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drawings/drawing1.xml" ContentType="application/vnd.openxmlformats-officedocument.drawingml.chartshapes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charts/chart9.xml" ContentType="application/vnd.openxmlformats-officedocument.drawingml.chart+xml"/>
  <Override PartName="/ppt/charts/chart10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6"/>
  </p:notesMasterIdLst>
  <p:sldIdLst>
    <p:sldId id="279" r:id="rId2"/>
    <p:sldId id="280" r:id="rId3"/>
    <p:sldId id="281" r:id="rId4"/>
    <p:sldId id="282" r:id="rId5"/>
    <p:sldId id="283" r:id="rId6"/>
    <p:sldId id="295" r:id="rId7"/>
    <p:sldId id="292" r:id="rId8"/>
    <p:sldId id="284" r:id="rId9"/>
    <p:sldId id="297" r:id="rId10"/>
    <p:sldId id="294" r:id="rId11"/>
    <p:sldId id="291" r:id="rId12"/>
    <p:sldId id="296" r:id="rId13"/>
    <p:sldId id="285" r:id="rId14"/>
    <p:sldId id="262" r:id="rId15"/>
  </p:sldIdLst>
  <p:sldSz cx="9144000" cy="6858000" type="screen4x3"/>
  <p:notesSz cx="6858000" cy="9144000"/>
  <p:defaultTextStyle>
    <a:defPPr>
      <a:defRPr lang="ja-JP"/>
    </a:defPPr>
    <a:lvl1pPr algn="l" rtl="0" fontAlgn="base">
      <a:spcBef>
        <a:spcPct val="0"/>
      </a:spcBef>
      <a:spcAft>
        <a:spcPct val="0"/>
      </a:spcAft>
      <a:defRPr kumimoji="1" kern="1200">
        <a:solidFill>
          <a:schemeClr val="tx1"/>
        </a:solidFill>
        <a:latin typeface="Calibri" pitchFamily="34" charset="0"/>
        <a:ea typeface="ＭＳ Ｐゴシック" charset="-128"/>
        <a:cs typeface="+mn-cs"/>
      </a:defRPr>
    </a:lvl1pPr>
    <a:lvl2pPr marL="457200" algn="l" rtl="0" fontAlgn="base">
      <a:spcBef>
        <a:spcPct val="0"/>
      </a:spcBef>
      <a:spcAft>
        <a:spcPct val="0"/>
      </a:spcAft>
      <a:defRPr kumimoji="1" kern="1200">
        <a:solidFill>
          <a:schemeClr val="tx1"/>
        </a:solidFill>
        <a:latin typeface="Calibri" pitchFamily="34" charset="0"/>
        <a:ea typeface="ＭＳ Ｐゴシック" charset="-128"/>
        <a:cs typeface="+mn-cs"/>
      </a:defRPr>
    </a:lvl2pPr>
    <a:lvl3pPr marL="914400" algn="l" rtl="0" fontAlgn="base">
      <a:spcBef>
        <a:spcPct val="0"/>
      </a:spcBef>
      <a:spcAft>
        <a:spcPct val="0"/>
      </a:spcAft>
      <a:defRPr kumimoji="1" kern="1200">
        <a:solidFill>
          <a:schemeClr val="tx1"/>
        </a:solidFill>
        <a:latin typeface="Calibri" pitchFamily="34" charset="0"/>
        <a:ea typeface="ＭＳ Ｐゴシック" charset="-128"/>
        <a:cs typeface="+mn-cs"/>
      </a:defRPr>
    </a:lvl3pPr>
    <a:lvl4pPr marL="1371600" algn="l" rtl="0" fontAlgn="base">
      <a:spcBef>
        <a:spcPct val="0"/>
      </a:spcBef>
      <a:spcAft>
        <a:spcPct val="0"/>
      </a:spcAft>
      <a:defRPr kumimoji="1" kern="1200">
        <a:solidFill>
          <a:schemeClr val="tx1"/>
        </a:solidFill>
        <a:latin typeface="Calibri" pitchFamily="34" charset="0"/>
        <a:ea typeface="ＭＳ Ｐゴシック" charset="-128"/>
        <a:cs typeface="+mn-cs"/>
      </a:defRPr>
    </a:lvl4pPr>
    <a:lvl5pPr marL="1828800" algn="l" rtl="0" fontAlgn="base">
      <a:spcBef>
        <a:spcPct val="0"/>
      </a:spcBef>
      <a:spcAft>
        <a:spcPct val="0"/>
      </a:spcAft>
      <a:defRPr kumimoji="1" kern="1200">
        <a:solidFill>
          <a:schemeClr val="tx1"/>
        </a:solidFill>
        <a:latin typeface="Calibri" pitchFamily="34" charset="0"/>
        <a:ea typeface="ＭＳ Ｐゴシック" charset="-128"/>
        <a:cs typeface="+mn-cs"/>
      </a:defRPr>
    </a:lvl5pPr>
    <a:lvl6pPr marL="2286000" algn="l" defTabSz="914400" rtl="0" eaLnBrk="1" latinLnBrk="0" hangingPunct="1">
      <a:defRPr kumimoji="1" kern="1200">
        <a:solidFill>
          <a:schemeClr val="tx1"/>
        </a:solidFill>
        <a:latin typeface="Calibri" pitchFamily="34" charset="0"/>
        <a:ea typeface="ＭＳ Ｐゴシック" charset="-128"/>
        <a:cs typeface="+mn-cs"/>
      </a:defRPr>
    </a:lvl6pPr>
    <a:lvl7pPr marL="2743200" algn="l" defTabSz="914400" rtl="0" eaLnBrk="1" latinLnBrk="0" hangingPunct="1">
      <a:defRPr kumimoji="1" kern="1200">
        <a:solidFill>
          <a:schemeClr val="tx1"/>
        </a:solidFill>
        <a:latin typeface="Calibri" pitchFamily="34" charset="0"/>
        <a:ea typeface="ＭＳ Ｐゴシック" charset="-128"/>
        <a:cs typeface="+mn-cs"/>
      </a:defRPr>
    </a:lvl7pPr>
    <a:lvl8pPr marL="3200400" algn="l" defTabSz="914400" rtl="0" eaLnBrk="1" latinLnBrk="0" hangingPunct="1">
      <a:defRPr kumimoji="1" kern="1200">
        <a:solidFill>
          <a:schemeClr val="tx1"/>
        </a:solidFill>
        <a:latin typeface="Calibri" pitchFamily="34" charset="0"/>
        <a:ea typeface="ＭＳ Ｐゴシック" charset="-128"/>
        <a:cs typeface="+mn-cs"/>
      </a:defRPr>
    </a:lvl8pPr>
    <a:lvl9pPr marL="3657600" algn="l" defTabSz="914400" rtl="0" eaLnBrk="1" latinLnBrk="0" hangingPunct="1">
      <a:defRPr kumimoji="1" kern="1200">
        <a:solidFill>
          <a:schemeClr val="tx1"/>
        </a:solidFill>
        <a:latin typeface="Calibri" pitchFamily="34" charset="0"/>
        <a:ea typeface="ＭＳ Ｐゴシック" charset="-128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00FF"/>
    <a:srgbClr val="9933FF"/>
    <a:srgbClr val="000066"/>
    <a:srgbClr val="FF0000"/>
    <a:srgbClr val="FFFF00"/>
    <a:srgbClr val="FC28D4"/>
    <a:srgbClr val="2FFF2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51" autoAdjust="0"/>
    <p:restoredTop sz="94660"/>
  </p:normalViewPr>
  <p:slideViewPr>
    <p:cSldViewPr showGuides="1">
      <p:cViewPr>
        <p:scale>
          <a:sx n="90" d="100"/>
          <a:sy n="90" d="100"/>
        </p:scale>
        <p:origin x="-594" y="-372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viewProps" Target="view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notesMaster" Target="notesMasters/notesMaster1.xml"/><Relationship Id="rId20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10" Type="http://schemas.openxmlformats.org/officeDocument/2006/relationships/slide" Target="slides/slide9.xml"/><Relationship Id="rId19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&#25104;&#30000;\Desktop\&#24231;&#27161;&#12288;&#25913;&#35330;&#29256;&#12288;&#21330;&#35542;.xlsx" TargetMode="External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&#25104;&#30000;\Desktop\&#12496;&#12502;&#12523;&#12288;2.3&#29256;\&#25104;&#22478;&#19977;&#19969;&#30446;&#32209;&#22320;&#12288;&#12496;&#12502;&#12523;%209.17-9.18.xlsx" TargetMode="External"/></Relationships>
</file>

<file path=ppt/charts/_rels/chart2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.xml"/><Relationship Id="rId1" Type="http://schemas.openxmlformats.org/officeDocument/2006/relationships/oleObject" Target="file:///C:\&#9733;&#25104;&#30000;&#20581;&#19968;\&#9650;2013&#26012;&#38754;\&#9733;&#35299;&#26512;\&#37326;&#24029;&#65343;&#25104;&#22478;&#22235;&#19969;&#30446;2.xlsx" TargetMode="External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&#25104;&#30000;\Desktop\&#12496;&#12502;&#12523;&#12288;2.3&#29256;\&#37326;&#24029;&#65343;&#25104;&#22478;&#22235;&#19969;&#30446;&#12288;&#12496;&#12502;&#12523;%209.17-9.18.xlsx" TargetMode="External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&#25104;&#30000;\Desktop\&#12496;&#12502;&#12523;&#12288;2.3&#29256;\&#37326;&#24029;&#65343;&#25104;&#22478;&#22235;&#19969;&#30446;&#12288;&#12496;&#12502;&#12523;%209.17-9.18.xlsx" TargetMode="External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&#25104;&#30000;\Desktop\&#24231;&#27161;&#12288;&#25913;&#35330;&#29256;&#12288;&#21330;&#35542;.xlsx" TargetMode="External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&#25104;&#30000;\Desktop\&#12496;&#12502;&#12523;&#12288;2.3&#29256;\&#19978;&#37326;&#27611;&#12288;&#12496;&#12502;&#12523;&#12288;8.13&#65293;8.14.xlsx" TargetMode="External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&#25104;&#30000;\Desktop\&#12496;&#12502;&#12523;&#12288;2.3&#29256;\&#19978;&#37326;&#27611;&#12288;&#12496;&#12502;&#12523;&#12288;8.13&#65293;8.14.xlsx" TargetMode="External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&#25104;&#30000;\Desktop\&#24231;&#27161;&#12288;&#25913;&#35330;&#29256;&#12288;&#21330;&#35542;.xlsx" TargetMode="External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&#25104;&#30000;\Desktop\&#12496;&#12502;&#12523;&#12288;2.3&#29256;\&#25104;&#22478;&#19977;&#19969;&#30446;&#32209;&#22320;&#12288;&#12496;&#12502;&#12523;%209.17-9.18.xlsx" TargetMode="Externa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ja-JP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5.7759044706168383E-2"/>
          <c:y val="1.1645874204244905E-3"/>
          <c:w val="0.93888888888888888"/>
          <c:h val="0.94412698412698415"/>
        </c:manualLayout>
      </c:layout>
      <c:scatterChart>
        <c:scatterStyle val="lineMarker"/>
        <c:varyColors val="0"/>
        <c:ser>
          <c:idx val="0"/>
          <c:order val="0"/>
          <c:spPr>
            <a:ln w="28575">
              <a:noFill/>
            </a:ln>
          </c:spPr>
          <c:marker>
            <c:symbol val="circle"/>
            <c:size val="10"/>
            <c:spPr>
              <a:solidFill>
                <a:srgbClr val="FF0000"/>
              </a:solidFill>
              <a:ln w="19050">
                <a:solidFill>
                  <a:schemeClr val="tx1"/>
                </a:solidFill>
              </a:ln>
            </c:spPr>
          </c:marker>
          <c:dPt>
            <c:idx val="5"/>
            <c:marker>
              <c:symbol val="diamond"/>
              <c:size val="12"/>
              <c:spPr>
                <a:solidFill>
                  <a:srgbClr val="00B050"/>
                </a:solidFill>
                <a:ln w="22225">
                  <a:solidFill>
                    <a:schemeClr val="tx1"/>
                  </a:solidFill>
                </a:ln>
              </c:spPr>
            </c:marker>
            <c:bubble3D val="0"/>
          </c:dPt>
          <c:dPt>
            <c:idx val="12"/>
            <c:marker>
              <c:symbol val="diamond"/>
              <c:size val="12"/>
              <c:spPr>
                <a:solidFill>
                  <a:srgbClr val="00B050"/>
                </a:solidFill>
                <a:ln w="22225">
                  <a:solidFill>
                    <a:schemeClr val="tx1"/>
                  </a:solidFill>
                </a:ln>
              </c:spPr>
            </c:marker>
            <c:bubble3D val="0"/>
          </c:dPt>
          <c:dPt>
            <c:idx val="14"/>
            <c:marker>
              <c:symbol val="diamond"/>
              <c:size val="12"/>
              <c:spPr>
                <a:solidFill>
                  <a:srgbClr val="00B050"/>
                </a:solidFill>
                <a:ln w="22225">
                  <a:solidFill>
                    <a:schemeClr val="tx1"/>
                  </a:solidFill>
                </a:ln>
              </c:spPr>
            </c:marker>
            <c:bubble3D val="0"/>
          </c:dPt>
          <c:xVal>
            <c:numRef>
              <c:f>Sheet1!$F$2:$F$22</c:f>
              <c:numCache>
                <c:formatCode>General</c:formatCode>
                <c:ptCount val="21"/>
                <c:pt idx="0">
                  <c:v>427.501600002347</c:v>
                </c:pt>
                <c:pt idx="1">
                  <c:v>415.11680000021443</c:v>
                </c:pt>
                <c:pt idx="2">
                  <c:v>405.8960000003708</c:v>
                </c:pt>
                <c:pt idx="3">
                  <c:v>446.30480000112129</c:v>
                </c:pt>
                <c:pt idx="4">
                  <c:v>429.67120000200794</c:v>
                </c:pt>
                <c:pt idx="5">
                  <c:v>412.40480000192292</c:v>
                </c:pt>
                <c:pt idx="6">
                  <c:v>576.57120000110353</c:v>
                </c:pt>
                <c:pt idx="7">
                  <c:v>479.84320000123262</c:v>
                </c:pt>
                <c:pt idx="8">
                  <c:v>459.05120000234092</c:v>
                </c:pt>
                <c:pt idx="9">
                  <c:v>414.39360000204033</c:v>
                </c:pt>
                <c:pt idx="10">
                  <c:v>370.91120000134197</c:v>
                </c:pt>
                <c:pt idx="11">
                  <c:v>354.27760000222861</c:v>
                </c:pt>
                <c:pt idx="12">
                  <c:v>314.23040000056517</c:v>
                </c:pt>
                <c:pt idx="13">
                  <c:v>258.0016000012165</c:v>
                </c:pt>
                <c:pt idx="14">
                  <c:v>207.01600000147664</c:v>
                </c:pt>
                <c:pt idx="15">
                  <c:v>157.47680000065429</c:v>
                </c:pt>
                <c:pt idx="16">
                  <c:v>115.98320000007334</c:v>
                </c:pt>
                <c:pt idx="17">
                  <c:v>142.65120000211482</c:v>
                </c:pt>
                <c:pt idx="18">
                  <c:v>230.79120000054445</c:v>
                </c:pt>
                <c:pt idx="19">
                  <c:v>254.56640000218158</c:v>
                </c:pt>
                <c:pt idx="20">
                  <c:v>444.85840000220378</c:v>
                </c:pt>
              </c:numCache>
            </c:numRef>
          </c:xVal>
          <c:yVal>
            <c:numRef>
              <c:f>Sheet1!$G$2:$G$22</c:f>
              <c:numCache>
                <c:formatCode>General</c:formatCode>
                <c:ptCount val="21"/>
                <c:pt idx="0">
                  <c:v>387.79320000047437</c:v>
                </c:pt>
                <c:pt idx="1">
                  <c:v>385.46976000005117</c:v>
                </c:pt>
                <c:pt idx="2">
                  <c:v>383.47824000036229</c:v>
                </c:pt>
                <c:pt idx="3">
                  <c:v>359.13744000049627</c:v>
                </c:pt>
                <c:pt idx="4">
                  <c:v>347.18832000000458</c:v>
                </c:pt>
                <c:pt idx="5">
                  <c:v>356.48208000012494</c:v>
                </c:pt>
                <c:pt idx="6">
                  <c:v>346.52448000010827</c:v>
                </c:pt>
                <c:pt idx="7">
                  <c:v>375.95472000048949</c:v>
                </c:pt>
                <c:pt idx="8">
                  <c:v>403.94664000057128</c:v>
                </c:pt>
                <c:pt idx="9">
                  <c:v>737.08368000067458</c:v>
                </c:pt>
                <c:pt idx="10">
                  <c:v>702.45336000005761</c:v>
                </c:pt>
                <c:pt idx="11">
                  <c:v>689.95104000017648</c:v>
                </c:pt>
                <c:pt idx="12">
                  <c:v>691.05744000052766</c:v>
                </c:pt>
                <c:pt idx="13">
                  <c:v>586.61328000007336</c:v>
                </c:pt>
                <c:pt idx="14">
                  <c:v>679.66152000021168</c:v>
                </c:pt>
                <c:pt idx="15">
                  <c:v>804.02088000069932</c:v>
                </c:pt>
                <c:pt idx="16">
                  <c:v>881.57952000063699</c:v>
                </c:pt>
                <c:pt idx="17">
                  <c:v>644.69928000043262</c:v>
                </c:pt>
                <c:pt idx="18">
                  <c:v>494.45016000005887</c:v>
                </c:pt>
                <c:pt idx="19">
                  <c:v>459.37728000055921</c:v>
                </c:pt>
                <c:pt idx="20">
                  <c:v>109.97616000063829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83718912"/>
        <c:axId val="83720832"/>
      </c:scatterChart>
      <c:valAx>
        <c:axId val="83718912"/>
        <c:scaling>
          <c:orientation val="minMax"/>
          <c:max val="649.34319999999991"/>
          <c:min val="0"/>
        </c:scaling>
        <c:delete val="0"/>
        <c:axPos val="b"/>
        <c:majorGridlines>
          <c:spPr>
            <a:ln>
              <a:noFill/>
            </a:ln>
          </c:spPr>
        </c:majorGridlines>
        <c:numFmt formatCode="General" sourceLinked="1"/>
        <c:majorTickMark val="none"/>
        <c:minorTickMark val="none"/>
        <c:tickLblPos val="none"/>
        <c:spPr>
          <a:ln>
            <a:noFill/>
          </a:ln>
        </c:spPr>
        <c:crossAx val="83720832"/>
        <c:crosses val="autoZero"/>
        <c:crossBetween val="midCat"/>
      </c:valAx>
      <c:valAx>
        <c:axId val="83720832"/>
        <c:scaling>
          <c:orientation val="minMax"/>
          <c:max val="965.33399999999995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none"/>
        <c:minorTickMark val="none"/>
        <c:tickLblPos val="none"/>
        <c:spPr>
          <a:ln>
            <a:noFill/>
          </a:ln>
        </c:spPr>
        <c:crossAx val="83718912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externalData r:id="rId1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ja-JP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6960784313725492E-2"/>
          <c:y val="9.0579710144927536E-2"/>
          <c:w val="0.94607843137254899"/>
          <c:h val="0.88095238095238093"/>
        </c:manualLayout>
      </c:layout>
      <c:scatterChart>
        <c:scatterStyle val="lineMarker"/>
        <c:varyColors val="0"/>
        <c:ser>
          <c:idx val="0"/>
          <c:order val="0"/>
          <c:spPr>
            <a:ln w="28575">
              <a:noFill/>
            </a:ln>
          </c:spPr>
          <c:marker>
            <c:symbol val="circle"/>
            <c:size val="2"/>
            <c:spPr>
              <a:solidFill>
                <a:srgbClr val="FF0000"/>
              </a:solidFill>
              <a:ln>
                <a:solidFill>
                  <a:srgbClr val="FF0000"/>
                </a:solidFill>
              </a:ln>
            </c:spPr>
          </c:marker>
          <c:dPt>
            <c:idx val="16"/>
            <c:marker>
              <c:symbol val="triangle"/>
              <c:size val="11"/>
              <c:spPr>
                <a:solidFill>
                  <a:srgbClr val="FFFF00"/>
                </a:solidFill>
                <a:ln w="9525">
                  <a:solidFill>
                    <a:schemeClr val="tx1"/>
                  </a:solidFill>
                </a:ln>
              </c:spPr>
            </c:marker>
            <c:bubble3D val="0"/>
          </c:dPt>
          <c:xVal>
            <c:numRef>
              <c:f>Sheet2!$B$2:$B$20</c:f>
              <c:numCache>
                <c:formatCode>General</c:formatCode>
                <c:ptCount val="19"/>
                <c:pt idx="0">
                  <c:v>161.1831999990045</c:v>
                </c:pt>
                <c:pt idx="1">
                  <c:v>333.39519999842651</c:v>
                </c:pt>
                <c:pt idx="2">
                  <c:v>334.47999999825697</c:v>
                </c:pt>
                <c:pt idx="3">
                  <c:v>362.32319999990068</c:v>
                </c:pt>
                <c:pt idx="4">
                  <c:v>375.7927999992944</c:v>
                </c:pt>
                <c:pt idx="5">
                  <c:v>375.43120000020735</c:v>
                </c:pt>
                <c:pt idx="6">
                  <c:v>258.99599999870588</c:v>
                </c:pt>
                <c:pt idx="7">
                  <c:v>252.75839999903837</c:v>
                </c:pt>
                <c:pt idx="8">
                  <c:v>247.42479999965781</c:v>
                </c:pt>
                <c:pt idx="9">
                  <c:v>241.63919999884911</c:v>
                </c:pt>
                <c:pt idx="10">
                  <c:v>228.71199999808596</c:v>
                </c:pt>
                <c:pt idx="11">
                  <c:v>203.30959999798779</c:v>
                </c:pt>
                <c:pt idx="12">
                  <c:v>232.50879999877725</c:v>
                </c:pt>
                <c:pt idx="13">
                  <c:v>365.39679999984855</c:v>
                </c:pt>
                <c:pt idx="14">
                  <c:v>395.31919999881211</c:v>
                </c:pt>
                <c:pt idx="15">
                  <c:v>386.73119999994015</c:v>
                </c:pt>
                <c:pt idx="16">
                  <c:v>409.06000000009044</c:v>
                </c:pt>
                <c:pt idx="17">
                  <c:v>30</c:v>
                </c:pt>
                <c:pt idx="18">
                  <c:v>30</c:v>
                </c:pt>
              </c:numCache>
            </c:numRef>
          </c:xVal>
          <c:yVal>
            <c:numRef>
              <c:f>Sheet2!$C$2:$C$20</c:f>
              <c:numCache>
                <c:formatCode>General</c:formatCode>
                <c:ptCount val="19"/>
                <c:pt idx="0">
                  <c:v>185.4326399995941</c:v>
                </c:pt>
                <c:pt idx="1">
                  <c:v>187.53479999978978</c:v>
                </c:pt>
                <c:pt idx="2">
                  <c:v>180.12191999963761</c:v>
                </c:pt>
                <c:pt idx="3">
                  <c:v>150.13847999986695</c:v>
                </c:pt>
                <c:pt idx="4">
                  <c:v>137.08295999981016</c:v>
                </c:pt>
                <c:pt idx="5">
                  <c:v>121.81463999983701</c:v>
                </c:pt>
                <c:pt idx="6">
                  <c:v>212.20751999960396</c:v>
                </c:pt>
                <c:pt idx="7">
                  <c:v>233.22911999998854</c:v>
                </c:pt>
                <c:pt idx="8">
                  <c:v>255.35711999993822</c:v>
                </c:pt>
                <c:pt idx="9">
                  <c:v>272.94887999954841</c:v>
                </c:pt>
                <c:pt idx="10">
                  <c:v>289.54487999931411</c:v>
                </c:pt>
                <c:pt idx="11">
                  <c:v>304.81319999928729</c:v>
                </c:pt>
                <c:pt idx="12">
                  <c:v>312.22607999943943</c:v>
                </c:pt>
                <c:pt idx="13">
                  <c:v>217.73951999978792</c:v>
                </c:pt>
                <c:pt idx="14">
                  <c:v>214.75223999946846</c:v>
                </c:pt>
                <c:pt idx="15">
                  <c:v>235.88447999957373</c:v>
                </c:pt>
                <c:pt idx="16">
                  <c:v>322.62623999991104</c:v>
                </c:pt>
                <c:pt idx="17">
                  <c:v>50</c:v>
                </c:pt>
                <c:pt idx="18">
                  <c:v>100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93159424"/>
        <c:axId val="93162112"/>
      </c:scatterChart>
      <c:valAx>
        <c:axId val="93159424"/>
        <c:scaling>
          <c:orientation val="minMax"/>
          <c:max val="485.44799999999998"/>
          <c:min val="0"/>
        </c:scaling>
        <c:delete val="1"/>
        <c:axPos val="b"/>
        <c:numFmt formatCode="General" sourceLinked="1"/>
        <c:majorTickMark val="none"/>
        <c:minorTickMark val="none"/>
        <c:tickLblPos val="nextTo"/>
        <c:crossAx val="93162112"/>
        <c:crosses val="autoZero"/>
        <c:crossBetween val="midCat"/>
      </c:valAx>
      <c:valAx>
        <c:axId val="93162112"/>
        <c:scaling>
          <c:orientation val="minMax"/>
          <c:max val="434.48327999999998"/>
          <c:min val="0"/>
        </c:scaling>
        <c:delete val="1"/>
        <c:axPos val="l"/>
        <c:numFmt formatCode="General" sourceLinked="1"/>
        <c:majorTickMark val="none"/>
        <c:minorTickMark val="none"/>
        <c:tickLblPos val="nextTo"/>
        <c:crossAx val="93159424"/>
        <c:crosses val="autoZero"/>
        <c:crossBetween val="midCat"/>
      </c:valAx>
      <c:spPr>
        <a:noFill/>
        <a:ln w="3175">
          <a:noFill/>
        </a:ln>
      </c:spPr>
    </c:plotArea>
    <c:plotVisOnly val="1"/>
    <c:dispBlanksAs val="gap"/>
    <c:showDLblsOverMax val="0"/>
  </c:chart>
  <c:spPr>
    <a:noFill/>
  </c:sp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ja-JP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0817464089684727"/>
          <c:y val="5.1400554097404488E-2"/>
          <c:w val="0.8336494435215106"/>
          <c:h val="0.8326195683872849"/>
        </c:manualLayout>
      </c:layout>
      <c:scatterChart>
        <c:scatterStyle val="smoothMarker"/>
        <c:varyColors val="0"/>
        <c:ser>
          <c:idx val="12"/>
          <c:order val="0"/>
          <c:tx>
            <c:v>B</c:v>
          </c:tx>
          <c:spPr>
            <a:ln>
              <a:solidFill>
                <a:schemeClr val="accent2"/>
              </a:solidFill>
            </a:ln>
          </c:spPr>
          <c:marker>
            <c:symbol val="none"/>
          </c:marker>
          <c:xVal>
            <c:numRef>
              <c:f>野川!$B$21784:$B$22684</c:f>
              <c:numCache>
                <c:formatCode>m/d\
\ h</c:formatCode>
                <c:ptCount val="901"/>
                <c:pt idx="0">
                  <c:v>41534.625</c:v>
                </c:pt>
                <c:pt idx="1">
                  <c:v>41534.625694444403</c:v>
                </c:pt>
                <c:pt idx="2">
                  <c:v>41534.626388888901</c:v>
                </c:pt>
                <c:pt idx="3">
                  <c:v>41534.627083333296</c:v>
                </c:pt>
                <c:pt idx="4">
                  <c:v>41534.627777777801</c:v>
                </c:pt>
                <c:pt idx="5">
                  <c:v>41534.628472222197</c:v>
                </c:pt>
                <c:pt idx="6">
                  <c:v>41534.629166666702</c:v>
                </c:pt>
                <c:pt idx="7">
                  <c:v>41534.629861111098</c:v>
                </c:pt>
                <c:pt idx="8">
                  <c:v>41534.630555555603</c:v>
                </c:pt>
                <c:pt idx="9">
                  <c:v>41534.631249999999</c:v>
                </c:pt>
                <c:pt idx="10">
                  <c:v>41534.631944444402</c:v>
                </c:pt>
                <c:pt idx="11">
                  <c:v>41534.632638888899</c:v>
                </c:pt>
                <c:pt idx="12">
                  <c:v>41534.633333333302</c:v>
                </c:pt>
                <c:pt idx="13">
                  <c:v>41534.6340277778</c:v>
                </c:pt>
                <c:pt idx="14">
                  <c:v>41534.634722222203</c:v>
                </c:pt>
                <c:pt idx="15">
                  <c:v>41534.635416666701</c:v>
                </c:pt>
                <c:pt idx="16">
                  <c:v>41534.636111111096</c:v>
                </c:pt>
                <c:pt idx="17">
                  <c:v>41534.636805555601</c:v>
                </c:pt>
                <c:pt idx="18">
                  <c:v>41534.637499999997</c:v>
                </c:pt>
                <c:pt idx="19">
                  <c:v>41534.6381944444</c:v>
                </c:pt>
                <c:pt idx="20">
                  <c:v>41534.638888888898</c:v>
                </c:pt>
                <c:pt idx="21">
                  <c:v>41534.639583333301</c:v>
                </c:pt>
                <c:pt idx="22">
                  <c:v>41534.640277777798</c:v>
                </c:pt>
                <c:pt idx="23">
                  <c:v>41534.640972222202</c:v>
                </c:pt>
                <c:pt idx="24">
                  <c:v>41534.641666666699</c:v>
                </c:pt>
                <c:pt idx="25">
                  <c:v>41534.642361111102</c:v>
                </c:pt>
                <c:pt idx="26">
                  <c:v>41534.6430555556</c:v>
                </c:pt>
                <c:pt idx="27">
                  <c:v>41534.643750000003</c:v>
                </c:pt>
                <c:pt idx="28">
                  <c:v>41534.644444444399</c:v>
                </c:pt>
                <c:pt idx="29">
                  <c:v>41534.645138888904</c:v>
                </c:pt>
                <c:pt idx="30">
                  <c:v>41534.645833333299</c:v>
                </c:pt>
                <c:pt idx="31">
                  <c:v>41534.646527777797</c:v>
                </c:pt>
                <c:pt idx="32">
                  <c:v>41534.6472222222</c:v>
                </c:pt>
                <c:pt idx="33">
                  <c:v>41534.647916666698</c:v>
                </c:pt>
                <c:pt idx="34">
                  <c:v>41534.648611111101</c:v>
                </c:pt>
                <c:pt idx="35">
                  <c:v>41534.649305555598</c:v>
                </c:pt>
                <c:pt idx="36">
                  <c:v>41534.65</c:v>
                </c:pt>
                <c:pt idx="37">
                  <c:v>41534.650694444397</c:v>
                </c:pt>
                <c:pt idx="38">
                  <c:v>41534.651388888902</c:v>
                </c:pt>
                <c:pt idx="39">
                  <c:v>41534.652083333298</c:v>
                </c:pt>
                <c:pt idx="40">
                  <c:v>41534.652777777803</c:v>
                </c:pt>
                <c:pt idx="41">
                  <c:v>41534.653472222199</c:v>
                </c:pt>
                <c:pt idx="42">
                  <c:v>41534.654166666704</c:v>
                </c:pt>
                <c:pt idx="43">
                  <c:v>41534.654861111099</c:v>
                </c:pt>
                <c:pt idx="44">
                  <c:v>41534.655555555597</c:v>
                </c:pt>
                <c:pt idx="45">
                  <c:v>41534.65625</c:v>
                </c:pt>
                <c:pt idx="46">
                  <c:v>41534.656944444403</c:v>
                </c:pt>
                <c:pt idx="47">
                  <c:v>41534.657638888901</c:v>
                </c:pt>
                <c:pt idx="48">
                  <c:v>41534.658333333296</c:v>
                </c:pt>
                <c:pt idx="49">
                  <c:v>41534.659027777801</c:v>
                </c:pt>
                <c:pt idx="50">
                  <c:v>41534.659722222197</c:v>
                </c:pt>
                <c:pt idx="51">
                  <c:v>41534.660416666702</c:v>
                </c:pt>
                <c:pt idx="52">
                  <c:v>41534.661111111098</c:v>
                </c:pt>
                <c:pt idx="53">
                  <c:v>41534.661805555603</c:v>
                </c:pt>
                <c:pt idx="54">
                  <c:v>41534.662499999999</c:v>
                </c:pt>
                <c:pt idx="55">
                  <c:v>41534.663194444402</c:v>
                </c:pt>
                <c:pt idx="56">
                  <c:v>41534.663888888899</c:v>
                </c:pt>
                <c:pt idx="57">
                  <c:v>41534.664583333302</c:v>
                </c:pt>
                <c:pt idx="58">
                  <c:v>41534.6652777778</c:v>
                </c:pt>
                <c:pt idx="59">
                  <c:v>41534.665972222203</c:v>
                </c:pt>
                <c:pt idx="60">
                  <c:v>41534.666666666701</c:v>
                </c:pt>
                <c:pt idx="61">
                  <c:v>41534.667361111096</c:v>
                </c:pt>
                <c:pt idx="62">
                  <c:v>41534.668055555601</c:v>
                </c:pt>
                <c:pt idx="63">
                  <c:v>41534.668749999997</c:v>
                </c:pt>
                <c:pt idx="64">
                  <c:v>41534.6694444444</c:v>
                </c:pt>
                <c:pt idx="65">
                  <c:v>41534.670138888898</c:v>
                </c:pt>
                <c:pt idx="66">
                  <c:v>41534.670833333301</c:v>
                </c:pt>
                <c:pt idx="67">
                  <c:v>41534.671527777798</c:v>
                </c:pt>
                <c:pt idx="68">
                  <c:v>41534.672222222202</c:v>
                </c:pt>
                <c:pt idx="69">
                  <c:v>41534.672916666699</c:v>
                </c:pt>
                <c:pt idx="70">
                  <c:v>41534.673611111102</c:v>
                </c:pt>
                <c:pt idx="71">
                  <c:v>41534.6743055556</c:v>
                </c:pt>
                <c:pt idx="72">
                  <c:v>41534.675000000003</c:v>
                </c:pt>
                <c:pt idx="73">
                  <c:v>41534.675694444399</c:v>
                </c:pt>
                <c:pt idx="74">
                  <c:v>41534.676388888904</c:v>
                </c:pt>
                <c:pt idx="75">
                  <c:v>41534.677083333299</c:v>
                </c:pt>
                <c:pt idx="76">
                  <c:v>41534.677777777797</c:v>
                </c:pt>
                <c:pt idx="77">
                  <c:v>41534.6784722222</c:v>
                </c:pt>
                <c:pt idx="78">
                  <c:v>41534.679166666698</c:v>
                </c:pt>
                <c:pt idx="79">
                  <c:v>41534.679861111101</c:v>
                </c:pt>
                <c:pt idx="80">
                  <c:v>41534.680555555598</c:v>
                </c:pt>
                <c:pt idx="81">
                  <c:v>41534.681250000001</c:v>
                </c:pt>
                <c:pt idx="82">
                  <c:v>41534.681944444397</c:v>
                </c:pt>
                <c:pt idx="83">
                  <c:v>41534.682638888902</c:v>
                </c:pt>
                <c:pt idx="84">
                  <c:v>41534.683333333298</c:v>
                </c:pt>
                <c:pt idx="85">
                  <c:v>41534.684027777803</c:v>
                </c:pt>
                <c:pt idx="86">
                  <c:v>41534.684722222199</c:v>
                </c:pt>
                <c:pt idx="87">
                  <c:v>41534.685416666704</c:v>
                </c:pt>
                <c:pt idx="88">
                  <c:v>41534.686111111099</c:v>
                </c:pt>
                <c:pt idx="89">
                  <c:v>41534.686805555597</c:v>
                </c:pt>
                <c:pt idx="90">
                  <c:v>41534.6875</c:v>
                </c:pt>
                <c:pt idx="91">
                  <c:v>41534.688194444403</c:v>
                </c:pt>
                <c:pt idx="92">
                  <c:v>41534.688888888901</c:v>
                </c:pt>
                <c:pt idx="93">
                  <c:v>41534.689583333296</c:v>
                </c:pt>
                <c:pt idx="94">
                  <c:v>41534.690277777801</c:v>
                </c:pt>
                <c:pt idx="95">
                  <c:v>41534.690972222197</c:v>
                </c:pt>
                <c:pt idx="96">
                  <c:v>41534.691666666702</c:v>
                </c:pt>
                <c:pt idx="97">
                  <c:v>41534.692361111098</c:v>
                </c:pt>
                <c:pt idx="98">
                  <c:v>41534.693055555603</c:v>
                </c:pt>
                <c:pt idx="99">
                  <c:v>41534.693749999999</c:v>
                </c:pt>
                <c:pt idx="100">
                  <c:v>41534.694444444402</c:v>
                </c:pt>
                <c:pt idx="101">
                  <c:v>41534.695138888899</c:v>
                </c:pt>
                <c:pt idx="102">
                  <c:v>41534.695833333302</c:v>
                </c:pt>
                <c:pt idx="103">
                  <c:v>41534.6965277778</c:v>
                </c:pt>
                <c:pt idx="104">
                  <c:v>41534.697222222203</c:v>
                </c:pt>
                <c:pt idx="105">
                  <c:v>41534.697916666701</c:v>
                </c:pt>
                <c:pt idx="106">
                  <c:v>41534.698611111096</c:v>
                </c:pt>
                <c:pt idx="107">
                  <c:v>41534.699305555601</c:v>
                </c:pt>
                <c:pt idx="108">
                  <c:v>41534.699999999997</c:v>
                </c:pt>
                <c:pt idx="109">
                  <c:v>41534.7006944444</c:v>
                </c:pt>
                <c:pt idx="110">
                  <c:v>41534.701388888898</c:v>
                </c:pt>
                <c:pt idx="111">
                  <c:v>41534.702083333301</c:v>
                </c:pt>
                <c:pt idx="112">
                  <c:v>41534.702777777798</c:v>
                </c:pt>
                <c:pt idx="113">
                  <c:v>41534.703472222202</c:v>
                </c:pt>
                <c:pt idx="114">
                  <c:v>41534.704166666699</c:v>
                </c:pt>
                <c:pt idx="115">
                  <c:v>41534.704861111102</c:v>
                </c:pt>
                <c:pt idx="116">
                  <c:v>41534.7055555556</c:v>
                </c:pt>
                <c:pt idx="117">
                  <c:v>41534.706250000003</c:v>
                </c:pt>
                <c:pt idx="118">
                  <c:v>41534.706944444399</c:v>
                </c:pt>
                <c:pt idx="119">
                  <c:v>41534.707638888904</c:v>
                </c:pt>
                <c:pt idx="120">
                  <c:v>41534.708333333299</c:v>
                </c:pt>
                <c:pt idx="121">
                  <c:v>41534.709027777797</c:v>
                </c:pt>
                <c:pt idx="122">
                  <c:v>41534.7097222222</c:v>
                </c:pt>
                <c:pt idx="123">
                  <c:v>41534.710416666698</c:v>
                </c:pt>
                <c:pt idx="124">
                  <c:v>41534.711111111101</c:v>
                </c:pt>
                <c:pt idx="125">
                  <c:v>41534.711805555598</c:v>
                </c:pt>
                <c:pt idx="126">
                  <c:v>41534.712500000001</c:v>
                </c:pt>
                <c:pt idx="127">
                  <c:v>41534.713194444397</c:v>
                </c:pt>
                <c:pt idx="128">
                  <c:v>41534.713888888902</c:v>
                </c:pt>
                <c:pt idx="129">
                  <c:v>41534.714583333298</c:v>
                </c:pt>
                <c:pt idx="130">
                  <c:v>41534.715277777803</c:v>
                </c:pt>
                <c:pt idx="131">
                  <c:v>41534.715972222199</c:v>
                </c:pt>
                <c:pt idx="132">
                  <c:v>41534.716666666704</c:v>
                </c:pt>
                <c:pt idx="133">
                  <c:v>41534.717361111099</c:v>
                </c:pt>
                <c:pt idx="134">
                  <c:v>41534.718055555597</c:v>
                </c:pt>
                <c:pt idx="135">
                  <c:v>41534.71875</c:v>
                </c:pt>
                <c:pt idx="136">
                  <c:v>41534.719444444403</c:v>
                </c:pt>
                <c:pt idx="137">
                  <c:v>41534.720138888901</c:v>
                </c:pt>
                <c:pt idx="138">
                  <c:v>41534.720833333296</c:v>
                </c:pt>
                <c:pt idx="139">
                  <c:v>41534.721527777801</c:v>
                </c:pt>
                <c:pt idx="140">
                  <c:v>41534.722222222197</c:v>
                </c:pt>
                <c:pt idx="141">
                  <c:v>41534.722916666702</c:v>
                </c:pt>
                <c:pt idx="142">
                  <c:v>41534.723611111098</c:v>
                </c:pt>
                <c:pt idx="143">
                  <c:v>41534.724305555603</c:v>
                </c:pt>
                <c:pt idx="144">
                  <c:v>41534.724999999999</c:v>
                </c:pt>
                <c:pt idx="145">
                  <c:v>41534.725694444402</c:v>
                </c:pt>
                <c:pt idx="146">
                  <c:v>41534.726388888899</c:v>
                </c:pt>
                <c:pt idx="147">
                  <c:v>41534.727083333302</c:v>
                </c:pt>
                <c:pt idx="148">
                  <c:v>41534.7277777778</c:v>
                </c:pt>
                <c:pt idx="149">
                  <c:v>41534.728472222203</c:v>
                </c:pt>
                <c:pt idx="150">
                  <c:v>41534.729166666701</c:v>
                </c:pt>
                <c:pt idx="151">
                  <c:v>41534.729861111096</c:v>
                </c:pt>
                <c:pt idx="152">
                  <c:v>41534.730555555601</c:v>
                </c:pt>
                <c:pt idx="153">
                  <c:v>41534.731249999997</c:v>
                </c:pt>
                <c:pt idx="154">
                  <c:v>41534.7319444444</c:v>
                </c:pt>
                <c:pt idx="155">
                  <c:v>41534.732638888898</c:v>
                </c:pt>
                <c:pt idx="156">
                  <c:v>41534.733333333301</c:v>
                </c:pt>
                <c:pt idx="157">
                  <c:v>41534.734027777798</c:v>
                </c:pt>
                <c:pt idx="158">
                  <c:v>41534.734722222202</c:v>
                </c:pt>
                <c:pt idx="159">
                  <c:v>41534.735416666699</c:v>
                </c:pt>
                <c:pt idx="160">
                  <c:v>41534.736111111102</c:v>
                </c:pt>
                <c:pt idx="161">
                  <c:v>41534.7368055556</c:v>
                </c:pt>
                <c:pt idx="162">
                  <c:v>41534.737500000003</c:v>
                </c:pt>
                <c:pt idx="163">
                  <c:v>41534.738194444399</c:v>
                </c:pt>
                <c:pt idx="164">
                  <c:v>41534.738888888904</c:v>
                </c:pt>
                <c:pt idx="165">
                  <c:v>41534.739583333299</c:v>
                </c:pt>
                <c:pt idx="166">
                  <c:v>41534.740277777797</c:v>
                </c:pt>
                <c:pt idx="167">
                  <c:v>41534.7409722222</c:v>
                </c:pt>
                <c:pt idx="168">
                  <c:v>41534.741666666698</c:v>
                </c:pt>
                <c:pt idx="169">
                  <c:v>41534.742361111101</c:v>
                </c:pt>
                <c:pt idx="170">
                  <c:v>41534.743055555598</c:v>
                </c:pt>
                <c:pt idx="171">
                  <c:v>41534.743750000001</c:v>
                </c:pt>
                <c:pt idx="172">
                  <c:v>41534.744444444397</c:v>
                </c:pt>
                <c:pt idx="173">
                  <c:v>41534.745138888902</c:v>
                </c:pt>
                <c:pt idx="174">
                  <c:v>41534.745833333298</c:v>
                </c:pt>
                <c:pt idx="175">
                  <c:v>41534.746527777803</c:v>
                </c:pt>
                <c:pt idx="176">
                  <c:v>41534.747222222199</c:v>
                </c:pt>
                <c:pt idx="177">
                  <c:v>41534.747916666704</c:v>
                </c:pt>
                <c:pt idx="178">
                  <c:v>41534.748611111099</c:v>
                </c:pt>
                <c:pt idx="179">
                  <c:v>41534.749305555597</c:v>
                </c:pt>
                <c:pt idx="180">
                  <c:v>41534.75</c:v>
                </c:pt>
                <c:pt idx="181">
                  <c:v>41534.750694444403</c:v>
                </c:pt>
                <c:pt idx="182">
                  <c:v>41534.751388888901</c:v>
                </c:pt>
                <c:pt idx="183">
                  <c:v>41534.752083333296</c:v>
                </c:pt>
                <c:pt idx="184">
                  <c:v>41534.752777777801</c:v>
                </c:pt>
                <c:pt idx="185">
                  <c:v>41534.753472222197</c:v>
                </c:pt>
                <c:pt idx="186">
                  <c:v>41534.754166666702</c:v>
                </c:pt>
                <c:pt idx="187">
                  <c:v>41534.754861111098</c:v>
                </c:pt>
                <c:pt idx="188">
                  <c:v>41534.755555555603</c:v>
                </c:pt>
                <c:pt idx="189">
                  <c:v>41534.756249999999</c:v>
                </c:pt>
                <c:pt idx="190">
                  <c:v>41534.756944444402</c:v>
                </c:pt>
                <c:pt idx="191">
                  <c:v>41534.757638888899</c:v>
                </c:pt>
                <c:pt idx="192">
                  <c:v>41534.758333333302</c:v>
                </c:pt>
                <c:pt idx="193">
                  <c:v>41534.7590277778</c:v>
                </c:pt>
                <c:pt idx="194">
                  <c:v>41534.759722222203</c:v>
                </c:pt>
                <c:pt idx="195">
                  <c:v>41534.760416666701</c:v>
                </c:pt>
                <c:pt idx="196">
                  <c:v>41534.761111111096</c:v>
                </c:pt>
                <c:pt idx="197">
                  <c:v>41534.761805555601</c:v>
                </c:pt>
                <c:pt idx="198">
                  <c:v>41534.762499999997</c:v>
                </c:pt>
                <c:pt idx="199">
                  <c:v>41534.7631944444</c:v>
                </c:pt>
                <c:pt idx="200">
                  <c:v>41534.763888888898</c:v>
                </c:pt>
                <c:pt idx="201">
                  <c:v>41534.764583333301</c:v>
                </c:pt>
                <c:pt idx="202">
                  <c:v>41534.765277777798</c:v>
                </c:pt>
                <c:pt idx="203">
                  <c:v>41534.765972222202</c:v>
                </c:pt>
                <c:pt idx="204">
                  <c:v>41534.766666666699</c:v>
                </c:pt>
                <c:pt idx="205">
                  <c:v>41534.767361111102</c:v>
                </c:pt>
                <c:pt idx="206">
                  <c:v>41534.7680555556</c:v>
                </c:pt>
                <c:pt idx="207">
                  <c:v>41534.768750000003</c:v>
                </c:pt>
                <c:pt idx="208">
                  <c:v>41534.769444444399</c:v>
                </c:pt>
                <c:pt idx="209">
                  <c:v>41534.770138888904</c:v>
                </c:pt>
                <c:pt idx="210">
                  <c:v>41534.770833333299</c:v>
                </c:pt>
                <c:pt idx="211">
                  <c:v>41534.771527777797</c:v>
                </c:pt>
                <c:pt idx="212">
                  <c:v>41534.7722222222</c:v>
                </c:pt>
                <c:pt idx="213">
                  <c:v>41534.772916666698</c:v>
                </c:pt>
                <c:pt idx="214">
                  <c:v>41534.773611111101</c:v>
                </c:pt>
                <c:pt idx="215">
                  <c:v>41534.774305555598</c:v>
                </c:pt>
                <c:pt idx="216">
                  <c:v>41534.775000000001</c:v>
                </c:pt>
                <c:pt idx="217">
                  <c:v>41534.775694444397</c:v>
                </c:pt>
                <c:pt idx="218">
                  <c:v>41534.776388888902</c:v>
                </c:pt>
                <c:pt idx="219">
                  <c:v>41534.777083333298</c:v>
                </c:pt>
                <c:pt idx="220">
                  <c:v>41534.777777777803</c:v>
                </c:pt>
                <c:pt idx="221">
                  <c:v>41534.778472222199</c:v>
                </c:pt>
                <c:pt idx="222">
                  <c:v>41534.779166666704</c:v>
                </c:pt>
                <c:pt idx="223">
                  <c:v>41534.779861111099</c:v>
                </c:pt>
                <c:pt idx="224">
                  <c:v>41534.780555555597</c:v>
                </c:pt>
                <c:pt idx="225">
                  <c:v>41534.78125</c:v>
                </c:pt>
                <c:pt idx="226">
                  <c:v>41534.781944444403</c:v>
                </c:pt>
                <c:pt idx="227">
                  <c:v>41534.782638888901</c:v>
                </c:pt>
                <c:pt idx="228">
                  <c:v>41534.783333333296</c:v>
                </c:pt>
                <c:pt idx="229">
                  <c:v>41534.784027777801</c:v>
                </c:pt>
                <c:pt idx="230">
                  <c:v>41534.784722222197</c:v>
                </c:pt>
                <c:pt idx="231">
                  <c:v>41534.785416666702</c:v>
                </c:pt>
                <c:pt idx="232">
                  <c:v>41534.786111111098</c:v>
                </c:pt>
                <c:pt idx="233">
                  <c:v>41534.786805555603</c:v>
                </c:pt>
                <c:pt idx="234">
                  <c:v>41534.787499999999</c:v>
                </c:pt>
                <c:pt idx="235">
                  <c:v>41534.788194444402</c:v>
                </c:pt>
                <c:pt idx="236">
                  <c:v>41534.788888888899</c:v>
                </c:pt>
                <c:pt idx="237">
                  <c:v>41534.789583333302</c:v>
                </c:pt>
                <c:pt idx="238">
                  <c:v>41534.7902777778</c:v>
                </c:pt>
                <c:pt idx="239">
                  <c:v>41534.790972222203</c:v>
                </c:pt>
                <c:pt idx="240">
                  <c:v>41534.791666666701</c:v>
                </c:pt>
                <c:pt idx="241">
                  <c:v>41534.792361111096</c:v>
                </c:pt>
                <c:pt idx="242">
                  <c:v>41534.793055555601</c:v>
                </c:pt>
                <c:pt idx="243">
                  <c:v>41534.793749999997</c:v>
                </c:pt>
                <c:pt idx="244">
                  <c:v>41534.7944444444</c:v>
                </c:pt>
                <c:pt idx="245">
                  <c:v>41534.795138888898</c:v>
                </c:pt>
                <c:pt idx="246">
                  <c:v>41534.795833333301</c:v>
                </c:pt>
                <c:pt idx="247">
                  <c:v>41534.796527777798</c:v>
                </c:pt>
                <c:pt idx="248">
                  <c:v>41534.797222222202</c:v>
                </c:pt>
                <c:pt idx="249">
                  <c:v>41534.797916666699</c:v>
                </c:pt>
                <c:pt idx="250">
                  <c:v>41534.798611111102</c:v>
                </c:pt>
                <c:pt idx="251">
                  <c:v>41534.7993055556</c:v>
                </c:pt>
                <c:pt idx="252">
                  <c:v>41534.800000000003</c:v>
                </c:pt>
                <c:pt idx="253">
                  <c:v>41534.800694444399</c:v>
                </c:pt>
                <c:pt idx="254">
                  <c:v>41534.801388888904</c:v>
                </c:pt>
                <c:pt idx="255">
                  <c:v>41534.802083333299</c:v>
                </c:pt>
                <c:pt idx="256">
                  <c:v>41534.802777777797</c:v>
                </c:pt>
                <c:pt idx="257">
                  <c:v>41534.8034722222</c:v>
                </c:pt>
                <c:pt idx="258">
                  <c:v>41534.804166666698</c:v>
                </c:pt>
                <c:pt idx="259">
                  <c:v>41534.804861111101</c:v>
                </c:pt>
                <c:pt idx="260">
                  <c:v>41534.805555555598</c:v>
                </c:pt>
                <c:pt idx="261">
                  <c:v>41534.806250000001</c:v>
                </c:pt>
                <c:pt idx="262">
                  <c:v>41534.806944444397</c:v>
                </c:pt>
                <c:pt idx="263">
                  <c:v>41534.807638888902</c:v>
                </c:pt>
                <c:pt idx="264">
                  <c:v>41534.808333333298</c:v>
                </c:pt>
                <c:pt idx="265">
                  <c:v>41534.809027777803</c:v>
                </c:pt>
                <c:pt idx="266">
                  <c:v>41534.809722222199</c:v>
                </c:pt>
                <c:pt idx="267">
                  <c:v>41534.810416666704</c:v>
                </c:pt>
                <c:pt idx="268">
                  <c:v>41534.811111111099</c:v>
                </c:pt>
                <c:pt idx="269">
                  <c:v>41534.811805555597</c:v>
                </c:pt>
                <c:pt idx="270">
                  <c:v>41534.8125</c:v>
                </c:pt>
                <c:pt idx="271">
                  <c:v>41534.813194444403</c:v>
                </c:pt>
                <c:pt idx="272">
                  <c:v>41534.813888888901</c:v>
                </c:pt>
                <c:pt idx="273">
                  <c:v>41534.814583333296</c:v>
                </c:pt>
                <c:pt idx="274">
                  <c:v>41534.815277777801</c:v>
                </c:pt>
                <c:pt idx="275">
                  <c:v>41534.815972222197</c:v>
                </c:pt>
                <c:pt idx="276">
                  <c:v>41534.816666666702</c:v>
                </c:pt>
                <c:pt idx="277">
                  <c:v>41534.817361111098</c:v>
                </c:pt>
                <c:pt idx="278">
                  <c:v>41534.818055555603</c:v>
                </c:pt>
                <c:pt idx="279">
                  <c:v>41534.818749999999</c:v>
                </c:pt>
                <c:pt idx="280">
                  <c:v>41534.819444444402</c:v>
                </c:pt>
                <c:pt idx="281">
                  <c:v>41534.820138888899</c:v>
                </c:pt>
                <c:pt idx="282">
                  <c:v>41534.820833333302</c:v>
                </c:pt>
                <c:pt idx="283">
                  <c:v>41534.8215277778</c:v>
                </c:pt>
                <c:pt idx="284">
                  <c:v>41534.822222222203</c:v>
                </c:pt>
                <c:pt idx="285">
                  <c:v>41534.822916666701</c:v>
                </c:pt>
                <c:pt idx="286">
                  <c:v>41534.823611111096</c:v>
                </c:pt>
                <c:pt idx="287">
                  <c:v>41534.824305555601</c:v>
                </c:pt>
                <c:pt idx="288">
                  <c:v>41534.824999999997</c:v>
                </c:pt>
                <c:pt idx="289">
                  <c:v>41534.8256944444</c:v>
                </c:pt>
                <c:pt idx="290">
                  <c:v>41534.826388888898</c:v>
                </c:pt>
                <c:pt idx="291">
                  <c:v>41534.827083333301</c:v>
                </c:pt>
                <c:pt idx="292">
                  <c:v>41534.827777777798</c:v>
                </c:pt>
                <c:pt idx="293">
                  <c:v>41534.828472222202</c:v>
                </c:pt>
                <c:pt idx="294">
                  <c:v>41534.829166666699</c:v>
                </c:pt>
                <c:pt idx="295">
                  <c:v>41534.829861111102</c:v>
                </c:pt>
                <c:pt idx="296">
                  <c:v>41534.8305555556</c:v>
                </c:pt>
                <c:pt idx="297">
                  <c:v>41534.831250000003</c:v>
                </c:pt>
                <c:pt idx="298">
                  <c:v>41534.831944444399</c:v>
                </c:pt>
                <c:pt idx="299">
                  <c:v>41534.832638888904</c:v>
                </c:pt>
                <c:pt idx="300">
                  <c:v>41534.833333333299</c:v>
                </c:pt>
                <c:pt idx="301">
                  <c:v>41534.834027777797</c:v>
                </c:pt>
                <c:pt idx="302">
                  <c:v>41534.8347222222</c:v>
                </c:pt>
                <c:pt idx="303">
                  <c:v>41534.835416666698</c:v>
                </c:pt>
                <c:pt idx="304">
                  <c:v>41534.836111111101</c:v>
                </c:pt>
                <c:pt idx="305">
                  <c:v>41534.836805555598</c:v>
                </c:pt>
                <c:pt idx="306">
                  <c:v>41534.837500000001</c:v>
                </c:pt>
                <c:pt idx="307">
                  <c:v>41534.838194444397</c:v>
                </c:pt>
                <c:pt idx="308">
                  <c:v>41534.838888888902</c:v>
                </c:pt>
                <c:pt idx="309">
                  <c:v>41534.839583333298</c:v>
                </c:pt>
                <c:pt idx="310">
                  <c:v>41534.840277777803</c:v>
                </c:pt>
                <c:pt idx="311">
                  <c:v>41534.840972222199</c:v>
                </c:pt>
                <c:pt idx="312">
                  <c:v>41534.841666666704</c:v>
                </c:pt>
                <c:pt idx="313">
                  <c:v>41534.842361111099</c:v>
                </c:pt>
                <c:pt idx="314">
                  <c:v>41534.843055555597</c:v>
                </c:pt>
                <c:pt idx="315">
                  <c:v>41534.84375</c:v>
                </c:pt>
                <c:pt idx="316">
                  <c:v>41534.844444444403</c:v>
                </c:pt>
                <c:pt idx="317">
                  <c:v>41534.845138888901</c:v>
                </c:pt>
                <c:pt idx="318">
                  <c:v>41534.845833333296</c:v>
                </c:pt>
                <c:pt idx="319">
                  <c:v>41534.846527777801</c:v>
                </c:pt>
                <c:pt idx="320">
                  <c:v>41534.847222222197</c:v>
                </c:pt>
                <c:pt idx="321">
                  <c:v>41534.847916666702</c:v>
                </c:pt>
                <c:pt idx="322">
                  <c:v>41534.848611111098</c:v>
                </c:pt>
                <c:pt idx="323">
                  <c:v>41534.849305555603</c:v>
                </c:pt>
                <c:pt idx="324">
                  <c:v>41534.85</c:v>
                </c:pt>
                <c:pt idx="325">
                  <c:v>41534.850694444402</c:v>
                </c:pt>
                <c:pt idx="326">
                  <c:v>41534.851388888899</c:v>
                </c:pt>
                <c:pt idx="327">
                  <c:v>41534.852083333302</c:v>
                </c:pt>
                <c:pt idx="328">
                  <c:v>41534.8527777778</c:v>
                </c:pt>
                <c:pt idx="329">
                  <c:v>41534.853472222203</c:v>
                </c:pt>
                <c:pt idx="330">
                  <c:v>41534.854166666701</c:v>
                </c:pt>
                <c:pt idx="331">
                  <c:v>41534.854861111096</c:v>
                </c:pt>
                <c:pt idx="332">
                  <c:v>41534.855555555601</c:v>
                </c:pt>
                <c:pt idx="333">
                  <c:v>41534.856249999997</c:v>
                </c:pt>
                <c:pt idx="334">
                  <c:v>41534.8569444444</c:v>
                </c:pt>
                <c:pt idx="335">
                  <c:v>41534.857638888898</c:v>
                </c:pt>
                <c:pt idx="336">
                  <c:v>41534.858333333301</c:v>
                </c:pt>
                <c:pt idx="337">
                  <c:v>41534.859027777798</c:v>
                </c:pt>
                <c:pt idx="338">
                  <c:v>41534.859722222202</c:v>
                </c:pt>
                <c:pt idx="339">
                  <c:v>41534.860416666699</c:v>
                </c:pt>
                <c:pt idx="340">
                  <c:v>41534.861111111102</c:v>
                </c:pt>
                <c:pt idx="341">
                  <c:v>41534.8618055556</c:v>
                </c:pt>
                <c:pt idx="342">
                  <c:v>41534.862500000003</c:v>
                </c:pt>
                <c:pt idx="343">
                  <c:v>41534.863194444399</c:v>
                </c:pt>
                <c:pt idx="344">
                  <c:v>41534.863888888904</c:v>
                </c:pt>
                <c:pt idx="345">
                  <c:v>41534.864583333299</c:v>
                </c:pt>
                <c:pt idx="346">
                  <c:v>41534.865277777797</c:v>
                </c:pt>
                <c:pt idx="347">
                  <c:v>41534.8659722222</c:v>
                </c:pt>
                <c:pt idx="348">
                  <c:v>41534.866666666698</c:v>
                </c:pt>
                <c:pt idx="349">
                  <c:v>41534.867361111101</c:v>
                </c:pt>
                <c:pt idx="350">
                  <c:v>41534.868055555598</c:v>
                </c:pt>
                <c:pt idx="351">
                  <c:v>41534.868750000001</c:v>
                </c:pt>
                <c:pt idx="352">
                  <c:v>41534.869444444397</c:v>
                </c:pt>
                <c:pt idx="353">
                  <c:v>41534.870138888902</c:v>
                </c:pt>
                <c:pt idx="354">
                  <c:v>41534.870833333298</c:v>
                </c:pt>
                <c:pt idx="355">
                  <c:v>41534.871527777803</c:v>
                </c:pt>
                <c:pt idx="356">
                  <c:v>41534.872222222199</c:v>
                </c:pt>
                <c:pt idx="357">
                  <c:v>41534.872916666704</c:v>
                </c:pt>
                <c:pt idx="358">
                  <c:v>41534.873611111099</c:v>
                </c:pt>
                <c:pt idx="359">
                  <c:v>41534.874305555597</c:v>
                </c:pt>
                <c:pt idx="360">
                  <c:v>41534.875</c:v>
                </c:pt>
                <c:pt idx="361">
                  <c:v>41534.875694444403</c:v>
                </c:pt>
                <c:pt idx="362">
                  <c:v>41534.876388888901</c:v>
                </c:pt>
                <c:pt idx="363">
                  <c:v>41534.877083333296</c:v>
                </c:pt>
                <c:pt idx="364">
                  <c:v>41534.877777777801</c:v>
                </c:pt>
                <c:pt idx="365">
                  <c:v>41534.878472222197</c:v>
                </c:pt>
                <c:pt idx="366">
                  <c:v>41534.879166666702</c:v>
                </c:pt>
                <c:pt idx="367">
                  <c:v>41534.879861111098</c:v>
                </c:pt>
                <c:pt idx="368">
                  <c:v>41534.880555555603</c:v>
                </c:pt>
                <c:pt idx="369">
                  <c:v>41534.881249999999</c:v>
                </c:pt>
                <c:pt idx="370">
                  <c:v>41534.881944444402</c:v>
                </c:pt>
                <c:pt idx="371">
                  <c:v>41534.882638888899</c:v>
                </c:pt>
                <c:pt idx="372">
                  <c:v>41534.883333333302</c:v>
                </c:pt>
                <c:pt idx="373">
                  <c:v>41534.8840277778</c:v>
                </c:pt>
                <c:pt idx="374">
                  <c:v>41534.884722222203</c:v>
                </c:pt>
                <c:pt idx="375">
                  <c:v>41534.885416666701</c:v>
                </c:pt>
                <c:pt idx="376">
                  <c:v>41534.886111111096</c:v>
                </c:pt>
                <c:pt idx="377">
                  <c:v>41534.886805555601</c:v>
                </c:pt>
                <c:pt idx="378">
                  <c:v>41534.887499999997</c:v>
                </c:pt>
                <c:pt idx="379">
                  <c:v>41534.8881944444</c:v>
                </c:pt>
                <c:pt idx="380">
                  <c:v>41534.888888888898</c:v>
                </c:pt>
                <c:pt idx="381">
                  <c:v>41534.889583333301</c:v>
                </c:pt>
                <c:pt idx="382">
                  <c:v>41534.890277777798</c:v>
                </c:pt>
                <c:pt idx="383">
                  <c:v>41534.890972222202</c:v>
                </c:pt>
                <c:pt idx="384">
                  <c:v>41534.891666666699</c:v>
                </c:pt>
                <c:pt idx="385">
                  <c:v>41534.892361111102</c:v>
                </c:pt>
                <c:pt idx="386">
                  <c:v>41534.8930555556</c:v>
                </c:pt>
                <c:pt idx="387">
                  <c:v>41534.893750000003</c:v>
                </c:pt>
                <c:pt idx="388">
                  <c:v>41534.894444444399</c:v>
                </c:pt>
                <c:pt idx="389">
                  <c:v>41534.895138888904</c:v>
                </c:pt>
                <c:pt idx="390">
                  <c:v>41534.895833333299</c:v>
                </c:pt>
                <c:pt idx="391">
                  <c:v>41534.896527777797</c:v>
                </c:pt>
                <c:pt idx="392">
                  <c:v>41534.8972222222</c:v>
                </c:pt>
                <c:pt idx="393">
                  <c:v>41534.897916666698</c:v>
                </c:pt>
                <c:pt idx="394">
                  <c:v>41534.898611111101</c:v>
                </c:pt>
                <c:pt idx="395">
                  <c:v>41534.899305555598</c:v>
                </c:pt>
                <c:pt idx="396">
                  <c:v>41534.9</c:v>
                </c:pt>
                <c:pt idx="397">
                  <c:v>41534.900694444397</c:v>
                </c:pt>
                <c:pt idx="398">
                  <c:v>41534.901388888902</c:v>
                </c:pt>
                <c:pt idx="399">
                  <c:v>41534.902083333298</c:v>
                </c:pt>
                <c:pt idx="400">
                  <c:v>41534.902777777803</c:v>
                </c:pt>
                <c:pt idx="401">
                  <c:v>41534.903472222199</c:v>
                </c:pt>
                <c:pt idx="402">
                  <c:v>41534.904166666704</c:v>
                </c:pt>
                <c:pt idx="403">
                  <c:v>41534.904861111099</c:v>
                </c:pt>
                <c:pt idx="404">
                  <c:v>41534.905555555597</c:v>
                </c:pt>
                <c:pt idx="405">
                  <c:v>41534.90625</c:v>
                </c:pt>
                <c:pt idx="406">
                  <c:v>41534.906944444403</c:v>
                </c:pt>
                <c:pt idx="407">
                  <c:v>41534.907638888901</c:v>
                </c:pt>
                <c:pt idx="408">
                  <c:v>41534.908333333296</c:v>
                </c:pt>
                <c:pt idx="409">
                  <c:v>41534.909027777801</c:v>
                </c:pt>
                <c:pt idx="410">
                  <c:v>41534.909722222197</c:v>
                </c:pt>
                <c:pt idx="411">
                  <c:v>41534.910416666702</c:v>
                </c:pt>
                <c:pt idx="412">
                  <c:v>41534.911111111098</c:v>
                </c:pt>
                <c:pt idx="413">
                  <c:v>41534.911805555603</c:v>
                </c:pt>
                <c:pt idx="414">
                  <c:v>41534.912499999999</c:v>
                </c:pt>
                <c:pt idx="415">
                  <c:v>41534.913194444402</c:v>
                </c:pt>
                <c:pt idx="416">
                  <c:v>41534.913888888899</c:v>
                </c:pt>
                <c:pt idx="417">
                  <c:v>41534.914583333302</c:v>
                </c:pt>
                <c:pt idx="418">
                  <c:v>41534.9152777778</c:v>
                </c:pt>
                <c:pt idx="419">
                  <c:v>41534.915972222203</c:v>
                </c:pt>
                <c:pt idx="420">
                  <c:v>41534.916666666701</c:v>
                </c:pt>
                <c:pt idx="421">
                  <c:v>41534.917361111096</c:v>
                </c:pt>
                <c:pt idx="422">
                  <c:v>41534.918055555601</c:v>
                </c:pt>
                <c:pt idx="423">
                  <c:v>41534.918749999997</c:v>
                </c:pt>
                <c:pt idx="424">
                  <c:v>41534.9194444444</c:v>
                </c:pt>
                <c:pt idx="425">
                  <c:v>41534.920138888898</c:v>
                </c:pt>
                <c:pt idx="426">
                  <c:v>41534.920833333301</c:v>
                </c:pt>
                <c:pt idx="427">
                  <c:v>41534.921527777798</c:v>
                </c:pt>
                <c:pt idx="428">
                  <c:v>41534.922222222202</c:v>
                </c:pt>
                <c:pt idx="429">
                  <c:v>41534.922916666699</c:v>
                </c:pt>
                <c:pt idx="430">
                  <c:v>41534.923611111102</c:v>
                </c:pt>
                <c:pt idx="431">
                  <c:v>41534.9243055556</c:v>
                </c:pt>
                <c:pt idx="432">
                  <c:v>41534.925000000003</c:v>
                </c:pt>
                <c:pt idx="433">
                  <c:v>41534.925694444399</c:v>
                </c:pt>
                <c:pt idx="434">
                  <c:v>41534.926388888904</c:v>
                </c:pt>
                <c:pt idx="435">
                  <c:v>41534.927083333299</c:v>
                </c:pt>
                <c:pt idx="436">
                  <c:v>41534.927777777797</c:v>
                </c:pt>
                <c:pt idx="437">
                  <c:v>41534.9284722222</c:v>
                </c:pt>
                <c:pt idx="438">
                  <c:v>41534.929166666698</c:v>
                </c:pt>
                <c:pt idx="439">
                  <c:v>41534.929861111101</c:v>
                </c:pt>
                <c:pt idx="440">
                  <c:v>41534.930555555598</c:v>
                </c:pt>
                <c:pt idx="441">
                  <c:v>41534.931250000001</c:v>
                </c:pt>
                <c:pt idx="442">
                  <c:v>41534.931944444397</c:v>
                </c:pt>
                <c:pt idx="443">
                  <c:v>41534.932638888902</c:v>
                </c:pt>
                <c:pt idx="444">
                  <c:v>41534.933333333298</c:v>
                </c:pt>
                <c:pt idx="445">
                  <c:v>41534.934027777803</c:v>
                </c:pt>
                <c:pt idx="446">
                  <c:v>41534.934722222199</c:v>
                </c:pt>
                <c:pt idx="447">
                  <c:v>41534.935416666704</c:v>
                </c:pt>
                <c:pt idx="448">
                  <c:v>41534.936111111099</c:v>
                </c:pt>
                <c:pt idx="449">
                  <c:v>41534.936805555597</c:v>
                </c:pt>
                <c:pt idx="450">
                  <c:v>41534.9375</c:v>
                </c:pt>
                <c:pt idx="451">
                  <c:v>41534.938194444403</c:v>
                </c:pt>
                <c:pt idx="452">
                  <c:v>41534.938888888901</c:v>
                </c:pt>
                <c:pt idx="453">
                  <c:v>41534.939583333296</c:v>
                </c:pt>
                <c:pt idx="454">
                  <c:v>41534.940277777801</c:v>
                </c:pt>
                <c:pt idx="455">
                  <c:v>41534.940972222197</c:v>
                </c:pt>
                <c:pt idx="456">
                  <c:v>41534.941666666702</c:v>
                </c:pt>
                <c:pt idx="457">
                  <c:v>41534.942361111098</c:v>
                </c:pt>
                <c:pt idx="458">
                  <c:v>41534.943055555603</c:v>
                </c:pt>
                <c:pt idx="459">
                  <c:v>41534.943749999999</c:v>
                </c:pt>
                <c:pt idx="460">
                  <c:v>41534.944444444402</c:v>
                </c:pt>
                <c:pt idx="461">
                  <c:v>41534.945138888899</c:v>
                </c:pt>
                <c:pt idx="462">
                  <c:v>41534.945833333302</c:v>
                </c:pt>
                <c:pt idx="463">
                  <c:v>41534.9465277778</c:v>
                </c:pt>
                <c:pt idx="464">
                  <c:v>41534.947222222203</c:v>
                </c:pt>
                <c:pt idx="465">
                  <c:v>41534.947916666701</c:v>
                </c:pt>
                <c:pt idx="466">
                  <c:v>41534.948611111096</c:v>
                </c:pt>
                <c:pt idx="467">
                  <c:v>41534.949305555601</c:v>
                </c:pt>
                <c:pt idx="468">
                  <c:v>41534.949999999997</c:v>
                </c:pt>
                <c:pt idx="469">
                  <c:v>41534.9506944444</c:v>
                </c:pt>
                <c:pt idx="470">
                  <c:v>41534.951388888898</c:v>
                </c:pt>
                <c:pt idx="471">
                  <c:v>41534.952083333301</c:v>
                </c:pt>
                <c:pt idx="472">
                  <c:v>41534.952777777798</c:v>
                </c:pt>
                <c:pt idx="473">
                  <c:v>41534.953472222202</c:v>
                </c:pt>
                <c:pt idx="474">
                  <c:v>41534.954166666699</c:v>
                </c:pt>
                <c:pt idx="475">
                  <c:v>41534.954861111102</c:v>
                </c:pt>
                <c:pt idx="476">
                  <c:v>41534.9555555556</c:v>
                </c:pt>
                <c:pt idx="477">
                  <c:v>41534.956250000003</c:v>
                </c:pt>
                <c:pt idx="478">
                  <c:v>41534.956944444399</c:v>
                </c:pt>
                <c:pt idx="479">
                  <c:v>41534.957638888904</c:v>
                </c:pt>
                <c:pt idx="480">
                  <c:v>41534.958333333299</c:v>
                </c:pt>
                <c:pt idx="481">
                  <c:v>41534.959027777797</c:v>
                </c:pt>
                <c:pt idx="482">
                  <c:v>41534.9597222222</c:v>
                </c:pt>
                <c:pt idx="483">
                  <c:v>41534.960416666698</c:v>
                </c:pt>
                <c:pt idx="484">
                  <c:v>41534.961111111101</c:v>
                </c:pt>
                <c:pt idx="485">
                  <c:v>41534.961805555598</c:v>
                </c:pt>
                <c:pt idx="486">
                  <c:v>41534.962500000001</c:v>
                </c:pt>
                <c:pt idx="487">
                  <c:v>41534.963194444397</c:v>
                </c:pt>
                <c:pt idx="488">
                  <c:v>41534.963888888902</c:v>
                </c:pt>
                <c:pt idx="489">
                  <c:v>41534.964583333298</c:v>
                </c:pt>
                <c:pt idx="490">
                  <c:v>41534.965277777803</c:v>
                </c:pt>
                <c:pt idx="491">
                  <c:v>41534.965972222199</c:v>
                </c:pt>
                <c:pt idx="492">
                  <c:v>41534.966666666704</c:v>
                </c:pt>
                <c:pt idx="493">
                  <c:v>41534.967361111099</c:v>
                </c:pt>
                <c:pt idx="494">
                  <c:v>41534.968055555597</c:v>
                </c:pt>
                <c:pt idx="495">
                  <c:v>41534.96875</c:v>
                </c:pt>
                <c:pt idx="496">
                  <c:v>41534.969444444403</c:v>
                </c:pt>
                <c:pt idx="497">
                  <c:v>41534.970138888901</c:v>
                </c:pt>
                <c:pt idx="498">
                  <c:v>41534.970833333296</c:v>
                </c:pt>
                <c:pt idx="499">
                  <c:v>41534.971527777801</c:v>
                </c:pt>
                <c:pt idx="500">
                  <c:v>41534.972222222197</c:v>
                </c:pt>
                <c:pt idx="501">
                  <c:v>41534.972916666702</c:v>
                </c:pt>
                <c:pt idx="502">
                  <c:v>41534.973611111098</c:v>
                </c:pt>
                <c:pt idx="503">
                  <c:v>41534.974305555603</c:v>
                </c:pt>
                <c:pt idx="504">
                  <c:v>41534.974999999999</c:v>
                </c:pt>
                <c:pt idx="505">
                  <c:v>41534.975694444402</c:v>
                </c:pt>
                <c:pt idx="506">
                  <c:v>41534.976388888899</c:v>
                </c:pt>
                <c:pt idx="507">
                  <c:v>41534.977083333302</c:v>
                </c:pt>
                <c:pt idx="508">
                  <c:v>41534.9777777778</c:v>
                </c:pt>
                <c:pt idx="509">
                  <c:v>41534.978472222203</c:v>
                </c:pt>
                <c:pt idx="510">
                  <c:v>41534.979166666701</c:v>
                </c:pt>
                <c:pt idx="511">
                  <c:v>41534.979861111096</c:v>
                </c:pt>
                <c:pt idx="512">
                  <c:v>41534.980555555601</c:v>
                </c:pt>
                <c:pt idx="513">
                  <c:v>41534.981249999997</c:v>
                </c:pt>
                <c:pt idx="514">
                  <c:v>41534.9819444444</c:v>
                </c:pt>
                <c:pt idx="515">
                  <c:v>41534.982638888898</c:v>
                </c:pt>
                <c:pt idx="516">
                  <c:v>41534.983333333301</c:v>
                </c:pt>
                <c:pt idx="517">
                  <c:v>41534.984027777798</c:v>
                </c:pt>
                <c:pt idx="518">
                  <c:v>41534.984722222202</c:v>
                </c:pt>
                <c:pt idx="519">
                  <c:v>41534.985416666699</c:v>
                </c:pt>
                <c:pt idx="520">
                  <c:v>41534.986111111102</c:v>
                </c:pt>
                <c:pt idx="521">
                  <c:v>41534.9868055556</c:v>
                </c:pt>
                <c:pt idx="522">
                  <c:v>41534.987500000003</c:v>
                </c:pt>
                <c:pt idx="523">
                  <c:v>41534.988194444399</c:v>
                </c:pt>
                <c:pt idx="524">
                  <c:v>41534.988888888904</c:v>
                </c:pt>
                <c:pt idx="525">
                  <c:v>41534.989583333299</c:v>
                </c:pt>
                <c:pt idx="526">
                  <c:v>41534.990277777797</c:v>
                </c:pt>
                <c:pt idx="527">
                  <c:v>41534.9909722222</c:v>
                </c:pt>
                <c:pt idx="528">
                  <c:v>41534.991666666698</c:v>
                </c:pt>
                <c:pt idx="529">
                  <c:v>41534.992361111101</c:v>
                </c:pt>
                <c:pt idx="530">
                  <c:v>41534.993055555598</c:v>
                </c:pt>
                <c:pt idx="531">
                  <c:v>41534.993750000001</c:v>
                </c:pt>
                <c:pt idx="532">
                  <c:v>41534.994444444397</c:v>
                </c:pt>
                <c:pt idx="533">
                  <c:v>41534.995138888902</c:v>
                </c:pt>
                <c:pt idx="534">
                  <c:v>41534.995833333298</c:v>
                </c:pt>
                <c:pt idx="535">
                  <c:v>41534.996527777803</c:v>
                </c:pt>
                <c:pt idx="536">
                  <c:v>41534.997222222199</c:v>
                </c:pt>
                <c:pt idx="537">
                  <c:v>41534.997916666704</c:v>
                </c:pt>
                <c:pt idx="538">
                  <c:v>41534.998611111099</c:v>
                </c:pt>
                <c:pt idx="539">
                  <c:v>41534.999305555597</c:v>
                </c:pt>
                <c:pt idx="540">
                  <c:v>41535</c:v>
                </c:pt>
                <c:pt idx="541">
                  <c:v>41535.000694444403</c:v>
                </c:pt>
                <c:pt idx="542">
                  <c:v>41535.001388888901</c:v>
                </c:pt>
                <c:pt idx="543">
                  <c:v>41535.002083333296</c:v>
                </c:pt>
                <c:pt idx="544">
                  <c:v>41535.002777777801</c:v>
                </c:pt>
                <c:pt idx="545">
                  <c:v>41535.003472222197</c:v>
                </c:pt>
                <c:pt idx="546">
                  <c:v>41535.004166666702</c:v>
                </c:pt>
                <c:pt idx="547">
                  <c:v>41535.004861111098</c:v>
                </c:pt>
                <c:pt idx="548">
                  <c:v>41535.005555555603</c:v>
                </c:pt>
                <c:pt idx="549">
                  <c:v>41535.006249999999</c:v>
                </c:pt>
                <c:pt idx="550">
                  <c:v>41535.006944444402</c:v>
                </c:pt>
                <c:pt idx="551">
                  <c:v>41535.007638888899</c:v>
                </c:pt>
                <c:pt idx="552">
                  <c:v>41535.008333333302</c:v>
                </c:pt>
                <c:pt idx="553">
                  <c:v>41535.0090277778</c:v>
                </c:pt>
                <c:pt idx="554">
                  <c:v>41535.009722222203</c:v>
                </c:pt>
                <c:pt idx="555">
                  <c:v>41535.010416666701</c:v>
                </c:pt>
                <c:pt idx="556">
                  <c:v>41535.011111111096</c:v>
                </c:pt>
                <c:pt idx="557">
                  <c:v>41535.011805555601</c:v>
                </c:pt>
                <c:pt idx="558">
                  <c:v>41535.012499999997</c:v>
                </c:pt>
                <c:pt idx="559">
                  <c:v>41535.0131944444</c:v>
                </c:pt>
                <c:pt idx="560">
                  <c:v>41535.013888888898</c:v>
                </c:pt>
                <c:pt idx="561">
                  <c:v>41535.014583333301</c:v>
                </c:pt>
                <c:pt idx="562">
                  <c:v>41535.015277777798</c:v>
                </c:pt>
                <c:pt idx="563">
                  <c:v>41535.015972222202</c:v>
                </c:pt>
                <c:pt idx="564">
                  <c:v>41535.016666666699</c:v>
                </c:pt>
                <c:pt idx="565">
                  <c:v>41535.017361111102</c:v>
                </c:pt>
                <c:pt idx="566">
                  <c:v>41535.0180555556</c:v>
                </c:pt>
                <c:pt idx="567">
                  <c:v>41535.018750000003</c:v>
                </c:pt>
                <c:pt idx="568">
                  <c:v>41535.019444444399</c:v>
                </c:pt>
                <c:pt idx="569">
                  <c:v>41535.020138888904</c:v>
                </c:pt>
                <c:pt idx="570">
                  <c:v>41535.020833333299</c:v>
                </c:pt>
                <c:pt idx="571">
                  <c:v>41535.021527777797</c:v>
                </c:pt>
                <c:pt idx="572">
                  <c:v>41535.0222222222</c:v>
                </c:pt>
                <c:pt idx="573">
                  <c:v>41535.022916666698</c:v>
                </c:pt>
                <c:pt idx="574">
                  <c:v>41535.023611111101</c:v>
                </c:pt>
                <c:pt idx="575">
                  <c:v>41535.024305555598</c:v>
                </c:pt>
                <c:pt idx="576">
                  <c:v>41535.025000000001</c:v>
                </c:pt>
                <c:pt idx="577">
                  <c:v>41535.025694444397</c:v>
                </c:pt>
                <c:pt idx="578">
                  <c:v>41535.026388888902</c:v>
                </c:pt>
                <c:pt idx="579">
                  <c:v>41535.027083333298</c:v>
                </c:pt>
                <c:pt idx="580">
                  <c:v>41535.027777777803</c:v>
                </c:pt>
                <c:pt idx="581">
                  <c:v>41535.028472222199</c:v>
                </c:pt>
                <c:pt idx="582">
                  <c:v>41535.029166666704</c:v>
                </c:pt>
                <c:pt idx="583">
                  <c:v>41535.029861111099</c:v>
                </c:pt>
                <c:pt idx="584">
                  <c:v>41535.030555555597</c:v>
                </c:pt>
                <c:pt idx="585">
                  <c:v>41535.03125</c:v>
                </c:pt>
                <c:pt idx="586">
                  <c:v>41535.031944444403</c:v>
                </c:pt>
                <c:pt idx="587">
                  <c:v>41535.032638888901</c:v>
                </c:pt>
                <c:pt idx="588">
                  <c:v>41535.033333333296</c:v>
                </c:pt>
                <c:pt idx="589">
                  <c:v>41535.034027777801</c:v>
                </c:pt>
                <c:pt idx="590">
                  <c:v>41535.034722222197</c:v>
                </c:pt>
                <c:pt idx="591">
                  <c:v>41535.035416666702</c:v>
                </c:pt>
                <c:pt idx="592">
                  <c:v>41535.036111111098</c:v>
                </c:pt>
                <c:pt idx="593">
                  <c:v>41535.036805555603</c:v>
                </c:pt>
                <c:pt idx="594">
                  <c:v>41535.037499999999</c:v>
                </c:pt>
                <c:pt idx="595">
                  <c:v>41535.038194444402</c:v>
                </c:pt>
                <c:pt idx="596">
                  <c:v>41535.038888888899</c:v>
                </c:pt>
                <c:pt idx="597">
                  <c:v>41535.039583333302</c:v>
                </c:pt>
                <c:pt idx="598">
                  <c:v>41535.0402777778</c:v>
                </c:pt>
                <c:pt idx="599">
                  <c:v>41535.040972222203</c:v>
                </c:pt>
                <c:pt idx="600">
                  <c:v>41535.041666666701</c:v>
                </c:pt>
                <c:pt idx="601">
                  <c:v>41535.042361111096</c:v>
                </c:pt>
                <c:pt idx="602">
                  <c:v>41535.043055555601</c:v>
                </c:pt>
                <c:pt idx="603">
                  <c:v>41535.043749999997</c:v>
                </c:pt>
                <c:pt idx="604">
                  <c:v>41535.0444444444</c:v>
                </c:pt>
                <c:pt idx="605">
                  <c:v>41535.045138888898</c:v>
                </c:pt>
                <c:pt idx="606">
                  <c:v>41535.045833333301</c:v>
                </c:pt>
                <c:pt idx="607">
                  <c:v>41535.046527777798</c:v>
                </c:pt>
                <c:pt idx="608">
                  <c:v>41535.047222222202</c:v>
                </c:pt>
                <c:pt idx="609">
                  <c:v>41535.047916666699</c:v>
                </c:pt>
                <c:pt idx="610">
                  <c:v>41535.048611111102</c:v>
                </c:pt>
                <c:pt idx="611">
                  <c:v>41535.0493055556</c:v>
                </c:pt>
                <c:pt idx="612">
                  <c:v>41535.050000000003</c:v>
                </c:pt>
                <c:pt idx="613">
                  <c:v>41535.050694444399</c:v>
                </c:pt>
                <c:pt idx="614">
                  <c:v>41535.051388888904</c:v>
                </c:pt>
                <c:pt idx="615">
                  <c:v>41535.052083333299</c:v>
                </c:pt>
                <c:pt idx="616">
                  <c:v>41535.052777777797</c:v>
                </c:pt>
                <c:pt idx="617">
                  <c:v>41535.0534722222</c:v>
                </c:pt>
                <c:pt idx="618">
                  <c:v>41535.054166666698</c:v>
                </c:pt>
                <c:pt idx="619">
                  <c:v>41535.054861111101</c:v>
                </c:pt>
                <c:pt idx="620">
                  <c:v>41535.055555555598</c:v>
                </c:pt>
                <c:pt idx="621">
                  <c:v>41535.056250000001</c:v>
                </c:pt>
                <c:pt idx="622">
                  <c:v>41535.056944444397</c:v>
                </c:pt>
                <c:pt idx="623">
                  <c:v>41535.057638888902</c:v>
                </c:pt>
                <c:pt idx="624">
                  <c:v>41535.058333333298</c:v>
                </c:pt>
                <c:pt idx="625">
                  <c:v>41535.059027777803</c:v>
                </c:pt>
                <c:pt idx="626">
                  <c:v>41535.059722222199</c:v>
                </c:pt>
                <c:pt idx="627">
                  <c:v>41535.060416666704</c:v>
                </c:pt>
                <c:pt idx="628">
                  <c:v>41535.061111111099</c:v>
                </c:pt>
                <c:pt idx="629">
                  <c:v>41535.061805555597</c:v>
                </c:pt>
                <c:pt idx="630">
                  <c:v>41535.0625</c:v>
                </c:pt>
                <c:pt idx="631">
                  <c:v>41535.063194444403</c:v>
                </c:pt>
                <c:pt idx="632">
                  <c:v>41535.063888888901</c:v>
                </c:pt>
                <c:pt idx="633">
                  <c:v>41535.064583333296</c:v>
                </c:pt>
                <c:pt idx="634">
                  <c:v>41535.065277777801</c:v>
                </c:pt>
                <c:pt idx="635">
                  <c:v>41535.065972222197</c:v>
                </c:pt>
                <c:pt idx="636">
                  <c:v>41535.066666666702</c:v>
                </c:pt>
                <c:pt idx="637">
                  <c:v>41535.067361111098</c:v>
                </c:pt>
                <c:pt idx="638">
                  <c:v>41535.068055555603</c:v>
                </c:pt>
                <c:pt idx="639">
                  <c:v>41535.068749999999</c:v>
                </c:pt>
                <c:pt idx="640">
                  <c:v>41535.069444444402</c:v>
                </c:pt>
                <c:pt idx="641">
                  <c:v>41535.070138888899</c:v>
                </c:pt>
                <c:pt idx="642">
                  <c:v>41535.070833333302</c:v>
                </c:pt>
                <c:pt idx="643">
                  <c:v>41535.0715277778</c:v>
                </c:pt>
                <c:pt idx="644">
                  <c:v>41535.072222222203</c:v>
                </c:pt>
                <c:pt idx="645">
                  <c:v>41535.072916666701</c:v>
                </c:pt>
                <c:pt idx="646">
                  <c:v>41535.073611111096</c:v>
                </c:pt>
                <c:pt idx="647">
                  <c:v>41535.074305555601</c:v>
                </c:pt>
                <c:pt idx="648">
                  <c:v>41535.074999999997</c:v>
                </c:pt>
                <c:pt idx="649">
                  <c:v>41535.0756944444</c:v>
                </c:pt>
                <c:pt idx="650">
                  <c:v>41535.076388888898</c:v>
                </c:pt>
                <c:pt idx="651">
                  <c:v>41535.077083333301</c:v>
                </c:pt>
                <c:pt idx="652">
                  <c:v>41535.077777777798</c:v>
                </c:pt>
                <c:pt idx="653">
                  <c:v>41535.078472222202</c:v>
                </c:pt>
                <c:pt idx="654">
                  <c:v>41535.079166666699</c:v>
                </c:pt>
                <c:pt idx="655">
                  <c:v>41535.079861111102</c:v>
                </c:pt>
                <c:pt idx="656">
                  <c:v>41535.0805555556</c:v>
                </c:pt>
                <c:pt idx="657">
                  <c:v>41535.081250000003</c:v>
                </c:pt>
                <c:pt idx="658">
                  <c:v>41535.081944444399</c:v>
                </c:pt>
                <c:pt idx="659">
                  <c:v>41535.082638888904</c:v>
                </c:pt>
                <c:pt idx="660">
                  <c:v>41535.083333333299</c:v>
                </c:pt>
                <c:pt idx="661">
                  <c:v>41535.084027777797</c:v>
                </c:pt>
                <c:pt idx="662">
                  <c:v>41535.0847222222</c:v>
                </c:pt>
                <c:pt idx="663">
                  <c:v>41535.085416666698</c:v>
                </c:pt>
                <c:pt idx="664">
                  <c:v>41535.086111111101</c:v>
                </c:pt>
                <c:pt idx="665">
                  <c:v>41535.086805555598</c:v>
                </c:pt>
                <c:pt idx="666">
                  <c:v>41535.087500000001</c:v>
                </c:pt>
                <c:pt idx="667">
                  <c:v>41535.088194444397</c:v>
                </c:pt>
                <c:pt idx="668">
                  <c:v>41535.088888888902</c:v>
                </c:pt>
                <c:pt idx="669">
                  <c:v>41535.089583333298</c:v>
                </c:pt>
                <c:pt idx="670">
                  <c:v>41535.090277777803</c:v>
                </c:pt>
                <c:pt idx="671">
                  <c:v>41535.090972222199</c:v>
                </c:pt>
                <c:pt idx="672">
                  <c:v>41535.091666666704</c:v>
                </c:pt>
                <c:pt idx="673">
                  <c:v>41535.092361111099</c:v>
                </c:pt>
                <c:pt idx="674">
                  <c:v>41535.093055555597</c:v>
                </c:pt>
                <c:pt idx="675">
                  <c:v>41535.09375</c:v>
                </c:pt>
                <c:pt idx="676">
                  <c:v>41535.094444444403</c:v>
                </c:pt>
                <c:pt idx="677">
                  <c:v>41535.095138888901</c:v>
                </c:pt>
                <c:pt idx="678">
                  <c:v>41535.095833333296</c:v>
                </c:pt>
                <c:pt idx="679">
                  <c:v>41535.096527777801</c:v>
                </c:pt>
                <c:pt idx="680">
                  <c:v>41535.097222222197</c:v>
                </c:pt>
                <c:pt idx="681">
                  <c:v>41535.097916666702</c:v>
                </c:pt>
                <c:pt idx="682">
                  <c:v>41535.098611111098</c:v>
                </c:pt>
                <c:pt idx="683">
                  <c:v>41535.099305555603</c:v>
                </c:pt>
                <c:pt idx="684">
                  <c:v>41535.1</c:v>
                </c:pt>
                <c:pt idx="685">
                  <c:v>41535.100694444402</c:v>
                </c:pt>
                <c:pt idx="686">
                  <c:v>41535.101388888899</c:v>
                </c:pt>
                <c:pt idx="687">
                  <c:v>41535.102083333302</c:v>
                </c:pt>
                <c:pt idx="688">
                  <c:v>41535.1027777778</c:v>
                </c:pt>
                <c:pt idx="689">
                  <c:v>41535.103472222203</c:v>
                </c:pt>
                <c:pt idx="690">
                  <c:v>41535.104166666701</c:v>
                </c:pt>
                <c:pt idx="691">
                  <c:v>41535.104861111096</c:v>
                </c:pt>
                <c:pt idx="692">
                  <c:v>41535.105555555601</c:v>
                </c:pt>
                <c:pt idx="693">
                  <c:v>41535.106249999997</c:v>
                </c:pt>
                <c:pt idx="694">
                  <c:v>41535.1069444444</c:v>
                </c:pt>
                <c:pt idx="695">
                  <c:v>41535.107638888898</c:v>
                </c:pt>
                <c:pt idx="696">
                  <c:v>41535.108333333301</c:v>
                </c:pt>
                <c:pt idx="697">
                  <c:v>41535.109027777798</c:v>
                </c:pt>
                <c:pt idx="698">
                  <c:v>41535.109722222202</c:v>
                </c:pt>
                <c:pt idx="699">
                  <c:v>41535.110416666699</c:v>
                </c:pt>
                <c:pt idx="700">
                  <c:v>41535.111111111102</c:v>
                </c:pt>
                <c:pt idx="701">
                  <c:v>41535.1118055556</c:v>
                </c:pt>
                <c:pt idx="702">
                  <c:v>41535.112500000003</c:v>
                </c:pt>
                <c:pt idx="703">
                  <c:v>41535.113194444399</c:v>
                </c:pt>
                <c:pt idx="704">
                  <c:v>41535.113888888904</c:v>
                </c:pt>
                <c:pt idx="705">
                  <c:v>41535.114583333299</c:v>
                </c:pt>
                <c:pt idx="706">
                  <c:v>41535.115277777797</c:v>
                </c:pt>
                <c:pt idx="707">
                  <c:v>41535.1159722222</c:v>
                </c:pt>
                <c:pt idx="708">
                  <c:v>41535.116666666698</c:v>
                </c:pt>
                <c:pt idx="709">
                  <c:v>41535.117361111101</c:v>
                </c:pt>
                <c:pt idx="710">
                  <c:v>41535.118055555598</c:v>
                </c:pt>
                <c:pt idx="711">
                  <c:v>41535.118750000001</c:v>
                </c:pt>
                <c:pt idx="712">
                  <c:v>41535.119444444397</c:v>
                </c:pt>
                <c:pt idx="713">
                  <c:v>41535.120138888902</c:v>
                </c:pt>
                <c:pt idx="714">
                  <c:v>41535.120833333298</c:v>
                </c:pt>
                <c:pt idx="715">
                  <c:v>41535.121527777803</c:v>
                </c:pt>
                <c:pt idx="716">
                  <c:v>41535.122222222199</c:v>
                </c:pt>
                <c:pt idx="717">
                  <c:v>41535.122916666704</c:v>
                </c:pt>
                <c:pt idx="718">
                  <c:v>41535.123611111099</c:v>
                </c:pt>
                <c:pt idx="719">
                  <c:v>41535.124305555597</c:v>
                </c:pt>
                <c:pt idx="720">
                  <c:v>41535.125</c:v>
                </c:pt>
                <c:pt idx="721">
                  <c:v>41535.125694444403</c:v>
                </c:pt>
                <c:pt idx="722">
                  <c:v>41535.126388888901</c:v>
                </c:pt>
                <c:pt idx="723">
                  <c:v>41535.127083333296</c:v>
                </c:pt>
                <c:pt idx="724">
                  <c:v>41535.127777777801</c:v>
                </c:pt>
                <c:pt idx="725">
                  <c:v>41535.128472222197</c:v>
                </c:pt>
                <c:pt idx="726">
                  <c:v>41535.129166666702</c:v>
                </c:pt>
                <c:pt idx="727">
                  <c:v>41535.129861111098</c:v>
                </c:pt>
                <c:pt idx="728">
                  <c:v>41535.130555555603</c:v>
                </c:pt>
                <c:pt idx="729">
                  <c:v>41535.131249999999</c:v>
                </c:pt>
                <c:pt idx="730">
                  <c:v>41535.131944444402</c:v>
                </c:pt>
                <c:pt idx="731">
                  <c:v>41535.132638888899</c:v>
                </c:pt>
                <c:pt idx="732">
                  <c:v>41535.133333333302</c:v>
                </c:pt>
                <c:pt idx="733">
                  <c:v>41535.1340277778</c:v>
                </c:pt>
                <c:pt idx="734">
                  <c:v>41535.134722222203</c:v>
                </c:pt>
                <c:pt idx="735">
                  <c:v>41535.135416666701</c:v>
                </c:pt>
                <c:pt idx="736">
                  <c:v>41535.136111111096</c:v>
                </c:pt>
                <c:pt idx="737">
                  <c:v>41535.136805555601</c:v>
                </c:pt>
                <c:pt idx="738">
                  <c:v>41535.137499999997</c:v>
                </c:pt>
                <c:pt idx="739">
                  <c:v>41535.1381944444</c:v>
                </c:pt>
                <c:pt idx="740">
                  <c:v>41535.138888888898</c:v>
                </c:pt>
                <c:pt idx="741">
                  <c:v>41535.139583333301</c:v>
                </c:pt>
                <c:pt idx="742">
                  <c:v>41535.140277777798</c:v>
                </c:pt>
                <c:pt idx="743">
                  <c:v>41535.140972222202</c:v>
                </c:pt>
                <c:pt idx="744">
                  <c:v>41535.141666666699</c:v>
                </c:pt>
                <c:pt idx="745">
                  <c:v>41535.142361111102</c:v>
                </c:pt>
                <c:pt idx="746">
                  <c:v>41535.1430555556</c:v>
                </c:pt>
                <c:pt idx="747">
                  <c:v>41535.143750000003</c:v>
                </c:pt>
                <c:pt idx="748">
                  <c:v>41535.144444444399</c:v>
                </c:pt>
                <c:pt idx="749">
                  <c:v>41535.145138888904</c:v>
                </c:pt>
                <c:pt idx="750">
                  <c:v>41535.145833333299</c:v>
                </c:pt>
                <c:pt idx="751">
                  <c:v>41535.146527777797</c:v>
                </c:pt>
                <c:pt idx="752">
                  <c:v>41535.1472222222</c:v>
                </c:pt>
                <c:pt idx="753">
                  <c:v>41535.147916666698</c:v>
                </c:pt>
                <c:pt idx="754">
                  <c:v>41535.148611111101</c:v>
                </c:pt>
                <c:pt idx="755">
                  <c:v>41535.149305555598</c:v>
                </c:pt>
                <c:pt idx="756">
                  <c:v>41535.15</c:v>
                </c:pt>
                <c:pt idx="757">
                  <c:v>41535.150694444397</c:v>
                </c:pt>
                <c:pt idx="758">
                  <c:v>41535.151388888902</c:v>
                </c:pt>
                <c:pt idx="759">
                  <c:v>41535.152083333298</c:v>
                </c:pt>
                <c:pt idx="760">
                  <c:v>41535.152777777803</c:v>
                </c:pt>
                <c:pt idx="761">
                  <c:v>41535.153472222199</c:v>
                </c:pt>
                <c:pt idx="762">
                  <c:v>41535.154166666704</c:v>
                </c:pt>
                <c:pt idx="763">
                  <c:v>41535.154861111099</c:v>
                </c:pt>
                <c:pt idx="764">
                  <c:v>41535.155555555597</c:v>
                </c:pt>
                <c:pt idx="765">
                  <c:v>41535.15625</c:v>
                </c:pt>
                <c:pt idx="766">
                  <c:v>41535.156944444403</c:v>
                </c:pt>
                <c:pt idx="767">
                  <c:v>41535.157638888901</c:v>
                </c:pt>
                <c:pt idx="768">
                  <c:v>41535.158333333296</c:v>
                </c:pt>
                <c:pt idx="769">
                  <c:v>41535.159027777801</c:v>
                </c:pt>
                <c:pt idx="770">
                  <c:v>41535.159722222197</c:v>
                </c:pt>
                <c:pt idx="771">
                  <c:v>41535.160416666702</c:v>
                </c:pt>
                <c:pt idx="772">
                  <c:v>41535.161111111098</c:v>
                </c:pt>
                <c:pt idx="773">
                  <c:v>41535.161805555603</c:v>
                </c:pt>
                <c:pt idx="774">
                  <c:v>41535.162499999999</c:v>
                </c:pt>
                <c:pt idx="775">
                  <c:v>41535.163194444402</c:v>
                </c:pt>
                <c:pt idx="776">
                  <c:v>41535.163888888899</c:v>
                </c:pt>
                <c:pt idx="777">
                  <c:v>41535.164583333302</c:v>
                </c:pt>
                <c:pt idx="778">
                  <c:v>41535.1652777778</c:v>
                </c:pt>
                <c:pt idx="779">
                  <c:v>41535.165972222203</c:v>
                </c:pt>
                <c:pt idx="780">
                  <c:v>41535.166666666701</c:v>
                </c:pt>
                <c:pt idx="781">
                  <c:v>41535.167361111096</c:v>
                </c:pt>
                <c:pt idx="782">
                  <c:v>41535.168055555601</c:v>
                </c:pt>
                <c:pt idx="783">
                  <c:v>41535.168749999997</c:v>
                </c:pt>
                <c:pt idx="784">
                  <c:v>41535.1694444444</c:v>
                </c:pt>
                <c:pt idx="785">
                  <c:v>41535.170138888898</c:v>
                </c:pt>
                <c:pt idx="786">
                  <c:v>41535.170833333301</c:v>
                </c:pt>
                <c:pt idx="787">
                  <c:v>41535.171527777798</c:v>
                </c:pt>
                <c:pt idx="788">
                  <c:v>41535.172222222202</c:v>
                </c:pt>
                <c:pt idx="789">
                  <c:v>41535.172916666699</c:v>
                </c:pt>
                <c:pt idx="790">
                  <c:v>41535.173611111102</c:v>
                </c:pt>
                <c:pt idx="791">
                  <c:v>41535.1743055556</c:v>
                </c:pt>
                <c:pt idx="792">
                  <c:v>41535.175000000003</c:v>
                </c:pt>
                <c:pt idx="793">
                  <c:v>41535.175694444399</c:v>
                </c:pt>
                <c:pt idx="794">
                  <c:v>41535.176388888904</c:v>
                </c:pt>
                <c:pt idx="795">
                  <c:v>41535.177083333299</c:v>
                </c:pt>
                <c:pt idx="796">
                  <c:v>41535.177777777797</c:v>
                </c:pt>
                <c:pt idx="797">
                  <c:v>41535.1784722222</c:v>
                </c:pt>
                <c:pt idx="798">
                  <c:v>41535.179166666698</c:v>
                </c:pt>
                <c:pt idx="799">
                  <c:v>41535.179861111101</c:v>
                </c:pt>
                <c:pt idx="800">
                  <c:v>41535.180555555598</c:v>
                </c:pt>
                <c:pt idx="801">
                  <c:v>41535.181250000001</c:v>
                </c:pt>
                <c:pt idx="802">
                  <c:v>41535.181944444397</c:v>
                </c:pt>
                <c:pt idx="803">
                  <c:v>41535.182638888902</c:v>
                </c:pt>
                <c:pt idx="804">
                  <c:v>41535.183333333298</c:v>
                </c:pt>
                <c:pt idx="805">
                  <c:v>41535.184027777803</c:v>
                </c:pt>
                <c:pt idx="806">
                  <c:v>41535.184722222199</c:v>
                </c:pt>
                <c:pt idx="807">
                  <c:v>41535.185416666704</c:v>
                </c:pt>
                <c:pt idx="808">
                  <c:v>41535.186111111099</c:v>
                </c:pt>
                <c:pt idx="809">
                  <c:v>41535.186805555597</c:v>
                </c:pt>
                <c:pt idx="810">
                  <c:v>41535.1875</c:v>
                </c:pt>
                <c:pt idx="811">
                  <c:v>41535.188194444403</c:v>
                </c:pt>
                <c:pt idx="812">
                  <c:v>41535.188888888901</c:v>
                </c:pt>
                <c:pt idx="813">
                  <c:v>41535.189583333296</c:v>
                </c:pt>
                <c:pt idx="814">
                  <c:v>41535.190277777801</c:v>
                </c:pt>
                <c:pt idx="815">
                  <c:v>41535.190972222197</c:v>
                </c:pt>
                <c:pt idx="816">
                  <c:v>41535.191666666702</c:v>
                </c:pt>
                <c:pt idx="817">
                  <c:v>41535.192361111098</c:v>
                </c:pt>
                <c:pt idx="818">
                  <c:v>41535.193055555603</c:v>
                </c:pt>
                <c:pt idx="819">
                  <c:v>41535.193749999999</c:v>
                </c:pt>
                <c:pt idx="820">
                  <c:v>41535.194444444402</c:v>
                </c:pt>
                <c:pt idx="821">
                  <c:v>41535.195138888899</c:v>
                </c:pt>
                <c:pt idx="822">
                  <c:v>41535.195833333302</c:v>
                </c:pt>
                <c:pt idx="823">
                  <c:v>41535.1965277778</c:v>
                </c:pt>
                <c:pt idx="824">
                  <c:v>41535.197222222203</c:v>
                </c:pt>
                <c:pt idx="825">
                  <c:v>41535.197916666701</c:v>
                </c:pt>
                <c:pt idx="826">
                  <c:v>41535.198611111096</c:v>
                </c:pt>
                <c:pt idx="827">
                  <c:v>41535.199305555601</c:v>
                </c:pt>
                <c:pt idx="828">
                  <c:v>41535.199999999997</c:v>
                </c:pt>
                <c:pt idx="829">
                  <c:v>41535.2006944444</c:v>
                </c:pt>
                <c:pt idx="830">
                  <c:v>41535.201388888898</c:v>
                </c:pt>
                <c:pt idx="831">
                  <c:v>41535.202083333301</c:v>
                </c:pt>
                <c:pt idx="832">
                  <c:v>41535.202777777798</c:v>
                </c:pt>
                <c:pt idx="833">
                  <c:v>41535.203472222202</c:v>
                </c:pt>
                <c:pt idx="834">
                  <c:v>41535.204166666699</c:v>
                </c:pt>
                <c:pt idx="835">
                  <c:v>41535.204861111102</c:v>
                </c:pt>
                <c:pt idx="836">
                  <c:v>41535.2055555556</c:v>
                </c:pt>
                <c:pt idx="837">
                  <c:v>41535.206250000003</c:v>
                </c:pt>
                <c:pt idx="838">
                  <c:v>41535.206944444399</c:v>
                </c:pt>
                <c:pt idx="839">
                  <c:v>41535.207638888904</c:v>
                </c:pt>
                <c:pt idx="840">
                  <c:v>41535.208333333299</c:v>
                </c:pt>
                <c:pt idx="841">
                  <c:v>41535.209027777797</c:v>
                </c:pt>
                <c:pt idx="842">
                  <c:v>41535.2097222222</c:v>
                </c:pt>
                <c:pt idx="843">
                  <c:v>41535.210416666698</c:v>
                </c:pt>
                <c:pt idx="844">
                  <c:v>41535.211111111101</c:v>
                </c:pt>
                <c:pt idx="845">
                  <c:v>41535.211805555598</c:v>
                </c:pt>
                <c:pt idx="846">
                  <c:v>41535.212500000001</c:v>
                </c:pt>
                <c:pt idx="847">
                  <c:v>41535.213194444397</c:v>
                </c:pt>
                <c:pt idx="848">
                  <c:v>41535.213888888902</c:v>
                </c:pt>
                <c:pt idx="849">
                  <c:v>41535.214583333298</c:v>
                </c:pt>
                <c:pt idx="850">
                  <c:v>41535.215277777803</c:v>
                </c:pt>
                <c:pt idx="851">
                  <c:v>41535.215972222199</c:v>
                </c:pt>
                <c:pt idx="852">
                  <c:v>41535.216666666704</c:v>
                </c:pt>
                <c:pt idx="853">
                  <c:v>41535.217361111099</c:v>
                </c:pt>
                <c:pt idx="854">
                  <c:v>41535.218055555597</c:v>
                </c:pt>
                <c:pt idx="855">
                  <c:v>41535.21875</c:v>
                </c:pt>
                <c:pt idx="856">
                  <c:v>41535.219444444403</c:v>
                </c:pt>
                <c:pt idx="857">
                  <c:v>41535.220138888901</c:v>
                </c:pt>
                <c:pt idx="858">
                  <c:v>41535.220833333296</c:v>
                </c:pt>
                <c:pt idx="859">
                  <c:v>41535.221527777801</c:v>
                </c:pt>
                <c:pt idx="860">
                  <c:v>41535.222222222197</c:v>
                </c:pt>
                <c:pt idx="861">
                  <c:v>41535.222916666702</c:v>
                </c:pt>
                <c:pt idx="862">
                  <c:v>41535.223611111098</c:v>
                </c:pt>
                <c:pt idx="863">
                  <c:v>41535.224305555603</c:v>
                </c:pt>
                <c:pt idx="864">
                  <c:v>41535.224999999999</c:v>
                </c:pt>
                <c:pt idx="865">
                  <c:v>41535.225694444402</c:v>
                </c:pt>
                <c:pt idx="866">
                  <c:v>41535.226388888899</c:v>
                </c:pt>
                <c:pt idx="867">
                  <c:v>41535.227083333302</c:v>
                </c:pt>
                <c:pt idx="868">
                  <c:v>41535.2277777778</c:v>
                </c:pt>
                <c:pt idx="869">
                  <c:v>41535.228472222203</c:v>
                </c:pt>
                <c:pt idx="870">
                  <c:v>41535.229166666701</c:v>
                </c:pt>
                <c:pt idx="871">
                  <c:v>41535.229861111096</c:v>
                </c:pt>
                <c:pt idx="872">
                  <c:v>41535.230555555601</c:v>
                </c:pt>
                <c:pt idx="873">
                  <c:v>41535.231249999997</c:v>
                </c:pt>
                <c:pt idx="874">
                  <c:v>41535.2319444444</c:v>
                </c:pt>
                <c:pt idx="875">
                  <c:v>41535.232638888898</c:v>
                </c:pt>
                <c:pt idx="876">
                  <c:v>41535.233333333301</c:v>
                </c:pt>
                <c:pt idx="877">
                  <c:v>41535.234027777798</c:v>
                </c:pt>
                <c:pt idx="878">
                  <c:v>41535.234722222202</c:v>
                </c:pt>
                <c:pt idx="879">
                  <c:v>41535.235416666699</c:v>
                </c:pt>
                <c:pt idx="880">
                  <c:v>41535.236111111102</c:v>
                </c:pt>
                <c:pt idx="881">
                  <c:v>41535.2368055556</c:v>
                </c:pt>
                <c:pt idx="882">
                  <c:v>41535.237500000003</c:v>
                </c:pt>
                <c:pt idx="883">
                  <c:v>41535.238194444399</c:v>
                </c:pt>
                <c:pt idx="884">
                  <c:v>41535.238888888904</c:v>
                </c:pt>
                <c:pt idx="885">
                  <c:v>41535.239583333299</c:v>
                </c:pt>
                <c:pt idx="886">
                  <c:v>41535.240277777797</c:v>
                </c:pt>
                <c:pt idx="887">
                  <c:v>41535.2409722222</c:v>
                </c:pt>
                <c:pt idx="888">
                  <c:v>41535.241666666698</c:v>
                </c:pt>
                <c:pt idx="889">
                  <c:v>41535.242361111101</c:v>
                </c:pt>
                <c:pt idx="890">
                  <c:v>41535.243055555598</c:v>
                </c:pt>
                <c:pt idx="891">
                  <c:v>41535.243750000001</c:v>
                </c:pt>
                <c:pt idx="892">
                  <c:v>41535.244444444397</c:v>
                </c:pt>
                <c:pt idx="893">
                  <c:v>41535.245138888902</c:v>
                </c:pt>
                <c:pt idx="894">
                  <c:v>41535.245833333298</c:v>
                </c:pt>
                <c:pt idx="895">
                  <c:v>41535.246527777803</c:v>
                </c:pt>
                <c:pt idx="896">
                  <c:v>41535.247222222199</c:v>
                </c:pt>
                <c:pt idx="897">
                  <c:v>41535.247916666704</c:v>
                </c:pt>
                <c:pt idx="898">
                  <c:v>41535.248611111099</c:v>
                </c:pt>
                <c:pt idx="899">
                  <c:v>41535.249305555597</c:v>
                </c:pt>
                <c:pt idx="900">
                  <c:v>41535.25</c:v>
                </c:pt>
              </c:numCache>
            </c:numRef>
          </c:xVal>
          <c:yVal>
            <c:numRef>
              <c:f>野川!$AJ$21784:$AJ$22684</c:f>
              <c:numCache>
                <c:formatCode>General</c:formatCode>
                <c:ptCount val="901"/>
                <c:pt idx="0">
                  <c:v>28.632591664523485</c:v>
                </c:pt>
                <c:pt idx="1">
                  <c:v>28.134204385083262</c:v>
                </c:pt>
                <c:pt idx="2">
                  <c:v>28.233881840971307</c:v>
                </c:pt>
                <c:pt idx="3">
                  <c:v>28.532914208635439</c:v>
                </c:pt>
                <c:pt idx="4">
                  <c:v>28.73226912041153</c:v>
                </c:pt>
                <c:pt idx="5">
                  <c:v>28.73226912041153</c:v>
                </c:pt>
                <c:pt idx="6">
                  <c:v>28.831946576299572</c:v>
                </c:pt>
                <c:pt idx="7">
                  <c:v>28.632591664523485</c:v>
                </c:pt>
                <c:pt idx="8">
                  <c:v>28.632591664523485</c:v>
                </c:pt>
                <c:pt idx="9">
                  <c:v>28.73226912041153</c:v>
                </c:pt>
                <c:pt idx="10">
                  <c:v>28.831946576299572</c:v>
                </c:pt>
                <c:pt idx="11">
                  <c:v>27.934849473307175</c:v>
                </c:pt>
                <c:pt idx="12">
                  <c:v>28.233881840971307</c:v>
                </c:pt>
                <c:pt idx="13">
                  <c:v>28.233881840971307</c:v>
                </c:pt>
                <c:pt idx="14">
                  <c:v>28.03452692919522</c:v>
                </c:pt>
                <c:pt idx="15">
                  <c:v>28.632591664523485</c:v>
                </c:pt>
                <c:pt idx="16">
                  <c:v>28.632591664523485</c:v>
                </c:pt>
                <c:pt idx="17">
                  <c:v>28.433236752747394</c:v>
                </c:pt>
                <c:pt idx="18">
                  <c:v>28.931624032187617</c:v>
                </c:pt>
                <c:pt idx="19">
                  <c:v>29.330333855739795</c:v>
                </c:pt>
                <c:pt idx="20">
                  <c:v>29.130978943963704</c:v>
                </c:pt>
                <c:pt idx="21">
                  <c:v>29.23065639985175</c:v>
                </c:pt>
                <c:pt idx="22">
                  <c:v>29.130978943963704</c:v>
                </c:pt>
                <c:pt idx="23">
                  <c:v>29.529688767515886</c:v>
                </c:pt>
                <c:pt idx="24">
                  <c:v>28.233881840971307</c:v>
                </c:pt>
                <c:pt idx="25">
                  <c:v>28.931624032187617</c:v>
                </c:pt>
                <c:pt idx="26">
                  <c:v>28.831946576299572</c:v>
                </c:pt>
                <c:pt idx="27">
                  <c:v>28.532914208635439</c:v>
                </c:pt>
                <c:pt idx="28">
                  <c:v>28.632591664523485</c:v>
                </c:pt>
                <c:pt idx="29">
                  <c:v>29.031301488075663</c:v>
                </c:pt>
                <c:pt idx="30">
                  <c:v>29.23065639985175</c:v>
                </c:pt>
                <c:pt idx="31">
                  <c:v>28.433236752747394</c:v>
                </c:pt>
                <c:pt idx="32">
                  <c:v>28.532914208635439</c:v>
                </c:pt>
                <c:pt idx="33">
                  <c:v>28.333559296859349</c:v>
                </c:pt>
                <c:pt idx="34">
                  <c:v>28.532914208635439</c:v>
                </c:pt>
                <c:pt idx="35">
                  <c:v>28.632591664523485</c:v>
                </c:pt>
                <c:pt idx="36">
                  <c:v>28.433236752747394</c:v>
                </c:pt>
                <c:pt idx="37">
                  <c:v>28.831946576299572</c:v>
                </c:pt>
                <c:pt idx="38">
                  <c:v>28.931624032187617</c:v>
                </c:pt>
                <c:pt idx="39">
                  <c:v>29.031301488075663</c:v>
                </c:pt>
                <c:pt idx="40">
                  <c:v>29.130978943963704</c:v>
                </c:pt>
                <c:pt idx="41">
                  <c:v>29.031301488075663</c:v>
                </c:pt>
                <c:pt idx="42">
                  <c:v>29.130978943963704</c:v>
                </c:pt>
                <c:pt idx="43">
                  <c:v>28.931624032187617</c:v>
                </c:pt>
                <c:pt idx="44">
                  <c:v>29.031301488075663</c:v>
                </c:pt>
                <c:pt idx="45">
                  <c:v>28.831946576299572</c:v>
                </c:pt>
                <c:pt idx="46">
                  <c:v>28.632591664523485</c:v>
                </c:pt>
                <c:pt idx="47">
                  <c:v>27.835172017419126</c:v>
                </c:pt>
                <c:pt idx="48">
                  <c:v>27.635817105643039</c:v>
                </c:pt>
                <c:pt idx="49">
                  <c:v>28.134204385083262</c:v>
                </c:pt>
                <c:pt idx="50">
                  <c:v>28.433236752747394</c:v>
                </c:pt>
                <c:pt idx="51">
                  <c:v>28.333559296859349</c:v>
                </c:pt>
                <c:pt idx="52">
                  <c:v>28.134204385083262</c:v>
                </c:pt>
                <c:pt idx="53">
                  <c:v>28.333559296859349</c:v>
                </c:pt>
                <c:pt idx="54">
                  <c:v>28.433236752747394</c:v>
                </c:pt>
                <c:pt idx="55">
                  <c:v>28.532914208635439</c:v>
                </c:pt>
                <c:pt idx="56">
                  <c:v>28.134204385083262</c:v>
                </c:pt>
                <c:pt idx="57">
                  <c:v>27.137429826202819</c:v>
                </c:pt>
                <c:pt idx="58">
                  <c:v>26.938074914426728</c:v>
                </c:pt>
                <c:pt idx="59">
                  <c:v>27.237107282090864</c:v>
                </c:pt>
                <c:pt idx="60">
                  <c:v>27.237107282090864</c:v>
                </c:pt>
                <c:pt idx="61">
                  <c:v>27.436462193866952</c:v>
                </c:pt>
                <c:pt idx="62">
                  <c:v>27.436462193866952</c:v>
                </c:pt>
                <c:pt idx="63">
                  <c:v>27.436462193866952</c:v>
                </c:pt>
                <c:pt idx="64">
                  <c:v>27.635817105643039</c:v>
                </c:pt>
                <c:pt idx="65">
                  <c:v>27.735494561531084</c:v>
                </c:pt>
                <c:pt idx="66">
                  <c:v>27.336784737978906</c:v>
                </c:pt>
                <c:pt idx="67">
                  <c:v>27.237107282090864</c:v>
                </c:pt>
                <c:pt idx="68">
                  <c:v>27.336784737978906</c:v>
                </c:pt>
                <c:pt idx="69">
                  <c:v>27.635817105643039</c:v>
                </c:pt>
                <c:pt idx="70">
                  <c:v>27.536139649754997</c:v>
                </c:pt>
                <c:pt idx="71">
                  <c:v>27.635817105643039</c:v>
                </c:pt>
                <c:pt idx="72">
                  <c:v>27.436462193866952</c:v>
                </c:pt>
                <c:pt idx="73">
                  <c:v>27.336784737978906</c:v>
                </c:pt>
                <c:pt idx="74">
                  <c:v>26.938074914426728</c:v>
                </c:pt>
                <c:pt idx="75">
                  <c:v>26.838397458538683</c:v>
                </c:pt>
                <c:pt idx="76">
                  <c:v>27.137429826202819</c:v>
                </c:pt>
                <c:pt idx="77">
                  <c:v>27.237107282090864</c:v>
                </c:pt>
                <c:pt idx="78">
                  <c:v>27.336784737978906</c:v>
                </c:pt>
                <c:pt idx="79">
                  <c:v>27.436462193866952</c:v>
                </c:pt>
                <c:pt idx="80">
                  <c:v>26.938074914426728</c:v>
                </c:pt>
                <c:pt idx="81">
                  <c:v>27.237107282090864</c:v>
                </c:pt>
                <c:pt idx="82">
                  <c:v>27.037752370314774</c:v>
                </c:pt>
                <c:pt idx="83">
                  <c:v>26.738720002650641</c:v>
                </c:pt>
                <c:pt idx="84">
                  <c:v>26.539365090874554</c:v>
                </c:pt>
                <c:pt idx="85">
                  <c:v>26.539365090874554</c:v>
                </c:pt>
                <c:pt idx="86">
                  <c:v>26.738720002650641</c:v>
                </c:pt>
                <c:pt idx="87">
                  <c:v>26.738720002650641</c:v>
                </c:pt>
                <c:pt idx="88">
                  <c:v>26.539365090874554</c:v>
                </c:pt>
                <c:pt idx="89">
                  <c:v>26.140655267322373</c:v>
                </c:pt>
                <c:pt idx="90">
                  <c:v>26.240332723210418</c:v>
                </c:pt>
                <c:pt idx="91">
                  <c:v>26.040977811434331</c:v>
                </c:pt>
                <c:pt idx="92">
                  <c:v>26.240332723210418</c:v>
                </c:pt>
                <c:pt idx="93">
                  <c:v>26.34001017909846</c:v>
                </c:pt>
                <c:pt idx="94">
                  <c:v>26.240332723210418</c:v>
                </c:pt>
                <c:pt idx="95">
                  <c:v>26.240332723210418</c:v>
                </c:pt>
                <c:pt idx="96">
                  <c:v>26.040977811434331</c:v>
                </c:pt>
                <c:pt idx="97">
                  <c:v>26.040977811434331</c:v>
                </c:pt>
                <c:pt idx="98">
                  <c:v>25.84162289965824</c:v>
                </c:pt>
                <c:pt idx="99">
                  <c:v>25.84162289965824</c:v>
                </c:pt>
                <c:pt idx="100">
                  <c:v>25.741945443770199</c:v>
                </c:pt>
                <c:pt idx="101">
                  <c:v>25.542590531994108</c:v>
                </c:pt>
                <c:pt idx="102">
                  <c:v>25.442913076106063</c:v>
                </c:pt>
                <c:pt idx="103">
                  <c:v>25.442913076106063</c:v>
                </c:pt>
                <c:pt idx="104">
                  <c:v>25.343235620218017</c:v>
                </c:pt>
                <c:pt idx="105">
                  <c:v>25.343235620218017</c:v>
                </c:pt>
                <c:pt idx="106">
                  <c:v>25.243558164329976</c:v>
                </c:pt>
                <c:pt idx="107">
                  <c:v>25.243558164329976</c:v>
                </c:pt>
                <c:pt idx="108">
                  <c:v>25.14388070844193</c:v>
                </c:pt>
                <c:pt idx="109">
                  <c:v>25.044203252553888</c:v>
                </c:pt>
                <c:pt idx="110">
                  <c:v>25.14388070844193</c:v>
                </c:pt>
                <c:pt idx="111">
                  <c:v>24.944525796665843</c:v>
                </c:pt>
                <c:pt idx="112">
                  <c:v>25.044203252553888</c:v>
                </c:pt>
                <c:pt idx="113">
                  <c:v>24.944525796665843</c:v>
                </c:pt>
                <c:pt idx="114">
                  <c:v>24.944525796665843</c:v>
                </c:pt>
                <c:pt idx="115">
                  <c:v>24.844848340777794</c:v>
                </c:pt>
                <c:pt idx="116">
                  <c:v>24.844848340777794</c:v>
                </c:pt>
                <c:pt idx="117">
                  <c:v>24.844848340777794</c:v>
                </c:pt>
                <c:pt idx="118">
                  <c:v>24.844848340777794</c:v>
                </c:pt>
                <c:pt idx="119">
                  <c:v>24.844848340777794</c:v>
                </c:pt>
                <c:pt idx="120">
                  <c:v>24.844848340777794</c:v>
                </c:pt>
                <c:pt idx="121">
                  <c:v>24.844848340777794</c:v>
                </c:pt>
                <c:pt idx="122">
                  <c:v>24.844848340777794</c:v>
                </c:pt>
                <c:pt idx="123">
                  <c:v>24.844848340777794</c:v>
                </c:pt>
                <c:pt idx="124">
                  <c:v>24.745170884889752</c:v>
                </c:pt>
                <c:pt idx="125">
                  <c:v>24.745170884889752</c:v>
                </c:pt>
                <c:pt idx="126">
                  <c:v>24.745170884889752</c:v>
                </c:pt>
                <c:pt idx="127">
                  <c:v>24.745170884889752</c:v>
                </c:pt>
                <c:pt idx="128">
                  <c:v>24.645493429001707</c:v>
                </c:pt>
                <c:pt idx="129">
                  <c:v>24.645493429001707</c:v>
                </c:pt>
                <c:pt idx="130">
                  <c:v>24.645493429001707</c:v>
                </c:pt>
                <c:pt idx="131">
                  <c:v>24.645493429001707</c:v>
                </c:pt>
                <c:pt idx="132">
                  <c:v>24.545815973113665</c:v>
                </c:pt>
                <c:pt idx="133">
                  <c:v>24.545815973113665</c:v>
                </c:pt>
                <c:pt idx="134">
                  <c:v>24.44613851722562</c:v>
                </c:pt>
                <c:pt idx="135">
                  <c:v>24.346461061337575</c:v>
                </c:pt>
                <c:pt idx="136">
                  <c:v>24.44613851722562</c:v>
                </c:pt>
                <c:pt idx="137">
                  <c:v>24.346461061337575</c:v>
                </c:pt>
                <c:pt idx="138">
                  <c:v>24.346461061337575</c:v>
                </c:pt>
                <c:pt idx="139">
                  <c:v>24.346461061337575</c:v>
                </c:pt>
                <c:pt idx="140">
                  <c:v>24.246783605449533</c:v>
                </c:pt>
                <c:pt idx="141">
                  <c:v>24.147106149561488</c:v>
                </c:pt>
                <c:pt idx="142">
                  <c:v>24.147106149561488</c:v>
                </c:pt>
                <c:pt idx="143">
                  <c:v>24.047428693673442</c:v>
                </c:pt>
                <c:pt idx="144">
                  <c:v>24.047428693673442</c:v>
                </c:pt>
                <c:pt idx="145">
                  <c:v>24.047428693673442</c:v>
                </c:pt>
                <c:pt idx="146">
                  <c:v>23.947751237785397</c:v>
                </c:pt>
                <c:pt idx="147">
                  <c:v>23.947751237785397</c:v>
                </c:pt>
                <c:pt idx="148">
                  <c:v>23.947751237785397</c:v>
                </c:pt>
                <c:pt idx="149">
                  <c:v>23.947751237785397</c:v>
                </c:pt>
                <c:pt idx="150">
                  <c:v>23.74839632600931</c:v>
                </c:pt>
                <c:pt idx="151">
                  <c:v>23.74839632600931</c:v>
                </c:pt>
                <c:pt idx="152">
                  <c:v>23.74839632600931</c:v>
                </c:pt>
                <c:pt idx="153">
                  <c:v>23.74839632600931</c:v>
                </c:pt>
                <c:pt idx="154">
                  <c:v>23.74839632600931</c:v>
                </c:pt>
                <c:pt idx="155">
                  <c:v>23.74839632600931</c:v>
                </c:pt>
                <c:pt idx="156">
                  <c:v>23.74839632600931</c:v>
                </c:pt>
                <c:pt idx="157">
                  <c:v>23.74839632600931</c:v>
                </c:pt>
                <c:pt idx="158">
                  <c:v>23.648718870121265</c:v>
                </c:pt>
                <c:pt idx="159">
                  <c:v>23.648718870121265</c:v>
                </c:pt>
                <c:pt idx="160">
                  <c:v>23.549041414233223</c:v>
                </c:pt>
                <c:pt idx="161">
                  <c:v>23.349686502457129</c:v>
                </c:pt>
                <c:pt idx="162">
                  <c:v>23.648718870121265</c:v>
                </c:pt>
                <c:pt idx="163">
                  <c:v>23.549041414233223</c:v>
                </c:pt>
                <c:pt idx="164">
                  <c:v>23.549041414233223</c:v>
                </c:pt>
                <c:pt idx="165">
                  <c:v>23.150331590681041</c:v>
                </c:pt>
                <c:pt idx="166">
                  <c:v>22.751621767128867</c:v>
                </c:pt>
                <c:pt idx="167">
                  <c:v>22.651944311240822</c:v>
                </c:pt>
                <c:pt idx="168">
                  <c:v>22.651944311240822</c:v>
                </c:pt>
                <c:pt idx="169">
                  <c:v>22.851299223016909</c:v>
                </c:pt>
                <c:pt idx="170">
                  <c:v>23.050654134793</c:v>
                </c:pt>
                <c:pt idx="171">
                  <c:v>23.150331590681041</c:v>
                </c:pt>
                <c:pt idx="172">
                  <c:v>22.851299223016909</c:v>
                </c:pt>
                <c:pt idx="173">
                  <c:v>22.851299223016909</c:v>
                </c:pt>
                <c:pt idx="174">
                  <c:v>22.851299223016909</c:v>
                </c:pt>
                <c:pt idx="175">
                  <c:v>23.050654134793</c:v>
                </c:pt>
                <c:pt idx="176">
                  <c:v>22.950976678904954</c:v>
                </c:pt>
                <c:pt idx="177">
                  <c:v>22.851299223016909</c:v>
                </c:pt>
                <c:pt idx="178">
                  <c:v>22.851299223016909</c:v>
                </c:pt>
                <c:pt idx="179">
                  <c:v>22.851299223016909</c:v>
                </c:pt>
                <c:pt idx="180">
                  <c:v>22.751621767128867</c:v>
                </c:pt>
                <c:pt idx="181">
                  <c:v>22.352911943576686</c:v>
                </c:pt>
                <c:pt idx="182">
                  <c:v>22.053879575912557</c:v>
                </c:pt>
                <c:pt idx="183">
                  <c:v>21.954202120024512</c:v>
                </c:pt>
                <c:pt idx="184">
                  <c:v>22.053879575912557</c:v>
                </c:pt>
                <c:pt idx="185">
                  <c:v>22.352911943576686</c:v>
                </c:pt>
                <c:pt idx="186">
                  <c:v>22.352911943576686</c:v>
                </c:pt>
                <c:pt idx="187">
                  <c:v>22.352911943576686</c:v>
                </c:pt>
                <c:pt idx="188">
                  <c:v>22.452589399464731</c:v>
                </c:pt>
                <c:pt idx="189">
                  <c:v>22.552266855352777</c:v>
                </c:pt>
                <c:pt idx="190">
                  <c:v>22.651944311240822</c:v>
                </c:pt>
                <c:pt idx="191">
                  <c:v>22.950976678904954</c:v>
                </c:pt>
                <c:pt idx="192">
                  <c:v>22.751621767128867</c:v>
                </c:pt>
                <c:pt idx="193">
                  <c:v>22.452589399464731</c:v>
                </c:pt>
                <c:pt idx="194">
                  <c:v>22.452589399464731</c:v>
                </c:pt>
                <c:pt idx="195">
                  <c:v>22.253234487688644</c:v>
                </c:pt>
                <c:pt idx="196">
                  <c:v>21.854524664136463</c:v>
                </c:pt>
                <c:pt idx="197">
                  <c:v>21.754847208248421</c:v>
                </c:pt>
                <c:pt idx="198">
                  <c:v>22.053879575912557</c:v>
                </c:pt>
                <c:pt idx="199">
                  <c:v>22.153557031800599</c:v>
                </c:pt>
                <c:pt idx="200">
                  <c:v>22.253234487688644</c:v>
                </c:pt>
                <c:pt idx="201">
                  <c:v>22.352911943576686</c:v>
                </c:pt>
                <c:pt idx="202">
                  <c:v>22.053879575912557</c:v>
                </c:pt>
                <c:pt idx="203">
                  <c:v>21.754847208248421</c:v>
                </c:pt>
                <c:pt idx="204">
                  <c:v>21.854524664136463</c:v>
                </c:pt>
                <c:pt idx="205">
                  <c:v>21.655169752360376</c:v>
                </c:pt>
                <c:pt idx="206">
                  <c:v>21.655169752360376</c:v>
                </c:pt>
                <c:pt idx="207">
                  <c:v>21.555492296472334</c:v>
                </c:pt>
                <c:pt idx="208">
                  <c:v>21.655169752360376</c:v>
                </c:pt>
                <c:pt idx="209">
                  <c:v>21.455814840584289</c:v>
                </c:pt>
                <c:pt idx="210">
                  <c:v>21.455814840584289</c:v>
                </c:pt>
                <c:pt idx="211">
                  <c:v>21.256459928808201</c:v>
                </c:pt>
                <c:pt idx="212">
                  <c:v>21.256459928808201</c:v>
                </c:pt>
                <c:pt idx="213">
                  <c:v>21.256459928808201</c:v>
                </c:pt>
                <c:pt idx="214">
                  <c:v>21.156782472920153</c:v>
                </c:pt>
                <c:pt idx="215">
                  <c:v>21.156782472920153</c:v>
                </c:pt>
                <c:pt idx="216">
                  <c:v>21.057105017032111</c:v>
                </c:pt>
                <c:pt idx="217">
                  <c:v>21.057105017032111</c:v>
                </c:pt>
                <c:pt idx="218">
                  <c:v>21.057105017032111</c:v>
                </c:pt>
                <c:pt idx="219">
                  <c:v>21.057105017032111</c:v>
                </c:pt>
                <c:pt idx="220">
                  <c:v>21.057105017032111</c:v>
                </c:pt>
                <c:pt idx="221">
                  <c:v>21.057105017032111</c:v>
                </c:pt>
                <c:pt idx="222">
                  <c:v>20.957427561144065</c:v>
                </c:pt>
                <c:pt idx="223">
                  <c:v>21.156782472920153</c:v>
                </c:pt>
                <c:pt idx="224">
                  <c:v>21.057105017032111</c:v>
                </c:pt>
                <c:pt idx="225">
                  <c:v>20.957427561144065</c:v>
                </c:pt>
                <c:pt idx="226">
                  <c:v>21.057105017032111</c:v>
                </c:pt>
                <c:pt idx="227">
                  <c:v>20.957427561144065</c:v>
                </c:pt>
                <c:pt idx="228">
                  <c:v>20.957427561144065</c:v>
                </c:pt>
                <c:pt idx="229">
                  <c:v>20.957427561144065</c:v>
                </c:pt>
                <c:pt idx="230">
                  <c:v>21.057105017032111</c:v>
                </c:pt>
                <c:pt idx="231">
                  <c:v>21.356137384696243</c:v>
                </c:pt>
                <c:pt idx="232">
                  <c:v>21.256459928808201</c:v>
                </c:pt>
                <c:pt idx="233">
                  <c:v>21.256459928808201</c:v>
                </c:pt>
                <c:pt idx="234">
                  <c:v>21.555492296472334</c:v>
                </c:pt>
                <c:pt idx="235">
                  <c:v>21.455814840584289</c:v>
                </c:pt>
                <c:pt idx="236">
                  <c:v>21.057105017032111</c:v>
                </c:pt>
                <c:pt idx="237">
                  <c:v>20.957427561144065</c:v>
                </c:pt>
                <c:pt idx="238">
                  <c:v>20.85775010525602</c:v>
                </c:pt>
                <c:pt idx="239">
                  <c:v>20.957427561144065</c:v>
                </c:pt>
                <c:pt idx="240">
                  <c:v>20.85775010525602</c:v>
                </c:pt>
                <c:pt idx="241">
                  <c:v>20.85775010525602</c:v>
                </c:pt>
                <c:pt idx="242">
                  <c:v>20.85775010525602</c:v>
                </c:pt>
                <c:pt idx="243">
                  <c:v>20.957427561144065</c:v>
                </c:pt>
                <c:pt idx="244">
                  <c:v>20.957427561144065</c:v>
                </c:pt>
                <c:pt idx="245">
                  <c:v>21.057105017032111</c:v>
                </c:pt>
                <c:pt idx="246">
                  <c:v>20.957427561144065</c:v>
                </c:pt>
                <c:pt idx="247">
                  <c:v>21.057105017032111</c:v>
                </c:pt>
                <c:pt idx="248">
                  <c:v>20.957427561144065</c:v>
                </c:pt>
                <c:pt idx="249">
                  <c:v>20.957427561144065</c:v>
                </c:pt>
                <c:pt idx="250">
                  <c:v>20.85775010525602</c:v>
                </c:pt>
                <c:pt idx="251">
                  <c:v>20.85775010525602</c:v>
                </c:pt>
                <c:pt idx="252">
                  <c:v>20.957427561144065</c:v>
                </c:pt>
                <c:pt idx="253">
                  <c:v>20.758072649367978</c:v>
                </c:pt>
                <c:pt idx="254">
                  <c:v>20.758072649367978</c:v>
                </c:pt>
                <c:pt idx="255">
                  <c:v>20.758072649367978</c:v>
                </c:pt>
                <c:pt idx="256">
                  <c:v>20.658395193479933</c:v>
                </c:pt>
                <c:pt idx="257">
                  <c:v>20.758072649367978</c:v>
                </c:pt>
                <c:pt idx="258">
                  <c:v>20.758072649367978</c:v>
                </c:pt>
                <c:pt idx="259">
                  <c:v>20.758072649367978</c:v>
                </c:pt>
                <c:pt idx="260">
                  <c:v>20.758072649367978</c:v>
                </c:pt>
                <c:pt idx="261">
                  <c:v>20.758072649367978</c:v>
                </c:pt>
                <c:pt idx="262">
                  <c:v>20.758072649367978</c:v>
                </c:pt>
                <c:pt idx="263">
                  <c:v>20.758072649367978</c:v>
                </c:pt>
                <c:pt idx="264">
                  <c:v>20.758072649367978</c:v>
                </c:pt>
                <c:pt idx="265">
                  <c:v>20.658395193479933</c:v>
                </c:pt>
                <c:pt idx="266">
                  <c:v>20.558717737591891</c:v>
                </c:pt>
                <c:pt idx="267">
                  <c:v>20.85775010525602</c:v>
                </c:pt>
                <c:pt idx="268">
                  <c:v>20.85775010525602</c:v>
                </c:pt>
                <c:pt idx="269">
                  <c:v>20.658395193479933</c:v>
                </c:pt>
                <c:pt idx="270">
                  <c:v>20.658395193479933</c:v>
                </c:pt>
                <c:pt idx="271">
                  <c:v>20.558717737591891</c:v>
                </c:pt>
                <c:pt idx="272">
                  <c:v>20.558717737591891</c:v>
                </c:pt>
                <c:pt idx="273">
                  <c:v>20.459040281703846</c:v>
                </c:pt>
                <c:pt idx="274">
                  <c:v>20.459040281703846</c:v>
                </c:pt>
                <c:pt idx="275">
                  <c:v>20.459040281703846</c:v>
                </c:pt>
                <c:pt idx="276">
                  <c:v>20.359362825815797</c:v>
                </c:pt>
                <c:pt idx="277">
                  <c:v>20.459040281703846</c:v>
                </c:pt>
                <c:pt idx="278">
                  <c:v>20.459040281703846</c:v>
                </c:pt>
                <c:pt idx="279">
                  <c:v>20.459040281703846</c:v>
                </c:pt>
                <c:pt idx="280">
                  <c:v>20.558717737591891</c:v>
                </c:pt>
                <c:pt idx="281">
                  <c:v>20.459040281703846</c:v>
                </c:pt>
                <c:pt idx="282">
                  <c:v>20.459040281703846</c:v>
                </c:pt>
                <c:pt idx="283">
                  <c:v>20.359362825815797</c:v>
                </c:pt>
                <c:pt idx="284">
                  <c:v>20.359362825815797</c:v>
                </c:pt>
                <c:pt idx="285">
                  <c:v>20.359362825815797</c:v>
                </c:pt>
                <c:pt idx="286">
                  <c:v>20.359362825815797</c:v>
                </c:pt>
                <c:pt idx="287">
                  <c:v>20.359362825815797</c:v>
                </c:pt>
                <c:pt idx="288">
                  <c:v>20.359362825815797</c:v>
                </c:pt>
                <c:pt idx="289">
                  <c:v>20.359362825815797</c:v>
                </c:pt>
                <c:pt idx="290">
                  <c:v>20.359362825815797</c:v>
                </c:pt>
                <c:pt idx="291">
                  <c:v>20.359362825815797</c:v>
                </c:pt>
                <c:pt idx="292">
                  <c:v>20.359362825815797</c:v>
                </c:pt>
                <c:pt idx="293">
                  <c:v>20.259685369927755</c:v>
                </c:pt>
                <c:pt idx="294">
                  <c:v>20.16000791403971</c:v>
                </c:pt>
                <c:pt idx="295">
                  <c:v>20.16000791403971</c:v>
                </c:pt>
                <c:pt idx="296">
                  <c:v>20.060330458151668</c:v>
                </c:pt>
                <c:pt idx="297">
                  <c:v>20.16000791403971</c:v>
                </c:pt>
                <c:pt idx="298">
                  <c:v>20.16000791403971</c:v>
                </c:pt>
                <c:pt idx="299">
                  <c:v>20.16000791403971</c:v>
                </c:pt>
                <c:pt idx="300">
                  <c:v>20.16000791403971</c:v>
                </c:pt>
                <c:pt idx="301">
                  <c:v>20.16000791403971</c:v>
                </c:pt>
                <c:pt idx="302">
                  <c:v>20.060330458151668</c:v>
                </c:pt>
                <c:pt idx="303">
                  <c:v>20.060330458151668</c:v>
                </c:pt>
                <c:pt idx="304">
                  <c:v>20.060330458151668</c:v>
                </c:pt>
                <c:pt idx="305">
                  <c:v>20.060330458151668</c:v>
                </c:pt>
                <c:pt idx="306">
                  <c:v>20.16000791403971</c:v>
                </c:pt>
                <c:pt idx="307">
                  <c:v>19.960653002263623</c:v>
                </c:pt>
                <c:pt idx="308">
                  <c:v>20.060330458151668</c:v>
                </c:pt>
                <c:pt idx="309">
                  <c:v>19.960653002263623</c:v>
                </c:pt>
                <c:pt idx="310">
                  <c:v>19.860975546375577</c:v>
                </c:pt>
                <c:pt idx="311">
                  <c:v>19.860975546375577</c:v>
                </c:pt>
                <c:pt idx="312">
                  <c:v>19.860975546375577</c:v>
                </c:pt>
                <c:pt idx="313">
                  <c:v>19.761298090487536</c:v>
                </c:pt>
                <c:pt idx="314">
                  <c:v>19.860975546375577</c:v>
                </c:pt>
                <c:pt idx="315">
                  <c:v>19.860975546375577</c:v>
                </c:pt>
                <c:pt idx="316">
                  <c:v>19.761298090487536</c:v>
                </c:pt>
                <c:pt idx="317">
                  <c:v>19.761298090487536</c:v>
                </c:pt>
                <c:pt idx="318">
                  <c:v>19.661620634599487</c:v>
                </c:pt>
                <c:pt idx="319">
                  <c:v>19.661620634599487</c:v>
                </c:pt>
                <c:pt idx="320">
                  <c:v>19.761298090487536</c:v>
                </c:pt>
                <c:pt idx="321">
                  <c:v>19.661620634599487</c:v>
                </c:pt>
                <c:pt idx="322">
                  <c:v>19.661620634599487</c:v>
                </c:pt>
                <c:pt idx="323">
                  <c:v>19.661620634599487</c:v>
                </c:pt>
                <c:pt idx="324">
                  <c:v>19.761298090487536</c:v>
                </c:pt>
                <c:pt idx="325">
                  <c:v>19.661620634599487</c:v>
                </c:pt>
                <c:pt idx="326">
                  <c:v>19.561943178711445</c:v>
                </c:pt>
                <c:pt idx="327">
                  <c:v>19.661620634599487</c:v>
                </c:pt>
                <c:pt idx="328">
                  <c:v>19.661620634599487</c:v>
                </c:pt>
                <c:pt idx="329">
                  <c:v>19.561943178711445</c:v>
                </c:pt>
                <c:pt idx="330">
                  <c:v>19.4622657228234</c:v>
                </c:pt>
                <c:pt idx="331">
                  <c:v>19.661620634599487</c:v>
                </c:pt>
                <c:pt idx="332">
                  <c:v>19.661620634599487</c:v>
                </c:pt>
                <c:pt idx="333">
                  <c:v>19.661620634599487</c:v>
                </c:pt>
                <c:pt idx="334">
                  <c:v>19.661620634599487</c:v>
                </c:pt>
                <c:pt idx="335">
                  <c:v>19.4622657228234</c:v>
                </c:pt>
                <c:pt idx="336">
                  <c:v>19.561943178711445</c:v>
                </c:pt>
                <c:pt idx="337">
                  <c:v>19.561943178711445</c:v>
                </c:pt>
                <c:pt idx="338">
                  <c:v>19.561943178711445</c:v>
                </c:pt>
                <c:pt idx="339">
                  <c:v>19.561943178711445</c:v>
                </c:pt>
                <c:pt idx="340">
                  <c:v>19.561943178711445</c:v>
                </c:pt>
                <c:pt idx="341">
                  <c:v>19.561943178711445</c:v>
                </c:pt>
                <c:pt idx="342">
                  <c:v>19.4622657228234</c:v>
                </c:pt>
                <c:pt idx="343">
                  <c:v>19.4622657228234</c:v>
                </c:pt>
                <c:pt idx="344">
                  <c:v>19.4622657228234</c:v>
                </c:pt>
                <c:pt idx="345">
                  <c:v>19.561943178711445</c:v>
                </c:pt>
                <c:pt idx="346">
                  <c:v>19.561943178711445</c:v>
                </c:pt>
                <c:pt idx="347">
                  <c:v>19.561943178711445</c:v>
                </c:pt>
                <c:pt idx="348">
                  <c:v>19.561943178711445</c:v>
                </c:pt>
                <c:pt idx="349">
                  <c:v>19.561943178711445</c:v>
                </c:pt>
                <c:pt idx="350">
                  <c:v>19.4622657228234</c:v>
                </c:pt>
                <c:pt idx="351">
                  <c:v>19.362588266935354</c:v>
                </c:pt>
                <c:pt idx="352">
                  <c:v>19.362588266935354</c:v>
                </c:pt>
                <c:pt idx="353">
                  <c:v>19.262910811047313</c:v>
                </c:pt>
                <c:pt idx="354">
                  <c:v>19.262910811047313</c:v>
                </c:pt>
                <c:pt idx="355">
                  <c:v>19.262910811047313</c:v>
                </c:pt>
                <c:pt idx="356">
                  <c:v>19.362588266935354</c:v>
                </c:pt>
                <c:pt idx="357">
                  <c:v>19.362588266935354</c:v>
                </c:pt>
                <c:pt idx="358">
                  <c:v>19.362588266935354</c:v>
                </c:pt>
                <c:pt idx="359">
                  <c:v>19.362588266935354</c:v>
                </c:pt>
                <c:pt idx="360">
                  <c:v>19.362588266935354</c:v>
                </c:pt>
                <c:pt idx="361">
                  <c:v>19.4622657228234</c:v>
                </c:pt>
                <c:pt idx="362">
                  <c:v>19.4622657228234</c:v>
                </c:pt>
                <c:pt idx="363">
                  <c:v>19.362588266935354</c:v>
                </c:pt>
                <c:pt idx="364">
                  <c:v>19.362588266935354</c:v>
                </c:pt>
                <c:pt idx="365">
                  <c:v>19.4622657228234</c:v>
                </c:pt>
                <c:pt idx="366">
                  <c:v>19.4622657228234</c:v>
                </c:pt>
                <c:pt idx="367">
                  <c:v>19.362588266935354</c:v>
                </c:pt>
                <c:pt idx="368">
                  <c:v>19.362588266935354</c:v>
                </c:pt>
                <c:pt idx="369">
                  <c:v>19.4622657228234</c:v>
                </c:pt>
                <c:pt idx="370">
                  <c:v>19.362588266935354</c:v>
                </c:pt>
                <c:pt idx="371">
                  <c:v>19.262910811047313</c:v>
                </c:pt>
                <c:pt idx="372">
                  <c:v>19.262910811047313</c:v>
                </c:pt>
                <c:pt idx="373">
                  <c:v>19.262910811047313</c:v>
                </c:pt>
                <c:pt idx="374">
                  <c:v>19.262910811047313</c:v>
                </c:pt>
                <c:pt idx="375">
                  <c:v>19.262910811047313</c:v>
                </c:pt>
                <c:pt idx="376">
                  <c:v>19.262910811047313</c:v>
                </c:pt>
                <c:pt idx="377">
                  <c:v>19.163233355159267</c:v>
                </c:pt>
                <c:pt idx="378">
                  <c:v>19.362588266935354</c:v>
                </c:pt>
                <c:pt idx="379">
                  <c:v>19.362588266935354</c:v>
                </c:pt>
                <c:pt idx="380">
                  <c:v>19.4622657228234</c:v>
                </c:pt>
                <c:pt idx="381">
                  <c:v>19.362588266935354</c:v>
                </c:pt>
                <c:pt idx="382">
                  <c:v>19.262910811047313</c:v>
                </c:pt>
                <c:pt idx="383">
                  <c:v>19.262910811047313</c:v>
                </c:pt>
                <c:pt idx="384">
                  <c:v>19.362588266935354</c:v>
                </c:pt>
                <c:pt idx="385">
                  <c:v>19.262910811047313</c:v>
                </c:pt>
                <c:pt idx="386">
                  <c:v>19.262910811047313</c:v>
                </c:pt>
                <c:pt idx="387">
                  <c:v>19.163233355159267</c:v>
                </c:pt>
                <c:pt idx="388">
                  <c:v>19.163233355159267</c:v>
                </c:pt>
                <c:pt idx="389">
                  <c:v>19.063555899271226</c:v>
                </c:pt>
                <c:pt idx="390">
                  <c:v>18.96387844338318</c:v>
                </c:pt>
                <c:pt idx="391">
                  <c:v>19.063555899271226</c:v>
                </c:pt>
                <c:pt idx="392">
                  <c:v>19.163233355159267</c:v>
                </c:pt>
                <c:pt idx="393">
                  <c:v>19.063555899271226</c:v>
                </c:pt>
                <c:pt idx="394">
                  <c:v>19.063555899271226</c:v>
                </c:pt>
                <c:pt idx="395">
                  <c:v>19.063555899271226</c:v>
                </c:pt>
                <c:pt idx="396">
                  <c:v>19.063555899271226</c:v>
                </c:pt>
                <c:pt idx="397">
                  <c:v>19.063555899271226</c:v>
                </c:pt>
                <c:pt idx="398">
                  <c:v>19.063555899271226</c:v>
                </c:pt>
                <c:pt idx="399">
                  <c:v>18.96387844338318</c:v>
                </c:pt>
                <c:pt idx="400">
                  <c:v>18.96387844338318</c:v>
                </c:pt>
                <c:pt idx="401">
                  <c:v>19.063555899271226</c:v>
                </c:pt>
                <c:pt idx="402">
                  <c:v>19.163233355159267</c:v>
                </c:pt>
                <c:pt idx="403">
                  <c:v>19.163233355159267</c:v>
                </c:pt>
                <c:pt idx="404">
                  <c:v>19.063555899271226</c:v>
                </c:pt>
                <c:pt idx="405">
                  <c:v>18.96387844338318</c:v>
                </c:pt>
                <c:pt idx="406">
                  <c:v>18.96387844338318</c:v>
                </c:pt>
                <c:pt idx="407">
                  <c:v>18.864200987495131</c:v>
                </c:pt>
                <c:pt idx="408">
                  <c:v>18.864200987495131</c:v>
                </c:pt>
                <c:pt idx="409">
                  <c:v>18.96387844338318</c:v>
                </c:pt>
                <c:pt idx="410">
                  <c:v>18.96387844338318</c:v>
                </c:pt>
                <c:pt idx="411">
                  <c:v>19.163233355159267</c:v>
                </c:pt>
                <c:pt idx="412">
                  <c:v>19.262910811047313</c:v>
                </c:pt>
                <c:pt idx="413">
                  <c:v>19.362588266935354</c:v>
                </c:pt>
                <c:pt idx="414">
                  <c:v>19.362588266935354</c:v>
                </c:pt>
                <c:pt idx="415">
                  <c:v>19.163233355159267</c:v>
                </c:pt>
                <c:pt idx="416">
                  <c:v>19.063555899271226</c:v>
                </c:pt>
                <c:pt idx="417">
                  <c:v>18.96387844338318</c:v>
                </c:pt>
                <c:pt idx="418">
                  <c:v>18.864200987495131</c:v>
                </c:pt>
                <c:pt idx="419">
                  <c:v>18.864200987495131</c:v>
                </c:pt>
                <c:pt idx="420">
                  <c:v>18.76452353160709</c:v>
                </c:pt>
                <c:pt idx="421">
                  <c:v>18.76452353160709</c:v>
                </c:pt>
                <c:pt idx="422">
                  <c:v>18.76452353160709</c:v>
                </c:pt>
                <c:pt idx="423">
                  <c:v>18.76452353160709</c:v>
                </c:pt>
                <c:pt idx="424">
                  <c:v>18.76452353160709</c:v>
                </c:pt>
                <c:pt idx="425">
                  <c:v>18.664846075719044</c:v>
                </c:pt>
                <c:pt idx="426">
                  <c:v>18.565168619831002</c:v>
                </c:pt>
                <c:pt idx="427">
                  <c:v>18.664846075719044</c:v>
                </c:pt>
                <c:pt idx="428">
                  <c:v>18.76452353160709</c:v>
                </c:pt>
                <c:pt idx="429">
                  <c:v>18.76452353160709</c:v>
                </c:pt>
                <c:pt idx="430">
                  <c:v>18.664846075719044</c:v>
                </c:pt>
                <c:pt idx="431">
                  <c:v>18.664846075719044</c:v>
                </c:pt>
                <c:pt idx="432">
                  <c:v>18.565168619831002</c:v>
                </c:pt>
                <c:pt idx="433">
                  <c:v>18.565168619831002</c:v>
                </c:pt>
                <c:pt idx="434">
                  <c:v>18.565168619831002</c:v>
                </c:pt>
                <c:pt idx="435">
                  <c:v>18.565168619831002</c:v>
                </c:pt>
                <c:pt idx="436">
                  <c:v>18.565168619831002</c:v>
                </c:pt>
                <c:pt idx="437">
                  <c:v>18.565168619831002</c:v>
                </c:pt>
                <c:pt idx="438">
                  <c:v>18.565168619831002</c:v>
                </c:pt>
                <c:pt idx="439">
                  <c:v>18.465491163942957</c:v>
                </c:pt>
                <c:pt idx="440">
                  <c:v>18.465491163942957</c:v>
                </c:pt>
                <c:pt idx="441">
                  <c:v>18.365813708054912</c:v>
                </c:pt>
                <c:pt idx="442">
                  <c:v>18.365813708054912</c:v>
                </c:pt>
                <c:pt idx="443">
                  <c:v>18.365813708054912</c:v>
                </c:pt>
                <c:pt idx="444">
                  <c:v>18.465491163942957</c:v>
                </c:pt>
                <c:pt idx="445">
                  <c:v>18.565168619831002</c:v>
                </c:pt>
                <c:pt idx="446">
                  <c:v>18.465491163942957</c:v>
                </c:pt>
                <c:pt idx="447">
                  <c:v>18.465491163942957</c:v>
                </c:pt>
                <c:pt idx="448">
                  <c:v>18.365813708054912</c:v>
                </c:pt>
                <c:pt idx="449">
                  <c:v>18.365813708054912</c:v>
                </c:pt>
                <c:pt idx="450">
                  <c:v>18.26613625216687</c:v>
                </c:pt>
                <c:pt idx="451">
                  <c:v>18.166458796278821</c:v>
                </c:pt>
                <c:pt idx="452">
                  <c:v>18.066781340390779</c:v>
                </c:pt>
                <c:pt idx="453">
                  <c:v>18.166458796278821</c:v>
                </c:pt>
                <c:pt idx="454">
                  <c:v>18.26613625216687</c:v>
                </c:pt>
                <c:pt idx="455">
                  <c:v>18.26613625216687</c:v>
                </c:pt>
                <c:pt idx="456">
                  <c:v>18.26613625216687</c:v>
                </c:pt>
                <c:pt idx="457">
                  <c:v>18.365813708054912</c:v>
                </c:pt>
                <c:pt idx="458">
                  <c:v>18.465491163942957</c:v>
                </c:pt>
                <c:pt idx="459">
                  <c:v>18.365813708054912</c:v>
                </c:pt>
                <c:pt idx="460">
                  <c:v>18.365813708054912</c:v>
                </c:pt>
                <c:pt idx="461">
                  <c:v>18.26613625216687</c:v>
                </c:pt>
                <c:pt idx="462">
                  <c:v>18.26613625216687</c:v>
                </c:pt>
                <c:pt idx="463">
                  <c:v>18.166458796278821</c:v>
                </c:pt>
                <c:pt idx="464">
                  <c:v>18.166458796278821</c:v>
                </c:pt>
                <c:pt idx="465">
                  <c:v>18.26613625216687</c:v>
                </c:pt>
                <c:pt idx="466">
                  <c:v>18.26613625216687</c:v>
                </c:pt>
                <c:pt idx="467">
                  <c:v>18.26613625216687</c:v>
                </c:pt>
                <c:pt idx="468">
                  <c:v>18.26613625216687</c:v>
                </c:pt>
                <c:pt idx="469">
                  <c:v>18.26613625216687</c:v>
                </c:pt>
                <c:pt idx="470">
                  <c:v>18.26613625216687</c:v>
                </c:pt>
                <c:pt idx="471">
                  <c:v>18.26613625216687</c:v>
                </c:pt>
                <c:pt idx="472">
                  <c:v>18.26613625216687</c:v>
                </c:pt>
                <c:pt idx="473">
                  <c:v>18.166458796278821</c:v>
                </c:pt>
                <c:pt idx="474">
                  <c:v>18.166458796278821</c:v>
                </c:pt>
                <c:pt idx="475">
                  <c:v>18.066781340390779</c:v>
                </c:pt>
                <c:pt idx="476">
                  <c:v>18.066781340390779</c:v>
                </c:pt>
                <c:pt idx="477">
                  <c:v>18.066781340390779</c:v>
                </c:pt>
                <c:pt idx="478">
                  <c:v>18.166458796278821</c:v>
                </c:pt>
                <c:pt idx="479">
                  <c:v>18.166458796278821</c:v>
                </c:pt>
                <c:pt idx="480">
                  <c:v>18.166458796278821</c:v>
                </c:pt>
                <c:pt idx="481">
                  <c:v>18.166458796278821</c:v>
                </c:pt>
                <c:pt idx="482">
                  <c:v>18.166458796278821</c:v>
                </c:pt>
                <c:pt idx="483">
                  <c:v>18.166458796278821</c:v>
                </c:pt>
                <c:pt idx="484">
                  <c:v>18.365813708054912</c:v>
                </c:pt>
                <c:pt idx="485">
                  <c:v>18.365813708054912</c:v>
                </c:pt>
                <c:pt idx="486">
                  <c:v>18.365813708054912</c:v>
                </c:pt>
                <c:pt idx="487">
                  <c:v>18.26613625216687</c:v>
                </c:pt>
                <c:pt idx="488">
                  <c:v>18.26613625216687</c:v>
                </c:pt>
                <c:pt idx="489">
                  <c:v>18.166458796278821</c:v>
                </c:pt>
                <c:pt idx="490">
                  <c:v>18.066781340390779</c:v>
                </c:pt>
                <c:pt idx="491">
                  <c:v>17.967103884502734</c:v>
                </c:pt>
                <c:pt idx="492">
                  <c:v>17.967103884502734</c:v>
                </c:pt>
                <c:pt idx="493">
                  <c:v>17.967103884502734</c:v>
                </c:pt>
                <c:pt idx="494">
                  <c:v>17.967103884502734</c:v>
                </c:pt>
                <c:pt idx="495">
                  <c:v>17.967103884502734</c:v>
                </c:pt>
                <c:pt idx="496">
                  <c:v>17.967103884502734</c:v>
                </c:pt>
                <c:pt idx="497">
                  <c:v>17.967103884502734</c:v>
                </c:pt>
                <c:pt idx="498">
                  <c:v>17.967103884502734</c:v>
                </c:pt>
                <c:pt idx="499">
                  <c:v>18.066781340390779</c:v>
                </c:pt>
                <c:pt idx="500">
                  <c:v>18.066781340390779</c:v>
                </c:pt>
                <c:pt idx="501">
                  <c:v>17.967103884502734</c:v>
                </c:pt>
                <c:pt idx="502">
                  <c:v>18.066781340390779</c:v>
                </c:pt>
                <c:pt idx="503">
                  <c:v>18.066781340390779</c:v>
                </c:pt>
                <c:pt idx="504">
                  <c:v>18.066781340390779</c:v>
                </c:pt>
                <c:pt idx="505">
                  <c:v>17.967103884502734</c:v>
                </c:pt>
                <c:pt idx="506">
                  <c:v>17.867426428614689</c:v>
                </c:pt>
                <c:pt idx="507">
                  <c:v>17.767748972726647</c:v>
                </c:pt>
                <c:pt idx="508">
                  <c:v>17.767748972726647</c:v>
                </c:pt>
                <c:pt idx="509">
                  <c:v>17.668071516838602</c:v>
                </c:pt>
                <c:pt idx="510">
                  <c:v>17.668071516838602</c:v>
                </c:pt>
                <c:pt idx="511">
                  <c:v>17.767748972726647</c:v>
                </c:pt>
                <c:pt idx="512">
                  <c:v>17.767748972726647</c:v>
                </c:pt>
                <c:pt idx="513">
                  <c:v>17.668071516838602</c:v>
                </c:pt>
                <c:pt idx="514">
                  <c:v>17.56839406095056</c:v>
                </c:pt>
                <c:pt idx="515">
                  <c:v>17.468716605062514</c:v>
                </c:pt>
                <c:pt idx="516">
                  <c:v>17.369039149174466</c:v>
                </c:pt>
                <c:pt idx="517">
                  <c:v>17.369039149174466</c:v>
                </c:pt>
                <c:pt idx="518">
                  <c:v>17.369039149174466</c:v>
                </c:pt>
                <c:pt idx="519">
                  <c:v>17.468716605062514</c:v>
                </c:pt>
                <c:pt idx="520">
                  <c:v>17.468716605062514</c:v>
                </c:pt>
                <c:pt idx="521">
                  <c:v>17.56839406095056</c:v>
                </c:pt>
                <c:pt idx="522">
                  <c:v>17.56839406095056</c:v>
                </c:pt>
                <c:pt idx="523">
                  <c:v>17.468716605062514</c:v>
                </c:pt>
                <c:pt idx="524">
                  <c:v>17.468716605062514</c:v>
                </c:pt>
                <c:pt idx="525">
                  <c:v>17.468716605062514</c:v>
                </c:pt>
                <c:pt idx="526">
                  <c:v>17.56839406095056</c:v>
                </c:pt>
                <c:pt idx="527">
                  <c:v>17.767748972726647</c:v>
                </c:pt>
                <c:pt idx="528">
                  <c:v>17.767748972726647</c:v>
                </c:pt>
                <c:pt idx="529">
                  <c:v>17.967103884502734</c:v>
                </c:pt>
                <c:pt idx="530">
                  <c:v>17.967103884502734</c:v>
                </c:pt>
                <c:pt idx="531">
                  <c:v>18.066781340390779</c:v>
                </c:pt>
                <c:pt idx="532">
                  <c:v>18.066781340390779</c:v>
                </c:pt>
                <c:pt idx="533">
                  <c:v>18.066781340390779</c:v>
                </c:pt>
                <c:pt idx="534">
                  <c:v>17.967103884502734</c:v>
                </c:pt>
                <c:pt idx="535">
                  <c:v>17.967103884502734</c:v>
                </c:pt>
                <c:pt idx="536">
                  <c:v>17.967103884502734</c:v>
                </c:pt>
                <c:pt idx="537">
                  <c:v>17.967103884502734</c:v>
                </c:pt>
                <c:pt idx="538">
                  <c:v>18.066781340390779</c:v>
                </c:pt>
                <c:pt idx="539">
                  <c:v>18.066781340390779</c:v>
                </c:pt>
                <c:pt idx="540">
                  <c:v>17.967103884502734</c:v>
                </c:pt>
                <c:pt idx="541">
                  <c:v>17.967103884502734</c:v>
                </c:pt>
                <c:pt idx="542">
                  <c:v>17.867426428614689</c:v>
                </c:pt>
                <c:pt idx="543">
                  <c:v>17.767748972726647</c:v>
                </c:pt>
                <c:pt idx="544">
                  <c:v>17.867426428614689</c:v>
                </c:pt>
                <c:pt idx="545">
                  <c:v>17.867426428614689</c:v>
                </c:pt>
                <c:pt idx="546">
                  <c:v>17.867426428614689</c:v>
                </c:pt>
                <c:pt idx="547">
                  <c:v>18.066781340390779</c:v>
                </c:pt>
                <c:pt idx="548">
                  <c:v>18.066781340390779</c:v>
                </c:pt>
                <c:pt idx="549">
                  <c:v>18.066781340390779</c:v>
                </c:pt>
                <c:pt idx="550">
                  <c:v>17.867426428614689</c:v>
                </c:pt>
                <c:pt idx="551">
                  <c:v>17.867426428614689</c:v>
                </c:pt>
                <c:pt idx="552">
                  <c:v>17.767748972726647</c:v>
                </c:pt>
                <c:pt idx="553">
                  <c:v>17.867426428614689</c:v>
                </c:pt>
                <c:pt idx="554">
                  <c:v>17.867426428614689</c:v>
                </c:pt>
                <c:pt idx="555">
                  <c:v>17.767748972726647</c:v>
                </c:pt>
                <c:pt idx="556">
                  <c:v>17.668071516838602</c:v>
                </c:pt>
                <c:pt idx="557">
                  <c:v>17.668071516838602</c:v>
                </c:pt>
                <c:pt idx="558">
                  <c:v>17.668071516838602</c:v>
                </c:pt>
                <c:pt idx="559">
                  <c:v>17.668071516838602</c:v>
                </c:pt>
                <c:pt idx="560">
                  <c:v>17.56839406095056</c:v>
                </c:pt>
                <c:pt idx="561">
                  <c:v>17.56839406095056</c:v>
                </c:pt>
                <c:pt idx="562">
                  <c:v>17.468716605062514</c:v>
                </c:pt>
                <c:pt idx="563">
                  <c:v>17.468716605062514</c:v>
                </c:pt>
                <c:pt idx="564">
                  <c:v>17.369039149174466</c:v>
                </c:pt>
                <c:pt idx="565">
                  <c:v>17.369039149174466</c:v>
                </c:pt>
                <c:pt idx="566">
                  <c:v>17.369039149174466</c:v>
                </c:pt>
                <c:pt idx="567">
                  <c:v>17.369039149174466</c:v>
                </c:pt>
                <c:pt idx="568">
                  <c:v>17.369039149174466</c:v>
                </c:pt>
                <c:pt idx="569">
                  <c:v>17.369039149174466</c:v>
                </c:pt>
                <c:pt idx="570">
                  <c:v>17.468716605062514</c:v>
                </c:pt>
                <c:pt idx="571">
                  <c:v>17.56839406095056</c:v>
                </c:pt>
                <c:pt idx="572">
                  <c:v>17.468716605062514</c:v>
                </c:pt>
                <c:pt idx="573">
                  <c:v>17.468716605062514</c:v>
                </c:pt>
                <c:pt idx="574">
                  <c:v>17.56839406095056</c:v>
                </c:pt>
                <c:pt idx="575">
                  <c:v>17.369039149174466</c:v>
                </c:pt>
                <c:pt idx="576">
                  <c:v>17.269361693286424</c:v>
                </c:pt>
                <c:pt idx="577">
                  <c:v>17.269361693286424</c:v>
                </c:pt>
                <c:pt idx="578">
                  <c:v>17.369039149174466</c:v>
                </c:pt>
                <c:pt idx="579">
                  <c:v>17.269361693286424</c:v>
                </c:pt>
                <c:pt idx="580">
                  <c:v>17.369039149174466</c:v>
                </c:pt>
                <c:pt idx="581">
                  <c:v>17.369039149174466</c:v>
                </c:pt>
                <c:pt idx="582">
                  <c:v>17.369039149174466</c:v>
                </c:pt>
                <c:pt idx="583">
                  <c:v>17.369039149174466</c:v>
                </c:pt>
                <c:pt idx="584">
                  <c:v>17.468716605062514</c:v>
                </c:pt>
                <c:pt idx="585">
                  <c:v>17.468716605062514</c:v>
                </c:pt>
                <c:pt idx="586">
                  <c:v>17.369039149174466</c:v>
                </c:pt>
                <c:pt idx="587">
                  <c:v>17.269361693286424</c:v>
                </c:pt>
                <c:pt idx="588">
                  <c:v>17.269361693286424</c:v>
                </c:pt>
                <c:pt idx="589">
                  <c:v>17.269361693286424</c:v>
                </c:pt>
                <c:pt idx="590">
                  <c:v>17.169684237398378</c:v>
                </c:pt>
                <c:pt idx="591">
                  <c:v>17.169684237398378</c:v>
                </c:pt>
                <c:pt idx="592">
                  <c:v>17.169684237398378</c:v>
                </c:pt>
                <c:pt idx="593">
                  <c:v>17.169684237398378</c:v>
                </c:pt>
                <c:pt idx="594">
                  <c:v>17.169684237398378</c:v>
                </c:pt>
                <c:pt idx="595">
                  <c:v>17.070006781510337</c:v>
                </c:pt>
                <c:pt idx="596">
                  <c:v>17.169684237398378</c:v>
                </c:pt>
                <c:pt idx="597">
                  <c:v>17.169684237398378</c:v>
                </c:pt>
                <c:pt idx="598">
                  <c:v>17.269361693286424</c:v>
                </c:pt>
                <c:pt idx="599">
                  <c:v>17.369039149174466</c:v>
                </c:pt>
                <c:pt idx="600">
                  <c:v>17.468716605062514</c:v>
                </c:pt>
                <c:pt idx="601">
                  <c:v>17.468716605062514</c:v>
                </c:pt>
                <c:pt idx="602">
                  <c:v>17.56839406095056</c:v>
                </c:pt>
                <c:pt idx="603">
                  <c:v>17.56839406095056</c:v>
                </c:pt>
                <c:pt idx="604">
                  <c:v>17.56839406095056</c:v>
                </c:pt>
                <c:pt idx="605">
                  <c:v>17.668071516838602</c:v>
                </c:pt>
                <c:pt idx="606">
                  <c:v>17.56839406095056</c:v>
                </c:pt>
                <c:pt idx="607">
                  <c:v>17.56839406095056</c:v>
                </c:pt>
                <c:pt idx="608">
                  <c:v>17.56839406095056</c:v>
                </c:pt>
                <c:pt idx="609">
                  <c:v>17.56839406095056</c:v>
                </c:pt>
                <c:pt idx="610">
                  <c:v>17.668071516838602</c:v>
                </c:pt>
                <c:pt idx="611">
                  <c:v>17.668071516838602</c:v>
                </c:pt>
                <c:pt idx="612">
                  <c:v>17.56839406095056</c:v>
                </c:pt>
                <c:pt idx="613">
                  <c:v>17.56839406095056</c:v>
                </c:pt>
                <c:pt idx="614">
                  <c:v>17.56839406095056</c:v>
                </c:pt>
                <c:pt idx="615">
                  <c:v>17.468716605062514</c:v>
                </c:pt>
                <c:pt idx="616">
                  <c:v>17.56839406095056</c:v>
                </c:pt>
                <c:pt idx="617">
                  <c:v>17.668071516838602</c:v>
                </c:pt>
                <c:pt idx="618">
                  <c:v>17.56839406095056</c:v>
                </c:pt>
                <c:pt idx="619">
                  <c:v>17.668071516838602</c:v>
                </c:pt>
                <c:pt idx="620">
                  <c:v>17.56839406095056</c:v>
                </c:pt>
                <c:pt idx="621">
                  <c:v>17.56839406095056</c:v>
                </c:pt>
                <c:pt idx="622">
                  <c:v>17.668071516838602</c:v>
                </c:pt>
                <c:pt idx="623">
                  <c:v>17.767748972726647</c:v>
                </c:pt>
                <c:pt idx="624">
                  <c:v>17.668071516838602</c:v>
                </c:pt>
                <c:pt idx="625">
                  <c:v>17.56839406095056</c:v>
                </c:pt>
                <c:pt idx="626">
                  <c:v>17.767748972726647</c:v>
                </c:pt>
                <c:pt idx="627">
                  <c:v>17.767748972726647</c:v>
                </c:pt>
                <c:pt idx="628">
                  <c:v>17.668071516838602</c:v>
                </c:pt>
                <c:pt idx="629">
                  <c:v>17.668071516838602</c:v>
                </c:pt>
                <c:pt idx="630">
                  <c:v>17.668071516838602</c:v>
                </c:pt>
                <c:pt idx="631">
                  <c:v>17.668071516838602</c:v>
                </c:pt>
                <c:pt idx="632">
                  <c:v>17.668071516838602</c:v>
                </c:pt>
                <c:pt idx="633">
                  <c:v>17.668071516838602</c:v>
                </c:pt>
                <c:pt idx="634">
                  <c:v>17.668071516838602</c:v>
                </c:pt>
                <c:pt idx="635">
                  <c:v>17.867426428614689</c:v>
                </c:pt>
                <c:pt idx="636">
                  <c:v>17.867426428614689</c:v>
                </c:pt>
                <c:pt idx="637">
                  <c:v>17.867426428614689</c:v>
                </c:pt>
                <c:pt idx="638">
                  <c:v>17.767748972726647</c:v>
                </c:pt>
                <c:pt idx="639">
                  <c:v>17.767748972726647</c:v>
                </c:pt>
                <c:pt idx="640">
                  <c:v>17.668071516838602</c:v>
                </c:pt>
                <c:pt idx="641">
                  <c:v>17.668071516838602</c:v>
                </c:pt>
                <c:pt idx="642">
                  <c:v>17.767748972726647</c:v>
                </c:pt>
                <c:pt idx="643">
                  <c:v>17.767748972726647</c:v>
                </c:pt>
                <c:pt idx="644">
                  <c:v>17.767748972726647</c:v>
                </c:pt>
                <c:pt idx="645">
                  <c:v>17.56839406095056</c:v>
                </c:pt>
                <c:pt idx="646">
                  <c:v>17.56839406095056</c:v>
                </c:pt>
                <c:pt idx="647">
                  <c:v>17.56839406095056</c:v>
                </c:pt>
                <c:pt idx="648">
                  <c:v>17.56839406095056</c:v>
                </c:pt>
                <c:pt idx="649">
                  <c:v>17.56839406095056</c:v>
                </c:pt>
                <c:pt idx="650">
                  <c:v>17.56839406095056</c:v>
                </c:pt>
                <c:pt idx="651">
                  <c:v>17.767748972726647</c:v>
                </c:pt>
                <c:pt idx="652">
                  <c:v>17.767748972726647</c:v>
                </c:pt>
                <c:pt idx="653">
                  <c:v>17.668071516838602</c:v>
                </c:pt>
                <c:pt idx="654">
                  <c:v>17.767748972726647</c:v>
                </c:pt>
                <c:pt idx="655">
                  <c:v>17.767748972726647</c:v>
                </c:pt>
                <c:pt idx="656">
                  <c:v>17.56839406095056</c:v>
                </c:pt>
                <c:pt idx="657">
                  <c:v>17.468716605062514</c:v>
                </c:pt>
                <c:pt idx="658">
                  <c:v>17.369039149174466</c:v>
                </c:pt>
                <c:pt idx="659">
                  <c:v>17.269361693286424</c:v>
                </c:pt>
                <c:pt idx="660">
                  <c:v>17.169684237398378</c:v>
                </c:pt>
                <c:pt idx="661">
                  <c:v>17.169684237398378</c:v>
                </c:pt>
                <c:pt idx="662">
                  <c:v>17.169684237398378</c:v>
                </c:pt>
                <c:pt idx="663">
                  <c:v>17.169684237398378</c:v>
                </c:pt>
                <c:pt idx="664">
                  <c:v>17.070006781510337</c:v>
                </c:pt>
                <c:pt idx="665">
                  <c:v>17.070006781510337</c:v>
                </c:pt>
                <c:pt idx="666">
                  <c:v>17.169684237398378</c:v>
                </c:pt>
                <c:pt idx="667">
                  <c:v>17.169684237398378</c:v>
                </c:pt>
                <c:pt idx="668">
                  <c:v>17.070006781510337</c:v>
                </c:pt>
                <c:pt idx="669">
                  <c:v>17.070006781510337</c:v>
                </c:pt>
                <c:pt idx="670">
                  <c:v>17.070006781510337</c:v>
                </c:pt>
                <c:pt idx="671">
                  <c:v>16.970329325622291</c:v>
                </c:pt>
                <c:pt idx="672">
                  <c:v>17.668071516838602</c:v>
                </c:pt>
                <c:pt idx="673">
                  <c:v>17.767748972726647</c:v>
                </c:pt>
                <c:pt idx="674">
                  <c:v>17.668071516838602</c:v>
                </c:pt>
                <c:pt idx="675">
                  <c:v>17.668071516838602</c:v>
                </c:pt>
                <c:pt idx="676">
                  <c:v>17.867426428614689</c:v>
                </c:pt>
                <c:pt idx="677">
                  <c:v>17.767748972726647</c:v>
                </c:pt>
                <c:pt idx="678">
                  <c:v>17.668071516838602</c:v>
                </c:pt>
                <c:pt idx="679">
                  <c:v>17.668071516838602</c:v>
                </c:pt>
                <c:pt idx="680">
                  <c:v>17.668071516838602</c:v>
                </c:pt>
                <c:pt idx="681">
                  <c:v>17.668071516838602</c:v>
                </c:pt>
                <c:pt idx="682">
                  <c:v>17.56839406095056</c:v>
                </c:pt>
                <c:pt idx="683">
                  <c:v>17.468716605062514</c:v>
                </c:pt>
                <c:pt idx="684">
                  <c:v>17.369039149174466</c:v>
                </c:pt>
                <c:pt idx="685">
                  <c:v>17.269361693286424</c:v>
                </c:pt>
                <c:pt idx="686">
                  <c:v>17.468716605062514</c:v>
                </c:pt>
                <c:pt idx="687">
                  <c:v>17.369039149174466</c:v>
                </c:pt>
                <c:pt idx="688">
                  <c:v>17.269361693286424</c:v>
                </c:pt>
                <c:pt idx="689">
                  <c:v>17.369039149174466</c:v>
                </c:pt>
                <c:pt idx="690">
                  <c:v>17.369039149174466</c:v>
                </c:pt>
                <c:pt idx="691">
                  <c:v>17.269361693286424</c:v>
                </c:pt>
                <c:pt idx="692">
                  <c:v>17.169684237398378</c:v>
                </c:pt>
                <c:pt idx="693">
                  <c:v>17.169684237398378</c:v>
                </c:pt>
                <c:pt idx="694">
                  <c:v>17.169684237398378</c:v>
                </c:pt>
                <c:pt idx="695">
                  <c:v>17.169684237398378</c:v>
                </c:pt>
                <c:pt idx="696">
                  <c:v>17.169684237398378</c:v>
                </c:pt>
                <c:pt idx="697">
                  <c:v>17.070006781510337</c:v>
                </c:pt>
                <c:pt idx="698">
                  <c:v>17.169684237398378</c:v>
                </c:pt>
                <c:pt idx="699">
                  <c:v>17.070006781510337</c:v>
                </c:pt>
                <c:pt idx="700">
                  <c:v>17.070006781510337</c:v>
                </c:pt>
                <c:pt idx="701">
                  <c:v>17.070006781510337</c:v>
                </c:pt>
                <c:pt idx="702">
                  <c:v>16.970329325622291</c:v>
                </c:pt>
                <c:pt idx="703">
                  <c:v>16.970329325622291</c:v>
                </c:pt>
                <c:pt idx="704">
                  <c:v>16.970329325622291</c:v>
                </c:pt>
                <c:pt idx="705">
                  <c:v>16.870651869734246</c:v>
                </c:pt>
                <c:pt idx="706">
                  <c:v>16.970329325622291</c:v>
                </c:pt>
                <c:pt idx="707">
                  <c:v>16.970329325622291</c:v>
                </c:pt>
                <c:pt idx="708">
                  <c:v>17.070006781510337</c:v>
                </c:pt>
                <c:pt idx="709">
                  <c:v>17.070006781510337</c:v>
                </c:pt>
                <c:pt idx="710">
                  <c:v>17.169684237398378</c:v>
                </c:pt>
                <c:pt idx="711">
                  <c:v>17.169684237398378</c:v>
                </c:pt>
                <c:pt idx="712">
                  <c:v>17.169684237398378</c:v>
                </c:pt>
                <c:pt idx="713">
                  <c:v>17.269361693286424</c:v>
                </c:pt>
                <c:pt idx="714">
                  <c:v>17.169684237398378</c:v>
                </c:pt>
                <c:pt idx="715">
                  <c:v>17.169684237398378</c:v>
                </c:pt>
                <c:pt idx="716">
                  <c:v>17.269361693286424</c:v>
                </c:pt>
                <c:pt idx="717">
                  <c:v>17.269361693286424</c:v>
                </c:pt>
                <c:pt idx="718">
                  <c:v>17.269361693286424</c:v>
                </c:pt>
                <c:pt idx="719">
                  <c:v>17.169684237398378</c:v>
                </c:pt>
                <c:pt idx="720">
                  <c:v>17.070006781510337</c:v>
                </c:pt>
                <c:pt idx="721">
                  <c:v>17.070006781510337</c:v>
                </c:pt>
                <c:pt idx="722">
                  <c:v>17.070006781510337</c:v>
                </c:pt>
                <c:pt idx="723">
                  <c:v>17.070006781510337</c:v>
                </c:pt>
                <c:pt idx="724">
                  <c:v>16.970329325622291</c:v>
                </c:pt>
                <c:pt idx="725">
                  <c:v>17.070006781510337</c:v>
                </c:pt>
                <c:pt idx="726">
                  <c:v>16.970329325622291</c:v>
                </c:pt>
                <c:pt idx="727">
                  <c:v>16.970329325622291</c:v>
                </c:pt>
                <c:pt idx="728">
                  <c:v>16.970329325622291</c:v>
                </c:pt>
                <c:pt idx="729">
                  <c:v>17.070006781510337</c:v>
                </c:pt>
                <c:pt idx="730">
                  <c:v>17.169684237398378</c:v>
                </c:pt>
                <c:pt idx="731">
                  <c:v>17.169684237398378</c:v>
                </c:pt>
                <c:pt idx="732">
                  <c:v>17.070006781510337</c:v>
                </c:pt>
                <c:pt idx="733">
                  <c:v>17.169684237398378</c:v>
                </c:pt>
                <c:pt idx="734">
                  <c:v>17.070006781510337</c:v>
                </c:pt>
                <c:pt idx="735">
                  <c:v>17.169684237398378</c:v>
                </c:pt>
                <c:pt idx="736">
                  <c:v>17.070006781510337</c:v>
                </c:pt>
                <c:pt idx="737">
                  <c:v>17.070006781510337</c:v>
                </c:pt>
                <c:pt idx="738">
                  <c:v>17.070006781510337</c:v>
                </c:pt>
                <c:pt idx="739">
                  <c:v>17.169684237398378</c:v>
                </c:pt>
                <c:pt idx="740">
                  <c:v>17.169684237398378</c:v>
                </c:pt>
                <c:pt idx="741">
                  <c:v>17.169684237398378</c:v>
                </c:pt>
                <c:pt idx="742">
                  <c:v>17.169684237398378</c:v>
                </c:pt>
                <c:pt idx="743">
                  <c:v>17.169684237398378</c:v>
                </c:pt>
                <c:pt idx="744">
                  <c:v>17.269361693286424</c:v>
                </c:pt>
                <c:pt idx="745">
                  <c:v>17.169684237398378</c:v>
                </c:pt>
                <c:pt idx="746">
                  <c:v>17.169684237398378</c:v>
                </c:pt>
                <c:pt idx="747">
                  <c:v>17.169684237398378</c:v>
                </c:pt>
                <c:pt idx="748">
                  <c:v>17.169684237398378</c:v>
                </c:pt>
                <c:pt idx="749">
                  <c:v>17.070006781510337</c:v>
                </c:pt>
                <c:pt idx="750">
                  <c:v>17.169684237398378</c:v>
                </c:pt>
                <c:pt idx="751">
                  <c:v>17.169684237398378</c:v>
                </c:pt>
                <c:pt idx="752">
                  <c:v>17.070006781510337</c:v>
                </c:pt>
                <c:pt idx="753">
                  <c:v>17.070006781510337</c:v>
                </c:pt>
                <c:pt idx="754">
                  <c:v>16.970329325622291</c:v>
                </c:pt>
                <c:pt idx="755">
                  <c:v>16.870651869734246</c:v>
                </c:pt>
                <c:pt idx="756">
                  <c:v>16.870651869734246</c:v>
                </c:pt>
                <c:pt idx="757">
                  <c:v>16.970329325622291</c:v>
                </c:pt>
                <c:pt idx="758">
                  <c:v>16.970329325622291</c:v>
                </c:pt>
                <c:pt idx="759">
                  <c:v>16.870651869734246</c:v>
                </c:pt>
                <c:pt idx="760">
                  <c:v>16.770974413846204</c:v>
                </c:pt>
                <c:pt idx="761">
                  <c:v>16.770974413846204</c:v>
                </c:pt>
                <c:pt idx="762">
                  <c:v>16.770974413846204</c:v>
                </c:pt>
                <c:pt idx="763">
                  <c:v>16.671296957958155</c:v>
                </c:pt>
                <c:pt idx="764">
                  <c:v>16.571619502070114</c:v>
                </c:pt>
                <c:pt idx="765">
                  <c:v>16.571619502070114</c:v>
                </c:pt>
                <c:pt idx="766">
                  <c:v>16.571619502070114</c:v>
                </c:pt>
                <c:pt idx="767">
                  <c:v>16.571619502070114</c:v>
                </c:pt>
                <c:pt idx="768">
                  <c:v>16.870651869734246</c:v>
                </c:pt>
                <c:pt idx="769">
                  <c:v>16.770974413846204</c:v>
                </c:pt>
                <c:pt idx="770">
                  <c:v>16.770974413846204</c:v>
                </c:pt>
                <c:pt idx="771">
                  <c:v>16.671296957958155</c:v>
                </c:pt>
                <c:pt idx="772">
                  <c:v>16.671296957958155</c:v>
                </c:pt>
                <c:pt idx="773">
                  <c:v>16.671296957958155</c:v>
                </c:pt>
                <c:pt idx="774">
                  <c:v>16.671296957958155</c:v>
                </c:pt>
                <c:pt idx="775">
                  <c:v>16.770974413846204</c:v>
                </c:pt>
                <c:pt idx="776">
                  <c:v>16.870651869734246</c:v>
                </c:pt>
                <c:pt idx="777">
                  <c:v>16.870651869734246</c:v>
                </c:pt>
                <c:pt idx="778">
                  <c:v>16.870651869734246</c:v>
                </c:pt>
                <c:pt idx="779">
                  <c:v>16.870651869734246</c:v>
                </c:pt>
                <c:pt idx="780">
                  <c:v>16.970329325622291</c:v>
                </c:pt>
                <c:pt idx="781">
                  <c:v>16.970329325622291</c:v>
                </c:pt>
                <c:pt idx="782">
                  <c:v>16.970329325622291</c:v>
                </c:pt>
                <c:pt idx="783">
                  <c:v>16.870651869734246</c:v>
                </c:pt>
                <c:pt idx="784">
                  <c:v>16.870651869734246</c:v>
                </c:pt>
                <c:pt idx="785">
                  <c:v>16.770974413846204</c:v>
                </c:pt>
                <c:pt idx="786">
                  <c:v>16.770974413846204</c:v>
                </c:pt>
                <c:pt idx="787">
                  <c:v>16.770974413846204</c:v>
                </c:pt>
                <c:pt idx="788">
                  <c:v>16.770974413846204</c:v>
                </c:pt>
                <c:pt idx="789">
                  <c:v>16.671296957958155</c:v>
                </c:pt>
                <c:pt idx="790">
                  <c:v>16.671296957958155</c:v>
                </c:pt>
                <c:pt idx="791">
                  <c:v>16.571619502070114</c:v>
                </c:pt>
                <c:pt idx="792">
                  <c:v>16.571619502070114</c:v>
                </c:pt>
                <c:pt idx="793">
                  <c:v>16.571619502070114</c:v>
                </c:pt>
                <c:pt idx="794">
                  <c:v>16.471942046182068</c:v>
                </c:pt>
                <c:pt idx="795">
                  <c:v>16.471942046182068</c:v>
                </c:pt>
                <c:pt idx="796">
                  <c:v>16.571619502070114</c:v>
                </c:pt>
                <c:pt idx="797">
                  <c:v>16.471942046182068</c:v>
                </c:pt>
                <c:pt idx="798">
                  <c:v>16.471942046182068</c:v>
                </c:pt>
                <c:pt idx="799">
                  <c:v>16.471942046182068</c:v>
                </c:pt>
                <c:pt idx="800">
                  <c:v>16.471942046182068</c:v>
                </c:pt>
                <c:pt idx="801">
                  <c:v>16.471942046182068</c:v>
                </c:pt>
                <c:pt idx="802">
                  <c:v>16.372264590294023</c:v>
                </c:pt>
                <c:pt idx="803">
                  <c:v>16.372264590294023</c:v>
                </c:pt>
                <c:pt idx="804">
                  <c:v>16.372264590294023</c:v>
                </c:pt>
                <c:pt idx="805">
                  <c:v>16.372264590294023</c:v>
                </c:pt>
                <c:pt idx="806">
                  <c:v>16.272587134405981</c:v>
                </c:pt>
                <c:pt idx="807">
                  <c:v>16.272587134405981</c:v>
                </c:pt>
                <c:pt idx="808">
                  <c:v>16.372264590294023</c:v>
                </c:pt>
                <c:pt idx="809">
                  <c:v>16.272587134405981</c:v>
                </c:pt>
                <c:pt idx="810">
                  <c:v>16.272587134405981</c:v>
                </c:pt>
                <c:pt idx="811">
                  <c:v>16.272587134405981</c:v>
                </c:pt>
                <c:pt idx="812">
                  <c:v>16.272587134405981</c:v>
                </c:pt>
                <c:pt idx="813">
                  <c:v>16.172909678517936</c:v>
                </c:pt>
                <c:pt idx="814">
                  <c:v>16.272587134405981</c:v>
                </c:pt>
                <c:pt idx="815">
                  <c:v>16.272587134405981</c:v>
                </c:pt>
                <c:pt idx="816">
                  <c:v>16.272587134405981</c:v>
                </c:pt>
                <c:pt idx="817">
                  <c:v>16.372264590294023</c:v>
                </c:pt>
                <c:pt idx="818">
                  <c:v>16.372264590294023</c:v>
                </c:pt>
                <c:pt idx="819">
                  <c:v>16.372264590294023</c:v>
                </c:pt>
                <c:pt idx="820">
                  <c:v>16.372264590294023</c:v>
                </c:pt>
                <c:pt idx="821">
                  <c:v>16.272587134405981</c:v>
                </c:pt>
                <c:pt idx="822">
                  <c:v>16.372264590294023</c:v>
                </c:pt>
                <c:pt idx="823">
                  <c:v>16.372264590294023</c:v>
                </c:pt>
                <c:pt idx="824">
                  <c:v>16.372264590294023</c:v>
                </c:pt>
                <c:pt idx="825">
                  <c:v>16.372264590294023</c:v>
                </c:pt>
                <c:pt idx="826">
                  <c:v>16.372264590294023</c:v>
                </c:pt>
                <c:pt idx="827">
                  <c:v>16.372264590294023</c:v>
                </c:pt>
                <c:pt idx="828">
                  <c:v>16.372264590294023</c:v>
                </c:pt>
                <c:pt idx="829">
                  <c:v>16.372264590294023</c:v>
                </c:pt>
                <c:pt idx="830">
                  <c:v>16.372264590294023</c:v>
                </c:pt>
                <c:pt idx="831">
                  <c:v>16.471942046182068</c:v>
                </c:pt>
                <c:pt idx="832">
                  <c:v>16.471942046182068</c:v>
                </c:pt>
                <c:pt idx="833">
                  <c:v>16.571619502070114</c:v>
                </c:pt>
                <c:pt idx="834">
                  <c:v>16.471942046182068</c:v>
                </c:pt>
                <c:pt idx="835">
                  <c:v>16.471942046182068</c:v>
                </c:pt>
                <c:pt idx="836">
                  <c:v>16.372264590294023</c:v>
                </c:pt>
                <c:pt idx="837">
                  <c:v>16.372264590294023</c:v>
                </c:pt>
                <c:pt idx="838">
                  <c:v>16.372264590294023</c:v>
                </c:pt>
                <c:pt idx="839">
                  <c:v>16.471942046182068</c:v>
                </c:pt>
                <c:pt idx="840">
                  <c:v>16.372264590294023</c:v>
                </c:pt>
                <c:pt idx="841">
                  <c:v>16.272587134405981</c:v>
                </c:pt>
                <c:pt idx="842">
                  <c:v>16.272587134405981</c:v>
                </c:pt>
                <c:pt idx="843">
                  <c:v>16.272587134405981</c:v>
                </c:pt>
                <c:pt idx="844">
                  <c:v>16.272587134405981</c:v>
                </c:pt>
                <c:pt idx="845">
                  <c:v>16.272587134405981</c:v>
                </c:pt>
                <c:pt idx="846">
                  <c:v>16.272587134405981</c:v>
                </c:pt>
                <c:pt idx="847">
                  <c:v>16.272587134405981</c:v>
                </c:pt>
                <c:pt idx="848">
                  <c:v>16.272587134405981</c:v>
                </c:pt>
                <c:pt idx="849">
                  <c:v>16.172909678517936</c:v>
                </c:pt>
                <c:pt idx="850">
                  <c:v>16.272587134405981</c:v>
                </c:pt>
                <c:pt idx="851">
                  <c:v>16.172909678517936</c:v>
                </c:pt>
                <c:pt idx="852">
                  <c:v>16.172909678517936</c:v>
                </c:pt>
                <c:pt idx="853">
                  <c:v>16.172909678517936</c:v>
                </c:pt>
                <c:pt idx="854">
                  <c:v>16.172909678517936</c:v>
                </c:pt>
                <c:pt idx="855">
                  <c:v>16.172909678517936</c:v>
                </c:pt>
                <c:pt idx="856">
                  <c:v>16.272587134405981</c:v>
                </c:pt>
                <c:pt idx="857">
                  <c:v>16.272587134405981</c:v>
                </c:pt>
                <c:pt idx="858">
                  <c:v>16.172909678517936</c:v>
                </c:pt>
                <c:pt idx="859">
                  <c:v>16.272587134405981</c:v>
                </c:pt>
                <c:pt idx="860">
                  <c:v>16.272587134405981</c:v>
                </c:pt>
                <c:pt idx="861">
                  <c:v>16.372264590294023</c:v>
                </c:pt>
                <c:pt idx="862">
                  <c:v>16.272587134405981</c:v>
                </c:pt>
                <c:pt idx="863">
                  <c:v>16.272587134405981</c:v>
                </c:pt>
                <c:pt idx="864">
                  <c:v>16.172909678517936</c:v>
                </c:pt>
                <c:pt idx="865">
                  <c:v>16.172909678517936</c:v>
                </c:pt>
                <c:pt idx="866">
                  <c:v>16.172909678517936</c:v>
                </c:pt>
                <c:pt idx="867">
                  <c:v>16.172909678517936</c:v>
                </c:pt>
                <c:pt idx="868">
                  <c:v>16.172909678517936</c:v>
                </c:pt>
                <c:pt idx="869">
                  <c:v>16.172909678517936</c:v>
                </c:pt>
                <c:pt idx="870">
                  <c:v>16.172909678517936</c:v>
                </c:pt>
                <c:pt idx="871">
                  <c:v>16.073232222629894</c:v>
                </c:pt>
                <c:pt idx="872">
                  <c:v>16.172909678517936</c:v>
                </c:pt>
                <c:pt idx="873">
                  <c:v>16.172909678517936</c:v>
                </c:pt>
                <c:pt idx="874">
                  <c:v>16.272587134405981</c:v>
                </c:pt>
                <c:pt idx="875">
                  <c:v>16.272587134405981</c:v>
                </c:pt>
                <c:pt idx="876">
                  <c:v>16.272587134405981</c:v>
                </c:pt>
                <c:pt idx="877">
                  <c:v>16.272587134405981</c:v>
                </c:pt>
                <c:pt idx="878">
                  <c:v>16.272587134405981</c:v>
                </c:pt>
                <c:pt idx="879">
                  <c:v>16.272587134405981</c:v>
                </c:pt>
                <c:pt idx="880">
                  <c:v>16.272587134405981</c:v>
                </c:pt>
                <c:pt idx="881">
                  <c:v>16.272587134405981</c:v>
                </c:pt>
                <c:pt idx="882">
                  <c:v>16.272587134405981</c:v>
                </c:pt>
                <c:pt idx="883">
                  <c:v>16.272587134405981</c:v>
                </c:pt>
                <c:pt idx="884">
                  <c:v>16.272587134405981</c:v>
                </c:pt>
                <c:pt idx="885">
                  <c:v>16.372264590294023</c:v>
                </c:pt>
                <c:pt idx="886">
                  <c:v>16.372264590294023</c:v>
                </c:pt>
                <c:pt idx="887">
                  <c:v>16.471942046182068</c:v>
                </c:pt>
                <c:pt idx="888">
                  <c:v>16.471942046182068</c:v>
                </c:pt>
                <c:pt idx="889">
                  <c:v>16.471942046182068</c:v>
                </c:pt>
                <c:pt idx="890">
                  <c:v>16.372264590294023</c:v>
                </c:pt>
                <c:pt idx="891">
                  <c:v>16.372264590294023</c:v>
                </c:pt>
                <c:pt idx="892">
                  <c:v>16.372264590294023</c:v>
                </c:pt>
                <c:pt idx="893">
                  <c:v>16.471942046182068</c:v>
                </c:pt>
                <c:pt idx="894">
                  <c:v>16.571619502070114</c:v>
                </c:pt>
                <c:pt idx="895">
                  <c:v>16.571619502070114</c:v>
                </c:pt>
                <c:pt idx="896">
                  <c:v>16.571619502070114</c:v>
                </c:pt>
                <c:pt idx="897">
                  <c:v>16.471942046182068</c:v>
                </c:pt>
                <c:pt idx="898">
                  <c:v>16.471942046182068</c:v>
                </c:pt>
                <c:pt idx="899">
                  <c:v>16.571619502070114</c:v>
                </c:pt>
                <c:pt idx="900">
                  <c:v>16.571619502070114</c:v>
                </c:pt>
              </c:numCache>
            </c:numRef>
          </c:yVal>
          <c:smooth val="1"/>
        </c:ser>
        <c:ser>
          <c:idx val="14"/>
          <c:order val="1"/>
          <c:tx>
            <c:v>C</c:v>
          </c:tx>
          <c:spPr>
            <a:ln>
              <a:solidFill>
                <a:schemeClr val="accent1"/>
              </a:solidFill>
            </a:ln>
          </c:spPr>
          <c:marker>
            <c:symbol val="none"/>
          </c:marker>
          <c:xVal>
            <c:numRef>
              <c:f>野川!$B$21784:$B$22684</c:f>
              <c:numCache>
                <c:formatCode>m/d\
\ h</c:formatCode>
                <c:ptCount val="901"/>
                <c:pt idx="0">
                  <c:v>41534.625</c:v>
                </c:pt>
                <c:pt idx="1">
                  <c:v>41534.625694444403</c:v>
                </c:pt>
                <c:pt idx="2">
                  <c:v>41534.626388888901</c:v>
                </c:pt>
                <c:pt idx="3">
                  <c:v>41534.627083333296</c:v>
                </c:pt>
                <c:pt idx="4">
                  <c:v>41534.627777777801</c:v>
                </c:pt>
                <c:pt idx="5">
                  <c:v>41534.628472222197</c:v>
                </c:pt>
                <c:pt idx="6">
                  <c:v>41534.629166666702</c:v>
                </c:pt>
                <c:pt idx="7">
                  <c:v>41534.629861111098</c:v>
                </c:pt>
                <c:pt idx="8">
                  <c:v>41534.630555555603</c:v>
                </c:pt>
                <c:pt idx="9">
                  <c:v>41534.631249999999</c:v>
                </c:pt>
                <c:pt idx="10">
                  <c:v>41534.631944444402</c:v>
                </c:pt>
                <c:pt idx="11">
                  <c:v>41534.632638888899</c:v>
                </c:pt>
                <c:pt idx="12">
                  <c:v>41534.633333333302</c:v>
                </c:pt>
                <c:pt idx="13">
                  <c:v>41534.6340277778</c:v>
                </c:pt>
                <c:pt idx="14">
                  <c:v>41534.634722222203</c:v>
                </c:pt>
                <c:pt idx="15">
                  <c:v>41534.635416666701</c:v>
                </c:pt>
                <c:pt idx="16">
                  <c:v>41534.636111111096</c:v>
                </c:pt>
                <c:pt idx="17">
                  <c:v>41534.636805555601</c:v>
                </c:pt>
                <c:pt idx="18">
                  <c:v>41534.637499999997</c:v>
                </c:pt>
                <c:pt idx="19">
                  <c:v>41534.6381944444</c:v>
                </c:pt>
                <c:pt idx="20">
                  <c:v>41534.638888888898</c:v>
                </c:pt>
                <c:pt idx="21">
                  <c:v>41534.639583333301</c:v>
                </c:pt>
                <c:pt idx="22">
                  <c:v>41534.640277777798</c:v>
                </c:pt>
                <c:pt idx="23">
                  <c:v>41534.640972222202</c:v>
                </c:pt>
                <c:pt idx="24">
                  <c:v>41534.641666666699</c:v>
                </c:pt>
                <c:pt idx="25">
                  <c:v>41534.642361111102</c:v>
                </c:pt>
                <c:pt idx="26">
                  <c:v>41534.6430555556</c:v>
                </c:pt>
                <c:pt idx="27">
                  <c:v>41534.643750000003</c:v>
                </c:pt>
                <c:pt idx="28">
                  <c:v>41534.644444444399</c:v>
                </c:pt>
                <c:pt idx="29">
                  <c:v>41534.645138888904</c:v>
                </c:pt>
                <c:pt idx="30">
                  <c:v>41534.645833333299</c:v>
                </c:pt>
                <c:pt idx="31">
                  <c:v>41534.646527777797</c:v>
                </c:pt>
                <c:pt idx="32">
                  <c:v>41534.6472222222</c:v>
                </c:pt>
                <c:pt idx="33">
                  <c:v>41534.647916666698</c:v>
                </c:pt>
                <c:pt idx="34">
                  <c:v>41534.648611111101</c:v>
                </c:pt>
                <c:pt idx="35">
                  <c:v>41534.649305555598</c:v>
                </c:pt>
                <c:pt idx="36">
                  <c:v>41534.65</c:v>
                </c:pt>
                <c:pt idx="37">
                  <c:v>41534.650694444397</c:v>
                </c:pt>
                <c:pt idx="38">
                  <c:v>41534.651388888902</c:v>
                </c:pt>
                <c:pt idx="39">
                  <c:v>41534.652083333298</c:v>
                </c:pt>
                <c:pt idx="40">
                  <c:v>41534.652777777803</c:v>
                </c:pt>
                <c:pt idx="41">
                  <c:v>41534.653472222199</c:v>
                </c:pt>
                <c:pt idx="42">
                  <c:v>41534.654166666704</c:v>
                </c:pt>
                <c:pt idx="43">
                  <c:v>41534.654861111099</c:v>
                </c:pt>
                <c:pt idx="44">
                  <c:v>41534.655555555597</c:v>
                </c:pt>
                <c:pt idx="45">
                  <c:v>41534.65625</c:v>
                </c:pt>
                <c:pt idx="46">
                  <c:v>41534.656944444403</c:v>
                </c:pt>
                <c:pt idx="47">
                  <c:v>41534.657638888901</c:v>
                </c:pt>
                <c:pt idx="48">
                  <c:v>41534.658333333296</c:v>
                </c:pt>
                <c:pt idx="49">
                  <c:v>41534.659027777801</c:v>
                </c:pt>
                <c:pt idx="50">
                  <c:v>41534.659722222197</c:v>
                </c:pt>
                <c:pt idx="51">
                  <c:v>41534.660416666702</c:v>
                </c:pt>
                <c:pt idx="52">
                  <c:v>41534.661111111098</c:v>
                </c:pt>
                <c:pt idx="53">
                  <c:v>41534.661805555603</c:v>
                </c:pt>
                <c:pt idx="54">
                  <c:v>41534.662499999999</c:v>
                </c:pt>
                <c:pt idx="55">
                  <c:v>41534.663194444402</c:v>
                </c:pt>
                <c:pt idx="56">
                  <c:v>41534.663888888899</c:v>
                </c:pt>
                <c:pt idx="57">
                  <c:v>41534.664583333302</c:v>
                </c:pt>
                <c:pt idx="58">
                  <c:v>41534.6652777778</c:v>
                </c:pt>
                <c:pt idx="59">
                  <c:v>41534.665972222203</c:v>
                </c:pt>
                <c:pt idx="60">
                  <c:v>41534.666666666701</c:v>
                </c:pt>
                <c:pt idx="61">
                  <c:v>41534.667361111096</c:v>
                </c:pt>
                <c:pt idx="62">
                  <c:v>41534.668055555601</c:v>
                </c:pt>
                <c:pt idx="63">
                  <c:v>41534.668749999997</c:v>
                </c:pt>
                <c:pt idx="64">
                  <c:v>41534.6694444444</c:v>
                </c:pt>
                <c:pt idx="65">
                  <c:v>41534.670138888898</c:v>
                </c:pt>
                <c:pt idx="66">
                  <c:v>41534.670833333301</c:v>
                </c:pt>
                <c:pt idx="67">
                  <c:v>41534.671527777798</c:v>
                </c:pt>
                <c:pt idx="68">
                  <c:v>41534.672222222202</c:v>
                </c:pt>
                <c:pt idx="69">
                  <c:v>41534.672916666699</c:v>
                </c:pt>
                <c:pt idx="70">
                  <c:v>41534.673611111102</c:v>
                </c:pt>
                <c:pt idx="71">
                  <c:v>41534.6743055556</c:v>
                </c:pt>
                <c:pt idx="72">
                  <c:v>41534.675000000003</c:v>
                </c:pt>
                <c:pt idx="73">
                  <c:v>41534.675694444399</c:v>
                </c:pt>
                <c:pt idx="74">
                  <c:v>41534.676388888904</c:v>
                </c:pt>
                <c:pt idx="75">
                  <c:v>41534.677083333299</c:v>
                </c:pt>
                <c:pt idx="76">
                  <c:v>41534.677777777797</c:v>
                </c:pt>
                <c:pt idx="77">
                  <c:v>41534.6784722222</c:v>
                </c:pt>
                <c:pt idx="78">
                  <c:v>41534.679166666698</c:v>
                </c:pt>
                <c:pt idx="79">
                  <c:v>41534.679861111101</c:v>
                </c:pt>
                <c:pt idx="80">
                  <c:v>41534.680555555598</c:v>
                </c:pt>
                <c:pt idx="81">
                  <c:v>41534.681250000001</c:v>
                </c:pt>
                <c:pt idx="82">
                  <c:v>41534.681944444397</c:v>
                </c:pt>
                <c:pt idx="83">
                  <c:v>41534.682638888902</c:v>
                </c:pt>
                <c:pt idx="84">
                  <c:v>41534.683333333298</c:v>
                </c:pt>
                <c:pt idx="85">
                  <c:v>41534.684027777803</c:v>
                </c:pt>
                <c:pt idx="86">
                  <c:v>41534.684722222199</c:v>
                </c:pt>
                <c:pt idx="87">
                  <c:v>41534.685416666704</c:v>
                </c:pt>
                <c:pt idx="88">
                  <c:v>41534.686111111099</c:v>
                </c:pt>
                <c:pt idx="89">
                  <c:v>41534.686805555597</c:v>
                </c:pt>
                <c:pt idx="90">
                  <c:v>41534.6875</c:v>
                </c:pt>
                <c:pt idx="91">
                  <c:v>41534.688194444403</c:v>
                </c:pt>
                <c:pt idx="92">
                  <c:v>41534.688888888901</c:v>
                </c:pt>
                <c:pt idx="93">
                  <c:v>41534.689583333296</c:v>
                </c:pt>
                <c:pt idx="94">
                  <c:v>41534.690277777801</c:v>
                </c:pt>
                <c:pt idx="95">
                  <c:v>41534.690972222197</c:v>
                </c:pt>
                <c:pt idx="96">
                  <c:v>41534.691666666702</c:v>
                </c:pt>
                <c:pt idx="97">
                  <c:v>41534.692361111098</c:v>
                </c:pt>
                <c:pt idx="98">
                  <c:v>41534.693055555603</c:v>
                </c:pt>
                <c:pt idx="99">
                  <c:v>41534.693749999999</c:v>
                </c:pt>
                <c:pt idx="100">
                  <c:v>41534.694444444402</c:v>
                </c:pt>
                <c:pt idx="101">
                  <c:v>41534.695138888899</c:v>
                </c:pt>
                <c:pt idx="102">
                  <c:v>41534.695833333302</c:v>
                </c:pt>
                <c:pt idx="103">
                  <c:v>41534.6965277778</c:v>
                </c:pt>
                <c:pt idx="104">
                  <c:v>41534.697222222203</c:v>
                </c:pt>
                <c:pt idx="105">
                  <c:v>41534.697916666701</c:v>
                </c:pt>
                <c:pt idx="106">
                  <c:v>41534.698611111096</c:v>
                </c:pt>
                <c:pt idx="107">
                  <c:v>41534.699305555601</c:v>
                </c:pt>
                <c:pt idx="108">
                  <c:v>41534.699999999997</c:v>
                </c:pt>
                <c:pt idx="109">
                  <c:v>41534.7006944444</c:v>
                </c:pt>
                <c:pt idx="110">
                  <c:v>41534.701388888898</c:v>
                </c:pt>
                <c:pt idx="111">
                  <c:v>41534.702083333301</c:v>
                </c:pt>
                <c:pt idx="112">
                  <c:v>41534.702777777798</c:v>
                </c:pt>
                <c:pt idx="113">
                  <c:v>41534.703472222202</c:v>
                </c:pt>
                <c:pt idx="114">
                  <c:v>41534.704166666699</c:v>
                </c:pt>
                <c:pt idx="115">
                  <c:v>41534.704861111102</c:v>
                </c:pt>
                <c:pt idx="116">
                  <c:v>41534.7055555556</c:v>
                </c:pt>
                <c:pt idx="117">
                  <c:v>41534.706250000003</c:v>
                </c:pt>
                <c:pt idx="118">
                  <c:v>41534.706944444399</c:v>
                </c:pt>
                <c:pt idx="119">
                  <c:v>41534.707638888904</c:v>
                </c:pt>
                <c:pt idx="120">
                  <c:v>41534.708333333299</c:v>
                </c:pt>
                <c:pt idx="121">
                  <c:v>41534.709027777797</c:v>
                </c:pt>
                <c:pt idx="122">
                  <c:v>41534.7097222222</c:v>
                </c:pt>
                <c:pt idx="123">
                  <c:v>41534.710416666698</c:v>
                </c:pt>
                <c:pt idx="124">
                  <c:v>41534.711111111101</c:v>
                </c:pt>
                <c:pt idx="125">
                  <c:v>41534.711805555598</c:v>
                </c:pt>
                <c:pt idx="126">
                  <c:v>41534.712500000001</c:v>
                </c:pt>
                <c:pt idx="127">
                  <c:v>41534.713194444397</c:v>
                </c:pt>
                <c:pt idx="128">
                  <c:v>41534.713888888902</c:v>
                </c:pt>
                <c:pt idx="129">
                  <c:v>41534.714583333298</c:v>
                </c:pt>
                <c:pt idx="130">
                  <c:v>41534.715277777803</c:v>
                </c:pt>
                <c:pt idx="131">
                  <c:v>41534.715972222199</c:v>
                </c:pt>
                <c:pt idx="132">
                  <c:v>41534.716666666704</c:v>
                </c:pt>
                <c:pt idx="133">
                  <c:v>41534.717361111099</c:v>
                </c:pt>
                <c:pt idx="134">
                  <c:v>41534.718055555597</c:v>
                </c:pt>
                <c:pt idx="135">
                  <c:v>41534.71875</c:v>
                </c:pt>
                <c:pt idx="136">
                  <c:v>41534.719444444403</c:v>
                </c:pt>
                <c:pt idx="137">
                  <c:v>41534.720138888901</c:v>
                </c:pt>
                <c:pt idx="138">
                  <c:v>41534.720833333296</c:v>
                </c:pt>
                <c:pt idx="139">
                  <c:v>41534.721527777801</c:v>
                </c:pt>
                <c:pt idx="140">
                  <c:v>41534.722222222197</c:v>
                </c:pt>
                <c:pt idx="141">
                  <c:v>41534.722916666702</c:v>
                </c:pt>
                <c:pt idx="142">
                  <c:v>41534.723611111098</c:v>
                </c:pt>
                <c:pt idx="143">
                  <c:v>41534.724305555603</c:v>
                </c:pt>
                <c:pt idx="144">
                  <c:v>41534.724999999999</c:v>
                </c:pt>
                <c:pt idx="145">
                  <c:v>41534.725694444402</c:v>
                </c:pt>
                <c:pt idx="146">
                  <c:v>41534.726388888899</c:v>
                </c:pt>
                <c:pt idx="147">
                  <c:v>41534.727083333302</c:v>
                </c:pt>
                <c:pt idx="148">
                  <c:v>41534.7277777778</c:v>
                </c:pt>
                <c:pt idx="149">
                  <c:v>41534.728472222203</c:v>
                </c:pt>
                <c:pt idx="150">
                  <c:v>41534.729166666701</c:v>
                </c:pt>
                <c:pt idx="151">
                  <c:v>41534.729861111096</c:v>
                </c:pt>
                <c:pt idx="152">
                  <c:v>41534.730555555601</c:v>
                </c:pt>
                <c:pt idx="153">
                  <c:v>41534.731249999997</c:v>
                </c:pt>
                <c:pt idx="154">
                  <c:v>41534.7319444444</c:v>
                </c:pt>
                <c:pt idx="155">
                  <c:v>41534.732638888898</c:v>
                </c:pt>
                <c:pt idx="156">
                  <c:v>41534.733333333301</c:v>
                </c:pt>
                <c:pt idx="157">
                  <c:v>41534.734027777798</c:v>
                </c:pt>
                <c:pt idx="158">
                  <c:v>41534.734722222202</c:v>
                </c:pt>
                <c:pt idx="159">
                  <c:v>41534.735416666699</c:v>
                </c:pt>
                <c:pt idx="160">
                  <c:v>41534.736111111102</c:v>
                </c:pt>
                <c:pt idx="161">
                  <c:v>41534.7368055556</c:v>
                </c:pt>
                <c:pt idx="162">
                  <c:v>41534.737500000003</c:v>
                </c:pt>
                <c:pt idx="163">
                  <c:v>41534.738194444399</c:v>
                </c:pt>
                <c:pt idx="164">
                  <c:v>41534.738888888904</c:v>
                </c:pt>
                <c:pt idx="165">
                  <c:v>41534.739583333299</c:v>
                </c:pt>
                <c:pt idx="166">
                  <c:v>41534.740277777797</c:v>
                </c:pt>
                <c:pt idx="167">
                  <c:v>41534.7409722222</c:v>
                </c:pt>
                <c:pt idx="168">
                  <c:v>41534.741666666698</c:v>
                </c:pt>
                <c:pt idx="169">
                  <c:v>41534.742361111101</c:v>
                </c:pt>
                <c:pt idx="170">
                  <c:v>41534.743055555598</c:v>
                </c:pt>
                <c:pt idx="171">
                  <c:v>41534.743750000001</c:v>
                </c:pt>
                <c:pt idx="172">
                  <c:v>41534.744444444397</c:v>
                </c:pt>
                <c:pt idx="173">
                  <c:v>41534.745138888902</c:v>
                </c:pt>
                <c:pt idx="174">
                  <c:v>41534.745833333298</c:v>
                </c:pt>
                <c:pt idx="175">
                  <c:v>41534.746527777803</c:v>
                </c:pt>
                <c:pt idx="176">
                  <c:v>41534.747222222199</c:v>
                </c:pt>
                <c:pt idx="177">
                  <c:v>41534.747916666704</c:v>
                </c:pt>
                <c:pt idx="178">
                  <c:v>41534.748611111099</c:v>
                </c:pt>
                <c:pt idx="179">
                  <c:v>41534.749305555597</c:v>
                </c:pt>
                <c:pt idx="180">
                  <c:v>41534.75</c:v>
                </c:pt>
                <c:pt idx="181">
                  <c:v>41534.750694444403</c:v>
                </c:pt>
                <c:pt idx="182">
                  <c:v>41534.751388888901</c:v>
                </c:pt>
                <c:pt idx="183">
                  <c:v>41534.752083333296</c:v>
                </c:pt>
                <c:pt idx="184">
                  <c:v>41534.752777777801</c:v>
                </c:pt>
                <c:pt idx="185">
                  <c:v>41534.753472222197</c:v>
                </c:pt>
                <c:pt idx="186">
                  <c:v>41534.754166666702</c:v>
                </c:pt>
                <c:pt idx="187">
                  <c:v>41534.754861111098</c:v>
                </c:pt>
                <c:pt idx="188">
                  <c:v>41534.755555555603</c:v>
                </c:pt>
                <c:pt idx="189">
                  <c:v>41534.756249999999</c:v>
                </c:pt>
                <c:pt idx="190">
                  <c:v>41534.756944444402</c:v>
                </c:pt>
                <c:pt idx="191">
                  <c:v>41534.757638888899</c:v>
                </c:pt>
                <c:pt idx="192">
                  <c:v>41534.758333333302</c:v>
                </c:pt>
                <c:pt idx="193">
                  <c:v>41534.7590277778</c:v>
                </c:pt>
                <c:pt idx="194">
                  <c:v>41534.759722222203</c:v>
                </c:pt>
                <c:pt idx="195">
                  <c:v>41534.760416666701</c:v>
                </c:pt>
                <c:pt idx="196">
                  <c:v>41534.761111111096</c:v>
                </c:pt>
                <c:pt idx="197">
                  <c:v>41534.761805555601</c:v>
                </c:pt>
                <c:pt idx="198">
                  <c:v>41534.762499999997</c:v>
                </c:pt>
                <c:pt idx="199">
                  <c:v>41534.7631944444</c:v>
                </c:pt>
                <c:pt idx="200">
                  <c:v>41534.763888888898</c:v>
                </c:pt>
                <c:pt idx="201">
                  <c:v>41534.764583333301</c:v>
                </c:pt>
                <c:pt idx="202">
                  <c:v>41534.765277777798</c:v>
                </c:pt>
                <c:pt idx="203">
                  <c:v>41534.765972222202</c:v>
                </c:pt>
                <c:pt idx="204">
                  <c:v>41534.766666666699</c:v>
                </c:pt>
                <c:pt idx="205">
                  <c:v>41534.767361111102</c:v>
                </c:pt>
                <c:pt idx="206">
                  <c:v>41534.7680555556</c:v>
                </c:pt>
                <c:pt idx="207">
                  <c:v>41534.768750000003</c:v>
                </c:pt>
                <c:pt idx="208">
                  <c:v>41534.769444444399</c:v>
                </c:pt>
                <c:pt idx="209">
                  <c:v>41534.770138888904</c:v>
                </c:pt>
                <c:pt idx="210">
                  <c:v>41534.770833333299</c:v>
                </c:pt>
                <c:pt idx="211">
                  <c:v>41534.771527777797</c:v>
                </c:pt>
                <c:pt idx="212">
                  <c:v>41534.7722222222</c:v>
                </c:pt>
                <c:pt idx="213">
                  <c:v>41534.772916666698</c:v>
                </c:pt>
                <c:pt idx="214">
                  <c:v>41534.773611111101</c:v>
                </c:pt>
                <c:pt idx="215">
                  <c:v>41534.774305555598</c:v>
                </c:pt>
                <c:pt idx="216">
                  <c:v>41534.775000000001</c:v>
                </c:pt>
                <c:pt idx="217">
                  <c:v>41534.775694444397</c:v>
                </c:pt>
                <c:pt idx="218">
                  <c:v>41534.776388888902</c:v>
                </c:pt>
                <c:pt idx="219">
                  <c:v>41534.777083333298</c:v>
                </c:pt>
                <c:pt idx="220">
                  <c:v>41534.777777777803</c:v>
                </c:pt>
                <c:pt idx="221">
                  <c:v>41534.778472222199</c:v>
                </c:pt>
                <c:pt idx="222">
                  <c:v>41534.779166666704</c:v>
                </c:pt>
                <c:pt idx="223">
                  <c:v>41534.779861111099</c:v>
                </c:pt>
                <c:pt idx="224">
                  <c:v>41534.780555555597</c:v>
                </c:pt>
                <c:pt idx="225">
                  <c:v>41534.78125</c:v>
                </c:pt>
                <c:pt idx="226">
                  <c:v>41534.781944444403</c:v>
                </c:pt>
                <c:pt idx="227">
                  <c:v>41534.782638888901</c:v>
                </c:pt>
                <c:pt idx="228">
                  <c:v>41534.783333333296</c:v>
                </c:pt>
                <c:pt idx="229">
                  <c:v>41534.784027777801</c:v>
                </c:pt>
                <c:pt idx="230">
                  <c:v>41534.784722222197</c:v>
                </c:pt>
                <c:pt idx="231">
                  <c:v>41534.785416666702</c:v>
                </c:pt>
                <c:pt idx="232">
                  <c:v>41534.786111111098</c:v>
                </c:pt>
                <c:pt idx="233">
                  <c:v>41534.786805555603</c:v>
                </c:pt>
                <c:pt idx="234">
                  <c:v>41534.787499999999</c:v>
                </c:pt>
                <c:pt idx="235">
                  <c:v>41534.788194444402</c:v>
                </c:pt>
                <c:pt idx="236">
                  <c:v>41534.788888888899</c:v>
                </c:pt>
                <c:pt idx="237">
                  <c:v>41534.789583333302</c:v>
                </c:pt>
                <c:pt idx="238">
                  <c:v>41534.7902777778</c:v>
                </c:pt>
                <c:pt idx="239">
                  <c:v>41534.790972222203</c:v>
                </c:pt>
                <c:pt idx="240">
                  <c:v>41534.791666666701</c:v>
                </c:pt>
                <c:pt idx="241">
                  <c:v>41534.792361111096</c:v>
                </c:pt>
                <c:pt idx="242">
                  <c:v>41534.793055555601</c:v>
                </c:pt>
                <c:pt idx="243">
                  <c:v>41534.793749999997</c:v>
                </c:pt>
                <c:pt idx="244">
                  <c:v>41534.7944444444</c:v>
                </c:pt>
                <c:pt idx="245">
                  <c:v>41534.795138888898</c:v>
                </c:pt>
                <c:pt idx="246">
                  <c:v>41534.795833333301</c:v>
                </c:pt>
                <c:pt idx="247">
                  <c:v>41534.796527777798</c:v>
                </c:pt>
                <c:pt idx="248">
                  <c:v>41534.797222222202</c:v>
                </c:pt>
                <c:pt idx="249">
                  <c:v>41534.797916666699</c:v>
                </c:pt>
                <c:pt idx="250">
                  <c:v>41534.798611111102</c:v>
                </c:pt>
                <c:pt idx="251">
                  <c:v>41534.7993055556</c:v>
                </c:pt>
                <c:pt idx="252">
                  <c:v>41534.800000000003</c:v>
                </c:pt>
                <c:pt idx="253">
                  <c:v>41534.800694444399</c:v>
                </c:pt>
                <c:pt idx="254">
                  <c:v>41534.801388888904</c:v>
                </c:pt>
                <c:pt idx="255">
                  <c:v>41534.802083333299</c:v>
                </c:pt>
                <c:pt idx="256">
                  <c:v>41534.802777777797</c:v>
                </c:pt>
                <c:pt idx="257">
                  <c:v>41534.8034722222</c:v>
                </c:pt>
                <c:pt idx="258">
                  <c:v>41534.804166666698</c:v>
                </c:pt>
                <c:pt idx="259">
                  <c:v>41534.804861111101</c:v>
                </c:pt>
                <c:pt idx="260">
                  <c:v>41534.805555555598</c:v>
                </c:pt>
                <c:pt idx="261">
                  <c:v>41534.806250000001</c:v>
                </c:pt>
                <c:pt idx="262">
                  <c:v>41534.806944444397</c:v>
                </c:pt>
                <c:pt idx="263">
                  <c:v>41534.807638888902</c:v>
                </c:pt>
                <c:pt idx="264">
                  <c:v>41534.808333333298</c:v>
                </c:pt>
                <c:pt idx="265">
                  <c:v>41534.809027777803</c:v>
                </c:pt>
                <c:pt idx="266">
                  <c:v>41534.809722222199</c:v>
                </c:pt>
                <c:pt idx="267">
                  <c:v>41534.810416666704</c:v>
                </c:pt>
                <c:pt idx="268">
                  <c:v>41534.811111111099</c:v>
                </c:pt>
                <c:pt idx="269">
                  <c:v>41534.811805555597</c:v>
                </c:pt>
                <c:pt idx="270">
                  <c:v>41534.8125</c:v>
                </c:pt>
                <c:pt idx="271">
                  <c:v>41534.813194444403</c:v>
                </c:pt>
                <c:pt idx="272">
                  <c:v>41534.813888888901</c:v>
                </c:pt>
                <c:pt idx="273">
                  <c:v>41534.814583333296</c:v>
                </c:pt>
                <c:pt idx="274">
                  <c:v>41534.815277777801</c:v>
                </c:pt>
                <c:pt idx="275">
                  <c:v>41534.815972222197</c:v>
                </c:pt>
                <c:pt idx="276">
                  <c:v>41534.816666666702</c:v>
                </c:pt>
                <c:pt idx="277">
                  <c:v>41534.817361111098</c:v>
                </c:pt>
                <c:pt idx="278">
                  <c:v>41534.818055555603</c:v>
                </c:pt>
                <c:pt idx="279">
                  <c:v>41534.818749999999</c:v>
                </c:pt>
                <c:pt idx="280">
                  <c:v>41534.819444444402</c:v>
                </c:pt>
                <c:pt idx="281">
                  <c:v>41534.820138888899</c:v>
                </c:pt>
                <c:pt idx="282">
                  <c:v>41534.820833333302</c:v>
                </c:pt>
                <c:pt idx="283">
                  <c:v>41534.8215277778</c:v>
                </c:pt>
                <c:pt idx="284">
                  <c:v>41534.822222222203</c:v>
                </c:pt>
                <c:pt idx="285">
                  <c:v>41534.822916666701</c:v>
                </c:pt>
                <c:pt idx="286">
                  <c:v>41534.823611111096</c:v>
                </c:pt>
                <c:pt idx="287">
                  <c:v>41534.824305555601</c:v>
                </c:pt>
                <c:pt idx="288">
                  <c:v>41534.824999999997</c:v>
                </c:pt>
                <c:pt idx="289">
                  <c:v>41534.8256944444</c:v>
                </c:pt>
                <c:pt idx="290">
                  <c:v>41534.826388888898</c:v>
                </c:pt>
                <c:pt idx="291">
                  <c:v>41534.827083333301</c:v>
                </c:pt>
                <c:pt idx="292">
                  <c:v>41534.827777777798</c:v>
                </c:pt>
                <c:pt idx="293">
                  <c:v>41534.828472222202</c:v>
                </c:pt>
                <c:pt idx="294">
                  <c:v>41534.829166666699</c:v>
                </c:pt>
                <c:pt idx="295">
                  <c:v>41534.829861111102</c:v>
                </c:pt>
                <c:pt idx="296">
                  <c:v>41534.8305555556</c:v>
                </c:pt>
                <c:pt idx="297">
                  <c:v>41534.831250000003</c:v>
                </c:pt>
                <c:pt idx="298">
                  <c:v>41534.831944444399</c:v>
                </c:pt>
                <c:pt idx="299">
                  <c:v>41534.832638888904</c:v>
                </c:pt>
                <c:pt idx="300">
                  <c:v>41534.833333333299</c:v>
                </c:pt>
                <c:pt idx="301">
                  <c:v>41534.834027777797</c:v>
                </c:pt>
                <c:pt idx="302">
                  <c:v>41534.8347222222</c:v>
                </c:pt>
                <c:pt idx="303">
                  <c:v>41534.835416666698</c:v>
                </c:pt>
                <c:pt idx="304">
                  <c:v>41534.836111111101</c:v>
                </c:pt>
                <c:pt idx="305">
                  <c:v>41534.836805555598</c:v>
                </c:pt>
                <c:pt idx="306">
                  <c:v>41534.837500000001</c:v>
                </c:pt>
                <c:pt idx="307">
                  <c:v>41534.838194444397</c:v>
                </c:pt>
                <c:pt idx="308">
                  <c:v>41534.838888888902</c:v>
                </c:pt>
                <c:pt idx="309">
                  <c:v>41534.839583333298</c:v>
                </c:pt>
                <c:pt idx="310">
                  <c:v>41534.840277777803</c:v>
                </c:pt>
                <c:pt idx="311">
                  <c:v>41534.840972222199</c:v>
                </c:pt>
                <c:pt idx="312">
                  <c:v>41534.841666666704</c:v>
                </c:pt>
                <c:pt idx="313">
                  <c:v>41534.842361111099</c:v>
                </c:pt>
                <c:pt idx="314">
                  <c:v>41534.843055555597</c:v>
                </c:pt>
                <c:pt idx="315">
                  <c:v>41534.84375</c:v>
                </c:pt>
                <c:pt idx="316">
                  <c:v>41534.844444444403</c:v>
                </c:pt>
                <c:pt idx="317">
                  <c:v>41534.845138888901</c:v>
                </c:pt>
                <c:pt idx="318">
                  <c:v>41534.845833333296</c:v>
                </c:pt>
                <c:pt idx="319">
                  <c:v>41534.846527777801</c:v>
                </c:pt>
                <c:pt idx="320">
                  <c:v>41534.847222222197</c:v>
                </c:pt>
                <c:pt idx="321">
                  <c:v>41534.847916666702</c:v>
                </c:pt>
                <c:pt idx="322">
                  <c:v>41534.848611111098</c:v>
                </c:pt>
                <c:pt idx="323">
                  <c:v>41534.849305555603</c:v>
                </c:pt>
                <c:pt idx="324">
                  <c:v>41534.85</c:v>
                </c:pt>
                <c:pt idx="325">
                  <c:v>41534.850694444402</c:v>
                </c:pt>
                <c:pt idx="326">
                  <c:v>41534.851388888899</c:v>
                </c:pt>
                <c:pt idx="327">
                  <c:v>41534.852083333302</c:v>
                </c:pt>
                <c:pt idx="328">
                  <c:v>41534.8527777778</c:v>
                </c:pt>
                <c:pt idx="329">
                  <c:v>41534.853472222203</c:v>
                </c:pt>
                <c:pt idx="330">
                  <c:v>41534.854166666701</c:v>
                </c:pt>
                <c:pt idx="331">
                  <c:v>41534.854861111096</c:v>
                </c:pt>
                <c:pt idx="332">
                  <c:v>41534.855555555601</c:v>
                </c:pt>
                <c:pt idx="333">
                  <c:v>41534.856249999997</c:v>
                </c:pt>
                <c:pt idx="334">
                  <c:v>41534.8569444444</c:v>
                </c:pt>
                <c:pt idx="335">
                  <c:v>41534.857638888898</c:v>
                </c:pt>
                <c:pt idx="336">
                  <c:v>41534.858333333301</c:v>
                </c:pt>
                <c:pt idx="337">
                  <c:v>41534.859027777798</c:v>
                </c:pt>
                <c:pt idx="338">
                  <c:v>41534.859722222202</c:v>
                </c:pt>
                <c:pt idx="339">
                  <c:v>41534.860416666699</c:v>
                </c:pt>
                <c:pt idx="340">
                  <c:v>41534.861111111102</c:v>
                </c:pt>
                <c:pt idx="341">
                  <c:v>41534.8618055556</c:v>
                </c:pt>
                <c:pt idx="342">
                  <c:v>41534.862500000003</c:v>
                </c:pt>
                <c:pt idx="343">
                  <c:v>41534.863194444399</c:v>
                </c:pt>
                <c:pt idx="344">
                  <c:v>41534.863888888904</c:v>
                </c:pt>
                <c:pt idx="345">
                  <c:v>41534.864583333299</c:v>
                </c:pt>
                <c:pt idx="346">
                  <c:v>41534.865277777797</c:v>
                </c:pt>
                <c:pt idx="347">
                  <c:v>41534.8659722222</c:v>
                </c:pt>
                <c:pt idx="348">
                  <c:v>41534.866666666698</c:v>
                </c:pt>
                <c:pt idx="349">
                  <c:v>41534.867361111101</c:v>
                </c:pt>
                <c:pt idx="350">
                  <c:v>41534.868055555598</c:v>
                </c:pt>
                <c:pt idx="351">
                  <c:v>41534.868750000001</c:v>
                </c:pt>
                <c:pt idx="352">
                  <c:v>41534.869444444397</c:v>
                </c:pt>
                <c:pt idx="353">
                  <c:v>41534.870138888902</c:v>
                </c:pt>
                <c:pt idx="354">
                  <c:v>41534.870833333298</c:v>
                </c:pt>
                <c:pt idx="355">
                  <c:v>41534.871527777803</c:v>
                </c:pt>
                <c:pt idx="356">
                  <c:v>41534.872222222199</c:v>
                </c:pt>
                <c:pt idx="357">
                  <c:v>41534.872916666704</c:v>
                </c:pt>
                <c:pt idx="358">
                  <c:v>41534.873611111099</c:v>
                </c:pt>
                <c:pt idx="359">
                  <c:v>41534.874305555597</c:v>
                </c:pt>
                <c:pt idx="360">
                  <c:v>41534.875</c:v>
                </c:pt>
                <c:pt idx="361">
                  <c:v>41534.875694444403</c:v>
                </c:pt>
                <c:pt idx="362">
                  <c:v>41534.876388888901</c:v>
                </c:pt>
                <c:pt idx="363">
                  <c:v>41534.877083333296</c:v>
                </c:pt>
                <c:pt idx="364">
                  <c:v>41534.877777777801</c:v>
                </c:pt>
                <c:pt idx="365">
                  <c:v>41534.878472222197</c:v>
                </c:pt>
                <c:pt idx="366">
                  <c:v>41534.879166666702</c:v>
                </c:pt>
                <c:pt idx="367">
                  <c:v>41534.879861111098</c:v>
                </c:pt>
                <c:pt idx="368">
                  <c:v>41534.880555555603</c:v>
                </c:pt>
                <c:pt idx="369">
                  <c:v>41534.881249999999</c:v>
                </c:pt>
                <c:pt idx="370">
                  <c:v>41534.881944444402</c:v>
                </c:pt>
                <c:pt idx="371">
                  <c:v>41534.882638888899</c:v>
                </c:pt>
                <c:pt idx="372">
                  <c:v>41534.883333333302</c:v>
                </c:pt>
                <c:pt idx="373">
                  <c:v>41534.8840277778</c:v>
                </c:pt>
                <c:pt idx="374">
                  <c:v>41534.884722222203</c:v>
                </c:pt>
                <c:pt idx="375">
                  <c:v>41534.885416666701</c:v>
                </c:pt>
                <c:pt idx="376">
                  <c:v>41534.886111111096</c:v>
                </c:pt>
                <c:pt idx="377">
                  <c:v>41534.886805555601</c:v>
                </c:pt>
                <c:pt idx="378">
                  <c:v>41534.887499999997</c:v>
                </c:pt>
                <c:pt idx="379">
                  <c:v>41534.8881944444</c:v>
                </c:pt>
                <c:pt idx="380">
                  <c:v>41534.888888888898</c:v>
                </c:pt>
                <c:pt idx="381">
                  <c:v>41534.889583333301</c:v>
                </c:pt>
                <c:pt idx="382">
                  <c:v>41534.890277777798</c:v>
                </c:pt>
                <c:pt idx="383">
                  <c:v>41534.890972222202</c:v>
                </c:pt>
                <c:pt idx="384">
                  <c:v>41534.891666666699</c:v>
                </c:pt>
                <c:pt idx="385">
                  <c:v>41534.892361111102</c:v>
                </c:pt>
                <c:pt idx="386">
                  <c:v>41534.8930555556</c:v>
                </c:pt>
                <c:pt idx="387">
                  <c:v>41534.893750000003</c:v>
                </c:pt>
                <c:pt idx="388">
                  <c:v>41534.894444444399</c:v>
                </c:pt>
                <c:pt idx="389">
                  <c:v>41534.895138888904</c:v>
                </c:pt>
                <c:pt idx="390">
                  <c:v>41534.895833333299</c:v>
                </c:pt>
                <c:pt idx="391">
                  <c:v>41534.896527777797</c:v>
                </c:pt>
                <c:pt idx="392">
                  <c:v>41534.8972222222</c:v>
                </c:pt>
                <c:pt idx="393">
                  <c:v>41534.897916666698</c:v>
                </c:pt>
                <c:pt idx="394">
                  <c:v>41534.898611111101</c:v>
                </c:pt>
                <c:pt idx="395">
                  <c:v>41534.899305555598</c:v>
                </c:pt>
                <c:pt idx="396">
                  <c:v>41534.9</c:v>
                </c:pt>
                <c:pt idx="397">
                  <c:v>41534.900694444397</c:v>
                </c:pt>
                <c:pt idx="398">
                  <c:v>41534.901388888902</c:v>
                </c:pt>
                <c:pt idx="399">
                  <c:v>41534.902083333298</c:v>
                </c:pt>
                <c:pt idx="400">
                  <c:v>41534.902777777803</c:v>
                </c:pt>
                <c:pt idx="401">
                  <c:v>41534.903472222199</c:v>
                </c:pt>
                <c:pt idx="402">
                  <c:v>41534.904166666704</c:v>
                </c:pt>
                <c:pt idx="403">
                  <c:v>41534.904861111099</c:v>
                </c:pt>
                <c:pt idx="404">
                  <c:v>41534.905555555597</c:v>
                </c:pt>
                <c:pt idx="405">
                  <c:v>41534.90625</c:v>
                </c:pt>
                <c:pt idx="406">
                  <c:v>41534.906944444403</c:v>
                </c:pt>
                <c:pt idx="407">
                  <c:v>41534.907638888901</c:v>
                </c:pt>
                <c:pt idx="408">
                  <c:v>41534.908333333296</c:v>
                </c:pt>
                <c:pt idx="409">
                  <c:v>41534.909027777801</c:v>
                </c:pt>
                <c:pt idx="410">
                  <c:v>41534.909722222197</c:v>
                </c:pt>
                <c:pt idx="411">
                  <c:v>41534.910416666702</c:v>
                </c:pt>
                <c:pt idx="412">
                  <c:v>41534.911111111098</c:v>
                </c:pt>
                <c:pt idx="413">
                  <c:v>41534.911805555603</c:v>
                </c:pt>
                <c:pt idx="414">
                  <c:v>41534.912499999999</c:v>
                </c:pt>
                <c:pt idx="415">
                  <c:v>41534.913194444402</c:v>
                </c:pt>
                <c:pt idx="416">
                  <c:v>41534.913888888899</c:v>
                </c:pt>
                <c:pt idx="417">
                  <c:v>41534.914583333302</c:v>
                </c:pt>
                <c:pt idx="418">
                  <c:v>41534.9152777778</c:v>
                </c:pt>
                <c:pt idx="419">
                  <c:v>41534.915972222203</c:v>
                </c:pt>
                <c:pt idx="420">
                  <c:v>41534.916666666701</c:v>
                </c:pt>
                <c:pt idx="421">
                  <c:v>41534.917361111096</c:v>
                </c:pt>
                <c:pt idx="422">
                  <c:v>41534.918055555601</c:v>
                </c:pt>
                <c:pt idx="423">
                  <c:v>41534.918749999997</c:v>
                </c:pt>
                <c:pt idx="424">
                  <c:v>41534.9194444444</c:v>
                </c:pt>
                <c:pt idx="425">
                  <c:v>41534.920138888898</c:v>
                </c:pt>
                <c:pt idx="426">
                  <c:v>41534.920833333301</c:v>
                </c:pt>
                <c:pt idx="427">
                  <c:v>41534.921527777798</c:v>
                </c:pt>
                <c:pt idx="428">
                  <c:v>41534.922222222202</c:v>
                </c:pt>
                <c:pt idx="429">
                  <c:v>41534.922916666699</c:v>
                </c:pt>
                <c:pt idx="430">
                  <c:v>41534.923611111102</c:v>
                </c:pt>
                <c:pt idx="431">
                  <c:v>41534.9243055556</c:v>
                </c:pt>
                <c:pt idx="432">
                  <c:v>41534.925000000003</c:v>
                </c:pt>
                <c:pt idx="433">
                  <c:v>41534.925694444399</c:v>
                </c:pt>
                <c:pt idx="434">
                  <c:v>41534.926388888904</c:v>
                </c:pt>
                <c:pt idx="435">
                  <c:v>41534.927083333299</c:v>
                </c:pt>
                <c:pt idx="436">
                  <c:v>41534.927777777797</c:v>
                </c:pt>
                <c:pt idx="437">
                  <c:v>41534.9284722222</c:v>
                </c:pt>
                <c:pt idx="438">
                  <c:v>41534.929166666698</c:v>
                </c:pt>
                <c:pt idx="439">
                  <c:v>41534.929861111101</c:v>
                </c:pt>
                <c:pt idx="440">
                  <c:v>41534.930555555598</c:v>
                </c:pt>
                <c:pt idx="441">
                  <c:v>41534.931250000001</c:v>
                </c:pt>
                <c:pt idx="442">
                  <c:v>41534.931944444397</c:v>
                </c:pt>
                <c:pt idx="443">
                  <c:v>41534.932638888902</c:v>
                </c:pt>
                <c:pt idx="444">
                  <c:v>41534.933333333298</c:v>
                </c:pt>
                <c:pt idx="445">
                  <c:v>41534.934027777803</c:v>
                </c:pt>
                <c:pt idx="446">
                  <c:v>41534.934722222199</c:v>
                </c:pt>
                <c:pt idx="447">
                  <c:v>41534.935416666704</c:v>
                </c:pt>
                <c:pt idx="448">
                  <c:v>41534.936111111099</c:v>
                </c:pt>
                <c:pt idx="449">
                  <c:v>41534.936805555597</c:v>
                </c:pt>
                <c:pt idx="450">
                  <c:v>41534.9375</c:v>
                </c:pt>
                <c:pt idx="451">
                  <c:v>41534.938194444403</c:v>
                </c:pt>
                <c:pt idx="452">
                  <c:v>41534.938888888901</c:v>
                </c:pt>
                <c:pt idx="453">
                  <c:v>41534.939583333296</c:v>
                </c:pt>
                <c:pt idx="454">
                  <c:v>41534.940277777801</c:v>
                </c:pt>
                <c:pt idx="455">
                  <c:v>41534.940972222197</c:v>
                </c:pt>
                <c:pt idx="456">
                  <c:v>41534.941666666702</c:v>
                </c:pt>
                <c:pt idx="457">
                  <c:v>41534.942361111098</c:v>
                </c:pt>
                <c:pt idx="458">
                  <c:v>41534.943055555603</c:v>
                </c:pt>
                <c:pt idx="459">
                  <c:v>41534.943749999999</c:v>
                </c:pt>
                <c:pt idx="460">
                  <c:v>41534.944444444402</c:v>
                </c:pt>
                <c:pt idx="461">
                  <c:v>41534.945138888899</c:v>
                </c:pt>
                <c:pt idx="462">
                  <c:v>41534.945833333302</c:v>
                </c:pt>
                <c:pt idx="463">
                  <c:v>41534.9465277778</c:v>
                </c:pt>
                <c:pt idx="464">
                  <c:v>41534.947222222203</c:v>
                </c:pt>
                <c:pt idx="465">
                  <c:v>41534.947916666701</c:v>
                </c:pt>
                <c:pt idx="466">
                  <c:v>41534.948611111096</c:v>
                </c:pt>
                <c:pt idx="467">
                  <c:v>41534.949305555601</c:v>
                </c:pt>
                <c:pt idx="468">
                  <c:v>41534.949999999997</c:v>
                </c:pt>
                <c:pt idx="469">
                  <c:v>41534.9506944444</c:v>
                </c:pt>
                <c:pt idx="470">
                  <c:v>41534.951388888898</c:v>
                </c:pt>
                <c:pt idx="471">
                  <c:v>41534.952083333301</c:v>
                </c:pt>
                <c:pt idx="472">
                  <c:v>41534.952777777798</c:v>
                </c:pt>
                <c:pt idx="473">
                  <c:v>41534.953472222202</c:v>
                </c:pt>
                <c:pt idx="474">
                  <c:v>41534.954166666699</c:v>
                </c:pt>
                <c:pt idx="475">
                  <c:v>41534.954861111102</c:v>
                </c:pt>
                <c:pt idx="476">
                  <c:v>41534.9555555556</c:v>
                </c:pt>
                <c:pt idx="477">
                  <c:v>41534.956250000003</c:v>
                </c:pt>
                <c:pt idx="478">
                  <c:v>41534.956944444399</c:v>
                </c:pt>
                <c:pt idx="479">
                  <c:v>41534.957638888904</c:v>
                </c:pt>
                <c:pt idx="480">
                  <c:v>41534.958333333299</c:v>
                </c:pt>
                <c:pt idx="481">
                  <c:v>41534.959027777797</c:v>
                </c:pt>
                <c:pt idx="482">
                  <c:v>41534.9597222222</c:v>
                </c:pt>
                <c:pt idx="483">
                  <c:v>41534.960416666698</c:v>
                </c:pt>
                <c:pt idx="484">
                  <c:v>41534.961111111101</c:v>
                </c:pt>
                <c:pt idx="485">
                  <c:v>41534.961805555598</c:v>
                </c:pt>
                <c:pt idx="486">
                  <c:v>41534.962500000001</c:v>
                </c:pt>
                <c:pt idx="487">
                  <c:v>41534.963194444397</c:v>
                </c:pt>
                <c:pt idx="488">
                  <c:v>41534.963888888902</c:v>
                </c:pt>
                <c:pt idx="489">
                  <c:v>41534.964583333298</c:v>
                </c:pt>
                <c:pt idx="490">
                  <c:v>41534.965277777803</c:v>
                </c:pt>
                <c:pt idx="491">
                  <c:v>41534.965972222199</c:v>
                </c:pt>
                <c:pt idx="492">
                  <c:v>41534.966666666704</c:v>
                </c:pt>
                <c:pt idx="493">
                  <c:v>41534.967361111099</c:v>
                </c:pt>
                <c:pt idx="494">
                  <c:v>41534.968055555597</c:v>
                </c:pt>
                <c:pt idx="495">
                  <c:v>41534.96875</c:v>
                </c:pt>
                <c:pt idx="496">
                  <c:v>41534.969444444403</c:v>
                </c:pt>
                <c:pt idx="497">
                  <c:v>41534.970138888901</c:v>
                </c:pt>
                <c:pt idx="498">
                  <c:v>41534.970833333296</c:v>
                </c:pt>
                <c:pt idx="499">
                  <c:v>41534.971527777801</c:v>
                </c:pt>
                <c:pt idx="500">
                  <c:v>41534.972222222197</c:v>
                </c:pt>
                <c:pt idx="501">
                  <c:v>41534.972916666702</c:v>
                </c:pt>
                <c:pt idx="502">
                  <c:v>41534.973611111098</c:v>
                </c:pt>
                <c:pt idx="503">
                  <c:v>41534.974305555603</c:v>
                </c:pt>
                <c:pt idx="504">
                  <c:v>41534.974999999999</c:v>
                </c:pt>
                <c:pt idx="505">
                  <c:v>41534.975694444402</c:v>
                </c:pt>
                <c:pt idx="506">
                  <c:v>41534.976388888899</c:v>
                </c:pt>
                <c:pt idx="507">
                  <c:v>41534.977083333302</c:v>
                </c:pt>
                <c:pt idx="508">
                  <c:v>41534.9777777778</c:v>
                </c:pt>
                <c:pt idx="509">
                  <c:v>41534.978472222203</c:v>
                </c:pt>
                <c:pt idx="510">
                  <c:v>41534.979166666701</c:v>
                </c:pt>
                <c:pt idx="511">
                  <c:v>41534.979861111096</c:v>
                </c:pt>
                <c:pt idx="512">
                  <c:v>41534.980555555601</c:v>
                </c:pt>
                <c:pt idx="513">
                  <c:v>41534.981249999997</c:v>
                </c:pt>
                <c:pt idx="514">
                  <c:v>41534.9819444444</c:v>
                </c:pt>
                <c:pt idx="515">
                  <c:v>41534.982638888898</c:v>
                </c:pt>
                <c:pt idx="516">
                  <c:v>41534.983333333301</c:v>
                </c:pt>
                <c:pt idx="517">
                  <c:v>41534.984027777798</c:v>
                </c:pt>
                <c:pt idx="518">
                  <c:v>41534.984722222202</c:v>
                </c:pt>
                <c:pt idx="519">
                  <c:v>41534.985416666699</c:v>
                </c:pt>
                <c:pt idx="520">
                  <c:v>41534.986111111102</c:v>
                </c:pt>
                <c:pt idx="521">
                  <c:v>41534.9868055556</c:v>
                </c:pt>
                <c:pt idx="522">
                  <c:v>41534.987500000003</c:v>
                </c:pt>
                <c:pt idx="523">
                  <c:v>41534.988194444399</c:v>
                </c:pt>
                <c:pt idx="524">
                  <c:v>41534.988888888904</c:v>
                </c:pt>
                <c:pt idx="525">
                  <c:v>41534.989583333299</c:v>
                </c:pt>
                <c:pt idx="526">
                  <c:v>41534.990277777797</c:v>
                </c:pt>
                <c:pt idx="527">
                  <c:v>41534.9909722222</c:v>
                </c:pt>
                <c:pt idx="528">
                  <c:v>41534.991666666698</c:v>
                </c:pt>
                <c:pt idx="529">
                  <c:v>41534.992361111101</c:v>
                </c:pt>
                <c:pt idx="530">
                  <c:v>41534.993055555598</c:v>
                </c:pt>
                <c:pt idx="531">
                  <c:v>41534.993750000001</c:v>
                </c:pt>
                <c:pt idx="532">
                  <c:v>41534.994444444397</c:v>
                </c:pt>
                <c:pt idx="533">
                  <c:v>41534.995138888902</c:v>
                </c:pt>
                <c:pt idx="534">
                  <c:v>41534.995833333298</c:v>
                </c:pt>
                <c:pt idx="535">
                  <c:v>41534.996527777803</c:v>
                </c:pt>
                <c:pt idx="536">
                  <c:v>41534.997222222199</c:v>
                </c:pt>
                <c:pt idx="537">
                  <c:v>41534.997916666704</c:v>
                </c:pt>
                <c:pt idx="538">
                  <c:v>41534.998611111099</c:v>
                </c:pt>
                <c:pt idx="539">
                  <c:v>41534.999305555597</c:v>
                </c:pt>
                <c:pt idx="540">
                  <c:v>41535</c:v>
                </c:pt>
                <c:pt idx="541">
                  <c:v>41535.000694444403</c:v>
                </c:pt>
                <c:pt idx="542">
                  <c:v>41535.001388888901</c:v>
                </c:pt>
                <c:pt idx="543">
                  <c:v>41535.002083333296</c:v>
                </c:pt>
                <c:pt idx="544">
                  <c:v>41535.002777777801</c:v>
                </c:pt>
                <c:pt idx="545">
                  <c:v>41535.003472222197</c:v>
                </c:pt>
                <c:pt idx="546">
                  <c:v>41535.004166666702</c:v>
                </c:pt>
                <c:pt idx="547">
                  <c:v>41535.004861111098</c:v>
                </c:pt>
                <c:pt idx="548">
                  <c:v>41535.005555555603</c:v>
                </c:pt>
                <c:pt idx="549">
                  <c:v>41535.006249999999</c:v>
                </c:pt>
                <c:pt idx="550">
                  <c:v>41535.006944444402</c:v>
                </c:pt>
                <c:pt idx="551">
                  <c:v>41535.007638888899</c:v>
                </c:pt>
                <c:pt idx="552">
                  <c:v>41535.008333333302</c:v>
                </c:pt>
                <c:pt idx="553">
                  <c:v>41535.0090277778</c:v>
                </c:pt>
                <c:pt idx="554">
                  <c:v>41535.009722222203</c:v>
                </c:pt>
                <c:pt idx="555">
                  <c:v>41535.010416666701</c:v>
                </c:pt>
                <c:pt idx="556">
                  <c:v>41535.011111111096</c:v>
                </c:pt>
                <c:pt idx="557">
                  <c:v>41535.011805555601</c:v>
                </c:pt>
                <c:pt idx="558">
                  <c:v>41535.012499999997</c:v>
                </c:pt>
                <c:pt idx="559">
                  <c:v>41535.0131944444</c:v>
                </c:pt>
                <c:pt idx="560">
                  <c:v>41535.013888888898</c:v>
                </c:pt>
                <c:pt idx="561">
                  <c:v>41535.014583333301</c:v>
                </c:pt>
                <c:pt idx="562">
                  <c:v>41535.015277777798</c:v>
                </c:pt>
                <c:pt idx="563">
                  <c:v>41535.015972222202</c:v>
                </c:pt>
                <c:pt idx="564">
                  <c:v>41535.016666666699</c:v>
                </c:pt>
                <c:pt idx="565">
                  <c:v>41535.017361111102</c:v>
                </c:pt>
                <c:pt idx="566">
                  <c:v>41535.0180555556</c:v>
                </c:pt>
                <c:pt idx="567">
                  <c:v>41535.018750000003</c:v>
                </c:pt>
                <c:pt idx="568">
                  <c:v>41535.019444444399</c:v>
                </c:pt>
                <c:pt idx="569">
                  <c:v>41535.020138888904</c:v>
                </c:pt>
                <c:pt idx="570">
                  <c:v>41535.020833333299</c:v>
                </c:pt>
                <c:pt idx="571">
                  <c:v>41535.021527777797</c:v>
                </c:pt>
                <c:pt idx="572">
                  <c:v>41535.0222222222</c:v>
                </c:pt>
                <c:pt idx="573">
                  <c:v>41535.022916666698</c:v>
                </c:pt>
                <c:pt idx="574">
                  <c:v>41535.023611111101</c:v>
                </c:pt>
                <c:pt idx="575">
                  <c:v>41535.024305555598</c:v>
                </c:pt>
                <c:pt idx="576">
                  <c:v>41535.025000000001</c:v>
                </c:pt>
                <c:pt idx="577">
                  <c:v>41535.025694444397</c:v>
                </c:pt>
                <c:pt idx="578">
                  <c:v>41535.026388888902</c:v>
                </c:pt>
                <c:pt idx="579">
                  <c:v>41535.027083333298</c:v>
                </c:pt>
                <c:pt idx="580">
                  <c:v>41535.027777777803</c:v>
                </c:pt>
                <c:pt idx="581">
                  <c:v>41535.028472222199</c:v>
                </c:pt>
                <c:pt idx="582">
                  <c:v>41535.029166666704</c:v>
                </c:pt>
                <c:pt idx="583">
                  <c:v>41535.029861111099</c:v>
                </c:pt>
                <c:pt idx="584">
                  <c:v>41535.030555555597</c:v>
                </c:pt>
                <c:pt idx="585">
                  <c:v>41535.03125</c:v>
                </c:pt>
                <c:pt idx="586">
                  <c:v>41535.031944444403</c:v>
                </c:pt>
                <c:pt idx="587">
                  <c:v>41535.032638888901</c:v>
                </c:pt>
                <c:pt idx="588">
                  <c:v>41535.033333333296</c:v>
                </c:pt>
                <c:pt idx="589">
                  <c:v>41535.034027777801</c:v>
                </c:pt>
                <c:pt idx="590">
                  <c:v>41535.034722222197</c:v>
                </c:pt>
                <c:pt idx="591">
                  <c:v>41535.035416666702</c:v>
                </c:pt>
                <c:pt idx="592">
                  <c:v>41535.036111111098</c:v>
                </c:pt>
                <c:pt idx="593">
                  <c:v>41535.036805555603</c:v>
                </c:pt>
                <c:pt idx="594">
                  <c:v>41535.037499999999</c:v>
                </c:pt>
                <c:pt idx="595">
                  <c:v>41535.038194444402</c:v>
                </c:pt>
                <c:pt idx="596">
                  <c:v>41535.038888888899</c:v>
                </c:pt>
                <c:pt idx="597">
                  <c:v>41535.039583333302</c:v>
                </c:pt>
                <c:pt idx="598">
                  <c:v>41535.0402777778</c:v>
                </c:pt>
                <c:pt idx="599">
                  <c:v>41535.040972222203</c:v>
                </c:pt>
                <c:pt idx="600">
                  <c:v>41535.041666666701</c:v>
                </c:pt>
                <c:pt idx="601">
                  <c:v>41535.042361111096</c:v>
                </c:pt>
                <c:pt idx="602">
                  <c:v>41535.043055555601</c:v>
                </c:pt>
                <c:pt idx="603">
                  <c:v>41535.043749999997</c:v>
                </c:pt>
                <c:pt idx="604">
                  <c:v>41535.0444444444</c:v>
                </c:pt>
                <c:pt idx="605">
                  <c:v>41535.045138888898</c:v>
                </c:pt>
                <c:pt idx="606">
                  <c:v>41535.045833333301</c:v>
                </c:pt>
                <c:pt idx="607">
                  <c:v>41535.046527777798</c:v>
                </c:pt>
                <c:pt idx="608">
                  <c:v>41535.047222222202</c:v>
                </c:pt>
                <c:pt idx="609">
                  <c:v>41535.047916666699</c:v>
                </c:pt>
                <c:pt idx="610">
                  <c:v>41535.048611111102</c:v>
                </c:pt>
                <c:pt idx="611">
                  <c:v>41535.0493055556</c:v>
                </c:pt>
                <c:pt idx="612">
                  <c:v>41535.050000000003</c:v>
                </c:pt>
                <c:pt idx="613">
                  <c:v>41535.050694444399</c:v>
                </c:pt>
                <c:pt idx="614">
                  <c:v>41535.051388888904</c:v>
                </c:pt>
                <c:pt idx="615">
                  <c:v>41535.052083333299</c:v>
                </c:pt>
                <c:pt idx="616">
                  <c:v>41535.052777777797</c:v>
                </c:pt>
                <c:pt idx="617">
                  <c:v>41535.0534722222</c:v>
                </c:pt>
                <c:pt idx="618">
                  <c:v>41535.054166666698</c:v>
                </c:pt>
                <c:pt idx="619">
                  <c:v>41535.054861111101</c:v>
                </c:pt>
                <c:pt idx="620">
                  <c:v>41535.055555555598</c:v>
                </c:pt>
                <c:pt idx="621">
                  <c:v>41535.056250000001</c:v>
                </c:pt>
                <c:pt idx="622">
                  <c:v>41535.056944444397</c:v>
                </c:pt>
                <c:pt idx="623">
                  <c:v>41535.057638888902</c:v>
                </c:pt>
                <c:pt idx="624">
                  <c:v>41535.058333333298</c:v>
                </c:pt>
                <c:pt idx="625">
                  <c:v>41535.059027777803</c:v>
                </c:pt>
                <c:pt idx="626">
                  <c:v>41535.059722222199</c:v>
                </c:pt>
                <c:pt idx="627">
                  <c:v>41535.060416666704</c:v>
                </c:pt>
                <c:pt idx="628">
                  <c:v>41535.061111111099</c:v>
                </c:pt>
                <c:pt idx="629">
                  <c:v>41535.061805555597</c:v>
                </c:pt>
                <c:pt idx="630">
                  <c:v>41535.0625</c:v>
                </c:pt>
                <c:pt idx="631">
                  <c:v>41535.063194444403</c:v>
                </c:pt>
                <c:pt idx="632">
                  <c:v>41535.063888888901</c:v>
                </c:pt>
                <c:pt idx="633">
                  <c:v>41535.064583333296</c:v>
                </c:pt>
                <c:pt idx="634">
                  <c:v>41535.065277777801</c:v>
                </c:pt>
                <c:pt idx="635">
                  <c:v>41535.065972222197</c:v>
                </c:pt>
                <c:pt idx="636">
                  <c:v>41535.066666666702</c:v>
                </c:pt>
                <c:pt idx="637">
                  <c:v>41535.067361111098</c:v>
                </c:pt>
                <c:pt idx="638">
                  <c:v>41535.068055555603</c:v>
                </c:pt>
                <c:pt idx="639">
                  <c:v>41535.068749999999</c:v>
                </c:pt>
                <c:pt idx="640">
                  <c:v>41535.069444444402</c:v>
                </c:pt>
                <c:pt idx="641">
                  <c:v>41535.070138888899</c:v>
                </c:pt>
                <c:pt idx="642">
                  <c:v>41535.070833333302</c:v>
                </c:pt>
                <c:pt idx="643">
                  <c:v>41535.0715277778</c:v>
                </c:pt>
                <c:pt idx="644">
                  <c:v>41535.072222222203</c:v>
                </c:pt>
                <c:pt idx="645">
                  <c:v>41535.072916666701</c:v>
                </c:pt>
                <c:pt idx="646">
                  <c:v>41535.073611111096</c:v>
                </c:pt>
                <c:pt idx="647">
                  <c:v>41535.074305555601</c:v>
                </c:pt>
                <c:pt idx="648">
                  <c:v>41535.074999999997</c:v>
                </c:pt>
                <c:pt idx="649">
                  <c:v>41535.0756944444</c:v>
                </c:pt>
                <c:pt idx="650">
                  <c:v>41535.076388888898</c:v>
                </c:pt>
                <c:pt idx="651">
                  <c:v>41535.077083333301</c:v>
                </c:pt>
                <c:pt idx="652">
                  <c:v>41535.077777777798</c:v>
                </c:pt>
                <c:pt idx="653">
                  <c:v>41535.078472222202</c:v>
                </c:pt>
                <c:pt idx="654">
                  <c:v>41535.079166666699</c:v>
                </c:pt>
                <c:pt idx="655">
                  <c:v>41535.079861111102</c:v>
                </c:pt>
                <c:pt idx="656">
                  <c:v>41535.0805555556</c:v>
                </c:pt>
                <c:pt idx="657">
                  <c:v>41535.081250000003</c:v>
                </c:pt>
                <c:pt idx="658">
                  <c:v>41535.081944444399</c:v>
                </c:pt>
                <c:pt idx="659">
                  <c:v>41535.082638888904</c:v>
                </c:pt>
                <c:pt idx="660">
                  <c:v>41535.083333333299</c:v>
                </c:pt>
                <c:pt idx="661">
                  <c:v>41535.084027777797</c:v>
                </c:pt>
                <c:pt idx="662">
                  <c:v>41535.0847222222</c:v>
                </c:pt>
                <c:pt idx="663">
                  <c:v>41535.085416666698</c:v>
                </c:pt>
                <c:pt idx="664">
                  <c:v>41535.086111111101</c:v>
                </c:pt>
                <c:pt idx="665">
                  <c:v>41535.086805555598</c:v>
                </c:pt>
                <c:pt idx="666">
                  <c:v>41535.087500000001</c:v>
                </c:pt>
                <c:pt idx="667">
                  <c:v>41535.088194444397</c:v>
                </c:pt>
                <c:pt idx="668">
                  <c:v>41535.088888888902</c:v>
                </c:pt>
                <c:pt idx="669">
                  <c:v>41535.089583333298</c:v>
                </c:pt>
                <c:pt idx="670">
                  <c:v>41535.090277777803</c:v>
                </c:pt>
                <c:pt idx="671">
                  <c:v>41535.090972222199</c:v>
                </c:pt>
                <c:pt idx="672">
                  <c:v>41535.091666666704</c:v>
                </c:pt>
                <c:pt idx="673">
                  <c:v>41535.092361111099</c:v>
                </c:pt>
                <c:pt idx="674">
                  <c:v>41535.093055555597</c:v>
                </c:pt>
                <c:pt idx="675">
                  <c:v>41535.09375</c:v>
                </c:pt>
                <c:pt idx="676">
                  <c:v>41535.094444444403</c:v>
                </c:pt>
                <c:pt idx="677">
                  <c:v>41535.095138888901</c:v>
                </c:pt>
                <c:pt idx="678">
                  <c:v>41535.095833333296</c:v>
                </c:pt>
                <c:pt idx="679">
                  <c:v>41535.096527777801</c:v>
                </c:pt>
                <c:pt idx="680">
                  <c:v>41535.097222222197</c:v>
                </c:pt>
                <c:pt idx="681">
                  <c:v>41535.097916666702</c:v>
                </c:pt>
                <c:pt idx="682">
                  <c:v>41535.098611111098</c:v>
                </c:pt>
                <c:pt idx="683">
                  <c:v>41535.099305555603</c:v>
                </c:pt>
                <c:pt idx="684">
                  <c:v>41535.1</c:v>
                </c:pt>
                <c:pt idx="685">
                  <c:v>41535.100694444402</c:v>
                </c:pt>
                <c:pt idx="686">
                  <c:v>41535.101388888899</c:v>
                </c:pt>
                <c:pt idx="687">
                  <c:v>41535.102083333302</c:v>
                </c:pt>
                <c:pt idx="688">
                  <c:v>41535.1027777778</c:v>
                </c:pt>
                <c:pt idx="689">
                  <c:v>41535.103472222203</c:v>
                </c:pt>
                <c:pt idx="690">
                  <c:v>41535.104166666701</c:v>
                </c:pt>
                <c:pt idx="691">
                  <c:v>41535.104861111096</c:v>
                </c:pt>
                <c:pt idx="692">
                  <c:v>41535.105555555601</c:v>
                </c:pt>
                <c:pt idx="693">
                  <c:v>41535.106249999997</c:v>
                </c:pt>
                <c:pt idx="694">
                  <c:v>41535.1069444444</c:v>
                </c:pt>
                <c:pt idx="695">
                  <c:v>41535.107638888898</c:v>
                </c:pt>
                <c:pt idx="696">
                  <c:v>41535.108333333301</c:v>
                </c:pt>
                <c:pt idx="697">
                  <c:v>41535.109027777798</c:v>
                </c:pt>
                <c:pt idx="698">
                  <c:v>41535.109722222202</c:v>
                </c:pt>
                <c:pt idx="699">
                  <c:v>41535.110416666699</c:v>
                </c:pt>
                <c:pt idx="700">
                  <c:v>41535.111111111102</c:v>
                </c:pt>
                <c:pt idx="701">
                  <c:v>41535.1118055556</c:v>
                </c:pt>
                <c:pt idx="702">
                  <c:v>41535.112500000003</c:v>
                </c:pt>
                <c:pt idx="703">
                  <c:v>41535.113194444399</c:v>
                </c:pt>
                <c:pt idx="704">
                  <c:v>41535.113888888904</c:v>
                </c:pt>
                <c:pt idx="705">
                  <c:v>41535.114583333299</c:v>
                </c:pt>
                <c:pt idx="706">
                  <c:v>41535.115277777797</c:v>
                </c:pt>
                <c:pt idx="707">
                  <c:v>41535.1159722222</c:v>
                </c:pt>
                <c:pt idx="708">
                  <c:v>41535.116666666698</c:v>
                </c:pt>
                <c:pt idx="709">
                  <c:v>41535.117361111101</c:v>
                </c:pt>
                <c:pt idx="710">
                  <c:v>41535.118055555598</c:v>
                </c:pt>
                <c:pt idx="711">
                  <c:v>41535.118750000001</c:v>
                </c:pt>
                <c:pt idx="712">
                  <c:v>41535.119444444397</c:v>
                </c:pt>
                <c:pt idx="713">
                  <c:v>41535.120138888902</c:v>
                </c:pt>
                <c:pt idx="714">
                  <c:v>41535.120833333298</c:v>
                </c:pt>
                <c:pt idx="715">
                  <c:v>41535.121527777803</c:v>
                </c:pt>
                <c:pt idx="716">
                  <c:v>41535.122222222199</c:v>
                </c:pt>
                <c:pt idx="717">
                  <c:v>41535.122916666704</c:v>
                </c:pt>
                <c:pt idx="718">
                  <c:v>41535.123611111099</c:v>
                </c:pt>
                <c:pt idx="719">
                  <c:v>41535.124305555597</c:v>
                </c:pt>
                <c:pt idx="720">
                  <c:v>41535.125</c:v>
                </c:pt>
                <c:pt idx="721">
                  <c:v>41535.125694444403</c:v>
                </c:pt>
                <c:pt idx="722">
                  <c:v>41535.126388888901</c:v>
                </c:pt>
                <c:pt idx="723">
                  <c:v>41535.127083333296</c:v>
                </c:pt>
                <c:pt idx="724">
                  <c:v>41535.127777777801</c:v>
                </c:pt>
                <c:pt idx="725">
                  <c:v>41535.128472222197</c:v>
                </c:pt>
                <c:pt idx="726">
                  <c:v>41535.129166666702</c:v>
                </c:pt>
                <c:pt idx="727">
                  <c:v>41535.129861111098</c:v>
                </c:pt>
                <c:pt idx="728">
                  <c:v>41535.130555555603</c:v>
                </c:pt>
                <c:pt idx="729">
                  <c:v>41535.131249999999</c:v>
                </c:pt>
                <c:pt idx="730">
                  <c:v>41535.131944444402</c:v>
                </c:pt>
                <c:pt idx="731">
                  <c:v>41535.132638888899</c:v>
                </c:pt>
                <c:pt idx="732">
                  <c:v>41535.133333333302</c:v>
                </c:pt>
                <c:pt idx="733">
                  <c:v>41535.1340277778</c:v>
                </c:pt>
                <c:pt idx="734">
                  <c:v>41535.134722222203</c:v>
                </c:pt>
                <c:pt idx="735">
                  <c:v>41535.135416666701</c:v>
                </c:pt>
                <c:pt idx="736">
                  <c:v>41535.136111111096</c:v>
                </c:pt>
                <c:pt idx="737">
                  <c:v>41535.136805555601</c:v>
                </c:pt>
                <c:pt idx="738">
                  <c:v>41535.137499999997</c:v>
                </c:pt>
                <c:pt idx="739">
                  <c:v>41535.1381944444</c:v>
                </c:pt>
                <c:pt idx="740">
                  <c:v>41535.138888888898</c:v>
                </c:pt>
                <c:pt idx="741">
                  <c:v>41535.139583333301</c:v>
                </c:pt>
                <c:pt idx="742">
                  <c:v>41535.140277777798</c:v>
                </c:pt>
                <c:pt idx="743">
                  <c:v>41535.140972222202</c:v>
                </c:pt>
                <c:pt idx="744">
                  <c:v>41535.141666666699</c:v>
                </c:pt>
                <c:pt idx="745">
                  <c:v>41535.142361111102</c:v>
                </c:pt>
                <c:pt idx="746">
                  <c:v>41535.1430555556</c:v>
                </c:pt>
                <c:pt idx="747">
                  <c:v>41535.143750000003</c:v>
                </c:pt>
                <c:pt idx="748">
                  <c:v>41535.144444444399</c:v>
                </c:pt>
                <c:pt idx="749">
                  <c:v>41535.145138888904</c:v>
                </c:pt>
                <c:pt idx="750">
                  <c:v>41535.145833333299</c:v>
                </c:pt>
                <c:pt idx="751">
                  <c:v>41535.146527777797</c:v>
                </c:pt>
                <c:pt idx="752">
                  <c:v>41535.1472222222</c:v>
                </c:pt>
                <c:pt idx="753">
                  <c:v>41535.147916666698</c:v>
                </c:pt>
                <c:pt idx="754">
                  <c:v>41535.148611111101</c:v>
                </c:pt>
                <c:pt idx="755">
                  <c:v>41535.149305555598</c:v>
                </c:pt>
                <c:pt idx="756">
                  <c:v>41535.15</c:v>
                </c:pt>
                <c:pt idx="757">
                  <c:v>41535.150694444397</c:v>
                </c:pt>
                <c:pt idx="758">
                  <c:v>41535.151388888902</c:v>
                </c:pt>
                <c:pt idx="759">
                  <c:v>41535.152083333298</c:v>
                </c:pt>
                <c:pt idx="760">
                  <c:v>41535.152777777803</c:v>
                </c:pt>
                <c:pt idx="761">
                  <c:v>41535.153472222199</c:v>
                </c:pt>
                <c:pt idx="762">
                  <c:v>41535.154166666704</c:v>
                </c:pt>
                <c:pt idx="763">
                  <c:v>41535.154861111099</c:v>
                </c:pt>
                <c:pt idx="764">
                  <c:v>41535.155555555597</c:v>
                </c:pt>
                <c:pt idx="765">
                  <c:v>41535.15625</c:v>
                </c:pt>
                <c:pt idx="766">
                  <c:v>41535.156944444403</c:v>
                </c:pt>
                <c:pt idx="767">
                  <c:v>41535.157638888901</c:v>
                </c:pt>
                <c:pt idx="768">
                  <c:v>41535.158333333296</c:v>
                </c:pt>
                <c:pt idx="769">
                  <c:v>41535.159027777801</c:v>
                </c:pt>
                <c:pt idx="770">
                  <c:v>41535.159722222197</c:v>
                </c:pt>
                <c:pt idx="771">
                  <c:v>41535.160416666702</c:v>
                </c:pt>
                <c:pt idx="772">
                  <c:v>41535.161111111098</c:v>
                </c:pt>
                <c:pt idx="773">
                  <c:v>41535.161805555603</c:v>
                </c:pt>
                <c:pt idx="774">
                  <c:v>41535.162499999999</c:v>
                </c:pt>
                <c:pt idx="775">
                  <c:v>41535.163194444402</c:v>
                </c:pt>
                <c:pt idx="776">
                  <c:v>41535.163888888899</c:v>
                </c:pt>
                <c:pt idx="777">
                  <c:v>41535.164583333302</c:v>
                </c:pt>
                <c:pt idx="778">
                  <c:v>41535.1652777778</c:v>
                </c:pt>
                <c:pt idx="779">
                  <c:v>41535.165972222203</c:v>
                </c:pt>
                <c:pt idx="780">
                  <c:v>41535.166666666701</c:v>
                </c:pt>
                <c:pt idx="781">
                  <c:v>41535.167361111096</c:v>
                </c:pt>
                <c:pt idx="782">
                  <c:v>41535.168055555601</c:v>
                </c:pt>
                <c:pt idx="783">
                  <c:v>41535.168749999997</c:v>
                </c:pt>
                <c:pt idx="784">
                  <c:v>41535.1694444444</c:v>
                </c:pt>
                <c:pt idx="785">
                  <c:v>41535.170138888898</c:v>
                </c:pt>
                <c:pt idx="786">
                  <c:v>41535.170833333301</c:v>
                </c:pt>
                <c:pt idx="787">
                  <c:v>41535.171527777798</c:v>
                </c:pt>
                <c:pt idx="788">
                  <c:v>41535.172222222202</c:v>
                </c:pt>
                <c:pt idx="789">
                  <c:v>41535.172916666699</c:v>
                </c:pt>
                <c:pt idx="790">
                  <c:v>41535.173611111102</c:v>
                </c:pt>
                <c:pt idx="791">
                  <c:v>41535.1743055556</c:v>
                </c:pt>
                <c:pt idx="792">
                  <c:v>41535.175000000003</c:v>
                </c:pt>
                <c:pt idx="793">
                  <c:v>41535.175694444399</c:v>
                </c:pt>
                <c:pt idx="794">
                  <c:v>41535.176388888904</c:v>
                </c:pt>
                <c:pt idx="795">
                  <c:v>41535.177083333299</c:v>
                </c:pt>
                <c:pt idx="796">
                  <c:v>41535.177777777797</c:v>
                </c:pt>
                <c:pt idx="797">
                  <c:v>41535.1784722222</c:v>
                </c:pt>
                <c:pt idx="798">
                  <c:v>41535.179166666698</c:v>
                </c:pt>
                <c:pt idx="799">
                  <c:v>41535.179861111101</c:v>
                </c:pt>
                <c:pt idx="800">
                  <c:v>41535.180555555598</c:v>
                </c:pt>
                <c:pt idx="801">
                  <c:v>41535.181250000001</c:v>
                </c:pt>
                <c:pt idx="802">
                  <c:v>41535.181944444397</c:v>
                </c:pt>
                <c:pt idx="803">
                  <c:v>41535.182638888902</c:v>
                </c:pt>
                <c:pt idx="804">
                  <c:v>41535.183333333298</c:v>
                </c:pt>
                <c:pt idx="805">
                  <c:v>41535.184027777803</c:v>
                </c:pt>
                <c:pt idx="806">
                  <c:v>41535.184722222199</c:v>
                </c:pt>
                <c:pt idx="807">
                  <c:v>41535.185416666704</c:v>
                </c:pt>
                <c:pt idx="808">
                  <c:v>41535.186111111099</c:v>
                </c:pt>
                <c:pt idx="809">
                  <c:v>41535.186805555597</c:v>
                </c:pt>
                <c:pt idx="810">
                  <c:v>41535.1875</c:v>
                </c:pt>
                <c:pt idx="811">
                  <c:v>41535.188194444403</c:v>
                </c:pt>
                <c:pt idx="812">
                  <c:v>41535.188888888901</c:v>
                </c:pt>
                <c:pt idx="813">
                  <c:v>41535.189583333296</c:v>
                </c:pt>
                <c:pt idx="814">
                  <c:v>41535.190277777801</c:v>
                </c:pt>
                <c:pt idx="815">
                  <c:v>41535.190972222197</c:v>
                </c:pt>
                <c:pt idx="816">
                  <c:v>41535.191666666702</c:v>
                </c:pt>
                <c:pt idx="817">
                  <c:v>41535.192361111098</c:v>
                </c:pt>
                <c:pt idx="818">
                  <c:v>41535.193055555603</c:v>
                </c:pt>
                <c:pt idx="819">
                  <c:v>41535.193749999999</c:v>
                </c:pt>
                <c:pt idx="820">
                  <c:v>41535.194444444402</c:v>
                </c:pt>
                <c:pt idx="821">
                  <c:v>41535.195138888899</c:v>
                </c:pt>
                <c:pt idx="822">
                  <c:v>41535.195833333302</c:v>
                </c:pt>
                <c:pt idx="823">
                  <c:v>41535.1965277778</c:v>
                </c:pt>
                <c:pt idx="824">
                  <c:v>41535.197222222203</c:v>
                </c:pt>
                <c:pt idx="825">
                  <c:v>41535.197916666701</c:v>
                </c:pt>
                <c:pt idx="826">
                  <c:v>41535.198611111096</c:v>
                </c:pt>
                <c:pt idx="827">
                  <c:v>41535.199305555601</c:v>
                </c:pt>
                <c:pt idx="828">
                  <c:v>41535.199999999997</c:v>
                </c:pt>
                <c:pt idx="829">
                  <c:v>41535.2006944444</c:v>
                </c:pt>
                <c:pt idx="830">
                  <c:v>41535.201388888898</c:v>
                </c:pt>
                <c:pt idx="831">
                  <c:v>41535.202083333301</c:v>
                </c:pt>
                <c:pt idx="832">
                  <c:v>41535.202777777798</c:v>
                </c:pt>
                <c:pt idx="833">
                  <c:v>41535.203472222202</c:v>
                </c:pt>
                <c:pt idx="834">
                  <c:v>41535.204166666699</c:v>
                </c:pt>
                <c:pt idx="835">
                  <c:v>41535.204861111102</c:v>
                </c:pt>
                <c:pt idx="836">
                  <c:v>41535.2055555556</c:v>
                </c:pt>
                <c:pt idx="837">
                  <c:v>41535.206250000003</c:v>
                </c:pt>
                <c:pt idx="838">
                  <c:v>41535.206944444399</c:v>
                </c:pt>
                <c:pt idx="839">
                  <c:v>41535.207638888904</c:v>
                </c:pt>
                <c:pt idx="840">
                  <c:v>41535.208333333299</c:v>
                </c:pt>
                <c:pt idx="841">
                  <c:v>41535.209027777797</c:v>
                </c:pt>
                <c:pt idx="842">
                  <c:v>41535.2097222222</c:v>
                </c:pt>
                <c:pt idx="843">
                  <c:v>41535.210416666698</c:v>
                </c:pt>
                <c:pt idx="844">
                  <c:v>41535.211111111101</c:v>
                </c:pt>
                <c:pt idx="845">
                  <c:v>41535.211805555598</c:v>
                </c:pt>
                <c:pt idx="846">
                  <c:v>41535.212500000001</c:v>
                </c:pt>
                <c:pt idx="847">
                  <c:v>41535.213194444397</c:v>
                </c:pt>
                <c:pt idx="848">
                  <c:v>41535.213888888902</c:v>
                </c:pt>
                <c:pt idx="849">
                  <c:v>41535.214583333298</c:v>
                </c:pt>
                <c:pt idx="850">
                  <c:v>41535.215277777803</c:v>
                </c:pt>
                <c:pt idx="851">
                  <c:v>41535.215972222199</c:v>
                </c:pt>
                <c:pt idx="852">
                  <c:v>41535.216666666704</c:v>
                </c:pt>
                <c:pt idx="853">
                  <c:v>41535.217361111099</c:v>
                </c:pt>
                <c:pt idx="854">
                  <c:v>41535.218055555597</c:v>
                </c:pt>
                <c:pt idx="855">
                  <c:v>41535.21875</c:v>
                </c:pt>
                <c:pt idx="856">
                  <c:v>41535.219444444403</c:v>
                </c:pt>
                <c:pt idx="857">
                  <c:v>41535.220138888901</c:v>
                </c:pt>
                <c:pt idx="858">
                  <c:v>41535.220833333296</c:v>
                </c:pt>
                <c:pt idx="859">
                  <c:v>41535.221527777801</c:v>
                </c:pt>
                <c:pt idx="860">
                  <c:v>41535.222222222197</c:v>
                </c:pt>
                <c:pt idx="861">
                  <c:v>41535.222916666702</c:v>
                </c:pt>
                <c:pt idx="862">
                  <c:v>41535.223611111098</c:v>
                </c:pt>
                <c:pt idx="863">
                  <c:v>41535.224305555603</c:v>
                </c:pt>
                <c:pt idx="864">
                  <c:v>41535.224999999999</c:v>
                </c:pt>
                <c:pt idx="865">
                  <c:v>41535.225694444402</c:v>
                </c:pt>
                <c:pt idx="866">
                  <c:v>41535.226388888899</c:v>
                </c:pt>
                <c:pt idx="867">
                  <c:v>41535.227083333302</c:v>
                </c:pt>
                <c:pt idx="868">
                  <c:v>41535.2277777778</c:v>
                </c:pt>
                <c:pt idx="869">
                  <c:v>41535.228472222203</c:v>
                </c:pt>
                <c:pt idx="870">
                  <c:v>41535.229166666701</c:v>
                </c:pt>
                <c:pt idx="871">
                  <c:v>41535.229861111096</c:v>
                </c:pt>
                <c:pt idx="872">
                  <c:v>41535.230555555601</c:v>
                </c:pt>
                <c:pt idx="873">
                  <c:v>41535.231249999997</c:v>
                </c:pt>
                <c:pt idx="874">
                  <c:v>41535.2319444444</c:v>
                </c:pt>
                <c:pt idx="875">
                  <c:v>41535.232638888898</c:v>
                </c:pt>
                <c:pt idx="876">
                  <c:v>41535.233333333301</c:v>
                </c:pt>
                <c:pt idx="877">
                  <c:v>41535.234027777798</c:v>
                </c:pt>
                <c:pt idx="878">
                  <c:v>41535.234722222202</c:v>
                </c:pt>
                <c:pt idx="879">
                  <c:v>41535.235416666699</c:v>
                </c:pt>
                <c:pt idx="880">
                  <c:v>41535.236111111102</c:v>
                </c:pt>
                <c:pt idx="881">
                  <c:v>41535.2368055556</c:v>
                </c:pt>
                <c:pt idx="882">
                  <c:v>41535.237500000003</c:v>
                </c:pt>
                <c:pt idx="883">
                  <c:v>41535.238194444399</c:v>
                </c:pt>
                <c:pt idx="884">
                  <c:v>41535.238888888904</c:v>
                </c:pt>
                <c:pt idx="885">
                  <c:v>41535.239583333299</c:v>
                </c:pt>
                <c:pt idx="886">
                  <c:v>41535.240277777797</c:v>
                </c:pt>
                <c:pt idx="887">
                  <c:v>41535.2409722222</c:v>
                </c:pt>
                <c:pt idx="888">
                  <c:v>41535.241666666698</c:v>
                </c:pt>
                <c:pt idx="889">
                  <c:v>41535.242361111101</c:v>
                </c:pt>
                <c:pt idx="890">
                  <c:v>41535.243055555598</c:v>
                </c:pt>
                <c:pt idx="891">
                  <c:v>41535.243750000001</c:v>
                </c:pt>
                <c:pt idx="892">
                  <c:v>41535.244444444397</c:v>
                </c:pt>
                <c:pt idx="893">
                  <c:v>41535.245138888902</c:v>
                </c:pt>
                <c:pt idx="894">
                  <c:v>41535.245833333298</c:v>
                </c:pt>
                <c:pt idx="895">
                  <c:v>41535.246527777803</c:v>
                </c:pt>
                <c:pt idx="896">
                  <c:v>41535.247222222199</c:v>
                </c:pt>
                <c:pt idx="897">
                  <c:v>41535.247916666704</c:v>
                </c:pt>
                <c:pt idx="898">
                  <c:v>41535.248611111099</c:v>
                </c:pt>
                <c:pt idx="899">
                  <c:v>41535.249305555597</c:v>
                </c:pt>
                <c:pt idx="900">
                  <c:v>41535.25</c:v>
                </c:pt>
              </c:numCache>
            </c:numRef>
          </c:xVal>
          <c:yVal>
            <c:numRef>
              <c:f>野川!$AL$21784:$AL$22684</c:f>
              <c:numCache>
                <c:formatCode>General</c:formatCode>
                <c:ptCount val="901"/>
                <c:pt idx="0">
                  <c:v>27.762158559764448</c:v>
                </c:pt>
                <c:pt idx="1">
                  <c:v>27.562870099761678</c:v>
                </c:pt>
                <c:pt idx="2">
                  <c:v>28.061091249768602</c:v>
                </c:pt>
                <c:pt idx="3">
                  <c:v>27.961447019767217</c:v>
                </c:pt>
                <c:pt idx="4">
                  <c:v>27.662514329763063</c:v>
                </c:pt>
                <c:pt idx="5">
                  <c:v>27.762158559764448</c:v>
                </c:pt>
                <c:pt idx="6">
                  <c:v>27.662514329763063</c:v>
                </c:pt>
                <c:pt idx="7">
                  <c:v>27.662514329763063</c:v>
                </c:pt>
                <c:pt idx="8">
                  <c:v>27.463225869760294</c:v>
                </c:pt>
                <c:pt idx="9">
                  <c:v>27.662514329763063</c:v>
                </c:pt>
                <c:pt idx="10">
                  <c:v>27.961447019767217</c:v>
                </c:pt>
                <c:pt idx="11">
                  <c:v>27.662514329763063</c:v>
                </c:pt>
                <c:pt idx="12">
                  <c:v>27.562870099761678</c:v>
                </c:pt>
                <c:pt idx="13">
                  <c:v>27.762158559764448</c:v>
                </c:pt>
                <c:pt idx="14">
                  <c:v>27.662514329763063</c:v>
                </c:pt>
                <c:pt idx="15">
                  <c:v>27.463225869760294</c:v>
                </c:pt>
                <c:pt idx="16">
                  <c:v>27.662514329763063</c:v>
                </c:pt>
                <c:pt idx="17">
                  <c:v>27.662514329763063</c:v>
                </c:pt>
                <c:pt idx="18">
                  <c:v>27.662514329763063</c:v>
                </c:pt>
                <c:pt idx="19">
                  <c:v>27.463225869760294</c:v>
                </c:pt>
                <c:pt idx="20">
                  <c:v>27.363581639758905</c:v>
                </c:pt>
                <c:pt idx="21">
                  <c:v>27.463225869760294</c:v>
                </c:pt>
                <c:pt idx="22">
                  <c:v>27.662514329763063</c:v>
                </c:pt>
                <c:pt idx="23">
                  <c:v>27.662514329763063</c:v>
                </c:pt>
                <c:pt idx="24">
                  <c:v>27.662514329763063</c:v>
                </c:pt>
                <c:pt idx="25">
                  <c:v>27.363581639758905</c:v>
                </c:pt>
                <c:pt idx="26">
                  <c:v>27.363581639758905</c:v>
                </c:pt>
                <c:pt idx="27">
                  <c:v>27.263937409757524</c:v>
                </c:pt>
                <c:pt idx="28">
                  <c:v>27.263937409757524</c:v>
                </c:pt>
                <c:pt idx="29">
                  <c:v>27.263937409757524</c:v>
                </c:pt>
                <c:pt idx="30">
                  <c:v>27.463225869760294</c:v>
                </c:pt>
                <c:pt idx="31">
                  <c:v>27.463225869760294</c:v>
                </c:pt>
                <c:pt idx="32">
                  <c:v>27.463225869760294</c:v>
                </c:pt>
                <c:pt idx="33">
                  <c:v>27.363581639758905</c:v>
                </c:pt>
                <c:pt idx="34">
                  <c:v>27.562870099761678</c:v>
                </c:pt>
                <c:pt idx="35">
                  <c:v>27.662514329763063</c:v>
                </c:pt>
                <c:pt idx="36">
                  <c:v>27.363581639758905</c:v>
                </c:pt>
                <c:pt idx="37">
                  <c:v>27.064648949754755</c:v>
                </c:pt>
                <c:pt idx="38">
                  <c:v>26.96500471975337</c:v>
                </c:pt>
                <c:pt idx="39">
                  <c:v>26.96500471975337</c:v>
                </c:pt>
                <c:pt idx="40">
                  <c:v>26.765716259750601</c:v>
                </c:pt>
                <c:pt idx="41">
                  <c:v>26.865360489751982</c:v>
                </c:pt>
                <c:pt idx="42">
                  <c:v>27.064648949754755</c:v>
                </c:pt>
                <c:pt idx="43">
                  <c:v>27.16429317975614</c:v>
                </c:pt>
                <c:pt idx="44">
                  <c:v>27.064648949754755</c:v>
                </c:pt>
                <c:pt idx="45">
                  <c:v>27.16429317975614</c:v>
                </c:pt>
                <c:pt idx="46">
                  <c:v>27.16429317975614</c:v>
                </c:pt>
                <c:pt idx="47">
                  <c:v>26.765716259750601</c:v>
                </c:pt>
                <c:pt idx="48">
                  <c:v>26.666072029749216</c:v>
                </c:pt>
                <c:pt idx="49">
                  <c:v>26.865360489751982</c:v>
                </c:pt>
                <c:pt idx="50">
                  <c:v>26.865360489751982</c:v>
                </c:pt>
                <c:pt idx="51">
                  <c:v>26.566427799747832</c:v>
                </c:pt>
                <c:pt idx="52">
                  <c:v>26.566427799747832</c:v>
                </c:pt>
                <c:pt idx="53">
                  <c:v>26.566427799747832</c:v>
                </c:pt>
                <c:pt idx="54">
                  <c:v>26.666072029749216</c:v>
                </c:pt>
                <c:pt idx="55">
                  <c:v>26.666072029749216</c:v>
                </c:pt>
                <c:pt idx="56">
                  <c:v>26.566427799747832</c:v>
                </c:pt>
                <c:pt idx="57">
                  <c:v>26.566427799747832</c:v>
                </c:pt>
                <c:pt idx="58">
                  <c:v>26.666072029749216</c:v>
                </c:pt>
                <c:pt idx="59">
                  <c:v>26.666072029749216</c:v>
                </c:pt>
                <c:pt idx="60">
                  <c:v>26.466783569746447</c:v>
                </c:pt>
                <c:pt idx="61">
                  <c:v>26.466783569746447</c:v>
                </c:pt>
                <c:pt idx="62">
                  <c:v>26.367139339745059</c:v>
                </c:pt>
                <c:pt idx="63">
                  <c:v>26.267495109743678</c:v>
                </c:pt>
                <c:pt idx="64">
                  <c:v>26.367139339745059</c:v>
                </c:pt>
                <c:pt idx="65">
                  <c:v>26.367139339745059</c:v>
                </c:pt>
                <c:pt idx="66">
                  <c:v>26.167850879742293</c:v>
                </c:pt>
                <c:pt idx="67">
                  <c:v>26.367139339745059</c:v>
                </c:pt>
                <c:pt idx="68">
                  <c:v>26.466783569746447</c:v>
                </c:pt>
                <c:pt idx="69">
                  <c:v>26.566427799747832</c:v>
                </c:pt>
                <c:pt idx="70">
                  <c:v>26.367139339745059</c:v>
                </c:pt>
                <c:pt idx="71">
                  <c:v>26.367139339745059</c:v>
                </c:pt>
                <c:pt idx="72">
                  <c:v>26.367139339745059</c:v>
                </c:pt>
                <c:pt idx="73">
                  <c:v>26.267495109743678</c:v>
                </c:pt>
                <c:pt idx="74">
                  <c:v>26.367139339745059</c:v>
                </c:pt>
                <c:pt idx="75">
                  <c:v>26.367139339745059</c:v>
                </c:pt>
                <c:pt idx="76">
                  <c:v>26.267495109743678</c:v>
                </c:pt>
                <c:pt idx="77">
                  <c:v>26.267495109743678</c:v>
                </c:pt>
                <c:pt idx="78">
                  <c:v>26.267495109743678</c:v>
                </c:pt>
                <c:pt idx="79">
                  <c:v>26.167850879742293</c:v>
                </c:pt>
                <c:pt idx="80">
                  <c:v>25.968562419739524</c:v>
                </c:pt>
                <c:pt idx="81">
                  <c:v>26.068206649740908</c:v>
                </c:pt>
                <c:pt idx="82">
                  <c:v>25.868918189738135</c:v>
                </c:pt>
                <c:pt idx="83">
                  <c:v>25.968562419739524</c:v>
                </c:pt>
                <c:pt idx="84">
                  <c:v>25.769273959736754</c:v>
                </c:pt>
                <c:pt idx="85">
                  <c:v>25.769273959736754</c:v>
                </c:pt>
                <c:pt idx="86">
                  <c:v>25.669629729735369</c:v>
                </c:pt>
                <c:pt idx="87">
                  <c:v>25.669629729735369</c:v>
                </c:pt>
                <c:pt idx="88">
                  <c:v>25.4703412697326</c:v>
                </c:pt>
                <c:pt idx="89">
                  <c:v>25.370697039731212</c:v>
                </c:pt>
                <c:pt idx="90">
                  <c:v>25.4703412697326</c:v>
                </c:pt>
                <c:pt idx="91">
                  <c:v>25.4703412697326</c:v>
                </c:pt>
                <c:pt idx="92">
                  <c:v>25.569985499733985</c:v>
                </c:pt>
                <c:pt idx="93">
                  <c:v>25.569985499733985</c:v>
                </c:pt>
                <c:pt idx="94">
                  <c:v>25.370697039731212</c:v>
                </c:pt>
                <c:pt idx="95">
                  <c:v>25.271052809729831</c:v>
                </c:pt>
                <c:pt idx="96">
                  <c:v>25.171408579728446</c:v>
                </c:pt>
                <c:pt idx="97">
                  <c:v>25.171408579728446</c:v>
                </c:pt>
                <c:pt idx="98">
                  <c:v>25.271052809729831</c:v>
                </c:pt>
                <c:pt idx="99">
                  <c:v>25.071764349727061</c:v>
                </c:pt>
                <c:pt idx="100">
                  <c:v>25.171408579728446</c:v>
                </c:pt>
                <c:pt idx="101">
                  <c:v>25.370697039731212</c:v>
                </c:pt>
                <c:pt idx="102">
                  <c:v>25.271052809729831</c:v>
                </c:pt>
                <c:pt idx="103">
                  <c:v>25.271052809729831</c:v>
                </c:pt>
                <c:pt idx="104">
                  <c:v>25.271052809729831</c:v>
                </c:pt>
                <c:pt idx="105">
                  <c:v>25.071764349727061</c:v>
                </c:pt>
                <c:pt idx="106">
                  <c:v>24.972120119725677</c:v>
                </c:pt>
                <c:pt idx="107">
                  <c:v>25.071764349727061</c:v>
                </c:pt>
                <c:pt idx="108">
                  <c:v>25.171408579728446</c:v>
                </c:pt>
                <c:pt idx="109">
                  <c:v>25.071764349727061</c:v>
                </c:pt>
                <c:pt idx="110">
                  <c:v>24.872475889724289</c:v>
                </c:pt>
                <c:pt idx="111">
                  <c:v>24.872475889724289</c:v>
                </c:pt>
                <c:pt idx="112">
                  <c:v>24.673187429721523</c:v>
                </c:pt>
                <c:pt idx="113">
                  <c:v>24.772831659722907</c:v>
                </c:pt>
                <c:pt idx="114">
                  <c:v>24.772831659722907</c:v>
                </c:pt>
                <c:pt idx="115">
                  <c:v>24.872475889724289</c:v>
                </c:pt>
                <c:pt idx="116">
                  <c:v>24.673187429721523</c:v>
                </c:pt>
                <c:pt idx="117">
                  <c:v>24.772831659722907</c:v>
                </c:pt>
                <c:pt idx="118">
                  <c:v>24.872475889724289</c:v>
                </c:pt>
                <c:pt idx="119">
                  <c:v>24.872475889724289</c:v>
                </c:pt>
                <c:pt idx="120">
                  <c:v>24.573543199720138</c:v>
                </c:pt>
                <c:pt idx="121">
                  <c:v>24.673187429721523</c:v>
                </c:pt>
                <c:pt idx="122">
                  <c:v>24.772831659722907</c:v>
                </c:pt>
                <c:pt idx="123">
                  <c:v>24.772831659722907</c:v>
                </c:pt>
                <c:pt idx="124">
                  <c:v>24.573543199720138</c:v>
                </c:pt>
                <c:pt idx="125">
                  <c:v>24.673187429721523</c:v>
                </c:pt>
                <c:pt idx="126">
                  <c:v>24.473898969718753</c:v>
                </c:pt>
                <c:pt idx="127">
                  <c:v>24.473898969718753</c:v>
                </c:pt>
                <c:pt idx="128">
                  <c:v>24.473898969718753</c:v>
                </c:pt>
                <c:pt idx="129">
                  <c:v>24.473898969718753</c:v>
                </c:pt>
                <c:pt idx="130">
                  <c:v>24.473898969718753</c:v>
                </c:pt>
                <c:pt idx="131">
                  <c:v>24.473898969718753</c:v>
                </c:pt>
                <c:pt idx="132">
                  <c:v>24.274610509715984</c:v>
                </c:pt>
                <c:pt idx="133">
                  <c:v>24.473898969718753</c:v>
                </c:pt>
                <c:pt idx="134">
                  <c:v>24.473898969718753</c:v>
                </c:pt>
                <c:pt idx="135">
                  <c:v>24.174966279714599</c:v>
                </c:pt>
                <c:pt idx="136">
                  <c:v>24.374254739717365</c:v>
                </c:pt>
                <c:pt idx="137">
                  <c:v>24.174966279714599</c:v>
                </c:pt>
                <c:pt idx="138">
                  <c:v>24.075322049713215</c:v>
                </c:pt>
                <c:pt idx="139">
                  <c:v>23.97567781971183</c:v>
                </c:pt>
                <c:pt idx="140">
                  <c:v>23.776389359709061</c:v>
                </c:pt>
                <c:pt idx="141">
                  <c:v>23.876033589710442</c:v>
                </c:pt>
                <c:pt idx="142">
                  <c:v>24.075322049713215</c:v>
                </c:pt>
                <c:pt idx="143">
                  <c:v>24.174966279714599</c:v>
                </c:pt>
                <c:pt idx="144">
                  <c:v>23.97567781971183</c:v>
                </c:pt>
                <c:pt idx="145">
                  <c:v>23.876033589710442</c:v>
                </c:pt>
                <c:pt idx="146">
                  <c:v>23.876033589710442</c:v>
                </c:pt>
                <c:pt idx="147">
                  <c:v>23.97567781971183</c:v>
                </c:pt>
                <c:pt idx="148">
                  <c:v>23.776389359709061</c:v>
                </c:pt>
                <c:pt idx="149">
                  <c:v>23.97567781971183</c:v>
                </c:pt>
                <c:pt idx="150">
                  <c:v>23.776389359709061</c:v>
                </c:pt>
                <c:pt idx="151">
                  <c:v>23.676745129707676</c:v>
                </c:pt>
                <c:pt idx="152">
                  <c:v>23.577100899706291</c:v>
                </c:pt>
                <c:pt idx="153">
                  <c:v>23.876033589710442</c:v>
                </c:pt>
                <c:pt idx="154">
                  <c:v>23.776389359709061</c:v>
                </c:pt>
                <c:pt idx="155">
                  <c:v>23.676745129707676</c:v>
                </c:pt>
                <c:pt idx="156">
                  <c:v>23.676745129707676</c:v>
                </c:pt>
                <c:pt idx="157">
                  <c:v>23.776389359709061</c:v>
                </c:pt>
                <c:pt idx="158">
                  <c:v>23.676745129707676</c:v>
                </c:pt>
                <c:pt idx="159">
                  <c:v>23.477456669704907</c:v>
                </c:pt>
                <c:pt idx="160">
                  <c:v>23.477456669704907</c:v>
                </c:pt>
                <c:pt idx="161">
                  <c:v>23.377812439703519</c:v>
                </c:pt>
                <c:pt idx="162">
                  <c:v>23.577100899706291</c:v>
                </c:pt>
                <c:pt idx="163">
                  <c:v>23.577100899706291</c:v>
                </c:pt>
                <c:pt idx="164">
                  <c:v>23.577100899706291</c:v>
                </c:pt>
                <c:pt idx="165">
                  <c:v>23.477456669704907</c:v>
                </c:pt>
                <c:pt idx="166">
                  <c:v>23.278168209702137</c:v>
                </c:pt>
                <c:pt idx="167">
                  <c:v>23.078879749699368</c:v>
                </c:pt>
                <c:pt idx="168">
                  <c:v>23.178523979700753</c:v>
                </c:pt>
                <c:pt idx="169">
                  <c:v>23.477456669704907</c:v>
                </c:pt>
                <c:pt idx="170">
                  <c:v>23.278168209702137</c:v>
                </c:pt>
                <c:pt idx="171">
                  <c:v>23.377812439703519</c:v>
                </c:pt>
                <c:pt idx="172">
                  <c:v>23.278168209702137</c:v>
                </c:pt>
                <c:pt idx="173">
                  <c:v>23.178523979700753</c:v>
                </c:pt>
                <c:pt idx="174">
                  <c:v>23.178523979700753</c:v>
                </c:pt>
                <c:pt idx="175">
                  <c:v>23.178523979700753</c:v>
                </c:pt>
                <c:pt idx="176">
                  <c:v>22.979235519697983</c:v>
                </c:pt>
                <c:pt idx="177">
                  <c:v>23.078879749699368</c:v>
                </c:pt>
                <c:pt idx="178">
                  <c:v>22.879591289696595</c:v>
                </c:pt>
                <c:pt idx="179">
                  <c:v>23.178523979700753</c:v>
                </c:pt>
                <c:pt idx="180">
                  <c:v>23.078879749699368</c:v>
                </c:pt>
                <c:pt idx="181">
                  <c:v>23.178523979700753</c:v>
                </c:pt>
                <c:pt idx="182">
                  <c:v>23.078879749699368</c:v>
                </c:pt>
                <c:pt idx="183">
                  <c:v>23.078879749699368</c:v>
                </c:pt>
                <c:pt idx="184">
                  <c:v>23.178523979700753</c:v>
                </c:pt>
                <c:pt idx="185">
                  <c:v>23.078879749699368</c:v>
                </c:pt>
                <c:pt idx="186">
                  <c:v>23.078879749699368</c:v>
                </c:pt>
                <c:pt idx="187">
                  <c:v>23.078879749699368</c:v>
                </c:pt>
                <c:pt idx="188">
                  <c:v>22.779947059695214</c:v>
                </c:pt>
                <c:pt idx="189">
                  <c:v>22.779947059695214</c:v>
                </c:pt>
                <c:pt idx="190">
                  <c:v>22.680302829693829</c:v>
                </c:pt>
                <c:pt idx="191">
                  <c:v>22.580658599692445</c:v>
                </c:pt>
                <c:pt idx="192">
                  <c:v>22.779947059695214</c:v>
                </c:pt>
                <c:pt idx="193">
                  <c:v>23.078879749699368</c:v>
                </c:pt>
                <c:pt idx="194">
                  <c:v>23.178523979700753</c:v>
                </c:pt>
                <c:pt idx="195">
                  <c:v>22.779947059695214</c:v>
                </c:pt>
                <c:pt idx="196">
                  <c:v>22.879591289696595</c:v>
                </c:pt>
                <c:pt idx="197">
                  <c:v>22.580658599692445</c:v>
                </c:pt>
                <c:pt idx="198">
                  <c:v>22.580658599692445</c:v>
                </c:pt>
                <c:pt idx="199">
                  <c:v>22.680302829693829</c:v>
                </c:pt>
                <c:pt idx="200">
                  <c:v>22.879591289696595</c:v>
                </c:pt>
                <c:pt idx="201">
                  <c:v>22.779947059695214</c:v>
                </c:pt>
                <c:pt idx="202">
                  <c:v>22.680302829693829</c:v>
                </c:pt>
                <c:pt idx="203">
                  <c:v>22.48101436969106</c:v>
                </c:pt>
                <c:pt idx="204">
                  <c:v>22.580658599692445</c:v>
                </c:pt>
                <c:pt idx="205">
                  <c:v>22.680302829693829</c:v>
                </c:pt>
                <c:pt idx="206">
                  <c:v>22.680302829693829</c:v>
                </c:pt>
                <c:pt idx="207">
                  <c:v>22.879591289696595</c:v>
                </c:pt>
                <c:pt idx="208">
                  <c:v>22.580658599692445</c:v>
                </c:pt>
                <c:pt idx="209">
                  <c:v>22.381370139689672</c:v>
                </c:pt>
                <c:pt idx="210">
                  <c:v>22.580658599692445</c:v>
                </c:pt>
                <c:pt idx="211">
                  <c:v>22.381370139689672</c:v>
                </c:pt>
                <c:pt idx="212">
                  <c:v>22.182081679686902</c:v>
                </c:pt>
                <c:pt idx="213">
                  <c:v>22.082437449685521</c:v>
                </c:pt>
                <c:pt idx="214">
                  <c:v>22.182081679686902</c:v>
                </c:pt>
                <c:pt idx="215">
                  <c:v>22.281725909688291</c:v>
                </c:pt>
                <c:pt idx="216">
                  <c:v>22.082437449685521</c:v>
                </c:pt>
                <c:pt idx="217">
                  <c:v>22.182081679686902</c:v>
                </c:pt>
                <c:pt idx="218">
                  <c:v>22.281725909688291</c:v>
                </c:pt>
                <c:pt idx="219">
                  <c:v>22.182081679686902</c:v>
                </c:pt>
                <c:pt idx="220">
                  <c:v>21.883148989682748</c:v>
                </c:pt>
                <c:pt idx="221">
                  <c:v>22.381370139689672</c:v>
                </c:pt>
                <c:pt idx="222">
                  <c:v>21.982793219684137</c:v>
                </c:pt>
                <c:pt idx="223">
                  <c:v>21.982793219684137</c:v>
                </c:pt>
                <c:pt idx="224">
                  <c:v>21.883148989682748</c:v>
                </c:pt>
                <c:pt idx="225">
                  <c:v>22.082437449685521</c:v>
                </c:pt>
                <c:pt idx="226">
                  <c:v>21.982793219684137</c:v>
                </c:pt>
                <c:pt idx="227">
                  <c:v>21.883148989682748</c:v>
                </c:pt>
                <c:pt idx="228">
                  <c:v>21.883148989682748</c:v>
                </c:pt>
                <c:pt idx="229">
                  <c:v>22.182081679686902</c:v>
                </c:pt>
                <c:pt idx="230">
                  <c:v>22.281725909688291</c:v>
                </c:pt>
                <c:pt idx="231">
                  <c:v>22.182081679686902</c:v>
                </c:pt>
                <c:pt idx="232">
                  <c:v>22.082437449685521</c:v>
                </c:pt>
                <c:pt idx="233">
                  <c:v>22.182081679686902</c:v>
                </c:pt>
                <c:pt idx="234">
                  <c:v>22.182081679686902</c:v>
                </c:pt>
                <c:pt idx="235">
                  <c:v>22.082437449685521</c:v>
                </c:pt>
                <c:pt idx="236">
                  <c:v>22.082437449685521</c:v>
                </c:pt>
                <c:pt idx="237">
                  <c:v>22.082437449685521</c:v>
                </c:pt>
                <c:pt idx="238">
                  <c:v>22.281725909688291</c:v>
                </c:pt>
                <c:pt idx="239">
                  <c:v>22.082437449685521</c:v>
                </c:pt>
                <c:pt idx="240">
                  <c:v>21.982793219684137</c:v>
                </c:pt>
                <c:pt idx="241">
                  <c:v>21.883148989682748</c:v>
                </c:pt>
                <c:pt idx="242">
                  <c:v>21.883148989682748</c:v>
                </c:pt>
                <c:pt idx="243">
                  <c:v>21.883148989682748</c:v>
                </c:pt>
                <c:pt idx="244">
                  <c:v>21.883148989682748</c:v>
                </c:pt>
                <c:pt idx="245">
                  <c:v>22.182081679686902</c:v>
                </c:pt>
                <c:pt idx="246">
                  <c:v>22.082437449685521</c:v>
                </c:pt>
                <c:pt idx="247">
                  <c:v>21.982793219684137</c:v>
                </c:pt>
                <c:pt idx="248">
                  <c:v>21.883148989682748</c:v>
                </c:pt>
                <c:pt idx="249">
                  <c:v>21.783504759681367</c:v>
                </c:pt>
                <c:pt idx="250">
                  <c:v>21.584216299678598</c:v>
                </c:pt>
                <c:pt idx="251">
                  <c:v>21.683860529679979</c:v>
                </c:pt>
                <c:pt idx="252">
                  <c:v>21.783504759681367</c:v>
                </c:pt>
                <c:pt idx="253">
                  <c:v>21.783504759681367</c:v>
                </c:pt>
                <c:pt idx="254">
                  <c:v>21.982793219684137</c:v>
                </c:pt>
                <c:pt idx="255">
                  <c:v>21.982793219684137</c:v>
                </c:pt>
                <c:pt idx="256">
                  <c:v>21.883148989682748</c:v>
                </c:pt>
                <c:pt idx="257">
                  <c:v>21.783504759681367</c:v>
                </c:pt>
                <c:pt idx="258">
                  <c:v>21.883148989682748</c:v>
                </c:pt>
                <c:pt idx="259">
                  <c:v>21.683860529679979</c:v>
                </c:pt>
                <c:pt idx="260">
                  <c:v>21.783504759681367</c:v>
                </c:pt>
                <c:pt idx="261">
                  <c:v>21.783504759681367</c:v>
                </c:pt>
                <c:pt idx="262">
                  <c:v>21.683860529679979</c:v>
                </c:pt>
                <c:pt idx="263">
                  <c:v>21.484572069677213</c:v>
                </c:pt>
                <c:pt idx="264">
                  <c:v>21.683860529679979</c:v>
                </c:pt>
                <c:pt idx="265">
                  <c:v>21.783504759681367</c:v>
                </c:pt>
                <c:pt idx="266">
                  <c:v>21.883148989682748</c:v>
                </c:pt>
                <c:pt idx="267">
                  <c:v>22.082437449685521</c:v>
                </c:pt>
                <c:pt idx="268">
                  <c:v>21.883148989682748</c:v>
                </c:pt>
                <c:pt idx="269">
                  <c:v>21.883148989682748</c:v>
                </c:pt>
                <c:pt idx="270">
                  <c:v>21.783504759681367</c:v>
                </c:pt>
                <c:pt idx="271">
                  <c:v>21.584216299678598</c:v>
                </c:pt>
                <c:pt idx="272">
                  <c:v>21.683860529679979</c:v>
                </c:pt>
                <c:pt idx="273">
                  <c:v>21.783504759681367</c:v>
                </c:pt>
                <c:pt idx="274">
                  <c:v>21.783504759681367</c:v>
                </c:pt>
                <c:pt idx="275">
                  <c:v>21.783504759681367</c:v>
                </c:pt>
                <c:pt idx="276">
                  <c:v>21.683860529679979</c:v>
                </c:pt>
                <c:pt idx="277">
                  <c:v>21.584216299678598</c:v>
                </c:pt>
                <c:pt idx="278">
                  <c:v>21.783504759681367</c:v>
                </c:pt>
                <c:pt idx="279">
                  <c:v>21.783504759681367</c:v>
                </c:pt>
                <c:pt idx="280">
                  <c:v>21.484572069677213</c:v>
                </c:pt>
                <c:pt idx="281">
                  <c:v>21.584216299678598</c:v>
                </c:pt>
                <c:pt idx="282">
                  <c:v>21.384927839675825</c:v>
                </c:pt>
                <c:pt idx="283">
                  <c:v>21.584216299678598</c:v>
                </c:pt>
                <c:pt idx="284">
                  <c:v>21.584216299678598</c:v>
                </c:pt>
                <c:pt idx="285">
                  <c:v>21.484572069677213</c:v>
                </c:pt>
                <c:pt idx="286">
                  <c:v>21.285283609674444</c:v>
                </c:pt>
                <c:pt idx="287">
                  <c:v>21.384927839675825</c:v>
                </c:pt>
                <c:pt idx="288">
                  <c:v>21.285283609674444</c:v>
                </c:pt>
                <c:pt idx="289">
                  <c:v>21.285283609674444</c:v>
                </c:pt>
                <c:pt idx="290">
                  <c:v>21.285283609674444</c:v>
                </c:pt>
                <c:pt idx="291">
                  <c:v>21.584216299678598</c:v>
                </c:pt>
                <c:pt idx="292">
                  <c:v>21.185639379673056</c:v>
                </c:pt>
                <c:pt idx="293">
                  <c:v>21.085995149671675</c:v>
                </c:pt>
                <c:pt idx="294">
                  <c:v>21.085995149671675</c:v>
                </c:pt>
                <c:pt idx="295">
                  <c:v>21.085995149671675</c:v>
                </c:pt>
                <c:pt idx="296">
                  <c:v>21.085995149671675</c:v>
                </c:pt>
                <c:pt idx="297">
                  <c:v>20.98635091967029</c:v>
                </c:pt>
                <c:pt idx="298">
                  <c:v>20.98635091967029</c:v>
                </c:pt>
                <c:pt idx="299">
                  <c:v>21.085995149671675</c:v>
                </c:pt>
                <c:pt idx="300">
                  <c:v>20.886706689668902</c:v>
                </c:pt>
                <c:pt idx="301">
                  <c:v>20.587773999664751</c:v>
                </c:pt>
                <c:pt idx="302">
                  <c:v>20.288841309660597</c:v>
                </c:pt>
                <c:pt idx="303">
                  <c:v>20.089552849657828</c:v>
                </c:pt>
                <c:pt idx="304">
                  <c:v>19.890264389655055</c:v>
                </c:pt>
                <c:pt idx="305">
                  <c:v>19.790620159653674</c:v>
                </c:pt>
                <c:pt idx="306">
                  <c:v>19.790620159653674</c:v>
                </c:pt>
                <c:pt idx="307">
                  <c:v>19.690975929652286</c:v>
                </c:pt>
                <c:pt idx="308">
                  <c:v>19.690975929652286</c:v>
                </c:pt>
                <c:pt idx="309">
                  <c:v>19.591331699650905</c:v>
                </c:pt>
                <c:pt idx="310">
                  <c:v>19.49168746964952</c:v>
                </c:pt>
                <c:pt idx="311">
                  <c:v>19.49168746964952</c:v>
                </c:pt>
                <c:pt idx="312">
                  <c:v>19.591331699650905</c:v>
                </c:pt>
                <c:pt idx="313">
                  <c:v>19.49168746964952</c:v>
                </c:pt>
                <c:pt idx="314">
                  <c:v>19.392043239648132</c:v>
                </c:pt>
                <c:pt idx="315">
                  <c:v>19.392043239648132</c:v>
                </c:pt>
                <c:pt idx="316">
                  <c:v>19.292399009646751</c:v>
                </c:pt>
                <c:pt idx="317">
                  <c:v>19.292399009646751</c:v>
                </c:pt>
                <c:pt idx="318">
                  <c:v>19.292399009646751</c:v>
                </c:pt>
                <c:pt idx="319">
                  <c:v>19.292399009646751</c:v>
                </c:pt>
                <c:pt idx="320">
                  <c:v>19.292399009646751</c:v>
                </c:pt>
                <c:pt idx="321">
                  <c:v>19.192754779645362</c:v>
                </c:pt>
                <c:pt idx="322">
                  <c:v>19.093110549643981</c:v>
                </c:pt>
                <c:pt idx="323">
                  <c:v>19.093110549643981</c:v>
                </c:pt>
                <c:pt idx="324">
                  <c:v>19.093110549643981</c:v>
                </c:pt>
                <c:pt idx="325">
                  <c:v>19.192754779645362</c:v>
                </c:pt>
                <c:pt idx="326">
                  <c:v>19.192754779645362</c:v>
                </c:pt>
                <c:pt idx="327">
                  <c:v>19.093110549643981</c:v>
                </c:pt>
                <c:pt idx="328">
                  <c:v>18.993466319642597</c:v>
                </c:pt>
                <c:pt idx="329">
                  <c:v>18.993466319642597</c:v>
                </c:pt>
                <c:pt idx="330">
                  <c:v>18.993466319642597</c:v>
                </c:pt>
                <c:pt idx="331">
                  <c:v>18.893822089641208</c:v>
                </c:pt>
                <c:pt idx="332">
                  <c:v>18.794177859639827</c:v>
                </c:pt>
                <c:pt idx="333">
                  <c:v>18.893822089641208</c:v>
                </c:pt>
                <c:pt idx="334">
                  <c:v>18.893822089641208</c:v>
                </c:pt>
                <c:pt idx="335">
                  <c:v>18.993466319642597</c:v>
                </c:pt>
                <c:pt idx="336">
                  <c:v>19.093110549643981</c:v>
                </c:pt>
                <c:pt idx="337">
                  <c:v>18.993466319642597</c:v>
                </c:pt>
                <c:pt idx="338">
                  <c:v>18.993466319642597</c:v>
                </c:pt>
                <c:pt idx="339">
                  <c:v>18.893822089641208</c:v>
                </c:pt>
                <c:pt idx="340">
                  <c:v>18.794177859639827</c:v>
                </c:pt>
                <c:pt idx="341">
                  <c:v>18.794177859639827</c:v>
                </c:pt>
                <c:pt idx="342">
                  <c:v>18.893822089641208</c:v>
                </c:pt>
                <c:pt idx="343">
                  <c:v>18.794177859639827</c:v>
                </c:pt>
                <c:pt idx="344">
                  <c:v>18.794177859639827</c:v>
                </c:pt>
                <c:pt idx="345">
                  <c:v>18.794177859639827</c:v>
                </c:pt>
                <c:pt idx="346">
                  <c:v>18.794177859639827</c:v>
                </c:pt>
                <c:pt idx="347">
                  <c:v>18.694533629638439</c:v>
                </c:pt>
                <c:pt idx="348">
                  <c:v>18.694533629638439</c:v>
                </c:pt>
                <c:pt idx="349">
                  <c:v>18.495245169635673</c:v>
                </c:pt>
                <c:pt idx="350">
                  <c:v>18.495245169635673</c:v>
                </c:pt>
                <c:pt idx="351">
                  <c:v>18.495245169635673</c:v>
                </c:pt>
                <c:pt idx="352">
                  <c:v>18.495245169635673</c:v>
                </c:pt>
                <c:pt idx="353">
                  <c:v>18.694533629638439</c:v>
                </c:pt>
                <c:pt idx="354">
                  <c:v>18.694533629638439</c:v>
                </c:pt>
                <c:pt idx="355">
                  <c:v>18.694533629638439</c:v>
                </c:pt>
                <c:pt idx="356">
                  <c:v>18.694533629638439</c:v>
                </c:pt>
                <c:pt idx="357">
                  <c:v>18.694533629638439</c:v>
                </c:pt>
                <c:pt idx="358">
                  <c:v>18.594889399637058</c:v>
                </c:pt>
                <c:pt idx="359">
                  <c:v>18.594889399637058</c:v>
                </c:pt>
                <c:pt idx="360">
                  <c:v>18.694533629638439</c:v>
                </c:pt>
                <c:pt idx="361">
                  <c:v>18.694533629638439</c:v>
                </c:pt>
                <c:pt idx="362">
                  <c:v>18.594889399637058</c:v>
                </c:pt>
                <c:pt idx="363">
                  <c:v>18.594889399637058</c:v>
                </c:pt>
                <c:pt idx="364">
                  <c:v>18.594889399637058</c:v>
                </c:pt>
                <c:pt idx="365">
                  <c:v>18.594889399637058</c:v>
                </c:pt>
                <c:pt idx="366">
                  <c:v>18.594889399637058</c:v>
                </c:pt>
                <c:pt idx="367">
                  <c:v>18.495245169635673</c:v>
                </c:pt>
                <c:pt idx="368">
                  <c:v>18.495245169635673</c:v>
                </c:pt>
                <c:pt idx="369">
                  <c:v>18.495245169635673</c:v>
                </c:pt>
                <c:pt idx="370">
                  <c:v>18.395600939634285</c:v>
                </c:pt>
                <c:pt idx="371">
                  <c:v>18.295956709632904</c:v>
                </c:pt>
                <c:pt idx="372">
                  <c:v>18.196312479631516</c:v>
                </c:pt>
                <c:pt idx="373">
                  <c:v>18.196312479631516</c:v>
                </c:pt>
                <c:pt idx="374">
                  <c:v>18.295956709632904</c:v>
                </c:pt>
                <c:pt idx="375">
                  <c:v>18.196312479631516</c:v>
                </c:pt>
                <c:pt idx="376">
                  <c:v>18.196312479631516</c:v>
                </c:pt>
                <c:pt idx="377">
                  <c:v>18.196312479631516</c:v>
                </c:pt>
                <c:pt idx="378">
                  <c:v>18.196312479631516</c:v>
                </c:pt>
                <c:pt idx="379">
                  <c:v>18.196312479631516</c:v>
                </c:pt>
                <c:pt idx="380">
                  <c:v>18.295956709632904</c:v>
                </c:pt>
                <c:pt idx="381">
                  <c:v>18.295956709632904</c:v>
                </c:pt>
                <c:pt idx="382">
                  <c:v>18.295956709632904</c:v>
                </c:pt>
                <c:pt idx="383">
                  <c:v>18.295956709632904</c:v>
                </c:pt>
                <c:pt idx="384">
                  <c:v>18.295956709632904</c:v>
                </c:pt>
                <c:pt idx="385">
                  <c:v>18.096668249630135</c:v>
                </c:pt>
                <c:pt idx="386">
                  <c:v>18.196312479631516</c:v>
                </c:pt>
                <c:pt idx="387">
                  <c:v>18.096668249630135</c:v>
                </c:pt>
                <c:pt idx="388">
                  <c:v>18.096668249630135</c:v>
                </c:pt>
                <c:pt idx="389">
                  <c:v>17.99702401962875</c:v>
                </c:pt>
                <c:pt idx="390">
                  <c:v>17.99702401962875</c:v>
                </c:pt>
                <c:pt idx="391">
                  <c:v>17.897379789627362</c:v>
                </c:pt>
                <c:pt idx="392">
                  <c:v>17.99702401962875</c:v>
                </c:pt>
                <c:pt idx="393">
                  <c:v>17.897379789627362</c:v>
                </c:pt>
                <c:pt idx="394">
                  <c:v>17.897379789627362</c:v>
                </c:pt>
                <c:pt idx="395">
                  <c:v>17.897379789627362</c:v>
                </c:pt>
                <c:pt idx="396">
                  <c:v>17.797735559625981</c:v>
                </c:pt>
                <c:pt idx="397">
                  <c:v>17.797735559625981</c:v>
                </c:pt>
                <c:pt idx="398">
                  <c:v>17.897379789627362</c:v>
                </c:pt>
                <c:pt idx="399">
                  <c:v>17.897379789627362</c:v>
                </c:pt>
                <c:pt idx="400">
                  <c:v>17.897379789627362</c:v>
                </c:pt>
                <c:pt idx="401">
                  <c:v>17.99702401962875</c:v>
                </c:pt>
                <c:pt idx="402">
                  <c:v>17.897379789627362</c:v>
                </c:pt>
                <c:pt idx="403">
                  <c:v>17.897379789627362</c:v>
                </c:pt>
                <c:pt idx="404">
                  <c:v>17.897379789627362</c:v>
                </c:pt>
                <c:pt idx="405">
                  <c:v>17.797735559625981</c:v>
                </c:pt>
                <c:pt idx="406">
                  <c:v>17.797735559625981</c:v>
                </c:pt>
                <c:pt idx="407">
                  <c:v>17.797735559625981</c:v>
                </c:pt>
                <c:pt idx="408">
                  <c:v>17.797735559625981</c:v>
                </c:pt>
                <c:pt idx="409">
                  <c:v>17.897379789627362</c:v>
                </c:pt>
                <c:pt idx="410">
                  <c:v>17.99702401962875</c:v>
                </c:pt>
                <c:pt idx="411">
                  <c:v>17.99702401962875</c:v>
                </c:pt>
                <c:pt idx="412">
                  <c:v>17.99702401962875</c:v>
                </c:pt>
                <c:pt idx="413">
                  <c:v>17.897379789627362</c:v>
                </c:pt>
                <c:pt idx="414">
                  <c:v>17.897379789627362</c:v>
                </c:pt>
                <c:pt idx="415">
                  <c:v>17.897379789627362</c:v>
                </c:pt>
                <c:pt idx="416">
                  <c:v>17.797735559625981</c:v>
                </c:pt>
                <c:pt idx="417">
                  <c:v>17.897379789627362</c:v>
                </c:pt>
                <c:pt idx="418">
                  <c:v>17.897379789627362</c:v>
                </c:pt>
                <c:pt idx="419">
                  <c:v>17.897379789627362</c:v>
                </c:pt>
                <c:pt idx="420">
                  <c:v>17.99702401962875</c:v>
                </c:pt>
                <c:pt idx="421">
                  <c:v>17.897379789627362</c:v>
                </c:pt>
                <c:pt idx="422">
                  <c:v>17.897379789627362</c:v>
                </c:pt>
                <c:pt idx="423">
                  <c:v>17.797735559625981</c:v>
                </c:pt>
                <c:pt idx="424">
                  <c:v>17.698091329624592</c:v>
                </c:pt>
                <c:pt idx="425">
                  <c:v>17.698091329624592</c:v>
                </c:pt>
                <c:pt idx="426">
                  <c:v>17.698091329624592</c:v>
                </c:pt>
                <c:pt idx="427">
                  <c:v>17.698091329624592</c:v>
                </c:pt>
                <c:pt idx="428">
                  <c:v>17.797735559625981</c:v>
                </c:pt>
                <c:pt idx="429">
                  <c:v>17.797735559625981</c:v>
                </c:pt>
                <c:pt idx="430">
                  <c:v>17.698091329624592</c:v>
                </c:pt>
                <c:pt idx="431">
                  <c:v>17.698091329624592</c:v>
                </c:pt>
                <c:pt idx="432">
                  <c:v>17.598447099623211</c:v>
                </c:pt>
                <c:pt idx="433">
                  <c:v>17.598447099623211</c:v>
                </c:pt>
                <c:pt idx="434">
                  <c:v>17.598447099623211</c:v>
                </c:pt>
                <c:pt idx="435">
                  <c:v>17.498802869621827</c:v>
                </c:pt>
                <c:pt idx="436">
                  <c:v>17.498802869621827</c:v>
                </c:pt>
                <c:pt idx="437">
                  <c:v>17.498802869621827</c:v>
                </c:pt>
                <c:pt idx="438">
                  <c:v>17.598447099623211</c:v>
                </c:pt>
                <c:pt idx="439">
                  <c:v>17.598447099623211</c:v>
                </c:pt>
                <c:pt idx="440">
                  <c:v>17.698091329624592</c:v>
                </c:pt>
                <c:pt idx="441">
                  <c:v>17.698091329624592</c:v>
                </c:pt>
                <c:pt idx="442">
                  <c:v>17.698091329624592</c:v>
                </c:pt>
                <c:pt idx="443">
                  <c:v>17.698091329624592</c:v>
                </c:pt>
                <c:pt idx="444">
                  <c:v>17.698091329624592</c:v>
                </c:pt>
                <c:pt idx="445">
                  <c:v>17.698091329624592</c:v>
                </c:pt>
                <c:pt idx="446">
                  <c:v>17.698091329624592</c:v>
                </c:pt>
                <c:pt idx="447">
                  <c:v>17.698091329624592</c:v>
                </c:pt>
                <c:pt idx="448">
                  <c:v>17.698091329624592</c:v>
                </c:pt>
                <c:pt idx="449">
                  <c:v>17.598447099623211</c:v>
                </c:pt>
                <c:pt idx="450">
                  <c:v>17.598447099623211</c:v>
                </c:pt>
                <c:pt idx="451">
                  <c:v>17.598447099623211</c:v>
                </c:pt>
                <c:pt idx="452">
                  <c:v>17.498802869621827</c:v>
                </c:pt>
                <c:pt idx="453">
                  <c:v>17.498802869621827</c:v>
                </c:pt>
                <c:pt idx="454">
                  <c:v>17.598447099623211</c:v>
                </c:pt>
                <c:pt idx="455">
                  <c:v>17.698091329624592</c:v>
                </c:pt>
                <c:pt idx="456">
                  <c:v>17.797735559625981</c:v>
                </c:pt>
                <c:pt idx="457">
                  <c:v>17.797735559625981</c:v>
                </c:pt>
                <c:pt idx="458">
                  <c:v>17.797735559625981</c:v>
                </c:pt>
                <c:pt idx="459">
                  <c:v>17.797735559625981</c:v>
                </c:pt>
                <c:pt idx="460">
                  <c:v>17.698091329624592</c:v>
                </c:pt>
                <c:pt idx="461">
                  <c:v>17.698091329624592</c:v>
                </c:pt>
                <c:pt idx="462">
                  <c:v>17.598447099623211</c:v>
                </c:pt>
                <c:pt idx="463">
                  <c:v>17.698091329624592</c:v>
                </c:pt>
                <c:pt idx="464">
                  <c:v>17.797735559625981</c:v>
                </c:pt>
                <c:pt idx="465">
                  <c:v>17.698091329624592</c:v>
                </c:pt>
                <c:pt idx="466">
                  <c:v>17.698091329624592</c:v>
                </c:pt>
                <c:pt idx="467">
                  <c:v>17.698091329624592</c:v>
                </c:pt>
                <c:pt idx="468">
                  <c:v>17.598447099623211</c:v>
                </c:pt>
                <c:pt idx="469">
                  <c:v>17.797735559625981</c:v>
                </c:pt>
                <c:pt idx="470">
                  <c:v>17.698091329624592</c:v>
                </c:pt>
                <c:pt idx="471">
                  <c:v>17.797735559625981</c:v>
                </c:pt>
                <c:pt idx="472">
                  <c:v>17.797735559625981</c:v>
                </c:pt>
                <c:pt idx="473">
                  <c:v>17.698091329624592</c:v>
                </c:pt>
                <c:pt idx="474">
                  <c:v>17.698091329624592</c:v>
                </c:pt>
                <c:pt idx="475">
                  <c:v>17.797735559625981</c:v>
                </c:pt>
                <c:pt idx="476">
                  <c:v>17.897379789627362</c:v>
                </c:pt>
                <c:pt idx="477">
                  <c:v>17.897379789627362</c:v>
                </c:pt>
                <c:pt idx="478">
                  <c:v>17.797735559625981</c:v>
                </c:pt>
                <c:pt idx="479">
                  <c:v>17.698091329624592</c:v>
                </c:pt>
                <c:pt idx="480">
                  <c:v>17.698091329624592</c:v>
                </c:pt>
                <c:pt idx="481">
                  <c:v>17.797735559625981</c:v>
                </c:pt>
                <c:pt idx="482">
                  <c:v>17.797735559625981</c:v>
                </c:pt>
                <c:pt idx="483">
                  <c:v>17.797735559625981</c:v>
                </c:pt>
                <c:pt idx="484">
                  <c:v>17.797735559625981</c:v>
                </c:pt>
                <c:pt idx="485">
                  <c:v>17.797735559625981</c:v>
                </c:pt>
                <c:pt idx="486">
                  <c:v>17.698091329624592</c:v>
                </c:pt>
                <c:pt idx="487">
                  <c:v>17.598447099623211</c:v>
                </c:pt>
                <c:pt idx="488">
                  <c:v>17.598447099623211</c:v>
                </c:pt>
                <c:pt idx="489">
                  <c:v>17.498802869621827</c:v>
                </c:pt>
                <c:pt idx="490">
                  <c:v>17.498802869621827</c:v>
                </c:pt>
                <c:pt idx="491">
                  <c:v>17.498802869621827</c:v>
                </c:pt>
                <c:pt idx="492">
                  <c:v>17.498802869621827</c:v>
                </c:pt>
                <c:pt idx="493">
                  <c:v>17.498802869621827</c:v>
                </c:pt>
                <c:pt idx="494">
                  <c:v>17.399158639620438</c:v>
                </c:pt>
                <c:pt idx="495">
                  <c:v>17.399158639620438</c:v>
                </c:pt>
                <c:pt idx="496">
                  <c:v>17.299514409619057</c:v>
                </c:pt>
                <c:pt idx="497">
                  <c:v>17.299514409619057</c:v>
                </c:pt>
                <c:pt idx="498">
                  <c:v>17.299514409619057</c:v>
                </c:pt>
                <c:pt idx="499">
                  <c:v>17.199870179617669</c:v>
                </c:pt>
                <c:pt idx="500">
                  <c:v>17.100225949616288</c:v>
                </c:pt>
                <c:pt idx="501">
                  <c:v>17.199870179617669</c:v>
                </c:pt>
                <c:pt idx="502">
                  <c:v>17.199870179617669</c:v>
                </c:pt>
                <c:pt idx="503">
                  <c:v>17.199870179617669</c:v>
                </c:pt>
                <c:pt idx="504">
                  <c:v>17.199870179617669</c:v>
                </c:pt>
                <c:pt idx="505">
                  <c:v>17.100225949616288</c:v>
                </c:pt>
                <c:pt idx="506">
                  <c:v>17.000581719614903</c:v>
                </c:pt>
                <c:pt idx="507">
                  <c:v>17.000581719614903</c:v>
                </c:pt>
                <c:pt idx="508">
                  <c:v>17.000581719614903</c:v>
                </c:pt>
                <c:pt idx="509">
                  <c:v>17.000581719614903</c:v>
                </c:pt>
                <c:pt idx="510">
                  <c:v>17.000581719614903</c:v>
                </c:pt>
                <c:pt idx="511">
                  <c:v>17.100225949616288</c:v>
                </c:pt>
                <c:pt idx="512">
                  <c:v>17.000581719614903</c:v>
                </c:pt>
                <c:pt idx="513">
                  <c:v>17.000581719614903</c:v>
                </c:pt>
                <c:pt idx="514">
                  <c:v>17.000581719614903</c:v>
                </c:pt>
                <c:pt idx="515">
                  <c:v>16.900937489613515</c:v>
                </c:pt>
                <c:pt idx="516">
                  <c:v>16.900937489613515</c:v>
                </c:pt>
                <c:pt idx="517">
                  <c:v>16.900937489613515</c:v>
                </c:pt>
                <c:pt idx="518">
                  <c:v>16.900937489613515</c:v>
                </c:pt>
                <c:pt idx="519">
                  <c:v>17.000581719614903</c:v>
                </c:pt>
                <c:pt idx="520">
                  <c:v>16.900937489613515</c:v>
                </c:pt>
                <c:pt idx="521">
                  <c:v>16.900937489613515</c:v>
                </c:pt>
                <c:pt idx="522">
                  <c:v>16.801293259612134</c:v>
                </c:pt>
                <c:pt idx="523">
                  <c:v>16.701649029610746</c:v>
                </c:pt>
                <c:pt idx="524">
                  <c:v>16.801293259612134</c:v>
                </c:pt>
                <c:pt idx="525">
                  <c:v>16.801293259612134</c:v>
                </c:pt>
                <c:pt idx="526">
                  <c:v>16.801293259612134</c:v>
                </c:pt>
                <c:pt idx="527">
                  <c:v>16.900937489613515</c:v>
                </c:pt>
                <c:pt idx="528">
                  <c:v>17.000581719614903</c:v>
                </c:pt>
                <c:pt idx="529">
                  <c:v>17.000581719614903</c:v>
                </c:pt>
                <c:pt idx="530">
                  <c:v>17.100225949616288</c:v>
                </c:pt>
                <c:pt idx="531">
                  <c:v>17.000581719614903</c:v>
                </c:pt>
                <c:pt idx="532">
                  <c:v>17.000581719614903</c:v>
                </c:pt>
                <c:pt idx="533">
                  <c:v>16.900937489613515</c:v>
                </c:pt>
                <c:pt idx="534">
                  <c:v>16.900937489613515</c:v>
                </c:pt>
                <c:pt idx="535">
                  <c:v>17.000581719614903</c:v>
                </c:pt>
                <c:pt idx="536">
                  <c:v>17.000581719614903</c:v>
                </c:pt>
                <c:pt idx="537">
                  <c:v>17.100225949616288</c:v>
                </c:pt>
                <c:pt idx="538">
                  <c:v>17.000581719614903</c:v>
                </c:pt>
                <c:pt idx="539">
                  <c:v>16.900937489613515</c:v>
                </c:pt>
                <c:pt idx="540">
                  <c:v>17.000581719614903</c:v>
                </c:pt>
                <c:pt idx="541">
                  <c:v>16.900937489613515</c:v>
                </c:pt>
                <c:pt idx="542">
                  <c:v>16.900937489613515</c:v>
                </c:pt>
                <c:pt idx="543">
                  <c:v>16.900937489613515</c:v>
                </c:pt>
                <c:pt idx="544">
                  <c:v>17.000581719614903</c:v>
                </c:pt>
                <c:pt idx="545">
                  <c:v>17.000581719614903</c:v>
                </c:pt>
                <c:pt idx="546">
                  <c:v>17.100225949616288</c:v>
                </c:pt>
                <c:pt idx="547">
                  <c:v>17.000581719614903</c:v>
                </c:pt>
                <c:pt idx="548">
                  <c:v>17.000581719614903</c:v>
                </c:pt>
                <c:pt idx="549">
                  <c:v>17.000581719614903</c:v>
                </c:pt>
                <c:pt idx="550">
                  <c:v>17.000581719614903</c:v>
                </c:pt>
                <c:pt idx="551">
                  <c:v>17.000581719614903</c:v>
                </c:pt>
                <c:pt idx="552">
                  <c:v>16.900937489613515</c:v>
                </c:pt>
                <c:pt idx="553">
                  <c:v>16.801293259612134</c:v>
                </c:pt>
                <c:pt idx="554">
                  <c:v>16.801293259612134</c:v>
                </c:pt>
                <c:pt idx="555">
                  <c:v>16.701649029610746</c:v>
                </c:pt>
                <c:pt idx="556">
                  <c:v>16.701649029610746</c:v>
                </c:pt>
                <c:pt idx="557">
                  <c:v>16.701649029610746</c:v>
                </c:pt>
                <c:pt idx="558">
                  <c:v>16.801293259612134</c:v>
                </c:pt>
                <c:pt idx="559">
                  <c:v>16.701649029610746</c:v>
                </c:pt>
                <c:pt idx="560">
                  <c:v>16.602004799609364</c:v>
                </c:pt>
                <c:pt idx="561">
                  <c:v>16.602004799609364</c:v>
                </c:pt>
                <c:pt idx="562">
                  <c:v>16.701649029610746</c:v>
                </c:pt>
                <c:pt idx="563">
                  <c:v>16.602004799609364</c:v>
                </c:pt>
                <c:pt idx="564">
                  <c:v>16.602004799609364</c:v>
                </c:pt>
                <c:pt idx="565">
                  <c:v>16.50236056960798</c:v>
                </c:pt>
                <c:pt idx="566">
                  <c:v>16.402716339606592</c:v>
                </c:pt>
                <c:pt idx="567">
                  <c:v>16.402716339606592</c:v>
                </c:pt>
                <c:pt idx="568">
                  <c:v>16.50236056960798</c:v>
                </c:pt>
                <c:pt idx="569">
                  <c:v>16.602004799609364</c:v>
                </c:pt>
                <c:pt idx="570">
                  <c:v>16.701649029610746</c:v>
                </c:pt>
                <c:pt idx="571">
                  <c:v>16.801293259612134</c:v>
                </c:pt>
                <c:pt idx="572">
                  <c:v>16.801293259612134</c:v>
                </c:pt>
                <c:pt idx="573">
                  <c:v>16.801293259612134</c:v>
                </c:pt>
                <c:pt idx="574">
                  <c:v>16.701649029610746</c:v>
                </c:pt>
                <c:pt idx="575">
                  <c:v>16.701649029610746</c:v>
                </c:pt>
                <c:pt idx="576">
                  <c:v>16.602004799609364</c:v>
                </c:pt>
                <c:pt idx="577">
                  <c:v>16.50236056960798</c:v>
                </c:pt>
                <c:pt idx="578">
                  <c:v>16.50236056960798</c:v>
                </c:pt>
                <c:pt idx="579">
                  <c:v>16.402716339606592</c:v>
                </c:pt>
                <c:pt idx="580">
                  <c:v>16.602004799609364</c:v>
                </c:pt>
                <c:pt idx="581">
                  <c:v>16.701649029610746</c:v>
                </c:pt>
                <c:pt idx="582">
                  <c:v>16.701649029610746</c:v>
                </c:pt>
                <c:pt idx="583">
                  <c:v>16.701649029610746</c:v>
                </c:pt>
                <c:pt idx="584">
                  <c:v>16.701649029610746</c:v>
                </c:pt>
                <c:pt idx="585">
                  <c:v>16.602004799609364</c:v>
                </c:pt>
                <c:pt idx="586">
                  <c:v>16.701649029610746</c:v>
                </c:pt>
                <c:pt idx="587">
                  <c:v>16.602004799609364</c:v>
                </c:pt>
                <c:pt idx="588">
                  <c:v>16.50236056960798</c:v>
                </c:pt>
                <c:pt idx="589">
                  <c:v>16.402716339606592</c:v>
                </c:pt>
                <c:pt idx="590">
                  <c:v>16.50236056960798</c:v>
                </c:pt>
                <c:pt idx="591">
                  <c:v>16.602004799609364</c:v>
                </c:pt>
                <c:pt idx="592">
                  <c:v>16.50236056960798</c:v>
                </c:pt>
                <c:pt idx="593">
                  <c:v>16.50236056960798</c:v>
                </c:pt>
                <c:pt idx="594">
                  <c:v>16.50236056960798</c:v>
                </c:pt>
                <c:pt idx="595">
                  <c:v>16.402716339606592</c:v>
                </c:pt>
                <c:pt idx="596">
                  <c:v>16.50236056960798</c:v>
                </c:pt>
                <c:pt idx="597">
                  <c:v>16.602004799609364</c:v>
                </c:pt>
                <c:pt idx="598">
                  <c:v>16.701649029610746</c:v>
                </c:pt>
                <c:pt idx="599">
                  <c:v>16.701649029610746</c:v>
                </c:pt>
                <c:pt idx="600">
                  <c:v>16.701649029610746</c:v>
                </c:pt>
                <c:pt idx="601">
                  <c:v>16.602004799609364</c:v>
                </c:pt>
                <c:pt idx="602">
                  <c:v>16.701649029610746</c:v>
                </c:pt>
                <c:pt idx="603">
                  <c:v>16.701649029610746</c:v>
                </c:pt>
                <c:pt idx="604">
                  <c:v>16.602004799609364</c:v>
                </c:pt>
                <c:pt idx="605">
                  <c:v>16.602004799609364</c:v>
                </c:pt>
                <c:pt idx="606">
                  <c:v>16.602004799609364</c:v>
                </c:pt>
                <c:pt idx="607">
                  <c:v>16.701649029610746</c:v>
                </c:pt>
                <c:pt idx="608">
                  <c:v>16.701649029610746</c:v>
                </c:pt>
                <c:pt idx="609">
                  <c:v>16.701649029610746</c:v>
                </c:pt>
                <c:pt idx="610">
                  <c:v>16.602004799609364</c:v>
                </c:pt>
                <c:pt idx="611">
                  <c:v>16.701649029610746</c:v>
                </c:pt>
                <c:pt idx="612">
                  <c:v>16.701649029610746</c:v>
                </c:pt>
                <c:pt idx="613">
                  <c:v>16.602004799609364</c:v>
                </c:pt>
                <c:pt idx="614">
                  <c:v>16.602004799609364</c:v>
                </c:pt>
                <c:pt idx="615">
                  <c:v>16.602004799609364</c:v>
                </c:pt>
                <c:pt idx="616">
                  <c:v>16.602004799609364</c:v>
                </c:pt>
                <c:pt idx="617">
                  <c:v>16.701649029610746</c:v>
                </c:pt>
                <c:pt idx="618">
                  <c:v>16.701649029610746</c:v>
                </c:pt>
                <c:pt idx="619">
                  <c:v>16.701649029610746</c:v>
                </c:pt>
                <c:pt idx="620">
                  <c:v>16.701649029610746</c:v>
                </c:pt>
                <c:pt idx="621">
                  <c:v>16.801293259612134</c:v>
                </c:pt>
                <c:pt idx="622">
                  <c:v>16.801293259612134</c:v>
                </c:pt>
                <c:pt idx="623">
                  <c:v>16.801293259612134</c:v>
                </c:pt>
                <c:pt idx="624">
                  <c:v>16.900937489613515</c:v>
                </c:pt>
                <c:pt idx="625">
                  <c:v>16.900937489613515</c:v>
                </c:pt>
                <c:pt idx="626">
                  <c:v>16.900937489613515</c:v>
                </c:pt>
                <c:pt idx="627">
                  <c:v>16.900937489613515</c:v>
                </c:pt>
                <c:pt idx="628">
                  <c:v>16.900937489613515</c:v>
                </c:pt>
                <c:pt idx="629">
                  <c:v>17.100225949616288</c:v>
                </c:pt>
                <c:pt idx="630">
                  <c:v>17.000581719614903</c:v>
                </c:pt>
                <c:pt idx="631">
                  <c:v>17.000581719614903</c:v>
                </c:pt>
                <c:pt idx="632">
                  <c:v>17.000581719614903</c:v>
                </c:pt>
                <c:pt idx="633">
                  <c:v>17.000581719614903</c:v>
                </c:pt>
                <c:pt idx="634">
                  <c:v>16.900937489613515</c:v>
                </c:pt>
                <c:pt idx="635">
                  <c:v>16.801293259612134</c:v>
                </c:pt>
                <c:pt idx="636">
                  <c:v>16.801293259612134</c:v>
                </c:pt>
                <c:pt idx="637">
                  <c:v>16.701649029610746</c:v>
                </c:pt>
                <c:pt idx="638">
                  <c:v>16.701649029610746</c:v>
                </c:pt>
                <c:pt idx="639">
                  <c:v>16.602004799609364</c:v>
                </c:pt>
                <c:pt idx="640">
                  <c:v>16.701649029610746</c:v>
                </c:pt>
                <c:pt idx="641">
                  <c:v>16.602004799609364</c:v>
                </c:pt>
                <c:pt idx="642">
                  <c:v>16.602004799609364</c:v>
                </c:pt>
                <c:pt idx="643">
                  <c:v>16.602004799609364</c:v>
                </c:pt>
                <c:pt idx="644">
                  <c:v>16.602004799609364</c:v>
                </c:pt>
                <c:pt idx="645">
                  <c:v>16.602004799609364</c:v>
                </c:pt>
                <c:pt idx="646">
                  <c:v>16.50236056960798</c:v>
                </c:pt>
                <c:pt idx="647">
                  <c:v>16.602004799609364</c:v>
                </c:pt>
                <c:pt idx="648">
                  <c:v>16.602004799609364</c:v>
                </c:pt>
                <c:pt idx="649">
                  <c:v>16.602004799609364</c:v>
                </c:pt>
                <c:pt idx="650">
                  <c:v>16.602004799609364</c:v>
                </c:pt>
                <c:pt idx="651">
                  <c:v>16.602004799609364</c:v>
                </c:pt>
                <c:pt idx="652">
                  <c:v>16.50236056960798</c:v>
                </c:pt>
                <c:pt idx="653">
                  <c:v>16.50236056960798</c:v>
                </c:pt>
                <c:pt idx="654">
                  <c:v>16.50236056960798</c:v>
                </c:pt>
                <c:pt idx="655">
                  <c:v>16.402716339606592</c:v>
                </c:pt>
                <c:pt idx="656">
                  <c:v>16.30307210960521</c:v>
                </c:pt>
                <c:pt idx="657">
                  <c:v>16.30307210960521</c:v>
                </c:pt>
                <c:pt idx="658">
                  <c:v>16.30307210960521</c:v>
                </c:pt>
                <c:pt idx="659">
                  <c:v>16.203427879603822</c:v>
                </c:pt>
                <c:pt idx="660">
                  <c:v>16.203427879603822</c:v>
                </c:pt>
                <c:pt idx="661">
                  <c:v>16.203427879603822</c:v>
                </c:pt>
                <c:pt idx="662">
                  <c:v>16.30307210960521</c:v>
                </c:pt>
                <c:pt idx="663">
                  <c:v>16.30307210960521</c:v>
                </c:pt>
                <c:pt idx="664">
                  <c:v>16.30307210960521</c:v>
                </c:pt>
                <c:pt idx="665">
                  <c:v>16.30307210960521</c:v>
                </c:pt>
                <c:pt idx="666">
                  <c:v>16.30307210960521</c:v>
                </c:pt>
                <c:pt idx="667">
                  <c:v>16.30307210960521</c:v>
                </c:pt>
                <c:pt idx="668">
                  <c:v>16.50236056960798</c:v>
                </c:pt>
                <c:pt idx="669">
                  <c:v>16.50236056960798</c:v>
                </c:pt>
                <c:pt idx="670">
                  <c:v>16.30307210960521</c:v>
                </c:pt>
                <c:pt idx="671">
                  <c:v>16.30307210960521</c:v>
                </c:pt>
                <c:pt idx="672">
                  <c:v>16.203427879603822</c:v>
                </c:pt>
                <c:pt idx="673">
                  <c:v>16.30307210960521</c:v>
                </c:pt>
                <c:pt idx="674">
                  <c:v>16.103783649602441</c:v>
                </c:pt>
                <c:pt idx="675">
                  <c:v>16.30307210960521</c:v>
                </c:pt>
                <c:pt idx="676">
                  <c:v>16.900937489613515</c:v>
                </c:pt>
                <c:pt idx="677">
                  <c:v>16.701649029610746</c:v>
                </c:pt>
                <c:pt idx="678">
                  <c:v>16.801293259612134</c:v>
                </c:pt>
                <c:pt idx="679">
                  <c:v>16.900937489613515</c:v>
                </c:pt>
                <c:pt idx="680">
                  <c:v>16.801293259612134</c:v>
                </c:pt>
                <c:pt idx="681">
                  <c:v>16.900937489613515</c:v>
                </c:pt>
                <c:pt idx="682">
                  <c:v>17.000581719614903</c:v>
                </c:pt>
                <c:pt idx="683">
                  <c:v>16.900937489613515</c:v>
                </c:pt>
                <c:pt idx="684">
                  <c:v>16.801293259612134</c:v>
                </c:pt>
                <c:pt idx="685">
                  <c:v>16.801293259612134</c:v>
                </c:pt>
                <c:pt idx="686">
                  <c:v>16.900937489613515</c:v>
                </c:pt>
                <c:pt idx="687">
                  <c:v>16.900937489613515</c:v>
                </c:pt>
                <c:pt idx="688">
                  <c:v>16.801293259612134</c:v>
                </c:pt>
                <c:pt idx="689">
                  <c:v>16.701649029610746</c:v>
                </c:pt>
                <c:pt idx="690">
                  <c:v>16.701649029610746</c:v>
                </c:pt>
                <c:pt idx="691">
                  <c:v>16.701649029610746</c:v>
                </c:pt>
                <c:pt idx="692">
                  <c:v>16.602004799609364</c:v>
                </c:pt>
                <c:pt idx="693">
                  <c:v>16.50236056960798</c:v>
                </c:pt>
                <c:pt idx="694">
                  <c:v>16.402716339606592</c:v>
                </c:pt>
                <c:pt idx="695">
                  <c:v>16.402716339606592</c:v>
                </c:pt>
                <c:pt idx="696">
                  <c:v>16.402716339606592</c:v>
                </c:pt>
                <c:pt idx="697">
                  <c:v>16.30307210960521</c:v>
                </c:pt>
                <c:pt idx="698">
                  <c:v>16.30307210960521</c:v>
                </c:pt>
                <c:pt idx="699">
                  <c:v>16.402716339606592</c:v>
                </c:pt>
                <c:pt idx="700">
                  <c:v>16.402716339606592</c:v>
                </c:pt>
                <c:pt idx="701">
                  <c:v>16.402716339606592</c:v>
                </c:pt>
                <c:pt idx="702">
                  <c:v>16.402716339606592</c:v>
                </c:pt>
                <c:pt idx="703">
                  <c:v>16.30307210960521</c:v>
                </c:pt>
                <c:pt idx="704">
                  <c:v>16.30307210960521</c:v>
                </c:pt>
                <c:pt idx="705">
                  <c:v>16.30307210960521</c:v>
                </c:pt>
                <c:pt idx="706">
                  <c:v>16.402716339606592</c:v>
                </c:pt>
                <c:pt idx="707">
                  <c:v>16.402716339606592</c:v>
                </c:pt>
                <c:pt idx="708">
                  <c:v>16.402716339606592</c:v>
                </c:pt>
                <c:pt idx="709">
                  <c:v>16.50236056960798</c:v>
                </c:pt>
                <c:pt idx="710">
                  <c:v>16.50236056960798</c:v>
                </c:pt>
                <c:pt idx="711">
                  <c:v>16.402716339606592</c:v>
                </c:pt>
                <c:pt idx="712">
                  <c:v>16.402716339606592</c:v>
                </c:pt>
                <c:pt idx="713">
                  <c:v>16.30307210960521</c:v>
                </c:pt>
                <c:pt idx="714">
                  <c:v>16.203427879603822</c:v>
                </c:pt>
                <c:pt idx="715">
                  <c:v>16.203427879603822</c:v>
                </c:pt>
                <c:pt idx="716">
                  <c:v>16.402716339606592</c:v>
                </c:pt>
                <c:pt idx="717">
                  <c:v>16.30307210960521</c:v>
                </c:pt>
                <c:pt idx="718">
                  <c:v>16.30307210960521</c:v>
                </c:pt>
                <c:pt idx="719">
                  <c:v>16.30307210960521</c:v>
                </c:pt>
                <c:pt idx="720">
                  <c:v>16.30307210960521</c:v>
                </c:pt>
                <c:pt idx="721">
                  <c:v>16.30307210960521</c:v>
                </c:pt>
                <c:pt idx="722">
                  <c:v>16.30307210960521</c:v>
                </c:pt>
                <c:pt idx="723">
                  <c:v>16.30307210960521</c:v>
                </c:pt>
                <c:pt idx="724">
                  <c:v>16.203427879603822</c:v>
                </c:pt>
                <c:pt idx="725">
                  <c:v>16.30307210960521</c:v>
                </c:pt>
                <c:pt idx="726">
                  <c:v>16.402716339606592</c:v>
                </c:pt>
                <c:pt idx="727">
                  <c:v>16.402716339606592</c:v>
                </c:pt>
                <c:pt idx="728">
                  <c:v>16.50236056960798</c:v>
                </c:pt>
                <c:pt idx="729">
                  <c:v>16.50236056960798</c:v>
                </c:pt>
                <c:pt idx="730">
                  <c:v>16.50236056960798</c:v>
                </c:pt>
                <c:pt idx="731">
                  <c:v>16.50236056960798</c:v>
                </c:pt>
                <c:pt idx="732">
                  <c:v>16.50236056960798</c:v>
                </c:pt>
                <c:pt idx="733">
                  <c:v>16.50236056960798</c:v>
                </c:pt>
                <c:pt idx="734">
                  <c:v>16.50236056960798</c:v>
                </c:pt>
                <c:pt idx="735">
                  <c:v>16.402716339606592</c:v>
                </c:pt>
                <c:pt idx="736">
                  <c:v>16.50236056960798</c:v>
                </c:pt>
                <c:pt idx="737">
                  <c:v>16.50236056960798</c:v>
                </c:pt>
                <c:pt idx="738">
                  <c:v>16.50236056960798</c:v>
                </c:pt>
                <c:pt idx="739">
                  <c:v>16.602004799609364</c:v>
                </c:pt>
                <c:pt idx="740">
                  <c:v>16.602004799609364</c:v>
                </c:pt>
                <c:pt idx="741">
                  <c:v>16.602004799609364</c:v>
                </c:pt>
                <c:pt idx="742">
                  <c:v>16.602004799609364</c:v>
                </c:pt>
                <c:pt idx="743">
                  <c:v>16.50236056960798</c:v>
                </c:pt>
                <c:pt idx="744">
                  <c:v>16.602004799609364</c:v>
                </c:pt>
                <c:pt idx="745">
                  <c:v>16.602004799609364</c:v>
                </c:pt>
                <c:pt idx="746">
                  <c:v>16.50236056960798</c:v>
                </c:pt>
                <c:pt idx="747">
                  <c:v>16.602004799609364</c:v>
                </c:pt>
                <c:pt idx="748">
                  <c:v>16.50236056960798</c:v>
                </c:pt>
                <c:pt idx="749">
                  <c:v>16.602004799609364</c:v>
                </c:pt>
                <c:pt idx="750">
                  <c:v>16.402716339606592</c:v>
                </c:pt>
                <c:pt idx="751">
                  <c:v>16.30307210960521</c:v>
                </c:pt>
                <c:pt idx="752">
                  <c:v>16.402716339606592</c:v>
                </c:pt>
                <c:pt idx="753">
                  <c:v>16.402716339606592</c:v>
                </c:pt>
                <c:pt idx="754">
                  <c:v>16.402716339606592</c:v>
                </c:pt>
                <c:pt idx="755">
                  <c:v>16.30307210960521</c:v>
                </c:pt>
                <c:pt idx="756">
                  <c:v>16.30307210960521</c:v>
                </c:pt>
                <c:pt idx="757">
                  <c:v>16.30307210960521</c:v>
                </c:pt>
                <c:pt idx="758">
                  <c:v>16.30307210960521</c:v>
                </c:pt>
                <c:pt idx="759">
                  <c:v>16.203427879603822</c:v>
                </c:pt>
                <c:pt idx="760">
                  <c:v>16.103783649602441</c:v>
                </c:pt>
                <c:pt idx="761">
                  <c:v>16.103783649602441</c:v>
                </c:pt>
                <c:pt idx="762">
                  <c:v>16.103783649602441</c:v>
                </c:pt>
                <c:pt idx="763">
                  <c:v>16.004139419601053</c:v>
                </c:pt>
                <c:pt idx="764">
                  <c:v>16.004139419601053</c:v>
                </c:pt>
                <c:pt idx="765">
                  <c:v>16.103783649602441</c:v>
                </c:pt>
                <c:pt idx="766">
                  <c:v>16.203427879603822</c:v>
                </c:pt>
                <c:pt idx="767">
                  <c:v>16.103783649602441</c:v>
                </c:pt>
                <c:pt idx="768">
                  <c:v>16.004139419601053</c:v>
                </c:pt>
                <c:pt idx="769">
                  <c:v>16.004139419601053</c:v>
                </c:pt>
                <c:pt idx="770">
                  <c:v>16.004139419601053</c:v>
                </c:pt>
                <c:pt idx="771">
                  <c:v>16.004139419601053</c:v>
                </c:pt>
                <c:pt idx="772">
                  <c:v>15.90449518959967</c:v>
                </c:pt>
                <c:pt idx="773">
                  <c:v>15.90449518959967</c:v>
                </c:pt>
                <c:pt idx="774">
                  <c:v>15.804850959598285</c:v>
                </c:pt>
                <c:pt idx="775">
                  <c:v>15.90449518959967</c:v>
                </c:pt>
                <c:pt idx="776">
                  <c:v>15.90449518959967</c:v>
                </c:pt>
                <c:pt idx="777">
                  <c:v>16.004139419601053</c:v>
                </c:pt>
                <c:pt idx="778">
                  <c:v>15.90449518959967</c:v>
                </c:pt>
                <c:pt idx="779">
                  <c:v>16.004139419601053</c:v>
                </c:pt>
                <c:pt idx="780">
                  <c:v>15.90449518959967</c:v>
                </c:pt>
                <c:pt idx="781">
                  <c:v>15.90449518959967</c:v>
                </c:pt>
                <c:pt idx="782">
                  <c:v>16.004139419601053</c:v>
                </c:pt>
                <c:pt idx="783">
                  <c:v>16.004139419601053</c:v>
                </c:pt>
                <c:pt idx="784">
                  <c:v>16.004139419601053</c:v>
                </c:pt>
                <c:pt idx="785">
                  <c:v>16.004139419601053</c:v>
                </c:pt>
                <c:pt idx="786">
                  <c:v>16.004139419601053</c:v>
                </c:pt>
                <c:pt idx="787">
                  <c:v>16.004139419601053</c:v>
                </c:pt>
                <c:pt idx="788">
                  <c:v>16.004139419601053</c:v>
                </c:pt>
                <c:pt idx="789">
                  <c:v>16.004139419601053</c:v>
                </c:pt>
                <c:pt idx="790">
                  <c:v>15.90449518959967</c:v>
                </c:pt>
                <c:pt idx="791">
                  <c:v>15.90449518959967</c:v>
                </c:pt>
                <c:pt idx="792">
                  <c:v>16.004139419601053</c:v>
                </c:pt>
                <c:pt idx="793">
                  <c:v>15.90449518959967</c:v>
                </c:pt>
                <c:pt idx="794">
                  <c:v>15.90449518959967</c:v>
                </c:pt>
                <c:pt idx="795">
                  <c:v>15.90449518959967</c:v>
                </c:pt>
                <c:pt idx="796">
                  <c:v>15.90449518959967</c:v>
                </c:pt>
                <c:pt idx="797">
                  <c:v>15.90449518959967</c:v>
                </c:pt>
                <c:pt idx="798">
                  <c:v>15.804850959598285</c:v>
                </c:pt>
                <c:pt idx="799">
                  <c:v>15.90449518959967</c:v>
                </c:pt>
                <c:pt idx="800">
                  <c:v>15.90449518959967</c:v>
                </c:pt>
                <c:pt idx="801">
                  <c:v>15.804850959598285</c:v>
                </c:pt>
                <c:pt idx="802">
                  <c:v>15.804850959598285</c:v>
                </c:pt>
                <c:pt idx="803">
                  <c:v>15.804850959598285</c:v>
                </c:pt>
                <c:pt idx="804">
                  <c:v>15.804850959598285</c:v>
                </c:pt>
                <c:pt idx="805">
                  <c:v>15.804850959598285</c:v>
                </c:pt>
                <c:pt idx="806">
                  <c:v>15.804850959598285</c:v>
                </c:pt>
                <c:pt idx="807">
                  <c:v>15.90449518959967</c:v>
                </c:pt>
                <c:pt idx="808">
                  <c:v>15.90449518959967</c:v>
                </c:pt>
                <c:pt idx="809">
                  <c:v>15.90449518959967</c:v>
                </c:pt>
                <c:pt idx="810">
                  <c:v>15.90449518959967</c:v>
                </c:pt>
                <c:pt idx="811">
                  <c:v>15.804850959598285</c:v>
                </c:pt>
                <c:pt idx="812">
                  <c:v>15.804850959598285</c:v>
                </c:pt>
                <c:pt idx="813">
                  <c:v>15.705206729596901</c:v>
                </c:pt>
                <c:pt idx="814">
                  <c:v>15.605562499595516</c:v>
                </c:pt>
                <c:pt idx="815">
                  <c:v>15.705206729596901</c:v>
                </c:pt>
                <c:pt idx="816">
                  <c:v>15.804850959598285</c:v>
                </c:pt>
                <c:pt idx="817">
                  <c:v>15.804850959598285</c:v>
                </c:pt>
                <c:pt idx="818">
                  <c:v>15.804850959598285</c:v>
                </c:pt>
                <c:pt idx="819">
                  <c:v>15.705206729596901</c:v>
                </c:pt>
                <c:pt idx="820">
                  <c:v>15.705206729596901</c:v>
                </c:pt>
                <c:pt idx="821">
                  <c:v>15.90449518959967</c:v>
                </c:pt>
                <c:pt idx="822">
                  <c:v>15.804850959598285</c:v>
                </c:pt>
                <c:pt idx="823">
                  <c:v>15.804850959598285</c:v>
                </c:pt>
                <c:pt idx="824">
                  <c:v>15.90449518959967</c:v>
                </c:pt>
                <c:pt idx="825">
                  <c:v>15.804850959598285</c:v>
                </c:pt>
                <c:pt idx="826">
                  <c:v>15.804850959598285</c:v>
                </c:pt>
                <c:pt idx="827">
                  <c:v>15.804850959598285</c:v>
                </c:pt>
                <c:pt idx="828">
                  <c:v>15.705206729596901</c:v>
                </c:pt>
                <c:pt idx="829">
                  <c:v>15.804850959598285</c:v>
                </c:pt>
                <c:pt idx="830">
                  <c:v>15.90449518959967</c:v>
                </c:pt>
                <c:pt idx="831">
                  <c:v>15.90449518959967</c:v>
                </c:pt>
                <c:pt idx="832">
                  <c:v>15.90449518959967</c:v>
                </c:pt>
                <c:pt idx="833">
                  <c:v>15.90449518959967</c:v>
                </c:pt>
                <c:pt idx="834">
                  <c:v>15.90449518959967</c:v>
                </c:pt>
                <c:pt idx="835">
                  <c:v>15.90449518959967</c:v>
                </c:pt>
                <c:pt idx="836">
                  <c:v>15.90449518959967</c:v>
                </c:pt>
                <c:pt idx="837">
                  <c:v>15.90449518959967</c:v>
                </c:pt>
                <c:pt idx="838">
                  <c:v>15.90449518959967</c:v>
                </c:pt>
                <c:pt idx="839">
                  <c:v>15.90449518959967</c:v>
                </c:pt>
                <c:pt idx="840">
                  <c:v>16.004139419601053</c:v>
                </c:pt>
                <c:pt idx="841">
                  <c:v>16.004139419601053</c:v>
                </c:pt>
                <c:pt idx="842">
                  <c:v>16.103783649602441</c:v>
                </c:pt>
                <c:pt idx="843">
                  <c:v>16.103783649602441</c:v>
                </c:pt>
                <c:pt idx="844">
                  <c:v>16.103783649602441</c:v>
                </c:pt>
                <c:pt idx="845">
                  <c:v>16.103783649602441</c:v>
                </c:pt>
                <c:pt idx="846">
                  <c:v>16.004139419601053</c:v>
                </c:pt>
                <c:pt idx="847">
                  <c:v>16.004139419601053</c:v>
                </c:pt>
                <c:pt idx="848">
                  <c:v>16.004139419601053</c:v>
                </c:pt>
                <c:pt idx="849">
                  <c:v>16.004139419601053</c:v>
                </c:pt>
                <c:pt idx="850">
                  <c:v>16.004139419601053</c:v>
                </c:pt>
                <c:pt idx="851">
                  <c:v>16.004139419601053</c:v>
                </c:pt>
                <c:pt idx="852">
                  <c:v>15.90449518959967</c:v>
                </c:pt>
                <c:pt idx="853">
                  <c:v>16.004139419601053</c:v>
                </c:pt>
                <c:pt idx="854">
                  <c:v>16.004139419601053</c:v>
                </c:pt>
                <c:pt idx="855">
                  <c:v>16.004139419601053</c:v>
                </c:pt>
                <c:pt idx="856">
                  <c:v>16.103783649602441</c:v>
                </c:pt>
                <c:pt idx="857">
                  <c:v>16.004139419601053</c:v>
                </c:pt>
                <c:pt idx="858">
                  <c:v>16.004139419601053</c:v>
                </c:pt>
                <c:pt idx="859">
                  <c:v>16.103783649602441</c:v>
                </c:pt>
                <c:pt idx="860">
                  <c:v>16.004139419601053</c:v>
                </c:pt>
                <c:pt idx="861">
                  <c:v>16.004139419601053</c:v>
                </c:pt>
                <c:pt idx="862">
                  <c:v>15.90449518959967</c:v>
                </c:pt>
                <c:pt idx="863">
                  <c:v>15.90449518959967</c:v>
                </c:pt>
                <c:pt idx="864">
                  <c:v>16.004139419601053</c:v>
                </c:pt>
                <c:pt idx="865">
                  <c:v>15.90449518959967</c:v>
                </c:pt>
                <c:pt idx="866">
                  <c:v>15.804850959598285</c:v>
                </c:pt>
                <c:pt idx="867">
                  <c:v>15.804850959598285</c:v>
                </c:pt>
                <c:pt idx="868">
                  <c:v>15.804850959598285</c:v>
                </c:pt>
                <c:pt idx="869">
                  <c:v>15.804850959598285</c:v>
                </c:pt>
                <c:pt idx="870">
                  <c:v>15.804850959598285</c:v>
                </c:pt>
                <c:pt idx="871">
                  <c:v>15.804850959598285</c:v>
                </c:pt>
                <c:pt idx="872">
                  <c:v>15.804850959598285</c:v>
                </c:pt>
                <c:pt idx="873">
                  <c:v>15.804850959598285</c:v>
                </c:pt>
                <c:pt idx="874">
                  <c:v>15.804850959598285</c:v>
                </c:pt>
                <c:pt idx="875">
                  <c:v>15.804850959598285</c:v>
                </c:pt>
                <c:pt idx="876">
                  <c:v>15.804850959598285</c:v>
                </c:pt>
                <c:pt idx="877">
                  <c:v>15.705206729596901</c:v>
                </c:pt>
                <c:pt idx="878">
                  <c:v>15.705206729596901</c:v>
                </c:pt>
                <c:pt idx="879">
                  <c:v>15.804850959598285</c:v>
                </c:pt>
                <c:pt idx="880">
                  <c:v>15.804850959598285</c:v>
                </c:pt>
                <c:pt idx="881">
                  <c:v>15.90449518959967</c:v>
                </c:pt>
                <c:pt idx="882">
                  <c:v>15.90449518959967</c:v>
                </c:pt>
                <c:pt idx="883">
                  <c:v>15.90449518959967</c:v>
                </c:pt>
                <c:pt idx="884">
                  <c:v>15.90449518959967</c:v>
                </c:pt>
                <c:pt idx="885">
                  <c:v>16.004139419601053</c:v>
                </c:pt>
                <c:pt idx="886">
                  <c:v>15.90449518959967</c:v>
                </c:pt>
                <c:pt idx="887">
                  <c:v>15.90449518959967</c:v>
                </c:pt>
                <c:pt idx="888">
                  <c:v>15.90449518959967</c:v>
                </c:pt>
                <c:pt idx="889">
                  <c:v>16.004139419601053</c:v>
                </c:pt>
                <c:pt idx="890">
                  <c:v>16.004139419601053</c:v>
                </c:pt>
                <c:pt idx="891">
                  <c:v>16.004139419601053</c:v>
                </c:pt>
                <c:pt idx="892">
                  <c:v>15.90449518959967</c:v>
                </c:pt>
                <c:pt idx="893">
                  <c:v>16.004139419601053</c:v>
                </c:pt>
                <c:pt idx="894">
                  <c:v>16.004139419601053</c:v>
                </c:pt>
                <c:pt idx="895">
                  <c:v>16.004139419601053</c:v>
                </c:pt>
                <c:pt idx="896">
                  <c:v>16.004139419601053</c:v>
                </c:pt>
                <c:pt idx="897">
                  <c:v>16.004139419601053</c:v>
                </c:pt>
                <c:pt idx="898">
                  <c:v>16.004139419601053</c:v>
                </c:pt>
                <c:pt idx="899">
                  <c:v>16.004139419601053</c:v>
                </c:pt>
                <c:pt idx="900">
                  <c:v>16.103783649602441</c:v>
                </c:pt>
              </c:numCache>
            </c:numRef>
          </c:yVal>
          <c:smooth val="1"/>
        </c:ser>
        <c:ser>
          <c:idx val="9"/>
          <c:order val="2"/>
          <c:tx>
            <c:v>D</c:v>
          </c:tx>
          <c:spPr>
            <a:ln>
              <a:solidFill>
                <a:schemeClr val="accent3"/>
              </a:solidFill>
            </a:ln>
          </c:spPr>
          <c:marker>
            <c:symbol val="none"/>
          </c:marker>
          <c:xVal>
            <c:numRef>
              <c:f>野川!$B$21784:$B$22684</c:f>
              <c:numCache>
                <c:formatCode>m/d\
\ h</c:formatCode>
                <c:ptCount val="901"/>
                <c:pt idx="0">
                  <c:v>41534.625</c:v>
                </c:pt>
                <c:pt idx="1">
                  <c:v>41534.625694444403</c:v>
                </c:pt>
                <c:pt idx="2">
                  <c:v>41534.626388888901</c:v>
                </c:pt>
                <c:pt idx="3">
                  <c:v>41534.627083333296</c:v>
                </c:pt>
                <c:pt idx="4">
                  <c:v>41534.627777777801</c:v>
                </c:pt>
                <c:pt idx="5">
                  <c:v>41534.628472222197</c:v>
                </c:pt>
                <c:pt idx="6">
                  <c:v>41534.629166666702</c:v>
                </c:pt>
                <c:pt idx="7">
                  <c:v>41534.629861111098</c:v>
                </c:pt>
                <c:pt idx="8">
                  <c:v>41534.630555555603</c:v>
                </c:pt>
                <c:pt idx="9">
                  <c:v>41534.631249999999</c:v>
                </c:pt>
                <c:pt idx="10">
                  <c:v>41534.631944444402</c:v>
                </c:pt>
                <c:pt idx="11">
                  <c:v>41534.632638888899</c:v>
                </c:pt>
                <c:pt idx="12">
                  <c:v>41534.633333333302</c:v>
                </c:pt>
                <c:pt idx="13">
                  <c:v>41534.6340277778</c:v>
                </c:pt>
                <c:pt idx="14">
                  <c:v>41534.634722222203</c:v>
                </c:pt>
                <c:pt idx="15">
                  <c:v>41534.635416666701</c:v>
                </c:pt>
                <c:pt idx="16">
                  <c:v>41534.636111111096</c:v>
                </c:pt>
                <c:pt idx="17">
                  <c:v>41534.636805555601</c:v>
                </c:pt>
                <c:pt idx="18">
                  <c:v>41534.637499999997</c:v>
                </c:pt>
                <c:pt idx="19">
                  <c:v>41534.6381944444</c:v>
                </c:pt>
                <c:pt idx="20">
                  <c:v>41534.638888888898</c:v>
                </c:pt>
                <c:pt idx="21">
                  <c:v>41534.639583333301</c:v>
                </c:pt>
                <c:pt idx="22">
                  <c:v>41534.640277777798</c:v>
                </c:pt>
                <c:pt idx="23">
                  <c:v>41534.640972222202</c:v>
                </c:pt>
                <c:pt idx="24">
                  <c:v>41534.641666666699</c:v>
                </c:pt>
                <c:pt idx="25">
                  <c:v>41534.642361111102</c:v>
                </c:pt>
                <c:pt idx="26">
                  <c:v>41534.6430555556</c:v>
                </c:pt>
                <c:pt idx="27">
                  <c:v>41534.643750000003</c:v>
                </c:pt>
                <c:pt idx="28">
                  <c:v>41534.644444444399</c:v>
                </c:pt>
                <c:pt idx="29">
                  <c:v>41534.645138888904</c:v>
                </c:pt>
                <c:pt idx="30">
                  <c:v>41534.645833333299</c:v>
                </c:pt>
                <c:pt idx="31">
                  <c:v>41534.646527777797</c:v>
                </c:pt>
                <c:pt idx="32">
                  <c:v>41534.6472222222</c:v>
                </c:pt>
                <c:pt idx="33">
                  <c:v>41534.647916666698</c:v>
                </c:pt>
                <c:pt idx="34">
                  <c:v>41534.648611111101</c:v>
                </c:pt>
                <c:pt idx="35">
                  <c:v>41534.649305555598</c:v>
                </c:pt>
                <c:pt idx="36">
                  <c:v>41534.65</c:v>
                </c:pt>
                <c:pt idx="37">
                  <c:v>41534.650694444397</c:v>
                </c:pt>
                <c:pt idx="38">
                  <c:v>41534.651388888902</c:v>
                </c:pt>
                <c:pt idx="39">
                  <c:v>41534.652083333298</c:v>
                </c:pt>
                <c:pt idx="40">
                  <c:v>41534.652777777803</c:v>
                </c:pt>
                <c:pt idx="41">
                  <c:v>41534.653472222199</c:v>
                </c:pt>
                <c:pt idx="42">
                  <c:v>41534.654166666704</c:v>
                </c:pt>
                <c:pt idx="43">
                  <c:v>41534.654861111099</c:v>
                </c:pt>
                <c:pt idx="44">
                  <c:v>41534.655555555597</c:v>
                </c:pt>
                <c:pt idx="45">
                  <c:v>41534.65625</c:v>
                </c:pt>
                <c:pt idx="46">
                  <c:v>41534.656944444403</c:v>
                </c:pt>
                <c:pt idx="47">
                  <c:v>41534.657638888901</c:v>
                </c:pt>
                <c:pt idx="48">
                  <c:v>41534.658333333296</c:v>
                </c:pt>
                <c:pt idx="49">
                  <c:v>41534.659027777801</c:v>
                </c:pt>
                <c:pt idx="50">
                  <c:v>41534.659722222197</c:v>
                </c:pt>
                <c:pt idx="51">
                  <c:v>41534.660416666702</c:v>
                </c:pt>
                <c:pt idx="52">
                  <c:v>41534.661111111098</c:v>
                </c:pt>
                <c:pt idx="53">
                  <c:v>41534.661805555603</c:v>
                </c:pt>
                <c:pt idx="54">
                  <c:v>41534.662499999999</c:v>
                </c:pt>
                <c:pt idx="55">
                  <c:v>41534.663194444402</c:v>
                </c:pt>
                <c:pt idx="56">
                  <c:v>41534.663888888899</c:v>
                </c:pt>
                <c:pt idx="57">
                  <c:v>41534.664583333302</c:v>
                </c:pt>
                <c:pt idx="58">
                  <c:v>41534.6652777778</c:v>
                </c:pt>
                <c:pt idx="59">
                  <c:v>41534.665972222203</c:v>
                </c:pt>
                <c:pt idx="60">
                  <c:v>41534.666666666701</c:v>
                </c:pt>
                <c:pt idx="61">
                  <c:v>41534.667361111096</c:v>
                </c:pt>
                <c:pt idx="62">
                  <c:v>41534.668055555601</c:v>
                </c:pt>
                <c:pt idx="63">
                  <c:v>41534.668749999997</c:v>
                </c:pt>
                <c:pt idx="64">
                  <c:v>41534.6694444444</c:v>
                </c:pt>
                <c:pt idx="65">
                  <c:v>41534.670138888898</c:v>
                </c:pt>
                <c:pt idx="66">
                  <c:v>41534.670833333301</c:v>
                </c:pt>
                <c:pt idx="67">
                  <c:v>41534.671527777798</c:v>
                </c:pt>
                <c:pt idx="68">
                  <c:v>41534.672222222202</c:v>
                </c:pt>
                <c:pt idx="69">
                  <c:v>41534.672916666699</c:v>
                </c:pt>
                <c:pt idx="70">
                  <c:v>41534.673611111102</c:v>
                </c:pt>
                <c:pt idx="71">
                  <c:v>41534.6743055556</c:v>
                </c:pt>
                <c:pt idx="72">
                  <c:v>41534.675000000003</c:v>
                </c:pt>
                <c:pt idx="73">
                  <c:v>41534.675694444399</c:v>
                </c:pt>
                <c:pt idx="74">
                  <c:v>41534.676388888904</c:v>
                </c:pt>
                <c:pt idx="75">
                  <c:v>41534.677083333299</c:v>
                </c:pt>
                <c:pt idx="76">
                  <c:v>41534.677777777797</c:v>
                </c:pt>
                <c:pt idx="77">
                  <c:v>41534.6784722222</c:v>
                </c:pt>
                <c:pt idx="78">
                  <c:v>41534.679166666698</c:v>
                </c:pt>
                <c:pt idx="79">
                  <c:v>41534.679861111101</c:v>
                </c:pt>
                <c:pt idx="80">
                  <c:v>41534.680555555598</c:v>
                </c:pt>
                <c:pt idx="81">
                  <c:v>41534.681250000001</c:v>
                </c:pt>
                <c:pt idx="82">
                  <c:v>41534.681944444397</c:v>
                </c:pt>
                <c:pt idx="83">
                  <c:v>41534.682638888902</c:v>
                </c:pt>
                <c:pt idx="84">
                  <c:v>41534.683333333298</c:v>
                </c:pt>
                <c:pt idx="85">
                  <c:v>41534.684027777803</c:v>
                </c:pt>
                <c:pt idx="86">
                  <c:v>41534.684722222199</c:v>
                </c:pt>
                <c:pt idx="87">
                  <c:v>41534.685416666704</c:v>
                </c:pt>
                <c:pt idx="88">
                  <c:v>41534.686111111099</c:v>
                </c:pt>
                <c:pt idx="89">
                  <c:v>41534.686805555597</c:v>
                </c:pt>
                <c:pt idx="90">
                  <c:v>41534.6875</c:v>
                </c:pt>
                <c:pt idx="91">
                  <c:v>41534.688194444403</c:v>
                </c:pt>
                <c:pt idx="92">
                  <c:v>41534.688888888901</c:v>
                </c:pt>
                <c:pt idx="93">
                  <c:v>41534.689583333296</c:v>
                </c:pt>
                <c:pt idx="94">
                  <c:v>41534.690277777801</c:v>
                </c:pt>
                <c:pt idx="95">
                  <c:v>41534.690972222197</c:v>
                </c:pt>
                <c:pt idx="96">
                  <c:v>41534.691666666702</c:v>
                </c:pt>
                <c:pt idx="97">
                  <c:v>41534.692361111098</c:v>
                </c:pt>
                <c:pt idx="98">
                  <c:v>41534.693055555603</c:v>
                </c:pt>
                <c:pt idx="99">
                  <c:v>41534.693749999999</c:v>
                </c:pt>
                <c:pt idx="100">
                  <c:v>41534.694444444402</c:v>
                </c:pt>
                <c:pt idx="101">
                  <c:v>41534.695138888899</c:v>
                </c:pt>
                <c:pt idx="102">
                  <c:v>41534.695833333302</c:v>
                </c:pt>
                <c:pt idx="103">
                  <c:v>41534.6965277778</c:v>
                </c:pt>
                <c:pt idx="104">
                  <c:v>41534.697222222203</c:v>
                </c:pt>
                <c:pt idx="105">
                  <c:v>41534.697916666701</c:v>
                </c:pt>
                <c:pt idx="106">
                  <c:v>41534.698611111096</c:v>
                </c:pt>
                <c:pt idx="107">
                  <c:v>41534.699305555601</c:v>
                </c:pt>
                <c:pt idx="108">
                  <c:v>41534.699999999997</c:v>
                </c:pt>
                <c:pt idx="109">
                  <c:v>41534.7006944444</c:v>
                </c:pt>
                <c:pt idx="110">
                  <c:v>41534.701388888898</c:v>
                </c:pt>
                <c:pt idx="111">
                  <c:v>41534.702083333301</c:v>
                </c:pt>
                <c:pt idx="112">
                  <c:v>41534.702777777798</c:v>
                </c:pt>
                <c:pt idx="113">
                  <c:v>41534.703472222202</c:v>
                </c:pt>
                <c:pt idx="114">
                  <c:v>41534.704166666699</c:v>
                </c:pt>
                <c:pt idx="115">
                  <c:v>41534.704861111102</c:v>
                </c:pt>
                <c:pt idx="116">
                  <c:v>41534.7055555556</c:v>
                </c:pt>
                <c:pt idx="117">
                  <c:v>41534.706250000003</c:v>
                </c:pt>
                <c:pt idx="118">
                  <c:v>41534.706944444399</c:v>
                </c:pt>
                <c:pt idx="119">
                  <c:v>41534.707638888904</c:v>
                </c:pt>
                <c:pt idx="120">
                  <c:v>41534.708333333299</c:v>
                </c:pt>
                <c:pt idx="121">
                  <c:v>41534.709027777797</c:v>
                </c:pt>
                <c:pt idx="122">
                  <c:v>41534.7097222222</c:v>
                </c:pt>
                <c:pt idx="123">
                  <c:v>41534.710416666698</c:v>
                </c:pt>
                <c:pt idx="124">
                  <c:v>41534.711111111101</c:v>
                </c:pt>
                <c:pt idx="125">
                  <c:v>41534.711805555598</c:v>
                </c:pt>
                <c:pt idx="126">
                  <c:v>41534.712500000001</c:v>
                </c:pt>
                <c:pt idx="127">
                  <c:v>41534.713194444397</c:v>
                </c:pt>
                <c:pt idx="128">
                  <c:v>41534.713888888902</c:v>
                </c:pt>
                <c:pt idx="129">
                  <c:v>41534.714583333298</c:v>
                </c:pt>
                <c:pt idx="130">
                  <c:v>41534.715277777803</c:v>
                </c:pt>
                <c:pt idx="131">
                  <c:v>41534.715972222199</c:v>
                </c:pt>
                <c:pt idx="132">
                  <c:v>41534.716666666704</c:v>
                </c:pt>
                <c:pt idx="133">
                  <c:v>41534.717361111099</c:v>
                </c:pt>
                <c:pt idx="134">
                  <c:v>41534.718055555597</c:v>
                </c:pt>
                <c:pt idx="135">
                  <c:v>41534.71875</c:v>
                </c:pt>
                <c:pt idx="136">
                  <c:v>41534.719444444403</c:v>
                </c:pt>
                <c:pt idx="137">
                  <c:v>41534.720138888901</c:v>
                </c:pt>
                <c:pt idx="138">
                  <c:v>41534.720833333296</c:v>
                </c:pt>
                <c:pt idx="139">
                  <c:v>41534.721527777801</c:v>
                </c:pt>
                <c:pt idx="140">
                  <c:v>41534.722222222197</c:v>
                </c:pt>
                <c:pt idx="141">
                  <c:v>41534.722916666702</c:v>
                </c:pt>
                <c:pt idx="142">
                  <c:v>41534.723611111098</c:v>
                </c:pt>
                <c:pt idx="143">
                  <c:v>41534.724305555603</c:v>
                </c:pt>
                <c:pt idx="144">
                  <c:v>41534.724999999999</c:v>
                </c:pt>
                <c:pt idx="145">
                  <c:v>41534.725694444402</c:v>
                </c:pt>
                <c:pt idx="146">
                  <c:v>41534.726388888899</c:v>
                </c:pt>
                <c:pt idx="147">
                  <c:v>41534.727083333302</c:v>
                </c:pt>
                <c:pt idx="148">
                  <c:v>41534.7277777778</c:v>
                </c:pt>
                <c:pt idx="149">
                  <c:v>41534.728472222203</c:v>
                </c:pt>
                <c:pt idx="150">
                  <c:v>41534.729166666701</c:v>
                </c:pt>
                <c:pt idx="151">
                  <c:v>41534.729861111096</c:v>
                </c:pt>
                <c:pt idx="152">
                  <c:v>41534.730555555601</c:v>
                </c:pt>
                <c:pt idx="153">
                  <c:v>41534.731249999997</c:v>
                </c:pt>
                <c:pt idx="154">
                  <c:v>41534.7319444444</c:v>
                </c:pt>
                <c:pt idx="155">
                  <c:v>41534.732638888898</c:v>
                </c:pt>
                <c:pt idx="156">
                  <c:v>41534.733333333301</c:v>
                </c:pt>
                <c:pt idx="157">
                  <c:v>41534.734027777798</c:v>
                </c:pt>
                <c:pt idx="158">
                  <c:v>41534.734722222202</c:v>
                </c:pt>
                <c:pt idx="159">
                  <c:v>41534.735416666699</c:v>
                </c:pt>
                <c:pt idx="160">
                  <c:v>41534.736111111102</c:v>
                </c:pt>
                <c:pt idx="161">
                  <c:v>41534.7368055556</c:v>
                </c:pt>
                <c:pt idx="162">
                  <c:v>41534.737500000003</c:v>
                </c:pt>
                <c:pt idx="163">
                  <c:v>41534.738194444399</c:v>
                </c:pt>
                <c:pt idx="164">
                  <c:v>41534.738888888904</c:v>
                </c:pt>
                <c:pt idx="165">
                  <c:v>41534.739583333299</c:v>
                </c:pt>
                <c:pt idx="166">
                  <c:v>41534.740277777797</c:v>
                </c:pt>
                <c:pt idx="167">
                  <c:v>41534.7409722222</c:v>
                </c:pt>
                <c:pt idx="168">
                  <c:v>41534.741666666698</c:v>
                </c:pt>
                <c:pt idx="169">
                  <c:v>41534.742361111101</c:v>
                </c:pt>
                <c:pt idx="170">
                  <c:v>41534.743055555598</c:v>
                </c:pt>
                <c:pt idx="171">
                  <c:v>41534.743750000001</c:v>
                </c:pt>
                <c:pt idx="172">
                  <c:v>41534.744444444397</c:v>
                </c:pt>
                <c:pt idx="173">
                  <c:v>41534.745138888902</c:v>
                </c:pt>
                <c:pt idx="174">
                  <c:v>41534.745833333298</c:v>
                </c:pt>
                <c:pt idx="175">
                  <c:v>41534.746527777803</c:v>
                </c:pt>
                <c:pt idx="176">
                  <c:v>41534.747222222199</c:v>
                </c:pt>
                <c:pt idx="177">
                  <c:v>41534.747916666704</c:v>
                </c:pt>
                <c:pt idx="178">
                  <c:v>41534.748611111099</c:v>
                </c:pt>
                <c:pt idx="179">
                  <c:v>41534.749305555597</c:v>
                </c:pt>
                <c:pt idx="180">
                  <c:v>41534.75</c:v>
                </c:pt>
                <c:pt idx="181">
                  <c:v>41534.750694444403</c:v>
                </c:pt>
                <c:pt idx="182">
                  <c:v>41534.751388888901</c:v>
                </c:pt>
                <c:pt idx="183">
                  <c:v>41534.752083333296</c:v>
                </c:pt>
                <c:pt idx="184">
                  <c:v>41534.752777777801</c:v>
                </c:pt>
                <c:pt idx="185">
                  <c:v>41534.753472222197</c:v>
                </c:pt>
                <c:pt idx="186">
                  <c:v>41534.754166666702</c:v>
                </c:pt>
                <c:pt idx="187">
                  <c:v>41534.754861111098</c:v>
                </c:pt>
                <c:pt idx="188">
                  <c:v>41534.755555555603</c:v>
                </c:pt>
                <c:pt idx="189">
                  <c:v>41534.756249999999</c:v>
                </c:pt>
                <c:pt idx="190">
                  <c:v>41534.756944444402</c:v>
                </c:pt>
                <c:pt idx="191">
                  <c:v>41534.757638888899</c:v>
                </c:pt>
                <c:pt idx="192">
                  <c:v>41534.758333333302</c:v>
                </c:pt>
                <c:pt idx="193">
                  <c:v>41534.7590277778</c:v>
                </c:pt>
                <c:pt idx="194">
                  <c:v>41534.759722222203</c:v>
                </c:pt>
                <c:pt idx="195">
                  <c:v>41534.760416666701</c:v>
                </c:pt>
                <c:pt idx="196">
                  <c:v>41534.761111111096</c:v>
                </c:pt>
                <c:pt idx="197">
                  <c:v>41534.761805555601</c:v>
                </c:pt>
                <c:pt idx="198">
                  <c:v>41534.762499999997</c:v>
                </c:pt>
                <c:pt idx="199">
                  <c:v>41534.7631944444</c:v>
                </c:pt>
                <c:pt idx="200">
                  <c:v>41534.763888888898</c:v>
                </c:pt>
                <c:pt idx="201">
                  <c:v>41534.764583333301</c:v>
                </c:pt>
                <c:pt idx="202">
                  <c:v>41534.765277777798</c:v>
                </c:pt>
                <c:pt idx="203">
                  <c:v>41534.765972222202</c:v>
                </c:pt>
                <c:pt idx="204">
                  <c:v>41534.766666666699</c:v>
                </c:pt>
                <c:pt idx="205">
                  <c:v>41534.767361111102</c:v>
                </c:pt>
                <c:pt idx="206">
                  <c:v>41534.7680555556</c:v>
                </c:pt>
                <c:pt idx="207">
                  <c:v>41534.768750000003</c:v>
                </c:pt>
                <c:pt idx="208">
                  <c:v>41534.769444444399</c:v>
                </c:pt>
                <c:pt idx="209">
                  <c:v>41534.770138888904</c:v>
                </c:pt>
                <c:pt idx="210">
                  <c:v>41534.770833333299</c:v>
                </c:pt>
                <c:pt idx="211">
                  <c:v>41534.771527777797</c:v>
                </c:pt>
                <c:pt idx="212">
                  <c:v>41534.7722222222</c:v>
                </c:pt>
                <c:pt idx="213">
                  <c:v>41534.772916666698</c:v>
                </c:pt>
                <c:pt idx="214">
                  <c:v>41534.773611111101</c:v>
                </c:pt>
                <c:pt idx="215">
                  <c:v>41534.774305555598</c:v>
                </c:pt>
                <c:pt idx="216">
                  <c:v>41534.775000000001</c:v>
                </c:pt>
                <c:pt idx="217">
                  <c:v>41534.775694444397</c:v>
                </c:pt>
                <c:pt idx="218">
                  <c:v>41534.776388888902</c:v>
                </c:pt>
                <c:pt idx="219">
                  <c:v>41534.777083333298</c:v>
                </c:pt>
                <c:pt idx="220">
                  <c:v>41534.777777777803</c:v>
                </c:pt>
                <c:pt idx="221">
                  <c:v>41534.778472222199</c:v>
                </c:pt>
                <c:pt idx="222">
                  <c:v>41534.779166666704</c:v>
                </c:pt>
                <c:pt idx="223">
                  <c:v>41534.779861111099</c:v>
                </c:pt>
                <c:pt idx="224">
                  <c:v>41534.780555555597</c:v>
                </c:pt>
                <c:pt idx="225">
                  <c:v>41534.78125</c:v>
                </c:pt>
                <c:pt idx="226">
                  <c:v>41534.781944444403</c:v>
                </c:pt>
                <c:pt idx="227">
                  <c:v>41534.782638888901</c:v>
                </c:pt>
                <c:pt idx="228">
                  <c:v>41534.783333333296</c:v>
                </c:pt>
                <c:pt idx="229">
                  <c:v>41534.784027777801</c:v>
                </c:pt>
                <c:pt idx="230">
                  <c:v>41534.784722222197</c:v>
                </c:pt>
                <c:pt idx="231">
                  <c:v>41534.785416666702</c:v>
                </c:pt>
                <c:pt idx="232">
                  <c:v>41534.786111111098</c:v>
                </c:pt>
                <c:pt idx="233">
                  <c:v>41534.786805555603</c:v>
                </c:pt>
                <c:pt idx="234">
                  <c:v>41534.787499999999</c:v>
                </c:pt>
                <c:pt idx="235">
                  <c:v>41534.788194444402</c:v>
                </c:pt>
                <c:pt idx="236">
                  <c:v>41534.788888888899</c:v>
                </c:pt>
                <c:pt idx="237">
                  <c:v>41534.789583333302</c:v>
                </c:pt>
                <c:pt idx="238">
                  <c:v>41534.7902777778</c:v>
                </c:pt>
                <c:pt idx="239">
                  <c:v>41534.790972222203</c:v>
                </c:pt>
                <c:pt idx="240">
                  <c:v>41534.791666666701</c:v>
                </c:pt>
                <c:pt idx="241">
                  <c:v>41534.792361111096</c:v>
                </c:pt>
                <c:pt idx="242">
                  <c:v>41534.793055555601</c:v>
                </c:pt>
                <c:pt idx="243">
                  <c:v>41534.793749999997</c:v>
                </c:pt>
                <c:pt idx="244">
                  <c:v>41534.7944444444</c:v>
                </c:pt>
                <c:pt idx="245">
                  <c:v>41534.795138888898</c:v>
                </c:pt>
                <c:pt idx="246">
                  <c:v>41534.795833333301</c:v>
                </c:pt>
                <c:pt idx="247">
                  <c:v>41534.796527777798</c:v>
                </c:pt>
                <c:pt idx="248">
                  <c:v>41534.797222222202</c:v>
                </c:pt>
                <c:pt idx="249">
                  <c:v>41534.797916666699</c:v>
                </c:pt>
                <c:pt idx="250">
                  <c:v>41534.798611111102</c:v>
                </c:pt>
                <c:pt idx="251">
                  <c:v>41534.7993055556</c:v>
                </c:pt>
                <c:pt idx="252">
                  <c:v>41534.800000000003</c:v>
                </c:pt>
                <c:pt idx="253">
                  <c:v>41534.800694444399</c:v>
                </c:pt>
                <c:pt idx="254">
                  <c:v>41534.801388888904</c:v>
                </c:pt>
                <c:pt idx="255">
                  <c:v>41534.802083333299</c:v>
                </c:pt>
                <c:pt idx="256">
                  <c:v>41534.802777777797</c:v>
                </c:pt>
                <c:pt idx="257">
                  <c:v>41534.8034722222</c:v>
                </c:pt>
                <c:pt idx="258">
                  <c:v>41534.804166666698</c:v>
                </c:pt>
                <c:pt idx="259">
                  <c:v>41534.804861111101</c:v>
                </c:pt>
                <c:pt idx="260">
                  <c:v>41534.805555555598</c:v>
                </c:pt>
                <c:pt idx="261">
                  <c:v>41534.806250000001</c:v>
                </c:pt>
                <c:pt idx="262">
                  <c:v>41534.806944444397</c:v>
                </c:pt>
                <c:pt idx="263">
                  <c:v>41534.807638888902</c:v>
                </c:pt>
                <c:pt idx="264">
                  <c:v>41534.808333333298</c:v>
                </c:pt>
                <c:pt idx="265">
                  <c:v>41534.809027777803</c:v>
                </c:pt>
                <c:pt idx="266">
                  <c:v>41534.809722222199</c:v>
                </c:pt>
                <c:pt idx="267">
                  <c:v>41534.810416666704</c:v>
                </c:pt>
                <c:pt idx="268">
                  <c:v>41534.811111111099</c:v>
                </c:pt>
                <c:pt idx="269">
                  <c:v>41534.811805555597</c:v>
                </c:pt>
                <c:pt idx="270">
                  <c:v>41534.8125</c:v>
                </c:pt>
                <c:pt idx="271">
                  <c:v>41534.813194444403</c:v>
                </c:pt>
                <c:pt idx="272">
                  <c:v>41534.813888888901</c:v>
                </c:pt>
                <c:pt idx="273">
                  <c:v>41534.814583333296</c:v>
                </c:pt>
                <c:pt idx="274">
                  <c:v>41534.815277777801</c:v>
                </c:pt>
                <c:pt idx="275">
                  <c:v>41534.815972222197</c:v>
                </c:pt>
                <c:pt idx="276">
                  <c:v>41534.816666666702</c:v>
                </c:pt>
                <c:pt idx="277">
                  <c:v>41534.817361111098</c:v>
                </c:pt>
                <c:pt idx="278">
                  <c:v>41534.818055555603</c:v>
                </c:pt>
                <c:pt idx="279">
                  <c:v>41534.818749999999</c:v>
                </c:pt>
                <c:pt idx="280">
                  <c:v>41534.819444444402</c:v>
                </c:pt>
                <c:pt idx="281">
                  <c:v>41534.820138888899</c:v>
                </c:pt>
                <c:pt idx="282">
                  <c:v>41534.820833333302</c:v>
                </c:pt>
                <c:pt idx="283">
                  <c:v>41534.8215277778</c:v>
                </c:pt>
                <c:pt idx="284">
                  <c:v>41534.822222222203</c:v>
                </c:pt>
                <c:pt idx="285">
                  <c:v>41534.822916666701</c:v>
                </c:pt>
                <c:pt idx="286">
                  <c:v>41534.823611111096</c:v>
                </c:pt>
                <c:pt idx="287">
                  <c:v>41534.824305555601</c:v>
                </c:pt>
                <c:pt idx="288">
                  <c:v>41534.824999999997</c:v>
                </c:pt>
                <c:pt idx="289">
                  <c:v>41534.8256944444</c:v>
                </c:pt>
                <c:pt idx="290">
                  <c:v>41534.826388888898</c:v>
                </c:pt>
                <c:pt idx="291">
                  <c:v>41534.827083333301</c:v>
                </c:pt>
                <c:pt idx="292">
                  <c:v>41534.827777777798</c:v>
                </c:pt>
                <c:pt idx="293">
                  <c:v>41534.828472222202</c:v>
                </c:pt>
                <c:pt idx="294">
                  <c:v>41534.829166666699</c:v>
                </c:pt>
                <c:pt idx="295">
                  <c:v>41534.829861111102</c:v>
                </c:pt>
                <c:pt idx="296">
                  <c:v>41534.8305555556</c:v>
                </c:pt>
                <c:pt idx="297">
                  <c:v>41534.831250000003</c:v>
                </c:pt>
                <c:pt idx="298">
                  <c:v>41534.831944444399</c:v>
                </c:pt>
                <c:pt idx="299">
                  <c:v>41534.832638888904</c:v>
                </c:pt>
                <c:pt idx="300">
                  <c:v>41534.833333333299</c:v>
                </c:pt>
                <c:pt idx="301">
                  <c:v>41534.834027777797</c:v>
                </c:pt>
                <c:pt idx="302">
                  <c:v>41534.8347222222</c:v>
                </c:pt>
                <c:pt idx="303">
                  <c:v>41534.835416666698</c:v>
                </c:pt>
                <c:pt idx="304">
                  <c:v>41534.836111111101</c:v>
                </c:pt>
                <c:pt idx="305">
                  <c:v>41534.836805555598</c:v>
                </c:pt>
                <c:pt idx="306">
                  <c:v>41534.837500000001</c:v>
                </c:pt>
                <c:pt idx="307">
                  <c:v>41534.838194444397</c:v>
                </c:pt>
                <c:pt idx="308">
                  <c:v>41534.838888888902</c:v>
                </c:pt>
                <c:pt idx="309">
                  <c:v>41534.839583333298</c:v>
                </c:pt>
                <c:pt idx="310">
                  <c:v>41534.840277777803</c:v>
                </c:pt>
                <c:pt idx="311">
                  <c:v>41534.840972222199</c:v>
                </c:pt>
                <c:pt idx="312">
                  <c:v>41534.841666666704</c:v>
                </c:pt>
                <c:pt idx="313">
                  <c:v>41534.842361111099</c:v>
                </c:pt>
                <c:pt idx="314">
                  <c:v>41534.843055555597</c:v>
                </c:pt>
                <c:pt idx="315">
                  <c:v>41534.84375</c:v>
                </c:pt>
                <c:pt idx="316">
                  <c:v>41534.844444444403</c:v>
                </c:pt>
                <c:pt idx="317">
                  <c:v>41534.845138888901</c:v>
                </c:pt>
                <c:pt idx="318">
                  <c:v>41534.845833333296</c:v>
                </c:pt>
                <c:pt idx="319">
                  <c:v>41534.846527777801</c:v>
                </c:pt>
                <c:pt idx="320">
                  <c:v>41534.847222222197</c:v>
                </c:pt>
                <c:pt idx="321">
                  <c:v>41534.847916666702</c:v>
                </c:pt>
                <c:pt idx="322">
                  <c:v>41534.848611111098</c:v>
                </c:pt>
                <c:pt idx="323">
                  <c:v>41534.849305555603</c:v>
                </c:pt>
                <c:pt idx="324">
                  <c:v>41534.85</c:v>
                </c:pt>
                <c:pt idx="325">
                  <c:v>41534.850694444402</c:v>
                </c:pt>
                <c:pt idx="326">
                  <c:v>41534.851388888899</c:v>
                </c:pt>
                <c:pt idx="327">
                  <c:v>41534.852083333302</c:v>
                </c:pt>
                <c:pt idx="328">
                  <c:v>41534.8527777778</c:v>
                </c:pt>
                <c:pt idx="329">
                  <c:v>41534.853472222203</c:v>
                </c:pt>
                <c:pt idx="330">
                  <c:v>41534.854166666701</c:v>
                </c:pt>
                <c:pt idx="331">
                  <c:v>41534.854861111096</c:v>
                </c:pt>
                <c:pt idx="332">
                  <c:v>41534.855555555601</c:v>
                </c:pt>
                <c:pt idx="333">
                  <c:v>41534.856249999997</c:v>
                </c:pt>
                <c:pt idx="334">
                  <c:v>41534.8569444444</c:v>
                </c:pt>
                <c:pt idx="335">
                  <c:v>41534.857638888898</c:v>
                </c:pt>
                <c:pt idx="336">
                  <c:v>41534.858333333301</c:v>
                </c:pt>
                <c:pt idx="337">
                  <c:v>41534.859027777798</c:v>
                </c:pt>
                <c:pt idx="338">
                  <c:v>41534.859722222202</c:v>
                </c:pt>
                <c:pt idx="339">
                  <c:v>41534.860416666699</c:v>
                </c:pt>
                <c:pt idx="340">
                  <c:v>41534.861111111102</c:v>
                </c:pt>
                <c:pt idx="341">
                  <c:v>41534.8618055556</c:v>
                </c:pt>
                <c:pt idx="342">
                  <c:v>41534.862500000003</c:v>
                </c:pt>
                <c:pt idx="343">
                  <c:v>41534.863194444399</c:v>
                </c:pt>
                <c:pt idx="344">
                  <c:v>41534.863888888904</c:v>
                </c:pt>
                <c:pt idx="345">
                  <c:v>41534.864583333299</c:v>
                </c:pt>
                <c:pt idx="346">
                  <c:v>41534.865277777797</c:v>
                </c:pt>
                <c:pt idx="347">
                  <c:v>41534.8659722222</c:v>
                </c:pt>
                <c:pt idx="348">
                  <c:v>41534.866666666698</c:v>
                </c:pt>
                <c:pt idx="349">
                  <c:v>41534.867361111101</c:v>
                </c:pt>
                <c:pt idx="350">
                  <c:v>41534.868055555598</c:v>
                </c:pt>
                <c:pt idx="351">
                  <c:v>41534.868750000001</c:v>
                </c:pt>
                <c:pt idx="352">
                  <c:v>41534.869444444397</c:v>
                </c:pt>
                <c:pt idx="353">
                  <c:v>41534.870138888902</c:v>
                </c:pt>
                <c:pt idx="354">
                  <c:v>41534.870833333298</c:v>
                </c:pt>
                <c:pt idx="355">
                  <c:v>41534.871527777803</c:v>
                </c:pt>
                <c:pt idx="356">
                  <c:v>41534.872222222199</c:v>
                </c:pt>
                <c:pt idx="357">
                  <c:v>41534.872916666704</c:v>
                </c:pt>
                <c:pt idx="358">
                  <c:v>41534.873611111099</c:v>
                </c:pt>
                <c:pt idx="359">
                  <c:v>41534.874305555597</c:v>
                </c:pt>
                <c:pt idx="360">
                  <c:v>41534.875</c:v>
                </c:pt>
                <c:pt idx="361">
                  <c:v>41534.875694444403</c:v>
                </c:pt>
                <c:pt idx="362">
                  <c:v>41534.876388888901</c:v>
                </c:pt>
                <c:pt idx="363">
                  <c:v>41534.877083333296</c:v>
                </c:pt>
                <c:pt idx="364">
                  <c:v>41534.877777777801</c:v>
                </c:pt>
                <c:pt idx="365">
                  <c:v>41534.878472222197</c:v>
                </c:pt>
                <c:pt idx="366">
                  <c:v>41534.879166666702</c:v>
                </c:pt>
                <c:pt idx="367">
                  <c:v>41534.879861111098</c:v>
                </c:pt>
                <c:pt idx="368">
                  <c:v>41534.880555555603</c:v>
                </c:pt>
                <c:pt idx="369">
                  <c:v>41534.881249999999</c:v>
                </c:pt>
                <c:pt idx="370">
                  <c:v>41534.881944444402</c:v>
                </c:pt>
                <c:pt idx="371">
                  <c:v>41534.882638888899</c:v>
                </c:pt>
                <c:pt idx="372">
                  <c:v>41534.883333333302</c:v>
                </c:pt>
                <c:pt idx="373">
                  <c:v>41534.8840277778</c:v>
                </c:pt>
                <c:pt idx="374">
                  <c:v>41534.884722222203</c:v>
                </c:pt>
                <c:pt idx="375">
                  <c:v>41534.885416666701</c:v>
                </c:pt>
                <c:pt idx="376">
                  <c:v>41534.886111111096</c:v>
                </c:pt>
                <c:pt idx="377">
                  <c:v>41534.886805555601</c:v>
                </c:pt>
                <c:pt idx="378">
                  <c:v>41534.887499999997</c:v>
                </c:pt>
                <c:pt idx="379">
                  <c:v>41534.8881944444</c:v>
                </c:pt>
                <c:pt idx="380">
                  <c:v>41534.888888888898</c:v>
                </c:pt>
                <c:pt idx="381">
                  <c:v>41534.889583333301</c:v>
                </c:pt>
                <c:pt idx="382">
                  <c:v>41534.890277777798</c:v>
                </c:pt>
                <c:pt idx="383">
                  <c:v>41534.890972222202</c:v>
                </c:pt>
                <c:pt idx="384">
                  <c:v>41534.891666666699</c:v>
                </c:pt>
                <c:pt idx="385">
                  <c:v>41534.892361111102</c:v>
                </c:pt>
                <c:pt idx="386">
                  <c:v>41534.8930555556</c:v>
                </c:pt>
                <c:pt idx="387">
                  <c:v>41534.893750000003</c:v>
                </c:pt>
                <c:pt idx="388">
                  <c:v>41534.894444444399</c:v>
                </c:pt>
                <c:pt idx="389">
                  <c:v>41534.895138888904</c:v>
                </c:pt>
                <c:pt idx="390">
                  <c:v>41534.895833333299</c:v>
                </c:pt>
                <c:pt idx="391">
                  <c:v>41534.896527777797</c:v>
                </c:pt>
                <c:pt idx="392">
                  <c:v>41534.8972222222</c:v>
                </c:pt>
                <c:pt idx="393">
                  <c:v>41534.897916666698</c:v>
                </c:pt>
                <c:pt idx="394">
                  <c:v>41534.898611111101</c:v>
                </c:pt>
                <c:pt idx="395">
                  <c:v>41534.899305555598</c:v>
                </c:pt>
                <c:pt idx="396">
                  <c:v>41534.9</c:v>
                </c:pt>
                <c:pt idx="397">
                  <c:v>41534.900694444397</c:v>
                </c:pt>
                <c:pt idx="398">
                  <c:v>41534.901388888902</c:v>
                </c:pt>
                <c:pt idx="399">
                  <c:v>41534.902083333298</c:v>
                </c:pt>
                <c:pt idx="400">
                  <c:v>41534.902777777803</c:v>
                </c:pt>
                <c:pt idx="401">
                  <c:v>41534.903472222199</c:v>
                </c:pt>
                <c:pt idx="402">
                  <c:v>41534.904166666704</c:v>
                </c:pt>
                <c:pt idx="403">
                  <c:v>41534.904861111099</c:v>
                </c:pt>
                <c:pt idx="404">
                  <c:v>41534.905555555597</c:v>
                </c:pt>
                <c:pt idx="405">
                  <c:v>41534.90625</c:v>
                </c:pt>
                <c:pt idx="406">
                  <c:v>41534.906944444403</c:v>
                </c:pt>
                <c:pt idx="407">
                  <c:v>41534.907638888901</c:v>
                </c:pt>
                <c:pt idx="408">
                  <c:v>41534.908333333296</c:v>
                </c:pt>
                <c:pt idx="409">
                  <c:v>41534.909027777801</c:v>
                </c:pt>
                <c:pt idx="410">
                  <c:v>41534.909722222197</c:v>
                </c:pt>
                <c:pt idx="411">
                  <c:v>41534.910416666702</c:v>
                </c:pt>
                <c:pt idx="412">
                  <c:v>41534.911111111098</c:v>
                </c:pt>
                <c:pt idx="413">
                  <c:v>41534.911805555603</c:v>
                </c:pt>
                <c:pt idx="414">
                  <c:v>41534.912499999999</c:v>
                </c:pt>
                <c:pt idx="415">
                  <c:v>41534.913194444402</c:v>
                </c:pt>
                <c:pt idx="416">
                  <c:v>41534.913888888899</c:v>
                </c:pt>
                <c:pt idx="417">
                  <c:v>41534.914583333302</c:v>
                </c:pt>
                <c:pt idx="418">
                  <c:v>41534.9152777778</c:v>
                </c:pt>
                <c:pt idx="419">
                  <c:v>41534.915972222203</c:v>
                </c:pt>
                <c:pt idx="420">
                  <c:v>41534.916666666701</c:v>
                </c:pt>
                <c:pt idx="421">
                  <c:v>41534.917361111096</c:v>
                </c:pt>
                <c:pt idx="422">
                  <c:v>41534.918055555601</c:v>
                </c:pt>
                <c:pt idx="423">
                  <c:v>41534.918749999997</c:v>
                </c:pt>
                <c:pt idx="424">
                  <c:v>41534.9194444444</c:v>
                </c:pt>
                <c:pt idx="425">
                  <c:v>41534.920138888898</c:v>
                </c:pt>
                <c:pt idx="426">
                  <c:v>41534.920833333301</c:v>
                </c:pt>
                <c:pt idx="427">
                  <c:v>41534.921527777798</c:v>
                </c:pt>
                <c:pt idx="428">
                  <c:v>41534.922222222202</c:v>
                </c:pt>
                <c:pt idx="429">
                  <c:v>41534.922916666699</c:v>
                </c:pt>
                <c:pt idx="430">
                  <c:v>41534.923611111102</c:v>
                </c:pt>
                <c:pt idx="431">
                  <c:v>41534.9243055556</c:v>
                </c:pt>
                <c:pt idx="432">
                  <c:v>41534.925000000003</c:v>
                </c:pt>
                <c:pt idx="433">
                  <c:v>41534.925694444399</c:v>
                </c:pt>
                <c:pt idx="434">
                  <c:v>41534.926388888904</c:v>
                </c:pt>
                <c:pt idx="435">
                  <c:v>41534.927083333299</c:v>
                </c:pt>
                <c:pt idx="436">
                  <c:v>41534.927777777797</c:v>
                </c:pt>
                <c:pt idx="437">
                  <c:v>41534.9284722222</c:v>
                </c:pt>
                <c:pt idx="438">
                  <c:v>41534.929166666698</c:v>
                </c:pt>
                <c:pt idx="439">
                  <c:v>41534.929861111101</c:v>
                </c:pt>
                <c:pt idx="440">
                  <c:v>41534.930555555598</c:v>
                </c:pt>
                <c:pt idx="441">
                  <c:v>41534.931250000001</c:v>
                </c:pt>
                <c:pt idx="442">
                  <c:v>41534.931944444397</c:v>
                </c:pt>
                <c:pt idx="443">
                  <c:v>41534.932638888902</c:v>
                </c:pt>
                <c:pt idx="444">
                  <c:v>41534.933333333298</c:v>
                </c:pt>
                <c:pt idx="445">
                  <c:v>41534.934027777803</c:v>
                </c:pt>
                <c:pt idx="446">
                  <c:v>41534.934722222199</c:v>
                </c:pt>
                <c:pt idx="447">
                  <c:v>41534.935416666704</c:v>
                </c:pt>
                <c:pt idx="448">
                  <c:v>41534.936111111099</c:v>
                </c:pt>
                <c:pt idx="449">
                  <c:v>41534.936805555597</c:v>
                </c:pt>
                <c:pt idx="450">
                  <c:v>41534.9375</c:v>
                </c:pt>
                <c:pt idx="451">
                  <c:v>41534.938194444403</c:v>
                </c:pt>
                <c:pt idx="452">
                  <c:v>41534.938888888901</c:v>
                </c:pt>
                <c:pt idx="453">
                  <c:v>41534.939583333296</c:v>
                </c:pt>
                <c:pt idx="454">
                  <c:v>41534.940277777801</c:v>
                </c:pt>
                <c:pt idx="455">
                  <c:v>41534.940972222197</c:v>
                </c:pt>
                <c:pt idx="456">
                  <c:v>41534.941666666702</c:v>
                </c:pt>
                <c:pt idx="457">
                  <c:v>41534.942361111098</c:v>
                </c:pt>
                <c:pt idx="458">
                  <c:v>41534.943055555603</c:v>
                </c:pt>
                <c:pt idx="459">
                  <c:v>41534.943749999999</c:v>
                </c:pt>
                <c:pt idx="460">
                  <c:v>41534.944444444402</c:v>
                </c:pt>
                <c:pt idx="461">
                  <c:v>41534.945138888899</c:v>
                </c:pt>
                <c:pt idx="462">
                  <c:v>41534.945833333302</c:v>
                </c:pt>
                <c:pt idx="463">
                  <c:v>41534.9465277778</c:v>
                </c:pt>
                <c:pt idx="464">
                  <c:v>41534.947222222203</c:v>
                </c:pt>
                <c:pt idx="465">
                  <c:v>41534.947916666701</c:v>
                </c:pt>
                <c:pt idx="466">
                  <c:v>41534.948611111096</c:v>
                </c:pt>
                <c:pt idx="467">
                  <c:v>41534.949305555601</c:v>
                </c:pt>
                <c:pt idx="468">
                  <c:v>41534.949999999997</c:v>
                </c:pt>
                <c:pt idx="469">
                  <c:v>41534.9506944444</c:v>
                </c:pt>
                <c:pt idx="470">
                  <c:v>41534.951388888898</c:v>
                </c:pt>
                <c:pt idx="471">
                  <c:v>41534.952083333301</c:v>
                </c:pt>
                <c:pt idx="472">
                  <c:v>41534.952777777798</c:v>
                </c:pt>
                <c:pt idx="473">
                  <c:v>41534.953472222202</c:v>
                </c:pt>
                <c:pt idx="474">
                  <c:v>41534.954166666699</c:v>
                </c:pt>
                <c:pt idx="475">
                  <c:v>41534.954861111102</c:v>
                </c:pt>
                <c:pt idx="476">
                  <c:v>41534.9555555556</c:v>
                </c:pt>
                <c:pt idx="477">
                  <c:v>41534.956250000003</c:v>
                </c:pt>
                <c:pt idx="478">
                  <c:v>41534.956944444399</c:v>
                </c:pt>
                <c:pt idx="479">
                  <c:v>41534.957638888904</c:v>
                </c:pt>
                <c:pt idx="480">
                  <c:v>41534.958333333299</c:v>
                </c:pt>
                <c:pt idx="481">
                  <c:v>41534.959027777797</c:v>
                </c:pt>
                <c:pt idx="482">
                  <c:v>41534.9597222222</c:v>
                </c:pt>
                <c:pt idx="483">
                  <c:v>41534.960416666698</c:v>
                </c:pt>
                <c:pt idx="484">
                  <c:v>41534.961111111101</c:v>
                </c:pt>
                <c:pt idx="485">
                  <c:v>41534.961805555598</c:v>
                </c:pt>
                <c:pt idx="486">
                  <c:v>41534.962500000001</c:v>
                </c:pt>
                <c:pt idx="487">
                  <c:v>41534.963194444397</c:v>
                </c:pt>
                <c:pt idx="488">
                  <c:v>41534.963888888902</c:v>
                </c:pt>
                <c:pt idx="489">
                  <c:v>41534.964583333298</c:v>
                </c:pt>
                <c:pt idx="490">
                  <c:v>41534.965277777803</c:v>
                </c:pt>
                <c:pt idx="491">
                  <c:v>41534.965972222199</c:v>
                </c:pt>
                <c:pt idx="492">
                  <c:v>41534.966666666704</c:v>
                </c:pt>
                <c:pt idx="493">
                  <c:v>41534.967361111099</c:v>
                </c:pt>
                <c:pt idx="494">
                  <c:v>41534.968055555597</c:v>
                </c:pt>
                <c:pt idx="495">
                  <c:v>41534.96875</c:v>
                </c:pt>
                <c:pt idx="496">
                  <c:v>41534.969444444403</c:v>
                </c:pt>
                <c:pt idx="497">
                  <c:v>41534.970138888901</c:v>
                </c:pt>
                <c:pt idx="498">
                  <c:v>41534.970833333296</c:v>
                </c:pt>
                <c:pt idx="499">
                  <c:v>41534.971527777801</c:v>
                </c:pt>
                <c:pt idx="500">
                  <c:v>41534.972222222197</c:v>
                </c:pt>
                <c:pt idx="501">
                  <c:v>41534.972916666702</c:v>
                </c:pt>
                <c:pt idx="502">
                  <c:v>41534.973611111098</c:v>
                </c:pt>
                <c:pt idx="503">
                  <c:v>41534.974305555603</c:v>
                </c:pt>
                <c:pt idx="504">
                  <c:v>41534.974999999999</c:v>
                </c:pt>
                <c:pt idx="505">
                  <c:v>41534.975694444402</c:v>
                </c:pt>
                <c:pt idx="506">
                  <c:v>41534.976388888899</c:v>
                </c:pt>
                <c:pt idx="507">
                  <c:v>41534.977083333302</c:v>
                </c:pt>
                <c:pt idx="508">
                  <c:v>41534.9777777778</c:v>
                </c:pt>
                <c:pt idx="509">
                  <c:v>41534.978472222203</c:v>
                </c:pt>
                <c:pt idx="510">
                  <c:v>41534.979166666701</c:v>
                </c:pt>
                <c:pt idx="511">
                  <c:v>41534.979861111096</c:v>
                </c:pt>
                <c:pt idx="512">
                  <c:v>41534.980555555601</c:v>
                </c:pt>
                <c:pt idx="513">
                  <c:v>41534.981249999997</c:v>
                </c:pt>
                <c:pt idx="514">
                  <c:v>41534.9819444444</c:v>
                </c:pt>
                <c:pt idx="515">
                  <c:v>41534.982638888898</c:v>
                </c:pt>
                <c:pt idx="516">
                  <c:v>41534.983333333301</c:v>
                </c:pt>
                <c:pt idx="517">
                  <c:v>41534.984027777798</c:v>
                </c:pt>
                <c:pt idx="518">
                  <c:v>41534.984722222202</c:v>
                </c:pt>
                <c:pt idx="519">
                  <c:v>41534.985416666699</c:v>
                </c:pt>
                <c:pt idx="520">
                  <c:v>41534.986111111102</c:v>
                </c:pt>
                <c:pt idx="521">
                  <c:v>41534.9868055556</c:v>
                </c:pt>
                <c:pt idx="522">
                  <c:v>41534.987500000003</c:v>
                </c:pt>
                <c:pt idx="523">
                  <c:v>41534.988194444399</c:v>
                </c:pt>
                <c:pt idx="524">
                  <c:v>41534.988888888904</c:v>
                </c:pt>
                <c:pt idx="525">
                  <c:v>41534.989583333299</c:v>
                </c:pt>
                <c:pt idx="526">
                  <c:v>41534.990277777797</c:v>
                </c:pt>
                <c:pt idx="527">
                  <c:v>41534.9909722222</c:v>
                </c:pt>
                <c:pt idx="528">
                  <c:v>41534.991666666698</c:v>
                </c:pt>
                <c:pt idx="529">
                  <c:v>41534.992361111101</c:v>
                </c:pt>
                <c:pt idx="530">
                  <c:v>41534.993055555598</c:v>
                </c:pt>
                <c:pt idx="531">
                  <c:v>41534.993750000001</c:v>
                </c:pt>
                <c:pt idx="532">
                  <c:v>41534.994444444397</c:v>
                </c:pt>
                <c:pt idx="533">
                  <c:v>41534.995138888902</c:v>
                </c:pt>
                <c:pt idx="534">
                  <c:v>41534.995833333298</c:v>
                </c:pt>
                <c:pt idx="535">
                  <c:v>41534.996527777803</c:v>
                </c:pt>
                <c:pt idx="536">
                  <c:v>41534.997222222199</c:v>
                </c:pt>
                <c:pt idx="537">
                  <c:v>41534.997916666704</c:v>
                </c:pt>
                <c:pt idx="538">
                  <c:v>41534.998611111099</c:v>
                </c:pt>
                <c:pt idx="539">
                  <c:v>41534.999305555597</c:v>
                </c:pt>
                <c:pt idx="540">
                  <c:v>41535</c:v>
                </c:pt>
                <c:pt idx="541">
                  <c:v>41535.000694444403</c:v>
                </c:pt>
                <c:pt idx="542">
                  <c:v>41535.001388888901</c:v>
                </c:pt>
                <c:pt idx="543">
                  <c:v>41535.002083333296</c:v>
                </c:pt>
                <c:pt idx="544">
                  <c:v>41535.002777777801</c:v>
                </c:pt>
                <c:pt idx="545">
                  <c:v>41535.003472222197</c:v>
                </c:pt>
                <c:pt idx="546">
                  <c:v>41535.004166666702</c:v>
                </c:pt>
                <c:pt idx="547">
                  <c:v>41535.004861111098</c:v>
                </c:pt>
                <c:pt idx="548">
                  <c:v>41535.005555555603</c:v>
                </c:pt>
                <c:pt idx="549">
                  <c:v>41535.006249999999</c:v>
                </c:pt>
                <c:pt idx="550">
                  <c:v>41535.006944444402</c:v>
                </c:pt>
                <c:pt idx="551">
                  <c:v>41535.007638888899</c:v>
                </c:pt>
                <c:pt idx="552">
                  <c:v>41535.008333333302</c:v>
                </c:pt>
                <c:pt idx="553">
                  <c:v>41535.0090277778</c:v>
                </c:pt>
                <c:pt idx="554">
                  <c:v>41535.009722222203</c:v>
                </c:pt>
                <c:pt idx="555">
                  <c:v>41535.010416666701</c:v>
                </c:pt>
                <c:pt idx="556">
                  <c:v>41535.011111111096</c:v>
                </c:pt>
                <c:pt idx="557">
                  <c:v>41535.011805555601</c:v>
                </c:pt>
                <c:pt idx="558">
                  <c:v>41535.012499999997</c:v>
                </c:pt>
                <c:pt idx="559">
                  <c:v>41535.0131944444</c:v>
                </c:pt>
                <c:pt idx="560">
                  <c:v>41535.013888888898</c:v>
                </c:pt>
                <c:pt idx="561">
                  <c:v>41535.014583333301</c:v>
                </c:pt>
                <c:pt idx="562">
                  <c:v>41535.015277777798</c:v>
                </c:pt>
                <c:pt idx="563">
                  <c:v>41535.015972222202</c:v>
                </c:pt>
                <c:pt idx="564">
                  <c:v>41535.016666666699</c:v>
                </c:pt>
                <c:pt idx="565">
                  <c:v>41535.017361111102</c:v>
                </c:pt>
                <c:pt idx="566">
                  <c:v>41535.0180555556</c:v>
                </c:pt>
                <c:pt idx="567">
                  <c:v>41535.018750000003</c:v>
                </c:pt>
                <c:pt idx="568">
                  <c:v>41535.019444444399</c:v>
                </c:pt>
                <c:pt idx="569">
                  <c:v>41535.020138888904</c:v>
                </c:pt>
                <c:pt idx="570">
                  <c:v>41535.020833333299</c:v>
                </c:pt>
                <c:pt idx="571">
                  <c:v>41535.021527777797</c:v>
                </c:pt>
                <c:pt idx="572">
                  <c:v>41535.0222222222</c:v>
                </c:pt>
                <c:pt idx="573">
                  <c:v>41535.022916666698</c:v>
                </c:pt>
                <c:pt idx="574">
                  <c:v>41535.023611111101</c:v>
                </c:pt>
                <c:pt idx="575">
                  <c:v>41535.024305555598</c:v>
                </c:pt>
                <c:pt idx="576">
                  <c:v>41535.025000000001</c:v>
                </c:pt>
                <c:pt idx="577">
                  <c:v>41535.025694444397</c:v>
                </c:pt>
                <c:pt idx="578">
                  <c:v>41535.026388888902</c:v>
                </c:pt>
                <c:pt idx="579">
                  <c:v>41535.027083333298</c:v>
                </c:pt>
                <c:pt idx="580">
                  <c:v>41535.027777777803</c:v>
                </c:pt>
                <c:pt idx="581">
                  <c:v>41535.028472222199</c:v>
                </c:pt>
                <c:pt idx="582">
                  <c:v>41535.029166666704</c:v>
                </c:pt>
                <c:pt idx="583">
                  <c:v>41535.029861111099</c:v>
                </c:pt>
                <c:pt idx="584">
                  <c:v>41535.030555555597</c:v>
                </c:pt>
                <c:pt idx="585">
                  <c:v>41535.03125</c:v>
                </c:pt>
                <c:pt idx="586">
                  <c:v>41535.031944444403</c:v>
                </c:pt>
                <c:pt idx="587">
                  <c:v>41535.032638888901</c:v>
                </c:pt>
                <c:pt idx="588">
                  <c:v>41535.033333333296</c:v>
                </c:pt>
                <c:pt idx="589">
                  <c:v>41535.034027777801</c:v>
                </c:pt>
                <c:pt idx="590">
                  <c:v>41535.034722222197</c:v>
                </c:pt>
                <c:pt idx="591">
                  <c:v>41535.035416666702</c:v>
                </c:pt>
                <c:pt idx="592">
                  <c:v>41535.036111111098</c:v>
                </c:pt>
                <c:pt idx="593">
                  <c:v>41535.036805555603</c:v>
                </c:pt>
                <c:pt idx="594">
                  <c:v>41535.037499999999</c:v>
                </c:pt>
                <c:pt idx="595">
                  <c:v>41535.038194444402</c:v>
                </c:pt>
                <c:pt idx="596">
                  <c:v>41535.038888888899</c:v>
                </c:pt>
                <c:pt idx="597">
                  <c:v>41535.039583333302</c:v>
                </c:pt>
                <c:pt idx="598">
                  <c:v>41535.0402777778</c:v>
                </c:pt>
                <c:pt idx="599">
                  <c:v>41535.040972222203</c:v>
                </c:pt>
                <c:pt idx="600">
                  <c:v>41535.041666666701</c:v>
                </c:pt>
                <c:pt idx="601">
                  <c:v>41535.042361111096</c:v>
                </c:pt>
                <c:pt idx="602">
                  <c:v>41535.043055555601</c:v>
                </c:pt>
                <c:pt idx="603">
                  <c:v>41535.043749999997</c:v>
                </c:pt>
                <c:pt idx="604">
                  <c:v>41535.0444444444</c:v>
                </c:pt>
                <c:pt idx="605">
                  <c:v>41535.045138888898</c:v>
                </c:pt>
                <c:pt idx="606">
                  <c:v>41535.045833333301</c:v>
                </c:pt>
                <c:pt idx="607">
                  <c:v>41535.046527777798</c:v>
                </c:pt>
                <c:pt idx="608">
                  <c:v>41535.047222222202</c:v>
                </c:pt>
                <c:pt idx="609">
                  <c:v>41535.047916666699</c:v>
                </c:pt>
                <c:pt idx="610">
                  <c:v>41535.048611111102</c:v>
                </c:pt>
                <c:pt idx="611">
                  <c:v>41535.0493055556</c:v>
                </c:pt>
                <c:pt idx="612">
                  <c:v>41535.050000000003</c:v>
                </c:pt>
                <c:pt idx="613">
                  <c:v>41535.050694444399</c:v>
                </c:pt>
                <c:pt idx="614">
                  <c:v>41535.051388888904</c:v>
                </c:pt>
                <c:pt idx="615">
                  <c:v>41535.052083333299</c:v>
                </c:pt>
                <c:pt idx="616">
                  <c:v>41535.052777777797</c:v>
                </c:pt>
                <c:pt idx="617">
                  <c:v>41535.0534722222</c:v>
                </c:pt>
                <c:pt idx="618">
                  <c:v>41535.054166666698</c:v>
                </c:pt>
                <c:pt idx="619">
                  <c:v>41535.054861111101</c:v>
                </c:pt>
                <c:pt idx="620">
                  <c:v>41535.055555555598</c:v>
                </c:pt>
                <c:pt idx="621">
                  <c:v>41535.056250000001</c:v>
                </c:pt>
                <c:pt idx="622">
                  <c:v>41535.056944444397</c:v>
                </c:pt>
                <c:pt idx="623">
                  <c:v>41535.057638888902</c:v>
                </c:pt>
                <c:pt idx="624">
                  <c:v>41535.058333333298</c:v>
                </c:pt>
                <c:pt idx="625">
                  <c:v>41535.059027777803</c:v>
                </c:pt>
                <c:pt idx="626">
                  <c:v>41535.059722222199</c:v>
                </c:pt>
                <c:pt idx="627">
                  <c:v>41535.060416666704</c:v>
                </c:pt>
                <c:pt idx="628">
                  <c:v>41535.061111111099</c:v>
                </c:pt>
                <c:pt idx="629">
                  <c:v>41535.061805555597</c:v>
                </c:pt>
                <c:pt idx="630">
                  <c:v>41535.0625</c:v>
                </c:pt>
                <c:pt idx="631">
                  <c:v>41535.063194444403</c:v>
                </c:pt>
                <c:pt idx="632">
                  <c:v>41535.063888888901</c:v>
                </c:pt>
                <c:pt idx="633">
                  <c:v>41535.064583333296</c:v>
                </c:pt>
                <c:pt idx="634">
                  <c:v>41535.065277777801</c:v>
                </c:pt>
                <c:pt idx="635">
                  <c:v>41535.065972222197</c:v>
                </c:pt>
                <c:pt idx="636">
                  <c:v>41535.066666666702</c:v>
                </c:pt>
                <c:pt idx="637">
                  <c:v>41535.067361111098</c:v>
                </c:pt>
                <c:pt idx="638">
                  <c:v>41535.068055555603</c:v>
                </c:pt>
                <c:pt idx="639">
                  <c:v>41535.068749999999</c:v>
                </c:pt>
                <c:pt idx="640">
                  <c:v>41535.069444444402</c:v>
                </c:pt>
                <c:pt idx="641">
                  <c:v>41535.070138888899</c:v>
                </c:pt>
                <c:pt idx="642">
                  <c:v>41535.070833333302</c:v>
                </c:pt>
                <c:pt idx="643">
                  <c:v>41535.0715277778</c:v>
                </c:pt>
                <c:pt idx="644">
                  <c:v>41535.072222222203</c:v>
                </c:pt>
                <c:pt idx="645">
                  <c:v>41535.072916666701</c:v>
                </c:pt>
                <c:pt idx="646">
                  <c:v>41535.073611111096</c:v>
                </c:pt>
                <c:pt idx="647">
                  <c:v>41535.074305555601</c:v>
                </c:pt>
                <c:pt idx="648">
                  <c:v>41535.074999999997</c:v>
                </c:pt>
                <c:pt idx="649">
                  <c:v>41535.0756944444</c:v>
                </c:pt>
                <c:pt idx="650">
                  <c:v>41535.076388888898</c:v>
                </c:pt>
                <c:pt idx="651">
                  <c:v>41535.077083333301</c:v>
                </c:pt>
                <c:pt idx="652">
                  <c:v>41535.077777777798</c:v>
                </c:pt>
                <c:pt idx="653">
                  <c:v>41535.078472222202</c:v>
                </c:pt>
                <c:pt idx="654">
                  <c:v>41535.079166666699</c:v>
                </c:pt>
                <c:pt idx="655">
                  <c:v>41535.079861111102</c:v>
                </c:pt>
                <c:pt idx="656">
                  <c:v>41535.0805555556</c:v>
                </c:pt>
                <c:pt idx="657">
                  <c:v>41535.081250000003</c:v>
                </c:pt>
                <c:pt idx="658">
                  <c:v>41535.081944444399</c:v>
                </c:pt>
                <c:pt idx="659">
                  <c:v>41535.082638888904</c:v>
                </c:pt>
                <c:pt idx="660">
                  <c:v>41535.083333333299</c:v>
                </c:pt>
                <c:pt idx="661">
                  <c:v>41535.084027777797</c:v>
                </c:pt>
                <c:pt idx="662">
                  <c:v>41535.0847222222</c:v>
                </c:pt>
                <c:pt idx="663">
                  <c:v>41535.085416666698</c:v>
                </c:pt>
                <c:pt idx="664">
                  <c:v>41535.086111111101</c:v>
                </c:pt>
                <c:pt idx="665">
                  <c:v>41535.086805555598</c:v>
                </c:pt>
                <c:pt idx="666">
                  <c:v>41535.087500000001</c:v>
                </c:pt>
                <c:pt idx="667">
                  <c:v>41535.088194444397</c:v>
                </c:pt>
                <c:pt idx="668">
                  <c:v>41535.088888888902</c:v>
                </c:pt>
                <c:pt idx="669">
                  <c:v>41535.089583333298</c:v>
                </c:pt>
                <c:pt idx="670">
                  <c:v>41535.090277777803</c:v>
                </c:pt>
                <c:pt idx="671">
                  <c:v>41535.090972222199</c:v>
                </c:pt>
                <c:pt idx="672">
                  <c:v>41535.091666666704</c:v>
                </c:pt>
                <c:pt idx="673">
                  <c:v>41535.092361111099</c:v>
                </c:pt>
                <c:pt idx="674">
                  <c:v>41535.093055555597</c:v>
                </c:pt>
                <c:pt idx="675">
                  <c:v>41535.09375</c:v>
                </c:pt>
                <c:pt idx="676">
                  <c:v>41535.094444444403</c:v>
                </c:pt>
                <c:pt idx="677">
                  <c:v>41535.095138888901</c:v>
                </c:pt>
                <c:pt idx="678">
                  <c:v>41535.095833333296</c:v>
                </c:pt>
                <c:pt idx="679">
                  <c:v>41535.096527777801</c:v>
                </c:pt>
                <c:pt idx="680">
                  <c:v>41535.097222222197</c:v>
                </c:pt>
                <c:pt idx="681">
                  <c:v>41535.097916666702</c:v>
                </c:pt>
                <c:pt idx="682">
                  <c:v>41535.098611111098</c:v>
                </c:pt>
                <c:pt idx="683">
                  <c:v>41535.099305555603</c:v>
                </c:pt>
                <c:pt idx="684">
                  <c:v>41535.1</c:v>
                </c:pt>
                <c:pt idx="685">
                  <c:v>41535.100694444402</c:v>
                </c:pt>
                <c:pt idx="686">
                  <c:v>41535.101388888899</c:v>
                </c:pt>
                <c:pt idx="687">
                  <c:v>41535.102083333302</c:v>
                </c:pt>
                <c:pt idx="688">
                  <c:v>41535.1027777778</c:v>
                </c:pt>
                <c:pt idx="689">
                  <c:v>41535.103472222203</c:v>
                </c:pt>
                <c:pt idx="690">
                  <c:v>41535.104166666701</c:v>
                </c:pt>
                <c:pt idx="691">
                  <c:v>41535.104861111096</c:v>
                </c:pt>
                <c:pt idx="692">
                  <c:v>41535.105555555601</c:v>
                </c:pt>
                <c:pt idx="693">
                  <c:v>41535.106249999997</c:v>
                </c:pt>
                <c:pt idx="694">
                  <c:v>41535.1069444444</c:v>
                </c:pt>
                <c:pt idx="695">
                  <c:v>41535.107638888898</c:v>
                </c:pt>
                <c:pt idx="696">
                  <c:v>41535.108333333301</c:v>
                </c:pt>
                <c:pt idx="697">
                  <c:v>41535.109027777798</c:v>
                </c:pt>
                <c:pt idx="698">
                  <c:v>41535.109722222202</c:v>
                </c:pt>
                <c:pt idx="699">
                  <c:v>41535.110416666699</c:v>
                </c:pt>
                <c:pt idx="700">
                  <c:v>41535.111111111102</c:v>
                </c:pt>
                <c:pt idx="701">
                  <c:v>41535.1118055556</c:v>
                </c:pt>
                <c:pt idx="702">
                  <c:v>41535.112500000003</c:v>
                </c:pt>
                <c:pt idx="703">
                  <c:v>41535.113194444399</c:v>
                </c:pt>
                <c:pt idx="704">
                  <c:v>41535.113888888904</c:v>
                </c:pt>
                <c:pt idx="705">
                  <c:v>41535.114583333299</c:v>
                </c:pt>
                <c:pt idx="706">
                  <c:v>41535.115277777797</c:v>
                </c:pt>
                <c:pt idx="707">
                  <c:v>41535.1159722222</c:v>
                </c:pt>
                <c:pt idx="708">
                  <c:v>41535.116666666698</c:v>
                </c:pt>
                <c:pt idx="709">
                  <c:v>41535.117361111101</c:v>
                </c:pt>
                <c:pt idx="710">
                  <c:v>41535.118055555598</c:v>
                </c:pt>
                <c:pt idx="711">
                  <c:v>41535.118750000001</c:v>
                </c:pt>
                <c:pt idx="712">
                  <c:v>41535.119444444397</c:v>
                </c:pt>
                <c:pt idx="713">
                  <c:v>41535.120138888902</c:v>
                </c:pt>
                <c:pt idx="714">
                  <c:v>41535.120833333298</c:v>
                </c:pt>
                <c:pt idx="715">
                  <c:v>41535.121527777803</c:v>
                </c:pt>
                <c:pt idx="716">
                  <c:v>41535.122222222199</c:v>
                </c:pt>
                <c:pt idx="717">
                  <c:v>41535.122916666704</c:v>
                </c:pt>
                <c:pt idx="718">
                  <c:v>41535.123611111099</c:v>
                </c:pt>
                <c:pt idx="719">
                  <c:v>41535.124305555597</c:v>
                </c:pt>
                <c:pt idx="720">
                  <c:v>41535.125</c:v>
                </c:pt>
                <c:pt idx="721">
                  <c:v>41535.125694444403</c:v>
                </c:pt>
                <c:pt idx="722">
                  <c:v>41535.126388888901</c:v>
                </c:pt>
                <c:pt idx="723">
                  <c:v>41535.127083333296</c:v>
                </c:pt>
                <c:pt idx="724">
                  <c:v>41535.127777777801</c:v>
                </c:pt>
                <c:pt idx="725">
                  <c:v>41535.128472222197</c:v>
                </c:pt>
                <c:pt idx="726">
                  <c:v>41535.129166666702</c:v>
                </c:pt>
                <c:pt idx="727">
                  <c:v>41535.129861111098</c:v>
                </c:pt>
                <c:pt idx="728">
                  <c:v>41535.130555555603</c:v>
                </c:pt>
                <c:pt idx="729">
                  <c:v>41535.131249999999</c:v>
                </c:pt>
                <c:pt idx="730">
                  <c:v>41535.131944444402</c:v>
                </c:pt>
                <c:pt idx="731">
                  <c:v>41535.132638888899</c:v>
                </c:pt>
                <c:pt idx="732">
                  <c:v>41535.133333333302</c:v>
                </c:pt>
                <c:pt idx="733">
                  <c:v>41535.1340277778</c:v>
                </c:pt>
                <c:pt idx="734">
                  <c:v>41535.134722222203</c:v>
                </c:pt>
                <c:pt idx="735">
                  <c:v>41535.135416666701</c:v>
                </c:pt>
                <c:pt idx="736">
                  <c:v>41535.136111111096</c:v>
                </c:pt>
                <c:pt idx="737">
                  <c:v>41535.136805555601</c:v>
                </c:pt>
                <c:pt idx="738">
                  <c:v>41535.137499999997</c:v>
                </c:pt>
                <c:pt idx="739">
                  <c:v>41535.1381944444</c:v>
                </c:pt>
                <c:pt idx="740">
                  <c:v>41535.138888888898</c:v>
                </c:pt>
                <c:pt idx="741">
                  <c:v>41535.139583333301</c:v>
                </c:pt>
                <c:pt idx="742">
                  <c:v>41535.140277777798</c:v>
                </c:pt>
                <c:pt idx="743">
                  <c:v>41535.140972222202</c:v>
                </c:pt>
                <c:pt idx="744">
                  <c:v>41535.141666666699</c:v>
                </c:pt>
                <c:pt idx="745">
                  <c:v>41535.142361111102</c:v>
                </c:pt>
                <c:pt idx="746">
                  <c:v>41535.1430555556</c:v>
                </c:pt>
                <c:pt idx="747">
                  <c:v>41535.143750000003</c:v>
                </c:pt>
                <c:pt idx="748">
                  <c:v>41535.144444444399</c:v>
                </c:pt>
                <c:pt idx="749">
                  <c:v>41535.145138888904</c:v>
                </c:pt>
                <c:pt idx="750">
                  <c:v>41535.145833333299</c:v>
                </c:pt>
                <c:pt idx="751">
                  <c:v>41535.146527777797</c:v>
                </c:pt>
                <c:pt idx="752">
                  <c:v>41535.1472222222</c:v>
                </c:pt>
                <c:pt idx="753">
                  <c:v>41535.147916666698</c:v>
                </c:pt>
                <c:pt idx="754">
                  <c:v>41535.148611111101</c:v>
                </c:pt>
                <c:pt idx="755">
                  <c:v>41535.149305555598</c:v>
                </c:pt>
                <c:pt idx="756">
                  <c:v>41535.15</c:v>
                </c:pt>
                <c:pt idx="757">
                  <c:v>41535.150694444397</c:v>
                </c:pt>
                <c:pt idx="758">
                  <c:v>41535.151388888902</c:v>
                </c:pt>
                <c:pt idx="759">
                  <c:v>41535.152083333298</c:v>
                </c:pt>
                <c:pt idx="760">
                  <c:v>41535.152777777803</c:v>
                </c:pt>
                <c:pt idx="761">
                  <c:v>41535.153472222199</c:v>
                </c:pt>
                <c:pt idx="762">
                  <c:v>41535.154166666704</c:v>
                </c:pt>
                <c:pt idx="763">
                  <c:v>41535.154861111099</c:v>
                </c:pt>
                <c:pt idx="764">
                  <c:v>41535.155555555597</c:v>
                </c:pt>
                <c:pt idx="765">
                  <c:v>41535.15625</c:v>
                </c:pt>
                <c:pt idx="766">
                  <c:v>41535.156944444403</c:v>
                </c:pt>
                <c:pt idx="767">
                  <c:v>41535.157638888901</c:v>
                </c:pt>
                <c:pt idx="768">
                  <c:v>41535.158333333296</c:v>
                </c:pt>
                <c:pt idx="769">
                  <c:v>41535.159027777801</c:v>
                </c:pt>
                <c:pt idx="770">
                  <c:v>41535.159722222197</c:v>
                </c:pt>
                <c:pt idx="771">
                  <c:v>41535.160416666702</c:v>
                </c:pt>
                <c:pt idx="772">
                  <c:v>41535.161111111098</c:v>
                </c:pt>
                <c:pt idx="773">
                  <c:v>41535.161805555603</c:v>
                </c:pt>
                <c:pt idx="774">
                  <c:v>41535.162499999999</c:v>
                </c:pt>
                <c:pt idx="775">
                  <c:v>41535.163194444402</c:v>
                </c:pt>
                <c:pt idx="776">
                  <c:v>41535.163888888899</c:v>
                </c:pt>
                <c:pt idx="777">
                  <c:v>41535.164583333302</c:v>
                </c:pt>
                <c:pt idx="778">
                  <c:v>41535.1652777778</c:v>
                </c:pt>
                <c:pt idx="779">
                  <c:v>41535.165972222203</c:v>
                </c:pt>
                <c:pt idx="780">
                  <c:v>41535.166666666701</c:v>
                </c:pt>
                <c:pt idx="781">
                  <c:v>41535.167361111096</c:v>
                </c:pt>
                <c:pt idx="782">
                  <c:v>41535.168055555601</c:v>
                </c:pt>
                <c:pt idx="783">
                  <c:v>41535.168749999997</c:v>
                </c:pt>
                <c:pt idx="784">
                  <c:v>41535.1694444444</c:v>
                </c:pt>
                <c:pt idx="785">
                  <c:v>41535.170138888898</c:v>
                </c:pt>
                <c:pt idx="786">
                  <c:v>41535.170833333301</c:v>
                </c:pt>
                <c:pt idx="787">
                  <c:v>41535.171527777798</c:v>
                </c:pt>
                <c:pt idx="788">
                  <c:v>41535.172222222202</c:v>
                </c:pt>
                <c:pt idx="789">
                  <c:v>41535.172916666699</c:v>
                </c:pt>
                <c:pt idx="790">
                  <c:v>41535.173611111102</c:v>
                </c:pt>
                <c:pt idx="791">
                  <c:v>41535.1743055556</c:v>
                </c:pt>
                <c:pt idx="792">
                  <c:v>41535.175000000003</c:v>
                </c:pt>
                <c:pt idx="793">
                  <c:v>41535.175694444399</c:v>
                </c:pt>
                <c:pt idx="794">
                  <c:v>41535.176388888904</c:v>
                </c:pt>
                <c:pt idx="795">
                  <c:v>41535.177083333299</c:v>
                </c:pt>
                <c:pt idx="796">
                  <c:v>41535.177777777797</c:v>
                </c:pt>
                <c:pt idx="797">
                  <c:v>41535.1784722222</c:v>
                </c:pt>
                <c:pt idx="798">
                  <c:v>41535.179166666698</c:v>
                </c:pt>
                <c:pt idx="799">
                  <c:v>41535.179861111101</c:v>
                </c:pt>
                <c:pt idx="800">
                  <c:v>41535.180555555598</c:v>
                </c:pt>
                <c:pt idx="801">
                  <c:v>41535.181250000001</c:v>
                </c:pt>
                <c:pt idx="802">
                  <c:v>41535.181944444397</c:v>
                </c:pt>
                <c:pt idx="803">
                  <c:v>41535.182638888902</c:v>
                </c:pt>
                <c:pt idx="804">
                  <c:v>41535.183333333298</c:v>
                </c:pt>
                <c:pt idx="805">
                  <c:v>41535.184027777803</c:v>
                </c:pt>
                <c:pt idx="806">
                  <c:v>41535.184722222199</c:v>
                </c:pt>
                <c:pt idx="807">
                  <c:v>41535.185416666704</c:v>
                </c:pt>
                <c:pt idx="808">
                  <c:v>41535.186111111099</c:v>
                </c:pt>
                <c:pt idx="809">
                  <c:v>41535.186805555597</c:v>
                </c:pt>
                <c:pt idx="810">
                  <c:v>41535.1875</c:v>
                </c:pt>
                <c:pt idx="811">
                  <c:v>41535.188194444403</c:v>
                </c:pt>
                <c:pt idx="812">
                  <c:v>41535.188888888901</c:v>
                </c:pt>
                <c:pt idx="813">
                  <c:v>41535.189583333296</c:v>
                </c:pt>
                <c:pt idx="814">
                  <c:v>41535.190277777801</c:v>
                </c:pt>
                <c:pt idx="815">
                  <c:v>41535.190972222197</c:v>
                </c:pt>
                <c:pt idx="816">
                  <c:v>41535.191666666702</c:v>
                </c:pt>
                <c:pt idx="817">
                  <c:v>41535.192361111098</c:v>
                </c:pt>
                <c:pt idx="818">
                  <c:v>41535.193055555603</c:v>
                </c:pt>
                <c:pt idx="819">
                  <c:v>41535.193749999999</c:v>
                </c:pt>
                <c:pt idx="820">
                  <c:v>41535.194444444402</c:v>
                </c:pt>
                <c:pt idx="821">
                  <c:v>41535.195138888899</c:v>
                </c:pt>
                <c:pt idx="822">
                  <c:v>41535.195833333302</c:v>
                </c:pt>
                <c:pt idx="823">
                  <c:v>41535.1965277778</c:v>
                </c:pt>
                <c:pt idx="824">
                  <c:v>41535.197222222203</c:v>
                </c:pt>
                <c:pt idx="825">
                  <c:v>41535.197916666701</c:v>
                </c:pt>
                <c:pt idx="826">
                  <c:v>41535.198611111096</c:v>
                </c:pt>
                <c:pt idx="827">
                  <c:v>41535.199305555601</c:v>
                </c:pt>
                <c:pt idx="828">
                  <c:v>41535.199999999997</c:v>
                </c:pt>
                <c:pt idx="829">
                  <c:v>41535.2006944444</c:v>
                </c:pt>
                <c:pt idx="830">
                  <c:v>41535.201388888898</c:v>
                </c:pt>
                <c:pt idx="831">
                  <c:v>41535.202083333301</c:v>
                </c:pt>
                <c:pt idx="832">
                  <c:v>41535.202777777798</c:v>
                </c:pt>
                <c:pt idx="833">
                  <c:v>41535.203472222202</c:v>
                </c:pt>
                <c:pt idx="834">
                  <c:v>41535.204166666699</c:v>
                </c:pt>
                <c:pt idx="835">
                  <c:v>41535.204861111102</c:v>
                </c:pt>
                <c:pt idx="836">
                  <c:v>41535.2055555556</c:v>
                </c:pt>
                <c:pt idx="837">
                  <c:v>41535.206250000003</c:v>
                </c:pt>
                <c:pt idx="838">
                  <c:v>41535.206944444399</c:v>
                </c:pt>
                <c:pt idx="839">
                  <c:v>41535.207638888904</c:v>
                </c:pt>
                <c:pt idx="840">
                  <c:v>41535.208333333299</c:v>
                </c:pt>
                <c:pt idx="841">
                  <c:v>41535.209027777797</c:v>
                </c:pt>
                <c:pt idx="842">
                  <c:v>41535.2097222222</c:v>
                </c:pt>
                <c:pt idx="843">
                  <c:v>41535.210416666698</c:v>
                </c:pt>
                <c:pt idx="844">
                  <c:v>41535.211111111101</c:v>
                </c:pt>
                <c:pt idx="845">
                  <c:v>41535.211805555598</c:v>
                </c:pt>
                <c:pt idx="846">
                  <c:v>41535.212500000001</c:v>
                </c:pt>
                <c:pt idx="847">
                  <c:v>41535.213194444397</c:v>
                </c:pt>
                <c:pt idx="848">
                  <c:v>41535.213888888902</c:v>
                </c:pt>
                <c:pt idx="849">
                  <c:v>41535.214583333298</c:v>
                </c:pt>
                <c:pt idx="850">
                  <c:v>41535.215277777803</c:v>
                </c:pt>
                <c:pt idx="851">
                  <c:v>41535.215972222199</c:v>
                </c:pt>
                <c:pt idx="852">
                  <c:v>41535.216666666704</c:v>
                </c:pt>
                <c:pt idx="853">
                  <c:v>41535.217361111099</c:v>
                </c:pt>
                <c:pt idx="854">
                  <c:v>41535.218055555597</c:v>
                </c:pt>
                <c:pt idx="855">
                  <c:v>41535.21875</c:v>
                </c:pt>
                <c:pt idx="856">
                  <c:v>41535.219444444403</c:v>
                </c:pt>
                <c:pt idx="857">
                  <c:v>41535.220138888901</c:v>
                </c:pt>
                <c:pt idx="858">
                  <c:v>41535.220833333296</c:v>
                </c:pt>
                <c:pt idx="859">
                  <c:v>41535.221527777801</c:v>
                </c:pt>
                <c:pt idx="860">
                  <c:v>41535.222222222197</c:v>
                </c:pt>
                <c:pt idx="861">
                  <c:v>41535.222916666702</c:v>
                </c:pt>
                <c:pt idx="862">
                  <c:v>41535.223611111098</c:v>
                </c:pt>
                <c:pt idx="863">
                  <c:v>41535.224305555603</c:v>
                </c:pt>
                <c:pt idx="864">
                  <c:v>41535.224999999999</c:v>
                </c:pt>
                <c:pt idx="865">
                  <c:v>41535.225694444402</c:v>
                </c:pt>
                <c:pt idx="866">
                  <c:v>41535.226388888899</c:v>
                </c:pt>
                <c:pt idx="867">
                  <c:v>41535.227083333302</c:v>
                </c:pt>
                <c:pt idx="868">
                  <c:v>41535.2277777778</c:v>
                </c:pt>
                <c:pt idx="869">
                  <c:v>41535.228472222203</c:v>
                </c:pt>
                <c:pt idx="870">
                  <c:v>41535.229166666701</c:v>
                </c:pt>
                <c:pt idx="871">
                  <c:v>41535.229861111096</c:v>
                </c:pt>
                <c:pt idx="872">
                  <c:v>41535.230555555601</c:v>
                </c:pt>
                <c:pt idx="873">
                  <c:v>41535.231249999997</c:v>
                </c:pt>
                <c:pt idx="874">
                  <c:v>41535.2319444444</c:v>
                </c:pt>
                <c:pt idx="875">
                  <c:v>41535.232638888898</c:v>
                </c:pt>
                <c:pt idx="876">
                  <c:v>41535.233333333301</c:v>
                </c:pt>
                <c:pt idx="877">
                  <c:v>41535.234027777798</c:v>
                </c:pt>
                <c:pt idx="878">
                  <c:v>41535.234722222202</c:v>
                </c:pt>
                <c:pt idx="879">
                  <c:v>41535.235416666699</c:v>
                </c:pt>
                <c:pt idx="880">
                  <c:v>41535.236111111102</c:v>
                </c:pt>
                <c:pt idx="881">
                  <c:v>41535.2368055556</c:v>
                </c:pt>
                <c:pt idx="882">
                  <c:v>41535.237500000003</c:v>
                </c:pt>
                <c:pt idx="883">
                  <c:v>41535.238194444399</c:v>
                </c:pt>
                <c:pt idx="884">
                  <c:v>41535.238888888904</c:v>
                </c:pt>
                <c:pt idx="885">
                  <c:v>41535.239583333299</c:v>
                </c:pt>
                <c:pt idx="886">
                  <c:v>41535.240277777797</c:v>
                </c:pt>
                <c:pt idx="887">
                  <c:v>41535.2409722222</c:v>
                </c:pt>
                <c:pt idx="888">
                  <c:v>41535.241666666698</c:v>
                </c:pt>
                <c:pt idx="889">
                  <c:v>41535.242361111101</c:v>
                </c:pt>
                <c:pt idx="890">
                  <c:v>41535.243055555598</c:v>
                </c:pt>
                <c:pt idx="891">
                  <c:v>41535.243750000001</c:v>
                </c:pt>
                <c:pt idx="892">
                  <c:v>41535.244444444397</c:v>
                </c:pt>
                <c:pt idx="893">
                  <c:v>41535.245138888902</c:v>
                </c:pt>
                <c:pt idx="894">
                  <c:v>41535.245833333298</c:v>
                </c:pt>
                <c:pt idx="895">
                  <c:v>41535.246527777803</c:v>
                </c:pt>
                <c:pt idx="896">
                  <c:v>41535.247222222199</c:v>
                </c:pt>
                <c:pt idx="897">
                  <c:v>41535.247916666704</c:v>
                </c:pt>
                <c:pt idx="898">
                  <c:v>41535.248611111099</c:v>
                </c:pt>
                <c:pt idx="899">
                  <c:v>41535.249305555597</c:v>
                </c:pt>
                <c:pt idx="900">
                  <c:v>41535.25</c:v>
                </c:pt>
              </c:numCache>
            </c:numRef>
          </c:xVal>
          <c:yVal>
            <c:numRef>
              <c:f>野川!$AG$21784:$AG$22684</c:f>
              <c:numCache>
                <c:formatCode>General</c:formatCode>
                <c:ptCount val="901"/>
                <c:pt idx="0">
                  <c:v>28.989246582218613</c:v>
                </c:pt>
                <c:pt idx="1">
                  <c:v>29.685864295714516</c:v>
                </c:pt>
                <c:pt idx="2">
                  <c:v>28.690696133577514</c:v>
                </c:pt>
                <c:pt idx="3">
                  <c:v>28.491662501150113</c:v>
                </c:pt>
                <c:pt idx="4">
                  <c:v>28.989246582218613</c:v>
                </c:pt>
                <c:pt idx="5">
                  <c:v>28.690696133577514</c:v>
                </c:pt>
                <c:pt idx="6">
                  <c:v>29.387313847073418</c:v>
                </c:pt>
                <c:pt idx="7">
                  <c:v>29.685864295714516</c:v>
                </c:pt>
                <c:pt idx="8">
                  <c:v>29.387313847073418</c:v>
                </c:pt>
                <c:pt idx="9">
                  <c:v>29.387313847073418</c:v>
                </c:pt>
                <c:pt idx="10">
                  <c:v>29.088763398432317</c:v>
                </c:pt>
                <c:pt idx="11">
                  <c:v>28.690696133577514</c:v>
                </c:pt>
                <c:pt idx="12">
                  <c:v>28.093595236295315</c:v>
                </c:pt>
                <c:pt idx="13">
                  <c:v>28.491662501150113</c:v>
                </c:pt>
                <c:pt idx="14">
                  <c:v>28.292628868722712</c:v>
                </c:pt>
                <c:pt idx="15">
                  <c:v>28.889729766004915</c:v>
                </c:pt>
                <c:pt idx="16">
                  <c:v>28.989246582218613</c:v>
                </c:pt>
                <c:pt idx="17">
                  <c:v>28.790212949791215</c:v>
                </c:pt>
                <c:pt idx="18">
                  <c:v>28.889729766004915</c:v>
                </c:pt>
                <c:pt idx="19">
                  <c:v>28.292628868722712</c:v>
                </c:pt>
                <c:pt idx="20">
                  <c:v>28.292628868722712</c:v>
                </c:pt>
                <c:pt idx="21">
                  <c:v>28.591179317363814</c:v>
                </c:pt>
                <c:pt idx="22">
                  <c:v>28.392145684936416</c:v>
                </c:pt>
                <c:pt idx="23">
                  <c:v>28.392145684936416</c:v>
                </c:pt>
                <c:pt idx="24">
                  <c:v>28.392145684936416</c:v>
                </c:pt>
                <c:pt idx="25">
                  <c:v>28.790212949791215</c:v>
                </c:pt>
                <c:pt idx="26">
                  <c:v>28.889729766004915</c:v>
                </c:pt>
                <c:pt idx="27">
                  <c:v>28.491662501150113</c:v>
                </c:pt>
                <c:pt idx="28">
                  <c:v>28.989246582218613</c:v>
                </c:pt>
                <c:pt idx="29">
                  <c:v>28.889729766004915</c:v>
                </c:pt>
                <c:pt idx="30">
                  <c:v>28.093595236295315</c:v>
                </c:pt>
                <c:pt idx="31">
                  <c:v>27.695527971440509</c:v>
                </c:pt>
                <c:pt idx="32">
                  <c:v>27.99407842008161</c:v>
                </c:pt>
                <c:pt idx="33">
                  <c:v>27.795044787654213</c:v>
                </c:pt>
                <c:pt idx="34">
                  <c:v>27.894561603867913</c:v>
                </c:pt>
                <c:pt idx="35">
                  <c:v>27.795044787654213</c:v>
                </c:pt>
                <c:pt idx="36">
                  <c:v>27.596011155226812</c:v>
                </c:pt>
                <c:pt idx="37">
                  <c:v>27.695527971440509</c:v>
                </c:pt>
                <c:pt idx="38">
                  <c:v>27.795044787654213</c:v>
                </c:pt>
                <c:pt idx="39">
                  <c:v>28.093595236295315</c:v>
                </c:pt>
                <c:pt idx="40">
                  <c:v>27.99407842008161</c:v>
                </c:pt>
                <c:pt idx="41">
                  <c:v>27.695527971440509</c:v>
                </c:pt>
                <c:pt idx="42">
                  <c:v>28.292628868722712</c:v>
                </c:pt>
                <c:pt idx="43">
                  <c:v>28.093595236295315</c:v>
                </c:pt>
                <c:pt idx="44">
                  <c:v>28.292628868722712</c:v>
                </c:pt>
                <c:pt idx="45">
                  <c:v>27.596011155226812</c:v>
                </c:pt>
                <c:pt idx="46">
                  <c:v>27.496494339013111</c:v>
                </c:pt>
                <c:pt idx="47">
                  <c:v>27.098427074158312</c:v>
                </c:pt>
                <c:pt idx="48">
                  <c:v>27.396977522799414</c:v>
                </c:pt>
                <c:pt idx="49">
                  <c:v>27.197943890372009</c:v>
                </c:pt>
                <c:pt idx="50">
                  <c:v>27.596011155226812</c:v>
                </c:pt>
                <c:pt idx="51">
                  <c:v>27.098427074158312</c:v>
                </c:pt>
                <c:pt idx="52">
                  <c:v>27.396977522799414</c:v>
                </c:pt>
                <c:pt idx="53">
                  <c:v>27.695527971440509</c:v>
                </c:pt>
                <c:pt idx="54">
                  <c:v>27.098427074158312</c:v>
                </c:pt>
                <c:pt idx="55">
                  <c:v>27.197943890372009</c:v>
                </c:pt>
                <c:pt idx="56">
                  <c:v>27.396977522799414</c:v>
                </c:pt>
                <c:pt idx="57">
                  <c:v>27.29746070658571</c:v>
                </c:pt>
                <c:pt idx="58">
                  <c:v>26.700359809303507</c:v>
                </c:pt>
                <c:pt idx="59">
                  <c:v>27.098427074158312</c:v>
                </c:pt>
                <c:pt idx="60">
                  <c:v>26.700359809303507</c:v>
                </c:pt>
                <c:pt idx="61">
                  <c:v>26.899393441730911</c:v>
                </c:pt>
                <c:pt idx="62">
                  <c:v>27.29746070658571</c:v>
                </c:pt>
                <c:pt idx="63">
                  <c:v>27.29746070658571</c:v>
                </c:pt>
                <c:pt idx="64">
                  <c:v>26.998910257944608</c:v>
                </c:pt>
                <c:pt idx="65">
                  <c:v>27.098427074158312</c:v>
                </c:pt>
                <c:pt idx="66">
                  <c:v>27.496494339013111</c:v>
                </c:pt>
                <c:pt idx="67">
                  <c:v>27.29746070658571</c:v>
                </c:pt>
                <c:pt idx="68">
                  <c:v>27.29746070658571</c:v>
                </c:pt>
                <c:pt idx="69">
                  <c:v>27.496494339013111</c:v>
                </c:pt>
                <c:pt idx="70">
                  <c:v>27.396977522799414</c:v>
                </c:pt>
                <c:pt idx="71">
                  <c:v>26.998910257944608</c:v>
                </c:pt>
                <c:pt idx="72">
                  <c:v>26.899393441730911</c:v>
                </c:pt>
                <c:pt idx="73">
                  <c:v>26.899393441730911</c:v>
                </c:pt>
                <c:pt idx="74">
                  <c:v>26.899393441730911</c:v>
                </c:pt>
                <c:pt idx="75">
                  <c:v>27.29746070658571</c:v>
                </c:pt>
                <c:pt idx="76">
                  <c:v>26.799876625517211</c:v>
                </c:pt>
                <c:pt idx="77">
                  <c:v>26.700359809303507</c:v>
                </c:pt>
                <c:pt idx="78">
                  <c:v>26.60084299308981</c:v>
                </c:pt>
                <c:pt idx="79">
                  <c:v>26.799876625517211</c:v>
                </c:pt>
                <c:pt idx="80">
                  <c:v>26.700359809303507</c:v>
                </c:pt>
                <c:pt idx="81">
                  <c:v>26.700359809303507</c:v>
                </c:pt>
                <c:pt idx="82">
                  <c:v>26.60084299308981</c:v>
                </c:pt>
                <c:pt idx="83">
                  <c:v>26.302292544448708</c:v>
                </c:pt>
                <c:pt idx="84">
                  <c:v>26.10325891202131</c:v>
                </c:pt>
                <c:pt idx="85">
                  <c:v>26.003742095807606</c:v>
                </c:pt>
                <c:pt idx="86">
                  <c:v>26.401809360662408</c:v>
                </c:pt>
                <c:pt idx="87">
                  <c:v>26.10325891202131</c:v>
                </c:pt>
                <c:pt idx="88">
                  <c:v>26.10325891202131</c:v>
                </c:pt>
                <c:pt idx="89">
                  <c:v>26.10325891202131</c:v>
                </c:pt>
                <c:pt idx="90">
                  <c:v>26.202775728235007</c:v>
                </c:pt>
                <c:pt idx="91">
                  <c:v>26.202775728235007</c:v>
                </c:pt>
                <c:pt idx="92">
                  <c:v>26.202775728235007</c:v>
                </c:pt>
                <c:pt idx="93">
                  <c:v>26.501326176876109</c:v>
                </c:pt>
                <c:pt idx="94">
                  <c:v>26.302292544448708</c:v>
                </c:pt>
                <c:pt idx="95">
                  <c:v>25.904225279593909</c:v>
                </c:pt>
                <c:pt idx="96">
                  <c:v>25.804708463380209</c:v>
                </c:pt>
                <c:pt idx="97">
                  <c:v>26.10325891202131</c:v>
                </c:pt>
                <c:pt idx="98">
                  <c:v>25.804708463380209</c:v>
                </c:pt>
                <c:pt idx="99">
                  <c:v>25.605674830952807</c:v>
                </c:pt>
                <c:pt idx="100">
                  <c:v>25.605674830952807</c:v>
                </c:pt>
                <c:pt idx="101">
                  <c:v>25.705191647166505</c:v>
                </c:pt>
                <c:pt idx="102">
                  <c:v>25.605674830952807</c:v>
                </c:pt>
                <c:pt idx="103">
                  <c:v>25.804708463380209</c:v>
                </c:pt>
                <c:pt idx="104">
                  <c:v>25.705191647166505</c:v>
                </c:pt>
                <c:pt idx="105">
                  <c:v>25.605674830952807</c:v>
                </c:pt>
                <c:pt idx="106">
                  <c:v>25.506158014739107</c:v>
                </c:pt>
                <c:pt idx="107">
                  <c:v>25.705191647166505</c:v>
                </c:pt>
                <c:pt idx="108">
                  <c:v>25.506158014739107</c:v>
                </c:pt>
                <c:pt idx="109">
                  <c:v>25.207607566098005</c:v>
                </c:pt>
                <c:pt idx="110">
                  <c:v>25.207607566098005</c:v>
                </c:pt>
                <c:pt idx="111">
                  <c:v>25.307124382311706</c:v>
                </c:pt>
                <c:pt idx="112">
                  <c:v>25.207607566098005</c:v>
                </c:pt>
                <c:pt idx="113">
                  <c:v>25.108090749884305</c:v>
                </c:pt>
                <c:pt idx="114">
                  <c:v>25.008573933670604</c:v>
                </c:pt>
                <c:pt idx="115">
                  <c:v>25.008573933670604</c:v>
                </c:pt>
                <c:pt idx="116">
                  <c:v>25.008573933670604</c:v>
                </c:pt>
                <c:pt idx="117">
                  <c:v>25.008573933670604</c:v>
                </c:pt>
                <c:pt idx="118">
                  <c:v>24.909057117456907</c:v>
                </c:pt>
                <c:pt idx="119">
                  <c:v>24.909057117456907</c:v>
                </c:pt>
                <c:pt idx="120">
                  <c:v>24.809540301243207</c:v>
                </c:pt>
                <c:pt idx="121">
                  <c:v>24.809540301243207</c:v>
                </c:pt>
                <c:pt idx="122">
                  <c:v>24.909057117456907</c:v>
                </c:pt>
                <c:pt idx="123">
                  <c:v>24.710023485029502</c:v>
                </c:pt>
                <c:pt idx="124">
                  <c:v>24.809540301243207</c:v>
                </c:pt>
                <c:pt idx="125">
                  <c:v>24.710023485029502</c:v>
                </c:pt>
                <c:pt idx="126">
                  <c:v>24.809540301243207</c:v>
                </c:pt>
                <c:pt idx="127">
                  <c:v>24.710023485029502</c:v>
                </c:pt>
                <c:pt idx="128">
                  <c:v>24.809540301243207</c:v>
                </c:pt>
                <c:pt idx="129">
                  <c:v>24.710023485029502</c:v>
                </c:pt>
                <c:pt idx="130">
                  <c:v>24.809540301243207</c:v>
                </c:pt>
                <c:pt idx="131">
                  <c:v>24.610506668815805</c:v>
                </c:pt>
                <c:pt idx="132">
                  <c:v>24.510989852602105</c:v>
                </c:pt>
                <c:pt idx="133">
                  <c:v>24.510989852602105</c:v>
                </c:pt>
                <c:pt idx="134">
                  <c:v>24.510989852602105</c:v>
                </c:pt>
                <c:pt idx="135">
                  <c:v>24.510989852602105</c:v>
                </c:pt>
                <c:pt idx="136">
                  <c:v>24.510989852602105</c:v>
                </c:pt>
                <c:pt idx="137">
                  <c:v>24.510989852602105</c:v>
                </c:pt>
                <c:pt idx="138">
                  <c:v>24.411473036388404</c:v>
                </c:pt>
                <c:pt idx="139">
                  <c:v>24.411473036388404</c:v>
                </c:pt>
                <c:pt idx="140">
                  <c:v>24.311956220174704</c:v>
                </c:pt>
                <c:pt idx="141">
                  <c:v>24.311956220174704</c:v>
                </c:pt>
                <c:pt idx="142">
                  <c:v>24.411473036388404</c:v>
                </c:pt>
                <c:pt idx="143">
                  <c:v>24.411473036388404</c:v>
                </c:pt>
                <c:pt idx="144">
                  <c:v>24.411473036388404</c:v>
                </c:pt>
                <c:pt idx="145">
                  <c:v>24.311956220174704</c:v>
                </c:pt>
                <c:pt idx="146">
                  <c:v>24.411473036388404</c:v>
                </c:pt>
                <c:pt idx="147">
                  <c:v>24.311956220174704</c:v>
                </c:pt>
                <c:pt idx="148">
                  <c:v>24.212439403961003</c:v>
                </c:pt>
                <c:pt idx="149">
                  <c:v>24.112922587747303</c:v>
                </c:pt>
                <c:pt idx="150">
                  <c:v>24.112922587747303</c:v>
                </c:pt>
                <c:pt idx="151">
                  <c:v>24.013405771533602</c:v>
                </c:pt>
                <c:pt idx="152">
                  <c:v>24.013405771533602</c:v>
                </c:pt>
                <c:pt idx="153">
                  <c:v>24.013405771533602</c:v>
                </c:pt>
                <c:pt idx="154">
                  <c:v>23.913888955319905</c:v>
                </c:pt>
                <c:pt idx="155">
                  <c:v>23.913888955319905</c:v>
                </c:pt>
                <c:pt idx="156">
                  <c:v>24.013405771533602</c:v>
                </c:pt>
                <c:pt idx="157">
                  <c:v>23.913888955319905</c:v>
                </c:pt>
                <c:pt idx="158">
                  <c:v>23.814372139106204</c:v>
                </c:pt>
                <c:pt idx="159">
                  <c:v>23.814372139106204</c:v>
                </c:pt>
                <c:pt idx="160">
                  <c:v>23.7148553228925</c:v>
                </c:pt>
                <c:pt idx="161">
                  <c:v>23.913888955319905</c:v>
                </c:pt>
                <c:pt idx="162">
                  <c:v>23.814372139106204</c:v>
                </c:pt>
                <c:pt idx="163">
                  <c:v>23.7148553228925</c:v>
                </c:pt>
                <c:pt idx="164">
                  <c:v>23.814372139106204</c:v>
                </c:pt>
                <c:pt idx="165">
                  <c:v>23.814372139106204</c:v>
                </c:pt>
                <c:pt idx="166">
                  <c:v>23.7148553228925</c:v>
                </c:pt>
                <c:pt idx="167">
                  <c:v>23.7148553228925</c:v>
                </c:pt>
                <c:pt idx="168">
                  <c:v>23.615338506678803</c:v>
                </c:pt>
                <c:pt idx="169">
                  <c:v>23.615338506678803</c:v>
                </c:pt>
                <c:pt idx="170">
                  <c:v>23.515821690465103</c:v>
                </c:pt>
                <c:pt idx="171">
                  <c:v>23.515821690465103</c:v>
                </c:pt>
                <c:pt idx="172">
                  <c:v>23.515821690465103</c:v>
                </c:pt>
                <c:pt idx="173">
                  <c:v>23.416304874251402</c:v>
                </c:pt>
                <c:pt idx="174">
                  <c:v>23.416304874251402</c:v>
                </c:pt>
                <c:pt idx="175">
                  <c:v>23.416304874251402</c:v>
                </c:pt>
                <c:pt idx="176">
                  <c:v>23.416304874251402</c:v>
                </c:pt>
                <c:pt idx="177">
                  <c:v>23.416304874251402</c:v>
                </c:pt>
                <c:pt idx="178">
                  <c:v>23.416304874251402</c:v>
                </c:pt>
                <c:pt idx="179">
                  <c:v>23.416304874251402</c:v>
                </c:pt>
                <c:pt idx="180">
                  <c:v>23.416304874251402</c:v>
                </c:pt>
                <c:pt idx="181">
                  <c:v>23.515821690465103</c:v>
                </c:pt>
                <c:pt idx="182">
                  <c:v>23.515821690465103</c:v>
                </c:pt>
                <c:pt idx="183">
                  <c:v>23.515821690465103</c:v>
                </c:pt>
                <c:pt idx="184">
                  <c:v>23.515821690465103</c:v>
                </c:pt>
                <c:pt idx="185">
                  <c:v>23.515821690465103</c:v>
                </c:pt>
                <c:pt idx="186">
                  <c:v>23.515821690465103</c:v>
                </c:pt>
                <c:pt idx="187">
                  <c:v>23.416304874251402</c:v>
                </c:pt>
                <c:pt idx="188">
                  <c:v>23.316788058037702</c:v>
                </c:pt>
                <c:pt idx="189">
                  <c:v>23.416304874251402</c:v>
                </c:pt>
                <c:pt idx="190">
                  <c:v>23.217271241824001</c:v>
                </c:pt>
                <c:pt idx="191">
                  <c:v>23.217271241824001</c:v>
                </c:pt>
                <c:pt idx="192">
                  <c:v>23.217271241824001</c:v>
                </c:pt>
                <c:pt idx="193">
                  <c:v>23.217271241824001</c:v>
                </c:pt>
                <c:pt idx="194">
                  <c:v>23.1177544256103</c:v>
                </c:pt>
                <c:pt idx="195">
                  <c:v>23.217271241824001</c:v>
                </c:pt>
                <c:pt idx="196">
                  <c:v>23.1177544256103</c:v>
                </c:pt>
                <c:pt idx="197">
                  <c:v>23.217271241824001</c:v>
                </c:pt>
                <c:pt idx="198">
                  <c:v>23.1177544256103</c:v>
                </c:pt>
                <c:pt idx="199">
                  <c:v>23.0182376093966</c:v>
                </c:pt>
                <c:pt idx="200">
                  <c:v>23.0182376093966</c:v>
                </c:pt>
                <c:pt idx="201">
                  <c:v>23.0182376093966</c:v>
                </c:pt>
                <c:pt idx="202">
                  <c:v>23.0182376093966</c:v>
                </c:pt>
                <c:pt idx="203">
                  <c:v>22.918720793182903</c:v>
                </c:pt>
                <c:pt idx="204">
                  <c:v>22.918720793182903</c:v>
                </c:pt>
                <c:pt idx="205">
                  <c:v>23.0182376093966</c:v>
                </c:pt>
                <c:pt idx="206">
                  <c:v>23.1177544256103</c:v>
                </c:pt>
                <c:pt idx="207">
                  <c:v>23.0182376093966</c:v>
                </c:pt>
                <c:pt idx="208">
                  <c:v>23.0182376093966</c:v>
                </c:pt>
                <c:pt idx="209">
                  <c:v>23.0182376093966</c:v>
                </c:pt>
                <c:pt idx="210">
                  <c:v>23.0182376093966</c:v>
                </c:pt>
                <c:pt idx="211">
                  <c:v>23.0182376093966</c:v>
                </c:pt>
                <c:pt idx="212">
                  <c:v>22.918720793182903</c:v>
                </c:pt>
                <c:pt idx="213">
                  <c:v>22.918720793182903</c:v>
                </c:pt>
                <c:pt idx="214">
                  <c:v>22.819203976969199</c:v>
                </c:pt>
                <c:pt idx="215">
                  <c:v>22.719687160755498</c:v>
                </c:pt>
                <c:pt idx="216">
                  <c:v>22.719687160755498</c:v>
                </c:pt>
                <c:pt idx="217">
                  <c:v>22.819203976969199</c:v>
                </c:pt>
                <c:pt idx="218">
                  <c:v>22.719687160755498</c:v>
                </c:pt>
                <c:pt idx="219">
                  <c:v>22.819203976969199</c:v>
                </c:pt>
                <c:pt idx="220">
                  <c:v>22.719687160755498</c:v>
                </c:pt>
                <c:pt idx="221">
                  <c:v>22.719687160755498</c:v>
                </c:pt>
                <c:pt idx="222">
                  <c:v>22.620170344541801</c:v>
                </c:pt>
                <c:pt idx="223">
                  <c:v>22.620170344541801</c:v>
                </c:pt>
                <c:pt idx="224">
                  <c:v>22.620170344541801</c:v>
                </c:pt>
                <c:pt idx="225">
                  <c:v>22.520653528328101</c:v>
                </c:pt>
                <c:pt idx="226">
                  <c:v>22.520653528328101</c:v>
                </c:pt>
                <c:pt idx="227">
                  <c:v>22.520653528328101</c:v>
                </c:pt>
                <c:pt idx="228">
                  <c:v>22.520653528328101</c:v>
                </c:pt>
                <c:pt idx="229">
                  <c:v>22.4211367121144</c:v>
                </c:pt>
                <c:pt idx="230">
                  <c:v>22.4211367121144</c:v>
                </c:pt>
                <c:pt idx="231">
                  <c:v>22.520653528328101</c:v>
                </c:pt>
                <c:pt idx="232">
                  <c:v>22.520653528328101</c:v>
                </c:pt>
                <c:pt idx="233">
                  <c:v>22.520653528328101</c:v>
                </c:pt>
                <c:pt idx="234">
                  <c:v>22.520653528328101</c:v>
                </c:pt>
                <c:pt idx="235">
                  <c:v>22.4211367121144</c:v>
                </c:pt>
                <c:pt idx="236">
                  <c:v>22.520653528328101</c:v>
                </c:pt>
                <c:pt idx="237">
                  <c:v>22.520653528328101</c:v>
                </c:pt>
                <c:pt idx="238">
                  <c:v>22.4211367121144</c:v>
                </c:pt>
                <c:pt idx="239">
                  <c:v>22.4211367121144</c:v>
                </c:pt>
                <c:pt idx="240">
                  <c:v>22.520653528328101</c:v>
                </c:pt>
                <c:pt idx="241">
                  <c:v>22.520653528328101</c:v>
                </c:pt>
                <c:pt idx="242">
                  <c:v>22.520653528328101</c:v>
                </c:pt>
                <c:pt idx="243">
                  <c:v>22.4211367121144</c:v>
                </c:pt>
                <c:pt idx="244">
                  <c:v>22.3216198959007</c:v>
                </c:pt>
                <c:pt idx="245">
                  <c:v>22.3216198959007</c:v>
                </c:pt>
                <c:pt idx="246">
                  <c:v>22.3216198959007</c:v>
                </c:pt>
                <c:pt idx="247">
                  <c:v>22.222103079686999</c:v>
                </c:pt>
                <c:pt idx="248">
                  <c:v>22.222103079686999</c:v>
                </c:pt>
                <c:pt idx="249">
                  <c:v>22.3216198959007</c:v>
                </c:pt>
                <c:pt idx="250">
                  <c:v>22.3216198959007</c:v>
                </c:pt>
                <c:pt idx="251">
                  <c:v>22.222103079686999</c:v>
                </c:pt>
                <c:pt idx="252">
                  <c:v>22.222103079686999</c:v>
                </c:pt>
                <c:pt idx="253">
                  <c:v>22.122586263473298</c:v>
                </c:pt>
                <c:pt idx="254">
                  <c:v>22.222103079686999</c:v>
                </c:pt>
                <c:pt idx="255">
                  <c:v>22.222103079686999</c:v>
                </c:pt>
                <c:pt idx="256">
                  <c:v>22.222103079686999</c:v>
                </c:pt>
                <c:pt idx="257">
                  <c:v>22.222103079686999</c:v>
                </c:pt>
                <c:pt idx="258">
                  <c:v>22.122586263473298</c:v>
                </c:pt>
                <c:pt idx="259">
                  <c:v>22.122586263473298</c:v>
                </c:pt>
                <c:pt idx="260">
                  <c:v>22.023069447259598</c:v>
                </c:pt>
                <c:pt idx="261">
                  <c:v>22.023069447259598</c:v>
                </c:pt>
                <c:pt idx="262">
                  <c:v>22.023069447259598</c:v>
                </c:pt>
                <c:pt idx="263">
                  <c:v>22.023069447259598</c:v>
                </c:pt>
                <c:pt idx="264">
                  <c:v>22.122586263473298</c:v>
                </c:pt>
                <c:pt idx="265">
                  <c:v>22.023069447259598</c:v>
                </c:pt>
                <c:pt idx="266">
                  <c:v>22.023069447259598</c:v>
                </c:pt>
                <c:pt idx="267">
                  <c:v>22.023069447259598</c:v>
                </c:pt>
                <c:pt idx="268">
                  <c:v>22.122586263473298</c:v>
                </c:pt>
                <c:pt idx="269">
                  <c:v>22.023069447259598</c:v>
                </c:pt>
                <c:pt idx="270">
                  <c:v>21.923552631045901</c:v>
                </c:pt>
                <c:pt idx="271">
                  <c:v>21.923552631045901</c:v>
                </c:pt>
                <c:pt idx="272">
                  <c:v>22.023069447259598</c:v>
                </c:pt>
                <c:pt idx="273">
                  <c:v>22.023069447259598</c:v>
                </c:pt>
                <c:pt idx="274">
                  <c:v>21.923552631045901</c:v>
                </c:pt>
                <c:pt idx="275">
                  <c:v>21.824035814832197</c:v>
                </c:pt>
                <c:pt idx="276">
                  <c:v>21.724518998618496</c:v>
                </c:pt>
                <c:pt idx="277">
                  <c:v>21.724518998618496</c:v>
                </c:pt>
                <c:pt idx="278">
                  <c:v>21.724518998618496</c:v>
                </c:pt>
                <c:pt idx="279">
                  <c:v>21.724518998618496</c:v>
                </c:pt>
                <c:pt idx="280">
                  <c:v>21.724518998618496</c:v>
                </c:pt>
                <c:pt idx="281">
                  <c:v>21.625002182404799</c:v>
                </c:pt>
                <c:pt idx="282">
                  <c:v>21.625002182404799</c:v>
                </c:pt>
                <c:pt idx="283">
                  <c:v>21.625002182404799</c:v>
                </c:pt>
                <c:pt idx="284">
                  <c:v>21.625002182404799</c:v>
                </c:pt>
                <c:pt idx="285">
                  <c:v>21.525485366191095</c:v>
                </c:pt>
                <c:pt idx="286">
                  <c:v>21.525485366191095</c:v>
                </c:pt>
                <c:pt idx="287">
                  <c:v>21.425968549977398</c:v>
                </c:pt>
                <c:pt idx="288">
                  <c:v>21.326451733763697</c:v>
                </c:pt>
                <c:pt idx="289">
                  <c:v>21.326451733763697</c:v>
                </c:pt>
                <c:pt idx="290">
                  <c:v>21.326451733763697</c:v>
                </c:pt>
                <c:pt idx="291">
                  <c:v>21.226934917549997</c:v>
                </c:pt>
                <c:pt idx="292">
                  <c:v>21.226934917549997</c:v>
                </c:pt>
                <c:pt idx="293">
                  <c:v>21.326451733763697</c:v>
                </c:pt>
                <c:pt idx="294">
                  <c:v>21.425968549977398</c:v>
                </c:pt>
                <c:pt idx="295">
                  <c:v>21.525485366191095</c:v>
                </c:pt>
                <c:pt idx="296">
                  <c:v>21.625002182404799</c:v>
                </c:pt>
                <c:pt idx="297">
                  <c:v>21.525485366191095</c:v>
                </c:pt>
                <c:pt idx="298">
                  <c:v>21.425968549977398</c:v>
                </c:pt>
                <c:pt idx="299">
                  <c:v>21.425968549977398</c:v>
                </c:pt>
                <c:pt idx="300">
                  <c:v>21.326451733763697</c:v>
                </c:pt>
                <c:pt idx="301">
                  <c:v>21.326451733763697</c:v>
                </c:pt>
                <c:pt idx="302">
                  <c:v>21.326451733763697</c:v>
                </c:pt>
                <c:pt idx="303">
                  <c:v>21.425968549977398</c:v>
                </c:pt>
                <c:pt idx="304">
                  <c:v>21.425968549977398</c:v>
                </c:pt>
                <c:pt idx="305">
                  <c:v>21.625002182404799</c:v>
                </c:pt>
                <c:pt idx="306">
                  <c:v>21.525485366191095</c:v>
                </c:pt>
                <c:pt idx="307">
                  <c:v>21.425968549977398</c:v>
                </c:pt>
                <c:pt idx="308">
                  <c:v>21.326451733763697</c:v>
                </c:pt>
                <c:pt idx="309">
                  <c:v>21.226934917549997</c:v>
                </c:pt>
                <c:pt idx="310">
                  <c:v>21.226934917549997</c:v>
                </c:pt>
                <c:pt idx="311">
                  <c:v>21.326451733763697</c:v>
                </c:pt>
                <c:pt idx="312">
                  <c:v>21.326451733763697</c:v>
                </c:pt>
                <c:pt idx="313">
                  <c:v>21.326451733763697</c:v>
                </c:pt>
                <c:pt idx="314">
                  <c:v>21.326451733763697</c:v>
                </c:pt>
                <c:pt idx="315">
                  <c:v>21.525485366191095</c:v>
                </c:pt>
                <c:pt idx="316">
                  <c:v>21.625002182404799</c:v>
                </c:pt>
                <c:pt idx="317">
                  <c:v>21.525485366191095</c:v>
                </c:pt>
                <c:pt idx="318">
                  <c:v>21.425968549977398</c:v>
                </c:pt>
                <c:pt idx="319">
                  <c:v>21.425968549977398</c:v>
                </c:pt>
                <c:pt idx="320">
                  <c:v>21.425968549977398</c:v>
                </c:pt>
                <c:pt idx="321">
                  <c:v>21.625002182404799</c:v>
                </c:pt>
                <c:pt idx="322">
                  <c:v>21.724518998618496</c:v>
                </c:pt>
                <c:pt idx="323">
                  <c:v>21.625002182404799</c:v>
                </c:pt>
                <c:pt idx="324">
                  <c:v>21.724518998618496</c:v>
                </c:pt>
                <c:pt idx="325">
                  <c:v>21.724518998618496</c:v>
                </c:pt>
                <c:pt idx="326">
                  <c:v>21.625002182404799</c:v>
                </c:pt>
                <c:pt idx="327">
                  <c:v>21.625002182404799</c:v>
                </c:pt>
                <c:pt idx="328">
                  <c:v>21.724518998618496</c:v>
                </c:pt>
                <c:pt idx="329">
                  <c:v>21.724518998618496</c:v>
                </c:pt>
                <c:pt idx="330">
                  <c:v>21.625002182404799</c:v>
                </c:pt>
                <c:pt idx="331">
                  <c:v>21.824035814832197</c:v>
                </c:pt>
                <c:pt idx="332">
                  <c:v>21.824035814832197</c:v>
                </c:pt>
                <c:pt idx="333">
                  <c:v>21.724518998618496</c:v>
                </c:pt>
                <c:pt idx="334">
                  <c:v>21.724518998618496</c:v>
                </c:pt>
                <c:pt idx="335">
                  <c:v>21.724518998618496</c:v>
                </c:pt>
                <c:pt idx="336">
                  <c:v>21.625002182404799</c:v>
                </c:pt>
                <c:pt idx="337">
                  <c:v>21.625002182404799</c:v>
                </c:pt>
                <c:pt idx="338">
                  <c:v>21.525485366191095</c:v>
                </c:pt>
                <c:pt idx="339">
                  <c:v>21.525485366191095</c:v>
                </c:pt>
                <c:pt idx="340">
                  <c:v>21.525485366191095</c:v>
                </c:pt>
                <c:pt idx="341">
                  <c:v>21.525485366191095</c:v>
                </c:pt>
                <c:pt idx="342">
                  <c:v>21.425968549977398</c:v>
                </c:pt>
                <c:pt idx="343">
                  <c:v>21.326451733763697</c:v>
                </c:pt>
                <c:pt idx="344">
                  <c:v>21.326451733763697</c:v>
                </c:pt>
                <c:pt idx="345">
                  <c:v>21.326451733763697</c:v>
                </c:pt>
                <c:pt idx="346">
                  <c:v>21.226934917549997</c:v>
                </c:pt>
                <c:pt idx="347">
                  <c:v>21.226934917549997</c:v>
                </c:pt>
                <c:pt idx="348">
                  <c:v>21.226934917549997</c:v>
                </c:pt>
                <c:pt idx="349">
                  <c:v>21.326451733763697</c:v>
                </c:pt>
                <c:pt idx="350">
                  <c:v>21.326451733763697</c:v>
                </c:pt>
                <c:pt idx="351">
                  <c:v>21.326451733763697</c:v>
                </c:pt>
                <c:pt idx="352">
                  <c:v>21.425968549977398</c:v>
                </c:pt>
                <c:pt idx="353">
                  <c:v>21.525485366191095</c:v>
                </c:pt>
                <c:pt idx="354">
                  <c:v>21.425968549977398</c:v>
                </c:pt>
                <c:pt idx="355">
                  <c:v>21.525485366191095</c:v>
                </c:pt>
                <c:pt idx="356">
                  <c:v>21.525485366191095</c:v>
                </c:pt>
                <c:pt idx="357">
                  <c:v>21.625002182404799</c:v>
                </c:pt>
                <c:pt idx="358">
                  <c:v>21.525485366191095</c:v>
                </c:pt>
                <c:pt idx="359">
                  <c:v>21.525485366191095</c:v>
                </c:pt>
                <c:pt idx="360">
                  <c:v>21.525485366191095</c:v>
                </c:pt>
                <c:pt idx="361">
                  <c:v>21.425968549977398</c:v>
                </c:pt>
                <c:pt idx="362">
                  <c:v>21.525485366191095</c:v>
                </c:pt>
                <c:pt idx="363">
                  <c:v>21.625002182404799</c:v>
                </c:pt>
                <c:pt idx="364">
                  <c:v>21.625002182404799</c:v>
                </c:pt>
                <c:pt idx="365">
                  <c:v>21.425968549977398</c:v>
                </c:pt>
                <c:pt idx="366">
                  <c:v>21.326451733763697</c:v>
                </c:pt>
                <c:pt idx="367">
                  <c:v>21.027901285122596</c:v>
                </c:pt>
                <c:pt idx="368">
                  <c:v>20.928384468908899</c:v>
                </c:pt>
                <c:pt idx="369">
                  <c:v>20.828867652695195</c:v>
                </c:pt>
                <c:pt idx="370">
                  <c:v>20.729350836481494</c:v>
                </c:pt>
                <c:pt idx="371">
                  <c:v>20.629834020267797</c:v>
                </c:pt>
                <c:pt idx="372">
                  <c:v>20.629834020267797</c:v>
                </c:pt>
                <c:pt idx="373">
                  <c:v>20.530317204054093</c:v>
                </c:pt>
                <c:pt idx="374">
                  <c:v>20.530317204054093</c:v>
                </c:pt>
                <c:pt idx="375">
                  <c:v>20.530317204054093</c:v>
                </c:pt>
                <c:pt idx="376">
                  <c:v>20.629834020267797</c:v>
                </c:pt>
                <c:pt idx="377">
                  <c:v>20.828867652695195</c:v>
                </c:pt>
                <c:pt idx="378">
                  <c:v>20.828867652695195</c:v>
                </c:pt>
                <c:pt idx="379">
                  <c:v>20.828867652695195</c:v>
                </c:pt>
                <c:pt idx="380">
                  <c:v>21.127418101336296</c:v>
                </c:pt>
                <c:pt idx="381">
                  <c:v>21.226934917549997</c:v>
                </c:pt>
                <c:pt idx="382">
                  <c:v>20.828867652695195</c:v>
                </c:pt>
                <c:pt idx="383">
                  <c:v>20.629834020267797</c:v>
                </c:pt>
                <c:pt idx="384">
                  <c:v>20.530317204054093</c:v>
                </c:pt>
                <c:pt idx="385">
                  <c:v>20.530317204054093</c:v>
                </c:pt>
                <c:pt idx="386">
                  <c:v>20.530317204054093</c:v>
                </c:pt>
                <c:pt idx="387">
                  <c:v>20.430800387840396</c:v>
                </c:pt>
                <c:pt idx="388">
                  <c:v>20.430800387840396</c:v>
                </c:pt>
                <c:pt idx="389">
                  <c:v>20.331283571626695</c:v>
                </c:pt>
                <c:pt idx="390">
                  <c:v>20.331283571626695</c:v>
                </c:pt>
                <c:pt idx="391">
                  <c:v>20.430800387840396</c:v>
                </c:pt>
                <c:pt idx="392">
                  <c:v>20.331283571626695</c:v>
                </c:pt>
                <c:pt idx="393">
                  <c:v>20.231766755412991</c:v>
                </c:pt>
                <c:pt idx="394">
                  <c:v>20.430800387840396</c:v>
                </c:pt>
                <c:pt idx="395">
                  <c:v>20.729350836481494</c:v>
                </c:pt>
                <c:pt idx="396">
                  <c:v>20.729350836481494</c:v>
                </c:pt>
                <c:pt idx="397">
                  <c:v>20.629834020267797</c:v>
                </c:pt>
                <c:pt idx="398">
                  <c:v>20.629834020267797</c:v>
                </c:pt>
                <c:pt idx="399">
                  <c:v>20.729350836481494</c:v>
                </c:pt>
                <c:pt idx="400">
                  <c:v>20.828867652695195</c:v>
                </c:pt>
                <c:pt idx="401">
                  <c:v>20.928384468908899</c:v>
                </c:pt>
                <c:pt idx="402">
                  <c:v>20.928384468908899</c:v>
                </c:pt>
                <c:pt idx="403">
                  <c:v>20.928384468908899</c:v>
                </c:pt>
                <c:pt idx="404">
                  <c:v>20.828867652695195</c:v>
                </c:pt>
                <c:pt idx="405">
                  <c:v>20.729350836481494</c:v>
                </c:pt>
                <c:pt idx="406">
                  <c:v>20.629834020267797</c:v>
                </c:pt>
                <c:pt idx="407">
                  <c:v>20.629834020267797</c:v>
                </c:pt>
                <c:pt idx="408">
                  <c:v>20.629834020267797</c:v>
                </c:pt>
                <c:pt idx="409">
                  <c:v>20.530317204054093</c:v>
                </c:pt>
                <c:pt idx="410">
                  <c:v>20.430800387840396</c:v>
                </c:pt>
                <c:pt idx="411">
                  <c:v>20.430800387840396</c:v>
                </c:pt>
                <c:pt idx="412">
                  <c:v>20.530317204054093</c:v>
                </c:pt>
                <c:pt idx="413">
                  <c:v>20.629834020267797</c:v>
                </c:pt>
                <c:pt idx="414">
                  <c:v>20.729350836481494</c:v>
                </c:pt>
                <c:pt idx="415">
                  <c:v>20.729350836481494</c:v>
                </c:pt>
                <c:pt idx="416">
                  <c:v>20.729350836481494</c:v>
                </c:pt>
                <c:pt idx="417">
                  <c:v>20.828867652695195</c:v>
                </c:pt>
                <c:pt idx="418">
                  <c:v>20.729350836481494</c:v>
                </c:pt>
                <c:pt idx="419">
                  <c:v>20.729350836481494</c:v>
                </c:pt>
                <c:pt idx="420">
                  <c:v>20.928384468908899</c:v>
                </c:pt>
                <c:pt idx="421">
                  <c:v>20.928384468908899</c:v>
                </c:pt>
                <c:pt idx="422">
                  <c:v>20.928384468908899</c:v>
                </c:pt>
                <c:pt idx="423">
                  <c:v>20.928384468908899</c:v>
                </c:pt>
                <c:pt idx="424">
                  <c:v>20.828867652695195</c:v>
                </c:pt>
                <c:pt idx="425">
                  <c:v>20.828867652695195</c:v>
                </c:pt>
                <c:pt idx="426">
                  <c:v>20.828867652695195</c:v>
                </c:pt>
                <c:pt idx="427">
                  <c:v>20.828867652695195</c:v>
                </c:pt>
                <c:pt idx="428">
                  <c:v>20.828867652695195</c:v>
                </c:pt>
                <c:pt idx="429">
                  <c:v>20.928384468908899</c:v>
                </c:pt>
                <c:pt idx="430">
                  <c:v>20.928384468908899</c:v>
                </c:pt>
                <c:pt idx="431">
                  <c:v>20.828867652695195</c:v>
                </c:pt>
                <c:pt idx="432">
                  <c:v>20.828867652695195</c:v>
                </c:pt>
                <c:pt idx="433">
                  <c:v>20.828867652695195</c:v>
                </c:pt>
                <c:pt idx="434">
                  <c:v>20.828867652695195</c:v>
                </c:pt>
                <c:pt idx="435">
                  <c:v>20.828867652695195</c:v>
                </c:pt>
                <c:pt idx="436">
                  <c:v>20.828867652695195</c:v>
                </c:pt>
                <c:pt idx="437">
                  <c:v>20.828867652695195</c:v>
                </c:pt>
                <c:pt idx="438">
                  <c:v>20.928384468908899</c:v>
                </c:pt>
                <c:pt idx="439">
                  <c:v>20.828867652695195</c:v>
                </c:pt>
                <c:pt idx="440">
                  <c:v>20.928384468908899</c:v>
                </c:pt>
                <c:pt idx="441">
                  <c:v>20.828867652695195</c:v>
                </c:pt>
                <c:pt idx="442">
                  <c:v>20.928384468908899</c:v>
                </c:pt>
                <c:pt idx="443">
                  <c:v>20.828867652695195</c:v>
                </c:pt>
                <c:pt idx="444">
                  <c:v>20.828867652695195</c:v>
                </c:pt>
                <c:pt idx="445">
                  <c:v>20.729350836481494</c:v>
                </c:pt>
                <c:pt idx="446">
                  <c:v>20.828867652695195</c:v>
                </c:pt>
                <c:pt idx="447">
                  <c:v>20.729350836481494</c:v>
                </c:pt>
                <c:pt idx="448">
                  <c:v>20.828867652695195</c:v>
                </c:pt>
                <c:pt idx="449">
                  <c:v>20.828867652695195</c:v>
                </c:pt>
                <c:pt idx="450">
                  <c:v>20.828867652695195</c:v>
                </c:pt>
                <c:pt idx="451">
                  <c:v>20.828867652695195</c:v>
                </c:pt>
                <c:pt idx="452">
                  <c:v>20.828867652695195</c:v>
                </c:pt>
                <c:pt idx="453">
                  <c:v>20.828867652695195</c:v>
                </c:pt>
                <c:pt idx="454">
                  <c:v>20.828867652695195</c:v>
                </c:pt>
                <c:pt idx="455">
                  <c:v>20.729350836481494</c:v>
                </c:pt>
                <c:pt idx="456">
                  <c:v>20.828867652695195</c:v>
                </c:pt>
                <c:pt idx="457">
                  <c:v>20.729350836481494</c:v>
                </c:pt>
                <c:pt idx="458">
                  <c:v>20.729350836481494</c:v>
                </c:pt>
                <c:pt idx="459">
                  <c:v>20.729350836481494</c:v>
                </c:pt>
                <c:pt idx="460">
                  <c:v>20.729350836481494</c:v>
                </c:pt>
                <c:pt idx="461">
                  <c:v>20.729350836481494</c:v>
                </c:pt>
                <c:pt idx="462">
                  <c:v>20.729350836481494</c:v>
                </c:pt>
                <c:pt idx="463">
                  <c:v>20.729350836481494</c:v>
                </c:pt>
                <c:pt idx="464">
                  <c:v>20.729350836481494</c:v>
                </c:pt>
                <c:pt idx="465">
                  <c:v>20.629834020267797</c:v>
                </c:pt>
                <c:pt idx="466">
                  <c:v>20.629834020267797</c:v>
                </c:pt>
                <c:pt idx="467">
                  <c:v>20.629834020267797</c:v>
                </c:pt>
                <c:pt idx="468">
                  <c:v>20.530317204054093</c:v>
                </c:pt>
                <c:pt idx="469">
                  <c:v>20.530317204054093</c:v>
                </c:pt>
                <c:pt idx="470">
                  <c:v>20.629834020267797</c:v>
                </c:pt>
                <c:pt idx="471">
                  <c:v>20.629834020267797</c:v>
                </c:pt>
                <c:pt idx="472">
                  <c:v>20.629834020267797</c:v>
                </c:pt>
                <c:pt idx="473">
                  <c:v>20.530317204054093</c:v>
                </c:pt>
                <c:pt idx="474">
                  <c:v>20.530317204054093</c:v>
                </c:pt>
                <c:pt idx="475">
                  <c:v>20.530317204054093</c:v>
                </c:pt>
                <c:pt idx="476">
                  <c:v>20.530317204054093</c:v>
                </c:pt>
                <c:pt idx="477">
                  <c:v>20.530317204054093</c:v>
                </c:pt>
                <c:pt idx="478">
                  <c:v>20.530317204054093</c:v>
                </c:pt>
                <c:pt idx="479">
                  <c:v>20.430800387840396</c:v>
                </c:pt>
                <c:pt idx="480">
                  <c:v>20.530317204054093</c:v>
                </c:pt>
                <c:pt idx="481">
                  <c:v>20.430800387840396</c:v>
                </c:pt>
                <c:pt idx="482">
                  <c:v>20.430800387840396</c:v>
                </c:pt>
                <c:pt idx="483">
                  <c:v>20.430800387840396</c:v>
                </c:pt>
                <c:pt idx="484">
                  <c:v>20.530317204054093</c:v>
                </c:pt>
                <c:pt idx="485">
                  <c:v>20.530317204054093</c:v>
                </c:pt>
                <c:pt idx="486">
                  <c:v>20.430800387840396</c:v>
                </c:pt>
                <c:pt idx="487">
                  <c:v>20.430800387840396</c:v>
                </c:pt>
                <c:pt idx="488">
                  <c:v>20.331283571626695</c:v>
                </c:pt>
                <c:pt idx="489">
                  <c:v>20.331283571626695</c:v>
                </c:pt>
                <c:pt idx="490">
                  <c:v>20.331283571626695</c:v>
                </c:pt>
                <c:pt idx="491">
                  <c:v>20.331283571626695</c:v>
                </c:pt>
                <c:pt idx="492">
                  <c:v>20.331283571626695</c:v>
                </c:pt>
                <c:pt idx="493">
                  <c:v>20.331283571626695</c:v>
                </c:pt>
                <c:pt idx="494">
                  <c:v>20.132249939199294</c:v>
                </c:pt>
                <c:pt idx="495">
                  <c:v>19.933216306771897</c:v>
                </c:pt>
                <c:pt idx="496">
                  <c:v>19.734182674344492</c:v>
                </c:pt>
                <c:pt idx="497">
                  <c:v>19.833699490558192</c:v>
                </c:pt>
                <c:pt idx="498">
                  <c:v>19.634665858130795</c:v>
                </c:pt>
                <c:pt idx="499">
                  <c:v>19.734182674344492</c:v>
                </c:pt>
                <c:pt idx="500">
                  <c:v>19.634665858130795</c:v>
                </c:pt>
                <c:pt idx="501">
                  <c:v>19.535149041917091</c:v>
                </c:pt>
                <c:pt idx="502">
                  <c:v>19.634665858130795</c:v>
                </c:pt>
                <c:pt idx="503">
                  <c:v>19.535149041917091</c:v>
                </c:pt>
                <c:pt idx="504">
                  <c:v>19.535149041917091</c:v>
                </c:pt>
                <c:pt idx="505">
                  <c:v>19.435632225703394</c:v>
                </c:pt>
                <c:pt idx="506">
                  <c:v>19.435632225703394</c:v>
                </c:pt>
                <c:pt idx="507">
                  <c:v>19.435632225703394</c:v>
                </c:pt>
                <c:pt idx="508">
                  <c:v>19.336115409489693</c:v>
                </c:pt>
                <c:pt idx="509">
                  <c:v>19.336115409489693</c:v>
                </c:pt>
                <c:pt idx="510">
                  <c:v>19.236598593275989</c:v>
                </c:pt>
                <c:pt idx="511">
                  <c:v>19.336115409489693</c:v>
                </c:pt>
                <c:pt idx="512">
                  <c:v>19.236598593275989</c:v>
                </c:pt>
                <c:pt idx="513">
                  <c:v>19.236598593275989</c:v>
                </c:pt>
                <c:pt idx="514">
                  <c:v>19.236598593275989</c:v>
                </c:pt>
                <c:pt idx="515">
                  <c:v>19.137081777062292</c:v>
                </c:pt>
                <c:pt idx="516">
                  <c:v>19.137081777062292</c:v>
                </c:pt>
                <c:pt idx="517">
                  <c:v>19.137081777062292</c:v>
                </c:pt>
                <c:pt idx="518">
                  <c:v>19.137081777062292</c:v>
                </c:pt>
                <c:pt idx="519">
                  <c:v>19.137081777062292</c:v>
                </c:pt>
                <c:pt idx="520">
                  <c:v>19.037564960848592</c:v>
                </c:pt>
                <c:pt idx="521">
                  <c:v>18.938048144634891</c:v>
                </c:pt>
                <c:pt idx="522">
                  <c:v>18.938048144634891</c:v>
                </c:pt>
                <c:pt idx="523">
                  <c:v>19.236598593275989</c:v>
                </c:pt>
                <c:pt idx="524">
                  <c:v>19.336115409489693</c:v>
                </c:pt>
                <c:pt idx="525">
                  <c:v>19.535149041917091</c:v>
                </c:pt>
                <c:pt idx="526">
                  <c:v>19.435632225703394</c:v>
                </c:pt>
                <c:pt idx="527">
                  <c:v>19.634665858130795</c:v>
                </c:pt>
                <c:pt idx="528">
                  <c:v>19.634665858130795</c:v>
                </c:pt>
                <c:pt idx="529">
                  <c:v>19.535149041917091</c:v>
                </c:pt>
                <c:pt idx="530">
                  <c:v>19.634665858130795</c:v>
                </c:pt>
                <c:pt idx="531">
                  <c:v>19.535149041917091</c:v>
                </c:pt>
                <c:pt idx="532">
                  <c:v>19.634665858130795</c:v>
                </c:pt>
                <c:pt idx="533">
                  <c:v>19.634665858130795</c:v>
                </c:pt>
                <c:pt idx="534">
                  <c:v>19.535149041917091</c:v>
                </c:pt>
                <c:pt idx="535">
                  <c:v>19.535149041917091</c:v>
                </c:pt>
                <c:pt idx="536">
                  <c:v>19.535149041917091</c:v>
                </c:pt>
                <c:pt idx="537">
                  <c:v>19.634665858130795</c:v>
                </c:pt>
                <c:pt idx="538">
                  <c:v>19.634665858130795</c:v>
                </c:pt>
                <c:pt idx="539">
                  <c:v>19.634665858130795</c:v>
                </c:pt>
                <c:pt idx="540">
                  <c:v>19.734182674344492</c:v>
                </c:pt>
                <c:pt idx="541">
                  <c:v>19.734182674344492</c:v>
                </c:pt>
                <c:pt idx="542">
                  <c:v>19.734182674344492</c:v>
                </c:pt>
                <c:pt idx="543">
                  <c:v>19.634665858130795</c:v>
                </c:pt>
                <c:pt idx="544">
                  <c:v>19.634665858130795</c:v>
                </c:pt>
                <c:pt idx="545">
                  <c:v>19.535149041917091</c:v>
                </c:pt>
                <c:pt idx="546">
                  <c:v>19.535149041917091</c:v>
                </c:pt>
                <c:pt idx="547">
                  <c:v>19.535149041917091</c:v>
                </c:pt>
                <c:pt idx="548">
                  <c:v>19.435632225703394</c:v>
                </c:pt>
                <c:pt idx="549">
                  <c:v>19.435632225703394</c:v>
                </c:pt>
                <c:pt idx="550">
                  <c:v>19.435632225703394</c:v>
                </c:pt>
                <c:pt idx="551">
                  <c:v>19.435632225703394</c:v>
                </c:pt>
                <c:pt idx="552">
                  <c:v>19.336115409489693</c:v>
                </c:pt>
                <c:pt idx="553">
                  <c:v>19.236598593275989</c:v>
                </c:pt>
                <c:pt idx="554">
                  <c:v>19.137081777062292</c:v>
                </c:pt>
                <c:pt idx="555">
                  <c:v>19.037564960848592</c:v>
                </c:pt>
                <c:pt idx="556">
                  <c:v>19.037564960848592</c:v>
                </c:pt>
                <c:pt idx="557">
                  <c:v>18.938048144634891</c:v>
                </c:pt>
                <c:pt idx="558">
                  <c:v>18.938048144634891</c:v>
                </c:pt>
                <c:pt idx="559">
                  <c:v>18.938048144634891</c:v>
                </c:pt>
                <c:pt idx="560">
                  <c:v>18.938048144634891</c:v>
                </c:pt>
                <c:pt idx="561">
                  <c:v>18.83853132842119</c:v>
                </c:pt>
                <c:pt idx="562">
                  <c:v>18.83853132842119</c:v>
                </c:pt>
                <c:pt idx="563">
                  <c:v>18.83853132842119</c:v>
                </c:pt>
                <c:pt idx="564">
                  <c:v>18.83853132842119</c:v>
                </c:pt>
                <c:pt idx="565">
                  <c:v>18.938048144634891</c:v>
                </c:pt>
                <c:pt idx="566">
                  <c:v>18.938048144634891</c:v>
                </c:pt>
                <c:pt idx="567">
                  <c:v>19.037564960848592</c:v>
                </c:pt>
                <c:pt idx="568">
                  <c:v>19.037564960848592</c:v>
                </c:pt>
                <c:pt idx="569">
                  <c:v>19.137081777062292</c:v>
                </c:pt>
                <c:pt idx="570">
                  <c:v>19.037564960848592</c:v>
                </c:pt>
                <c:pt idx="571">
                  <c:v>18.938048144634891</c:v>
                </c:pt>
                <c:pt idx="572">
                  <c:v>18.938048144634891</c:v>
                </c:pt>
                <c:pt idx="573">
                  <c:v>18.938048144634891</c:v>
                </c:pt>
                <c:pt idx="574">
                  <c:v>18.83853132842119</c:v>
                </c:pt>
                <c:pt idx="575">
                  <c:v>18.83853132842119</c:v>
                </c:pt>
                <c:pt idx="576">
                  <c:v>18.73901451220749</c:v>
                </c:pt>
                <c:pt idx="577">
                  <c:v>18.73901451220749</c:v>
                </c:pt>
                <c:pt idx="578">
                  <c:v>18.639497695993793</c:v>
                </c:pt>
                <c:pt idx="579">
                  <c:v>18.639497695993793</c:v>
                </c:pt>
                <c:pt idx="580">
                  <c:v>18.639497695993793</c:v>
                </c:pt>
                <c:pt idx="581">
                  <c:v>18.73901451220749</c:v>
                </c:pt>
                <c:pt idx="582">
                  <c:v>18.83853132842119</c:v>
                </c:pt>
                <c:pt idx="583">
                  <c:v>18.83853132842119</c:v>
                </c:pt>
                <c:pt idx="584">
                  <c:v>18.83853132842119</c:v>
                </c:pt>
                <c:pt idx="585">
                  <c:v>18.73901451220749</c:v>
                </c:pt>
                <c:pt idx="586">
                  <c:v>18.73901451220749</c:v>
                </c:pt>
                <c:pt idx="587">
                  <c:v>18.73901451220749</c:v>
                </c:pt>
                <c:pt idx="588">
                  <c:v>18.73901451220749</c:v>
                </c:pt>
                <c:pt idx="589">
                  <c:v>18.73901451220749</c:v>
                </c:pt>
                <c:pt idx="590">
                  <c:v>18.639497695993793</c:v>
                </c:pt>
                <c:pt idx="591">
                  <c:v>18.539980879780089</c:v>
                </c:pt>
                <c:pt idx="592">
                  <c:v>18.539980879780089</c:v>
                </c:pt>
                <c:pt idx="593">
                  <c:v>18.539980879780089</c:v>
                </c:pt>
                <c:pt idx="594">
                  <c:v>18.539980879780089</c:v>
                </c:pt>
                <c:pt idx="595">
                  <c:v>18.639497695993793</c:v>
                </c:pt>
                <c:pt idx="596">
                  <c:v>18.639497695993793</c:v>
                </c:pt>
                <c:pt idx="597">
                  <c:v>18.539980879780089</c:v>
                </c:pt>
                <c:pt idx="598">
                  <c:v>18.440464063566392</c:v>
                </c:pt>
                <c:pt idx="599">
                  <c:v>18.440464063566392</c:v>
                </c:pt>
                <c:pt idx="600">
                  <c:v>18.340947247352691</c:v>
                </c:pt>
                <c:pt idx="601">
                  <c:v>18.340947247352691</c:v>
                </c:pt>
                <c:pt idx="602">
                  <c:v>18.340947247352691</c:v>
                </c:pt>
                <c:pt idx="603">
                  <c:v>18.241430431138987</c:v>
                </c:pt>
                <c:pt idx="604">
                  <c:v>18.241430431138987</c:v>
                </c:pt>
                <c:pt idx="605">
                  <c:v>18.241430431138987</c:v>
                </c:pt>
                <c:pt idx="606">
                  <c:v>18.241430431138987</c:v>
                </c:pt>
                <c:pt idx="607">
                  <c:v>18.241430431138987</c:v>
                </c:pt>
                <c:pt idx="608">
                  <c:v>18.241430431138987</c:v>
                </c:pt>
                <c:pt idx="609">
                  <c:v>18.241430431138987</c:v>
                </c:pt>
                <c:pt idx="610">
                  <c:v>18.241430431138987</c:v>
                </c:pt>
                <c:pt idx="611">
                  <c:v>18.241430431138987</c:v>
                </c:pt>
                <c:pt idx="612">
                  <c:v>18.241430431138987</c:v>
                </c:pt>
                <c:pt idx="613">
                  <c:v>18.241430431138987</c:v>
                </c:pt>
                <c:pt idx="614">
                  <c:v>18.241430431138987</c:v>
                </c:pt>
                <c:pt idx="615">
                  <c:v>18.241430431138987</c:v>
                </c:pt>
                <c:pt idx="616">
                  <c:v>18.340947247352691</c:v>
                </c:pt>
                <c:pt idx="617">
                  <c:v>18.241430431138987</c:v>
                </c:pt>
                <c:pt idx="618">
                  <c:v>18.241430431138987</c:v>
                </c:pt>
                <c:pt idx="619">
                  <c:v>18.14191361492529</c:v>
                </c:pt>
                <c:pt idx="620">
                  <c:v>18.14191361492529</c:v>
                </c:pt>
                <c:pt idx="621">
                  <c:v>18.241430431138987</c:v>
                </c:pt>
                <c:pt idx="622">
                  <c:v>18.14191361492529</c:v>
                </c:pt>
                <c:pt idx="623">
                  <c:v>18.241430431138987</c:v>
                </c:pt>
                <c:pt idx="624">
                  <c:v>18.241430431138987</c:v>
                </c:pt>
                <c:pt idx="625">
                  <c:v>18.241430431138987</c:v>
                </c:pt>
                <c:pt idx="626">
                  <c:v>18.340947247352691</c:v>
                </c:pt>
                <c:pt idx="627">
                  <c:v>18.241430431138987</c:v>
                </c:pt>
                <c:pt idx="628">
                  <c:v>18.14191361492529</c:v>
                </c:pt>
                <c:pt idx="629">
                  <c:v>18.042396798711589</c:v>
                </c:pt>
                <c:pt idx="630">
                  <c:v>18.042396798711589</c:v>
                </c:pt>
                <c:pt idx="631">
                  <c:v>17.942879982497889</c:v>
                </c:pt>
                <c:pt idx="632">
                  <c:v>17.942879982497889</c:v>
                </c:pt>
                <c:pt idx="633">
                  <c:v>17.942879982497889</c:v>
                </c:pt>
                <c:pt idx="634">
                  <c:v>18.042396798711589</c:v>
                </c:pt>
                <c:pt idx="635">
                  <c:v>18.14191361492529</c:v>
                </c:pt>
                <c:pt idx="636">
                  <c:v>18.042396798711589</c:v>
                </c:pt>
                <c:pt idx="637">
                  <c:v>17.942879982497889</c:v>
                </c:pt>
                <c:pt idx="638">
                  <c:v>17.942879982497889</c:v>
                </c:pt>
                <c:pt idx="639">
                  <c:v>17.942879982497889</c:v>
                </c:pt>
                <c:pt idx="640">
                  <c:v>17.942879982497889</c:v>
                </c:pt>
                <c:pt idx="641">
                  <c:v>17.843363166284188</c:v>
                </c:pt>
                <c:pt idx="642">
                  <c:v>17.843363166284188</c:v>
                </c:pt>
                <c:pt idx="643">
                  <c:v>17.843363166284188</c:v>
                </c:pt>
                <c:pt idx="644">
                  <c:v>17.843363166284188</c:v>
                </c:pt>
                <c:pt idx="645">
                  <c:v>17.843363166284188</c:v>
                </c:pt>
                <c:pt idx="646">
                  <c:v>17.843363166284188</c:v>
                </c:pt>
                <c:pt idx="647">
                  <c:v>17.843363166284188</c:v>
                </c:pt>
                <c:pt idx="648">
                  <c:v>18.042396798711589</c:v>
                </c:pt>
                <c:pt idx="649">
                  <c:v>17.942879982497889</c:v>
                </c:pt>
                <c:pt idx="650">
                  <c:v>17.843363166284188</c:v>
                </c:pt>
                <c:pt idx="651">
                  <c:v>17.942879982497889</c:v>
                </c:pt>
                <c:pt idx="652">
                  <c:v>17.942879982497889</c:v>
                </c:pt>
                <c:pt idx="653">
                  <c:v>18.14191361492529</c:v>
                </c:pt>
                <c:pt idx="654">
                  <c:v>18.440464063566392</c:v>
                </c:pt>
                <c:pt idx="655">
                  <c:v>18.639497695993793</c:v>
                </c:pt>
                <c:pt idx="656">
                  <c:v>18.639497695993793</c:v>
                </c:pt>
                <c:pt idx="657">
                  <c:v>18.83853132842119</c:v>
                </c:pt>
                <c:pt idx="658">
                  <c:v>18.83853132842119</c:v>
                </c:pt>
                <c:pt idx="659">
                  <c:v>18.83853132842119</c:v>
                </c:pt>
                <c:pt idx="660">
                  <c:v>18.73901451220749</c:v>
                </c:pt>
                <c:pt idx="661">
                  <c:v>18.73901451220749</c:v>
                </c:pt>
                <c:pt idx="662">
                  <c:v>18.639497695993793</c:v>
                </c:pt>
                <c:pt idx="663">
                  <c:v>18.539980879780089</c:v>
                </c:pt>
                <c:pt idx="664">
                  <c:v>18.440464063566392</c:v>
                </c:pt>
                <c:pt idx="665">
                  <c:v>18.340947247352691</c:v>
                </c:pt>
                <c:pt idx="666">
                  <c:v>18.241430431138987</c:v>
                </c:pt>
                <c:pt idx="667">
                  <c:v>18.241430431138987</c:v>
                </c:pt>
                <c:pt idx="668">
                  <c:v>18.241430431138987</c:v>
                </c:pt>
                <c:pt idx="669">
                  <c:v>18.440464063566392</c:v>
                </c:pt>
                <c:pt idx="670">
                  <c:v>18.539980879780089</c:v>
                </c:pt>
                <c:pt idx="671">
                  <c:v>18.539980879780089</c:v>
                </c:pt>
                <c:pt idx="672">
                  <c:v>18.539980879780089</c:v>
                </c:pt>
                <c:pt idx="673">
                  <c:v>18.440464063566392</c:v>
                </c:pt>
                <c:pt idx="674">
                  <c:v>18.440464063566392</c:v>
                </c:pt>
                <c:pt idx="675">
                  <c:v>18.440464063566392</c:v>
                </c:pt>
                <c:pt idx="676">
                  <c:v>18.440464063566392</c:v>
                </c:pt>
                <c:pt idx="677">
                  <c:v>18.340947247352691</c:v>
                </c:pt>
                <c:pt idx="678">
                  <c:v>18.241430431138987</c:v>
                </c:pt>
                <c:pt idx="679">
                  <c:v>18.241430431138987</c:v>
                </c:pt>
                <c:pt idx="680">
                  <c:v>18.14191361492529</c:v>
                </c:pt>
                <c:pt idx="681">
                  <c:v>18.042396798711589</c:v>
                </c:pt>
                <c:pt idx="682">
                  <c:v>18.241430431138987</c:v>
                </c:pt>
                <c:pt idx="683">
                  <c:v>18.340947247352691</c:v>
                </c:pt>
                <c:pt idx="684">
                  <c:v>18.340947247352691</c:v>
                </c:pt>
                <c:pt idx="685">
                  <c:v>18.340947247352691</c:v>
                </c:pt>
                <c:pt idx="686">
                  <c:v>18.340947247352691</c:v>
                </c:pt>
                <c:pt idx="687">
                  <c:v>18.340947247352691</c:v>
                </c:pt>
                <c:pt idx="688">
                  <c:v>18.340947247352691</c:v>
                </c:pt>
                <c:pt idx="689">
                  <c:v>18.440464063566392</c:v>
                </c:pt>
                <c:pt idx="690">
                  <c:v>18.340947247352691</c:v>
                </c:pt>
                <c:pt idx="691">
                  <c:v>18.440464063566392</c:v>
                </c:pt>
                <c:pt idx="692">
                  <c:v>18.440464063566392</c:v>
                </c:pt>
                <c:pt idx="693">
                  <c:v>18.440464063566392</c:v>
                </c:pt>
                <c:pt idx="694">
                  <c:v>18.440464063566392</c:v>
                </c:pt>
                <c:pt idx="695">
                  <c:v>18.340947247352691</c:v>
                </c:pt>
                <c:pt idx="696">
                  <c:v>18.340947247352691</c:v>
                </c:pt>
                <c:pt idx="697">
                  <c:v>18.340947247352691</c:v>
                </c:pt>
                <c:pt idx="698">
                  <c:v>18.340947247352691</c:v>
                </c:pt>
                <c:pt idx="699">
                  <c:v>18.340947247352691</c:v>
                </c:pt>
                <c:pt idx="700">
                  <c:v>18.241430431138987</c:v>
                </c:pt>
                <c:pt idx="701">
                  <c:v>18.340947247352691</c:v>
                </c:pt>
                <c:pt idx="702">
                  <c:v>18.340947247352691</c:v>
                </c:pt>
                <c:pt idx="703">
                  <c:v>18.241430431138987</c:v>
                </c:pt>
                <c:pt idx="704">
                  <c:v>18.14191361492529</c:v>
                </c:pt>
                <c:pt idx="705">
                  <c:v>18.14191361492529</c:v>
                </c:pt>
                <c:pt idx="706">
                  <c:v>18.14191361492529</c:v>
                </c:pt>
                <c:pt idx="707">
                  <c:v>18.14191361492529</c:v>
                </c:pt>
                <c:pt idx="708">
                  <c:v>18.14191361492529</c:v>
                </c:pt>
                <c:pt idx="709">
                  <c:v>18.14191361492529</c:v>
                </c:pt>
                <c:pt idx="710">
                  <c:v>18.14191361492529</c:v>
                </c:pt>
                <c:pt idx="711">
                  <c:v>18.14191361492529</c:v>
                </c:pt>
                <c:pt idx="712">
                  <c:v>18.042396798711589</c:v>
                </c:pt>
                <c:pt idx="713">
                  <c:v>18.042396798711589</c:v>
                </c:pt>
                <c:pt idx="714">
                  <c:v>18.042396798711589</c:v>
                </c:pt>
                <c:pt idx="715">
                  <c:v>18.042396798711589</c:v>
                </c:pt>
                <c:pt idx="716">
                  <c:v>18.042396798711589</c:v>
                </c:pt>
                <c:pt idx="717">
                  <c:v>18.042396798711589</c:v>
                </c:pt>
                <c:pt idx="718">
                  <c:v>18.042396798711589</c:v>
                </c:pt>
                <c:pt idx="719">
                  <c:v>18.042396798711589</c:v>
                </c:pt>
                <c:pt idx="720">
                  <c:v>17.942879982497889</c:v>
                </c:pt>
                <c:pt idx="721">
                  <c:v>17.942879982497889</c:v>
                </c:pt>
                <c:pt idx="722">
                  <c:v>17.942879982497889</c:v>
                </c:pt>
                <c:pt idx="723">
                  <c:v>17.942879982497889</c:v>
                </c:pt>
                <c:pt idx="724">
                  <c:v>18.042396798711589</c:v>
                </c:pt>
                <c:pt idx="725">
                  <c:v>18.042396798711589</c:v>
                </c:pt>
                <c:pt idx="726">
                  <c:v>17.942879982497889</c:v>
                </c:pt>
                <c:pt idx="727">
                  <c:v>17.843363166284188</c:v>
                </c:pt>
                <c:pt idx="728">
                  <c:v>17.942879982497889</c:v>
                </c:pt>
                <c:pt idx="729">
                  <c:v>17.942879982497889</c:v>
                </c:pt>
                <c:pt idx="730">
                  <c:v>17.942879982497889</c:v>
                </c:pt>
                <c:pt idx="731">
                  <c:v>17.942879982497889</c:v>
                </c:pt>
                <c:pt idx="732">
                  <c:v>17.942879982497889</c:v>
                </c:pt>
                <c:pt idx="733">
                  <c:v>17.942879982497889</c:v>
                </c:pt>
                <c:pt idx="734">
                  <c:v>17.942879982497889</c:v>
                </c:pt>
                <c:pt idx="735">
                  <c:v>18.042396798711589</c:v>
                </c:pt>
                <c:pt idx="736">
                  <c:v>18.042396798711589</c:v>
                </c:pt>
                <c:pt idx="737">
                  <c:v>17.942879982497889</c:v>
                </c:pt>
                <c:pt idx="738">
                  <c:v>17.942879982497889</c:v>
                </c:pt>
                <c:pt idx="739">
                  <c:v>17.843363166284188</c:v>
                </c:pt>
                <c:pt idx="740">
                  <c:v>17.743846350070488</c:v>
                </c:pt>
                <c:pt idx="741">
                  <c:v>17.743846350070488</c:v>
                </c:pt>
                <c:pt idx="742">
                  <c:v>17.644329533856791</c:v>
                </c:pt>
                <c:pt idx="743">
                  <c:v>17.644329533856791</c:v>
                </c:pt>
                <c:pt idx="744">
                  <c:v>17.644329533856791</c:v>
                </c:pt>
                <c:pt idx="745">
                  <c:v>17.544812717643087</c:v>
                </c:pt>
                <c:pt idx="746">
                  <c:v>17.544812717643087</c:v>
                </c:pt>
                <c:pt idx="747">
                  <c:v>17.644329533856791</c:v>
                </c:pt>
                <c:pt idx="748">
                  <c:v>17.644329533856791</c:v>
                </c:pt>
                <c:pt idx="749">
                  <c:v>17.544812717643087</c:v>
                </c:pt>
                <c:pt idx="750">
                  <c:v>17.644329533856791</c:v>
                </c:pt>
                <c:pt idx="751">
                  <c:v>17.743846350070488</c:v>
                </c:pt>
                <c:pt idx="752">
                  <c:v>17.843363166284188</c:v>
                </c:pt>
                <c:pt idx="753">
                  <c:v>17.843363166284188</c:v>
                </c:pt>
                <c:pt idx="754">
                  <c:v>17.942879982497889</c:v>
                </c:pt>
                <c:pt idx="755">
                  <c:v>17.942879982497889</c:v>
                </c:pt>
                <c:pt idx="756">
                  <c:v>17.843363166284188</c:v>
                </c:pt>
                <c:pt idx="757">
                  <c:v>17.843363166284188</c:v>
                </c:pt>
                <c:pt idx="758">
                  <c:v>17.743846350070488</c:v>
                </c:pt>
                <c:pt idx="759">
                  <c:v>17.743846350070488</c:v>
                </c:pt>
                <c:pt idx="760">
                  <c:v>17.644329533856791</c:v>
                </c:pt>
                <c:pt idx="761">
                  <c:v>17.544812717643087</c:v>
                </c:pt>
                <c:pt idx="762">
                  <c:v>17.44529590142939</c:v>
                </c:pt>
                <c:pt idx="763">
                  <c:v>17.44529590142939</c:v>
                </c:pt>
                <c:pt idx="764">
                  <c:v>17.44529590142939</c:v>
                </c:pt>
                <c:pt idx="765">
                  <c:v>17.345779085215689</c:v>
                </c:pt>
                <c:pt idx="766">
                  <c:v>17.345779085215689</c:v>
                </c:pt>
                <c:pt idx="767">
                  <c:v>17.345779085215689</c:v>
                </c:pt>
                <c:pt idx="768">
                  <c:v>17.246262269001985</c:v>
                </c:pt>
                <c:pt idx="769">
                  <c:v>17.246262269001985</c:v>
                </c:pt>
                <c:pt idx="770">
                  <c:v>17.246262269001985</c:v>
                </c:pt>
                <c:pt idx="771">
                  <c:v>17.246262269001985</c:v>
                </c:pt>
                <c:pt idx="772">
                  <c:v>17.246262269001985</c:v>
                </c:pt>
                <c:pt idx="773">
                  <c:v>17.246262269001985</c:v>
                </c:pt>
                <c:pt idx="774">
                  <c:v>17.146745452788288</c:v>
                </c:pt>
                <c:pt idx="775">
                  <c:v>17.146745452788288</c:v>
                </c:pt>
                <c:pt idx="776">
                  <c:v>17.146745452788288</c:v>
                </c:pt>
                <c:pt idx="777">
                  <c:v>17.146745452788288</c:v>
                </c:pt>
                <c:pt idx="778">
                  <c:v>17.047228636574587</c:v>
                </c:pt>
                <c:pt idx="779">
                  <c:v>17.047228636574587</c:v>
                </c:pt>
                <c:pt idx="780">
                  <c:v>17.047228636574587</c:v>
                </c:pt>
                <c:pt idx="781">
                  <c:v>17.047228636574587</c:v>
                </c:pt>
                <c:pt idx="782">
                  <c:v>17.047228636574587</c:v>
                </c:pt>
                <c:pt idx="783">
                  <c:v>17.047228636574587</c:v>
                </c:pt>
                <c:pt idx="784">
                  <c:v>17.047228636574587</c:v>
                </c:pt>
                <c:pt idx="785">
                  <c:v>17.246262269001985</c:v>
                </c:pt>
                <c:pt idx="786">
                  <c:v>17.44529590142939</c:v>
                </c:pt>
                <c:pt idx="787">
                  <c:v>17.544812717643087</c:v>
                </c:pt>
                <c:pt idx="788">
                  <c:v>17.44529590142939</c:v>
                </c:pt>
                <c:pt idx="789">
                  <c:v>17.345779085215689</c:v>
                </c:pt>
                <c:pt idx="790">
                  <c:v>17.345779085215689</c:v>
                </c:pt>
                <c:pt idx="791">
                  <c:v>17.44529590142939</c:v>
                </c:pt>
                <c:pt idx="792">
                  <c:v>17.544812717643087</c:v>
                </c:pt>
                <c:pt idx="793">
                  <c:v>17.644329533856791</c:v>
                </c:pt>
                <c:pt idx="794">
                  <c:v>17.644329533856791</c:v>
                </c:pt>
                <c:pt idx="795">
                  <c:v>17.644329533856791</c:v>
                </c:pt>
                <c:pt idx="796">
                  <c:v>17.743846350070488</c:v>
                </c:pt>
                <c:pt idx="797">
                  <c:v>17.644329533856791</c:v>
                </c:pt>
                <c:pt idx="798">
                  <c:v>17.743846350070488</c:v>
                </c:pt>
                <c:pt idx="799">
                  <c:v>17.743846350070488</c:v>
                </c:pt>
                <c:pt idx="800">
                  <c:v>17.544812717643087</c:v>
                </c:pt>
                <c:pt idx="801">
                  <c:v>17.644329533856791</c:v>
                </c:pt>
                <c:pt idx="802">
                  <c:v>17.843363166284188</c:v>
                </c:pt>
                <c:pt idx="803">
                  <c:v>17.743846350070488</c:v>
                </c:pt>
                <c:pt idx="804">
                  <c:v>17.644329533856791</c:v>
                </c:pt>
                <c:pt idx="805">
                  <c:v>17.743846350070488</c:v>
                </c:pt>
                <c:pt idx="806">
                  <c:v>17.743846350070488</c:v>
                </c:pt>
                <c:pt idx="807">
                  <c:v>17.743846350070488</c:v>
                </c:pt>
                <c:pt idx="808">
                  <c:v>17.743846350070488</c:v>
                </c:pt>
                <c:pt idx="809">
                  <c:v>17.644329533856791</c:v>
                </c:pt>
                <c:pt idx="810">
                  <c:v>17.743846350070488</c:v>
                </c:pt>
                <c:pt idx="811">
                  <c:v>17.843363166284188</c:v>
                </c:pt>
                <c:pt idx="812">
                  <c:v>17.743846350070488</c:v>
                </c:pt>
                <c:pt idx="813">
                  <c:v>17.743846350070488</c:v>
                </c:pt>
                <c:pt idx="814">
                  <c:v>17.544812717643087</c:v>
                </c:pt>
                <c:pt idx="815">
                  <c:v>17.544812717643087</c:v>
                </c:pt>
                <c:pt idx="816">
                  <c:v>17.644329533856791</c:v>
                </c:pt>
                <c:pt idx="817">
                  <c:v>17.644329533856791</c:v>
                </c:pt>
                <c:pt idx="818">
                  <c:v>17.743846350070488</c:v>
                </c:pt>
                <c:pt idx="819">
                  <c:v>17.644329533856791</c:v>
                </c:pt>
                <c:pt idx="820">
                  <c:v>17.644329533856791</c:v>
                </c:pt>
                <c:pt idx="821">
                  <c:v>17.644329533856791</c:v>
                </c:pt>
                <c:pt idx="822">
                  <c:v>17.544812717643087</c:v>
                </c:pt>
                <c:pt idx="823">
                  <c:v>17.44529590142939</c:v>
                </c:pt>
                <c:pt idx="824">
                  <c:v>17.644329533856791</c:v>
                </c:pt>
                <c:pt idx="825">
                  <c:v>17.644329533856791</c:v>
                </c:pt>
                <c:pt idx="826">
                  <c:v>17.644329533856791</c:v>
                </c:pt>
                <c:pt idx="827">
                  <c:v>17.544812717643087</c:v>
                </c:pt>
                <c:pt idx="828">
                  <c:v>17.644329533856791</c:v>
                </c:pt>
                <c:pt idx="829">
                  <c:v>17.644329533856791</c:v>
                </c:pt>
                <c:pt idx="830">
                  <c:v>17.644329533856791</c:v>
                </c:pt>
                <c:pt idx="831">
                  <c:v>17.544812717643087</c:v>
                </c:pt>
                <c:pt idx="832">
                  <c:v>17.644329533856791</c:v>
                </c:pt>
                <c:pt idx="833">
                  <c:v>17.644329533856791</c:v>
                </c:pt>
                <c:pt idx="834">
                  <c:v>17.544812717643087</c:v>
                </c:pt>
                <c:pt idx="835">
                  <c:v>17.44529590142939</c:v>
                </c:pt>
                <c:pt idx="836">
                  <c:v>17.644329533856791</c:v>
                </c:pt>
                <c:pt idx="837">
                  <c:v>17.644329533856791</c:v>
                </c:pt>
                <c:pt idx="838">
                  <c:v>17.644329533856791</c:v>
                </c:pt>
                <c:pt idx="839">
                  <c:v>17.544812717643087</c:v>
                </c:pt>
                <c:pt idx="840">
                  <c:v>17.644329533856791</c:v>
                </c:pt>
                <c:pt idx="841">
                  <c:v>17.644329533856791</c:v>
                </c:pt>
                <c:pt idx="842">
                  <c:v>17.644329533856791</c:v>
                </c:pt>
                <c:pt idx="843">
                  <c:v>17.644329533856791</c:v>
                </c:pt>
                <c:pt idx="844">
                  <c:v>17.644329533856791</c:v>
                </c:pt>
                <c:pt idx="845">
                  <c:v>17.644329533856791</c:v>
                </c:pt>
                <c:pt idx="846">
                  <c:v>17.644329533856791</c:v>
                </c:pt>
                <c:pt idx="847">
                  <c:v>17.644329533856791</c:v>
                </c:pt>
                <c:pt idx="848">
                  <c:v>17.644329533856791</c:v>
                </c:pt>
                <c:pt idx="849">
                  <c:v>17.644329533856791</c:v>
                </c:pt>
                <c:pt idx="850">
                  <c:v>17.644329533856791</c:v>
                </c:pt>
                <c:pt idx="851">
                  <c:v>17.644329533856791</c:v>
                </c:pt>
                <c:pt idx="852">
                  <c:v>17.544812717643087</c:v>
                </c:pt>
                <c:pt idx="853">
                  <c:v>17.44529590142939</c:v>
                </c:pt>
                <c:pt idx="854">
                  <c:v>17.345779085215689</c:v>
                </c:pt>
                <c:pt idx="855">
                  <c:v>17.146745452788288</c:v>
                </c:pt>
                <c:pt idx="856">
                  <c:v>17.146745452788288</c:v>
                </c:pt>
                <c:pt idx="857">
                  <c:v>17.146745452788288</c:v>
                </c:pt>
                <c:pt idx="858">
                  <c:v>17.146745452788288</c:v>
                </c:pt>
                <c:pt idx="859">
                  <c:v>17.146745452788288</c:v>
                </c:pt>
                <c:pt idx="860">
                  <c:v>17.146745452788288</c:v>
                </c:pt>
                <c:pt idx="861">
                  <c:v>17.047228636574587</c:v>
                </c:pt>
                <c:pt idx="862">
                  <c:v>17.047228636574587</c:v>
                </c:pt>
                <c:pt idx="863">
                  <c:v>17.047228636574587</c:v>
                </c:pt>
                <c:pt idx="864">
                  <c:v>16.947711820360887</c:v>
                </c:pt>
                <c:pt idx="865">
                  <c:v>16.947711820360887</c:v>
                </c:pt>
                <c:pt idx="866">
                  <c:v>16.947711820360887</c:v>
                </c:pt>
                <c:pt idx="867">
                  <c:v>16.947711820360887</c:v>
                </c:pt>
                <c:pt idx="868">
                  <c:v>16.947711820360887</c:v>
                </c:pt>
                <c:pt idx="869">
                  <c:v>17.047228636574587</c:v>
                </c:pt>
                <c:pt idx="870">
                  <c:v>17.246262269001985</c:v>
                </c:pt>
                <c:pt idx="871">
                  <c:v>17.246262269001985</c:v>
                </c:pt>
                <c:pt idx="872">
                  <c:v>17.146745452788288</c:v>
                </c:pt>
                <c:pt idx="873">
                  <c:v>17.146745452788288</c:v>
                </c:pt>
                <c:pt idx="874">
                  <c:v>17.146745452788288</c:v>
                </c:pt>
                <c:pt idx="875">
                  <c:v>17.146745452788288</c:v>
                </c:pt>
                <c:pt idx="876">
                  <c:v>17.146745452788288</c:v>
                </c:pt>
                <c:pt idx="877">
                  <c:v>17.146745452788288</c:v>
                </c:pt>
                <c:pt idx="878">
                  <c:v>17.146745452788288</c:v>
                </c:pt>
                <c:pt idx="879">
                  <c:v>17.146745452788288</c:v>
                </c:pt>
                <c:pt idx="880">
                  <c:v>17.047228636574587</c:v>
                </c:pt>
                <c:pt idx="881">
                  <c:v>17.047228636574587</c:v>
                </c:pt>
                <c:pt idx="882">
                  <c:v>17.047228636574587</c:v>
                </c:pt>
                <c:pt idx="883">
                  <c:v>17.047228636574587</c:v>
                </c:pt>
                <c:pt idx="884">
                  <c:v>17.047228636574587</c:v>
                </c:pt>
                <c:pt idx="885">
                  <c:v>17.047228636574587</c:v>
                </c:pt>
                <c:pt idx="886">
                  <c:v>17.047228636574587</c:v>
                </c:pt>
                <c:pt idx="887">
                  <c:v>17.047228636574587</c:v>
                </c:pt>
                <c:pt idx="888">
                  <c:v>17.047228636574587</c:v>
                </c:pt>
                <c:pt idx="889">
                  <c:v>17.047228636574587</c:v>
                </c:pt>
                <c:pt idx="890">
                  <c:v>17.047228636574587</c:v>
                </c:pt>
                <c:pt idx="891">
                  <c:v>17.047228636574587</c:v>
                </c:pt>
                <c:pt idx="892">
                  <c:v>17.047228636574587</c:v>
                </c:pt>
                <c:pt idx="893">
                  <c:v>17.047228636574587</c:v>
                </c:pt>
                <c:pt idx="894">
                  <c:v>17.047228636574587</c:v>
                </c:pt>
                <c:pt idx="895">
                  <c:v>17.047228636574587</c:v>
                </c:pt>
                <c:pt idx="896">
                  <c:v>17.146745452788288</c:v>
                </c:pt>
                <c:pt idx="897">
                  <c:v>17.146745452788288</c:v>
                </c:pt>
                <c:pt idx="898">
                  <c:v>17.345779085215689</c:v>
                </c:pt>
                <c:pt idx="899">
                  <c:v>17.44529590142939</c:v>
                </c:pt>
                <c:pt idx="900">
                  <c:v>17.644329533856791</c:v>
                </c:pt>
              </c:numCache>
            </c:numRef>
          </c:yVal>
          <c:smooth val="1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5440384"/>
        <c:axId val="56305920"/>
      </c:scatterChart>
      <c:valAx>
        <c:axId val="45440384"/>
        <c:scaling>
          <c:orientation val="minMax"/>
          <c:max val="41535.25"/>
          <c:min val="41534.708333333299"/>
        </c:scaling>
        <c:delete val="0"/>
        <c:axPos val="b"/>
        <c:majorGridlines>
          <c:spPr>
            <a:ln>
              <a:prstDash val="dash"/>
            </a:ln>
          </c:spPr>
        </c:majorGridlines>
        <c:numFmt formatCode="m/d\&#10;\ h" sourceLinked="1"/>
        <c:majorTickMark val="in"/>
        <c:minorTickMark val="none"/>
        <c:tickLblPos val="nextTo"/>
        <c:crossAx val="56305920"/>
        <c:crosses val="autoZero"/>
        <c:crossBetween val="midCat"/>
        <c:majorUnit val="4.1666666000000012E-2"/>
      </c:valAx>
      <c:valAx>
        <c:axId val="56305920"/>
        <c:scaling>
          <c:orientation val="minMax"/>
          <c:max val="25"/>
          <c:min val="15"/>
        </c:scaling>
        <c:delete val="0"/>
        <c:axPos val="l"/>
        <c:majorGridlines>
          <c:spPr>
            <a:ln>
              <a:prstDash val="dash"/>
            </a:ln>
          </c:spPr>
        </c:majorGridlines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ja-JP" altLang="en-US"/>
                  <a:t>気温（℃）</a:t>
                </a:r>
              </a:p>
            </c:rich>
          </c:tx>
          <c:layout/>
          <c:overlay val="0"/>
        </c:title>
        <c:numFmt formatCode="General" sourceLinked="1"/>
        <c:majorTickMark val="in"/>
        <c:minorTickMark val="none"/>
        <c:tickLblPos val="nextTo"/>
        <c:crossAx val="45440384"/>
        <c:crosses val="autoZero"/>
        <c:crossBetween val="midCat"/>
        <c:majorUnit val="1"/>
      </c:valAx>
      <c:spPr>
        <a:ln w="12700">
          <a:solidFill>
            <a:schemeClr val="tx1"/>
          </a:solidFill>
        </a:ln>
      </c:spPr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150" b="1" i="0" baseline="0">
          <a:latin typeface="Arial" pitchFamily="34" charset="0"/>
        </a:defRPr>
      </a:pPr>
      <a:endParaRPr lang="ja-JP"/>
    </a:p>
  </c:txPr>
  <c:externalData r:id="rId1">
    <c:autoUpdate val="0"/>
  </c:externalData>
  <c:userShapes r:id="rId2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ja-JP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5.1811558505958637E-2"/>
          <c:y val="2.6881720430107527E-2"/>
          <c:w val="0.9196920843157641"/>
          <c:h val="0.94623655913978499"/>
        </c:manualLayout>
      </c:layout>
      <c:bubbleChart>
        <c:varyColors val="0"/>
        <c:ser>
          <c:idx val="0"/>
          <c:order val="0"/>
          <c:spPr>
            <a:solidFill>
              <a:schemeClr val="accent2">
                <a:alpha val="70000"/>
              </a:schemeClr>
            </a:solidFill>
          </c:spPr>
          <c:invertIfNegative val="0"/>
          <c:xVal>
            <c:numRef>
              <c:f>Sheet2!$B$2:$B$25</c:f>
              <c:numCache>
                <c:formatCode>General</c:formatCode>
                <c:ptCount val="24"/>
                <c:pt idx="0">
                  <c:v>427.501600002347</c:v>
                </c:pt>
                <c:pt idx="1">
                  <c:v>415.11680000021443</c:v>
                </c:pt>
                <c:pt idx="2">
                  <c:v>405.8960000003708</c:v>
                </c:pt>
                <c:pt idx="3">
                  <c:v>446.30480000112129</c:v>
                </c:pt>
                <c:pt idx="4">
                  <c:v>429.67120000200794</c:v>
                </c:pt>
                <c:pt idx="5">
                  <c:v>412.40480000192292</c:v>
                </c:pt>
                <c:pt idx="6">
                  <c:v>576.57120000110353</c:v>
                </c:pt>
                <c:pt idx="7">
                  <c:v>479.84320000123262</c:v>
                </c:pt>
                <c:pt idx="8">
                  <c:v>459.05120000234092</c:v>
                </c:pt>
                <c:pt idx="9">
                  <c:v>414.39360000204033</c:v>
                </c:pt>
                <c:pt idx="10">
                  <c:v>370.91120000134197</c:v>
                </c:pt>
                <c:pt idx="11">
                  <c:v>354.27760000222861</c:v>
                </c:pt>
                <c:pt idx="12">
                  <c:v>314.23040000056517</c:v>
                </c:pt>
                <c:pt idx="13">
                  <c:v>258.0016000012165</c:v>
                </c:pt>
                <c:pt idx="14">
                  <c:v>207.01600000147664</c:v>
                </c:pt>
                <c:pt idx="15">
                  <c:v>157.47680000065429</c:v>
                </c:pt>
                <c:pt idx="16">
                  <c:v>115.98320000007334</c:v>
                </c:pt>
                <c:pt idx="17">
                  <c:v>142.65120000211482</c:v>
                </c:pt>
                <c:pt idx="18">
                  <c:v>230.79120000054445</c:v>
                </c:pt>
                <c:pt idx="19">
                  <c:v>254.56640000218158</c:v>
                </c:pt>
                <c:pt idx="20">
                  <c:v>444.85840000220378</c:v>
                </c:pt>
                <c:pt idx="21">
                  <c:v>50</c:v>
                </c:pt>
                <c:pt idx="22">
                  <c:v>50</c:v>
                </c:pt>
                <c:pt idx="23">
                  <c:v>550</c:v>
                </c:pt>
              </c:numCache>
            </c:numRef>
          </c:xVal>
          <c:yVal>
            <c:numRef>
              <c:f>Sheet2!$C$2:$C$25</c:f>
              <c:numCache>
                <c:formatCode>General</c:formatCode>
                <c:ptCount val="24"/>
                <c:pt idx="0">
                  <c:v>387.79320000047437</c:v>
                </c:pt>
                <c:pt idx="1">
                  <c:v>385.46976000005117</c:v>
                </c:pt>
                <c:pt idx="2">
                  <c:v>383.47824000036229</c:v>
                </c:pt>
                <c:pt idx="3">
                  <c:v>359.13744000049627</c:v>
                </c:pt>
                <c:pt idx="4">
                  <c:v>347.18832000000458</c:v>
                </c:pt>
                <c:pt idx="5">
                  <c:v>356.48208000012494</c:v>
                </c:pt>
                <c:pt idx="6">
                  <c:v>346.52448000010827</c:v>
                </c:pt>
                <c:pt idx="7">
                  <c:v>375.95472000048949</c:v>
                </c:pt>
                <c:pt idx="8">
                  <c:v>403.94664000057128</c:v>
                </c:pt>
                <c:pt idx="9">
                  <c:v>737.08368000067458</c:v>
                </c:pt>
                <c:pt idx="10">
                  <c:v>702.45336000005761</c:v>
                </c:pt>
                <c:pt idx="11">
                  <c:v>689.95104000017648</c:v>
                </c:pt>
                <c:pt idx="12">
                  <c:v>691.05744000052766</c:v>
                </c:pt>
                <c:pt idx="13">
                  <c:v>586.61328000007336</c:v>
                </c:pt>
                <c:pt idx="14">
                  <c:v>679.66152000021168</c:v>
                </c:pt>
                <c:pt idx="15">
                  <c:v>804.02088000069932</c:v>
                </c:pt>
                <c:pt idx="16">
                  <c:v>881.57952000063699</c:v>
                </c:pt>
                <c:pt idx="17">
                  <c:v>644.69928000043262</c:v>
                </c:pt>
                <c:pt idx="18">
                  <c:v>494.45016000005887</c:v>
                </c:pt>
                <c:pt idx="19">
                  <c:v>459.37728000055921</c:v>
                </c:pt>
                <c:pt idx="20">
                  <c:v>109.97616000063829</c:v>
                </c:pt>
                <c:pt idx="21">
                  <c:v>100</c:v>
                </c:pt>
                <c:pt idx="22">
                  <c:v>180</c:v>
                </c:pt>
                <c:pt idx="23">
                  <c:v>900</c:v>
                </c:pt>
              </c:numCache>
            </c:numRef>
          </c:yVal>
          <c:bubbleSize>
            <c:numRef>
              <c:f>Sheet2!$H$2:$H$25</c:f>
              <c:numCache>
                <c:formatCode>0.00_ </c:formatCode>
                <c:ptCount val="24"/>
                <c:pt idx="0">
                  <c:v>-1.1098848627799534</c:v>
                </c:pt>
                <c:pt idx="1">
                  <c:v>-1.4764630894661295</c:v>
                </c:pt>
                <c:pt idx="2">
                  <c:v>-1.5174447180184885</c:v>
                </c:pt>
                <c:pt idx="3">
                  <c:v>-1.2624008693526072</c:v>
                </c:pt>
                <c:pt idx="4">
                  <c:v>-1.5678309842406861</c:v>
                </c:pt>
                <c:pt idx="5">
                  <c:v>-1.6856276311915117</c:v>
                </c:pt>
                <c:pt idx="6">
                  <c:v>-0.79413373657311581</c:v>
                </c:pt>
                <c:pt idx="7">
                  <c:v>-0.72868648968385941</c:v>
                </c:pt>
                <c:pt idx="8">
                  <c:v>-0.45755633400096585</c:v>
                </c:pt>
                <c:pt idx="9">
                  <c:v>0</c:v>
                </c:pt>
                <c:pt idx="10">
                  <c:v>-1.2432414229669853</c:v>
                </c:pt>
                <c:pt idx="11">
                  <c:v>-1.0728989337161963</c:v>
                </c:pt>
                <c:pt idx="12">
                  <c:v>-2.3569587668144045</c:v>
                </c:pt>
                <c:pt idx="13">
                  <c:v>-3.2060657537531192</c:v>
                </c:pt>
                <c:pt idx="14">
                  <c:v>-3.0524617424210838</c:v>
                </c:pt>
                <c:pt idx="15">
                  <c:v>-2.1808047675688726</c:v>
                </c:pt>
                <c:pt idx="16">
                  <c:v>-1.7224106475705163</c:v>
                </c:pt>
                <c:pt idx="17">
                  <c:v>-1.3587593084705141</c:v>
                </c:pt>
                <c:pt idx="18">
                  <c:v>-1.3238889436199699</c:v>
                </c:pt>
                <c:pt idx="19">
                  <c:v>-2.4682005173504891</c:v>
                </c:pt>
                <c:pt idx="20">
                  <c:v>-2.2869827503851425</c:v>
                </c:pt>
                <c:pt idx="21" formatCode="General">
                  <c:v>-1</c:v>
                </c:pt>
                <c:pt idx="22" formatCode="General">
                  <c:v>-2</c:v>
                </c:pt>
              </c:numCache>
            </c:numRef>
          </c:bubbleSize>
          <c:bubble3D val="0"/>
        </c:ser>
        <c:ser>
          <c:idx val="1"/>
          <c:order val="1"/>
          <c:spPr>
            <a:solidFill>
              <a:srgbClr val="00B0F0">
                <a:alpha val="40000"/>
              </a:srgbClr>
            </a:solidFill>
            <a:ln w="15875">
              <a:solidFill>
                <a:srgbClr val="0070C0"/>
              </a:solidFill>
            </a:ln>
          </c:spPr>
          <c:invertIfNegative val="0"/>
          <c:dPt>
            <c:idx val="23"/>
            <c:invertIfNegative val="0"/>
            <c:bubble3D val="0"/>
            <c:spPr>
              <a:noFill/>
              <a:ln w="15875">
                <a:noFill/>
              </a:ln>
            </c:spPr>
          </c:dPt>
          <c:xVal>
            <c:numRef>
              <c:f>Sheet2!$B$2:$B$25</c:f>
              <c:numCache>
                <c:formatCode>General</c:formatCode>
                <c:ptCount val="24"/>
                <c:pt idx="0">
                  <c:v>427.501600002347</c:v>
                </c:pt>
                <c:pt idx="1">
                  <c:v>415.11680000021443</c:v>
                </c:pt>
                <c:pt idx="2">
                  <c:v>405.8960000003708</c:v>
                </c:pt>
                <c:pt idx="3">
                  <c:v>446.30480000112129</c:v>
                </c:pt>
                <c:pt idx="4">
                  <c:v>429.67120000200794</c:v>
                </c:pt>
                <c:pt idx="5">
                  <c:v>412.40480000192292</c:v>
                </c:pt>
                <c:pt idx="6">
                  <c:v>576.57120000110353</c:v>
                </c:pt>
                <c:pt idx="7">
                  <c:v>479.84320000123262</c:v>
                </c:pt>
                <c:pt idx="8">
                  <c:v>459.05120000234092</c:v>
                </c:pt>
                <c:pt idx="9">
                  <c:v>414.39360000204033</c:v>
                </c:pt>
                <c:pt idx="10">
                  <c:v>370.91120000134197</c:v>
                </c:pt>
                <c:pt idx="11">
                  <c:v>354.27760000222861</c:v>
                </c:pt>
                <c:pt idx="12">
                  <c:v>314.23040000056517</c:v>
                </c:pt>
                <c:pt idx="13">
                  <c:v>258.0016000012165</c:v>
                </c:pt>
                <c:pt idx="14">
                  <c:v>207.01600000147664</c:v>
                </c:pt>
                <c:pt idx="15">
                  <c:v>157.47680000065429</c:v>
                </c:pt>
                <c:pt idx="16">
                  <c:v>115.98320000007334</c:v>
                </c:pt>
                <c:pt idx="17">
                  <c:v>142.65120000211482</c:v>
                </c:pt>
                <c:pt idx="18">
                  <c:v>230.79120000054445</c:v>
                </c:pt>
                <c:pt idx="19">
                  <c:v>254.56640000218158</c:v>
                </c:pt>
                <c:pt idx="20">
                  <c:v>444.85840000220378</c:v>
                </c:pt>
                <c:pt idx="21">
                  <c:v>50</c:v>
                </c:pt>
                <c:pt idx="22">
                  <c:v>50</c:v>
                </c:pt>
                <c:pt idx="23">
                  <c:v>550</c:v>
                </c:pt>
              </c:numCache>
            </c:numRef>
          </c:xVal>
          <c:yVal>
            <c:numRef>
              <c:f>Sheet2!$C$2:$C$25</c:f>
              <c:numCache>
                <c:formatCode>General</c:formatCode>
                <c:ptCount val="24"/>
                <c:pt idx="0">
                  <c:v>387.79320000047437</c:v>
                </c:pt>
                <c:pt idx="1">
                  <c:v>385.46976000005117</c:v>
                </c:pt>
                <c:pt idx="2">
                  <c:v>383.47824000036229</c:v>
                </c:pt>
                <c:pt idx="3">
                  <c:v>359.13744000049627</c:v>
                </c:pt>
                <c:pt idx="4">
                  <c:v>347.18832000000458</c:v>
                </c:pt>
                <c:pt idx="5">
                  <c:v>356.48208000012494</c:v>
                </c:pt>
                <c:pt idx="6">
                  <c:v>346.52448000010827</c:v>
                </c:pt>
                <c:pt idx="7">
                  <c:v>375.95472000048949</c:v>
                </c:pt>
                <c:pt idx="8">
                  <c:v>403.94664000057128</c:v>
                </c:pt>
                <c:pt idx="9">
                  <c:v>737.08368000067458</c:v>
                </c:pt>
                <c:pt idx="10">
                  <c:v>702.45336000005761</c:v>
                </c:pt>
                <c:pt idx="11">
                  <c:v>689.95104000017648</c:v>
                </c:pt>
                <c:pt idx="12">
                  <c:v>691.05744000052766</c:v>
                </c:pt>
                <c:pt idx="13">
                  <c:v>586.61328000007336</c:v>
                </c:pt>
                <c:pt idx="14">
                  <c:v>679.66152000021168</c:v>
                </c:pt>
                <c:pt idx="15">
                  <c:v>804.02088000069932</c:v>
                </c:pt>
                <c:pt idx="16">
                  <c:v>881.57952000063699</c:v>
                </c:pt>
                <c:pt idx="17">
                  <c:v>644.69928000043262</c:v>
                </c:pt>
                <c:pt idx="18">
                  <c:v>494.45016000005887</c:v>
                </c:pt>
                <c:pt idx="19">
                  <c:v>459.37728000055921</c:v>
                </c:pt>
                <c:pt idx="20">
                  <c:v>109.97616000063829</c:v>
                </c:pt>
                <c:pt idx="21">
                  <c:v>100</c:v>
                </c:pt>
                <c:pt idx="22">
                  <c:v>180</c:v>
                </c:pt>
                <c:pt idx="23">
                  <c:v>900</c:v>
                </c:pt>
              </c:numCache>
            </c:numRef>
          </c:yVal>
          <c:bubbleSize>
            <c:numRef>
              <c:f>Sheet2!$I$2:$I$25</c:f>
              <c:numCache>
                <c:formatCode>0.00_ </c:formatCode>
                <c:ptCount val="24"/>
                <c:pt idx="0">
                  <c:v>1.1098848627799534</c:v>
                </c:pt>
                <c:pt idx="1">
                  <c:v>1.4764630894661295</c:v>
                </c:pt>
                <c:pt idx="2">
                  <c:v>1.5174447180184885</c:v>
                </c:pt>
                <c:pt idx="3">
                  <c:v>1.2624008693526072</c:v>
                </c:pt>
                <c:pt idx="4">
                  <c:v>1.5678309842406861</c:v>
                </c:pt>
                <c:pt idx="5">
                  <c:v>1.6856276311915117</c:v>
                </c:pt>
                <c:pt idx="6">
                  <c:v>0.79413373657311581</c:v>
                </c:pt>
                <c:pt idx="7">
                  <c:v>0.72868648968385941</c:v>
                </c:pt>
                <c:pt idx="8">
                  <c:v>0.45755633400096585</c:v>
                </c:pt>
                <c:pt idx="9">
                  <c:v>0</c:v>
                </c:pt>
                <c:pt idx="10">
                  <c:v>1.2432414229669853</c:v>
                </c:pt>
                <c:pt idx="11">
                  <c:v>1.0728989337161963</c:v>
                </c:pt>
                <c:pt idx="12">
                  <c:v>2.3569587668144045</c:v>
                </c:pt>
                <c:pt idx="13">
                  <c:v>3.2060657537531192</c:v>
                </c:pt>
                <c:pt idx="14">
                  <c:v>3.0524617424210838</c:v>
                </c:pt>
                <c:pt idx="15">
                  <c:v>2.1808047675688726</c:v>
                </c:pt>
                <c:pt idx="16">
                  <c:v>1.7224106475705163</c:v>
                </c:pt>
                <c:pt idx="17">
                  <c:v>1.3587593084705141</c:v>
                </c:pt>
                <c:pt idx="18">
                  <c:v>1.3238889436199699</c:v>
                </c:pt>
                <c:pt idx="19">
                  <c:v>2.4682005173504891</c:v>
                </c:pt>
                <c:pt idx="20">
                  <c:v>2.2869827503851425</c:v>
                </c:pt>
                <c:pt idx="21" formatCode="General">
                  <c:v>1</c:v>
                </c:pt>
                <c:pt idx="22" formatCode="General">
                  <c:v>2</c:v>
                </c:pt>
                <c:pt idx="23" formatCode="General">
                  <c:v>5</c:v>
                </c:pt>
              </c:numCache>
            </c:numRef>
          </c:bubbleSize>
          <c:bubble3D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bubbleScale val="100"/>
        <c:showNegBubbles val="0"/>
        <c:sizeRepresents val="w"/>
        <c:axId val="74244864"/>
        <c:axId val="74251648"/>
      </c:bubbleChart>
      <c:valAx>
        <c:axId val="74244864"/>
        <c:scaling>
          <c:orientation val="minMax"/>
          <c:max val="649.34319999999991"/>
          <c:min val="0"/>
        </c:scaling>
        <c:delete val="1"/>
        <c:axPos val="b"/>
        <c:numFmt formatCode="General" sourceLinked="1"/>
        <c:majorTickMark val="out"/>
        <c:minorTickMark val="none"/>
        <c:tickLblPos val="nextTo"/>
        <c:crossAx val="74251648"/>
        <c:crosses val="autoZero"/>
        <c:crossBetween val="midCat"/>
      </c:valAx>
      <c:valAx>
        <c:axId val="74251648"/>
        <c:scaling>
          <c:orientation val="minMax"/>
          <c:max val="965.33399999999995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74244864"/>
        <c:crosses val="autoZero"/>
        <c:crossBetween val="midCat"/>
      </c:valAx>
      <c:spPr>
        <a:noFill/>
        <a:ln w="3175">
          <a:noFill/>
        </a:ln>
      </c:spPr>
    </c:plotArea>
    <c:plotVisOnly val="1"/>
    <c:dispBlanksAs val="gap"/>
    <c:showDLblsOverMax val="0"/>
  </c:chart>
  <c:spPr>
    <a:noFill/>
    <a:ln>
      <a:noFill/>
    </a:ln>
  </c:sp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ja-JP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3.0555555555555555E-2"/>
          <c:y val="7.407407407407407E-2"/>
          <c:w val="0.93888888888888888"/>
          <c:h val="0.89049919484702089"/>
        </c:manualLayout>
      </c:layout>
      <c:scatterChart>
        <c:scatterStyle val="lineMarker"/>
        <c:varyColors val="0"/>
        <c:ser>
          <c:idx val="0"/>
          <c:order val="0"/>
          <c:spPr>
            <a:ln w="28575">
              <a:noFill/>
            </a:ln>
          </c:spPr>
          <c:marker>
            <c:symbol val="circle"/>
            <c:size val="2"/>
            <c:spPr>
              <a:solidFill>
                <a:srgbClr val="FF0000"/>
              </a:solidFill>
              <a:ln>
                <a:solidFill>
                  <a:srgbClr val="FF0000"/>
                </a:solidFill>
              </a:ln>
            </c:spPr>
          </c:marker>
          <c:dPt>
            <c:idx val="9"/>
            <c:marker>
              <c:symbol val="triangle"/>
              <c:size val="10"/>
              <c:spPr>
                <a:solidFill>
                  <a:srgbClr val="FFFF00"/>
                </a:solidFill>
                <a:ln>
                  <a:solidFill>
                    <a:schemeClr val="tx1"/>
                  </a:solidFill>
                </a:ln>
              </c:spPr>
            </c:marker>
            <c:bubble3D val="0"/>
          </c:dPt>
          <c:xVal>
            <c:numRef>
              <c:f>Sheet2!$B$2:$B$24</c:f>
              <c:numCache>
                <c:formatCode>General</c:formatCode>
                <c:ptCount val="23"/>
                <c:pt idx="0">
                  <c:v>427.501600002347</c:v>
                </c:pt>
                <c:pt idx="1">
                  <c:v>415.11680000021443</c:v>
                </c:pt>
                <c:pt idx="2">
                  <c:v>405.8960000003708</c:v>
                </c:pt>
                <c:pt idx="3">
                  <c:v>446.30480000112129</c:v>
                </c:pt>
                <c:pt idx="4">
                  <c:v>429.67120000200794</c:v>
                </c:pt>
                <c:pt idx="5">
                  <c:v>412.40480000192292</c:v>
                </c:pt>
                <c:pt idx="6">
                  <c:v>576.57120000110353</c:v>
                </c:pt>
                <c:pt idx="7">
                  <c:v>479.84320000123262</c:v>
                </c:pt>
                <c:pt idx="8">
                  <c:v>459.05120000234092</c:v>
                </c:pt>
                <c:pt idx="9">
                  <c:v>414.39360000204033</c:v>
                </c:pt>
                <c:pt idx="10">
                  <c:v>370.91120000134197</c:v>
                </c:pt>
                <c:pt idx="11">
                  <c:v>354.27760000222861</c:v>
                </c:pt>
                <c:pt idx="12">
                  <c:v>314.23040000056517</c:v>
                </c:pt>
                <c:pt idx="13">
                  <c:v>258.0016000012165</c:v>
                </c:pt>
                <c:pt idx="14">
                  <c:v>207.01600000147664</c:v>
                </c:pt>
                <c:pt idx="15">
                  <c:v>157.47680000065429</c:v>
                </c:pt>
                <c:pt idx="16">
                  <c:v>115.98320000007334</c:v>
                </c:pt>
                <c:pt idx="17">
                  <c:v>142.65120000211482</c:v>
                </c:pt>
                <c:pt idx="18">
                  <c:v>230.79120000054445</c:v>
                </c:pt>
                <c:pt idx="19">
                  <c:v>254.56640000218158</c:v>
                </c:pt>
                <c:pt idx="20">
                  <c:v>444.85840000220378</c:v>
                </c:pt>
                <c:pt idx="21">
                  <c:v>50</c:v>
                </c:pt>
                <c:pt idx="22">
                  <c:v>50</c:v>
                </c:pt>
              </c:numCache>
            </c:numRef>
          </c:xVal>
          <c:yVal>
            <c:numRef>
              <c:f>Sheet2!$C$2:$C$24</c:f>
              <c:numCache>
                <c:formatCode>General</c:formatCode>
                <c:ptCount val="23"/>
                <c:pt idx="0">
                  <c:v>387.79320000047437</c:v>
                </c:pt>
                <c:pt idx="1">
                  <c:v>385.46976000005117</c:v>
                </c:pt>
                <c:pt idx="2">
                  <c:v>383.47824000036229</c:v>
                </c:pt>
                <c:pt idx="3">
                  <c:v>359.13744000049627</c:v>
                </c:pt>
                <c:pt idx="4">
                  <c:v>347.18832000000458</c:v>
                </c:pt>
                <c:pt idx="5">
                  <c:v>356.48208000012494</c:v>
                </c:pt>
                <c:pt idx="6">
                  <c:v>346.52448000010827</c:v>
                </c:pt>
                <c:pt idx="7">
                  <c:v>375.95472000048949</c:v>
                </c:pt>
                <c:pt idx="8">
                  <c:v>403.94664000057128</c:v>
                </c:pt>
                <c:pt idx="9">
                  <c:v>737.08368000067458</c:v>
                </c:pt>
                <c:pt idx="10">
                  <c:v>702.45336000005761</c:v>
                </c:pt>
                <c:pt idx="11">
                  <c:v>689.95104000017648</c:v>
                </c:pt>
                <c:pt idx="12">
                  <c:v>691.05744000052766</c:v>
                </c:pt>
                <c:pt idx="13">
                  <c:v>586.61328000007336</c:v>
                </c:pt>
                <c:pt idx="14">
                  <c:v>679.66152000021168</c:v>
                </c:pt>
                <c:pt idx="15">
                  <c:v>804.02088000069932</c:v>
                </c:pt>
                <c:pt idx="16">
                  <c:v>881.57952000063699</c:v>
                </c:pt>
                <c:pt idx="17">
                  <c:v>644.69928000043262</c:v>
                </c:pt>
                <c:pt idx="18">
                  <c:v>494.45016000005887</c:v>
                </c:pt>
                <c:pt idx="19">
                  <c:v>459.37728000055921</c:v>
                </c:pt>
                <c:pt idx="20">
                  <c:v>109.97616000063829</c:v>
                </c:pt>
                <c:pt idx="21">
                  <c:v>100</c:v>
                </c:pt>
                <c:pt idx="22">
                  <c:v>180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74832128"/>
        <c:axId val="74944512"/>
      </c:scatterChart>
      <c:valAx>
        <c:axId val="74832128"/>
        <c:scaling>
          <c:orientation val="minMax"/>
          <c:max val="649.34319999999991"/>
          <c:min val="0"/>
        </c:scaling>
        <c:delete val="1"/>
        <c:axPos val="b"/>
        <c:numFmt formatCode="General" sourceLinked="1"/>
        <c:majorTickMark val="none"/>
        <c:minorTickMark val="none"/>
        <c:tickLblPos val="nextTo"/>
        <c:crossAx val="74944512"/>
        <c:crosses val="autoZero"/>
        <c:crossBetween val="midCat"/>
      </c:valAx>
      <c:valAx>
        <c:axId val="74944512"/>
        <c:scaling>
          <c:orientation val="minMax"/>
          <c:max val="965.33399999999995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74832128"/>
        <c:crosses val="autoZero"/>
        <c:crossBetween val="midCat"/>
      </c:valAx>
      <c:spPr>
        <a:noFill/>
        <a:ln w="3175">
          <a:noFill/>
        </a:ln>
      </c:spPr>
    </c:plotArea>
    <c:plotVisOnly val="1"/>
    <c:dispBlanksAs val="gap"/>
    <c:showDLblsOverMax val="0"/>
  </c:chart>
  <c:spPr>
    <a:noFill/>
    <a:ln>
      <a:noFill/>
    </a:ln>
  </c:sp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ja-JP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3.0555521645065687E-2"/>
          <c:y val="2.7936507936507936E-2"/>
          <c:w val="0.93888888888888888"/>
          <c:h val="0.94412698412698415"/>
        </c:manualLayout>
      </c:layout>
      <c:scatterChart>
        <c:scatterStyle val="lineMarker"/>
        <c:varyColors val="0"/>
        <c:ser>
          <c:idx val="0"/>
          <c:order val="0"/>
          <c:spPr>
            <a:ln w="19050">
              <a:noFill/>
            </a:ln>
          </c:spPr>
          <c:marker>
            <c:symbol val="circle"/>
            <c:size val="10"/>
            <c:spPr>
              <a:solidFill>
                <a:srgbClr val="FF0000"/>
              </a:solidFill>
              <a:ln w="19050">
                <a:solidFill>
                  <a:schemeClr val="tx1"/>
                </a:solidFill>
              </a:ln>
            </c:spPr>
          </c:marker>
          <c:dPt>
            <c:idx val="1"/>
            <c:marker>
              <c:symbol val="diamond"/>
              <c:size val="12"/>
              <c:spPr>
                <a:solidFill>
                  <a:srgbClr val="00B050"/>
                </a:solidFill>
                <a:ln w="25400">
                  <a:solidFill>
                    <a:schemeClr val="tx1"/>
                  </a:solidFill>
                </a:ln>
              </c:spPr>
            </c:marker>
            <c:bubble3D val="0"/>
          </c:dPt>
          <c:xVal>
            <c:numRef>
              <c:f>Sheet1!$F$71:$F$77</c:f>
              <c:numCache>
                <c:formatCode>General</c:formatCode>
                <c:ptCount val="7"/>
                <c:pt idx="0">
                  <c:v>153.86079999950653</c:v>
                </c:pt>
                <c:pt idx="1">
                  <c:v>80.817600001500978</c:v>
                </c:pt>
                <c:pt idx="2">
                  <c:v>85.247200000594603</c:v>
                </c:pt>
                <c:pt idx="3">
                  <c:v>106.03920000205562</c:v>
                </c:pt>
                <c:pt idx="4">
                  <c:v>140.3912000001128</c:v>
                </c:pt>
                <c:pt idx="5">
                  <c:v>158.56160000048476</c:v>
                </c:pt>
                <c:pt idx="6">
                  <c:v>218.13520000166591</c:v>
                </c:pt>
              </c:numCache>
            </c:numRef>
          </c:xVal>
          <c:yVal>
            <c:numRef>
              <c:f>Sheet1!$G$71:$G$77</c:f>
              <c:numCache>
                <c:formatCode>General</c:formatCode>
                <c:ptCount val="7"/>
                <c:pt idx="0">
                  <c:v>68.264880000603412</c:v>
                </c:pt>
                <c:pt idx="1">
                  <c:v>232.54315200061981</c:v>
                </c:pt>
                <c:pt idx="2">
                  <c:v>272.06376000021078</c:v>
                </c:pt>
                <c:pt idx="3">
                  <c:v>251.81664000022928</c:v>
                </c:pt>
                <c:pt idx="4">
                  <c:v>267.41688000015057</c:v>
                </c:pt>
                <c:pt idx="5">
                  <c:v>279.47664000036292</c:v>
                </c:pt>
                <c:pt idx="6">
                  <c:v>335.68175999996788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74947968"/>
        <c:axId val="81498112"/>
      </c:scatterChart>
      <c:valAx>
        <c:axId val="74947968"/>
        <c:scaling>
          <c:orientation val="minMax"/>
          <c:max val="324.35520000000002"/>
          <c:min val="0"/>
        </c:scaling>
        <c:delete val="0"/>
        <c:axPos val="b"/>
        <c:majorGridlines>
          <c:spPr>
            <a:ln>
              <a:noFill/>
            </a:ln>
          </c:spPr>
        </c:majorGridlines>
        <c:numFmt formatCode="General" sourceLinked="1"/>
        <c:majorTickMark val="none"/>
        <c:minorTickMark val="none"/>
        <c:tickLblPos val="none"/>
        <c:spPr>
          <a:ln>
            <a:noFill/>
          </a:ln>
        </c:spPr>
        <c:crossAx val="81498112"/>
        <c:crosses val="autoZero"/>
        <c:crossBetween val="midCat"/>
      </c:valAx>
      <c:valAx>
        <c:axId val="81498112"/>
        <c:scaling>
          <c:orientation val="minMax"/>
          <c:max val="375.18024000000003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none"/>
        <c:minorTickMark val="none"/>
        <c:tickLblPos val="none"/>
        <c:spPr>
          <a:ln>
            <a:noFill/>
          </a:ln>
        </c:spPr>
        <c:crossAx val="74947968"/>
        <c:crosses val="autoZero"/>
        <c:crossBetween val="midCat"/>
      </c:valAx>
      <c:spPr>
        <a:noFill/>
        <a:effectLst/>
      </c:spPr>
    </c:plotArea>
    <c:plotVisOnly val="1"/>
    <c:dispBlanksAs val="gap"/>
    <c:showDLblsOverMax val="0"/>
  </c:chart>
  <c:spPr>
    <a:noFill/>
    <a:effectLst/>
  </c:sp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ja-JP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6.684491978609626E-2"/>
          <c:y val="5.3140096618357488E-2"/>
          <c:w val="0.88770053475935828"/>
          <c:h val="0.893719806763285"/>
        </c:manualLayout>
      </c:layout>
      <c:bubbleChart>
        <c:varyColors val="0"/>
        <c:ser>
          <c:idx val="0"/>
          <c:order val="0"/>
          <c:spPr>
            <a:solidFill>
              <a:srgbClr val="00B0F0">
                <a:alpha val="40000"/>
              </a:srgbClr>
            </a:solidFill>
            <a:ln w="15875">
              <a:solidFill>
                <a:srgbClr val="0070C0"/>
              </a:solidFill>
            </a:ln>
          </c:spPr>
          <c:invertIfNegative val="0"/>
          <c:dPt>
            <c:idx val="9"/>
            <c:invertIfNegative val="0"/>
            <c:bubble3D val="0"/>
            <c:spPr>
              <a:noFill/>
              <a:ln w="15875">
                <a:noFill/>
              </a:ln>
            </c:spPr>
          </c:dPt>
          <c:xVal>
            <c:numRef>
              <c:f>Sheet2!$B$2:$B$11</c:f>
              <c:numCache>
                <c:formatCode>General</c:formatCode>
                <c:ptCount val="10"/>
                <c:pt idx="0">
                  <c:v>153.86079999950653</c:v>
                </c:pt>
                <c:pt idx="1">
                  <c:v>80.817600001500978</c:v>
                </c:pt>
                <c:pt idx="2">
                  <c:v>85.247200000594603</c:v>
                </c:pt>
                <c:pt idx="3">
                  <c:v>106.03920000205562</c:v>
                </c:pt>
                <c:pt idx="4">
                  <c:v>140.3912000001128</c:v>
                </c:pt>
                <c:pt idx="5">
                  <c:v>158.56160000048476</c:v>
                </c:pt>
                <c:pt idx="6">
                  <c:v>218.13520000166591</c:v>
                </c:pt>
                <c:pt idx="7">
                  <c:v>25</c:v>
                </c:pt>
                <c:pt idx="8">
                  <c:v>25</c:v>
                </c:pt>
                <c:pt idx="9">
                  <c:v>300</c:v>
                </c:pt>
              </c:numCache>
            </c:numRef>
          </c:xVal>
          <c:yVal>
            <c:numRef>
              <c:f>Sheet2!$C$2:$C$11</c:f>
              <c:numCache>
                <c:formatCode>General</c:formatCode>
                <c:ptCount val="10"/>
                <c:pt idx="0">
                  <c:v>68.264880000603412</c:v>
                </c:pt>
                <c:pt idx="1">
                  <c:v>232.54315200061981</c:v>
                </c:pt>
                <c:pt idx="2">
                  <c:v>272.06376000021078</c:v>
                </c:pt>
                <c:pt idx="3">
                  <c:v>251.81664000022928</c:v>
                </c:pt>
                <c:pt idx="4">
                  <c:v>267.41688000015057</c:v>
                </c:pt>
                <c:pt idx="5">
                  <c:v>279.47664000036292</c:v>
                </c:pt>
                <c:pt idx="6">
                  <c:v>335.68175999996788</c:v>
                </c:pt>
                <c:pt idx="7">
                  <c:v>50</c:v>
                </c:pt>
                <c:pt idx="8">
                  <c:v>100</c:v>
                </c:pt>
                <c:pt idx="9">
                  <c:v>250</c:v>
                </c:pt>
              </c:numCache>
            </c:numRef>
          </c:yVal>
          <c:bubbleSize>
            <c:numRef>
              <c:f>Sheet2!$G$2:$G$11</c:f>
              <c:numCache>
                <c:formatCode>General</c:formatCode>
                <c:ptCount val="10"/>
                <c:pt idx="0">
                  <c:v>0.23274970016656837</c:v>
                </c:pt>
                <c:pt idx="1">
                  <c:v>1.4092131065090108</c:v>
                </c:pt>
                <c:pt idx="2">
                  <c:v>1.4425763707948285</c:v>
                </c:pt>
                <c:pt idx="3">
                  <c:v>0.86009859646853215</c:v>
                </c:pt>
                <c:pt idx="4">
                  <c:v>0.64578022385791201</c:v>
                </c:pt>
                <c:pt idx="5">
                  <c:v>0.54469665915989296</c:v>
                </c:pt>
                <c:pt idx="7">
                  <c:v>1</c:v>
                </c:pt>
                <c:pt idx="8">
                  <c:v>2</c:v>
                </c:pt>
                <c:pt idx="9">
                  <c:v>5</c:v>
                </c:pt>
              </c:numCache>
            </c:numRef>
          </c:bubbleSize>
          <c:bubble3D val="0"/>
        </c:ser>
        <c:ser>
          <c:idx val="1"/>
          <c:order val="1"/>
          <c:spPr>
            <a:solidFill>
              <a:srgbClr val="FF0000">
                <a:alpha val="40000"/>
              </a:srgbClr>
            </a:solidFill>
            <a:ln w="15875">
              <a:solidFill>
                <a:srgbClr val="C00000"/>
              </a:solidFill>
            </a:ln>
          </c:spPr>
          <c:invertIfNegative val="0"/>
          <c:xVal>
            <c:numRef>
              <c:f>Sheet2!$B$2:$B$11</c:f>
              <c:numCache>
                <c:formatCode>General</c:formatCode>
                <c:ptCount val="10"/>
                <c:pt idx="0">
                  <c:v>153.86079999950653</c:v>
                </c:pt>
                <c:pt idx="1">
                  <c:v>80.817600001500978</c:v>
                </c:pt>
                <c:pt idx="2">
                  <c:v>85.247200000594603</c:v>
                </c:pt>
                <c:pt idx="3">
                  <c:v>106.03920000205562</c:v>
                </c:pt>
                <c:pt idx="4">
                  <c:v>140.3912000001128</c:v>
                </c:pt>
                <c:pt idx="5">
                  <c:v>158.56160000048476</c:v>
                </c:pt>
                <c:pt idx="6">
                  <c:v>218.13520000166591</c:v>
                </c:pt>
                <c:pt idx="7">
                  <c:v>25</c:v>
                </c:pt>
                <c:pt idx="8">
                  <c:v>25</c:v>
                </c:pt>
                <c:pt idx="9">
                  <c:v>300</c:v>
                </c:pt>
              </c:numCache>
            </c:numRef>
          </c:xVal>
          <c:yVal>
            <c:numRef>
              <c:f>Sheet2!$C$2:$C$11</c:f>
              <c:numCache>
                <c:formatCode>General</c:formatCode>
                <c:ptCount val="10"/>
                <c:pt idx="0">
                  <c:v>68.264880000603412</c:v>
                </c:pt>
                <c:pt idx="1">
                  <c:v>232.54315200061981</c:v>
                </c:pt>
                <c:pt idx="2">
                  <c:v>272.06376000021078</c:v>
                </c:pt>
                <c:pt idx="3">
                  <c:v>251.81664000022928</c:v>
                </c:pt>
                <c:pt idx="4">
                  <c:v>267.41688000015057</c:v>
                </c:pt>
                <c:pt idx="5">
                  <c:v>279.47664000036292</c:v>
                </c:pt>
                <c:pt idx="6">
                  <c:v>335.68175999996788</c:v>
                </c:pt>
                <c:pt idx="7">
                  <c:v>50</c:v>
                </c:pt>
                <c:pt idx="8">
                  <c:v>100</c:v>
                </c:pt>
                <c:pt idx="9">
                  <c:v>250</c:v>
                </c:pt>
              </c:numCache>
            </c:numRef>
          </c:yVal>
          <c:bubbleSize>
            <c:numRef>
              <c:f>Sheet2!$F$2:$F$11</c:f>
              <c:numCache>
                <c:formatCode>General</c:formatCode>
                <c:ptCount val="10"/>
                <c:pt idx="0">
                  <c:v>-0.23274970016656837</c:v>
                </c:pt>
                <c:pt idx="1">
                  <c:v>-1.4092131065090108</c:v>
                </c:pt>
                <c:pt idx="2">
                  <c:v>-1.4425763707948285</c:v>
                </c:pt>
                <c:pt idx="3">
                  <c:v>-0.86009859646853215</c:v>
                </c:pt>
                <c:pt idx="4">
                  <c:v>-0.64578022385791201</c:v>
                </c:pt>
                <c:pt idx="5">
                  <c:v>-0.54469665915989296</c:v>
                </c:pt>
                <c:pt idx="6">
                  <c:v>0</c:v>
                </c:pt>
              </c:numCache>
            </c:numRef>
          </c:bubbleSize>
          <c:bubble3D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bubbleScale val="100"/>
        <c:showNegBubbles val="0"/>
        <c:sizeRepresents val="w"/>
        <c:axId val="3246336"/>
        <c:axId val="3252608"/>
      </c:bubbleChart>
      <c:valAx>
        <c:axId val="3246336"/>
        <c:scaling>
          <c:orientation val="minMax"/>
          <c:max val="324.35520000000002"/>
          <c:min val="0"/>
        </c:scaling>
        <c:delete val="1"/>
        <c:axPos val="b"/>
        <c:numFmt formatCode="General" sourceLinked="1"/>
        <c:majorTickMark val="none"/>
        <c:minorTickMark val="none"/>
        <c:tickLblPos val="nextTo"/>
        <c:crossAx val="3252608"/>
        <c:crosses val="autoZero"/>
        <c:crossBetween val="midCat"/>
      </c:valAx>
      <c:valAx>
        <c:axId val="3252608"/>
        <c:scaling>
          <c:orientation val="minMax"/>
          <c:max val="375.18024000000003"/>
          <c:min val="0"/>
        </c:scaling>
        <c:delete val="1"/>
        <c:axPos val="l"/>
        <c:numFmt formatCode="General" sourceLinked="1"/>
        <c:majorTickMark val="none"/>
        <c:minorTickMark val="none"/>
        <c:tickLblPos val="nextTo"/>
        <c:crossAx val="3246336"/>
        <c:crosses val="autoZero"/>
        <c:crossBetween val="midCat"/>
      </c:valAx>
      <c:spPr>
        <a:noFill/>
        <a:ln w="3175">
          <a:noFill/>
        </a:ln>
      </c:spPr>
    </c:plotArea>
    <c:plotVisOnly val="1"/>
    <c:dispBlanksAs val="gap"/>
    <c:showDLblsOverMax val="0"/>
  </c:chart>
  <c:spPr>
    <a:noFill/>
  </c:sp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ja-JP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3.4742468464980476E-2"/>
          <c:y val="9.9708653170917802E-2"/>
          <c:w val="0.91446416295621058"/>
          <c:h val="0.86516942032562705"/>
        </c:manualLayout>
      </c:layout>
      <c:scatterChart>
        <c:scatterStyle val="lineMarker"/>
        <c:varyColors val="0"/>
        <c:ser>
          <c:idx val="0"/>
          <c:order val="0"/>
          <c:spPr>
            <a:ln w="28575">
              <a:noFill/>
            </a:ln>
          </c:spPr>
          <c:marker>
            <c:symbol val="circle"/>
            <c:size val="3"/>
            <c:spPr>
              <a:solidFill>
                <a:srgbClr val="FF0000"/>
              </a:solidFill>
              <a:ln>
                <a:noFill/>
              </a:ln>
            </c:spPr>
          </c:marker>
          <c:dPt>
            <c:idx val="0"/>
            <c:bubble3D val="0"/>
          </c:dPt>
          <c:dPt>
            <c:idx val="6"/>
            <c:marker>
              <c:symbol val="triangle"/>
              <c:size val="10"/>
              <c:spPr>
                <a:solidFill>
                  <a:srgbClr val="FFFF00"/>
                </a:solidFill>
                <a:ln>
                  <a:solidFill>
                    <a:schemeClr val="tx1"/>
                  </a:solidFill>
                </a:ln>
              </c:spPr>
            </c:marker>
            <c:bubble3D val="0"/>
          </c:dPt>
          <c:xVal>
            <c:numRef>
              <c:f>Sheet2!$B$2:$B$10</c:f>
              <c:numCache>
                <c:formatCode>General</c:formatCode>
                <c:ptCount val="9"/>
                <c:pt idx="0">
                  <c:v>153.86079999950653</c:v>
                </c:pt>
                <c:pt idx="1">
                  <c:v>80.817600001500978</c:v>
                </c:pt>
                <c:pt idx="2">
                  <c:v>85.247200000594603</c:v>
                </c:pt>
                <c:pt idx="3">
                  <c:v>106.03920000205562</c:v>
                </c:pt>
                <c:pt idx="4">
                  <c:v>140.3912000001128</c:v>
                </c:pt>
                <c:pt idx="5">
                  <c:v>158.56160000048476</c:v>
                </c:pt>
                <c:pt idx="6">
                  <c:v>218.13520000166591</c:v>
                </c:pt>
                <c:pt idx="7">
                  <c:v>25</c:v>
                </c:pt>
                <c:pt idx="8">
                  <c:v>25</c:v>
                </c:pt>
              </c:numCache>
            </c:numRef>
          </c:xVal>
          <c:yVal>
            <c:numRef>
              <c:f>Sheet2!$C$2:$C$10</c:f>
              <c:numCache>
                <c:formatCode>General</c:formatCode>
                <c:ptCount val="9"/>
                <c:pt idx="0">
                  <c:v>68.264880000603412</c:v>
                </c:pt>
                <c:pt idx="1">
                  <c:v>232.54315200061981</c:v>
                </c:pt>
                <c:pt idx="2">
                  <c:v>272.06376000021078</c:v>
                </c:pt>
                <c:pt idx="3">
                  <c:v>251.81664000022928</c:v>
                </c:pt>
                <c:pt idx="4">
                  <c:v>267.41688000015057</c:v>
                </c:pt>
                <c:pt idx="5">
                  <c:v>279.47664000036292</c:v>
                </c:pt>
                <c:pt idx="6">
                  <c:v>335.68175999996788</c:v>
                </c:pt>
                <c:pt idx="7">
                  <c:v>50</c:v>
                </c:pt>
                <c:pt idx="8">
                  <c:v>100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8970112"/>
        <c:axId val="41392768"/>
      </c:scatterChart>
      <c:valAx>
        <c:axId val="38970112"/>
        <c:scaling>
          <c:orientation val="minMax"/>
          <c:max val="324.35520000000002"/>
          <c:min val="0"/>
        </c:scaling>
        <c:delete val="1"/>
        <c:axPos val="b"/>
        <c:majorGridlines>
          <c:spPr>
            <a:ln>
              <a:noFill/>
            </a:ln>
          </c:spPr>
        </c:majorGridlines>
        <c:numFmt formatCode="General" sourceLinked="1"/>
        <c:majorTickMark val="none"/>
        <c:minorTickMark val="none"/>
        <c:tickLblPos val="nextTo"/>
        <c:crossAx val="41392768"/>
        <c:crosses val="autoZero"/>
        <c:crossBetween val="midCat"/>
      </c:valAx>
      <c:valAx>
        <c:axId val="41392768"/>
        <c:scaling>
          <c:orientation val="minMax"/>
          <c:max val="375.18024000000003"/>
          <c:min val="0"/>
        </c:scaling>
        <c:delete val="1"/>
        <c:axPos val="l"/>
        <c:majorGridlines>
          <c:spPr>
            <a:ln>
              <a:noFill/>
            </a:ln>
          </c:spPr>
        </c:majorGridlines>
        <c:numFmt formatCode="General" sourceLinked="1"/>
        <c:majorTickMark val="none"/>
        <c:minorTickMark val="none"/>
        <c:tickLblPos val="nextTo"/>
        <c:crossAx val="38970112"/>
        <c:crosses val="autoZero"/>
        <c:crossBetween val="midCat"/>
      </c:valAx>
      <c:spPr>
        <a:noFill/>
        <a:ln w="3175">
          <a:noFill/>
        </a:ln>
      </c:spPr>
    </c:plotArea>
    <c:plotVisOnly val="1"/>
    <c:dispBlanksAs val="gap"/>
    <c:showDLblsOverMax val="0"/>
  </c:chart>
  <c:spPr>
    <a:noFill/>
    <a:ln w="0">
      <a:noFill/>
    </a:ln>
  </c:sp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ja-JP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3.0555521645065687E-2"/>
          <c:y val="2.7936507936507936E-2"/>
          <c:w val="0.93888888888888888"/>
          <c:h val="0.94412698412698415"/>
        </c:manualLayout>
      </c:layout>
      <c:scatterChart>
        <c:scatterStyle val="lineMarker"/>
        <c:varyColors val="0"/>
        <c:ser>
          <c:idx val="0"/>
          <c:order val="0"/>
          <c:spPr>
            <a:ln w="28575">
              <a:noFill/>
            </a:ln>
          </c:spPr>
          <c:marker>
            <c:symbol val="circle"/>
            <c:size val="10"/>
            <c:spPr>
              <a:solidFill>
                <a:srgbClr val="FF0000"/>
              </a:solidFill>
              <a:ln w="19050">
                <a:solidFill>
                  <a:schemeClr val="tx1"/>
                </a:solidFill>
              </a:ln>
            </c:spPr>
          </c:marker>
          <c:dPt>
            <c:idx val="5"/>
            <c:marker>
              <c:symbol val="diamond"/>
              <c:size val="12"/>
              <c:spPr>
                <a:solidFill>
                  <a:srgbClr val="00B050"/>
                </a:solidFill>
                <a:ln w="25400">
                  <a:solidFill>
                    <a:schemeClr val="tx1"/>
                  </a:solidFill>
                </a:ln>
              </c:spPr>
            </c:marker>
            <c:bubble3D val="0"/>
          </c:dPt>
          <c:dPt>
            <c:idx val="14"/>
            <c:marker>
              <c:symbol val="diamond"/>
              <c:size val="12"/>
              <c:spPr>
                <a:solidFill>
                  <a:srgbClr val="00B050"/>
                </a:solidFill>
                <a:ln w="25400">
                  <a:solidFill>
                    <a:schemeClr val="tx1"/>
                  </a:solidFill>
                </a:ln>
              </c:spPr>
            </c:marker>
            <c:bubble3D val="0"/>
          </c:dPt>
          <c:xVal>
            <c:numRef>
              <c:f>Sheet1!$F$24:$F$40</c:f>
              <c:numCache>
                <c:formatCode>General</c:formatCode>
                <c:ptCount val="17"/>
                <c:pt idx="0">
                  <c:v>161.1831999990045</c:v>
                </c:pt>
                <c:pt idx="1">
                  <c:v>333.39519999842651</c:v>
                </c:pt>
                <c:pt idx="2">
                  <c:v>334.47999999825697</c:v>
                </c:pt>
                <c:pt idx="3">
                  <c:v>362.32319999990068</c:v>
                </c:pt>
                <c:pt idx="4">
                  <c:v>375.7927999992944</c:v>
                </c:pt>
                <c:pt idx="5">
                  <c:v>375.43120000020735</c:v>
                </c:pt>
                <c:pt idx="6">
                  <c:v>258.99599999870588</c:v>
                </c:pt>
                <c:pt idx="7">
                  <c:v>252.75839999903837</c:v>
                </c:pt>
                <c:pt idx="8">
                  <c:v>247.42479999965781</c:v>
                </c:pt>
                <c:pt idx="9">
                  <c:v>241.63919999884911</c:v>
                </c:pt>
                <c:pt idx="10">
                  <c:v>228.71199999808596</c:v>
                </c:pt>
                <c:pt idx="11">
                  <c:v>203.30959999798779</c:v>
                </c:pt>
                <c:pt idx="12">
                  <c:v>232.50879999877725</c:v>
                </c:pt>
                <c:pt idx="13">
                  <c:v>365.39679999984855</c:v>
                </c:pt>
                <c:pt idx="14">
                  <c:v>395.31919999881211</c:v>
                </c:pt>
                <c:pt idx="15">
                  <c:v>386.73119999994015</c:v>
                </c:pt>
                <c:pt idx="16">
                  <c:v>409.06000000009044</c:v>
                </c:pt>
              </c:numCache>
            </c:numRef>
          </c:xVal>
          <c:yVal>
            <c:numRef>
              <c:f>Sheet1!$G$24:$G$40</c:f>
              <c:numCache>
                <c:formatCode>General</c:formatCode>
                <c:ptCount val="17"/>
                <c:pt idx="0">
                  <c:v>185.4326399995941</c:v>
                </c:pt>
                <c:pt idx="1">
                  <c:v>187.53479999978978</c:v>
                </c:pt>
                <c:pt idx="2">
                  <c:v>180.12191999963761</c:v>
                </c:pt>
                <c:pt idx="3">
                  <c:v>150.13847999986695</c:v>
                </c:pt>
                <c:pt idx="4">
                  <c:v>137.08295999981016</c:v>
                </c:pt>
                <c:pt idx="5">
                  <c:v>121.81463999983701</c:v>
                </c:pt>
                <c:pt idx="6">
                  <c:v>212.20751999960396</c:v>
                </c:pt>
                <c:pt idx="7">
                  <c:v>233.22911999998854</c:v>
                </c:pt>
                <c:pt idx="8">
                  <c:v>255.35711999993822</c:v>
                </c:pt>
                <c:pt idx="9">
                  <c:v>272.94887999954841</c:v>
                </c:pt>
                <c:pt idx="10">
                  <c:v>289.54487999931411</c:v>
                </c:pt>
                <c:pt idx="11">
                  <c:v>304.81319999928729</c:v>
                </c:pt>
                <c:pt idx="12">
                  <c:v>312.22607999943943</c:v>
                </c:pt>
                <c:pt idx="13">
                  <c:v>217.73951999978792</c:v>
                </c:pt>
                <c:pt idx="14">
                  <c:v>214.75223999946846</c:v>
                </c:pt>
                <c:pt idx="15">
                  <c:v>235.88447999957373</c:v>
                </c:pt>
                <c:pt idx="16">
                  <c:v>322.62623999991104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81838848"/>
        <c:axId val="81840384"/>
      </c:scatterChart>
      <c:valAx>
        <c:axId val="81838848"/>
        <c:scaling>
          <c:orientation val="minMax"/>
          <c:max val="485.44799999999998"/>
          <c:min val="0"/>
        </c:scaling>
        <c:delete val="0"/>
        <c:axPos val="b"/>
        <c:majorGridlines>
          <c:spPr>
            <a:ln>
              <a:noFill/>
            </a:ln>
          </c:spPr>
        </c:majorGridlines>
        <c:numFmt formatCode="General" sourceLinked="1"/>
        <c:majorTickMark val="none"/>
        <c:minorTickMark val="none"/>
        <c:tickLblPos val="none"/>
        <c:spPr>
          <a:ln>
            <a:noFill/>
          </a:ln>
        </c:spPr>
        <c:crossAx val="81840384"/>
        <c:crosses val="autoZero"/>
        <c:crossBetween val="midCat"/>
      </c:valAx>
      <c:valAx>
        <c:axId val="81840384"/>
        <c:scaling>
          <c:orientation val="minMax"/>
          <c:max val="434.48327999999998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none"/>
        <c:minorTickMark val="none"/>
        <c:tickLblPos val="none"/>
        <c:spPr>
          <a:ln>
            <a:noFill/>
          </a:ln>
        </c:spPr>
        <c:crossAx val="81838848"/>
        <c:crosses val="autoZero"/>
        <c:crossBetween val="midCat"/>
      </c:valAx>
      <c:spPr>
        <a:noFill/>
        <a:effectLst/>
      </c:spPr>
    </c:plotArea>
    <c:plotVisOnly val="1"/>
    <c:dispBlanksAs val="gap"/>
    <c:showDLblsOverMax val="0"/>
  </c:chart>
  <c:spPr>
    <a:noFill/>
    <a:effectLst/>
  </c:sp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ja-JP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2939521800281295"/>
          <c:y val="3.414028553693358E-2"/>
          <c:w val="0.83966244725738393"/>
          <c:h val="0.9317194289261328"/>
        </c:manualLayout>
      </c:layout>
      <c:bubbleChart>
        <c:varyColors val="0"/>
        <c:ser>
          <c:idx val="0"/>
          <c:order val="0"/>
          <c:spPr>
            <a:solidFill>
              <a:srgbClr val="FF0000">
                <a:alpha val="20000"/>
              </a:srgbClr>
            </a:solidFill>
            <a:ln w="15875">
              <a:solidFill>
                <a:srgbClr val="FF0000"/>
              </a:solidFill>
            </a:ln>
          </c:spPr>
          <c:invertIfNegative val="0"/>
          <c:xVal>
            <c:numRef>
              <c:f>Sheet2!$B$2:$B$21</c:f>
              <c:numCache>
                <c:formatCode>General</c:formatCode>
                <c:ptCount val="20"/>
                <c:pt idx="0">
                  <c:v>161.1831999990045</c:v>
                </c:pt>
                <c:pt idx="1">
                  <c:v>333.39519999842651</c:v>
                </c:pt>
                <c:pt idx="2">
                  <c:v>334.47999999825697</c:v>
                </c:pt>
                <c:pt idx="3">
                  <c:v>362.32319999990068</c:v>
                </c:pt>
                <c:pt idx="4">
                  <c:v>375.7927999992944</c:v>
                </c:pt>
                <c:pt idx="5">
                  <c:v>375.43120000020735</c:v>
                </c:pt>
                <c:pt idx="6">
                  <c:v>258.99599999870588</c:v>
                </c:pt>
                <c:pt idx="7">
                  <c:v>252.75839999903837</c:v>
                </c:pt>
                <c:pt idx="8">
                  <c:v>247.42479999965781</c:v>
                </c:pt>
                <c:pt idx="9">
                  <c:v>241.63919999884911</c:v>
                </c:pt>
                <c:pt idx="10">
                  <c:v>228.71199999808596</c:v>
                </c:pt>
                <c:pt idx="11">
                  <c:v>203.30959999798779</c:v>
                </c:pt>
                <c:pt idx="12">
                  <c:v>232.50879999877725</c:v>
                </c:pt>
                <c:pt idx="13">
                  <c:v>365.39679999984855</c:v>
                </c:pt>
                <c:pt idx="14">
                  <c:v>395.31919999881211</c:v>
                </c:pt>
                <c:pt idx="15">
                  <c:v>386.73119999994015</c:v>
                </c:pt>
                <c:pt idx="16">
                  <c:v>409.06000000009044</c:v>
                </c:pt>
                <c:pt idx="17">
                  <c:v>30</c:v>
                </c:pt>
                <c:pt idx="18">
                  <c:v>30</c:v>
                </c:pt>
                <c:pt idx="19">
                  <c:v>450</c:v>
                </c:pt>
              </c:numCache>
            </c:numRef>
          </c:xVal>
          <c:yVal>
            <c:numRef>
              <c:f>Sheet2!$C$2:$C$21</c:f>
              <c:numCache>
                <c:formatCode>General</c:formatCode>
                <c:ptCount val="20"/>
                <c:pt idx="0">
                  <c:v>185.4326399995941</c:v>
                </c:pt>
                <c:pt idx="1">
                  <c:v>187.53479999978978</c:v>
                </c:pt>
                <c:pt idx="2">
                  <c:v>180.12191999963761</c:v>
                </c:pt>
                <c:pt idx="3">
                  <c:v>150.13847999986695</c:v>
                </c:pt>
                <c:pt idx="4">
                  <c:v>137.08295999981016</c:v>
                </c:pt>
                <c:pt idx="5">
                  <c:v>121.81463999983701</c:v>
                </c:pt>
                <c:pt idx="6">
                  <c:v>212.20751999960396</c:v>
                </c:pt>
                <c:pt idx="7">
                  <c:v>233.22911999998854</c:v>
                </c:pt>
                <c:pt idx="8">
                  <c:v>255.35711999993822</c:v>
                </c:pt>
                <c:pt idx="9">
                  <c:v>272.94887999954841</c:v>
                </c:pt>
                <c:pt idx="10">
                  <c:v>289.54487999931411</c:v>
                </c:pt>
                <c:pt idx="11">
                  <c:v>304.81319999928729</c:v>
                </c:pt>
                <c:pt idx="12">
                  <c:v>312.22607999943943</c:v>
                </c:pt>
                <c:pt idx="13">
                  <c:v>217.73951999978792</c:v>
                </c:pt>
                <c:pt idx="14">
                  <c:v>214.75223999946846</c:v>
                </c:pt>
                <c:pt idx="15">
                  <c:v>235.88447999957373</c:v>
                </c:pt>
                <c:pt idx="16">
                  <c:v>322.62623999991104</c:v>
                </c:pt>
                <c:pt idx="17">
                  <c:v>50</c:v>
                </c:pt>
                <c:pt idx="18">
                  <c:v>100</c:v>
                </c:pt>
                <c:pt idx="19">
                  <c:v>400</c:v>
                </c:pt>
              </c:numCache>
            </c:numRef>
          </c:yVal>
          <c:bubbleSize>
            <c:numRef>
              <c:f>Sheet2!$F$2:$F$21</c:f>
              <c:numCache>
                <c:formatCode>General</c:formatCode>
                <c:ptCount val="20"/>
                <c:pt idx="0">
                  <c:v>-1.330852272565842</c:v>
                </c:pt>
                <c:pt idx="1">
                  <c:v>-1.7151687036851477</c:v>
                </c:pt>
                <c:pt idx="2">
                  <c:v>-1.9735512750603554</c:v>
                </c:pt>
                <c:pt idx="3">
                  <c:v>-1.1072561878760325</c:v>
                </c:pt>
                <c:pt idx="4">
                  <c:v>-1.5059911082238955</c:v>
                </c:pt>
                <c:pt idx="5">
                  <c:v>-1.6733784445894457</c:v>
                </c:pt>
                <c:pt idx="6">
                  <c:v>-1.5447119216650549</c:v>
                </c:pt>
                <c:pt idx="7">
                  <c:v>-1.3112274209737791</c:v>
                </c:pt>
                <c:pt idx="8">
                  <c:v>-1.3214746495041076</c:v>
                </c:pt>
                <c:pt idx="9">
                  <c:v>-0.15870275581913873</c:v>
                </c:pt>
                <c:pt idx="10">
                  <c:v>0.10801734063610624</c:v>
                </c:pt>
                <c:pt idx="11">
                  <c:v>0.20475337027925988</c:v>
                </c:pt>
                <c:pt idx="12">
                  <c:v>-4.6526461877885339E-2</c:v>
                </c:pt>
                <c:pt idx="13">
                  <c:v>-0.67135416110756552</c:v>
                </c:pt>
                <c:pt idx="14">
                  <c:v>-0.93757075969010373</c:v>
                </c:pt>
                <c:pt idx="15">
                  <c:v>-1.1709122328046071</c:v>
                </c:pt>
                <c:pt idx="16">
                  <c:v>0</c:v>
                </c:pt>
                <c:pt idx="17">
                  <c:v>-1</c:v>
                </c:pt>
                <c:pt idx="18">
                  <c:v>-2</c:v>
                </c:pt>
              </c:numCache>
            </c:numRef>
          </c:bubbleSize>
          <c:bubble3D val="0"/>
        </c:ser>
        <c:ser>
          <c:idx val="1"/>
          <c:order val="1"/>
          <c:spPr>
            <a:solidFill>
              <a:srgbClr val="00B0F0">
                <a:alpha val="40000"/>
              </a:srgbClr>
            </a:solidFill>
            <a:ln w="15875">
              <a:solidFill>
                <a:srgbClr val="0070C0"/>
              </a:solidFill>
            </a:ln>
          </c:spPr>
          <c:invertIfNegative val="0"/>
          <c:dPt>
            <c:idx val="19"/>
            <c:invertIfNegative val="0"/>
            <c:bubble3D val="0"/>
            <c:spPr>
              <a:noFill/>
              <a:ln w="15875">
                <a:noFill/>
              </a:ln>
            </c:spPr>
          </c:dPt>
          <c:xVal>
            <c:numRef>
              <c:f>Sheet2!$B$2:$B$21</c:f>
              <c:numCache>
                <c:formatCode>General</c:formatCode>
                <c:ptCount val="20"/>
                <c:pt idx="0">
                  <c:v>161.1831999990045</c:v>
                </c:pt>
                <c:pt idx="1">
                  <c:v>333.39519999842651</c:v>
                </c:pt>
                <c:pt idx="2">
                  <c:v>334.47999999825697</c:v>
                </c:pt>
                <c:pt idx="3">
                  <c:v>362.32319999990068</c:v>
                </c:pt>
                <c:pt idx="4">
                  <c:v>375.7927999992944</c:v>
                </c:pt>
                <c:pt idx="5">
                  <c:v>375.43120000020735</c:v>
                </c:pt>
                <c:pt idx="6">
                  <c:v>258.99599999870588</c:v>
                </c:pt>
                <c:pt idx="7">
                  <c:v>252.75839999903837</c:v>
                </c:pt>
                <c:pt idx="8">
                  <c:v>247.42479999965781</c:v>
                </c:pt>
                <c:pt idx="9">
                  <c:v>241.63919999884911</c:v>
                </c:pt>
                <c:pt idx="10">
                  <c:v>228.71199999808596</c:v>
                </c:pt>
                <c:pt idx="11">
                  <c:v>203.30959999798779</c:v>
                </c:pt>
                <c:pt idx="12">
                  <c:v>232.50879999877725</c:v>
                </c:pt>
                <c:pt idx="13">
                  <c:v>365.39679999984855</c:v>
                </c:pt>
                <c:pt idx="14">
                  <c:v>395.31919999881211</c:v>
                </c:pt>
                <c:pt idx="15">
                  <c:v>386.73119999994015</c:v>
                </c:pt>
                <c:pt idx="16">
                  <c:v>409.06000000009044</c:v>
                </c:pt>
                <c:pt idx="17">
                  <c:v>30</c:v>
                </c:pt>
                <c:pt idx="18">
                  <c:v>30</c:v>
                </c:pt>
                <c:pt idx="19">
                  <c:v>450</c:v>
                </c:pt>
              </c:numCache>
            </c:numRef>
          </c:xVal>
          <c:yVal>
            <c:numRef>
              <c:f>Sheet2!$C$2:$C$21</c:f>
              <c:numCache>
                <c:formatCode>General</c:formatCode>
                <c:ptCount val="20"/>
                <c:pt idx="0">
                  <c:v>185.4326399995941</c:v>
                </c:pt>
                <c:pt idx="1">
                  <c:v>187.53479999978978</c:v>
                </c:pt>
                <c:pt idx="2">
                  <c:v>180.12191999963761</c:v>
                </c:pt>
                <c:pt idx="3">
                  <c:v>150.13847999986695</c:v>
                </c:pt>
                <c:pt idx="4">
                  <c:v>137.08295999981016</c:v>
                </c:pt>
                <c:pt idx="5">
                  <c:v>121.81463999983701</c:v>
                </c:pt>
                <c:pt idx="6">
                  <c:v>212.20751999960396</c:v>
                </c:pt>
                <c:pt idx="7">
                  <c:v>233.22911999998854</c:v>
                </c:pt>
                <c:pt idx="8">
                  <c:v>255.35711999993822</c:v>
                </c:pt>
                <c:pt idx="9">
                  <c:v>272.94887999954841</c:v>
                </c:pt>
                <c:pt idx="10">
                  <c:v>289.54487999931411</c:v>
                </c:pt>
                <c:pt idx="11">
                  <c:v>304.81319999928729</c:v>
                </c:pt>
                <c:pt idx="12">
                  <c:v>312.22607999943943</c:v>
                </c:pt>
                <c:pt idx="13">
                  <c:v>217.73951999978792</c:v>
                </c:pt>
                <c:pt idx="14">
                  <c:v>214.75223999946846</c:v>
                </c:pt>
                <c:pt idx="15">
                  <c:v>235.88447999957373</c:v>
                </c:pt>
                <c:pt idx="16">
                  <c:v>322.62623999991104</c:v>
                </c:pt>
                <c:pt idx="17">
                  <c:v>50</c:v>
                </c:pt>
                <c:pt idx="18">
                  <c:v>100</c:v>
                </c:pt>
                <c:pt idx="19">
                  <c:v>400</c:v>
                </c:pt>
              </c:numCache>
            </c:numRef>
          </c:yVal>
          <c:bubbleSize>
            <c:numRef>
              <c:f>Sheet2!$G$2:$G$21</c:f>
              <c:numCache>
                <c:formatCode>General</c:formatCode>
                <c:ptCount val="20"/>
                <c:pt idx="0">
                  <c:v>1.330852272565842</c:v>
                </c:pt>
                <c:pt idx="1">
                  <c:v>1.7151687036851477</c:v>
                </c:pt>
                <c:pt idx="2">
                  <c:v>1.9735512750603554</c:v>
                </c:pt>
                <c:pt idx="3">
                  <c:v>1.1072561878760325</c:v>
                </c:pt>
                <c:pt idx="4">
                  <c:v>1.5059911082238955</c:v>
                </c:pt>
                <c:pt idx="5">
                  <c:v>1.6733784445894457</c:v>
                </c:pt>
                <c:pt idx="6">
                  <c:v>1.5447119216650549</c:v>
                </c:pt>
                <c:pt idx="7">
                  <c:v>1.3112274209737791</c:v>
                </c:pt>
                <c:pt idx="8">
                  <c:v>1.3214746495041076</c:v>
                </c:pt>
                <c:pt idx="9">
                  <c:v>0.15870275581913873</c:v>
                </c:pt>
                <c:pt idx="10">
                  <c:v>-0.10801734063610624</c:v>
                </c:pt>
                <c:pt idx="11">
                  <c:v>-0.20475337027925988</c:v>
                </c:pt>
                <c:pt idx="12">
                  <c:v>4.6526461877885339E-2</c:v>
                </c:pt>
                <c:pt idx="13">
                  <c:v>0.67135416110756552</c:v>
                </c:pt>
                <c:pt idx="14">
                  <c:v>0.93757075969010373</c:v>
                </c:pt>
                <c:pt idx="15">
                  <c:v>1.1709122328046071</c:v>
                </c:pt>
                <c:pt idx="16">
                  <c:v>0</c:v>
                </c:pt>
                <c:pt idx="17">
                  <c:v>1</c:v>
                </c:pt>
                <c:pt idx="18">
                  <c:v>2</c:v>
                </c:pt>
                <c:pt idx="19">
                  <c:v>5</c:v>
                </c:pt>
              </c:numCache>
            </c:numRef>
          </c:bubbleSize>
          <c:bubble3D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bubbleScale val="100"/>
        <c:showNegBubbles val="0"/>
        <c:sizeRepresents val="w"/>
        <c:axId val="74248960"/>
        <c:axId val="87651072"/>
      </c:bubbleChart>
      <c:valAx>
        <c:axId val="74248960"/>
        <c:scaling>
          <c:orientation val="minMax"/>
          <c:max val="485.44799999999998"/>
          <c:min val="0"/>
        </c:scaling>
        <c:delete val="1"/>
        <c:axPos val="b"/>
        <c:numFmt formatCode="General" sourceLinked="1"/>
        <c:majorTickMark val="none"/>
        <c:minorTickMark val="none"/>
        <c:tickLblPos val="nextTo"/>
        <c:crossAx val="87651072"/>
        <c:crosses val="autoZero"/>
        <c:crossBetween val="midCat"/>
      </c:valAx>
      <c:valAx>
        <c:axId val="87651072"/>
        <c:scaling>
          <c:orientation val="minMax"/>
          <c:max val="434.48327999999998"/>
          <c:min val="0"/>
        </c:scaling>
        <c:delete val="1"/>
        <c:axPos val="l"/>
        <c:numFmt formatCode="General" sourceLinked="1"/>
        <c:majorTickMark val="none"/>
        <c:minorTickMark val="none"/>
        <c:tickLblPos val="nextTo"/>
        <c:crossAx val="74248960"/>
        <c:crosses val="autoZero"/>
        <c:crossBetween val="midCat"/>
      </c:valAx>
      <c:spPr>
        <a:noFill/>
        <a:ln w="3175">
          <a:noFill/>
        </a:ln>
      </c:spPr>
    </c:plotArea>
    <c:plotVisOnly val="1"/>
    <c:dispBlanksAs val="gap"/>
    <c:showDLblsOverMax val="0"/>
  </c:chart>
  <c:spPr>
    <a:noFill/>
    <a:ln>
      <a:noFill/>
    </a:ln>
  </c:spPr>
  <c:externalData r:id="rId1">
    <c:autoUpdate val="0"/>
  </c:externalData>
</c:chartSpac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0.45652</cdr:x>
      <cdr:y>0.18142</cdr:y>
    </cdr:from>
    <cdr:to>
      <cdr:x>0.53043</cdr:x>
      <cdr:y>0.36677</cdr:y>
    </cdr:to>
    <cdr:cxnSp macro="">
      <cdr:nvCxnSpPr>
        <cdr:cNvPr id="4" name="直線矢印コネクタ 3"/>
        <cdr:cNvCxnSpPr/>
      </cdr:nvCxnSpPr>
      <cdr:spPr>
        <a:xfrm xmlns:a="http://schemas.openxmlformats.org/drawingml/2006/main" flipH="1">
          <a:off x="2500313" y="547687"/>
          <a:ext cx="404812" cy="559594"/>
        </a:xfrm>
        <a:prstGeom xmlns:a="http://schemas.openxmlformats.org/drawingml/2006/main" prst="straightConnector1">
          <a:avLst/>
        </a:prstGeom>
        <a:ln xmlns:a="http://schemas.openxmlformats.org/drawingml/2006/main">
          <a:solidFill>
            <a:schemeClr val="tx1"/>
          </a:solidFill>
          <a:tailEnd type="stealth" w="lg" len="lg"/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0.44783</cdr:x>
      <cdr:y>0.36388</cdr:y>
    </cdr:from>
    <cdr:to>
      <cdr:x>0.60058</cdr:x>
      <cdr:y>0.54819</cdr:y>
    </cdr:to>
    <cdr:cxnSp macro="">
      <cdr:nvCxnSpPr>
        <cdr:cNvPr id="7" name="直線矢印コネクタ 6"/>
        <cdr:cNvCxnSpPr/>
      </cdr:nvCxnSpPr>
      <cdr:spPr>
        <a:xfrm xmlns:a="http://schemas.openxmlformats.org/drawingml/2006/main" flipH="1">
          <a:off x="2452688" y="1098550"/>
          <a:ext cx="836612" cy="556418"/>
        </a:xfrm>
        <a:prstGeom xmlns:a="http://schemas.openxmlformats.org/drawingml/2006/main" prst="straightConnector1">
          <a:avLst/>
        </a:prstGeom>
        <a:ln xmlns:a="http://schemas.openxmlformats.org/drawingml/2006/main">
          <a:solidFill>
            <a:schemeClr val="tx1"/>
          </a:solidFill>
          <a:tailEnd type="stealth" w="lg" len="lg"/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ヘッダー プレースホルダー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ea typeface="ＭＳ Ｐゴシック" charset="-128"/>
              </a:defRPr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3" name="日付プレースホルダー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ea typeface="ＭＳ Ｐゴシック" charset="-128"/>
              </a:defRPr>
            </a:lvl1pPr>
          </a:lstStyle>
          <a:p>
            <a:pPr>
              <a:defRPr/>
            </a:pPr>
            <a:fld id="{B095B74F-D672-4EFB-9ADF-16415E08C895}" type="datetimeFigureOut">
              <a:rPr lang="ja-JP" altLang="en-US"/>
              <a:pPr>
                <a:defRPr/>
              </a:pPr>
              <a:t>2014/2/6</a:t>
            </a:fld>
            <a:endParaRPr lang="ja-JP" altLang="en-US"/>
          </a:p>
        </p:txBody>
      </p:sp>
      <p:sp>
        <p:nvSpPr>
          <p:cNvPr id="4" name="スライド イメージ プレースホルダー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ja-JP" altLang="en-US" noProof="0" smtClean="0"/>
          </a:p>
        </p:txBody>
      </p:sp>
      <p:sp>
        <p:nvSpPr>
          <p:cNvPr id="5" name="ノー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ja-JP" altLang="en-US" noProof="0" smtClean="0"/>
              <a:t>マスター テキストの書式設定</a:t>
            </a:r>
          </a:p>
          <a:p>
            <a:pPr lvl="1"/>
            <a:r>
              <a:rPr lang="ja-JP" altLang="en-US" noProof="0" smtClean="0"/>
              <a:t>第 </a:t>
            </a:r>
            <a:r>
              <a:rPr lang="en-US" altLang="ja-JP" noProof="0" smtClean="0"/>
              <a:t>2 </a:t>
            </a:r>
            <a:r>
              <a:rPr lang="ja-JP" altLang="en-US" noProof="0" smtClean="0"/>
              <a:t>レベル</a:t>
            </a:r>
          </a:p>
          <a:p>
            <a:pPr lvl="2"/>
            <a:r>
              <a:rPr lang="ja-JP" altLang="en-US" noProof="0" smtClean="0"/>
              <a:t>第 </a:t>
            </a:r>
            <a:r>
              <a:rPr lang="en-US" altLang="ja-JP" noProof="0" smtClean="0"/>
              <a:t>3 </a:t>
            </a:r>
            <a:r>
              <a:rPr lang="ja-JP" altLang="en-US" noProof="0" smtClean="0"/>
              <a:t>レベル</a:t>
            </a:r>
          </a:p>
          <a:p>
            <a:pPr lvl="3"/>
            <a:r>
              <a:rPr lang="ja-JP" altLang="en-US" noProof="0" smtClean="0"/>
              <a:t>第 </a:t>
            </a:r>
            <a:r>
              <a:rPr lang="en-US" altLang="ja-JP" noProof="0" smtClean="0"/>
              <a:t>4 </a:t>
            </a:r>
            <a:r>
              <a:rPr lang="ja-JP" altLang="en-US" noProof="0" smtClean="0"/>
              <a:t>レベル</a:t>
            </a:r>
          </a:p>
          <a:p>
            <a:pPr lvl="4"/>
            <a:r>
              <a:rPr lang="ja-JP" altLang="en-US" noProof="0" smtClean="0"/>
              <a:t>第 </a:t>
            </a:r>
            <a:r>
              <a:rPr lang="en-US" altLang="ja-JP" noProof="0" smtClean="0"/>
              <a:t>5 </a:t>
            </a:r>
            <a:r>
              <a:rPr lang="ja-JP" altLang="en-US" noProof="0" smtClean="0"/>
              <a:t>レベル</a:t>
            </a:r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ea typeface="ＭＳ Ｐゴシック" charset="-128"/>
              </a:defRPr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ea typeface="ＭＳ Ｐゴシック" charset="-128"/>
              </a:defRPr>
            </a:lvl1pPr>
          </a:lstStyle>
          <a:p>
            <a:pPr>
              <a:defRPr/>
            </a:pPr>
            <a:fld id="{5E23A130-9B91-49C4-BB95-A116216C7721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458683074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スライド イメージ プレースホルダー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7" name="ノート プレースホルダー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ja-JP" altLang="en-US" smtClean="0"/>
          </a:p>
        </p:txBody>
      </p:sp>
      <p:sp>
        <p:nvSpPr>
          <p:cNvPr id="21508" name="スライド番号プレースホルダー 3"/>
          <p:cNvSpPr txBox="1">
            <a:spLocks noGrp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9pPr>
          </a:lstStyle>
          <a:p>
            <a:pPr algn="r" eaLnBrk="1" hangingPunct="1"/>
            <a:fld id="{F7C51939-A39B-4A90-927A-1602C4895068}" type="slidenum">
              <a:rPr lang="ja-JP" altLang="en-US" sz="1200"/>
              <a:pPr algn="r" eaLnBrk="1" hangingPunct="1"/>
              <a:t>3</a:t>
            </a:fld>
            <a:endParaRPr lang="en-US" altLang="ja-JP" sz="120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5E23A130-9B91-49C4-BB95-A116216C7721}" type="slidenum">
              <a:rPr lang="ja-JP" altLang="en-US" smtClean="0"/>
              <a:pPr>
                <a:defRPr/>
              </a:pPr>
              <a:t>8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79767358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ja-JP" altLang="en-US" smtClean="0"/>
              <a:t>マスター サブタイトルの書式設定</a:t>
            </a:r>
            <a:endParaRPr lang="ja-JP" altLang="en-US"/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487371C-86A9-4320-95A5-748660884AB1}" type="datetimeFigureOut">
              <a:rPr lang="ja-JP" altLang="en-US"/>
              <a:pPr>
                <a:defRPr/>
              </a:pPr>
              <a:t>2014/2/6</a:t>
            </a:fld>
            <a:endParaRPr lang="ja-JP" altLang="en-US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9C5E5C5-9DAE-4B62-AB67-FD03EB639C59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35723319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BA3A52A-2D29-460E-B6D3-BBE1190D480E}" type="datetimeFigureOut">
              <a:rPr lang="ja-JP" altLang="en-US"/>
              <a:pPr>
                <a:defRPr/>
              </a:pPr>
              <a:t>2014/2/6</a:t>
            </a:fld>
            <a:endParaRPr lang="ja-JP" altLang="en-US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BA6D30-88A5-4661-B29B-FC8F0A86170A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26435672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548861-8179-41D3-8EBC-52DE2DF6FF33}" type="datetimeFigureOut">
              <a:rPr lang="ja-JP" altLang="en-US"/>
              <a:pPr>
                <a:defRPr/>
              </a:pPr>
              <a:t>2014/2/6</a:t>
            </a:fld>
            <a:endParaRPr lang="ja-JP" altLang="en-US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2C80CF6-04F3-4549-9DA9-354D286E4BA3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413554568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187600C-5D65-4F32-A32B-D10B5AE93EF6}" type="datetimeFigureOut">
              <a:rPr lang="ja-JP" altLang="en-US"/>
              <a:pPr>
                <a:defRPr/>
              </a:pPr>
              <a:t>2014/2/6</a:t>
            </a:fld>
            <a:endParaRPr lang="ja-JP" altLang="en-US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C04D9E-5EAE-472F-9203-DA8C4181A9BD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48962501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7F6EF03-A8E0-4E98-B3DB-6B948D13E0EA}" type="datetimeFigureOut">
              <a:rPr lang="ja-JP" altLang="en-US"/>
              <a:pPr>
                <a:defRPr/>
              </a:pPr>
              <a:t>2014/2/6</a:t>
            </a:fld>
            <a:endParaRPr lang="ja-JP" altLang="en-US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6DADAF8-F345-4ED6-B921-C576032462BF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36798987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日付プレースホルダー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BDA2663-CCCD-4A9F-854D-0A1FA18BC896}" type="datetimeFigureOut">
              <a:rPr lang="ja-JP" altLang="en-US"/>
              <a:pPr>
                <a:defRPr/>
              </a:pPr>
              <a:t>2014/2/6</a:t>
            </a:fld>
            <a:endParaRPr lang="ja-JP" altLang="en-US"/>
          </a:p>
        </p:txBody>
      </p:sp>
      <p:sp>
        <p:nvSpPr>
          <p:cNvPr id="6" name="フッター プレースホルダー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7" name="スライド番号プレースホルダー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22B0EFB-705E-446E-AD72-BC2216024091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93356697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7" name="日付プレースホルダー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3291B86-6929-4A94-A9AB-03746C977E57}" type="datetimeFigureOut">
              <a:rPr lang="ja-JP" altLang="en-US"/>
              <a:pPr>
                <a:defRPr/>
              </a:pPr>
              <a:t>2014/2/6</a:t>
            </a:fld>
            <a:endParaRPr lang="ja-JP" altLang="en-US"/>
          </a:p>
        </p:txBody>
      </p:sp>
      <p:sp>
        <p:nvSpPr>
          <p:cNvPr id="8" name="フッター プレースホルダー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9" name="スライド番号プレースホルダー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D94D002-3DDA-44E7-B4C8-C8050A25A837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88397552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日付プレースホルダー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6DB47AB-A1B3-4359-A521-C10B0372E2B6}" type="datetimeFigureOut">
              <a:rPr lang="ja-JP" altLang="en-US"/>
              <a:pPr>
                <a:defRPr/>
              </a:pPr>
              <a:t>2014/2/6</a:t>
            </a:fld>
            <a:endParaRPr lang="ja-JP" altLang="en-US"/>
          </a:p>
        </p:txBody>
      </p:sp>
      <p:sp>
        <p:nvSpPr>
          <p:cNvPr id="4" name="フッター プレースホルダー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5" name="スライド番号プレースホルダー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8BA05C-8BAB-4007-8931-4770112632DB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91104241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付プレースホルダー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A05F7B0-3083-40F9-8F2A-2A0C5D1D8B02}" type="datetimeFigureOut">
              <a:rPr lang="ja-JP" altLang="en-US"/>
              <a:pPr>
                <a:defRPr/>
              </a:pPr>
              <a:t>2014/2/6</a:t>
            </a:fld>
            <a:endParaRPr lang="ja-JP" altLang="en-US"/>
          </a:p>
        </p:txBody>
      </p:sp>
      <p:sp>
        <p:nvSpPr>
          <p:cNvPr id="3" name="フッター プレースホルダー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4" name="スライド番号プレースホルダー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81CA01C-AB15-471D-B96B-E185F1C12E76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15426276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&#10;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5" name="日付プレースホルダー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77BEB3-5B65-492E-BDD1-ADDD34EECA15}" type="datetimeFigureOut">
              <a:rPr lang="ja-JP" altLang="en-US"/>
              <a:pPr>
                <a:defRPr/>
              </a:pPr>
              <a:t>2014/2/6</a:t>
            </a:fld>
            <a:endParaRPr lang="ja-JP" altLang="en-US"/>
          </a:p>
        </p:txBody>
      </p:sp>
      <p:sp>
        <p:nvSpPr>
          <p:cNvPr id="6" name="フッター プレースホルダー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7" name="スライド番号プレースホルダー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8530BF-40C7-43F0-B5B0-42E359FE18FF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86221256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 smtClean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sp>
        <p:nvSpPr>
          <p:cNvPr id="5" name="日付プレースホルダー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B7CF01C-62DB-4663-9F56-908CFA498333}" type="datetimeFigureOut">
              <a:rPr lang="ja-JP" altLang="en-US"/>
              <a:pPr>
                <a:defRPr/>
              </a:pPr>
              <a:t>2014/2/6</a:t>
            </a:fld>
            <a:endParaRPr lang="ja-JP" altLang="en-US"/>
          </a:p>
        </p:txBody>
      </p:sp>
      <p:sp>
        <p:nvSpPr>
          <p:cNvPr id="6" name="フッター プレースホルダー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7" name="スライド番号プレースホルダー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16C3CBD-7737-4BEA-84C8-883096559C92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61887876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タイトル プレースホルダー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マスター タイトルの書式設定</a:t>
            </a:r>
          </a:p>
        </p:txBody>
      </p:sp>
      <p:sp>
        <p:nvSpPr>
          <p:cNvPr id="1027" name="テキスト プレースホルダー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</a:p>
        </p:txBody>
      </p:sp>
      <p:sp>
        <p:nvSpPr>
          <p:cNvPr id="4" name="日付プレースホルダー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fld id="{8BF4FFA1-BDDD-491D-8981-C54CE18FBA72}" type="datetimeFigureOut">
              <a:rPr lang="ja-JP" altLang="en-US"/>
              <a:pPr>
                <a:defRPr/>
              </a:pPr>
              <a:t>2014/2/6</a:t>
            </a:fld>
            <a:endParaRPr lang="ja-JP" altLang="en-US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fld id="{3A7AC4D5-0648-4AA7-93AB-E84825D417F9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kumimoji="1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image" Target="../media/image7.jp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image" Target="../media/image7.jpg"/><Relationship Id="rId1" Type="http://schemas.openxmlformats.org/officeDocument/2006/relationships/slideLayout" Target="../slideLayouts/slideLayout7.xml"/><Relationship Id="rId4" Type="http://schemas.openxmlformats.org/officeDocument/2006/relationships/chart" Target="../charts/char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.xml"/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.xml"/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7.xml"/><Relationship Id="rId4" Type="http://schemas.openxmlformats.org/officeDocument/2006/relationships/chart" Target="../charts/chart10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png"/><Relationship Id="rId5" Type="http://schemas.openxmlformats.org/officeDocument/2006/relationships/chart" Target="../charts/chart1.xml"/><Relationship Id="rId4" Type="http://schemas.openxmlformats.org/officeDocument/2006/relationships/image" Target="../media/image5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Relationship Id="rId6" Type="http://schemas.openxmlformats.org/officeDocument/2006/relationships/chart" Target="../charts/chart4.xml"/><Relationship Id="rId5" Type="http://schemas.openxmlformats.org/officeDocument/2006/relationships/chart" Target="../charts/chart3.xml"/><Relationship Id="rId4" Type="http://schemas.openxmlformats.org/officeDocument/2006/relationships/chart" Target="../charts/char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テキスト ボックス 3"/>
          <p:cNvSpPr txBox="1">
            <a:spLocks noChangeArrowheads="1"/>
          </p:cNvSpPr>
          <p:nvPr/>
        </p:nvSpPr>
        <p:spPr bwMode="auto">
          <a:xfrm>
            <a:off x="251520" y="1778620"/>
            <a:ext cx="8642350" cy="24314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9pPr>
          </a:lstStyle>
          <a:p>
            <a:pPr algn="ctr" eaLnBrk="1" hangingPunct="1"/>
            <a:r>
              <a:rPr lang="ja-JP" altLang="en-US" sz="4000" dirty="0">
                <a:solidFill>
                  <a:srgbClr val="FFFF00"/>
                </a:solidFill>
              </a:rPr>
              <a:t>斜面緑地に</a:t>
            </a:r>
            <a:r>
              <a:rPr lang="ja-JP" altLang="en-US" sz="4000" dirty="0" smtClean="0">
                <a:solidFill>
                  <a:srgbClr val="FFFF00"/>
                </a:solidFill>
              </a:rPr>
              <a:t>おける</a:t>
            </a:r>
            <a:endParaRPr lang="en-US" altLang="ja-JP" sz="4000" dirty="0" smtClean="0">
              <a:solidFill>
                <a:srgbClr val="FFFF00"/>
              </a:solidFill>
            </a:endParaRPr>
          </a:p>
          <a:p>
            <a:pPr algn="ctr" eaLnBrk="1" hangingPunct="1"/>
            <a:r>
              <a:rPr lang="ja-JP" altLang="en-US" sz="4000" dirty="0" smtClean="0">
                <a:solidFill>
                  <a:srgbClr val="FFFF00"/>
                </a:solidFill>
              </a:rPr>
              <a:t>夜間冷気の生成・流出に関する実測</a:t>
            </a:r>
            <a:endParaRPr lang="en-US" altLang="ja-JP" sz="4000" dirty="0">
              <a:solidFill>
                <a:srgbClr val="FFFF00"/>
              </a:solidFill>
            </a:endParaRPr>
          </a:p>
          <a:p>
            <a:pPr algn="ctr" eaLnBrk="1" hangingPunct="1">
              <a:lnSpc>
                <a:spcPct val="200000"/>
              </a:lnSpc>
            </a:pPr>
            <a:r>
              <a:rPr lang="ja-JP" altLang="en-US" sz="3600" dirty="0" smtClean="0">
                <a:solidFill>
                  <a:srgbClr val="FFFF00"/>
                </a:solidFill>
              </a:rPr>
              <a:t>国分寺崖線沿いの緑地を対象として</a:t>
            </a:r>
            <a:endParaRPr lang="ja-JP" altLang="en-US" sz="3600" dirty="0">
              <a:solidFill>
                <a:srgbClr val="FFFF00"/>
              </a:solidFill>
            </a:endParaRPr>
          </a:p>
        </p:txBody>
      </p:sp>
      <p:sp>
        <p:nvSpPr>
          <p:cNvPr id="2051" name="テキスト ボックス 6"/>
          <p:cNvSpPr txBox="1">
            <a:spLocks noChangeArrowheads="1"/>
          </p:cNvSpPr>
          <p:nvPr/>
        </p:nvSpPr>
        <p:spPr bwMode="auto">
          <a:xfrm>
            <a:off x="0" y="4797152"/>
            <a:ext cx="9144000" cy="664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n-US" altLang="ja-JP" sz="2800" dirty="0" smtClean="0">
                <a:solidFill>
                  <a:schemeClr val="bg1"/>
                </a:solidFill>
              </a:rPr>
              <a:t>1103115</a:t>
            </a:r>
            <a:r>
              <a:rPr lang="ja-JP" altLang="en-US" sz="2800" dirty="0">
                <a:solidFill>
                  <a:schemeClr val="bg1"/>
                </a:solidFill>
              </a:rPr>
              <a:t>　</a:t>
            </a:r>
            <a:r>
              <a:rPr lang="ja-JP" altLang="en-US" sz="2800" dirty="0" smtClean="0">
                <a:solidFill>
                  <a:schemeClr val="bg1"/>
                </a:solidFill>
              </a:rPr>
              <a:t>荒井　華</a:t>
            </a:r>
            <a:r>
              <a:rPr lang="ja-JP" altLang="en-US" sz="2800" dirty="0" smtClean="0">
                <a:solidFill>
                  <a:schemeClr val="bg1"/>
                </a:solidFill>
              </a:rPr>
              <a:t>奈美</a:t>
            </a:r>
            <a:r>
              <a:rPr lang="ja-JP" altLang="en-US" sz="2800" dirty="0">
                <a:solidFill>
                  <a:schemeClr val="bg1"/>
                </a:solidFill>
              </a:rPr>
              <a:t>　　　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" name="グループ化 59"/>
          <p:cNvGrpSpPr/>
          <p:nvPr/>
        </p:nvGrpSpPr>
        <p:grpSpPr>
          <a:xfrm>
            <a:off x="1918368" y="938411"/>
            <a:ext cx="5112568" cy="5701797"/>
            <a:chOff x="1918368" y="938411"/>
            <a:chExt cx="5112568" cy="5701797"/>
          </a:xfrm>
        </p:grpSpPr>
        <p:grpSp>
          <p:nvGrpSpPr>
            <p:cNvPr id="17" name="グループ化 16"/>
            <p:cNvGrpSpPr>
              <a:grpSpLocks noChangeAspect="1"/>
            </p:cNvGrpSpPr>
            <p:nvPr/>
          </p:nvGrpSpPr>
          <p:grpSpPr>
            <a:xfrm>
              <a:off x="2051720" y="980728"/>
              <a:ext cx="4853505" cy="5549683"/>
              <a:chOff x="2737211" y="1328400"/>
              <a:chExt cx="3676896" cy="4204305"/>
            </a:xfrm>
          </p:grpSpPr>
          <p:pic>
            <p:nvPicPr>
              <p:cNvPr id="18" name="図 17"/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737211" y="1328400"/>
                <a:ext cx="3676896" cy="4204305"/>
              </a:xfrm>
              <a:prstGeom prst="rect">
                <a:avLst/>
              </a:prstGeom>
            </p:spPr>
          </p:pic>
          <p:sp>
            <p:nvSpPr>
              <p:cNvPr id="19" name="フリーフォーム 18"/>
              <p:cNvSpPr>
                <a:spLocks noChangeAspect="1"/>
              </p:cNvSpPr>
              <p:nvPr/>
            </p:nvSpPr>
            <p:spPr>
              <a:xfrm>
                <a:off x="3325084" y="1751550"/>
                <a:ext cx="1935097" cy="1567625"/>
              </a:xfrm>
              <a:custGeom>
                <a:avLst/>
                <a:gdLst>
                  <a:gd name="connsiteX0" fmla="*/ 1199072 w 2070340"/>
                  <a:gd name="connsiteY0" fmla="*/ 319178 h 1742536"/>
                  <a:gd name="connsiteX1" fmla="*/ 1147313 w 2070340"/>
                  <a:gd name="connsiteY1" fmla="*/ 267419 h 1742536"/>
                  <a:gd name="connsiteX2" fmla="*/ 940279 w 2070340"/>
                  <a:gd name="connsiteY2" fmla="*/ 353684 h 1742536"/>
                  <a:gd name="connsiteX3" fmla="*/ 707366 w 2070340"/>
                  <a:gd name="connsiteY3" fmla="*/ 465827 h 1742536"/>
                  <a:gd name="connsiteX4" fmla="*/ 603849 w 2070340"/>
                  <a:gd name="connsiteY4" fmla="*/ 526212 h 1742536"/>
                  <a:gd name="connsiteX5" fmla="*/ 457200 w 2070340"/>
                  <a:gd name="connsiteY5" fmla="*/ 655608 h 1742536"/>
                  <a:gd name="connsiteX6" fmla="*/ 284672 w 2070340"/>
                  <a:gd name="connsiteY6" fmla="*/ 828136 h 1742536"/>
                  <a:gd name="connsiteX7" fmla="*/ 146649 w 2070340"/>
                  <a:gd name="connsiteY7" fmla="*/ 1026544 h 1742536"/>
                  <a:gd name="connsiteX8" fmla="*/ 0 w 2070340"/>
                  <a:gd name="connsiteY8" fmla="*/ 1181819 h 1742536"/>
                  <a:gd name="connsiteX9" fmla="*/ 345057 w 2070340"/>
                  <a:gd name="connsiteY9" fmla="*/ 1742536 h 1742536"/>
                  <a:gd name="connsiteX10" fmla="*/ 845389 w 2070340"/>
                  <a:gd name="connsiteY10" fmla="*/ 1518250 h 1742536"/>
                  <a:gd name="connsiteX11" fmla="*/ 1052423 w 2070340"/>
                  <a:gd name="connsiteY11" fmla="*/ 1406106 h 1742536"/>
                  <a:gd name="connsiteX12" fmla="*/ 1285336 w 2070340"/>
                  <a:gd name="connsiteY12" fmla="*/ 1354348 h 1742536"/>
                  <a:gd name="connsiteX13" fmla="*/ 1725283 w 2070340"/>
                  <a:gd name="connsiteY13" fmla="*/ 1043797 h 1742536"/>
                  <a:gd name="connsiteX14" fmla="*/ 1319842 w 2070340"/>
                  <a:gd name="connsiteY14" fmla="*/ 483080 h 1742536"/>
                  <a:gd name="connsiteX15" fmla="*/ 2070340 w 2070340"/>
                  <a:gd name="connsiteY15" fmla="*/ 51759 h 1742536"/>
                  <a:gd name="connsiteX16" fmla="*/ 2018581 w 2070340"/>
                  <a:gd name="connsiteY16" fmla="*/ 0 h 1742536"/>
                  <a:gd name="connsiteX17" fmla="*/ 1268083 w 2070340"/>
                  <a:gd name="connsiteY17" fmla="*/ 422695 h 1742536"/>
                  <a:gd name="connsiteX18" fmla="*/ 1199072 w 2070340"/>
                  <a:gd name="connsiteY18" fmla="*/ 319178 h 1742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70340" h="1742536">
                    <a:moveTo>
                      <a:pt x="1199072" y="319178"/>
                    </a:moveTo>
                    <a:lnTo>
                      <a:pt x="1147313" y="267419"/>
                    </a:lnTo>
                    <a:lnTo>
                      <a:pt x="940279" y="353684"/>
                    </a:lnTo>
                    <a:lnTo>
                      <a:pt x="707366" y="465827"/>
                    </a:lnTo>
                    <a:lnTo>
                      <a:pt x="603849" y="526212"/>
                    </a:lnTo>
                    <a:lnTo>
                      <a:pt x="457200" y="655608"/>
                    </a:lnTo>
                    <a:lnTo>
                      <a:pt x="284672" y="828136"/>
                    </a:lnTo>
                    <a:lnTo>
                      <a:pt x="146649" y="1026544"/>
                    </a:lnTo>
                    <a:lnTo>
                      <a:pt x="0" y="1181819"/>
                    </a:lnTo>
                    <a:lnTo>
                      <a:pt x="345057" y="1742536"/>
                    </a:lnTo>
                    <a:lnTo>
                      <a:pt x="845389" y="1518250"/>
                    </a:lnTo>
                    <a:lnTo>
                      <a:pt x="1052423" y="1406106"/>
                    </a:lnTo>
                    <a:lnTo>
                      <a:pt x="1285336" y="1354348"/>
                    </a:lnTo>
                    <a:lnTo>
                      <a:pt x="1725283" y="1043797"/>
                    </a:lnTo>
                    <a:lnTo>
                      <a:pt x="1319842" y="483080"/>
                    </a:lnTo>
                    <a:lnTo>
                      <a:pt x="2070340" y="51759"/>
                    </a:lnTo>
                    <a:lnTo>
                      <a:pt x="2018581" y="0"/>
                    </a:lnTo>
                    <a:lnTo>
                      <a:pt x="1268083" y="422695"/>
                    </a:lnTo>
                    <a:lnTo>
                      <a:pt x="1199072" y="319178"/>
                    </a:lnTo>
                    <a:close/>
                  </a:path>
                </a:pathLst>
              </a:custGeom>
              <a:noFill/>
              <a:ln w="25400">
                <a:solidFill>
                  <a:srgbClr val="00B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ja-JP" altLang="en-US"/>
              </a:p>
            </p:txBody>
          </p:sp>
          <p:sp>
            <p:nvSpPr>
              <p:cNvPr id="20" name="フリーフォーム 19"/>
              <p:cNvSpPr>
                <a:spLocks noChangeAspect="1"/>
              </p:cNvSpPr>
              <p:nvPr/>
            </p:nvSpPr>
            <p:spPr>
              <a:xfrm>
                <a:off x="4427986" y="4624940"/>
                <a:ext cx="144779" cy="172212"/>
              </a:xfrm>
              <a:custGeom>
                <a:avLst/>
                <a:gdLst>
                  <a:gd name="connsiteX0" fmla="*/ 0 w 181155"/>
                  <a:gd name="connsiteY0" fmla="*/ 51759 h 215661"/>
                  <a:gd name="connsiteX1" fmla="*/ 103517 w 181155"/>
                  <a:gd name="connsiteY1" fmla="*/ 0 h 215661"/>
                  <a:gd name="connsiteX2" fmla="*/ 181155 w 181155"/>
                  <a:gd name="connsiteY2" fmla="*/ 155276 h 215661"/>
                  <a:gd name="connsiteX3" fmla="*/ 60385 w 181155"/>
                  <a:gd name="connsiteY3" fmla="*/ 215661 h 215661"/>
                  <a:gd name="connsiteX4" fmla="*/ 0 w 181155"/>
                  <a:gd name="connsiteY4" fmla="*/ 51759 h 215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155" h="215661">
                    <a:moveTo>
                      <a:pt x="0" y="51759"/>
                    </a:moveTo>
                    <a:lnTo>
                      <a:pt x="103517" y="0"/>
                    </a:lnTo>
                    <a:lnTo>
                      <a:pt x="181155" y="155276"/>
                    </a:lnTo>
                    <a:lnTo>
                      <a:pt x="60385" y="215661"/>
                    </a:lnTo>
                    <a:lnTo>
                      <a:pt x="0" y="51759"/>
                    </a:lnTo>
                    <a:close/>
                  </a:path>
                </a:pathLst>
              </a:custGeom>
              <a:noFill/>
              <a:ln w="25400">
                <a:solidFill>
                  <a:srgbClr val="00B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ja-JP" altLang="en-US"/>
              </a:p>
            </p:txBody>
          </p:sp>
        </p:grpSp>
        <p:sp>
          <p:nvSpPr>
            <p:cNvPr id="53" name="フリーフォーム 52"/>
            <p:cNvSpPr/>
            <p:nvPr/>
          </p:nvSpPr>
          <p:spPr>
            <a:xfrm>
              <a:off x="3184337" y="967563"/>
              <a:ext cx="3732028" cy="5560828"/>
            </a:xfrm>
            <a:custGeom>
              <a:avLst/>
              <a:gdLst>
                <a:gd name="connsiteX0" fmla="*/ 106326 w 3732028"/>
                <a:gd name="connsiteY0" fmla="*/ 10632 h 5560828"/>
                <a:gd name="connsiteX1" fmla="*/ 0 w 3732028"/>
                <a:gd name="connsiteY1" fmla="*/ 223284 h 5560828"/>
                <a:gd name="connsiteX2" fmla="*/ 42531 w 3732028"/>
                <a:gd name="connsiteY2" fmla="*/ 382772 h 5560828"/>
                <a:gd name="connsiteX3" fmla="*/ 276447 w 3732028"/>
                <a:gd name="connsiteY3" fmla="*/ 425302 h 5560828"/>
                <a:gd name="connsiteX4" fmla="*/ 435935 w 3732028"/>
                <a:gd name="connsiteY4" fmla="*/ 499730 h 5560828"/>
                <a:gd name="connsiteX5" fmla="*/ 552893 w 3732028"/>
                <a:gd name="connsiteY5" fmla="*/ 627321 h 5560828"/>
                <a:gd name="connsiteX6" fmla="*/ 648586 w 3732028"/>
                <a:gd name="connsiteY6" fmla="*/ 701749 h 5560828"/>
                <a:gd name="connsiteX7" fmla="*/ 691117 w 3732028"/>
                <a:gd name="connsiteY7" fmla="*/ 701749 h 5560828"/>
                <a:gd name="connsiteX8" fmla="*/ 988828 w 3732028"/>
                <a:gd name="connsiteY8" fmla="*/ 648586 h 5560828"/>
                <a:gd name="connsiteX9" fmla="*/ 1531089 w 3732028"/>
                <a:gd name="connsiteY9" fmla="*/ 329609 h 5560828"/>
                <a:gd name="connsiteX10" fmla="*/ 1584251 w 3732028"/>
                <a:gd name="connsiteY10" fmla="*/ 382772 h 5560828"/>
                <a:gd name="connsiteX11" fmla="*/ 1180214 w 3732028"/>
                <a:gd name="connsiteY11" fmla="*/ 765544 h 5560828"/>
                <a:gd name="connsiteX12" fmla="*/ 1116419 w 3732028"/>
                <a:gd name="connsiteY12" fmla="*/ 935665 h 5560828"/>
                <a:gd name="connsiteX13" fmla="*/ 542261 w 3732028"/>
                <a:gd name="connsiteY13" fmla="*/ 1254642 h 5560828"/>
                <a:gd name="connsiteX14" fmla="*/ 669851 w 3732028"/>
                <a:gd name="connsiteY14" fmla="*/ 1711842 h 5560828"/>
                <a:gd name="connsiteX15" fmla="*/ 797442 w 3732028"/>
                <a:gd name="connsiteY15" fmla="*/ 2030818 h 5560828"/>
                <a:gd name="connsiteX16" fmla="*/ 914400 w 3732028"/>
                <a:gd name="connsiteY16" fmla="*/ 2052084 h 5560828"/>
                <a:gd name="connsiteX17" fmla="*/ 1073889 w 3732028"/>
                <a:gd name="connsiteY17" fmla="*/ 2041451 h 5560828"/>
                <a:gd name="connsiteX18" fmla="*/ 1286540 w 3732028"/>
                <a:gd name="connsiteY18" fmla="*/ 1977656 h 5560828"/>
                <a:gd name="connsiteX19" fmla="*/ 1456661 w 3732028"/>
                <a:gd name="connsiteY19" fmla="*/ 1860697 h 5560828"/>
                <a:gd name="connsiteX20" fmla="*/ 1637414 w 3732028"/>
                <a:gd name="connsiteY20" fmla="*/ 1796902 h 5560828"/>
                <a:gd name="connsiteX21" fmla="*/ 1818168 w 3732028"/>
                <a:gd name="connsiteY21" fmla="*/ 1945758 h 5560828"/>
                <a:gd name="connsiteX22" fmla="*/ 1850065 w 3732028"/>
                <a:gd name="connsiteY22" fmla="*/ 2041451 h 5560828"/>
                <a:gd name="connsiteX23" fmla="*/ 1594884 w 3732028"/>
                <a:gd name="connsiteY23" fmla="*/ 2286000 h 5560828"/>
                <a:gd name="connsiteX24" fmla="*/ 1531089 w 3732028"/>
                <a:gd name="connsiteY24" fmla="*/ 2392325 h 5560828"/>
                <a:gd name="connsiteX25" fmla="*/ 1637414 w 3732028"/>
                <a:gd name="connsiteY25" fmla="*/ 2636874 h 5560828"/>
                <a:gd name="connsiteX26" fmla="*/ 2158410 w 3732028"/>
                <a:gd name="connsiteY26" fmla="*/ 3519377 h 5560828"/>
                <a:gd name="connsiteX27" fmla="*/ 2190307 w 3732028"/>
                <a:gd name="connsiteY27" fmla="*/ 3572539 h 5560828"/>
                <a:gd name="connsiteX28" fmla="*/ 2360428 w 3732028"/>
                <a:gd name="connsiteY28" fmla="*/ 3498111 h 5560828"/>
                <a:gd name="connsiteX29" fmla="*/ 2488019 w 3732028"/>
                <a:gd name="connsiteY29" fmla="*/ 4125432 h 5560828"/>
                <a:gd name="connsiteX30" fmla="*/ 3009014 w 3732028"/>
                <a:gd name="connsiteY30" fmla="*/ 4051004 h 5560828"/>
                <a:gd name="connsiteX31" fmla="*/ 3040912 w 3732028"/>
                <a:gd name="connsiteY31" fmla="*/ 4306186 h 5560828"/>
                <a:gd name="connsiteX32" fmla="*/ 2743200 w 3732028"/>
                <a:gd name="connsiteY32" fmla="*/ 4380614 h 5560828"/>
                <a:gd name="connsiteX33" fmla="*/ 3062177 w 3732028"/>
                <a:gd name="connsiteY33" fmla="*/ 4444409 h 5560828"/>
                <a:gd name="connsiteX34" fmla="*/ 3083442 w 3732028"/>
                <a:gd name="connsiteY34" fmla="*/ 4635795 h 5560828"/>
                <a:gd name="connsiteX35" fmla="*/ 2222205 w 3732028"/>
                <a:gd name="connsiteY35" fmla="*/ 5114260 h 5560828"/>
                <a:gd name="connsiteX36" fmla="*/ 2190307 w 3732028"/>
                <a:gd name="connsiteY36" fmla="*/ 5539563 h 5560828"/>
                <a:gd name="connsiteX37" fmla="*/ 3721396 w 3732028"/>
                <a:gd name="connsiteY37" fmla="*/ 5560828 h 5560828"/>
                <a:gd name="connsiteX38" fmla="*/ 3732028 w 3732028"/>
                <a:gd name="connsiteY38" fmla="*/ 0 h 5560828"/>
                <a:gd name="connsiteX39" fmla="*/ 106326 w 3732028"/>
                <a:gd name="connsiteY39" fmla="*/ 10632 h 556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732028" h="5560828">
                  <a:moveTo>
                    <a:pt x="106326" y="10632"/>
                  </a:moveTo>
                  <a:lnTo>
                    <a:pt x="0" y="223284"/>
                  </a:lnTo>
                  <a:lnTo>
                    <a:pt x="42531" y="382772"/>
                  </a:lnTo>
                  <a:lnTo>
                    <a:pt x="276447" y="425302"/>
                  </a:lnTo>
                  <a:lnTo>
                    <a:pt x="435935" y="499730"/>
                  </a:lnTo>
                  <a:lnTo>
                    <a:pt x="552893" y="627321"/>
                  </a:lnTo>
                  <a:lnTo>
                    <a:pt x="648586" y="701749"/>
                  </a:lnTo>
                  <a:lnTo>
                    <a:pt x="691117" y="701749"/>
                  </a:lnTo>
                  <a:lnTo>
                    <a:pt x="988828" y="648586"/>
                  </a:lnTo>
                  <a:lnTo>
                    <a:pt x="1531089" y="329609"/>
                  </a:lnTo>
                  <a:lnTo>
                    <a:pt x="1584251" y="382772"/>
                  </a:lnTo>
                  <a:lnTo>
                    <a:pt x="1180214" y="765544"/>
                  </a:lnTo>
                  <a:lnTo>
                    <a:pt x="1116419" y="935665"/>
                  </a:lnTo>
                  <a:lnTo>
                    <a:pt x="542261" y="1254642"/>
                  </a:lnTo>
                  <a:lnTo>
                    <a:pt x="669851" y="1711842"/>
                  </a:lnTo>
                  <a:lnTo>
                    <a:pt x="797442" y="2030818"/>
                  </a:lnTo>
                  <a:lnTo>
                    <a:pt x="914400" y="2052084"/>
                  </a:lnTo>
                  <a:lnTo>
                    <a:pt x="1073889" y="2041451"/>
                  </a:lnTo>
                  <a:lnTo>
                    <a:pt x="1286540" y="1977656"/>
                  </a:lnTo>
                  <a:lnTo>
                    <a:pt x="1456661" y="1860697"/>
                  </a:lnTo>
                  <a:lnTo>
                    <a:pt x="1637414" y="1796902"/>
                  </a:lnTo>
                  <a:lnTo>
                    <a:pt x="1818168" y="1945758"/>
                  </a:lnTo>
                  <a:lnTo>
                    <a:pt x="1850065" y="2041451"/>
                  </a:lnTo>
                  <a:lnTo>
                    <a:pt x="1594884" y="2286000"/>
                  </a:lnTo>
                  <a:lnTo>
                    <a:pt x="1531089" y="2392325"/>
                  </a:lnTo>
                  <a:lnTo>
                    <a:pt x="1637414" y="2636874"/>
                  </a:lnTo>
                  <a:lnTo>
                    <a:pt x="2158410" y="3519377"/>
                  </a:lnTo>
                  <a:lnTo>
                    <a:pt x="2190307" y="3572539"/>
                  </a:lnTo>
                  <a:lnTo>
                    <a:pt x="2360428" y="3498111"/>
                  </a:lnTo>
                  <a:lnTo>
                    <a:pt x="2488019" y="4125432"/>
                  </a:lnTo>
                  <a:lnTo>
                    <a:pt x="3009014" y="4051004"/>
                  </a:lnTo>
                  <a:lnTo>
                    <a:pt x="3040912" y="4306186"/>
                  </a:lnTo>
                  <a:lnTo>
                    <a:pt x="2743200" y="4380614"/>
                  </a:lnTo>
                  <a:lnTo>
                    <a:pt x="3062177" y="4444409"/>
                  </a:lnTo>
                  <a:lnTo>
                    <a:pt x="3083442" y="4635795"/>
                  </a:lnTo>
                  <a:lnTo>
                    <a:pt x="2222205" y="5114260"/>
                  </a:lnTo>
                  <a:lnTo>
                    <a:pt x="2190307" y="5539563"/>
                  </a:lnTo>
                  <a:lnTo>
                    <a:pt x="3721396" y="5560828"/>
                  </a:lnTo>
                  <a:lnTo>
                    <a:pt x="3732028" y="0"/>
                  </a:lnTo>
                  <a:lnTo>
                    <a:pt x="106326" y="10632"/>
                  </a:ln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aphicFrame>
          <p:nvGraphicFramePr>
            <p:cNvPr id="59" name="グラフ 58"/>
            <p:cNvGraphicFramePr>
              <a:graphicFrameLocks/>
            </p:cNvGraphicFramePr>
            <p:nvPr>
              <p:extLst>
                <p:ext uri="{D42A27DB-BD31-4B8C-83A1-F6EECF244321}">
                  <p14:modId xmlns:p14="http://schemas.microsoft.com/office/powerpoint/2010/main" val="229340439"/>
                </p:ext>
              </p:extLst>
            </p:nvPr>
          </p:nvGraphicFramePr>
          <p:xfrm>
            <a:off x="1918368" y="938411"/>
            <a:ext cx="5112568" cy="570179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</p:grpSp>
      <p:sp>
        <p:nvSpPr>
          <p:cNvPr id="12" name="テキスト ボックス 11"/>
          <p:cNvSpPr txBox="1"/>
          <p:nvPr/>
        </p:nvSpPr>
        <p:spPr>
          <a:xfrm>
            <a:off x="179512" y="188640"/>
            <a:ext cx="792088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ja-JP" altLang="en-US" sz="4000" dirty="0">
                <a:solidFill>
                  <a:srgbClr val="FFFF00"/>
                </a:solidFill>
              </a:rPr>
              <a:t>上野毛自然公園</a:t>
            </a:r>
            <a:endParaRPr kumimoji="1" lang="ja-JP" altLang="en-US" sz="4000" dirty="0">
              <a:solidFill>
                <a:srgbClr val="FFFF00"/>
              </a:solidFill>
            </a:endParaRPr>
          </a:p>
        </p:txBody>
      </p:sp>
      <p:sp>
        <p:nvSpPr>
          <p:cNvPr id="52" name="テキスト ボックス 51"/>
          <p:cNvSpPr txBox="1"/>
          <p:nvPr/>
        </p:nvSpPr>
        <p:spPr>
          <a:xfrm>
            <a:off x="5382042" y="2852936"/>
            <a:ext cx="1439055" cy="52322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just"/>
            <a:r>
              <a:rPr kumimoji="1" lang="ja-JP" altLang="en-US" sz="2800" dirty="0" smtClean="0"/>
              <a:t>標高：</a:t>
            </a:r>
            <a:r>
              <a:rPr kumimoji="1" lang="ja-JP" altLang="en-US" sz="2800" dirty="0" smtClean="0">
                <a:solidFill>
                  <a:srgbClr val="FF0000"/>
                </a:solidFill>
              </a:rPr>
              <a:t>高</a:t>
            </a:r>
            <a:endParaRPr kumimoji="1" lang="ja-JP" altLang="en-US" sz="2800" dirty="0">
              <a:solidFill>
                <a:srgbClr val="FF0000"/>
              </a:solidFill>
            </a:endParaRPr>
          </a:p>
        </p:txBody>
      </p:sp>
      <p:grpSp>
        <p:nvGrpSpPr>
          <p:cNvPr id="54" name="グループ化 53"/>
          <p:cNvGrpSpPr/>
          <p:nvPr/>
        </p:nvGrpSpPr>
        <p:grpSpPr>
          <a:xfrm>
            <a:off x="2210311" y="5013196"/>
            <a:ext cx="1895474" cy="638181"/>
            <a:chOff x="24706" y="0"/>
            <a:chExt cx="1496427" cy="486473"/>
          </a:xfrm>
        </p:grpSpPr>
        <p:grpSp>
          <p:nvGrpSpPr>
            <p:cNvPr id="55" name="グループ化 54"/>
            <p:cNvGrpSpPr/>
            <p:nvPr/>
          </p:nvGrpSpPr>
          <p:grpSpPr>
            <a:xfrm>
              <a:off x="24706" y="0"/>
              <a:ext cx="1496427" cy="486473"/>
              <a:chOff x="25159" y="0"/>
              <a:chExt cx="1523838" cy="486716"/>
            </a:xfrm>
          </p:grpSpPr>
          <p:sp>
            <p:nvSpPr>
              <p:cNvPr id="57" name="テキスト ボックス 64"/>
              <p:cNvSpPr txBox="1"/>
              <p:nvPr/>
            </p:nvSpPr>
            <p:spPr>
              <a:xfrm>
                <a:off x="25159" y="0"/>
                <a:ext cx="1523838" cy="486716"/>
              </a:xfrm>
              <a:prstGeom prst="rect">
                <a:avLst/>
              </a:prstGeom>
              <a:solidFill>
                <a:sysClr val="window" lastClr="FFFFFF"/>
              </a:solidFill>
              <a:ln w="6350">
                <a:solidFill>
                  <a:prstClr val="black"/>
                </a:solidFill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indent="200025" algn="l">
                  <a:spcAft>
                    <a:spcPts val="0"/>
                  </a:spcAft>
                </a:pPr>
                <a:r>
                  <a:rPr lang="ja-JP" sz="1400" kern="100" dirty="0">
                    <a:effectLst/>
                    <a:latin typeface="Century"/>
                    <a:ea typeface="ＭＳ 明朝"/>
                    <a:cs typeface="Times New Roman"/>
                  </a:rPr>
                  <a:t>：風速計</a:t>
                </a:r>
                <a:r>
                  <a:rPr lang="en-US" sz="1400" kern="100" dirty="0">
                    <a:effectLst/>
                    <a:latin typeface="Century"/>
                    <a:ea typeface="ＭＳ 明朝"/>
                    <a:cs typeface="Times New Roman"/>
                  </a:rPr>
                  <a:t> + </a:t>
                </a:r>
                <a:r>
                  <a:rPr lang="ja-JP" altLang="en-US" sz="1400" kern="100" dirty="0">
                    <a:effectLst/>
                    <a:latin typeface="Century"/>
                    <a:ea typeface="ＭＳ 明朝"/>
                    <a:cs typeface="Times New Roman"/>
                  </a:rPr>
                  <a:t>温度計</a:t>
                </a:r>
                <a:r>
                  <a:rPr lang="ja-JP" sz="1400" kern="100" dirty="0">
                    <a:effectLst/>
                    <a:latin typeface="Century"/>
                    <a:ea typeface="ＭＳ 明朝"/>
                    <a:cs typeface="Times New Roman"/>
                  </a:rPr>
                  <a:t>　</a:t>
                </a:r>
              </a:p>
              <a:p>
                <a:pPr algn="l">
                  <a:spcAft>
                    <a:spcPts val="0"/>
                  </a:spcAft>
                </a:pPr>
                <a:r>
                  <a:rPr lang="en-US" altLang="ja-JP" sz="1400" kern="100" dirty="0">
                    <a:effectLst/>
                    <a:latin typeface="Century"/>
                    <a:ea typeface="ＭＳ 明朝"/>
                    <a:cs typeface="Times New Roman"/>
                  </a:rPr>
                  <a:t>    </a:t>
                </a:r>
                <a:r>
                  <a:rPr lang="ja-JP" sz="1400" kern="100" dirty="0">
                    <a:effectLst/>
                    <a:latin typeface="Century"/>
                    <a:ea typeface="ＭＳ 明朝"/>
                    <a:cs typeface="Times New Roman"/>
                  </a:rPr>
                  <a:t>：</a:t>
                </a:r>
                <a:r>
                  <a:rPr lang="ja-JP" altLang="en-US" sz="1400" kern="100" dirty="0">
                    <a:effectLst/>
                    <a:latin typeface="Century"/>
                    <a:ea typeface="ＭＳ 明朝"/>
                    <a:cs typeface="Times New Roman"/>
                  </a:rPr>
                  <a:t>温度計</a:t>
                </a:r>
                <a:r>
                  <a:rPr lang="ja-JP" sz="1400" kern="100" dirty="0">
                    <a:effectLst/>
                    <a:latin typeface="Century"/>
                    <a:ea typeface="ＭＳ 明朝"/>
                    <a:cs typeface="Times New Roman"/>
                  </a:rPr>
                  <a:t>のみ　</a:t>
                </a:r>
              </a:p>
            </p:txBody>
          </p:sp>
          <p:pic>
            <p:nvPicPr>
              <p:cNvPr id="58" name="図 57"/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1435" y="267915"/>
                <a:ext cx="125256" cy="125254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sp>
          <p:nvSpPr>
            <p:cNvPr id="56" name="フローチャート : 判断 55"/>
            <p:cNvSpPr/>
            <p:nvPr/>
          </p:nvSpPr>
          <p:spPr>
            <a:xfrm>
              <a:off x="116243" y="89486"/>
              <a:ext cx="131971" cy="134414"/>
            </a:xfrm>
            <a:prstGeom prst="flowChartDecision">
              <a:avLst/>
            </a:prstGeom>
            <a:solidFill>
              <a:srgbClr val="00B050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kumimoji="1" lang="ja-JP" altLang="en-US" sz="1100"/>
            </a:p>
          </p:txBody>
        </p:sp>
      </p:grpSp>
    </p:spTree>
    <p:extLst>
      <p:ext uri="{BB962C8B-B14F-4D97-AF65-F5344CB8AC3E}">
        <p14:creationId xmlns:p14="http://schemas.microsoft.com/office/powerpoint/2010/main" val="19260698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テキスト ボックス 1"/>
          <p:cNvSpPr txBox="1"/>
          <p:nvPr/>
        </p:nvSpPr>
        <p:spPr>
          <a:xfrm>
            <a:off x="179512" y="188640"/>
            <a:ext cx="885698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4000" dirty="0" smtClean="0">
                <a:solidFill>
                  <a:srgbClr val="FFFF00"/>
                </a:solidFill>
              </a:rPr>
              <a:t>緑地の有無による冷気流出の差</a:t>
            </a:r>
            <a:endParaRPr kumimoji="1" lang="ja-JP" altLang="en-US" sz="4000" dirty="0">
              <a:solidFill>
                <a:srgbClr val="FFFF00"/>
              </a:solidFill>
            </a:endParaRPr>
          </a:p>
        </p:txBody>
      </p:sp>
      <p:grpSp>
        <p:nvGrpSpPr>
          <p:cNvPr id="11" name="グループ化 10"/>
          <p:cNvGrpSpPr>
            <a:grpSpLocks noChangeAspect="1"/>
          </p:cNvGrpSpPr>
          <p:nvPr/>
        </p:nvGrpSpPr>
        <p:grpSpPr>
          <a:xfrm>
            <a:off x="2051720" y="980728"/>
            <a:ext cx="4853505" cy="5549683"/>
            <a:chOff x="2737211" y="1328400"/>
            <a:chExt cx="3676896" cy="4204305"/>
          </a:xfrm>
        </p:grpSpPr>
        <p:pic>
          <p:nvPicPr>
            <p:cNvPr id="7" name="図 6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737211" y="1328400"/>
              <a:ext cx="3676896" cy="4204305"/>
            </a:xfrm>
            <a:prstGeom prst="rect">
              <a:avLst/>
            </a:prstGeom>
          </p:spPr>
        </p:pic>
        <p:sp>
          <p:nvSpPr>
            <p:cNvPr id="9" name="フリーフォーム 8"/>
            <p:cNvSpPr>
              <a:spLocks noChangeAspect="1"/>
            </p:cNvSpPr>
            <p:nvPr/>
          </p:nvSpPr>
          <p:spPr>
            <a:xfrm>
              <a:off x="3325084" y="1751550"/>
              <a:ext cx="1935097" cy="1567625"/>
            </a:xfrm>
            <a:custGeom>
              <a:avLst/>
              <a:gdLst>
                <a:gd name="connsiteX0" fmla="*/ 1199072 w 2070340"/>
                <a:gd name="connsiteY0" fmla="*/ 319178 h 1742536"/>
                <a:gd name="connsiteX1" fmla="*/ 1147313 w 2070340"/>
                <a:gd name="connsiteY1" fmla="*/ 267419 h 1742536"/>
                <a:gd name="connsiteX2" fmla="*/ 940279 w 2070340"/>
                <a:gd name="connsiteY2" fmla="*/ 353684 h 1742536"/>
                <a:gd name="connsiteX3" fmla="*/ 707366 w 2070340"/>
                <a:gd name="connsiteY3" fmla="*/ 465827 h 1742536"/>
                <a:gd name="connsiteX4" fmla="*/ 603849 w 2070340"/>
                <a:gd name="connsiteY4" fmla="*/ 526212 h 1742536"/>
                <a:gd name="connsiteX5" fmla="*/ 457200 w 2070340"/>
                <a:gd name="connsiteY5" fmla="*/ 655608 h 1742536"/>
                <a:gd name="connsiteX6" fmla="*/ 284672 w 2070340"/>
                <a:gd name="connsiteY6" fmla="*/ 828136 h 1742536"/>
                <a:gd name="connsiteX7" fmla="*/ 146649 w 2070340"/>
                <a:gd name="connsiteY7" fmla="*/ 1026544 h 1742536"/>
                <a:gd name="connsiteX8" fmla="*/ 0 w 2070340"/>
                <a:gd name="connsiteY8" fmla="*/ 1181819 h 1742536"/>
                <a:gd name="connsiteX9" fmla="*/ 345057 w 2070340"/>
                <a:gd name="connsiteY9" fmla="*/ 1742536 h 1742536"/>
                <a:gd name="connsiteX10" fmla="*/ 845389 w 2070340"/>
                <a:gd name="connsiteY10" fmla="*/ 1518250 h 1742536"/>
                <a:gd name="connsiteX11" fmla="*/ 1052423 w 2070340"/>
                <a:gd name="connsiteY11" fmla="*/ 1406106 h 1742536"/>
                <a:gd name="connsiteX12" fmla="*/ 1285336 w 2070340"/>
                <a:gd name="connsiteY12" fmla="*/ 1354348 h 1742536"/>
                <a:gd name="connsiteX13" fmla="*/ 1725283 w 2070340"/>
                <a:gd name="connsiteY13" fmla="*/ 1043797 h 1742536"/>
                <a:gd name="connsiteX14" fmla="*/ 1319842 w 2070340"/>
                <a:gd name="connsiteY14" fmla="*/ 483080 h 1742536"/>
                <a:gd name="connsiteX15" fmla="*/ 2070340 w 2070340"/>
                <a:gd name="connsiteY15" fmla="*/ 51759 h 1742536"/>
                <a:gd name="connsiteX16" fmla="*/ 2018581 w 2070340"/>
                <a:gd name="connsiteY16" fmla="*/ 0 h 1742536"/>
                <a:gd name="connsiteX17" fmla="*/ 1268083 w 2070340"/>
                <a:gd name="connsiteY17" fmla="*/ 422695 h 1742536"/>
                <a:gd name="connsiteX18" fmla="*/ 1199072 w 2070340"/>
                <a:gd name="connsiteY18" fmla="*/ 319178 h 1742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70340" h="1742536">
                  <a:moveTo>
                    <a:pt x="1199072" y="319178"/>
                  </a:moveTo>
                  <a:lnTo>
                    <a:pt x="1147313" y="267419"/>
                  </a:lnTo>
                  <a:lnTo>
                    <a:pt x="940279" y="353684"/>
                  </a:lnTo>
                  <a:lnTo>
                    <a:pt x="707366" y="465827"/>
                  </a:lnTo>
                  <a:lnTo>
                    <a:pt x="603849" y="526212"/>
                  </a:lnTo>
                  <a:lnTo>
                    <a:pt x="457200" y="655608"/>
                  </a:lnTo>
                  <a:lnTo>
                    <a:pt x="284672" y="828136"/>
                  </a:lnTo>
                  <a:lnTo>
                    <a:pt x="146649" y="1026544"/>
                  </a:lnTo>
                  <a:lnTo>
                    <a:pt x="0" y="1181819"/>
                  </a:lnTo>
                  <a:lnTo>
                    <a:pt x="345057" y="1742536"/>
                  </a:lnTo>
                  <a:lnTo>
                    <a:pt x="845389" y="1518250"/>
                  </a:lnTo>
                  <a:lnTo>
                    <a:pt x="1052423" y="1406106"/>
                  </a:lnTo>
                  <a:lnTo>
                    <a:pt x="1285336" y="1354348"/>
                  </a:lnTo>
                  <a:lnTo>
                    <a:pt x="1725283" y="1043797"/>
                  </a:lnTo>
                  <a:lnTo>
                    <a:pt x="1319842" y="483080"/>
                  </a:lnTo>
                  <a:lnTo>
                    <a:pt x="2070340" y="51759"/>
                  </a:lnTo>
                  <a:lnTo>
                    <a:pt x="2018581" y="0"/>
                  </a:lnTo>
                  <a:lnTo>
                    <a:pt x="1268083" y="422695"/>
                  </a:lnTo>
                  <a:lnTo>
                    <a:pt x="1199072" y="319178"/>
                  </a:lnTo>
                  <a:close/>
                </a:path>
              </a:pathLst>
            </a:custGeom>
            <a:noFill/>
            <a:ln w="2540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ja-JP" altLang="en-US"/>
            </a:p>
          </p:txBody>
        </p:sp>
        <p:sp>
          <p:nvSpPr>
            <p:cNvPr id="10" name="フリーフォーム 9"/>
            <p:cNvSpPr>
              <a:spLocks noChangeAspect="1"/>
            </p:cNvSpPr>
            <p:nvPr/>
          </p:nvSpPr>
          <p:spPr>
            <a:xfrm>
              <a:off x="4427986" y="4624940"/>
              <a:ext cx="144779" cy="172212"/>
            </a:xfrm>
            <a:custGeom>
              <a:avLst/>
              <a:gdLst>
                <a:gd name="connsiteX0" fmla="*/ 0 w 181155"/>
                <a:gd name="connsiteY0" fmla="*/ 51759 h 215661"/>
                <a:gd name="connsiteX1" fmla="*/ 103517 w 181155"/>
                <a:gd name="connsiteY1" fmla="*/ 0 h 215661"/>
                <a:gd name="connsiteX2" fmla="*/ 181155 w 181155"/>
                <a:gd name="connsiteY2" fmla="*/ 155276 h 215661"/>
                <a:gd name="connsiteX3" fmla="*/ 60385 w 181155"/>
                <a:gd name="connsiteY3" fmla="*/ 215661 h 215661"/>
                <a:gd name="connsiteX4" fmla="*/ 0 w 181155"/>
                <a:gd name="connsiteY4" fmla="*/ 51759 h 215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155" h="215661">
                  <a:moveTo>
                    <a:pt x="0" y="51759"/>
                  </a:moveTo>
                  <a:lnTo>
                    <a:pt x="103517" y="0"/>
                  </a:lnTo>
                  <a:lnTo>
                    <a:pt x="181155" y="155276"/>
                  </a:lnTo>
                  <a:lnTo>
                    <a:pt x="60385" y="215661"/>
                  </a:lnTo>
                  <a:lnTo>
                    <a:pt x="0" y="51759"/>
                  </a:lnTo>
                  <a:close/>
                </a:path>
              </a:pathLst>
            </a:custGeom>
            <a:noFill/>
            <a:ln w="2540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ja-JP" altLang="en-US"/>
            </a:p>
          </p:txBody>
        </p:sp>
      </p:grpSp>
      <p:grpSp>
        <p:nvGrpSpPr>
          <p:cNvPr id="24" name="グループ化 23"/>
          <p:cNvGrpSpPr>
            <a:grpSpLocks noChangeAspect="1"/>
          </p:cNvGrpSpPr>
          <p:nvPr/>
        </p:nvGrpSpPr>
        <p:grpSpPr>
          <a:xfrm>
            <a:off x="1691680" y="404664"/>
            <a:ext cx="5493415" cy="6453336"/>
            <a:chOff x="179512" y="947858"/>
            <a:chExt cx="4099562" cy="4962283"/>
          </a:xfrm>
        </p:grpSpPr>
        <p:graphicFrame>
          <p:nvGraphicFramePr>
            <p:cNvPr id="19" name="グラフ 18"/>
            <p:cNvGraphicFramePr/>
            <p:nvPr>
              <p:extLst>
                <p:ext uri="{D42A27DB-BD31-4B8C-83A1-F6EECF244321}">
                  <p14:modId xmlns:p14="http://schemas.microsoft.com/office/powerpoint/2010/main" val="3202134983"/>
                </p:ext>
              </p:extLst>
            </p:nvPr>
          </p:nvGraphicFramePr>
          <p:xfrm>
            <a:off x="179512" y="1183414"/>
            <a:ext cx="4082493" cy="472672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graphicFrame>
          <p:nvGraphicFramePr>
            <p:cNvPr id="20" name="グラフ 19"/>
            <p:cNvGraphicFramePr/>
            <p:nvPr>
              <p:extLst>
                <p:ext uri="{D42A27DB-BD31-4B8C-83A1-F6EECF244321}">
                  <p14:modId xmlns:p14="http://schemas.microsoft.com/office/powerpoint/2010/main" val="495866014"/>
                </p:ext>
              </p:extLst>
            </p:nvPr>
          </p:nvGraphicFramePr>
          <p:xfrm>
            <a:off x="311756" y="947858"/>
            <a:ext cx="3967318" cy="488165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</p:grpSp>
      <p:sp>
        <p:nvSpPr>
          <p:cNvPr id="21" name="テキスト ボックス 32"/>
          <p:cNvSpPr txBox="1"/>
          <p:nvPr/>
        </p:nvSpPr>
        <p:spPr>
          <a:xfrm>
            <a:off x="2186679" y="1073231"/>
            <a:ext cx="1918198" cy="788746"/>
          </a:xfrm>
          <a:prstGeom prst="rect">
            <a:avLst/>
          </a:prstGeom>
          <a:solidFill>
            <a:schemeClr val="lt1"/>
          </a:solidFill>
          <a:ln w="19050" cmpd="sng"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dk1"/>
          </a:fontRef>
        </p:style>
        <p:txBody>
          <a:bodyPr wrap="square" lIns="72000" tIns="36000" rIns="72000" bIns="36000" rtlCol="0" anchor="ctr"/>
          <a:lstStyle>
            <a:lvl1pPr marL="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ja-JP" sz="18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8</a:t>
            </a:r>
            <a:r>
              <a:rPr kumimoji="1" lang="ja-JP" altLang="en-US" sz="18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月</a:t>
            </a:r>
            <a:r>
              <a:rPr lang="en-US" altLang="ja-JP" sz="18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13</a:t>
            </a:r>
            <a:r>
              <a:rPr kumimoji="1" lang="ja-JP" altLang="en-US" sz="18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日</a:t>
            </a:r>
            <a:endParaRPr kumimoji="1" lang="en-US" altLang="ja-JP" sz="18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algn="ctr"/>
            <a:r>
              <a:rPr kumimoji="1" lang="en-US" altLang="ja-JP" sz="18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21:00</a:t>
            </a:r>
            <a:r>
              <a:rPr kumimoji="1" lang="ja-JP" altLang="en-US" sz="18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～</a:t>
            </a:r>
            <a:r>
              <a:rPr kumimoji="1" lang="en-US" altLang="ja-JP" sz="18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22:00</a:t>
            </a:r>
            <a:endParaRPr kumimoji="1" lang="en-US" altLang="ja-JP" sz="18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22" name="テキスト ボックス 19"/>
          <p:cNvSpPr txBox="1"/>
          <p:nvPr/>
        </p:nvSpPr>
        <p:spPr>
          <a:xfrm>
            <a:off x="2771800" y="4941168"/>
            <a:ext cx="767814" cy="280895"/>
          </a:xfrm>
          <a:prstGeom prst="rect">
            <a:avLst/>
          </a:prstGeom>
          <a:solidFill>
            <a:schemeClr val="lt1"/>
          </a:solidFill>
          <a:ln w="12700" cmpd="sng">
            <a:solidFill>
              <a:schemeClr val="bg1">
                <a:lumMod val="65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dk1"/>
          </a:fontRef>
        </p:style>
        <p:txBody>
          <a:bodyPr wrap="square" rtlCol="0" anchor="ctr"/>
          <a:lstStyle>
            <a:lvl1pPr marL="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kumimoji="1" lang="en-US" altLang="ja-JP" sz="1800" dirty="0"/>
              <a:t>-2</a:t>
            </a:r>
            <a:r>
              <a:rPr kumimoji="1" lang="ja-JP" altLang="en-US" sz="1800" dirty="0"/>
              <a:t>℃</a:t>
            </a:r>
          </a:p>
        </p:txBody>
      </p:sp>
      <p:sp>
        <p:nvSpPr>
          <p:cNvPr id="23" name="テキスト ボックス 18"/>
          <p:cNvSpPr txBox="1"/>
          <p:nvPr/>
        </p:nvSpPr>
        <p:spPr>
          <a:xfrm>
            <a:off x="2771800" y="5661248"/>
            <a:ext cx="767814" cy="288032"/>
          </a:xfrm>
          <a:prstGeom prst="rect">
            <a:avLst/>
          </a:prstGeom>
          <a:solidFill>
            <a:schemeClr val="lt1"/>
          </a:solidFill>
          <a:ln w="12700" cmpd="sng">
            <a:solidFill>
              <a:schemeClr val="bg1">
                <a:lumMod val="65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dk1"/>
          </a:fontRef>
        </p:style>
        <p:txBody>
          <a:bodyPr wrap="square" rtlCol="0" anchor="ctr"/>
          <a:lstStyle>
            <a:lvl1pPr marL="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kumimoji="1" lang="en-US" altLang="ja-JP" sz="1800" dirty="0"/>
              <a:t>-1</a:t>
            </a:r>
            <a:r>
              <a:rPr kumimoji="1" lang="ja-JP" altLang="en-US" sz="1800" dirty="0"/>
              <a:t>℃</a:t>
            </a:r>
          </a:p>
        </p:txBody>
      </p:sp>
      <p:grpSp>
        <p:nvGrpSpPr>
          <p:cNvPr id="25" name="グループ化 24"/>
          <p:cNvGrpSpPr/>
          <p:nvPr/>
        </p:nvGrpSpPr>
        <p:grpSpPr>
          <a:xfrm>
            <a:off x="5382043" y="1467604"/>
            <a:ext cx="1466364" cy="363544"/>
            <a:chOff x="5995675" y="1585681"/>
            <a:chExt cx="1466364" cy="363544"/>
          </a:xfrm>
        </p:grpSpPr>
        <p:sp>
          <p:nvSpPr>
            <p:cNvPr id="26" name="テキスト ボックス 19"/>
            <p:cNvSpPr txBox="1"/>
            <p:nvPr/>
          </p:nvSpPr>
          <p:spPr>
            <a:xfrm>
              <a:off x="6550209" y="1585681"/>
              <a:ext cx="911830" cy="363544"/>
            </a:xfrm>
            <a:prstGeom prst="rect">
              <a:avLst/>
            </a:prstGeom>
            <a:solidFill>
              <a:schemeClr val="lt1"/>
            </a:solidFill>
            <a:ln w="31750" cmpd="sng">
              <a:solidFill>
                <a:schemeClr val="tx2"/>
              </a:solidFill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wrap="square" rtlCol="0" anchor="ctr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ja-JP" altLang="en-US" sz="1800" dirty="0"/>
                <a:t>基準点</a:t>
              </a:r>
              <a:endParaRPr kumimoji="1" lang="ja-JP" altLang="en-US" sz="1800" dirty="0"/>
            </a:p>
          </p:txBody>
        </p:sp>
        <p:cxnSp>
          <p:nvCxnSpPr>
            <p:cNvPr id="27" name="直線矢印コネクタ 26"/>
            <p:cNvCxnSpPr>
              <a:stCxn id="26" idx="1"/>
            </p:cNvCxnSpPr>
            <p:nvPr/>
          </p:nvCxnSpPr>
          <p:spPr>
            <a:xfrm flipH="1">
              <a:off x="5995675" y="1767453"/>
              <a:ext cx="554534" cy="0"/>
            </a:xfrm>
            <a:prstGeom prst="straightConnector1">
              <a:avLst/>
            </a:prstGeom>
            <a:ln w="38100">
              <a:solidFill>
                <a:schemeClr val="tx2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グループ化 30"/>
          <p:cNvGrpSpPr/>
          <p:nvPr/>
        </p:nvGrpSpPr>
        <p:grpSpPr>
          <a:xfrm>
            <a:off x="2771800" y="2276872"/>
            <a:ext cx="3975615" cy="1265943"/>
            <a:chOff x="7092281" y="2087479"/>
            <a:chExt cx="3975615" cy="1265943"/>
          </a:xfrm>
        </p:grpSpPr>
        <p:sp>
          <p:nvSpPr>
            <p:cNvPr id="32" name="角丸四角形 31"/>
            <p:cNvSpPr/>
            <p:nvPr/>
          </p:nvSpPr>
          <p:spPr>
            <a:xfrm>
              <a:off x="7092281" y="2087479"/>
              <a:ext cx="1224136" cy="1076875"/>
            </a:xfrm>
            <a:prstGeom prst="roundRect">
              <a:avLst/>
            </a:prstGeom>
            <a:noFill/>
            <a:ln w="50800">
              <a:solidFill>
                <a:srgbClr val="FF0000"/>
              </a:solidFill>
              <a:prstDash val="dash"/>
            </a:ln>
            <a:scene3d>
              <a:camera prst="orthographicFront">
                <a:rot lat="0" lon="0" rev="150000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テキスト ボックス 32"/>
            <p:cNvSpPr txBox="1"/>
            <p:nvPr/>
          </p:nvSpPr>
          <p:spPr>
            <a:xfrm>
              <a:off x="9036497" y="2707091"/>
              <a:ext cx="2031399" cy="646331"/>
            </a:xfrm>
            <a:prstGeom prst="rect">
              <a:avLst/>
            </a:prstGeom>
            <a:solidFill>
              <a:schemeClr val="bg1"/>
            </a:solidFill>
            <a:ln w="50800">
              <a:solidFill>
                <a:srgbClr val="FF0000"/>
              </a:solidFill>
            </a:ln>
          </p:spPr>
          <p:txBody>
            <a:bodyPr wrap="square" rtlCol="0">
              <a:spAutoFit/>
            </a:bodyPr>
            <a:lstStyle/>
            <a:p>
              <a:pPr algn="just"/>
              <a:r>
                <a:rPr kumimoji="1" lang="ja-JP" altLang="en-US" dirty="0" smtClean="0"/>
                <a:t>標高</a:t>
              </a:r>
              <a:r>
                <a:rPr lang="ja-JP" altLang="en-US" dirty="0" smtClean="0"/>
                <a:t>が下がるほど気温が下がる</a:t>
              </a:r>
              <a:endParaRPr kumimoji="1" lang="ja-JP" altLang="en-US" dirty="0"/>
            </a:p>
          </p:txBody>
        </p:sp>
        <p:cxnSp>
          <p:nvCxnSpPr>
            <p:cNvPr id="34" name="直線コネクタ 33"/>
            <p:cNvCxnSpPr/>
            <p:nvPr/>
          </p:nvCxnSpPr>
          <p:spPr>
            <a:xfrm flipH="1" flipV="1">
              <a:off x="8425359" y="2807559"/>
              <a:ext cx="611138" cy="356796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" name="グループ化 38"/>
          <p:cNvGrpSpPr/>
          <p:nvPr/>
        </p:nvGrpSpPr>
        <p:grpSpPr>
          <a:xfrm>
            <a:off x="3995936" y="4247717"/>
            <a:ext cx="3240360" cy="1557547"/>
            <a:chOff x="4297720" y="2045345"/>
            <a:chExt cx="3240360" cy="1557547"/>
          </a:xfrm>
        </p:grpSpPr>
        <p:sp>
          <p:nvSpPr>
            <p:cNvPr id="40" name="角丸四角形 39"/>
            <p:cNvSpPr/>
            <p:nvPr/>
          </p:nvSpPr>
          <p:spPr>
            <a:xfrm>
              <a:off x="4297720" y="2908854"/>
              <a:ext cx="778336" cy="694038"/>
            </a:xfrm>
            <a:prstGeom prst="roundRect">
              <a:avLst/>
            </a:prstGeom>
            <a:noFill/>
            <a:ln w="50800">
              <a:solidFill>
                <a:srgbClr val="0070C0"/>
              </a:solidFill>
              <a:prstDash val="dash"/>
            </a:ln>
            <a:scene3d>
              <a:camera prst="orthographicFront">
                <a:rot lat="0" lon="0" rev="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" name="テキスト ボックス 40"/>
            <p:cNvSpPr txBox="1"/>
            <p:nvPr/>
          </p:nvSpPr>
          <p:spPr>
            <a:xfrm>
              <a:off x="5297043" y="2045345"/>
              <a:ext cx="2241037" cy="646331"/>
            </a:xfrm>
            <a:prstGeom prst="rect">
              <a:avLst/>
            </a:prstGeom>
            <a:solidFill>
              <a:schemeClr val="bg1"/>
            </a:solidFill>
            <a:ln w="50800">
              <a:solidFill>
                <a:srgbClr val="0070C0"/>
              </a:solidFill>
            </a:ln>
          </p:spPr>
          <p:txBody>
            <a:bodyPr wrap="square" rtlCol="0">
              <a:spAutoFit/>
            </a:bodyPr>
            <a:lstStyle/>
            <a:p>
              <a:pPr algn="just"/>
              <a:r>
                <a:rPr lang="ja-JP" altLang="en-US" dirty="0"/>
                <a:t>同じ標高</a:t>
              </a:r>
              <a:r>
                <a:rPr lang="ja-JP" altLang="en-US" dirty="0" smtClean="0"/>
                <a:t>でも緑地のない地点は冷えない</a:t>
              </a:r>
              <a:endParaRPr kumimoji="1" lang="en-US" altLang="ja-JP" dirty="0" smtClean="0"/>
            </a:p>
          </p:txBody>
        </p:sp>
        <p:cxnSp>
          <p:nvCxnSpPr>
            <p:cNvPr id="42" name="直線コネクタ 41"/>
            <p:cNvCxnSpPr/>
            <p:nvPr/>
          </p:nvCxnSpPr>
          <p:spPr>
            <a:xfrm flipH="1">
              <a:off x="5081934" y="2691676"/>
              <a:ext cx="879160" cy="457304"/>
            </a:xfrm>
            <a:prstGeom prst="line">
              <a:avLst/>
            </a:prstGeom>
            <a:ln w="381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5" name="テキスト ボックス 44"/>
          <p:cNvSpPr txBox="1"/>
          <p:nvPr/>
        </p:nvSpPr>
        <p:spPr>
          <a:xfrm>
            <a:off x="251055" y="4344900"/>
            <a:ext cx="3601330" cy="1754326"/>
          </a:xfrm>
          <a:prstGeom prst="rect">
            <a:avLst/>
          </a:prstGeom>
          <a:solidFill>
            <a:schemeClr val="bg1"/>
          </a:solidFill>
          <a:ln w="50800">
            <a:solidFill>
              <a:schemeClr val="tx2"/>
            </a:solidFill>
          </a:ln>
        </p:spPr>
        <p:txBody>
          <a:bodyPr wrap="square" rtlCol="0">
            <a:spAutoFit/>
          </a:bodyPr>
          <a:lstStyle/>
          <a:p>
            <a:pPr algn="just"/>
            <a:r>
              <a:rPr lang="ja-JP" altLang="en-US" sz="3600" dirty="0" smtClean="0"/>
              <a:t>緑地のある斜面であることが冷気流出に必要</a:t>
            </a:r>
            <a:endParaRPr lang="en-US" altLang="ja-JP" sz="3600" dirty="0" smtClean="0"/>
          </a:p>
        </p:txBody>
      </p:sp>
    </p:spTree>
    <p:extLst>
      <p:ext uri="{BB962C8B-B14F-4D97-AF65-F5344CB8AC3E}">
        <p14:creationId xmlns:p14="http://schemas.microsoft.com/office/powerpoint/2010/main" val="2979178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テキスト ボックス 31"/>
          <p:cNvSpPr txBox="1"/>
          <p:nvPr/>
        </p:nvSpPr>
        <p:spPr>
          <a:xfrm>
            <a:off x="179512" y="188640"/>
            <a:ext cx="511256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ja-JP" altLang="en-US" sz="4000" dirty="0">
                <a:solidFill>
                  <a:srgbClr val="FFFF00"/>
                </a:solidFill>
              </a:rPr>
              <a:t>成</a:t>
            </a:r>
            <a:r>
              <a:rPr lang="ja-JP" altLang="en-US" sz="4000" dirty="0" smtClean="0">
                <a:solidFill>
                  <a:srgbClr val="FFFF00"/>
                </a:solidFill>
              </a:rPr>
              <a:t>城三丁目緑地</a:t>
            </a:r>
            <a:endParaRPr kumimoji="1" lang="ja-JP" altLang="en-US" sz="4000" dirty="0">
              <a:solidFill>
                <a:srgbClr val="FFFF00"/>
              </a:solidFill>
            </a:endParaRPr>
          </a:p>
        </p:txBody>
      </p:sp>
      <p:grpSp>
        <p:nvGrpSpPr>
          <p:cNvPr id="37" name="グループ化 36"/>
          <p:cNvGrpSpPr/>
          <p:nvPr/>
        </p:nvGrpSpPr>
        <p:grpSpPr>
          <a:xfrm>
            <a:off x="1619672" y="896527"/>
            <a:ext cx="6170643" cy="5628818"/>
            <a:chOff x="1619672" y="896527"/>
            <a:chExt cx="6170643" cy="5628818"/>
          </a:xfrm>
        </p:grpSpPr>
        <p:grpSp>
          <p:nvGrpSpPr>
            <p:cNvPr id="3" name="グループ化 2"/>
            <p:cNvGrpSpPr/>
            <p:nvPr/>
          </p:nvGrpSpPr>
          <p:grpSpPr>
            <a:xfrm>
              <a:off x="1824663" y="1072197"/>
              <a:ext cx="5777292" cy="5249227"/>
              <a:chOff x="2339752" y="1268760"/>
              <a:chExt cx="5252085" cy="4772025"/>
            </a:xfrm>
          </p:grpSpPr>
          <p:pic>
            <p:nvPicPr>
              <p:cNvPr id="7" name="図 6"/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339752" y="1268760"/>
                <a:ext cx="5252085" cy="4772025"/>
              </a:xfrm>
              <a:prstGeom prst="rect">
                <a:avLst/>
              </a:prstGeom>
            </p:spPr>
          </p:pic>
          <p:sp>
            <p:nvSpPr>
              <p:cNvPr id="8" name="フリーフォーム 7"/>
              <p:cNvSpPr>
                <a:spLocks noChangeAspect="1"/>
              </p:cNvSpPr>
              <p:nvPr/>
            </p:nvSpPr>
            <p:spPr>
              <a:xfrm>
                <a:off x="6454841" y="2261712"/>
                <a:ext cx="361726" cy="591224"/>
              </a:xfrm>
              <a:custGeom>
                <a:avLst/>
                <a:gdLst>
                  <a:gd name="connsiteX0" fmla="*/ 0 w 486889"/>
                  <a:gd name="connsiteY0" fmla="*/ 0 h 795647"/>
                  <a:gd name="connsiteX1" fmla="*/ 154380 w 486889"/>
                  <a:gd name="connsiteY1" fmla="*/ 795647 h 795647"/>
                  <a:gd name="connsiteX2" fmla="*/ 486889 w 486889"/>
                  <a:gd name="connsiteY2" fmla="*/ 783771 h 795647"/>
                  <a:gd name="connsiteX3" fmla="*/ 356260 w 486889"/>
                  <a:gd name="connsiteY3" fmla="*/ 47501 h 795647"/>
                  <a:gd name="connsiteX4" fmla="*/ 0 w 486889"/>
                  <a:gd name="connsiteY4" fmla="*/ 0 h 795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6889" h="795647">
                    <a:moveTo>
                      <a:pt x="0" y="0"/>
                    </a:moveTo>
                    <a:lnTo>
                      <a:pt x="154380" y="795647"/>
                    </a:lnTo>
                    <a:lnTo>
                      <a:pt x="486889" y="783771"/>
                    </a:lnTo>
                    <a:lnTo>
                      <a:pt x="356260" y="4750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5400">
                <a:solidFill>
                  <a:srgbClr val="00B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ja-JP" altLang="en-US"/>
              </a:p>
            </p:txBody>
          </p:sp>
          <p:sp>
            <p:nvSpPr>
              <p:cNvPr id="9" name="フリーフォーム 8"/>
              <p:cNvSpPr>
                <a:spLocks noChangeAspect="1"/>
              </p:cNvSpPr>
              <p:nvPr/>
            </p:nvSpPr>
            <p:spPr>
              <a:xfrm>
                <a:off x="3779913" y="3712202"/>
                <a:ext cx="532308" cy="415036"/>
              </a:xfrm>
              <a:custGeom>
                <a:avLst/>
                <a:gdLst>
                  <a:gd name="connsiteX0" fmla="*/ 106878 w 700645"/>
                  <a:gd name="connsiteY0" fmla="*/ 0 h 546265"/>
                  <a:gd name="connsiteX1" fmla="*/ 700645 w 700645"/>
                  <a:gd name="connsiteY1" fmla="*/ 403762 h 546265"/>
                  <a:gd name="connsiteX2" fmla="*/ 546265 w 700645"/>
                  <a:gd name="connsiteY2" fmla="*/ 546265 h 546265"/>
                  <a:gd name="connsiteX3" fmla="*/ 0 w 700645"/>
                  <a:gd name="connsiteY3" fmla="*/ 213756 h 546265"/>
                  <a:gd name="connsiteX4" fmla="*/ 106878 w 700645"/>
                  <a:gd name="connsiteY4" fmla="*/ 0 h 546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0645" h="546265">
                    <a:moveTo>
                      <a:pt x="106878" y="0"/>
                    </a:moveTo>
                    <a:lnTo>
                      <a:pt x="700645" y="403762"/>
                    </a:lnTo>
                    <a:lnTo>
                      <a:pt x="546265" y="546265"/>
                    </a:lnTo>
                    <a:lnTo>
                      <a:pt x="0" y="213756"/>
                    </a:lnTo>
                    <a:lnTo>
                      <a:pt x="106878" y="0"/>
                    </a:lnTo>
                    <a:close/>
                  </a:path>
                </a:pathLst>
              </a:custGeom>
              <a:noFill/>
              <a:ln w="25400">
                <a:solidFill>
                  <a:srgbClr val="00B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ja-JP" altLang="en-US"/>
              </a:p>
            </p:txBody>
          </p:sp>
          <p:sp>
            <p:nvSpPr>
              <p:cNvPr id="10" name="フリーフォーム 9"/>
              <p:cNvSpPr>
                <a:spLocks noChangeAspect="1"/>
              </p:cNvSpPr>
              <p:nvPr/>
            </p:nvSpPr>
            <p:spPr>
              <a:xfrm>
                <a:off x="4124597" y="2242669"/>
                <a:ext cx="2767476" cy="3027955"/>
              </a:xfrm>
              <a:custGeom>
                <a:avLst/>
                <a:gdLst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283246 w 3692679"/>
                  <a:gd name="connsiteY222" fmla="*/ 1856095 h 4046561"/>
                  <a:gd name="connsiteX223" fmla="*/ 3167240 w 3692679"/>
                  <a:gd name="connsiteY223" fmla="*/ 1849271 h 4046561"/>
                  <a:gd name="connsiteX224" fmla="*/ 3201359 w 3692679"/>
                  <a:gd name="connsiteY224" fmla="*/ 1842448 h 4046561"/>
                  <a:gd name="connsiteX225" fmla="*/ 3378780 w 3692679"/>
                  <a:gd name="connsiteY225" fmla="*/ 1835624 h 4046561"/>
                  <a:gd name="connsiteX226" fmla="*/ 3385604 w 3692679"/>
                  <a:gd name="connsiteY226" fmla="*/ 1678674 h 4046561"/>
                  <a:gd name="connsiteX227" fmla="*/ 3371956 w 3692679"/>
                  <a:gd name="connsiteY227" fmla="*/ 1603612 h 4046561"/>
                  <a:gd name="connsiteX228" fmla="*/ 3365133 w 3692679"/>
                  <a:gd name="connsiteY228" fmla="*/ 1562668 h 4046561"/>
                  <a:gd name="connsiteX229" fmla="*/ 3344661 w 3692679"/>
                  <a:gd name="connsiteY229" fmla="*/ 1501254 h 4046561"/>
                  <a:gd name="connsiteX230" fmla="*/ 3337837 w 3692679"/>
                  <a:gd name="connsiteY230" fmla="*/ 1480782 h 4046561"/>
                  <a:gd name="connsiteX231" fmla="*/ 3331013 w 3692679"/>
                  <a:gd name="connsiteY231" fmla="*/ 1460310 h 4046561"/>
                  <a:gd name="connsiteX232" fmla="*/ 3317365 w 3692679"/>
                  <a:gd name="connsiteY232" fmla="*/ 1439839 h 4046561"/>
                  <a:gd name="connsiteX233" fmla="*/ 3303718 w 3692679"/>
                  <a:gd name="connsiteY233" fmla="*/ 1398895 h 4046561"/>
                  <a:gd name="connsiteX234" fmla="*/ 3296894 w 3692679"/>
                  <a:gd name="connsiteY234" fmla="*/ 1378424 h 4046561"/>
                  <a:gd name="connsiteX235" fmla="*/ 3290070 w 3692679"/>
                  <a:gd name="connsiteY235" fmla="*/ 1357952 h 4046561"/>
                  <a:gd name="connsiteX236" fmla="*/ 3071706 w 3692679"/>
                  <a:gd name="connsiteY236" fmla="*/ 1330657 h 4046561"/>
                  <a:gd name="connsiteX237" fmla="*/ 2846518 w 3692679"/>
                  <a:gd name="connsiteY237" fmla="*/ 1337480 h 4046561"/>
                  <a:gd name="connsiteX238" fmla="*/ 2826046 w 3692679"/>
                  <a:gd name="connsiteY238" fmla="*/ 1351128 h 4046561"/>
                  <a:gd name="connsiteX239" fmla="*/ 2812398 w 3692679"/>
                  <a:gd name="connsiteY239" fmla="*/ 1392071 h 4046561"/>
                  <a:gd name="connsiteX240" fmla="*/ 2805574 w 3692679"/>
                  <a:gd name="connsiteY240" fmla="*/ 1419367 h 4046561"/>
                  <a:gd name="connsiteX241" fmla="*/ 2791927 w 3692679"/>
                  <a:gd name="connsiteY241" fmla="*/ 1473958 h 4046561"/>
                  <a:gd name="connsiteX242" fmla="*/ 2785103 w 3692679"/>
                  <a:gd name="connsiteY242" fmla="*/ 1521725 h 4046561"/>
                  <a:gd name="connsiteX243" fmla="*/ 2791927 w 3692679"/>
                  <a:gd name="connsiteY243" fmla="*/ 1705970 h 4046561"/>
                  <a:gd name="connsiteX244" fmla="*/ 2805574 w 3692679"/>
                  <a:gd name="connsiteY244" fmla="*/ 1808328 h 4046561"/>
                  <a:gd name="connsiteX245" fmla="*/ 2798750 w 3692679"/>
                  <a:gd name="connsiteY245" fmla="*/ 1835624 h 4046561"/>
                  <a:gd name="connsiteX246" fmla="*/ 2737335 w 3692679"/>
                  <a:gd name="connsiteY246" fmla="*/ 1828800 h 4046561"/>
                  <a:gd name="connsiteX247" fmla="*/ 2614506 w 3692679"/>
                  <a:gd name="connsiteY247" fmla="*/ 1821976 h 4046561"/>
                  <a:gd name="connsiteX248" fmla="*/ 2348374 w 3692679"/>
                  <a:gd name="connsiteY248" fmla="*/ 1808328 h 4046561"/>
                  <a:gd name="connsiteX249" fmla="*/ 2246016 w 3692679"/>
                  <a:gd name="connsiteY249" fmla="*/ 1794680 h 4046561"/>
                  <a:gd name="connsiteX250" fmla="*/ 2218721 w 3692679"/>
                  <a:gd name="connsiteY250" fmla="*/ 1787857 h 4046561"/>
                  <a:gd name="connsiteX251" fmla="*/ 2184601 w 3692679"/>
                  <a:gd name="connsiteY251" fmla="*/ 1781033 h 4046561"/>
                  <a:gd name="connsiteX252" fmla="*/ 2164130 w 3692679"/>
                  <a:gd name="connsiteY252" fmla="*/ 1774209 h 4046561"/>
                  <a:gd name="connsiteX253" fmla="*/ 1979885 w 3692679"/>
                  <a:gd name="connsiteY253" fmla="*/ 1760561 h 4046561"/>
                  <a:gd name="connsiteX254" fmla="*/ 1918470 w 3692679"/>
                  <a:gd name="connsiteY254" fmla="*/ 1753737 h 4046561"/>
                  <a:gd name="connsiteX255" fmla="*/ 1877527 w 3692679"/>
                  <a:gd name="connsiteY255" fmla="*/ 1692322 h 4046561"/>
                  <a:gd name="connsiteX256" fmla="*/ 1863879 w 3692679"/>
                  <a:gd name="connsiteY256" fmla="*/ 1671851 h 4046561"/>
                  <a:gd name="connsiteX257" fmla="*/ 1822935 w 3692679"/>
                  <a:gd name="connsiteY257" fmla="*/ 1630907 h 4046561"/>
                  <a:gd name="connsiteX258" fmla="*/ 1775168 w 3692679"/>
                  <a:gd name="connsiteY258" fmla="*/ 1576316 h 4046561"/>
                  <a:gd name="connsiteX259" fmla="*/ 1720577 w 3692679"/>
                  <a:gd name="connsiteY259" fmla="*/ 1514901 h 4046561"/>
                  <a:gd name="connsiteX260" fmla="*/ 1679634 w 3692679"/>
                  <a:gd name="connsiteY260" fmla="*/ 1487606 h 4046561"/>
                  <a:gd name="connsiteX261" fmla="*/ 1618219 w 3692679"/>
                  <a:gd name="connsiteY261" fmla="*/ 1439839 h 4046561"/>
                  <a:gd name="connsiteX262" fmla="*/ 1577276 w 3692679"/>
                  <a:gd name="connsiteY262" fmla="*/ 1398895 h 4046561"/>
                  <a:gd name="connsiteX263" fmla="*/ 1536333 w 3692679"/>
                  <a:gd name="connsiteY263" fmla="*/ 1371600 h 4046561"/>
                  <a:gd name="connsiteX264" fmla="*/ 1488565 w 3692679"/>
                  <a:gd name="connsiteY264" fmla="*/ 1310185 h 4046561"/>
                  <a:gd name="connsiteX265" fmla="*/ 1468094 w 3692679"/>
                  <a:gd name="connsiteY265" fmla="*/ 1289713 h 4046561"/>
                  <a:gd name="connsiteX266" fmla="*/ 1447622 w 3692679"/>
                  <a:gd name="connsiteY266" fmla="*/ 1282889 h 4046561"/>
                  <a:gd name="connsiteX267" fmla="*/ 1420327 w 3692679"/>
                  <a:gd name="connsiteY267" fmla="*/ 1248770 h 4046561"/>
                  <a:gd name="connsiteX268" fmla="*/ 1393031 w 3692679"/>
                  <a:gd name="connsiteY268" fmla="*/ 1214651 h 4046561"/>
                  <a:gd name="connsiteX269" fmla="*/ 1379383 w 3692679"/>
                  <a:gd name="connsiteY269" fmla="*/ 1194179 h 4046561"/>
                  <a:gd name="connsiteX270" fmla="*/ 1338440 w 3692679"/>
                  <a:gd name="connsiteY270" fmla="*/ 1153236 h 4046561"/>
                  <a:gd name="connsiteX271" fmla="*/ 1304321 w 3692679"/>
                  <a:gd name="connsiteY271" fmla="*/ 1125940 h 4046561"/>
                  <a:gd name="connsiteX272" fmla="*/ 1290673 w 3692679"/>
                  <a:gd name="connsiteY272" fmla="*/ 1098645 h 4046561"/>
                  <a:gd name="connsiteX273" fmla="*/ 1270201 w 3692679"/>
                  <a:gd name="connsiteY273" fmla="*/ 1084997 h 4046561"/>
                  <a:gd name="connsiteX274" fmla="*/ 1242906 w 3692679"/>
                  <a:gd name="connsiteY274" fmla="*/ 1064525 h 4046561"/>
                  <a:gd name="connsiteX275" fmla="*/ 1229258 w 3692679"/>
                  <a:gd name="connsiteY275" fmla="*/ 1044054 h 4046561"/>
                  <a:gd name="connsiteX276" fmla="*/ 1167843 w 3692679"/>
                  <a:gd name="connsiteY276" fmla="*/ 1009934 h 4046561"/>
                  <a:gd name="connsiteX277" fmla="*/ 1154195 w 3692679"/>
                  <a:gd name="connsiteY277" fmla="*/ 989463 h 4046561"/>
                  <a:gd name="connsiteX278" fmla="*/ 1133724 w 3692679"/>
                  <a:gd name="connsiteY278" fmla="*/ 982639 h 4046561"/>
                  <a:gd name="connsiteX279" fmla="*/ 1092780 w 3692679"/>
                  <a:gd name="connsiteY279" fmla="*/ 955343 h 4046561"/>
                  <a:gd name="connsiteX280" fmla="*/ 1051837 w 3692679"/>
                  <a:gd name="connsiteY280" fmla="*/ 928048 h 4046561"/>
                  <a:gd name="connsiteX281" fmla="*/ 1031365 w 3692679"/>
                  <a:gd name="connsiteY281" fmla="*/ 914400 h 4046561"/>
                  <a:gd name="connsiteX282" fmla="*/ 1010894 w 3692679"/>
                  <a:gd name="connsiteY282" fmla="*/ 907576 h 4046561"/>
                  <a:gd name="connsiteX283" fmla="*/ 942655 w 3692679"/>
                  <a:gd name="connsiteY283" fmla="*/ 859809 h 4046561"/>
                  <a:gd name="connsiteX284" fmla="*/ 922183 w 3692679"/>
                  <a:gd name="connsiteY284" fmla="*/ 852985 h 4046561"/>
                  <a:gd name="connsiteX285" fmla="*/ 860768 w 3692679"/>
                  <a:gd name="connsiteY285" fmla="*/ 812042 h 4046561"/>
                  <a:gd name="connsiteX286" fmla="*/ 840297 w 3692679"/>
                  <a:gd name="connsiteY286" fmla="*/ 798394 h 4046561"/>
                  <a:gd name="connsiteX287" fmla="*/ 826649 w 3692679"/>
                  <a:gd name="connsiteY287" fmla="*/ 777922 h 4046561"/>
                  <a:gd name="connsiteX288" fmla="*/ 785706 w 3692679"/>
                  <a:gd name="connsiteY288" fmla="*/ 757451 h 4046561"/>
                  <a:gd name="connsiteX289" fmla="*/ 772058 w 3692679"/>
                  <a:gd name="connsiteY289" fmla="*/ 736979 h 4046561"/>
                  <a:gd name="connsiteX290" fmla="*/ 751586 w 3692679"/>
                  <a:gd name="connsiteY290" fmla="*/ 730155 h 4046561"/>
                  <a:gd name="connsiteX291" fmla="*/ 772058 w 3692679"/>
                  <a:gd name="connsiteY291" fmla="*/ 716507 h 4046561"/>
                  <a:gd name="connsiteX292" fmla="*/ 799353 w 3692679"/>
                  <a:gd name="connsiteY292" fmla="*/ 702860 h 4046561"/>
                  <a:gd name="connsiteX293" fmla="*/ 819825 w 3692679"/>
                  <a:gd name="connsiteY293" fmla="*/ 689212 h 4046561"/>
                  <a:gd name="connsiteX294" fmla="*/ 847121 w 3692679"/>
                  <a:gd name="connsiteY294" fmla="*/ 675564 h 4046561"/>
                  <a:gd name="connsiteX295" fmla="*/ 874416 w 3692679"/>
                  <a:gd name="connsiteY295" fmla="*/ 655092 h 4046561"/>
                  <a:gd name="connsiteX296" fmla="*/ 915359 w 3692679"/>
                  <a:gd name="connsiteY296" fmla="*/ 627797 h 4046561"/>
                  <a:gd name="connsiteX297" fmla="*/ 942655 w 3692679"/>
                  <a:gd name="connsiteY297" fmla="*/ 580030 h 4046561"/>
                  <a:gd name="connsiteX298" fmla="*/ 963127 w 3692679"/>
                  <a:gd name="connsiteY298" fmla="*/ 532263 h 4046561"/>
                  <a:gd name="connsiteX299" fmla="*/ 983598 w 3692679"/>
                  <a:gd name="connsiteY299" fmla="*/ 511791 h 4046561"/>
                  <a:gd name="connsiteX300" fmla="*/ 1004070 w 3692679"/>
                  <a:gd name="connsiteY300" fmla="*/ 464024 h 4046561"/>
                  <a:gd name="connsiteX301" fmla="*/ 1017718 w 3692679"/>
                  <a:gd name="connsiteY301" fmla="*/ 423080 h 4046561"/>
                  <a:gd name="connsiteX302" fmla="*/ 1031365 w 3692679"/>
                  <a:gd name="connsiteY302" fmla="*/ 382137 h 4046561"/>
                  <a:gd name="connsiteX303" fmla="*/ 1038189 w 3692679"/>
                  <a:gd name="connsiteY303" fmla="*/ 354842 h 4046561"/>
                  <a:gd name="connsiteX304" fmla="*/ 1017718 w 3692679"/>
                  <a:gd name="connsiteY304" fmla="*/ 313898 h 4046561"/>
                  <a:gd name="connsiteX305" fmla="*/ 997246 w 3692679"/>
                  <a:gd name="connsiteY305" fmla="*/ 307074 h 4046561"/>
                  <a:gd name="connsiteX306" fmla="*/ 976774 w 3692679"/>
                  <a:gd name="connsiteY306" fmla="*/ 293427 h 4046561"/>
                  <a:gd name="connsiteX307" fmla="*/ 853944 w 3692679"/>
                  <a:gd name="connsiteY307" fmla="*/ 266131 h 4046561"/>
                  <a:gd name="connsiteX308" fmla="*/ 785706 w 3692679"/>
                  <a:gd name="connsiteY308" fmla="*/ 245660 h 4046561"/>
                  <a:gd name="connsiteX309" fmla="*/ 737938 w 3692679"/>
                  <a:gd name="connsiteY309" fmla="*/ 232012 h 4046561"/>
                  <a:gd name="connsiteX310" fmla="*/ 696995 w 3692679"/>
                  <a:gd name="connsiteY310" fmla="*/ 218364 h 4046561"/>
                  <a:gd name="connsiteX311" fmla="*/ 656052 w 3692679"/>
                  <a:gd name="connsiteY311" fmla="*/ 204716 h 4046561"/>
                  <a:gd name="connsiteX312" fmla="*/ 615109 w 3692679"/>
                  <a:gd name="connsiteY312" fmla="*/ 191068 h 4046561"/>
                  <a:gd name="connsiteX313" fmla="*/ 574165 w 3692679"/>
                  <a:gd name="connsiteY313" fmla="*/ 163773 h 4046561"/>
                  <a:gd name="connsiteX314" fmla="*/ 553694 w 3692679"/>
                  <a:gd name="connsiteY314" fmla="*/ 150125 h 4046561"/>
                  <a:gd name="connsiteX315" fmla="*/ 526398 w 3692679"/>
                  <a:gd name="connsiteY315" fmla="*/ 109182 h 4046561"/>
                  <a:gd name="connsiteX316" fmla="*/ 505927 w 3692679"/>
                  <a:gd name="connsiteY316" fmla="*/ 88710 h 4046561"/>
                  <a:gd name="connsiteX317" fmla="*/ 492279 w 3692679"/>
                  <a:gd name="connsiteY317" fmla="*/ 68239 h 4046561"/>
                  <a:gd name="connsiteX318" fmla="*/ 451335 w 3692679"/>
                  <a:gd name="connsiteY318" fmla="*/ 27295 h 4046561"/>
                  <a:gd name="connsiteX319" fmla="*/ 444512 w 3692679"/>
                  <a:gd name="connsiteY319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283246 w 3692679"/>
                  <a:gd name="connsiteY222" fmla="*/ 1856095 h 4046561"/>
                  <a:gd name="connsiteX223" fmla="*/ 3201359 w 3692679"/>
                  <a:gd name="connsiteY223" fmla="*/ 1842448 h 4046561"/>
                  <a:gd name="connsiteX224" fmla="*/ 3378780 w 3692679"/>
                  <a:gd name="connsiteY224" fmla="*/ 1835624 h 4046561"/>
                  <a:gd name="connsiteX225" fmla="*/ 3385604 w 3692679"/>
                  <a:gd name="connsiteY225" fmla="*/ 1678674 h 4046561"/>
                  <a:gd name="connsiteX226" fmla="*/ 3371956 w 3692679"/>
                  <a:gd name="connsiteY226" fmla="*/ 1603612 h 4046561"/>
                  <a:gd name="connsiteX227" fmla="*/ 3365133 w 3692679"/>
                  <a:gd name="connsiteY227" fmla="*/ 1562668 h 4046561"/>
                  <a:gd name="connsiteX228" fmla="*/ 3344661 w 3692679"/>
                  <a:gd name="connsiteY228" fmla="*/ 1501254 h 4046561"/>
                  <a:gd name="connsiteX229" fmla="*/ 3337837 w 3692679"/>
                  <a:gd name="connsiteY229" fmla="*/ 1480782 h 4046561"/>
                  <a:gd name="connsiteX230" fmla="*/ 3331013 w 3692679"/>
                  <a:gd name="connsiteY230" fmla="*/ 1460310 h 4046561"/>
                  <a:gd name="connsiteX231" fmla="*/ 3317365 w 3692679"/>
                  <a:gd name="connsiteY231" fmla="*/ 1439839 h 4046561"/>
                  <a:gd name="connsiteX232" fmla="*/ 3303718 w 3692679"/>
                  <a:gd name="connsiteY232" fmla="*/ 1398895 h 4046561"/>
                  <a:gd name="connsiteX233" fmla="*/ 3296894 w 3692679"/>
                  <a:gd name="connsiteY233" fmla="*/ 1378424 h 4046561"/>
                  <a:gd name="connsiteX234" fmla="*/ 3290070 w 3692679"/>
                  <a:gd name="connsiteY234" fmla="*/ 1357952 h 4046561"/>
                  <a:gd name="connsiteX235" fmla="*/ 3071706 w 3692679"/>
                  <a:gd name="connsiteY235" fmla="*/ 1330657 h 4046561"/>
                  <a:gd name="connsiteX236" fmla="*/ 2846518 w 3692679"/>
                  <a:gd name="connsiteY236" fmla="*/ 1337480 h 4046561"/>
                  <a:gd name="connsiteX237" fmla="*/ 2826046 w 3692679"/>
                  <a:gd name="connsiteY237" fmla="*/ 1351128 h 4046561"/>
                  <a:gd name="connsiteX238" fmla="*/ 2812398 w 3692679"/>
                  <a:gd name="connsiteY238" fmla="*/ 1392071 h 4046561"/>
                  <a:gd name="connsiteX239" fmla="*/ 2805574 w 3692679"/>
                  <a:gd name="connsiteY239" fmla="*/ 1419367 h 4046561"/>
                  <a:gd name="connsiteX240" fmla="*/ 2791927 w 3692679"/>
                  <a:gd name="connsiteY240" fmla="*/ 1473958 h 4046561"/>
                  <a:gd name="connsiteX241" fmla="*/ 2785103 w 3692679"/>
                  <a:gd name="connsiteY241" fmla="*/ 1521725 h 4046561"/>
                  <a:gd name="connsiteX242" fmla="*/ 2791927 w 3692679"/>
                  <a:gd name="connsiteY242" fmla="*/ 1705970 h 4046561"/>
                  <a:gd name="connsiteX243" fmla="*/ 2805574 w 3692679"/>
                  <a:gd name="connsiteY243" fmla="*/ 1808328 h 4046561"/>
                  <a:gd name="connsiteX244" fmla="*/ 2798750 w 3692679"/>
                  <a:gd name="connsiteY244" fmla="*/ 1835624 h 4046561"/>
                  <a:gd name="connsiteX245" fmla="*/ 2737335 w 3692679"/>
                  <a:gd name="connsiteY245" fmla="*/ 1828800 h 4046561"/>
                  <a:gd name="connsiteX246" fmla="*/ 2614506 w 3692679"/>
                  <a:gd name="connsiteY246" fmla="*/ 1821976 h 4046561"/>
                  <a:gd name="connsiteX247" fmla="*/ 2348374 w 3692679"/>
                  <a:gd name="connsiteY247" fmla="*/ 1808328 h 4046561"/>
                  <a:gd name="connsiteX248" fmla="*/ 2246016 w 3692679"/>
                  <a:gd name="connsiteY248" fmla="*/ 1794680 h 4046561"/>
                  <a:gd name="connsiteX249" fmla="*/ 2218721 w 3692679"/>
                  <a:gd name="connsiteY249" fmla="*/ 1787857 h 4046561"/>
                  <a:gd name="connsiteX250" fmla="*/ 2184601 w 3692679"/>
                  <a:gd name="connsiteY250" fmla="*/ 1781033 h 4046561"/>
                  <a:gd name="connsiteX251" fmla="*/ 2164130 w 3692679"/>
                  <a:gd name="connsiteY251" fmla="*/ 1774209 h 4046561"/>
                  <a:gd name="connsiteX252" fmla="*/ 1979885 w 3692679"/>
                  <a:gd name="connsiteY252" fmla="*/ 1760561 h 4046561"/>
                  <a:gd name="connsiteX253" fmla="*/ 1918470 w 3692679"/>
                  <a:gd name="connsiteY253" fmla="*/ 1753737 h 4046561"/>
                  <a:gd name="connsiteX254" fmla="*/ 1877527 w 3692679"/>
                  <a:gd name="connsiteY254" fmla="*/ 1692322 h 4046561"/>
                  <a:gd name="connsiteX255" fmla="*/ 1863879 w 3692679"/>
                  <a:gd name="connsiteY255" fmla="*/ 1671851 h 4046561"/>
                  <a:gd name="connsiteX256" fmla="*/ 1822935 w 3692679"/>
                  <a:gd name="connsiteY256" fmla="*/ 1630907 h 4046561"/>
                  <a:gd name="connsiteX257" fmla="*/ 1775168 w 3692679"/>
                  <a:gd name="connsiteY257" fmla="*/ 1576316 h 4046561"/>
                  <a:gd name="connsiteX258" fmla="*/ 1720577 w 3692679"/>
                  <a:gd name="connsiteY258" fmla="*/ 1514901 h 4046561"/>
                  <a:gd name="connsiteX259" fmla="*/ 1679634 w 3692679"/>
                  <a:gd name="connsiteY259" fmla="*/ 1487606 h 4046561"/>
                  <a:gd name="connsiteX260" fmla="*/ 1618219 w 3692679"/>
                  <a:gd name="connsiteY260" fmla="*/ 1439839 h 4046561"/>
                  <a:gd name="connsiteX261" fmla="*/ 1577276 w 3692679"/>
                  <a:gd name="connsiteY261" fmla="*/ 1398895 h 4046561"/>
                  <a:gd name="connsiteX262" fmla="*/ 1536333 w 3692679"/>
                  <a:gd name="connsiteY262" fmla="*/ 1371600 h 4046561"/>
                  <a:gd name="connsiteX263" fmla="*/ 1488565 w 3692679"/>
                  <a:gd name="connsiteY263" fmla="*/ 1310185 h 4046561"/>
                  <a:gd name="connsiteX264" fmla="*/ 1468094 w 3692679"/>
                  <a:gd name="connsiteY264" fmla="*/ 1289713 h 4046561"/>
                  <a:gd name="connsiteX265" fmla="*/ 1447622 w 3692679"/>
                  <a:gd name="connsiteY265" fmla="*/ 1282889 h 4046561"/>
                  <a:gd name="connsiteX266" fmla="*/ 1420327 w 3692679"/>
                  <a:gd name="connsiteY266" fmla="*/ 1248770 h 4046561"/>
                  <a:gd name="connsiteX267" fmla="*/ 1393031 w 3692679"/>
                  <a:gd name="connsiteY267" fmla="*/ 1214651 h 4046561"/>
                  <a:gd name="connsiteX268" fmla="*/ 1379383 w 3692679"/>
                  <a:gd name="connsiteY268" fmla="*/ 1194179 h 4046561"/>
                  <a:gd name="connsiteX269" fmla="*/ 1338440 w 3692679"/>
                  <a:gd name="connsiteY269" fmla="*/ 1153236 h 4046561"/>
                  <a:gd name="connsiteX270" fmla="*/ 1304321 w 3692679"/>
                  <a:gd name="connsiteY270" fmla="*/ 1125940 h 4046561"/>
                  <a:gd name="connsiteX271" fmla="*/ 1290673 w 3692679"/>
                  <a:gd name="connsiteY271" fmla="*/ 1098645 h 4046561"/>
                  <a:gd name="connsiteX272" fmla="*/ 1270201 w 3692679"/>
                  <a:gd name="connsiteY272" fmla="*/ 1084997 h 4046561"/>
                  <a:gd name="connsiteX273" fmla="*/ 1242906 w 3692679"/>
                  <a:gd name="connsiteY273" fmla="*/ 1064525 h 4046561"/>
                  <a:gd name="connsiteX274" fmla="*/ 1229258 w 3692679"/>
                  <a:gd name="connsiteY274" fmla="*/ 1044054 h 4046561"/>
                  <a:gd name="connsiteX275" fmla="*/ 1167843 w 3692679"/>
                  <a:gd name="connsiteY275" fmla="*/ 1009934 h 4046561"/>
                  <a:gd name="connsiteX276" fmla="*/ 1154195 w 3692679"/>
                  <a:gd name="connsiteY276" fmla="*/ 989463 h 4046561"/>
                  <a:gd name="connsiteX277" fmla="*/ 1133724 w 3692679"/>
                  <a:gd name="connsiteY277" fmla="*/ 982639 h 4046561"/>
                  <a:gd name="connsiteX278" fmla="*/ 1092780 w 3692679"/>
                  <a:gd name="connsiteY278" fmla="*/ 955343 h 4046561"/>
                  <a:gd name="connsiteX279" fmla="*/ 1051837 w 3692679"/>
                  <a:gd name="connsiteY279" fmla="*/ 928048 h 4046561"/>
                  <a:gd name="connsiteX280" fmla="*/ 1031365 w 3692679"/>
                  <a:gd name="connsiteY280" fmla="*/ 914400 h 4046561"/>
                  <a:gd name="connsiteX281" fmla="*/ 1010894 w 3692679"/>
                  <a:gd name="connsiteY281" fmla="*/ 907576 h 4046561"/>
                  <a:gd name="connsiteX282" fmla="*/ 942655 w 3692679"/>
                  <a:gd name="connsiteY282" fmla="*/ 859809 h 4046561"/>
                  <a:gd name="connsiteX283" fmla="*/ 922183 w 3692679"/>
                  <a:gd name="connsiteY283" fmla="*/ 852985 h 4046561"/>
                  <a:gd name="connsiteX284" fmla="*/ 860768 w 3692679"/>
                  <a:gd name="connsiteY284" fmla="*/ 812042 h 4046561"/>
                  <a:gd name="connsiteX285" fmla="*/ 840297 w 3692679"/>
                  <a:gd name="connsiteY285" fmla="*/ 798394 h 4046561"/>
                  <a:gd name="connsiteX286" fmla="*/ 826649 w 3692679"/>
                  <a:gd name="connsiteY286" fmla="*/ 777922 h 4046561"/>
                  <a:gd name="connsiteX287" fmla="*/ 785706 w 3692679"/>
                  <a:gd name="connsiteY287" fmla="*/ 757451 h 4046561"/>
                  <a:gd name="connsiteX288" fmla="*/ 772058 w 3692679"/>
                  <a:gd name="connsiteY288" fmla="*/ 736979 h 4046561"/>
                  <a:gd name="connsiteX289" fmla="*/ 751586 w 3692679"/>
                  <a:gd name="connsiteY289" fmla="*/ 730155 h 4046561"/>
                  <a:gd name="connsiteX290" fmla="*/ 772058 w 3692679"/>
                  <a:gd name="connsiteY290" fmla="*/ 716507 h 4046561"/>
                  <a:gd name="connsiteX291" fmla="*/ 799353 w 3692679"/>
                  <a:gd name="connsiteY291" fmla="*/ 702860 h 4046561"/>
                  <a:gd name="connsiteX292" fmla="*/ 819825 w 3692679"/>
                  <a:gd name="connsiteY292" fmla="*/ 689212 h 4046561"/>
                  <a:gd name="connsiteX293" fmla="*/ 847121 w 3692679"/>
                  <a:gd name="connsiteY293" fmla="*/ 675564 h 4046561"/>
                  <a:gd name="connsiteX294" fmla="*/ 874416 w 3692679"/>
                  <a:gd name="connsiteY294" fmla="*/ 655092 h 4046561"/>
                  <a:gd name="connsiteX295" fmla="*/ 915359 w 3692679"/>
                  <a:gd name="connsiteY295" fmla="*/ 627797 h 4046561"/>
                  <a:gd name="connsiteX296" fmla="*/ 942655 w 3692679"/>
                  <a:gd name="connsiteY296" fmla="*/ 580030 h 4046561"/>
                  <a:gd name="connsiteX297" fmla="*/ 963127 w 3692679"/>
                  <a:gd name="connsiteY297" fmla="*/ 532263 h 4046561"/>
                  <a:gd name="connsiteX298" fmla="*/ 983598 w 3692679"/>
                  <a:gd name="connsiteY298" fmla="*/ 511791 h 4046561"/>
                  <a:gd name="connsiteX299" fmla="*/ 1004070 w 3692679"/>
                  <a:gd name="connsiteY299" fmla="*/ 464024 h 4046561"/>
                  <a:gd name="connsiteX300" fmla="*/ 1017718 w 3692679"/>
                  <a:gd name="connsiteY300" fmla="*/ 423080 h 4046561"/>
                  <a:gd name="connsiteX301" fmla="*/ 1031365 w 3692679"/>
                  <a:gd name="connsiteY301" fmla="*/ 382137 h 4046561"/>
                  <a:gd name="connsiteX302" fmla="*/ 1038189 w 3692679"/>
                  <a:gd name="connsiteY302" fmla="*/ 354842 h 4046561"/>
                  <a:gd name="connsiteX303" fmla="*/ 1017718 w 3692679"/>
                  <a:gd name="connsiteY303" fmla="*/ 313898 h 4046561"/>
                  <a:gd name="connsiteX304" fmla="*/ 997246 w 3692679"/>
                  <a:gd name="connsiteY304" fmla="*/ 307074 h 4046561"/>
                  <a:gd name="connsiteX305" fmla="*/ 976774 w 3692679"/>
                  <a:gd name="connsiteY305" fmla="*/ 293427 h 4046561"/>
                  <a:gd name="connsiteX306" fmla="*/ 853944 w 3692679"/>
                  <a:gd name="connsiteY306" fmla="*/ 266131 h 4046561"/>
                  <a:gd name="connsiteX307" fmla="*/ 785706 w 3692679"/>
                  <a:gd name="connsiteY307" fmla="*/ 245660 h 4046561"/>
                  <a:gd name="connsiteX308" fmla="*/ 737938 w 3692679"/>
                  <a:gd name="connsiteY308" fmla="*/ 232012 h 4046561"/>
                  <a:gd name="connsiteX309" fmla="*/ 696995 w 3692679"/>
                  <a:gd name="connsiteY309" fmla="*/ 218364 h 4046561"/>
                  <a:gd name="connsiteX310" fmla="*/ 656052 w 3692679"/>
                  <a:gd name="connsiteY310" fmla="*/ 204716 h 4046561"/>
                  <a:gd name="connsiteX311" fmla="*/ 615109 w 3692679"/>
                  <a:gd name="connsiteY311" fmla="*/ 191068 h 4046561"/>
                  <a:gd name="connsiteX312" fmla="*/ 574165 w 3692679"/>
                  <a:gd name="connsiteY312" fmla="*/ 163773 h 4046561"/>
                  <a:gd name="connsiteX313" fmla="*/ 553694 w 3692679"/>
                  <a:gd name="connsiteY313" fmla="*/ 150125 h 4046561"/>
                  <a:gd name="connsiteX314" fmla="*/ 526398 w 3692679"/>
                  <a:gd name="connsiteY314" fmla="*/ 109182 h 4046561"/>
                  <a:gd name="connsiteX315" fmla="*/ 505927 w 3692679"/>
                  <a:gd name="connsiteY315" fmla="*/ 88710 h 4046561"/>
                  <a:gd name="connsiteX316" fmla="*/ 492279 w 3692679"/>
                  <a:gd name="connsiteY316" fmla="*/ 68239 h 4046561"/>
                  <a:gd name="connsiteX317" fmla="*/ 451335 w 3692679"/>
                  <a:gd name="connsiteY317" fmla="*/ 27295 h 4046561"/>
                  <a:gd name="connsiteX318" fmla="*/ 444512 w 3692679"/>
                  <a:gd name="connsiteY318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283246 w 3692679"/>
                  <a:gd name="connsiteY222" fmla="*/ 1856095 h 4046561"/>
                  <a:gd name="connsiteX223" fmla="*/ 3378780 w 3692679"/>
                  <a:gd name="connsiteY223" fmla="*/ 1835624 h 4046561"/>
                  <a:gd name="connsiteX224" fmla="*/ 3385604 w 3692679"/>
                  <a:gd name="connsiteY224" fmla="*/ 1678674 h 4046561"/>
                  <a:gd name="connsiteX225" fmla="*/ 3371956 w 3692679"/>
                  <a:gd name="connsiteY225" fmla="*/ 1603612 h 4046561"/>
                  <a:gd name="connsiteX226" fmla="*/ 3365133 w 3692679"/>
                  <a:gd name="connsiteY226" fmla="*/ 1562668 h 4046561"/>
                  <a:gd name="connsiteX227" fmla="*/ 3344661 w 3692679"/>
                  <a:gd name="connsiteY227" fmla="*/ 1501254 h 4046561"/>
                  <a:gd name="connsiteX228" fmla="*/ 3337837 w 3692679"/>
                  <a:gd name="connsiteY228" fmla="*/ 1480782 h 4046561"/>
                  <a:gd name="connsiteX229" fmla="*/ 3331013 w 3692679"/>
                  <a:gd name="connsiteY229" fmla="*/ 1460310 h 4046561"/>
                  <a:gd name="connsiteX230" fmla="*/ 3317365 w 3692679"/>
                  <a:gd name="connsiteY230" fmla="*/ 1439839 h 4046561"/>
                  <a:gd name="connsiteX231" fmla="*/ 3303718 w 3692679"/>
                  <a:gd name="connsiteY231" fmla="*/ 1398895 h 4046561"/>
                  <a:gd name="connsiteX232" fmla="*/ 3296894 w 3692679"/>
                  <a:gd name="connsiteY232" fmla="*/ 1378424 h 4046561"/>
                  <a:gd name="connsiteX233" fmla="*/ 3290070 w 3692679"/>
                  <a:gd name="connsiteY233" fmla="*/ 1357952 h 4046561"/>
                  <a:gd name="connsiteX234" fmla="*/ 3071706 w 3692679"/>
                  <a:gd name="connsiteY234" fmla="*/ 1330657 h 4046561"/>
                  <a:gd name="connsiteX235" fmla="*/ 2846518 w 3692679"/>
                  <a:gd name="connsiteY235" fmla="*/ 1337480 h 4046561"/>
                  <a:gd name="connsiteX236" fmla="*/ 2826046 w 3692679"/>
                  <a:gd name="connsiteY236" fmla="*/ 1351128 h 4046561"/>
                  <a:gd name="connsiteX237" fmla="*/ 2812398 w 3692679"/>
                  <a:gd name="connsiteY237" fmla="*/ 1392071 h 4046561"/>
                  <a:gd name="connsiteX238" fmla="*/ 2805574 w 3692679"/>
                  <a:gd name="connsiteY238" fmla="*/ 1419367 h 4046561"/>
                  <a:gd name="connsiteX239" fmla="*/ 2791927 w 3692679"/>
                  <a:gd name="connsiteY239" fmla="*/ 1473958 h 4046561"/>
                  <a:gd name="connsiteX240" fmla="*/ 2785103 w 3692679"/>
                  <a:gd name="connsiteY240" fmla="*/ 1521725 h 4046561"/>
                  <a:gd name="connsiteX241" fmla="*/ 2791927 w 3692679"/>
                  <a:gd name="connsiteY241" fmla="*/ 1705970 h 4046561"/>
                  <a:gd name="connsiteX242" fmla="*/ 2805574 w 3692679"/>
                  <a:gd name="connsiteY242" fmla="*/ 1808328 h 4046561"/>
                  <a:gd name="connsiteX243" fmla="*/ 2798750 w 3692679"/>
                  <a:gd name="connsiteY243" fmla="*/ 1835624 h 4046561"/>
                  <a:gd name="connsiteX244" fmla="*/ 2737335 w 3692679"/>
                  <a:gd name="connsiteY244" fmla="*/ 1828800 h 4046561"/>
                  <a:gd name="connsiteX245" fmla="*/ 2614506 w 3692679"/>
                  <a:gd name="connsiteY245" fmla="*/ 1821976 h 4046561"/>
                  <a:gd name="connsiteX246" fmla="*/ 2348374 w 3692679"/>
                  <a:gd name="connsiteY246" fmla="*/ 1808328 h 4046561"/>
                  <a:gd name="connsiteX247" fmla="*/ 2246016 w 3692679"/>
                  <a:gd name="connsiteY247" fmla="*/ 1794680 h 4046561"/>
                  <a:gd name="connsiteX248" fmla="*/ 2218721 w 3692679"/>
                  <a:gd name="connsiteY248" fmla="*/ 1787857 h 4046561"/>
                  <a:gd name="connsiteX249" fmla="*/ 2184601 w 3692679"/>
                  <a:gd name="connsiteY249" fmla="*/ 1781033 h 4046561"/>
                  <a:gd name="connsiteX250" fmla="*/ 2164130 w 3692679"/>
                  <a:gd name="connsiteY250" fmla="*/ 1774209 h 4046561"/>
                  <a:gd name="connsiteX251" fmla="*/ 1979885 w 3692679"/>
                  <a:gd name="connsiteY251" fmla="*/ 1760561 h 4046561"/>
                  <a:gd name="connsiteX252" fmla="*/ 1918470 w 3692679"/>
                  <a:gd name="connsiteY252" fmla="*/ 1753737 h 4046561"/>
                  <a:gd name="connsiteX253" fmla="*/ 1877527 w 3692679"/>
                  <a:gd name="connsiteY253" fmla="*/ 1692322 h 4046561"/>
                  <a:gd name="connsiteX254" fmla="*/ 1863879 w 3692679"/>
                  <a:gd name="connsiteY254" fmla="*/ 1671851 h 4046561"/>
                  <a:gd name="connsiteX255" fmla="*/ 1822935 w 3692679"/>
                  <a:gd name="connsiteY255" fmla="*/ 1630907 h 4046561"/>
                  <a:gd name="connsiteX256" fmla="*/ 1775168 w 3692679"/>
                  <a:gd name="connsiteY256" fmla="*/ 1576316 h 4046561"/>
                  <a:gd name="connsiteX257" fmla="*/ 1720577 w 3692679"/>
                  <a:gd name="connsiteY257" fmla="*/ 1514901 h 4046561"/>
                  <a:gd name="connsiteX258" fmla="*/ 1679634 w 3692679"/>
                  <a:gd name="connsiteY258" fmla="*/ 1487606 h 4046561"/>
                  <a:gd name="connsiteX259" fmla="*/ 1618219 w 3692679"/>
                  <a:gd name="connsiteY259" fmla="*/ 1439839 h 4046561"/>
                  <a:gd name="connsiteX260" fmla="*/ 1577276 w 3692679"/>
                  <a:gd name="connsiteY260" fmla="*/ 1398895 h 4046561"/>
                  <a:gd name="connsiteX261" fmla="*/ 1536333 w 3692679"/>
                  <a:gd name="connsiteY261" fmla="*/ 1371600 h 4046561"/>
                  <a:gd name="connsiteX262" fmla="*/ 1488565 w 3692679"/>
                  <a:gd name="connsiteY262" fmla="*/ 1310185 h 4046561"/>
                  <a:gd name="connsiteX263" fmla="*/ 1468094 w 3692679"/>
                  <a:gd name="connsiteY263" fmla="*/ 1289713 h 4046561"/>
                  <a:gd name="connsiteX264" fmla="*/ 1447622 w 3692679"/>
                  <a:gd name="connsiteY264" fmla="*/ 1282889 h 4046561"/>
                  <a:gd name="connsiteX265" fmla="*/ 1420327 w 3692679"/>
                  <a:gd name="connsiteY265" fmla="*/ 1248770 h 4046561"/>
                  <a:gd name="connsiteX266" fmla="*/ 1393031 w 3692679"/>
                  <a:gd name="connsiteY266" fmla="*/ 1214651 h 4046561"/>
                  <a:gd name="connsiteX267" fmla="*/ 1379383 w 3692679"/>
                  <a:gd name="connsiteY267" fmla="*/ 1194179 h 4046561"/>
                  <a:gd name="connsiteX268" fmla="*/ 1338440 w 3692679"/>
                  <a:gd name="connsiteY268" fmla="*/ 1153236 h 4046561"/>
                  <a:gd name="connsiteX269" fmla="*/ 1304321 w 3692679"/>
                  <a:gd name="connsiteY269" fmla="*/ 1125940 h 4046561"/>
                  <a:gd name="connsiteX270" fmla="*/ 1290673 w 3692679"/>
                  <a:gd name="connsiteY270" fmla="*/ 1098645 h 4046561"/>
                  <a:gd name="connsiteX271" fmla="*/ 1270201 w 3692679"/>
                  <a:gd name="connsiteY271" fmla="*/ 1084997 h 4046561"/>
                  <a:gd name="connsiteX272" fmla="*/ 1242906 w 3692679"/>
                  <a:gd name="connsiteY272" fmla="*/ 1064525 h 4046561"/>
                  <a:gd name="connsiteX273" fmla="*/ 1229258 w 3692679"/>
                  <a:gd name="connsiteY273" fmla="*/ 1044054 h 4046561"/>
                  <a:gd name="connsiteX274" fmla="*/ 1167843 w 3692679"/>
                  <a:gd name="connsiteY274" fmla="*/ 1009934 h 4046561"/>
                  <a:gd name="connsiteX275" fmla="*/ 1154195 w 3692679"/>
                  <a:gd name="connsiteY275" fmla="*/ 989463 h 4046561"/>
                  <a:gd name="connsiteX276" fmla="*/ 1133724 w 3692679"/>
                  <a:gd name="connsiteY276" fmla="*/ 982639 h 4046561"/>
                  <a:gd name="connsiteX277" fmla="*/ 1092780 w 3692679"/>
                  <a:gd name="connsiteY277" fmla="*/ 955343 h 4046561"/>
                  <a:gd name="connsiteX278" fmla="*/ 1051837 w 3692679"/>
                  <a:gd name="connsiteY278" fmla="*/ 928048 h 4046561"/>
                  <a:gd name="connsiteX279" fmla="*/ 1031365 w 3692679"/>
                  <a:gd name="connsiteY279" fmla="*/ 914400 h 4046561"/>
                  <a:gd name="connsiteX280" fmla="*/ 1010894 w 3692679"/>
                  <a:gd name="connsiteY280" fmla="*/ 907576 h 4046561"/>
                  <a:gd name="connsiteX281" fmla="*/ 942655 w 3692679"/>
                  <a:gd name="connsiteY281" fmla="*/ 859809 h 4046561"/>
                  <a:gd name="connsiteX282" fmla="*/ 922183 w 3692679"/>
                  <a:gd name="connsiteY282" fmla="*/ 852985 h 4046561"/>
                  <a:gd name="connsiteX283" fmla="*/ 860768 w 3692679"/>
                  <a:gd name="connsiteY283" fmla="*/ 812042 h 4046561"/>
                  <a:gd name="connsiteX284" fmla="*/ 840297 w 3692679"/>
                  <a:gd name="connsiteY284" fmla="*/ 798394 h 4046561"/>
                  <a:gd name="connsiteX285" fmla="*/ 826649 w 3692679"/>
                  <a:gd name="connsiteY285" fmla="*/ 777922 h 4046561"/>
                  <a:gd name="connsiteX286" fmla="*/ 785706 w 3692679"/>
                  <a:gd name="connsiteY286" fmla="*/ 757451 h 4046561"/>
                  <a:gd name="connsiteX287" fmla="*/ 772058 w 3692679"/>
                  <a:gd name="connsiteY287" fmla="*/ 736979 h 4046561"/>
                  <a:gd name="connsiteX288" fmla="*/ 751586 w 3692679"/>
                  <a:gd name="connsiteY288" fmla="*/ 730155 h 4046561"/>
                  <a:gd name="connsiteX289" fmla="*/ 772058 w 3692679"/>
                  <a:gd name="connsiteY289" fmla="*/ 716507 h 4046561"/>
                  <a:gd name="connsiteX290" fmla="*/ 799353 w 3692679"/>
                  <a:gd name="connsiteY290" fmla="*/ 702860 h 4046561"/>
                  <a:gd name="connsiteX291" fmla="*/ 819825 w 3692679"/>
                  <a:gd name="connsiteY291" fmla="*/ 689212 h 4046561"/>
                  <a:gd name="connsiteX292" fmla="*/ 847121 w 3692679"/>
                  <a:gd name="connsiteY292" fmla="*/ 675564 h 4046561"/>
                  <a:gd name="connsiteX293" fmla="*/ 874416 w 3692679"/>
                  <a:gd name="connsiteY293" fmla="*/ 655092 h 4046561"/>
                  <a:gd name="connsiteX294" fmla="*/ 915359 w 3692679"/>
                  <a:gd name="connsiteY294" fmla="*/ 627797 h 4046561"/>
                  <a:gd name="connsiteX295" fmla="*/ 942655 w 3692679"/>
                  <a:gd name="connsiteY295" fmla="*/ 580030 h 4046561"/>
                  <a:gd name="connsiteX296" fmla="*/ 963127 w 3692679"/>
                  <a:gd name="connsiteY296" fmla="*/ 532263 h 4046561"/>
                  <a:gd name="connsiteX297" fmla="*/ 983598 w 3692679"/>
                  <a:gd name="connsiteY297" fmla="*/ 511791 h 4046561"/>
                  <a:gd name="connsiteX298" fmla="*/ 1004070 w 3692679"/>
                  <a:gd name="connsiteY298" fmla="*/ 464024 h 4046561"/>
                  <a:gd name="connsiteX299" fmla="*/ 1017718 w 3692679"/>
                  <a:gd name="connsiteY299" fmla="*/ 423080 h 4046561"/>
                  <a:gd name="connsiteX300" fmla="*/ 1031365 w 3692679"/>
                  <a:gd name="connsiteY300" fmla="*/ 382137 h 4046561"/>
                  <a:gd name="connsiteX301" fmla="*/ 1038189 w 3692679"/>
                  <a:gd name="connsiteY301" fmla="*/ 354842 h 4046561"/>
                  <a:gd name="connsiteX302" fmla="*/ 1017718 w 3692679"/>
                  <a:gd name="connsiteY302" fmla="*/ 313898 h 4046561"/>
                  <a:gd name="connsiteX303" fmla="*/ 997246 w 3692679"/>
                  <a:gd name="connsiteY303" fmla="*/ 307074 h 4046561"/>
                  <a:gd name="connsiteX304" fmla="*/ 976774 w 3692679"/>
                  <a:gd name="connsiteY304" fmla="*/ 293427 h 4046561"/>
                  <a:gd name="connsiteX305" fmla="*/ 853944 w 3692679"/>
                  <a:gd name="connsiteY305" fmla="*/ 266131 h 4046561"/>
                  <a:gd name="connsiteX306" fmla="*/ 785706 w 3692679"/>
                  <a:gd name="connsiteY306" fmla="*/ 245660 h 4046561"/>
                  <a:gd name="connsiteX307" fmla="*/ 737938 w 3692679"/>
                  <a:gd name="connsiteY307" fmla="*/ 232012 h 4046561"/>
                  <a:gd name="connsiteX308" fmla="*/ 696995 w 3692679"/>
                  <a:gd name="connsiteY308" fmla="*/ 218364 h 4046561"/>
                  <a:gd name="connsiteX309" fmla="*/ 656052 w 3692679"/>
                  <a:gd name="connsiteY309" fmla="*/ 204716 h 4046561"/>
                  <a:gd name="connsiteX310" fmla="*/ 615109 w 3692679"/>
                  <a:gd name="connsiteY310" fmla="*/ 191068 h 4046561"/>
                  <a:gd name="connsiteX311" fmla="*/ 574165 w 3692679"/>
                  <a:gd name="connsiteY311" fmla="*/ 163773 h 4046561"/>
                  <a:gd name="connsiteX312" fmla="*/ 553694 w 3692679"/>
                  <a:gd name="connsiteY312" fmla="*/ 150125 h 4046561"/>
                  <a:gd name="connsiteX313" fmla="*/ 526398 w 3692679"/>
                  <a:gd name="connsiteY313" fmla="*/ 109182 h 4046561"/>
                  <a:gd name="connsiteX314" fmla="*/ 505927 w 3692679"/>
                  <a:gd name="connsiteY314" fmla="*/ 88710 h 4046561"/>
                  <a:gd name="connsiteX315" fmla="*/ 492279 w 3692679"/>
                  <a:gd name="connsiteY315" fmla="*/ 68239 h 4046561"/>
                  <a:gd name="connsiteX316" fmla="*/ 451335 w 3692679"/>
                  <a:gd name="connsiteY316" fmla="*/ 27295 h 4046561"/>
                  <a:gd name="connsiteX317" fmla="*/ 444512 w 3692679"/>
                  <a:gd name="connsiteY317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85604 w 3692679"/>
                  <a:gd name="connsiteY223" fmla="*/ 1678674 h 4046561"/>
                  <a:gd name="connsiteX224" fmla="*/ 3371956 w 3692679"/>
                  <a:gd name="connsiteY224" fmla="*/ 1603612 h 4046561"/>
                  <a:gd name="connsiteX225" fmla="*/ 3365133 w 3692679"/>
                  <a:gd name="connsiteY225" fmla="*/ 1562668 h 4046561"/>
                  <a:gd name="connsiteX226" fmla="*/ 3344661 w 3692679"/>
                  <a:gd name="connsiteY226" fmla="*/ 1501254 h 4046561"/>
                  <a:gd name="connsiteX227" fmla="*/ 3337837 w 3692679"/>
                  <a:gd name="connsiteY227" fmla="*/ 1480782 h 4046561"/>
                  <a:gd name="connsiteX228" fmla="*/ 3331013 w 3692679"/>
                  <a:gd name="connsiteY228" fmla="*/ 1460310 h 4046561"/>
                  <a:gd name="connsiteX229" fmla="*/ 3317365 w 3692679"/>
                  <a:gd name="connsiteY229" fmla="*/ 1439839 h 4046561"/>
                  <a:gd name="connsiteX230" fmla="*/ 3303718 w 3692679"/>
                  <a:gd name="connsiteY230" fmla="*/ 1398895 h 4046561"/>
                  <a:gd name="connsiteX231" fmla="*/ 3296894 w 3692679"/>
                  <a:gd name="connsiteY231" fmla="*/ 1378424 h 4046561"/>
                  <a:gd name="connsiteX232" fmla="*/ 3290070 w 3692679"/>
                  <a:gd name="connsiteY232" fmla="*/ 1357952 h 4046561"/>
                  <a:gd name="connsiteX233" fmla="*/ 3071706 w 3692679"/>
                  <a:gd name="connsiteY233" fmla="*/ 1330657 h 4046561"/>
                  <a:gd name="connsiteX234" fmla="*/ 2846518 w 3692679"/>
                  <a:gd name="connsiteY234" fmla="*/ 1337480 h 4046561"/>
                  <a:gd name="connsiteX235" fmla="*/ 2826046 w 3692679"/>
                  <a:gd name="connsiteY235" fmla="*/ 1351128 h 4046561"/>
                  <a:gd name="connsiteX236" fmla="*/ 2812398 w 3692679"/>
                  <a:gd name="connsiteY236" fmla="*/ 1392071 h 4046561"/>
                  <a:gd name="connsiteX237" fmla="*/ 2805574 w 3692679"/>
                  <a:gd name="connsiteY237" fmla="*/ 1419367 h 4046561"/>
                  <a:gd name="connsiteX238" fmla="*/ 2791927 w 3692679"/>
                  <a:gd name="connsiteY238" fmla="*/ 1473958 h 4046561"/>
                  <a:gd name="connsiteX239" fmla="*/ 2785103 w 3692679"/>
                  <a:gd name="connsiteY239" fmla="*/ 1521725 h 4046561"/>
                  <a:gd name="connsiteX240" fmla="*/ 2791927 w 3692679"/>
                  <a:gd name="connsiteY240" fmla="*/ 1705970 h 4046561"/>
                  <a:gd name="connsiteX241" fmla="*/ 2805574 w 3692679"/>
                  <a:gd name="connsiteY241" fmla="*/ 1808328 h 4046561"/>
                  <a:gd name="connsiteX242" fmla="*/ 2798750 w 3692679"/>
                  <a:gd name="connsiteY242" fmla="*/ 1835624 h 4046561"/>
                  <a:gd name="connsiteX243" fmla="*/ 2737335 w 3692679"/>
                  <a:gd name="connsiteY243" fmla="*/ 1828800 h 4046561"/>
                  <a:gd name="connsiteX244" fmla="*/ 2614506 w 3692679"/>
                  <a:gd name="connsiteY244" fmla="*/ 1821976 h 4046561"/>
                  <a:gd name="connsiteX245" fmla="*/ 2348374 w 3692679"/>
                  <a:gd name="connsiteY245" fmla="*/ 1808328 h 4046561"/>
                  <a:gd name="connsiteX246" fmla="*/ 2246016 w 3692679"/>
                  <a:gd name="connsiteY246" fmla="*/ 1794680 h 4046561"/>
                  <a:gd name="connsiteX247" fmla="*/ 2218721 w 3692679"/>
                  <a:gd name="connsiteY247" fmla="*/ 1787857 h 4046561"/>
                  <a:gd name="connsiteX248" fmla="*/ 2184601 w 3692679"/>
                  <a:gd name="connsiteY248" fmla="*/ 1781033 h 4046561"/>
                  <a:gd name="connsiteX249" fmla="*/ 2164130 w 3692679"/>
                  <a:gd name="connsiteY249" fmla="*/ 1774209 h 4046561"/>
                  <a:gd name="connsiteX250" fmla="*/ 1979885 w 3692679"/>
                  <a:gd name="connsiteY250" fmla="*/ 1760561 h 4046561"/>
                  <a:gd name="connsiteX251" fmla="*/ 1918470 w 3692679"/>
                  <a:gd name="connsiteY251" fmla="*/ 1753737 h 4046561"/>
                  <a:gd name="connsiteX252" fmla="*/ 1877527 w 3692679"/>
                  <a:gd name="connsiteY252" fmla="*/ 1692322 h 4046561"/>
                  <a:gd name="connsiteX253" fmla="*/ 1863879 w 3692679"/>
                  <a:gd name="connsiteY253" fmla="*/ 1671851 h 4046561"/>
                  <a:gd name="connsiteX254" fmla="*/ 1822935 w 3692679"/>
                  <a:gd name="connsiteY254" fmla="*/ 1630907 h 4046561"/>
                  <a:gd name="connsiteX255" fmla="*/ 1775168 w 3692679"/>
                  <a:gd name="connsiteY255" fmla="*/ 1576316 h 4046561"/>
                  <a:gd name="connsiteX256" fmla="*/ 1720577 w 3692679"/>
                  <a:gd name="connsiteY256" fmla="*/ 1514901 h 4046561"/>
                  <a:gd name="connsiteX257" fmla="*/ 1679634 w 3692679"/>
                  <a:gd name="connsiteY257" fmla="*/ 1487606 h 4046561"/>
                  <a:gd name="connsiteX258" fmla="*/ 1618219 w 3692679"/>
                  <a:gd name="connsiteY258" fmla="*/ 1439839 h 4046561"/>
                  <a:gd name="connsiteX259" fmla="*/ 1577276 w 3692679"/>
                  <a:gd name="connsiteY259" fmla="*/ 1398895 h 4046561"/>
                  <a:gd name="connsiteX260" fmla="*/ 1536333 w 3692679"/>
                  <a:gd name="connsiteY260" fmla="*/ 1371600 h 4046561"/>
                  <a:gd name="connsiteX261" fmla="*/ 1488565 w 3692679"/>
                  <a:gd name="connsiteY261" fmla="*/ 1310185 h 4046561"/>
                  <a:gd name="connsiteX262" fmla="*/ 1468094 w 3692679"/>
                  <a:gd name="connsiteY262" fmla="*/ 1289713 h 4046561"/>
                  <a:gd name="connsiteX263" fmla="*/ 1447622 w 3692679"/>
                  <a:gd name="connsiteY263" fmla="*/ 1282889 h 4046561"/>
                  <a:gd name="connsiteX264" fmla="*/ 1420327 w 3692679"/>
                  <a:gd name="connsiteY264" fmla="*/ 1248770 h 4046561"/>
                  <a:gd name="connsiteX265" fmla="*/ 1393031 w 3692679"/>
                  <a:gd name="connsiteY265" fmla="*/ 1214651 h 4046561"/>
                  <a:gd name="connsiteX266" fmla="*/ 1379383 w 3692679"/>
                  <a:gd name="connsiteY266" fmla="*/ 1194179 h 4046561"/>
                  <a:gd name="connsiteX267" fmla="*/ 1338440 w 3692679"/>
                  <a:gd name="connsiteY267" fmla="*/ 1153236 h 4046561"/>
                  <a:gd name="connsiteX268" fmla="*/ 1304321 w 3692679"/>
                  <a:gd name="connsiteY268" fmla="*/ 1125940 h 4046561"/>
                  <a:gd name="connsiteX269" fmla="*/ 1290673 w 3692679"/>
                  <a:gd name="connsiteY269" fmla="*/ 1098645 h 4046561"/>
                  <a:gd name="connsiteX270" fmla="*/ 1270201 w 3692679"/>
                  <a:gd name="connsiteY270" fmla="*/ 1084997 h 4046561"/>
                  <a:gd name="connsiteX271" fmla="*/ 1242906 w 3692679"/>
                  <a:gd name="connsiteY271" fmla="*/ 1064525 h 4046561"/>
                  <a:gd name="connsiteX272" fmla="*/ 1229258 w 3692679"/>
                  <a:gd name="connsiteY272" fmla="*/ 1044054 h 4046561"/>
                  <a:gd name="connsiteX273" fmla="*/ 1167843 w 3692679"/>
                  <a:gd name="connsiteY273" fmla="*/ 1009934 h 4046561"/>
                  <a:gd name="connsiteX274" fmla="*/ 1154195 w 3692679"/>
                  <a:gd name="connsiteY274" fmla="*/ 989463 h 4046561"/>
                  <a:gd name="connsiteX275" fmla="*/ 1133724 w 3692679"/>
                  <a:gd name="connsiteY275" fmla="*/ 982639 h 4046561"/>
                  <a:gd name="connsiteX276" fmla="*/ 1092780 w 3692679"/>
                  <a:gd name="connsiteY276" fmla="*/ 955343 h 4046561"/>
                  <a:gd name="connsiteX277" fmla="*/ 1051837 w 3692679"/>
                  <a:gd name="connsiteY277" fmla="*/ 928048 h 4046561"/>
                  <a:gd name="connsiteX278" fmla="*/ 1031365 w 3692679"/>
                  <a:gd name="connsiteY278" fmla="*/ 914400 h 4046561"/>
                  <a:gd name="connsiteX279" fmla="*/ 1010894 w 3692679"/>
                  <a:gd name="connsiteY279" fmla="*/ 907576 h 4046561"/>
                  <a:gd name="connsiteX280" fmla="*/ 942655 w 3692679"/>
                  <a:gd name="connsiteY280" fmla="*/ 859809 h 4046561"/>
                  <a:gd name="connsiteX281" fmla="*/ 922183 w 3692679"/>
                  <a:gd name="connsiteY281" fmla="*/ 852985 h 4046561"/>
                  <a:gd name="connsiteX282" fmla="*/ 860768 w 3692679"/>
                  <a:gd name="connsiteY282" fmla="*/ 812042 h 4046561"/>
                  <a:gd name="connsiteX283" fmla="*/ 840297 w 3692679"/>
                  <a:gd name="connsiteY283" fmla="*/ 798394 h 4046561"/>
                  <a:gd name="connsiteX284" fmla="*/ 826649 w 3692679"/>
                  <a:gd name="connsiteY284" fmla="*/ 777922 h 4046561"/>
                  <a:gd name="connsiteX285" fmla="*/ 785706 w 3692679"/>
                  <a:gd name="connsiteY285" fmla="*/ 757451 h 4046561"/>
                  <a:gd name="connsiteX286" fmla="*/ 772058 w 3692679"/>
                  <a:gd name="connsiteY286" fmla="*/ 736979 h 4046561"/>
                  <a:gd name="connsiteX287" fmla="*/ 751586 w 3692679"/>
                  <a:gd name="connsiteY287" fmla="*/ 730155 h 4046561"/>
                  <a:gd name="connsiteX288" fmla="*/ 772058 w 3692679"/>
                  <a:gd name="connsiteY288" fmla="*/ 716507 h 4046561"/>
                  <a:gd name="connsiteX289" fmla="*/ 799353 w 3692679"/>
                  <a:gd name="connsiteY289" fmla="*/ 702860 h 4046561"/>
                  <a:gd name="connsiteX290" fmla="*/ 819825 w 3692679"/>
                  <a:gd name="connsiteY290" fmla="*/ 689212 h 4046561"/>
                  <a:gd name="connsiteX291" fmla="*/ 847121 w 3692679"/>
                  <a:gd name="connsiteY291" fmla="*/ 675564 h 4046561"/>
                  <a:gd name="connsiteX292" fmla="*/ 874416 w 3692679"/>
                  <a:gd name="connsiteY292" fmla="*/ 655092 h 4046561"/>
                  <a:gd name="connsiteX293" fmla="*/ 915359 w 3692679"/>
                  <a:gd name="connsiteY293" fmla="*/ 627797 h 4046561"/>
                  <a:gd name="connsiteX294" fmla="*/ 942655 w 3692679"/>
                  <a:gd name="connsiteY294" fmla="*/ 580030 h 4046561"/>
                  <a:gd name="connsiteX295" fmla="*/ 963127 w 3692679"/>
                  <a:gd name="connsiteY295" fmla="*/ 532263 h 4046561"/>
                  <a:gd name="connsiteX296" fmla="*/ 983598 w 3692679"/>
                  <a:gd name="connsiteY296" fmla="*/ 511791 h 4046561"/>
                  <a:gd name="connsiteX297" fmla="*/ 1004070 w 3692679"/>
                  <a:gd name="connsiteY297" fmla="*/ 464024 h 4046561"/>
                  <a:gd name="connsiteX298" fmla="*/ 1017718 w 3692679"/>
                  <a:gd name="connsiteY298" fmla="*/ 423080 h 4046561"/>
                  <a:gd name="connsiteX299" fmla="*/ 1031365 w 3692679"/>
                  <a:gd name="connsiteY299" fmla="*/ 382137 h 4046561"/>
                  <a:gd name="connsiteX300" fmla="*/ 1038189 w 3692679"/>
                  <a:gd name="connsiteY300" fmla="*/ 354842 h 4046561"/>
                  <a:gd name="connsiteX301" fmla="*/ 1017718 w 3692679"/>
                  <a:gd name="connsiteY301" fmla="*/ 313898 h 4046561"/>
                  <a:gd name="connsiteX302" fmla="*/ 997246 w 3692679"/>
                  <a:gd name="connsiteY302" fmla="*/ 307074 h 4046561"/>
                  <a:gd name="connsiteX303" fmla="*/ 976774 w 3692679"/>
                  <a:gd name="connsiteY303" fmla="*/ 293427 h 4046561"/>
                  <a:gd name="connsiteX304" fmla="*/ 853944 w 3692679"/>
                  <a:gd name="connsiteY304" fmla="*/ 266131 h 4046561"/>
                  <a:gd name="connsiteX305" fmla="*/ 785706 w 3692679"/>
                  <a:gd name="connsiteY305" fmla="*/ 245660 h 4046561"/>
                  <a:gd name="connsiteX306" fmla="*/ 737938 w 3692679"/>
                  <a:gd name="connsiteY306" fmla="*/ 232012 h 4046561"/>
                  <a:gd name="connsiteX307" fmla="*/ 696995 w 3692679"/>
                  <a:gd name="connsiteY307" fmla="*/ 218364 h 4046561"/>
                  <a:gd name="connsiteX308" fmla="*/ 656052 w 3692679"/>
                  <a:gd name="connsiteY308" fmla="*/ 204716 h 4046561"/>
                  <a:gd name="connsiteX309" fmla="*/ 615109 w 3692679"/>
                  <a:gd name="connsiteY309" fmla="*/ 191068 h 4046561"/>
                  <a:gd name="connsiteX310" fmla="*/ 574165 w 3692679"/>
                  <a:gd name="connsiteY310" fmla="*/ 163773 h 4046561"/>
                  <a:gd name="connsiteX311" fmla="*/ 553694 w 3692679"/>
                  <a:gd name="connsiteY311" fmla="*/ 150125 h 4046561"/>
                  <a:gd name="connsiteX312" fmla="*/ 526398 w 3692679"/>
                  <a:gd name="connsiteY312" fmla="*/ 109182 h 4046561"/>
                  <a:gd name="connsiteX313" fmla="*/ 505927 w 3692679"/>
                  <a:gd name="connsiteY313" fmla="*/ 88710 h 4046561"/>
                  <a:gd name="connsiteX314" fmla="*/ 492279 w 3692679"/>
                  <a:gd name="connsiteY314" fmla="*/ 68239 h 4046561"/>
                  <a:gd name="connsiteX315" fmla="*/ 451335 w 3692679"/>
                  <a:gd name="connsiteY315" fmla="*/ 27295 h 4046561"/>
                  <a:gd name="connsiteX316" fmla="*/ 444512 w 3692679"/>
                  <a:gd name="connsiteY316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71956 w 3692679"/>
                  <a:gd name="connsiteY224" fmla="*/ 1603612 h 4046561"/>
                  <a:gd name="connsiteX225" fmla="*/ 3365133 w 3692679"/>
                  <a:gd name="connsiteY225" fmla="*/ 1562668 h 4046561"/>
                  <a:gd name="connsiteX226" fmla="*/ 3344661 w 3692679"/>
                  <a:gd name="connsiteY226" fmla="*/ 1501254 h 4046561"/>
                  <a:gd name="connsiteX227" fmla="*/ 3337837 w 3692679"/>
                  <a:gd name="connsiteY227" fmla="*/ 1480782 h 4046561"/>
                  <a:gd name="connsiteX228" fmla="*/ 3331013 w 3692679"/>
                  <a:gd name="connsiteY228" fmla="*/ 1460310 h 4046561"/>
                  <a:gd name="connsiteX229" fmla="*/ 3317365 w 3692679"/>
                  <a:gd name="connsiteY229" fmla="*/ 1439839 h 4046561"/>
                  <a:gd name="connsiteX230" fmla="*/ 3303718 w 3692679"/>
                  <a:gd name="connsiteY230" fmla="*/ 1398895 h 4046561"/>
                  <a:gd name="connsiteX231" fmla="*/ 3296894 w 3692679"/>
                  <a:gd name="connsiteY231" fmla="*/ 1378424 h 4046561"/>
                  <a:gd name="connsiteX232" fmla="*/ 3290070 w 3692679"/>
                  <a:gd name="connsiteY232" fmla="*/ 1357952 h 4046561"/>
                  <a:gd name="connsiteX233" fmla="*/ 3071706 w 3692679"/>
                  <a:gd name="connsiteY233" fmla="*/ 1330657 h 4046561"/>
                  <a:gd name="connsiteX234" fmla="*/ 2846518 w 3692679"/>
                  <a:gd name="connsiteY234" fmla="*/ 1337480 h 4046561"/>
                  <a:gd name="connsiteX235" fmla="*/ 2826046 w 3692679"/>
                  <a:gd name="connsiteY235" fmla="*/ 1351128 h 4046561"/>
                  <a:gd name="connsiteX236" fmla="*/ 2812398 w 3692679"/>
                  <a:gd name="connsiteY236" fmla="*/ 1392071 h 4046561"/>
                  <a:gd name="connsiteX237" fmla="*/ 2805574 w 3692679"/>
                  <a:gd name="connsiteY237" fmla="*/ 1419367 h 4046561"/>
                  <a:gd name="connsiteX238" fmla="*/ 2791927 w 3692679"/>
                  <a:gd name="connsiteY238" fmla="*/ 1473958 h 4046561"/>
                  <a:gd name="connsiteX239" fmla="*/ 2785103 w 3692679"/>
                  <a:gd name="connsiteY239" fmla="*/ 1521725 h 4046561"/>
                  <a:gd name="connsiteX240" fmla="*/ 2791927 w 3692679"/>
                  <a:gd name="connsiteY240" fmla="*/ 1705970 h 4046561"/>
                  <a:gd name="connsiteX241" fmla="*/ 2805574 w 3692679"/>
                  <a:gd name="connsiteY241" fmla="*/ 1808328 h 4046561"/>
                  <a:gd name="connsiteX242" fmla="*/ 2798750 w 3692679"/>
                  <a:gd name="connsiteY242" fmla="*/ 1835624 h 4046561"/>
                  <a:gd name="connsiteX243" fmla="*/ 2737335 w 3692679"/>
                  <a:gd name="connsiteY243" fmla="*/ 1828800 h 4046561"/>
                  <a:gd name="connsiteX244" fmla="*/ 2614506 w 3692679"/>
                  <a:gd name="connsiteY244" fmla="*/ 1821976 h 4046561"/>
                  <a:gd name="connsiteX245" fmla="*/ 2348374 w 3692679"/>
                  <a:gd name="connsiteY245" fmla="*/ 1808328 h 4046561"/>
                  <a:gd name="connsiteX246" fmla="*/ 2246016 w 3692679"/>
                  <a:gd name="connsiteY246" fmla="*/ 1794680 h 4046561"/>
                  <a:gd name="connsiteX247" fmla="*/ 2218721 w 3692679"/>
                  <a:gd name="connsiteY247" fmla="*/ 1787857 h 4046561"/>
                  <a:gd name="connsiteX248" fmla="*/ 2184601 w 3692679"/>
                  <a:gd name="connsiteY248" fmla="*/ 1781033 h 4046561"/>
                  <a:gd name="connsiteX249" fmla="*/ 2164130 w 3692679"/>
                  <a:gd name="connsiteY249" fmla="*/ 1774209 h 4046561"/>
                  <a:gd name="connsiteX250" fmla="*/ 1979885 w 3692679"/>
                  <a:gd name="connsiteY250" fmla="*/ 1760561 h 4046561"/>
                  <a:gd name="connsiteX251" fmla="*/ 1918470 w 3692679"/>
                  <a:gd name="connsiteY251" fmla="*/ 1753737 h 4046561"/>
                  <a:gd name="connsiteX252" fmla="*/ 1877527 w 3692679"/>
                  <a:gd name="connsiteY252" fmla="*/ 1692322 h 4046561"/>
                  <a:gd name="connsiteX253" fmla="*/ 1863879 w 3692679"/>
                  <a:gd name="connsiteY253" fmla="*/ 1671851 h 4046561"/>
                  <a:gd name="connsiteX254" fmla="*/ 1822935 w 3692679"/>
                  <a:gd name="connsiteY254" fmla="*/ 1630907 h 4046561"/>
                  <a:gd name="connsiteX255" fmla="*/ 1775168 w 3692679"/>
                  <a:gd name="connsiteY255" fmla="*/ 1576316 h 4046561"/>
                  <a:gd name="connsiteX256" fmla="*/ 1720577 w 3692679"/>
                  <a:gd name="connsiteY256" fmla="*/ 1514901 h 4046561"/>
                  <a:gd name="connsiteX257" fmla="*/ 1679634 w 3692679"/>
                  <a:gd name="connsiteY257" fmla="*/ 1487606 h 4046561"/>
                  <a:gd name="connsiteX258" fmla="*/ 1618219 w 3692679"/>
                  <a:gd name="connsiteY258" fmla="*/ 1439839 h 4046561"/>
                  <a:gd name="connsiteX259" fmla="*/ 1577276 w 3692679"/>
                  <a:gd name="connsiteY259" fmla="*/ 1398895 h 4046561"/>
                  <a:gd name="connsiteX260" fmla="*/ 1536333 w 3692679"/>
                  <a:gd name="connsiteY260" fmla="*/ 1371600 h 4046561"/>
                  <a:gd name="connsiteX261" fmla="*/ 1488565 w 3692679"/>
                  <a:gd name="connsiteY261" fmla="*/ 1310185 h 4046561"/>
                  <a:gd name="connsiteX262" fmla="*/ 1468094 w 3692679"/>
                  <a:gd name="connsiteY262" fmla="*/ 1289713 h 4046561"/>
                  <a:gd name="connsiteX263" fmla="*/ 1447622 w 3692679"/>
                  <a:gd name="connsiteY263" fmla="*/ 1282889 h 4046561"/>
                  <a:gd name="connsiteX264" fmla="*/ 1420327 w 3692679"/>
                  <a:gd name="connsiteY264" fmla="*/ 1248770 h 4046561"/>
                  <a:gd name="connsiteX265" fmla="*/ 1393031 w 3692679"/>
                  <a:gd name="connsiteY265" fmla="*/ 1214651 h 4046561"/>
                  <a:gd name="connsiteX266" fmla="*/ 1379383 w 3692679"/>
                  <a:gd name="connsiteY266" fmla="*/ 1194179 h 4046561"/>
                  <a:gd name="connsiteX267" fmla="*/ 1338440 w 3692679"/>
                  <a:gd name="connsiteY267" fmla="*/ 1153236 h 4046561"/>
                  <a:gd name="connsiteX268" fmla="*/ 1304321 w 3692679"/>
                  <a:gd name="connsiteY268" fmla="*/ 1125940 h 4046561"/>
                  <a:gd name="connsiteX269" fmla="*/ 1290673 w 3692679"/>
                  <a:gd name="connsiteY269" fmla="*/ 1098645 h 4046561"/>
                  <a:gd name="connsiteX270" fmla="*/ 1270201 w 3692679"/>
                  <a:gd name="connsiteY270" fmla="*/ 1084997 h 4046561"/>
                  <a:gd name="connsiteX271" fmla="*/ 1242906 w 3692679"/>
                  <a:gd name="connsiteY271" fmla="*/ 1064525 h 4046561"/>
                  <a:gd name="connsiteX272" fmla="*/ 1229258 w 3692679"/>
                  <a:gd name="connsiteY272" fmla="*/ 1044054 h 4046561"/>
                  <a:gd name="connsiteX273" fmla="*/ 1167843 w 3692679"/>
                  <a:gd name="connsiteY273" fmla="*/ 1009934 h 4046561"/>
                  <a:gd name="connsiteX274" fmla="*/ 1154195 w 3692679"/>
                  <a:gd name="connsiteY274" fmla="*/ 989463 h 4046561"/>
                  <a:gd name="connsiteX275" fmla="*/ 1133724 w 3692679"/>
                  <a:gd name="connsiteY275" fmla="*/ 982639 h 4046561"/>
                  <a:gd name="connsiteX276" fmla="*/ 1092780 w 3692679"/>
                  <a:gd name="connsiteY276" fmla="*/ 955343 h 4046561"/>
                  <a:gd name="connsiteX277" fmla="*/ 1051837 w 3692679"/>
                  <a:gd name="connsiteY277" fmla="*/ 928048 h 4046561"/>
                  <a:gd name="connsiteX278" fmla="*/ 1031365 w 3692679"/>
                  <a:gd name="connsiteY278" fmla="*/ 914400 h 4046561"/>
                  <a:gd name="connsiteX279" fmla="*/ 1010894 w 3692679"/>
                  <a:gd name="connsiteY279" fmla="*/ 907576 h 4046561"/>
                  <a:gd name="connsiteX280" fmla="*/ 942655 w 3692679"/>
                  <a:gd name="connsiteY280" fmla="*/ 859809 h 4046561"/>
                  <a:gd name="connsiteX281" fmla="*/ 922183 w 3692679"/>
                  <a:gd name="connsiteY281" fmla="*/ 852985 h 4046561"/>
                  <a:gd name="connsiteX282" fmla="*/ 860768 w 3692679"/>
                  <a:gd name="connsiteY282" fmla="*/ 812042 h 4046561"/>
                  <a:gd name="connsiteX283" fmla="*/ 840297 w 3692679"/>
                  <a:gd name="connsiteY283" fmla="*/ 798394 h 4046561"/>
                  <a:gd name="connsiteX284" fmla="*/ 826649 w 3692679"/>
                  <a:gd name="connsiteY284" fmla="*/ 777922 h 4046561"/>
                  <a:gd name="connsiteX285" fmla="*/ 785706 w 3692679"/>
                  <a:gd name="connsiteY285" fmla="*/ 757451 h 4046561"/>
                  <a:gd name="connsiteX286" fmla="*/ 772058 w 3692679"/>
                  <a:gd name="connsiteY286" fmla="*/ 736979 h 4046561"/>
                  <a:gd name="connsiteX287" fmla="*/ 751586 w 3692679"/>
                  <a:gd name="connsiteY287" fmla="*/ 730155 h 4046561"/>
                  <a:gd name="connsiteX288" fmla="*/ 772058 w 3692679"/>
                  <a:gd name="connsiteY288" fmla="*/ 716507 h 4046561"/>
                  <a:gd name="connsiteX289" fmla="*/ 799353 w 3692679"/>
                  <a:gd name="connsiteY289" fmla="*/ 702860 h 4046561"/>
                  <a:gd name="connsiteX290" fmla="*/ 819825 w 3692679"/>
                  <a:gd name="connsiteY290" fmla="*/ 689212 h 4046561"/>
                  <a:gd name="connsiteX291" fmla="*/ 847121 w 3692679"/>
                  <a:gd name="connsiteY291" fmla="*/ 675564 h 4046561"/>
                  <a:gd name="connsiteX292" fmla="*/ 874416 w 3692679"/>
                  <a:gd name="connsiteY292" fmla="*/ 655092 h 4046561"/>
                  <a:gd name="connsiteX293" fmla="*/ 915359 w 3692679"/>
                  <a:gd name="connsiteY293" fmla="*/ 627797 h 4046561"/>
                  <a:gd name="connsiteX294" fmla="*/ 942655 w 3692679"/>
                  <a:gd name="connsiteY294" fmla="*/ 580030 h 4046561"/>
                  <a:gd name="connsiteX295" fmla="*/ 963127 w 3692679"/>
                  <a:gd name="connsiteY295" fmla="*/ 532263 h 4046561"/>
                  <a:gd name="connsiteX296" fmla="*/ 983598 w 3692679"/>
                  <a:gd name="connsiteY296" fmla="*/ 511791 h 4046561"/>
                  <a:gd name="connsiteX297" fmla="*/ 1004070 w 3692679"/>
                  <a:gd name="connsiteY297" fmla="*/ 464024 h 4046561"/>
                  <a:gd name="connsiteX298" fmla="*/ 1017718 w 3692679"/>
                  <a:gd name="connsiteY298" fmla="*/ 423080 h 4046561"/>
                  <a:gd name="connsiteX299" fmla="*/ 1031365 w 3692679"/>
                  <a:gd name="connsiteY299" fmla="*/ 382137 h 4046561"/>
                  <a:gd name="connsiteX300" fmla="*/ 1038189 w 3692679"/>
                  <a:gd name="connsiteY300" fmla="*/ 354842 h 4046561"/>
                  <a:gd name="connsiteX301" fmla="*/ 1017718 w 3692679"/>
                  <a:gd name="connsiteY301" fmla="*/ 313898 h 4046561"/>
                  <a:gd name="connsiteX302" fmla="*/ 997246 w 3692679"/>
                  <a:gd name="connsiteY302" fmla="*/ 307074 h 4046561"/>
                  <a:gd name="connsiteX303" fmla="*/ 976774 w 3692679"/>
                  <a:gd name="connsiteY303" fmla="*/ 293427 h 4046561"/>
                  <a:gd name="connsiteX304" fmla="*/ 853944 w 3692679"/>
                  <a:gd name="connsiteY304" fmla="*/ 266131 h 4046561"/>
                  <a:gd name="connsiteX305" fmla="*/ 785706 w 3692679"/>
                  <a:gd name="connsiteY305" fmla="*/ 245660 h 4046561"/>
                  <a:gd name="connsiteX306" fmla="*/ 737938 w 3692679"/>
                  <a:gd name="connsiteY306" fmla="*/ 232012 h 4046561"/>
                  <a:gd name="connsiteX307" fmla="*/ 696995 w 3692679"/>
                  <a:gd name="connsiteY307" fmla="*/ 218364 h 4046561"/>
                  <a:gd name="connsiteX308" fmla="*/ 656052 w 3692679"/>
                  <a:gd name="connsiteY308" fmla="*/ 204716 h 4046561"/>
                  <a:gd name="connsiteX309" fmla="*/ 615109 w 3692679"/>
                  <a:gd name="connsiteY309" fmla="*/ 191068 h 4046561"/>
                  <a:gd name="connsiteX310" fmla="*/ 574165 w 3692679"/>
                  <a:gd name="connsiteY310" fmla="*/ 163773 h 4046561"/>
                  <a:gd name="connsiteX311" fmla="*/ 553694 w 3692679"/>
                  <a:gd name="connsiteY311" fmla="*/ 150125 h 4046561"/>
                  <a:gd name="connsiteX312" fmla="*/ 526398 w 3692679"/>
                  <a:gd name="connsiteY312" fmla="*/ 109182 h 4046561"/>
                  <a:gd name="connsiteX313" fmla="*/ 505927 w 3692679"/>
                  <a:gd name="connsiteY313" fmla="*/ 88710 h 4046561"/>
                  <a:gd name="connsiteX314" fmla="*/ 492279 w 3692679"/>
                  <a:gd name="connsiteY314" fmla="*/ 68239 h 4046561"/>
                  <a:gd name="connsiteX315" fmla="*/ 451335 w 3692679"/>
                  <a:gd name="connsiteY315" fmla="*/ 27295 h 4046561"/>
                  <a:gd name="connsiteX316" fmla="*/ 444512 w 3692679"/>
                  <a:gd name="connsiteY316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71956 w 3692679"/>
                  <a:gd name="connsiteY224" fmla="*/ 1603612 h 4046561"/>
                  <a:gd name="connsiteX225" fmla="*/ 3365133 w 3692679"/>
                  <a:gd name="connsiteY225" fmla="*/ 1562668 h 4046561"/>
                  <a:gd name="connsiteX226" fmla="*/ 3344661 w 3692679"/>
                  <a:gd name="connsiteY226" fmla="*/ 1501254 h 4046561"/>
                  <a:gd name="connsiteX227" fmla="*/ 3337837 w 3692679"/>
                  <a:gd name="connsiteY227" fmla="*/ 1480782 h 4046561"/>
                  <a:gd name="connsiteX228" fmla="*/ 3331013 w 3692679"/>
                  <a:gd name="connsiteY228" fmla="*/ 1460310 h 4046561"/>
                  <a:gd name="connsiteX229" fmla="*/ 3317365 w 3692679"/>
                  <a:gd name="connsiteY229" fmla="*/ 1439839 h 4046561"/>
                  <a:gd name="connsiteX230" fmla="*/ 3303718 w 3692679"/>
                  <a:gd name="connsiteY230" fmla="*/ 1398895 h 4046561"/>
                  <a:gd name="connsiteX231" fmla="*/ 3296894 w 3692679"/>
                  <a:gd name="connsiteY231" fmla="*/ 1378424 h 4046561"/>
                  <a:gd name="connsiteX232" fmla="*/ 3290070 w 3692679"/>
                  <a:gd name="connsiteY232" fmla="*/ 1357952 h 4046561"/>
                  <a:gd name="connsiteX233" fmla="*/ 3071706 w 3692679"/>
                  <a:gd name="connsiteY233" fmla="*/ 1330657 h 4046561"/>
                  <a:gd name="connsiteX234" fmla="*/ 2846518 w 3692679"/>
                  <a:gd name="connsiteY234" fmla="*/ 1337480 h 4046561"/>
                  <a:gd name="connsiteX235" fmla="*/ 2826046 w 3692679"/>
                  <a:gd name="connsiteY235" fmla="*/ 1351128 h 4046561"/>
                  <a:gd name="connsiteX236" fmla="*/ 2812398 w 3692679"/>
                  <a:gd name="connsiteY236" fmla="*/ 1392071 h 4046561"/>
                  <a:gd name="connsiteX237" fmla="*/ 2805574 w 3692679"/>
                  <a:gd name="connsiteY237" fmla="*/ 1419367 h 4046561"/>
                  <a:gd name="connsiteX238" fmla="*/ 2791927 w 3692679"/>
                  <a:gd name="connsiteY238" fmla="*/ 1473958 h 4046561"/>
                  <a:gd name="connsiteX239" fmla="*/ 2785103 w 3692679"/>
                  <a:gd name="connsiteY239" fmla="*/ 1521725 h 4046561"/>
                  <a:gd name="connsiteX240" fmla="*/ 2791927 w 3692679"/>
                  <a:gd name="connsiteY240" fmla="*/ 1705970 h 4046561"/>
                  <a:gd name="connsiteX241" fmla="*/ 2805574 w 3692679"/>
                  <a:gd name="connsiteY241" fmla="*/ 1808328 h 4046561"/>
                  <a:gd name="connsiteX242" fmla="*/ 2798750 w 3692679"/>
                  <a:gd name="connsiteY242" fmla="*/ 1835624 h 4046561"/>
                  <a:gd name="connsiteX243" fmla="*/ 2737335 w 3692679"/>
                  <a:gd name="connsiteY243" fmla="*/ 1828800 h 4046561"/>
                  <a:gd name="connsiteX244" fmla="*/ 2614506 w 3692679"/>
                  <a:gd name="connsiteY244" fmla="*/ 1821976 h 4046561"/>
                  <a:gd name="connsiteX245" fmla="*/ 2348374 w 3692679"/>
                  <a:gd name="connsiteY245" fmla="*/ 1808328 h 4046561"/>
                  <a:gd name="connsiteX246" fmla="*/ 2246016 w 3692679"/>
                  <a:gd name="connsiteY246" fmla="*/ 1794680 h 4046561"/>
                  <a:gd name="connsiteX247" fmla="*/ 2218721 w 3692679"/>
                  <a:gd name="connsiteY247" fmla="*/ 1787857 h 4046561"/>
                  <a:gd name="connsiteX248" fmla="*/ 2184601 w 3692679"/>
                  <a:gd name="connsiteY248" fmla="*/ 1781033 h 4046561"/>
                  <a:gd name="connsiteX249" fmla="*/ 2164130 w 3692679"/>
                  <a:gd name="connsiteY249" fmla="*/ 1774209 h 4046561"/>
                  <a:gd name="connsiteX250" fmla="*/ 1979885 w 3692679"/>
                  <a:gd name="connsiteY250" fmla="*/ 1760561 h 4046561"/>
                  <a:gd name="connsiteX251" fmla="*/ 1918470 w 3692679"/>
                  <a:gd name="connsiteY251" fmla="*/ 1753737 h 4046561"/>
                  <a:gd name="connsiteX252" fmla="*/ 1877527 w 3692679"/>
                  <a:gd name="connsiteY252" fmla="*/ 1692322 h 4046561"/>
                  <a:gd name="connsiteX253" fmla="*/ 1863879 w 3692679"/>
                  <a:gd name="connsiteY253" fmla="*/ 1671851 h 4046561"/>
                  <a:gd name="connsiteX254" fmla="*/ 1822935 w 3692679"/>
                  <a:gd name="connsiteY254" fmla="*/ 1630907 h 4046561"/>
                  <a:gd name="connsiteX255" fmla="*/ 1775168 w 3692679"/>
                  <a:gd name="connsiteY255" fmla="*/ 1576316 h 4046561"/>
                  <a:gd name="connsiteX256" fmla="*/ 1720577 w 3692679"/>
                  <a:gd name="connsiteY256" fmla="*/ 1514901 h 4046561"/>
                  <a:gd name="connsiteX257" fmla="*/ 1679634 w 3692679"/>
                  <a:gd name="connsiteY257" fmla="*/ 1487606 h 4046561"/>
                  <a:gd name="connsiteX258" fmla="*/ 1618219 w 3692679"/>
                  <a:gd name="connsiteY258" fmla="*/ 1439839 h 4046561"/>
                  <a:gd name="connsiteX259" fmla="*/ 1577276 w 3692679"/>
                  <a:gd name="connsiteY259" fmla="*/ 1398895 h 4046561"/>
                  <a:gd name="connsiteX260" fmla="*/ 1536333 w 3692679"/>
                  <a:gd name="connsiteY260" fmla="*/ 1371600 h 4046561"/>
                  <a:gd name="connsiteX261" fmla="*/ 1488565 w 3692679"/>
                  <a:gd name="connsiteY261" fmla="*/ 1310185 h 4046561"/>
                  <a:gd name="connsiteX262" fmla="*/ 1468094 w 3692679"/>
                  <a:gd name="connsiteY262" fmla="*/ 1289713 h 4046561"/>
                  <a:gd name="connsiteX263" fmla="*/ 1447622 w 3692679"/>
                  <a:gd name="connsiteY263" fmla="*/ 1282889 h 4046561"/>
                  <a:gd name="connsiteX264" fmla="*/ 1420327 w 3692679"/>
                  <a:gd name="connsiteY264" fmla="*/ 1248770 h 4046561"/>
                  <a:gd name="connsiteX265" fmla="*/ 1393031 w 3692679"/>
                  <a:gd name="connsiteY265" fmla="*/ 1214651 h 4046561"/>
                  <a:gd name="connsiteX266" fmla="*/ 1379383 w 3692679"/>
                  <a:gd name="connsiteY266" fmla="*/ 1194179 h 4046561"/>
                  <a:gd name="connsiteX267" fmla="*/ 1338440 w 3692679"/>
                  <a:gd name="connsiteY267" fmla="*/ 1153236 h 4046561"/>
                  <a:gd name="connsiteX268" fmla="*/ 1304321 w 3692679"/>
                  <a:gd name="connsiteY268" fmla="*/ 1125940 h 4046561"/>
                  <a:gd name="connsiteX269" fmla="*/ 1290673 w 3692679"/>
                  <a:gd name="connsiteY269" fmla="*/ 1098645 h 4046561"/>
                  <a:gd name="connsiteX270" fmla="*/ 1270201 w 3692679"/>
                  <a:gd name="connsiteY270" fmla="*/ 1084997 h 4046561"/>
                  <a:gd name="connsiteX271" fmla="*/ 1242906 w 3692679"/>
                  <a:gd name="connsiteY271" fmla="*/ 1064525 h 4046561"/>
                  <a:gd name="connsiteX272" fmla="*/ 1229258 w 3692679"/>
                  <a:gd name="connsiteY272" fmla="*/ 1044054 h 4046561"/>
                  <a:gd name="connsiteX273" fmla="*/ 1167843 w 3692679"/>
                  <a:gd name="connsiteY273" fmla="*/ 1009934 h 4046561"/>
                  <a:gd name="connsiteX274" fmla="*/ 1154195 w 3692679"/>
                  <a:gd name="connsiteY274" fmla="*/ 989463 h 4046561"/>
                  <a:gd name="connsiteX275" fmla="*/ 1133724 w 3692679"/>
                  <a:gd name="connsiteY275" fmla="*/ 982639 h 4046561"/>
                  <a:gd name="connsiteX276" fmla="*/ 1092780 w 3692679"/>
                  <a:gd name="connsiteY276" fmla="*/ 955343 h 4046561"/>
                  <a:gd name="connsiteX277" fmla="*/ 1051837 w 3692679"/>
                  <a:gd name="connsiteY277" fmla="*/ 928048 h 4046561"/>
                  <a:gd name="connsiteX278" fmla="*/ 1031365 w 3692679"/>
                  <a:gd name="connsiteY278" fmla="*/ 914400 h 4046561"/>
                  <a:gd name="connsiteX279" fmla="*/ 1010894 w 3692679"/>
                  <a:gd name="connsiteY279" fmla="*/ 907576 h 4046561"/>
                  <a:gd name="connsiteX280" fmla="*/ 942655 w 3692679"/>
                  <a:gd name="connsiteY280" fmla="*/ 859809 h 4046561"/>
                  <a:gd name="connsiteX281" fmla="*/ 922183 w 3692679"/>
                  <a:gd name="connsiteY281" fmla="*/ 852985 h 4046561"/>
                  <a:gd name="connsiteX282" fmla="*/ 860768 w 3692679"/>
                  <a:gd name="connsiteY282" fmla="*/ 812042 h 4046561"/>
                  <a:gd name="connsiteX283" fmla="*/ 840297 w 3692679"/>
                  <a:gd name="connsiteY283" fmla="*/ 798394 h 4046561"/>
                  <a:gd name="connsiteX284" fmla="*/ 826649 w 3692679"/>
                  <a:gd name="connsiteY284" fmla="*/ 777922 h 4046561"/>
                  <a:gd name="connsiteX285" fmla="*/ 785706 w 3692679"/>
                  <a:gd name="connsiteY285" fmla="*/ 757451 h 4046561"/>
                  <a:gd name="connsiteX286" fmla="*/ 772058 w 3692679"/>
                  <a:gd name="connsiteY286" fmla="*/ 736979 h 4046561"/>
                  <a:gd name="connsiteX287" fmla="*/ 751586 w 3692679"/>
                  <a:gd name="connsiteY287" fmla="*/ 730155 h 4046561"/>
                  <a:gd name="connsiteX288" fmla="*/ 772058 w 3692679"/>
                  <a:gd name="connsiteY288" fmla="*/ 716507 h 4046561"/>
                  <a:gd name="connsiteX289" fmla="*/ 799353 w 3692679"/>
                  <a:gd name="connsiteY289" fmla="*/ 702860 h 4046561"/>
                  <a:gd name="connsiteX290" fmla="*/ 819825 w 3692679"/>
                  <a:gd name="connsiteY290" fmla="*/ 689212 h 4046561"/>
                  <a:gd name="connsiteX291" fmla="*/ 847121 w 3692679"/>
                  <a:gd name="connsiteY291" fmla="*/ 675564 h 4046561"/>
                  <a:gd name="connsiteX292" fmla="*/ 874416 w 3692679"/>
                  <a:gd name="connsiteY292" fmla="*/ 655092 h 4046561"/>
                  <a:gd name="connsiteX293" fmla="*/ 915359 w 3692679"/>
                  <a:gd name="connsiteY293" fmla="*/ 627797 h 4046561"/>
                  <a:gd name="connsiteX294" fmla="*/ 942655 w 3692679"/>
                  <a:gd name="connsiteY294" fmla="*/ 580030 h 4046561"/>
                  <a:gd name="connsiteX295" fmla="*/ 963127 w 3692679"/>
                  <a:gd name="connsiteY295" fmla="*/ 532263 h 4046561"/>
                  <a:gd name="connsiteX296" fmla="*/ 983598 w 3692679"/>
                  <a:gd name="connsiteY296" fmla="*/ 511791 h 4046561"/>
                  <a:gd name="connsiteX297" fmla="*/ 1004070 w 3692679"/>
                  <a:gd name="connsiteY297" fmla="*/ 464024 h 4046561"/>
                  <a:gd name="connsiteX298" fmla="*/ 1017718 w 3692679"/>
                  <a:gd name="connsiteY298" fmla="*/ 423080 h 4046561"/>
                  <a:gd name="connsiteX299" fmla="*/ 1031365 w 3692679"/>
                  <a:gd name="connsiteY299" fmla="*/ 382137 h 4046561"/>
                  <a:gd name="connsiteX300" fmla="*/ 1038189 w 3692679"/>
                  <a:gd name="connsiteY300" fmla="*/ 354842 h 4046561"/>
                  <a:gd name="connsiteX301" fmla="*/ 1017718 w 3692679"/>
                  <a:gd name="connsiteY301" fmla="*/ 313898 h 4046561"/>
                  <a:gd name="connsiteX302" fmla="*/ 997246 w 3692679"/>
                  <a:gd name="connsiteY302" fmla="*/ 307074 h 4046561"/>
                  <a:gd name="connsiteX303" fmla="*/ 976774 w 3692679"/>
                  <a:gd name="connsiteY303" fmla="*/ 293427 h 4046561"/>
                  <a:gd name="connsiteX304" fmla="*/ 853944 w 3692679"/>
                  <a:gd name="connsiteY304" fmla="*/ 266131 h 4046561"/>
                  <a:gd name="connsiteX305" fmla="*/ 785706 w 3692679"/>
                  <a:gd name="connsiteY305" fmla="*/ 245660 h 4046561"/>
                  <a:gd name="connsiteX306" fmla="*/ 737938 w 3692679"/>
                  <a:gd name="connsiteY306" fmla="*/ 232012 h 4046561"/>
                  <a:gd name="connsiteX307" fmla="*/ 696995 w 3692679"/>
                  <a:gd name="connsiteY307" fmla="*/ 218364 h 4046561"/>
                  <a:gd name="connsiteX308" fmla="*/ 656052 w 3692679"/>
                  <a:gd name="connsiteY308" fmla="*/ 204716 h 4046561"/>
                  <a:gd name="connsiteX309" fmla="*/ 615109 w 3692679"/>
                  <a:gd name="connsiteY309" fmla="*/ 191068 h 4046561"/>
                  <a:gd name="connsiteX310" fmla="*/ 574165 w 3692679"/>
                  <a:gd name="connsiteY310" fmla="*/ 163773 h 4046561"/>
                  <a:gd name="connsiteX311" fmla="*/ 553694 w 3692679"/>
                  <a:gd name="connsiteY311" fmla="*/ 150125 h 4046561"/>
                  <a:gd name="connsiteX312" fmla="*/ 526398 w 3692679"/>
                  <a:gd name="connsiteY312" fmla="*/ 109182 h 4046561"/>
                  <a:gd name="connsiteX313" fmla="*/ 505927 w 3692679"/>
                  <a:gd name="connsiteY313" fmla="*/ 88710 h 4046561"/>
                  <a:gd name="connsiteX314" fmla="*/ 492279 w 3692679"/>
                  <a:gd name="connsiteY314" fmla="*/ 68239 h 4046561"/>
                  <a:gd name="connsiteX315" fmla="*/ 451335 w 3692679"/>
                  <a:gd name="connsiteY315" fmla="*/ 27295 h 4046561"/>
                  <a:gd name="connsiteX316" fmla="*/ 444512 w 3692679"/>
                  <a:gd name="connsiteY316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65133 w 3692679"/>
                  <a:gd name="connsiteY225" fmla="*/ 1562668 h 4046561"/>
                  <a:gd name="connsiteX226" fmla="*/ 3344661 w 3692679"/>
                  <a:gd name="connsiteY226" fmla="*/ 1501254 h 4046561"/>
                  <a:gd name="connsiteX227" fmla="*/ 3337837 w 3692679"/>
                  <a:gd name="connsiteY227" fmla="*/ 1480782 h 4046561"/>
                  <a:gd name="connsiteX228" fmla="*/ 3331013 w 3692679"/>
                  <a:gd name="connsiteY228" fmla="*/ 1460310 h 4046561"/>
                  <a:gd name="connsiteX229" fmla="*/ 3317365 w 3692679"/>
                  <a:gd name="connsiteY229" fmla="*/ 1439839 h 4046561"/>
                  <a:gd name="connsiteX230" fmla="*/ 3303718 w 3692679"/>
                  <a:gd name="connsiteY230" fmla="*/ 1398895 h 4046561"/>
                  <a:gd name="connsiteX231" fmla="*/ 3296894 w 3692679"/>
                  <a:gd name="connsiteY231" fmla="*/ 1378424 h 4046561"/>
                  <a:gd name="connsiteX232" fmla="*/ 3290070 w 3692679"/>
                  <a:gd name="connsiteY232" fmla="*/ 1357952 h 4046561"/>
                  <a:gd name="connsiteX233" fmla="*/ 3071706 w 3692679"/>
                  <a:gd name="connsiteY233" fmla="*/ 1330657 h 4046561"/>
                  <a:gd name="connsiteX234" fmla="*/ 2846518 w 3692679"/>
                  <a:gd name="connsiteY234" fmla="*/ 1337480 h 4046561"/>
                  <a:gd name="connsiteX235" fmla="*/ 2826046 w 3692679"/>
                  <a:gd name="connsiteY235" fmla="*/ 1351128 h 4046561"/>
                  <a:gd name="connsiteX236" fmla="*/ 2812398 w 3692679"/>
                  <a:gd name="connsiteY236" fmla="*/ 1392071 h 4046561"/>
                  <a:gd name="connsiteX237" fmla="*/ 2805574 w 3692679"/>
                  <a:gd name="connsiteY237" fmla="*/ 1419367 h 4046561"/>
                  <a:gd name="connsiteX238" fmla="*/ 2791927 w 3692679"/>
                  <a:gd name="connsiteY238" fmla="*/ 1473958 h 4046561"/>
                  <a:gd name="connsiteX239" fmla="*/ 2785103 w 3692679"/>
                  <a:gd name="connsiteY239" fmla="*/ 1521725 h 4046561"/>
                  <a:gd name="connsiteX240" fmla="*/ 2791927 w 3692679"/>
                  <a:gd name="connsiteY240" fmla="*/ 1705970 h 4046561"/>
                  <a:gd name="connsiteX241" fmla="*/ 2805574 w 3692679"/>
                  <a:gd name="connsiteY241" fmla="*/ 1808328 h 4046561"/>
                  <a:gd name="connsiteX242" fmla="*/ 2798750 w 3692679"/>
                  <a:gd name="connsiteY242" fmla="*/ 1835624 h 4046561"/>
                  <a:gd name="connsiteX243" fmla="*/ 2737335 w 3692679"/>
                  <a:gd name="connsiteY243" fmla="*/ 1828800 h 4046561"/>
                  <a:gd name="connsiteX244" fmla="*/ 2614506 w 3692679"/>
                  <a:gd name="connsiteY244" fmla="*/ 1821976 h 4046561"/>
                  <a:gd name="connsiteX245" fmla="*/ 2348374 w 3692679"/>
                  <a:gd name="connsiteY245" fmla="*/ 1808328 h 4046561"/>
                  <a:gd name="connsiteX246" fmla="*/ 2246016 w 3692679"/>
                  <a:gd name="connsiteY246" fmla="*/ 1794680 h 4046561"/>
                  <a:gd name="connsiteX247" fmla="*/ 2218721 w 3692679"/>
                  <a:gd name="connsiteY247" fmla="*/ 1787857 h 4046561"/>
                  <a:gd name="connsiteX248" fmla="*/ 2184601 w 3692679"/>
                  <a:gd name="connsiteY248" fmla="*/ 1781033 h 4046561"/>
                  <a:gd name="connsiteX249" fmla="*/ 2164130 w 3692679"/>
                  <a:gd name="connsiteY249" fmla="*/ 1774209 h 4046561"/>
                  <a:gd name="connsiteX250" fmla="*/ 1979885 w 3692679"/>
                  <a:gd name="connsiteY250" fmla="*/ 1760561 h 4046561"/>
                  <a:gd name="connsiteX251" fmla="*/ 1918470 w 3692679"/>
                  <a:gd name="connsiteY251" fmla="*/ 1753737 h 4046561"/>
                  <a:gd name="connsiteX252" fmla="*/ 1877527 w 3692679"/>
                  <a:gd name="connsiteY252" fmla="*/ 1692322 h 4046561"/>
                  <a:gd name="connsiteX253" fmla="*/ 1863879 w 3692679"/>
                  <a:gd name="connsiteY253" fmla="*/ 1671851 h 4046561"/>
                  <a:gd name="connsiteX254" fmla="*/ 1822935 w 3692679"/>
                  <a:gd name="connsiteY254" fmla="*/ 1630907 h 4046561"/>
                  <a:gd name="connsiteX255" fmla="*/ 1775168 w 3692679"/>
                  <a:gd name="connsiteY255" fmla="*/ 1576316 h 4046561"/>
                  <a:gd name="connsiteX256" fmla="*/ 1720577 w 3692679"/>
                  <a:gd name="connsiteY256" fmla="*/ 1514901 h 4046561"/>
                  <a:gd name="connsiteX257" fmla="*/ 1679634 w 3692679"/>
                  <a:gd name="connsiteY257" fmla="*/ 1487606 h 4046561"/>
                  <a:gd name="connsiteX258" fmla="*/ 1618219 w 3692679"/>
                  <a:gd name="connsiteY258" fmla="*/ 1439839 h 4046561"/>
                  <a:gd name="connsiteX259" fmla="*/ 1577276 w 3692679"/>
                  <a:gd name="connsiteY259" fmla="*/ 1398895 h 4046561"/>
                  <a:gd name="connsiteX260" fmla="*/ 1536333 w 3692679"/>
                  <a:gd name="connsiteY260" fmla="*/ 1371600 h 4046561"/>
                  <a:gd name="connsiteX261" fmla="*/ 1488565 w 3692679"/>
                  <a:gd name="connsiteY261" fmla="*/ 1310185 h 4046561"/>
                  <a:gd name="connsiteX262" fmla="*/ 1468094 w 3692679"/>
                  <a:gd name="connsiteY262" fmla="*/ 1289713 h 4046561"/>
                  <a:gd name="connsiteX263" fmla="*/ 1447622 w 3692679"/>
                  <a:gd name="connsiteY263" fmla="*/ 1282889 h 4046561"/>
                  <a:gd name="connsiteX264" fmla="*/ 1420327 w 3692679"/>
                  <a:gd name="connsiteY264" fmla="*/ 1248770 h 4046561"/>
                  <a:gd name="connsiteX265" fmla="*/ 1393031 w 3692679"/>
                  <a:gd name="connsiteY265" fmla="*/ 1214651 h 4046561"/>
                  <a:gd name="connsiteX266" fmla="*/ 1379383 w 3692679"/>
                  <a:gd name="connsiteY266" fmla="*/ 1194179 h 4046561"/>
                  <a:gd name="connsiteX267" fmla="*/ 1338440 w 3692679"/>
                  <a:gd name="connsiteY267" fmla="*/ 1153236 h 4046561"/>
                  <a:gd name="connsiteX268" fmla="*/ 1304321 w 3692679"/>
                  <a:gd name="connsiteY268" fmla="*/ 1125940 h 4046561"/>
                  <a:gd name="connsiteX269" fmla="*/ 1290673 w 3692679"/>
                  <a:gd name="connsiteY269" fmla="*/ 1098645 h 4046561"/>
                  <a:gd name="connsiteX270" fmla="*/ 1270201 w 3692679"/>
                  <a:gd name="connsiteY270" fmla="*/ 1084997 h 4046561"/>
                  <a:gd name="connsiteX271" fmla="*/ 1242906 w 3692679"/>
                  <a:gd name="connsiteY271" fmla="*/ 1064525 h 4046561"/>
                  <a:gd name="connsiteX272" fmla="*/ 1229258 w 3692679"/>
                  <a:gd name="connsiteY272" fmla="*/ 1044054 h 4046561"/>
                  <a:gd name="connsiteX273" fmla="*/ 1167843 w 3692679"/>
                  <a:gd name="connsiteY273" fmla="*/ 1009934 h 4046561"/>
                  <a:gd name="connsiteX274" fmla="*/ 1154195 w 3692679"/>
                  <a:gd name="connsiteY274" fmla="*/ 989463 h 4046561"/>
                  <a:gd name="connsiteX275" fmla="*/ 1133724 w 3692679"/>
                  <a:gd name="connsiteY275" fmla="*/ 982639 h 4046561"/>
                  <a:gd name="connsiteX276" fmla="*/ 1092780 w 3692679"/>
                  <a:gd name="connsiteY276" fmla="*/ 955343 h 4046561"/>
                  <a:gd name="connsiteX277" fmla="*/ 1051837 w 3692679"/>
                  <a:gd name="connsiteY277" fmla="*/ 928048 h 4046561"/>
                  <a:gd name="connsiteX278" fmla="*/ 1031365 w 3692679"/>
                  <a:gd name="connsiteY278" fmla="*/ 914400 h 4046561"/>
                  <a:gd name="connsiteX279" fmla="*/ 1010894 w 3692679"/>
                  <a:gd name="connsiteY279" fmla="*/ 907576 h 4046561"/>
                  <a:gd name="connsiteX280" fmla="*/ 942655 w 3692679"/>
                  <a:gd name="connsiteY280" fmla="*/ 859809 h 4046561"/>
                  <a:gd name="connsiteX281" fmla="*/ 922183 w 3692679"/>
                  <a:gd name="connsiteY281" fmla="*/ 852985 h 4046561"/>
                  <a:gd name="connsiteX282" fmla="*/ 860768 w 3692679"/>
                  <a:gd name="connsiteY282" fmla="*/ 812042 h 4046561"/>
                  <a:gd name="connsiteX283" fmla="*/ 840297 w 3692679"/>
                  <a:gd name="connsiteY283" fmla="*/ 798394 h 4046561"/>
                  <a:gd name="connsiteX284" fmla="*/ 826649 w 3692679"/>
                  <a:gd name="connsiteY284" fmla="*/ 777922 h 4046561"/>
                  <a:gd name="connsiteX285" fmla="*/ 785706 w 3692679"/>
                  <a:gd name="connsiteY285" fmla="*/ 757451 h 4046561"/>
                  <a:gd name="connsiteX286" fmla="*/ 772058 w 3692679"/>
                  <a:gd name="connsiteY286" fmla="*/ 736979 h 4046561"/>
                  <a:gd name="connsiteX287" fmla="*/ 751586 w 3692679"/>
                  <a:gd name="connsiteY287" fmla="*/ 730155 h 4046561"/>
                  <a:gd name="connsiteX288" fmla="*/ 772058 w 3692679"/>
                  <a:gd name="connsiteY288" fmla="*/ 716507 h 4046561"/>
                  <a:gd name="connsiteX289" fmla="*/ 799353 w 3692679"/>
                  <a:gd name="connsiteY289" fmla="*/ 702860 h 4046561"/>
                  <a:gd name="connsiteX290" fmla="*/ 819825 w 3692679"/>
                  <a:gd name="connsiteY290" fmla="*/ 689212 h 4046561"/>
                  <a:gd name="connsiteX291" fmla="*/ 847121 w 3692679"/>
                  <a:gd name="connsiteY291" fmla="*/ 675564 h 4046561"/>
                  <a:gd name="connsiteX292" fmla="*/ 874416 w 3692679"/>
                  <a:gd name="connsiteY292" fmla="*/ 655092 h 4046561"/>
                  <a:gd name="connsiteX293" fmla="*/ 915359 w 3692679"/>
                  <a:gd name="connsiteY293" fmla="*/ 627797 h 4046561"/>
                  <a:gd name="connsiteX294" fmla="*/ 942655 w 3692679"/>
                  <a:gd name="connsiteY294" fmla="*/ 580030 h 4046561"/>
                  <a:gd name="connsiteX295" fmla="*/ 963127 w 3692679"/>
                  <a:gd name="connsiteY295" fmla="*/ 532263 h 4046561"/>
                  <a:gd name="connsiteX296" fmla="*/ 983598 w 3692679"/>
                  <a:gd name="connsiteY296" fmla="*/ 511791 h 4046561"/>
                  <a:gd name="connsiteX297" fmla="*/ 1004070 w 3692679"/>
                  <a:gd name="connsiteY297" fmla="*/ 464024 h 4046561"/>
                  <a:gd name="connsiteX298" fmla="*/ 1017718 w 3692679"/>
                  <a:gd name="connsiteY298" fmla="*/ 423080 h 4046561"/>
                  <a:gd name="connsiteX299" fmla="*/ 1031365 w 3692679"/>
                  <a:gd name="connsiteY299" fmla="*/ 382137 h 4046561"/>
                  <a:gd name="connsiteX300" fmla="*/ 1038189 w 3692679"/>
                  <a:gd name="connsiteY300" fmla="*/ 354842 h 4046561"/>
                  <a:gd name="connsiteX301" fmla="*/ 1017718 w 3692679"/>
                  <a:gd name="connsiteY301" fmla="*/ 313898 h 4046561"/>
                  <a:gd name="connsiteX302" fmla="*/ 997246 w 3692679"/>
                  <a:gd name="connsiteY302" fmla="*/ 307074 h 4046561"/>
                  <a:gd name="connsiteX303" fmla="*/ 976774 w 3692679"/>
                  <a:gd name="connsiteY303" fmla="*/ 293427 h 4046561"/>
                  <a:gd name="connsiteX304" fmla="*/ 853944 w 3692679"/>
                  <a:gd name="connsiteY304" fmla="*/ 266131 h 4046561"/>
                  <a:gd name="connsiteX305" fmla="*/ 785706 w 3692679"/>
                  <a:gd name="connsiteY305" fmla="*/ 245660 h 4046561"/>
                  <a:gd name="connsiteX306" fmla="*/ 737938 w 3692679"/>
                  <a:gd name="connsiteY306" fmla="*/ 232012 h 4046561"/>
                  <a:gd name="connsiteX307" fmla="*/ 696995 w 3692679"/>
                  <a:gd name="connsiteY307" fmla="*/ 218364 h 4046561"/>
                  <a:gd name="connsiteX308" fmla="*/ 656052 w 3692679"/>
                  <a:gd name="connsiteY308" fmla="*/ 204716 h 4046561"/>
                  <a:gd name="connsiteX309" fmla="*/ 615109 w 3692679"/>
                  <a:gd name="connsiteY309" fmla="*/ 191068 h 4046561"/>
                  <a:gd name="connsiteX310" fmla="*/ 574165 w 3692679"/>
                  <a:gd name="connsiteY310" fmla="*/ 163773 h 4046561"/>
                  <a:gd name="connsiteX311" fmla="*/ 553694 w 3692679"/>
                  <a:gd name="connsiteY311" fmla="*/ 150125 h 4046561"/>
                  <a:gd name="connsiteX312" fmla="*/ 526398 w 3692679"/>
                  <a:gd name="connsiteY312" fmla="*/ 109182 h 4046561"/>
                  <a:gd name="connsiteX313" fmla="*/ 505927 w 3692679"/>
                  <a:gd name="connsiteY313" fmla="*/ 88710 h 4046561"/>
                  <a:gd name="connsiteX314" fmla="*/ 492279 w 3692679"/>
                  <a:gd name="connsiteY314" fmla="*/ 68239 h 4046561"/>
                  <a:gd name="connsiteX315" fmla="*/ 451335 w 3692679"/>
                  <a:gd name="connsiteY315" fmla="*/ 27295 h 4046561"/>
                  <a:gd name="connsiteX316" fmla="*/ 444512 w 3692679"/>
                  <a:gd name="connsiteY316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44661 w 3692679"/>
                  <a:gd name="connsiteY226" fmla="*/ 1501254 h 4046561"/>
                  <a:gd name="connsiteX227" fmla="*/ 3337837 w 3692679"/>
                  <a:gd name="connsiteY227" fmla="*/ 1480782 h 4046561"/>
                  <a:gd name="connsiteX228" fmla="*/ 3331013 w 3692679"/>
                  <a:gd name="connsiteY228" fmla="*/ 1460310 h 4046561"/>
                  <a:gd name="connsiteX229" fmla="*/ 3317365 w 3692679"/>
                  <a:gd name="connsiteY229" fmla="*/ 1439839 h 4046561"/>
                  <a:gd name="connsiteX230" fmla="*/ 3303718 w 3692679"/>
                  <a:gd name="connsiteY230" fmla="*/ 1398895 h 4046561"/>
                  <a:gd name="connsiteX231" fmla="*/ 3296894 w 3692679"/>
                  <a:gd name="connsiteY231" fmla="*/ 1378424 h 4046561"/>
                  <a:gd name="connsiteX232" fmla="*/ 3290070 w 3692679"/>
                  <a:gd name="connsiteY232" fmla="*/ 1357952 h 4046561"/>
                  <a:gd name="connsiteX233" fmla="*/ 3071706 w 3692679"/>
                  <a:gd name="connsiteY233" fmla="*/ 1330657 h 4046561"/>
                  <a:gd name="connsiteX234" fmla="*/ 2846518 w 3692679"/>
                  <a:gd name="connsiteY234" fmla="*/ 1337480 h 4046561"/>
                  <a:gd name="connsiteX235" fmla="*/ 2826046 w 3692679"/>
                  <a:gd name="connsiteY235" fmla="*/ 1351128 h 4046561"/>
                  <a:gd name="connsiteX236" fmla="*/ 2812398 w 3692679"/>
                  <a:gd name="connsiteY236" fmla="*/ 1392071 h 4046561"/>
                  <a:gd name="connsiteX237" fmla="*/ 2805574 w 3692679"/>
                  <a:gd name="connsiteY237" fmla="*/ 1419367 h 4046561"/>
                  <a:gd name="connsiteX238" fmla="*/ 2791927 w 3692679"/>
                  <a:gd name="connsiteY238" fmla="*/ 1473958 h 4046561"/>
                  <a:gd name="connsiteX239" fmla="*/ 2785103 w 3692679"/>
                  <a:gd name="connsiteY239" fmla="*/ 1521725 h 4046561"/>
                  <a:gd name="connsiteX240" fmla="*/ 2791927 w 3692679"/>
                  <a:gd name="connsiteY240" fmla="*/ 1705970 h 4046561"/>
                  <a:gd name="connsiteX241" fmla="*/ 2805574 w 3692679"/>
                  <a:gd name="connsiteY241" fmla="*/ 1808328 h 4046561"/>
                  <a:gd name="connsiteX242" fmla="*/ 2798750 w 3692679"/>
                  <a:gd name="connsiteY242" fmla="*/ 1835624 h 4046561"/>
                  <a:gd name="connsiteX243" fmla="*/ 2737335 w 3692679"/>
                  <a:gd name="connsiteY243" fmla="*/ 1828800 h 4046561"/>
                  <a:gd name="connsiteX244" fmla="*/ 2614506 w 3692679"/>
                  <a:gd name="connsiteY244" fmla="*/ 1821976 h 4046561"/>
                  <a:gd name="connsiteX245" fmla="*/ 2348374 w 3692679"/>
                  <a:gd name="connsiteY245" fmla="*/ 1808328 h 4046561"/>
                  <a:gd name="connsiteX246" fmla="*/ 2246016 w 3692679"/>
                  <a:gd name="connsiteY246" fmla="*/ 1794680 h 4046561"/>
                  <a:gd name="connsiteX247" fmla="*/ 2218721 w 3692679"/>
                  <a:gd name="connsiteY247" fmla="*/ 1787857 h 4046561"/>
                  <a:gd name="connsiteX248" fmla="*/ 2184601 w 3692679"/>
                  <a:gd name="connsiteY248" fmla="*/ 1781033 h 4046561"/>
                  <a:gd name="connsiteX249" fmla="*/ 2164130 w 3692679"/>
                  <a:gd name="connsiteY249" fmla="*/ 1774209 h 4046561"/>
                  <a:gd name="connsiteX250" fmla="*/ 1979885 w 3692679"/>
                  <a:gd name="connsiteY250" fmla="*/ 1760561 h 4046561"/>
                  <a:gd name="connsiteX251" fmla="*/ 1918470 w 3692679"/>
                  <a:gd name="connsiteY251" fmla="*/ 1753737 h 4046561"/>
                  <a:gd name="connsiteX252" fmla="*/ 1877527 w 3692679"/>
                  <a:gd name="connsiteY252" fmla="*/ 1692322 h 4046561"/>
                  <a:gd name="connsiteX253" fmla="*/ 1863879 w 3692679"/>
                  <a:gd name="connsiteY253" fmla="*/ 1671851 h 4046561"/>
                  <a:gd name="connsiteX254" fmla="*/ 1822935 w 3692679"/>
                  <a:gd name="connsiteY254" fmla="*/ 1630907 h 4046561"/>
                  <a:gd name="connsiteX255" fmla="*/ 1775168 w 3692679"/>
                  <a:gd name="connsiteY255" fmla="*/ 1576316 h 4046561"/>
                  <a:gd name="connsiteX256" fmla="*/ 1720577 w 3692679"/>
                  <a:gd name="connsiteY256" fmla="*/ 1514901 h 4046561"/>
                  <a:gd name="connsiteX257" fmla="*/ 1679634 w 3692679"/>
                  <a:gd name="connsiteY257" fmla="*/ 1487606 h 4046561"/>
                  <a:gd name="connsiteX258" fmla="*/ 1618219 w 3692679"/>
                  <a:gd name="connsiteY258" fmla="*/ 1439839 h 4046561"/>
                  <a:gd name="connsiteX259" fmla="*/ 1577276 w 3692679"/>
                  <a:gd name="connsiteY259" fmla="*/ 1398895 h 4046561"/>
                  <a:gd name="connsiteX260" fmla="*/ 1536333 w 3692679"/>
                  <a:gd name="connsiteY260" fmla="*/ 1371600 h 4046561"/>
                  <a:gd name="connsiteX261" fmla="*/ 1488565 w 3692679"/>
                  <a:gd name="connsiteY261" fmla="*/ 1310185 h 4046561"/>
                  <a:gd name="connsiteX262" fmla="*/ 1468094 w 3692679"/>
                  <a:gd name="connsiteY262" fmla="*/ 1289713 h 4046561"/>
                  <a:gd name="connsiteX263" fmla="*/ 1447622 w 3692679"/>
                  <a:gd name="connsiteY263" fmla="*/ 1282889 h 4046561"/>
                  <a:gd name="connsiteX264" fmla="*/ 1420327 w 3692679"/>
                  <a:gd name="connsiteY264" fmla="*/ 1248770 h 4046561"/>
                  <a:gd name="connsiteX265" fmla="*/ 1393031 w 3692679"/>
                  <a:gd name="connsiteY265" fmla="*/ 1214651 h 4046561"/>
                  <a:gd name="connsiteX266" fmla="*/ 1379383 w 3692679"/>
                  <a:gd name="connsiteY266" fmla="*/ 1194179 h 4046561"/>
                  <a:gd name="connsiteX267" fmla="*/ 1338440 w 3692679"/>
                  <a:gd name="connsiteY267" fmla="*/ 1153236 h 4046561"/>
                  <a:gd name="connsiteX268" fmla="*/ 1304321 w 3692679"/>
                  <a:gd name="connsiteY268" fmla="*/ 1125940 h 4046561"/>
                  <a:gd name="connsiteX269" fmla="*/ 1290673 w 3692679"/>
                  <a:gd name="connsiteY269" fmla="*/ 1098645 h 4046561"/>
                  <a:gd name="connsiteX270" fmla="*/ 1270201 w 3692679"/>
                  <a:gd name="connsiteY270" fmla="*/ 1084997 h 4046561"/>
                  <a:gd name="connsiteX271" fmla="*/ 1242906 w 3692679"/>
                  <a:gd name="connsiteY271" fmla="*/ 1064525 h 4046561"/>
                  <a:gd name="connsiteX272" fmla="*/ 1229258 w 3692679"/>
                  <a:gd name="connsiteY272" fmla="*/ 1044054 h 4046561"/>
                  <a:gd name="connsiteX273" fmla="*/ 1167843 w 3692679"/>
                  <a:gd name="connsiteY273" fmla="*/ 1009934 h 4046561"/>
                  <a:gd name="connsiteX274" fmla="*/ 1154195 w 3692679"/>
                  <a:gd name="connsiteY274" fmla="*/ 989463 h 4046561"/>
                  <a:gd name="connsiteX275" fmla="*/ 1133724 w 3692679"/>
                  <a:gd name="connsiteY275" fmla="*/ 982639 h 4046561"/>
                  <a:gd name="connsiteX276" fmla="*/ 1092780 w 3692679"/>
                  <a:gd name="connsiteY276" fmla="*/ 955343 h 4046561"/>
                  <a:gd name="connsiteX277" fmla="*/ 1051837 w 3692679"/>
                  <a:gd name="connsiteY277" fmla="*/ 928048 h 4046561"/>
                  <a:gd name="connsiteX278" fmla="*/ 1031365 w 3692679"/>
                  <a:gd name="connsiteY278" fmla="*/ 914400 h 4046561"/>
                  <a:gd name="connsiteX279" fmla="*/ 1010894 w 3692679"/>
                  <a:gd name="connsiteY279" fmla="*/ 907576 h 4046561"/>
                  <a:gd name="connsiteX280" fmla="*/ 942655 w 3692679"/>
                  <a:gd name="connsiteY280" fmla="*/ 859809 h 4046561"/>
                  <a:gd name="connsiteX281" fmla="*/ 922183 w 3692679"/>
                  <a:gd name="connsiteY281" fmla="*/ 852985 h 4046561"/>
                  <a:gd name="connsiteX282" fmla="*/ 860768 w 3692679"/>
                  <a:gd name="connsiteY282" fmla="*/ 812042 h 4046561"/>
                  <a:gd name="connsiteX283" fmla="*/ 840297 w 3692679"/>
                  <a:gd name="connsiteY283" fmla="*/ 798394 h 4046561"/>
                  <a:gd name="connsiteX284" fmla="*/ 826649 w 3692679"/>
                  <a:gd name="connsiteY284" fmla="*/ 777922 h 4046561"/>
                  <a:gd name="connsiteX285" fmla="*/ 785706 w 3692679"/>
                  <a:gd name="connsiteY285" fmla="*/ 757451 h 4046561"/>
                  <a:gd name="connsiteX286" fmla="*/ 772058 w 3692679"/>
                  <a:gd name="connsiteY286" fmla="*/ 736979 h 4046561"/>
                  <a:gd name="connsiteX287" fmla="*/ 751586 w 3692679"/>
                  <a:gd name="connsiteY287" fmla="*/ 730155 h 4046561"/>
                  <a:gd name="connsiteX288" fmla="*/ 772058 w 3692679"/>
                  <a:gd name="connsiteY288" fmla="*/ 716507 h 4046561"/>
                  <a:gd name="connsiteX289" fmla="*/ 799353 w 3692679"/>
                  <a:gd name="connsiteY289" fmla="*/ 702860 h 4046561"/>
                  <a:gd name="connsiteX290" fmla="*/ 819825 w 3692679"/>
                  <a:gd name="connsiteY290" fmla="*/ 689212 h 4046561"/>
                  <a:gd name="connsiteX291" fmla="*/ 847121 w 3692679"/>
                  <a:gd name="connsiteY291" fmla="*/ 675564 h 4046561"/>
                  <a:gd name="connsiteX292" fmla="*/ 874416 w 3692679"/>
                  <a:gd name="connsiteY292" fmla="*/ 655092 h 4046561"/>
                  <a:gd name="connsiteX293" fmla="*/ 915359 w 3692679"/>
                  <a:gd name="connsiteY293" fmla="*/ 627797 h 4046561"/>
                  <a:gd name="connsiteX294" fmla="*/ 942655 w 3692679"/>
                  <a:gd name="connsiteY294" fmla="*/ 580030 h 4046561"/>
                  <a:gd name="connsiteX295" fmla="*/ 963127 w 3692679"/>
                  <a:gd name="connsiteY295" fmla="*/ 532263 h 4046561"/>
                  <a:gd name="connsiteX296" fmla="*/ 983598 w 3692679"/>
                  <a:gd name="connsiteY296" fmla="*/ 511791 h 4046561"/>
                  <a:gd name="connsiteX297" fmla="*/ 1004070 w 3692679"/>
                  <a:gd name="connsiteY297" fmla="*/ 464024 h 4046561"/>
                  <a:gd name="connsiteX298" fmla="*/ 1017718 w 3692679"/>
                  <a:gd name="connsiteY298" fmla="*/ 423080 h 4046561"/>
                  <a:gd name="connsiteX299" fmla="*/ 1031365 w 3692679"/>
                  <a:gd name="connsiteY299" fmla="*/ 382137 h 4046561"/>
                  <a:gd name="connsiteX300" fmla="*/ 1038189 w 3692679"/>
                  <a:gd name="connsiteY300" fmla="*/ 354842 h 4046561"/>
                  <a:gd name="connsiteX301" fmla="*/ 1017718 w 3692679"/>
                  <a:gd name="connsiteY301" fmla="*/ 313898 h 4046561"/>
                  <a:gd name="connsiteX302" fmla="*/ 997246 w 3692679"/>
                  <a:gd name="connsiteY302" fmla="*/ 307074 h 4046561"/>
                  <a:gd name="connsiteX303" fmla="*/ 976774 w 3692679"/>
                  <a:gd name="connsiteY303" fmla="*/ 293427 h 4046561"/>
                  <a:gd name="connsiteX304" fmla="*/ 853944 w 3692679"/>
                  <a:gd name="connsiteY304" fmla="*/ 266131 h 4046561"/>
                  <a:gd name="connsiteX305" fmla="*/ 785706 w 3692679"/>
                  <a:gd name="connsiteY305" fmla="*/ 245660 h 4046561"/>
                  <a:gd name="connsiteX306" fmla="*/ 737938 w 3692679"/>
                  <a:gd name="connsiteY306" fmla="*/ 232012 h 4046561"/>
                  <a:gd name="connsiteX307" fmla="*/ 696995 w 3692679"/>
                  <a:gd name="connsiteY307" fmla="*/ 218364 h 4046561"/>
                  <a:gd name="connsiteX308" fmla="*/ 656052 w 3692679"/>
                  <a:gd name="connsiteY308" fmla="*/ 204716 h 4046561"/>
                  <a:gd name="connsiteX309" fmla="*/ 615109 w 3692679"/>
                  <a:gd name="connsiteY309" fmla="*/ 191068 h 4046561"/>
                  <a:gd name="connsiteX310" fmla="*/ 574165 w 3692679"/>
                  <a:gd name="connsiteY310" fmla="*/ 163773 h 4046561"/>
                  <a:gd name="connsiteX311" fmla="*/ 553694 w 3692679"/>
                  <a:gd name="connsiteY311" fmla="*/ 150125 h 4046561"/>
                  <a:gd name="connsiteX312" fmla="*/ 526398 w 3692679"/>
                  <a:gd name="connsiteY312" fmla="*/ 109182 h 4046561"/>
                  <a:gd name="connsiteX313" fmla="*/ 505927 w 3692679"/>
                  <a:gd name="connsiteY313" fmla="*/ 88710 h 4046561"/>
                  <a:gd name="connsiteX314" fmla="*/ 492279 w 3692679"/>
                  <a:gd name="connsiteY314" fmla="*/ 68239 h 4046561"/>
                  <a:gd name="connsiteX315" fmla="*/ 451335 w 3692679"/>
                  <a:gd name="connsiteY315" fmla="*/ 27295 h 4046561"/>
                  <a:gd name="connsiteX316" fmla="*/ 444512 w 3692679"/>
                  <a:gd name="connsiteY316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283383 w 3692679"/>
                  <a:gd name="connsiteY226" fmla="*/ 1508205 h 4046561"/>
                  <a:gd name="connsiteX227" fmla="*/ 3337837 w 3692679"/>
                  <a:gd name="connsiteY227" fmla="*/ 1480782 h 4046561"/>
                  <a:gd name="connsiteX228" fmla="*/ 3331013 w 3692679"/>
                  <a:gd name="connsiteY228" fmla="*/ 1460310 h 4046561"/>
                  <a:gd name="connsiteX229" fmla="*/ 3317365 w 3692679"/>
                  <a:gd name="connsiteY229" fmla="*/ 1439839 h 4046561"/>
                  <a:gd name="connsiteX230" fmla="*/ 3303718 w 3692679"/>
                  <a:gd name="connsiteY230" fmla="*/ 1398895 h 4046561"/>
                  <a:gd name="connsiteX231" fmla="*/ 3296894 w 3692679"/>
                  <a:gd name="connsiteY231" fmla="*/ 1378424 h 4046561"/>
                  <a:gd name="connsiteX232" fmla="*/ 3290070 w 3692679"/>
                  <a:gd name="connsiteY232" fmla="*/ 1357952 h 4046561"/>
                  <a:gd name="connsiteX233" fmla="*/ 3071706 w 3692679"/>
                  <a:gd name="connsiteY233" fmla="*/ 1330657 h 4046561"/>
                  <a:gd name="connsiteX234" fmla="*/ 2846518 w 3692679"/>
                  <a:gd name="connsiteY234" fmla="*/ 1337480 h 4046561"/>
                  <a:gd name="connsiteX235" fmla="*/ 2826046 w 3692679"/>
                  <a:gd name="connsiteY235" fmla="*/ 1351128 h 4046561"/>
                  <a:gd name="connsiteX236" fmla="*/ 2812398 w 3692679"/>
                  <a:gd name="connsiteY236" fmla="*/ 1392071 h 4046561"/>
                  <a:gd name="connsiteX237" fmla="*/ 2805574 w 3692679"/>
                  <a:gd name="connsiteY237" fmla="*/ 1419367 h 4046561"/>
                  <a:gd name="connsiteX238" fmla="*/ 2791927 w 3692679"/>
                  <a:gd name="connsiteY238" fmla="*/ 1473958 h 4046561"/>
                  <a:gd name="connsiteX239" fmla="*/ 2785103 w 3692679"/>
                  <a:gd name="connsiteY239" fmla="*/ 1521725 h 4046561"/>
                  <a:gd name="connsiteX240" fmla="*/ 2791927 w 3692679"/>
                  <a:gd name="connsiteY240" fmla="*/ 1705970 h 4046561"/>
                  <a:gd name="connsiteX241" fmla="*/ 2805574 w 3692679"/>
                  <a:gd name="connsiteY241" fmla="*/ 1808328 h 4046561"/>
                  <a:gd name="connsiteX242" fmla="*/ 2798750 w 3692679"/>
                  <a:gd name="connsiteY242" fmla="*/ 1835624 h 4046561"/>
                  <a:gd name="connsiteX243" fmla="*/ 2737335 w 3692679"/>
                  <a:gd name="connsiteY243" fmla="*/ 1828800 h 4046561"/>
                  <a:gd name="connsiteX244" fmla="*/ 2614506 w 3692679"/>
                  <a:gd name="connsiteY244" fmla="*/ 1821976 h 4046561"/>
                  <a:gd name="connsiteX245" fmla="*/ 2348374 w 3692679"/>
                  <a:gd name="connsiteY245" fmla="*/ 1808328 h 4046561"/>
                  <a:gd name="connsiteX246" fmla="*/ 2246016 w 3692679"/>
                  <a:gd name="connsiteY246" fmla="*/ 1794680 h 4046561"/>
                  <a:gd name="connsiteX247" fmla="*/ 2218721 w 3692679"/>
                  <a:gd name="connsiteY247" fmla="*/ 1787857 h 4046561"/>
                  <a:gd name="connsiteX248" fmla="*/ 2184601 w 3692679"/>
                  <a:gd name="connsiteY248" fmla="*/ 1781033 h 4046561"/>
                  <a:gd name="connsiteX249" fmla="*/ 2164130 w 3692679"/>
                  <a:gd name="connsiteY249" fmla="*/ 1774209 h 4046561"/>
                  <a:gd name="connsiteX250" fmla="*/ 1979885 w 3692679"/>
                  <a:gd name="connsiteY250" fmla="*/ 1760561 h 4046561"/>
                  <a:gd name="connsiteX251" fmla="*/ 1918470 w 3692679"/>
                  <a:gd name="connsiteY251" fmla="*/ 1753737 h 4046561"/>
                  <a:gd name="connsiteX252" fmla="*/ 1877527 w 3692679"/>
                  <a:gd name="connsiteY252" fmla="*/ 1692322 h 4046561"/>
                  <a:gd name="connsiteX253" fmla="*/ 1863879 w 3692679"/>
                  <a:gd name="connsiteY253" fmla="*/ 1671851 h 4046561"/>
                  <a:gd name="connsiteX254" fmla="*/ 1822935 w 3692679"/>
                  <a:gd name="connsiteY254" fmla="*/ 1630907 h 4046561"/>
                  <a:gd name="connsiteX255" fmla="*/ 1775168 w 3692679"/>
                  <a:gd name="connsiteY255" fmla="*/ 1576316 h 4046561"/>
                  <a:gd name="connsiteX256" fmla="*/ 1720577 w 3692679"/>
                  <a:gd name="connsiteY256" fmla="*/ 1514901 h 4046561"/>
                  <a:gd name="connsiteX257" fmla="*/ 1679634 w 3692679"/>
                  <a:gd name="connsiteY257" fmla="*/ 1487606 h 4046561"/>
                  <a:gd name="connsiteX258" fmla="*/ 1618219 w 3692679"/>
                  <a:gd name="connsiteY258" fmla="*/ 1439839 h 4046561"/>
                  <a:gd name="connsiteX259" fmla="*/ 1577276 w 3692679"/>
                  <a:gd name="connsiteY259" fmla="*/ 1398895 h 4046561"/>
                  <a:gd name="connsiteX260" fmla="*/ 1536333 w 3692679"/>
                  <a:gd name="connsiteY260" fmla="*/ 1371600 h 4046561"/>
                  <a:gd name="connsiteX261" fmla="*/ 1488565 w 3692679"/>
                  <a:gd name="connsiteY261" fmla="*/ 1310185 h 4046561"/>
                  <a:gd name="connsiteX262" fmla="*/ 1468094 w 3692679"/>
                  <a:gd name="connsiteY262" fmla="*/ 1289713 h 4046561"/>
                  <a:gd name="connsiteX263" fmla="*/ 1447622 w 3692679"/>
                  <a:gd name="connsiteY263" fmla="*/ 1282889 h 4046561"/>
                  <a:gd name="connsiteX264" fmla="*/ 1420327 w 3692679"/>
                  <a:gd name="connsiteY264" fmla="*/ 1248770 h 4046561"/>
                  <a:gd name="connsiteX265" fmla="*/ 1393031 w 3692679"/>
                  <a:gd name="connsiteY265" fmla="*/ 1214651 h 4046561"/>
                  <a:gd name="connsiteX266" fmla="*/ 1379383 w 3692679"/>
                  <a:gd name="connsiteY266" fmla="*/ 1194179 h 4046561"/>
                  <a:gd name="connsiteX267" fmla="*/ 1338440 w 3692679"/>
                  <a:gd name="connsiteY267" fmla="*/ 1153236 h 4046561"/>
                  <a:gd name="connsiteX268" fmla="*/ 1304321 w 3692679"/>
                  <a:gd name="connsiteY268" fmla="*/ 1125940 h 4046561"/>
                  <a:gd name="connsiteX269" fmla="*/ 1290673 w 3692679"/>
                  <a:gd name="connsiteY269" fmla="*/ 1098645 h 4046561"/>
                  <a:gd name="connsiteX270" fmla="*/ 1270201 w 3692679"/>
                  <a:gd name="connsiteY270" fmla="*/ 1084997 h 4046561"/>
                  <a:gd name="connsiteX271" fmla="*/ 1242906 w 3692679"/>
                  <a:gd name="connsiteY271" fmla="*/ 1064525 h 4046561"/>
                  <a:gd name="connsiteX272" fmla="*/ 1229258 w 3692679"/>
                  <a:gd name="connsiteY272" fmla="*/ 1044054 h 4046561"/>
                  <a:gd name="connsiteX273" fmla="*/ 1167843 w 3692679"/>
                  <a:gd name="connsiteY273" fmla="*/ 1009934 h 4046561"/>
                  <a:gd name="connsiteX274" fmla="*/ 1154195 w 3692679"/>
                  <a:gd name="connsiteY274" fmla="*/ 989463 h 4046561"/>
                  <a:gd name="connsiteX275" fmla="*/ 1133724 w 3692679"/>
                  <a:gd name="connsiteY275" fmla="*/ 982639 h 4046561"/>
                  <a:gd name="connsiteX276" fmla="*/ 1092780 w 3692679"/>
                  <a:gd name="connsiteY276" fmla="*/ 955343 h 4046561"/>
                  <a:gd name="connsiteX277" fmla="*/ 1051837 w 3692679"/>
                  <a:gd name="connsiteY277" fmla="*/ 928048 h 4046561"/>
                  <a:gd name="connsiteX278" fmla="*/ 1031365 w 3692679"/>
                  <a:gd name="connsiteY278" fmla="*/ 914400 h 4046561"/>
                  <a:gd name="connsiteX279" fmla="*/ 1010894 w 3692679"/>
                  <a:gd name="connsiteY279" fmla="*/ 907576 h 4046561"/>
                  <a:gd name="connsiteX280" fmla="*/ 942655 w 3692679"/>
                  <a:gd name="connsiteY280" fmla="*/ 859809 h 4046561"/>
                  <a:gd name="connsiteX281" fmla="*/ 922183 w 3692679"/>
                  <a:gd name="connsiteY281" fmla="*/ 852985 h 4046561"/>
                  <a:gd name="connsiteX282" fmla="*/ 860768 w 3692679"/>
                  <a:gd name="connsiteY282" fmla="*/ 812042 h 4046561"/>
                  <a:gd name="connsiteX283" fmla="*/ 840297 w 3692679"/>
                  <a:gd name="connsiteY283" fmla="*/ 798394 h 4046561"/>
                  <a:gd name="connsiteX284" fmla="*/ 826649 w 3692679"/>
                  <a:gd name="connsiteY284" fmla="*/ 777922 h 4046561"/>
                  <a:gd name="connsiteX285" fmla="*/ 785706 w 3692679"/>
                  <a:gd name="connsiteY285" fmla="*/ 757451 h 4046561"/>
                  <a:gd name="connsiteX286" fmla="*/ 772058 w 3692679"/>
                  <a:gd name="connsiteY286" fmla="*/ 736979 h 4046561"/>
                  <a:gd name="connsiteX287" fmla="*/ 751586 w 3692679"/>
                  <a:gd name="connsiteY287" fmla="*/ 730155 h 4046561"/>
                  <a:gd name="connsiteX288" fmla="*/ 772058 w 3692679"/>
                  <a:gd name="connsiteY288" fmla="*/ 716507 h 4046561"/>
                  <a:gd name="connsiteX289" fmla="*/ 799353 w 3692679"/>
                  <a:gd name="connsiteY289" fmla="*/ 702860 h 4046561"/>
                  <a:gd name="connsiteX290" fmla="*/ 819825 w 3692679"/>
                  <a:gd name="connsiteY290" fmla="*/ 689212 h 4046561"/>
                  <a:gd name="connsiteX291" fmla="*/ 847121 w 3692679"/>
                  <a:gd name="connsiteY291" fmla="*/ 675564 h 4046561"/>
                  <a:gd name="connsiteX292" fmla="*/ 874416 w 3692679"/>
                  <a:gd name="connsiteY292" fmla="*/ 655092 h 4046561"/>
                  <a:gd name="connsiteX293" fmla="*/ 915359 w 3692679"/>
                  <a:gd name="connsiteY293" fmla="*/ 627797 h 4046561"/>
                  <a:gd name="connsiteX294" fmla="*/ 942655 w 3692679"/>
                  <a:gd name="connsiteY294" fmla="*/ 580030 h 4046561"/>
                  <a:gd name="connsiteX295" fmla="*/ 963127 w 3692679"/>
                  <a:gd name="connsiteY295" fmla="*/ 532263 h 4046561"/>
                  <a:gd name="connsiteX296" fmla="*/ 983598 w 3692679"/>
                  <a:gd name="connsiteY296" fmla="*/ 511791 h 4046561"/>
                  <a:gd name="connsiteX297" fmla="*/ 1004070 w 3692679"/>
                  <a:gd name="connsiteY297" fmla="*/ 464024 h 4046561"/>
                  <a:gd name="connsiteX298" fmla="*/ 1017718 w 3692679"/>
                  <a:gd name="connsiteY298" fmla="*/ 423080 h 4046561"/>
                  <a:gd name="connsiteX299" fmla="*/ 1031365 w 3692679"/>
                  <a:gd name="connsiteY299" fmla="*/ 382137 h 4046561"/>
                  <a:gd name="connsiteX300" fmla="*/ 1038189 w 3692679"/>
                  <a:gd name="connsiteY300" fmla="*/ 354842 h 4046561"/>
                  <a:gd name="connsiteX301" fmla="*/ 1017718 w 3692679"/>
                  <a:gd name="connsiteY301" fmla="*/ 313898 h 4046561"/>
                  <a:gd name="connsiteX302" fmla="*/ 997246 w 3692679"/>
                  <a:gd name="connsiteY302" fmla="*/ 307074 h 4046561"/>
                  <a:gd name="connsiteX303" fmla="*/ 976774 w 3692679"/>
                  <a:gd name="connsiteY303" fmla="*/ 293427 h 4046561"/>
                  <a:gd name="connsiteX304" fmla="*/ 853944 w 3692679"/>
                  <a:gd name="connsiteY304" fmla="*/ 266131 h 4046561"/>
                  <a:gd name="connsiteX305" fmla="*/ 785706 w 3692679"/>
                  <a:gd name="connsiteY305" fmla="*/ 245660 h 4046561"/>
                  <a:gd name="connsiteX306" fmla="*/ 737938 w 3692679"/>
                  <a:gd name="connsiteY306" fmla="*/ 232012 h 4046561"/>
                  <a:gd name="connsiteX307" fmla="*/ 696995 w 3692679"/>
                  <a:gd name="connsiteY307" fmla="*/ 218364 h 4046561"/>
                  <a:gd name="connsiteX308" fmla="*/ 656052 w 3692679"/>
                  <a:gd name="connsiteY308" fmla="*/ 204716 h 4046561"/>
                  <a:gd name="connsiteX309" fmla="*/ 615109 w 3692679"/>
                  <a:gd name="connsiteY309" fmla="*/ 191068 h 4046561"/>
                  <a:gd name="connsiteX310" fmla="*/ 574165 w 3692679"/>
                  <a:gd name="connsiteY310" fmla="*/ 163773 h 4046561"/>
                  <a:gd name="connsiteX311" fmla="*/ 553694 w 3692679"/>
                  <a:gd name="connsiteY311" fmla="*/ 150125 h 4046561"/>
                  <a:gd name="connsiteX312" fmla="*/ 526398 w 3692679"/>
                  <a:gd name="connsiteY312" fmla="*/ 109182 h 4046561"/>
                  <a:gd name="connsiteX313" fmla="*/ 505927 w 3692679"/>
                  <a:gd name="connsiteY313" fmla="*/ 88710 h 4046561"/>
                  <a:gd name="connsiteX314" fmla="*/ 492279 w 3692679"/>
                  <a:gd name="connsiteY314" fmla="*/ 68239 h 4046561"/>
                  <a:gd name="connsiteX315" fmla="*/ 451335 w 3692679"/>
                  <a:gd name="connsiteY315" fmla="*/ 27295 h 4046561"/>
                  <a:gd name="connsiteX316" fmla="*/ 444512 w 3692679"/>
                  <a:gd name="connsiteY316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7837 w 3692679"/>
                  <a:gd name="connsiteY226" fmla="*/ 1480782 h 4046561"/>
                  <a:gd name="connsiteX227" fmla="*/ 3331013 w 3692679"/>
                  <a:gd name="connsiteY227" fmla="*/ 1460310 h 4046561"/>
                  <a:gd name="connsiteX228" fmla="*/ 3317365 w 3692679"/>
                  <a:gd name="connsiteY228" fmla="*/ 1439839 h 4046561"/>
                  <a:gd name="connsiteX229" fmla="*/ 3303718 w 3692679"/>
                  <a:gd name="connsiteY229" fmla="*/ 1398895 h 4046561"/>
                  <a:gd name="connsiteX230" fmla="*/ 3296894 w 3692679"/>
                  <a:gd name="connsiteY230" fmla="*/ 1378424 h 4046561"/>
                  <a:gd name="connsiteX231" fmla="*/ 3290070 w 3692679"/>
                  <a:gd name="connsiteY231" fmla="*/ 1357952 h 4046561"/>
                  <a:gd name="connsiteX232" fmla="*/ 3071706 w 3692679"/>
                  <a:gd name="connsiteY232" fmla="*/ 1330657 h 4046561"/>
                  <a:gd name="connsiteX233" fmla="*/ 2846518 w 3692679"/>
                  <a:gd name="connsiteY233" fmla="*/ 1337480 h 4046561"/>
                  <a:gd name="connsiteX234" fmla="*/ 2826046 w 3692679"/>
                  <a:gd name="connsiteY234" fmla="*/ 1351128 h 4046561"/>
                  <a:gd name="connsiteX235" fmla="*/ 2812398 w 3692679"/>
                  <a:gd name="connsiteY235" fmla="*/ 1392071 h 4046561"/>
                  <a:gd name="connsiteX236" fmla="*/ 2805574 w 3692679"/>
                  <a:gd name="connsiteY236" fmla="*/ 1419367 h 4046561"/>
                  <a:gd name="connsiteX237" fmla="*/ 2791927 w 3692679"/>
                  <a:gd name="connsiteY237" fmla="*/ 1473958 h 4046561"/>
                  <a:gd name="connsiteX238" fmla="*/ 2785103 w 3692679"/>
                  <a:gd name="connsiteY238" fmla="*/ 1521725 h 4046561"/>
                  <a:gd name="connsiteX239" fmla="*/ 2791927 w 3692679"/>
                  <a:gd name="connsiteY239" fmla="*/ 1705970 h 4046561"/>
                  <a:gd name="connsiteX240" fmla="*/ 2805574 w 3692679"/>
                  <a:gd name="connsiteY240" fmla="*/ 1808328 h 4046561"/>
                  <a:gd name="connsiteX241" fmla="*/ 2798750 w 3692679"/>
                  <a:gd name="connsiteY241" fmla="*/ 1835624 h 4046561"/>
                  <a:gd name="connsiteX242" fmla="*/ 2737335 w 3692679"/>
                  <a:gd name="connsiteY242" fmla="*/ 1828800 h 4046561"/>
                  <a:gd name="connsiteX243" fmla="*/ 2614506 w 3692679"/>
                  <a:gd name="connsiteY243" fmla="*/ 1821976 h 4046561"/>
                  <a:gd name="connsiteX244" fmla="*/ 2348374 w 3692679"/>
                  <a:gd name="connsiteY244" fmla="*/ 1808328 h 4046561"/>
                  <a:gd name="connsiteX245" fmla="*/ 2246016 w 3692679"/>
                  <a:gd name="connsiteY245" fmla="*/ 1794680 h 4046561"/>
                  <a:gd name="connsiteX246" fmla="*/ 2218721 w 3692679"/>
                  <a:gd name="connsiteY246" fmla="*/ 1787857 h 4046561"/>
                  <a:gd name="connsiteX247" fmla="*/ 2184601 w 3692679"/>
                  <a:gd name="connsiteY247" fmla="*/ 1781033 h 4046561"/>
                  <a:gd name="connsiteX248" fmla="*/ 2164130 w 3692679"/>
                  <a:gd name="connsiteY248" fmla="*/ 1774209 h 4046561"/>
                  <a:gd name="connsiteX249" fmla="*/ 1979885 w 3692679"/>
                  <a:gd name="connsiteY249" fmla="*/ 1760561 h 4046561"/>
                  <a:gd name="connsiteX250" fmla="*/ 1918470 w 3692679"/>
                  <a:gd name="connsiteY250" fmla="*/ 1753737 h 4046561"/>
                  <a:gd name="connsiteX251" fmla="*/ 1877527 w 3692679"/>
                  <a:gd name="connsiteY251" fmla="*/ 1692322 h 4046561"/>
                  <a:gd name="connsiteX252" fmla="*/ 1863879 w 3692679"/>
                  <a:gd name="connsiteY252" fmla="*/ 1671851 h 4046561"/>
                  <a:gd name="connsiteX253" fmla="*/ 1822935 w 3692679"/>
                  <a:gd name="connsiteY253" fmla="*/ 1630907 h 4046561"/>
                  <a:gd name="connsiteX254" fmla="*/ 1775168 w 3692679"/>
                  <a:gd name="connsiteY254" fmla="*/ 1576316 h 4046561"/>
                  <a:gd name="connsiteX255" fmla="*/ 1720577 w 3692679"/>
                  <a:gd name="connsiteY255" fmla="*/ 1514901 h 4046561"/>
                  <a:gd name="connsiteX256" fmla="*/ 1679634 w 3692679"/>
                  <a:gd name="connsiteY256" fmla="*/ 1487606 h 4046561"/>
                  <a:gd name="connsiteX257" fmla="*/ 1618219 w 3692679"/>
                  <a:gd name="connsiteY257" fmla="*/ 1439839 h 4046561"/>
                  <a:gd name="connsiteX258" fmla="*/ 1577276 w 3692679"/>
                  <a:gd name="connsiteY258" fmla="*/ 1398895 h 4046561"/>
                  <a:gd name="connsiteX259" fmla="*/ 1536333 w 3692679"/>
                  <a:gd name="connsiteY259" fmla="*/ 1371600 h 4046561"/>
                  <a:gd name="connsiteX260" fmla="*/ 1488565 w 3692679"/>
                  <a:gd name="connsiteY260" fmla="*/ 1310185 h 4046561"/>
                  <a:gd name="connsiteX261" fmla="*/ 1468094 w 3692679"/>
                  <a:gd name="connsiteY261" fmla="*/ 1289713 h 4046561"/>
                  <a:gd name="connsiteX262" fmla="*/ 1447622 w 3692679"/>
                  <a:gd name="connsiteY262" fmla="*/ 1282889 h 4046561"/>
                  <a:gd name="connsiteX263" fmla="*/ 1420327 w 3692679"/>
                  <a:gd name="connsiteY263" fmla="*/ 1248770 h 4046561"/>
                  <a:gd name="connsiteX264" fmla="*/ 1393031 w 3692679"/>
                  <a:gd name="connsiteY264" fmla="*/ 1214651 h 4046561"/>
                  <a:gd name="connsiteX265" fmla="*/ 1379383 w 3692679"/>
                  <a:gd name="connsiteY265" fmla="*/ 1194179 h 4046561"/>
                  <a:gd name="connsiteX266" fmla="*/ 1338440 w 3692679"/>
                  <a:gd name="connsiteY266" fmla="*/ 1153236 h 4046561"/>
                  <a:gd name="connsiteX267" fmla="*/ 1304321 w 3692679"/>
                  <a:gd name="connsiteY267" fmla="*/ 1125940 h 4046561"/>
                  <a:gd name="connsiteX268" fmla="*/ 1290673 w 3692679"/>
                  <a:gd name="connsiteY268" fmla="*/ 1098645 h 4046561"/>
                  <a:gd name="connsiteX269" fmla="*/ 1270201 w 3692679"/>
                  <a:gd name="connsiteY269" fmla="*/ 1084997 h 4046561"/>
                  <a:gd name="connsiteX270" fmla="*/ 1242906 w 3692679"/>
                  <a:gd name="connsiteY270" fmla="*/ 1064525 h 4046561"/>
                  <a:gd name="connsiteX271" fmla="*/ 1229258 w 3692679"/>
                  <a:gd name="connsiteY271" fmla="*/ 1044054 h 4046561"/>
                  <a:gd name="connsiteX272" fmla="*/ 1167843 w 3692679"/>
                  <a:gd name="connsiteY272" fmla="*/ 1009934 h 4046561"/>
                  <a:gd name="connsiteX273" fmla="*/ 1154195 w 3692679"/>
                  <a:gd name="connsiteY273" fmla="*/ 989463 h 4046561"/>
                  <a:gd name="connsiteX274" fmla="*/ 1133724 w 3692679"/>
                  <a:gd name="connsiteY274" fmla="*/ 982639 h 4046561"/>
                  <a:gd name="connsiteX275" fmla="*/ 1092780 w 3692679"/>
                  <a:gd name="connsiteY275" fmla="*/ 955343 h 4046561"/>
                  <a:gd name="connsiteX276" fmla="*/ 1051837 w 3692679"/>
                  <a:gd name="connsiteY276" fmla="*/ 928048 h 4046561"/>
                  <a:gd name="connsiteX277" fmla="*/ 1031365 w 3692679"/>
                  <a:gd name="connsiteY277" fmla="*/ 914400 h 4046561"/>
                  <a:gd name="connsiteX278" fmla="*/ 1010894 w 3692679"/>
                  <a:gd name="connsiteY278" fmla="*/ 907576 h 4046561"/>
                  <a:gd name="connsiteX279" fmla="*/ 942655 w 3692679"/>
                  <a:gd name="connsiteY279" fmla="*/ 859809 h 4046561"/>
                  <a:gd name="connsiteX280" fmla="*/ 922183 w 3692679"/>
                  <a:gd name="connsiteY280" fmla="*/ 852985 h 4046561"/>
                  <a:gd name="connsiteX281" fmla="*/ 860768 w 3692679"/>
                  <a:gd name="connsiteY281" fmla="*/ 812042 h 4046561"/>
                  <a:gd name="connsiteX282" fmla="*/ 840297 w 3692679"/>
                  <a:gd name="connsiteY282" fmla="*/ 798394 h 4046561"/>
                  <a:gd name="connsiteX283" fmla="*/ 826649 w 3692679"/>
                  <a:gd name="connsiteY283" fmla="*/ 777922 h 4046561"/>
                  <a:gd name="connsiteX284" fmla="*/ 785706 w 3692679"/>
                  <a:gd name="connsiteY284" fmla="*/ 757451 h 4046561"/>
                  <a:gd name="connsiteX285" fmla="*/ 772058 w 3692679"/>
                  <a:gd name="connsiteY285" fmla="*/ 736979 h 4046561"/>
                  <a:gd name="connsiteX286" fmla="*/ 751586 w 3692679"/>
                  <a:gd name="connsiteY286" fmla="*/ 730155 h 4046561"/>
                  <a:gd name="connsiteX287" fmla="*/ 772058 w 3692679"/>
                  <a:gd name="connsiteY287" fmla="*/ 716507 h 4046561"/>
                  <a:gd name="connsiteX288" fmla="*/ 799353 w 3692679"/>
                  <a:gd name="connsiteY288" fmla="*/ 702860 h 4046561"/>
                  <a:gd name="connsiteX289" fmla="*/ 819825 w 3692679"/>
                  <a:gd name="connsiteY289" fmla="*/ 689212 h 4046561"/>
                  <a:gd name="connsiteX290" fmla="*/ 847121 w 3692679"/>
                  <a:gd name="connsiteY290" fmla="*/ 675564 h 4046561"/>
                  <a:gd name="connsiteX291" fmla="*/ 874416 w 3692679"/>
                  <a:gd name="connsiteY291" fmla="*/ 655092 h 4046561"/>
                  <a:gd name="connsiteX292" fmla="*/ 915359 w 3692679"/>
                  <a:gd name="connsiteY292" fmla="*/ 627797 h 4046561"/>
                  <a:gd name="connsiteX293" fmla="*/ 942655 w 3692679"/>
                  <a:gd name="connsiteY293" fmla="*/ 580030 h 4046561"/>
                  <a:gd name="connsiteX294" fmla="*/ 963127 w 3692679"/>
                  <a:gd name="connsiteY294" fmla="*/ 532263 h 4046561"/>
                  <a:gd name="connsiteX295" fmla="*/ 983598 w 3692679"/>
                  <a:gd name="connsiteY295" fmla="*/ 511791 h 4046561"/>
                  <a:gd name="connsiteX296" fmla="*/ 1004070 w 3692679"/>
                  <a:gd name="connsiteY296" fmla="*/ 464024 h 4046561"/>
                  <a:gd name="connsiteX297" fmla="*/ 1017718 w 3692679"/>
                  <a:gd name="connsiteY297" fmla="*/ 423080 h 4046561"/>
                  <a:gd name="connsiteX298" fmla="*/ 1031365 w 3692679"/>
                  <a:gd name="connsiteY298" fmla="*/ 382137 h 4046561"/>
                  <a:gd name="connsiteX299" fmla="*/ 1038189 w 3692679"/>
                  <a:gd name="connsiteY299" fmla="*/ 354842 h 4046561"/>
                  <a:gd name="connsiteX300" fmla="*/ 1017718 w 3692679"/>
                  <a:gd name="connsiteY300" fmla="*/ 313898 h 4046561"/>
                  <a:gd name="connsiteX301" fmla="*/ 997246 w 3692679"/>
                  <a:gd name="connsiteY301" fmla="*/ 307074 h 4046561"/>
                  <a:gd name="connsiteX302" fmla="*/ 976774 w 3692679"/>
                  <a:gd name="connsiteY302" fmla="*/ 293427 h 4046561"/>
                  <a:gd name="connsiteX303" fmla="*/ 853944 w 3692679"/>
                  <a:gd name="connsiteY303" fmla="*/ 266131 h 4046561"/>
                  <a:gd name="connsiteX304" fmla="*/ 785706 w 3692679"/>
                  <a:gd name="connsiteY304" fmla="*/ 245660 h 4046561"/>
                  <a:gd name="connsiteX305" fmla="*/ 737938 w 3692679"/>
                  <a:gd name="connsiteY305" fmla="*/ 232012 h 4046561"/>
                  <a:gd name="connsiteX306" fmla="*/ 696995 w 3692679"/>
                  <a:gd name="connsiteY306" fmla="*/ 218364 h 4046561"/>
                  <a:gd name="connsiteX307" fmla="*/ 656052 w 3692679"/>
                  <a:gd name="connsiteY307" fmla="*/ 204716 h 4046561"/>
                  <a:gd name="connsiteX308" fmla="*/ 615109 w 3692679"/>
                  <a:gd name="connsiteY308" fmla="*/ 191068 h 4046561"/>
                  <a:gd name="connsiteX309" fmla="*/ 574165 w 3692679"/>
                  <a:gd name="connsiteY309" fmla="*/ 163773 h 4046561"/>
                  <a:gd name="connsiteX310" fmla="*/ 553694 w 3692679"/>
                  <a:gd name="connsiteY310" fmla="*/ 150125 h 4046561"/>
                  <a:gd name="connsiteX311" fmla="*/ 526398 w 3692679"/>
                  <a:gd name="connsiteY311" fmla="*/ 109182 h 4046561"/>
                  <a:gd name="connsiteX312" fmla="*/ 505927 w 3692679"/>
                  <a:gd name="connsiteY312" fmla="*/ 88710 h 4046561"/>
                  <a:gd name="connsiteX313" fmla="*/ 492279 w 3692679"/>
                  <a:gd name="connsiteY313" fmla="*/ 68239 h 4046561"/>
                  <a:gd name="connsiteX314" fmla="*/ 451335 w 3692679"/>
                  <a:gd name="connsiteY314" fmla="*/ 27295 h 4046561"/>
                  <a:gd name="connsiteX315" fmla="*/ 444512 w 3692679"/>
                  <a:gd name="connsiteY315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17365 w 3692679"/>
                  <a:gd name="connsiteY227" fmla="*/ 1439839 h 4046561"/>
                  <a:gd name="connsiteX228" fmla="*/ 3303718 w 3692679"/>
                  <a:gd name="connsiteY228" fmla="*/ 1398895 h 4046561"/>
                  <a:gd name="connsiteX229" fmla="*/ 3296894 w 3692679"/>
                  <a:gd name="connsiteY229" fmla="*/ 1378424 h 4046561"/>
                  <a:gd name="connsiteX230" fmla="*/ 3290070 w 3692679"/>
                  <a:gd name="connsiteY230" fmla="*/ 1357952 h 4046561"/>
                  <a:gd name="connsiteX231" fmla="*/ 3071706 w 3692679"/>
                  <a:gd name="connsiteY231" fmla="*/ 1330657 h 4046561"/>
                  <a:gd name="connsiteX232" fmla="*/ 2846518 w 3692679"/>
                  <a:gd name="connsiteY232" fmla="*/ 1337480 h 4046561"/>
                  <a:gd name="connsiteX233" fmla="*/ 2826046 w 3692679"/>
                  <a:gd name="connsiteY233" fmla="*/ 1351128 h 4046561"/>
                  <a:gd name="connsiteX234" fmla="*/ 2812398 w 3692679"/>
                  <a:gd name="connsiteY234" fmla="*/ 1392071 h 4046561"/>
                  <a:gd name="connsiteX235" fmla="*/ 2805574 w 3692679"/>
                  <a:gd name="connsiteY235" fmla="*/ 1419367 h 4046561"/>
                  <a:gd name="connsiteX236" fmla="*/ 2791927 w 3692679"/>
                  <a:gd name="connsiteY236" fmla="*/ 1473958 h 4046561"/>
                  <a:gd name="connsiteX237" fmla="*/ 2785103 w 3692679"/>
                  <a:gd name="connsiteY237" fmla="*/ 1521725 h 4046561"/>
                  <a:gd name="connsiteX238" fmla="*/ 2791927 w 3692679"/>
                  <a:gd name="connsiteY238" fmla="*/ 1705970 h 4046561"/>
                  <a:gd name="connsiteX239" fmla="*/ 2805574 w 3692679"/>
                  <a:gd name="connsiteY239" fmla="*/ 1808328 h 4046561"/>
                  <a:gd name="connsiteX240" fmla="*/ 2798750 w 3692679"/>
                  <a:gd name="connsiteY240" fmla="*/ 1835624 h 4046561"/>
                  <a:gd name="connsiteX241" fmla="*/ 2737335 w 3692679"/>
                  <a:gd name="connsiteY241" fmla="*/ 1828800 h 4046561"/>
                  <a:gd name="connsiteX242" fmla="*/ 2614506 w 3692679"/>
                  <a:gd name="connsiteY242" fmla="*/ 1821976 h 4046561"/>
                  <a:gd name="connsiteX243" fmla="*/ 2348374 w 3692679"/>
                  <a:gd name="connsiteY243" fmla="*/ 1808328 h 4046561"/>
                  <a:gd name="connsiteX244" fmla="*/ 2246016 w 3692679"/>
                  <a:gd name="connsiteY244" fmla="*/ 1794680 h 4046561"/>
                  <a:gd name="connsiteX245" fmla="*/ 2218721 w 3692679"/>
                  <a:gd name="connsiteY245" fmla="*/ 1787857 h 4046561"/>
                  <a:gd name="connsiteX246" fmla="*/ 2184601 w 3692679"/>
                  <a:gd name="connsiteY246" fmla="*/ 1781033 h 4046561"/>
                  <a:gd name="connsiteX247" fmla="*/ 2164130 w 3692679"/>
                  <a:gd name="connsiteY247" fmla="*/ 1774209 h 4046561"/>
                  <a:gd name="connsiteX248" fmla="*/ 1979885 w 3692679"/>
                  <a:gd name="connsiteY248" fmla="*/ 1760561 h 4046561"/>
                  <a:gd name="connsiteX249" fmla="*/ 1918470 w 3692679"/>
                  <a:gd name="connsiteY249" fmla="*/ 1753737 h 4046561"/>
                  <a:gd name="connsiteX250" fmla="*/ 1877527 w 3692679"/>
                  <a:gd name="connsiteY250" fmla="*/ 1692322 h 4046561"/>
                  <a:gd name="connsiteX251" fmla="*/ 1863879 w 3692679"/>
                  <a:gd name="connsiteY251" fmla="*/ 1671851 h 4046561"/>
                  <a:gd name="connsiteX252" fmla="*/ 1822935 w 3692679"/>
                  <a:gd name="connsiteY252" fmla="*/ 1630907 h 4046561"/>
                  <a:gd name="connsiteX253" fmla="*/ 1775168 w 3692679"/>
                  <a:gd name="connsiteY253" fmla="*/ 1576316 h 4046561"/>
                  <a:gd name="connsiteX254" fmla="*/ 1720577 w 3692679"/>
                  <a:gd name="connsiteY254" fmla="*/ 1514901 h 4046561"/>
                  <a:gd name="connsiteX255" fmla="*/ 1679634 w 3692679"/>
                  <a:gd name="connsiteY255" fmla="*/ 1487606 h 4046561"/>
                  <a:gd name="connsiteX256" fmla="*/ 1618219 w 3692679"/>
                  <a:gd name="connsiteY256" fmla="*/ 1439839 h 4046561"/>
                  <a:gd name="connsiteX257" fmla="*/ 1577276 w 3692679"/>
                  <a:gd name="connsiteY257" fmla="*/ 1398895 h 4046561"/>
                  <a:gd name="connsiteX258" fmla="*/ 1536333 w 3692679"/>
                  <a:gd name="connsiteY258" fmla="*/ 1371600 h 4046561"/>
                  <a:gd name="connsiteX259" fmla="*/ 1488565 w 3692679"/>
                  <a:gd name="connsiteY259" fmla="*/ 1310185 h 4046561"/>
                  <a:gd name="connsiteX260" fmla="*/ 1468094 w 3692679"/>
                  <a:gd name="connsiteY260" fmla="*/ 1289713 h 4046561"/>
                  <a:gd name="connsiteX261" fmla="*/ 1447622 w 3692679"/>
                  <a:gd name="connsiteY261" fmla="*/ 1282889 h 4046561"/>
                  <a:gd name="connsiteX262" fmla="*/ 1420327 w 3692679"/>
                  <a:gd name="connsiteY262" fmla="*/ 1248770 h 4046561"/>
                  <a:gd name="connsiteX263" fmla="*/ 1393031 w 3692679"/>
                  <a:gd name="connsiteY263" fmla="*/ 1214651 h 4046561"/>
                  <a:gd name="connsiteX264" fmla="*/ 1379383 w 3692679"/>
                  <a:gd name="connsiteY264" fmla="*/ 1194179 h 4046561"/>
                  <a:gd name="connsiteX265" fmla="*/ 1338440 w 3692679"/>
                  <a:gd name="connsiteY265" fmla="*/ 1153236 h 4046561"/>
                  <a:gd name="connsiteX266" fmla="*/ 1304321 w 3692679"/>
                  <a:gd name="connsiteY266" fmla="*/ 1125940 h 4046561"/>
                  <a:gd name="connsiteX267" fmla="*/ 1290673 w 3692679"/>
                  <a:gd name="connsiteY267" fmla="*/ 1098645 h 4046561"/>
                  <a:gd name="connsiteX268" fmla="*/ 1270201 w 3692679"/>
                  <a:gd name="connsiteY268" fmla="*/ 1084997 h 4046561"/>
                  <a:gd name="connsiteX269" fmla="*/ 1242906 w 3692679"/>
                  <a:gd name="connsiteY269" fmla="*/ 1064525 h 4046561"/>
                  <a:gd name="connsiteX270" fmla="*/ 1229258 w 3692679"/>
                  <a:gd name="connsiteY270" fmla="*/ 1044054 h 4046561"/>
                  <a:gd name="connsiteX271" fmla="*/ 1167843 w 3692679"/>
                  <a:gd name="connsiteY271" fmla="*/ 1009934 h 4046561"/>
                  <a:gd name="connsiteX272" fmla="*/ 1154195 w 3692679"/>
                  <a:gd name="connsiteY272" fmla="*/ 989463 h 4046561"/>
                  <a:gd name="connsiteX273" fmla="*/ 1133724 w 3692679"/>
                  <a:gd name="connsiteY273" fmla="*/ 982639 h 4046561"/>
                  <a:gd name="connsiteX274" fmla="*/ 1092780 w 3692679"/>
                  <a:gd name="connsiteY274" fmla="*/ 955343 h 4046561"/>
                  <a:gd name="connsiteX275" fmla="*/ 1051837 w 3692679"/>
                  <a:gd name="connsiteY275" fmla="*/ 928048 h 4046561"/>
                  <a:gd name="connsiteX276" fmla="*/ 1031365 w 3692679"/>
                  <a:gd name="connsiteY276" fmla="*/ 914400 h 4046561"/>
                  <a:gd name="connsiteX277" fmla="*/ 1010894 w 3692679"/>
                  <a:gd name="connsiteY277" fmla="*/ 907576 h 4046561"/>
                  <a:gd name="connsiteX278" fmla="*/ 942655 w 3692679"/>
                  <a:gd name="connsiteY278" fmla="*/ 859809 h 4046561"/>
                  <a:gd name="connsiteX279" fmla="*/ 922183 w 3692679"/>
                  <a:gd name="connsiteY279" fmla="*/ 852985 h 4046561"/>
                  <a:gd name="connsiteX280" fmla="*/ 860768 w 3692679"/>
                  <a:gd name="connsiteY280" fmla="*/ 812042 h 4046561"/>
                  <a:gd name="connsiteX281" fmla="*/ 840297 w 3692679"/>
                  <a:gd name="connsiteY281" fmla="*/ 798394 h 4046561"/>
                  <a:gd name="connsiteX282" fmla="*/ 826649 w 3692679"/>
                  <a:gd name="connsiteY282" fmla="*/ 777922 h 4046561"/>
                  <a:gd name="connsiteX283" fmla="*/ 785706 w 3692679"/>
                  <a:gd name="connsiteY283" fmla="*/ 757451 h 4046561"/>
                  <a:gd name="connsiteX284" fmla="*/ 772058 w 3692679"/>
                  <a:gd name="connsiteY284" fmla="*/ 736979 h 4046561"/>
                  <a:gd name="connsiteX285" fmla="*/ 751586 w 3692679"/>
                  <a:gd name="connsiteY285" fmla="*/ 730155 h 4046561"/>
                  <a:gd name="connsiteX286" fmla="*/ 772058 w 3692679"/>
                  <a:gd name="connsiteY286" fmla="*/ 716507 h 4046561"/>
                  <a:gd name="connsiteX287" fmla="*/ 799353 w 3692679"/>
                  <a:gd name="connsiteY287" fmla="*/ 702860 h 4046561"/>
                  <a:gd name="connsiteX288" fmla="*/ 819825 w 3692679"/>
                  <a:gd name="connsiteY288" fmla="*/ 689212 h 4046561"/>
                  <a:gd name="connsiteX289" fmla="*/ 847121 w 3692679"/>
                  <a:gd name="connsiteY289" fmla="*/ 675564 h 4046561"/>
                  <a:gd name="connsiteX290" fmla="*/ 874416 w 3692679"/>
                  <a:gd name="connsiteY290" fmla="*/ 655092 h 4046561"/>
                  <a:gd name="connsiteX291" fmla="*/ 915359 w 3692679"/>
                  <a:gd name="connsiteY291" fmla="*/ 627797 h 4046561"/>
                  <a:gd name="connsiteX292" fmla="*/ 942655 w 3692679"/>
                  <a:gd name="connsiteY292" fmla="*/ 580030 h 4046561"/>
                  <a:gd name="connsiteX293" fmla="*/ 963127 w 3692679"/>
                  <a:gd name="connsiteY293" fmla="*/ 532263 h 4046561"/>
                  <a:gd name="connsiteX294" fmla="*/ 983598 w 3692679"/>
                  <a:gd name="connsiteY294" fmla="*/ 511791 h 4046561"/>
                  <a:gd name="connsiteX295" fmla="*/ 1004070 w 3692679"/>
                  <a:gd name="connsiteY295" fmla="*/ 464024 h 4046561"/>
                  <a:gd name="connsiteX296" fmla="*/ 1017718 w 3692679"/>
                  <a:gd name="connsiteY296" fmla="*/ 423080 h 4046561"/>
                  <a:gd name="connsiteX297" fmla="*/ 1031365 w 3692679"/>
                  <a:gd name="connsiteY297" fmla="*/ 382137 h 4046561"/>
                  <a:gd name="connsiteX298" fmla="*/ 1038189 w 3692679"/>
                  <a:gd name="connsiteY298" fmla="*/ 354842 h 4046561"/>
                  <a:gd name="connsiteX299" fmla="*/ 1017718 w 3692679"/>
                  <a:gd name="connsiteY299" fmla="*/ 313898 h 4046561"/>
                  <a:gd name="connsiteX300" fmla="*/ 997246 w 3692679"/>
                  <a:gd name="connsiteY300" fmla="*/ 307074 h 4046561"/>
                  <a:gd name="connsiteX301" fmla="*/ 976774 w 3692679"/>
                  <a:gd name="connsiteY301" fmla="*/ 293427 h 4046561"/>
                  <a:gd name="connsiteX302" fmla="*/ 853944 w 3692679"/>
                  <a:gd name="connsiteY302" fmla="*/ 266131 h 4046561"/>
                  <a:gd name="connsiteX303" fmla="*/ 785706 w 3692679"/>
                  <a:gd name="connsiteY303" fmla="*/ 245660 h 4046561"/>
                  <a:gd name="connsiteX304" fmla="*/ 737938 w 3692679"/>
                  <a:gd name="connsiteY304" fmla="*/ 232012 h 4046561"/>
                  <a:gd name="connsiteX305" fmla="*/ 696995 w 3692679"/>
                  <a:gd name="connsiteY305" fmla="*/ 218364 h 4046561"/>
                  <a:gd name="connsiteX306" fmla="*/ 656052 w 3692679"/>
                  <a:gd name="connsiteY306" fmla="*/ 204716 h 4046561"/>
                  <a:gd name="connsiteX307" fmla="*/ 615109 w 3692679"/>
                  <a:gd name="connsiteY307" fmla="*/ 191068 h 4046561"/>
                  <a:gd name="connsiteX308" fmla="*/ 574165 w 3692679"/>
                  <a:gd name="connsiteY308" fmla="*/ 163773 h 4046561"/>
                  <a:gd name="connsiteX309" fmla="*/ 553694 w 3692679"/>
                  <a:gd name="connsiteY309" fmla="*/ 150125 h 4046561"/>
                  <a:gd name="connsiteX310" fmla="*/ 526398 w 3692679"/>
                  <a:gd name="connsiteY310" fmla="*/ 109182 h 4046561"/>
                  <a:gd name="connsiteX311" fmla="*/ 505927 w 3692679"/>
                  <a:gd name="connsiteY311" fmla="*/ 88710 h 4046561"/>
                  <a:gd name="connsiteX312" fmla="*/ 492279 w 3692679"/>
                  <a:gd name="connsiteY312" fmla="*/ 68239 h 4046561"/>
                  <a:gd name="connsiteX313" fmla="*/ 451335 w 3692679"/>
                  <a:gd name="connsiteY313" fmla="*/ 27295 h 4046561"/>
                  <a:gd name="connsiteX314" fmla="*/ 444512 w 3692679"/>
                  <a:gd name="connsiteY314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46016 w 3692679"/>
                  <a:gd name="connsiteY243" fmla="*/ 1794680 h 4046561"/>
                  <a:gd name="connsiteX244" fmla="*/ 2218721 w 3692679"/>
                  <a:gd name="connsiteY244" fmla="*/ 1787857 h 4046561"/>
                  <a:gd name="connsiteX245" fmla="*/ 2184601 w 3692679"/>
                  <a:gd name="connsiteY245" fmla="*/ 1781033 h 4046561"/>
                  <a:gd name="connsiteX246" fmla="*/ 2164130 w 3692679"/>
                  <a:gd name="connsiteY246" fmla="*/ 1774209 h 4046561"/>
                  <a:gd name="connsiteX247" fmla="*/ 1979885 w 3692679"/>
                  <a:gd name="connsiteY247" fmla="*/ 1760561 h 4046561"/>
                  <a:gd name="connsiteX248" fmla="*/ 1918470 w 3692679"/>
                  <a:gd name="connsiteY248" fmla="*/ 1753737 h 4046561"/>
                  <a:gd name="connsiteX249" fmla="*/ 1877527 w 3692679"/>
                  <a:gd name="connsiteY249" fmla="*/ 1692322 h 4046561"/>
                  <a:gd name="connsiteX250" fmla="*/ 1863879 w 3692679"/>
                  <a:gd name="connsiteY250" fmla="*/ 1671851 h 4046561"/>
                  <a:gd name="connsiteX251" fmla="*/ 1822935 w 3692679"/>
                  <a:gd name="connsiteY251" fmla="*/ 1630907 h 4046561"/>
                  <a:gd name="connsiteX252" fmla="*/ 1775168 w 3692679"/>
                  <a:gd name="connsiteY252" fmla="*/ 1576316 h 4046561"/>
                  <a:gd name="connsiteX253" fmla="*/ 1720577 w 3692679"/>
                  <a:gd name="connsiteY253" fmla="*/ 1514901 h 4046561"/>
                  <a:gd name="connsiteX254" fmla="*/ 1679634 w 3692679"/>
                  <a:gd name="connsiteY254" fmla="*/ 1487606 h 4046561"/>
                  <a:gd name="connsiteX255" fmla="*/ 1618219 w 3692679"/>
                  <a:gd name="connsiteY255" fmla="*/ 1439839 h 4046561"/>
                  <a:gd name="connsiteX256" fmla="*/ 1577276 w 3692679"/>
                  <a:gd name="connsiteY256" fmla="*/ 1398895 h 4046561"/>
                  <a:gd name="connsiteX257" fmla="*/ 1536333 w 3692679"/>
                  <a:gd name="connsiteY257" fmla="*/ 1371600 h 4046561"/>
                  <a:gd name="connsiteX258" fmla="*/ 1488565 w 3692679"/>
                  <a:gd name="connsiteY258" fmla="*/ 1310185 h 4046561"/>
                  <a:gd name="connsiteX259" fmla="*/ 1468094 w 3692679"/>
                  <a:gd name="connsiteY259" fmla="*/ 1289713 h 4046561"/>
                  <a:gd name="connsiteX260" fmla="*/ 1447622 w 3692679"/>
                  <a:gd name="connsiteY260" fmla="*/ 1282889 h 4046561"/>
                  <a:gd name="connsiteX261" fmla="*/ 1420327 w 3692679"/>
                  <a:gd name="connsiteY261" fmla="*/ 1248770 h 4046561"/>
                  <a:gd name="connsiteX262" fmla="*/ 1393031 w 3692679"/>
                  <a:gd name="connsiteY262" fmla="*/ 1214651 h 4046561"/>
                  <a:gd name="connsiteX263" fmla="*/ 1379383 w 3692679"/>
                  <a:gd name="connsiteY263" fmla="*/ 1194179 h 4046561"/>
                  <a:gd name="connsiteX264" fmla="*/ 1338440 w 3692679"/>
                  <a:gd name="connsiteY264" fmla="*/ 1153236 h 4046561"/>
                  <a:gd name="connsiteX265" fmla="*/ 1304321 w 3692679"/>
                  <a:gd name="connsiteY265" fmla="*/ 1125940 h 4046561"/>
                  <a:gd name="connsiteX266" fmla="*/ 1290673 w 3692679"/>
                  <a:gd name="connsiteY266" fmla="*/ 1098645 h 4046561"/>
                  <a:gd name="connsiteX267" fmla="*/ 1270201 w 3692679"/>
                  <a:gd name="connsiteY267" fmla="*/ 1084997 h 4046561"/>
                  <a:gd name="connsiteX268" fmla="*/ 1242906 w 3692679"/>
                  <a:gd name="connsiteY268" fmla="*/ 1064525 h 4046561"/>
                  <a:gd name="connsiteX269" fmla="*/ 1229258 w 3692679"/>
                  <a:gd name="connsiteY269" fmla="*/ 1044054 h 4046561"/>
                  <a:gd name="connsiteX270" fmla="*/ 1167843 w 3692679"/>
                  <a:gd name="connsiteY270" fmla="*/ 1009934 h 4046561"/>
                  <a:gd name="connsiteX271" fmla="*/ 1154195 w 3692679"/>
                  <a:gd name="connsiteY271" fmla="*/ 989463 h 4046561"/>
                  <a:gd name="connsiteX272" fmla="*/ 1133724 w 3692679"/>
                  <a:gd name="connsiteY272" fmla="*/ 982639 h 4046561"/>
                  <a:gd name="connsiteX273" fmla="*/ 1092780 w 3692679"/>
                  <a:gd name="connsiteY273" fmla="*/ 955343 h 4046561"/>
                  <a:gd name="connsiteX274" fmla="*/ 1051837 w 3692679"/>
                  <a:gd name="connsiteY274" fmla="*/ 928048 h 4046561"/>
                  <a:gd name="connsiteX275" fmla="*/ 1031365 w 3692679"/>
                  <a:gd name="connsiteY275" fmla="*/ 914400 h 4046561"/>
                  <a:gd name="connsiteX276" fmla="*/ 1010894 w 3692679"/>
                  <a:gd name="connsiteY276" fmla="*/ 907576 h 4046561"/>
                  <a:gd name="connsiteX277" fmla="*/ 942655 w 3692679"/>
                  <a:gd name="connsiteY277" fmla="*/ 859809 h 4046561"/>
                  <a:gd name="connsiteX278" fmla="*/ 922183 w 3692679"/>
                  <a:gd name="connsiteY278" fmla="*/ 852985 h 4046561"/>
                  <a:gd name="connsiteX279" fmla="*/ 860768 w 3692679"/>
                  <a:gd name="connsiteY279" fmla="*/ 812042 h 4046561"/>
                  <a:gd name="connsiteX280" fmla="*/ 840297 w 3692679"/>
                  <a:gd name="connsiteY280" fmla="*/ 798394 h 4046561"/>
                  <a:gd name="connsiteX281" fmla="*/ 826649 w 3692679"/>
                  <a:gd name="connsiteY281" fmla="*/ 777922 h 4046561"/>
                  <a:gd name="connsiteX282" fmla="*/ 785706 w 3692679"/>
                  <a:gd name="connsiteY282" fmla="*/ 757451 h 4046561"/>
                  <a:gd name="connsiteX283" fmla="*/ 772058 w 3692679"/>
                  <a:gd name="connsiteY283" fmla="*/ 736979 h 4046561"/>
                  <a:gd name="connsiteX284" fmla="*/ 751586 w 3692679"/>
                  <a:gd name="connsiteY284" fmla="*/ 730155 h 4046561"/>
                  <a:gd name="connsiteX285" fmla="*/ 772058 w 3692679"/>
                  <a:gd name="connsiteY285" fmla="*/ 716507 h 4046561"/>
                  <a:gd name="connsiteX286" fmla="*/ 799353 w 3692679"/>
                  <a:gd name="connsiteY286" fmla="*/ 702860 h 4046561"/>
                  <a:gd name="connsiteX287" fmla="*/ 819825 w 3692679"/>
                  <a:gd name="connsiteY287" fmla="*/ 689212 h 4046561"/>
                  <a:gd name="connsiteX288" fmla="*/ 847121 w 3692679"/>
                  <a:gd name="connsiteY288" fmla="*/ 675564 h 4046561"/>
                  <a:gd name="connsiteX289" fmla="*/ 874416 w 3692679"/>
                  <a:gd name="connsiteY289" fmla="*/ 655092 h 4046561"/>
                  <a:gd name="connsiteX290" fmla="*/ 915359 w 3692679"/>
                  <a:gd name="connsiteY290" fmla="*/ 627797 h 4046561"/>
                  <a:gd name="connsiteX291" fmla="*/ 942655 w 3692679"/>
                  <a:gd name="connsiteY291" fmla="*/ 580030 h 4046561"/>
                  <a:gd name="connsiteX292" fmla="*/ 963127 w 3692679"/>
                  <a:gd name="connsiteY292" fmla="*/ 532263 h 4046561"/>
                  <a:gd name="connsiteX293" fmla="*/ 983598 w 3692679"/>
                  <a:gd name="connsiteY293" fmla="*/ 511791 h 4046561"/>
                  <a:gd name="connsiteX294" fmla="*/ 1004070 w 3692679"/>
                  <a:gd name="connsiteY294" fmla="*/ 464024 h 4046561"/>
                  <a:gd name="connsiteX295" fmla="*/ 1017718 w 3692679"/>
                  <a:gd name="connsiteY295" fmla="*/ 423080 h 4046561"/>
                  <a:gd name="connsiteX296" fmla="*/ 1031365 w 3692679"/>
                  <a:gd name="connsiteY296" fmla="*/ 382137 h 4046561"/>
                  <a:gd name="connsiteX297" fmla="*/ 1038189 w 3692679"/>
                  <a:gd name="connsiteY297" fmla="*/ 354842 h 4046561"/>
                  <a:gd name="connsiteX298" fmla="*/ 1017718 w 3692679"/>
                  <a:gd name="connsiteY298" fmla="*/ 313898 h 4046561"/>
                  <a:gd name="connsiteX299" fmla="*/ 997246 w 3692679"/>
                  <a:gd name="connsiteY299" fmla="*/ 307074 h 4046561"/>
                  <a:gd name="connsiteX300" fmla="*/ 976774 w 3692679"/>
                  <a:gd name="connsiteY300" fmla="*/ 293427 h 4046561"/>
                  <a:gd name="connsiteX301" fmla="*/ 853944 w 3692679"/>
                  <a:gd name="connsiteY301" fmla="*/ 266131 h 4046561"/>
                  <a:gd name="connsiteX302" fmla="*/ 785706 w 3692679"/>
                  <a:gd name="connsiteY302" fmla="*/ 245660 h 4046561"/>
                  <a:gd name="connsiteX303" fmla="*/ 737938 w 3692679"/>
                  <a:gd name="connsiteY303" fmla="*/ 232012 h 4046561"/>
                  <a:gd name="connsiteX304" fmla="*/ 696995 w 3692679"/>
                  <a:gd name="connsiteY304" fmla="*/ 218364 h 4046561"/>
                  <a:gd name="connsiteX305" fmla="*/ 656052 w 3692679"/>
                  <a:gd name="connsiteY305" fmla="*/ 204716 h 4046561"/>
                  <a:gd name="connsiteX306" fmla="*/ 615109 w 3692679"/>
                  <a:gd name="connsiteY306" fmla="*/ 191068 h 4046561"/>
                  <a:gd name="connsiteX307" fmla="*/ 574165 w 3692679"/>
                  <a:gd name="connsiteY307" fmla="*/ 163773 h 4046561"/>
                  <a:gd name="connsiteX308" fmla="*/ 553694 w 3692679"/>
                  <a:gd name="connsiteY308" fmla="*/ 150125 h 4046561"/>
                  <a:gd name="connsiteX309" fmla="*/ 526398 w 3692679"/>
                  <a:gd name="connsiteY309" fmla="*/ 109182 h 4046561"/>
                  <a:gd name="connsiteX310" fmla="*/ 505927 w 3692679"/>
                  <a:gd name="connsiteY310" fmla="*/ 88710 h 4046561"/>
                  <a:gd name="connsiteX311" fmla="*/ 492279 w 3692679"/>
                  <a:gd name="connsiteY311" fmla="*/ 68239 h 4046561"/>
                  <a:gd name="connsiteX312" fmla="*/ 451335 w 3692679"/>
                  <a:gd name="connsiteY312" fmla="*/ 27295 h 4046561"/>
                  <a:gd name="connsiteX313" fmla="*/ 444512 w 3692679"/>
                  <a:gd name="connsiteY313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46016 w 3692679"/>
                  <a:gd name="connsiteY243" fmla="*/ 1794680 h 4046561"/>
                  <a:gd name="connsiteX244" fmla="*/ 2218721 w 3692679"/>
                  <a:gd name="connsiteY244" fmla="*/ 1787857 h 4046561"/>
                  <a:gd name="connsiteX245" fmla="*/ 2184601 w 3692679"/>
                  <a:gd name="connsiteY245" fmla="*/ 1781033 h 4046561"/>
                  <a:gd name="connsiteX246" fmla="*/ 2164130 w 3692679"/>
                  <a:gd name="connsiteY246" fmla="*/ 1774209 h 4046561"/>
                  <a:gd name="connsiteX247" fmla="*/ 1979885 w 3692679"/>
                  <a:gd name="connsiteY247" fmla="*/ 1760561 h 4046561"/>
                  <a:gd name="connsiteX248" fmla="*/ 1918470 w 3692679"/>
                  <a:gd name="connsiteY248" fmla="*/ 1753737 h 4046561"/>
                  <a:gd name="connsiteX249" fmla="*/ 1877527 w 3692679"/>
                  <a:gd name="connsiteY249" fmla="*/ 1692322 h 4046561"/>
                  <a:gd name="connsiteX250" fmla="*/ 1863879 w 3692679"/>
                  <a:gd name="connsiteY250" fmla="*/ 1671851 h 4046561"/>
                  <a:gd name="connsiteX251" fmla="*/ 1822935 w 3692679"/>
                  <a:gd name="connsiteY251" fmla="*/ 1630907 h 4046561"/>
                  <a:gd name="connsiteX252" fmla="*/ 1775168 w 3692679"/>
                  <a:gd name="connsiteY252" fmla="*/ 1576316 h 4046561"/>
                  <a:gd name="connsiteX253" fmla="*/ 1720577 w 3692679"/>
                  <a:gd name="connsiteY253" fmla="*/ 1514901 h 4046561"/>
                  <a:gd name="connsiteX254" fmla="*/ 1679634 w 3692679"/>
                  <a:gd name="connsiteY254" fmla="*/ 1487606 h 4046561"/>
                  <a:gd name="connsiteX255" fmla="*/ 1618219 w 3692679"/>
                  <a:gd name="connsiteY255" fmla="*/ 1439839 h 4046561"/>
                  <a:gd name="connsiteX256" fmla="*/ 1577276 w 3692679"/>
                  <a:gd name="connsiteY256" fmla="*/ 1398895 h 4046561"/>
                  <a:gd name="connsiteX257" fmla="*/ 1536333 w 3692679"/>
                  <a:gd name="connsiteY257" fmla="*/ 1371600 h 4046561"/>
                  <a:gd name="connsiteX258" fmla="*/ 1488565 w 3692679"/>
                  <a:gd name="connsiteY258" fmla="*/ 1310185 h 4046561"/>
                  <a:gd name="connsiteX259" fmla="*/ 1468094 w 3692679"/>
                  <a:gd name="connsiteY259" fmla="*/ 1289713 h 4046561"/>
                  <a:gd name="connsiteX260" fmla="*/ 1447622 w 3692679"/>
                  <a:gd name="connsiteY260" fmla="*/ 1282889 h 4046561"/>
                  <a:gd name="connsiteX261" fmla="*/ 1420327 w 3692679"/>
                  <a:gd name="connsiteY261" fmla="*/ 1248770 h 4046561"/>
                  <a:gd name="connsiteX262" fmla="*/ 1393031 w 3692679"/>
                  <a:gd name="connsiteY262" fmla="*/ 1214651 h 4046561"/>
                  <a:gd name="connsiteX263" fmla="*/ 1379383 w 3692679"/>
                  <a:gd name="connsiteY263" fmla="*/ 1194179 h 4046561"/>
                  <a:gd name="connsiteX264" fmla="*/ 1338440 w 3692679"/>
                  <a:gd name="connsiteY264" fmla="*/ 1153236 h 4046561"/>
                  <a:gd name="connsiteX265" fmla="*/ 1304321 w 3692679"/>
                  <a:gd name="connsiteY265" fmla="*/ 1125940 h 4046561"/>
                  <a:gd name="connsiteX266" fmla="*/ 1290673 w 3692679"/>
                  <a:gd name="connsiteY266" fmla="*/ 1098645 h 4046561"/>
                  <a:gd name="connsiteX267" fmla="*/ 1270201 w 3692679"/>
                  <a:gd name="connsiteY267" fmla="*/ 1084997 h 4046561"/>
                  <a:gd name="connsiteX268" fmla="*/ 1242906 w 3692679"/>
                  <a:gd name="connsiteY268" fmla="*/ 1064525 h 4046561"/>
                  <a:gd name="connsiteX269" fmla="*/ 1229258 w 3692679"/>
                  <a:gd name="connsiteY269" fmla="*/ 1044054 h 4046561"/>
                  <a:gd name="connsiteX270" fmla="*/ 1167843 w 3692679"/>
                  <a:gd name="connsiteY270" fmla="*/ 1009934 h 4046561"/>
                  <a:gd name="connsiteX271" fmla="*/ 1154195 w 3692679"/>
                  <a:gd name="connsiteY271" fmla="*/ 989463 h 4046561"/>
                  <a:gd name="connsiteX272" fmla="*/ 1133724 w 3692679"/>
                  <a:gd name="connsiteY272" fmla="*/ 982639 h 4046561"/>
                  <a:gd name="connsiteX273" fmla="*/ 1092780 w 3692679"/>
                  <a:gd name="connsiteY273" fmla="*/ 955343 h 4046561"/>
                  <a:gd name="connsiteX274" fmla="*/ 1051837 w 3692679"/>
                  <a:gd name="connsiteY274" fmla="*/ 928048 h 4046561"/>
                  <a:gd name="connsiteX275" fmla="*/ 1031365 w 3692679"/>
                  <a:gd name="connsiteY275" fmla="*/ 914400 h 4046561"/>
                  <a:gd name="connsiteX276" fmla="*/ 1010894 w 3692679"/>
                  <a:gd name="connsiteY276" fmla="*/ 907576 h 4046561"/>
                  <a:gd name="connsiteX277" fmla="*/ 942655 w 3692679"/>
                  <a:gd name="connsiteY277" fmla="*/ 859809 h 4046561"/>
                  <a:gd name="connsiteX278" fmla="*/ 922183 w 3692679"/>
                  <a:gd name="connsiteY278" fmla="*/ 852985 h 4046561"/>
                  <a:gd name="connsiteX279" fmla="*/ 860768 w 3692679"/>
                  <a:gd name="connsiteY279" fmla="*/ 812042 h 4046561"/>
                  <a:gd name="connsiteX280" fmla="*/ 840297 w 3692679"/>
                  <a:gd name="connsiteY280" fmla="*/ 798394 h 4046561"/>
                  <a:gd name="connsiteX281" fmla="*/ 826649 w 3692679"/>
                  <a:gd name="connsiteY281" fmla="*/ 777922 h 4046561"/>
                  <a:gd name="connsiteX282" fmla="*/ 785706 w 3692679"/>
                  <a:gd name="connsiteY282" fmla="*/ 757451 h 4046561"/>
                  <a:gd name="connsiteX283" fmla="*/ 772058 w 3692679"/>
                  <a:gd name="connsiteY283" fmla="*/ 736979 h 4046561"/>
                  <a:gd name="connsiteX284" fmla="*/ 751586 w 3692679"/>
                  <a:gd name="connsiteY284" fmla="*/ 730155 h 4046561"/>
                  <a:gd name="connsiteX285" fmla="*/ 772058 w 3692679"/>
                  <a:gd name="connsiteY285" fmla="*/ 716507 h 4046561"/>
                  <a:gd name="connsiteX286" fmla="*/ 799353 w 3692679"/>
                  <a:gd name="connsiteY286" fmla="*/ 702860 h 4046561"/>
                  <a:gd name="connsiteX287" fmla="*/ 819825 w 3692679"/>
                  <a:gd name="connsiteY287" fmla="*/ 689212 h 4046561"/>
                  <a:gd name="connsiteX288" fmla="*/ 847121 w 3692679"/>
                  <a:gd name="connsiteY288" fmla="*/ 675564 h 4046561"/>
                  <a:gd name="connsiteX289" fmla="*/ 874416 w 3692679"/>
                  <a:gd name="connsiteY289" fmla="*/ 655092 h 4046561"/>
                  <a:gd name="connsiteX290" fmla="*/ 915359 w 3692679"/>
                  <a:gd name="connsiteY290" fmla="*/ 627797 h 4046561"/>
                  <a:gd name="connsiteX291" fmla="*/ 942655 w 3692679"/>
                  <a:gd name="connsiteY291" fmla="*/ 580030 h 4046561"/>
                  <a:gd name="connsiteX292" fmla="*/ 963127 w 3692679"/>
                  <a:gd name="connsiteY292" fmla="*/ 532263 h 4046561"/>
                  <a:gd name="connsiteX293" fmla="*/ 983598 w 3692679"/>
                  <a:gd name="connsiteY293" fmla="*/ 511791 h 4046561"/>
                  <a:gd name="connsiteX294" fmla="*/ 1004070 w 3692679"/>
                  <a:gd name="connsiteY294" fmla="*/ 464024 h 4046561"/>
                  <a:gd name="connsiteX295" fmla="*/ 1017718 w 3692679"/>
                  <a:gd name="connsiteY295" fmla="*/ 423080 h 4046561"/>
                  <a:gd name="connsiteX296" fmla="*/ 1031365 w 3692679"/>
                  <a:gd name="connsiteY296" fmla="*/ 382137 h 4046561"/>
                  <a:gd name="connsiteX297" fmla="*/ 1038189 w 3692679"/>
                  <a:gd name="connsiteY297" fmla="*/ 354842 h 4046561"/>
                  <a:gd name="connsiteX298" fmla="*/ 1017718 w 3692679"/>
                  <a:gd name="connsiteY298" fmla="*/ 313898 h 4046561"/>
                  <a:gd name="connsiteX299" fmla="*/ 997246 w 3692679"/>
                  <a:gd name="connsiteY299" fmla="*/ 307074 h 4046561"/>
                  <a:gd name="connsiteX300" fmla="*/ 976774 w 3692679"/>
                  <a:gd name="connsiteY300" fmla="*/ 293427 h 4046561"/>
                  <a:gd name="connsiteX301" fmla="*/ 853944 w 3692679"/>
                  <a:gd name="connsiteY301" fmla="*/ 266131 h 4046561"/>
                  <a:gd name="connsiteX302" fmla="*/ 785706 w 3692679"/>
                  <a:gd name="connsiteY302" fmla="*/ 245660 h 4046561"/>
                  <a:gd name="connsiteX303" fmla="*/ 737938 w 3692679"/>
                  <a:gd name="connsiteY303" fmla="*/ 232012 h 4046561"/>
                  <a:gd name="connsiteX304" fmla="*/ 696995 w 3692679"/>
                  <a:gd name="connsiteY304" fmla="*/ 218364 h 4046561"/>
                  <a:gd name="connsiteX305" fmla="*/ 656052 w 3692679"/>
                  <a:gd name="connsiteY305" fmla="*/ 204716 h 4046561"/>
                  <a:gd name="connsiteX306" fmla="*/ 615109 w 3692679"/>
                  <a:gd name="connsiteY306" fmla="*/ 191068 h 4046561"/>
                  <a:gd name="connsiteX307" fmla="*/ 574165 w 3692679"/>
                  <a:gd name="connsiteY307" fmla="*/ 163773 h 4046561"/>
                  <a:gd name="connsiteX308" fmla="*/ 553694 w 3692679"/>
                  <a:gd name="connsiteY308" fmla="*/ 150125 h 4046561"/>
                  <a:gd name="connsiteX309" fmla="*/ 526398 w 3692679"/>
                  <a:gd name="connsiteY309" fmla="*/ 109182 h 4046561"/>
                  <a:gd name="connsiteX310" fmla="*/ 505927 w 3692679"/>
                  <a:gd name="connsiteY310" fmla="*/ 88710 h 4046561"/>
                  <a:gd name="connsiteX311" fmla="*/ 492279 w 3692679"/>
                  <a:gd name="connsiteY311" fmla="*/ 68239 h 4046561"/>
                  <a:gd name="connsiteX312" fmla="*/ 451335 w 3692679"/>
                  <a:gd name="connsiteY312" fmla="*/ 27295 h 4046561"/>
                  <a:gd name="connsiteX313" fmla="*/ 444512 w 3692679"/>
                  <a:gd name="connsiteY313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46016 w 3692679"/>
                  <a:gd name="connsiteY243" fmla="*/ 1794680 h 4046561"/>
                  <a:gd name="connsiteX244" fmla="*/ 2218721 w 3692679"/>
                  <a:gd name="connsiteY244" fmla="*/ 1787857 h 4046561"/>
                  <a:gd name="connsiteX245" fmla="*/ 2184601 w 3692679"/>
                  <a:gd name="connsiteY245" fmla="*/ 1781033 h 4046561"/>
                  <a:gd name="connsiteX246" fmla="*/ 2164130 w 3692679"/>
                  <a:gd name="connsiteY246" fmla="*/ 1774209 h 4046561"/>
                  <a:gd name="connsiteX247" fmla="*/ 1979885 w 3692679"/>
                  <a:gd name="connsiteY247" fmla="*/ 1760561 h 4046561"/>
                  <a:gd name="connsiteX248" fmla="*/ 1918470 w 3692679"/>
                  <a:gd name="connsiteY248" fmla="*/ 1753737 h 4046561"/>
                  <a:gd name="connsiteX249" fmla="*/ 1877527 w 3692679"/>
                  <a:gd name="connsiteY249" fmla="*/ 1692322 h 4046561"/>
                  <a:gd name="connsiteX250" fmla="*/ 1863879 w 3692679"/>
                  <a:gd name="connsiteY250" fmla="*/ 1671851 h 4046561"/>
                  <a:gd name="connsiteX251" fmla="*/ 1822935 w 3692679"/>
                  <a:gd name="connsiteY251" fmla="*/ 1630907 h 4046561"/>
                  <a:gd name="connsiteX252" fmla="*/ 1775168 w 3692679"/>
                  <a:gd name="connsiteY252" fmla="*/ 1576316 h 4046561"/>
                  <a:gd name="connsiteX253" fmla="*/ 1720577 w 3692679"/>
                  <a:gd name="connsiteY253" fmla="*/ 1514901 h 4046561"/>
                  <a:gd name="connsiteX254" fmla="*/ 1679634 w 3692679"/>
                  <a:gd name="connsiteY254" fmla="*/ 1487606 h 4046561"/>
                  <a:gd name="connsiteX255" fmla="*/ 1618219 w 3692679"/>
                  <a:gd name="connsiteY255" fmla="*/ 1439839 h 4046561"/>
                  <a:gd name="connsiteX256" fmla="*/ 1577276 w 3692679"/>
                  <a:gd name="connsiteY256" fmla="*/ 1398895 h 4046561"/>
                  <a:gd name="connsiteX257" fmla="*/ 1536333 w 3692679"/>
                  <a:gd name="connsiteY257" fmla="*/ 1371600 h 4046561"/>
                  <a:gd name="connsiteX258" fmla="*/ 1488565 w 3692679"/>
                  <a:gd name="connsiteY258" fmla="*/ 1310185 h 4046561"/>
                  <a:gd name="connsiteX259" fmla="*/ 1468094 w 3692679"/>
                  <a:gd name="connsiteY259" fmla="*/ 1289713 h 4046561"/>
                  <a:gd name="connsiteX260" fmla="*/ 1447622 w 3692679"/>
                  <a:gd name="connsiteY260" fmla="*/ 1282889 h 4046561"/>
                  <a:gd name="connsiteX261" fmla="*/ 1420327 w 3692679"/>
                  <a:gd name="connsiteY261" fmla="*/ 1248770 h 4046561"/>
                  <a:gd name="connsiteX262" fmla="*/ 1393031 w 3692679"/>
                  <a:gd name="connsiteY262" fmla="*/ 1214651 h 4046561"/>
                  <a:gd name="connsiteX263" fmla="*/ 1379383 w 3692679"/>
                  <a:gd name="connsiteY263" fmla="*/ 1194179 h 4046561"/>
                  <a:gd name="connsiteX264" fmla="*/ 1338440 w 3692679"/>
                  <a:gd name="connsiteY264" fmla="*/ 1153236 h 4046561"/>
                  <a:gd name="connsiteX265" fmla="*/ 1304321 w 3692679"/>
                  <a:gd name="connsiteY265" fmla="*/ 1125940 h 4046561"/>
                  <a:gd name="connsiteX266" fmla="*/ 1290673 w 3692679"/>
                  <a:gd name="connsiteY266" fmla="*/ 1098645 h 4046561"/>
                  <a:gd name="connsiteX267" fmla="*/ 1270201 w 3692679"/>
                  <a:gd name="connsiteY267" fmla="*/ 1084997 h 4046561"/>
                  <a:gd name="connsiteX268" fmla="*/ 1242906 w 3692679"/>
                  <a:gd name="connsiteY268" fmla="*/ 1064525 h 4046561"/>
                  <a:gd name="connsiteX269" fmla="*/ 1229258 w 3692679"/>
                  <a:gd name="connsiteY269" fmla="*/ 1044054 h 4046561"/>
                  <a:gd name="connsiteX270" fmla="*/ 1167843 w 3692679"/>
                  <a:gd name="connsiteY270" fmla="*/ 1009934 h 4046561"/>
                  <a:gd name="connsiteX271" fmla="*/ 1154195 w 3692679"/>
                  <a:gd name="connsiteY271" fmla="*/ 989463 h 4046561"/>
                  <a:gd name="connsiteX272" fmla="*/ 1133724 w 3692679"/>
                  <a:gd name="connsiteY272" fmla="*/ 982639 h 4046561"/>
                  <a:gd name="connsiteX273" fmla="*/ 1092780 w 3692679"/>
                  <a:gd name="connsiteY273" fmla="*/ 955343 h 4046561"/>
                  <a:gd name="connsiteX274" fmla="*/ 1051837 w 3692679"/>
                  <a:gd name="connsiteY274" fmla="*/ 928048 h 4046561"/>
                  <a:gd name="connsiteX275" fmla="*/ 1031365 w 3692679"/>
                  <a:gd name="connsiteY275" fmla="*/ 914400 h 4046561"/>
                  <a:gd name="connsiteX276" fmla="*/ 1010894 w 3692679"/>
                  <a:gd name="connsiteY276" fmla="*/ 907576 h 4046561"/>
                  <a:gd name="connsiteX277" fmla="*/ 942655 w 3692679"/>
                  <a:gd name="connsiteY277" fmla="*/ 859809 h 4046561"/>
                  <a:gd name="connsiteX278" fmla="*/ 922183 w 3692679"/>
                  <a:gd name="connsiteY278" fmla="*/ 852985 h 4046561"/>
                  <a:gd name="connsiteX279" fmla="*/ 860768 w 3692679"/>
                  <a:gd name="connsiteY279" fmla="*/ 812042 h 4046561"/>
                  <a:gd name="connsiteX280" fmla="*/ 840297 w 3692679"/>
                  <a:gd name="connsiteY280" fmla="*/ 798394 h 4046561"/>
                  <a:gd name="connsiteX281" fmla="*/ 826649 w 3692679"/>
                  <a:gd name="connsiteY281" fmla="*/ 777922 h 4046561"/>
                  <a:gd name="connsiteX282" fmla="*/ 785706 w 3692679"/>
                  <a:gd name="connsiteY282" fmla="*/ 757451 h 4046561"/>
                  <a:gd name="connsiteX283" fmla="*/ 772058 w 3692679"/>
                  <a:gd name="connsiteY283" fmla="*/ 736979 h 4046561"/>
                  <a:gd name="connsiteX284" fmla="*/ 751586 w 3692679"/>
                  <a:gd name="connsiteY284" fmla="*/ 730155 h 4046561"/>
                  <a:gd name="connsiteX285" fmla="*/ 772058 w 3692679"/>
                  <a:gd name="connsiteY285" fmla="*/ 716507 h 4046561"/>
                  <a:gd name="connsiteX286" fmla="*/ 799353 w 3692679"/>
                  <a:gd name="connsiteY286" fmla="*/ 702860 h 4046561"/>
                  <a:gd name="connsiteX287" fmla="*/ 819825 w 3692679"/>
                  <a:gd name="connsiteY287" fmla="*/ 689212 h 4046561"/>
                  <a:gd name="connsiteX288" fmla="*/ 847121 w 3692679"/>
                  <a:gd name="connsiteY288" fmla="*/ 675564 h 4046561"/>
                  <a:gd name="connsiteX289" fmla="*/ 874416 w 3692679"/>
                  <a:gd name="connsiteY289" fmla="*/ 655092 h 4046561"/>
                  <a:gd name="connsiteX290" fmla="*/ 915359 w 3692679"/>
                  <a:gd name="connsiteY290" fmla="*/ 627797 h 4046561"/>
                  <a:gd name="connsiteX291" fmla="*/ 942655 w 3692679"/>
                  <a:gd name="connsiteY291" fmla="*/ 580030 h 4046561"/>
                  <a:gd name="connsiteX292" fmla="*/ 963127 w 3692679"/>
                  <a:gd name="connsiteY292" fmla="*/ 532263 h 4046561"/>
                  <a:gd name="connsiteX293" fmla="*/ 983598 w 3692679"/>
                  <a:gd name="connsiteY293" fmla="*/ 511791 h 4046561"/>
                  <a:gd name="connsiteX294" fmla="*/ 1004070 w 3692679"/>
                  <a:gd name="connsiteY294" fmla="*/ 464024 h 4046561"/>
                  <a:gd name="connsiteX295" fmla="*/ 1017718 w 3692679"/>
                  <a:gd name="connsiteY295" fmla="*/ 423080 h 4046561"/>
                  <a:gd name="connsiteX296" fmla="*/ 1031365 w 3692679"/>
                  <a:gd name="connsiteY296" fmla="*/ 382137 h 4046561"/>
                  <a:gd name="connsiteX297" fmla="*/ 1038189 w 3692679"/>
                  <a:gd name="connsiteY297" fmla="*/ 354842 h 4046561"/>
                  <a:gd name="connsiteX298" fmla="*/ 1017718 w 3692679"/>
                  <a:gd name="connsiteY298" fmla="*/ 313898 h 4046561"/>
                  <a:gd name="connsiteX299" fmla="*/ 997246 w 3692679"/>
                  <a:gd name="connsiteY299" fmla="*/ 307074 h 4046561"/>
                  <a:gd name="connsiteX300" fmla="*/ 976774 w 3692679"/>
                  <a:gd name="connsiteY300" fmla="*/ 293427 h 4046561"/>
                  <a:gd name="connsiteX301" fmla="*/ 853944 w 3692679"/>
                  <a:gd name="connsiteY301" fmla="*/ 266131 h 4046561"/>
                  <a:gd name="connsiteX302" fmla="*/ 785706 w 3692679"/>
                  <a:gd name="connsiteY302" fmla="*/ 245660 h 4046561"/>
                  <a:gd name="connsiteX303" fmla="*/ 737938 w 3692679"/>
                  <a:gd name="connsiteY303" fmla="*/ 232012 h 4046561"/>
                  <a:gd name="connsiteX304" fmla="*/ 696995 w 3692679"/>
                  <a:gd name="connsiteY304" fmla="*/ 218364 h 4046561"/>
                  <a:gd name="connsiteX305" fmla="*/ 656052 w 3692679"/>
                  <a:gd name="connsiteY305" fmla="*/ 204716 h 4046561"/>
                  <a:gd name="connsiteX306" fmla="*/ 615109 w 3692679"/>
                  <a:gd name="connsiteY306" fmla="*/ 191068 h 4046561"/>
                  <a:gd name="connsiteX307" fmla="*/ 574165 w 3692679"/>
                  <a:gd name="connsiteY307" fmla="*/ 163773 h 4046561"/>
                  <a:gd name="connsiteX308" fmla="*/ 553694 w 3692679"/>
                  <a:gd name="connsiteY308" fmla="*/ 150125 h 4046561"/>
                  <a:gd name="connsiteX309" fmla="*/ 526398 w 3692679"/>
                  <a:gd name="connsiteY309" fmla="*/ 109182 h 4046561"/>
                  <a:gd name="connsiteX310" fmla="*/ 505927 w 3692679"/>
                  <a:gd name="connsiteY310" fmla="*/ 88710 h 4046561"/>
                  <a:gd name="connsiteX311" fmla="*/ 492279 w 3692679"/>
                  <a:gd name="connsiteY311" fmla="*/ 68239 h 4046561"/>
                  <a:gd name="connsiteX312" fmla="*/ 451335 w 3692679"/>
                  <a:gd name="connsiteY312" fmla="*/ 27295 h 4046561"/>
                  <a:gd name="connsiteX313" fmla="*/ 444512 w 3692679"/>
                  <a:gd name="connsiteY313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46016 w 3692679"/>
                  <a:gd name="connsiteY243" fmla="*/ 1794680 h 4046561"/>
                  <a:gd name="connsiteX244" fmla="*/ 2218721 w 3692679"/>
                  <a:gd name="connsiteY244" fmla="*/ 1787857 h 4046561"/>
                  <a:gd name="connsiteX245" fmla="*/ 2184601 w 3692679"/>
                  <a:gd name="connsiteY245" fmla="*/ 1781033 h 4046561"/>
                  <a:gd name="connsiteX246" fmla="*/ 2164130 w 3692679"/>
                  <a:gd name="connsiteY246" fmla="*/ 1774209 h 4046561"/>
                  <a:gd name="connsiteX247" fmla="*/ 1979968 w 3692679"/>
                  <a:gd name="connsiteY247" fmla="*/ 1808480 h 4046561"/>
                  <a:gd name="connsiteX248" fmla="*/ 1918470 w 3692679"/>
                  <a:gd name="connsiteY248" fmla="*/ 1753737 h 4046561"/>
                  <a:gd name="connsiteX249" fmla="*/ 1877527 w 3692679"/>
                  <a:gd name="connsiteY249" fmla="*/ 1692322 h 4046561"/>
                  <a:gd name="connsiteX250" fmla="*/ 1863879 w 3692679"/>
                  <a:gd name="connsiteY250" fmla="*/ 1671851 h 4046561"/>
                  <a:gd name="connsiteX251" fmla="*/ 1822935 w 3692679"/>
                  <a:gd name="connsiteY251" fmla="*/ 1630907 h 4046561"/>
                  <a:gd name="connsiteX252" fmla="*/ 1775168 w 3692679"/>
                  <a:gd name="connsiteY252" fmla="*/ 1576316 h 4046561"/>
                  <a:gd name="connsiteX253" fmla="*/ 1720577 w 3692679"/>
                  <a:gd name="connsiteY253" fmla="*/ 1514901 h 4046561"/>
                  <a:gd name="connsiteX254" fmla="*/ 1679634 w 3692679"/>
                  <a:gd name="connsiteY254" fmla="*/ 1487606 h 4046561"/>
                  <a:gd name="connsiteX255" fmla="*/ 1618219 w 3692679"/>
                  <a:gd name="connsiteY255" fmla="*/ 1439839 h 4046561"/>
                  <a:gd name="connsiteX256" fmla="*/ 1577276 w 3692679"/>
                  <a:gd name="connsiteY256" fmla="*/ 1398895 h 4046561"/>
                  <a:gd name="connsiteX257" fmla="*/ 1536333 w 3692679"/>
                  <a:gd name="connsiteY257" fmla="*/ 1371600 h 4046561"/>
                  <a:gd name="connsiteX258" fmla="*/ 1488565 w 3692679"/>
                  <a:gd name="connsiteY258" fmla="*/ 1310185 h 4046561"/>
                  <a:gd name="connsiteX259" fmla="*/ 1468094 w 3692679"/>
                  <a:gd name="connsiteY259" fmla="*/ 1289713 h 4046561"/>
                  <a:gd name="connsiteX260" fmla="*/ 1447622 w 3692679"/>
                  <a:gd name="connsiteY260" fmla="*/ 1282889 h 4046561"/>
                  <a:gd name="connsiteX261" fmla="*/ 1420327 w 3692679"/>
                  <a:gd name="connsiteY261" fmla="*/ 1248770 h 4046561"/>
                  <a:gd name="connsiteX262" fmla="*/ 1393031 w 3692679"/>
                  <a:gd name="connsiteY262" fmla="*/ 1214651 h 4046561"/>
                  <a:gd name="connsiteX263" fmla="*/ 1379383 w 3692679"/>
                  <a:gd name="connsiteY263" fmla="*/ 1194179 h 4046561"/>
                  <a:gd name="connsiteX264" fmla="*/ 1338440 w 3692679"/>
                  <a:gd name="connsiteY264" fmla="*/ 1153236 h 4046561"/>
                  <a:gd name="connsiteX265" fmla="*/ 1304321 w 3692679"/>
                  <a:gd name="connsiteY265" fmla="*/ 1125940 h 4046561"/>
                  <a:gd name="connsiteX266" fmla="*/ 1290673 w 3692679"/>
                  <a:gd name="connsiteY266" fmla="*/ 1098645 h 4046561"/>
                  <a:gd name="connsiteX267" fmla="*/ 1270201 w 3692679"/>
                  <a:gd name="connsiteY267" fmla="*/ 1084997 h 4046561"/>
                  <a:gd name="connsiteX268" fmla="*/ 1242906 w 3692679"/>
                  <a:gd name="connsiteY268" fmla="*/ 1064525 h 4046561"/>
                  <a:gd name="connsiteX269" fmla="*/ 1229258 w 3692679"/>
                  <a:gd name="connsiteY269" fmla="*/ 1044054 h 4046561"/>
                  <a:gd name="connsiteX270" fmla="*/ 1167843 w 3692679"/>
                  <a:gd name="connsiteY270" fmla="*/ 1009934 h 4046561"/>
                  <a:gd name="connsiteX271" fmla="*/ 1154195 w 3692679"/>
                  <a:gd name="connsiteY271" fmla="*/ 989463 h 4046561"/>
                  <a:gd name="connsiteX272" fmla="*/ 1133724 w 3692679"/>
                  <a:gd name="connsiteY272" fmla="*/ 982639 h 4046561"/>
                  <a:gd name="connsiteX273" fmla="*/ 1092780 w 3692679"/>
                  <a:gd name="connsiteY273" fmla="*/ 955343 h 4046561"/>
                  <a:gd name="connsiteX274" fmla="*/ 1051837 w 3692679"/>
                  <a:gd name="connsiteY274" fmla="*/ 928048 h 4046561"/>
                  <a:gd name="connsiteX275" fmla="*/ 1031365 w 3692679"/>
                  <a:gd name="connsiteY275" fmla="*/ 914400 h 4046561"/>
                  <a:gd name="connsiteX276" fmla="*/ 1010894 w 3692679"/>
                  <a:gd name="connsiteY276" fmla="*/ 907576 h 4046561"/>
                  <a:gd name="connsiteX277" fmla="*/ 942655 w 3692679"/>
                  <a:gd name="connsiteY277" fmla="*/ 859809 h 4046561"/>
                  <a:gd name="connsiteX278" fmla="*/ 922183 w 3692679"/>
                  <a:gd name="connsiteY278" fmla="*/ 852985 h 4046561"/>
                  <a:gd name="connsiteX279" fmla="*/ 860768 w 3692679"/>
                  <a:gd name="connsiteY279" fmla="*/ 812042 h 4046561"/>
                  <a:gd name="connsiteX280" fmla="*/ 840297 w 3692679"/>
                  <a:gd name="connsiteY280" fmla="*/ 798394 h 4046561"/>
                  <a:gd name="connsiteX281" fmla="*/ 826649 w 3692679"/>
                  <a:gd name="connsiteY281" fmla="*/ 777922 h 4046561"/>
                  <a:gd name="connsiteX282" fmla="*/ 785706 w 3692679"/>
                  <a:gd name="connsiteY282" fmla="*/ 757451 h 4046561"/>
                  <a:gd name="connsiteX283" fmla="*/ 772058 w 3692679"/>
                  <a:gd name="connsiteY283" fmla="*/ 736979 h 4046561"/>
                  <a:gd name="connsiteX284" fmla="*/ 751586 w 3692679"/>
                  <a:gd name="connsiteY284" fmla="*/ 730155 h 4046561"/>
                  <a:gd name="connsiteX285" fmla="*/ 772058 w 3692679"/>
                  <a:gd name="connsiteY285" fmla="*/ 716507 h 4046561"/>
                  <a:gd name="connsiteX286" fmla="*/ 799353 w 3692679"/>
                  <a:gd name="connsiteY286" fmla="*/ 702860 h 4046561"/>
                  <a:gd name="connsiteX287" fmla="*/ 819825 w 3692679"/>
                  <a:gd name="connsiteY287" fmla="*/ 689212 h 4046561"/>
                  <a:gd name="connsiteX288" fmla="*/ 847121 w 3692679"/>
                  <a:gd name="connsiteY288" fmla="*/ 675564 h 4046561"/>
                  <a:gd name="connsiteX289" fmla="*/ 874416 w 3692679"/>
                  <a:gd name="connsiteY289" fmla="*/ 655092 h 4046561"/>
                  <a:gd name="connsiteX290" fmla="*/ 915359 w 3692679"/>
                  <a:gd name="connsiteY290" fmla="*/ 627797 h 4046561"/>
                  <a:gd name="connsiteX291" fmla="*/ 942655 w 3692679"/>
                  <a:gd name="connsiteY291" fmla="*/ 580030 h 4046561"/>
                  <a:gd name="connsiteX292" fmla="*/ 963127 w 3692679"/>
                  <a:gd name="connsiteY292" fmla="*/ 532263 h 4046561"/>
                  <a:gd name="connsiteX293" fmla="*/ 983598 w 3692679"/>
                  <a:gd name="connsiteY293" fmla="*/ 511791 h 4046561"/>
                  <a:gd name="connsiteX294" fmla="*/ 1004070 w 3692679"/>
                  <a:gd name="connsiteY294" fmla="*/ 464024 h 4046561"/>
                  <a:gd name="connsiteX295" fmla="*/ 1017718 w 3692679"/>
                  <a:gd name="connsiteY295" fmla="*/ 423080 h 4046561"/>
                  <a:gd name="connsiteX296" fmla="*/ 1031365 w 3692679"/>
                  <a:gd name="connsiteY296" fmla="*/ 382137 h 4046561"/>
                  <a:gd name="connsiteX297" fmla="*/ 1038189 w 3692679"/>
                  <a:gd name="connsiteY297" fmla="*/ 354842 h 4046561"/>
                  <a:gd name="connsiteX298" fmla="*/ 1017718 w 3692679"/>
                  <a:gd name="connsiteY298" fmla="*/ 313898 h 4046561"/>
                  <a:gd name="connsiteX299" fmla="*/ 997246 w 3692679"/>
                  <a:gd name="connsiteY299" fmla="*/ 307074 h 4046561"/>
                  <a:gd name="connsiteX300" fmla="*/ 976774 w 3692679"/>
                  <a:gd name="connsiteY300" fmla="*/ 293427 h 4046561"/>
                  <a:gd name="connsiteX301" fmla="*/ 853944 w 3692679"/>
                  <a:gd name="connsiteY301" fmla="*/ 266131 h 4046561"/>
                  <a:gd name="connsiteX302" fmla="*/ 785706 w 3692679"/>
                  <a:gd name="connsiteY302" fmla="*/ 245660 h 4046561"/>
                  <a:gd name="connsiteX303" fmla="*/ 737938 w 3692679"/>
                  <a:gd name="connsiteY303" fmla="*/ 232012 h 4046561"/>
                  <a:gd name="connsiteX304" fmla="*/ 696995 w 3692679"/>
                  <a:gd name="connsiteY304" fmla="*/ 218364 h 4046561"/>
                  <a:gd name="connsiteX305" fmla="*/ 656052 w 3692679"/>
                  <a:gd name="connsiteY305" fmla="*/ 204716 h 4046561"/>
                  <a:gd name="connsiteX306" fmla="*/ 615109 w 3692679"/>
                  <a:gd name="connsiteY306" fmla="*/ 191068 h 4046561"/>
                  <a:gd name="connsiteX307" fmla="*/ 574165 w 3692679"/>
                  <a:gd name="connsiteY307" fmla="*/ 163773 h 4046561"/>
                  <a:gd name="connsiteX308" fmla="*/ 553694 w 3692679"/>
                  <a:gd name="connsiteY308" fmla="*/ 150125 h 4046561"/>
                  <a:gd name="connsiteX309" fmla="*/ 526398 w 3692679"/>
                  <a:gd name="connsiteY309" fmla="*/ 109182 h 4046561"/>
                  <a:gd name="connsiteX310" fmla="*/ 505927 w 3692679"/>
                  <a:gd name="connsiteY310" fmla="*/ 88710 h 4046561"/>
                  <a:gd name="connsiteX311" fmla="*/ 492279 w 3692679"/>
                  <a:gd name="connsiteY311" fmla="*/ 68239 h 4046561"/>
                  <a:gd name="connsiteX312" fmla="*/ 451335 w 3692679"/>
                  <a:gd name="connsiteY312" fmla="*/ 27295 h 4046561"/>
                  <a:gd name="connsiteX313" fmla="*/ 444512 w 3692679"/>
                  <a:gd name="connsiteY313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46016 w 3692679"/>
                  <a:gd name="connsiteY243" fmla="*/ 1794680 h 4046561"/>
                  <a:gd name="connsiteX244" fmla="*/ 2218721 w 3692679"/>
                  <a:gd name="connsiteY244" fmla="*/ 1787857 h 4046561"/>
                  <a:gd name="connsiteX245" fmla="*/ 2184601 w 3692679"/>
                  <a:gd name="connsiteY245" fmla="*/ 1781033 h 4046561"/>
                  <a:gd name="connsiteX246" fmla="*/ 2150573 w 3692679"/>
                  <a:gd name="connsiteY246" fmla="*/ 1815305 h 4046561"/>
                  <a:gd name="connsiteX247" fmla="*/ 1979968 w 3692679"/>
                  <a:gd name="connsiteY247" fmla="*/ 1808480 h 4046561"/>
                  <a:gd name="connsiteX248" fmla="*/ 1918470 w 3692679"/>
                  <a:gd name="connsiteY248" fmla="*/ 1753737 h 4046561"/>
                  <a:gd name="connsiteX249" fmla="*/ 1877527 w 3692679"/>
                  <a:gd name="connsiteY249" fmla="*/ 1692322 h 4046561"/>
                  <a:gd name="connsiteX250" fmla="*/ 1863879 w 3692679"/>
                  <a:gd name="connsiteY250" fmla="*/ 1671851 h 4046561"/>
                  <a:gd name="connsiteX251" fmla="*/ 1822935 w 3692679"/>
                  <a:gd name="connsiteY251" fmla="*/ 1630907 h 4046561"/>
                  <a:gd name="connsiteX252" fmla="*/ 1775168 w 3692679"/>
                  <a:gd name="connsiteY252" fmla="*/ 1576316 h 4046561"/>
                  <a:gd name="connsiteX253" fmla="*/ 1720577 w 3692679"/>
                  <a:gd name="connsiteY253" fmla="*/ 1514901 h 4046561"/>
                  <a:gd name="connsiteX254" fmla="*/ 1679634 w 3692679"/>
                  <a:gd name="connsiteY254" fmla="*/ 1487606 h 4046561"/>
                  <a:gd name="connsiteX255" fmla="*/ 1618219 w 3692679"/>
                  <a:gd name="connsiteY255" fmla="*/ 1439839 h 4046561"/>
                  <a:gd name="connsiteX256" fmla="*/ 1577276 w 3692679"/>
                  <a:gd name="connsiteY256" fmla="*/ 1398895 h 4046561"/>
                  <a:gd name="connsiteX257" fmla="*/ 1536333 w 3692679"/>
                  <a:gd name="connsiteY257" fmla="*/ 1371600 h 4046561"/>
                  <a:gd name="connsiteX258" fmla="*/ 1488565 w 3692679"/>
                  <a:gd name="connsiteY258" fmla="*/ 1310185 h 4046561"/>
                  <a:gd name="connsiteX259" fmla="*/ 1468094 w 3692679"/>
                  <a:gd name="connsiteY259" fmla="*/ 1289713 h 4046561"/>
                  <a:gd name="connsiteX260" fmla="*/ 1447622 w 3692679"/>
                  <a:gd name="connsiteY260" fmla="*/ 1282889 h 4046561"/>
                  <a:gd name="connsiteX261" fmla="*/ 1420327 w 3692679"/>
                  <a:gd name="connsiteY261" fmla="*/ 1248770 h 4046561"/>
                  <a:gd name="connsiteX262" fmla="*/ 1393031 w 3692679"/>
                  <a:gd name="connsiteY262" fmla="*/ 1214651 h 4046561"/>
                  <a:gd name="connsiteX263" fmla="*/ 1379383 w 3692679"/>
                  <a:gd name="connsiteY263" fmla="*/ 1194179 h 4046561"/>
                  <a:gd name="connsiteX264" fmla="*/ 1338440 w 3692679"/>
                  <a:gd name="connsiteY264" fmla="*/ 1153236 h 4046561"/>
                  <a:gd name="connsiteX265" fmla="*/ 1304321 w 3692679"/>
                  <a:gd name="connsiteY265" fmla="*/ 1125940 h 4046561"/>
                  <a:gd name="connsiteX266" fmla="*/ 1290673 w 3692679"/>
                  <a:gd name="connsiteY266" fmla="*/ 1098645 h 4046561"/>
                  <a:gd name="connsiteX267" fmla="*/ 1270201 w 3692679"/>
                  <a:gd name="connsiteY267" fmla="*/ 1084997 h 4046561"/>
                  <a:gd name="connsiteX268" fmla="*/ 1242906 w 3692679"/>
                  <a:gd name="connsiteY268" fmla="*/ 1064525 h 4046561"/>
                  <a:gd name="connsiteX269" fmla="*/ 1229258 w 3692679"/>
                  <a:gd name="connsiteY269" fmla="*/ 1044054 h 4046561"/>
                  <a:gd name="connsiteX270" fmla="*/ 1167843 w 3692679"/>
                  <a:gd name="connsiteY270" fmla="*/ 1009934 h 4046561"/>
                  <a:gd name="connsiteX271" fmla="*/ 1154195 w 3692679"/>
                  <a:gd name="connsiteY271" fmla="*/ 989463 h 4046561"/>
                  <a:gd name="connsiteX272" fmla="*/ 1133724 w 3692679"/>
                  <a:gd name="connsiteY272" fmla="*/ 982639 h 4046561"/>
                  <a:gd name="connsiteX273" fmla="*/ 1092780 w 3692679"/>
                  <a:gd name="connsiteY273" fmla="*/ 955343 h 4046561"/>
                  <a:gd name="connsiteX274" fmla="*/ 1051837 w 3692679"/>
                  <a:gd name="connsiteY274" fmla="*/ 928048 h 4046561"/>
                  <a:gd name="connsiteX275" fmla="*/ 1031365 w 3692679"/>
                  <a:gd name="connsiteY275" fmla="*/ 914400 h 4046561"/>
                  <a:gd name="connsiteX276" fmla="*/ 1010894 w 3692679"/>
                  <a:gd name="connsiteY276" fmla="*/ 907576 h 4046561"/>
                  <a:gd name="connsiteX277" fmla="*/ 942655 w 3692679"/>
                  <a:gd name="connsiteY277" fmla="*/ 859809 h 4046561"/>
                  <a:gd name="connsiteX278" fmla="*/ 922183 w 3692679"/>
                  <a:gd name="connsiteY278" fmla="*/ 852985 h 4046561"/>
                  <a:gd name="connsiteX279" fmla="*/ 860768 w 3692679"/>
                  <a:gd name="connsiteY279" fmla="*/ 812042 h 4046561"/>
                  <a:gd name="connsiteX280" fmla="*/ 840297 w 3692679"/>
                  <a:gd name="connsiteY280" fmla="*/ 798394 h 4046561"/>
                  <a:gd name="connsiteX281" fmla="*/ 826649 w 3692679"/>
                  <a:gd name="connsiteY281" fmla="*/ 777922 h 4046561"/>
                  <a:gd name="connsiteX282" fmla="*/ 785706 w 3692679"/>
                  <a:gd name="connsiteY282" fmla="*/ 757451 h 4046561"/>
                  <a:gd name="connsiteX283" fmla="*/ 772058 w 3692679"/>
                  <a:gd name="connsiteY283" fmla="*/ 736979 h 4046561"/>
                  <a:gd name="connsiteX284" fmla="*/ 751586 w 3692679"/>
                  <a:gd name="connsiteY284" fmla="*/ 730155 h 4046561"/>
                  <a:gd name="connsiteX285" fmla="*/ 772058 w 3692679"/>
                  <a:gd name="connsiteY285" fmla="*/ 716507 h 4046561"/>
                  <a:gd name="connsiteX286" fmla="*/ 799353 w 3692679"/>
                  <a:gd name="connsiteY286" fmla="*/ 702860 h 4046561"/>
                  <a:gd name="connsiteX287" fmla="*/ 819825 w 3692679"/>
                  <a:gd name="connsiteY287" fmla="*/ 689212 h 4046561"/>
                  <a:gd name="connsiteX288" fmla="*/ 847121 w 3692679"/>
                  <a:gd name="connsiteY288" fmla="*/ 675564 h 4046561"/>
                  <a:gd name="connsiteX289" fmla="*/ 874416 w 3692679"/>
                  <a:gd name="connsiteY289" fmla="*/ 655092 h 4046561"/>
                  <a:gd name="connsiteX290" fmla="*/ 915359 w 3692679"/>
                  <a:gd name="connsiteY290" fmla="*/ 627797 h 4046561"/>
                  <a:gd name="connsiteX291" fmla="*/ 942655 w 3692679"/>
                  <a:gd name="connsiteY291" fmla="*/ 580030 h 4046561"/>
                  <a:gd name="connsiteX292" fmla="*/ 963127 w 3692679"/>
                  <a:gd name="connsiteY292" fmla="*/ 532263 h 4046561"/>
                  <a:gd name="connsiteX293" fmla="*/ 983598 w 3692679"/>
                  <a:gd name="connsiteY293" fmla="*/ 511791 h 4046561"/>
                  <a:gd name="connsiteX294" fmla="*/ 1004070 w 3692679"/>
                  <a:gd name="connsiteY294" fmla="*/ 464024 h 4046561"/>
                  <a:gd name="connsiteX295" fmla="*/ 1017718 w 3692679"/>
                  <a:gd name="connsiteY295" fmla="*/ 423080 h 4046561"/>
                  <a:gd name="connsiteX296" fmla="*/ 1031365 w 3692679"/>
                  <a:gd name="connsiteY296" fmla="*/ 382137 h 4046561"/>
                  <a:gd name="connsiteX297" fmla="*/ 1038189 w 3692679"/>
                  <a:gd name="connsiteY297" fmla="*/ 354842 h 4046561"/>
                  <a:gd name="connsiteX298" fmla="*/ 1017718 w 3692679"/>
                  <a:gd name="connsiteY298" fmla="*/ 313898 h 4046561"/>
                  <a:gd name="connsiteX299" fmla="*/ 997246 w 3692679"/>
                  <a:gd name="connsiteY299" fmla="*/ 307074 h 4046561"/>
                  <a:gd name="connsiteX300" fmla="*/ 976774 w 3692679"/>
                  <a:gd name="connsiteY300" fmla="*/ 293427 h 4046561"/>
                  <a:gd name="connsiteX301" fmla="*/ 853944 w 3692679"/>
                  <a:gd name="connsiteY301" fmla="*/ 266131 h 4046561"/>
                  <a:gd name="connsiteX302" fmla="*/ 785706 w 3692679"/>
                  <a:gd name="connsiteY302" fmla="*/ 245660 h 4046561"/>
                  <a:gd name="connsiteX303" fmla="*/ 737938 w 3692679"/>
                  <a:gd name="connsiteY303" fmla="*/ 232012 h 4046561"/>
                  <a:gd name="connsiteX304" fmla="*/ 696995 w 3692679"/>
                  <a:gd name="connsiteY304" fmla="*/ 218364 h 4046561"/>
                  <a:gd name="connsiteX305" fmla="*/ 656052 w 3692679"/>
                  <a:gd name="connsiteY305" fmla="*/ 204716 h 4046561"/>
                  <a:gd name="connsiteX306" fmla="*/ 615109 w 3692679"/>
                  <a:gd name="connsiteY306" fmla="*/ 191068 h 4046561"/>
                  <a:gd name="connsiteX307" fmla="*/ 574165 w 3692679"/>
                  <a:gd name="connsiteY307" fmla="*/ 163773 h 4046561"/>
                  <a:gd name="connsiteX308" fmla="*/ 553694 w 3692679"/>
                  <a:gd name="connsiteY308" fmla="*/ 150125 h 4046561"/>
                  <a:gd name="connsiteX309" fmla="*/ 526398 w 3692679"/>
                  <a:gd name="connsiteY309" fmla="*/ 109182 h 4046561"/>
                  <a:gd name="connsiteX310" fmla="*/ 505927 w 3692679"/>
                  <a:gd name="connsiteY310" fmla="*/ 88710 h 4046561"/>
                  <a:gd name="connsiteX311" fmla="*/ 492279 w 3692679"/>
                  <a:gd name="connsiteY311" fmla="*/ 68239 h 4046561"/>
                  <a:gd name="connsiteX312" fmla="*/ 451335 w 3692679"/>
                  <a:gd name="connsiteY312" fmla="*/ 27295 h 4046561"/>
                  <a:gd name="connsiteX313" fmla="*/ 444512 w 3692679"/>
                  <a:gd name="connsiteY313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46016 w 3692679"/>
                  <a:gd name="connsiteY243" fmla="*/ 1794680 h 4046561"/>
                  <a:gd name="connsiteX244" fmla="*/ 2218721 w 3692679"/>
                  <a:gd name="connsiteY244" fmla="*/ 1787857 h 4046561"/>
                  <a:gd name="connsiteX245" fmla="*/ 2252934 w 3692679"/>
                  <a:gd name="connsiteY245" fmla="*/ 1835779 h 4046561"/>
                  <a:gd name="connsiteX246" fmla="*/ 2150573 w 3692679"/>
                  <a:gd name="connsiteY246" fmla="*/ 1815305 h 4046561"/>
                  <a:gd name="connsiteX247" fmla="*/ 1979968 w 3692679"/>
                  <a:gd name="connsiteY247" fmla="*/ 1808480 h 4046561"/>
                  <a:gd name="connsiteX248" fmla="*/ 1918470 w 3692679"/>
                  <a:gd name="connsiteY248" fmla="*/ 1753737 h 4046561"/>
                  <a:gd name="connsiteX249" fmla="*/ 1877527 w 3692679"/>
                  <a:gd name="connsiteY249" fmla="*/ 1692322 h 4046561"/>
                  <a:gd name="connsiteX250" fmla="*/ 1863879 w 3692679"/>
                  <a:gd name="connsiteY250" fmla="*/ 1671851 h 4046561"/>
                  <a:gd name="connsiteX251" fmla="*/ 1822935 w 3692679"/>
                  <a:gd name="connsiteY251" fmla="*/ 1630907 h 4046561"/>
                  <a:gd name="connsiteX252" fmla="*/ 1775168 w 3692679"/>
                  <a:gd name="connsiteY252" fmla="*/ 1576316 h 4046561"/>
                  <a:gd name="connsiteX253" fmla="*/ 1720577 w 3692679"/>
                  <a:gd name="connsiteY253" fmla="*/ 1514901 h 4046561"/>
                  <a:gd name="connsiteX254" fmla="*/ 1679634 w 3692679"/>
                  <a:gd name="connsiteY254" fmla="*/ 1487606 h 4046561"/>
                  <a:gd name="connsiteX255" fmla="*/ 1618219 w 3692679"/>
                  <a:gd name="connsiteY255" fmla="*/ 1439839 h 4046561"/>
                  <a:gd name="connsiteX256" fmla="*/ 1577276 w 3692679"/>
                  <a:gd name="connsiteY256" fmla="*/ 1398895 h 4046561"/>
                  <a:gd name="connsiteX257" fmla="*/ 1536333 w 3692679"/>
                  <a:gd name="connsiteY257" fmla="*/ 1371600 h 4046561"/>
                  <a:gd name="connsiteX258" fmla="*/ 1488565 w 3692679"/>
                  <a:gd name="connsiteY258" fmla="*/ 1310185 h 4046561"/>
                  <a:gd name="connsiteX259" fmla="*/ 1468094 w 3692679"/>
                  <a:gd name="connsiteY259" fmla="*/ 1289713 h 4046561"/>
                  <a:gd name="connsiteX260" fmla="*/ 1447622 w 3692679"/>
                  <a:gd name="connsiteY260" fmla="*/ 1282889 h 4046561"/>
                  <a:gd name="connsiteX261" fmla="*/ 1420327 w 3692679"/>
                  <a:gd name="connsiteY261" fmla="*/ 1248770 h 4046561"/>
                  <a:gd name="connsiteX262" fmla="*/ 1393031 w 3692679"/>
                  <a:gd name="connsiteY262" fmla="*/ 1214651 h 4046561"/>
                  <a:gd name="connsiteX263" fmla="*/ 1379383 w 3692679"/>
                  <a:gd name="connsiteY263" fmla="*/ 1194179 h 4046561"/>
                  <a:gd name="connsiteX264" fmla="*/ 1338440 w 3692679"/>
                  <a:gd name="connsiteY264" fmla="*/ 1153236 h 4046561"/>
                  <a:gd name="connsiteX265" fmla="*/ 1304321 w 3692679"/>
                  <a:gd name="connsiteY265" fmla="*/ 1125940 h 4046561"/>
                  <a:gd name="connsiteX266" fmla="*/ 1290673 w 3692679"/>
                  <a:gd name="connsiteY266" fmla="*/ 1098645 h 4046561"/>
                  <a:gd name="connsiteX267" fmla="*/ 1270201 w 3692679"/>
                  <a:gd name="connsiteY267" fmla="*/ 1084997 h 4046561"/>
                  <a:gd name="connsiteX268" fmla="*/ 1242906 w 3692679"/>
                  <a:gd name="connsiteY268" fmla="*/ 1064525 h 4046561"/>
                  <a:gd name="connsiteX269" fmla="*/ 1229258 w 3692679"/>
                  <a:gd name="connsiteY269" fmla="*/ 1044054 h 4046561"/>
                  <a:gd name="connsiteX270" fmla="*/ 1167843 w 3692679"/>
                  <a:gd name="connsiteY270" fmla="*/ 1009934 h 4046561"/>
                  <a:gd name="connsiteX271" fmla="*/ 1154195 w 3692679"/>
                  <a:gd name="connsiteY271" fmla="*/ 989463 h 4046561"/>
                  <a:gd name="connsiteX272" fmla="*/ 1133724 w 3692679"/>
                  <a:gd name="connsiteY272" fmla="*/ 982639 h 4046561"/>
                  <a:gd name="connsiteX273" fmla="*/ 1092780 w 3692679"/>
                  <a:gd name="connsiteY273" fmla="*/ 955343 h 4046561"/>
                  <a:gd name="connsiteX274" fmla="*/ 1051837 w 3692679"/>
                  <a:gd name="connsiteY274" fmla="*/ 928048 h 4046561"/>
                  <a:gd name="connsiteX275" fmla="*/ 1031365 w 3692679"/>
                  <a:gd name="connsiteY275" fmla="*/ 914400 h 4046561"/>
                  <a:gd name="connsiteX276" fmla="*/ 1010894 w 3692679"/>
                  <a:gd name="connsiteY276" fmla="*/ 907576 h 4046561"/>
                  <a:gd name="connsiteX277" fmla="*/ 942655 w 3692679"/>
                  <a:gd name="connsiteY277" fmla="*/ 859809 h 4046561"/>
                  <a:gd name="connsiteX278" fmla="*/ 922183 w 3692679"/>
                  <a:gd name="connsiteY278" fmla="*/ 852985 h 4046561"/>
                  <a:gd name="connsiteX279" fmla="*/ 860768 w 3692679"/>
                  <a:gd name="connsiteY279" fmla="*/ 812042 h 4046561"/>
                  <a:gd name="connsiteX280" fmla="*/ 840297 w 3692679"/>
                  <a:gd name="connsiteY280" fmla="*/ 798394 h 4046561"/>
                  <a:gd name="connsiteX281" fmla="*/ 826649 w 3692679"/>
                  <a:gd name="connsiteY281" fmla="*/ 777922 h 4046561"/>
                  <a:gd name="connsiteX282" fmla="*/ 785706 w 3692679"/>
                  <a:gd name="connsiteY282" fmla="*/ 757451 h 4046561"/>
                  <a:gd name="connsiteX283" fmla="*/ 772058 w 3692679"/>
                  <a:gd name="connsiteY283" fmla="*/ 736979 h 4046561"/>
                  <a:gd name="connsiteX284" fmla="*/ 751586 w 3692679"/>
                  <a:gd name="connsiteY284" fmla="*/ 730155 h 4046561"/>
                  <a:gd name="connsiteX285" fmla="*/ 772058 w 3692679"/>
                  <a:gd name="connsiteY285" fmla="*/ 716507 h 4046561"/>
                  <a:gd name="connsiteX286" fmla="*/ 799353 w 3692679"/>
                  <a:gd name="connsiteY286" fmla="*/ 702860 h 4046561"/>
                  <a:gd name="connsiteX287" fmla="*/ 819825 w 3692679"/>
                  <a:gd name="connsiteY287" fmla="*/ 689212 h 4046561"/>
                  <a:gd name="connsiteX288" fmla="*/ 847121 w 3692679"/>
                  <a:gd name="connsiteY288" fmla="*/ 675564 h 4046561"/>
                  <a:gd name="connsiteX289" fmla="*/ 874416 w 3692679"/>
                  <a:gd name="connsiteY289" fmla="*/ 655092 h 4046561"/>
                  <a:gd name="connsiteX290" fmla="*/ 915359 w 3692679"/>
                  <a:gd name="connsiteY290" fmla="*/ 627797 h 4046561"/>
                  <a:gd name="connsiteX291" fmla="*/ 942655 w 3692679"/>
                  <a:gd name="connsiteY291" fmla="*/ 580030 h 4046561"/>
                  <a:gd name="connsiteX292" fmla="*/ 963127 w 3692679"/>
                  <a:gd name="connsiteY292" fmla="*/ 532263 h 4046561"/>
                  <a:gd name="connsiteX293" fmla="*/ 983598 w 3692679"/>
                  <a:gd name="connsiteY293" fmla="*/ 511791 h 4046561"/>
                  <a:gd name="connsiteX294" fmla="*/ 1004070 w 3692679"/>
                  <a:gd name="connsiteY294" fmla="*/ 464024 h 4046561"/>
                  <a:gd name="connsiteX295" fmla="*/ 1017718 w 3692679"/>
                  <a:gd name="connsiteY295" fmla="*/ 423080 h 4046561"/>
                  <a:gd name="connsiteX296" fmla="*/ 1031365 w 3692679"/>
                  <a:gd name="connsiteY296" fmla="*/ 382137 h 4046561"/>
                  <a:gd name="connsiteX297" fmla="*/ 1038189 w 3692679"/>
                  <a:gd name="connsiteY297" fmla="*/ 354842 h 4046561"/>
                  <a:gd name="connsiteX298" fmla="*/ 1017718 w 3692679"/>
                  <a:gd name="connsiteY298" fmla="*/ 313898 h 4046561"/>
                  <a:gd name="connsiteX299" fmla="*/ 997246 w 3692679"/>
                  <a:gd name="connsiteY299" fmla="*/ 307074 h 4046561"/>
                  <a:gd name="connsiteX300" fmla="*/ 976774 w 3692679"/>
                  <a:gd name="connsiteY300" fmla="*/ 293427 h 4046561"/>
                  <a:gd name="connsiteX301" fmla="*/ 853944 w 3692679"/>
                  <a:gd name="connsiteY301" fmla="*/ 266131 h 4046561"/>
                  <a:gd name="connsiteX302" fmla="*/ 785706 w 3692679"/>
                  <a:gd name="connsiteY302" fmla="*/ 245660 h 4046561"/>
                  <a:gd name="connsiteX303" fmla="*/ 737938 w 3692679"/>
                  <a:gd name="connsiteY303" fmla="*/ 232012 h 4046561"/>
                  <a:gd name="connsiteX304" fmla="*/ 696995 w 3692679"/>
                  <a:gd name="connsiteY304" fmla="*/ 218364 h 4046561"/>
                  <a:gd name="connsiteX305" fmla="*/ 656052 w 3692679"/>
                  <a:gd name="connsiteY305" fmla="*/ 204716 h 4046561"/>
                  <a:gd name="connsiteX306" fmla="*/ 615109 w 3692679"/>
                  <a:gd name="connsiteY306" fmla="*/ 191068 h 4046561"/>
                  <a:gd name="connsiteX307" fmla="*/ 574165 w 3692679"/>
                  <a:gd name="connsiteY307" fmla="*/ 163773 h 4046561"/>
                  <a:gd name="connsiteX308" fmla="*/ 553694 w 3692679"/>
                  <a:gd name="connsiteY308" fmla="*/ 150125 h 4046561"/>
                  <a:gd name="connsiteX309" fmla="*/ 526398 w 3692679"/>
                  <a:gd name="connsiteY309" fmla="*/ 109182 h 4046561"/>
                  <a:gd name="connsiteX310" fmla="*/ 505927 w 3692679"/>
                  <a:gd name="connsiteY310" fmla="*/ 88710 h 4046561"/>
                  <a:gd name="connsiteX311" fmla="*/ 492279 w 3692679"/>
                  <a:gd name="connsiteY311" fmla="*/ 68239 h 4046561"/>
                  <a:gd name="connsiteX312" fmla="*/ 451335 w 3692679"/>
                  <a:gd name="connsiteY312" fmla="*/ 27295 h 4046561"/>
                  <a:gd name="connsiteX313" fmla="*/ 444512 w 3692679"/>
                  <a:gd name="connsiteY313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18721 w 3692679"/>
                  <a:gd name="connsiteY243" fmla="*/ 1787857 h 4046561"/>
                  <a:gd name="connsiteX244" fmla="*/ 2252934 w 3692679"/>
                  <a:gd name="connsiteY244" fmla="*/ 1835779 h 4046561"/>
                  <a:gd name="connsiteX245" fmla="*/ 2150573 w 3692679"/>
                  <a:gd name="connsiteY245" fmla="*/ 1815305 h 4046561"/>
                  <a:gd name="connsiteX246" fmla="*/ 1979968 w 3692679"/>
                  <a:gd name="connsiteY246" fmla="*/ 1808480 h 4046561"/>
                  <a:gd name="connsiteX247" fmla="*/ 1918470 w 3692679"/>
                  <a:gd name="connsiteY247" fmla="*/ 1753737 h 4046561"/>
                  <a:gd name="connsiteX248" fmla="*/ 1877527 w 3692679"/>
                  <a:gd name="connsiteY248" fmla="*/ 1692322 h 4046561"/>
                  <a:gd name="connsiteX249" fmla="*/ 1863879 w 3692679"/>
                  <a:gd name="connsiteY249" fmla="*/ 1671851 h 4046561"/>
                  <a:gd name="connsiteX250" fmla="*/ 1822935 w 3692679"/>
                  <a:gd name="connsiteY250" fmla="*/ 1630907 h 4046561"/>
                  <a:gd name="connsiteX251" fmla="*/ 1775168 w 3692679"/>
                  <a:gd name="connsiteY251" fmla="*/ 1576316 h 4046561"/>
                  <a:gd name="connsiteX252" fmla="*/ 1720577 w 3692679"/>
                  <a:gd name="connsiteY252" fmla="*/ 1514901 h 4046561"/>
                  <a:gd name="connsiteX253" fmla="*/ 1679634 w 3692679"/>
                  <a:gd name="connsiteY253" fmla="*/ 1487606 h 4046561"/>
                  <a:gd name="connsiteX254" fmla="*/ 1618219 w 3692679"/>
                  <a:gd name="connsiteY254" fmla="*/ 1439839 h 4046561"/>
                  <a:gd name="connsiteX255" fmla="*/ 1577276 w 3692679"/>
                  <a:gd name="connsiteY255" fmla="*/ 1398895 h 4046561"/>
                  <a:gd name="connsiteX256" fmla="*/ 1536333 w 3692679"/>
                  <a:gd name="connsiteY256" fmla="*/ 1371600 h 4046561"/>
                  <a:gd name="connsiteX257" fmla="*/ 1488565 w 3692679"/>
                  <a:gd name="connsiteY257" fmla="*/ 1310185 h 4046561"/>
                  <a:gd name="connsiteX258" fmla="*/ 1468094 w 3692679"/>
                  <a:gd name="connsiteY258" fmla="*/ 1289713 h 4046561"/>
                  <a:gd name="connsiteX259" fmla="*/ 1447622 w 3692679"/>
                  <a:gd name="connsiteY259" fmla="*/ 1282889 h 4046561"/>
                  <a:gd name="connsiteX260" fmla="*/ 1420327 w 3692679"/>
                  <a:gd name="connsiteY260" fmla="*/ 1248770 h 4046561"/>
                  <a:gd name="connsiteX261" fmla="*/ 1393031 w 3692679"/>
                  <a:gd name="connsiteY261" fmla="*/ 1214651 h 4046561"/>
                  <a:gd name="connsiteX262" fmla="*/ 1379383 w 3692679"/>
                  <a:gd name="connsiteY262" fmla="*/ 1194179 h 4046561"/>
                  <a:gd name="connsiteX263" fmla="*/ 1338440 w 3692679"/>
                  <a:gd name="connsiteY263" fmla="*/ 1153236 h 4046561"/>
                  <a:gd name="connsiteX264" fmla="*/ 1304321 w 3692679"/>
                  <a:gd name="connsiteY264" fmla="*/ 1125940 h 4046561"/>
                  <a:gd name="connsiteX265" fmla="*/ 1290673 w 3692679"/>
                  <a:gd name="connsiteY265" fmla="*/ 1098645 h 4046561"/>
                  <a:gd name="connsiteX266" fmla="*/ 1270201 w 3692679"/>
                  <a:gd name="connsiteY266" fmla="*/ 1084997 h 4046561"/>
                  <a:gd name="connsiteX267" fmla="*/ 1242906 w 3692679"/>
                  <a:gd name="connsiteY267" fmla="*/ 1064525 h 4046561"/>
                  <a:gd name="connsiteX268" fmla="*/ 1229258 w 3692679"/>
                  <a:gd name="connsiteY268" fmla="*/ 1044054 h 4046561"/>
                  <a:gd name="connsiteX269" fmla="*/ 1167843 w 3692679"/>
                  <a:gd name="connsiteY269" fmla="*/ 1009934 h 4046561"/>
                  <a:gd name="connsiteX270" fmla="*/ 1154195 w 3692679"/>
                  <a:gd name="connsiteY270" fmla="*/ 989463 h 4046561"/>
                  <a:gd name="connsiteX271" fmla="*/ 1133724 w 3692679"/>
                  <a:gd name="connsiteY271" fmla="*/ 982639 h 4046561"/>
                  <a:gd name="connsiteX272" fmla="*/ 1092780 w 3692679"/>
                  <a:gd name="connsiteY272" fmla="*/ 955343 h 4046561"/>
                  <a:gd name="connsiteX273" fmla="*/ 1051837 w 3692679"/>
                  <a:gd name="connsiteY273" fmla="*/ 928048 h 4046561"/>
                  <a:gd name="connsiteX274" fmla="*/ 1031365 w 3692679"/>
                  <a:gd name="connsiteY274" fmla="*/ 914400 h 4046561"/>
                  <a:gd name="connsiteX275" fmla="*/ 1010894 w 3692679"/>
                  <a:gd name="connsiteY275" fmla="*/ 907576 h 4046561"/>
                  <a:gd name="connsiteX276" fmla="*/ 942655 w 3692679"/>
                  <a:gd name="connsiteY276" fmla="*/ 859809 h 4046561"/>
                  <a:gd name="connsiteX277" fmla="*/ 922183 w 3692679"/>
                  <a:gd name="connsiteY277" fmla="*/ 852985 h 4046561"/>
                  <a:gd name="connsiteX278" fmla="*/ 860768 w 3692679"/>
                  <a:gd name="connsiteY278" fmla="*/ 812042 h 4046561"/>
                  <a:gd name="connsiteX279" fmla="*/ 840297 w 3692679"/>
                  <a:gd name="connsiteY279" fmla="*/ 798394 h 4046561"/>
                  <a:gd name="connsiteX280" fmla="*/ 826649 w 3692679"/>
                  <a:gd name="connsiteY280" fmla="*/ 777922 h 4046561"/>
                  <a:gd name="connsiteX281" fmla="*/ 785706 w 3692679"/>
                  <a:gd name="connsiteY281" fmla="*/ 757451 h 4046561"/>
                  <a:gd name="connsiteX282" fmla="*/ 772058 w 3692679"/>
                  <a:gd name="connsiteY282" fmla="*/ 736979 h 4046561"/>
                  <a:gd name="connsiteX283" fmla="*/ 751586 w 3692679"/>
                  <a:gd name="connsiteY283" fmla="*/ 730155 h 4046561"/>
                  <a:gd name="connsiteX284" fmla="*/ 772058 w 3692679"/>
                  <a:gd name="connsiteY284" fmla="*/ 716507 h 4046561"/>
                  <a:gd name="connsiteX285" fmla="*/ 799353 w 3692679"/>
                  <a:gd name="connsiteY285" fmla="*/ 702860 h 4046561"/>
                  <a:gd name="connsiteX286" fmla="*/ 819825 w 3692679"/>
                  <a:gd name="connsiteY286" fmla="*/ 689212 h 4046561"/>
                  <a:gd name="connsiteX287" fmla="*/ 847121 w 3692679"/>
                  <a:gd name="connsiteY287" fmla="*/ 675564 h 4046561"/>
                  <a:gd name="connsiteX288" fmla="*/ 874416 w 3692679"/>
                  <a:gd name="connsiteY288" fmla="*/ 655092 h 4046561"/>
                  <a:gd name="connsiteX289" fmla="*/ 915359 w 3692679"/>
                  <a:gd name="connsiteY289" fmla="*/ 627797 h 4046561"/>
                  <a:gd name="connsiteX290" fmla="*/ 942655 w 3692679"/>
                  <a:gd name="connsiteY290" fmla="*/ 580030 h 4046561"/>
                  <a:gd name="connsiteX291" fmla="*/ 963127 w 3692679"/>
                  <a:gd name="connsiteY291" fmla="*/ 532263 h 4046561"/>
                  <a:gd name="connsiteX292" fmla="*/ 983598 w 3692679"/>
                  <a:gd name="connsiteY292" fmla="*/ 511791 h 4046561"/>
                  <a:gd name="connsiteX293" fmla="*/ 1004070 w 3692679"/>
                  <a:gd name="connsiteY293" fmla="*/ 464024 h 4046561"/>
                  <a:gd name="connsiteX294" fmla="*/ 1017718 w 3692679"/>
                  <a:gd name="connsiteY294" fmla="*/ 423080 h 4046561"/>
                  <a:gd name="connsiteX295" fmla="*/ 1031365 w 3692679"/>
                  <a:gd name="connsiteY295" fmla="*/ 382137 h 4046561"/>
                  <a:gd name="connsiteX296" fmla="*/ 1038189 w 3692679"/>
                  <a:gd name="connsiteY296" fmla="*/ 354842 h 4046561"/>
                  <a:gd name="connsiteX297" fmla="*/ 1017718 w 3692679"/>
                  <a:gd name="connsiteY297" fmla="*/ 313898 h 4046561"/>
                  <a:gd name="connsiteX298" fmla="*/ 997246 w 3692679"/>
                  <a:gd name="connsiteY298" fmla="*/ 307074 h 4046561"/>
                  <a:gd name="connsiteX299" fmla="*/ 976774 w 3692679"/>
                  <a:gd name="connsiteY299" fmla="*/ 293427 h 4046561"/>
                  <a:gd name="connsiteX300" fmla="*/ 853944 w 3692679"/>
                  <a:gd name="connsiteY300" fmla="*/ 266131 h 4046561"/>
                  <a:gd name="connsiteX301" fmla="*/ 785706 w 3692679"/>
                  <a:gd name="connsiteY301" fmla="*/ 245660 h 4046561"/>
                  <a:gd name="connsiteX302" fmla="*/ 737938 w 3692679"/>
                  <a:gd name="connsiteY302" fmla="*/ 232012 h 4046561"/>
                  <a:gd name="connsiteX303" fmla="*/ 696995 w 3692679"/>
                  <a:gd name="connsiteY303" fmla="*/ 218364 h 4046561"/>
                  <a:gd name="connsiteX304" fmla="*/ 656052 w 3692679"/>
                  <a:gd name="connsiteY304" fmla="*/ 204716 h 4046561"/>
                  <a:gd name="connsiteX305" fmla="*/ 615109 w 3692679"/>
                  <a:gd name="connsiteY305" fmla="*/ 191068 h 4046561"/>
                  <a:gd name="connsiteX306" fmla="*/ 574165 w 3692679"/>
                  <a:gd name="connsiteY306" fmla="*/ 163773 h 4046561"/>
                  <a:gd name="connsiteX307" fmla="*/ 553694 w 3692679"/>
                  <a:gd name="connsiteY307" fmla="*/ 150125 h 4046561"/>
                  <a:gd name="connsiteX308" fmla="*/ 526398 w 3692679"/>
                  <a:gd name="connsiteY308" fmla="*/ 109182 h 4046561"/>
                  <a:gd name="connsiteX309" fmla="*/ 505927 w 3692679"/>
                  <a:gd name="connsiteY309" fmla="*/ 88710 h 4046561"/>
                  <a:gd name="connsiteX310" fmla="*/ 492279 w 3692679"/>
                  <a:gd name="connsiteY310" fmla="*/ 68239 h 4046561"/>
                  <a:gd name="connsiteX311" fmla="*/ 451335 w 3692679"/>
                  <a:gd name="connsiteY311" fmla="*/ 27295 h 4046561"/>
                  <a:gd name="connsiteX312" fmla="*/ 444512 w 3692679"/>
                  <a:gd name="connsiteY312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18721 w 3692679"/>
                  <a:gd name="connsiteY243" fmla="*/ 1787857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29258 w 3692679"/>
                  <a:gd name="connsiteY267" fmla="*/ 1044054 h 4046561"/>
                  <a:gd name="connsiteX268" fmla="*/ 1167843 w 3692679"/>
                  <a:gd name="connsiteY268" fmla="*/ 1009934 h 4046561"/>
                  <a:gd name="connsiteX269" fmla="*/ 1154195 w 3692679"/>
                  <a:gd name="connsiteY269" fmla="*/ 989463 h 4046561"/>
                  <a:gd name="connsiteX270" fmla="*/ 1133724 w 3692679"/>
                  <a:gd name="connsiteY270" fmla="*/ 982639 h 4046561"/>
                  <a:gd name="connsiteX271" fmla="*/ 1092780 w 3692679"/>
                  <a:gd name="connsiteY271" fmla="*/ 955343 h 4046561"/>
                  <a:gd name="connsiteX272" fmla="*/ 1051837 w 3692679"/>
                  <a:gd name="connsiteY272" fmla="*/ 928048 h 4046561"/>
                  <a:gd name="connsiteX273" fmla="*/ 1031365 w 3692679"/>
                  <a:gd name="connsiteY273" fmla="*/ 914400 h 4046561"/>
                  <a:gd name="connsiteX274" fmla="*/ 1010894 w 3692679"/>
                  <a:gd name="connsiteY274" fmla="*/ 907576 h 4046561"/>
                  <a:gd name="connsiteX275" fmla="*/ 942655 w 3692679"/>
                  <a:gd name="connsiteY275" fmla="*/ 859809 h 4046561"/>
                  <a:gd name="connsiteX276" fmla="*/ 922183 w 3692679"/>
                  <a:gd name="connsiteY276" fmla="*/ 852985 h 4046561"/>
                  <a:gd name="connsiteX277" fmla="*/ 860768 w 3692679"/>
                  <a:gd name="connsiteY277" fmla="*/ 812042 h 4046561"/>
                  <a:gd name="connsiteX278" fmla="*/ 840297 w 3692679"/>
                  <a:gd name="connsiteY278" fmla="*/ 798394 h 4046561"/>
                  <a:gd name="connsiteX279" fmla="*/ 826649 w 3692679"/>
                  <a:gd name="connsiteY279" fmla="*/ 777922 h 4046561"/>
                  <a:gd name="connsiteX280" fmla="*/ 785706 w 3692679"/>
                  <a:gd name="connsiteY280" fmla="*/ 757451 h 4046561"/>
                  <a:gd name="connsiteX281" fmla="*/ 772058 w 3692679"/>
                  <a:gd name="connsiteY281" fmla="*/ 736979 h 4046561"/>
                  <a:gd name="connsiteX282" fmla="*/ 751586 w 3692679"/>
                  <a:gd name="connsiteY282" fmla="*/ 730155 h 4046561"/>
                  <a:gd name="connsiteX283" fmla="*/ 772058 w 3692679"/>
                  <a:gd name="connsiteY283" fmla="*/ 716507 h 4046561"/>
                  <a:gd name="connsiteX284" fmla="*/ 799353 w 3692679"/>
                  <a:gd name="connsiteY284" fmla="*/ 702860 h 4046561"/>
                  <a:gd name="connsiteX285" fmla="*/ 819825 w 3692679"/>
                  <a:gd name="connsiteY285" fmla="*/ 689212 h 4046561"/>
                  <a:gd name="connsiteX286" fmla="*/ 847121 w 3692679"/>
                  <a:gd name="connsiteY286" fmla="*/ 675564 h 4046561"/>
                  <a:gd name="connsiteX287" fmla="*/ 874416 w 3692679"/>
                  <a:gd name="connsiteY287" fmla="*/ 655092 h 4046561"/>
                  <a:gd name="connsiteX288" fmla="*/ 915359 w 3692679"/>
                  <a:gd name="connsiteY288" fmla="*/ 627797 h 4046561"/>
                  <a:gd name="connsiteX289" fmla="*/ 942655 w 3692679"/>
                  <a:gd name="connsiteY289" fmla="*/ 580030 h 4046561"/>
                  <a:gd name="connsiteX290" fmla="*/ 963127 w 3692679"/>
                  <a:gd name="connsiteY290" fmla="*/ 532263 h 4046561"/>
                  <a:gd name="connsiteX291" fmla="*/ 983598 w 3692679"/>
                  <a:gd name="connsiteY291" fmla="*/ 511791 h 4046561"/>
                  <a:gd name="connsiteX292" fmla="*/ 1004070 w 3692679"/>
                  <a:gd name="connsiteY292" fmla="*/ 464024 h 4046561"/>
                  <a:gd name="connsiteX293" fmla="*/ 1017718 w 3692679"/>
                  <a:gd name="connsiteY293" fmla="*/ 423080 h 4046561"/>
                  <a:gd name="connsiteX294" fmla="*/ 1031365 w 3692679"/>
                  <a:gd name="connsiteY294" fmla="*/ 382137 h 4046561"/>
                  <a:gd name="connsiteX295" fmla="*/ 1038189 w 3692679"/>
                  <a:gd name="connsiteY295" fmla="*/ 354842 h 4046561"/>
                  <a:gd name="connsiteX296" fmla="*/ 1017718 w 3692679"/>
                  <a:gd name="connsiteY296" fmla="*/ 313898 h 4046561"/>
                  <a:gd name="connsiteX297" fmla="*/ 997246 w 3692679"/>
                  <a:gd name="connsiteY297" fmla="*/ 307074 h 4046561"/>
                  <a:gd name="connsiteX298" fmla="*/ 976774 w 3692679"/>
                  <a:gd name="connsiteY298" fmla="*/ 293427 h 4046561"/>
                  <a:gd name="connsiteX299" fmla="*/ 853944 w 3692679"/>
                  <a:gd name="connsiteY299" fmla="*/ 266131 h 4046561"/>
                  <a:gd name="connsiteX300" fmla="*/ 785706 w 3692679"/>
                  <a:gd name="connsiteY300" fmla="*/ 245660 h 4046561"/>
                  <a:gd name="connsiteX301" fmla="*/ 737938 w 3692679"/>
                  <a:gd name="connsiteY301" fmla="*/ 232012 h 4046561"/>
                  <a:gd name="connsiteX302" fmla="*/ 696995 w 3692679"/>
                  <a:gd name="connsiteY302" fmla="*/ 218364 h 4046561"/>
                  <a:gd name="connsiteX303" fmla="*/ 656052 w 3692679"/>
                  <a:gd name="connsiteY303" fmla="*/ 204716 h 4046561"/>
                  <a:gd name="connsiteX304" fmla="*/ 615109 w 3692679"/>
                  <a:gd name="connsiteY304" fmla="*/ 191068 h 4046561"/>
                  <a:gd name="connsiteX305" fmla="*/ 574165 w 3692679"/>
                  <a:gd name="connsiteY305" fmla="*/ 163773 h 4046561"/>
                  <a:gd name="connsiteX306" fmla="*/ 553694 w 3692679"/>
                  <a:gd name="connsiteY306" fmla="*/ 150125 h 4046561"/>
                  <a:gd name="connsiteX307" fmla="*/ 526398 w 3692679"/>
                  <a:gd name="connsiteY307" fmla="*/ 109182 h 4046561"/>
                  <a:gd name="connsiteX308" fmla="*/ 505927 w 3692679"/>
                  <a:gd name="connsiteY308" fmla="*/ 88710 h 4046561"/>
                  <a:gd name="connsiteX309" fmla="*/ 492279 w 3692679"/>
                  <a:gd name="connsiteY309" fmla="*/ 68239 h 4046561"/>
                  <a:gd name="connsiteX310" fmla="*/ 451335 w 3692679"/>
                  <a:gd name="connsiteY310" fmla="*/ 27295 h 4046561"/>
                  <a:gd name="connsiteX311" fmla="*/ 444512 w 3692679"/>
                  <a:gd name="connsiteY311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29258 w 3692679"/>
                  <a:gd name="connsiteY267" fmla="*/ 1044054 h 4046561"/>
                  <a:gd name="connsiteX268" fmla="*/ 1167843 w 3692679"/>
                  <a:gd name="connsiteY268" fmla="*/ 1009934 h 4046561"/>
                  <a:gd name="connsiteX269" fmla="*/ 1154195 w 3692679"/>
                  <a:gd name="connsiteY269" fmla="*/ 989463 h 4046561"/>
                  <a:gd name="connsiteX270" fmla="*/ 1133724 w 3692679"/>
                  <a:gd name="connsiteY270" fmla="*/ 982639 h 4046561"/>
                  <a:gd name="connsiteX271" fmla="*/ 1092780 w 3692679"/>
                  <a:gd name="connsiteY271" fmla="*/ 955343 h 4046561"/>
                  <a:gd name="connsiteX272" fmla="*/ 1051837 w 3692679"/>
                  <a:gd name="connsiteY272" fmla="*/ 928048 h 4046561"/>
                  <a:gd name="connsiteX273" fmla="*/ 1031365 w 3692679"/>
                  <a:gd name="connsiteY273" fmla="*/ 914400 h 4046561"/>
                  <a:gd name="connsiteX274" fmla="*/ 1010894 w 3692679"/>
                  <a:gd name="connsiteY274" fmla="*/ 907576 h 4046561"/>
                  <a:gd name="connsiteX275" fmla="*/ 942655 w 3692679"/>
                  <a:gd name="connsiteY275" fmla="*/ 859809 h 4046561"/>
                  <a:gd name="connsiteX276" fmla="*/ 922183 w 3692679"/>
                  <a:gd name="connsiteY276" fmla="*/ 852985 h 4046561"/>
                  <a:gd name="connsiteX277" fmla="*/ 860768 w 3692679"/>
                  <a:gd name="connsiteY277" fmla="*/ 812042 h 4046561"/>
                  <a:gd name="connsiteX278" fmla="*/ 840297 w 3692679"/>
                  <a:gd name="connsiteY278" fmla="*/ 798394 h 4046561"/>
                  <a:gd name="connsiteX279" fmla="*/ 826649 w 3692679"/>
                  <a:gd name="connsiteY279" fmla="*/ 777922 h 4046561"/>
                  <a:gd name="connsiteX280" fmla="*/ 785706 w 3692679"/>
                  <a:gd name="connsiteY280" fmla="*/ 757451 h 4046561"/>
                  <a:gd name="connsiteX281" fmla="*/ 772058 w 3692679"/>
                  <a:gd name="connsiteY281" fmla="*/ 736979 h 4046561"/>
                  <a:gd name="connsiteX282" fmla="*/ 751586 w 3692679"/>
                  <a:gd name="connsiteY282" fmla="*/ 730155 h 4046561"/>
                  <a:gd name="connsiteX283" fmla="*/ 772058 w 3692679"/>
                  <a:gd name="connsiteY283" fmla="*/ 716507 h 4046561"/>
                  <a:gd name="connsiteX284" fmla="*/ 799353 w 3692679"/>
                  <a:gd name="connsiteY284" fmla="*/ 702860 h 4046561"/>
                  <a:gd name="connsiteX285" fmla="*/ 819825 w 3692679"/>
                  <a:gd name="connsiteY285" fmla="*/ 689212 h 4046561"/>
                  <a:gd name="connsiteX286" fmla="*/ 847121 w 3692679"/>
                  <a:gd name="connsiteY286" fmla="*/ 675564 h 4046561"/>
                  <a:gd name="connsiteX287" fmla="*/ 874416 w 3692679"/>
                  <a:gd name="connsiteY287" fmla="*/ 655092 h 4046561"/>
                  <a:gd name="connsiteX288" fmla="*/ 915359 w 3692679"/>
                  <a:gd name="connsiteY288" fmla="*/ 627797 h 4046561"/>
                  <a:gd name="connsiteX289" fmla="*/ 942655 w 3692679"/>
                  <a:gd name="connsiteY289" fmla="*/ 580030 h 4046561"/>
                  <a:gd name="connsiteX290" fmla="*/ 963127 w 3692679"/>
                  <a:gd name="connsiteY290" fmla="*/ 532263 h 4046561"/>
                  <a:gd name="connsiteX291" fmla="*/ 983598 w 3692679"/>
                  <a:gd name="connsiteY291" fmla="*/ 511791 h 4046561"/>
                  <a:gd name="connsiteX292" fmla="*/ 1004070 w 3692679"/>
                  <a:gd name="connsiteY292" fmla="*/ 464024 h 4046561"/>
                  <a:gd name="connsiteX293" fmla="*/ 1017718 w 3692679"/>
                  <a:gd name="connsiteY293" fmla="*/ 423080 h 4046561"/>
                  <a:gd name="connsiteX294" fmla="*/ 1031365 w 3692679"/>
                  <a:gd name="connsiteY294" fmla="*/ 382137 h 4046561"/>
                  <a:gd name="connsiteX295" fmla="*/ 1038189 w 3692679"/>
                  <a:gd name="connsiteY295" fmla="*/ 354842 h 4046561"/>
                  <a:gd name="connsiteX296" fmla="*/ 1017718 w 3692679"/>
                  <a:gd name="connsiteY296" fmla="*/ 313898 h 4046561"/>
                  <a:gd name="connsiteX297" fmla="*/ 997246 w 3692679"/>
                  <a:gd name="connsiteY297" fmla="*/ 307074 h 4046561"/>
                  <a:gd name="connsiteX298" fmla="*/ 976774 w 3692679"/>
                  <a:gd name="connsiteY298" fmla="*/ 293427 h 4046561"/>
                  <a:gd name="connsiteX299" fmla="*/ 853944 w 3692679"/>
                  <a:gd name="connsiteY299" fmla="*/ 266131 h 4046561"/>
                  <a:gd name="connsiteX300" fmla="*/ 785706 w 3692679"/>
                  <a:gd name="connsiteY300" fmla="*/ 245660 h 4046561"/>
                  <a:gd name="connsiteX301" fmla="*/ 737938 w 3692679"/>
                  <a:gd name="connsiteY301" fmla="*/ 232012 h 4046561"/>
                  <a:gd name="connsiteX302" fmla="*/ 696995 w 3692679"/>
                  <a:gd name="connsiteY302" fmla="*/ 218364 h 4046561"/>
                  <a:gd name="connsiteX303" fmla="*/ 656052 w 3692679"/>
                  <a:gd name="connsiteY303" fmla="*/ 204716 h 4046561"/>
                  <a:gd name="connsiteX304" fmla="*/ 615109 w 3692679"/>
                  <a:gd name="connsiteY304" fmla="*/ 191068 h 4046561"/>
                  <a:gd name="connsiteX305" fmla="*/ 574165 w 3692679"/>
                  <a:gd name="connsiteY305" fmla="*/ 163773 h 4046561"/>
                  <a:gd name="connsiteX306" fmla="*/ 553694 w 3692679"/>
                  <a:gd name="connsiteY306" fmla="*/ 150125 h 4046561"/>
                  <a:gd name="connsiteX307" fmla="*/ 526398 w 3692679"/>
                  <a:gd name="connsiteY307" fmla="*/ 109182 h 4046561"/>
                  <a:gd name="connsiteX308" fmla="*/ 505927 w 3692679"/>
                  <a:gd name="connsiteY308" fmla="*/ 88710 h 4046561"/>
                  <a:gd name="connsiteX309" fmla="*/ 492279 w 3692679"/>
                  <a:gd name="connsiteY309" fmla="*/ 68239 h 4046561"/>
                  <a:gd name="connsiteX310" fmla="*/ 451335 w 3692679"/>
                  <a:gd name="connsiteY310" fmla="*/ 27295 h 4046561"/>
                  <a:gd name="connsiteX311" fmla="*/ 444512 w 3692679"/>
                  <a:gd name="connsiteY311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29258 w 3692679"/>
                  <a:gd name="connsiteY267" fmla="*/ 1044054 h 4046561"/>
                  <a:gd name="connsiteX268" fmla="*/ 1167843 w 3692679"/>
                  <a:gd name="connsiteY268" fmla="*/ 1009934 h 4046561"/>
                  <a:gd name="connsiteX269" fmla="*/ 1154195 w 3692679"/>
                  <a:gd name="connsiteY269" fmla="*/ 989463 h 4046561"/>
                  <a:gd name="connsiteX270" fmla="*/ 1133724 w 3692679"/>
                  <a:gd name="connsiteY270" fmla="*/ 982639 h 4046561"/>
                  <a:gd name="connsiteX271" fmla="*/ 1092780 w 3692679"/>
                  <a:gd name="connsiteY271" fmla="*/ 955343 h 4046561"/>
                  <a:gd name="connsiteX272" fmla="*/ 1051837 w 3692679"/>
                  <a:gd name="connsiteY272" fmla="*/ 928048 h 4046561"/>
                  <a:gd name="connsiteX273" fmla="*/ 1031365 w 3692679"/>
                  <a:gd name="connsiteY273" fmla="*/ 914400 h 4046561"/>
                  <a:gd name="connsiteX274" fmla="*/ 1010894 w 3692679"/>
                  <a:gd name="connsiteY274" fmla="*/ 907576 h 4046561"/>
                  <a:gd name="connsiteX275" fmla="*/ 942655 w 3692679"/>
                  <a:gd name="connsiteY275" fmla="*/ 859809 h 4046561"/>
                  <a:gd name="connsiteX276" fmla="*/ 922183 w 3692679"/>
                  <a:gd name="connsiteY276" fmla="*/ 852985 h 4046561"/>
                  <a:gd name="connsiteX277" fmla="*/ 860768 w 3692679"/>
                  <a:gd name="connsiteY277" fmla="*/ 812042 h 4046561"/>
                  <a:gd name="connsiteX278" fmla="*/ 840297 w 3692679"/>
                  <a:gd name="connsiteY278" fmla="*/ 798394 h 4046561"/>
                  <a:gd name="connsiteX279" fmla="*/ 826649 w 3692679"/>
                  <a:gd name="connsiteY279" fmla="*/ 777922 h 4046561"/>
                  <a:gd name="connsiteX280" fmla="*/ 785706 w 3692679"/>
                  <a:gd name="connsiteY280" fmla="*/ 757451 h 4046561"/>
                  <a:gd name="connsiteX281" fmla="*/ 772058 w 3692679"/>
                  <a:gd name="connsiteY281" fmla="*/ 736979 h 4046561"/>
                  <a:gd name="connsiteX282" fmla="*/ 751586 w 3692679"/>
                  <a:gd name="connsiteY282" fmla="*/ 730155 h 4046561"/>
                  <a:gd name="connsiteX283" fmla="*/ 799353 w 3692679"/>
                  <a:gd name="connsiteY283" fmla="*/ 702860 h 4046561"/>
                  <a:gd name="connsiteX284" fmla="*/ 819825 w 3692679"/>
                  <a:gd name="connsiteY284" fmla="*/ 689212 h 4046561"/>
                  <a:gd name="connsiteX285" fmla="*/ 847121 w 3692679"/>
                  <a:gd name="connsiteY285" fmla="*/ 675564 h 4046561"/>
                  <a:gd name="connsiteX286" fmla="*/ 874416 w 3692679"/>
                  <a:gd name="connsiteY286" fmla="*/ 655092 h 4046561"/>
                  <a:gd name="connsiteX287" fmla="*/ 915359 w 3692679"/>
                  <a:gd name="connsiteY287" fmla="*/ 627797 h 4046561"/>
                  <a:gd name="connsiteX288" fmla="*/ 942655 w 3692679"/>
                  <a:gd name="connsiteY288" fmla="*/ 580030 h 4046561"/>
                  <a:gd name="connsiteX289" fmla="*/ 963127 w 3692679"/>
                  <a:gd name="connsiteY289" fmla="*/ 532263 h 4046561"/>
                  <a:gd name="connsiteX290" fmla="*/ 983598 w 3692679"/>
                  <a:gd name="connsiteY290" fmla="*/ 511791 h 4046561"/>
                  <a:gd name="connsiteX291" fmla="*/ 1004070 w 3692679"/>
                  <a:gd name="connsiteY291" fmla="*/ 464024 h 4046561"/>
                  <a:gd name="connsiteX292" fmla="*/ 1017718 w 3692679"/>
                  <a:gd name="connsiteY292" fmla="*/ 423080 h 4046561"/>
                  <a:gd name="connsiteX293" fmla="*/ 1031365 w 3692679"/>
                  <a:gd name="connsiteY293" fmla="*/ 382137 h 4046561"/>
                  <a:gd name="connsiteX294" fmla="*/ 1038189 w 3692679"/>
                  <a:gd name="connsiteY294" fmla="*/ 354842 h 4046561"/>
                  <a:gd name="connsiteX295" fmla="*/ 1017718 w 3692679"/>
                  <a:gd name="connsiteY295" fmla="*/ 313898 h 4046561"/>
                  <a:gd name="connsiteX296" fmla="*/ 997246 w 3692679"/>
                  <a:gd name="connsiteY296" fmla="*/ 307074 h 4046561"/>
                  <a:gd name="connsiteX297" fmla="*/ 976774 w 3692679"/>
                  <a:gd name="connsiteY297" fmla="*/ 293427 h 4046561"/>
                  <a:gd name="connsiteX298" fmla="*/ 853944 w 3692679"/>
                  <a:gd name="connsiteY298" fmla="*/ 266131 h 4046561"/>
                  <a:gd name="connsiteX299" fmla="*/ 785706 w 3692679"/>
                  <a:gd name="connsiteY299" fmla="*/ 245660 h 4046561"/>
                  <a:gd name="connsiteX300" fmla="*/ 737938 w 3692679"/>
                  <a:gd name="connsiteY300" fmla="*/ 232012 h 4046561"/>
                  <a:gd name="connsiteX301" fmla="*/ 696995 w 3692679"/>
                  <a:gd name="connsiteY301" fmla="*/ 218364 h 4046561"/>
                  <a:gd name="connsiteX302" fmla="*/ 656052 w 3692679"/>
                  <a:gd name="connsiteY302" fmla="*/ 204716 h 4046561"/>
                  <a:gd name="connsiteX303" fmla="*/ 615109 w 3692679"/>
                  <a:gd name="connsiteY303" fmla="*/ 191068 h 4046561"/>
                  <a:gd name="connsiteX304" fmla="*/ 574165 w 3692679"/>
                  <a:gd name="connsiteY304" fmla="*/ 163773 h 4046561"/>
                  <a:gd name="connsiteX305" fmla="*/ 553694 w 3692679"/>
                  <a:gd name="connsiteY305" fmla="*/ 150125 h 4046561"/>
                  <a:gd name="connsiteX306" fmla="*/ 526398 w 3692679"/>
                  <a:gd name="connsiteY306" fmla="*/ 109182 h 4046561"/>
                  <a:gd name="connsiteX307" fmla="*/ 505927 w 3692679"/>
                  <a:gd name="connsiteY307" fmla="*/ 88710 h 4046561"/>
                  <a:gd name="connsiteX308" fmla="*/ 492279 w 3692679"/>
                  <a:gd name="connsiteY308" fmla="*/ 68239 h 4046561"/>
                  <a:gd name="connsiteX309" fmla="*/ 451335 w 3692679"/>
                  <a:gd name="connsiteY309" fmla="*/ 27295 h 4046561"/>
                  <a:gd name="connsiteX310" fmla="*/ 444512 w 3692679"/>
                  <a:gd name="connsiteY310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29258 w 3692679"/>
                  <a:gd name="connsiteY267" fmla="*/ 1044054 h 4046561"/>
                  <a:gd name="connsiteX268" fmla="*/ 1167843 w 3692679"/>
                  <a:gd name="connsiteY268" fmla="*/ 1009934 h 4046561"/>
                  <a:gd name="connsiteX269" fmla="*/ 1154195 w 3692679"/>
                  <a:gd name="connsiteY269" fmla="*/ 989463 h 4046561"/>
                  <a:gd name="connsiteX270" fmla="*/ 1133724 w 3692679"/>
                  <a:gd name="connsiteY270" fmla="*/ 982639 h 4046561"/>
                  <a:gd name="connsiteX271" fmla="*/ 1092780 w 3692679"/>
                  <a:gd name="connsiteY271" fmla="*/ 955343 h 4046561"/>
                  <a:gd name="connsiteX272" fmla="*/ 1051837 w 3692679"/>
                  <a:gd name="connsiteY272" fmla="*/ 928048 h 4046561"/>
                  <a:gd name="connsiteX273" fmla="*/ 1031365 w 3692679"/>
                  <a:gd name="connsiteY273" fmla="*/ 914400 h 4046561"/>
                  <a:gd name="connsiteX274" fmla="*/ 1010894 w 3692679"/>
                  <a:gd name="connsiteY274" fmla="*/ 907576 h 4046561"/>
                  <a:gd name="connsiteX275" fmla="*/ 942655 w 3692679"/>
                  <a:gd name="connsiteY275" fmla="*/ 859809 h 4046561"/>
                  <a:gd name="connsiteX276" fmla="*/ 922183 w 3692679"/>
                  <a:gd name="connsiteY276" fmla="*/ 852985 h 4046561"/>
                  <a:gd name="connsiteX277" fmla="*/ 860768 w 3692679"/>
                  <a:gd name="connsiteY277" fmla="*/ 812042 h 4046561"/>
                  <a:gd name="connsiteX278" fmla="*/ 840297 w 3692679"/>
                  <a:gd name="connsiteY278" fmla="*/ 798394 h 4046561"/>
                  <a:gd name="connsiteX279" fmla="*/ 826649 w 3692679"/>
                  <a:gd name="connsiteY279" fmla="*/ 777922 h 4046561"/>
                  <a:gd name="connsiteX280" fmla="*/ 785706 w 3692679"/>
                  <a:gd name="connsiteY280" fmla="*/ 757451 h 4046561"/>
                  <a:gd name="connsiteX281" fmla="*/ 772058 w 3692679"/>
                  <a:gd name="connsiteY281" fmla="*/ 736979 h 4046561"/>
                  <a:gd name="connsiteX282" fmla="*/ 806211 w 3692679"/>
                  <a:gd name="connsiteY282" fmla="*/ 737041 h 4046561"/>
                  <a:gd name="connsiteX283" fmla="*/ 799353 w 3692679"/>
                  <a:gd name="connsiteY283" fmla="*/ 702860 h 4046561"/>
                  <a:gd name="connsiteX284" fmla="*/ 819825 w 3692679"/>
                  <a:gd name="connsiteY284" fmla="*/ 689212 h 4046561"/>
                  <a:gd name="connsiteX285" fmla="*/ 847121 w 3692679"/>
                  <a:gd name="connsiteY285" fmla="*/ 675564 h 4046561"/>
                  <a:gd name="connsiteX286" fmla="*/ 874416 w 3692679"/>
                  <a:gd name="connsiteY286" fmla="*/ 655092 h 4046561"/>
                  <a:gd name="connsiteX287" fmla="*/ 915359 w 3692679"/>
                  <a:gd name="connsiteY287" fmla="*/ 627797 h 4046561"/>
                  <a:gd name="connsiteX288" fmla="*/ 942655 w 3692679"/>
                  <a:gd name="connsiteY288" fmla="*/ 580030 h 4046561"/>
                  <a:gd name="connsiteX289" fmla="*/ 963127 w 3692679"/>
                  <a:gd name="connsiteY289" fmla="*/ 532263 h 4046561"/>
                  <a:gd name="connsiteX290" fmla="*/ 983598 w 3692679"/>
                  <a:gd name="connsiteY290" fmla="*/ 511791 h 4046561"/>
                  <a:gd name="connsiteX291" fmla="*/ 1004070 w 3692679"/>
                  <a:gd name="connsiteY291" fmla="*/ 464024 h 4046561"/>
                  <a:gd name="connsiteX292" fmla="*/ 1017718 w 3692679"/>
                  <a:gd name="connsiteY292" fmla="*/ 423080 h 4046561"/>
                  <a:gd name="connsiteX293" fmla="*/ 1031365 w 3692679"/>
                  <a:gd name="connsiteY293" fmla="*/ 382137 h 4046561"/>
                  <a:gd name="connsiteX294" fmla="*/ 1038189 w 3692679"/>
                  <a:gd name="connsiteY294" fmla="*/ 354842 h 4046561"/>
                  <a:gd name="connsiteX295" fmla="*/ 1017718 w 3692679"/>
                  <a:gd name="connsiteY295" fmla="*/ 313898 h 4046561"/>
                  <a:gd name="connsiteX296" fmla="*/ 997246 w 3692679"/>
                  <a:gd name="connsiteY296" fmla="*/ 307074 h 4046561"/>
                  <a:gd name="connsiteX297" fmla="*/ 976774 w 3692679"/>
                  <a:gd name="connsiteY297" fmla="*/ 293427 h 4046561"/>
                  <a:gd name="connsiteX298" fmla="*/ 853944 w 3692679"/>
                  <a:gd name="connsiteY298" fmla="*/ 266131 h 4046561"/>
                  <a:gd name="connsiteX299" fmla="*/ 785706 w 3692679"/>
                  <a:gd name="connsiteY299" fmla="*/ 245660 h 4046561"/>
                  <a:gd name="connsiteX300" fmla="*/ 737938 w 3692679"/>
                  <a:gd name="connsiteY300" fmla="*/ 232012 h 4046561"/>
                  <a:gd name="connsiteX301" fmla="*/ 696995 w 3692679"/>
                  <a:gd name="connsiteY301" fmla="*/ 218364 h 4046561"/>
                  <a:gd name="connsiteX302" fmla="*/ 656052 w 3692679"/>
                  <a:gd name="connsiteY302" fmla="*/ 204716 h 4046561"/>
                  <a:gd name="connsiteX303" fmla="*/ 615109 w 3692679"/>
                  <a:gd name="connsiteY303" fmla="*/ 191068 h 4046561"/>
                  <a:gd name="connsiteX304" fmla="*/ 574165 w 3692679"/>
                  <a:gd name="connsiteY304" fmla="*/ 163773 h 4046561"/>
                  <a:gd name="connsiteX305" fmla="*/ 553694 w 3692679"/>
                  <a:gd name="connsiteY305" fmla="*/ 150125 h 4046561"/>
                  <a:gd name="connsiteX306" fmla="*/ 526398 w 3692679"/>
                  <a:gd name="connsiteY306" fmla="*/ 109182 h 4046561"/>
                  <a:gd name="connsiteX307" fmla="*/ 505927 w 3692679"/>
                  <a:gd name="connsiteY307" fmla="*/ 88710 h 4046561"/>
                  <a:gd name="connsiteX308" fmla="*/ 492279 w 3692679"/>
                  <a:gd name="connsiteY308" fmla="*/ 68239 h 4046561"/>
                  <a:gd name="connsiteX309" fmla="*/ 451335 w 3692679"/>
                  <a:gd name="connsiteY309" fmla="*/ 27295 h 4046561"/>
                  <a:gd name="connsiteX310" fmla="*/ 444512 w 3692679"/>
                  <a:gd name="connsiteY310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29258 w 3692679"/>
                  <a:gd name="connsiteY267" fmla="*/ 1044054 h 4046561"/>
                  <a:gd name="connsiteX268" fmla="*/ 1167843 w 3692679"/>
                  <a:gd name="connsiteY268" fmla="*/ 1009934 h 4046561"/>
                  <a:gd name="connsiteX269" fmla="*/ 1154195 w 3692679"/>
                  <a:gd name="connsiteY269" fmla="*/ 989463 h 4046561"/>
                  <a:gd name="connsiteX270" fmla="*/ 1133724 w 3692679"/>
                  <a:gd name="connsiteY270" fmla="*/ 982639 h 4046561"/>
                  <a:gd name="connsiteX271" fmla="*/ 1092780 w 3692679"/>
                  <a:gd name="connsiteY271" fmla="*/ 955343 h 4046561"/>
                  <a:gd name="connsiteX272" fmla="*/ 1051837 w 3692679"/>
                  <a:gd name="connsiteY272" fmla="*/ 928048 h 4046561"/>
                  <a:gd name="connsiteX273" fmla="*/ 1031365 w 3692679"/>
                  <a:gd name="connsiteY273" fmla="*/ 914400 h 4046561"/>
                  <a:gd name="connsiteX274" fmla="*/ 1010894 w 3692679"/>
                  <a:gd name="connsiteY274" fmla="*/ 907576 h 4046561"/>
                  <a:gd name="connsiteX275" fmla="*/ 942655 w 3692679"/>
                  <a:gd name="connsiteY275" fmla="*/ 859809 h 4046561"/>
                  <a:gd name="connsiteX276" fmla="*/ 922183 w 3692679"/>
                  <a:gd name="connsiteY276" fmla="*/ 852985 h 4046561"/>
                  <a:gd name="connsiteX277" fmla="*/ 860768 w 3692679"/>
                  <a:gd name="connsiteY277" fmla="*/ 812042 h 4046561"/>
                  <a:gd name="connsiteX278" fmla="*/ 840297 w 3692679"/>
                  <a:gd name="connsiteY278" fmla="*/ 798394 h 4046561"/>
                  <a:gd name="connsiteX279" fmla="*/ 826649 w 3692679"/>
                  <a:gd name="connsiteY279" fmla="*/ 777922 h 4046561"/>
                  <a:gd name="connsiteX280" fmla="*/ 785706 w 3692679"/>
                  <a:gd name="connsiteY280" fmla="*/ 757451 h 4046561"/>
                  <a:gd name="connsiteX281" fmla="*/ 772058 w 3692679"/>
                  <a:gd name="connsiteY281" fmla="*/ 736979 h 4046561"/>
                  <a:gd name="connsiteX282" fmla="*/ 806211 w 3692679"/>
                  <a:gd name="connsiteY282" fmla="*/ 737041 h 4046561"/>
                  <a:gd name="connsiteX283" fmla="*/ 799353 w 3692679"/>
                  <a:gd name="connsiteY283" fmla="*/ 702860 h 4046561"/>
                  <a:gd name="connsiteX284" fmla="*/ 819825 w 3692679"/>
                  <a:gd name="connsiteY284" fmla="*/ 689212 h 4046561"/>
                  <a:gd name="connsiteX285" fmla="*/ 847121 w 3692679"/>
                  <a:gd name="connsiteY285" fmla="*/ 675564 h 4046561"/>
                  <a:gd name="connsiteX286" fmla="*/ 915359 w 3692679"/>
                  <a:gd name="connsiteY286" fmla="*/ 627797 h 4046561"/>
                  <a:gd name="connsiteX287" fmla="*/ 942655 w 3692679"/>
                  <a:gd name="connsiteY287" fmla="*/ 580030 h 4046561"/>
                  <a:gd name="connsiteX288" fmla="*/ 963127 w 3692679"/>
                  <a:gd name="connsiteY288" fmla="*/ 532263 h 4046561"/>
                  <a:gd name="connsiteX289" fmla="*/ 983598 w 3692679"/>
                  <a:gd name="connsiteY289" fmla="*/ 511791 h 4046561"/>
                  <a:gd name="connsiteX290" fmla="*/ 1004070 w 3692679"/>
                  <a:gd name="connsiteY290" fmla="*/ 464024 h 4046561"/>
                  <a:gd name="connsiteX291" fmla="*/ 1017718 w 3692679"/>
                  <a:gd name="connsiteY291" fmla="*/ 423080 h 4046561"/>
                  <a:gd name="connsiteX292" fmla="*/ 1031365 w 3692679"/>
                  <a:gd name="connsiteY292" fmla="*/ 382137 h 4046561"/>
                  <a:gd name="connsiteX293" fmla="*/ 1038189 w 3692679"/>
                  <a:gd name="connsiteY293" fmla="*/ 354842 h 4046561"/>
                  <a:gd name="connsiteX294" fmla="*/ 1017718 w 3692679"/>
                  <a:gd name="connsiteY294" fmla="*/ 313898 h 4046561"/>
                  <a:gd name="connsiteX295" fmla="*/ 997246 w 3692679"/>
                  <a:gd name="connsiteY295" fmla="*/ 307074 h 4046561"/>
                  <a:gd name="connsiteX296" fmla="*/ 976774 w 3692679"/>
                  <a:gd name="connsiteY296" fmla="*/ 293427 h 4046561"/>
                  <a:gd name="connsiteX297" fmla="*/ 853944 w 3692679"/>
                  <a:gd name="connsiteY297" fmla="*/ 266131 h 4046561"/>
                  <a:gd name="connsiteX298" fmla="*/ 785706 w 3692679"/>
                  <a:gd name="connsiteY298" fmla="*/ 245660 h 4046561"/>
                  <a:gd name="connsiteX299" fmla="*/ 737938 w 3692679"/>
                  <a:gd name="connsiteY299" fmla="*/ 232012 h 4046561"/>
                  <a:gd name="connsiteX300" fmla="*/ 696995 w 3692679"/>
                  <a:gd name="connsiteY300" fmla="*/ 218364 h 4046561"/>
                  <a:gd name="connsiteX301" fmla="*/ 656052 w 3692679"/>
                  <a:gd name="connsiteY301" fmla="*/ 204716 h 4046561"/>
                  <a:gd name="connsiteX302" fmla="*/ 615109 w 3692679"/>
                  <a:gd name="connsiteY302" fmla="*/ 191068 h 4046561"/>
                  <a:gd name="connsiteX303" fmla="*/ 574165 w 3692679"/>
                  <a:gd name="connsiteY303" fmla="*/ 163773 h 4046561"/>
                  <a:gd name="connsiteX304" fmla="*/ 553694 w 3692679"/>
                  <a:gd name="connsiteY304" fmla="*/ 150125 h 4046561"/>
                  <a:gd name="connsiteX305" fmla="*/ 526398 w 3692679"/>
                  <a:gd name="connsiteY305" fmla="*/ 109182 h 4046561"/>
                  <a:gd name="connsiteX306" fmla="*/ 505927 w 3692679"/>
                  <a:gd name="connsiteY306" fmla="*/ 88710 h 4046561"/>
                  <a:gd name="connsiteX307" fmla="*/ 492279 w 3692679"/>
                  <a:gd name="connsiteY307" fmla="*/ 68239 h 4046561"/>
                  <a:gd name="connsiteX308" fmla="*/ 451335 w 3692679"/>
                  <a:gd name="connsiteY308" fmla="*/ 27295 h 4046561"/>
                  <a:gd name="connsiteX309" fmla="*/ 444512 w 3692679"/>
                  <a:gd name="connsiteY309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29258 w 3692679"/>
                  <a:gd name="connsiteY267" fmla="*/ 1044054 h 4046561"/>
                  <a:gd name="connsiteX268" fmla="*/ 1167843 w 3692679"/>
                  <a:gd name="connsiteY268" fmla="*/ 1009934 h 4046561"/>
                  <a:gd name="connsiteX269" fmla="*/ 1154195 w 3692679"/>
                  <a:gd name="connsiteY269" fmla="*/ 989463 h 4046561"/>
                  <a:gd name="connsiteX270" fmla="*/ 1133724 w 3692679"/>
                  <a:gd name="connsiteY270" fmla="*/ 982639 h 4046561"/>
                  <a:gd name="connsiteX271" fmla="*/ 1092780 w 3692679"/>
                  <a:gd name="connsiteY271" fmla="*/ 955343 h 4046561"/>
                  <a:gd name="connsiteX272" fmla="*/ 1051837 w 3692679"/>
                  <a:gd name="connsiteY272" fmla="*/ 928048 h 4046561"/>
                  <a:gd name="connsiteX273" fmla="*/ 1031365 w 3692679"/>
                  <a:gd name="connsiteY273" fmla="*/ 914400 h 4046561"/>
                  <a:gd name="connsiteX274" fmla="*/ 1010894 w 3692679"/>
                  <a:gd name="connsiteY274" fmla="*/ 907576 h 4046561"/>
                  <a:gd name="connsiteX275" fmla="*/ 942655 w 3692679"/>
                  <a:gd name="connsiteY275" fmla="*/ 859809 h 4046561"/>
                  <a:gd name="connsiteX276" fmla="*/ 922183 w 3692679"/>
                  <a:gd name="connsiteY276" fmla="*/ 852985 h 4046561"/>
                  <a:gd name="connsiteX277" fmla="*/ 860768 w 3692679"/>
                  <a:gd name="connsiteY277" fmla="*/ 812042 h 4046561"/>
                  <a:gd name="connsiteX278" fmla="*/ 840297 w 3692679"/>
                  <a:gd name="connsiteY278" fmla="*/ 798394 h 4046561"/>
                  <a:gd name="connsiteX279" fmla="*/ 826649 w 3692679"/>
                  <a:gd name="connsiteY279" fmla="*/ 777922 h 4046561"/>
                  <a:gd name="connsiteX280" fmla="*/ 785706 w 3692679"/>
                  <a:gd name="connsiteY280" fmla="*/ 757451 h 4046561"/>
                  <a:gd name="connsiteX281" fmla="*/ 772058 w 3692679"/>
                  <a:gd name="connsiteY281" fmla="*/ 736979 h 4046561"/>
                  <a:gd name="connsiteX282" fmla="*/ 806211 w 3692679"/>
                  <a:gd name="connsiteY282" fmla="*/ 737041 h 4046561"/>
                  <a:gd name="connsiteX283" fmla="*/ 799353 w 3692679"/>
                  <a:gd name="connsiteY283" fmla="*/ 702860 h 4046561"/>
                  <a:gd name="connsiteX284" fmla="*/ 819825 w 3692679"/>
                  <a:gd name="connsiteY284" fmla="*/ 689212 h 4046561"/>
                  <a:gd name="connsiteX285" fmla="*/ 847121 w 3692679"/>
                  <a:gd name="connsiteY285" fmla="*/ 675564 h 4046561"/>
                  <a:gd name="connsiteX286" fmla="*/ 942655 w 3692679"/>
                  <a:gd name="connsiteY286" fmla="*/ 580030 h 4046561"/>
                  <a:gd name="connsiteX287" fmla="*/ 963127 w 3692679"/>
                  <a:gd name="connsiteY287" fmla="*/ 532263 h 4046561"/>
                  <a:gd name="connsiteX288" fmla="*/ 983598 w 3692679"/>
                  <a:gd name="connsiteY288" fmla="*/ 511791 h 4046561"/>
                  <a:gd name="connsiteX289" fmla="*/ 1004070 w 3692679"/>
                  <a:gd name="connsiteY289" fmla="*/ 464024 h 4046561"/>
                  <a:gd name="connsiteX290" fmla="*/ 1017718 w 3692679"/>
                  <a:gd name="connsiteY290" fmla="*/ 423080 h 4046561"/>
                  <a:gd name="connsiteX291" fmla="*/ 1031365 w 3692679"/>
                  <a:gd name="connsiteY291" fmla="*/ 382137 h 4046561"/>
                  <a:gd name="connsiteX292" fmla="*/ 1038189 w 3692679"/>
                  <a:gd name="connsiteY292" fmla="*/ 354842 h 4046561"/>
                  <a:gd name="connsiteX293" fmla="*/ 1017718 w 3692679"/>
                  <a:gd name="connsiteY293" fmla="*/ 313898 h 4046561"/>
                  <a:gd name="connsiteX294" fmla="*/ 997246 w 3692679"/>
                  <a:gd name="connsiteY294" fmla="*/ 307074 h 4046561"/>
                  <a:gd name="connsiteX295" fmla="*/ 976774 w 3692679"/>
                  <a:gd name="connsiteY295" fmla="*/ 293427 h 4046561"/>
                  <a:gd name="connsiteX296" fmla="*/ 853944 w 3692679"/>
                  <a:gd name="connsiteY296" fmla="*/ 266131 h 4046561"/>
                  <a:gd name="connsiteX297" fmla="*/ 785706 w 3692679"/>
                  <a:gd name="connsiteY297" fmla="*/ 245660 h 4046561"/>
                  <a:gd name="connsiteX298" fmla="*/ 737938 w 3692679"/>
                  <a:gd name="connsiteY298" fmla="*/ 232012 h 4046561"/>
                  <a:gd name="connsiteX299" fmla="*/ 696995 w 3692679"/>
                  <a:gd name="connsiteY299" fmla="*/ 218364 h 4046561"/>
                  <a:gd name="connsiteX300" fmla="*/ 656052 w 3692679"/>
                  <a:gd name="connsiteY300" fmla="*/ 204716 h 4046561"/>
                  <a:gd name="connsiteX301" fmla="*/ 615109 w 3692679"/>
                  <a:gd name="connsiteY301" fmla="*/ 191068 h 4046561"/>
                  <a:gd name="connsiteX302" fmla="*/ 574165 w 3692679"/>
                  <a:gd name="connsiteY302" fmla="*/ 163773 h 4046561"/>
                  <a:gd name="connsiteX303" fmla="*/ 553694 w 3692679"/>
                  <a:gd name="connsiteY303" fmla="*/ 150125 h 4046561"/>
                  <a:gd name="connsiteX304" fmla="*/ 526398 w 3692679"/>
                  <a:gd name="connsiteY304" fmla="*/ 109182 h 4046561"/>
                  <a:gd name="connsiteX305" fmla="*/ 505927 w 3692679"/>
                  <a:gd name="connsiteY305" fmla="*/ 88710 h 4046561"/>
                  <a:gd name="connsiteX306" fmla="*/ 492279 w 3692679"/>
                  <a:gd name="connsiteY306" fmla="*/ 68239 h 4046561"/>
                  <a:gd name="connsiteX307" fmla="*/ 451335 w 3692679"/>
                  <a:gd name="connsiteY307" fmla="*/ 27295 h 4046561"/>
                  <a:gd name="connsiteX308" fmla="*/ 444512 w 3692679"/>
                  <a:gd name="connsiteY308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29258 w 3692679"/>
                  <a:gd name="connsiteY267" fmla="*/ 1044054 h 4046561"/>
                  <a:gd name="connsiteX268" fmla="*/ 1167843 w 3692679"/>
                  <a:gd name="connsiteY268" fmla="*/ 1009934 h 4046561"/>
                  <a:gd name="connsiteX269" fmla="*/ 1154195 w 3692679"/>
                  <a:gd name="connsiteY269" fmla="*/ 989463 h 4046561"/>
                  <a:gd name="connsiteX270" fmla="*/ 1133724 w 3692679"/>
                  <a:gd name="connsiteY270" fmla="*/ 982639 h 4046561"/>
                  <a:gd name="connsiteX271" fmla="*/ 1092780 w 3692679"/>
                  <a:gd name="connsiteY271" fmla="*/ 955343 h 4046561"/>
                  <a:gd name="connsiteX272" fmla="*/ 1051837 w 3692679"/>
                  <a:gd name="connsiteY272" fmla="*/ 928048 h 4046561"/>
                  <a:gd name="connsiteX273" fmla="*/ 1031365 w 3692679"/>
                  <a:gd name="connsiteY273" fmla="*/ 914400 h 4046561"/>
                  <a:gd name="connsiteX274" fmla="*/ 1010894 w 3692679"/>
                  <a:gd name="connsiteY274" fmla="*/ 907576 h 4046561"/>
                  <a:gd name="connsiteX275" fmla="*/ 942655 w 3692679"/>
                  <a:gd name="connsiteY275" fmla="*/ 859809 h 4046561"/>
                  <a:gd name="connsiteX276" fmla="*/ 922183 w 3692679"/>
                  <a:gd name="connsiteY276" fmla="*/ 852985 h 4046561"/>
                  <a:gd name="connsiteX277" fmla="*/ 860768 w 3692679"/>
                  <a:gd name="connsiteY277" fmla="*/ 812042 h 4046561"/>
                  <a:gd name="connsiteX278" fmla="*/ 840297 w 3692679"/>
                  <a:gd name="connsiteY278" fmla="*/ 798394 h 4046561"/>
                  <a:gd name="connsiteX279" fmla="*/ 826649 w 3692679"/>
                  <a:gd name="connsiteY279" fmla="*/ 777922 h 4046561"/>
                  <a:gd name="connsiteX280" fmla="*/ 785706 w 3692679"/>
                  <a:gd name="connsiteY280" fmla="*/ 757451 h 4046561"/>
                  <a:gd name="connsiteX281" fmla="*/ 772058 w 3692679"/>
                  <a:gd name="connsiteY281" fmla="*/ 736979 h 4046561"/>
                  <a:gd name="connsiteX282" fmla="*/ 806211 w 3692679"/>
                  <a:gd name="connsiteY282" fmla="*/ 737041 h 4046561"/>
                  <a:gd name="connsiteX283" fmla="*/ 799353 w 3692679"/>
                  <a:gd name="connsiteY283" fmla="*/ 702860 h 4046561"/>
                  <a:gd name="connsiteX284" fmla="*/ 819825 w 3692679"/>
                  <a:gd name="connsiteY284" fmla="*/ 689212 h 4046561"/>
                  <a:gd name="connsiteX285" fmla="*/ 847121 w 3692679"/>
                  <a:gd name="connsiteY285" fmla="*/ 675564 h 4046561"/>
                  <a:gd name="connsiteX286" fmla="*/ 942655 w 3692679"/>
                  <a:gd name="connsiteY286" fmla="*/ 580030 h 4046561"/>
                  <a:gd name="connsiteX287" fmla="*/ 963127 w 3692679"/>
                  <a:gd name="connsiteY287" fmla="*/ 532263 h 4046561"/>
                  <a:gd name="connsiteX288" fmla="*/ 983598 w 3692679"/>
                  <a:gd name="connsiteY288" fmla="*/ 511791 h 4046561"/>
                  <a:gd name="connsiteX289" fmla="*/ 1004070 w 3692679"/>
                  <a:gd name="connsiteY289" fmla="*/ 464024 h 4046561"/>
                  <a:gd name="connsiteX290" fmla="*/ 1017718 w 3692679"/>
                  <a:gd name="connsiteY290" fmla="*/ 423080 h 4046561"/>
                  <a:gd name="connsiteX291" fmla="*/ 1031365 w 3692679"/>
                  <a:gd name="connsiteY291" fmla="*/ 382137 h 4046561"/>
                  <a:gd name="connsiteX292" fmla="*/ 1038189 w 3692679"/>
                  <a:gd name="connsiteY292" fmla="*/ 354842 h 4046561"/>
                  <a:gd name="connsiteX293" fmla="*/ 1017718 w 3692679"/>
                  <a:gd name="connsiteY293" fmla="*/ 313898 h 4046561"/>
                  <a:gd name="connsiteX294" fmla="*/ 997246 w 3692679"/>
                  <a:gd name="connsiteY294" fmla="*/ 307074 h 4046561"/>
                  <a:gd name="connsiteX295" fmla="*/ 976774 w 3692679"/>
                  <a:gd name="connsiteY295" fmla="*/ 293427 h 4046561"/>
                  <a:gd name="connsiteX296" fmla="*/ 853944 w 3692679"/>
                  <a:gd name="connsiteY296" fmla="*/ 266131 h 4046561"/>
                  <a:gd name="connsiteX297" fmla="*/ 785706 w 3692679"/>
                  <a:gd name="connsiteY297" fmla="*/ 245660 h 4046561"/>
                  <a:gd name="connsiteX298" fmla="*/ 737938 w 3692679"/>
                  <a:gd name="connsiteY298" fmla="*/ 232012 h 4046561"/>
                  <a:gd name="connsiteX299" fmla="*/ 696995 w 3692679"/>
                  <a:gd name="connsiteY299" fmla="*/ 218364 h 4046561"/>
                  <a:gd name="connsiteX300" fmla="*/ 656052 w 3692679"/>
                  <a:gd name="connsiteY300" fmla="*/ 204716 h 4046561"/>
                  <a:gd name="connsiteX301" fmla="*/ 615109 w 3692679"/>
                  <a:gd name="connsiteY301" fmla="*/ 191068 h 4046561"/>
                  <a:gd name="connsiteX302" fmla="*/ 574165 w 3692679"/>
                  <a:gd name="connsiteY302" fmla="*/ 163773 h 4046561"/>
                  <a:gd name="connsiteX303" fmla="*/ 553694 w 3692679"/>
                  <a:gd name="connsiteY303" fmla="*/ 150125 h 4046561"/>
                  <a:gd name="connsiteX304" fmla="*/ 526398 w 3692679"/>
                  <a:gd name="connsiteY304" fmla="*/ 109182 h 4046561"/>
                  <a:gd name="connsiteX305" fmla="*/ 505927 w 3692679"/>
                  <a:gd name="connsiteY305" fmla="*/ 88710 h 4046561"/>
                  <a:gd name="connsiteX306" fmla="*/ 512772 w 3692679"/>
                  <a:gd name="connsiteY306" fmla="*/ 34122 h 4046561"/>
                  <a:gd name="connsiteX307" fmla="*/ 451335 w 3692679"/>
                  <a:gd name="connsiteY307" fmla="*/ 27295 h 4046561"/>
                  <a:gd name="connsiteX308" fmla="*/ 444512 w 3692679"/>
                  <a:gd name="connsiteY308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29258 w 3692679"/>
                  <a:gd name="connsiteY267" fmla="*/ 1044054 h 4046561"/>
                  <a:gd name="connsiteX268" fmla="*/ 1167843 w 3692679"/>
                  <a:gd name="connsiteY268" fmla="*/ 1009934 h 4046561"/>
                  <a:gd name="connsiteX269" fmla="*/ 1154195 w 3692679"/>
                  <a:gd name="connsiteY269" fmla="*/ 989463 h 4046561"/>
                  <a:gd name="connsiteX270" fmla="*/ 1133724 w 3692679"/>
                  <a:gd name="connsiteY270" fmla="*/ 982639 h 4046561"/>
                  <a:gd name="connsiteX271" fmla="*/ 1092780 w 3692679"/>
                  <a:gd name="connsiteY271" fmla="*/ 955343 h 4046561"/>
                  <a:gd name="connsiteX272" fmla="*/ 1051837 w 3692679"/>
                  <a:gd name="connsiteY272" fmla="*/ 928048 h 4046561"/>
                  <a:gd name="connsiteX273" fmla="*/ 1031365 w 3692679"/>
                  <a:gd name="connsiteY273" fmla="*/ 914400 h 4046561"/>
                  <a:gd name="connsiteX274" fmla="*/ 1010894 w 3692679"/>
                  <a:gd name="connsiteY274" fmla="*/ 907576 h 4046561"/>
                  <a:gd name="connsiteX275" fmla="*/ 942655 w 3692679"/>
                  <a:gd name="connsiteY275" fmla="*/ 859809 h 4046561"/>
                  <a:gd name="connsiteX276" fmla="*/ 922183 w 3692679"/>
                  <a:gd name="connsiteY276" fmla="*/ 852985 h 4046561"/>
                  <a:gd name="connsiteX277" fmla="*/ 860768 w 3692679"/>
                  <a:gd name="connsiteY277" fmla="*/ 812042 h 4046561"/>
                  <a:gd name="connsiteX278" fmla="*/ 840297 w 3692679"/>
                  <a:gd name="connsiteY278" fmla="*/ 798394 h 4046561"/>
                  <a:gd name="connsiteX279" fmla="*/ 826649 w 3692679"/>
                  <a:gd name="connsiteY279" fmla="*/ 777922 h 4046561"/>
                  <a:gd name="connsiteX280" fmla="*/ 785706 w 3692679"/>
                  <a:gd name="connsiteY280" fmla="*/ 757451 h 4046561"/>
                  <a:gd name="connsiteX281" fmla="*/ 772058 w 3692679"/>
                  <a:gd name="connsiteY281" fmla="*/ 736979 h 4046561"/>
                  <a:gd name="connsiteX282" fmla="*/ 806211 w 3692679"/>
                  <a:gd name="connsiteY282" fmla="*/ 737041 h 4046561"/>
                  <a:gd name="connsiteX283" fmla="*/ 799353 w 3692679"/>
                  <a:gd name="connsiteY283" fmla="*/ 702860 h 4046561"/>
                  <a:gd name="connsiteX284" fmla="*/ 819825 w 3692679"/>
                  <a:gd name="connsiteY284" fmla="*/ 689212 h 4046561"/>
                  <a:gd name="connsiteX285" fmla="*/ 847121 w 3692679"/>
                  <a:gd name="connsiteY285" fmla="*/ 675564 h 4046561"/>
                  <a:gd name="connsiteX286" fmla="*/ 942655 w 3692679"/>
                  <a:gd name="connsiteY286" fmla="*/ 580030 h 4046561"/>
                  <a:gd name="connsiteX287" fmla="*/ 963127 w 3692679"/>
                  <a:gd name="connsiteY287" fmla="*/ 532263 h 4046561"/>
                  <a:gd name="connsiteX288" fmla="*/ 983598 w 3692679"/>
                  <a:gd name="connsiteY288" fmla="*/ 511791 h 4046561"/>
                  <a:gd name="connsiteX289" fmla="*/ 1004070 w 3692679"/>
                  <a:gd name="connsiteY289" fmla="*/ 464024 h 4046561"/>
                  <a:gd name="connsiteX290" fmla="*/ 1017718 w 3692679"/>
                  <a:gd name="connsiteY290" fmla="*/ 423080 h 4046561"/>
                  <a:gd name="connsiteX291" fmla="*/ 1031365 w 3692679"/>
                  <a:gd name="connsiteY291" fmla="*/ 382137 h 4046561"/>
                  <a:gd name="connsiteX292" fmla="*/ 1038189 w 3692679"/>
                  <a:gd name="connsiteY292" fmla="*/ 354842 h 4046561"/>
                  <a:gd name="connsiteX293" fmla="*/ 1017718 w 3692679"/>
                  <a:gd name="connsiteY293" fmla="*/ 313898 h 4046561"/>
                  <a:gd name="connsiteX294" fmla="*/ 997246 w 3692679"/>
                  <a:gd name="connsiteY294" fmla="*/ 307074 h 4046561"/>
                  <a:gd name="connsiteX295" fmla="*/ 976774 w 3692679"/>
                  <a:gd name="connsiteY295" fmla="*/ 293427 h 4046561"/>
                  <a:gd name="connsiteX296" fmla="*/ 853944 w 3692679"/>
                  <a:gd name="connsiteY296" fmla="*/ 266131 h 4046561"/>
                  <a:gd name="connsiteX297" fmla="*/ 785706 w 3692679"/>
                  <a:gd name="connsiteY297" fmla="*/ 245660 h 4046561"/>
                  <a:gd name="connsiteX298" fmla="*/ 737938 w 3692679"/>
                  <a:gd name="connsiteY298" fmla="*/ 232012 h 4046561"/>
                  <a:gd name="connsiteX299" fmla="*/ 696995 w 3692679"/>
                  <a:gd name="connsiteY299" fmla="*/ 218364 h 4046561"/>
                  <a:gd name="connsiteX300" fmla="*/ 656052 w 3692679"/>
                  <a:gd name="connsiteY300" fmla="*/ 204716 h 4046561"/>
                  <a:gd name="connsiteX301" fmla="*/ 615109 w 3692679"/>
                  <a:gd name="connsiteY301" fmla="*/ 191068 h 4046561"/>
                  <a:gd name="connsiteX302" fmla="*/ 574165 w 3692679"/>
                  <a:gd name="connsiteY302" fmla="*/ 163773 h 4046561"/>
                  <a:gd name="connsiteX303" fmla="*/ 553694 w 3692679"/>
                  <a:gd name="connsiteY303" fmla="*/ 150125 h 4046561"/>
                  <a:gd name="connsiteX304" fmla="*/ 526398 w 3692679"/>
                  <a:gd name="connsiteY304" fmla="*/ 109182 h 4046561"/>
                  <a:gd name="connsiteX305" fmla="*/ 574189 w 3692679"/>
                  <a:gd name="connsiteY305" fmla="*/ 88717 h 4046561"/>
                  <a:gd name="connsiteX306" fmla="*/ 512772 w 3692679"/>
                  <a:gd name="connsiteY306" fmla="*/ 34122 h 4046561"/>
                  <a:gd name="connsiteX307" fmla="*/ 451335 w 3692679"/>
                  <a:gd name="connsiteY307" fmla="*/ 27295 h 4046561"/>
                  <a:gd name="connsiteX308" fmla="*/ 444512 w 3692679"/>
                  <a:gd name="connsiteY308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29258 w 3692679"/>
                  <a:gd name="connsiteY267" fmla="*/ 1044054 h 4046561"/>
                  <a:gd name="connsiteX268" fmla="*/ 1167843 w 3692679"/>
                  <a:gd name="connsiteY268" fmla="*/ 1009934 h 4046561"/>
                  <a:gd name="connsiteX269" fmla="*/ 1154195 w 3692679"/>
                  <a:gd name="connsiteY269" fmla="*/ 989463 h 4046561"/>
                  <a:gd name="connsiteX270" fmla="*/ 1133724 w 3692679"/>
                  <a:gd name="connsiteY270" fmla="*/ 982639 h 4046561"/>
                  <a:gd name="connsiteX271" fmla="*/ 1092780 w 3692679"/>
                  <a:gd name="connsiteY271" fmla="*/ 955343 h 4046561"/>
                  <a:gd name="connsiteX272" fmla="*/ 1051837 w 3692679"/>
                  <a:gd name="connsiteY272" fmla="*/ 928048 h 4046561"/>
                  <a:gd name="connsiteX273" fmla="*/ 1031365 w 3692679"/>
                  <a:gd name="connsiteY273" fmla="*/ 914400 h 4046561"/>
                  <a:gd name="connsiteX274" fmla="*/ 1010894 w 3692679"/>
                  <a:gd name="connsiteY274" fmla="*/ 907576 h 4046561"/>
                  <a:gd name="connsiteX275" fmla="*/ 942655 w 3692679"/>
                  <a:gd name="connsiteY275" fmla="*/ 859809 h 4046561"/>
                  <a:gd name="connsiteX276" fmla="*/ 922183 w 3692679"/>
                  <a:gd name="connsiteY276" fmla="*/ 852985 h 4046561"/>
                  <a:gd name="connsiteX277" fmla="*/ 860768 w 3692679"/>
                  <a:gd name="connsiteY277" fmla="*/ 812042 h 4046561"/>
                  <a:gd name="connsiteX278" fmla="*/ 840297 w 3692679"/>
                  <a:gd name="connsiteY278" fmla="*/ 798394 h 4046561"/>
                  <a:gd name="connsiteX279" fmla="*/ 826649 w 3692679"/>
                  <a:gd name="connsiteY279" fmla="*/ 777922 h 4046561"/>
                  <a:gd name="connsiteX280" fmla="*/ 785706 w 3692679"/>
                  <a:gd name="connsiteY280" fmla="*/ 757451 h 4046561"/>
                  <a:gd name="connsiteX281" fmla="*/ 772058 w 3692679"/>
                  <a:gd name="connsiteY281" fmla="*/ 736979 h 4046561"/>
                  <a:gd name="connsiteX282" fmla="*/ 806211 w 3692679"/>
                  <a:gd name="connsiteY282" fmla="*/ 737041 h 4046561"/>
                  <a:gd name="connsiteX283" fmla="*/ 799353 w 3692679"/>
                  <a:gd name="connsiteY283" fmla="*/ 702860 h 4046561"/>
                  <a:gd name="connsiteX284" fmla="*/ 819825 w 3692679"/>
                  <a:gd name="connsiteY284" fmla="*/ 689212 h 4046561"/>
                  <a:gd name="connsiteX285" fmla="*/ 847121 w 3692679"/>
                  <a:gd name="connsiteY285" fmla="*/ 675564 h 4046561"/>
                  <a:gd name="connsiteX286" fmla="*/ 942655 w 3692679"/>
                  <a:gd name="connsiteY286" fmla="*/ 580030 h 4046561"/>
                  <a:gd name="connsiteX287" fmla="*/ 963127 w 3692679"/>
                  <a:gd name="connsiteY287" fmla="*/ 532263 h 4046561"/>
                  <a:gd name="connsiteX288" fmla="*/ 983598 w 3692679"/>
                  <a:gd name="connsiteY288" fmla="*/ 511791 h 4046561"/>
                  <a:gd name="connsiteX289" fmla="*/ 1004070 w 3692679"/>
                  <a:gd name="connsiteY289" fmla="*/ 464024 h 4046561"/>
                  <a:gd name="connsiteX290" fmla="*/ 1017718 w 3692679"/>
                  <a:gd name="connsiteY290" fmla="*/ 423080 h 4046561"/>
                  <a:gd name="connsiteX291" fmla="*/ 1031365 w 3692679"/>
                  <a:gd name="connsiteY291" fmla="*/ 382137 h 4046561"/>
                  <a:gd name="connsiteX292" fmla="*/ 1038189 w 3692679"/>
                  <a:gd name="connsiteY292" fmla="*/ 354842 h 4046561"/>
                  <a:gd name="connsiteX293" fmla="*/ 1017718 w 3692679"/>
                  <a:gd name="connsiteY293" fmla="*/ 313898 h 4046561"/>
                  <a:gd name="connsiteX294" fmla="*/ 997246 w 3692679"/>
                  <a:gd name="connsiteY294" fmla="*/ 307074 h 4046561"/>
                  <a:gd name="connsiteX295" fmla="*/ 976774 w 3692679"/>
                  <a:gd name="connsiteY295" fmla="*/ 293427 h 4046561"/>
                  <a:gd name="connsiteX296" fmla="*/ 853944 w 3692679"/>
                  <a:gd name="connsiteY296" fmla="*/ 266131 h 4046561"/>
                  <a:gd name="connsiteX297" fmla="*/ 785706 w 3692679"/>
                  <a:gd name="connsiteY297" fmla="*/ 245660 h 4046561"/>
                  <a:gd name="connsiteX298" fmla="*/ 737938 w 3692679"/>
                  <a:gd name="connsiteY298" fmla="*/ 232012 h 4046561"/>
                  <a:gd name="connsiteX299" fmla="*/ 696995 w 3692679"/>
                  <a:gd name="connsiteY299" fmla="*/ 218364 h 4046561"/>
                  <a:gd name="connsiteX300" fmla="*/ 656052 w 3692679"/>
                  <a:gd name="connsiteY300" fmla="*/ 204716 h 4046561"/>
                  <a:gd name="connsiteX301" fmla="*/ 615109 w 3692679"/>
                  <a:gd name="connsiteY301" fmla="*/ 191068 h 4046561"/>
                  <a:gd name="connsiteX302" fmla="*/ 574165 w 3692679"/>
                  <a:gd name="connsiteY302" fmla="*/ 163773 h 4046561"/>
                  <a:gd name="connsiteX303" fmla="*/ 553694 w 3692679"/>
                  <a:gd name="connsiteY303" fmla="*/ 150125 h 4046561"/>
                  <a:gd name="connsiteX304" fmla="*/ 553717 w 3692679"/>
                  <a:gd name="connsiteY304" fmla="*/ 95542 h 4046561"/>
                  <a:gd name="connsiteX305" fmla="*/ 574189 w 3692679"/>
                  <a:gd name="connsiteY305" fmla="*/ 88717 h 4046561"/>
                  <a:gd name="connsiteX306" fmla="*/ 512772 w 3692679"/>
                  <a:gd name="connsiteY306" fmla="*/ 34122 h 4046561"/>
                  <a:gd name="connsiteX307" fmla="*/ 451335 w 3692679"/>
                  <a:gd name="connsiteY307" fmla="*/ 27295 h 4046561"/>
                  <a:gd name="connsiteX308" fmla="*/ 444512 w 3692679"/>
                  <a:gd name="connsiteY308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29258 w 3692679"/>
                  <a:gd name="connsiteY267" fmla="*/ 1044054 h 4046561"/>
                  <a:gd name="connsiteX268" fmla="*/ 1167843 w 3692679"/>
                  <a:gd name="connsiteY268" fmla="*/ 1009934 h 4046561"/>
                  <a:gd name="connsiteX269" fmla="*/ 1154195 w 3692679"/>
                  <a:gd name="connsiteY269" fmla="*/ 989463 h 4046561"/>
                  <a:gd name="connsiteX270" fmla="*/ 1133724 w 3692679"/>
                  <a:gd name="connsiteY270" fmla="*/ 982639 h 4046561"/>
                  <a:gd name="connsiteX271" fmla="*/ 1092780 w 3692679"/>
                  <a:gd name="connsiteY271" fmla="*/ 955343 h 4046561"/>
                  <a:gd name="connsiteX272" fmla="*/ 1051837 w 3692679"/>
                  <a:gd name="connsiteY272" fmla="*/ 928048 h 4046561"/>
                  <a:gd name="connsiteX273" fmla="*/ 1031365 w 3692679"/>
                  <a:gd name="connsiteY273" fmla="*/ 914400 h 4046561"/>
                  <a:gd name="connsiteX274" fmla="*/ 1010894 w 3692679"/>
                  <a:gd name="connsiteY274" fmla="*/ 907576 h 4046561"/>
                  <a:gd name="connsiteX275" fmla="*/ 942655 w 3692679"/>
                  <a:gd name="connsiteY275" fmla="*/ 859809 h 4046561"/>
                  <a:gd name="connsiteX276" fmla="*/ 922183 w 3692679"/>
                  <a:gd name="connsiteY276" fmla="*/ 852985 h 4046561"/>
                  <a:gd name="connsiteX277" fmla="*/ 860768 w 3692679"/>
                  <a:gd name="connsiteY277" fmla="*/ 812042 h 4046561"/>
                  <a:gd name="connsiteX278" fmla="*/ 840297 w 3692679"/>
                  <a:gd name="connsiteY278" fmla="*/ 798394 h 4046561"/>
                  <a:gd name="connsiteX279" fmla="*/ 826649 w 3692679"/>
                  <a:gd name="connsiteY279" fmla="*/ 777922 h 4046561"/>
                  <a:gd name="connsiteX280" fmla="*/ 785706 w 3692679"/>
                  <a:gd name="connsiteY280" fmla="*/ 757451 h 4046561"/>
                  <a:gd name="connsiteX281" fmla="*/ 772058 w 3692679"/>
                  <a:gd name="connsiteY281" fmla="*/ 736979 h 4046561"/>
                  <a:gd name="connsiteX282" fmla="*/ 806211 w 3692679"/>
                  <a:gd name="connsiteY282" fmla="*/ 737041 h 4046561"/>
                  <a:gd name="connsiteX283" fmla="*/ 799353 w 3692679"/>
                  <a:gd name="connsiteY283" fmla="*/ 702860 h 4046561"/>
                  <a:gd name="connsiteX284" fmla="*/ 819825 w 3692679"/>
                  <a:gd name="connsiteY284" fmla="*/ 689212 h 4046561"/>
                  <a:gd name="connsiteX285" fmla="*/ 847121 w 3692679"/>
                  <a:gd name="connsiteY285" fmla="*/ 675564 h 4046561"/>
                  <a:gd name="connsiteX286" fmla="*/ 942655 w 3692679"/>
                  <a:gd name="connsiteY286" fmla="*/ 580030 h 4046561"/>
                  <a:gd name="connsiteX287" fmla="*/ 963127 w 3692679"/>
                  <a:gd name="connsiteY287" fmla="*/ 532263 h 4046561"/>
                  <a:gd name="connsiteX288" fmla="*/ 983598 w 3692679"/>
                  <a:gd name="connsiteY288" fmla="*/ 511791 h 4046561"/>
                  <a:gd name="connsiteX289" fmla="*/ 1004070 w 3692679"/>
                  <a:gd name="connsiteY289" fmla="*/ 464024 h 4046561"/>
                  <a:gd name="connsiteX290" fmla="*/ 1017718 w 3692679"/>
                  <a:gd name="connsiteY290" fmla="*/ 423080 h 4046561"/>
                  <a:gd name="connsiteX291" fmla="*/ 1031365 w 3692679"/>
                  <a:gd name="connsiteY291" fmla="*/ 382137 h 4046561"/>
                  <a:gd name="connsiteX292" fmla="*/ 1038189 w 3692679"/>
                  <a:gd name="connsiteY292" fmla="*/ 354842 h 4046561"/>
                  <a:gd name="connsiteX293" fmla="*/ 1017718 w 3692679"/>
                  <a:gd name="connsiteY293" fmla="*/ 313898 h 4046561"/>
                  <a:gd name="connsiteX294" fmla="*/ 997246 w 3692679"/>
                  <a:gd name="connsiteY294" fmla="*/ 307074 h 4046561"/>
                  <a:gd name="connsiteX295" fmla="*/ 976774 w 3692679"/>
                  <a:gd name="connsiteY295" fmla="*/ 293427 h 4046561"/>
                  <a:gd name="connsiteX296" fmla="*/ 853944 w 3692679"/>
                  <a:gd name="connsiteY296" fmla="*/ 266131 h 4046561"/>
                  <a:gd name="connsiteX297" fmla="*/ 785706 w 3692679"/>
                  <a:gd name="connsiteY297" fmla="*/ 245660 h 4046561"/>
                  <a:gd name="connsiteX298" fmla="*/ 737938 w 3692679"/>
                  <a:gd name="connsiteY298" fmla="*/ 232012 h 4046561"/>
                  <a:gd name="connsiteX299" fmla="*/ 696995 w 3692679"/>
                  <a:gd name="connsiteY299" fmla="*/ 218364 h 4046561"/>
                  <a:gd name="connsiteX300" fmla="*/ 656052 w 3692679"/>
                  <a:gd name="connsiteY300" fmla="*/ 204716 h 4046561"/>
                  <a:gd name="connsiteX301" fmla="*/ 615109 w 3692679"/>
                  <a:gd name="connsiteY301" fmla="*/ 191068 h 4046561"/>
                  <a:gd name="connsiteX302" fmla="*/ 574165 w 3692679"/>
                  <a:gd name="connsiteY302" fmla="*/ 163773 h 4046561"/>
                  <a:gd name="connsiteX303" fmla="*/ 615135 w 3692679"/>
                  <a:gd name="connsiteY303" fmla="*/ 136490 h 4046561"/>
                  <a:gd name="connsiteX304" fmla="*/ 553717 w 3692679"/>
                  <a:gd name="connsiteY304" fmla="*/ 95542 h 4046561"/>
                  <a:gd name="connsiteX305" fmla="*/ 574189 w 3692679"/>
                  <a:gd name="connsiteY305" fmla="*/ 88717 h 4046561"/>
                  <a:gd name="connsiteX306" fmla="*/ 512772 w 3692679"/>
                  <a:gd name="connsiteY306" fmla="*/ 34122 h 4046561"/>
                  <a:gd name="connsiteX307" fmla="*/ 451335 w 3692679"/>
                  <a:gd name="connsiteY307" fmla="*/ 27295 h 4046561"/>
                  <a:gd name="connsiteX308" fmla="*/ 444512 w 3692679"/>
                  <a:gd name="connsiteY308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29258 w 3692679"/>
                  <a:gd name="connsiteY267" fmla="*/ 1044054 h 4046561"/>
                  <a:gd name="connsiteX268" fmla="*/ 1167843 w 3692679"/>
                  <a:gd name="connsiteY268" fmla="*/ 1009934 h 4046561"/>
                  <a:gd name="connsiteX269" fmla="*/ 1154195 w 3692679"/>
                  <a:gd name="connsiteY269" fmla="*/ 989463 h 4046561"/>
                  <a:gd name="connsiteX270" fmla="*/ 1133724 w 3692679"/>
                  <a:gd name="connsiteY270" fmla="*/ 982639 h 4046561"/>
                  <a:gd name="connsiteX271" fmla="*/ 1092780 w 3692679"/>
                  <a:gd name="connsiteY271" fmla="*/ 955343 h 4046561"/>
                  <a:gd name="connsiteX272" fmla="*/ 1051837 w 3692679"/>
                  <a:gd name="connsiteY272" fmla="*/ 928048 h 4046561"/>
                  <a:gd name="connsiteX273" fmla="*/ 1031365 w 3692679"/>
                  <a:gd name="connsiteY273" fmla="*/ 914400 h 4046561"/>
                  <a:gd name="connsiteX274" fmla="*/ 1010894 w 3692679"/>
                  <a:gd name="connsiteY274" fmla="*/ 907576 h 4046561"/>
                  <a:gd name="connsiteX275" fmla="*/ 942655 w 3692679"/>
                  <a:gd name="connsiteY275" fmla="*/ 859809 h 4046561"/>
                  <a:gd name="connsiteX276" fmla="*/ 922183 w 3692679"/>
                  <a:gd name="connsiteY276" fmla="*/ 852985 h 4046561"/>
                  <a:gd name="connsiteX277" fmla="*/ 860768 w 3692679"/>
                  <a:gd name="connsiteY277" fmla="*/ 812042 h 4046561"/>
                  <a:gd name="connsiteX278" fmla="*/ 840297 w 3692679"/>
                  <a:gd name="connsiteY278" fmla="*/ 798394 h 4046561"/>
                  <a:gd name="connsiteX279" fmla="*/ 826649 w 3692679"/>
                  <a:gd name="connsiteY279" fmla="*/ 777922 h 4046561"/>
                  <a:gd name="connsiteX280" fmla="*/ 785706 w 3692679"/>
                  <a:gd name="connsiteY280" fmla="*/ 757451 h 4046561"/>
                  <a:gd name="connsiteX281" fmla="*/ 772058 w 3692679"/>
                  <a:gd name="connsiteY281" fmla="*/ 736979 h 4046561"/>
                  <a:gd name="connsiteX282" fmla="*/ 806211 w 3692679"/>
                  <a:gd name="connsiteY282" fmla="*/ 737041 h 4046561"/>
                  <a:gd name="connsiteX283" fmla="*/ 799353 w 3692679"/>
                  <a:gd name="connsiteY283" fmla="*/ 702860 h 4046561"/>
                  <a:gd name="connsiteX284" fmla="*/ 819825 w 3692679"/>
                  <a:gd name="connsiteY284" fmla="*/ 689212 h 4046561"/>
                  <a:gd name="connsiteX285" fmla="*/ 847121 w 3692679"/>
                  <a:gd name="connsiteY285" fmla="*/ 675564 h 4046561"/>
                  <a:gd name="connsiteX286" fmla="*/ 942655 w 3692679"/>
                  <a:gd name="connsiteY286" fmla="*/ 580030 h 4046561"/>
                  <a:gd name="connsiteX287" fmla="*/ 963127 w 3692679"/>
                  <a:gd name="connsiteY287" fmla="*/ 532263 h 4046561"/>
                  <a:gd name="connsiteX288" fmla="*/ 983598 w 3692679"/>
                  <a:gd name="connsiteY288" fmla="*/ 511791 h 4046561"/>
                  <a:gd name="connsiteX289" fmla="*/ 1004070 w 3692679"/>
                  <a:gd name="connsiteY289" fmla="*/ 464024 h 4046561"/>
                  <a:gd name="connsiteX290" fmla="*/ 1017718 w 3692679"/>
                  <a:gd name="connsiteY290" fmla="*/ 423080 h 4046561"/>
                  <a:gd name="connsiteX291" fmla="*/ 1031365 w 3692679"/>
                  <a:gd name="connsiteY291" fmla="*/ 382137 h 4046561"/>
                  <a:gd name="connsiteX292" fmla="*/ 1038189 w 3692679"/>
                  <a:gd name="connsiteY292" fmla="*/ 354842 h 4046561"/>
                  <a:gd name="connsiteX293" fmla="*/ 1017718 w 3692679"/>
                  <a:gd name="connsiteY293" fmla="*/ 313898 h 4046561"/>
                  <a:gd name="connsiteX294" fmla="*/ 997246 w 3692679"/>
                  <a:gd name="connsiteY294" fmla="*/ 307074 h 4046561"/>
                  <a:gd name="connsiteX295" fmla="*/ 976774 w 3692679"/>
                  <a:gd name="connsiteY295" fmla="*/ 293427 h 4046561"/>
                  <a:gd name="connsiteX296" fmla="*/ 853944 w 3692679"/>
                  <a:gd name="connsiteY296" fmla="*/ 266131 h 4046561"/>
                  <a:gd name="connsiteX297" fmla="*/ 785706 w 3692679"/>
                  <a:gd name="connsiteY297" fmla="*/ 245660 h 4046561"/>
                  <a:gd name="connsiteX298" fmla="*/ 737938 w 3692679"/>
                  <a:gd name="connsiteY298" fmla="*/ 232012 h 4046561"/>
                  <a:gd name="connsiteX299" fmla="*/ 696995 w 3692679"/>
                  <a:gd name="connsiteY299" fmla="*/ 218364 h 4046561"/>
                  <a:gd name="connsiteX300" fmla="*/ 656052 w 3692679"/>
                  <a:gd name="connsiteY300" fmla="*/ 204716 h 4046561"/>
                  <a:gd name="connsiteX301" fmla="*/ 615109 w 3692679"/>
                  <a:gd name="connsiteY301" fmla="*/ 191068 h 4046561"/>
                  <a:gd name="connsiteX302" fmla="*/ 574165 w 3692679"/>
                  <a:gd name="connsiteY302" fmla="*/ 163773 h 4046561"/>
                  <a:gd name="connsiteX303" fmla="*/ 615135 w 3692679"/>
                  <a:gd name="connsiteY303" fmla="*/ 136490 h 4046561"/>
                  <a:gd name="connsiteX304" fmla="*/ 553717 w 3692679"/>
                  <a:gd name="connsiteY304" fmla="*/ 95542 h 4046561"/>
                  <a:gd name="connsiteX305" fmla="*/ 512772 w 3692679"/>
                  <a:gd name="connsiteY305" fmla="*/ 34122 h 4046561"/>
                  <a:gd name="connsiteX306" fmla="*/ 451335 w 3692679"/>
                  <a:gd name="connsiteY306" fmla="*/ 27295 h 4046561"/>
                  <a:gd name="connsiteX307" fmla="*/ 444512 w 3692679"/>
                  <a:gd name="connsiteY307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29258 w 3692679"/>
                  <a:gd name="connsiteY267" fmla="*/ 1044054 h 4046561"/>
                  <a:gd name="connsiteX268" fmla="*/ 1167843 w 3692679"/>
                  <a:gd name="connsiteY268" fmla="*/ 1009934 h 4046561"/>
                  <a:gd name="connsiteX269" fmla="*/ 1154195 w 3692679"/>
                  <a:gd name="connsiteY269" fmla="*/ 989463 h 4046561"/>
                  <a:gd name="connsiteX270" fmla="*/ 1133724 w 3692679"/>
                  <a:gd name="connsiteY270" fmla="*/ 982639 h 4046561"/>
                  <a:gd name="connsiteX271" fmla="*/ 1092780 w 3692679"/>
                  <a:gd name="connsiteY271" fmla="*/ 955343 h 4046561"/>
                  <a:gd name="connsiteX272" fmla="*/ 1051837 w 3692679"/>
                  <a:gd name="connsiteY272" fmla="*/ 928048 h 4046561"/>
                  <a:gd name="connsiteX273" fmla="*/ 1031365 w 3692679"/>
                  <a:gd name="connsiteY273" fmla="*/ 914400 h 4046561"/>
                  <a:gd name="connsiteX274" fmla="*/ 1010894 w 3692679"/>
                  <a:gd name="connsiteY274" fmla="*/ 907576 h 4046561"/>
                  <a:gd name="connsiteX275" fmla="*/ 942655 w 3692679"/>
                  <a:gd name="connsiteY275" fmla="*/ 859809 h 4046561"/>
                  <a:gd name="connsiteX276" fmla="*/ 922183 w 3692679"/>
                  <a:gd name="connsiteY276" fmla="*/ 852985 h 4046561"/>
                  <a:gd name="connsiteX277" fmla="*/ 860768 w 3692679"/>
                  <a:gd name="connsiteY277" fmla="*/ 812042 h 4046561"/>
                  <a:gd name="connsiteX278" fmla="*/ 840297 w 3692679"/>
                  <a:gd name="connsiteY278" fmla="*/ 798394 h 4046561"/>
                  <a:gd name="connsiteX279" fmla="*/ 826649 w 3692679"/>
                  <a:gd name="connsiteY279" fmla="*/ 777922 h 4046561"/>
                  <a:gd name="connsiteX280" fmla="*/ 785706 w 3692679"/>
                  <a:gd name="connsiteY280" fmla="*/ 757451 h 4046561"/>
                  <a:gd name="connsiteX281" fmla="*/ 772058 w 3692679"/>
                  <a:gd name="connsiteY281" fmla="*/ 736979 h 4046561"/>
                  <a:gd name="connsiteX282" fmla="*/ 806211 w 3692679"/>
                  <a:gd name="connsiteY282" fmla="*/ 737041 h 4046561"/>
                  <a:gd name="connsiteX283" fmla="*/ 799353 w 3692679"/>
                  <a:gd name="connsiteY283" fmla="*/ 702860 h 4046561"/>
                  <a:gd name="connsiteX284" fmla="*/ 819825 w 3692679"/>
                  <a:gd name="connsiteY284" fmla="*/ 689212 h 4046561"/>
                  <a:gd name="connsiteX285" fmla="*/ 847121 w 3692679"/>
                  <a:gd name="connsiteY285" fmla="*/ 675564 h 4046561"/>
                  <a:gd name="connsiteX286" fmla="*/ 942655 w 3692679"/>
                  <a:gd name="connsiteY286" fmla="*/ 580030 h 4046561"/>
                  <a:gd name="connsiteX287" fmla="*/ 963127 w 3692679"/>
                  <a:gd name="connsiteY287" fmla="*/ 532263 h 4046561"/>
                  <a:gd name="connsiteX288" fmla="*/ 983598 w 3692679"/>
                  <a:gd name="connsiteY288" fmla="*/ 511791 h 4046561"/>
                  <a:gd name="connsiteX289" fmla="*/ 1004070 w 3692679"/>
                  <a:gd name="connsiteY289" fmla="*/ 464024 h 4046561"/>
                  <a:gd name="connsiteX290" fmla="*/ 1017718 w 3692679"/>
                  <a:gd name="connsiteY290" fmla="*/ 423080 h 4046561"/>
                  <a:gd name="connsiteX291" fmla="*/ 1031365 w 3692679"/>
                  <a:gd name="connsiteY291" fmla="*/ 382137 h 4046561"/>
                  <a:gd name="connsiteX292" fmla="*/ 1038189 w 3692679"/>
                  <a:gd name="connsiteY292" fmla="*/ 354842 h 4046561"/>
                  <a:gd name="connsiteX293" fmla="*/ 1017718 w 3692679"/>
                  <a:gd name="connsiteY293" fmla="*/ 313898 h 4046561"/>
                  <a:gd name="connsiteX294" fmla="*/ 997246 w 3692679"/>
                  <a:gd name="connsiteY294" fmla="*/ 307074 h 4046561"/>
                  <a:gd name="connsiteX295" fmla="*/ 976774 w 3692679"/>
                  <a:gd name="connsiteY295" fmla="*/ 293427 h 4046561"/>
                  <a:gd name="connsiteX296" fmla="*/ 853944 w 3692679"/>
                  <a:gd name="connsiteY296" fmla="*/ 266131 h 4046561"/>
                  <a:gd name="connsiteX297" fmla="*/ 785706 w 3692679"/>
                  <a:gd name="connsiteY297" fmla="*/ 245660 h 4046561"/>
                  <a:gd name="connsiteX298" fmla="*/ 737938 w 3692679"/>
                  <a:gd name="connsiteY298" fmla="*/ 232012 h 4046561"/>
                  <a:gd name="connsiteX299" fmla="*/ 696995 w 3692679"/>
                  <a:gd name="connsiteY299" fmla="*/ 218364 h 4046561"/>
                  <a:gd name="connsiteX300" fmla="*/ 656052 w 3692679"/>
                  <a:gd name="connsiteY300" fmla="*/ 204716 h 4046561"/>
                  <a:gd name="connsiteX301" fmla="*/ 615109 w 3692679"/>
                  <a:gd name="connsiteY301" fmla="*/ 191068 h 4046561"/>
                  <a:gd name="connsiteX302" fmla="*/ 574165 w 3692679"/>
                  <a:gd name="connsiteY302" fmla="*/ 163773 h 4046561"/>
                  <a:gd name="connsiteX303" fmla="*/ 615135 w 3692679"/>
                  <a:gd name="connsiteY303" fmla="*/ 136490 h 4046561"/>
                  <a:gd name="connsiteX304" fmla="*/ 581036 w 3692679"/>
                  <a:gd name="connsiteY304" fmla="*/ 95550 h 4046561"/>
                  <a:gd name="connsiteX305" fmla="*/ 512772 w 3692679"/>
                  <a:gd name="connsiteY305" fmla="*/ 34122 h 4046561"/>
                  <a:gd name="connsiteX306" fmla="*/ 451335 w 3692679"/>
                  <a:gd name="connsiteY306" fmla="*/ 27295 h 4046561"/>
                  <a:gd name="connsiteX307" fmla="*/ 444512 w 3692679"/>
                  <a:gd name="connsiteY307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29258 w 3692679"/>
                  <a:gd name="connsiteY267" fmla="*/ 1044054 h 4046561"/>
                  <a:gd name="connsiteX268" fmla="*/ 1167843 w 3692679"/>
                  <a:gd name="connsiteY268" fmla="*/ 1009934 h 4046561"/>
                  <a:gd name="connsiteX269" fmla="*/ 1154195 w 3692679"/>
                  <a:gd name="connsiteY269" fmla="*/ 989463 h 4046561"/>
                  <a:gd name="connsiteX270" fmla="*/ 1133724 w 3692679"/>
                  <a:gd name="connsiteY270" fmla="*/ 982639 h 4046561"/>
                  <a:gd name="connsiteX271" fmla="*/ 1092780 w 3692679"/>
                  <a:gd name="connsiteY271" fmla="*/ 955343 h 4046561"/>
                  <a:gd name="connsiteX272" fmla="*/ 1051837 w 3692679"/>
                  <a:gd name="connsiteY272" fmla="*/ 928048 h 4046561"/>
                  <a:gd name="connsiteX273" fmla="*/ 1031365 w 3692679"/>
                  <a:gd name="connsiteY273" fmla="*/ 914400 h 4046561"/>
                  <a:gd name="connsiteX274" fmla="*/ 1010894 w 3692679"/>
                  <a:gd name="connsiteY274" fmla="*/ 907576 h 4046561"/>
                  <a:gd name="connsiteX275" fmla="*/ 942655 w 3692679"/>
                  <a:gd name="connsiteY275" fmla="*/ 859809 h 4046561"/>
                  <a:gd name="connsiteX276" fmla="*/ 922183 w 3692679"/>
                  <a:gd name="connsiteY276" fmla="*/ 852985 h 4046561"/>
                  <a:gd name="connsiteX277" fmla="*/ 860768 w 3692679"/>
                  <a:gd name="connsiteY277" fmla="*/ 812042 h 4046561"/>
                  <a:gd name="connsiteX278" fmla="*/ 840297 w 3692679"/>
                  <a:gd name="connsiteY278" fmla="*/ 798394 h 4046561"/>
                  <a:gd name="connsiteX279" fmla="*/ 826649 w 3692679"/>
                  <a:gd name="connsiteY279" fmla="*/ 777922 h 4046561"/>
                  <a:gd name="connsiteX280" fmla="*/ 785706 w 3692679"/>
                  <a:gd name="connsiteY280" fmla="*/ 757451 h 4046561"/>
                  <a:gd name="connsiteX281" fmla="*/ 772058 w 3692679"/>
                  <a:gd name="connsiteY281" fmla="*/ 736979 h 4046561"/>
                  <a:gd name="connsiteX282" fmla="*/ 806211 w 3692679"/>
                  <a:gd name="connsiteY282" fmla="*/ 737041 h 4046561"/>
                  <a:gd name="connsiteX283" fmla="*/ 799353 w 3692679"/>
                  <a:gd name="connsiteY283" fmla="*/ 702860 h 4046561"/>
                  <a:gd name="connsiteX284" fmla="*/ 819825 w 3692679"/>
                  <a:gd name="connsiteY284" fmla="*/ 689212 h 4046561"/>
                  <a:gd name="connsiteX285" fmla="*/ 847121 w 3692679"/>
                  <a:gd name="connsiteY285" fmla="*/ 675564 h 4046561"/>
                  <a:gd name="connsiteX286" fmla="*/ 942655 w 3692679"/>
                  <a:gd name="connsiteY286" fmla="*/ 580030 h 4046561"/>
                  <a:gd name="connsiteX287" fmla="*/ 963127 w 3692679"/>
                  <a:gd name="connsiteY287" fmla="*/ 532263 h 4046561"/>
                  <a:gd name="connsiteX288" fmla="*/ 983598 w 3692679"/>
                  <a:gd name="connsiteY288" fmla="*/ 511791 h 4046561"/>
                  <a:gd name="connsiteX289" fmla="*/ 1004070 w 3692679"/>
                  <a:gd name="connsiteY289" fmla="*/ 464024 h 4046561"/>
                  <a:gd name="connsiteX290" fmla="*/ 1017718 w 3692679"/>
                  <a:gd name="connsiteY290" fmla="*/ 423080 h 4046561"/>
                  <a:gd name="connsiteX291" fmla="*/ 1031365 w 3692679"/>
                  <a:gd name="connsiteY291" fmla="*/ 382137 h 4046561"/>
                  <a:gd name="connsiteX292" fmla="*/ 1038189 w 3692679"/>
                  <a:gd name="connsiteY292" fmla="*/ 354842 h 4046561"/>
                  <a:gd name="connsiteX293" fmla="*/ 1017718 w 3692679"/>
                  <a:gd name="connsiteY293" fmla="*/ 313898 h 4046561"/>
                  <a:gd name="connsiteX294" fmla="*/ 997246 w 3692679"/>
                  <a:gd name="connsiteY294" fmla="*/ 307074 h 4046561"/>
                  <a:gd name="connsiteX295" fmla="*/ 976774 w 3692679"/>
                  <a:gd name="connsiteY295" fmla="*/ 293427 h 4046561"/>
                  <a:gd name="connsiteX296" fmla="*/ 853944 w 3692679"/>
                  <a:gd name="connsiteY296" fmla="*/ 266131 h 4046561"/>
                  <a:gd name="connsiteX297" fmla="*/ 785706 w 3692679"/>
                  <a:gd name="connsiteY297" fmla="*/ 245660 h 4046561"/>
                  <a:gd name="connsiteX298" fmla="*/ 737938 w 3692679"/>
                  <a:gd name="connsiteY298" fmla="*/ 232012 h 4046561"/>
                  <a:gd name="connsiteX299" fmla="*/ 696995 w 3692679"/>
                  <a:gd name="connsiteY299" fmla="*/ 218364 h 4046561"/>
                  <a:gd name="connsiteX300" fmla="*/ 656052 w 3692679"/>
                  <a:gd name="connsiteY300" fmla="*/ 204716 h 4046561"/>
                  <a:gd name="connsiteX301" fmla="*/ 615109 w 3692679"/>
                  <a:gd name="connsiteY301" fmla="*/ 191068 h 4046561"/>
                  <a:gd name="connsiteX302" fmla="*/ 615135 w 3692679"/>
                  <a:gd name="connsiteY302" fmla="*/ 136490 h 4046561"/>
                  <a:gd name="connsiteX303" fmla="*/ 581036 w 3692679"/>
                  <a:gd name="connsiteY303" fmla="*/ 95550 h 4046561"/>
                  <a:gd name="connsiteX304" fmla="*/ 512772 w 3692679"/>
                  <a:gd name="connsiteY304" fmla="*/ 34122 h 4046561"/>
                  <a:gd name="connsiteX305" fmla="*/ 451335 w 3692679"/>
                  <a:gd name="connsiteY305" fmla="*/ 27295 h 4046561"/>
                  <a:gd name="connsiteX306" fmla="*/ 444512 w 3692679"/>
                  <a:gd name="connsiteY306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29258 w 3692679"/>
                  <a:gd name="connsiteY267" fmla="*/ 1044054 h 4046561"/>
                  <a:gd name="connsiteX268" fmla="*/ 1167843 w 3692679"/>
                  <a:gd name="connsiteY268" fmla="*/ 1009934 h 4046561"/>
                  <a:gd name="connsiteX269" fmla="*/ 1154195 w 3692679"/>
                  <a:gd name="connsiteY269" fmla="*/ 989463 h 4046561"/>
                  <a:gd name="connsiteX270" fmla="*/ 1133724 w 3692679"/>
                  <a:gd name="connsiteY270" fmla="*/ 982639 h 4046561"/>
                  <a:gd name="connsiteX271" fmla="*/ 1092780 w 3692679"/>
                  <a:gd name="connsiteY271" fmla="*/ 955343 h 4046561"/>
                  <a:gd name="connsiteX272" fmla="*/ 1051837 w 3692679"/>
                  <a:gd name="connsiteY272" fmla="*/ 928048 h 4046561"/>
                  <a:gd name="connsiteX273" fmla="*/ 1031365 w 3692679"/>
                  <a:gd name="connsiteY273" fmla="*/ 914400 h 4046561"/>
                  <a:gd name="connsiteX274" fmla="*/ 1010894 w 3692679"/>
                  <a:gd name="connsiteY274" fmla="*/ 907576 h 4046561"/>
                  <a:gd name="connsiteX275" fmla="*/ 942655 w 3692679"/>
                  <a:gd name="connsiteY275" fmla="*/ 859809 h 4046561"/>
                  <a:gd name="connsiteX276" fmla="*/ 922183 w 3692679"/>
                  <a:gd name="connsiteY276" fmla="*/ 852985 h 4046561"/>
                  <a:gd name="connsiteX277" fmla="*/ 860768 w 3692679"/>
                  <a:gd name="connsiteY277" fmla="*/ 812042 h 4046561"/>
                  <a:gd name="connsiteX278" fmla="*/ 840297 w 3692679"/>
                  <a:gd name="connsiteY278" fmla="*/ 798394 h 4046561"/>
                  <a:gd name="connsiteX279" fmla="*/ 826649 w 3692679"/>
                  <a:gd name="connsiteY279" fmla="*/ 777922 h 4046561"/>
                  <a:gd name="connsiteX280" fmla="*/ 785706 w 3692679"/>
                  <a:gd name="connsiteY280" fmla="*/ 757451 h 4046561"/>
                  <a:gd name="connsiteX281" fmla="*/ 772058 w 3692679"/>
                  <a:gd name="connsiteY281" fmla="*/ 736979 h 4046561"/>
                  <a:gd name="connsiteX282" fmla="*/ 806211 w 3692679"/>
                  <a:gd name="connsiteY282" fmla="*/ 737041 h 4046561"/>
                  <a:gd name="connsiteX283" fmla="*/ 799353 w 3692679"/>
                  <a:gd name="connsiteY283" fmla="*/ 702860 h 4046561"/>
                  <a:gd name="connsiteX284" fmla="*/ 819825 w 3692679"/>
                  <a:gd name="connsiteY284" fmla="*/ 689212 h 4046561"/>
                  <a:gd name="connsiteX285" fmla="*/ 847121 w 3692679"/>
                  <a:gd name="connsiteY285" fmla="*/ 675564 h 4046561"/>
                  <a:gd name="connsiteX286" fmla="*/ 942655 w 3692679"/>
                  <a:gd name="connsiteY286" fmla="*/ 580030 h 4046561"/>
                  <a:gd name="connsiteX287" fmla="*/ 963127 w 3692679"/>
                  <a:gd name="connsiteY287" fmla="*/ 532263 h 4046561"/>
                  <a:gd name="connsiteX288" fmla="*/ 983598 w 3692679"/>
                  <a:gd name="connsiteY288" fmla="*/ 511791 h 4046561"/>
                  <a:gd name="connsiteX289" fmla="*/ 1004070 w 3692679"/>
                  <a:gd name="connsiteY289" fmla="*/ 464024 h 4046561"/>
                  <a:gd name="connsiteX290" fmla="*/ 1017718 w 3692679"/>
                  <a:gd name="connsiteY290" fmla="*/ 423080 h 4046561"/>
                  <a:gd name="connsiteX291" fmla="*/ 1031365 w 3692679"/>
                  <a:gd name="connsiteY291" fmla="*/ 382137 h 4046561"/>
                  <a:gd name="connsiteX292" fmla="*/ 1038189 w 3692679"/>
                  <a:gd name="connsiteY292" fmla="*/ 354842 h 4046561"/>
                  <a:gd name="connsiteX293" fmla="*/ 1017718 w 3692679"/>
                  <a:gd name="connsiteY293" fmla="*/ 313898 h 4046561"/>
                  <a:gd name="connsiteX294" fmla="*/ 997246 w 3692679"/>
                  <a:gd name="connsiteY294" fmla="*/ 307074 h 4046561"/>
                  <a:gd name="connsiteX295" fmla="*/ 976774 w 3692679"/>
                  <a:gd name="connsiteY295" fmla="*/ 293427 h 4046561"/>
                  <a:gd name="connsiteX296" fmla="*/ 853944 w 3692679"/>
                  <a:gd name="connsiteY296" fmla="*/ 266131 h 4046561"/>
                  <a:gd name="connsiteX297" fmla="*/ 785706 w 3692679"/>
                  <a:gd name="connsiteY297" fmla="*/ 245660 h 4046561"/>
                  <a:gd name="connsiteX298" fmla="*/ 737938 w 3692679"/>
                  <a:gd name="connsiteY298" fmla="*/ 232012 h 4046561"/>
                  <a:gd name="connsiteX299" fmla="*/ 696995 w 3692679"/>
                  <a:gd name="connsiteY299" fmla="*/ 218364 h 4046561"/>
                  <a:gd name="connsiteX300" fmla="*/ 656052 w 3692679"/>
                  <a:gd name="connsiteY300" fmla="*/ 204716 h 4046561"/>
                  <a:gd name="connsiteX301" fmla="*/ 615109 w 3692679"/>
                  <a:gd name="connsiteY301" fmla="*/ 191068 h 4046561"/>
                  <a:gd name="connsiteX302" fmla="*/ 642457 w 3692679"/>
                  <a:gd name="connsiteY302" fmla="*/ 109204 h 4046561"/>
                  <a:gd name="connsiteX303" fmla="*/ 581036 w 3692679"/>
                  <a:gd name="connsiteY303" fmla="*/ 95550 h 4046561"/>
                  <a:gd name="connsiteX304" fmla="*/ 512772 w 3692679"/>
                  <a:gd name="connsiteY304" fmla="*/ 34122 h 4046561"/>
                  <a:gd name="connsiteX305" fmla="*/ 451335 w 3692679"/>
                  <a:gd name="connsiteY305" fmla="*/ 27295 h 4046561"/>
                  <a:gd name="connsiteX306" fmla="*/ 444512 w 3692679"/>
                  <a:gd name="connsiteY306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29258 w 3692679"/>
                  <a:gd name="connsiteY267" fmla="*/ 1044054 h 4046561"/>
                  <a:gd name="connsiteX268" fmla="*/ 1167843 w 3692679"/>
                  <a:gd name="connsiteY268" fmla="*/ 1009934 h 4046561"/>
                  <a:gd name="connsiteX269" fmla="*/ 1154195 w 3692679"/>
                  <a:gd name="connsiteY269" fmla="*/ 989463 h 4046561"/>
                  <a:gd name="connsiteX270" fmla="*/ 1133724 w 3692679"/>
                  <a:gd name="connsiteY270" fmla="*/ 982639 h 4046561"/>
                  <a:gd name="connsiteX271" fmla="*/ 1092780 w 3692679"/>
                  <a:gd name="connsiteY271" fmla="*/ 955343 h 4046561"/>
                  <a:gd name="connsiteX272" fmla="*/ 1051837 w 3692679"/>
                  <a:gd name="connsiteY272" fmla="*/ 928048 h 4046561"/>
                  <a:gd name="connsiteX273" fmla="*/ 1031365 w 3692679"/>
                  <a:gd name="connsiteY273" fmla="*/ 914400 h 4046561"/>
                  <a:gd name="connsiteX274" fmla="*/ 1010894 w 3692679"/>
                  <a:gd name="connsiteY274" fmla="*/ 907576 h 4046561"/>
                  <a:gd name="connsiteX275" fmla="*/ 942655 w 3692679"/>
                  <a:gd name="connsiteY275" fmla="*/ 859809 h 4046561"/>
                  <a:gd name="connsiteX276" fmla="*/ 922183 w 3692679"/>
                  <a:gd name="connsiteY276" fmla="*/ 852985 h 4046561"/>
                  <a:gd name="connsiteX277" fmla="*/ 860768 w 3692679"/>
                  <a:gd name="connsiteY277" fmla="*/ 812042 h 4046561"/>
                  <a:gd name="connsiteX278" fmla="*/ 840297 w 3692679"/>
                  <a:gd name="connsiteY278" fmla="*/ 798394 h 4046561"/>
                  <a:gd name="connsiteX279" fmla="*/ 826649 w 3692679"/>
                  <a:gd name="connsiteY279" fmla="*/ 777922 h 4046561"/>
                  <a:gd name="connsiteX280" fmla="*/ 785706 w 3692679"/>
                  <a:gd name="connsiteY280" fmla="*/ 757451 h 4046561"/>
                  <a:gd name="connsiteX281" fmla="*/ 772058 w 3692679"/>
                  <a:gd name="connsiteY281" fmla="*/ 736979 h 4046561"/>
                  <a:gd name="connsiteX282" fmla="*/ 806211 w 3692679"/>
                  <a:gd name="connsiteY282" fmla="*/ 737041 h 4046561"/>
                  <a:gd name="connsiteX283" fmla="*/ 799353 w 3692679"/>
                  <a:gd name="connsiteY283" fmla="*/ 702860 h 4046561"/>
                  <a:gd name="connsiteX284" fmla="*/ 819825 w 3692679"/>
                  <a:gd name="connsiteY284" fmla="*/ 689212 h 4046561"/>
                  <a:gd name="connsiteX285" fmla="*/ 847121 w 3692679"/>
                  <a:gd name="connsiteY285" fmla="*/ 675564 h 4046561"/>
                  <a:gd name="connsiteX286" fmla="*/ 942655 w 3692679"/>
                  <a:gd name="connsiteY286" fmla="*/ 580030 h 4046561"/>
                  <a:gd name="connsiteX287" fmla="*/ 963127 w 3692679"/>
                  <a:gd name="connsiteY287" fmla="*/ 532263 h 4046561"/>
                  <a:gd name="connsiteX288" fmla="*/ 983598 w 3692679"/>
                  <a:gd name="connsiteY288" fmla="*/ 511791 h 4046561"/>
                  <a:gd name="connsiteX289" fmla="*/ 1004070 w 3692679"/>
                  <a:gd name="connsiteY289" fmla="*/ 464024 h 4046561"/>
                  <a:gd name="connsiteX290" fmla="*/ 1017718 w 3692679"/>
                  <a:gd name="connsiteY290" fmla="*/ 423080 h 4046561"/>
                  <a:gd name="connsiteX291" fmla="*/ 1031365 w 3692679"/>
                  <a:gd name="connsiteY291" fmla="*/ 382137 h 4046561"/>
                  <a:gd name="connsiteX292" fmla="*/ 1038189 w 3692679"/>
                  <a:gd name="connsiteY292" fmla="*/ 354842 h 4046561"/>
                  <a:gd name="connsiteX293" fmla="*/ 1017718 w 3692679"/>
                  <a:gd name="connsiteY293" fmla="*/ 313898 h 4046561"/>
                  <a:gd name="connsiteX294" fmla="*/ 997246 w 3692679"/>
                  <a:gd name="connsiteY294" fmla="*/ 307074 h 4046561"/>
                  <a:gd name="connsiteX295" fmla="*/ 976774 w 3692679"/>
                  <a:gd name="connsiteY295" fmla="*/ 293427 h 4046561"/>
                  <a:gd name="connsiteX296" fmla="*/ 853944 w 3692679"/>
                  <a:gd name="connsiteY296" fmla="*/ 266131 h 4046561"/>
                  <a:gd name="connsiteX297" fmla="*/ 785706 w 3692679"/>
                  <a:gd name="connsiteY297" fmla="*/ 245660 h 4046561"/>
                  <a:gd name="connsiteX298" fmla="*/ 737938 w 3692679"/>
                  <a:gd name="connsiteY298" fmla="*/ 232012 h 4046561"/>
                  <a:gd name="connsiteX299" fmla="*/ 696995 w 3692679"/>
                  <a:gd name="connsiteY299" fmla="*/ 218364 h 4046561"/>
                  <a:gd name="connsiteX300" fmla="*/ 656052 w 3692679"/>
                  <a:gd name="connsiteY300" fmla="*/ 204716 h 4046561"/>
                  <a:gd name="connsiteX301" fmla="*/ 615109 w 3692679"/>
                  <a:gd name="connsiteY301" fmla="*/ 191068 h 4046561"/>
                  <a:gd name="connsiteX302" fmla="*/ 642457 w 3692679"/>
                  <a:gd name="connsiteY302" fmla="*/ 109204 h 4046561"/>
                  <a:gd name="connsiteX303" fmla="*/ 581060 w 3692679"/>
                  <a:gd name="connsiteY303" fmla="*/ 68261 h 4046561"/>
                  <a:gd name="connsiteX304" fmla="*/ 512772 w 3692679"/>
                  <a:gd name="connsiteY304" fmla="*/ 34122 h 4046561"/>
                  <a:gd name="connsiteX305" fmla="*/ 451335 w 3692679"/>
                  <a:gd name="connsiteY305" fmla="*/ 27295 h 4046561"/>
                  <a:gd name="connsiteX306" fmla="*/ 444512 w 3692679"/>
                  <a:gd name="connsiteY306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29258 w 3692679"/>
                  <a:gd name="connsiteY267" fmla="*/ 1044054 h 4046561"/>
                  <a:gd name="connsiteX268" fmla="*/ 1167843 w 3692679"/>
                  <a:gd name="connsiteY268" fmla="*/ 1009934 h 4046561"/>
                  <a:gd name="connsiteX269" fmla="*/ 1154195 w 3692679"/>
                  <a:gd name="connsiteY269" fmla="*/ 989463 h 4046561"/>
                  <a:gd name="connsiteX270" fmla="*/ 1133724 w 3692679"/>
                  <a:gd name="connsiteY270" fmla="*/ 982639 h 4046561"/>
                  <a:gd name="connsiteX271" fmla="*/ 1092780 w 3692679"/>
                  <a:gd name="connsiteY271" fmla="*/ 955343 h 4046561"/>
                  <a:gd name="connsiteX272" fmla="*/ 1051837 w 3692679"/>
                  <a:gd name="connsiteY272" fmla="*/ 928048 h 4046561"/>
                  <a:gd name="connsiteX273" fmla="*/ 1031365 w 3692679"/>
                  <a:gd name="connsiteY273" fmla="*/ 914400 h 4046561"/>
                  <a:gd name="connsiteX274" fmla="*/ 1010894 w 3692679"/>
                  <a:gd name="connsiteY274" fmla="*/ 907576 h 4046561"/>
                  <a:gd name="connsiteX275" fmla="*/ 942655 w 3692679"/>
                  <a:gd name="connsiteY275" fmla="*/ 859809 h 4046561"/>
                  <a:gd name="connsiteX276" fmla="*/ 922183 w 3692679"/>
                  <a:gd name="connsiteY276" fmla="*/ 852985 h 4046561"/>
                  <a:gd name="connsiteX277" fmla="*/ 860768 w 3692679"/>
                  <a:gd name="connsiteY277" fmla="*/ 812042 h 4046561"/>
                  <a:gd name="connsiteX278" fmla="*/ 840297 w 3692679"/>
                  <a:gd name="connsiteY278" fmla="*/ 798394 h 4046561"/>
                  <a:gd name="connsiteX279" fmla="*/ 826649 w 3692679"/>
                  <a:gd name="connsiteY279" fmla="*/ 777922 h 4046561"/>
                  <a:gd name="connsiteX280" fmla="*/ 785706 w 3692679"/>
                  <a:gd name="connsiteY280" fmla="*/ 757451 h 4046561"/>
                  <a:gd name="connsiteX281" fmla="*/ 806211 w 3692679"/>
                  <a:gd name="connsiteY281" fmla="*/ 737041 h 4046561"/>
                  <a:gd name="connsiteX282" fmla="*/ 799353 w 3692679"/>
                  <a:gd name="connsiteY282" fmla="*/ 702860 h 4046561"/>
                  <a:gd name="connsiteX283" fmla="*/ 819825 w 3692679"/>
                  <a:gd name="connsiteY283" fmla="*/ 689212 h 4046561"/>
                  <a:gd name="connsiteX284" fmla="*/ 847121 w 3692679"/>
                  <a:gd name="connsiteY284" fmla="*/ 675564 h 4046561"/>
                  <a:gd name="connsiteX285" fmla="*/ 942655 w 3692679"/>
                  <a:gd name="connsiteY285" fmla="*/ 580030 h 4046561"/>
                  <a:gd name="connsiteX286" fmla="*/ 963127 w 3692679"/>
                  <a:gd name="connsiteY286" fmla="*/ 532263 h 4046561"/>
                  <a:gd name="connsiteX287" fmla="*/ 983598 w 3692679"/>
                  <a:gd name="connsiteY287" fmla="*/ 511791 h 4046561"/>
                  <a:gd name="connsiteX288" fmla="*/ 1004070 w 3692679"/>
                  <a:gd name="connsiteY288" fmla="*/ 464024 h 4046561"/>
                  <a:gd name="connsiteX289" fmla="*/ 1017718 w 3692679"/>
                  <a:gd name="connsiteY289" fmla="*/ 423080 h 4046561"/>
                  <a:gd name="connsiteX290" fmla="*/ 1031365 w 3692679"/>
                  <a:gd name="connsiteY290" fmla="*/ 382137 h 4046561"/>
                  <a:gd name="connsiteX291" fmla="*/ 1038189 w 3692679"/>
                  <a:gd name="connsiteY291" fmla="*/ 354842 h 4046561"/>
                  <a:gd name="connsiteX292" fmla="*/ 1017718 w 3692679"/>
                  <a:gd name="connsiteY292" fmla="*/ 313898 h 4046561"/>
                  <a:gd name="connsiteX293" fmla="*/ 997246 w 3692679"/>
                  <a:gd name="connsiteY293" fmla="*/ 307074 h 4046561"/>
                  <a:gd name="connsiteX294" fmla="*/ 976774 w 3692679"/>
                  <a:gd name="connsiteY294" fmla="*/ 293427 h 4046561"/>
                  <a:gd name="connsiteX295" fmla="*/ 853944 w 3692679"/>
                  <a:gd name="connsiteY295" fmla="*/ 266131 h 4046561"/>
                  <a:gd name="connsiteX296" fmla="*/ 785706 w 3692679"/>
                  <a:gd name="connsiteY296" fmla="*/ 245660 h 4046561"/>
                  <a:gd name="connsiteX297" fmla="*/ 737938 w 3692679"/>
                  <a:gd name="connsiteY297" fmla="*/ 232012 h 4046561"/>
                  <a:gd name="connsiteX298" fmla="*/ 696995 w 3692679"/>
                  <a:gd name="connsiteY298" fmla="*/ 218364 h 4046561"/>
                  <a:gd name="connsiteX299" fmla="*/ 656052 w 3692679"/>
                  <a:gd name="connsiteY299" fmla="*/ 204716 h 4046561"/>
                  <a:gd name="connsiteX300" fmla="*/ 615109 w 3692679"/>
                  <a:gd name="connsiteY300" fmla="*/ 191068 h 4046561"/>
                  <a:gd name="connsiteX301" fmla="*/ 642457 w 3692679"/>
                  <a:gd name="connsiteY301" fmla="*/ 109204 h 4046561"/>
                  <a:gd name="connsiteX302" fmla="*/ 581060 w 3692679"/>
                  <a:gd name="connsiteY302" fmla="*/ 68261 h 4046561"/>
                  <a:gd name="connsiteX303" fmla="*/ 512772 w 3692679"/>
                  <a:gd name="connsiteY303" fmla="*/ 34122 h 4046561"/>
                  <a:gd name="connsiteX304" fmla="*/ 451335 w 3692679"/>
                  <a:gd name="connsiteY304" fmla="*/ 27295 h 4046561"/>
                  <a:gd name="connsiteX305" fmla="*/ 444512 w 3692679"/>
                  <a:gd name="connsiteY305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29258 w 3692679"/>
                  <a:gd name="connsiteY267" fmla="*/ 1044054 h 4046561"/>
                  <a:gd name="connsiteX268" fmla="*/ 1167843 w 3692679"/>
                  <a:gd name="connsiteY268" fmla="*/ 1009934 h 4046561"/>
                  <a:gd name="connsiteX269" fmla="*/ 1154195 w 3692679"/>
                  <a:gd name="connsiteY269" fmla="*/ 989463 h 4046561"/>
                  <a:gd name="connsiteX270" fmla="*/ 1133724 w 3692679"/>
                  <a:gd name="connsiteY270" fmla="*/ 982639 h 4046561"/>
                  <a:gd name="connsiteX271" fmla="*/ 1092780 w 3692679"/>
                  <a:gd name="connsiteY271" fmla="*/ 955343 h 4046561"/>
                  <a:gd name="connsiteX272" fmla="*/ 1051837 w 3692679"/>
                  <a:gd name="connsiteY272" fmla="*/ 928048 h 4046561"/>
                  <a:gd name="connsiteX273" fmla="*/ 1031365 w 3692679"/>
                  <a:gd name="connsiteY273" fmla="*/ 914400 h 4046561"/>
                  <a:gd name="connsiteX274" fmla="*/ 1010894 w 3692679"/>
                  <a:gd name="connsiteY274" fmla="*/ 907576 h 4046561"/>
                  <a:gd name="connsiteX275" fmla="*/ 942655 w 3692679"/>
                  <a:gd name="connsiteY275" fmla="*/ 859809 h 4046561"/>
                  <a:gd name="connsiteX276" fmla="*/ 922183 w 3692679"/>
                  <a:gd name="connsiteY276" fmla="*/ 852985 h 4046561"/>
                  <a:gd name="connsiteX277" fmla="*/ 860768 w 3692679"/>
                  <a:gd name="connsiteY277" fmla="*/ 812042 h 4046561"/>
                  <a:gd name="connsiteX278" fmla="*/ 840297 w 3692679"/>
                  <a:gd name="connsiteY278" fmla="*/ 798394 h 4046561"/>
                  <a:gd name="connsiteX279" fmla="*/ 826649 w 3692679"/>
                  <a:gd name="connsiteY279" fmla="*/ 777922 h 4046561"/>
                  <a:gd name="connsiteX280" fmla="*/ 785706 w 3692679"/>
                  <a:gd name="connsiteY280" fmla="*/ 757451 h 4046561"/>
                  <a:gd name="connsiteX281" fmla="*/ 799353 w 3692679"/>
                  <a:gd name="connsiteY281" fmla="*/ 702860 h 4046561"/>
                  <a:gd name="connsiteX282" fmla="*/ 819825 w 3692679"/>
                  <a:gd name="connsiteY282" fmla="*/ 689212 h 4046561"/>
                  <a:gd name="connsiteX283" fmla="*/ 847121 w 3692679"/>
                  <a:gd name="connsiteY283" fmla="*/ 675564 h 4046561"/>
                  <a:gd name="connsiteX284" fmla="*/ 942655 w 3692679"/>
                  <a:gd name="connsiteY284" fmla="*/ 580030 h 4046561"/>
                  <a:gd name="connsiteX285" fmla="*/ 963127 w 3692679"/>
                  <a:gd name="connsiteY285" fmla="*/ 532263 h 4046561"/>
                  <a:gd name="connsiteX286" fmla="*/ 983598 w 3692679"/>
                  <a:gd name="connsiteY286" fmla="*/ 511791 h 4046561"/>
                  <a:gd name="connsiteX287" fmla="*/ 1004070 w 3692679"/>
                  <a:gd name="connsiteY287" fmla="*/ 464024 h 4046561"/>
                  <a:gd name="connsiteX288" fmla="*/ 1017718 w 3692679"/>
                  <a:gd name="connsiteY288" fmla="*/ 423080 h 4046561"/>
                  <a:gd name="connsiteX289" fmla="*/ 1031365 w 3692679"/>
                  <a:gd name="connsiteY289" fmla="*/ 382137 h 4046561"/>
                  <a:gd name="connsiteX290" fmla="*/ 1038189 w 3692679"/>
                  <a:gd name="connsiteY290" fmla="*/ 354842 h 4046561"/>
                  <a:gd name="connsiteX291" fmla="*/ 1017718 w 3692679"/>
                  <a:gd name="connsiteY291" fmla="*/ 313898 h 4046561"/>
                  <a:gd name="connsiteX292" fmla="*/ 997246 w 3692679"/>
                  <a:gd name="connsiteY292" fmla="*/ 307074 h 4046561"/>
                  <a:gd name="connsiteX293" fmla="*/ 976774 w 3692679"/>
                  <a:gd name="connsiteY293" fmla="*/ 293427 h 4046561"/>
                  <a:gd name="connsiteX294" fmla="*/ 853944 w 3692679"/>
                  <a:gd name="connsiteY294" fmla="*/ 266131 h 4046561"/>
                  <a:gd name="connsiteX295" fmla="*/ 785706 w 3692679"/>
                  <a:gd name="connsiteY295" fmla="*/ 245660 h 4046561"/>
                  <a:gd name="connsiteX296" fmla="*/ 737938 w 3692679"/>
                  <a:gd name="connsiteY296" fmla="*/ 232012 h 4046561"/>
                  <a:gd name="connsiteX297" fmla="*/ 696995 w 3692679"/>
                  <a:gd name="connsiteY297" fmla="*/ 218364 h 4046561"/>
                  <a:gd name="connsiteX298" fmla="*/ 656052 w 3692679"/>
                  <a:gd name="connsiteY298" fmla="*/ 204716 h 4046561"/>
                  <a:gd name="connsiteX299" fmla="*/ 615109 w 3692679"/>
                  <a:gd name="connsiteY299" fmla="*/ 191068 h 4046561"/>
                  <a:gd name="connsiteX300" fmla="*/ 642457 w 3692679"/>
                  <a:gd name="connsiteY300" fmla="*/ 109204 h 4046561"/>
                  <a:gd name="connsiteX301" fmla="*/ 581060 w 3692679"/>
                  <a:gd name="connsiteY301" fmla="*/ 68261 h 4046561"/>
                  <a:gd name="connsiteX302" fmla="*/ 512772 w 3692679"/>
                  <a:gd name="connsiteY302" fmla="*/ 34122 h 4046561"/>
                  <a:gd name="connsiteX303" fmla="*/ 451335 w 3692679"/>
                  <a:gd name="connsiteY303" fmla="*/ 27295 h 4046561"/>
                  <a:gd name="connsiteX304" fmla="*/ 444512 w 3692679"/>
                  <a:gd name="connsiteY304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29258 w 3692679"/>
                  <a:gd name="connsiteY267" fmla="*/ 1044054 h 4046561"/>
                  <a:gd name="connsiteX268" fmla="*/ 1167843 w 3692679"/>
                  <a:gd name="connsiteY268" fmla="*/ 1009934 h 4046561"/>
                  <a:gd name="connsiteX269" fmla="*/ 1154195 w 3692679"/>
                  <a:gd name="connsiteY269" fmla="*/ 989463 h 4046561"/>
                  <a:gd name="connsiteX270" fmla="*/ 1133724 w 3692679"/>
                  <a:gd name="connsiteY270" fmla="*/ 982639 h 4046561"/>
                  <a:gd name="connsiteX271" fmla="*/ 1092780 w 3692679"/>
                  <a:gd name="connsiteY271" fmla="*/ 955343 h 4046561"/>
                  <a:gd name="connsiteX272" fmla="*/ 1051837 w 3692679"/>
                  <a:gd name="connsiteY272" fmla="*/ 928048 h 4046561"/>
                  <a:gd name="connsiteX273" fmla="*/ 1031365 w 3692679"/>
                  <a:gd name="connsiteY273" fmla="*/ 914400 h 4046561"/>
                  <a:gd name="connsiteX274" fmla="*/ 1010894 w 3692679"/>
                  <a:gd name="connsiteY274" fmla="*/ 907576 h 4046561"/>
                  <a:gd name="connsiteX275" fmla="*/ 942655 w 3692679"/>
                  <a:gd name="connsiteY275" fmla="*/ 859809 h 4046561"/>
                  <a:gd name="connsiteX276" fmla="*/ 922183 w 3692679"/>
                  <a:gd name="connsiteY276" fmla="*/ 852985 h 4046561"/>
                  <a:gd name="connsiteX277" fmla="*/ 860768 w 3692679"/>
                  <a:gd name="connsiteY277" fmla="*/ 812042 h 4046561"/>
                  <a:gd name="connsiteX278" fmla="*/ 840297 w 3692679"/>
                  <a:gd name="connsiteY278" fmla="*/ 798394 h 4046561"/>
                  <a:gd name="connsiteX279" fmla="*/ 785706 w 3692679"/>
                  <a:gd name="connsiteY279" fmla="*/ 757451 h 4046561"/>
                  <a:gd name="connsiteX280" fmla="*/ 799353 w 3692679"/>
                  <a:gd name="connsiteY280" fmla="*/ 702860 h 4046561"/>
                  <a:gd name="connsiteX281" fmla="*/ 819825 w 3692679"/>
                  <a:gd name="connsiteY281" fmla="*/ 689212 h 4046561"/>
                  <a:gd name="connsiteX282" fmla="*/ 847121 w 3692679"/>
                  <a:gd name="connsiteY282" fmla="*/ 675564 h 4046561"/>
                  <a:gd name="connsiteX283" fmla="*/ 942655 w 3692679"/>
                  <a:gd name="connsiteY283" fmla="*/ 580030 h 4046561"/>
                  <a:gd name="connsiteX284" fmla="*/ 963127 w 3692679"/>
                  <a:gd name="connsiteY284" fmla="*/ 532263 h 4046561"/>
                  <a:gd name="connsiteX285" fmla="*/ 983598 w 3692679"/>
                  <a:gd name="connsiteY285" fmla="*/ 511791 h 4046561"/>
                  <a:gd name="connsiteX286" fmla="*/ 1004070 w 3692679"/>
                  <a:gd name="connsiteY286" fmla="*/ 464024 h 4046561"/>
                  <a:gd name="connsiteX287" fmla="*/ 1017718 w 3692679"/>
                  <a:gd name="connsiteY287" fmla="*/ 423080 h 4046561"/>
                  <a:gd name="connsiteX288" fmla="*/ 1031365 w 3692679"/>
                  <a:gd name="connsiteY288" fmla="*/ 382137 h 4046561"/>
                  <a:gd name="connsiteX289" fmla="*/ 1038189 w 3692679"/>
                  <a:gd name="connsiteY289" fmla="*/ 354842 h 4046561"/>
                  <a:gd name="connsiteX290" fmla="*/ 1017718 w 3692679"/>
                  <a:gd name="connsiteY290" fmla="*/ 313898 h 4046561"/>
                  <a:gd name="connsiteX291" fmla="*/ 997246 w 3692679"/>
                  <a:gd name="connsiteY291" fmla="*/ 307074 h 4046561"/>
                  <a:gd name="connsiteX292" fmla="*/ 976774 w 3692679"/>
                  <a:gd name="connsiteY292" fmla="*/ 293427 h 4046561"/>
                  <a:gd name="connsiteX293" fmla="*/ 853944 w 3692679"/>
                  <a:gd name="connsiteY293" fmla="*/ 266131 h 4046561"/>
                  <a:gd name="connsiteX294" fmla="*/ 785706 w 3692679"/>
                  <a:gd name="connsiteY294" fmla="*/ 245660 h 4046561"/>
                  <a:gd name="connsiteX295" fmla="*/ 737938 w 3692679"/>
                  <a:gd name="connsiteY295" fmla="*/ 232012 h 4046561"/>
                  <a:gd name="connsiteX296" fmla="*/ 696995 w 3692679"/>
                  <a:gd name="connsiteY296" fmla="*/ 218364 h 4046561"/>
                  <a:gd name="connsiteX297" fmla="*/ 656052 w 3692679"/>
                  <a:gd name="connsiteY297" fmla="*/ 204716 h 4046561"/>
                  <a:gd name="connsiteX298" fmla="*/ 615109 w 3692679"/>
                  <a:gd name="connsiteY298" fmla="*/ 191068 h 4046561"/>
                  <a:gd name="connsiteX299" fmla="*/ 642457 w 3692679"/>
                  <a:gd name="connsiteY299" fmla="*/ 109204 h 4046561"/>
                  <a:gd name="connsiteX300" fmla="*/ 581060 w 3692679"/>
                  <a:gd name="connsiteY300" fmla="*/ 68261 h 4046561"/>
                  <a:gd name="connsiteX301" fmla="*/ 512772 w 3692679"/>
                  <a:gd name="connsiteY301" fmla="*/ 34122 h 4046561"/>
                  <a:gd name="connsiteX302" fmla="*/ 451335 w 3692679"/>
                  <a:gd name="connsiteY302" fmla="*/ 27295 h 4046561"/>
                  <a:gd name="connsiteX303" fmla="*/ 444512 w 3692679"/>
                  <a:gd name="connsiteY303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29258 w 3692679"/>
                  <a:gd name="connsiteY267" fmla="*/ 1044054 h 4046561"/>
                  <a:gd name="connsiteX268" fmla="*/ 1167843 w 3692679"/>
                  <a:gd name="connsiteY268" fmla="*/ 1009934 h 4046561"/>
                  <a:gd name="connsiteX269" fmla="*/ 1154195 w 3692679"/>
                  <a:gd name="connsiteY269" fmla="*/ 989463 h 4046561"/>
                  <a:gd name="connsiteX270" fmla="*/ 1133724 w 3692679"/>
                  <a:gd name="connsiteY270" fmla="*/ 982639 h 4046561"/>
                  <a:gd name="connsiteX271" fmla="*/ 1092780 w 3692679"/>
                  <a:gd name="connsiteY271" fmla="*/ 955343 h 4046561"/>
                  <a:gd name="connsiteX272" fmla="*/ 1051837 w 3692679"/>
                  <a:gd name="connsiteY272" fmla="*/ 928048 h 4046561"/>
                  <a:gd name="connsiteX273" fmla="*/ 1031365 w 3692679"/>
                  <a:gd name="connsiteY273" fmla="*/ 914400 h 4046561"/>
                  <a:gd name="connsiteX274" fmla="*/ 1010894 w 3692679"/>
                  <a:gd name="connsiteY274" fmla="*/ 907576 h 4046561"/>
                  <a:gd name="connsiteX275" fmla="*/ 942655 w 3692679"/>
                  <a:gd name="connsiteY275" fmla="*/ 859809 h 4046561"/>
                  <a:gd name="connsiteX276" fmla="*/ 922183 w 3692679"/>
                  <a:gd name="connsiteY276" fmla="*/ 852985 h 4046561"/>
                  <a:gd name="connsiteX277" fmla="*/ 860768 w 3692679"/>
                  <a:gd name="connsiteY277" fmla="*/ 812042 h 4046561"/>
                  <a:gd name="connsiteX278" fmla="*/ 840297 w 3692679"/>
                  <a:gd name="connsiteY278" fmla="*/ 798394 h 4046561"/>
                  <a:gd name="connsiteX279" fmla="*/ 799353 w 3692679"/>
                  <a:gd name="connsiteY279" fmla="*/ 702860 h 4046561"/>
                  <a:gd name="connsiteX280" fmla="*/ 819825 w 3692679"/>
                  <a:gd name="connsiteY280" fmla="*/ 689212 h 4046561"/>
                  <a:gd name="connsiteX281" fmla="*/ 847121 w 3692679"/>
                  <a:gd name="connsiteY281" fmla="*/ 675564 h 4046561"/>
                  <a:gd name="connsiteX282" fmla="*/ 942655 w 3692679"/>
                  <a:gd name="connsiteY282" fmla="*/ 580030 h 4046561"/>
                  <a:gd name="connsiteX283" fmla="*/ 963127 w 3692679"/>
                  <a:gd name="connsiteY283" fmla="*/ 532263 h 4046561"/>
                  <a:gd name="connsiteX284" fmla="*/ 983598 w 3692679"/>
                  <a:gd name="connsiteY284" fmla="*/ 511791 h 4046561"/>
                  <a:gd name="connsiteX285" fmla="*/ 1004070 w 3692679"/>
                  <a:gd name="connsiteY285" fmla="*/ 464024 h 4046561"/>
                  <a:gd name="connsiteX286" fmla="*/ 1017718 w 3692679"/>
                  <a:gd name="connsiteY286" fmla="*/ 423080 h 4046561"/>
                  <a:gd name="connsiteX287" fmla="*/ 1031365 w 3692679"/>
                  <a:gd name="connsiteY287" fmla="*/ 382137 h 4046561"/>
                  <a:gd name="connsiteX288" fmla="*/ 1038189 w 3692679"/>
                  <a:gd name="connsiteY288" fmla="*/ 354842 h 4046561"/>
                  <a:gd name="connsiteX289" fmla="*/ 1017718 w 3692679"/>
                  <a:gd name="connsiteY289" fmla="*/ 313898 h 4046561"/>
                  <a:gd name="connsiteX290" fmla="*/ 997246 w 3692679"/>
                  <a:gd name="connsiteY290" fmla="*/ 307074 h 4046561"/>
                  <a:gd name="connsiteX291" fmla="*/ 976774 w 3692679"/>
                  <a:gd name="connsiteY291" fmla="*/ 293427 h 4046561"/>
                  <a:gd name="connsiteX292" fmla="*/ 853944 w 3692679"/>
                  <a:gd name="connsiteY292" fmla="*/ 266131 h 4046561"/>
                  <a:gd name="connsiteX293" fmla="*/ 785706 w 3692679"/>
                  <a:gd name="connsiteY293" fmla="*/ 245660 h 4046561"/>
                  <a:gd name="connsiteX294" fmla="*/ 737938 w 3692679"/>
                  <a:gd name="connsiteY294" fmla="*/ 232012 h 4046561"/>
                  <a:gd name="connsiteX295" fmla="*/ 696995 w 3692679"/>
                  <a:gd name="connsiteY295" fmla="*/ 218364 h 4046561"/>
                  <a:gd name="connsiteX296" fmla="*/ 656052 w 3692679"/>
                  <a:gd name="connsiteY296" fmla="*/ 204716 h 4046561"/>
                  <a:gd name="connsiteX297" fmla="*/ 615109 w 3692679"/>
                  <a:gd name="connsiteY297" fmla="*/ 191068 h 4046561"/>
                  <a:gd name="connsiteX298" fmla="*/ 642457 w 3692679"/>
                  <a:gd name="connsiteY298" fmla="*/ 109204 h 4046561"/>
                  <a:gd name="connsiteX299" fmla="*/ 581060 w 3692679"/>
                  <a:gd name="connsiteY299" fmla="*/ 68261 h 4046561"/>
                  <a:gd name="connsiteX300" fmla="*/ 512772 w 3692679"/>
                  <a:gd name="connsiteY300" fmla="*/ 34122 h 4046561"/>
                  <a:gd name="connsiteX301" fmla="*/ 451335 w 3692679"/>
                  <a:gd name="connsiteY301" fmla="*/ 27295 h 4046561"/>
                  <a:gd name="connsiteX302" fmla="*/ 444512 w 3692679"/>
                  <a:gd name="connsiteY302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29258 w 3692679"/>
                  <a:gd name="connsiteY267" fmla="*/ 1044054 h 4046561"/>
                  <a:gd name="connsiteX268" fmla="*/ 1167843 w 3692679"/>
                  <a:gd name="connsiteY268" fmla="*/ 1009934 h 4046561"/>
                  <a:gd name="connsiteX269" fmla="*/ 1154195 w 3692679"/>
                  <a:gd name="connsiteY269" fmla="*/ 989463 h 4046561"/>
                  <a:gd name="connsiteX270" fmla="*/ 1133724 w 3692679"/>
                  <a:gd name="connsiteY270" fmla="*/ 982639 h 4046561"/>
                  <a:gd name="connsiteX271" fmla="*/ 1092780 w 3692679"/>
                  <a:gd name="connsiteY271" fmla="*/ 955343 h 4046561"/>
                  <a:gd name="connsiteX272" fmla="*/ 1051837 w 3692679"/>
                  <a:gd name="connsiteY272" fmla="*/ 928048 h 4046561"/>
                  <a:gd name="connsiteX273" fmla="*/ 1031365 w 3692679"/>
                  <a:gd name="connsiteY273" fmla="*/ 914400 h 4046561"/>
                  <a:gd name="connsiteX274" fmla="*/ 1010894 w 3692679"/>
                  <a:gd name="connsiteY274" fmla="*/ 907576 h 4046561"/>
                  <a:gd name="connsiteX275" fmla="*/ 942655 w 3692679"/>
                  <a:gd name="connsiteY275" fmla="*/ 859809 h 4046561"/>
                  <a:gd name="connsiteX276" fmla="*/ 922183 w 3692679"/>
                  <a:gd name="connsiteY276" fmla="*/ 852985 h 4046561"/>
                  <a:gd name="connsiteX277" fmla="*/ 860768 w 3692679"/>
                  <a:gd name="connsiteY277" fmla="*/ 812042 h 4046561"/>
                  <a:gd name="connsiteX278" fmla="*/ 840297 w 3692679"/>
                  <a:gd name="connsiteY278" fmla="*/ 798394 h 4046561"/>
                  <a:gd name="connsiteX279" fmla="*/ 799353 w 3692679"/>
                  <a:gd name="connsiteY279" fmla="*/ 702860 h 4046561"/>
                  <a:gd name="connsiteX280" fmla="*/ 819825 w 3692679"/>
                  <a:gd name="connsiteY280" fmla="*/ 689212 h 4046561"/>
                  <a:gd name="connsiteX281" fmla="*/ 942655 w 3692679"/>
                  <a:gd name="connsiteY281" fmla="*/ 580030 h 4046561"/>
                  <a:gd name="connsiteX282" fmla="*/ 963127 w 3692679"/>
                  <a:gd name="connsiteY282" fmla="*/ 532263 h 4046561"/>
                  <a:gd name="connsiteX283" fmla="*/ 983598 w 3692679"/>
                  <a:gd name="connsiteY283" fmla="*/ 511791 h 4046561"/>
                  <a:gd name="connsiteX284" fmla="*/ 1004070 w 3692679"/>
                  <a:gd name="connsiteY284" fmla="*/ 464024 h 4046561"/>
                  <a:gd name="connsiteX285" fmla="*/ 1017718 w 3692679"/>
                  <a:gd name="connsiteY285" fmla="*/ 423080 h 4046561"/>
                  <a:gd name="connsiteX286" fmla="*/ 1031365 w 3692679"/>
                  <a:gd name="connsiteY286" fmla="*/ 382137 h 4046561"/>
                  <a:gd name="connsiteX287" fmla="*/ 1038189 w 3692679"/>
                  <a:gd name="connsiteY287" fmla="*/ 354842 h 4046561"/>
                  <a:gd name="connsiteX288" fmla="*/ 1017718 w 3692679"/>
                  <a:gd name="connsiteY288" fmla="*/ 313898 h 4046561"/>
                  <a:gd name="connsiteX289" fmla="*/ 997246 w 3692679"/>
                  <a:gd name="connsiteY289" fmla="*/ 307074 h 4046561"/>
                  <a:gd name="connsiteX290" fmla="*/ 976774 w 3692679"/>
                  <a:gd name="connsiteY290" fmla="*/ 293427 h 4046561"/>
                  <a:gd name="connsiteX291" fmla="*/ 853944 w 3692679"/>
                  <a:gd name="connsiteY291" fmla="*/ 266131 h 4046561"/>
                  <a:gd name="connsiteX292" fmla="*/ 785706 w 3692679"/>
                  <a:gd name="connsiteY292" fmla="*/ 245660 h 4046561"/>
                  <a:gd name="connsiteX293" fmla="*/ 737938 w 3692679"/>
                  <a:gd name="connsiteY293" fmla="*/ 232012 h 4046561"/>
                  <a:gd name="connsiteX294" fmla="*/ 696995 w 3692679"/>
                  <a:gd name="connsiteY294" fmla="*/ 218364 h 4046561"/>
                  <a:gd name="connsiteX295" fmla="*/ 656052 w 3692679"/>
                  <a:gd name="connsiteY295" fmla="*/ 204716 h 4046561"/>
                  <a:gd name="connsiteX296" fmla="*/ 615109 w 3692679"/>
                  <a:gd name="connsiteY296" fmla="*/ 191068 h 4046561"/>
                  <a:gd name="connsiteX297" fmla="*/ 642457 w 3692679"/>
                  <a:gd name="connsiteY297" fmla="*/ 109204 h 4046561"/>
                  <a:gd name="connsiteX298" fmla="*/ 581060 w 3692679"/>
                  <a:gd name="connsiteY298" fmla="*/ 68261 h 4046561"/>
                  <a:gd name="connsiteX299" fmla="*/ 512772 w 3692679"/>
                  <a:gd name="connsiteY299" fmla="*/ 34122 h 4046561"/>
                  <a:gd name="connsiteX300" fmla="*/ 451335 w 3692679"/>
                  <a:gd name="connsiteY300" fmla="*/ 27295 h 4046561"/>
                  <a:gd name="connsiteX301" fmla="*/ 444512 w 3692679"/>
                  <a:gd name="connsiteY301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29258 w 3692679"/>
                  <a:gd name="connsiteY267" fmla="*/ 1044054 h 4046561"/>
                  <a:gd name="connsiteX268" fmla="*/ 1167843 w 3692679"/>
                  <a:gd name="connsiteY268" fmla="*/ 1009934 h 4046561"/>
                  <a:gd name="connsiteX269" fmla="*/ 1154195 w 3692679"/>
                  <a:gd name="connsiteY269" fmla="*/ 989463 h 4046561"/>
                  <a:gd name="connsiteX270" fmla="*/ 1133724 w 3692679"/>
                  <a:gd name="connsiteY270" fmla="*/ 982639 h 4046561"/>
                  <a:gd name="connsiteX271" fmla="*/ 1092780 w 3692679"/>
                  <a:gd name="connsiteY271" fmla="*/ 955343 h 4046561"/>
                  <a:gd name="connsiteX272" fmla="*/ 1051837 w 3692679"/>
                  <a:gd name="connsiteY272" fmla="*/ 928048 h 4046561"/>
                  <a:gd name="connsiteX273" fmla="*/ 1031365 w 3692679"/>
                  <a:gd name="connsiteY273" fmla="*/ 914400 h 4046561"/>
                  <a:gd name="connsiteX274" fmla="*/ 1010894 w 3692679"/>
                  <a:gd name="connsiteY274" fmla="*/ 907576 h 4046561"/>
                  <a:gd name="connsiteX275" fmla="*/ 942655 w 3692679"/>
                  <a:gd name="connsiteY275" fmla="*/ 859809 h 4046561"/>
                  <a:gd name="connsiteX276" fmla="*/ 922183 w 3692679"/>
                  <a:gd name="connsiteY276" fmla="*/ 852985 h 4046561"/>
                  <a:gd name="connsiteX277" fmla="*/ 860768 w 3692679"/>
                  <a:gd name="connsiteY277" fmla="*/ 812042 h 4046561"/>
                  <a:gd name="connsiteX278" fmla="*/ 840297 w 3692679"/>
                  <a:gd name="connsiteY278" fmla="*/ 798394 h 4046561"/>
                  <a:gd name="connsiteX279" fmla="*/ 799353 w 3692679"/>
                  <a:gd name="connsiteY279" fmla="*/ 702860 h 4046561"/>
                  <a:gd name="connsiteX280" fmla="*/ 942655 w 3692679"/>
                  <a:gd name="connsiteY280" fmla="*/ 580030 h 4046561"/>
                  <a:gd name="connsiteX281" fmla="*/ 963127 w 3692679"/>
                  <a:gd name="connsiteY281" fmla="*/ 532263 h 4046561"/>
                  <a:gd name="connsiteX282" fmla="*/ 983598 w 3692679"/>
                  <a:gd name="connsiteY282" fmla="*/ 511791 h 4046561"/>
                  <a:gd name="connsiteX283" fmla="*/ 1004070 w 3692679"/>
                  <a:gd name="connsiteY283" fmla="*/ 464024 h 4046561"/>
                  <a:gd name="connsiteX284" fmla="*/ 1017718 w 3692679"/>
                  <a:gd name="connsiteY284" fmla="*/ 423080 h 4046561"/>
                  <a:gd name="connsiteX285" fmla="*/ 1031365 w 3692679"/>
                  <a:gd name="connsiteY285" fmla="*/ 382137 h 4046561"/>
                  <a:gd name="connsiteX286" fmla="*/ 1038189 w 3692679"/>
                  <a:gd name="connsiteY286" fmla="*/ 354842 h 4046561"/>
                  <a:gd name="connsiteX287" fmla="*/ 1017718 w 3692679"/>
                  <a:gd name="connsiteY287" fmla="*/ 313898 h 4046561"/>
                  <a:gd name="connsiteX288" fmla="*/ 997246 w 3692679"/>
                  <a:gd name="connsiteY288" fmla="*/ 307074 h 4046561"/>
                  <a:gd name="connsiteX289" fmla="*/ 976774 w 3692679"/>
                  <a:gd name="connsiteY289" fmla="*/ 293427 h 4046561"/>
                  <a:gd name="connsiteX290" fmla="*/ 853944 w 3692679"/>
                  <a:gd name="connsiteY290" fmla="*/ 266131 h 4046561"/>
                  <a:gd name="connsiteX291" fmla="*/ 785706 w 3692679"/>
                  <a:gd name="connsiteY291" fmla="*/ 245660 h 4046561"/>
                  <a:gd name="connsiteX292" fmla="*/ 737938 w 3692679"/>
                  <a:gd name="connsiteY292" fmla="*/ 232012 h 4046561"/>
                  <a:gd name="connsiteX293" fmla="*/ 696995 w 3692679"/>
                  <a:gd name="connsiteY293" fmla="*/ 218364 h 4046561"/>
                  <a:gd name="connsiteX294" fmla="*/ 656052 w 3692679"/>
                  <a:gd name="connsiteY294" fmla="*/ 204716 h 4046561"/>
                  <a:gd name="connsiteX295" fmla="*/ 615109 w 3692679"/>
                  <a:gd name="connsiteY295" fmla="*/ 191068 h 4046561"/>
                  <a:gd name="connsiteX296" fmla="*/ 642457 w 3692679"/>
                  <a:gd name="connsiteY296" fmla="*/ 109204 h 4046561"/>
                  <a:gd name="connsiteX297" fmla="*/ 581060 w 3692679"/>
                  <a:gd name="connsiteY297" fmla="*/ 68261 h 4046561"/>
                  <a:gd name="connsiteX298" fmla="*/ 512772 w 3692679"/>
                  <a:gd name="connsiteY298" fmla="*/ 34122 h 4046561"/>
                  <a:gd name="connsiteX299" fmla="*/ 451335 w 3692679"/>
                  <a:gd name="connsiteY299" fmla="*/ 27295 h 4046561"/>
                  <a:gd name="connsiteX300" fmla="*/ 444512 w 3692679"/>
                  <a:gd name="connsiteY300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29258 w 3692679"/>
                  <a:gd name="connsiteY267" fmla="*/ 1044054 h 4046561"/>
                  <a:gd name="connsiteX268" fmla="*/ 1167843 w 3692679"/>
                  <a:gd name="connsiteY268" fmla="*/ 1009934 h 4046561"/>
                  <a:gd name="connsiteX269" fmla="*/ 1154195 w 3692679"/>
                  <a:gd name="connsiteY269" fmla="*/ 989463 h 4046561"/>
                  <a:gd name="connsiteX270" fmla="*/ 1133724 w 3692679"/>
                  <a:gd name="connsiteY270" fmla="*/ 982639 h 4046561"/>
                  <a:gd name="connsiteX271" fmla="*/ 1092780 w 3692679"/>
                  <a:gd name="connsiteY271" fmla="*/ 955343 h 4046561"/>
                  <a:gd name="connsiteX272" fmla="*/ 1051837 w 3692679"/>
                  <a:gd name="connsiteY272" fmla="*/ 928048 h 4046561"/>
                  <a:gd name="connsiteX273" fmla="*/ 1031365 w 3692679"/>
                  <a:gd name="connsiteY273" fmla="*/ 914400 h 4046561"/>
                  <a:gd name="connsiteX274" fmla="*/ 1010894 w 3692679"/>
                  <a:gd name="connsiteY274" fmla="*/ 907576 h 4046561"/>
                  <a:gd name="connsiteX275" fmla="*/ 942655 w 3692679"/>
                  <a:gd name="connsiteY275" fmla="*/ 859809 h 4046561"/>
                  <a:gd name="connsiteX276" fmla="*/ 922183 w 3692679"/>
                  <a:gd name="connsiteY276" fmla="*/ 852985 h 4046561"/>
                  <a:gd name="connsiteX277" fmla="*/ 860768 w 3692679"/>
                  <a:gd name="connsiteY277" fmla="*/ 812042 h 4046561"/>
                  <a:gd name="connsiteX278" fmla="*/ 799353 w 3692679"/>
                  <a:gd name="connsiteY278" fmla="*/ 702860 h 4046561"/>
                  <a:gd name="connsiteX279" fmla="*/ 942655 w 3692679"/>
                  <a:gd name="connsiteY279" fmla="*/ 580030 h 4046561"/>
                  <a:gd name="connsiteX280" fmla="*/ 963127 w 3692679"/>
                  <a:gd name="connsiteY280" fmla="*/ 532263 h 4046561"/>
                  <a:gd name="connsiteX281" fmla="*/ 983598 w 3692679"/>
                  <a:gd name="connsiteY281" fmla="*/ 511791 h 4046561"/>
                  <a:gd name="connsiteX282" fmla="*/ 1004070 w 3692679"/>
                  <a:gd name="connsiteY282" fmla="*/ 464024 h 4046561"/>
                  <a:gd name="connsiteX283" fmla="*/ 1017718 w 3692679"/>
                  <a:gd name="connsiteY283" fmla="*/ 423080 h 4046561"/>
                  <a:gd name="connsiteX284" fmla="*/ 1031365 w 3692679"/>
                  <a:gd name="connsiteY284" fmla="*/ 382137 h 4046561"/>
                  <a:gd name="connsiteX285" fmla="*/ 1038189 w 3692679"/>
                  <a:gd name="connsiteY285" fmla="*/ 354842 h 4046561"/>
                  <a:gd name="connsiteX286" fmla="*/ 1017718 w 3692679"/>
                  <a:gd name="connsiteY286" fmla="*/ 313898 h 4046561"/>
                  <a:gd name="connsiteX287" fmla="*/ 997246 w 3692679"/>
                  <a:gd name="connsiteY287" fmla="*/ 307074 h 4046561"/>
                  <a:gd name="connsiteX288" fmla="*/ 976774 w 3692679"/>
                  <a:gd name="connsiteY288" fmla="*/ 293427 h 4046561"/>
                  <a:gd name="connsiteX289" fmla="*/ 853944 w 3692679"/>
                  <a:gd name="connsiteY289" fmla="*/ 266131 h 4046561"/>
                  <a:gd name="connsiteX290" fmla="*/ 785706 w 3692679"/>
                  <a:gd name="connsiteY290" fmla="*/ 245660 h 4046561"/>
                  <a:gd name="connsiteX291" fmla="*/ 737938 w 3692679"/>
                  <a:gd name="connsiteY291" fmla="*/ 232012 h 4046561"/>
                  <a:gd name="connsiteX292" fmla="*/ 696995 w 3692679"/>
                  <a:gd name="connsiteY292" fmla="*/ 218364 h 4046561"/>
                  <a:gd name="connsiteX293" fmla="*/ 656052 w 3692679"/>
                  <a:gd name="connsiteY293" fmla="*/ 204716 h 4046561"/>
                  <a:gd name="connsiteX294" fmla="*/ 615109 w 3692679"/>
                  <a:gd name="connsiteY294" fmla="*/ 191068 h 4046561"/>
                  <a:gd name="connsiteX295" fmla="*/ 642457 w 3692679"/>
                  <a:gd name="connsiteY295" fmla="*/ 109204 h 4046561"/>
                  <a:gd name="connsiteX296" fmla="*/ 581060 w 3692679"/>
                  <a:gd name="connsiteY296" fmla="*/ 68261 h 4046561"/>
                  <a:gd name="connsiteX297" fmla="*/ 512772 w 3692679"/>
                  <a:gd name="connsiteY297" fmla="*/ 34122 h 4046561"/>
                  <a:gd name="connsiteX298" fmla="*/ 451335 w 3692679"/>
                  <a:gd name="connsiteY298" fmla="*/ 27295 h 4046561"/>
                  <a:gd name="connsiteX299" fmla="*/ 444512 w 3692679"/>
                  <a:gd name="connsiteY299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29258 w 3692679"/>
                  <a:gd name="connsiteY267" fmla="*/ 1044054 h 4046561"/>
                  <a:gd name="connsiteX268" fmla="*/ 1167843 w 3692679"/>
                  <a:gd name="connsiteY268" fmla="*/ 1009934 h 4046561"/>
                  <a:gd name="connsiteX269" fmla="*/ 1154195 w 3692679"/>
                  <a:gd name="connsiteY269" fmla="*/ 989463 h 4046561"/>
                  <a:gd name="connsiteX270" fmla="*/ 1133724 w 3692679"/>
                  <a:gd name="connsiteY270" fmla="*/ 982639 h 4046561"/>
                  <a:gd name="connsiteX271" fmla="*/ 1092780 w 3692679"/>
                  <a:gd name="connsiteY271" fmla="*/ 955343 h 4046561"/>
                  <a:gd name="connsiteX272" fmla="*/ 1051837 w 3692679"/>
                  <a:gd name="connsiteY272" fmla="*/ 928048 h 4046561"/>
                  <a:gd name="connsiteX273" fmla="*/ 1031365 w 3692679"/>
                  <a:gd name="connsiteY273" fmla="*/ 914400 h 4046561"/>
                  <a:gd name="connsiteX274" fmla="*/ 1010894 w 3692679"/>
                  <a:gd name="connsiteY274" fmla="*/ 907576 h 4046561"/>
                  <a:gd name="connsiteX275" fmla="*/ 942655 w 3692679"/>
                  <a:gd name="connsiteY275" fmla="*/ 859809 h 4046561"/>
                  <a:gd name="connsiteX276" fmla="*/ 963166 w 3692679"/>
                  <a:gd name="connsiteY276" fmla="*/ 859881 h 4046561"/>
                  <a:gd name="connsiteX277" fmla="*/ 860768 w 3692679"/>
                  <a:gd name="connsiteY277" fmla="*/ 812042 h 4046561"/>
                  <a:gd name="connsiteX278" fmla="*/ 799353 w 3692679"/>
                  <a:gd name="connsiteY278" fmla="*/ 702860 h 4046561"/>
                  <a:gd name="connsiteX279" fmla="*/ 942655 w 3692679"/>
                  <a:gd name="connsiteY279" fmla="*/ 580030 h 4046561"/>
                  <a:gd name="connsiteX280" fmla="*/ 963127 w 3692679"/>
                  <a:gd name="connsiteY280" fmla="*/ 532263 h 4046561"/>
                  <a:gd name="connsiteX281" fmla="*/ 983598 w 3692679"/>
                  <a:gd name="connsiteY281" fmla="*/ 511791 h 4046561"/>
                  <a:gd name="connsiteX282" fmla="*/ 1004070 w 3692679"/>
                  <a:gd name="connsiteY282" fmla="*/ 464024 h 4046561"/>
                  <a:gd name="connsiteX283" fmla="*/ 1017718 w 3692679"/>
                  <a:gd name="connsiteY283" fmla="*/ 423080 h 4046561"/>
                  <a:gd name="connsiteX284" fmla="*/ 1031365 w 3692679"/>
                  <a:gd name="connsiteY284" fmla="*/ 382137 h 4046561"/>
                  <a:gd name="connsiteX285" fmla="*/ 1038189 w 3692679"/>
                  <a:gd name="connsiteY285" fmla="*/ 354842 h 4046561"/>
                  <a:gd name="connsiteX286" fmla="*/ 1017718 w 3692679"/>
                  <a:gd name="connsiteY286" fmla="*/ 313898 h 4046561"/>
                  <a:gd name="connsiteX287" fmla="*/ 997246 w 3692679"/>
                  <a:gd name="connsiteY287" fmla="*/ 307074 h 4046561"/>
                  <a:gd name="connsiteX288" fmla="*/ 976774 w 3692679"/>
                  <a:gd name="connsiteY288" fmla="*/ 293427 h 4046561"/>
                  <a:gd name="connsiteX289" fmla="*/ 853944 w 3692679"/>
                  <a:gd name="connsiteY289" fmla="*/ 266131 h 4046561"/>
                  <a:gd name="connsiteX290" fmla="*/ 785706 w 3692679"/>
                  <a:gd name="connsiteY290" fmla="*/ 245660 h 4046561"/>
                  <a:gd name="connsiteX291" fmla="*/ 737938 w 3692679"/>
                  <a:gd name="connsiteY291" fmla="*/ 232012 h 4046561"/>
                  <a:gd name="connsiteX292" fmla="*/ 696995 w 3692679"/>
                  <a:gd name="connsiteY292" fmla="*/ 218364 h 4046561"/>
                  <a:gd name="connsiteX293" fmla="*/ 656052 w 3692679"/>
                  <a:gd name="connsiteY293" fmla="*/ 204716 h 4046561"/>
                  <a:gd name="connsiteX294" fmla="*/ 615109 w 3692679"/>
                  <a:gd name="connsiteY294" fmla="*/ 191068 h 4046561"/>
                  <a:gd name="connsiteX295" fmla="*/ 642457 w 3692679"/>
                  <a:gd name="connsiteY295" fmla="*/ 109204 h 4046561"/>
                  <a:gd name="connsiteX296" fmla="*/ 581060 w 3692679"/>
                  <a:gd name="connsiteY296" fmla="*/ 68261 h 4046561"/>
                  <a:gd name="connsiteX297" fmla="*/ 512772 w 3692679"/>
                  <a:gd name="connsiteY297" fmla="*/ 34122 h 4046561"/>
                  <a:gd name="connsiteX298" fmla="*/ 451335 w 3692679"/>
                  <a:gd name="connsiteY298" fmla="*/ 27295 h 4046561"/>
                  <a:gd name="connsiteX299" fmla="*/ 444512 w 3692679"/>
                  <a:gd name="connsiteY299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29258 w 3692679"/>
                  <a:gd name="connsiteY267" fmla="*/ 1044054 h 4046561"/>
                  <a:gd name="connsiteX268" fmla="*/ 1167843 w 3692679"/>
                  <a:gd name="connsiteY268" fmla="*/ 1009934 h 4046561"/>
                  <a:gd name="connsiteX269" fmla="*/ 1154195 w 3692679"/>
                  <a:gd name="connsiteY269" fmla="*/ 989463 h 4046561"/>
                  <a:gd name="connsiteX270" fmla="*/ 1133724 w 3692679"/>
                  <a:gd name="connsiteY270" fmla="*/ 982639 h 4046561"/>
                  <a:gd name="connsiteX271" fmla="*/ 1092780 w 3692679"/>
                  <a:gd name="connsiteY271" fmla="*/ 955343 h 4046561"/>
                  <a:gd name="connsiteX272" fmla="*/ 1051837 w 3692679"/>
                  <a:gd name="connsiteY272" fmla="*/ 928048 h 4046561"/>
                  <a:gd name="connsiteX273" fmla="*/ 1031365 w 3692679"/>
                  <a:gd name="connsiteY273" fmla="*/ 914400 h 4046561"/>
                  <a:gd name="connsiteX274" fmla="*/ 1010894 w 3692679"/>
                  <a:gd name="connsiteY274" fmla="*/ 907576 h 4046561"/>
                  <a:gd name="connsiteX275" fmla="*/ 942655 w 3692679"/>
                  <a:gd name="connsiteY275" fmla="*/ 859809 h 4046561"/>
                  <a:gd name="connsiteX276" fmla="*/ 860768 w 3692679"/>
                  <a:gd name="connsiteY276" fmla="*/ 812042 h 4046561"/>
                  <a:gd name="connsiteX277" fmla="*/ 799353 w 3692679"/>
                  <a:gd name="connsiteY277" fmla="*/ 702860 h 4046561"/>
                  <a:gd name="connsiteX278" fmla="*/ 942655 w 3692679"/>
                  <a:gd name="connsiteY278" fmla="*/ 580030 h 4046561"/>
                  <a:gd name="connsiteX279" fmla="*/ 963127 w 3692679"/>
                  <a:gd name="connsiteY279" fmla="*/ 532263 h 4046561"/>
                  <a:gd name="connsiteX280" fmla="*/ 983598 w 3692679"/>
                  <a:gd name="connsiteY280" fmla="*/ 511791 h 4046561"/>
                  <a:gd name="connsiteX281" fmla="*/ 1004070 w 3692679"/>
                  <a:gd name="connsiteY281" fmla="*/ 464024 h 4046561"/>
                  <a:gd name="connsiteX282" fmla="*/ 1017718 w 3692679"/>
                  <a:gd name="connsiteY282" fmla="*/ 423080 h 4046561"/>
                  <a:gd name="connsiteX283" fmla="*/ 1031365 w 3692679"/>
                  <a:gd name="connsiteY283" fmla="*/ 382137 h 4046561"/>
                  <a:gd name="connsiteX284" fmla="*/ 1038189 w 3692679"/>
                  <a:gd name="connsiteY284" fmla="*/ 354842 h 4046561"/>
                  <a:gd name="connsiteX285" fmla="*/ 1017718 w 3692679"/>
                  <a:gd name="connsiteY285" fmla="*/ 313898 h 4046561"/>
                  <a:gd name="connsiteX286" fmla="*/ 997246 w 3692679"/>
                  <a:gd name="connsiteY286" fmla="*/ 307074 h 4046561"/>
                  <a:gd name="connsiteX287" fmla="*/ 976774 w 3692679"/>
                  <a:gd name="connsiteY287" fmla="*/ 293427 h 4046561"/>
                  <a:gd name="connsiteX288" fmla="*/ 853944 w 3692679"/>
                  <a:gd name="connsiteY288" fmla="*/ 266131 h 4046561"/>
                  <a:gd name="connsiteX289" fmla="*/ 785706 w 3692679"/>
                  <a:gd name="connsiteY289" fmla="*/ 245660 h 4046561"/>
                  <a:gd name="connsiteX290" fmla="*/ 737938 w 3692679"/>
                  <a:gd name="connsiteY290" fmla="*/ 232012 h 4046561"/>
                  <a:gd name="connsiteX291" fmla="*/ 696995 w 3692679"/>
                  <a:gd name="connsiteY291" fmla="*/ 218364 h 4046561"/>
                  <a:gd name="connsiteX292" fmla="*/ 656052 w 3692679"/>
                  <a:gd name="connsiteY292" fmla="*/ 204716 h 4046561"/>
                  <a:gd name="connsiteX293" fmla="*/ 615109 w 3692679"/>
                  <a:gd name="connsiteY293" fmla="*/ 191068 h 4046561"/>
                  <a:gd name="connsiteX294" fmla="*/ 642457 w 3692679"/>
                  <a:gd name="connsiteY294" fmla="*/ 109204 h 4046561"/>
                  <a:gd name="connsiteX295" fmla="*/ 581060 w 3692679"/>
                  <a:gd name="connsiteY295" fmla="*/ 68261 h 4046561"/>
                  <a:gd name="connsiteX296" fmla="*/ 512772 w 3692679"/>
                  <a:gd name="connsiteY296" fmla="*/ 34122 h 4046561"/>
                  <a:gd name="connsiteX297" fmla="*/ 451335 w 3692679"/>
                  <a:gd name="connsiteY297" fmla="*/ 27295 h 4046561"/>
                  <a:gd name="connsiteX298" fmla="*/ 444512 w 3692679"/>
                  <a:gd name="connsiteY298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29258 w 3692679"/>
                  <a:gd name="connsiteY267" fmla="*/ 1044054 h 4046561"/>
                  <a:gd name="connsiteX268" fmla="*/ 1167843 w 3692679"/>
                  <a:gd name="connsiteY268" fmla="*/ 1009934 h 4046561"/>
                  <a:gd name="connsiteX269" fmla="*/ 1154195 w 3692679"/>
                  <a:gd name="connsiteY269" fmla="*/ 989463 h 4046561"/>
                  <a:gd name="connsiteX270" fmla="*/ 1092780 w 3692679"/>
                  <a:gd name="connsiteY270" fmla="*/ 955343 h 4046561"/>
                  <a:gd name="connsiteX271" fmla="*/ 1051837 w 3692679"/>
                  <a:gd name="connsiteY271" fmla="*/ 928048 h 4046561"/>
                  <a:gd name="connsiteX272" fmla="*/ 1031365 w 3692679"/>
                  <a:gd name="connsiteY272" fmla="*/ 914400 h 4046561"/>
                  <a:gd name="connsiteX273" fmla="*/ 1010894 w 3692679"/>
                  <a:gd name="connsiteY273" fmla="*/ 907576 h 4046561"/>
                  <a:gd name="connsiteX274" fmla="*/ 942655 w 3692679"/>
                  <a:gd name="connsiteY274" fmla="*/ 859809 h 4046561"/>
                  <a:gd name="connsiteX275" fmla="*/ 860768 w 3692679"/>
                  <a:gd name="connsiteY275" fmla="*/ 812042 h 4046561"/>
                  <a:gd name="connsiteX276" fmla="*/ 799353 w 3692679"/>
                  <a:gd name="connsiteY276" fmla="*/ 702860 h 4046561"/>
                  <a:gd name="connsiteX277" fmla="*/ 942655 w 3692679"/>
                  <a:gd name="connsiteY277" fmla="*/ 580030 h 4046561"/>
                  <a:gd name="connsiteX278" fmla="*/ 963127 w 3692679"/>
                  <a:gd name="connsiteY278" fmla="*/ 532263 h 4046561"/>
                  <a:gd name="connsiteX279" fmla="*/ 983598 w 3692679"/>
                  <a:gd name="connsiteY279" fmla="*/ 511791 h 4046561"/>
                  <a:gd name="connsiteX280" fmla="*/ 1004070 w 3692679"/>
                  <a:gd name="connsiteY280" fmla="*/ 464024 h 4046561"/>
                  <a:gd name="connsiteX281" fmla="*/ 1017718 w 3692679"/>
                  <a:gd name="connsiteY281" fmla="*/ 423080 h 4046561"/>
                  <a:gd name="connsiteX282" fmla="*/ 1031365 w 3692679"/>
                  <a:gd name="connsiteY282" fmla="*/ 382137 h 4046561"/>
                  <a:gd name="connsiteX283" fmla="*/ 1038189 w 3692679"/>
                  <a:gd name="connsiteY283" fmla="*/ 354842 h 4046561"/>
                  <a:gd name="connsiteX284" fmla="*/ 1017718 w 3692679"/>
                  <a:gd name="connsiteY284" fmla="*/ 313898 h 4046561"/>
                  <a:gd name="connsiteX285" fmla="*/ 997246 w 3692679"/>
                  <a:gd name="connsiteY285" fmla="*/ 307074 h 4046561"/>
                  <a:gd name="connsiteX286" fmla="*/ 976774 w 3692679"/>
                  <a:gd name="connsiteY286" fmla="*/ 293427 h 4046561"/>
                  <a:gd name="connsiteX287" fmla="*/ 853944 w 3692679"/>
                  <a:gd name="connsiteY287" fmla="*/ 266131 h 4046561"/>
                  <a:gd name="connsiteX288" fmla="*/ 785706 w 3692679"/>
                  <a:gd name="connsiteY288" fmla="*/ 245660 h 4046561"/>
                  <a:gd name="connsiteX289" fmla="*/ 737938 w 3692679"/>
                  <a:gd name="connsiteY289" fmla="*/ 232012 h 4046561"/>
                  <a:gd name="connsiteX290" fmla="*/ 696995 w 3692679"/>
                  <a:gd name="connsiteY290" fmla="*/ 218364 h 4046561"/>
                  <a:gd name="connsiteX291" fmla="*/ 656052 w 3692679"/>
                  <a:gd name="connsiteY291" fmla="*/ 204716 h 4046561"/>
                  <a:gd name="connsiteX292" fmla="*/ 615109 w 3692679"/>
                  <a:gd name="connsiteY292" fmla="*/ 191068 h 4046561"/>
                  <a:gd name="connsiteX293" fmla="*/ 642457 w 3692679"/>
                  <a:gd name="connsiteY293" fmla="*/ 109204 h 4046561"/>
                  <a:gd name="connsiteX294" fmla="*/ 581060 w 3692679"/>
                  <a:gd name="connsiteY294" fmla="*/ 68261 h 4046561"/>
                  <a:gd name="connsiteX295" fmla="*/ 512772 w 3692679"/>
                  <a:gd name="connsiteY295" fmla="*/ 34122 h 4046561"/>
                  <a:gd name="connsiteX296" fmla="*/ 451335 w 3692679"/>
                  <a:gd name="connsiteY296" fmla="*/ 27295 h 4046561"/>
                  <a:gd name="connsiteX297" fmla="*/ 444512 w 3692679"/>
                  <a:gd name="connsiteY297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29258 w 3692679"/>
                  <a:gd name="connsiteY267" fmla="*/ 1044054 h 4046561"/>
                  <a:gd name="connsiteX268" fmla="*/ 1167843 w 3692679"/>
                  <a:gd name="connsiteY268" fmla="*/ 1009934 h 4046561"/>
                  <a:gd name="connsiteX269" fmla="*/ 1092780 w 3692679"/>
                  <a:gd name="connsiteY269" fmla="*/ 955343 h 4046561"/>
                  <a:gd name="connsiteX270" fmla="*/ 1051837 w 3692679"/>
                  <a:gd name="connsiteY270" fmla="*/ 928048 h 4046561"/>
                  <a:gd name="connsiteX271" fmla="*/ 1031365 w 3692679"/>
                  <a:gd name="connsiteY271" fmla="*/ 914400 h 4046561"/>
                  <a:gd name="connsiteX272" fmla="*/ 1010894 w 3692679"/>
                  <a:gd name="connsiteY272" fmla="*/ 907576 h 4046561"/>
                  <a:gd name="connsiteX273" fmla="*/ 942655 w 3692679"/>
                  <a:gd name="connsiteY273" fmla="*/ 859809 h 4046561"/>
                  <a:gd name="connsiteX274" fmla="*/ 860768 w 3692679"/>
                  <a:gd name="connsiteY274" fmla="*/ 812042 h 4046561"/>
                  <a:gd name="connsiteX275" fmla="*/ 799353 w 3692679"/>
                  <a:gd name="connsiteY275" fmla="*/ 702860 h 4046561"/>
                  <a:gd name="connsiteX276" fmla="*/ 942655 w 3692679"/>
                  <a:gd name="connsiteY276" fmla="*/ 580030 h 4046561"/>
                  <a:gd name="connsiteX277" fmla="*/ 963127 w 3692679"/>
                  <a:gd name="connsiteY277" fmla="*/ 532263 h 4046561"/>
                  <a:gd name="connsiteX278" fmla="*/ 983598 w 3692679"/>
                  <a:gd name="connsiteY278" fmla="*/ 511791 h 4046561"/>
                  <a:gd name="connsiteX279" fmla="*/ 1004070 w 3692679"/>
                  <a:gd name="connsiteY279" fmla="*/ 464024 h 4046561"/>
                  <a:gd name="connsiteX280" fmla="*/ 1017718 w 3692679"/>
                  <a:gd name="connsiteY280" fmla="*/ 423080 h 4046561"/>
                  <a:gd name="connsiteX281" fmla="*/ 1031365 w 3692679"/>
                  <a:gd name="connsiteY281" fmla="*/ 382137 h 4046561"/>
                  <a:gd name="connsiteX282" fmla="*/ 1038189 w 3692679"/>
                  <a:gd name="connsiteY282" fmla="*/ 354842 h 4046561"/>
                  <a:gd name="connsiteX283" fmla="*/ 1017718 w 3692679"/>
                  <a:gd name="connsiteY283" fmla="*/ 313898 h 4046561"/>
                  <a:gd name="connsiteX284" fmla="*/ 997246 w 3692679"/>
                  <a:gd name="connsiteY284" fmla="*/ 307074 h 4046561"/>
                  <a:gd name="connsiteX285" fmla="*/ 976774 w 3692679"/>
                  <a:gd name="connsiteY285" fmla="*/ 293427 h 4046561"/>
                  <a:gd name="connsiteX286" fmla="*/ 853944 w 3692679"/>
                  <a:gd name="connsiteY286" fmla="*/ 266131 h 4046561"/>
                  <a:gd name="connsiteX287" fmla="*/ 785706 w 3692679"/>
                  <a:gd name="connsiteY287" fmla="*/ 245660 h 4046561"/>
                  <a:gd name="connsiteX288" fmla="*/ 737938 w 3692679"/>
                  <a:gd name="connsiteY288" fmla="*/ 232012 h 4046561"/>
                  <a:gd name="connsiteX289" fmla="*/ 696995 w 3692679"/>
                  <a:gd name="connsiteY289" fmla="*/ 218364 h 4046561"/>
                  <a:gd name="connsiteX290" fmla="*/ 656052 w 3692679"/>
                  <a:gd name="connsiteY290" fmla="*/ 204716 h 4046561"/>
                  <a:gd name="connsiteX291" fmla="*/ 615109 w 3692679"/>
                  <a:gd name="connsiteY291" fmla="*/ 191068 h 4046561"/>
                  <a:gd name="connsiteX292" fmla="*/ 642457 w 3692679"/>
                  <a:gd name="connsiteY292" fmla="*/ 109204 h 4046561"/>
                  <a:gd name="connsiteX293" fmla="*/ 581060 w 3692679"/>
                  <a:gd name="connsiteY293" fmla="*/ 68261 h 4046561"/>
                  <a:gd name="connsiteX294" fmla="*/ 512772 w 3692679"/>
                  <a:gd name="connsiteY294" fmla="*/ 34122 h 4046561"/>
                  <a:gd name="connsiteX295" fmla="*/ 451335 w 3692679"/>
                  <a:gd name="connsiteY295" fmla="*/ 27295 h 4046561"/>
                  <a:gd name="connsiteX296" fmla="*/ 444512 w 3692679"/>
                  <a:gd name="connsiteY296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167843 w 3692679"/>
                  <a:gd name="connsiteY267" fmla="*/ 1009934 h 4046561"/>
                  <a:gd name="connsiteX268" fmla="*/ 1092780 w 3692679"/>
                  <a:gd name="connsiteY268" fmla="*/ 955343 h 4046561"/>
                  <a:gd name="connsiteX269" fmla="*/ 1051837 w 3692679"/>
                  <a:gd name="connsiteY269" fmla="*/ 928048 h 4046561"/>
                  <a:gd name="connsiteX270" fmla="*/ 1031365 w 3692679"/>
                  <a:gd name="connsiteY270" fmla="*/ 914400 h 4046561"/>
                  <a:gd name="connsiteX271" fmla="*/ 1010894 w 3692679"/>
                  <a:gd name="connsiteY271" fmla="*/ 907576 h 4046561"/>
                  <a:gd name="connsiteX272" fmla="*/ 942655 w 3692679"/>
                  <a:gd name="connsiteY272" fmla="*/ 859809 h 4046561"/>
                  <a:gd name="connsiteX273" fmla="*/ 860768 w 3692679"/>
                  <a:gd name="connsiteY273" fmla="*/ 812042 h 4046561"/>
                  <a:gd name="connsiteX274" fmla="*/ 799353 w 3692679"/>
                  <a:gd name="connsiteY274" fmla="*/ 702860 h 4046561"/>
                  <a:gd name="connsiteX275" fmla="*/ 942655 w 3692679"/>
                  <a:gd name="connsiteY275" fmla="*/ 580030 h 4046561"/>
                  <a:gd name="connsiteX276" fmla="*/ 963127 w 3692679"/>
                  <a:gd name="connsiteY276" fmla="*/ 532263 h 4046561"/>
                  <a:gd name="connsiteX277" fmla="*/ 983598 w 3692679"/>
                  <a:gd name="connsiteY277" fmla="*/ 511791 h 4046561"/>
                  <a:gd name="connsiteX278" fmla="*/ 1004070 w 3692679"/>
                  <a:gd name="connsiteY278" fmla="*/ 464024 h 4046561"/>
                  <a:gd name="connsiteX279" fmla="*/ 1017718 w 3692679"/>
                  <a:gd name="connsiteY279" fmla="*/ 423080 h 4046561"/>
                  <a:gd name="connsiteX280" fmla="*/ 1031365 w 3692679"/>
                  <a:gd name="connsiteY280" fmla="*/ 382137 h 4046561"/>
                  <a:gd name="connsiteX281" fmla="*/ 1038189 w 3692679"/>
                  <a:gd name="connsiteY281" fmla="*/ 354842 h 4046561"/>
                  <a:gd name="connsiteX282" fmla="*/ 1017718 w 3692679"/>
                  <a:gd name="connsiteY282" fmla="*/ 313898 h 4046561"/>
                  <a:gd name="connsiteX283" fmla="*/ 997246 w 3692679"/>
                  <a:gd name="connsiteY283" fmla="*/ 307074 h 4046561"/>
                  <a:gd name="connsiteX284" fmla="*/ 976774 w 3692679"/>
                  <a:gd name="connsiteY284" fmla="*/ 293427 h 4046561"/>
                  <a:gd name="connsiteX285" fmla="*/ 853944 w 3692679"/>
                  <a:gd name="connsiteY285" fmla="*/ 266131 h 4046561"/>
                  <a:gd name="connsiteX286" fmla="*/ 785706 w 3692679"/>
                  <a:gd name="connsiteY286" fmla="*/ 245660 h 4046561"/>
                  <a:gd name="connsiteX287" fmla="*/ 737938 w 3692679"/>
                  <a:gd name="connsiteY287" fmla="*/ 232012 h 4046561"/>
                  <a:gd name="connsiteX288" fmla="*/ 696995 w 3692679"/>
                  <a:gd name="connsiteY288" fmla="*/ 218364 h 4046561"/>
                  <a:gd name="connsiteX289" fmla="*/ 656052 w 3692679"/>
                  <a:gd name="connsiteY289" fmla="*/ 204716 h 4046561"/>
                  <a:gd name="connsiteX290" fmla="*/ 615109 w 3692679"/>
                  <a:gd name="connsiteY290" fmla="*/ 191068 h 4046561"/>
                  <a:gd name="connsiteX291" fmla="*/ 642457 w 3692679"/>
                  <a:gd name="connsiteY291" fmla="*/ 109204 h 4046561"/>
                  <a:gd name="connsiteX292" fmla="*/ 581060 w 3692679"/>
                  <a:gd name="connsiteY292" fmla="*/ 68261 h 4046561"/>
                  <a:gd name="connsiteX293" fmla="*/ 512772 w 3692679"/>
                  <a:gd name="connsiteY293" fmla="*/ 34122 h 4046561"/>
                  <a:gd name="connsiteX294" fmla="*/ 451335 w 3692679"/>
                  <a:gd name="connsiteY294" fmla="*/ 27295 h 4046561"/>
                  <a:gd name="connsiteX295" fmla="*/ 444512 w 3692679"/>
                  <a:gd name="connsiteY295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167843 w 3692679"/>
                  <a:gd name="connsiteY267" fmla="*/ 1009934 h 4046561"/>
                  <a:gd name="connsiteX268" fmla="*/ 1092780 w 3692679"/>
                  <a:gd name="connsiteY268" fmla="*/ 955343 h 4046561"/>
                  <a:gd name="connsiteX269" fmla="*/ 1051837 w 3692679"/>
                  <a:gd name="connsiteY269" fmla="*/ 928048 h 4046561"/>
                  <a:gd name="connsiteX270" fmla="*/ 1010894 w 3692679"/>
                  <a:gd name="connsiteY270" fmla="*/ 907576 h 4046561"/>
                  <a:gd name="connsiteX271" fmla="*/ 942655 w 3692679"/>
                  <a:gd name="connsiteY271" fmla="*/ 859809 h 4046561"/>
                  <a:gd name="connsiteX272" fmla="*/ 860768 w 3692679"/>
                  <a:gd name="connsiteY272" fmla="*/ 812042 h 4046561"/>
                  <a:gd name="connsiteX273" fmla="*/ 799353 w 3692679"/>
                  <a:gd name="connsiteY273" fmla="*/ 702860 h 4046561"/>
                  <a:gd name="connsiteX274" fmla="*/ 942655 w 3692679"/>
                  <a:gd name="connsiteY274" fmla="*/ 580030 h 4046561"/>
                  <a:gd name="connsiteX275" fmla="*/ 963127 w 3692679"/>
                  <a:gd name="connsiteY275" fmla="*/ 532263 h 4046561"/>
                  <a:gd name="connsiteX276" fmla="*/ 983598 w 3692679"/>
                  <a:gd name="connsiteY276" fmla="*/ 511791 h 4046561"/>
                  <a:gd name="connsiteX277" fmla="*/ 1004070 w 3692679"/>
                  <a:gd name="connsiteY277" fmla="*/ 464024 h 4046561"/>
                  <a:gd name="connsiteX278" fmla="*/ 1017718 w 3692679"/>
                  <a:gd name="connsiteY278" fmla="*/ 423080 h 4046561"/>
                  <a:gd name="connsiteX279" fmla="*/ 1031365 w 3692679"/>
                  <a:gd name="connsiteY279" fmla="*/ 382137 h 4046561"/>
                  <a:gd name="connsiteX280" fmla="*/ 1038189 w 3692679"/>
                  <a:gd name="connsiteY280" fmla="*/ 354842 h 4046561"/>
                  <a:gd name="connsiteX281" fmla="*/ 1017718 w 3692679"/>
                  <a:gd name="connsiteY281" fmla="*/ 313898 h 4046561"/>
                  <a:gd name="connsiteX282" fmla="*/ 997246 w 3692679"/>
                  <a:gd name="connsiteY282" fmla="*/ 307074 h 4046561"/>
                  <a:gd name="connsiteX283" fmla="*/ 976774 w 3692679"/>
                  <a:gd name="connsiteY283" fmla="*/ 293427 h 4046561"/>
                  <a:gd name="connsiteX284" fmla="*/ 853944 w 3692679"/>
                  <a:gd name="connsiteY284" fmla="*/ 266131 h 4046561"/>
                  <a:gd name="connsiteX285" fmla="*/ 785706 w 3692679"/>
                  <a:gd name="connsiteY285" fmla="*/ 245660 h 4046561"/>
                  <a:gd name="connsiteX286" fmla="*/ 737938 w 3692679"/>
                  <a:gd name="connsiteY286" fmla="*/ 232012 h 4046561"/>
                  <a:gd name="connsiteX287" fmla="*/ 696995 w 3692679"/>
                  <a:gd name="connsiteY287" fmla="*/ 218364 h 4046561"/>
                  <a:gd name="connsiteX288" fmla="*/ 656052 w 3692679"/>
                  <a:gd name="connsiteY288" fmla="*/ 204716 h 4046561"/>
                  <a:gd name="connsiteX289" fmla="*/ 615109 w 3692679"/>
                  <a:gd name="connsiteY289" fmla="*/ 191068 h 4046561"/>
                  <a:gd name="connsiteX290" fmla="*/ 642457 w 3692679"/>
                  <a:gd name="connsiteY290" fmla="*/ 109204 h 4046561"/>
                  <a:gd name="connsiteX291" fmla="*/ 581060 w 3692679"/>
                  <a:gd name="connsiteY291" fmla="*/ 68261 h 4046561"/>
                  <a:gd name="connsiteX292" fmla="*/ 512772 w 3692679"/>
                  <a:gd name="connsiteY292" fmla="*/ 34122 h 4046561"/>
                  <a:gd name="connsiteX293" fmla="*/ 451335 w 3692679"/>
                  <a:gd name="connsiteY293" fmla="*/ 27295 h 4046561"/>
                  <a:gd name="connsiteX294" fmla="*/ 444512 w 3692679"/>
                  <a:gd name="connsiteY294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092780 w 3692679"/>
                  <a:gd name="connsiteY268" fmla="*/ 955343 h 4046561"/>
                  <a:gd name="connsiteX269" fmla="*/ 1051837 w 3692679"/>
                  <a:gd name="connsiteY269" fmla="*/ 928048 h 4046561"/>
                  <a:gd name="connsiteX270" fmla="*/ 1010894 w 3692679"/>
                  <a:gd name="connsiteY270" fmla="*/ 907576 h 4046561"/>
                  <a:gd name="connsiteX271" fmla="*/ 942655 w 3692679"/>
                  <a:gd name="connsiteY271" fmla="*/ 859809 h 4046561"/>
                  <a:gd name="connsiteX272" fmla="*/ 860768 w 3692679"/>
                  <a:gd name="connsiteY272" fmla="*/ 812042 h 4046561"/>
                  <a:gd name="connsiteX273" fmla="*/ 799353 w 3692679"/>
                  <a:gd name="connsiteY273" fmla="*/ 702860 h 4046561"/>
                  <a:gd name="connsiteX274" fmla="*/ 942655 w 3692679"/>
                  <a:gd name="connsiteY274" fmla="*/ 580030 h 4046561"/>
                  <a:gd name="connsiteX275" fmla="*/ 963127 w 3692679"/>
                  <a:gd name="connsiteY275" fmla="*/ 532263 h 4046561"/>
                  <a:gd name="connsiteX276" fmla="*/ 983598 w 3692679"/>
                  <a:gd name="connsiteY276" fmla="*/ 511791 h 4046561"/>
                  <a:gd name="connsiteX277" fmla="*/ 1004070 w 3692679"/>
                  <a:gd name="connsiteY277" fmla="*/ 464024 h 4046561"/>
                  <a:gd name="connsiteX278" fmla="*/ 1017718 w 3692679"/>
                  <a:gd name="connsiteY278" fmla="*/ 423080 h 4046561"/>
                  <a:gd name="connsiteX279" fmla="*/ 1031365 w 3692679"/>
                  <a:gd name="connsiteY279" fmla="*/ 382137 h 4046561"/>
                  <a:gd name="connsiteX280" fmla="*/ 1038189 w 3692679"/>
                  <a:gd name="connsiteY280" fmla="*/ 354842 h 4046561"/>
                  <a:gd name="connsiteX281" fmla="*/ 1017718 w 3692679"/>
                  <a:gd name="connsiteY281" fmla="*/ 313898 h 4046561"/>
                  <a:gd name="connsiteX282" fmla="*/ 997246 w 3692679"/>
                  <a:gd name="connsiteY282" fmla="*/ 307074 h 4046561"/>
                  <a:gd name="connsiteX283" fmla="*/ 976774 w 3692679"/>
                  <a:gd name="connsiteY283" fmla="*/ 293427 h 4046561"/>
                  <a:gd name="connsiteX284" fmla="*/ 853944 w 3692679"/>
                  <a:gd name="connsiteY284" fmla="*/ 266131 h 4046561"/>
                  <a:gd name="connsiteX285" fmla="*/ 785706 w 3692679"/>
                  <a:gd name="connsiteY285" fmla="*/ 245660 h 4046561"/>
                  <a:gd name="connsiteX286" fmla="*/ 737938 w 3692679"/>
                  <a:gd name="connsiteY286" fmla="*/ 232012 h 4046561"/>
                  <a:gd name="connsiteX287" fmla="*/ 696995 w 3692679"/>
                  <a:gd name="connsiteY287" fmla="*/ 218364 h 4046561"/>
                  <a:gd name="connsiteX288" fmla="*/ 656052 w 3692679"/>
                  <a:gd name="connsiteY288" fmla="*/ 204716 h 4046561"/>
                  <a:gd name="connsiteX289" fmla="*/ 615109 w 3692679"/>
                  <a:gd name="connsiteY289" fmla="*/ 191068 h 4046561"/>
                  <a:gd name="connsiteX290" fmla="*/ 642457 w 3692679"/>
                  <a:gd name="connsiteY290" fmla="*/ 109204 h 4046561"/>
                  <a:gd name="connsiteX291" fmla="*/ 581060 w 3692679"/>
                  <a:gd name="connsiteY291" fmla="*/ 68261 h 4046561"/>
                  <a:gd name="connsiteX292" fmla="*/ 512772 w 3692679"/>
                  <a:gd name="connsiteY292" fmla="*/ 34122 h 4046561"/>
                  <a:gd name="connsiteX293" fmla="*/ 451335 w 3692679"/>
                  <a:gd name="connsiteY293" fmla="*/ 27295 h 4046561"/>
                  <a:gd name="connsiteX294" fmla="*/ 444512 w 3692679"/>
                  <a:gd name="connsiteY294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051837 w 3692679"/>
                  <a:gd name="connsiteY269" fmla="*/ 928048 h 4046561"/>
                  <a:gd name="connsiteX270" fmla="*/ 1010894 w 3692679"/>
                  <a:gd name="connsiteY270" fmla="*/ 907576 h 4046561"/>
                  <a:gd name="connsiteX271" fmla="*/ 942655 w 3692679"/>
                  <a:gd name="connsiteY271" fmla="*/ 859809 h 4046561"/>
                  <a:gd name="connsiteX272" fmla="*/ 860768 w 3692679"/>
                  <a:gd name="connsiteY272" fmla="*/ 812042 h 4046561"/>
                  <a:gd name="connsiteX273" fmla="*/ 799353 w 3692679"/>
                  <a:gd name="connsiteY273" fmla="*/ 702860 h 4046561"/>
                  <a:gd name="connsiteX274" fmla="*/ 942655 w 3692679"/>
                  <a:gd name="connsiteY274" fmla="*/ 580030 h 4046561"/>
                  <a:gd name="connsiteX275" fmla="*/ 963127 w 3692679"/>
                  <a:gd name="connsiteY275" fmla="*/ 532263 h 4046561"/>
                  <a:gd name="connsiteX276" fmla="*/ 983598 w 3692679"/>
                  <a:gd name="connsiteY276" fmla="*/ 511791 h 4046561"/>
                  <a:gd name="connsiteX277" fmla="*/ 1004070 w 3692679"/>
                  <a:gd name="connsiteY277" fmla="*/ 464024 h 4046561"/>
                  <a:gd name="connsiteX278" fmla="*/ 1017718 w 3692679"/>
                  <a:gd name="connsiteY278" fmla="*/ 423080 h 4046561"/>
                  <a:gd name="connsiteX279" fmla="*/ 1031365 w 3692679"/>
                  <a:gd name="connsiteY279" fmla="*/ 382137 h 4046561"/>
                  <a:gd name="connsiteX280" fmla="*/ 1038189 w 3692679"/>
                  <a:gd name="connsiteY280" fmla="*/ 354842 h 4046561"/>
                  <a:gd name="connsiteX281" fmla="*/ 1017718 w 3692679"/>
                  <a:gd name="connsiteY281" fmla="*/ 313898 h 4046561"/>
                  <a:gd name="connsiteX282" fmla="*/ 997246 w 3692679"/>
                  <a:gd name="connsiteY282" fmla="*/ 307074 h 4046561"/>
                  <a:gd name="connsiteX283" fmla="*/ 976774 w 3692679"/>
                  <a:gd name="connsiteY283" fmla="*/ 293427 h 4046561"/>
                  <a:gd name="connsiteX284" fmla="*/ 853944 w 3692679"/>
                  <a:gd name="connsiteY284" fmla="*/ 266131 h 4046561"/>
                  <a:gd name="connsiteX285" fmla="*/ 785706 w 3692679"/>
                  <a:gd name="connsiteY285" fmla="*/ 245660 h 4046561"/>
                  <a:gd name="connsiteX286" fmla="*/ 737938 w 3692679"/>
                  <a:gd name="connsiteY286" fmla="*/ 232012 h 4046561"/>
                  <a:gd name="connsiteX287" fmla="*/ 696995 w 3692679"/>
                  <a:gd name="connsiteY287" fmla="*/ 218364 h 4046561"/>
                  <a:gd name="connsiteX288" fmla="*/ 656052 w 3692679"/>
                  <a:gd name="connsiteY288" fmla="*/ 204716 h 4046561"/>
                  <a:gd name="connsiteX289" fmla="*/ 615109 w 3692679"/>
                  <a:gd name="connsiteY289" fmla="*/ 191068 h 4046561"/>
                  <a:gd name="connsiteX290" fmla="*/ 642457 w 3692679"/>
                  <a:gd name="connsiteY290" fmla="*/ 109204 h 4046561"/>
                  <a:gd name="connsiteX291" fmla="*/ 581060 w 3692679"/>
                  <a:gd name="connsiteY291" fmla="*/ 68261 h 4046561"/>
                  <a:gd name="connsiteX292" fmla="*/ 512772 w 3692679"/>
                  <a:gd name="connsiteY292" fmla="*/ 34122 h 4046561"/>
                  <a:gd name="connsiteX293" fmla="*/ 451335 w 3692679"/>
                  <a:gd name="connsiteY293" fmla="*/ 27295 h 4046561"/>
                  <a:gd name="connsiteX294" fmla="*/ 444512 w 3692679"/>
                  <a:gd name="connsiteY294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010894 w 3692679"/>
                  <a:gd name="connsiteY270" fmla="*/ 907576 h 4046561"/>
                  <a:gd name="connsiteX271" fmla="*/ 942655 w 3692679"/>
                  <a:gd name="connsiteY271" fmla="*/ 859809 h 4046561"/>
                  <a:gd name="connsiteX272" fmla="*/ 860768 w 3692679"/>
                  <a:gd name="connsiteY272" fmla="*/ 812042 h 4046561"/>
                  <a:gd name="connsiteX273" fmla="*/ 799353 w 3692679"/>
                  <a:gd name="connsiteY273" fmla="*/ 702860 h 4046561"/>
                  <a:gd name="connsiteX274" fmla="*/ 942655 w 3692679"/>
                  <a:gd name="connsiteY274" fmla="*/ 580030 h 4046561"/>
                  <a:gd name="connsiteX275" fmla="*/ 963127 w 3692679"/>
                  <a:gd name="connsiteY275" fmla="*/ 532263 h 4046561"/>
                  <a:gd name="connsiteX276" fmla="*/ 983598 w 3692679"/>
                  <a:gd name="connsiteY276" fmla="*/ 511791 h 4046561"/>
                  <a:gd name="connsiteX277" fmla="*/ 1004070 w 3692679"/>
                  <a:gd name="connsiteY277" fmla="*/ 464024 h 4046561"/>
                  <a:gd name="connsiteX278" fmla="*/ 1017718 w 3692679"/>
                  <a:gd name="connsiteY278" fmla="*/ 423080 h 4046561"/>
                  <a:gd name="connsiteX279" fmla="*/ 1031365 w 3692679"/>
                  <a:gd name="connsiteY279" fmla="*/ 382137 h 4046561"/>
                  <a:gd name="connsiteX280" fmla="*/ 1038189 w 3692679"/>
                  <a:gd name="connsiteY280" fmla="*/ 354842 h 4046561"/>
                  <a:gd name="connsiteX281" fmla="*/ 1017718 w 3692679"/>
                  <a:gd name="connsiteY281" fmla="*/ 313898 h 4046561"/>
                  <a:gd name="connsiteX282" fmla="*/ 997246 w 3692679"/>
                  <a:gd name="connsiteY282" fmla="*/ 307074 h 4046561"/>
                  <a:gd name="connsiteX283" fmla="*/ 976774 w 3692679"/>
                  <a:gd name="connsiteY283" fmla="*/ 293427 h 4046561"/>
                  <a:gd name="connsiteX284" fmla="*/ 853944 w 3692679"/>
                  <a:gd name="connsiteY284" fmla="*/ 266131 h 4046561"/>
                  <a:gd name="connsiteX285" fmla="*/ 785706 w 3692679"/>
                  <a:gd name="connsiteY285" fmla="*/ 245660 h 4046561"/>
                  <a:gd name="connsiteX286" fmla="*/ 737938 w 3692679"/>
                  <a:gd name="connsiteY286" fmla="*/ 232012 h 4046561"/>
                  <a:gd name="connsiteX287" fmla="*/ 696995 w 3692679"/>
                  <a:gd name="connsiteY287" fmla="*/ 218364 h 4046561"/>
                  <a:gd name="connsiteX288" fmla="*/ 656052 w 3692679"/>
                  <a:gd name="connsiteY288" fmla="*/ 204716 h 4046561"/>
                  <a:gd name="connsiteX289" fmla="*/ 615109 w 3692679"/>
                  <a:gd name="connsiteY289" fmla="*/ 191068 h 4046561"/>
                  <a:gd name="connsiteX290" fmla="*/ 642457 w 3692679"/>
                  <a:gd name="connsiteY290" fmla="*/ 109204 h 4046561"/>
                  <a:gd name="connsiteX291" fmla="*/ 581060 w 3692679"/>
                  <a:gd name="connsiteY291" fmla="*/ 68261 h 4046561"/>
                  <a:gd name="connsiteX292" fmla="*/ 512772 w 3692679"/>
                  <a:gd name="connsiteY292" fmla="*/ 34122 h 4046561"/>
                  <a:gd name="connsiteX293" fmla="*/ 451335 w 3692679"/>
                  <a:gd name="connsiteY293" fmla="*/ 27295 h 4046561"/>
                  <a:gd name="connsiteX294" fmla="*/ 444512 w 3692679"/>
                  <a:gd name="connsiteY294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249782 w 3692679"/>
                  <a:gd name="connsiteY270" fmla="*/ 696095 h 4046561"/>
                  <a:gd name="connsiteX271" fmla="*/ 942655 w 3692679"/>
                  <a:gd name="connsiteY271" fmla="*/ 859809 h 4046561"/>
                  <a:gd name="connsiteX272" fmla="*/ 860768 w 3692679"/>
                  <a:gd name="connsiteY272" fmla="*/ 812042 h 4046561"/>
                  <a:gd name="connsiteX273" fmla="*/ 799353 w 3692679"/>
                  <a:gd name="connsiteY273" fmla="*/ 702860 h 4046561"/>
                  <a:gd name="connsiteX274" fmla="*/ 942655 w 3692679"/>
                  <a:gd name="connsiteY274" fmla="*/ 580030 h 4046561"/>
                  <a:gd name="connsiteX275" fmla="*/ 963127 w 3692679"/>
                  <a:gd name="connsiteY275" fmla="*/ 532263 h 4046561"/>
                  <a:gd name="connsiteX276" fmla="*/ 983598 w 3692679"/>
                  <a:gd name="connsiteY276" fmla="*/ 511791 h 4046561"/>
                  <a:gd name="connsiteX277" fmla="*/ 1004070 w 3692679"/>
                  <a:gd name="connsiteY277" fmla="*/ 464024 h 4046561"/>
                  <a:gd name="connsiteX278" fmla="*/ 1017718 w 3692679"/>
                  <a:gd name="connsiteY278" fmla="*/ 423080 h 4046561"/>
                  <a:gd name="connsiteX279" fmla="*/ 1031365 w 3692679"/>
                  <a:gd name="connsiteY279" fmla="*/ 382137 h 4046561"/>
                  <a:gd name="connsiteX280" fmla="*/ 1038189 w 3692679"/>
                  <a:gd name="connsiteY280" fmla="*/ 354842 h 4046561"/>
                  <a:gd name="connsiteX281" fmla="*/ 1017718 w 3692679"/>
                  <a:gd name="connsiteY281" fmla="*/ 313898 h 4046561"/>
                  <a:gd name="connsiteX282" fmla="*/ 997246 w 3692679"/>
                  <a:gd name="connsiteY282" fmla="*/ 307074 h 4046561"/>
                  <a:gd name="connsiteX283" fmla="*/ 976774 w 3692679"/>
                  <a:gd name="connsiteY283" fmla="*/ 293427 h 4046561"/>
                  <a:gd name="connsiteX284" fmla="*/ 853944 w 3692679"/>
                  <a:gd name="connsiteY284" fmla="*/ 266131 h 4046561"/>
                  <a:gd name="connsiteX285" fmla="*/ 785706 w 3692679"/>
                  <a:gd name="connsiteY285" fmla="*/ 245660 h 4046561"/>
                  <a:gd name="connsiteX286" fmla="*/ 737938 w 3692679"/>
                  <a:gd name="connsiteY286" fmla="*/ 232012 h 4046561"/>
                  <a:gd name="connsiteX287" fmla="*/ 696995 w 3692679"/>
                  <a:gd name="connsiteY287" fmla="*/ 218364 h 4046561"/>
                  <a:gd name="connsiteX288" fmla="*/ 656052 w 3692679"/>
                  <a:gd name="connsiteY288" fmla="*/ 204716 h 4046561"/>
                  <a:gd name="connsiteX289" fmla="*/ 615109 w 3692679"/>
                  <a:gd name="connsiteY289" fmla="*/ 191068 h 4046561"/>
                  <a:gd name="connsiteX290" fmla="*/ 642457 w 3692679"/>
                  <a:gd name="connsiteY290" fmla="*/ 109204 h 4046561"/>
                  <a:gd name="connsiteX291" fmla="*/ 581060 w 3692679"/>
                  <a:gd name="connsiteY291" fmla="*/ 68261 h 4046561"/>
                  <a:gd name="connsiteX292" fmla="*/ 512772 w 3692679"/>
                  <a:gd name="connsiteY292" fmla="*/ 34122 h 4046561"/>
                  <a:gd name="connsiteX293" fmla="*/ 451335 w 3692679"/>
                  <a:gd name="connsiteY293" fmla="*/ 27295 h 4046561"/>
                  <a:gd name="connsiteX294" fmla="*/ 444512 w 3692679"/>
                  <a:gd name="connsiteY294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249782 w 3692679"/>
                  <a:gd name="connsiteY270" fmla="*/ 696095 h 4046561"/>
                  <a:gd name="connsiteX271" fmla="*/ 1099650 w 3692679"/>
                  <a:gd name="connsiteY271" fmla="*/ 675621 h 4046561"/>
                  <a:gd name="connsiteX272" fmla="*/ 860768 w 3692679"/>
                  <a:gd name="connsiteY272" fmla="*/ 812042 h 4046561"/>
                  <a:gd name="connsiteX273" fmla="*/ 799353 w 3692679"/>
                  <a:gd name="connsiteY273" fmla="*/ 702860 h 4046561"/>
                  <a:gd name="connsiteX274" fmla="*/ 942655 w 3692679"/>
                  <a:gd name="connsiteY274" fmla="*/ 580030 h 4046561"/>
                  <a:gd name="connsiteX275" fmla="*/ 963127 w 3692679"/>
                  <a:gd name="connsiteY275" fmla="*/ 532263 h 4046561"/>
                  <a:gd name="connsiteX276" fmla="*/ 983598 w 3692679"/>
                  <a:gd name="connsiteY276" fmla="*/ 511791 h 4046561"/>
                  <a:gd name="connsiteX277" fmla="*/ 1004070 w 3692679"/>
                  <a:gd name="connsiteY277" fmla="*/ 464024 h 4046561"/>
                  <a:gd name="connsiteX278" fmla="*/ 1017718 w 3692679"/>
                  <a:gd name="connsiteY278" fmla="*/ 423080 h 4046561"/>
                  <a:gd name="connsiteX279" fmla="*/ 1031365 w 3692679"/>
                  <a:gd name="connsiteY279" fmla="*/ 382137 h 4046561"/>
                  <a:gd name="connsiteX280" fmla="*/ 1038189 w 3692679"/>
                  <a:gd name="connsiteY280" fmla="*/ 354842 h 4046561"/>
                  <a:gd name="connsiteX281" fmla="*/ 1017718 w 3692679"/>
                  <a:gd name="connsiteY281" fmla="*/ 313898 h 4046561"/>
                  <a:gd name="connsiteX282" fmla="*/ 997246 w 3692679"/>
                  <a:gd name="connsiteY282" fmla="*/ 307074 h 4046561"/>
                  <a:gd name="connsiteX283" fmla="*/ 976774 w 3692679"/>
                  <a:gd name="connsiteY283" fmla="*/ 293427 h 4046561"/>
                  <a:gd name="connsiteX284" fmla="*/ 853944 w 3692679"/>
                  <a:gd name="connsiteY284" fmla="*/ 266131 h 4046561"/>
                  <a:gd name="connsiteX285" fmla="*/ 785706 w 3692679"/>
                  <a:gd name="connsiteY285" fmla="*/ 245660 h 4046561"/>
                  <a:gd name="connsiteX286" fmla="*/ 737938 w 3692679"/>
                  <a:gd name="connsiteY286" fmla="*/ 232012 h 4046561"/>
                  <a:gd name="connsiteX287" fmla="*/ 696995 w 3692679"/>
                  <a:gd name="connsiteY287" fmla="*/ 218364 h 4046561"/>
                  <a:gd name="connsiteX288" fmla="*/ 656052 w 3692679"/>
                  <a:gd name="connsiteY288" fmla="*/ 204716 h 4046561"/>
                  <a:gd name="connsiteX289" fmla="*/ 615109 w 3692679"/>
                  <a:gd name="connsiteY289" fmla="*/ 191068 h 4046561"/>
                  <a:gd name="connsiteX290" fmla="*/ 642457 w 3692679"/>
                  <a:gd name="connsiteY290" fmla="*/ 109204 h 4046561"/>
                  <a:gd name="connsiteX291" fmla="*/ 581060 w 3692679"/>
                  <a:gd name="connsiteY291" fmla="*/ 68261 h 4046561"/>
                  <a:gd name="connsiteX292" fmla="*/ 512772 w 3692679"/>
                  <a:gd name="connsiteY292" fmla="*/ 34122 h 4046561"/>
                  <a:gd name="connsiteX293" fmla="*/ 451335 w 3692679"/>
                  <a:gd name="connsiteY293" fmla="*/ 27295 h 4046561"/>
                  <a:gd name="connsiteX294" fmla="*/ 444512 w 3692679"/>
                  <a:gd name="connsiteY294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249782 w 3692679"/>
                  <a:gd name="connsiteY270" fmla="*/ 696095 h 4046561"/>
                  <a:gd name="connsiteX271" fmla="*/ 1099650 w 3692679"/>
                  <a:gd name="connsiteY271" fmla="*/ 675621 h 4046561"/>
                  <a:gd name="connsiteX272" fmla="*/ 1010935 w 3692679"/>
                  <a:gd name="connsiteY272" fmla="*/ 634674 h 4046561"/>
                  <a:gd name="connsiteX273" fmla="*/ 799353 w 3692679"/>
                  <a:gd name="connsiteY273" fmla="*/ 702860 h 4046561"/>
                  <a:gd name="connsiteX274" fmla="*/ 942655 w 3692679"/>
                  <a:gd name="connsiteY274" fmla="*/ 580030 h 4046561"/>
                  <a:gd name="connsiteX275" fmla="*/ 963127 w 3692679"/>
                  <a:gd name="connsiteY275" fmla="*/ 532263 h 4046561"/>
                  <a:gd name="connsiteX276" fmla="*/ 983598 w 3692679"/>
                  <a:gd name="connsiteY276" fmla="*/ 511791 h 4046561"/>
                  <a:gd name="connsiteX277" fmla="*/ 1004070 w 3692679"/>
                  <a:gd name="connsiteY277" fmla="*/ 464024 h 4046561"/>
                  <a:gd name="connsiteX278" fmla="*/ 1017718 w 3692679"/>
                  <a:gd name="connsiteY278" fmla="*/ 423080 h 4046561"/>
                  <a:gd name="connsiteX279" fmla="*/ 1031365 w 3692679"/>
                  <a:gd name="connsiteY279" fmla="*/ 382137 h 4046561"/>
                  <a:gd name="connsiteX280" fmla="*/ 1038189 w 3692679"/>
                  <a:gd name="connsiteY280" fmla="*/ 354842 h 4046561"/>
                  <a:gd name="connsiteX281" fmla="*/ 1017718 w 3692679"/>
                  <a:gd name="connsiteY281" fmla="*/ 313898 h 4046561"/>
                  <a:gd name="connsiteX282" fmla="*/ 997246 w 3692679"/>
                  <a:gd name="connsiteY282" fmla="*/ 307074 h 4046561"/>
                  <a:gd name="connsiteX283" fmla="*/ 976774 w 3692679"/>
                  <a:gd name="connsiteY283" fmla="*/ 293427 h 4046561"/>
                  <a:gd name="connsiteX284" fmla="*/ 853944 w 3692679"/>
                  <a:gd name="connsiteY284" fmla="*/ 266131 h 4046561"/>
                  <a:gd name="connsiteX285" fmla="*/ 785706 w 3692679"/>
                  <a:gd name="connsiteY285" fmla="*/ 245660 h 4046561"/>
                  <a:gd name="connsiteX286" fmla="*/ 737938 w 3692679"/>
                  <a:gd name="connsiteY286" fmla="*/ 232012 h 4046561"/>
                  <a:gd name="connsiteX287" fmla="*/ 696995 w 3692679"/>
                  <a:gd name="connsiteY287" fmla="*/ 218364 h 4046561"/>
                  <a:gd name="connsiteX288" fmla="*/ 656052 w 3692679"/>
                  <a:gd name="connsiteY288" fmla="*/ 204716 h 4046561"/>
                  <a:gd name="connsiteX289" fmla="*/ 615109 w 3692679"/>
                  <a:gd name="connsiteY289" fmla="*/ 191068 h 4046561"/>
                  <a:gd name="connsiteX290" fmla="*/ 642457 w 3692679"/>
                  <a:gd name="connsiteY290" fmla="*/ 109204 h 4046561"/>
                  <a:gd name="connsiteX291" fmla="*/ 581060 w 3692679"/>
                  <a:gd name="connsiteY291" fmla="*/ 68261 h 4046561"/>
                  <a:gd name="connsiteX292" fmla="*/ 512772 w 3692679"/>
                  <a:gd name="connsiteY292" fmla="*/ 34122 h 4046561"/>
                  <a:gd name="connsiteX293" fmla="*/ 451335 w 3692679"/>
                  <a:gd name="connsiteY293" fmla="*/ 27295 h 4046561"/>
                  <a:gd name="connsiteX294" fmla="*/ 444512 w 3692679"/>
                  <a:gd name="connsiteY294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249782 w 3692679"/>
                  <a:gd name="connsiteY270" fmla="*/ 696095 h 4046561"/>
                  <a:gd name="connsiteX271" fmla="*/ 1099650 w 3692679"/>
                  <a:gd name="connsiteY271" fmla="*/ 675621 h 4046561"/>
                  <a:gd name="connsiteX272" fmla="*/ 1010935 w 3692679"/>
                  <a:gd name="connsiteY272" fmla="*/ 634674 h 4046561"/>
                  <a:gd name="connsiteX273" fmla="*/ 949519 w 3692679"/>
                  <a:gd name="connsiteY273" fmla="*/ 580079 h 4046561"/>
                  <a:gd name="connsiteX274" fmla="*/ 942655 w 3692679"/>
                  <a:gd name="connsiteY274" fmla="*/ 580030 h 4046561"/>
                  <a:gd name="connsiteX275" fmla="*/ 963127 w 3692679"/>
                  <a:gd name="connsiteY275" fmla="*/ 532263 h 4046561"/>
                  <a:gd name="connsiteX276" fmla="*/ 983598 w 3692679"/>
                  <a:gd name="connsiteY276" fmla="*/ 511791 h 4046561"/>
                  <a:gd name="connsiteX277" fmla="*/ 1004070 w 3692679"/>
                  <a:gd name="connsiteY277" fmla="*/ 464024 h 4046561"/>
                  <a:gd name="connsiteX278" fmla="*/ 1017718 w 3692679"/>
                  <a:gd name="connsiteY278" fmla="*/ 423080 h 4046561"/>
                  <a:gd name="connsiteX279" fmla="*/ 1031365 w 3692679"/>
                  <a:gd name="connsiteY279" fmla="*/ 382137 h 4046561"/>
                  <a:gd name="connsiteX280" fmla="*/ 1038189 w 3692679"/>
                  <a:gd name="connsiteY280" fmla="*/ 354842 h 4046561"/>
                  <a:gd name="connsiteX281" fmla="*/ 1017718 w 3692679"/>
                  <a:gd name="connsiteY281" fmla="*/ 313898 h 4046561"/>
                  <a:gd name="connsiteX282" fmla="*/ 997246 w 3692679"/>
                  <a:gd name="connsiteY282" fmla="*/ 307074 h 4046561"/>
                  <a:gd name="connsiteX283" fmla="*/ 976774 w 3692679"/>
                  <a:gd name="connsiteY283" fmla="*/ 293427 h 4046561"/>
                  <a:gd name="connsiteX284" fmla="*/ 853944 w 3692679"/>
                  <a:gd name="connsiteY284" fmla="*/ 266131 h 4046561"/>
                  <a:gd name="connsiteX285" fmla="*/ 785706 w 3692679"/>
                  <a:gd name="connsiteY285" fmla="*/ 245660 h 4046561"/>
                  <a:gd name="connsiteX286" fmla="*/ 737938 w 3692679"/>
                  <a:gd name="connsiteY286" fmla="*/ 232012 h 4046561"/>
                  <a:gd name="connsiteX287" fmla="*/ 696995 w 3692679"/>
                  <a:gd name="connsiteY287" fmla="*/ 218364 h 4046561"/>
                  <a:gd name="connsiteX288" fmla="*/ 656052 w 3692679"/>
                  <a:gd name="connsiteY288" fmla="*/ 204716 h 4046561"/>
                  <a:gd name="connsiteX289" fmla="*/ 615109 w 3692679"/>
                  <a:gd name="connsiteY289" fmla="*/ 191068 h 4046561"/>
                  <a:gd name="connsiteX290" fmla="*/ 642457 w 3692679"/>
                  <a:gd name="connsiteY290" fmla="*/ 109204 h 4046561"/>
                  <a:gd name="connsiteX291" fmla="*/ 581060 w 3692679"/>
                  <a:gd name="connsiteY291" fmla="*/ 68261 h 4046561"/>
                  <a:gd name="connsiteX292" fmla="*/ 512772 w 3692679"/>
                  <a:gd name="connsiteY292" fmla="*/ 34122 h 4046561"/>
                  <a:gd name="connsiteX293" fmla="*/ 451335 w 3692679"/>
                  <a:gd name="connsiteY293" fmla="*/ 27295 h 4046561"/>
                  <a:gd name="connsiteX294" fmla="*/ 444512 w 3692679"/>
                  <a:gd name="connsiteY294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249782 w 3692679"/>
                  <a:gd name="connsiteY270" fmla="*/ 696095 h 4046561"/>
                  <a:gd name="connsiteX271" fmla="*/ 1099650 w 3692679"/>
                  <a:gd name="connsiteY271" fmla="*/ 675621 h 4046561"/>
                  <a:gd name="connsiteX272" fmla="*/ 1010935 w 3692679"/>
                  <a:gd name="connsiteY272" fmla="*/ 634674 h 4046561"/>
                  <a:gd name="connsiteX273" fmla="*/ 949519 w 3692679"/>
                  <a:gd name="connsiteY273" fmla="*/ 580079 h 4046561"/>
                  <a:gd name="connsiteX274" fmla="*/ 942655 w 3692679"/>
                  <a:gd name="connsiteY274" fmla="*/ 580030 h 4046561"/>
                  <a:gd name="connsiteX275" fmla="*/ 963127 w 3692679"/>
                  <a:gd name="connsiteY275" fmla="*/ 532263 h 4046561"/>
                  <a:gd name="connsiteX276" fmla="*/ 983598 w 3692679"/>
                  <a:gd name="connsiteY276" fmla="*/ 511791 h 4046561"/>
                  <a:gd name="connsiteX277" fmla="*/ 1004070 w 3692679"/>
                  <a:gd name="connsiteY277" fmla="*/ 464024 h 4046561"/>
                  <a:gd name="connsiteX278" fmla="*/ 1017718 w 3692679"/>
                  <a:gd name="connsiteY278" fmla="*/ 423080 h 4046561"/>
                  <a:gd name="connsiteX279" fmla="*/ 1031365 w 3692679"/>
                  <a:gd name="connsiteY279" fmla="*/ 382137 h 4046561"/>
                  <a:gd name="connsiteX280" fmla="*/ 772090 w 3692679"/>
                  <a:gd name="connsiteY280" fmla="*/ 450415 h 4046561"/>
                  <a:gd name="connsiteX281" fmla="*/ 1017718 w 3692679"/>
                  <a:gd name="connsiteY281" fmla="*/ 313898 h 4046561"/>
                  <a:gd name="connsiteX282" fmla="*/ 997246 w 3692679"/>
                  <a:gd name="connsiteY282" fmla="*/ 307074 h 4046561"/>
                  <a:gd name="connsiteX283" fmla="*/ 976774 w 3692679"/>
                  <a:gd name="connsiteY283" fmla="*/ 293427 h 4046561"/>
                  <a:gd name="connsiteX284" fmla="*/ 853944 w 3692679"/>
                  <a:gd name="connsiteY284" fmla="*/ 266131 h 4046561"/>
                  <a:gd name="connsiteX285" fmla="*/ 785706 w 3692679"/>
                  <a:gd name="connsiteY285" fmla="*/ 245660 h 4046561"/>
                  <a:gd name="connsiteX286" fmla="*/ 737938 w 3692679"/>
                  <a:gd name="connsiteY286" fmla="*/ 232012 h 4046561"/>
                  <a:gd name="connsiteX287" fmla="*/ 696995 w 3692679"/>
                  <a:gd name="connsiteY287" fmla="*/ 218364 h 4046561"/>
                  <a:gd name="connsiteX288" fmla="*/ 656052 w 3692679"/>
                  <a:gd name="connsiteY288" fmla="*/ 204716 h 4046561"/>
                  <a:gd name="connsiteX289" fmla="*/ 615109 w 3692679"/>
                  <a:gd name="connsiteY289" fmla="*/ 191068 h 4046561"/>
                  <a:gd name="connsiteX290" fmla="*/ 642457 w 3692679"/>
                  <a:gd name="connsiteY290" fmla="*/ 109204 h 4046561"/>
                  <a:gd name="connsiteX291" fmla="*/ 581060 w 3692679"/>
                  <a:gd name="connsiteY291" fmla="*/ 68261 h 4046561"/>
                  <a:gd name="connsiteX292" fmla="*/ 512772 w 3692679"/>
                  <a:gd name="connsiteY292" fmla="*/ 34122 h 4046561"/>
                  <a:gd name="connsiteX293" fmla="*/ 451335 w 3692679"/>
                  <a:gd name="connsiteY293" fmla="*/ 27295 h 4046561"/>
                  <a:gd name="connsiteX294" fmla="*/ 444512 w 3692679"/>
                  <a:gd name="connsiteY294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249782 w 3692679"/>
                  <a:gd name="connsiteY270" fmla="*/ 696095 h 4046561"/>
                  <a:gd name="connsiteX271" fmla="*/ 1099650 w 3692679"/>
                  <a:gd name="connsiteY271" fmla="*/ 675621 h 4046561"/>
                  <a:gd name="connsiteX272" fmla="*/ 1010935 w 3692679"/>
                  <a:gd name="connsiteY272" fmla="*/ 634674 h 4046561"/>
                  <a:gd name="connsiteX273" fmla="*/ 949519 w 3692679"/>
                  <a:gd name="connsiteY273" fmla="*/ 580079 h 4046561"/>
                  <a:gd name="connsiteX274" fmla="*/ 942655 w 3692679"/>
                  <a:gd name="connsiteY274" fmla="*/ 580030 h 4046561"/>
                  <a:gd name="connsiteX275" fmla="*/ 963127 w 3692679"/>
                  <a:gd name="connsiteY275" fmla="*/ 532263 h 4046561"/>
                  <a:gd name="connsiteX276" fmla="*/ 983598 w 3692679"/>
                  <a:gd name="connsiteY276" fmla="*/ 511791 h 4046561"/>
                  <a:gd name="connsiteX277" fmla="*/ 1004070 w 3692679"/>
                  <a:gd name="connsiteY277" fmla="*/ 464024 h 4046561"/>
                  <a:gd name="connsiteX278" fmla="*/ 1017718 w 3692679"/>
                  <a:gd name="connsiteY278" fmla="*/ 423080 h 4046561"/>
                  <a:gd name="connsiteX279" fmla="*/ 1031365 w 3692679"/>
                  <a:gd name="connsiteY279" fmla="*/ 382137 h 4046561"/>
                  <a:gd name="connsiteX280" fmla="*/ 846197 w 3692679"/>
                  <a:gd name="connsiteY280" fmla="*/ 484536 h 4046561"/>
                  <a:gd name="connsiteX281" fmla="*/ 772090 w 3692679"/>
                  <a:gd name="connsiteY281" fmla="*/ 450415 h 4046561"/>
                  <a:gd name="connsiteX282" fmla="*/ 1017718 w 3692679"/>
                  <a:gd name="connsiteY282" fmla="*/ 313898 h 4046561"/>
                  <a:gd name="connsiteX283" fmla="*/ 997246 w 3692679"/>
                  <a:gd name="connsiteY283" fmla="*/ 307074 h 4046561"/>
                  <a:gd name="connsiteX284" fmla="*/ 976774 w 3692679"/>
                  <a:gd name="connsiteY284" fmla="*/ 293427 h 4046561"/>
                  <a:gd name="connsiteX285" fmla="*/ 853944 w 3692679"/>
                  <a:gd name="connsiteY285" fmla="*/ 266131 h 4046561"/>
                  <a:gd name="connsiteX286" fmla="*/ 785706 w 3692679"/>
                  <a:gd name="connsiteY286" fmla="*/ 245660 h 4046561"/>
                  <a:gd name="connsiteX287" fmla="*/ 737938 w 3692679"/>
                  <a:gd name="connsiteY287" fmla="*/ 232012 h 4046561"/>
                  <a:gd name="connsiteX288" fmla="*/ 696995 w 3692679"/>
                  <a:gd name="connsiteY288" fmla="*/ 218364 h 4046561"/>
                  <a:gd name="connsiteX289" fmla="*/ 656052 w 3692679"/>
                  <a:gd name="connsiteY289" fmla="*/ 204716 h 4046561"/>
                  <a:gd name="connsiteX290" fmla="*/ 615109 w 3692679"/>
                  <a:gd name="connsiteY290" fmla="*/ 191068 h 4046561"/>
                  <a:gd name="connsiteX291" fmla="*/ 642457 w 3692679"/>
                  <a:gd name="connsiteY291" fmla="*/ 109204 h 4046561"/>
                  <a:gd name="connsiteX292" fmla="*/ 581060 w 3692679"/>
                  <a:gd name="connsiteY292" fmla="*/ 68261 h 4046561"/>
                  <a:gd name="connsiteX293" fmla="*/ 512772 w 3692679"/>
                  <a:gd name="connsiteY293" fmla="*/ 34122 h 4046561"/>
                  <a:gd name="connsiteX294" fmla="*/ 451335 w 3692679"/>
                  <a:gd name="connsiteY294" fmla="*/ 27295 h 4046561"/>
                  <a:gd name="connsiteX295" fmla="*/ 444512 w 3692679"/>
                  <a:gd name="connsiteY295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249782 w 3692679"/>
                  <a:gd name="connsiteY270" fmla="*/ 696095 h 4046561"/>
                  <a:gd name="connsiteX271" fmla="*/ 1099650 w 3692679"/>
                  <a:gd name="connsiteY271" fmla="*/ 675621 h 4046561"/>
                  <a:gd name="connsiteX272" fmla="*/ 1010935 w 3692679"/>
                  <a:gd name="connsiteY272" fmla="*/ 634674 h 4046561"/>
                  <a:gd name="connsiteX273" fmla="*/ 949519 w 3692679"/>
                  <a:gd name="connsiteY273" fmla="*/ 580079 h 4046561"/>
                  <a:gd name="connsiteX274" fmla="*/ 942655 w 3692679"/>
                  <a:gd name="connsiteY274" fmla="*/ 580030 h 4046561"/>
                  <a:gd name="connsiteX275" fmla="*/ 963127 w 3692679"/>
                  <a:gd name="connsiteY275" fmla="*/ 532263 h 4046561"/>
                  <a:gd name="connsiteX276" fmla="*/ 983598 w 3692679"/>
                  <a:gd name="connsiteY276" fmla="*/ 511791 h 4046561"/>
                  <a:gd name="connsiteX277" fmla="*/ 1004070 w 3692679"/>
                  <a:gd name="connsiteY277" fmla="*/ 464024 h 4046561"/>
                  <a:gd name="connsiteX278" fmla="*/ 1017718 w 3692679"/>
                  <a:gd name="connsiteY278" fmla="*/ 423080 h 4046561"/>
                  <a:gd name="connsiteX279" fmla="*/ 846197 w 3692679"/>
                  <a:gd name="connsiteY279" fmla="*/ 484536 h 4046561"/>
                  <a:gd name="connsiteX280" fmla="*/ 772090 w 3692679"/>
                  <a:gd name="connsiteY280" fmla="*/ 450415 h 4046561"/>
                  <a:gd name="connsiteX281" fmla="*/ 1017718 w 3692679"/>
                  <a:gd name="connsiteY281" fmla="*/ 313898 h 4046561"/>
                  <a:gd name="connsiteX282" fmla="*/ 997246 w 3692679"/>
                  <a:gd name="connsiteY282" fmla="*/ 307074 h 4046561"/>
                  <a:gd name="connsiteX283" fmla="*/ 976774 w 3692679"/>
                  <a:gd name="connsiteY283" fmla="*/ 293427 h 4046561"/>
                  <a:gd name="connsiteX284" fmla="*/ 853944 w 3692679"/>
                  <a:gd name="connsiteY284" fmla="*/ 266131 h 4046561"/>
                  <a:gd name="connsiteX285" fmla="*/ 785706 w 3692679"/>
                  <a:gd name="connsiteY285" fmla="*/ 245660 h 4046561"/>
                  <a:gd name="connsiteX286" fmla="*/ 737938 w 3692679"/>
                  <a:gd name="connsiteY286" fmla="*/ 232012 h 4046561"/>
                  <a:gd name="connsiteX287" fmla="*/ 696995 w 3692679"/>
                  <a:gd name="connsiteY287" fmla="*/ 218364 h 4046561"/>
                  <a:gd name="connsiteX288" fmla="*/ 656052 w 3692679"/>
                  <a:gd name="connsiteY288" fmla="*/ 204716 h 4046561"/>
                  <a:gd name="connsiteX289" fmla="*/ 615109 w 3692679"/>
                  <a:gd name="connsiteY289" fmla="*/ 191068 h 4046561"/>
                  <a:gd name="connsiteX290" fmla="*/ 642457 w 3692679"/>
                  <a:gd name="connsiteY290" fmla="*/ 109204 h 4046561"/>
                  <a:gd name="connsiteX291" fmla="*/ 581060 w 3692679"/>
                  <a:gd name="connsiteY291" fmla="*/ 68261 h 4046561"/>
                  <a:gd name="connsiteX292" fmla="*/ 512772 w 3692679"/>
                  <a:gd name="connsiteY292" fmla="*/ 34122 h 4046561"/>
                  <a:gd name="connsiteX293" fmla="*/ 451335 w 3692679"/>
                  <a:gd name="connsiteY293" fmla="*/ 27295 h 4046561"/>
                  <a:gd name="connsiteX294" fmla="*/ 444512 w 3692679"/>
                  <a:gd name="connsiteY294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249782 w 3692679"/>
                  <a:gd name="connsiteY270" fmla="*/ 696095 h 4046561"/>
                  <a:gd name="connsiteX271" fmla="*/ 1099650 w 3692679"/>
                  <a:gd name="connsiteY271" fmla="*/ 675621 h 4046561"/>
                  <a:gd name="connsiteX272" fmla="*/ 1010935 w 3692679"/>
                  <a:gd name="connsiteY272" fmla="*/ 634674 h 4046561"/>
                  <a:gd name="connsiteX273" fmla="*/ 949519 w 3692679"/>
                  <a:gd name="connsiteY273" fmla="*/ 580079 h 4046561"/>
                  <a:gd name="connsiteX274" fmla="*/ 942655 w 3692679"/>
                  <a:gd name="connsiteY274" fmla="*/ 580030 h 4046561"/>
                  <a:gd name="connsiteX275" fmla="*/ 963127 w 3692679"/>
                  <a:gd name="connsiteY275" fmla="*/ 532263 h 4046561"/>
                  <a:gd name="connsiteX276" fmla="*/ 983598 w 3692679"/>
                  <a:gd name="connsiteY276" fmla="*/ 511791 h 4046561"/>
                  <a:gd name="connsiteX277" fmla="*/ 1004070 w 3692679"/>
                  <a:gd name="connsiteY277" fmla="*/ 464024 h 4046561"/>
                  <a:gd name="connsiteX278" fmla="*/ 846197 w 3692679"/>
                  <a:gd name="connsiteY278" fmla="*/ 484536 h 4046561"/>
                  <a:gd name="connsiteX279" fmla="*/ 772090 w 3692679"/>
                  <a:gd name="connsiteY279" fmla="*/ 450415 h 4046561"/>
                  <a:gd name="connsiteX280" fmla="*/ 1017718 w 3692679"/>
                  <a:gd name="connsiteY280" fmla="*/ 313898 h 4046561"/>
                  <a:gd name="connsiteX281" fmla="*/ 997246 w 3692679"/>
                  <a:gd name="connsiteY281" fmla="*/ 307074 h 4046561"/>
                  <a:gd name="connsiteX282" fmla="*/ 976774 w 3692679"/>
                  <a:gd name="connsiteY282" fmla="*/ 293427 h 4046561"/>
                  <a:gd name="connsiteX283" fmla="*/ 853944 w 3692679"/>
                  <a:gd name="connsiteY283" fmla="*/ 266131 h 4046561"/>
                  <a:gd name="connsiteX284" fmla="*/ 785706 w 3692679"/>
                  <a:gd name="connsiteY284" fmla="*/ 245660 h 4046561"/>
                  <a:gd name="connsiteX285" fmla="*/ 737938 w 3692679"/>
                  <a:gd name="connsiteY285" fmla="*/ 232012 h 4046561"/>
                  <a:gd name="connsiteX286" fmla="*/ 696995 w 3692679"/>
                  <a:gd name="connsiteY286" fmla="*/ 218364 h 4046561"/>
                  <a:gd name="connsiteX287" fmla="*/ 656052 w 3692679"/>
                  <a:gd name="connsiteY287" fmla="*/ 204716 h 4046561"/>
                  <a:gd name="connsiteX288" fmla="*/ 615109 w 3692679"/>
                  <a:gd name="connsiteY288" fmla="*/ 191068 h 4046561"/>
                  <a:gd name="connsiteX289" fmla="*/ 642457 w 3692679"/>
                  <a:gd name="connsiteY289" fmla="*/ 109204 h 4046561"/>
                  <a:gd name="connsiteX290" fmla="*/ 581060 w 3692679"/>
                  <a:gd name="connsiteY290" fmla="*/ 68261 h 4046561"/>
                  <a:gd name="connsiteX291" fmla="*/ 512772 w 3692679"/>
                  <a:gd name="connsiteY291" fmla="*/ 34122 h 4046561"/>
                  <a:gd name="connsiteX292" fmla="*/ 451335 w 3692679"/>
                  <a:gd name="connsiteY292" fmla="*/ 27295 h 4046561"/>
                  <a:gd name="connsiteX293" fmla="*/ 444512 w 3692679"/>
                  <a:gd name="connsiteY293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249782 w 3692679"/>
                  <a:gd name="connsiteY270" fmla="*/ 696095 h 4046561"/>
                  <a:gd name="connsiteX271" fmla="*/ 1099650 w 3692679"/>
                  <a:gd name="connsiteY271" fmla="*/ 675621 h 4046561"/>
                  <a:gd name="connsiteX272" fmla="*/ 1010935 w 3692679"/>
                  <a:gd name="connsiteY272" fmla="*/ 634674 h 4046561"/>
                  <a:gd name="connsiteX273" fmla="*/ 949519 w 3692679"/>
                  <a:gd name="connsiteY273" fmla="*/ 580079 h 4046561"/>
                  <a:gd name="connsiteX274" fmla="*/ 942655 w 3692679"/>
                  <a:gd name="connsiteY274" fmla="*/ 580030 h 4046561"/>
                  <a:gd name="connsiteX275" fmla="*/ 963127 w 3692679"/>
                  <a:gd name="connsiteY275" fmla="*/ 532263 h 4046561"/>
                  <a:gd name="connsiteX276" fmla="*/ 983598 w 3692679"/>
                  <a:gd name="connsiteY276" fmla="*/ 511791 h 4046561"/>
                  <a:gd name="connsiteX277" fmla="*/ 846197 w 3692679"/>
                  <a:gd name="connsiteY277" fmla="*/ 484536 h 4046561"/>
                  <a:gd name="connsiteX278" fmla="*/ 772090 w 3692679"/>
                  <a:gd name="connsiteY278" fmla="*/ 450415 h 4046561"/>
                  <a:gd name="connsiteX279" fmla="*/ 1017718 w 3692679"/>
                  <a:gd name="connsiteY279" fmla="*/ 313898 h 4046561"/>
                  <a:gd name="connsiteX280" fmla="*/ 997246 w 3692679"/>
                  <a:gd name="connsiteY280" fmla="*/ 307074 h 4046561"/>
                  <a:gd name="connsiteX281" fmla="*/ 976774 w 3692679"/>
                  <a:gd name="connsiteY281" fmla="*/ 293427 h 4046561"/>
                  <a:gd name="connsiteX282" fmla="*/ 853944 w 3692679"/>
                  <a:gd name="connsiteY282" fmla="*/ 266131 h 4046561"/>
                  <a:gd name="connsiteX283" fmla="*/ 785706 w 3692679"/>
                  <a:gd name="connsiteY283" fmla="*/ 245660 h 4046561"/>
                  <a:gd name="connsiteX284" fmla="*/ 737938 w 3692679"/>
                  <a:gd name="connsiteY284" fmla="*/ 232012 h 4046561"/>
                  <a:gd name="connsiteX285" fmla="*/ 696995 w 3692679"/>
                  <a:gd name="connsiteY285" fmla="*/ 218364 h 4046561"/>
                  <a:gd name="connsiteX286" fmla="*/ 656052 w 3692679"/>
                  <a:gd name="connsiteY286" fmla="*/ 204716 h 4046561"/>
                  <a:gd name="connsiteX287" fmla="*/ 615109 w 3692679"/>
                  <a:gd name="connsiteY287" fmla="*/ 191068 h 4046561"/>
                  <a:gd name="connsiteX288" fmla="*/ 642457 w 3692679"/>
                  <a:gd name="connsiteY288" fmla="*/ 109204 h 4046561"/>
                  <a:gd name="connsiteX289" fmla="*/ 581060 w 3692679"/>
                  <a:gd name="connsiteY289" fmla="*/ 68261 h 4046561"/>
                  <a:gd name="connsiteX290" fmla="*/ 512772 w 3692679"/>
                  <a:gd name="connsiteY290" fmla="*/ 34122 h 4046561"/>
                  <a:gd name="connsiteX291" fmla="*/ 451335 w 3692679"/>
                  <a:gd name="connsiteY291" fmla="*/ 27295 h 4046561"/>
                  <a:gd name="connsiteX292" fmla="*/ 444512 w 3692679"/>
                  <a:gd name="connsiteY292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249782 w 3692679"/>
                  <a:gd name="connsiteY270" fmla="*/ 696095 h 4046561"/>
                  <a:gd name="connsiteX271" fmla="*/ 1099650 w 3692679"/>
                  <a:gd name="connsiteY271" fmla="*/ 675621 h 4046561"/>
                  <a:gd name="connsiteX272" fmla="*/ 1010935 w 3692679"/>
                  <a:gd name="connsiteY272" fmla="*/ 634674 h 4046561"/>
                  <a:gd name="connsiteX273" fmla="*/ 949519 w 3692679"/>
                  <a:gd name="connsiteY273" fmla="*/ 580079 h 4046561"/>
                  <a:gd name="connsiteX274" fmla="*/ 942655 w 3692679"/>
                  <a:gd name="connsiteY274" fmla="*/ 580030 h 4046561"/>
                  <a:gd name="connsiteX275" fmla="*/ 963127 w 3692679"/>
                  <a:gd name="connsiteY275" fmla="*/ 532263 h 4046561"/>
                  <a:gd name="connsiteX276" fmla="*/ 846197 w 3692679"/>
                  <a:gd name="connsiteY276" fmla="*/ 484536 h 4046561"/>
                  <a:gd name="connsiteX277" fmla="*/ 772090 w 3692679"/>
                  <a:gd name="connsiteY277" fmla="*/ 450415 h 4046561"/>
                  <a:gd name="connsiteX278" fmla="*/ 1017718 w 3692679"/>
                  <a:gd name="connsiteY278" fmla="*/ 313898 h 4046561"/>
                  <a:gd name="connsiteX279" fmla="*/ 997246 w 3692679"/>
                  <a:gd name="connsiteY279" fmla="*/ 307074 h 4046561"/>
                  <a:gd name="connsiteX280" fmla="*/ 976774 w 3692679"/>
                  <a:gd name="connsiteY280" fmla="*/ 293427 h 4046561"/>
                  <a:gd name="connsiteX281" fmla="*/ 853944 w 3692679"/>
                  <a:gd name="connsiteY281" fmla="*/ 266131 h 4046561"/>
                  <a:gd name="connsiteX282" fmla="*/ 785706 w 3692679"/>
                  <a:gd name="connsiteY282" fmla="*/ 245660 h 4046561"/>
                  <a:gd name="connsiteX283" fmla="*/ 737938 w 3692679"/>
                  <a:gd name="connsiteY283" fmla="*/ 232012 h 4046561"/>
                  <a:gd name="connsiteX284" fmla="*/ 696995 w 3692679"/>
                  <a:gd name="connsiteY284" fmla="*/ 218364 h 4046561"/>
                  <a:gd name="connsiteX285" fmla="*/ 656052 w 3692679"/>
                  <a:gd name="connsiteY285" fmla="*/ 204716 h 4046561"/>
                  <a:gd name="connsiteX286" fmla="*/ 615109 w 3692679"/>
                  <a:gd name="connsiteY286" fmla="*/ 191068 h 4046561"/>
                  <a:gd name="connsiteX287" fmla="*/ 642457 w 3692679"/>
                  <a:gd name="connsiteY287" fmla="*/ 109204 h 4046561"/>
                  <a:gd name="connsiteX288" fmla="*/ 581060 w 3692679"/>
                  <a:gd name="connsiteY288" fmla="*/ 68261 h 4046561"/>
                  <a:gd name="connsiteX289" fmla="*/ 512772 w 3692679"/>
                  <a:gd name="connsiteY289" fmla="*/ 34122 h 4046561"/>
                  <a:gd name="connsiteX290" fmla="*/ 451335 w 3692679"/>
                  <a:gd name="connsiteY290" fmla="*/ 27295 h 4046561"/>
                  <a:gd name="connsiteX291" fmla="*/ 444512 w 3692679"/>
                  <a:gd name="connsiteY291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249782 w 3692679"/>
                  <a:gd name="connsiteY270" fmla="*/ 696095 h 4046561"/>
                  <a:gd name="connsiteX271" fmla="*/ 1099650 w 3692679"/>
                  <a:gd name="connsiteY271" fmla="*/ 675621 h 4046561"/>
                  <a:gd name="connsiteX272" fmla="*/ 1010935 w 3692679"/>
                  <a:gd name="connsiteY272" fmla="*/ 634674 h 4046561"/>
                  <a:gd name="connsiteX273" fmla="*/ 949519 w 3692679"/>
                  <a:gd name="connsiteY273" fmla="*/ 580079 h 4046561"/>
                  <a:gd name="connsiteX274" fmla="*/ 942655 w 3692679"/>
                  <a:gd name="connsiteY274" fmla="*/ 580030 h 4046561"/>
                  <a:gd name="connsiteX275" fmla="*/ 846197 w 3692679"/>
                  <a:gd name="connsiteY275" fmla="*/ 484536 h 4046561"/>
                  <a:gd name="connsiteX276" fmla="*/ 772090 w 3692679"/>
                  <a:gd name="connsiteY276" fmla="*/ 450415 h 4046561"/>
                  <a:gd name="connsiteX277" fmla="*/ 1017718 w 3692679"/>
                  <a:gd name="connsiteY277" fmla="*/ 313898 h 4046561"/>
                  <a:gd name="connsiteX278" fmla="*/ 997246 w 3692679"/>
                  <a:gd name="connsiteY278" fmla="*/ 307074 h 4046561"/>
                  <a:gd name="connsiteX279" fmla="*/ 976774 w 3692679"/>
                  <a:gd name="connsiteY279" fmla="*/ 293427 h 4046561"/>
                  <a:gd name="connsiteX280" fmla="*/ 853944 w 3692679"/>
                  <a:gd name="connsiteY280" fmla="*/ 266131 h 4046561"/>
                  <a:gd name="connsiteX281" fmla="*/ 785706 w 3692679"/>
                  <a:gd name="connsiteY281" fmla="*/ 245660 h 4046561"/>
                  <a:gd name="connsiteX282" fmla="*/ 737938 w 3692679"/>
                  <a:gd name="connsiteY282" fmla="*/ 232012 h 4046561"/>
                  <a:gd name="connsiteX283" fmla="*/ 696995 w 3692679"/>
                  <a:gd name="connsiteY283" fmla="*/ 218364 h 4046561"/>
                  <a:gd name="connsiteX284" fmla="*/ 656052 w 3692679"/>
                  <a:gd name="connsiteY284" fmla="*/ 204716 h 4046561"/>
                  <a:gd name="connsiteX285" fmla="*/ 615109 w 3692679"/>
                  <a:gd name="connsiteY285" fmla="*/ 191068 h 4046561"/>
                  <a:gd name="connsiteX286" fmla="*/ 642457 w 3692679"/>
                  <a:gd name="connsiteY286" fmla="*/ 109204 h 4046561"/>
                  <a:gd name="connsiteX287" fmla="*/ 581060 w 3692679"/>
                  <a:gd name="connsiteY287" fmla="*/ 68261 h 4046561"/>
                  <a:gd name="connsiteX288" fmla="*/ 512772 w 3692679"/>
                  <a:gd name="connsiteY288" fmla="*/ 34122 h 4046561"/>
                  <a:gd name="connsiteX289" fmla="*/ 451335 w 3692679"/>
                  <a:gd name="connsiteY289" fmla="*/ 27295 h 4046561"/>
                  <a:gd name="connsiteX290" fmla="*/ 444512 w 3692679"/>
                  <a:gd name="connsiteY290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249782 w 3692679"/>
                  <a:gd name="connsiteY270" fmla="*/ 696095 h 4046561"/>
                  <a:gd name="connsiteX271" fmla="*/ 1113344 w 3692679"/>
                  <a:gd name="connsiteY271" fmla="*/ 621082 h 4046561"/>
                  <a:gd name="connsiteX272" fmla="*/ 1010935 w 3692679"/>
                  <a:gd name="connsiteY272" fmla="*/ 634674 h 4046561"/>
                  <a:gd name="connsiteX273" fmla="*/ 949519 w 3692679"/>
                  <a:gd name="connsiteY273" fmla="*/ 580079 h 4046561"/>
                  <a:gd name="connsiteX274" fmla="*/ 942655 w 3692679"/>
                  <a:gd name="connsiteY274" fmla="*/ 580030 h 4046561"/>
                  <a:gd name="connsiteX275" fmla="*/ 846197 w 3692679"/>
                  <a:gd name="connsiteY275" fmla="*/ 484536 h 4046561"/>
                  <a:gd name="connsiteX276" fmla="*/ 772090 w 3692679"/>
                  <a:gd name="connsiteY276" fmla="*/ 450415 h 4046561"/>
                  <a:gd name="connsiteX277" fmla="*/ 1017718 w 3692679"/>
                  <a:gd name="connsiteY277" fmla="*/ 313898 h 4046561"/>
                  <a:gd name="connsiteX278" fmla="*/ 997246 w 3692679"/>
                  <a:gd name="connsiteY278" fmla="*/ 307074 h 4046561"/>
                  <a:gd name="connsiteX279" fmla="*/ 976774 w 3692679"/>
                  <a:gd name="connsiteY279" fmla="*/ 293427 h 4046561"/>
                  <a:gd name="connsiteX280" fmla="*/ 853944 w 3692679"/>
                  <a:gd name="connsiteY280" fmla="*/ 266131 h 4046561"/>
                  <a:gd name="connsiteX281" fmla="*/ 785706 w 3692679"/>
                  <a:gd name="connsiteY281" fmla="*/ 245660 h 4046561"/>
                  <a:gd name="connsiteX282" fmla="*/ 737938 w 3692679"/>
                  <a:gd name="connsiteY282" fmla="*/ 232012 h 4046561"/>
                  <a:gd name="connsiteX283" fmla="*/ 696995 w 3692679"/>
                  <a:gd name="connsiteY283" fmla="*/ 218364 h 4046561"/>
                  <a:gd name="connsiteX284" fmla="*/ 656052 w 3692679"/>
                  <a:gd name="connsiteY284" fmla="*/ 204716 h 4046561"/>
                  <a:gd name="connsiteX285" fmla="*/ 615109 w 3692679"/>
                  <a:gd name="connsiteY285" fmla="*/ 191068 h 4046561"/>
                  <a:gd name="connsiteX286" fmla="*/ 642457 w 3692679"/>
                  <a:gd name="connsiteY286" fmla="*/ 109204 h 4046561"/>
                  <a:gd name="connsiteX287" fmla="*/ 581060 w 3692679"/>
                  <a:gd name="connsiteY287" fmla="*/ 68261 h 4046561"/>
                  <a:gd name="connsiteX288" fmla="*/ 512772 w 3692679"/>
                  <a:gd name="connsiteY288" fmla="*/ 34122 h 4046561"/>
                  <a:gd name="connsiteX289" fmla="*/ 451335 w 3692679"/>
                  <a:gd name="connsiteY289" fmla="*/ 27295 h 4046561"/>
                  <a:gd name="connsiteX290" fmla="*/ 444512 w 3692679"/>
                  <a:gd name="connsiteY290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249782 w 3692679"/>
                  <a:gd name="connsiteY270" fmla="*/ 696095 h 4046561"/>
                  <a:gd name="connsiteX271" fmla="*/ 1113344 w 3692679"/>
                  <a:gd name="connsiteY271" fmla="*/ 621082 h 4046561"/>
                  <a:gd name="connsiteX272" fmla="*/ 949519 w 3692679"/>
                  <a:gd name="connsiteY272" fmla="*/ 580079 h 4046561"/>
                  <a:gd name="connsiteX273" fmla="*/ 942655 w 3692679"/>
                  <a:gd name="connsiteY273" fmla="*/ 580030 h 4046561"/>
                  <a:gd name="connsiteX274" fmla="*/ 846197 w 3692679"/>
                  <a:gd name="connsiteY274" fmla="*/ 484536 h 4046561"/>
                  <a:gd name="connsiteX275" fmla="*/ 772090 w 3692679"/>
                  <a:gd name="connsiteY275" fmla="*/ 450415 h 4046561"/>
                  <a:gd name="connsiteX276" fmla="*/ 1017718 w 3692679"/>
                  <a:gd name="connsiteY276" fmla="*/ 313898 h 4046561"/>
                  <a:gd name="connsiteX277" fmla="*/ 997246 w 3692679"/>
                  <a:gd name="connsiteY277" fmla="*/ 307074 h 4046561"/>
                  <a:gd name="connsiteX278" fmla="*/ 976774 w 3692679"/>
                  <a:gd name="connsiteY278" fmla="*/ 293427 h 4046561"/>
                  <a:gd name="connsiteX279" fmla="*/ 853944 w 3692679"/>
                  <a:gd name="connsiteY279" fmla="*/ 266131 h 4046561"/>
                  <a:gd name="connsiteX280" fmla="*/ 785706 w 3692679"/>
                  <a:gd name="connsiteY280" fmla="*/ 245660 h 4046561"/>
                  <a:gd name="connsiteX281" fmla="*/ 737938 w 3692679"/>
                  <a:gd name="connsiteY281" fmla="*/ 232012 h 4046561"/>
                  <a:gd name="connsiteX282" fmla="*/ 696995 w 3692679"/>
                  <a:gd name="connsiteY282" fmla="*/ 218364 h 4046561"/>
                  <a:gd name="connsiteX283" fmla="*/ 656052 w 3692679"/>
                  <a:gd name="connsiteY283" fmla="*/ 204716 h 4046561"/>
                  <a:gd name="connsiteX284" fmla="*/ 615109 w 3692679"/>
                  <a:gd name="connsiteY284" fmla="*/ 191068 h 4046561"/>
                  <a:gd name="connsiteX285" fmla="*/ 642457 w 3692679"/>
                  <a:gd name="connsiteY285" fmla="*/ 109204 h 4046561"/>
                  <a:gd name="connsiteX286" fmla="*/ 581060 w 3692679"/>
                  <a:gd name="connsiteY286" fmla="*/ 68261 h 4046561"/>
                  <a:gd name="connsiteX287" fmla="*/ 512772 w 3692679"/>
                  <a:gd name="connsiteY287" fmla="*/ 34122 h 4046561"/>
                  <a:gd name="connsiteX288" fmla="*/ 451335 w 3692679"/>
                  <a:gd name="connsiteY288" fmla="*/ 27295 h 4046561"/>
                  <a:gd name="connsiteX289" fmla="*/ 444512 w 3692679"/>
                  <a:gd name="connsiteY289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249782 w 3692679"/>
                  <a:gd name="connsiteY270" fmla="*/ 696095 h 4046561"/>
                  <a:gd name="connsiteX271" fmla="*/ 1113344 w 3692679"/>
                  <a:gd name="connsiteY271" fmla="*/ 621082 h 4046561"/>
                  <a:gd name="connsiteX272" fmla="*/ 949519 w 3692679"/>
                  <a:gd name="connsiteY272" fmla="*/ 580079 h 4046561"/>
                  <a:gd name="connsiteX273" fmla="*/ 949519 w 3692679"/>
                  <a:gd name="connsiteY273" fmla="*/ 545956 h 4046561"/>
                  <a:gd name="connsiteX274" fmla="*/ 846197 w 3692679"/>
                  <a:gd name="connsiteY274" fmla="*/ 484536 h 4046561"/>
                  <a:gd name="connsiteX275" fmla="*/ 772090 w 3692679"/>
                  <a:gd name="connsiteY275" fmla="*/ 450415 h 4046561"/>
                  <a:gd name="connsiteX276" fmla="*/ 1017718 w 3692679"/>
                  <a:gd name="connsiteY276" fmla="*/ 313898 h 4046561"/>
                  <a:gd name="connsiteX277" fmla="*/ 997246 w 3692679"/>
                  <a:gd name="connsiteY277" fmla="*/ 307074 h 4046561"/>
                  <a:gd name="connsiteX278" fmla="*/ 976774 w 3692679"/>
                  <a:gd name="connsiteY278" fmla="*/ 293427 h 4046561"/>
                  <a:gd name="connsiteX279" fmla="*/ 853944 w 3692679"/>
                  <a:gd name="connsiteY279" fmla="*/ 266131 h 4046561"/>
                  <a:gd name="connsiteX280" fmla="*/ 785706 w 3692679"/>
                  <a:gd name="connsiteY280" fmla="*/ 245660 h 4046561"/>
                  <a:gd name="connsiteX281" fmla="*/ 737938 w 3692679"/>
                  <a:gd name="connsiteY281" fmla="*/ 232012 h 4046561"/>
                  <a:gd name="connsiteX282" fmla="*/ 696995 w 3692679"/>
                  <a:gd name="connsiteY282" fmla="*/ 218364 h 4046561"/>
                  <a:gd name="connsiteX283" fmla="*/ 656052 w 3692679"/>
                  <a:gd name="connsiteY283" fmla="*/ 204716 h 4046561"/>
                  <a:gd name="connsiteX284" fmla="*/ 615109 w 3692679"/>
                  <a:gd name="connsiteY284" fmla="*/ 191068 h 4046561"/>
                  <a:gd name="connsiteX285" fmla="*/ 642457 w 3692679"/>
                  <a:gd name="connsiteY285" fmla="*/ 109204 h 4046561"/>
                  <a:gd name="connsiteX286" fmla="*/ 581060 w 3692679"/>
                  <a:gd name="connsiteY286" fmla="*/ 68261 h 4046561"/>
                  <a:gd name="connsiteX287" fmla="*/ 512772 w 3692679"/>
                  <a:gd name="connsiteY287" fmla="*/ 34122 h 4046561"/>
                  <a:gd name="connsiteX288" fmla="*/ 451335 w 3692679"/>
                  <a:gd name="connsiteY288" fmla="*/ 27295 h 4046561"/>
                  <a:gd name="connsiteX289" fmla="*/ 444512 w 3692679"/>
                  <a:gd name="connsiteY289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249782 w 3692679"/>
                  <a:gd name="connsiteY270" fmla="*/ 696095 h 4046561"/>
                  <a:gd name="connsiteX271" fmla="*/ 1113344 w 3692679"/>
                  <a:gd name="connsiteY271" fmla="*/ 621082 h 4046561"/>
                  <a:gd name="connsiteX272" fmla="*/ 949519 w 3692679"/>
                  <a:gd name="connsiteY272" fmla="*/ 580079 h 4046561"/>
                  <a:gd name="connsiteX273" fmla="*/ 949519 w 3692679"/>
                  <a:gd name="connsiteY273" fmla="*/ 545956 h 4046561"/>
                  <a:gd name="connsiteX274" fmla="*/ 846197 w 3692679"/>
                  <a:gd name="connsiteY274" fmla="*/ 484536 h 4046561"/>
                  <a:gd name="connsiteX275" fmla="*/ 772090 w 3692679"/>
                  <a:gd name="connsiteY275" fmla="*/ 450415 h 4046561"/>
                  <a:gd name="connsiteX276" fmla="*/ 1017718 w 3692679"/>
                  <a:gd name="connsiteY276" fmla="*/ 313898 h 4046561"/>
                  <a:gd name="connsiteX277" fmla="*/ 976774 w 3692679"/>
                  <a:gd name="connsiteY277" fmla="*/ 293427 h 4046561"/>
                  <a:gd name="connsiteX278" fmla="*/ 853944 w 3692679"/>
                  <a:gd name="connsiteY278" fmla="*/ 266131 h 4046561"/>
                  <a:gd name="connsiteX279" fmla="*/ 785706 w 3692679"/>
                  <a:gd name="connsiteY279" fmla="*/ 245660 h 4046561"/>
                  <a:gd name="connsiteX280" fmla="*/ 737938 w 3692679"/>
                  <a:gd name="connsiteY280" fmla="*/ 232012 h 4046561"/>
                  <a:gd name="connsiteX281" fmla="*/ 696995 w 3692679"/>
                  <a:gd name="connsiteY281" fmla="*/ 218364 h 4046561"/>
                  <a:gd name="connsiteX282" fmla="*/ 656052 w 3692679"/>
                  <a:gd name="connsiteY282" fmla="*/ 204716 h 4046561"/>
                  <a:gd name="connsiteX283" fmla="*/ 615109 w 3692679"/>
                  <a:gd name="connsiteY283" fmla="*/ 191068 h 4046561"/>
                  <a:gd name="connsiteX284" fmla="*/ 642457 w 3692679"/>
                  <a:gd name="connsiteY284" fmla="*/ 109204 h 4046561"/>
                  <a:gd name="connsiteX285" fmla="*/ 581060 w 3692679"/>
                  <a:gd name="connsiteY285" fmla="*/ 68261 h 4046561"/>
                  <a:gd name="connsiteX286" fmla="*/ 512772 w 3692679"/>
                  <a:gd name="connsiteY286" fmla="*/ 34122 h 4046561"/>
                  <a:gd name="connsiteX287" fmla="*/ 451335 w 3692679"/>
                  <a:gd name="connsiteY287" fmla="*/ 27295 h 4046561"/>
                  <a:gd name="connsiteX288" fmla="*/ 444512 w 3692679"/>
                  <a:gd name="connsiteY288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249782 w 3692679"/>
                  <a:gd name="connsiteY270" fmla="*/ 696095 h 4046561"/>
                  <a:gd name="connsiteX271" fmla="*/ 1113344 w 3692679"/>
                  <a:gd name="connsiteY271" fmla="*/ 621082 h 4046561"/>
                  <a:gd name="connsiteX272" fmla="*/ 949519 w 3692679"/>
                  <a:gd name="connsiteY272" fmla="*/ 580079 h 4046561"/>
                  <a:gd name="connsiteX273" fmla="*/ 949519 w 3692679"/>
                  <a:gd name="connsiteY273" fmla="*/ 545956 h 4046561"/>
                  <a:gd name="connsiteX274" fmla="*/ 846197 w 3692679"/>
                  <a:gd name="connsiteY274" fmla="*/ 484536 h 4046561"/>
                  <a:gd name="connsiteX275" fmla="*/ 772090 w 3692679"/>
                  <a:gd name="connsiteY275" fmla="*/ 450415 h 4046561"/>
                  <a:gd name="connsiteX276" fmla="*/ 976774 w 3692679"/>
                  <a:gd name="connsiteY276" fmla="*/ 293427 h 4046561"/>
                  <a:gd name="connsiteX277" fmla="*/ 853944 w 3692679"/>
                  <a:gd name="connsiteY277" fmla="*/ 266131 h 4046561"/>
                  <a:gd name="connsiteX278" fmla="*/ 785706 w 3692679"/>
                  <a:gd name="connsiteY278" fmla="*/ 245660 h 4046561"/>
                  <a:gd name="connsiteX279" fmla="*/ 737938 w 3692679"/>
                  <a:gd name="connsiteY279" fmla="*/ 232012 h 4046561"/>
                  <a:gd name="connsiteX280" fmla="*/ 696995 w 3692679"/>
                  <a:gd name="connsiteY280" fmla="*/ 218364 h 4046561"/>
                  <a:gd name="connsiteX281" fmla="*/ 656052 w 3692679"/>
                  <a:gd name="connsiteY281" fmla="*/ 204716 h 4046561"/>
                  <a:gd name="connsiteX282" fmla="*/ 615109 w 3692679"/>
                  <a:gd name="connsiteY282" fmla="*/ 191068 h 4046561"/>
                  <a:gd name="connsiteX283" fmla="*/ 642457 w 3692679"/>
                  <a:gd name="connsiteY283" fmla="*/ 109204 h 4046561"/>
                  <a:gd name="connsiteX284" fmla="*/ 581060 w 3692679"/>
                  <a:gd name="connsiteY284" fmla="*/ 68261 h 4046561"/>
                  <a:gd name="connsiteX285" fmla="*/ 512772 w 3692679"/>
                  <a:gd name="connsiteY285" fmla="*/ 34122 h 4046561"/>
                  <a:gd name="connsiteX286" fmla="*/ 451335 w 3692679"/>
                  <a:gd name="connsiteY286" fmla="*/ 27295 h 4046561"/>
                  <a:gd name="connsiteX287" fmla="*/ 444512 w 3692679"/>
                  <a:gd name="connsiteY287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249782 w 3692679"/>
                  <a:gd name="connsiteY270" fmla="*/ 696095 h 4046561"/>
                  <a:gd name="connsiteX271" fmla="*/ 1113344 w 3692679"/>
                  <a:gd name="connsiteY271" fmla="*/ 621082 h 4046561"/>
                  <a:gd name="connsiteX272" fmla="*/ 949519 w 3692679"/>
                  <a:gd name="connsiteY272" fmla="*/ 580079 h 4046561"/>
                  <a:gd name="connsiteX273" fmla="*/ 949519 w 3692679"/>
                  <a:gd name="connsiteY273" fmla="*/ 545956 h 4046561"/>
                  <a:gd name="connsiteX274" fmla="*/ 846197 w 3692679"/>
                  <a:gd name="connsiteY274" fmla="*/ 484536 h 4046561"/>
                  <a:gd name="connsiteX275" fmla="*/ 772090 w 3692679"/>
                  <a:gd name="connsiteY275" fmla="*/ 450415 h 4046561"/>
                  <a:gd name="connsiteX276" fmla="*/ 853944 w 3692679"/>
                  <a:gd name="connsiteY276" fmla="*/ 266131 h 4046561"/>
                  <a:gd name="connsiteX277" fmla="*/ 785706 w 3692679"/>
                  <a:gd name="connsiteY277" fmla="*/ 245660 h 4046561"/>
                  <a:gd name="connsiteX278" fmla="*/ 737938 w 3692679"/>
                  <a:gd name="connsiteY278" fmla="*/ 232012 h 4046561"/>
                  <a:gd name="connsiteX279" fmla="*/ 696995 w 3692679"/>
                  <a:gd name="connsiteY279" fmla="*/ 218364 h 4046561"/>
                  <a:gd name="connsiteX280" fmla="*/ 656052 w 3692679"/>
                  <a:gd name="connsiteY280" fmla="*/ 204716 h 4046561"/>
                  <a:gd name="connsiteX281" fmla="*/ 615109 w 3692679"/>
                  <a:gd name="connsiteY281" fmla="*/ 191068 h 4046561"/>
                  <a:gd name="connsiteX282" fmla="*/ 642457 w 3692679"/>
                  <a:gd name="connsiteY282" fmla="*/ 109204 h 4046561"/>
                  <a:gd name="connsiteX283" fmla="*/ 581060 w 3692679"/>
                  <a:gd name="connsiteY283" fmla="*/ 68261 h 4046561"/>
                  <a:gd name="connsiteX284" fmla="*/ 512772 w 3692679"/>
                  <a:gd name="connsiteY284" fmla="*/ 34122 h 4046561"/>
                  <a:gd name="connsiteX285" fmla="*/ 451335 w 3692679"/>
                  <a:gd name="connsiteY285" fmla="*/ 27295 h 4046561"/>
                  <a:gd name="connsiteX286" fmla="*/ 444512 w 3692679"/>
                  <a:gd name="connsiteY286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249782 w 3692679"/>
                  <a:gd name="connsiteY270" fmla="*/ 696095 h 4046561"/>
                  <a:gd name="connsiteX271" fmla="*/ 1113344 w 3692679"/>
                  <a:gd name="connsiteY271" fmla="*/ 621082 h 4046561"/>
                  <a:gd name="connsiteX272" fmla="*/ 949519 w 3692679"/>
                  <a:gd name="connsiteY272" fmla="*/ 580079 h 4046561"/>
                  <a:gd name="connsiteX273" fmla="*/ 949519 w 3692679"/>
                  <a:gd name="connsiteY273" fmla="*/ 545956 h 4046561"/>
                  <a:gd name="connsiteX274" fmla="*/ 846197 w 3692679"/>
                  <a:gd name="connsiteY274" fmla="*/ 484536 h 4046561"/>
                  <a:gd name="connsiteX275" fmla="*/ 772090 w 3692679"/>
                  <a:gd name="connsiteY275" fmla="*/ 450415 h 4046561"/>
                  <a:gd name="connsiteX276" fmla="*/ 717496 w 3692679"/>
                  <a:gd name="connsiteY276" fmla="*/ 429940 h 4046561"/>
                  <a:gd name="connsiteX277" fmla="*/ 785706 w 3692679"/>
                  <a:gd name="connsiteY277" fmla="*/ 245660 h 4046561"/>
                  <a:gd name="connsiteX278" fmla="*/ 737938 w 3692679"/>
                  <a:gd name="connsiteY278" fmla="*/ 232012 h 4046561"/>
                  <a:gd name="connsiteX279" fmla="*/ 696995 w 3692679"/>
                  <a:gd name="connsiteY279" fmla="*/ 218364 h 4046561"/>
                  <a:gd name="connsiteX280" fmla="*/ 656052 w 3692679"/>
                  <a:gd name="connsiteY280" fmla="*/ 204716 h 4046561"/>
                  <a:gd name="connsiteX281" fmla="*/ 615109 w 3692679"/>
                  <a:gd name="connsiteY281" fmla="*/ 191068 h 4046561"/>
                  <a:gd name="connsiteX282" fmla="*/ 642457 w 3692679"/>
                  <a:gd name="connsiteY282" fmla="*/ 109204 h 4046561"/>
                  <a:gd name="connsiteX283" fmla="*/ 581060 w 3692679"/>
                  <a:gd name="connsiteY283" fmla="*/ 68261 h 4046561"/>
                  <a:gd name="connsiteX284" fmla="*/ 512772 w 3692679"/>
                  <a:gd name="connsiteY284" fmla="*/ 34122 h 4046561"/>
                  <a:gd name="connsiteX285" fmla="*/ 451335 w 3692679"/>
                  <a:gd name="connsiteY285" fmla="*/ 27295 h 4046561"/>
                  <a:gd name="connsiteX286" fmla="*/ 444512 w 3692679"/>
                  <a:gd name="connsiteY286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249782 w 3692679"/>
                  <a:gd name="connsiteY270" fmla="*/ 696095 h 4046561"/>
                  <a:gd name="connsiteX271" fmla="*/ 1113344 w 3692679"/>
                  <a:gd name="connsiteY271" fmla="*/ 621082 h 4046561"/>
                  <a:gd name="connsiteX272" fmla="*/ 949519 w 3692679"/>
                  <a:gd name="connsiteY272" fmla="*/ 580079 h 4046561"/>
                  <a:gd name="connsiteX273" fmla="*/ 949519 w 3692679"/>
                  <a:gd name="connsiteY273" fmla="*/ 545956 h 4046561"/>
                  <a:gd name="connsiteX274" fmla="*/ 846197 w 3692679"/>
                  <a:gd name="connsiteY274" fmla="*/ 484536 h 4046561"/>
                  <a:gd name="connsiteX275" fmla="*/ 772090 w 3692679"/>
                  <a:gd name="connsiteY275" fmla="*/ 450415 h 4046561"/>
                  <a:gd name="connsiteX276" fmla="*/ 717496 w 3692679"/>
                  <a:gd name="connsiteY276" fmla="*/ 429940 h 4046561"/>
                  <a:gd name="connsiteX277" fmla="*/ 662904 w 3692679"/>
                  <a:gd name="connsiteY277" fmla="*/ 388994 h 4046561"/>
                  <a:gd name="connsiteX278" fmla="*/ 737938 w 3692679"/>
                  <a:gd name="connsiteY278" fmla="*/ 232012 h 4046561"/>
                  <a:gd name="connsiteX279" fmla="*/ 696995 w 3692679"/>
                  <a:gd name="connsiteY279" fmla="*/ 218364 h 4046561"/>
                  <a:gd name="connsiteX280" fmla="*/ 656052 w 3692679"/>
                  <a:gd name="connsiteY280" fmla="*/ 204716 h 4046561"/>
                  <a:gd name="connsiteX281" fmla="*/ 615109 w 3692679"/>
                  <a:gd name="connsiteY281" fmla="*/ 191068 h 4046561"/>
                  <a:gd name="connsiteX282" fmla="*/ 642457 w 3692679"/>
                  <a:gd name="connsiteY282" fmla="*/ 109204 h 4046561"/>
                  <a:gd name="connsiteX283" fmla="*/ 581060 w 3692679"/>
                  <a:gd name="connsiteY283" fmla="*/ 68261 h 4046561"/>
                  <a:gd name="connsiteX284" fmla="*/ 512772 w 3692679"/>
                  <a:gd name="connsiteY284" fmla="*/ 34122 h 4046561"/>
                  <a:gd name="connsiteX285" fmla="*/ 451335 w 3692679"/>
                  <a:gd name="connsiteY285" fmla="*/ 27295 h 4046561"/>
                  <a:gd name="connsiteX286" fmla="*/ 444512 w 3692679"/>
                  <a:gd name="connsiteY286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249782 w 3692679"/>
                  <a:gd name="connsiteY270" fmla="*/ 696095 h 4046561"/>
                  <a:gd name="connsiteX271" fmla="*/ 1113344 w 3692679"/>
                  <a:gd name="connsiteY271" fmla="*/ 621082 h 4046561"/>
                  <a:gd name="connsiteX272" fmla="*/ 949519 w 3692679"/>
                  <a:gd name="connsiteY272" fmla="*/ 580079 h 4046561"/>
                  <a:gd name="connsiteX273" fmla="*/ 949519 w 3692679"/>
                  <a:gd name="connsiteY273" fmla="*/ 545956 h 4046561"/>
                  <a:gd name="connsiteX274" fmla="*/ 846197 w 3692679"/>
                  <a:gd name="connsiteY274" fmla="*/ 484536 h 4046561"/>
                  <a:gd name="connsiteX275" fmla="*/ 772090 w 3692679"/>
                  <a:gd name="connsiteY275" fmla="*/ 450415 h 4046561"/>
                  <a:gd name="connsiteX276" fmla="*/ 717496 w 3692679"/>
                  <a:gd name="connsiteY276" fmla="*/ 429940 h 4046561"/>
                  <a:gd name="connsiteX277" fmla="*/ 662904 w 3692679"/>
                  <a:gd name="connsiteY277" fmla="*/ 388994 h 4046561"/>
                  <a:gd name="connsiteX278" fmla="*/ 642430 w 3692679"/>
                  <a:gd name="connsiteY278" fmla="*/ 375345 h 4046561"/>
                  <a:gd name="connsiteX279" fmla="*/ 696995 w 3692679"/>
                  <a:gd name="connsiteY279" fmla="*/ 218364 h 4046561"/>
                  <a:gd name="connsiteX280" fmla="*/ 656052 w 3692679"/>
                  <a:gd name="connsiteY280" fmla="*/ 204716 h 4046561"/>
                  <a:gd name="connsiteX281" fmla="*/ 615109 w 3692679"/>
                  <a:gd name="connsiteY281" fmla="*/ 191068 h 4046561"/>
                  <a:gd name="connsiteX282" fmla="*/ 642457 w 3692679"/>
                  <a:gd name="connsiteY282" fmla="*/ 109204 h 4046561"/>
                  <a:gd name="connsiteX283" fmla="*/ 581060 w 3692679"/>
                  <a:gd name="connsiteY283" fmla="*/ 68261 h 4046561"/>
                  <a:gd name="connsiteX284" fmla="*/ 512772 w 3692679"/>
                  <a:gd name="connsiteY284" fmla="*/ 34122 h 4046561"/>
                  <a:gd name="connsiteX285" fmla="*/ 451335 w 3692679"/>
                  <a:gd name="connsiteY285" fmla="*/ 27295 h 4046561"/>
                  <a:gd name="connsiteX286" fmla="*/ 444512 w 3692679"/>
                  <a:gd name="connsiteY286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249782 w 3692679"/>
                  <a:gd name="connsiteY270" fmla="*/ 696095 h 4046561"/>
                  <a:gd name="connsiteX271" fmla="*/ 1113344 w 3692679"/>
                  <a:gd name="connsiteY271" fmla="*/ 621082 h 4046561"/>
                  <a:gd name="connsiteX272" fmla="*/ 949519 w 3692679"/>
                  <a:gd name="connsiteY272" fmla="*/ 580079 h 4046561"/>
                  <a:gd name="connsiteX273" fmla="*/ 949519 w 3692679"/>
                  <a:gd name="connsiteY273" fmla="*/ 545956 h 4046561"/>
                  <a:gd name="connsiteX274" fmla="*/ 846197 w 3692679"/>
                  <a:gd name="connsiteY274" fmla="*/ 484536 h 4046561"/>
                  <a:gd name="connsiteX275" fmla="*/ 772090 w 3692679"/>
                  <a:gd name="connsiteY275" fmla="*/ 450415 h 4046561"/>
                  <a:gd name="connsiteX276" fmla="*/ 717496 w 3692679"/>
                  <a:gd name="connsiteY276" fmla="*/ 429940 h 4046561"/>
                  <a:gd name="connsiteX277" fmla="*/ 662904 w 3692679"/>
                  <a:gd name="connsiteY277" fmla="*/ 388994 h 4046561"/>
                  <a:gd name="connsiteX278" fmla="*/ 642430 w 3692679"/>
                  <a:gd name="connsiteY278" fmla="*/ 375345 h 4046561"/>
                  <a:gd name="connsiteX279" fmla="*/ 574189 w 3692679"/>
                  <a:gd name="connsiteY279" fmla="*/ 368521 h 4046561"/>
                  <a:gd name="connsiteX280" fmla="*/ 656052 w 3692679"/>
                  <a:gd name="connsiteY280" fmla="*/ 204716 h 4046561"/>
                  <a:gd name="connsiteX281" fmla="*/ 615109 w 3692679"/>
                  <a:gd name="connsiteY281" fmla="*/ 191068 h 4046561"/>
                  <a:gd name="connsiteX282" fmla="*/ 642457 w 3692679"/>
                  <a:gd name="connsiteY282" fmla="*/ 109204 h 4046561"/>
                  <a:gd name="connsiteX283" fmla="*/ 581060 w 3692679"/>
                  <a:gd name="connsiteY283" fmla="*/ 68261 h 4046561"/>
                  <a:gd name="connsiteX284" fmla="*/ 512772 w 3692679"/>
                  <a:gd name="connsiteY284" fmla="*/ 34122 h 4046561"/>
                  <a:gd name="connsiteX285" fmla="*/ 451335 w 3692679"/>
                  <a:gd name="connsiteY285" fmla="*/ 27295 h 4046561"/>
                  <a:gd name="connsiteX286" fmla="*/ 444512 w 3692679"/>
                  <a:gd name="connsiteY286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249782 w 3692679"/>
                  <a:gd name="connsiteY270" fmla="*/ 696095 h 4046561"/>
                  <a:gd name="connsiteX271" fmla="*/ 1113344 w 3692679"/>
                  <a:gd name="connsiteY271" fmla="*/ 621082 h 4046561"/>
                  <a:gd name="connsiteX272" fmla="*/ 949519 w 3692679"/>
                  <a:gd name="connsiteY272" fmla="*/ 580079 h 4046561"/>
                  <a:gd name="connsiteX273" fmla="*/ 949519 w 3692679"/>
                  <a:gd name="connsiteY273" fmla="*/ 545956 h 4046561"/>
                  <a:gd name="connsiteX274" fmla="*/ 846197 w 3692679"/>
                  <a:gd name="connsiteY274" fmla="*/ 484536 h 4046561"/>
                  <a:gd name="connsiteX275" fmla="*/ 772090 w 3692679"/>
                  <a:gd name="connsiteY275" fmla="*/ 450415 h 4046561"/>
                  <a:gd name="connsiteX276" fmla="*/ 717496 w 3692679"/>
                  <a:gd name="connsiteY276" fmla="*/ 429940 h 4046561"/>
                  <a:gd name="connsiteX277" fmla="*/ 662904 w 3692679"/>
                  <a:gd name="connsiteY277" fmla="*/ 388994 h 4046561"/>
                  <a:gd name="connsiteX278" fmla="*/ 642430 w 3692679"/>
                  <a:gd name="connsiteY278" fmla="*/ 375345 h 4046561"/>
                  <a:gd name="connsiteX279" fmla="*/ 574189 w 3692679"/>
                  <a:gd name="connsiteY279" fmla="*/ 368521 h 4046561"/>
                  <a:gd name="connsiteX280" fmla="*/ 546893 w 3692679"/>
                  <a:gd name="connsiteY280" fmla="*/ 334398 h 4046561"/>
                  <a:gd name="connsiteX281" fmla="*/ 615109 w 3692679"/>
                  <a:gd name="connsiteY281" fmla="*/ 191068 h 4046561"/>
                  <a:gd name="connsiteX282" fmla="*/ 642457 w 3692679"/>
                  <a:gd name="connsiteY282" fmla="*/ 109204 h 4046561"/>
                  <a:gd name="connsiteX283" fmla="*/ 581060 w 3692679"/>
                  <a:gd name="connsiteY283" fmla="*/ 68261 h 4046561"/>
                  <a:gd name="connsiteX284" fmla="*/ 512772 w 3692679"/>
                  <a:gd name="connsiteY284" fmla="*/ 34122 h 4046561"/>
                  <a:gd name="connsiteX285" fmla="*/ 451335 w 3692679"/>
                  <a:gd name="connsiteY285" fmla="*/ 27295 h 4046561"/>
                  <a:gd name="connsiteX286" fmla="*/ 444512 w 3692679"/>
                  <a:gd name="connsiteY286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249782 w 3692679"/>
                  <a:gd name="connsiteY270" fmla="*/ 696095 h 4046561"/>
                  <a:gd name="connsiteX271" fmla="*/ 1113344 w 3692679"/>
                  <a:gd name="connsiteY271" fmla="*/ 621082 h 4046561"/>
                  <a:gd name="connsiteX272" fmla="*/ 949519 w 3692679"/>
                  <a:gd name="connsiteY272" fmla="*/ 580079 h 4046561"/>
                  <a:gd name="connsiteX273" fmla="*/ 949519 w 3692679"/>
                  <a:gd name="connsiteY273" fmla="*/ 545956 h 4046561"/>
                  <a:gd name="connsiteX274" fmla="*/ 846197 w 3692679"/>
                  <a:gd name="connsiteY274" fmla="*/ 484536 h 4046561"/>
                  <a:gd name="connsiteX275" fmla="*/ 772090 w 3692679"/>
                  <a:gd name="connsiteY275" fmla="*/ 450415 h 4046561"/>
                  <a:gd name="connsiteX276" fmla="*/ 717496 w 3692679"/>
                  <a:gd name="connsiteY276" fmla="*/ 429940 h 4046561"/>
                  <a:gd name="connsiteX277" fmla="*/ 662904 w 3692679"/>
                  <a:gd name="connsiteY277" fmla="*/ 388994 h 4046561"/>
                  <a:gd name="connsiteX278" fmla="*/ 642430 w 3692679"/>
                  <a:gd name="connsiteY278" fmla="*/ 375345 h 4046561"/>
                  <a:gd name="connsiteX279" fmla="*/ 574189 w 3692679"/>
                  <a:gd name="connsiteY279" fmla="*/ 368521 h 4046561"/>
                  <a:gd name="connsiteX280" fmla="*/ 546893 w 3692679"/>
                  <a:gd name="connsiteY280" fmla="*/ 334398 h 4046561"/>
                  <a:gd name="connsiteX281" fmla="*/ 669728 w 3692679"/>
                  <a:gd name="connsiteY281" fmla="*/ 163787 h 4046561"/>
                  <a:gd name="connsiteX282" fmla="*/ 642457 w 3692679"/>
                  <a:gd name="connsiteY282" fmla="*/ 109204 h 4046561"/>
                  <a:gd name="connsiteX283" fmla="*/ 581060 w 3692679"/>
                  <a:gd name="connsiteY283" fmla="*/ 68261 h 4046561"/>
                  <a:gd name="connsiteX284" fmla="*/ 512772 w 3692679"/>
                  <a:gd name="connsiteY284" fmla="*/ 34122 h 4046561"/>
                  <a:gd name="connsiteX285" fmla="*/ 451335 w 3692679"/>
                  <a:gd name="connsiteY285" fmla="*/ 27295 h 4046561"/>
                  <a:gd name="connsiteX286" fmla="*/ 444512 w 3692679"/>
                  <a:gd name="connsiteY286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249782 w 3692679"/>
                  <a:gd name="connsiteY270" fmla="*/ 696095 h 4046561"/>
                  <a:gd name="connsiteX271" fmla="*/ 1113344 w 3692679"/>
                  <a:gd name="connsiteY271" fmla="*/ 621082 h 4046561"/>
                  <a:gd name="connsiteX272" fmla="*/ 949519 w 3692679"/>
                  <a:gd name="connsiteY272" fmla="*/ 580079 h 4046561"/>
                  <a:gd name="connsiteX273" fmla="*/ 949519 w 3692679"/>
                  <a:gd name="connsiteY273" fmla="*/ 545956 h 4046561"/>
                  <a:gd name="connsiteX274" fmla="*/ 846197 w 3692679"/>
                  <a:gd name="connsiteY274" fmla="*/ 484536 h 4046561"/>
                  <a:gd name="connsiteX275" fmla="*/ 772090 w 3692679"/>
                  <a:gd name="connsiteY275" fmla="*/ 450415 h 4046561"/>
                  <a:gd name="connsiteX276" fmla="*/ 717496 w 3692679"/>
                  <a:gd name="connsiteY276" fmla="*/ 429940 h 4046561"/>
                  <a:gd name="connsiteX277" fmla="*/ 662904 w 3692679"/>
                  <a:gd name="connsiteY277" fmla="*/ 388994 h 4046561"/>
                  <a:gd name="connsiteX278" fmla="*/ 642430 w 3692679"/>
                  <a:gd name="connsiteY278" fmla="*/ 375345 h 4046561"/>
                  <a:gd name="connsiteX279" fmla="*/ 574189 w 3692679"/>
                  <a:gd name="connsiteY279" fmla="*/ 368521 h 4046561"/>
                  <a:gd name="connsiteX280" fmla="*/ 560564 w 3692679"/>
                  <a:gd name="connsiteY280" fmla="*/ 354900 h 4046561"/>
                  <a:gd name="connsiteX281" fmla="*/ 669728 w 3692679"/>
                  <a:gd name="connsiteY281" fmla="*/ 163787 h 4046561"/>
                  <a:gd name="connsiteX282" fmla="*/ 642457 w 3692679"/>
                  <a:gd name="connsiteY282" fmla="*/ 109204 h 4046561"/>
                  <a:gd name="connsiteX283" fmla="*/ 581060 w 3692679"/>
                  <a:gd name="connsiteY283" fmla="*/ 68261 h 4046561"/>
                  <a:gd name="connsiteX284" fmla="*/ 512772 w 3692679"/>
                  <a:gd name="connsiteY284" fmla="*/ 34122 h 4046561"/>
                  <a:gd name="connsiteX285" fmla="*/ 451335 w 3692679"/>
                  <a:gd name="connsiteY285" fmla="*/ 27295 h 4046561"/>
                  <a:gd name="connsiteX286" fmla="*/ 444512 w 3692679"/>
                  <a:gd name="connsiteY286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249782 w 3692679"/>
                  <a:gd name="connsiteY270" fmla="*/ 696095 h 4046561"/>
                  <a:gd name="connsiteX271" fmla="*/ 1113344 w 3692679"/>
                  <a:gd name="connsiteY271" fmla="*/ 621082 h 4046561"/>
                  <a:gd name="connsiteX272" fmla="*/ 949519 w 3692679"/>
                  <a:gd name="connsiteY272" fmla="*/ 545956 h 4046561"/>
                  <a:gd name="connsiteX273" fmla="*/ 846197 w 3692679"/>
                  <a:gd name="connsiteY273" fmla="*/ 484536 h 4046561"/>
                  <a:gd name="connsiteX274" fmla="*/ 772090 w 3692679"/>
                  <a:gd name="connsiteY274" fmla="*/ 450415 h 4046561"/>
                  <a:gd name="connsiteX275" fmla="*/ 717496 w 3692679"/>
                  <a:gd name="connsiteY275" fmla="*/ 429940 h 4046561"/>
                  <a:gd name="connsiteX276" fmla="*/ 662904 w 3692679"/>
                  <a:gd name="connsiteY276" fmla="*/ 388994 h 4046561"/>
                  <a:gd name="connsiteX277" fmla="*/ 642430 w 3692679"/>
                  <a:gd name="connsiteY277" fmla="*/ 375345 h 4046561"/>
                  <a:gd name="connsiteX278" fmla="*/ 574189 w 3692679"/>
                  <a:gd name="connsiteY278" fmla="*/ 368521 h 4046561"/>
                  <a:gd name="connsiteX279" fmla="*/ 560564 w 3692679"/>
                  <a:gd name="connsiteY279" fmla="*/ 354900 h 4046561"/>
                  <a:gd name="connsiteX280" fmla="*/ 669728 w 3692679"/>
                  <a:gd name="connsiteY280" fmla="*/ 163787 h 4046561"/>
                  <a:gd name="connsiteX281" fmla="*/ 642457 w 3692679"/>
                  <a:gd name="connsiteY281" fmla="*/ 109204 h 4046561"/>
                  <a:gd name="connsiteX282" fmla="*/ 581060 w 3692679"/>
                  <a:gd name="connsiteY282" fmla="*/ 68261 h 4046561"/>
                  <a:gd name="connsiteX283" fmla="*/ 512772 w 3692679"/>
                  <a:gd name="connsiteY283" fmla="*/ 34122 h 4046561"/>
                  <a:gd name="connsiteX284" fmla="*/ 451335 w 3692679"/>
                  <a:gd name="connsiteY284" fmla="*/ 27295 h 4046561"/>
                  <a:gd name="connsiteX285" fmla="*/ 444512 w 3692679"/>
                  <a:gd name="connsiteY285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249782 w 3692679"/>
                  <a:gd name="connsiteY270" fmla="*/ 696095 h 4046561"/>
                  <a:gd name="connsiteX271" fmla="*/ 1113344 w 3692679"/>
                  <a:gd name="connsiteY271" fmla="*/ 621082 h 4046561"/>
                  <a:gd name="connsiteX272" fmla="*/ 949519 w 3692679"/>
                  <a:gd name="connsiteY272" fmla="*/ 545956 h 4046561"/>
                  <a:gd name="connsiteX273" fmla="*/ 846197 w 3692679"/>
                  <a:gd name="connsiteY273" fmla="*/ 484536 h 4046561"/>
                  <a:gd name="connsiteX274" fmla="*/ 772090 w 3692679"/>
                  <a:gd name="connsiteY274" fmla="*/ 450415 h 4046561"/>
                  <a:gd name="connsiteX275" fmla="*/ 717496 w 3692679"/>
                  <a:gd name="connsiteY275" fmla="*/ 429940 h 4046561"/>
                  <a:gd name="connsiteX276" fmla="*/ 662904 w 3692679"/>
                  <a:gd name="connsiteY276" fmla="*/ 388994 h 4046561"/>
                  <a:gd name="connsiteX277" fmla="*/ 642430 w 3692679"/>
                  <a:gd name="connsiteY277" fmla="*/ 375345 h 4046561"/>
                  <a:gd name="connsiteX278" fmla="*/ 574189 w 3692679"/>
                  <a:gd name="connsiteY278" fmla="*/ 368521 h 4046561"/>
                  <a:gd name="connsiteX279" fmla="*/ 560564 w 3692679"/>
                  <a:gd name="connsiteY279" fmla="*/ 354900 h 4046561"/>
                  <a:gd name="connsiteX280" fmla="*/ 669728 w 3692679"/>
                  <a:gd name="connsiteY280" fmla="*/ 163787 h 4046561"/>
                  <a:gd name="connsiteX281" fmla="*/ 642457 w 3692679"/>
                  <a:gd name="connsiteY281" fmla="*/ 109204 h 4046561"/>
                  <a:gd name="connsiteX282" fmla="*/ 581060 w 3692679"/>
                  <a:gd name="connsiteY282" fmla="*/ 68261 h 4046561"/>
                  <a:gd name="connsiteX283" fmla="*/ 512772 w 3692679"/>
                  <a:gd name="connsiteY283" fmla="*/ 34122 h 4046561"/>
                  <a:gd name="connsiteX284" fmla="*/ 451335 w 3692679"/>
                  <a:gd name="connsiteY284" fmla="*/ 27295 h 4046561"/>
                  <a:gd name="connsiteX285" fmla="*/ 444512 w 3692679"/>
                  <a:gd name="connsiteY285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249782 w 3692679"/>
                  <a:gd name="connsiteY270" fmla="*/ 696095 h 4046561"/>
                  <a:gd name="connsiteX271" fmla="*/ 1113344 w 3692679"/>
                  <a:gd name="connsiteY271" fmla="*/ 621082 h 4046561"/>
                  <a:gd name="connsiteX272" fmla="*/ 949519 w 3692679"/>
                  <a:gd name="connsiteY272" fmla="*/ 545956 h 4046561"/>
                  <a:gd name="connsiteX273" fmla="*/ 846197 w 3692679"/>
                  <a:gd name="connsiteY273" fmla="*/ 484536 h 4046561"/>
                  <a:gd name="connsiteX274" fmla="*/ 772090 w 3692679"/>
                  <a:gd name="connsiteY274" fmla="*/ 450415 h 4046561"/>
                  <a:gd name="connsiteX275" fmla="*/ 717496 w 3692679"/>
                  <a:gd name="connsiteY275" fmla="*/ 429940 h 4046561"/>
                  <a:gd name="connsiteX276" fmla="*/ 662904 w 3692679"/>
                  <a:gd name="connsiteY276" fmla="*/ 388994 h 4046561"/>
                  <a:gd name="connsiteX277" fmla="*/ 642430 w 3692679"/>
                  <a:gd name="connsiteY277" fmla="*/ 375345 h 4046561"/>
                  <a:gd name="connsiteX278" fmla="*/ 574189 w 3692679"/>
                  <a:gd name="connsiteY278" fmla="*/ 368521 h 4046561"/>
                  <a:gd name="connsiteX279" fmla="*/ 560564 w 3692679"/>
                  <a:gd name="connsiteY279" fmla="*/ 354900 h 4046561"/>
                  <a:gd name="connsiteX280" fmla="*/ 669728 w 3692679"/>
                  <a:gd name="connsiteY280" fmla="*/ 163787 h 4046561"/>
                  <a:gd name="connsiteX281" fmla="*/ 642457 w 3692679"/>
                  <a:gd name="connsiteY281" fmla="*/ 109204 h 4046561"/>
                  <a:gd name="connsiteX282" fmla="*/ 581060 w 3692679"/>
                  <a:gd name="connsiteY282" fmla="*/ 68261 h 4046561"/>
                  <a:gd name="connsiteX283" fmla="*/ 512772 w 3692679"/>
                  <a:gd name="connsiteY283" fmla="*/ 34122 h 4046561"/>
                  <a:gd name="connsiteX284" fmla="*/ 451335 w 3692679"/>
                  <a:gd name="connsiteY284" fmla="*/ 27295 h 4046561"/>
                  <a:gd name="connsiteX285" fmla="*/ 444512 w 3692679"/>
                  <a:gd name="connsiteY285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249782 w 3692679"/>
                  <a:gd name="connsiteY270" fmla="*/ 696095 h 4046561"/>
                  <a:gd name="connsiteX271" fmla="*/ 1113344 w 3692679"/>
                  <a:gd name="connsiteY271" fmla="*/ 621082 h 4046561"/>
                  <a:gd name="connsiteX272" fmla="*/ 949519 w 3692679"/>
                  <a:gd name="connsiteY272" fmla="*/ 545956 h 4046561"/>
                  <a:gd name="connsiteX273" fmla="*/ 846197 w 3692679"/>
                  <a:gd name="connsiteY273" fmla="*/ 484536 h 4046561"/>
                  <a:gd name="connsiteX274" fmla="*/ 772090 w 3692679"/>
                  <a:gd name="connsiteY274" fmla="*/ 450415 h 4046561"/>
                  <a:gd name="connsiteX275" fmla="*/ 717496 w 3692679"/>
                  <a:gd name="connsiteY275" fmla="*/ 429940 h 4046561"/>
                  <a:gd name="connsiteX276" fmla="*/ 662904 w 3692679"/>
                  <a:gd name="connsiteY276" fmla="*/ 388994 h 4046561"/>
                  <a:gd name="connsiteX277" fmla="*/ 642430 w 3692679"/>
                  <a:gd name="connsiteY277" fmla="*/ 375345 h 4046561"/>
                  <a:gd name="connsiteX278" fmla="*/ 574189 w 3692679"/>
                  <a:gd name="connsiteY278" fmla="*/ 368521 h 4046561"/>
                  <a:gd name="connsiteX279" fmla="*/ 560564 w 3692679"/>
                  <a:gd name="connsiteY279" fmla="*/ 354900 h 4046561"/>
                  <a:gd name="connsiteX280" fmla="*/ 669728 w 3692679"/>
                  <a:gd name="connsiteY280" fmla="*/ 163787 h 4046561"/>
                  <a:gd name="connsiteX281" fmla="*/ 642457 w 3692679"/>
                  <a:gd name="connsiteY281" fmla="*/ 109204 h 4046561"/>
                  <a:gd name="connsiteX282" fmla="*/ 581060 w 3692679"/>
                  <a:gd name="connsiteY282" fmla="*/ 68261 h 4046561"/>
                  <a:gd name="connsiteX283" fmla="*/ 512772 w 3692679"/>
                  <a:gd name="connsiteY283" fmla="*/ 34122 h 4046561"/>
                  <a:gd name="connsiteX284" fmla="*/ 451335 w 3692679"/>
                  <a:gd name="connsiteY284" fmla="*/ 27295 h 4046561"/>
                  <a:gd name="connsiteX285" fmla="*/ 444512 w 3692679"/>
                  <a:gd name="connsiteY285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28783 w 3692679"/>
                  <a:gd name="connsiteY40" fmla="*/ 1105562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249782 w 3692679"/>
                  <a:gd name="connsiteY270" fmla="*/ 696095 h 4046561"/>
                  <a:gd name="connsiteX271" fmla="*/ 1113344 w 3692679"/>
                  <a:gd name="connsiteY271" fmla="*/ 621082 h 4046561"/>
                  <a:gd name="connsiteX272" fmla="*/ 949519 w 3692679"/>
                  <a:gd name="connsiteY272" fmla="*/ 545956 h 4046561"/>
                  <a:gd name="connsiteX273" fmla="*/ 846197 w 3692679"/>
                  <a:gd name="connsiteY273" fmla="*/ 484536 h 4046561"/>
                  <a:gd name="connsiteX274" fmla="*/ 772090 w 3692679"/>
                  <a:gd name="connsiteY274" fmla="*/ 450415 h 4046561"/>
                  <a:gd name="connsiteX275" fmla="*/ 717496 w 3692679"/>
                  <a:gd name="connsiteY275" fmla="*/ 429940 h 4046561"/>
                  <a:gd name="connsiteX276" fmla="*/ 662904 w 3692679"/>
                  <a:gd name="connsiteY276" fmla="*/ 388994 h 4046561"/>
                  <a:gd name="connsiteX277" fmla="*/ 642430 w 3692679"/>
                  <a:gd name="connsiteY277" fmla="*/ 375345 h 4046561"/>
                  <a:gd name="connsiteX278" fmla="*/ 574189 w 3692679"/>
                  <a:gd name="connsiteY278" fmla="*/ 368521 h 4046561"/>
                  <a:gd name="connsiteX279" fmla="*/ 560564 w 3692679"/>
                  <a:gd name="connsiteY279" fmla="*/ 354900 h 4046561"/>
                  <a:gd name="connsiteX280" fmla="*/ 669728 w 3692679"/>
                  <a:gd name="connsiteY280" fmla="*/ 163787 h 4046561"/>
                  <a:gd name="connsiteX281" fmla="*/ 642457 w 3692679"/>
                  <a:gd name="connsiteY281" fmla="*/ 109204 h 4046561"/>
                  <a:gd name="connsiteX282" fmla="*/ 581060 w 3692679"/>
                  <a:gd name="connsiteY282" fmla="*/ 68261 h 4046561"/>
                  <a:gd name="connsiteX283" fmla="*/ 512772 w 3692679"/>
                  <a:gd name="connsiteY283" fmla="*/ 34122 h 4046561"/>
                  <a:gd name="connsiteX284" fmla="*/ 451335 w 3692679"/>
                  <a:gd name="connsiteY284" fmla="*/ 27295 h 4046561"/>
                  <a:gd name="connsiteX285" fmla="*/ 444512 w 3692679"/>
                  <a:gd name="connsiteY285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28783 w 3692679"/>
                  <a:gd name="connsiteY40" fmla="*/ 1105562 h 4046561"/>
                  <a:gd name="connsiteX41" fmla="*/ 656052 w 3692679"/>
                  <a:gd name="connsiteY41" fmla="*/ 1037230 h 4046561"/>
                  <a:gd name="connsiteX42" fmla="*/ 697025 w 3692679"/>
                  <a:gd name="connsiteY42" fmla="*/ 1146509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249782 w 3692679"/>
                  <a:gd name="connsiteY270" fmla="*/ 696095 h 4046561"/>
                  <a:gd name="connsiteX271" fmla="*/ 1113344 w 3692679"/>
                  <a:gd name="connsiteY271" fmla="*/ 621082 h 4046561"/>
                  <a:gd name="connsiteX272" fmla="*/ 949519 w 3692679"/>
                  <a:gd name="connsiteY272" fmla="*/ 545956 h 4046561"/>
                  <a:gd name="connsiteX273" fmla="*/ 846197 w 3692679"/>
                  <a:gd name="connsiteY273" fmla="*/ 484536 h 4046561"/>
                  <a:gd name="connsiteX274" fmla="*/ 772090 w 3692679"/>
                  <a:gd name="connsiteY274" fmla="*/ 450415 h 4046561"/>
                  <a:gd name="connsiteX275" fmla="*/ 717496 w 3692679"/>
                  <a:gd name="connsiteY275" fmla="*/ 429940 h 4046561"/>
                  <a:gd name="connsiteX276" fmla="*/ 662904 w 3692679"/>
                  <a:gd name="connsiteY276" fmla="*/ 388994 h 4046561"/>
                  <a:gd name="connsiteX277" fmla="*/ 642430 w 3692679"/>
                  <a:gd name="connsiteY277" fmla="*/ 375345 h 4046561"/>
                  <a:gd name="connsiteX278" fmla="*/ 574189 w 3692679"/>
                  <a:gd name="connsiteY278" fmla="*/ 368521 h 4046561"/>
                  <a:gd name="connsiteX279" fmla="*/ 560564 w 3692679"/>
                  <a:gd name="connsiteY279" fmla="*/ 354900 h 4046561"/>
                  <a:gd name="connsiteX280" fmla="*/ 669728 w 3692679"/>
                  <a:gd name="connsiteY280" fmla="*/ 163787 h 4046561"/>
                  <a:gd name="connsiteX281" fmla="*/ 642457 w 3692679"/>
                  <a:gd name="connsiteY281" fmla="*/ 109204 h 4046561"/>
                  <a:gd name="connsiteX282" fmla="*/ 581060 w 3692679"/>
                  <a:gd name="connsiteY282" fmla="*/ 68261 h 4046561"/>
                  <a:gd name="connsiteX283" fmla="*/ 512772 w 3692679"/>
                  <a:gd name="connsiteY283" fmla="*/ 34122 h 4046561"/>
                  <a:gd name="connsiteX284" fmla="*/ 451335 w 3692679"/>
                  <a:gd name="connsiteY284" fmla="*/ 27295 h 4046561"/>
                  <a:gd name="connsiteX285" fmla="*/ 444512 w 3692679"/>
                  <a:gd name="connsiteY285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28783 w 3692679"/>
                  <a:gd name="connsiteY40" fmla="*/ 1105562 h 4046561"/>
                  <a:gd name="connsiteX41" fmla="*/ 656052 w 3692679"/>
                  <a:gd name="connsiteY41" fmla="*/ 1037230 h 4046561"/>
                  <a:gd name="connsiteX42" fmla="*/ 697025 w 3692679"/>
                  <a:gd name="connsiteY42" fmla="*/ 1146509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59 w 3692679"/>
                  <a:gd name="connsiteY46" fmla="*/ 123522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249782 w 3692679"/>
                  <a:gd name="connsiteY270" fmla="*/ 696095 h 4046561"/>
                  <a:gd name="connsiteX271" fmla="*/ 1113344 w 3692679"/>
                  <a:gd name="connsiteY271" fmla="*/ 621082 h 4046561"/>
                  <a:gd name="connsiteX272" fmla="*/ 949519 w 3692679"/>
                  <a:gd name="connsiteY272" fmla="*/ 545956 h 4046561"/>
                  <a:gd name="connsiteX273" fmla="*/ 846197 w 3692679"/>
                  <a:gd name="connsiteY273" fmla="*/ 484536 h 4046561"/>
                  <a:gd name="connsiteX274" fmla="*/ 772090 w 3692679"/>
                  <a:gd name="connsiteY274" fmla="*/ 450415 h 4046561"/>
                  <a:gd name="connsiteX275" fmla="*/ 717496 w 3692679"/>
                  <a:gd name="connsiteY275" fmla="*/ 429940 h 4046561"/>
                  <a:gd name="connsiteX276" fmla="*/ 662904 w 3692679"/>
                  <a:gd name="connsiteY276" fmla="*/ 388994 h 4046561"/>
                  <a:gd name="connsiteX277" fmla="*/ 642430 w 3692679"/>
                  <a:gd name="connsiteY277" fmla="*/ 375345 h 4046561"/>
                  <a:gd name="connsiteX278" fmla="*/ 574189 w 3692679"/>
                  <a:gd name="connsiteY278" fmla="*/ 368521 h 4046561"/>
                  <a:gd name="connsiteX279" fmla="*/ 560564 w 3692679"/>
                  <a:gd name="connsiteY279" fmla="*/ 354900 h 4046561"/>
                  <a:gd name="connsiteX280" fmla="*/ 669728 w 3692679"/>
                  <a:gd name="connsiteY280" fmla="*/ 163787 h 4046561"/>
                  <a:gd name="connsiteX281" fmla="*/ 642457 w 3692679"/>
                  <a:gd name="connsiteY281" fmla="*/ 109204 h 4046561"/>
                  <a:gd name="connsiteX282" fmla="*/ 581060 w 3692679"/>
                  <a:gd name="connsiteY282" fmla="*/ 68261 h 4046561"/>
                  <a:gd name="connsiteX283" fmla="*/ 512772 w 3692679"/>
                  <a:gd name="connsiteY283" fmla="*/ 34122 h 4046561"/>
                  <a:gd name="connsiteX284" fmla="*/ 451335 w 3692679"/>
                  <a:gd name="connsiteY284" fmla="*/ 27295 h 4046561"/>
                  <a:gd name="connsiteX285" fmla="*/ 444512 w 3692679"/>
                  <a:gd name="connsiteY285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28783 w 3692679"/>
                  <a:gd name="connsiteY40" fmla="*/ 1105562 h 4046561"/>
                  <a:gd name="connsiteX41" fmla="*/ 656052 w 3692679"/>
                  <a:gd name="connsiteY41" fmla="*/ 1037230 h 4046561"/>
                  <a:gd name="connsiteX42" fmla="*/ 697025 w 3692679"/>
                  <a:gd name="connsiteY42" fmla="*/ 1146509 h 4046561"/>
                  <a:gd name="connsiteX43" fmla="*/ 717467 w 3692679"/>
                  <a:gd name="connsiteY43" fmla="*/ 1064525 h 4046561"/>
                  <a:gd name="connsiteX44" fmla="*/ 758442 w 3692679"/>
                  <a:gd name="connsiteY44" fmla="*/ 1173807 h 4046561"/>
                  <a:gd name="connsiteX45" fmla="*/ 799353 w 3692679"/>
                  <a:gd name="connsiteY45" fmla="*/ 1105468 h 4046561"/>
                  <a:gd name="connsiteX46" fmla="*/ 819859 w 3692679"/>
                  <a:gd name="connsiteY46" fmla="*/ 123522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249782 w 3692679"/>
                  <a:gd name="connsiteY270" fmla="*/ 696095 h 4046561"/>
                  <a:gd name="connsiteX271" fmla="*/ 1113344 w 3692679"/>
                  <a:gd name="connsiteY271" fmla="*/ 621082 h 4046561"/>
                  <a:gd name="connsiteX272" fmla="*/ 949519 w 3692679"/>
                  <a:gd name="connsiteY272" fmla="*/ 545956 h 4046561"/>
                  <a:gd name="connsiteX273" fmla="*/ 846197 w 3692679"/>
                  <a:gd name="connsiteY273" fmla="*/ 484536 h 4046561"/>
                  <a:gd name="connsiteX274" fmla="*/ 772090 w 3692679"/>
                  <a:gd name="connsiteY274" fmla="*/ 450415 h 4046561"/>
                  <a:gd name="connsiteX275" fmla="*/ 717496 w 3692679"/>
                  <a:gd name="connsiteY275" fmla="*/ 429940 h 4046561"/>
                  <a:gd name="connsiteX276" fmla="*/ 662904 w 3692679"/>
                  <a:gd name="connsiteY276" fmla="*/ 388994 h 4046561"/>
                  <a:gd name="connsiteX277" fmla="*/ 642430 w 3692679"/>
                  <a:gd name="connsiteY277" fmla="*/ 375345 h 4046561"/>
                  <a:gd name="connsiteX278" fmla="*/ 574189 w 3692679"/>
                  <a:gd name="connsiteY278" fmla="*/ 368521 h 4046561"/>
                  <a:gd name="connsiteX279" fmla="*/ 560564 w 3692679"/>
                  <a:gd name="connsiteY279" fmla="*/ 354900 h 4046561"/>
                  <a:gd name="connsiteX280" fmla="*/ 669728 w 3692679"/>
                  <a:gd name="connsiteY280" fmla="*/ 163787 h 4046561"/>
                  <a:gd name="connsiteX281" fmla="*/ 642457 w 3692679"/>
                  <a:gd name="connsiteY281" fmla="*/ 109204 h 4046561"/>
                  <a:gd name="connsiteX282" fmla="*/ 581060 w 3692679"/>
                  <a:gd name="connsiteY282" fmla="*/ 68261 h 4046561"/>
                  <a:gd name="connsiteX283" fmla="*/ 512772 w 3692679"/>
                  <a:gd name="connsiteY283" fmla="*/ 34122 h 4046561"/>
                  <a:gd name="connsiteX284" fmla="*/ 451335 w 3692679"/>
                  <a:gd name="connsiteY284" fmla="*/ 27295 h 4046561"/>
                  <a:gd name="connsiteX285" fmla="*/ 444512 w 3692679"/>
                  <a:gd name="connsiteY285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28783 w 3692679"/>
                  <a:gd name="connsiteY40" fmla="*/ 1105562 h 4046561"/>
                  <a:gd name="connsiteX41" fmla="*/ 656052 w 3692679"/>
                  <a:gd name="connsiteY41" fmla="*/ 1037230 h 4046561"/>
                  <a:gd name="connsiteX42" fmla="*/ 697025 w 3692679"/>
                  <a:gd name="connsiteY42" fmla="*/ 1146509 h 4046561"/>
                  <a:gd name="connsiteX43" fmla="*/ 758442 w 3692679"/>
                  <a:gd name="connsiteY43" fmla="*/ 1173807 h 4046561"/>
                  <a:gd name="connsiteX44" fmla="*/ 799353 w 3692679"/>
                  <a:gd name="connsiteY44" fmla="*/ 1105468 h 4046561"/>
                  <a:gd name="connsiteX45" fmla="*/ 819859 w 3692679"/>
                  <a:gd name="connsiteY45" fmla="*/ 1235226 h 4046561"/>
                  <a:gd name="connsiteX46" fmla="*/ 840297 w 3692679"/>
                  <a:gd name="connsiteY46" fmla="*/ 1125940 h 4046561"/>
                  <a:gd name="connsiteX47" fmla="*/ 860768 w 3692679"/>
                  <a:gd name="connsiteY47" fmla="*/ 1146412 h 4046561"/>
                  <a:gd name="connsiteX48" fmla="*/ 881240 w 3692679"/>
                  <a:gd name="connsiteY48" fmla="*/ 1160060 h 4046561"/>
                  <a:gd name="connsiteX49" fmla="*/ 894888 w 3692679"/>
                  <a:gd name="connsiteY49" fmla="*/ 1180531 h 4046561"/>
                  <a:gd name="connsiteX50" fmla="*/ 915359 w 3692679"/>
                  <a:gd name="connsiteY50" fmla="*/ 1194179 h 4046561"/>
                  <a:gd name="connsiteX51" fmla="*/ 935831 w 3692679"/>
                  <a:gd name="connsiteY51" fmla="*/ 1214651 h 4046561"/>
                  <a:gd name="connsiteX52" fmla="*/ 949479 w 3692679"/>
                  <a:gd name="connsiteY52" fmla="*/ 1276066 h 4046561"/>
                  <a:gd name="connsiteX53" fmla="*/ 956303 w 3692679"/>
                  <a:gd name="connsiteY53" fmla="*/ 1296537 h 4046561"/>
                  <a:gd name="connsiteX54" fmla="*/ 963127 w 3692679"/>
                  <a:gd name="connsiteY54" fmla="*/ 1323833 h 4046561"/>
                  <a:gd name="connsiteX55" fmla="*/ 976774 w 3692679"/>
                  <a:gd name="connsiteY55" fmla="*/ 1364776 h 4046561"/>
                  <a:gd name="connsiteX56" fmla="*/ 990422 w 3692679"/>
                  <a:gd name="connsiteY56" fmla="*/ 1405719 h 4046561"/>
                  <a:gd name="connsiteX57" fmla="*/ 1010894 w 3692679"/>
                  <a:gd name="connsiteY57" fmla="*/ 1467134 h 4046561"/>
                  <a:gd name="connsiteX58" fmla="*/ 1017718 w 3692679"/>
                  <a:gd name="connsiteY58" fmla="*/ 1487606 h 4046561"/>
                  <a:gd name="connsiteX59" fmla="*/ 1010894 w 3692679"/>
                  <a:gd name="connsiteY59" fmla="*/ 1624083 h 4046561"/>
                  <a:gd name="connsiteX60" fmla="*/ 997246 w 3692679"/>
                  <a:gd name="connsiteY60" fmla="*/ 1665027 h 4046561"/>
                  <a:gd name="connsiteX61" fmla="*/ 990422 w 3692679"/>
                  <a:gd name="connsiteY61" fmla="*/ 1685498 h 4046561"/>
                  <a:gd name="connsiteX62" fmla="*/ 1010894 w 3692679"/>
                  <a:gd name="connsiteY62" fmla="*/ 1760561 h 4046561"/>
                  <a:gd name="connsiteX63" fmla="*/ 1051837 w 3692679"/>
                  <a:gd name="connsiteY63" fmla="*/ 1821976 h 4046561"/>
                  <a:gd name="connsiteX64" fmla="*/ 1072309 w 3692679"/>
                  <a:gd name="connsiteY64" fmla="*/ 1835624 h 4046561"/>
                  <a:gd name="connsiteX65" fmla="*/ 1079133 w 3692679"/>
                  <a:gd name="connsiteY65" fmla="*/ 1856095 h 4046561"/>
                  <a:gd name="connsiteX66" fmla="*/ 1120076 w 3692679"/>
                  <a:gd name="connsiteY66" fmla="*/ 1890215 h 4046561"/>
                  <a:gd name="connsiteX67" fmla="*/ 1140547 w 3692679"/>
                  <a:gd name="connsiteY67" fmla="*/ 1910686 h 4046561"/>
                  <a:gd name="connsiteX68" fmla="*/ 1161019 w 3692679"/>
                  <a:gd name="connsiteY68" fmla="*/ 1924334 h 4046561"/>
                  <a:gd name="connsiteX69" fmla="*/ 1181491 w 3692679"/>
                  <a:gd name="connsiteY69" fmla="*/ 1944806 h 4046561"/>
                  <a:gd name="connsiteX70" fmla="*/ 1201962 w 3692679"/>
                  <a:gd name="connsiteY70" fmla="*/ 1951630 h 4046561"/>
                  <a:gd name="connsiteX71" fmla="*/ 1236082 w 3692679"/>
                  <a:gd name="connsiteY71" fmla="*/ 1985749 h 4046561"/>
                  <a:gd name="connsiteX72" fmla="*/ 1249730 w 3692679"/>
                  <a:gd name="connsiteY72" fmla="*/ 2006221 h 4046561"/>
                  <a:gd name="connsiteX73" fmla="*/ 1270201 w 3692679"/>
                  <a:gd name="connsiteY73" fmla="*/ 2047164 h 4046561"/>
                  <a:gd name="connsiteX74" fmla="*/ 1277025 w 3692679"/>
                  <a:gd name="connsiteY74" fmla="*/ 2067636 h 4046561"/>
                  <a:gd name="connsiteX75" fmla="*/ 1304321 w 3692679"/>
                  <a:gd name="connsiteY75" fmla="*/ 2108579 h 4046561"/>
                  <a:gd name="connsiteX76" fmla="*/ 1324792 w 3692679"/>
                  <a:gd name="connsiteY76" fmla="*/ 2149522 h 4046561"/>
                  <a:gd name="connsiteX77" fmla="*/ 1331616 w 3692679"/>
                  <a:gd name="connsiteY77" fmla="*/ 2169994 h 4046561"/>
                  <a:gd name="connsiteX78" fmla="*/ 1352088 w 3692679"/>
                  <a:gd name="connsiteY78" fmla="*/ 2183642 h 4046561"/>
                  <a:gd name="connsiteX79" fmla="*/ 1358912 w 3692679"/>
                  <a:gd name="connsiteY79" fmla="*/ 2204113 h 4046561"/>
                  <a:gd name="connsiteX80" fmla="*/ 1379383 w 3692679"/>
                  <a:gd name="connsiteY80" fmla="*/ 2210937 h 4046561"/>
                  <a:gd name="connsiteX81" fmla="*/ 1420327 w 3692679"/>
                  <a:gd name="connsiteY81" fmla="*/ 2238233 h 4046561"/>
                  <a:gd name="connsiteX82" fmla="*/ 1440798 w 3692679"/>
                  <a:gd name="connsiteY82" fmla="*/ 2245057 h 4046561"/>
                  <a:gd name="connsiteX83" fmla="*/ 1502213 w 3692679"/>
                  <a:gd name="connsiteY83" fmla="*/ 2279176 h 4046561"/>
                  <a:gd name="connsiteX84" fmla="*/ 1563628 w 3692679"/>
                  <a:gd name="connsiteY84" fmla="*/ 2320119 h 4046561"/>
                  <a:gd name="connsiteX85" fmla="*/ 1584100 w 3692679"/>
                  <a:gd name="connsiteY85" fmla="*/ 2333767 h 4046561"/>
                  <a:gd name="connsiteX86" fmla="*/ 1604571 w 3692679"/>
                  <a:gd name="connsiteY86" fmla="*/ 2340591 h 4046561"/>
                  <a:gd name="connsiteX87" fmla="*/ 1618219 w 3692679"/>
                  <a:gd name="connsiteY87" fmla="*/ 2361063 h 4046561"/>
                  <a:gd name="connsiteX88" fmla="*/ 1638691 w 3692679"/>
                  <a:gd name="connsiteY88" fmla="*/ 2367886 h 4046561"/>
                  <a:gd name="connsiteX89" fmla="*/ 1679634 w 3692679"/>
                  <a:gd name="connsiteY89" fmla="*/ 2395182 h 4046561"/>
                  <a:gd name="connsiteX90" fmla="*/ 1700106 w 3692679"/>
                  <a:gd name="connsiteY90" fmla="*/ 2408830 h 4046561"/>
                  <a:gd name="connsiteX91" fmla="*/ 1727401 w 3692679"/>
                  <a:gd name="connsiteY91" fmla="*/ 2429301 h 4046561"/>
                  <a:gd name="connsiteX92" fmla="*/ 1768344 w 3692679"/>
                  <a:gd name="connsiteY92" fmla="*/ 2456597 h 4046561"/>
                  <a:gd name="connsiteX93" fmla="*/ 1829759 w 3692679"/>
                  <a:gd name="connsiteY93" fmla="*/ 2497540 h 4046561"/>
                  <a:gd name="connsiteX94" fmla="*/ 1850231 w 3692679"/>
                  <a:gd name="connsiteY94" fmla="*/ 2511188 h 4046561"/>
                  <a:gd name="connsiteX95" fmla="*/ 1870703 w 3692679"/>
                  <a:gd name="connsiteY95" fmla="*/ 2531660 h 4046561"/>
                  <a:gd name="connsiteX96" fmla="*/ 1891174 w 3692679"/>
                  <a:gd name="connsiteY96" fmla="*/ 2538483 h 4046561"/>
                  <a:gd name="connsiteX97" fmla="*/ 1938941 w 3692679"/>
                  <a:gd name="connsiteY97" fmla="*/ 2572603 h 4046561"/>
                  <a:gd name="connsiteX98" fmla="*/ 1979885 w 3692679"/>
                  <a:gd name="connsiteY98" fmla="*/ 2599898 h 4046561"/>
                  <a:gd name="connsiteX99" fmla="*/ 2020828 w 3692679"/>
                  <a:gd name="connsiteY99" fmla="*/ 2627194 h 4046561"/>
                  <a:gd name="connsiteX100" fmla="*/ 2061771 w 3692679"/>
                  <a:gd name="connsiteY100" fmla="*/ 2640842 h 4046561"/>
                  <a:gd name="connsiteX101" fmla="*/ 2102715 w 3692679"/>
                  <a:gd name="connsiteY101" fmla="*/ 2654489 h 4046561"/>
                  <a:gd name="connsiteX102" fmla="*/ 2123186 w 3692679"/>
                  <a:gd name="connsiteY102" fmla="*/ 2661313 h 4046561"/>
                  <a:gd name="connsiteX103" fmla="*/ 2150482 w 3692679"/>
                  <a:gd name="connsiteY103" fmla="*/ 2668137 h 4046561"/>
                  <a:gd name="connsiteX104" fmla="*/ 2170953 w 3692679"/>
                  <a:gd name="connsiteY104" fmla="*/ 2674961 h 4046561"/>
                  <a:gd name="connsiteX105" fmla="*/ 2211897 w 3692679"/>
                  <a:gd name="connsiteY105" fmla="*/ 2681785 h 4046561"/>
                  <a:gd name="connsiteX106" fmla="*/ 2280135 w 3692679"/>
                  <a:gd name="connsiteY106" fmla="*/ 2702257 h 4046561"/>
                  <a:gd name="connsiteX107" fmla="*/ 2321079 w 3692679"/>
                  <a:gd name="connsiteY107" fmla="*/ 2715904 h 4046561"/>
                  <a:gd name="connsiteX108" fmla="*/ 2362022 w 3692679"/>
                  <a:gd name="connsiteY108" fmla="*/ 2729552 h 4046561"/>
                  <a:gd name="connsiteX109" fmla="*/ 2382494 w 3692679"/>
                  <a:gd name="connsiteY109" fmla="*/ 2736376 h 4046561"/>
                  <a:gd name="connsiteX110" fmla="*/ 2402965 w 3692679"/>
                  <a:gd name="connsiteY110" fmla="*/ 2750024 h 4046561"/>
                  <a:gd name="connsiteX111" fmla="*/ 2423437 w 3692679"/>
                  <a:gd name="connsiteY111" fmla="*/ 2756848 h 4046561"/>
                  <a:gd name="connsiteX112" fmla="*/ 2464380 w 3692679"/>
                  <a:gd name="connsiteY112" fmla="*/ 2784143 h 4046561"/>
                  <a:gd name="connsiteX113" fmla="*/ 2525795 w 3692679"/>
                  <a:gd name="connsiteY113" fmla="*/ 2825086 h 4046561"/>
                  <a:gd name="connsiteX114" fmla="*/ 2546267 w 3692679"/>
                  <a:gd name="connsiteY114" fmla="*/ 2838734 h 4046561"/>
                  <a:gd name="connsiteX115" fmla="*/ 2573562 w 3692679"/>
                  <a:gd name="connsiteY115" fmla="*/ 2852382 h 4046561"/>
                  <a:gd name="connsiteX116" fmla="*/ 2614506 w 3692679"/>
                  <a:gd name="connsiteY116" fmla="*/ 2879677 h 4046561"/>
                  <a:gd name="connsiteX117" fmla="*/ 2634977 w 3692679"/>
                  <a:gd name="connsiteY117" fmla="*/ 2900149 h 4046561"/>
                  <a:gd name="connsiteX118" fmla="*/ 2655449 w 3692679"/>
                  <a:gd name="connsiteY118" fmla="*/ 2913797 h 4046561"/>
                  <a:gd name="connsiteX119" fmla="*/ 2662273 w 3692679"/>
                  <a:gd name="connsiteY119" fmla="*/ 2934268 h 4046561"/>
                  <a:gd name="connsiteX120" fmla="*/ 2675921 w 3692679"/>
                  <a:gd name="connsiteY120" fmla="*/ 2954740 h 4046561"/>
                  <a:gd name="connsiteX121" fmla="*/ 2696392 w 3692679"/>
                  <a:gd name="connsiteY121" fmla="*/ 2995683 h 4046561"/>
                  <a:gd name="connsiteX122" fmla="*/ 2703216 w 3692679"/>
                  <a:gd name="connsiteY122" fmla="*/ 3016155 h 4046561"/>
                  <a:gd name="connsiteX123" fmla="*/ 2723688 w 3692679"/>
                  <a:gd name="connsiteY123" fmla="*/ 3057098 h 4046561"/>
                  <a:gd name="connsiteX124" fmla="*/ 2716864 w 3692679"/>
                  <a:gd name="connsiteY124" fmla="*/ 3118513 h 4046561"/>
                  <a:gd name="connsiteX125" fmla="*/ 2703216 w 3692679"/>
                  <a:gd name="connsiteY125" fmla="*/ 3166280 h 4046561"/>
                  <a:gd name="connsiteX126" fmla="*/ 2696392 w 3692679"/>
                  <a:gd name="connsiteY126" fmla="*/ 3193576 h 4046561"/>
                  <a:gd name="connsiteX127" fmla="*/ 2682744 w 3692679"/>
                  <a:gd name="connsiteY127" fmla="*/ 3234519 h 4046561"/>
                  <a:gd name="connsiteX128" fmla="*/ 2669097 w 3692679"/>
                  <a:gd name="connsiteY128" fmla="*/ 3254991 h 4046561"/>
                  <a:gd name="connsiteX129" fmla="*/ 2662273 w 3692679"/>
                  <a:gd name="connsiteY129" fmla="*/ 3275463 h 4046561"/>
                  <a:gd name="connsiteX130" fmla="*/ 2641801 w 3692679"/>
                  <a:gd name="connsiteY130" fmla="*/ 3295934 h 4046561"/>
                  <a:gd name="connsiteX131" fmla="*/ 2594034 w 3692679"/>
                  <a:gd name="connsiteY131" fmla="*/ 3323230 h 4046561"/>
                  <a:gd name="connsiteX132" fmla="*/ 2634977 w 3692679"/>
                  <a:gd name="connsiteY132" fmla="*/ 3357349 h 4046561"/>
                  <a:gd name="connsiteX133" fmla="*/ 2655449 w 3692679"/>
                  <a:gd name="connsiteY133" fmla="*/ 3364173 h 4046561"/>
                  <a:gd name="connsiteX134" fmla="*/ 2675921 w 3692679"/>
                  <a:gd name="connsiteY134" fmla="*/ 3377821 h 4046561"/>
                  <a:gd name="connsiteX135" fmla="*/ 2696392 w 3692679"/>
                  <a:gd name="connsiteY135" fmla="*/ 3384645 h 4046561"/>
                  <a:gd name="connsiteX136" fmla="*/ 2757807 w 3692679"/>
                  <a:gd name="connsiteY136" fmla="*/ 3418764 h 4046561"/>
                  <a:gd name="connsiteX137" fmla="*/ 2778279 w 3692679"/>
                  <a:gd name="connsiteY137" fmla="*/ 3432412 h 4046561"/>
                  <a:gd name="connsiteX138" fmla="*/ 2798750 w 3692679"/>
                  <a:gd name="connsiteY138" fmla="*/ 3439236 h 4046561"/>
                  <a:gd name="connsiteX139" fmla="*/ 2839694 w 3692679"/>
                  <a:gd name="connsiteY139" fmla="*/ 3466531 h 4046561"/>
                  <a:gd name="connsiteX140" fmla="*/ 2880637 w 3692679"/>
                  <a:gd name="connsiteY140" fmla="*/ 3480179 h 4046561"/>
                  <a:gd name="connsiteX141" fmla="*/ 2921580 w 3692679"/>
                  <a:gd name="connsiteY141" fmla="*/ 3500651 h 4046561"/>
                  <a:gd name="connsiteX142" fmla="*/ 2948876 w 3692679"/>
                  <a:gd name="connsiteY142" fmla="*/ 3493827 h 4046561"/>
                  <a:gd name="connsiteX143" fmla="*/ 2969347 w 3692679"/>
                  <a:gd name="connsiteY143" fmla="*/ 3480179 h 4046561"/>
                  <a:gd name="connsiteX144" fmla="*/ 2989819 w 3692679"/>
                  <a:gd name="connsiteY144" fmla="*/ 3473355 h 4046561"/>
                  <a:gd name="connsiteX145" fmla="*/ 3023938 w 3692679"/>
                  <a:gd name="connsiteY145" fmla="*/ 3446060 h 4046561"/>
                  <a:gd name="connsiteX146" fmla="*/ 3064882 w 3692679"/>
                  <a:gd name="connsiteY146" fmla="*/ 3411940 h 4046561"/>
                  <a:gd name="connsiteX147" fmla="*/ 3071706 w 3692679"/>
                  <a:gd name="connsiteY147" fmla="*/ 3391468 h 4046561"/>
                  <a:gd name="connsiteX148" fmla="*/ 3092177 w 3692679"/>
                  <a:gd name="connsiteY148" fmla="*/ 3370997 h 4046561"/>
                  <a:gd name="connsiteX149" fmla="*/ 3105825 w 3692679"/>
                  <a:gd name="connsiteY149" fmla="*/ 3350525 h 4046561"/>
                  <a:gd name="connsiteX150" fmla="*/ 3119473 w 3692679"/>
                  <a:gd name="connsiteY150" fmla="*/ 3370997 h 4046561"/>
                  <a:gd name="connsiteX151" fmla="*/ 3126297 w 3692679"/>
                  <a:gd name="connsiteY151" fmla="*/ 3391468 h 4046561"/>
                  <a:gd name="connsiteX152" fmla="*/ 3167240 w 3692679"/>
                  <a:gd name="connsiteY152" fmla="*/ 3418764 h 4046561"/>
                  <a:gd name="connsiteX153" fmla="*/ 3187712 w 3692679"/>
                  <a:gd name="connsiteY153" fmla="*/ 3432412 h 4046561"/>
                  <a:gd name="connsiteX154" fmla="*/ 3228655 w 3692679"/>
                  <a:gd name="connsiteY154" fmla="*/ 3405116 h 4046561"/>
                  <a:gd name="connsiteX155" fmla="*/ 3242303 w 3692679"/>
                  <a:gd name="connsiteY155" fmla="*/ 3425588 h 4046561"/>
                  <a:gd name="connsiteX156" fmla="*/ 3283246 w 3692679"/>
                  <a:gd name="connsiteY156" fmla="*/ 3459707 h 4046561"/>
                  <a:gd name="connsiteX157" fmla="*/ 3310541 w 3692679"/>
                  <a:gd name="connsiteY157" fmla="*/ 3500651 h 4046561"/>
                  <a:gd name="connsiteX158" fmla="*/ 3296894 w 3692679"/>
                  <a:gd name="connsiteY158" fmla="*/ 3521122 h 4046561"/>
                  <a:gd name="connsiteX159" fmla="*/ 3283246 w 3692679"/>
                  <a:gd name="connsiteY159" fmla="*/ 3562066 h 4046561"/>
                  <a:gd name="connsiteX160" fmla="*/ 3269598 w 3692679"/>
                  <a:gd name="connsiteY160" fmla="*/ 3582537 h 4046561"/>
                  <a:gd name="connsiteX161" fmla="*/ 3262774 w 3692679"/>
                  <a:gd name="connsiteY161" fmla="*/ 3603009 h 4046561"/>
                  <a:gd name="connsiteX162" fmla="*/ 3290070 w 3692679"/>
                  <a:gd name="connsiteY162" fmla="*/ 3650776 h 4046561"/>
                  <a:gd name="connsiteX163" fmla="*/ 3310541 w 3692679"/>
                  <a:gd name="connsiteY163" fmla="*/ 3664424 h 4046561"/>
                  <a:gd name="connsiteX164" fmla="*/ 3351485 w 3692679"/>
                  <a:gd name="connsiteY164" fmla="*/ 3691719 h 4046561"/>
                  <a:gd name="connsiteX165" fmla="*/ 3371956 w 3692679"/>
                  <a:gd name="connsiteY165" fmla="*/ 3705367 h 4046561"/>
                  <a:gd name="connsiteX166" fmla="*/ 3378780 w 3692679"/>
                  <a:gd name="connsiteY166" fmla="*/ 3725839 h 4046561"/>
                  <a:gd name="connsiteX167" fmla="*/ 3392428 w 3692679"/>
                  <a:gd name="connsiteY167" fmla="*/ 3746310 h 4046561"/>
                  <a:gd name="connsiteX168" fmla="*/ 3412900 w 3692679"/>
                  <a:gd name="connsiteY168" fmla="*/ 3814549 h 4046561"/>
                  <a:gd name="connsiteX169" fmla="*/ 3426547 w 3692679"/>
                  <a:gd name="connsiteY169" fmla="*/ 3903260 h 4046561"/>
                  <a:gd name="connsiteX170" fmla="*/ 3460667 w 3692679"/>
                  <a:gd name="connsiteY170" fmla="*/ 3937379 h 4046561"/>
                  <a:gd name="connsiteX171" fmla="*/ 3501610 w 3692679"/>
                  <a:gd name="connsiteY171" fmla="*/ 3978322 h 4046561"/>
                  <a:gd name="connsiteX172" fmla="*/ 3542553 w 3692679"/>
                  <a:gd name="connsiteY172" fmla="*/ 4012442 h 4046561"/>
                  <a:gd name="connsiteX173" fmla="*/ 3583497 w 3692679"/>
                  <a:gd name="connsiteY173" fmla="*/ 4046561 h 4046561"/>
                  <a:gd name="connsiteX174" fmla="*/ 3603968 w 3692679"/>
                  <a:gd name="connsiteY174" fmla="*/ 4005618 h 4046561"/>
                  <a:gd name="connsiteX175" fmla="*/ 3590321 w 3692679"/>
                  <a:gd name="connsiteY175" fmla="*/ 3957851 h 4046561"/>
                  <a:gd name="connsiteX176" fmla="*/ 3576673 w 3692679"/>
                  <a:gd name="connsiteY176" fmla="*/ 3910083 h 4046561"/>
                  <a:gd name="connsiteX177" fmla="*/ 3563025 w 3692679"/>
                  <a:gd name="connsiteY177" fmla="*/ 3889612 h 4046561"/>
                  <a:gd name="connsiteX178" fmla="*/ 3535730 w 3692679"/>
                  <a:gd name="connsiteY178" fmla="*/ 3828197 h 4046561"/>
                  <a:gd name="connsiteX179" fmla="*/ 3515258 w 3692679"/>
                  <a:gd name="connsiteY179" fmla="*/ 3780430 h 4046561"/>
                  <a:gd name="connsiteX180" fmla="*/ 3501610 w 3692679"/>
                  <a:gd name="connsiteY180" fmla="*/ 3759958 h 4046561"/>
                  <a:gd name="connsiteX181" fmla="*/ 3487962 w 3692679"/>
                  <a:gd name="connsiteY181" fmla="*/ 3719015 h 4046561"/>
                  <a:gd name="connsiteX182" fmla="*/ 3474315 w 3692679"/>
                  <a:gd name="connsiteY182" fmla="*/ 3678071 h 4046561"/>
                  <a:gd name="connsiteX183" fmla="*/ 3467491 w 3692679"/>
                  <a:gd name="connsiteY183" fmla="*/ 3650776 h 4046561"/>
                  <a:gd name="connsiteX184" fmla="*/ 3447019 w 3692679"/>
                  <a:gd name="connsiteY184" fmla="*/ 3589361 h 4046561"/>
                  <a:gd name="connsiteX185" fmla="*/ 3433371 w 3692679"/>
                  <a:gd name="connsiteY185" fmla="*/ 3541594 h 4046561"/>
                  <a:gd name="connsiteX186" fmla="*/ 3419724 w 3692679"/>
                  <a:gd name="connsiteY186" fmla="*/ 3411940 h 4046561"/>
                  <a:gd name="connsiteX187" fmla="*/ 3426547 w 3692679"/>
                  <a:gd name="connsiteY187" fmla="*/ 3309582 h 4046561"/>
                  <a:gd name="connsiteX188" fmla="*/ 3433371 w 3692679"/>
                  <a:gd name="connsiteY188" fmla="*/ 3282286 h 4046561"/>
                  <a:gd name="connsiteX189" fmla="*/ 3447019 w 3692679"/>
                  <a:gd name="connsiteY189" fmla="*/ 3241343 h 4046561"/>
                  <a:gd name="connsiteX190" fmla="*/ 3453843 w 3692679"/>
                  <a:gd name="connsiteY190" fmla="*/ 3220871 h 4046561"/>
                  <a:gd name="connsiteX191" fmla="*/ 3467491 w 3692679"/>
                  <a:gd name="connsiteY191" fmla="*/ 3200400 h 4046561"/>
                  <a:gd name="connsiteX192" fmla="*/ 3481138 w 3692679"/>
                  <a:gd name="connsiteY192" fmla="*/ 3159457 h 4046561"/>
                  <a:gd name="connsiteX193" fmla="*/ 3494786 w 3692679"/>
                  <a:gd name="connsiteY193" fmla="*/ 3138985 h 4046561"/>
                  <a:gd name="connsiteX194" fmla="*/ 3508434 w 3692679"/>
                  <a:gd name="connsiteY194" fmla="*/ 3098042 h 4046561"/>
                  <a:gd name="connsiteX195" fmla="*/ 3522082 w 3692679"/>
                  <a:gd name="connsiteY195" fmla="*/ 3057098 h 4046561"/>
                  <a:gd name="connsiteX196" fmla="*/ 3528906 w 3692679"/>
                  <a:gd name="connsiteY196" fmla="*/ 3036627 h 4046561"/>
                  <a:gd name="connsiteX197" fmla="*/ 3535730 w 3692679"/>
                  <a:gd name="connsiteY197" fmla="*/ 3009331 h 4046561"/>
                  <a:gd name="connsiteX198" fmla="*/ 3549377 w 3692679"/>
                  <a:gd name="connsiteY198" fmla="*/ 2968388 h 4046561"/>
                  <a:gd name="connsiteX199" fmla="*/ 3576673 w 3692679"/>
                  <a:gd name="connsiteY199" fmla="*/ 2886501 h 4046561"/>
                  <a:gd name="connsiteX200" fmla="*/ 3590321 w 3692679"/>
                  <a:gd name="connsiteY200" fmla="*/ 2838734 h 4046561"/>
                  <a:gd name="connsiteX201" fmla="*/ 3603968 w 3692679"/>
                  <a:gd name="connsiteY201" fmla="*/ 2797791 h 4046561"/>
                  <a:gd name="connsiteX202" fmla="*/ 3610792 w 3692679"/>
                  <a:gd name="connsiteY202" fmla="*/ 2770495 h 4046561"/>
                  <a:gd name="connsiteX203" fmla="*/ 3624440 w 3692679"/>
                  <a:gd name="connsiteY203" fmla="*/ 2729552 h 4046561"/>
                  <a:gd name="connsiteX204" fmla="*/ 3631264 w 3692679"/>
                  <a:gd name="connsiteY204" fmla="*/ 2681785 h 4046561"/>
                  <a:gd name="connsiteX205" fmla="*/ 3638088 w 3692679"/>
                  <a:gd name="connsiteY205" fmla="*/ 2654489 h 4046561"/>
                  <a:gd name="connsiteX206" fmla="*/ 3644912 w 3692679"/>
                  <a:gd name="connsiteY206" fmla="*/ 2593074 h 4046561"/>
                  <a:gd name="connsiteX207" fmla="*/ 3658559 w 3692679"/>
                  <a:gd name="connsiteY207" fmla="*/ 2483892 h 4046561"/>
                  <a:gd name="connsiteX208" fmla="*/ 3665383 w 3692679"/>
                  <a:gd name="connsiteY208" fmla="*/ 2333767 h 4046561"/>
                  <a:gd name="connsiteX209" fmla="*/ 3672207 w 3692679"/>
                  <a:gd name="connsiteY209" fmla="*/ 2272352 h 4046561"/>
                  <a:gd name="connsiteX210" fmla="*/ 3692679 w 3692679"/>
                  <a:gd name="connsiteY210" fmla="*/ 1924334 h 4046561"/>
                  <a:gd name="connsiteX211" fmla="*/ 3685855 w 3692679"/>
                  <a:gd name="connsiteY211" fmla="*/ 1828800 h 4046561"/>
                  <a:gd name="connsiteX212" fmla="*/ 3665383 w 3692679"/>
                  <a:gd name="connsiteY212" fmla="*/ 1760561 h 4046561"/>
                  <a:gd name="connsiteX213" fmla="*/ 3658559 w 3692679"/>
                  <a:gd name="connsiteY213" fmla="*/ 1726442 h 4046561"/>
                  <a:gd name="connsiteX214" fmla="*/ 3651735 w 3692679"/>
                  <a:gd name="connsiteY214" fmla="*/ 1705970 h 4046561"/>
                  <a:gd name="connsiteX215" fmla="*/ 3644912 w 3692679"/>
                  <a:gd name="connsiteY215" fmla="*/ 1726442 h 4046561"/>
                  <a:gd name="connsiteX216" fmla="*/ 3631264 w 3692679"/>
                  <a:gd name="connsiteY216" fmla="*/ 1746913 h 4046561"/>
                  <a:gd name="connsiteX217" fmla="*/ 3597144 w 3692679"/>
                  <a:gd name="connsiteY217" fmla="*/ 1801504 h 4046561"/>
                  <a:gd name="connsiteX218" fmla="*/ 3590321 w 3692679"/>
                  <a:gd name="connsiteY218" fmla="*/ 1821976 h 4046561"/>
                  <a:gd name="connsiteX219" fmla="*/ 3549377 w 3692679"/>
                  <a:gd name="connsiteY219" fmla="*/ 1842448 h 4046561"/>
                  <a:gd name="connsiteX220" fmla="*/ 3501610 w 3692679"/>
                  <a:gd name="connsiteY220" fmla="*/ 1862919 h 4046561"/>
                  <a:gd name="connsiteX221" fmla="*/ 3378780 w 3692679"/>
                  <a:gd name="connsiteY221" fmla="*/ 1835624 h 4046561"/>
                  <a:gd name="connsiteX222" fmla="*/ 3303856 w 3692679"/>
                  <a:gd name="connsiteY222" fmla="*/ 1822129 h 4046561"/>
                  <a:gd name="connsiteX223" fmla="*/ 3310679 w 3692679"/>
                  <a:gd name="connsiteY223" fmla="*/ 1603747 h 4046561"/>
                  <a:gd name="connsiteX224" fmla="*/ 3324329 w 3692679"/>
                  <a:gd name="connsiteY224" fmla="*/ 1562800 h 4046561"/>
                  <a:gd name="connsiteX225" fmla="*/ 3331013 w 3692679"/>
                  <a:gd name="connsiteY225" fmla="*/ 1460310 h 4046561"/>
                  <a:gd name="connsiteX226" fmla="*/ 3303718 w 3692679"/>
                  <a:gd name="connsiteY226" fmla="*/ 1398895 h 4046561"/>
                  <a:gd name="connsiteX227" fmla="*/ 3296894 w 3692679"/>
                  <a:gd name="connsiteY227" fmla="*/ 1378424 h 4046561"/>
                  <a:gd name="connsiteX228" fmla="*/ 3290070 w 3692679"/>
                  <a:gd name="connsiteY228" fmla="*/ 1357952 h 4046561"/>
                  <a:gd name="connsiteX229" fmla="*/ 3071706 w 3692679"/>
                  <a:gd name="connsiteY229" fmla="*/ 1330657 h 4046561"/>
                  <a:gd name="connsiteX230" fmla="*/ 2846518 w 3692679"/>
                  <a:gd name="connsiteY230" fmla="*/ 1337480 h 4046561"/>
                  <a:gd name="connsiteX231" fmla="*/ 2826046 w 3692679"/>
                  <a:gd name="connsiteY231" fmla="*/ 1351128 h 4046561"/>
                  <a:gd name="connsiteX232" fmla="*/ 2812398 w 3692679"/>
                  <a:gd name="connsiteY232" fmla="*/ 1392071 h 4046561"/>
                  <a:gd name="connsiteX233" fmla="*/ 2805574 w 3692679"/>
                  <a:gd name="connsiteY233" fmla="*/ 1419367 h 4046561"/>
                  <a:gd name="connsiteX234" fmla="*/ 2791927 w 3692679"/>
                  <a:gd name="connsiteY234" fmla="*/ 1473958 h 4046561"/>
                  <a:gd name="connsiteX235" fmla="*/ 2785103 w 3692679"/>
                  <a:gd name="connsiteY235" fmla="*/ 1521725 h 4046561"/>
                  <a:gd name="connsiteX236" fmla="*/ 2791927 w 3692679"/>
                  <a:gd name="connsiteY236" fmla="*/ 1705970 h 4046561"/>
                  <a:gd name="connsiteX237" fmla="*/ 2805574 w 3692679"/>
                  <a:gd name="connsiteY237" fmla="*/ 1808328 h 4046561"/>
                  <a:gd name="connsiteX238" fmla="*/ 2798750 w 3692679"/>
                  <a:gd name="connsiteY238" fmla="*/ 1835624 h 4046561"/>
                  <a:gd name="connsiteX239" fmla="*/ 2737335 w 3692679"/>
                  <a:gd name="connsiteY239" fmla="*/ 1828800 h 4046561"/>
                  <a:gd name="connsiteX240" fmla="*/ 2614506 w 3692679"/>
                  <a:gd name="connsiteY240" fmla="*/ 1821976 h 4046561"/>
                  <a:gd name="connsiteX241" fmla="*/ 2348374 w 3692679"/>
                  <a:gd name="connsiteY241" fmla="*/ 1808328 h 4046561"/>
                  <a:gd name="connsiteX242" fmla="*/ 2225638 w 3692679"/>
                  <a:gd name="connsiteY242" fmla="*/ 1815305 h 4046561"/>
                  <a:gd name="connsiteX243" fmla="*/ 2150573 w 3692679"/>
                  <a:gd name="connsiteY243" fmla="*/ 1815305 h 4046561"/>
                  <a:gd name="connsiteX244" fmla="*/ 1979968 w 3692679"/>
                  <a:gd name="connsiteY244" fmla="*/ 1808480 h 4046561"/>
                  <a:gd name="connsiteX245" fmla="*/ 1918470 w 3692679"/>
                  <a:gd name="connsiteY245" fmla="*/ 1753737 h 4046561"/>
                  <a:gd name="connsiteX246" fmla="*/ 1877527 w 3692679"/>
                  <a:gd name="connsiteY246" fmla="*/ 1692322 h 4046561"/>
                  <a:gd name="connsiteX247" fmla="*/ 1863879 w 3692679"/>
                  <a:gd name="connsiteY247" fmla="*/ 1671851 h 4046561"/>
                  <a:gd name="connsiteX248" fmla="*/ 1822935 w 3692679"/>
                  <a:gd name="connsiteY248" fmla="*/ 1630907 h 4046561"/>
                  <a:gd name="connsiteX249" fmla="*/ 1775168 w 3692679"/>
                  <a:gd name="connsiteY249" fmla="*/ 1576316 h 4046561"/>
                  <a:gd name="connsiteX250" fmla="*/ 1720577 w 3692679"/>
                  <a:gd name="connsiteY250" fmla="*/ 1514901 h 4046561"/>
                  <a:gd name="connsiteX251" fmla="*/ 1679634 w 3692679"/>
                  <a:gd name="connsiteY251" fmla="*/ 1487606 h 4046561"/>
                  <a:gd name="connsiteX252" fmla="*/ 1618219 w 3692679"/>
                  <a:gd name="connsiteY252" fmla="*/ 1439839 h 4046561"/>
                  <a:gd name="connsiteX253" fmla="*/ 1577276 w 3692679"/>
                  <a:gd name="connsiteY253" fmla="*/ 1398895 h 4046561"/>
                  <a:gd name="connsiteX254" fmla="*/ 1536333 w 3692679"/>
                  <a:gd name="connsiteY254" fmla="*/ 1371600 h 4046561"/>
                  <a:gd name="connsiteX255" fmla="*/ 1488565 w 3692679"/>
                  <a:gd name="connsiteY255" fmla="*/ 1310185 h 4046561"/>
                  <a:gd name="connsiteX256" fmla="*/ 1468094 w 3692679"/>
                  <a:gd name="connsiteY256" fmla="*/ 1289713 h 4046561"/>
                  <a:gd name="connsiteX257" fmla="*/ 1447622 w 3692679"/>
                  <a:gd name="connsiteY257" fmla="*/ 1282889 h 4046561"/>
                  <a:gd name="connsiteX258" fmla="*/ 1420327 w 3692679"/>
                  <a:gd name="connsiteY258" fmla="*/ 1248770 h 4046561"/>
                  <a:gd name="connsiteX259" fmla="*/ 1393031 w 3692679"/>
                  <a:gd name="connsiteY259" fmla="*/ 1214651 h 4046561"/>
                  <a:gd name="connsiteX260" fmla="*/ 1379383 w 3692679"/>
                  <a:gd name="connsiteY260" fmla="*/ 1194179 h 4046561"/>
                  <a:gd name="connsiteX261" fmla="*/ 1338440 w 3692679"/>
                  <a:gd name="connsiteY261" fmla="*/ 1153236 h 4046561"/>
                  <a:gd name="connsiteX262" fmla="*/ 1304321 w 3692679"/>
                  <a:gd name="connsiteY262" fmla="*/ 1125940 h 4046561"/>
                  <a:gd name="connsiteX263" fmla="*/ 1290673 w 3692679"/>
                  <a:gd name="connsiteY263" fmla="*/ 1098645 h 4046561"/>
                  <a:gd name="connsiteX264" fmla="*/ 1270201 w 3692679"/>
                  <a:gd name="connsiteY264" fmla="*/ 1084997 h 4046561"/>
                  <a:gd name="connsiteX265" fmla="*/ 1242906 w 3692679"/>
                  <a:gd name="connsiteY265" fmla="*/ 1064525 h 4046561"/>
                  <a:gd name="connsiteX266" fmla="*/ 1297551 w 3692679"/>
                  <a:gd name="connsiteY266" fmla="*/ 873530 h 4046561"/>
                  <a:gd name="connsiteX267" fmla="*/ 1345320 w 3692679"/>
                  <a:gd name="connsiteY267" fmla="*/ 743866 h 4046561"/>
                  <a:gd name="connsiteX268" fmla="*/ 1331672 w 3692679"/>
                  <a:gd name="connsiteY268" fmla="*/ 696095 h 4046561"/>
                  <a:gd name="connsiteX269" fmla="*/ 1249782 w 3692679"/>
                  <a:gd name="connsiteY269" fmla="*/ 696095 h 4046561"/>
                  <a:gd name="connsiteX270" fmla="*/ 1113344 w 3692679"/>
                  <a:gd name="connsiteY270" fmla="*/ 621082 h 4046561"/>
                  <a:gd name="connsiteX271" fmla="*/ 949519 w 3692679"/>
                  <a:gd name="connsiteY271" fmla="*/ 545956 h 4046561"/>
                  <a:gd name="connsiteX272" fmla="*/ 846197 w 3692679"/>
                  <a:gd name="connsiteY272" fmla="*/ 484536 h 4046561"/>
                  <a:gd name="connsiteX273" fmla="*/ 772090 w 3692679"/>
                  <a:gd name="connsiteY273" fmla="*/ 450415 h 4046561"/>
                  <a:gd name="connsiteX274" fmla="*/ 717496 w 3692679"/>
                  <a:gd name="connsiteY274" fmla="*/ 429940 h 4046561"/>
                  <a:gd name="connsiteX275" fmla="*/ 662904 w 3692679"/>
                  <a:gd name="connsiteY275" fmla="*/ 388994 h 4046561"/>
                  <a:gd name="connsiteX276" fmla="*/ 642430 w 3692679"/>
                  <a:gd name="connsiteY276" fmla="*/ 375345 h 4046561"/>
                  <a:gd name="connsiteX277" fmla="*/ 574189 w 3692679"/>
                  <a:gd name="connsiteY277" fmla="*/ 368521 h 4046561"/>
                  <a:gd name="connsiteX278" fmla="*/ 560564 w 3692679"/>
                  <a:gd name="connsiteY278" fmla="*/ 354900 h 4046561"/>
                  <a:gd name="connsiteX279" fmla="*/ 669728 w 3692679"/>
                  <a:gd name="connsiteY279" fmla="*/ 163787 h 4046561"/>
                  <a:gd name="connsiteX280" fmla="*/ 642457 w 3692679"/>
                  <a:gd name="connsiteY280" fmla="*/ 109204 h 4046561"/>
                  <a:gd name="connsiteX281" fmla="*/ 581060 w 3692679"/>
                  <a:gd name="connsiteY281" fmla="*/ 68261 h 4046561"/>
                  <a:gd name="connsiteX282" fmla="*/ 512772 w 3692679"/>
                  <a:gd name="connsiteY282" fmla="*/ 34122 h 4046561"/>
                  <a:gd name="connsiteX283" fmla="*/ 451335 w 3692679"/>
                  <a:gd name="connsiteY283" fmla="*/ 27295 h 4046561"/>
                  <a:gd name="connsiteX284" fmla="*/ 444512 w 3692679"/>
                  <a:gd name="connsiteY284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574165 w 3692679"/>
                  <a:gd name="connsiteY38" fmla="*/ 996286 h 4046561"/>
                  <a:gd name="connsiteX39" fmla="*/ 628783 w 3692679"/>
                  <a:gd name="connsiteY39" fmla="*/ 1105562 h 4046561"/>
                  <a:gd name="connsiteX40" fmla="*/ 656052 w 3692679"/>
                  <a:gd name="connsiteY40" fmla="*/ 1037230 h 4046561"/>
                  <a:gd name="connsiteX41" fmla="*/ 697025 w 3692679"/>
                  <a:gd name="connsiteY41" fmla="*/ 1146509 h 4046561"/>
                  <a:gd name="connsiteX42" fmla="*/ 758442 w 3692679"/>
                  <a:gd name="connsiteY42" fmla="*/ 1173807 h 4046561"/>
                  <a:gd name="connsiteX43" fmla="*/ 799353 w 3692679"/>
                  <a:gd name="connsiteY43" fmla="*/ 1105468 h 4046561"/>
                  <a:gd name="connsiteX44" fmla="*/ 819859 w 3692679"/>
                  <a:gd name="connsiteY44" fmla="*/ 1235226 h 4046561"/>
                  <a:gd name="connsiteX45" fmla="*/ 840297 w 3692679"/>
                  <a:gd name="connsiteY45" fmla="*/ 1125940 h 4046561"/>
                  <a:gd name="connsiteX46" fmla="*/ 860768 w 3692679"/>
                  <a:gd name="connsiteY46" fmla="*/ 1146412 h 4046561"/>
                  <a:gd name="connsiteX47" fmla="*/ 881240 w 3692679"/>
                  <a:gd name="connsiteY47" fmla="*/ 1160060 h 4046561"/>
                  <a:gd name="connsiteX48" fmla="*/ 894888 w 3692679"/>
                  <a:gd name="connsiteY48" fmla="*/ 1180531 h 4046561"/>
                  <a:gd name="connsiteX49" fmla="*/ 915359 w 3692679"/>
                  <a:gd name="connsiteY49" fmla="*/ 1194179 h 4046561"/>
                  <a:gd name="connsiteX50" fmla="*/ 935831 w 3692679"/>
                  <a:gd name="connsiteY50" fmla="*/ 1214651 h 4046561"/>
                  <a:gd name="connsiteX51" fmla="*/ 949479 w 3692679"/>
                  <a:gd name="connsiteY51" fmla="*/ 1276066 h 4046561"/>
                  <a:gd name="connsiteX52" fmla="*/ 956303 w 3692679"/>
                  <a:gd name="connsiteY52" fmla="*/ 1296537 h 4046561"/>
                  <a:gd name="connsiteX53" fmla="*/ 963127 w 3692679"/>
                  <a:gd name="connsiteY53" fmla="*/ 1323833 h 4046561"/>
                  <a:gd name="connsiteX54" fmla="*/ 976774 w 3692679"/>
                  <a:gd name="connsiteY54" fmla="*/ 1364776 h 4046561"/>
                  <a:gd name="connsiteX55" fmla="*/ 990422 w 3692679"/>
                  <a:gd name="connsiteY55" fmla="*/ 1405719 h 4046561"/>
                  <a:gd name="connsiteX56" fmla="*/ 1010894 w 3692679"/>
                  <a:gd name="connsiteY56" fmla="*/ 1467134 h 4046561"/>
                  <a:gd name="connsiteX57" fmla="*/ 1017718 w 3692679"/>
                  <a:gd name="connsiteY57" fmla="*/ 1487606 h 4046561"/>
                  <a:gd name="connsiteX58" fmla="*/ 1010894 w 3692679"/>
                  <a:gd name="connsiteY58" fmla="*/ 1624083 h 4046561"/>
                  <a:gd name="connsiteX59" fmla="*/ 997246 w 3692679"/>
                  <a:gd name="connsiteY59" fmla="*/ 1665027 h 4046561"/>
                  <a:gd name="connsiteX60" fmla="*/ 990422 w 3692679"/>
                  <a:gd name="connsiteY60" fmla="*/ 1685498 h 4046561"/>
                  <a:gd name="connsiteX61" fmla="*/ 1010894 w 3692679"/>
                  <a:gd name="connsiteY61" fmla="*/ 1760561 h 4046561"/>
                  <a:gd name="connsiteX62" fmla="*/ 1051837 w 3692679"/>
                  <a:gd name="connsiteY62" fmla="*/ 1821976 h 4046561"/>
                  <a:gd name="connsiteX63" fmla="*/ 1072309 w 3692679"/>
                  <a:gd name="connsiteY63" fmla="*/ 1835624 h 4046561"/>
                  <a:gd name="connsiteX64" fmla="*/ 1079133 w 3692679"/>
                  <a:gd name="connsiteY64" fmla="*/ 1856095 h 4046561"/>
                  <a:gd name="connsiteX65" fmla="*/ 1120076 w 3692679"/>
                  <a:gd name="connsiteY65" fmla="*/ 1890215 h 4046561"/>
                  <a:gd name="connsiteX66" fmla="*/ 1140547 w 3692679"/>
                  <a:gd name="connsiteY66" fmla="*/ 1910686 h 4046561"/>
                  <a:gd name="connsiteX67" fmla="*/ 1161019 w 3692679"/>
                  <a:gd name="connsiteY67" fmla="*/ 1924334 h 4046561"/>
                  <a:gd name="connsiteX68" fmla="*/ 1181491 w 3692679"/>
                  <a:gd name="connsiteY68" fmla="*/ 1944806 h 4046561"/>
                  <a:gd name="connsiteX69" fmla="*/ 1201962 w 3692679"/>
                  <a:gd name="connsiteY69" fmla="*/ 1951630 h 4046561"/>
                  <a:gd name="connsiteX70" fmla="*/ 1236082 w 3692679"/>
                  <a:gd name="connsiteY70" fmla="*/ 1985749 h 4046561"/>
                  <a:gd name="connsiteX71" fmla="*/ 1249730 w 3692679"/>
                  <a:gd name="connsiteY71" fmla="*/ 2006221 h 4046561"/>
                  <a:gd name="connsiteX72" fmla="*/ 1270201 w 3692679"/>
                  <a:gd name="connsiteY72" fmla="*/ 2047164 h 4046561"/>
                  <a:gd name="connsiteX73" fmla="*/ 1277025 w 3692679"/>
                  <a:gd name="connsiteY73" fmla="*/ 2067636 h 4046561"/>
                  <a:gd name="connsiteX74" fmla="*/ 1304321 w 3692679"/>
                  <a:gd name="connsiteY74" fmla="*/ 2108579 h 4046561"/>
                  <a:gd name="connsiteX75" fmla="*/ 1324792 w 3692679"/>
                  <a:gd name="connsiteY75" fmla="*/ 2149522 h 4046561"/>
                  <a:gd name="connsiteX76" fmla="*/ 1331616 w 3692679"/>
                  <a:gd name="connsiteY76" fmla="*/ 2169994 h 4046561"/>
                  <a:gd name="connsiteX77" fmla="*/ 1352088 w 3692679"/>
                  <a:gd name="connsiteY77" fmla="*/ 2183642 h 4046561"/>
                  <a:gd name="connsiteX78" fmla="*/ 1358912 w 3692679"/>
                  <a:gd name="connsiteY78" fmla="*/ 2204113 h 4046561"/>
                  <a:gd name="connsiteX79" fmla="*/ 1379383 w 3692679"/>
                  <a:gd name="connsiteY79" fmla="*/ 2210937 h 4046561"/>
                  <a:gd name="connsiteX80" fmla="*/ 1420327 w 3692679"/>
                  <a:gd name="connsiteY80" fmla="*/ 2238233 h 4046561"/>
                  <a:gd name="connsiteX81" fmla="*/ 1440798 w 3692679"/>
                  <a:gd name="connsiteY81" fmla="*/ 2245057 h 4046561"/>
                  <a:gd name="connsiteX82" fmla="*/ 1502213 w 3692679"/>
                  <a:gd name="connsiteY82" fmla="*/ 2279176 h 4046561"/>
                  <a:gd name="connsiteX83" fmla="*/ 1563628 w 3692679"/>
                  <a:gd name="connsiteY83" fmla="*/ 2320119 h 4046561"/>
                  <a:gd name="connsiteX84" fmla="*/ 1584100 w 3692679"/>
                  <a:gd name="connsiteY84" fmla="*/ 2333767 h 4046561"/>
                  <a:gd name="connsiteX85" fmla="*/ 1604571 w 3692679"/>
                  <a:gd name="connsiteY85" fmla="*/ 2340591 h 4046561"/>
                  <a:gd name="connsiteX86" fmla="*/ 1618219 w 3692679"/>
                  <a:gd name="connsiteY86" fmla="*/ 2361063 h 4046561"/>
                  <a:gd name="connsiteX87" fmla="*/ 1638691 w 3692679"/>
                  <a:gd name="connsiteY87" fmla="*/ 2367886 h 4046561"/>
                  <a:gd name="connsiteX88" fmla="*/ 1679634 w 3692679"/>
                  <a:gd name="connsiteY88" fmla="*/ 2395182 h 4046561"/>
                  <a:gd name="connsiteX89" fmla="*/ 1700106 w 3692679"/>
                  <a:gd name="connsiteY89" fmla="*/ 2408830 h 4046561"/>
                  <a:gd name="connsiteX90" fmla="*/ 1727401 w 3692679"/>
                  <a:gd name="connsiteY90" fmla="*/ 2429301 h 4046561"/>
                  <a:gd name="connsiteX91" fmla="*/ 1768344 w 3692679"/>
                  <a:gd name="connsiteY91" fmla="*/ 2456597 h 4046561"/>
                  <a:gd name="connsiteX92" fmla="*/ 1829759 w 3692679"/>
                  <a:gd name="connsiteY92" fmla="*/ 2497540 h 4046561"/>
                  <a:gd name="connsiteX93" fmla="*/ 1850231 w 3692679"/>
                  <a:gd name="connsiteY93" fmla="*/ 2511188 h 4046561"/>
                  <a:gd name="connsiteX94" fmla="*/ 1870703 w 3692679"/>
                  <a:gd name="connsiteY94" fmla="*/ 2531660 h 4046561"/>
                  <a:gd name="connsiteX95" fmla="*/ 1891174 w 3692679"/>
                  <a:gd name="connsiteY95" fmla="*/ 2538483 h 4046561"/>
                  <a:gd name="connsiteX96" fmla="*/ 1938941 w 3692679"/>
                  <a:gd name="connsiteY96" fmla="*/ 2572603 h 4046561"/>
                  <a:gd name="connsiteX97" fmla="*/ 1979885 w 3692679"/>
                  <a:gd name="connsiteY97" fmla="*/ 2599898 h 4046561"/>
                  <a:gd name="connsiteX98" fmla="*/ 2020828 w 3692679"/>
                  <a:gd name="connsiteY98" fmla="*/ 2627194 h 4046561"/>
                  <a:gd name="connsiteX99" fmla="*/ 2061771 w 3692679"/>
                  <a:gd name="connsiteY99" fmla="*/ 2640842 h 4046561"/>
                  <a:gd name="connsiteX100" fmla="*/ 2102715 w 3692679"/>
                  <a:gd name="connsiteY100" fmla="*/ 2654489 h 4046561"/>
                  <a:gd name="connsiteX101" fmla="*/ 2123186 w 3692679"/>
                  <a:gd name="connsiteY101" fmla="*/ 2661313 h 4046561"/>
                  <a:gd name="connsiteX102" fmla="*/ 2150482 w 3692679"/>
                  <a:gd name="connsiteY102" fmla="*/ 2668137 h 4046561"/>
                  <a:gd name="connsiteX103" fmla="*/ 2170953 w 3692679"/>
                  <a:gd name="connsiteY103" fmla="*/ 2674961 h 4046561"/>
                  <a:gd name="connsiteX104" fmla="*/ 2211897 w 3692679"/>
                  <a:gd name="connsiteY104" fmla="*/ 2681785 h 4046561"/>
                  <a:gd name="connsiteX105" fmla="*/ 2280135 w 3692679"/>
                  <a:gd name="connsiteY105" fmla="*/ 2702257 h 4046561"/>
                  <a:gd name="connsiteX106" fmla="*/ 2321079 w 3692679"/>
                  <a:gd name="connsiteY106" fmla="*/ 2715904 h 4046561"/>
                  <a:gd name="connsiteX107" fmla="*/ 2362022 w 3692679"/>
                  <a:gd name="connsiteY107" fmla="*/ 2729552 h 4046561"/>
                  <a:gd name="connsiteX108" fmla="*/ 2382494 w 3692679"/>
                  <a:gd name="connsiteY108" fmla="*/ 2736376 h 4046561"/>
                  <a:gd name="connsiteX109" fmla="*/ 2402965 w 3692679"/>
                  <a:gd name="connsiteY109" fmla="*/ 2750024 h 4046561"/>
                  <a:gd name="connsiteX110" fmla="*/ 2423437 w 3692679"/>
                  <a:gd name="connsiteY110" fmla="*/ 2756848 h 4046561"/>
                  <a:gd name="connsiteX111" fmla="*/ 2464380 w 3692679"/>
                  <a:gd name="connsiteY111" fmla="*/ 2784143 h 4046561"/>
                  <a:gd name="connsiteX112" fmla="*/ 2525795 w 3692679"/>
                  <a:gd name="connsiteY112" fmla="*/ 2825086 h 4046561"/>
                  <a:gd name="connsiteX113" fmla="*/ 2546267 w 3692679"/>
                  <a:gd name="connsiteY113" fmla="*/ 2838734 h 4046561"/>
                  <a:gd name="connsiteX114" fmla="*/ 2573562 w 3692679"/>
                  <a:gd name="connsiteY114" fmla="*/ 2852382 h 4046561"/>
                  <a:gd name="connsiteX115" fmla="*/ 2614506 w 3692679"/>
                  <a:gd name="connsiteY115" fmla="*/ 2879677 h 4046561"/>
                  <a:gd name="connsiteX116" fmla="*/ 2634977 w 3692679"/>
                  <a:gd name="connsiteY116" fmla="*/ 2900149 h 4046561"/>
                  <a:gd name="connsiteX117" fmla="*/ 2655449 w 3692679"/>
                  <a:gd name="connsiteY117" fmla="*/ 2913797 h 4046561"/>
                  <a:gd name="connsiteX118" fmla="*/ 2662273 w 3692679"/>
                  <a:gd name="connsiteY118" fmla="*/ 2934268 h 4046561"/>
                  <a:gd name="connsiteX119" fmla="*/ 2675921 w 3692679"/>
                  <a:gd name="connsiteY119" fmla="*/ 2954740 h 4046561"/>
                  <a:gd name="connsiteX120" fmla="*/ 2696392 w 3692679"/>
                  <a:gd name="connsiteY120" fmla="*/ 2995683 h 4046561"/>
                  <a:gd name="connsiteX121" fmla="*/ 2703216 w 3692679"/>
                  <a:gd name="connsiteY121" fmla="*/ 3016155 h 4046561"/>
                  <a:gd name="connsiteX122" fmla="*/ 2723688 w 3692679"/>
                  <a:gd name="connsiteY122" fmla="*/ 3057098 h 4046561"/>
                  <a:gd name="connsiteX123" fmla="*/ 2716864 w 3692679"/>
                  <a:gd name="connsiteY123" fmla="*/ 3118513 h 4046561"/>
                  <a:gd name="connsiteX124" fmla="*/ 2703216 w 3692679"/>
                  <a:gd name="connsiteY124" fmla="*/ 3166280 h 4046561"/>
                  <a:gd name="connsiteX125" fmla="*/ 2696392 w 3692679"/>
                  <a:gd name="connsiteY125" fmla="*/ 3193576 h 4046561"/>
                  <a:gd name="connsiteX126" fmla="*/ 2682744 w 3692679"/>
                  <a:gd name="connsiteY126" fmla="*/ 3234519 h 4046561"/>
                  <a:gd name="connsiteX127" fmla="*/ 2669097 w 3692679"/>
                  <a:gd name="connsiteY127" fmla="*/ 3254991 h 4046561"/>
                  <a:gd name="connsiteX128" fmla="*/ 2662273 w 3692679"/>
                  <a:gd name="connsiteY128" fmla="*/ 3275463 h 4046561"/>
                  <a:gd name="connsiteX129" fmla="*/ 2641801 w 3692679"/>
                  <a:gd name="connsiteY129" fmla="*/ 3295934 h 4046561"/>
                  <a:gd name="connsiteX130" fmla="*/ 2594034 w 3692679"/>
                  <a:gd name="connsiteY130" fmla="*/ 3323230 h 4046561"/>
                  <a:gd name="connsiteX131" fmla="*/ 2634977 w 3692679"/>
                  <a:gd name="connsiteY131" fmla="*/ 3357349 h 4046561"/>
                  <a:gd name="connsiteX132" fmla="*/ 2655449 w 3692679"/>
                  <a:gd name="connsiteY132" fmla="*/ 3364173 h 4046561"/>
                  <a:gd name="connsiteX133" fmla="*/ 2675921 w 3692679"/>
                  <a:gd name="connsiteY133" fmla="*/ 3377821 h 4046561"/>
                  <a:gd name="connsiteX134" fmla="*/ 2696392 w 3692679"/>
                  <a:gd name="connsiteY134" fmla="*/ 3384645 h 4046561"/>
                  <a:gd name="connsiteX135" fmla="*/ 2757807 w 3692679"/>
                  <a:gd name="connsiteY135" fmla="*/ 3418764 h 4046561"/>
                  <a:gd name="connsiteX136" fmla="*/ 2778279 w 3692679"/>
                  <a:gd name="connsiteY136" fmla="*/ 3432412 h 4046561"/>
                  <a:gd name="connsiteX137" fmla="*/ 2798750 w 3692679"/>
                  <a:gd name="connsiteY137" fmla="*/ 3439236 h 4046561"/>
                  <a:gd name="connsiteX138" fmla="*/ 2839694 w 3692679"/>
                  <a:gd name="connsiteY138" fmla="*/ 3466531 h 4046561"/>
                  <a:gd name="connsiteX139" fmla="*/ 2880637 w 3692679"/>
                  <a:gd name="connsiteY139" fmla="*/ 3480179 h 4046561"/>
                  <a:gd name="connsiteX140" fmla="*/ 2921580 w 3692679"/>
                  <a:gd name="connsiteY140" fmla="*/ 3500651 h 4046561"/>
                  <a:gd name="connsiteX141" fmla="*/ 2948876 w 3692679"/>
                  <a:gd name="connsiteY141" fmla="*/ 3493827 h 4046561"/>
                  <a:gd name="connsiteX142" fmla="*/ 2969347 w 3692679"/>
                  <a:gd name="connsiteY142" fmla="*/ 3480179 h 4046561"/>
                  <a:gd name="connsiteX143" fmla="*/ 2989819 w 3692679"/>
                  <a:gd name="connsiteY143" fmla="*/ 3473355 h 4046561"/>
                  <a:gd name="connsiteX144" fmla="*/ 3023938 w 3692679"/>
                  <a:gd name="connsiteY144" fmla="*/ 3446060 h 4046561"/>
                  <a:gd name="connsiteX145" fmla="*/ 3064882 w 3692679"/>
                  <a:gd name="connsiteY145" fmla="*/ 3411940 h 4046561"/>
                  <a:gd name="connsiteX146" fmla="*/ 3071706 w 3692679"/>
                  <a:gd name="connsiteY146" fmla="*/ 3391468 h 4046561"/>
                  <a:gd name="connsiteX147" fmla="*/ 3092177 w 3692679"/>
                  <a:gd name="connsiteY147" fmla="*/ 3370997 h 4046561"/>
                  <a:gd name="connsiteX148" fmla="*/ 3105825 w 3692679"/>
                  <a:gd name="connsiteY148" fmla="*/ 3350525 h 4046561"/>
                  <a:gd name="connsiteX149" fmla="*/ 3119473 w 3692679"/>
                  <a:gd name="connsiteY149" fmla="*/ 3370997 h 4046561"/>
                  <a:gd name="connsiteX150" fmla="*/ 3126297 w 3692679"/>
                  <a:gd name="connsiteY150" fmla="*/ 3391468 h 4046561"/>
                  <a:gd name="connsiteX151" fmla="*/ 3167240 w 3692679"/>
                  <a:gd name="connsiteY151" fmla="*/ 3418764 h 4046561"/>
                  <a:gd name="connsiteX152" fmla="*/ 3187712 w 3692679"/>
                  <a:gd name="connsiteY152" fmla="*/ 3432412 h 4046561"/>
                  <a:gd name="connsiteX153" fmla="*/ 3228655 w 3692679"/>
                  <a:gd name="connsiteY153" fmla="*/ 3405116 h 4046561"/>
                  <a:gd name="connsiteX154" fmla="*/ 3242303 w 3692679"/>
                  <a:gd name="connsiteY154" fmla="*/ 3425588 h 4046561"/>
                  <a:gd name="connsiteX155" fmla="*/ 3283246 w 3692679"/>
                  <a:gd name="connsiteY155" fmla="*/ 3459707 h 4046561"/>
                  <a:gd name="connsiteX156" fmla="*/ 3310541 w 3692679"/>
                  <a:gd name="connsiteY156" fmla="*/ 3500651 h 4046561"/>
                  <a:gd name="connsiteX157" fmla="*/ 3296894 w 3692679"/>
                  <a:gd name="connsiteY157" fmla="*/ 3521122 h 4046561"/>
                  <a:gd name="connsiteX158" fmla="*/ 3283246 w 3692679"/>
                  <a:gd name="connsiteY158" fmla="*/ 3562066 h 4046561"/>
                  <a:gd name="connsiteX159" fmla="*/ 3269598 w 3692679"/>
                  <a:gd name="connsiteY159" fmla="*/ 3582537 h 4046561"/>
                  <a:gd name="connsiteX160" fmla="*/ 3262774 w 3692679"/>
                  <a:gd name="connsiteY160" fmla="*/ 3603009 h 4046561"/>
                  <a:gd name="connsiteX161" fmla="*/ 3290070 w 3692679"/>
                  <a:gd name="connsiteY161" fmla="*/ 3650776 h 4046561"/>
                  <a:gd name="connsiteX162" fmla="*/ 3310541 w 3692679"/>
                  <a:gd name="connsiteY162" fmla="*/ 3664424 h 4046561"/>
                  <a:gd name="connsiteX163" fmla="*/ 3351485 w 3692679"/>
                  <a:gd name="connsiteY163" fmla="*/ 3691719 h 4046561"/>
                  <a:gd name="connsiteX164" fmla="*/ 3371956 w 3692679"/>
                  <a:gd name="connsiteY164" fmla="*/ 3705367 h 4046561"/>
                  <a:gd name="connsiteX165" fmla="*/ 3378780 w 3692679"/>
                  <a:gd name="connsiteY165" fmla="*/ 3725839 h 4046561"/>
                  <a:gd name="connsiteX166" fmla="*/ 3392428 w 3692679"/>
                  <a:gd name="connsiteY166" fmla="*/ 3746310 h 4046561"/>
                  <a:gd name="connsiteX167" fmla="*/ 3412900 w 3692679"/>
                  <a:gd name="connsiteY167" fmla="*/ 3814549 h 4046561"/>
                  <a:gd name="connsiteX168" fmla="*/ 3426547 w 3692679"/>
                  <a:gd name="connsiteY168" fmla="*/ 3903260 h 4046561"/>
                  <a:gd name="connsiteX169" fmla="*/ 3460667 w 3692679"/>
                  <a:gd name="connsiteY169" fmla="*/ 3937379 h 4046561"/>
                  <a:gd name="connsiteX170" fmla="*/ 3501610 w 3692679"/>
                  <a:gd name="connsiteY170" fmla="*/ 3978322 h 4046561"/>
                  <a:gd name="connsiteX171" fmla="*/ 3542553 w 3692679"/>
                  <a:gd name="connsiteY171" fmla="*/ 4012442 h 4046561"/>
                  <a:gd name="connsiteX172" fmla="*/ 3583497 w 3692679"/>
                  <a:gd name="connsiteY172" fmla="*/ 4046561 h 4046561"/>
                  <a:gd name="connsiteX173" fmla="*/ 3603968 w 3692679"/>
                  <a:gd name="connsiteY173" fmla="*/ 4005618 h 4046561"/>
                  <a:gd name="connsiteX174" fmla="*/ 3590321 w 3692679"/>
                  <a:gd name="connsiteY174" fmla="*/ 3957851 h 4046561"/>
                  <a:gd name="connsiteX175" fmla="*/ 3576673 w 3692679"/>
                  <a:gd name="connsiteY175" fmla="*/ 3910083 h 4046561"/>
                  <a:gd name="connsiteX176" fmla="*/ 3563025 w 3692679"/>
                  <a:gd name="connsiteY176" fmla="*/ 3889612 h 4046561"/>
                  <a:gd name="connsiteX177" fmla="*/ 3535730 w 3692679"/>
                  <a:gd name="connsiteY177" fmla="*/ 3828197 h 4046561"/>
                  <a:gd name="connsiteX178" fmla="*/ 3515258 w 3692679"/>
                  <a:gd name="connsiteY178" fmla="*/ 3780430 h 4046561"/>
                  <a:gd name="connsiteX179" fmla="*/ 3501610 w 3692679"/>
                  <a:gd name="connsiteY179" fmla="*/ 3759958 h 4046561"/>
                  <a:gd name="connsiteX180" fmla="*/ 3487962 w 3692679"/>
                  <a:gd name="connsiteY180" fmla="*/ 3719015 h 4046561"/>
                  <a:gd name="connsiteX181" fmla="*/ 3474315 w 3692679"/>
                  <a:gd name="connsiteY181" fmla="*/ 3678071 h 4046561"/>
                  <a:gd name="connsiteX182" fmla="*/ 3467491 w 3692679"/>
                  <a:gd name="connsiteY182" fmla="*/ 3650776 h 4046561"/>
                  <a:gd name="connsiteX183" fmla="*/ 3447019 w 3692679"/>
                  <a:gd name="connsiteY183" fmla="*/ 3589361 h 4046561"/>
                  <a:gd name="connsiteX184" fmla="*/ 3433371 w 3692679"/>
                  <a:gd name="connsiteY184" fmla="*/ 3541594 h 4046561"/>
                  <a:gd name="connsiteX185" fmla="*/ 3419724 w 3692679"/>
                  <a:gd name="connsiteY185" fmla="*/ 3411940 h 4046561"/>
                  <a:gd name="connsiteX186" fmla="*/ 3426547 w 3692679"/>
                  <a:gd name="connsiteY186" fmla="*/ 3309582 h 4046561"/>
                  <a:gd name="connsiteX187" fmla="*/ 3433371 w 3692679"/>
                  <a:gd name="connsiteY187" fmla="*/ 3282286 h 4046561"/>
                  <a:gd name="connsiteX188" fmla="*/ 3447019 w 3692679"/>
                  <a:gd name="connsiteY188" fmla="*/ 3241343 h 4046561"/>
                  <a:gd name="connsiteX189" fmla="*/ 3453843 w 3692679"/>
                  <a:gd name="connsiteY189" fmla="*/ 3220871 h 4046561"/>
                  <a:gd name="connsiteX190" fmla="*/ 3467491 w 3692679"/>
                  <a:gd name="connsiteY190" fmla="*/ 3200400 h 4046561"/>
                  <a:gd name="connsiteX191" fmla="*/ 3481138 w 3692679"/>
                  <a:gd name="connsiteY191" fmla="*/ 3159457 h 4046561"/>
                  <a:gd name="connsiteX192" fmla="*/ 3494786 w 3692679"/>
                  <a:gd name="connsiteY192" fmla="*/ 3138985 h 4046561"/>
                  <a:gd name="connsiteX193" fmla="*/ 3508434 w 3692679"/>
                  <a:gd name="connsiteY193" fmla="*/ 3098042 h 4046561"/>
                  <a:gd name="connsiteX194" fmla="*/ 3522082 w 3692679"/>
                  <a:gd name="connsiteY194" fmla="*/ 3057098 h 4046561"/>
                  <a:gd name="connsiteX195" fmla="*/ 3528906 w 3692679"/>
                  <a:gd name="connsiteY195" fmla="*/ 3036627 h 4046561"/>
                  <a:gd name="connsiteX196" fmla="*/ 3535730 w 3692679"/>
                  <a:gd name="connsiteY196" fmla="*/ 3009331 h 4046561"/>
                  <a:gd name="connsiteX197" fmla="*/ 3549377 w 3692679"/>
                  <a:gd name="connsiteY197" fmla="*/ 2968388 h 4046561"/>
                  <a:gd name="connsiteX198" fmla="*/ 3576673 w 3692679"/>
                  <a:gd name="connsiteY198" fmla="*/ 2886501 h 4046561"/>
                  <a:gd name="connsiteX199" fmla="*/ 3590321 w 3692679"/>
                  <a:gd name="connsiteY199" fmla="*/ 2838734 h 4046561"/>
                  <a:gd name="connsiteX200" fmla="*/ 3603968 w 3692679"/>
                  <a:gd name="connsiteY200" fmla="*/ 2797791 h 4046561"/>
                  <a:gd name="connsiteX201" fmla="*/ 3610792 w 3692679"/>
                  <a:gd name="connsiteY201" fmla="*/ 2770495 h 4046561"/>
                  <a:gd name="connsiteX202" fmla="*/ 3624440 w 3692679"/>
                  <a:gd name="connsiteY202" fmla="*/ 2729552 h 4046561"/>
                  <a:gd name="connsiteX203" fmla="*/ 3631264 w 3692679"/>
                  <a:gd name="connsiteY203" fmla="*/ 2681785 h 4046561"/>
                  <a:gd name="connsiteX204" fmla="*/ 3638088 w 3692679"/>
                  <a:gd name="connsiteY204" fmla="*/ 2654489 h 4046561"/>
                  <a:gd name="connsiteX205" fmla="*/ 3644912 w 3692679"/>
                  <a:gd name="connsiteY205" fmla="*/ 2593074 h 4046561"/>
                  <a:gd name="connsiteX206" fmla="*/ 3658559 w 3692679"/>
                  <a:gd name="connsiteY206" fmla="*/ 2483892 h 4046561"/>
                  <a:gd name="connsiteX207" fmla="*/ 3665383 w 3692679"/>
                  <a:gd name="connsiteY207" fmla="*/ 2333767 h 4046561"/>
                  <a:gd name="connsiteX208" fmla="*/ 3672207 w 3692679"/>
                  <a:gd name="connsiteY208" fmla="*/ 2272352 h 4046561"/>
                  <a:gd name="connsiteX209" fmla="*/ 3692679 w 3692679"/>
                  <a:gd name="connsiteY209" fmla="*/ 1924334 h 4046561"/>
                  <a:gd name="connsiteX210" fmla="*/ 3685855 w 3692679"/>
                  <a:gd name="connsiteY210" fmla="*/ 1828800 h 4046561"/>
                  <a:gd name="connsiteX211" fmla="*/ 3665383 w 3692679"/>
                  <a:gd name="connsiteY211" fmla="*/ 1760561 h 4046561"/>
                  <a:gd name="connsiteX212" fmla="*/ 3658559 w 3692679"/>
                  <a:gd name="connsiteY212" fmla="*/ 1726442 h 4046561"/>
                  <a:gd name="connsiteX213" fmla="*/ 3651735 w 3692679"/>
                  <a:gd name="connsiteY213" fmla="*/ 1705970 h 4046561"/>
                  <a:gd name="connsiteX214" fmla="*/ 3644912 w 3692679"/>
                  <a:gd name="connsiteY214" fmla="*/ 1726442 h 4046561"/>
                  <a:gd name="connsiteX215" fmla="*/ 3631264 w 3692679"/>
                  <a:gd name="connsiteY215" fmla="*/ 1746913 h 4046561"/>
                  <a:gd name="connsiteX216" fmla="*/ 3597144 w 3692679"/>
                  <a:gd name="connsiteY216" fmla="*/ 1801504 h 4046561"/>
                  <a:gd name="connsiteX217" fmla="*/ 3590321 w 3692679"/>
                  <a:gd name="connsiteY217" fmla="*/ 1821976 h 4046561"/>
                  <a:gd name="connsiteX218" fmla="*/ 3549377 w 3692679"/>
                  <a:gd name="connsiteY218" fmla="*/ 1842448 h 4046561"/>
                  <a:gd name="connsiteX219" fmla="*/ 3501610 w 3692679"/>
                  <a:gd name="connsiteY219" fmla="*/ 1862919 h 4046561"/>
                  <a:gd name="connsiteX220" fmla="*/ 3378780 w 3692679"/>
                  <a:gd name="connsiteY220" fmla="*/ 1835624 h 4046561"/>
                  <a:gd name="connsiteX221" fmla="*/ 3303856 w 3692679"/>
                  <a:gd name="connsiteY221" fmla="*/ 1822129 h 4046561"/>
                  <a:gd name="connsiteX222" fmla="*/ 3310679 w 3692679"/>
                  <a:gd name="connsiteY222" fmla="*/ 1603747 h 4046561"/>
                  <a:gd name="connsiteX223" fmla="*/ 3324329 w 3692679"/>
                  <a:gd name="connsiteY223" fmla="*/ 1562800 h 4046561"/>
                  <a:gd name="connsiteX224" fmla="*/ 3331013 w 3692679"/>
                  <a:gd name="connsiteY224" fmla="*/ 1460310 h 4046561"/>
                  <a:gd name="connsiteX225" fmla="*/ 3303718 w 3692679"/>
                  <a:gd name="connsiteY225" fmla="*/ 1398895 h 4046561"/>
                  <a:gd name="connsiteX226" fmla="*/ 3296894 w 3692679"/>
                  <a:gd name="connsiteY226" fmla="*/ 1378424 h 4046561"/>
                  <a:gd name="connsiteX227" fmla="*/ 3290070 w 3692679"/>
                  <a:gd name="connsiteY227" fmla="*/ 1357952 h 4046561"/>
                  <a:gd name="connsiteX228" fmla="*/ 3071706 w 3692679"/>
                  <a:gd name="connsiteY228" fmla="*/ 1330657 h 4046561"/>
                  <a:gd name="connsiteX229" fmla="*/ 2846518 w 3692679"/>
                  <a:gd name="connsiteY229" fmla="*/ 1337480 h 4046561"/>
                  <a:gd name="connsiteX230" fmla="*/ 2826046 w 3692679"/>
                  <a:gd name="connsiteY230" fmla="*/ 1351128 h 4046561"/>
                  <a:gd name="connsiteX231" fmla="*/ 2812398 w 3692679"/>
                  <a:gd name="connsiteY231" fmla="*/ 1392071 h 4046561"/>
                  <a:gd name="connsiteX232" fmla="*/ 2805574 w 3692679"/>
                  <a:gd name="connsiteY232" fmla="*/ 1419367 h 4046561"/>
                  <a:gd name="connsiteX233" fmla="*/ 2791927 w 3692679"/>
                  <a:gd name="connsiteY233" fmla="*/ 1473958 h 4046561"/>
                  <a:gd name="connsiteX234" fmla="*/ 2785103 w 3692679"/>
                  <a:gd name="connsiteY234" fmla="*/ 1521725 h 4046561"/>
                  <a:gd name="connsiteX235" fmla="*/ 2791927 w 3692679"/>
                  <a:gd name="connsiteY235" fmla="*/ 1705970 h 4046561"/>
                  <a:gd name="connsiteX236" fmla="*/ 2805574 w 3692679"/>
                  <a:gd name="connsiteY236" fmla="*/ 1808328 h 4046561"/>
                  <a:gd name="connsiteX237" fmla="*/ 2798750 w 3692679"/>
                  <a:gd name="connsiteY237" fmla="*/ 1835624 h 4046561"/>
                  <a:gd name="connsiteX238" fmla="*/ 2737335 w 3692679"/>
                  <a:gd name="connsiteY238" fmla="*/ 1828800 h 4046561"/>
                  <a:gd name="connsiteX239" fmla="*/ 2614506 w 3692679"/>
                  <a:gd name="connsiteY239" fmla="*/ 1821976 h 4046561"/>
                  <a:gd name="connsiteX240" fmla="*/ 2348374 w 3692679"/>
                  <a:gd name="connsiteY240" fmla="*/ 1808328 h 4046561"/>
                  <a:gd name="connsiteX241" fmla="*/ 2225638 w 3692679"/>
                  <a:gd name="connsiteY241" fmla="*/ 1815305 h 4046561"/>
                  <a:gd name="connsiteX242" fmla="*/ 2150573 w 3692679"/>
                  <a:gd name="connsiteY242" fmla="*/ 1815305 h 4046561"/>
                  <a:gd name="connsiteX243" fmla="*/ 1979968 w 3692679"/>
                  <a:gd name="connsiteY243" fmla="*/ 1808480 h 4046561"/>
                  <a:gd name="connsiteX244" fmla="*/ 1918470 w 3692679"/>
                  <a:gd name="connsiteY244" fmla="*/ 1753737 h 4046561"/>
                  <a:gd name="connsiteX245" fmla="*/ 1877527 w 3692679"/>
                  <a:gd name="connsiteY245" fmla="*/ 1692322 h 4046561"/>
                  <a:gd name="connsiteX246" fmla="*/ 1863879 w 3692679"/>
                  <a:gd name="connsiteY246" fmla="*/ 1671851 h 4046561"/>
                  <a:gd name="connsiteX247" fmla="*/ 1822935 w 3692679"/>
                  <a:gd name="connsiteY247" fmla="*/ 1630907 h 4046561"/>
                  <a:gd name="connsiteX248" fmla="*/ 1775168 w 3692679"/>
                  <a:gd name="connsiteY248" fmla="*/ 1576316 h 4046561"/>
                  <a:gd name="connsiteX249" fmla="*/ 1720577 w 3692679"/>
                  <a:gd name="connsiteY249" fmla="*/ 1514901 h 4046561"/>
                  <a:gd name="connsiteX250" fmla="*/ 1679634 w 3692679"/>
                  <a:gd name="connsiteY250" fmla="*/ 1487606 h 4046561"/>
                  <a:gd name="connsiteX251" fmla="*/ 1618219 w 3692679"/>
                  <a:gd name="connsiteY251" fmla="*/ 1439839 h 4046561"/>
                  <a:gd name="connsiteX252" fmla="*/ 1577276 w 3692679"/>
                  <a:gd name="connsiteY252" fmla="*/ 1398895 h 4046561"/>
                  <a:gd name="connsiteX253" fmla="*/ 1536333 w 3692679"/>
                  <a:gd name="connsiteY253" fmla="*/ 1371600 h 4046561"/>
                  <a:gd name="connsiteX254" fmla="*/ 1488565 w 3692679"/>
                  <a:gd name="connsiteY254" fmla="*/ 1310185 h 4046561"/>
                  <a:gd name="connsiteX255" fmla="*/ 1468094 w 3692679"/>
                  <a:gd name="connsiteY255" fmla="*/ 1289713 h 4046561"/>
                  <a:gd name="connsiteX256" fmla="*/ 1447622 w 3692679"/>
                  <a:gd name="connsiteY256" fmla="*/ 1282889 h 4046561"/>
                  <a:gd name="connsiteX257" fmla="*/ 1420327 w 3692679"/>
                  <a:gd name="connsiteY257" fmla="*/ 1248770 h 4046561"/>
                  <a:gd name="connsiteX258" fmla="*/ 1393031 w 3692679"/>
                  <a:gd name="connsiteY258" fmla="*/ 1214651 h 4046561"/>
                  <a:gd name="connsiteX259" fmla="*/ 1379383 w 3692679"/>
                  <a:gd name="connsiteY259" fmla="*/ 1194179 h 4046561"/>
                  <a:gd name="connsiteX260" fmla="*/ 1338440 w 3692679"/>
                  <a:gd name="connsiteY260" fmla="*/ 1153236 h 4046561"/>
                  <a:gd name="connsiteX261" fmla="*/ 1304321 w 3692679"/>
                  <a:gd name="connsiteY261" fmla="*/ 1125940 h 4046561"/>
                  <a:gd name="connsiteX262" fmla="*/ 1290673 w 3692679"/>
                  <a:gd name="connsiteY262" fmla="*/ 1098645 h 4046561"/>
                  <a:gd name="connsiteX263" fmla="*/ 1270201 w 3692679"/>
                  <a:gd name="connsiteY263" fmla="*/ 1084997 h 4046561"/>
                  <a:gd name="connsiteX264" fmla="*/ 1242906 w 3692679"/>
                  <a:gd name="connsiteY264" fmla="*/ 1064525 h 4046561"/>
                  <a:gd name="connsiteX265" fmla="*/ 1297551 w 3692679"/>
                  <a:gd name="connsiteY265" fmla="*/ 873530 h 4046561"/>
                  <a:gd name="connsiteX266" fmla="*/ 1345320 w 3692679"/>
                  <a:gd name="connsiteY266" fmla="*/ 743866 h 4046561"/>
                  <a:gd name="connsiteX267" fmla="*/ 1331672 w 3692679"/>
                  <a:gd name="connsiteY267" fmla="*/ 696095 h 4046561"/>
                  <a:gd name="connsiteX268" fmla="*/ 1249782 w 3692679"/>
                  <a:gd name="connsiteY268" fmla="*/ 696095 h 4046561"/>
                  <a:gd name="connsiteX269" fmla="*/ 1113344 w 3692679"/>
                  <a:gd name="connsiteY269" fmla="*/ 621082 h 4046561"/>
                  <a:gd name="connsiteX270" fmla="*/ 949519 w 3692679"/>
                  <a:gd name="connsiteY270" fmla="*/ 545956 h 4046561"/>
                  <a:gd name="connsiteX271" fmla="*/ 846197 w 3692679"/>
                  <a:gd name="connsiteY271" fmla="*/ 484536 h 4046561"/>
                  <a:gd name="connsiteX272" fmla="*/ 772090 w 3692679"/>
                  <a:gd name="connsiteY272" fmla="*/ 450415 h 4046561"/>
                  <a:gd name="connsiteX273" fmla="*/ 717496 w 3692679"/>
                  <a:gd name="connsiteY273" fmla="*/ 429940 h 4046561"/>
                  <a:gd name="connsiteX274" fmla="*/ 662904 w 3692679"/>
                  <a:gd name="connsiteY274" fmla="*/ 388994 h 4046561"/>
                  <a:gd name="connsiteX275" fmla="*/ 642430 w 3692679"/>
                  <a:gd name="connsiteY275" fmla="*/ 375345 h 4046561"/>
                  <a:gd name="connsiteX276" fmla="*/ 574189 w 3692679"/>
                  <a:gd name="connsiteY276" fmla="*/ 368521 h 4046561"/>
                  <a:gd name="connsiteX277" fmla="*/ 560564 w 3692679"/>
                  <a:gd name="connsiteY277" fmla="*/ 354900 h 4046561"/>
                  <a:gd name="connsiteX278" fmla="*/ 669728 w 3692679"/>
                  <a:gd name="connsiteY278" fmla="*/ 163787 h 4046561"/>
                  <a:gd name="connsiteX279" fmla="*/ 642457 w 3692679"/>
                  <a:gd name="connsiteY279" fmla="*/ 109204 h 4046561"/>
                  <a:gd name="connsiteX280" fmla="*/ 581060 w 3692679"/>
                  <a:gd name="connsiteY280" fmla="*/ 68261 h 4046561"/>
                  <a:gd name="connsiteX281" fmla="*/ 512772 w 3692679"/>
                  <a:gd name="connsiteY281" fmla="*/ 34122 h 4046561"/>
                  <a:gd name="connsiteX282" fmla="*/ 451335 w 3692679"/>
                  <a:gd name="connsiteY282" fmla="*/ 27295 h 4046561"/>
                  <a:gd name="connsiteX283" fmla="*/ 444512 w 3692679"/>
                  <a:gd name="connsiteY283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56052 w 3692679"/>
                  <a:gd name="connsiteY39" fmla="*/ 1037230 h 4046561"/>
                  <a:gd name="connsiteX40" fmla="*/ 697025 w 3692679"/>
                  <a:gd name="connsiteY40" fmla="*/ 1146509 h 4046561"/>
                  <a:gd name="connsiteX41" fmla="*/ 758442 w 3692679"/>
                  <a:gd name="connsiteY41" fmla="*/ 1173807 h 4046561"/>
                  <a:gd name="connsiteX42" fmla="*/ 799353 w 3692679"/>
                  <a:gd name="connsiteY42" fmla="*/ 1105468 h 4046561"/>
                  <a:gd name="connsiteX43" fmla="*/ 819859 w 3692679"/>
                  <a:gd name="connsiteY43" fmla="*/ 1235226 h 4046561"/>
                  <a:gd name="connsiteX44" fmla="*/ 840297 w 3692679"/>
                  <a:gd name="connsiteY44" fmla="*/ 1125940 h 4046561"/>
                  <a:gd name="connsiteX45" fmla="*/ 860768 w 3692679"/>
                  <a:gd name="connsiteY45" fmla="*/ 1146412 h 4046561"/>
                  <a:gd name="connsiteX46" fmla="*/ 881240 w 3692679"/>
                  <a:gd name="connsiteY46" fmla="*/ 1160060 h 4046561"/>
                  <a:gd name="connsiteX47" fmla="*/ 894888 w 3692679"/>
                  <a:gd name="connsiteY47" fmla="*/ 1180531 h 4046561"/>
                  <a:gd name="connsiteX48" fmla="*/ 915359 w 3692679"/>
                  <a:gd name="connsiteY48" fmla="*/ 1194179 h 4046561"/>
                  <a:gd name="connsiteX49" fmla="*/ 935831 w 3692679"/>
                  <a:gd name="connsiteY49" fmla="*/ 1214651 h 4046561"/>
                  <a:gd name="connsiteX50" fmla="*/ 949479 w 3692679"/>
                  <a:gd name="connsiteY50" fmla="*/ 1276066 h 4046561"/>
                  <a:gd name="connsiteX51" fmla="*/ 956303 w 3692679"/>
                  <a:gd name="connsiteY51" fmla="*/ 1296537 h 4046561"/>
                  <a:gd name="connsiteX52" fmla="*/ 963127 w 3692679"/>
                  <a:gd name="connsiteY52" fmla="*/ 1323833 h 4046561"/>
                  <a:gd name="connsiteX53" fmla="*/ 976774 w 3692679"/>
                  <a:gd name="connsiteY53" fmla="*/ 1364776 h 4046561"/>
                  <a:gd name="connsiteX54" fmla="*/ 990422 w 3692679"/>
                  <a:gd name="connsiteY54" fmla="*/ 1405719 h 4046561"/>
                  <a:gd name="connsiteX55" fmla="*/ 1010894 w 3692679"/>
                  <a:gd name="connsiteY55" fmla="*/ 1467134 h 4046561"/>
                  <a:gd name="connsiteX56" fmla="*/ 1017718 w 3692679"/>
                  <a:gd name="connsiteY56" fmla="*/ 1487606 h 4046561"/>
                  <a:gd name="connsiteX57" fmla="*/ 1010894 w 3692679"/>
                  <a:gd name="connsiteY57" fmla="*/ 1624083 h 4046561"/>
                  <a:gd name="connsiteX58" fmla="*/ 997246 w 3692679"/>
                  <a:gd name="connsiteY58" fmla="*/ 1665027 h 4046561"/>
                  <a:gd name="connsiteX59" fmla="*/ 990422 w 3692679"/>
                  <a:gd name="connsiteY59" fmla="*/ 1685498 h 4046561"/>
                  <a:gd name="connsiteX60" fmla="*/ 1010894 w 3692679"/>
                  <a:gd name="connsiteY60" fmla="*/ 1760561 h 4046561"/>
                  <a:gd name="connsiteX61" fmla="*/ 1051837 w 3692679"/>
                  <a:gd name="connsiteY61" fmla="*/ 1821976 h 4046561"/>
                  <a:gd name="connsiteX62" fmla="*/ 1072309 w 3692679"/>
                  <a:gd name="connsiteY62" fmla="*/ 1835624 h 4046561"/>
                  <a:gd name="connsiteX63" fmla="*/ 1079133 w 3692679"/>
                  <a:gd name="connsiteY63" fmla="*/ 1856095 h 4046561"/>
                  <a:gd name="connsiteX64" fmla="*/ 1120076 w 3692679"/>
                  <a:gd name="connsiteY64" fmla="*/ 1890215 h 4046561"/>
                  <a:gd name="connsiteX65" fmla="*/ 1140547 w 3692679"/>
                  <a:gd name="connsiteY65" fmla="*/ 1910686 h 4046561"/>
                  <a:gd name="connsiteX66" fmla="*/ 1161019 w 3692679"/>
                  <a:gd name="connsiteY66" fmla="*/ 1924334 h 4046561"/>
                  <a:gd name="connsiteX67" fmla="*/ 1181491 w 3692679"/>
                  <a:gd name="connsiteY67" fmla="*/ 1944806 h 4046561"/>
                  <a:gd name="connsiteX68" fmla="*/ 1201962 w 3692679"/>
                  <a:gd name="connsiteY68" fmla="*/ 1951630 h 4046561"/>
                  <a:gd name="connsiteX69" fmla="*/ 1236082 w 3692679"/>
                  <a:gd name="connsiteY69" fmla="*/ 1985749 h 4046561"/>
                  <a:gd name="connsiteX70" fmla="*/ 1249730 w 3692679"/>
                  <a:gd name="connsiteY70" fmla="*/ 2006221 h 4046561"/>
                  <a:gd name="connsiteX71" fmla="*/ 1270201 w 3692679"/>
                  <a:gd name="connsiteY71" fmla="*/ 2047164 h 4046561"/>
                  <a:gd name="connsiteX72" fmla="*/ 1277025 w 3692679"/>
                  <a:gd name="connsiteY72" fmla="*/ 2067636 h 4046561"/>
                  <a:gd name="connsiteX73" fmla="*/ 1304321 w 3692679"/>
                  <a:gd name="connsiteY73" fmla="*/ 2108579 h 4046561"/>
                  <a:gd name="connsiteX74" fmla="*/ 1324792 w 3692679"/>
                  <a:gd name="connsiteY74" fmla="*/ 2149522 h 4046561"/>
                  <a:gd name="connsiteX75" fmla="*/ 1331616 w 3692679"/>
                  <a:gd name="connsiteY75" fmla="*/ 2169994 h 4046561"/>
                  <a:gd name="connsiteX76" fmla="*/ 1352088 w 3692679"/>
                  <a:gd name="connsiteY76" fmla="*/ 2183642 h 4046561"/>
                  <a:gd name="connsiteX77" fmla="*/ 1358912 w 3692679"/>
                  <a:gd name="connsiteY77" fmla="*/ 2204113 h 4046561"/>
                  <a:gd name="connsiteX78" fmla="*/ 1379383 w 3692679"/>
                  <a:gd name="connsiteY78" fmla="*/ 2210937 h 4046561"/>
                  <a:gd name="connsiteX79" fmla="*/ 1420327 w 3692679"/>
                  <a:gd name="connsiteY79" fmla="*/ 2238233 h 4046561"/>
                  <a:gd name="connsiteX80" fmla="*/ 1440798 w 3692679"/>
                  <a:gd name="connsiteY80" fmla="*/ 2245057 h 4046561"/>
                  <a:gd name="connsiteX81" fmla="*/ 1502213 w 3692679"/>
                  <a:gd name="connsiteY81" fmla="*/ 2279176 h 4046561"/>
                  <a:gd name="connsiteX82" fmla="*/ 1563628 w 3692679"/>
                  <a:gd name="connsiteY82" fmla="*/ 2320119 h 4046561"/>
                  <a:gd name="connsiteX83" fmla="*/ 1584100 w 3692679"/>
                  <a:gd name="connsiteY83" fmla="*/ 2333767 h 4046561"/>
                  <a:gd name="connsiteX84" fmla="*/ 1604571 w 3692679"/>
                  <a:gd name="connsiteY84" fmla="*/ 2340591 h 4046561"/>
                  <a:gd name="connsiteX85" fmla="*/ 1618219 w 3692679"/>
                  <a:gd name="connsiteY85" fmla="*/ 2361063 h 4046561"/>
                  <a:gd name="connsiteX86" fmla="*/ 1638691 w 3692679"/>
                  <a:gd name="connsiteY86" fmla="*/ 2367886 h 4046561"/>
                  <a:gd name="connsiteX87" fmla="*/ 1679634 w 3692679"/>
                  <a:gd name="connsiteY87" fmla="*/ 2395182 h 4046561"/>
                  <a:gd name="connsiteX88" fmla="*/ 1700106 w 3692679"/>
                  <a:gd name="connsiteY88" fmla="*/ 2408830 h 4046561"/>
                  <a:gd name="connsiteX89" fmla="*/ 1727401 w 3692679"/>
                  <a:gd name="connsiteY89" fmla="*/ 2429301 h 4046561"/>
                  <a:gd name="connsiteX90" fmla="*/ 1768344 w 3692679"/>
                  <a:gd name="connsiteY90" fmla="*/ 2456597 h 4046561"/>
                  <a:gd name="connsiteX91" fmla="*/ 1829759 w 3692679"/>
                  <a:gd name="connsiteY91" fmla="*/ 2497540 h 4046561"/>
                  <a:gd name="connsiteX92" fmla="*/ 1850231 w 3692679"/>
                  <a:gd name="connsiteY92" fmla="*/ 2511188 h 4046561"/>
                  <a:gd name="connsiteX93" fmla="*/ 1870703 w 3692679"/>
                  <a:gd name="connsiteY93" fmla="*/ 2531660 h 4046561"/>
                  <a:gd name="connsiteX94" fmla="*/ 1891174 w 3692679"/>
                  <a:gd name="connsiteY94" fmla="*/ 2538483 h 4046561"/>
                  <a:gd name="connsiteX95" fmla="*/ 1938941 w 3692679"/>
                  <a:gd name="connsiteY95" fmla="*/ 2572603 h 4046561"/>
                  <a:gd name="connsiteX96" fmla="*/ 1979885 w 3692679"/>
                  <a:gd name="connsiteY96" fmla="*/ 2599898 h 4046561"/>
                  <a:gd name="connsiteX97" fmla="*/ 2020828 w 3692679"/>
                  <a:gd name="connsiteY97" fmla="*/ 2627194 h 4046561"/>
                  <a:gd name="connsiteX98" fmla="*/ 2061771 w 3692679"/>
                  <a:gd name="connsiteY98" fmla="*/ 2640842 h 4046561"/>
                  <a:gd name="connsiteX99" fmla="*/ 2102715 w 3692679"/>
                  <a:gd name="connsiteY99" fmla="*/ 2654489 h 4046561"/>
                  <a:gd name="connsiteX100" fmla="*/ 2123186 w 3692679"/>
                  <a:gd name="connsiteY100" fmla="*/ 2661313 h 4046561"/>
                  <a:gd name="connsiteX101" fmla="*/ 2150482 w 3692679"/>
                  <a:gd name="connsiteY101" fmla="*/ 2668137 h 4046561"/>
                  <a:gd name="connsiteX102" fmla="*/ 2170953 w 3692679"/>
                  <a:gd name="connsiteY102" fmla="*/ 2674961 h 4046561"/>
                  <a:gd name="connsiteX103" fmla="*/ 2211897 w 3692679"/>
                  <a:gd name="connsiteY103" fmla="*/ 2681785 h 4046561"/>
                  <a:gd name="connsiteX104" fmla="*/ 2280135 w 3692679"/>
                  <a:gd name="connsiteY104" fmla="*/ 2702257 h 4046561"/>
                  <a:gd name="connsiteX105" fmla="*/ 2321079 w 3692679"/>
                  <a:gd name="connsiteY105" fmla="*/ 2715904 h 4046561"/>
                  <a:gd name="connsiteX106" fmla="*/ 2362022 w 3692679"/>
                  <a:gd name="connsiteY106" fmla="*/ 2729552 h 4046561"/>
                  <a:gd name="connsiteX107" fmla="*/ 2382494 w 3692679"/>
                  <a:gd name="connsiteY107" fmla="*/ 2736376 h 4046561"/>
                  <a:gd name="connsiteX108" fmla="*/ 2402965 w 3692679"/>
                  <a:gd name="connsiteY108" fmla="*/ 2750024 h 4046561"/>
                  <a:gd name="connsiteX109" fmla="*/ 2423437 w 3692679"/>
                  <a:gd name="connsiteY109" fmla="*/ 2756848 h 4046561"/>
                  <a:gd name="connsiteX110" fmla="*/ 2464380 w 3692679"/>
                  <a:gd name="connsiteY110" fmla="*/ 2784143 h 4046561"/>
                  <a:gd name="connsiteX111" fmla="*/ 2525795 w 3692679"/>
                  <a:gd name="connsiteY111" fmla="*/ 2825086 h 4046561"/>
                  <a:gd name="connsiteX112" fmla="*/ 2546267 w 3692679"/>
                  <a:gd name="connsiteY112" fmla="*/ 2838734 h 4046561"/>
                  <a:gd name="connsiteX113" fmla="*/ 2573562 w 3692679"/>
                  <a:gd name="connsiteY113" fmla="*/ 2852382 h 4046561"/>
                  <a:gd name="connsiteX114" fmla="*/ 2614506 w 3692679"/>
                  <a:gd name="connsiteY114" fmla="*/ 2879677 h 4046561"/>
                  <a:gd name="connsiteX115" fmla="*/ 2634977 w 3692679"/>
                  <a:gd name="connsiteY115" fmla="*/ 2900149 h 4046561"/>
                  <a:gd name="connsiteX116" fmla="*/ 2655449 w 3692679"/>
                  <a:gd name="connsiteY116" fmla="*/ 2913797 h 4046561"/>
                  <a:gd name="connsiteX117" fmla="*/ 2662273 w 3692679"/>
                  <a:gd name="connsiteY117" fmla="*/ 2934268 h 4046561"/>
                  <a:gd name="connsiteX118" fmla="*/ 2675921 w 3692679"/>
                  <a:gd name="connsiteY118" fmla="*/ 2954740 h 4046561"/>
                  <a:gd name="connsiteX119" fmla="*/ 2696392 w 3692679"/>
                  <a:gd name="connsiteY119" fmla="*/ 2995683 h 4046561"/>
                  <a:gd name="connsiteX120" fmla="*/ 2703216 w 3692679"/>
                  <a:gd name="connsiteY120" fmla="*/ 3016155 h 4046561"/>
                  <a:gd name="connsiteX121" fmla="*/ 2723688 w 3692679"/>
                  <a:gd name="connsiteY121" fmla="*/ 3057098 h 4046561"/>
                  <a:gd name="connsiteX122" fmla="*/ 2716864 w 3692679"/>
                  <a:gd name="connsiteY122" fmla="*/ 3118513 h 4046561"/>
                  <a:gd name="connsiteX123" fmla="*/ 2703216 w 3692679"/>
                  <a:gd name="connsiteY123" fmla="*/ 3166280 h 4046561"/>
                  <a:gd name="connsiteX124" fmla="*/ 2696392 w 3692679"/>
                  <a:gd name="connsiteY124" fmla="*/ 3193576 h 4046561"/>
                  <a:gd name="connsiteX125" fmla="*/ 2682744 w 3692679"/>
                  <a:gd name="connsiteY125" fmla="*/ 3234519 h 4046561"/>
                  <a:gd name="connsiteX126" fmla="*/ 2669097 w 3692679"/>
                  <a:gd name="connsiteY126" fmla="*/ 3254991 h 4046561"/>
                  <a:gd name="connsiteX127" fmla="*/ 2662273 w 3692679"/>
                  <a:gd name="connsiteY127" fmla="*/ 3275463 h 4046561"/>
                  <a:gd name="connsiteX128" fmla="*/ 2641801 w 3692679"/>
                  <a:gd name="connsiteY128" fmla="*/ 3295934 h 4046561"/>
                  <a:gd name="connsiteX129" fmla="*/ 2594034 w 3692679"/>
                  <a:gd name="connsiteY129" fmla="*/ 3323230 h 4046561"/>
                  <a:gd name="connsiteX130" fmla="*/ 2634977 w 3692679"/>
                  <a:gd name="connsiteY130" fmla="*/ 3357349 h 4046561"/>
                  <a:gd name="connsiteX131" fmla="*/ 2655449 w 3692679"/>
                  <a:gd name="connsiteY131" fmla="*/ 3364173 h 4046561"/>
                  <a:gd name="connsiteX132" fmla="*/ 2675921 w 3692679"/>
                  <a:gd name="connsiteY132" fmla="*/ 3377821 h 4046561"/>
                  <a:gd name="connsiteX133" fmla="*/ 2696392 w 3692679"/>
                  <a:gd name="connsiteY133" fmla="*/ 3384645 h 4046561"/>
                  <a:gd name="connsiteX134" fmla="*/ 2757807 w 3692679"/>
                  <a:gd name="connsiteY134" fmla="*/ 3418764 h 4046561"/>
                  <a:gd name="connsiteX135" fmla="*/ 2778279 w 3692679"/>
                  <a:gd name="connsiteY135" fmla="*/ 3432412 h 4046561"/>
                  <a:gd name="connsiteX136" fmla="*/ 2798750 w 3692679"/>
                  <a:gd name="connsiteY136" fmla="*/ 3439236 h 4046561"/>
                  <a:gd name="connsiteX137" fmla="*/ 2839694 w 3692679"/>
                  <a:gd name="connsiteY137" fmla="*/ 3466531 h 4046561"/>
                  <a:gd name="connsiteX138" fmla="*/ 2880637 w 3692679"/>
                  <a:gd name="connsiteY138" fmla="*/ 3480179 h 4046561"/>
                  <a:gd name="connsiteX139" fmla="*/ 2921580 w 3692679"/>
                  <a:gd name="connsiteY139" fmla="*/ 3500651 h 4046561"/>
                  <a:gd name="connsiteX140" fmla="*/ 2948876 w 3692679"/>
                  <a:gd name="connsiteY140" fmla="*/ 3493827 h 4046561"/>
                  <a:gd name="connsiteX141" fmla="*/ 2969347 w 3692679"/>
                  <a:gd name="connsiteY141" fmla="*/ 3480179 h 4046561"/>
                  <a:gd name="connsiteX142" fmla="*/ 2989819 w 3692679"/>
                  <a:gd name="connsiteY142" fmla="*/ 3473355 h 4046561"/>
                  <a:gd name="connsiteX143" fmla="*/ 3023938 w 3692679"/>
                  <a:gd name="connsiteY143" fmla="*/ 3446060 h 4046561"/>
                  <a:gd name="connsiteX144" fmla="*/ 3064882 w 3692679"/>
                  <a:gd name="connsiteY144" fmla="*/ 3411940 h 4046561"/>
                  <a:gd name="connsiteX145" fmla="*/ 3071706 w 3692679"/>
                  <a:gd name="connsiteY145" fmla="*/ 3391468 h 4046561"/>
                  <a:gd name="connsiteX146" fmla="*/ 3092177 w 3692679"/>
                  <a:gd name="connsiteY146" fmla="*/ 3370997 h 4046561"/>
                  <a:gd name="connsiteX147" fmla="*/ 3105825 w 3692679"/>
                  <a:gd name="connsiteY147" fmla="*/ 3350525 h 4046561"/>
                  <a:gd name="connsiteX148" fmla="*/ 3119473 w 3692679"/>
                  <a:gd name="connsiteY148" fmla="*/ 3370997 h 4046561"/>
                  <a:gd name="connsiteX149" fmla="*/ 3126297 w 3692679"/>
                  <a:gd name="connsiteY149" fmla="*/ 3391468 h 4046561"/>
                  <a:gd name="connsiteX150" fmla="*/ 3167240 w 3692679"/>
                  <a:gd name="connsiteY150" fmla="*/ 3418764 h 4046561"/>
                  <a:gd name="connsiteX151" fmla="*/ 3187712 w 3692679"/>
                  <a:gd name="connsiteY151" fmla="*/ 3432412 h 4046561"/>
                  <a:gd name="connsiteX152" fmla="*/ 3228655 w 3692679"/>
                  <a:gd name="connsiteY152" fmla="*/ 3405116 h 4046561"/>
                  <a:gd name="connsiteX153" fmla="*/ 3242303 w 3692679"/>
                  <a:gd name="connsiteY153" fmla="*/ 3425588 h 4046561"/>
                  <a:gd name="connsiteX154" fmla="*/ 3283246 w 3692679"/>
                  <a:gd name="connsiteY154" fmla="*/ 3459707 h 4046561"/>
                  <a:gd name="connsiteX155" fmla="*/ 3310541 w 3692679"/>
                  <a:gd name="connsiteY155" fmla="*/ 3500651 h 4046561"/>
                  <a:gd name="connsiteX156" fmla="*/ 3296894 w 3692679"/>
                  <a:gd name="connsiteY156" fmla="*/ 3521122 h 4046561"/>
                  <a:gd name="connsiteX157" fmla="*/ 3283246 w 3692679"/>
                  <a:gd name="connsiteY157" fmla="*/ 3562066 h 4046561"/>
                  <a:gd name="connsiteX158" fmla="*/ 3269598 w 3692679"/>
                  <a:gd name="connsiteY158" fmla="*/ 3582537 h 4046561"/>
                  <a:gd name="connsiteX159" fmla="*/ 3262774 w 3692679"/>
                  <a:gd name="connsiteY159" fmla="*/ 3603009 h 4046561"/>
                  <a:gd name="connsiteX160" fmla="*/ 3290070 w 3692679"/>
                  <a:gd name="connsiteY160" fmla="*/ 3650776 h 4046561"/>
                  <a:gd name="connsiteX161" fmla="*/ 3310541 w 3692679"/>
                  <a:gd name="connsiteY161" fmla="*/ 3664424 h 4046561"/>
                  <a:gd name="connsiteX162" fmla="*/ 3351485 w 3692679"/>
                  <a:gd name="connsiteY162" fmla="*/ 3691719 h 4046561"/>
                  <a:gd name="connsiteX163" fmla="*/ 3371956 w 3692679"/>
                  <a:gd name="connsiteY163" fmla="*/ 3705367 h 4046561"/>
                  <a:gd name="connsiteX164" fmla="*/ 3378780 w 3692679"/>
                  <a:gd name="connsiteY164" fmla="*/ 3725839 h 4046561"/>
                  <a:gd name="connsiteX165" fmla="*/ 3392428 w 3692679"/>
                  <a:gd name="connsiteY165" fmla="*/ 3746310 h 4046561"/>
                  <a:gd name="connsiteX166" fmla="*/ 3412900 w 3692679"/>
                  <a:gd name="connsiteY166" fmla="*/ 3814549 h 4046561"/>
                  <a:gd name="connsiteX167" fmla="*/ 3426547 w 3692679"/>
                  <a:gd name="connsiteY167" fmla="*/ 3903260 h 4046561"/>
                  <a:gd name="connsiteX168" fmla="*/ 3460667 w 3692679"/>
                  <a:gd name="connsiteY168" fmla="*/ 3937379 h 4046561"/>
                  <a:gd name="connsiteX169" fmla="*/ 3501610 w 3692679"/>
                  <a:gd name="connsiteY169" fmla="*/ 3978322 h 4046561"/>
                  <a:gd name="connsiteX170" fmla="*/ 3542553 w 3692679"/>
                  <a:gd name="connsiteY170" fmla="*/ 4012442 h 4046561"/>
                  <a:gd name="connsiteX171" fmla="*/ 3583497 w 3692679"/>
                  <a:gd name="connsiteY171" fmla="*/ 4046561 h 4046561"/>
                  <a:gd name="connsiteX172" fmla="*/ 3603968 w 3692679"/>
                  <a:gd name="connsiteY172" fmla="*/ 4005618 h 4046561"/>
                  <a:gd name="connsiteX173" fmla="*/ 3590321 w 3692679"/>
                  <a:gd name="connsiteY173" fmla="*/ 3957851 h 4046561"/>
                  <a:gd name="connsiteX174" fmla="*/ 3576673 w 3692679"/>
                  <a:gd name="connsiteY174" fmla="*/ 3910083 h 4046561"/>
                  <a:gd name="connsiteX175" fmla="*/ 3563025 w 3692679"/>
                  <a:gd name="connsiteY175" fmla="*/ 3889612 h 4046561"/>
                  <a:gd name="connsiteX176" fmla="*/ 3535730 w 3692679"/>
                  <a:gd name="connsiteY176" fmla="*/ 3828197 h 4046561"/>
                  <a:gd name="connsiteX177" fmla="*/ 3515258 w 3692679"/>
                  <a:gd name="connsiteY177" fmla="*/ 3780430 h 4046561"/>
                  <a:gd name="connsiteX178" fmla="*/ 3501610 w 3692679"/>
                  <a:gd name="connsiteY178" fmla="*/ 3759958 h 4046561"/>
                  <a:gd name="connsiteX179" fmla="*/ 3487962 w 3692679"/>
                  <a:gd name="connsiteY179" fmla="*/ 3719015 h 4046561"/>
                  <a:gd name="connsiteX180" fmla="*/ 3474315 w 3692679"/>
                  <a:gd name="connsiteY180" fmla="*/ 3678071 h 4046561"/>
                  <a:gd name="connsiteX181" fmla="*/ 3467491 w 3692679"/>
                  <a:gd name="connsiteY181" fmla="*/ 3650776 h 4046561"/>
                  <a:gd name="connsiteX182" fmla="*/ 3447019 w 3692679"/>
                  <a:gd name="connsiteY182" fmla="*/ 3589361 h 4046561"/>
                  <a:gd name="connsiteX183" fmla="*/ 3433371 w 3692679"/>
                  <a:gd name="connsiteY183" fmla="*/ 3541594 h 4046561"/>
                  <a:gd name="connsiteX184" fmla="*/ 3419724 w 3692679"/>
                  <a:gd name="connsiteY184" fmla="*/ 3411940 h 4046561"/>
                  <a:gd name="connsiteX185" fmla="*/ 3426547 w 3692679"/>
                  <a:gd name="connsiteY185" fmla="*/ 3309582 h 4046561"/>
                  <a:gd name="connsiteX186" fmla="*/ 3433371 w 3692679"/>
                  <a:gd name="connsiteY186" fmla="*/ 3282286 h 4046561"/>
                  <a:gd name="connsiteX187" fmla="*/ 3447019 w 3692679"/>
                  <a:gd name="connsiteY187" fmla="*/ 3241343 h 4046561"/>
                  <a:gd name="connsiteX188" fmla="*/ 3453843 w 3692679"/>
                  <a:gd name="connsiteY188" fmla="*/ 3220871 h 4046561"/>
                  <a:gd name="connsiteX189" fmla="*/ 3467491 w 3692679"/>
                  <a:gd name="connsiteY189" fmla="*/ 3200400 h 4046561"/>
                  <a:gd name="connsiteX190" fmla="*/ 3481138 w 3692679"/>
                  <a:gd name="connsiteY190" fmla="*/ 3159457 h 4046561"/>
                  <a:gd name="connsiteX191" fmla="*/ 3494786 w 3692679"/>
                  <a:gd name="connsiteY191" fmla="*/ 3138985 h 4046561"/>
                  <a:gd name="connsiteX192" fmla="*/ 3508434 w 3692679"/>
                  <a:gd name="connsiteY192" fmla="*/ 3098042 h 4046561"/>
                  <a:gd name="connsiteX193" fmla="*/ 3522082 w 3692679"/>
                  <a:gd name="connsiteY193" fmla="*/ 3057098 h 4046561"/>
                  <a:gd name="connsiteX194" fmla="*/ 3528906 w 3692679"/>
                  <a:gd name="connsiteY194" fmla="*/ 3036627 h 4046561"/>
                  <a:gd name="connsiteX195" fmla="*/ 3535730 w 3692679"/>
                  <a:gd name="connsiteY195" fmla="*/ 3009331 h 4046561"/>
                  <a:gd name="connsiteX196" fmla="*/ 3549377 w 3692679"/>
                  <a:gd name="connsiteY196" fmla="*/ 2968388 h 4046561"/>
                  <a:gd name="connsiteX197" fmla="*/ 3576673 w 3692679"/>
                  <a:gd name="connsiteY197" fmla="*/ 2886501 h 4046561"/>
                  <a:gd name="connsiteX198" fmla="*/ 3590321 w 3692679"/>
                  <a:gd name="connsiteY198" fmla="*/ 2838734 h 4046561"/>
                  <a:gd name="connsiteX199" fmla="*/ 3603968 w 3692679"/>
                  <a:gd name="connsiteY199" fmla="*/ 2797791 h 4046561"/>
                  <a:gd name="connsiteX200" fmla="*/ 3610792 w 3692679"/>
                  <a:gd name="connsiteY200" fmla="*/ 2770495 h 4046561"/>
                  <a:gd name="connsiteX201" fmla="*/ 3624440 w 3692679"/>
                  <a:gd name="connsiteY201" fmla="*/ 2729552 h 4046561"/>
                  <a:gd name="connsiteX202" fmla="*/ 3631264 w 3692679"/>
                  <a:gd name="connsiteY202" fmla="*/ 2681785 h 4046561"/>
                  <a:gd name="connsiteX203" fmla="*/ 3638088 w 3692679"/>
                  <a:gd name="connsiteY203" fmla="*/ 2654489 h 4046561"/>
                  <a:gd name="connsiteX204" fmla="*/ 3644912 w 3692679"/>
                  <a:gd name="connsiteY204" fmla="*/ 2593074 h 4046561"/>
                  <a:gd name="connsiteX205" fmla="*/ 3658559 w 3692679"/>
                  <a:gd name="connsiteY205" fmla="*/ 2483892 h 4046561"/>
                  <a:gd name="connsiteX206" fmla="*/ 3665383 w 3692679"/>
                  <a:gd name="connsiteY206" fmla="*/ 2333767 h 4046561"/>
                  <a:gd name="connsiteX207" fmla="*/ 3672207 w 3692679"/>
                  <a:gd name="connsiteY207" fmla="*/ 2272352 h 4046561"/>
                  <a:gd name="connsiteX208" fmla="*/ 3692679 w 3692679"/>
                  <a:gd name="connsiteY208" fmla="*/ 1924334 h 4046561"/>
                  <a:gd name="connsiteX209" fmla="*/ 3685855 w 3692679"/>
                  <a:gd name="connsiteY209" fmla="*/ 1828800 h 4046561"/>
                  <a:gd name="connsiteX210" fmla="*/ 3665383 w 3692679"/>
                  <a:gd name="connsiteY210" fmla="*/ 1760561 h 4046561"/>
                  <a:gd name="connsiteX211" fmla="*/ 3658559 w 3692679"/>
                  <a:gd name="connsiteY211" fmla="*/ 1726442 h 4046561"/>
                  <a:gd name="connsiteX212" fmla="*/ 3651735 w 3692679"/>
                  <a:gd name="connsiteY212" fmla="*/ 1705970 h 4046561"/>
                  <a:gd name="connsiteX213" fmla="*/ 3644912 w 3692679"/>
                  <a:gd name="connsiteY213" fmla="*/ 1726442 h 4046561"/>
                  <a:gd name="connsiteX214" fmla="*/ 3631264 w 3692679"/>
                  <a:gd name="connsiteY214" fmla="*/ 1746913 h 4046561"/>
                  <a:gd name="connsiteX215" fmla="*/ 3597144 w 3692679"/>
                  <a:gd name="connsiteY215" fmla="*/ 1801504 h 4046561"/>
                  <a:gd name="connsiteX216" fmla="*/ 3590321 w 3692679"/>
                  <a:gd name="connsiteY216" fmla="*/ 1821976 h 4046561"/>
                  <a:gd name="connsiteX217" fmla="*/ 3549377 w 3692679"/>
                  <a:gd name="connsiteY217" fmla="*/ 1842448 h 4046561"/>
                  <a:gd name="connsiteX218" fmla="*/ 3501610 w 3692679"/>
                  <a:gd name="connsiteY218" fmla="*/ 1862919 h 4046561"/>
                  <a:gd name="connsiteX219" fmla="*/ 3378780 w 3692679"/>
                  <a:gd name="connsiteY219" fmla="*/ 1835624 h 4046561"/>
                  <a:gd name="connsiteX220" fmla="*/ 3303856 w 3692679"/>
                  <a:gd name="connsiteY220" fmla="*/ 1822129 h 4046561"/>
                  <a:gd name="connsiteX221" fmla="*/ 3310679 w 3692679"/>
                  <a:gd name="connsiteY221" fmla="*/ 1603747 h 4046561"/>
                  <a:gd name="connsiteX222" fmla="*/ 3324329 w 3692679"/>
                  <a:gd name="connsiteY222" fmla="*/ 1562800 h 4046561"/>
                  <a:gd name="connsiteX223" fmla="*/ 3331013 w 3692679"/>
                  <a:gd name="connsiteY223" fmla="*/ 1460310 h 4046561"/>
                  <a:gd name="connsiteX224" fmla="*/ 3303718 w 3692679"/>
                  <a:gd name="connsiteY224" fmla="*/ 1398895 h 4046561"/>
                  <a:gd name="connsiteX225" fmla="*/ 3296894 w 3692679"/>
                  <a:gd name="connsiteY225" fmla="*/ 1378424 h 4046561"/>
                  <a:gd name="connsiteX226" fmla="*/ 3290070 w 3692679"/>
                  <a:gd name="connsiteY226" fmla="*/ 1357952 h 4046561"/>
                  <a:gd name="connsiteX227" fmla="*/ 3071706 w 3692679"/>
                  <a:gd name="connsiteY227" fmla="*/ 1330657 h 4046561"/>
                  <a:gd name="connsiteX228" fmla="*/ 2846518 w 3692679"/>
                  <a:gd name="connsiteY228" fmla="*/ 1337480 h 4046561"/>
                  <a:gd name="connsiteX229" fmla="*/ 2826046 w 3692679"/>
                  <a:gd name="connsiteY229" fmla="*/ 1351128 h 4046561"/>
                  <a:gd name="connsiteX230" fmla="*/ 2812398 w 3692679"/>
                  <a:gd name="connsiteY230" fmla="*/ 1392071 h 4046561"/>
                  <a:gd name="connsiteX231" fmla="*/ 2805574 w 3692679"/>
                  <a:gd name="connsiteY231" fmla="*/ 1419367 h 4046561"/>
                  <a:gd name="connsiteX232" fmla="*/ 2791927 w 3692679"/>
                  <a:gd name="connsiteY232" fmla="*/ 1473958 h 4046561"/>
                  <a:gd name="connsiteX233" fmla="*/ 2785103 w 3692679"/>
                  <a:gd name="connsiteY233" fmla="*/ 1521725 h 4046561"/>
                  <a:gd name="connsiteX234" fmla="*/ 2791927 w 3692679"/>
                  <a:gd name="connsiteY234" fmla="*/ 1705970 h 4046561"/>
                  <a:gd name="connsiteX235" fmla="*/ 2805574 w 3692679"/>
                  <a:gd name="connsiteY235" fmla="*/ 1808328 h 4046561"/>
                  <a:gd name="connsiteX236" fmla="*/ 2798750 w 3692679"/>
                  <a:gd name="connsiteY236" fmla="*/ 1835624 h 4046561"/>
                  <a:gd name="connsiteX237" fmla="*/ 2737335 w 3692679"/>
                  <a:gd name="connsiteY237" fmla="*/ 1828800 h 4046561"/>
                  <a:gd name="connsiteX238" fmla="*/ 2614506 w 3692679"/>
                  <a:gd name="connsiteY238" fmla="*/ 1821976 h 4046561"/>
                  <a:gd name="connsiteX239" fmla="*/ 2348374 w 3692679"/>
                  <a:gd name="connsiteY239" fmla="*/ 1808328 h 4046561"/>
                  <a:gd name="connsiteX240" fmla="*/ 2225638 w 3692679"/>
                  <a:gd name="connsiteY240" fmla="*/ 1815305 h 4046561"/>
                  <a:gd name="connsiteX241" fmla="*/ 2150573 w 3692679"/>
                  <a:gd name="connsiteY241" fmla="*/ 1815305 h 4046561"/>
                  <a:gd name="connsiteX242" fmla="*/ 1979968 w 3692679"/>
                  <a:gd name="connsiteY242" fmla="*/ 1808480 h 4046561"/>
                  <a:gd name="connsiteX243" fmla="*/ 1918470 w 3692679"/>
                  <a:gd name="connsiteY243" fmla="*/ 1753737 h 4046561"/>
                  <a:gd name="connsiteX244" fmla="*/ 1877527 w 3692679"/>
                  <a:gd name="connsiteY244" fmla="*/ 1692322 h 4046561"/>
                  <a:gd name="connsiteX245" fmla="*/ 1863879 w 3692679"/>
                  <a:gd name="connsiteY245" fmla="*/ 1671851 h 4046561"/>
                  <a:gd name="connsiteX246" fmla="*/ 1822935 w 3692679"/>
                  <a:gd name="connsiteY246" fmla="*/ 1630907 h 4046561"/>
                  <a:gd name="connsiteX247" fmla="*/ 1775168 w 3692679"/>
                  <a:gd name="connsiteY247" fmla="*/ 1576316 h 4046561"/>
                  <a:gd name="connsiteX248" fmla="*/ 1720577 w 3692679"/>
                  <a:gd name="connsiteY248" fmla="*/ 1514901 h 4046561"/>
                  <a:gd name="connsiteX249" fmla="*/ 1679634 w 3692679"/>
                  <a:gd name="connsiteY249" fmla="*/ 1487606 h 4046561"/>
                  <a:gd name="connsiteX250" fmla="*/ 1618219 w 3692679"/>
                  <a:gd name="connsiteY250" fmla="*/ 1439839 h 4046561"/>
                  <a:gd name="connsiteX251" fmla="*/ 1577276 w 3692679"/>
                  <a:gd name="connsiteY251" fmla="*/ 1398895 h 4046561"/>
                  <a:gd name="connsiteX252" fmla="*/ 1536333 w 3692679"/>
                  <a:gd name="connsiteY252" fmla="*/ 1371600 h 4046561"/>
                  <a:gd name="connsiteX253" fmla="*/ 1488565 w 3692679"/>
                  <a:gd name="connsiteY253" fmla="*/ 1310185 h 4046561"/>
                  <a:gd name="connsiteX254" fmla="*/ 1468094 w 3692679"/>
                  <a:gd name="connsiteY254" fmla="*/ 1289713 h 4046561"/>
                  <a:gd name="connsiteX255" fmla="*/ 1447622 w 3692679"/>
                  <a:gd name="connsiteY255" fmla="*/ 1282889 h 4046561"/>
                  <a:gd name="connsiteX256" fmla="*/ 1420327 w 3692679"/>
                  <a:gd name="connsiteY256" fmla="*/ 1248770 h 4046561"/>
                  <a:gd name="connsiteX257" fmla="*/ 1393031 w 3692679"/>
                  <a:gd name="connsiteY257" fmla="*/ 1214651 h 4046561"/>
                  <a:gd name="connsiteX258" fmla="*/ 1379383 w 3692679"/>
                  <a:gd name="connsiteY258" fmla="*/ 1194179 h 4046561"/>
                  <a:gd name="connsiteX259" fmla="*/ 1338440 w 3692679"/>
                  <a:gd name="connsiteY259" fmla="*/ 1153236 h 4046561"/>
                  <a:gd name="connsiteX260" fmla="*/ 1304321 w 3692679"/>
                  <a:gd name="connsiteY260" fmla="*/ 1125940 h 4046561"/>
                  <a:gd name="connsiteX261" fmla="*/ 1290673 w 3692679"/>
                  <a:gd name="connsiteY261" fmla="*/ 1098645 h 4046561"/>
                  <a:gd name="connsiteX262" fmla="*/ 1270201 w 3692679"/>
                  <a:gd name="connsiteY262" fmla="*/ 1084997 h 4046561"/>
                  <a:gd name="connsiteX263" fmla="*/ 1242906 w 3692679"/>
                  <a:gd name="connsiteY263" fmla="*/ 1064525 h 4046561"/>
                  <a:gd name="connsiteX264" fmla="*/ 1297551 w 3692679"/>
                  <a:gd name="connsiteY264" fmla="*/ 873530 h 4046561"/>
                  <a:gd name="connsiteX265" fmla="*/ 1345320 w 3692679"/>
                  <a:gd name="connsiteY265" fmla="*/ 743866 h 4046561"/>
                  <a:gd name="connsiteX266" fmla="*/ 1331672 w 3692679"/>
                  <a:gd name="connsiteY266" fmla="*/ 696095 h 4046561"/>
                  <a:gd name="connsiteX267" fmla="*/ 1249782 w 3692679"/>
                  <a:gd name="connsiteY267" fmla="*/ 696095 h 4046561"/>
                  <a:gd name="connsiteX268" fmla="*/ 1113344 w 3692679"/>
                  <a:gd name="connsiteY268" fmla="*/ 621082 h 4046561"/>
                  <a:gd name="connsiteX269" fmla="*/ 949519 w 3692679"/>
                  <a:gd name="connsiteY269" fmla="*/ 545956 h 4046561"/>
                  <a:gd name="connsiteX270" fmla="*/ 846197 w 3692679"/>
                  <a:gd name="connsiteY270" fmla="*/ 484536 h 4046561"/>
                  <a:gd name="connsiteX271" fmla="*/ 772090 w 3692679"/>
                  <a:gd name="connsiteY271" fmla="*/ 450415 h 4046561"/>
                  <a:gd name="connsiteX272" fmla="*/ 717496 w 3692679"/>
                  <a:gd name="connsiteY272" fmla="*/ 429940 h 4046561"/>
                  <a:gd name="connsiteX273" fmla="*/ 662904 w 3692679"/>
                  <a:gd name="connsiteY273" fmla="*/ 388994 h 4046561"/>
                  <a:gd name="connsiteX274" fmla="*/ 642430 w 3692679"/>
                  <a:gd name="connsiteY274" fmla="*/ 375345 h 4046561"/>
                  <a:gd name="connsiteX275" fmla="*/ 574189 w 3692679"/>
                  <a:gd name="connsiteY275" fmla="*/ 368521 h 4046561"/>
                  <a:gd name="connsiteX276" fmla="*/ 560564 w 3692679"/>
                  <a:gd name="connsiteY276" fmla="*/ 354900 h 4046561"/>
                  <a:gd name="connsiteX277" fmla="*/ 669728 w 3692679"/>
                  <a:gd name="connsiteY277" fmla="*/ 163787 h 4046561"/>
                  <a:gd name="connsiteX278" fmla="*/ 642457 w 3692679"/>
                  <a:gd name="connsiteY278" fmla="*/ 109204 h 4046561"/>
                  <a:gd name="connsiteX279" fmla="*/ 581060 w 3692679"/>
                  <a:gd name="connsiteY279" fmla="*/ 68261 h 4046561"/>
                  <a:gd name="connsiteX280" fmla="*/ 512772 w 3692679"/>
                  <a:gd name="connsiteY280" fmla="*/ 34122 h 4046561"/>
                  <a:gd name="connsiteX281" fmla="*/ 451335 w 3692679"/>
                  <a:gd name="connsiteY281" fmla="*/ 27295 h 4046561"/>
                  <a:gd name="connsiteX282" fmla="*/ 444512 w 3692679"/>
                  <a:gd name="connsiteY282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799353 w 3692679"/>
                  <a:gd name="connsiteY41" fmla="*/ 1105468 h 4046561"/>
                  <a:gd name="connsiteX42" fmla="*/ 819859 w 3692679"/>
                  <a:gd name="connsiteY42" fmla="*/ 1235226 h 4046561"/>
                  <a:gd name="connsiteX43" fmla="*/ 840297 w 3692679"/>
                  <a:gd name="connsiteY43" fmla="*/ 1125940 h 4046561"/>
                  <a:gd name="connsiteX44" fmla="*/ 860768 w 3692679"/>
                  <a:gd name="connsiteY44" fmla="*/ 1146412 h 4046561"/>
                  <a:gd name="connsiteX45" fmla="*/ 881240 w 3692679"/>
                  <a:gd name="connsiteY45" fmla="*/ 1160060 h 4046561"/>
                  <a:gd name="connsiteX46" fmla="*/ 894888 w 3692679"/>
                  <a:gd name="connsiteY46" fmla="*/ 1180531 h 4046561"/>
                  <a:gd name="connsiteX47" fmla="*/ 915359 w 3692679"/>
                  <a:gd name="connsiteY47" fmla="*/ 1194179 h 4046561"/>
                  <a:gd name="connsiteX48" fmla="*/ 935831 w 3692679"/>
                  <a:gd name="connsiteY48" fmla="*/ 1214651 h 4046561"/>
                  <a:gd name="connsiteX49" fmla="*/ 949479 w 3692679"/>
                  <a:gd name="connsiteY49" fmla="*/ 1276066 h 4046561"/>
                  <a:gd name="connsiteX50" fmla="*/ 956303 w 3692679"/>
                  <a:gd name="connsiteY50" fmla="*/ 1296537 h 4046561"/>
                  <a:gd name="connsiteX51" fmla="*/ 963127 w 3692679"/>
                  <a:gd name="connsiteY51" fmla="*/ 1323833 h 4046561"/>
                  <a:gd name="connsiteX52" fmla="*/ 976774 w 3692679"/>
                  <a:gd name="connsiteY52" fmla="*/ 1364776 h 4046561"/>
                  <a:gd name="connsiteX53" fmla="*/ 990422 w 3692679"/>
                  <a:gd name="connsiteY53" fmla="*/ 1405719 h 4046561"/>
                  <a:gd name="connsiteX54" fmla="*/ 1010894 w 3692679"/>
                  <a:gd name="connsiteY54" fmla="*/ 1467134 h 4046561"/>
                  <a:gd name="connsiteX55" fmla="*/ 1017718 w 3692679"/>
                  <a:gd name="connsiteY55" fmla="*/ 1487606 h 4046561"/>
                  <a:gd name="connsiteX56" fmla="*/ 1010894 w 3692679"/>
                  <a:gd name="connsiteY56" fmla="*/ 1624083 h 4046561"/>
                  <a:gd name="connsiteX57" fmla="*/ 997246 w 3692679"/>
                  <a:gd name="connsiteY57" fmla="*/ 1665027 h 4046561"/>
                  <a:gd name="connsiteX58" fmla="*/ 990422 w 3692679"/>
                  <a:gd name="connsiteY58" fmla="*/ 1685498 h 4046561"/>
                  <a:gd name="connsiteX59" fmla="*/ 1010894 w 3692679"/>
                  <a:gd name="connsiteY59" fmla="*/ 1760561 h 4046561"/>
                  <a:gd name="connsiteX60" fmla="*/ 1051837 w 3692679"/>
                  <a:gd name="connsiteY60" fmla="*/ 1821976 h 4046561"/>
                  <a:gd name="connsiteX61" fmla="*/ 1072309 w 3692679"/>
                  <a:gd name="connsiteY61" fmla="*/ 1835624 h 4046561"/>
                  <a:gd name="connsiteX62" fmla="*/ 1079133 w 3692679"/>
                  <a:gd name="connsiteY62" fmla="*/ 1856095 h 4046561"/>
                  <a:gd name="connsiteX63" fmla="*/ 1120076 w 3692679"/>
                  <a:gd name="connsiteY63" fmla="*/ 1890215 h 4046561"/>
                  <a:gd name="connsiteX64" fmla="*/ 1140547 w 3692679"/>
                  <a:gd name="connsiteY64" fmla="*/ 1910686 h 4046561"/>
                  <a:gd name="connsiteX65" fmla="*/ 1161019 w 3692679"/>
                  <a:gd name="connsiteY65" fmla="*/ 1924334 h 4046561"/>
                  <a:gd name="connsiteX66" fmla="*/ 1181491 w 3692679"/>
                  <a:gd name="connsiteY66" fmla="*/ 1944806 h 4046561"/>
                  <a:gd name="connsiteX67" fmla="*/ 1201962 w 3692679"/>
                  <a:gd name="connsiteY67" fmla="*/ 1951630 h 4046561"/>
                  <a:gd name="connsiteX68" fmla="*/ 1236082 w 3692679"/>
                  <a:gd name="connsiteY68" fmla="*/ 1985749 h 4046561"/>
                  <a:gd name="connsiteX69" fmla="*/ 1249730 w 3692679"/>
                  <a:gd name="connsiteY69" fmla="*/ 2006221 h 4046561"/>
                  <a:gd name="connsiteX70" fmla="*/ 1270201 w 3692679"/>
                  <a:gd name="connsiteY70" fmla="*/ 2047164 h 4046561"/>
                  <a:gd name="connsiteX71" fmla="*/ 1277025 w 3692679"/>
                  <a:gd name="connsiteY71" fmla="*/ 2067636 h 4046561"/>
                  <a:gd name="connsiteX72" fmla="*/ 1304321 w 3692679"/>
                  <a:gd name="connsiteY72" fmla="*/ 2108579 h 4046561"/>
                  <a:gd name="connsiteX73" fmla="*/ 1324792 w 3692679"/>
                  <a:gd name="connsiteY73" fmla="*/ 2149522 h 4046561"/>
                  <a:gd name="connsiteX74" fmla="*/ 1331616 w 3692679"/>
                  <a:gd name="connsiteY74" fmla="*/ 2169994 h 4046561"/>
                  <a:gd name="connsiteX75" fmla="*/ 1352088 w 3692679"/>
                  <a:gd name="connsiteY75" fmla="*/ 2183642 h 4046561"/>
                  <a:gd name="connsiteX76" fmla="*/ 1358912 w 3692679"/>
                  <a:gd name="connsiteY76" fmla="*/ 2204113 h 4046561"/>
                  <a:gd name="connsiteX77" fmla="*/ 1379383 w 3692679"/>
                  <a:gd name="connsiteY77" fmla="*/ 2210937 h 4046561"/>
                  <a:gd name="connsiteX78" fmla="*/ 1420327 w 3692679"/>
                  <a:gd name="connsiteY78" fmla="*/ 2238233 h 4046561"/>
                  <a:gd name="connsiteX79" fmla="*/ 1440798 w 3692679"/>
                  <a:gd name="connsiteY79" fmla="*/ 2245057 h 4046561"/>
                  <a:gd name="connsiteX80" fmla="*/ 1502213 w 3692679"/>
                  <a:gd name="connsiteY80" fmla="*/ 2279176 h 4046561"/>
                  <a:gd name="connsiteX81" fmla="*/ 1563628 w 3692679"/>
                  <a:gd name="connsiteY81" fmla="*/ 2320119 h 4046561"/>
                  <a:gd name="connsiteX82" fmla="*/ 1584100 w 3692679"/>
                  <a:gd name="connsiteY82" fmla="*/ 2333767 h 4046561"/>
                  <a:gd name="connsiteX83" fmla="*/ 1604571 w 3692679"/>
                  <a:gd name="connsiteY83" fmla="*/ 2340591 h 4046561"/>
                  <a:gd name="connsiteX84" fmla="*/ 1618219 w 3692679"/>
                  <a:gd name="connsiteY84" fmla="*/ 2361063 h 4046561"/>
                  <a:gd name="connsiteX85" fmla="*/ 1638691 w 3692679"/>
                  <a:gd name="connsiteY85" fmla="*/ 2367886 h 4046561"/>
                  <a:gd name="connsiteX86" fmla="*/ 1679634 w 3692679"/>
                  <a:gd name="connsiteY86" fmla="*/ 2395182 h 4046561"/>
                  <a:gd name="connsiteX87" fmla="*/ 1700106 w 3692679"/>
                  <a:gd name="connsiteY87" fmla="*/ 2408830 h 4046561"/>
                  <a:gd name="connsiteX88" fmla="*/ 1727401 w 3692679"/>
                  <a:gd name="connsiteY88" fmla="*/ 2429301 h 4046561"/>
                  <a:gd name="connsiteX89" fmla="*/ 1768344 w 3692679"/>
                  <a:gd name="connsiteY89" fmla="*/ 2456597 h 4046561"/>
                  <a:gd name="connsiteX90" fmla="*/ 1829759 w 3692679"/>
                  <a:gd name="connsiteY90" fmla="*/ 2497540 h 4046561"/>
                  <a:gd name="connsiteX91" fmla="*/ 1850231 w 3692679"/>
                  <a:gd name="connsiteY91" fmla="*/ 2511188 h 4046561"/>
                  <a:gd name="connsiteX92" fmla="*/ 1870703 w 3692679"/>
                  <a:gd name="connsiteY92" fmla="*/ 2531660 h 4046561"/>
                  <a:gd name="connsiteX93" fmla="*/ 1891174 w 3692679"/>
                  <a:gd name="connsiteY93" fmla="*/ 2538483 h 4046561"/>
                  <a:gd name="connsiteX94" fmla="*/ 1938941 w 3692679"/>
                  <a:gd name="connsiteY94" fmla="*/ 2572603 h 4046561"/>
                  <a:gd name="connsiteX95" fmla="*/ 1979885 w 3692679"/>
                  <a:gd name="connsiteY95" fmla="*/ 2599898 h 4046561"/>
                  <a:gd name="connsiteX96" fmla="*/ 2020828 w 3692679"/>
                  <a:gd name="connsiteY96" fmla="*/ 2627194 h 4046561"/>
                  <a:gd name="connsiteX97" fmla="*/ 2061771 w 3692679"/>
                  <a:gd name="connsiteY97" fmla="*/ 2640842 h 4046561"/>
                  <a:gd name="connsiteX98" fmla="*/ 2102715 w 3692679"/>
                  <a:gd name="connsiteY98" fmla="*/ 2654489 h 4046561"/>
                  <a:gd name="connsiteX99" fmla="*/ 2123186 w 3692679"/>
                  <a:gd name="connsiteY99" fmla="*/ 2661313 h 4046561"/>
                  <a:gd name="connsiteX100" fmla="*/ 2150482 w 3692679"/>
                  <a:gd name="connsiteY100" fmla="*/ 2668137 h 4046561"/>
                  <a:gd name="connsiteX101" fmla="*/ 2170953 w 3692679"/>
                  <a:gd name="connsiteY101" fmla="*/ 2674961 h 4046561"/>
                  <a:gd name="connsiteX102" fmla="*/ 2211897 w 3692679"/>
                  <a:gd name="connsiteY102" fmla="*/ 2681785 h 4046561"/>
                  <a:gd name="connsiteX103" fmla="*/ 2280135 w 3692679"/>
                  <a:gd name="connsiteY103" fmla="*/ 2702257 h 4046561"/>
                  <a:gd name="connsiteX104" fmla="*/ 2321079 w 3692679"/>
                  <a:gd name="connsiteY104" fmla="*/ 2715904 h 4046561"/>
                  <a:gd name="connsiteX105" fmla="*/ 2362022 w 3692679"/>
                  <a:gd name="connsiteY105" fmla="*/ 2729552 h 4046561"/>
                  <a:gd name="connsiteX106" fmla="*/ 2382494 w 3692679"/>
                  <a:gd name="connsiteY106" fmla="*/ 2736376 h 4046561"/>
                  <a:gd name="connsiteX107" fmla="*/ 2402965 w 3692679"/>
                  <a:gd name="connsiteY107" fmla="*/ 2750024 h 4046561"/>
                  <a:gd name="connsiteX108" fmla="*/ 2423437 w 3692679"/>
                  <a:gd name="connsiteY108" fmla="*/ 2756848 h 4046561"/>
                  <a:gd name="connsiteX109" fmla="*/ 2464380 w 3692679"/>
                  <a:gd name="connsiteY109" fmla="*/ 2784143 h 4046561"/>
                  <a:gd name="connsiteX110" fmla="*/ 2525795 w 3692679"/>
                  <a:gd name="connsiteY110" fmla="*/ 2825086 h 4046561"/>
                  <a:gd name="connsiteX111" fmla="*/ 2546267 w 3692679"/>
                  <a:gd name="connsiteY111" fmla="*/ 2838734 h 4046561"/>
                  <a:gd name="connsiteX112" fmla="*/ 2573562 w 3692679"/>
                  <a:gd name="connsiteY112" fmla="*/ 2852382 h 4046561"/>
                  <a:gd name="connsiteX113" fmla="*/ 2614506 w 3692679"/>
                  <a:gd name="connsiteY113" fmla="*/ 2879677 h 4046561"/>
                  <a:gd name="connsiteX114" fmla="*/ 2634977 w 3692679"/>
                  <a:gd name="connsiteY114" fmla="*/ 2900149 h 4046561"/>
                  <a:gd name="connsiteX115" fmla="*/ 2655449 w 3692679"/>
                  <a:gd name="connsiteY115" fmla="*/ 2913797 h 4046561"/>
                  <a:gd name="connsiteX116" fmla="*/ 2662273 w 3692679"/>
                  <a:gd name="connsiteY116" fmla="*/ 2934268 h 4046561"/>
                  <a:gd name="connsiteX117" fmla="*/ 2675921 w 3692679"/>
                  <a:gd name="connsiteY117" fmla="*/ 2954740 h 4046561"/>
                  <a:gd name="connsiteX118" fmla="*/ 2696392 w 3692679"/>
                  <a:gd name="connsiteY118" fmla="*/ 2995683 h 4046561"/>
                  <a:gd name="connsiteX119" fmla="*/ 2703216 w 3692679"/>
                  <a:gd name="connsiteY119" fmla="*/ 3016155 h 4046561"/>
                  <a:gd name="connsiteX120" fmla="*/ 2723688 w 3692679"/>
                  <a:gd name="connsiteY120" fmla="*/ 3057098 h 4046561"/>
                  <a:gd name="connsiteX121" fmla="*/ 2716864 w 3692679"/>
                  <a:gd name="connsiteY121" fmla="*/ 3118513 h 4046561"/>
                  <a:gd name="connsiteX122" fmla="*/ 2703216 w 3692679"/>
                  <a:gd name="connsiteY122" fmla="*/ 3166280 h 4046561"/>
                  <a:gd name="connsiteX123" fmla="*/ 2696392 w 3692679"/>
                  <a:gd name="connsiteY123" fmla="*/ 3193576 h 4046561"/>
                  <a:gd name="connsiteX124" fmla="*/ 2682744 w 3692679"/>
                  <a:gd name="connsiteY124" fmla="*/ 3234519 h 4046561"/>
                  <a:gd name="connsiteX125" fmla="*/ 2669097 w 3692679"/>
                  <a:gd name="connsiteY125" fmla="*/ 3254991 h 4046561"/>
                  <a:gd name="connsiteX126" fmla="*/ 2662273 w 3692679"/>
                  <a:gd name="connsiteY126" fmla="*/ 3275463 h 4046561"/>
                  <a:gd name="connsiteX127" fmla="*/ 2641801 w 3692679"/>
                  <a:gd name="connsiteY127" fmla="*/ 3295934 h 4046561"/>
                  <a:gd name="connsiteX128" fmla="*/ 2594034 w 3692679"/>
                  <a:gd name="connsiteY128" fmla="*/ 3323230 h 4046561"/>
                  <a:gd name="connsiteX129" fmla="*/ 2634977 w 3692679"/>
                  <a:gd name="connsiteY129" fmla="*/ 3357349 h 4046561"/>
                  <a:gd name="connsiteX130" fmla="*/ 2655449 w 3692679"/>
                  <a:gd name="connsiteY130" fmla="*/ 3364173 h 4046561"/>
                  <a:gd name="connsiteX131" fmla="*/ 2675921 w 3692679"/>
                  <a:gd name="connsiteY131" fmla="*/ 3377821 h 4046561"/>
                  <a:gd name="connsiteX132" fmla="*/ 2696392 w 3692679"/>
                  <a:gd name="connsiteY132" fmla="*/ 3384645 h 4046561"/>
                  <a:gd name="connsiteX133" fmla="*/ 2757807 w 3692679"/>
                  <a:gd name="connsiteY133" fmla="*/ 3418764 h 4046561"/>
                  <a:gd name="connsiteX134" fmla="*/ 2778279 w 3692679"/>
                  <a:gd name="connsiteY134" fmla="*/ 3432412 h 4046561"/>
                  <a:gd name="connsiteX135" fmla="*/ 2798750 w 3692679"/>
                  <a:gd name="connsiteY135" fmla="*/ 3439236 h 4046561"/>
                  <a:gd name="connsiteX136" fmla="*/ 2839694 w 3692679"/>
                  <a:gd name="connsiteY136" fmla="*/ 3466531 h 4046561"/>
                  <a:gd name="connsiteX137" fmla="*/ 2880637 w 3692679"/>
                  <a:gd name="connsiteY137" fmla="*/ 3480179 h 4046561"/>
                  <a:gd name="connsiteX138" fmla="*/ 2921580 w 3692679"/>
                  <a:gd name="connsiteY138" fmla="*/ 3500651 h 4046561"/>
                  <a:gd name="connsiteX139" fmla="*/ 2948876 w 3692679"/>
                  <a:gd name="connsiteY139" fmla="*/ 3493827 h 4046561"/>
                  <a:gd name="connsiteX140" fmla="*/ 2969347 w 3692679"/>
                  <a:gd name="connsiteY140" fmla="*/ 3480179 h 4046561"/>
                  <a:gd name="connsiteX141" fmla="*/ 2989819 w 3692679"/>
                  <a:gd name="connsiteY141" fmla="*/ 3473355 h 4046561"/>
                  <a:gd name="connsiteX142" fmla="*/ 3023938 w 3692679"/>
                  <a:gd name="connsiteY142" fmla="*/ 3446060 h 4046561"/>
                  <a:gd name="connsiteX143" fmla="*/ 3064882 w 3692679"/>
                  <a:gd name="connsiteY143" fmla="*/ 3411940 h 4046561"/>
                  <a:gd name="connsiteX144" fmla="*/ 3071706 w 3692679"/>
                  <a:gd name="connsiteY144" fmla="*/ 3391468 h 4046561"/>
                  <a:gd name="connsiteX145" fmla="*/ 3092177 w 3692679"/>
                  <a:gd name="connsiteY145" fmla="*/ 3370997 h 4046561"/>
                  <a:gd name="connsiteX146" fmla="*/ 3105825 w 3692679"/>
                  <a:gd name="connsiteY146" fmla="*/ 3350525 h 4046561"/>
                  <a:gd name="connsiteX147" fmla="*/ 3119473 w 3692679"/>
                  <a:gd name="connsiteY147" fmla="*/ 3370997 h 4046561"/>
                  <a:gd name="connsiteX148" fmla="*/ 3126297 w 3692679"/>
                  <a:gd name="connsiteY148" fmla="*/ 3391468 h 4046561"/>
                  <a:gd name="connsiteX149" fmla="*/ 3167240 w 3692679"/>
                  <a:gd name="connsiteY149" fmla="*/ 3418764 h 4046561"/>
                  <a:gd name="connsiteX150" fmla="*/ 3187712 w 3692679"/>
                  <a:gd name="connsiteY150" fmla="*/ 3432412 h 4046561"/>
                  <a:gd name="connsiteX151" fmla="*/ 3228655 w 3692679"/>
                  <a:gd name="connsiteY151" fmla="*/ 3405116 h 4046561"/>
                  <a:gd name="connsiteX152" fmla="*/ 3242303 w 3692679"/>
                  <a:gd name="connsiteY152" fmla="*/ 3425588 h 4046561"/>
                  <a:gd name="connsiteX153" fmla="*/ 3283246 w 3692679"/>
                  <a:gd name="connsiteY153" fmla="*/ 3459707 h 4046561"/>
                  <a:gd name="connsiteX154" fmla="*/ 3310541 w 3692679"/>
                  <a:gd name="connsiteY154" fmla="*/ 3500651 h 4046561"/>
                  <a:gd name="connsiteX155" fmla="*/ 3296894 w 3692679"/>
                  <a:gd name="connsiteY155" fmla="*/ 3521122 h 4046561"/>
                  <a:gd name="connsiteX156" fmla="*/ 3283246 w 3692679"/>
                  <a:gd name="connsiteY156" fmla="*/ 3562066 h 4046561"/>
                  <a:gd name="connsiteX157" fmla="*/ 3269598 w 3692679"/>
                  <a:gd name="connsiteY157" fmla="*/ 3582537 h 4046561"/>
                  <a:gd name="connsiteX158" fmla="*/ 3262774 w 3692679"/>
                  <a:gd name="connsiteY158" fmla="*/ 3603009 h 4046561"/>
                  <a:gd name="connsiteX159" fmla="*/ 3290070 w 3692679"/>
                  <a:gd name="connsiteY159" fmla="*/ 3650776 h 4046561"/>
                  <a:gd name="connsiteX160" fmla="*/ 3310541 w 3692679"/>
                  <a:gd name="connsiteY160" fmla="*/ 3664424 h 4046561"/>
                  <a:gd name="connsiteX161" fmla="*/ 3351485 w 3692679"/>
                  <a:gd name="connsiteY161" fmla="*/ 3691719 h 4046561"/>
                  <a:gd name="connsiteX162" fmla="*/ 3371956 w 3692679"/>
                  <a:gd name="connsiteY162" fmla="*/ 3705367 h 4046561"/>
                  <a:gd name="connsiteX163" fmla="*/ 3378780 w 3692679"/>
                  <a:gd name="connsiteY163" fmla="*/ 3725839 h 4046561"/>
                  <a:gd name="connsiteX164" fmla="*/ 3392428 w 3692679"/>
                  <a:gd name="connsiteY164" fmla="*/ 3746310 h 4046561"/>
                  <a:gd name="connsiteX165" fmla="*/ 3412900 w 3692679"/>
                  <a:gd name="connsiteY165" fmla="*/ 3814549 h 4046561"/>
                  <a:gd name="connsiteX166" fmla="*/ 3426547 w 3692679"/>
                  <a:gd name="connsiteY166" fmla="*/ 3903260 h 4046561"/>
                  <a:gd name="connsiteX167" fmla="*/ 3460667 w 3692679"/>
                  <a:gd name="connsiteY167" fmla="*/ 3937379 h 4046561"/>
                  <a:gd name="connsiteX168" fmla="*/ 3501610 w 3692679"/>
                  <a:gd name="connsiteY168" fmla="*/ 3978322 h 4046561"/>
                  <a:gd name="connsiteX169" fmla="*/ 3542553 w 3692679"/>
                  <a:gd name="connsiteY169" fmla="*/ 4012442 h 4046561"/>
                  <a:gd name="connsiteX170" fmla="*/ 3583497 w 3692679"/>
                  <a:gd name="connsiteY170" fmla="*/ 4046561 h 4046561"/>
                  <a:gd name="connsiteX171" fmla="*/ 3603968 w 3692679"/>
                  <a:gd name="connsiteY171" fmla="*/ 4005618 h 4046561"/>
                  <a:gd name="connsiteX172" fmla="*/ 3590321 w 3692679"/>
                  <a:gd name="connsiteY172" fmla="*/ 3957851 h 4046561"/>
                  <a:gd name="connsiteX173" fmla="*/ 3576673 w 3692679"/>
                  <a:gd name="connsiteY173" fmla="*/ 3910083 h 4046561"/>
                  <a:gd name="connsiteX174" fmla="*/ 3563025 w 3692679"/>
                  <a:gd name="connsiteY174" fmla="*/ 3889612 h 4046561"/>
                  <a:gd name="connsiteX175" fmla="*/ 3535730 w 3692679"/>
                  <a:gd name="connsiteY175" fmla="*/ 3828197 h 4046561"/>
                  <a:gd name="connsiteX176" fmla="*/ 3515258 w 3692679"/>
                  <a:gd name="connsiteY176" fmla="*/ 3780430 h 4046561"/>
                  <a:gd name="connsiteX177" fmla="*/ 3501610 w 3692679"/>
                  <a:gd name="connsiteY177" fmla="*/ 3759958 h 4046561"/>
                  <a:gd name="connsiteX178" fmla="*/ 3487962 w 3692679"/>
                  <a:gd name="connsiteY178" fmla="*/ 3719015 h 4046561"/>
                  <a:gd name="connsiteX179" fmla="*/ 3474315 w 3692679"/>
                  <a:gd name="connsiteY179" fmla="*/ 3678071 h 4046561"/>
                  <a:gd name="connsiteX180" fmla="*/ 3467491 w 3692679"/>
                  <a:gd name="connsiteY180" fmla="*/ 3650776 h 4046561"/>
                  <a:gd name="connsiteX181" fmla="*/ 3447019 w 3692679"/>
                  <a:gd name="connsiteY181" fmla="*/ 3589361 h 4046561"/>
                  <a:gd name="connsiteX182" fmla="*/ 3433371 w 3692679"/>
                  <a:gd name="connsiteY182" fmla="*/ 3541594 h 4046561"/>
                  <a:gd name="connsiteX183" fmla="*/ 3419724 w 3692679"/>
                  <a:gd name="connsiteY183" fmla="*/ 3411940 h 4046561"/>
                  <a:gd name="connsiteX184" fmla="*/ 3426547 w 3692679"/>
                  <a:gd name="connsiteY184" fmla="*/ 3309582 h 4046561"/>
                  <a:gd name="connsiteX185" fmla="*/ 3433371 w 3692679"/>
                  <a:gd name="connsiteY185" fmla="*/ 3282286 h 4046561"/>
                  <a:gd name="connsiteX186" fmla="*/ 3447019 w 3692679"/>
                  <a:gd name="connsiteY186" fmla="*/ 3241343 h 4046561"/>
                  <a:gd name="connsiteX187" fmla="*/ 3453843 w 3692679"/>
                  <a:gd name="connsiteY187" fmla="*/ 3220871 h 4046561"/>
                  <a:gd name="connsiteX188" fmla="*/ 3467491 w 3692679"/>
                  <a:gd name="connsiteY188" fmla="*/ 3200400 h 4046561"/>
                  <a:gd name="connsiteX189" fmla="*/ 3481138 w 3692679"/>
                  <a:gd name="connsiteY189" fmla="*/ 3159457 h 4046561"/>
                  <a:gd name="connsiteX190" fmla="*/ 3494786 w 3692679"/>
                  <a:gd name="connsiteY190" fmla="*/ 3138985 h 4046561"/>
                  <a:gd name="connsiteX191" fmla="*/ 3508434 w 3692679"/>
                  <a:gd name="connsiteY191" fmla="*/ 3098042 h 4046561"/>
                  <a:gd name="connsiteX192" fmla="*/ 3522082 w 3692679"/>
                  <a:gd name="connsiteY192" fmla="*/ 3057098 h 4046561"/>
                  <a:gd name="connsiteX193" fmla="*/ 3528906 w 3692679"/>
                  <a:gd name="connsiteY193" fmla="*/ 3036627 h 4046561"/>
                  <a:gd name="connsiteX194" fmla="*/ 3535730 w 3692679"/>
                  <a:gd name="connsiteY194" fmla="*/ 3009331 h 4046561"/>
                  <a:gd name="connsiteX195" fmla="*/ 3549377 w 3692679"/>
                  <a:gd name="connsiteY195" fmla="*/ 2968388 h 4046561"/>
                  <a:gd name="connsiteX196" fmla="*/ 3576673 w 3692679"/>
                  <a:gd name="connsiteY196" fmla="*/ 2886501 h 4046561"/>
                  <a:gd name="connsiteX197" fmla="*/ 3590321 w 3692679"/>
                  <a:gd name="connsiteY197" fmla="*/ 2838734 h 4046561"/>
                  <a:gd name="connsiteX198" fmla="*/ 3603968 w 3692679"/>
                  <a:gd name="connsiteY198" fmla="*/ 2797791 h 4046561"/>
                  <a:gd name="connsiteX199" fmla="*/ 3610792 w 3692679"/>
                  <a:gd name="connsiteY199" fmla="*/ 2770495 h 4046561"/>
                  <a:gd name="connsiteX200" fmla="*/ 3624440 w 3692679"/>
                  <a:gd name="connsiteY200" fmla="*/ 2729552 h 4046561"/>
                  <a:gd name="connsiteX201" fmla="*/ 3631264 w 3692679"/>
                  <a:gd name="connsiteY201" fmla="*/ 2681785 h 4046561"/>
                  <a:gd name="connsiteX202" fmla="*/ 3638088 w 3692679"/>
                  <a:gd name="connsiteY202" fmla="*/ 2654489 h 4046561"/>
                  <a:gd name="connsiteX203" fmla="*/ 3644912 w 3692679"/>
                  <a:gd name="connsiteY203" fmla="*/ 2593074 h 4046561"/>
                  <a:gd name="connsiteX204" fmla="*/ 3658559 w 3692679"/>
                  <a:gd name="connsiteY204" fmla="*/ 2483892 h 4046561"/>
                  <a:gd name="connsiteX205" fmla="*/ 3665383 w 3692679"/>
                  <a:gd name="connsiteY205" fmla="*/ 2333767 h 4046561"/>
                  <a:gd name="connsiteX206" fmla="*/ 3672207 w 3692679"/>
                  <a:gd name="connsiteY206" fmla="*/ 2272352 h 4046561"/>
                  <a:gd name="connsiteX207" fmla="*/ 3692679 w 3692679"/>
                  <a:gd name="connsiteY207" fmla="*/ 1924334 h 4046561"/>
                  <a:gd name="connsiteX208" fmla="*/ 3685855 w 3692679"/>
                  <a:gd name="connsiteY208" fmla="*/ 1828800 h 4046561"/>
                  <a:gd name="connsiteX209" fmla="*/ 3665383 w 3692679"/>
                  <a:gd name="connsiteY209" fmla="*/ 1760561 h 4046561"/>
                  <a:gd name="connsiteX210" fmla="*/ 3658559 w 3692679"/>
                  <a:gd name="connsiteY210" fmla="*/ 1726442 h 4046561"/>
                  <a:gd name="connsiteX211" fmla="*/ 3651735 w 3692679"/>
                  <a:gd name="connsiteY211" fmla="*/ 1705970 h 4046561"/>
                  <a:gd name="connsiteX212" fmla="*/ 3644912 w 3692679"/>
                  <a:gd name="connsiteY212" fmla="*/ 1726442 h 4046561"/>
                  <a:gd name="connsiteX213" fmla="*/ 3631264 w 3692679"/>
                  <a:gd name="connsiteY213" fmla="*/ 1746913 h 4046561"/>
                  <a:gd name="connsiteX214" fmla="*/ 3597144 w 3692679"/>
                  <a:gd name="connsiteY214" fmla="*/ 1801504 h 4046561"/>
                  <a:gd name="connsiteX215" fmla="*/ 3590321 w 3692679"/>
                  <a:gd name="connsiteY215" fmla="*/ 1821976 h 4046561"/>
                  <a:gd name="connsiteX216" fmla="*/ 3549377 w 3692679"/>
                  <a:gd name="connsiteY216" fmla="*/ 1842448 h 4046561"/>
                  <a:gd name="connsiteX217" fmla="*/ 3501610 w 3692679"/>
                  <a:gd name="connsiteY217" fmla="*/ 1862919 h 4046561"/>
                  <a:gd name="connsiteX218" fmla="*/ 3378780 w 3692679"/>
                  <a:gd name="connsiteY218" fmla="*/ 1835624 h 4046561"/>
                  <a:gd name="connsiteX219" fmla="*/ 3303856 w 3692679"/>
                  <a:gd name="connsiteY219" fmla="*/ 1822129 h 4046561"/>
                  <a:gd name="connsiteX220" fmla="*/ 3310679 w 3692679"/>
                  <a:gd name="connsiteY220" fmla="*/ 1603747 h 4046561"/>
                  <a:gd name="connsiteX221" fmla="*/ 3324329 w 3692679"/>
                  <a:gd name="connsiteY221" fmla="*/ 1562800 h 4046561"/>
                  <a:gd name="connsiteX222" fmla="*/ 3331013 w 3692679"/>
                  <a:gd name="connsiteY222" fmla="*/ 1460310 h 4046561"/>
                  <a:gd name="connsiteX223" fmla="*/ 3303718 w 3692679"/>
                  <a:gd name="connsiteY223" fmla="*/ 1398895 h 4046561"/>
                  <a:gd name="connsiteX224" fmla="*/ 3296894 w 3692679"/>
                  <a:gd name="connsiteY224" fmla="*/ 1378424 h 4046561"/>
                  <a:gd name="connsiteX225" fmla="*/ 3290070 w 3692679"/>
                  <a:gd name="connsiteY225" fmla="*/ 1357952 h 4046561"/>
                  <a:gd name="connsiteX226" fmla="*/ 3071706 w 3692679"/>
                  <a:gd name="connsiteY226" fmla="*/ 1330657 h 4046561"/>
                  <a:gd name="connsiteX227" fmla="*/ 2846518 w 3692679"/>
                  <a:gd name="connsiteY227" fmla="*/ 1337480 h 4046561"/>
                  <a:gd name="connsiteX228" fmla="*/ 2826046 w 3692679"/>
                  <a:gd name="connsiteY228" fmla="*/ 1351128 h 4046561"/>
                  <a:gd name="connsiteX229" fmla="*/ 2812398 w 3692679"/>
                  <a:gd name="connsiteY229" fmla="*/ 1392071 h 4046561"/>
                  <a:gd name="connsiteX230" fmla="*/ 2805574 w 3692679"/>
                  <a:gd name="connsiteY230" fmla="*/ 1419367 h 4046561"/>
                  <a:gd name="connsiteX231" fmla="*/ 2791927 w 3692679"/>
                  <a:gd name="connsiteY231" fmla="*/ 1473958 h 4046561"/>
                  <a:gd name="connsiteX232" fmla="*/ 2785103 w 3692679"/>
                  <a:gd name="connsiteY232" fmla="*/ 1521725 h 4046561"/>
                  <a:gd name="connsiteX233" fmla="*/ 2791927 w 3692679"/>
                  <a:gd name="connsiteY233" fmla="*/ 1705970 h 4046561"/>
                  <a:gd name="connsiteX234" fmla="*/ 2805574 w 3692679"/>
                  <a:gd name="connsiteY234" fmla="*/ 1808328 h 4046561"/>
                  <a:gd name="connsiteX235" fmla="*/ 2798750 w 3692679"/>
                  <a:gd name="connsiteY235" fmla="*/ 1835624 h 4046561"/>
                  <a:gd name="connsiteX236" fmla="*/ 2737335 w 3692679"/>
                  <a:gd name="connsiteY236" fmla="*/ 1828800 h 4046561"/>
                  <a:gd name="connsiteX237" fmla="*/ 2614506 w 3692679"/>
                  <a:gd name="connsiteY237" fmla="*/ 1821976 h 4046561"/>
                  <a:gd name="connsiteX238" fmla="*/ 2348374 w 3692679"/>
                  <a:gd name="connsiteY238" fmla="*/ 1808328 h 4046561"/>
                  <a:gd name="connsiteX239" fmla="*/ 2225638 w 3692679"/>
                  <a:gd name="connsiteY239" fmla="*/ 1815305 h 4046561"/>
                  <a:gd name="connsiteX240" fmla="*/ 2150573 w 3692679"/>
                  <a:gd name="connsiteY240" fmla="*/ 1815305 h 4046561"/>
                  <a:gd name="connsiteX241" fmla="*/ 1979968 w 3692679"/>
                  <a:gd name="connsiteY241" fmla="*/ 1808480 h 4046561"/>
                  <a:gd name="connsiteX242" fmla="*/ 1918470 w 3692679"/>
                  <a:gd name="connsiteY242" fmla="*/ 1753737 h 4046561"/>
                  <a:gd name="connsiteX243" fmla="*/ 1877527 w 3692679"/>
                  <a:gd name="connsiteY243" fmla="*/ 1692322 h 4046561"/>
                  <a:gd name="connsiteX244" fmla="*/ 1863879 w 3692679"/>
                  <a:gd name="connsiteY244" fmla="*/ 1671851 h 4046561"/>
                  <a:gd name="connsiteX245" fmla="*/ 1822935 w 3692679"/>
                  <a:gd name="connsiteY245" fmla="*/ 1630907 h 4046561"/>
                  <a:gd name="connsiteX246" fmla="*/ 1775168 w 3692679"/>
                  <a:gd name="connsiteY246" fmla="*/ 1576316 h 4046561"/>
                  <a:gd name="connsiteX247" fmla="*/ 1720577 w 3692679"/>
                  <a:gd name="connsiteY247" fmla="*/ 1514901 h 4046561"/>
                  <a:gd name="connsiteX248" fmla="*/ 1679634 w 3692679"/>
                  <a:gd name="connsiteY248" fmla="*/ 1487606 h 4046561"/>
                  <a:gd name="connsiteX249" fmla="*/ 1618219 w 3692679"/>
                  <a:gd name="connsiteY249" fmla="*/ 1439839 h 4046561"/>
                  <a:gd name="connsiteX250" fmla="*/ 1577276 w 3692679"/>
                  <a:gd name="connsiteY250" fmla="*/ 1398895 h 4046561"/>
                  <a:gd name="connsiteX251" fmla="*/ 1536333 w 3692679"/>
                  <a:gd name="connsiteY251" fmla="*/ 1371600 h 4046561"/>
                  <a:gd name="connsiteX252" fmla="*/ 1488565 w 3692679"/>
                  <a:gd name="connsiteY252" fmla="*/ 1310185 h 4046561"/>
                  <a:gd name="connsiteX253" fmla="*/ 1468094 w 3692679"/>
                  <a:gd name="connsiteY253" fmla="*/ 1289713 h 4046561"/>
                  <a:gd name="connsiteX254" fmla="*/ 1447622 w 3692679"/>
                  <a:gd name="connsiteY254" fmla="*/ 1282889 h 4046561"/>
                  <a:gd name="connsiteX255" fmla="*/ 1420327 w 3692679"/>
                  <a:gd name="connsiteY255" fmla="*/ 1248770 h 4046561"/>
                  <a:gd name="connsiteX256" fmla="*/ 1393031 w 3692679"/>
                  <a:gd name="connsiteY256" fmla="*/ 1214651 h 4046561"/>
                  <a:gd name="connsiteX257" fmla="*/ 1379383 w 3692679"/>
                  <a:gd name="connsiteY257" fmla="*/ 1194179 h 4046561"/>
                  <a:gd name="connsiteX258" fmla="*/ 1338440 w 3692679"/>
                  <a:gd name="connsiteY258" fmla="*/ 1153236 h 4046561"/>
                  <a:gd name="connsiteX259" fmla="*/ 1304321 w 3692679"/>
                  <a:gd name="connsiteY259" fmla="*/ 1125940 h 4046561"/>
                  <a:gd name="connsiteX260" fmla="*/ 1290673 w 3692679"/>
                  <a:gd name="connsiteY260" fmla="*/ 1098645 h 4046561"/>
                  <a:gd name="connsiteX261" fmla="*/ 1270201 w 3692679"/>
                  <a:gd name="connsiteY261" fmla="*/ 1084997 h 4046561"/>
                  <a:gd name="connsiteX262" fmla="*/ 1242906 w 3692679"/>
                  <a:gd name="connsiteY262" fmla="*/ 1064525 h 4046561"/>
                  <a:gd name="connsiteX263" fmla="*/ 1297551 w 3692679"/>
                  <a:gd name="connsiteY263" fmla="*/ 873530 h 4046561"/>
                  <a:gd name="connsiteX264" fmla="*/ 1345320 w 3692679"/>
                  <a:gd name="connsiteY264" fmla="*/ 743866 h 4046561"/>
                  <a:gd name="connsiteX265" fmla="*/ 1331672 w 3692679"/>
                  <a:gd name="connsiteY265" fmla="*/ 696095 h 4046561"/>
                  <a:gd name="connsiteX266" fmla="*/ 1249782 w 3692679"/>
                  <a:gd name="connsiteY266" fmla="*/ 696095 h 4046561"/>
                  <a:gd name="connsiteX267" fmla="*/ 1113344 w 3692679"/>
                  <a:gd name="connsiteY267" fmla="*/ 621082 h 4046561"/>
                  <a:gd name="connsiteX268" fmla="*/ 949519 w 3692679"/>
                  <a:gd name="connsiteY268" fmla="*/ 545956 h 4046561"/>
                  <a:gd name="connsiteX269" fmla="*/ 846197 w 3692679"/>
                  <a:gd name="connsiteY269" fmla="*/ 484536 h 4046561"/>
                  <a:gd name="connsiteX270" fmla="*/ 772090 w 3692679"/>
                  <a:gd name="connsiteY270" fmla="*/ 450415 h 4046561"/>
                  <a:gd name="connsiteX271" fmla="*/ 717496 w 3692679"/>
                  <a:gd name="connsiteY271" fmla="*/ 429940 h 4046561"/>
                  <a:gd name="connsiteX272" fmla="*/ 662904 w 3692679"/>
                  <a:gd name="connsiteY272" fmla="*/ 388994 h 4046561"/>
                  <a:gd name="connsiteX273" fmla="*/ 642430 w 3692679"/>
                  <a:gd name="connsiteY273" fmla="*/ 375345 h 4046561"/>
                  <a:gd name="connsiteX274" fmla="*/ 574189 w 3692679"/>
                  <a:gd name="connsiteY274" fmla="*/ 368521 h 4046561"/>
                  <a:gd name="connsiteX275" fmla="*/ 560564 w 3692679"/>
                  <a:gd name="connsiteY275" fmla="*/ 354900 h 4046561"/>
                  <a:gd name="connsiteX276" fmla="*/ 669728 w 3692679"/>
                  <a:gd name="connsiteY276" fmla="*/ 163787 h 4046561"/>
                  <a:gd name="connsiteX277" fmla="*/ 642457 w 3692679"/>
                  <a:gd name="connsiteY277" fmla="*/ 109204 h 4046561"/>
                  <a:gd name="connsiteX278" fmla="*/ 581060 w 3692679"/>
                  <a:gd name="connsiteY278" fmla="*/ 68261 h 4046561"/>
                  <a:gd name="connsiteX279" fmla="*/ 512772 w 3692679"/>
                  <a:gd name="connsiteY279" fmla="*/ 34122 h 4046561"/>
                  <a:gd name="connsiteX280" fmla="*/ 451335 w 3692679"/>
                  <a:gd name="connsiteY280" fmla="*/ 27295 h 4046561"/>
                  <a:gd name="connsiteX281" fmla="*/ 444512 w 3692679"/>
                  <a:gd name="connsiteY281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40297 w 3692679"/>
                  <a:gd name="connsiteY42" fmla="*/ 1125940 h 4046561"/>
                  <a:gd name="connsiteX43" fmla="*/ 860768 w 3692679"/>
                  <a:gd name="connsiteY43" fmla="*/ 1146412 h 4046561"/>
                  <a:gd name="connsiteX44" fmla="*/ 881240 w 3692679"/>
                  <a:gd name="connsiteY44" fmla="*/ 1160060 h 4046561"/>
                  <a:gd name="connsiteX45" fmla="*/ 894888 w 3692679"/>
                  <a:gd name="connsiteY45" fmla="*/ 1180531 h 4046561"/>
                  <a:gd name="connsiteX46" fmla="*/ 915359 w 3692679"/>
                  <a:gd name="connsiteY46" fmla="*/ 1194179 h 4046561"/>
                  <a:gd name="connsiteX47" fmla="*/ 935831 w 3692679"/>
                  <a:gd name="connsiteY47" fmla="*/ 1214651 h 4046561"/>
                  <a:gd name="connsiteX48" fmla="*/ 949479 w 3692679"/>
                  <a:gd name="connsiteY48" fmla="*/ 1276066 h 4046561"/>
                  <a:gd name="connsiteX49" fmla="*/ 956303 w 3692679"/>
                  <a:gd name="connsiteY49" fmla="*/ 1296537 h 4046561"/>
                  <a:gd name="connsiteX50" fmla="*/ 963127 w 3692679"/>
                  <a:gd name="connsiteY50" fmla="*/ 1323833 h 4046561"/>
                  <a:gd name="connsiteX51" fmla="*/ 976774 w 3692679"/>
                  <a:gd name="connsiteY51" fmla="*/ 1364776 h 4046561"/>
                  <a:gd name="connsiteX52" fmla="*/ 990422 w 3692679"/>
                  <a:gd name="connsiteY52" fmla="*/ 1405719 h 4046561"/>
                  <a:gd name="connsiteX53" fmla="*/ 1010894 w 3692679"/>
                  <a:gd name="connsiteY53" fmla="*/ 1467134 h 4046561"/>
                  <a:gd name="connsiteX54" fmla="*/ 1017718 w 3692679"/>
                  <a:gd name="connsiteY54" fmla="*/ 1487606 h 4046561"/>
                  <a:gd name="connsiteX55" fmla="*/ 1010894 w 3692679"/>
                  <a:gd name="connsiteY55" fmla="*/ 1624083 h 4046561"/>
                  <a:gd name="connsiteX56" fmla="*/ 997246 w 3692679"/>
                  <a:gd name="connsiteY56" fmla="*/ 1665027 h 4046561"/>
                  <a:gd name="connsiteX57" fmla="*/ 990422 w 3692679"/>
                  <a:gd name="connsiteY57" fmla="*/ 1685498 h 4046561"/>
                  <a:gd name="connsiteX58" fmla="*/ 1010894 w 3692679"/>
                  <a:gd name="connsiteY58" fmla="*/ 1760561 h 4046561"/>
                  <a:gd name="connsiteX59" fmla="*/ 1051837 w 3692679"/>
                  <a:gd name="connsiteY59" fmla="*/ 1821976 h 4046561"/>
                  <a:gd name="connsiteX60" fmla="*/ 1072309 w 3692679"/>
                  <a:gd name="connsiteY60" fmla="*/ 1835624 h 4046561"/>
                  <a:gd name="connsiteX61" fmla="*/ 1079133 w 3692679"/>
                  <a:gd name="connsiteY61" fmla="*/ 1856095 h 4046561"/>
                  <a:gd name="connsiteX62" fmla="*/ 1120076 w 3692679"/>
                  <a:gd name="connsiteY62" fmla="*/ 1890215 h 4046561"/>
                  <a:gd name="connsiteX63" fmla="*/ 1140547 w 3692679"/>
                  <a:gd name="connsiteY63" fmla="*/ 1910686 h 4046561"/>
                  <a:gd name="connsiteX64" fmla="*/ 1161019 w 3692679"/>
                  <a:gd name="connsiteY64" fmla="*/ 1924334 h 4046561"/>
                  <a:gd name="connsiteX65" fmla="*/ 1181491 w 3692679"/>
                  <a:gd name="connsiteY65" fmla="*/ 1944806 h 4046561"/>
                  <a:gd name="connsiteX66" fmla="*/ 1201962 w 3692679"/>
                  <a:gd name="connsiteY66" fmla="*/ 1951630 h 4046561"/>
                  <a:gd name="connsiteX67" fmla="*/ 1236082 w 3692679"/>
                  <a:gd name="connsiteY67" fmla="*/ 1985749 h 4046561"/>
                  <a:gd name="connsiteX68" fmla="*/ 1249730 w 3692679"/>
                  <a:gd name="connsiteY68" fmla="*/ 2006221 h 4046561"/>
                  <a:gd name="connsiteX69" fmla="*/ 1270201 w 3692679"/>
                  <a:gd name="connsiteY69" fmla="*/ 2047164 h 4046561"/>
                  <a:gd name="connsiteX70" fmla="*/ 1277025 w 3692679"/>
                  <a:gd name="connsiteY70" fmla="*/ 2067636 h 4046561"/>
                  <a:gd name="connsiteX71" fmla="*/ 1304321 w 3692679"/>
                  <a:gd name="connsiteY71" fmla="*/ 2108579 h 4046561"/>
                  <a:gd name="connsiteX72" fmla="*/ 1324792 w 3692679"/>
                  <a:gd name="connsiteY72" fmla="*/ 2149522 h 4046561"/>
                  <a:gd name="connsiteX73" fmla="*/ 1331616 w 3692679"/>
                  <a:gd name="connsiteY73" fmla="*/ 2169994 h 4046561"/>
                  <a:gd name="connsiteX74" fmla="*/ 1352088 w 3692679"/>
                  <a:gd name="connsiteY74" fmla="*/ 2183642 h 4046561"/>
                  <a:gd name="connsiteX75" fmla="*/ 1358912 w 3692679"/>
                  <a:gd name="connsiteY75" fmla="*/ 2204113 h 4046561"/>
                  <a:gd name="connsiteX76" fmla="*/ 1379383 w 3692679"/>
                  <a:gd name="connsiteY76" fmla="*/ 2210937 h 4046561"/>
                  <a:gd name="connsiteX77" fmla="*/ 1420327 w 3692679"/>
                  <a:gd name="connsiteY77" fmla="*/ 2238233 h 4046561"/>
                  <a:gd name="connsiteX78" fmla="*/ 1440798 w 3692679"/>
                  <a:gd name="connsiteY78" fmla="*/ 2245057 h 4046561"/>
                  <a:gd name="connsiteX79" fmla="*/ 1502213 w 3692679"/>
                  <a:gd name="connsiteY79" fmla="*/ 2279176 h 4046561"/>
                  <a:gd name="connsiteX80" fmla="*/ 1563628 w 3692679"/>
                  <a:gd name="connsiteY80" fmla="*/ 2320119 h 4046561"/>
                  <a:gd name="connsiteX81" fmla="*/ 1584100 w 3692679"/>
                  <a:gd name="connsiteY81" fmla="*/ 2333767 h 4046561"/>
                  <a:gd name="connsiteX82" fmla="*/ 1604571 w 3692679"/>
                  <a:gd name="connsiteY82" fmla="*/ 2340591 h 4046561"/>
                  <a:gd name="connsiteX83" fmla="*/ 1618219 w 3692679"/>
                  <a:gd name="connsiteY83" fmla="*/ 2361063 h 4046561"/>
                  <a:gd name="connsiteX84" fmla="*/ 1638691 w 3692679"/>
                  <a:gd name="connsiteY84" fmla="*/ 2367886 h 4046561"/>
                  <a:gd name="connsiteX85" fmla="*/ 1679634 w 3692679"/>
                  <a:gd name="connsiteY85" fmla="*/ 2395182 h 4046561"/>
                  <a:gd name="connsiteX86" fmla="*/ 1700106 w 3692679"/>
                  <a:gd name="connsiteY86" fmla="*/ 2408830 h 4046561"/>
                  <a:gd name="connsiteX87" fmla="*/ 1727401 w 3692679"/>
                  <a:gd name="connsiteY87" fmla="*/ 2429301 h 4046561"/>
                  <a:gd name="connsiteX88" fmla="*/ 1768344 w 3692679"/>
                  <a:gd name="connsiteY88" fmla="*/ 2456597 h 4046561"/>
                  <a:gd name="connsiteX89" fmla="*/ 1829759 w 3692679"/>
                  <a:gd name="connsiteY89" fmla="*/ 2497540 h 4046561"/>
                  <a:gd name="connsiteX90" fmla="*/ 1850231 w 3692679"/>
                  <a:gd name="connsiteY90" fmla="*/ 2511188 h 4046561"/>
                  <a:gd name="connsiteX91" fmla="*/ 1870703 w 3692679"/>
                  <a:gd name="connsiteY91" fmla="*/ 2531660 h 4046561"/>
                  <a:gd name="connsiteX92" fmla="*/ 1891174 w 3692679"/>
                  <a:gd name="connsiteY92" fmla="*/ 2538483 h 4046561"/>
                  <a:gd name="connsiteX93" fmla="*/ 1938941 w 3692679"/>
                  <a:gd name="connsiteY93" fmla="*/ 2572603 h 4046561"/>
                  <a:gd name="connsiteX94" fmla="*/ 1979885 w 3692679"/>
                  <a:gd name="connsiteY94" fmla="*/ 2599898 h 4046561"/>
                  <a:gd name="connsiteX95" fmla="*/ 2020828 w 3692679"/>
                  <a:gd name="connsiteY95" fmla="*/ 2627194 h 4046561"/>
                  <a:gd name="connsiteX96" fmla="*/ 2061771 w 3692679"/>
                  <a:gd name="connsiteY96" fmla="*/ 2640842 h 4046561"/>
                  <a:gd name="connsiteX97" fmla="*/ 2102715 w 3692679"/>
                  <a:gd name="connsiteY97" fmla="*/ 2654489 h 4046561"/>
                  <a:gd name="connsiteX98" fmla="*/ 2123186 w 3692679"/>
                  <a:gd name="connsiteY98" fmla="*/ 2661313 h 4046561"/>
                  <a:gd name="connsiteX99" fmla="*/ 2150482 w 3692679"/>
                  <a:gd name="connsiteY99" fmla="*/ 2668137 h 4046561"/>
                  <a:gd name="connsiteX100" fmla="*/ 2170953 w 3692679"/>
                  <a:gd name="connsiteY100" fmla="*/ 2674961 h 4046561"/>
                  <a:gd name="connsiteX101" fmla="*/ 2211897 w 3692679"/>
                  <a:gd name="connsiteY101" fmla="*/ 2681785 h 4046561"/>
                  <a:gd name="connsiteX102" fmla="*/ 2280135 w 3692679"/>
                  <a:gd name="connsiteY102" fmla="*/ 2702257 h 4046561"/>
                  <a:gd name="connsiteX103" fmla="*/ 2321079 w 3692679"/>
                  <a:gd name="connsiteY103" fmla="*/ 2715904 h 4046561"/>
                  <a:gd name="connsiteX104" fmla="*/ 2362022 w 3692679"/>
                  <a:gd name="connsiteY104" fmla="*/ 2729552 h 4046561"/>
                  <a:gd name="connsiteX105" fmla="*/ 2382494 w 3692679"/>
                  <a:gd name="connsiteY105" fmla="*/ 2736376 h 4046561"/>
                  <a:gd name="connsiteX106" fmla="*/ 2402965 w 3692679"/>
                  <a:gd name="connsiteY106" fmla="*/ 2750024 h 4046561"/>
                  <a:gd name="connsiteX107" fmla="*/ 2423437 w 3692679"/>
                  <a:gd name="connsiteY107" fmla="*/ 2756848 h 4046561"/>
                  <a:gd name="connsiteX108" fmla="*/ 2464380 w 3692679"/>
                  <a:gd name="connsiteY108" fmla="*/ 2784143 h 4046561"/>
                  <a:gd name="connsiteX109" fmla="*/ 2525795 w 3692679"/>
                  <a:gd name="connsiteY109" fmla="*/ 2825086 h 4046561"/>
                  <a:gd name="connsiteX110" fmla="*/ 2546267 w 3692679"/>
                  <a:gd name="connsiteY110" fmla="*/ 2838734 h 4046561"/>
                  <a:gd name="connsiteX111" fmla="*/ 2573562 w 3692679"/>
                  <a:gd name="connsiteY111" fmla="*/ 2852382 h 4046561"/>
                  <a:gd name="connsiteX112" fmla="*/ 2614506 w 3692679"/>
                  <a:gd name="connsiteY112" fmla="*/ 2879677 h 4046561"/>
                  <a:gd name="connsiteX113" fmla="*/ 2634977 w 3692679"/>
                  <a:gd name="connsiteY113" fmla="*/ 2900149 h 4046561"/>
                  <a:gd name="connsiteX114" fmla="*/ 2655449 w 3692679"/>
                  <a:gd name="connsiteY114" fmla="*/ 2913797 h 4046561"/>
                  <a:gd name="connsiteX115" fmla="*/ 2662273 w 3692679"/>
                  <a:gd name="connsiteY115" fmla="*/ 2934268 h 4046561"/>
                  <a:gd name="connsiteX116" fmla="*/ 2675921 w 3692679"/>
                  <a:gd name="connsiteY116" fmla="*/ 2954740 h 4046561"/>
                  <a:gd name="connsiteX117" fmla="*/ 2696392 w 3692679"/>
                  <a:gd name="connsiteY117" fmla="*/ 2995683 h 4046561"/>
                  <a:gd name="connsiteX118" fmla="*/ 2703216 w 3692679"/>
                  <a:gd name="connsiteY118" fmla="*/ 3016155 h 4046561"/>
                  <a:gd name="connsiteX119" fmla="*/ 2723688 w 3692679"/>
                  <a:gd name="connsiteY119" fmla="*/ 3057098 h 4046561"/>
                  <a:gd name="connsiteX120" fmla="*/ 2716864 w 3692679"/>
                  <a:gd name="connsiteY120" fmla="*/ 3118513 h 4046561"/>
                  <a:gd name="connsiteX121" fmla="*/ 2703216 w 3692679"/>
                  <a:gd name="connsiteY121" fmla="*/ 3166280 h 4046561"/>
                  <a:gd name="connsiteX122" fmla="*/ 2696392 w 3692679"/>
                  <a:gd name="connsiteY122" fmla="*/ 3193576 h 4046561"/>
                  <a:gd name="connsiteX123" fmla="*/ 2682744 w 3692679"/>
                  <a:gd name="connsiteY123" fmla="*/ 3234519 h 4046561"/>
                  <a:gd name="connsiteX124" fmla="*/ 2669097 w 3692679"/>
                  <a:gd name="connsiteY124" fmla="*/ 3254991 h 4046561"/>
                  <a:gd name="connsiteX125" fmla="*/ 2662273 w 3692679"/>
                  <a:gd name="connsiteY125" fmla="*/ 3275463 h 4046561"/>
                  <a:gd name="connsiteX126" fmla="*/ 2641801 w 3692679"/>
                  <a:gd name="connsiteY126" fmla="*/ 3295934 h 4046561"/>
                  <a:gd name="connsiteX127" fmla="*/ 2594034 w 3692679"/>
                  <a:gd name="connsiteY127" fmla="*/ 3323230 h 4046561"/>
                  <a:gd name="connsiteX128" fmla="*/ 2634977 w 3692679"/>
                  <a:gd name="connsiteY128" fmla="*/ 3357349 h 4046561"/>
                  <a:gd name="connsiteX129" fmla="*/ 2655449 w 3692679"/>
                  <a:gd name="connsiteY129" fmla="*/ 3364173 h 4046561"/>
                  <a:gd name="connsiteX130" fmla="*/ 2675921 w 3692679"/>
                  <a:gd name="connsiteY130" fmla="*/ 3377821 h 4046561"/>
                  <a:gd name="connsiteX131" fmla="*/ 2696392 w 3692679"/>
                  <a:gd name="connsiteY131" fmla="*/ 3384645 h 4046561"/>
                  <a:gd name="connsiteX132" fmla="*/ 2757807 w 3692679"/>
                  <a:gd name="connsiteY132" fmla="*/ 3418764 h 4046561"/>
                  <a:gd name="connsiteX133" fmla="*/ 2778279 w 3692679"/>
                  <a:gd name="connsiteY133" fmla="*/ 3432412 h 4046561"/>
                  <a:gd name="connsiteX134" fmla="*/ 2798750 w 3692679"/>
                  <a:gd name="connsiteY134" fmla="*/ 3439236 h 4046561"/>
                  <a:gd name="connsiteX135" fmla="*/ 2839694 w 3692679"/>
                  <a:gd name="connsiteY135" fmla="*/ 3466531 h 4046561"/>
                  <a:gd name="connsiteX136" fmla="*/ 2880637 w 3692679"/>
                  <a:gd name="connsiteY136" fmla="*/ 3480179 h 4046561"/>
                  <a:gd name="connsiteX137" fmla="*/ 2921580 w 3692679"/>
                  <a:gd name="connsiteY137" fmla="*/ 3500651 h 4046561"/>
                  <a:gd name="connsiteX138" fmla="*/ 2948876 w 3692679"/>
                  <a:gd name="connsiteY138" fmla="*/ 3493827 h 4046561"/>
                  <a:gd name="connsiteX139" fmla="*/ 2969347 w 3692679"/>
                  <a:gd name="connsiteY139" fmla="*/ 3480179 h 4046561"/>
                  <a:gd name="connsiteX140" fmla="*/ 2989819 w 3692679"/>
                  <a:gd name="connsiteY140" fmla="*/ 3473355 h 4046561"/>
                  <a:gd name="connsiteX141" fmla="*/ 3023938 w 3692679"/>
                  <a:gd name="connsiteY141" fmla="*/ 3446060 h 4046561"/>
                  <a:gd name="connsiteX142" fmla="*/ 3064882 w 3692679"/>
                  <a:gd name="connsiteY142" fmla="*/ 3411940 h 4046561"/>
                  <a:gd name="connsiteX143" fmla="*/ 3071706 w 3692679"/>
                  <a:gd name="connsiteY143" fmla="*/ 3391468 h 4046561"/>
                  <a:gd name="connsiteX144" fmla="*/ 3092177 w 3692679"/>
                  <a:gd name="connsiteY144" fmla="*/ 3370997 h 4046561"/>
                  <a:gd name="connsiteX145" fmla="*/ 3105825 w 3692679"/>
                  <a:gd name="connsiteY145" fmla="*/ 3350525 h 4046561"/>
                  <a:gd name="connsiteX146" fmla="*/ 3119473 w 3692679"/>
                  <a:gd name="connsiteY146" fmla="*/ 3370997 h 4046561"/>
                  <a:gd name="connsiteX147" fmla="*/ 3126297 w 3692679"/>
                  <a:gd name="connsiteY147" fmla="*/ 3391468 h 4046561"/>
                  <a:gd name="connsiteX148" fmla="*/ 3167240 w 3692679"/>
                  <a:gd name="connsiteY148" fmla="*/ 3418764 h 4046561"/>
                  <a:gd name="connsiteX149" fmla="*/ 3187712 w 3692679"/>
                  <a:gd name="connsiteY149" fmla="*/ 3432412 h 4046561"/>
                  <a:gd name="connsiteX150" fmla="*/ 3228655 w 3692679"/>
                  <a:gd name="connsiteY150" fmla="*/ 3405116 h 4046561"/>
                  <a:gd name="connsiteX151" fmla="*/ 3242303 w 3692679"/>
                  <a:gd name="connsiteY151" fmla="*/ 3425588 h 4046561"/>
                  <a:gd name="connsiteX152" fmla="*/ 3283246 w 3692679"/>
                  <a:gd name="connsiteY152" fmla="*/ 3459707 h 4046561"/>
                  <a:gd name="connsiteX153" fmla="*/ 3310541 w 3692679"/>
                  <a:gd name="connsiteY153" fmla="*/ 3500651 h 4046561"/>
                  <a:gd name="connsiteX154" fmla="*/ 3296894 w 3692679"/>
                  <a:gd name="connsiteY154" fmla="*/ 3521122 h 4046561"/>
                  <a:gd name="connsiteX155" fmla="*/ 3283246 w 3692679"/>
                  <a:gd name="connsiteY155" fmla="*/ 3562066 h 4046561"/>
                  <a:gd name="connsiteX156" fmla="*/ 3269598 w 3692679"/>
                  <a:gd name="connsiteY156" fmla="*/ 3582537 h 4046561"/>
                  <a:gd name="connsiteX157" fmla="*/ 3262774 w 3692679"/>
                  <a:gd name="connsiteY157" fmla="*/ 3603009 h 4046561"/>
                  <a:gd name="connsiteX158" fmla="*/ 3290070 w 3692679"/>
                  <a:gd name="connsiteY158" fmla="*/ 3650776 h 4046561"/>
                  <a:gd name="connsiteX159" fmla="*/ 3310541 w 3692679"/>
                  <a:gd name="connsiteY159" fmla="*/ 3664424 h 4046561"/>
                  <a:gd name="connsiteX160" fmla="*/ 3351485 w 3692679"/>
                  <a:gd name="connsiteY160" fmla="*/ 3691719 h 4046561"/>
                  <a:gd name="connsiteX161" fmla="*/ 3371956 w 3692679"/>
                  <a:gd name="connsiteY161" fmla="*/ 3705367 h 4046561"/>
                  <a:gd name="connsiteX162" fmla="*/ 3378780 w 3692679"/>
                  <a:gd name="connsiteY162" fmla="*/ 3725839 h 4046561"/>
                  <a:gd name="connsiteX163" fmla="*/ 3392428 w 3692679"/>
                  <a:gd name="connsiteY163" fmla="*/ 3746310 h 4046561"/>
                  <a:gd name="connsiteX164" fmla="*/ 3412900 w 3692679"/>
                  <a:gd name="connsiteY164" fmla="*/ 3814549 h 4046561"/>
                  <a:gd name="connsiteX165" fmla="*/ 3426547 w 3692679"/>
                  <a:gd name="connsiteY165" fmla="*/ 3903260 h 4046561"/>
                  <a:gd name="connsiteX166" fmla="*/ 3460667 w 3692679"/>
                  <a:gd name="connsiteY166" fmla="*/ 3937379 h 4046561"/>
                  <a:gd name="connsiteX167" fmla="*/ 3501610 w 3692679"/>
                  <a:gd name="connsiteY167" fmla="*/ 3978322 h 4046561"/>
                  <a:gd name="connsiteX168" fmla="*/ 3542553 w 3692679"/>
                  <a:gd name="connsiteY168" fmla="*/ 4012442 h 4046561"/>
                  <a:gd name="connsiteX169" fmla="*/ 3583497 w 3692679"/>
                  <a:gd name="connsiteY169" fmla="*/ 4046561 h 4046561"/>
                  <a:gd name="connsiteX170" fmla="*/ 3603968 w 3692679"/>
                  <a:gd name="connsiteY170" fmla="*/ 4005618 h 4046561"/>
                  <a:gd name="connsiteX171" fmla="*/ 3590321 w 3692679"/>
                  <a:gd name="connsiteY171" fmla="*/ 3957851 h 4046561"/>
                  <a:gd name="connsiteX172" fmla="*/ 3576673 w 3692679"/>
                  <a:gd name="connsiteY172" fmla="*/ 3910083 h 4046561"/>
                  <a:gd name="connsiteX173" fmla="*/ 3563025 w 3692679"/>
                  <a:gd name="connsiteY173" fmla="*/ 3889612 h 4046561"/>
                  <a:gd name="connsiteX174" fmla="*/ 3535730 w 3692679"/>
                  <a:gd name="connsiteY174" fmla="*/ 3828197 h 4046561"/>
                  <a:gd name="connsiteX175" fmla="*/ 3515258 w 3692679"/>
                  <a:gd name="connsiteY175" fmla="*/ 3780430 h 4046561"/>
                  <a:gd name="connsiteX176" fmla="*/ 3501610 w 3692679"/>
                  <a:gd name="connsiteY176" fmla="*/ 3759958 h 4046561"/>
                  <a:gd name="connsiteX177" fmla="*/ 3487962 w 3692679"/>
                  <a:gd name="connsiteY177" fmla="*/ 3719015 h 4046561"/>
                  <a:gd name="connsiteX178" fmla="*/ 3474315 w 3692679"/>
                  <a:gd name="connsiteY178" fmla="*/ 3678071 h 4046561"/>
                  <a:gd name="connsiteX179" fmla="*/ 3467491 w 3692679"/>
                  <a:gd name="connsiteY179" fmla="*/ 3650776 h 4046561"/>
                  <a:gd name="connsiteX180" fmla="*/ 3447019 w 3692679"/>
                  <a:gd name="connsiteY180" fmla="*/ 3589361 h 4046561"/>
                  <a:gd name="connsiteX181" fmla="*/ 3433371 w 3692679"/>
                  <a:gd name="connsiteY181" fmla="*/ 3541594 h 4046561"/>
                  <a:gd name="connsiteX182" fmla="*/ 3419724 w 3692679"/>
                  <a:gd name="connsiteY182" fmla="*/ 3411940 h 4046561"/>
                  <a:gd name="connsiteX183" fmla="*/ 3426547 w 3692679"/>
                  <a:gd name="connsiteY183" fmla="*/ 3309582 h 4046561"/>
                  <a:gd name="connsiteX184" fmla="*/ 3433371 w 3692679"/>
                  <a:gd name="connsiteY184" fmla="*/ 3282286 h 4046561"/>
                  <a:gd name="connsiteX185" fmla="*/ 3447019 w 3692679"/>
                  <a:gd name="connsiteY185" fmla="*/ 3241343 h 4046561"/>
                  <a:gd name="connsiteX186" fmla="*/ 3453843 w 3692679"/>
                  <a:gd name="connsiteY186" fmla="*/ 3220871 h 4046561"/>
                  <a:gd name="connsiteX187" fmla="*/ 3467491 w 3692679"/>
                  <a:gd name="connsiteY187" fmla="*/ 3200400 h 4046561"/>
                  <a:gd name="connsiteX188" fmla="*/ 3481138 w 3692679"/>
                  <a:gd name="connsiteY188" fmla="*/ 3159457 h 4046561"/>
                  <a:gd name="connsiteX189" fmla="*/ 3494786 w 3692679"/>
                  <a:gd name="connsiteY189" fmla="*/ 3138985 h 4046561"/>
                  <a:gd name="connsiteX190" fmla="*/ 3508434 w 3692679"/>
                  <a:gd name="connsiteY190" fmla="*/ 3098042 h 4046561"/>
                  <a:gd name="connsiteX191" fmla="*/ 3522082 w 3692679"/>
                  <a:gd name="connsiteY191" fmla="*/ 3057098 h 4046561"/>
                  <a:gd name="connsiteX192" fmla="*/ 3528906 w 3692679"/>
                  <a:gd name="connsiteY192" fmla="*/ 3036627 h 4046561"/>
                  <a:gd name="connsiteX193" fmla="*/ 3535730 w 3692679"/>
                  <a:gd name="connsiteY193" fmla="*/ 3009331 h 4046561"/>
                  <a:gd name="connsiteX194" fmla="*/ 3549377 w 3692679"/>
                  <a:gd name="connsiteY194" fmla="*/ 2968388 h 4046561"/>
                  <a:gd name="connsiteX195" fmla="*/ 3576673 w 3692679"/>
                  <a:gd name="connsiteY195" fmla="*/ 2886501 h 4046561"/>
                  <a:gd name="connsiteX196" fmla="*/ 3590321 w 3692679"/>
                  <a:gd name="connsiteY196" fmla="*/ 2838734 h 4046561"/>
                  <a:gd name="connsiteX197" fmla="*/ 3603968 w 3692679"/>
                  <a:gd name="connsiteY197" fmla="*/ 2797791 h 4046561"/>
                  <a:gd name="connsiteX198" fmla="*/ 3610792 w 3692679"/>
                  <a:gd name="connsiteY198" fmla="*/ 2770495 h 4046561"/>
                  <a:gd name="connsiteX199" fmla="*/ 3624440 w 3692679"/>
                  <a:gd name="connsiteY199" fmla="*/ 2729552 h 4046561"/>
                  <a:gd name="connsiteX200" fmla="*/ 3631264 w 3692679"/>
                  <a:gd name="connsiteY200" fmla="*/ 2681785 h 4046561"/>
                  <a:gd name="connsiteX201" fmla="*/ 3638088 w 3692679"/>
                  <a:gd name="connsiteY201" fmla="*/ 2654489 h 4046561"/>
                  <a:gd name="connsiteX202" fmla="*/ 3644912 w 3692679"/>
                  <a:gd name="connsiteY202" fmla="*/ 2593074 h 4046561"/>
                  <a:gd name="connsiteX203" fmla="*/ 3658559 w 3692679"/>
                  <a:gd name="connsiteY203" fmla="*/ 2483892 h 4046561"/>
                  <a:gd name="connsiteX204" fmla="*/ 3665383 w 3692679"/>
                  <a:gd name="connsiteY204" fmla="*/ 2333767 h 4046561"/>
                  <a:gd name="connsiteX205" fmla="*/ 3672207 w 3692679"/>
                  <a:gd name="connsiteY205" fmla="*/ 2272352 h 4046561"/>
                  <a:gd name="connsiteX206" fmla="*/ 3692679 w 3692679"/>
                  <a:gd name="connsiteY206" fmla="*/ 1924334 h 4046561"/>
                  <a:gd name="connsiteX207" fmla="*/ 3685855 w 3692679"/>
                  <a:gd name="connsiteY207" fmla="*/ 1828800 h 4046561"/>
                  <a:gd name="connsiteX208" fmla="*/ 3665383 w 3692679"/>
                  <a:gd name="connsiteY208" fmla="*/ 1760561 h 4046561"/>
                  <a:gd name="connsiteX209" fmla="*/ 3658559 w 3692679"/>
                  <a:gd name="connsiteY209" fmla="*/ 1726442 h 4046561"/>
                  <a:gd name="connsiteX210" fmla="*/ 3651735 w 3692679"/>
                  <a:gd name="connsiteY210" fmla="*/ 1705970 h 4046561"/>
                  <a:gd name="connsiteX211" fmla="*/ 3644912 w 3692679"/>
                  <a:gd name="connsiteY211" fmla="*/ 1726442 h 4046561"/>
                  <a:gd name="connsiteX212" fmla="*/ 3631264 w 3692679"/>
                  <a:gd name="connsiteY212" fmla="*/ 1746913 h 4046561"/>
                  <a:gd name="connsiteX213" fmla="*/ 3597144 w 3692679"/>
                  <a:gd name="connsiteY213" fmla="*/ 1801504 h 4046561"/>
                  <a:gd name="connsiteX214" fmla="*/ 3590321 w 3692679"/>
                  <a:gd name="connsiteY214" fmla="*/ 1821976 h 4046561"/>
                  <a:gd name="connsiteX215" fmla="*/ 3549377 w 3692679"/>
                  <a:gd name="connsiteY215" fmla="*/ 1842448 h 4046561"/>
                  <a:gd name="connsiteX216" fmla="*/ 3501610 w 3692679"/>
                  <a:gd name="connsiteY216" fmla="*/ 1862919 h 4046561"/>
                  <a:gd name="connsiteX217" fmla="*/ 3378780 w 3692679"/>
                  <a:gd name="connsiteY217" fmla="*/ 1835624 h 4046561"/>
                  <a:gd name="connsiteX218" fmla="*/ 3303856 w 3692679"/>
                  <a:gd name="connsiteY218" fmla="*/ 1822129 h 4046561"/>
                  <a:gd name="connsiteX219" fmla="*/ 3310679 w 3692679"/>
                  <a:gd name="connsiteY219" fmla="*/ 1603747 h 4046561"/>
                  <a:gd name="connsiteX220" fmla="*/ 3324329 w 3692679"/>
                  <a:gd name="connsiteY220" fmla="*/ 1562800 h 4046561"/>
                  <a:gd name="connsiteX221" fmla="*/ 3331013 w 3692679"/>
                  <a:gd name="connsiteY221" fmla="*/ 1460310 h 4046561"/>
                  <a:gd name="connsiteX222" fmla="*/ 3303718 w 3692679"/>
                  <a:gd name="connsiteY222" fmla="*/ 1398895 h 4046561"/>
                  <a:gd name="connsiteX223" fmla="*/ 3296894 w 3692679"/>
                  <a:gd name="connsiteY223" fmla="*/ 1378424 h 4046561"/>
                  <a:gd name="connsiteX224" fmla="*/ 3290070 w 3692679"/>
                  <a:gd name="connsiteY224" fmla="*/ 1357952 h 4046561"/>
                  <a:gd name="connsiteX225" fmla="*/ 3071706 w 3692679"/>
                  <a:gd name="connsiteY225" fmla="*/ 1330657 h 4046561"/>
                  <a:gd name="connsiteX226" fmla="*/ 2846518 w 3692679"/>
                  <a:gd name="connsiteY226" fmla="*/ 1337480 h 4046561"/>
                  <a:gd name="connsiteX227" fmla="*/ 2826046 w 3692679"/>
                  <a:gd name="connsiteY227" fmla="*/ 1351128 h 4046561"/>
                  <a:gd name="connsiteX228" fmla="*/ 2812398 w 3692679"/>
                  <a:gd name="connsiteY228" fmla="*/ 1392071 h 4046561"/>
                  <a:gd name="connsiteX229" fmla="*/ 2805574 w 3692679"/>
                  <a:gd name="connsiteY229" fmla="*/ 1419367 h 4046561"/>
                  <a:gd name="connsiteX230" fmla="*/ 2791927 w 3692679"/>
                  <a:gd name="connsiteY230" fmla="*/ 1473958 h 4046561"/>
                  <a:gd name="connsiteX231" fmla="*/ 2785103 w 3692679"/>
                  <a:gd name="connsiteY231" fmla="*/ 1521725 h 4046561"/>
                  <a:gd name="connsiteX232" fmla="*/ 2791927 w 3692679"/>
                  <a:gd name="connsiteY232" fmla="*/ 1705970 h 4046561"/>
                  <a:gd name="connsiteX233" fmla="*/ 2805574 w 3692679"/>
                  <a:gd name="connsiteY233" fmla="*/ 1808328 h 4046561"/>
                  <a:gd name="connsiteX234" fmla="*/ 2798750 w 3692679"/>
                  <a:gd name="connsiteY234" fmla="*/ 1835624 h 4046561"/>
                  <a:gd name="connsiteX235" fmla="*/ 2737335 w 3692679"/>
                  <a:gd name="connsiteY235" fmla="*/ 1828800 h 4046561"/>
                  <a:gd name="connsiteX236" fmla="*/ 2614506 w 3692679"/>
                  <a:gd name="connsiteY236" fmla="*/ 1821976 h 4046561"/>
                  <a:gd name="connsiteX237" fmla="*/ 2348374 w 3692679"/>
                  <a:gd name="connsiteY237" fmla="*/ 1808328 h 4046561"/>
                  <a:gd name="connsiteX238" fmla="*/ 2225638 w 3692679"/>
                  <a:gd name="connsiteY238" fmla="*/ 1815305 h 4046561"/>
                  <a:gd name="connsiteX239" fmla="*/ 2150573 w 3692679"/>
                  <a:gd name="connsiteY239" fmla="*/ 1815305 h 4046561"/>
                  <a:gd name="connsiteX240" fmla="*/ 1979968 w 3692679"/>
                  <a:gd name="connsiteY240" fmla="*/ 1808480 h 4046561"/>
                  <a:gd name="connsiteX241" fmla="*/ 1918470 w 3692679"/>
                  <a:gd name="connsiteY241" fmla="*/ 1753737 h 4046561"/>
                  <a:gd name="connsiteX242" fmla="*/ 1877527 w 3692679"/>
                  <a:gd name="connsiteY242" fmla="*/ 1692322 h 4046561"/>
                  <a:gd name="connsiteX243" fmla="*/ 1863879 w 3692679"/>
                  <a:gd name="connsiteY243" fmla="*/ 1671851 h 4046561"/>
                  <a:gd name="connsiteX244" fmla="*/ 1822935 w 3692679"/>
                  <a:gd name="connsiteY244" fmla="*/ 1630907 h 4046561"/>
                  <a:gd name="connsiteX245" fmla="*/ 1775168 w 3692679"/>
                  <a:gd name="connsiteY245" fmla="*/ 1576316 h 4046561"/>
                  <a:gd name="connsiteX246" fmla="*/ 1720577 w 3692679"/>
                  <a:gd name="connsiteY246" fmla="*/ 1514901 h 4046561"/>
                  <a:gd name="connsiteX247" fmla="*/ 1679634 w 3692679"/>
                  <a:gd name="connsiteY247" fmla="*/ 1487606 h 4046561"/>
                  <a:gd name="connsiteX248" fmla="*/ 1618219 w 3692679"/>
                  <a:gd name="connsiteY248" fmla="*/ 1439839 h 4046561"/>
                  <a:gd name="connsiteX249" fmla="*/ 1577276 w 3692679"/>
                  <a:gd name="connsiteY249" fmla="*/ 1398895 h 4046561"/>
                  <a:gd name="connsiteX250" fmla="*/ 1536333 w 3692679"/>
                  <a:gd name="connsiteY250" fmla="*/ 1371600 h 4046561"/>
                  <a:gd name="connsiteX251" fmla="*/ 1488565 w 3692679"/>
                  <a:gd name="connsiteY251" fmla="*/ 1310185 h 4046561"/>
                  <a:gd name="connsiteX252" fmla="*/ 1468094 w 3692679"/>
                  <a:gd name="connsiteY252" fmla="*/ 1289713 h 4046561"/>
                  <a:gd name="connsiteX253" fmla="*/ 1447622 w 3692679"/>
                  <a:gd name="connsiteY253" fmla="*/ 1282889 h 4046561"/>
                  <a:gd name="connsiteX254" fmla="*/ 1420327 w 3692679"/>
                  <a:gd name="connsiteY254" fmla="*/ 1248770 h 4046561"/>
                  <a:gd name="connsiteX255" fmla="*/ 1393031 w 3692679"/>
                  <a:gd name="connsiteY255" fmla="*/ 1214651 h 4046561"/>
                  <a:gd name="connsiteX256" fmla="*/ 1379383 w 3692679"/>
                  <a:gd name="connsiteY256" fmla="*/ 1194179 h 4046561"/>
                  <a:gd name="connsiteX257" fmla="*/ 1338440 w 3692679"/>
                  <a:gd name="connsiteY257" fmla="*/ 1153236 h 4046561"/>
                  <a:gd name="connsiteX258" fmla="*/ 1304321 w 3692679"/>
                  <a:gd name="connsiteY258" fmla="*/ 1125940 h 4046561"/>
                  <a:gd name="connsiteX259" fmla="*/ 1290673 w 3692679"/>
                  <a:gd name="connsiteY259" fmla="*/ 1098645 h 4046561"/>
                  <a:gd name="connsiteX260" fmla="*/ 1270201 w 3692679"/>
                  <a:gd name="connsiteY260" fmla="*/ 1084997 h 4046561"/>
                  <a:gd name="connsiteX261" fmla="*/ 1242906 w 3692679"/>
                  <a:gd name="connsiteY261" fmla="*/ 1064525 h 4046561"/>
                  <a:gd name="connsiteX262" fmla="*/ 1297551 w 3692679"/>
                  <a:gd name="connsiteY262" fmla="*/ 873530 h 4046561"/>
                  <a:gd name="connsiteX263" fmla="*/ 1345320 w 3692679"/>
                  <a:gd name="connsiteY263" fmla="*/ 743866 h 4046561"/>
                  <a:gd name="connsiteX264" fmla="*/ 1331672 w 3692679"/>
                  <a:gd name="connsiteY264" fmla="*/ 696095 h 4046561"/>
                  <a:gd name="connsiteX265" fmla="*/ 1249782 w 3692679"/>
                  <a:gd name="connsiteY265" fmla="*/ 696095 h 4046561"/>
                  <a:gd name="connsiteX266" fmla="*/ 1113344 w 3692679"/>
                  <a:gd name="connsiteY266" fmla="*/ 621082 h 4046561"/>
                  <a:gd name="connsiteX267" fmla="*/ 949519 w 3692679"/>
                  <a:gd name="connsiteY267" fmla="*/ 545956 h 4046561"/>
                  <a:gd name="connsiteX268" fmla="*/ 846197 w 3692679"/>
                  <a:gd name="connsiteY268" fmla="*/ 484536 h 4046561"/>
                  <a:gd name="connsiteX269" fmla="*/ 772090 w 3692679"/>
                  <a:gd name="connsiteY269" fmla="*/ 450415 h 4046561"/>
                  <a:gd name="connsiteX270" fmla="*/ 717496 w 3692679"/>
                  <a:gd name="connsiteY270" fmla="*/ 429940 h 4046561"/>
                  <a:gd name="connsiteX271" fmla="*/ 662904 w 3692679"/>
                  <a:gd name="connsiteY271" fmla="*/ 388994 h 4046561"/>
                  <a:gd name="connsiteX272" fmla="*/ 642430 w 3692679"/>
                  <a:gd name="connsiteY272" fmla="*/ 375345 h 4046561"/>
                  <a:gd name="connsiteX273" fmla="*/ 574189 w 3692679"/>
                  <a:gd name="connsiteY273" fmla="*/ 368521 h 4046561"/>
                  <a:gd name="connsiteX274" fmla="*/ 560564 w 3692679"/>
                  <a:gd name="connsiteY274" fmla="*/ 354900 h 4046561"/>
                  <a:gd name="connsiteX275" fmla="*/ 669728 w 3692679"/>
                  <a:gd name="connsiteY275" fmla="*/ 163787 h 4046561"/>
                  <a:gd name="connsiteX276" fmla="*/ 642457 w 3692679"/>
                  <a:gd name="connsiteY276" fmla="*/ 109204 h 4046561"/>
                  <a:gd name="connsiteX277" fmla="*/ 581060 w 3692679"/>
                  <a:gd name="connsiteY277" fmla="*/ 68261 h 4046561"/>
                  <a:gd name="connsiteX278" fmla="*/ 512772 w 3692679"/>
                  <a:gd name="connsiteY278" fmla="*/ 34122 h 4046561"/>
                  <a:gd name="connsiteX279" fmla="*/ 451335 w 3692679"/>
                  <a:gd name="connsiteY279" fmla="*/ 27295 h 4046561"/>
                  <a:gd name="connsiteX280" fmla="*/ 444512 w 3692679"/>
                  <a:gd name="connsiteY280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40297 w 3692679"/>
                  <a:gd name="connsiteY42" fmla="*/ 1125940 h 4046561"/>
                  <a:gd name="connsiteX43" fmla="*/ 881240 w 3692679"/>
                  <a:gd name="connsiteY43" fmla="*/ 1160060 h 4046561"/>
                  <a:gd name="connsiteX44" fmla="*/ 894888 w 3692679"/>
                  <a:gd name="connsiteY44" fmla="*/ 1180531 h 4046561"/>
                  <a:gd name="connsiteX45" fmla="*/ 915359 w 3692679"/>
                  <a:gd name="connsiteY45" fmla="*/ 1194179 h 4046561"/>
                  <a:gd name="connsiteX46" fmla="*/ 935831 w 3692679"/>
                  <a:gd name="connsiteY46" fmla="*/ 1214651 h 4046561"/>
                  <a:gd name="connsiteX47" fmla="*/ 949479 w 3692679"/>
                  <a:gd name="connsiteY47" fmla="*/ 1276066 h 4046561"/>
                  <a:gd name="connsiteX48" fmla="*/ 956303 w 3692679"/>
                  <a:gd name="connsiteY48" fmla="*/ 1296537 h 4046561"/>
                  <a:gd name="connsiteX49" fmla="*/ 963127 w 3692679"/>
                  <a:gd name="connsiteY49" fmla="*/ 1323833 h 4046561"/>
                  <a:gd name="connsiteX50" fmla="*/ 976774 w 3692679"/>
                  <a:gd name="connsiteY50" fmla="*/ 1364776 h 4046561"/>
                  <a:gd name="connsiteX51" fmla="*/ 990422 w 3692679"/>
                  <a:gd name="connsiteY51" fmla="*/ 1405719 h 4046561"/>
                  <a:gd name="connsiteX52" fmla="*/ 1010894 w 3692679"/>
                  <a:gd name="connsiteY52" fmla="*/ 1467134 h 4046561"/>
                  <a:gd name="connsiteX53" fmla="*/ 1017718 w 3692679"/>
                  <a:gd name="connsiteY53" fmla="*/ 1487606 h 4046561"/>
                  <a:gd name="connsiteX54" fmla="*/ 1010894 w 3692679"/>
                  <a:gd name="connsiteY54" fmla="*/ 1624083 h 4046561"/>
                  <a:gd name="connsiteX55" fmla="*/ 997246 w 3692679"/>
                  <a:gd name="connsiteY55" fmla="*/ 1665027 h 4046561"/>
                  <a:gd name="connsiteX56" fmla="*/ 990422 w 3692679"/>
                  <a:gd name="connsiteY56" fmla="*/ 1685498 h 4046561"/>
                  <a:gd name="connsiteX57" fmla="*/ 1010894 w 3692679"/>
                  <a:gd name="connsiteY57" fmla="*/ 1760561 h 4046561"/>
                  <a:gd name="connsiteX58" fmla="*/ 1051837 w 3692679"/>
                  <a:gd name="connsiteY58" fmla="*/ 1821976 h 4046561"/>
                  <a:gd name="connsiteX59" fmla="*/ 1072309 w 3692679"/>
                  <a:gd name="connsiteY59" fmla="*/ 1835624 h 4046561"/>
                  <a:gd name="connsiteX60" fmla="*/ 1079133 w 3692679"/>
                  <a:gd name="connsiteY60" fmla="*/ 1856095 h 4046561"/>
                  <a:gd name="connsiteX61" fmla="*/ 1120076 w 3692679"/>
                  <a:gd name="connsiteY61" fmla="*/ 1890215 h 4046561"/>
                  <a:gd name="connsiteX62" fmla="*/ 1140547 w 3692679"/>
                  <a:gd name="connsiteY62" fmla="*/ 1910686 h 4046561"/>
                  <a:gd name="connsiteX63" fmla="*/ 1161019 w 3692679"/>
                  <a:gd name="connsiteY63" fmla="*/ 1924334 h 4046561"/>
                  <a:gd name="connsiteX64" fmla="*/ 1181491 w 3692679"/>
                  <a:gd name="connsiteY64" fmla="*/ 1944806 h 4046561"/>
                  <a:gd name="connsiteX65" fmla="*/ 1201962 w 3692679"/>
                  <a:gd name="connsiteY65" fmla="*/ 1951630 h 4046561"/>
                  <a:gd name="connsiteX66" fmla="*/ 1236082 w 3692679"/>
                  <a:gd name="connsiteY66" fmla="*/ 1985749 h 4046561"/>
                  <a:gd name="connsiteX67" fmla="*/ 1249730 w 3692679"/>
                  <a:gd name="connsiteY67" fmla="*/ 2006221 h 4046561"/>
                  <a:gd name="connsiteX68" fmla="*/ 1270201 w 3692679"/>
                  <a:gd name="connsiteY68" fmla="*/ 2047164 h 4046561"/>
                  <a:gd name="connsiteX69" fmla="*/ 1277025 w 3692679"/>
                  <a:gd name="connsiteY69" fmla="*/ 2067636 h 4046561"/>
                  <a:gd name="connsiteX70" fmla="*/ 1304321 w 3692679"/>
                  <a:gd name="connsiteY70" fmla="*/ 2108579 h 4046561"/>
                  <a:gd name="connsiteX71" fmla="*/ 1324792 w 3692679"/>
                  <a:gd name="connsiteY71" fmla="*/ 2149522 h 4046561"/>
                  <a:gd name="connsiteX72" fmla="*/ 1331616 w 3692679"/>
                  <a:gd name="connsiteY72" fmla="*/ 2169994 h 4046561"/>
                  <a:gd name="connsiteX73" fmla="*/ 1352088 w 3692679"/>
                  <a:gd name="connsiteY73" fmla="*/ 2183642 h 4046561"/>
                  <a:gd name="connsiteX74" fmla="*/ 1358912 w 3692679"/>
                  <a:gd name="connsiteY74" fmla="*/ 2204113 h 4046561"/>
                  <a:gd name="connsiteX75" fmla="*/ 1379383 w 3692679"/>
                  <a:gd name="connsiteY75" fmla="*/ 2210937 h 4046561"/>
                  <a:gd name="connsiteX76" fmla="*/ 1420327 w 3692679"/>
                  <a:gd name="connsiteY76" fmla="*/ 2238233 h 4046561"/>
                  <a:gd name="connsiteX77" fmla="*/ 1440798 w 3692679"/>
                  <a:gd name="connsiteY77" fmla="*/ 2245057 h 4046561"/>
                  <a:gd name="connsiteX78" fmla="*/ 1502213 w 3692679"/>
                  <a:gd name="connsiteY78" fmla="*/ 2279176 h 4046561"/>
                  <a:gd name="connsiteX79" fmla="*/ 1563628 w 3692679"/>
                  <a:gd name="connsiteY79" fmla="*/ 2320119 h 4046561"/>
                  <a:gd name="connsiteX80" fmla="*/ 1584100 w 3692679"/>
                  <a:gd name="connsiteY80" fmla="*/ 2333767 h 4046561"/>
                  <a:gd name="connsiteX81" fmla="*/ 1604571 w 3692679"/>
                  <a:gd name="connsiteY81" fmla="*/ 2340591 h 4046561"/>
                  <a:gd name="connsiteX82" fmla="*/ 1618219 w 3692679"/>
                  <a:gd name="connsiteY82" fmla="*/ 2361063 h 4046561"/>
                  <a:gd name="connsiteX83" fmla="*/ 1638691 w 3692679"/>
                  <a:gd name="connsiteY83" fmla="*/ 2367886 h 4046561"/>
                  <a:gd name="connsiteX84" fmla="*/ 1679634 w 3692679"/>
                  <a:gd name="connsiteY84" fmla="*/ 2395182 h 4046561"/>
                  <a:gd name="connsiteX85" fmla="*/ 1700106 w 3692679"/>
                  <a:gd name="connsiteY85" fmla="*/ 2408830 h 4046561"/>
                  <a:gd name="connsiteX86" fmla="*/ 1727401 w 3692679"/>
                  <a:gd name="connsiteY86" fmla="*/ 2429301 h 4046561"/>
                  <a:gd name="connsiteX87" fmla="*/ 1768344 w 3692679"/>
                  <a:gd name="connsiteY87" fmla="*/ 2456597 h 4046561"/>
                  <a:gd name="connsiteX88" fmla="*/ 1829759 w 3692679"/>
                  <a:gd name="connsiteY88" fmla="*/ 2497540 h 4046561"/>
                  <a:gd name="connsiteX89" fmla="*/ 1850231 w 3692679"/>
                  <a:gd name="connsiteY89" fmla="*/ 2511188 h 4046561"/>
                  <a:gd name="connsiteX90" fmla="*/ 1870703 w 3692679"/>
                  <a:gd name="connsiteY90" fmla="*/ 2531660 h 4046561"/>
                  <a:gd name="connsiteX91" fmla="*/ 1891174 w 3692679"/>
                  <a:gd name="connsiteY91" fmla="*/ 2538483 h 4046561"/>
                  <a:gd name="connsiteX92" fmla="*/ 1938941 w 3692679"/>
                  <a:gd name="connsiteY92" fmla="*/ 2572603 h 4046561"/>
                  <a:gd name="connsiteX93" fmla="*/ 1979885 w 3692679"/>
                  <a:gd name="connsiteY93" fmla="*/ 2599898 h 4046561"/>
                  <a:gd name="connsiteX94" fmla="*/ 2020828 w 3692679"/>
                  <a:gd name="connsiteY94" fmla="*/ 2627194 h 4046561"/>
                  <a:gd name="connsiteX95" fmla="*/ 2061771 w 3692679"/>
                  <a:gd name="connsiteY95" fmla="*/ 2640842 h 4046561"/>
                  <a:gd name="connsiteX96" fmla="*/ 2102715 w 3692679"/>
                  <a:gd name="connsiteY96" fmla="*/ 2654489 h 4046561"/>
                  <a:gd name="connsiteX97" fmla="*/ 2123186 w 3692679"/>
                  <a:gd name="connsiteY97" fmla="*/ 2661313 h 4046561"/>
                  <a:gd name="connsiteX98" fmla="*/ 2150482 w 3692679"/>
                  <a:gd name="connsiteY98" fmla="*/ 2668137 h 4046561"/>
                  <a:gd name="connsiteX99" fmla="*/ 2170953 w 3692679"/>
                  <a:gd name="connsiteY99" fmla="*/ 2674961 h 4046561"/>
                  <a:gd name="connsiteX100" fmla="*/ 2211897 w 3692679"/>
                  <a:gd name="connsiteY100" fmla="*/ 2681785 h 4046561"/>
                  <a:gd name="connsiteX101" fmla="*/ 2280135 w 3692679"/>
                  <a:gd name="connsiteY101" fmla="*/ 2702257 h 4046561"/>
                  <a:gd name="connsiteX102" fmla="*/ 2321079 w 3692679"/>
                  <a:gd name="connsiteY102" fmla="*/ 2715904 h 4046561"/>
                  <a:gd name="connsiteX103" fmla="*/ 2362022 w 3692679"/>
                  <a:gd name="connsiteY103" fmla="*/ 2729552 h 4046561"/>
                  <a:gd name="connsiteX104" fmla="*/ 2382494 w 3692679"/>
                  <a:gd name="connsiteY104" fmla="*/ 2736376 h 4046561"/>
                  <a:gd name="connsiteX105" fmla="*/ 2402965 w 3692679"/>
                  <a:gd name="connsiteY105" fmla="*/ 2750024 h 4046561"/>
                  <a:gd name="connsiteX106" fmla="*/ 2423437 w 3692679"/>
                  <a:gd name="connsiteY106" fmla="*/ 2756848 h 4046561"/>
                  <a:gd name="connsiteX107" fmla="*/ 2464380 w 3692679"/>
                  <a:gd name="connsiteY107" fmla="*/ 2784143 h 4046561"/>
                  <a:gd name="connsiteX108" fmla="*/ 2525795 w 3692679"/>
                  <a:gd name="connsiteY108" fmla="*/ 2825086 h 4046561"/>
                  <a:gd name="connsiteX109" fmla="*/ 2546267 w 3692679"/>
                  <a:gd name="connsiteY109" fmla="*/ 2838734 h 4046561"/>
                  <a:gd name="connsiteX110" fmla="*/ 2573562 w 3692679"/>
                  <a:gd name="connsiteY110" fmla="*/ 2852382 h 4046561"/>
                  <a:gd name="connsiteX111" fmla="*/ 2614506 w 3692679"/>
                  <a:gd name="connsiteY111" fmla="*/ 2879677 h 4046561"/>
                  <a:gd name="connsiteX112" fmla="*/ 2634977 w 3692679"/>
                  <a:gd name="connsiteY112" fmla="*/ 2900149 h 4046561"/>
                  <a:gd name="connsiteX113" fmla="*/ 2655449 w 3692679"/>
                  <a:gd name="connsiteY113" fmla="*/ 2913797 h 4046561"/>
                  <a:gd name="connsiteX114" fmla="*/ 2662273 w 3692679"/>
                  <a:gd name="connsiteY114" fmla="*/ 2934268 h 4046561"/>
                  <a:gd name="connsiteX115" fmla="*/ 2675921 w 3692679"/>
                  <a:gd name="connsiteY115" fmla="*/ 2954740 h 4046561"/>
                  <a:gd name="connsiteX116" fmla="*/ 2696392 w 3692679"/>
                  <a:gd name="connsiteY116" fmla="*/ 2995683 h 4046561"/>
                  <a:gd name="connsiteX117" fmla="*/ 2703216 w 3692679"/>
                  <a:gd name="connsiteY117" fmla="*/ 3016155 h 4046561"/>
                  <a:gd name="connsiteX118" fmla="*/ 2723688 w 3692679"/>
                  <a:gd name="connsiteY118" fmla="*/ 3057098 h 4046561"/>
                  <a:gd name="connsiteX119" fmla="*/ 2716864 w 3692679"/>
                  <a:gd name="connsiteY119" fmla="*/ 3118513 h 4046561"/>
                  <a:gd name="connsiteX120" fmla="*/ 2703216 w 3692679"/>
                  <a:gd name="connsiteY120" fmla="*/ 3166280 h 4046561"/>
                  <a:gd name="connsiteX121" fmla="*/ 2696392 w 3692679"/>
                  <a:gd name="connsiteY121" fmla="*/ 3193576 h 4046561"/>
                  <a:gd name="connsiteX122" fmla="*/ 2682744 w 3692679"/>
                  <a:gd name="connsiteY122" fmla="*/ 3234519 h 4046561"/>
                  <a:gd name="connsiteX123" fmla="*/ 2669097 w 3692679"/>
                  <a:gd name="connsiteY123" fmla="*/ 3254991 h 4046561"/>
                  <a:gd name="connsiteX124" fmla="*/ 2662273 w 3692679"/>
                  <a:gd name="connsiteY124" fmla="*/ 3275463 h 4046561"/>
                  <a:gd name="connsiteX125" fmla="*/ 2641801 w 3692679"/>
                  <a:gd name="connsiteY125" fmla="*/ 3295934 h 4046561"/>
                  <a:gd name="connsiteX126" fmla="*/ 2594034 w 3692679"/>
                  <a:gd name="connsiteY126" fmla="*/ 3323230 h 4046561"/>
                  <a:gd name="connsiteX127" fmla="*/ 2634977 w 3692679"/>
                  <a:gd name="connsiteY127" fmla="*/ 3357349 h 4046561"/>
                  <a:gd name="connsiteX128" fmla="*/ 2655449 w 3692679"/>
                  <a:gd name="connsiteY128" fmla="*/ 3364173 h 4046561"/>
                  <a:gd name="connsiteX129" fmla="*/ 2675921 w 3692679"/>
                  <a:gd name="connsiteY129" fmla="*/ 3377821 h 4046561"/>
                  <a:gd name="connsiteX130" fmla="*/ 2696392 w 3692679"/>
                  <a:gd name="connsiteY130" fmla="*/ 3384645 h 4046561"/>
                  <a:gd name="connsiteX131" fmla="*/ 2757807 w 3692679"/>
                  <a:gd name="connsiteY131" fmla="*/ 3418764 h 4046561"/>
                  <a:gd name="connsiteX132" fmla="*/ 2778279 w 3692679"/>
                  <a:gd name="connsiteY132" fmla="*/ 3432412 h 4046561"/>
                  <a:gd name="connsiteX133" fmla="*/ 2798750 w 3692679"/>
                  <a:gd name="connsiteY133" fmla="*/ 3439236 h 4046561"/>
                  <a:gd name="connsiteX134" fmla="*/ 2839694 w 3692679"/>
                  <a:gd name="connsiteY134" fmla="*/ 3466531 h 4046561"/>
                  <a:gd name="connsiteX135" fmla="*/ 2880637 w 3692679"/>
                  <a:gd name="connsiteY135" fmla="*/ 3480179 h 4046561"/>
                  <a:gd name="connsiteX136" fmla="*/ 2921580 w 3692679"/>
                  <a:gd name="connsiteY136" fmla="*/ 3500651 h 4046561"/>
                  <a:gd name="connsiteX137" fmla="*/ 2948876 w 3692679"/>
                  <a:gd name="connsiteY137" fmla="*/ 3493827 h 4046561"/>
                  <a:gd name="connsiteX138" fmla="*/ 2969347 w 3692679"/>
                  <a:gd name="connsiteY138" fmla="*/ 3480179 h 4046561"/>
                  <a:gd name="connsiteX139" fmla="*/ 2989819 w 3692679"/>
                  <a:gd name="connsiteY139" fmla="*/ 3473355 h 4046561"/>
                  <a:gd name="connsiteX140" fmla="*/ 3023938 w 3692679"/>
                  <a:gd name="connsiteY140" fmla="*/ 3446060 h 4046561"/>
                  <a:gd name="connsiteX141" fmla="*/ 3064882 w 3692679"/>
                  <a:gd name="connsiteY141" fmla="*/ 3411940 h 4046561"/>
                  <a:gd name="connsiteX142" fmla="*/ 3071706 w 3692679"/>
                  <a:gd name="connsiteY142" fmla="*/ 3391468 h 4046561"/>
                  <a:gd name="connsiteX143" fmla="*/ 3092177 w 3692679"/>
                  <a:gd name="connsiteY143" fmla="*/ 3370997 h 4046561"/>
                  <a:gd name="connsiteX144" fmla="*/ 3105825 w 3692679"/>
                  <a:gd name="connsiteY144" fmla="*/ 3350525 h 4046561"/>
                  <a:gd name="connsiteX145" fmla="*/ 3119473 w 3692679"/>
                  <a:gd name="connsiteY145" fmla="*/ 3370997 h 4046561"/>
                  <a:gd name="connsiteX146" fmla="*/ 3126297 w 3692679"/>
                  <a:gd name="connsiteY146" fmla="*/ 3391468 h 4046561"/>
                  <a:gd name="connsiteX147" fmla="*/ 3167240 w 3692679"/>
                  <a:gd name="connsiteY147" fmla="*/ 3418764 h 4046561"/>
                  <a:gd name="connsiteX148" fmla="*/ 3187712 w 3692679"/>
                  <a:gd name="connsiteY148" fmla="*/ 3432412 h 4046561"/>
                  <a:gd name="connsiteX149" fmla="*/ 3228655 w 3692679"/>
                  <a:gd name="connsiteY149" fmla="*/ 3405116 h 4046561"/>
                  <a:gd name="connsiteX150" fmla="*/ 3242303 w 3692679"/>
                  <a:gd name="connsiteY150" fmla="*/ 3425588 h 4046561"/>
                  <a:gd name="connsiteX151" fmla="*/ 3283246 w 3692679"/>
                  <a:gd name="connsiteY151" fmla="*/ 3459707 h 4046561"/>
                  <a:gd name="connsiteX152" fmla="*/ 3310541 w 3692679"/>
                  <a:gd name="connsiteY152" fmla="*/ 3500651 h 4046561"/>
                  <a:gd name="connsiteX153" fmla="*/ 3296894 w 3692679"/>
                  <a:gd name="connsiteY153" fmla="*/ 3521122 h 4046561"/>
                  <a:gd name="connsiteX154" fmla="*/ 3283246 w 3692679"/>
                  <a:gd name="connsiteY154" fmla="*/ 3562066 h 4046561"/>
                  <a:gd name="connsiteX155" fmla="*/ 3269598 w 3692679"/>
                  <a:gd name="connsiteY155" fmla="*/ 3582537 h 4046561"/>
                  <a:gd name="connsiteX156" fmla="*/ 3262774 w 3692679"/>
                  <a:gd name="connsiteY156" fmla="*/ 3603009 h 4046561"/>
                  <a:gd name="connsiteX157" fmla="*/ 3290070 w 3692679"/>
                  <a:gd name="connsiteY157" fmla="*/ 3650776 h 4046561"/>
                  <a:gd name="connsiteX158" fmla="*/ 3310541 w 3692679"/>
                  <a:gd name="connsiteY158" fmla="*/ 3664424 h 4046561"/>
                  <a:gd name="connsiteX159" fmla="*/ 3351485 w 3692679"/>
                  <a:gd name="connsiteY159" fmla="*/ 3691719 h 4046561"/>
                  <a:gd name="connsiteX160" fmla="*/ 3371956 w 3692679"/>
                  <a:gd name="connsiteY160" fmla="*/ 3705367 h 4046561"/>
                  <a:gd name="connsiteX161" fmla="*/ 3378780 w 3692679"/>
                  <a:gd name="connsiteY161" fmla="*/ 3725839 h 4046561"/>
                  <a:gd name="connsiteX162" fmla="*/ 3392428 w 3692679"/>
                  <a:gd name="connsiteY162" fmla="*/ 3746310 h 4046561"/>
                  <a:gd name="connsiteX163" fmla="*/ 3412900 w 3692679"/>
                  <a:gd name="connsiteY163" fmla="*/ 3814549 h 4046561"/>
                  <a:gd name="connsiteX164" fmla="*/ 3426547 w 3692679"/>
                  <a:gd name="connsiteY164" fmla="*/ 3903260 h 4046561"/>
                  <a:gd name="connsiteX165" fmla="*/ 3460667 w 3692679"/>
                  <a:gd name="connsiteY165" fmla="*/ 3937379 h 4046561"/>
                  <a:gd name="connsiteX166" fmla="*/ 3501610 w 3692679"/>
                  <a:gd name="connsiteY166" fmla="*/ 3978322 h 4046561"/>
                  <a:gd name="connsiteX167" fmla="*/ 3542553 w 3692679"/>
                  <a:gd name="connsiteY167" fmla="*/ 4012442 h 4046561"/>
                  <a:gd name="connsiteX168" fmla="*/ 3583497 w 3692679"/>
                  <a:gd name="connsiteY168" fmla="*/ 4046561 h 4046561"/>
                  <a:gd name="connsiteX169" fmla="*/ 3603968 w 3692679"/>
                  <a:gd name="connsiteY169" fmla="*/ 4005618 h 4046561"/>
                  <a:gd name="connsiteX170" fmla="*/ 3590321 w 3692679"/>
                  <a:gd name="connsiteY170" fmla="*/ 3957851 h 4046561"/>
                  <a:gd name="connsiteX171" fmla="*/ 3576673 w 3692679"/>
                  <a:gd name="connsiteY171" fmla="*/ 3910083 h 4046561"/>
                  <a:gd name="connsiteX172" fmla="*/ 3563025 w 3692679"/>
                  <a:gd name="connsiteY172" fmla="*/ 3889612 h 4046561"/>
                  <a:gd name="connsiteX173" fmla="*/ 3535730 w 3692679"/>
                  <a:gd name="connsiteY173" fmla="*/ 3828197 h 4046561"/>
                  <a:gd name="connsiteX174" fmla="*/ 3515258 w 3692679"/>
                  <a:gd name="connsiteY174" fmla="*/ 3780430 h 4046561"/>
                  <a:gd name="connsiteX175" fmla="*/ 3501610 w 3692679"/>
                  <a:gd name="connsiteY175" fmla="*/ 3759958 h 4046561"/>
                  <a:gd name="connsiteX176" fmla="*/ 3487962 w 3692679"/>
                  <a:gd name="connsiteY176" fmla="*/ 3719015 h 4046561"/>
                  <a:gd name="connsiteX177" fmla="*/ 3474315 w 3692679"/>
                  <a:gd name="connsiteY177" fmla="*/ 3678071 h 4046561"/>
                  <a:gd name="connsiteX178" fmla="*/ 3467491 w 3692679"/>
                  <a:gd name="connsiteY178" fmla="*/ 3650776 h 4046561"/>
                  <a:gd name="connsiteX179" fmla="*/ 3447019 w 3692679"/>
                  <a:gd name="connsiteY179" fmla="*/ 3589361 h 4046561"/>
                  <a:gd name="connsiteX180" fmla="*/ 3433371 w 3692679"/>
                  <a:gd name="connsiteY180" fmla="*/ 3541594 h 4046561"/>
                  <a:gd name="connsiteX181" fmla="*/ 3419724 w 3692679"/>
                  <a:gd name="connsiteY181" fmla="*/ 3411940 h 4046561"/>
                  <a:gd name="connsiteX182" fmla="*/ 3426547 w 3692679"/>
                  <a:gd name="connsiteY182" fmla="*/ 3309582 h 4046561"/>
                  <a:gd name="connsiteX183" fmla="*/ 3433371 w 3692679"/>
                  <a:gd name="connsiteY183" fmla="*/ 3282286 h 4046561"/>
                  <a:gd name="connsiteX184" fmla="*/ 3447019 w 3692679"/>
                  <a:gd name="connsiteY184" fmla="*/ 3241343 h 4046561"/>
                  <a:gd name="connsiteX185" fmla="*/ 3453843 w 3692679"/>
                  <a:gd name="connsiteY185" fmla="*/ 3220871 h 4046561"/>
                  <a:gd name="connsiteX186" fmla="*/ 3467491 w 3692679"/>
                  <a:gd name="connsiteY186" fmla="*/ 3200400 h 4046561"/>
                  <a:gd name="connsiteX187" fmla="*/ 3481138 w 3692679"/>
                  <a:gd name="connsiteY187" fmla="*/ 3159457 h 4046561"/>
                  <a:gd name="connsiteX188" fmla="*/ 3494786 w 3692679"/>
                  <a:gd name="connsiteY188" fmla="*/ 3138985 h 4046561"/>
                  <a:gd name="connsiteX189" fmla="*/ 3508434 w 3692679"/>
                  <a:gd name="connsiteY189" fmla="*/ 3098042 h 4046561"/>
                  <a:gd name="connsiteX190" fmla="*/ 3522082 w 3692679"/>
                  <a:gd name="connsiteY190" fmla="*/ 3057098 h 4046561"/>
                  <a:gd name="connsiteX191" fmla="*/ 3528906 w 3692679"/>
                  <a:gd name="connsiteY191" fmla="*/ 3036627 h 4046561"/>
                  <a:gd name="connsiteX192" fmla="*/ 3535730 w 3692679"/>
                  <a:gd name="connsiteY192" fmla="*/ 3009331 h 4046561"/>
                  <a:gd name="connsiteX193" fmla="*/ 3549377 w 3692679"/>
                  <a:gd name="connsiteY193" fmla="*/ 2968388 h 4046561"/>
                  <a:gd name="connsiteX194" fmla="*/ 3576673 w 3692679"/>
                  <a:gd name="connsiteY194" fmla="*/ 2886501 h 4046561"/>
                  <a:gd name="connsiteX195" fmla="*/ 3590321 w 3692679"/>
                  <a:gd name="connsiteY195" fmla="*/ 2838734 h 4046561"/>
                  <a:gd name="connsiteX196" fmla="*/ 3603968 w 3692679"/>
                  <a:gd name="connsiteY196" fmla="*/ 2797791 h 4046561"/>
                  <a:gd name="connsiteX197" fmla="*/ 3610792 w 3692679"/>
                  <a:gd name="connsiteY197" fmla="*/ 2770495 h 4046561"/>
                  <a:gd name="connsiteX198" fmla="*/ 3624440 w 3692679"/>
                  <a:gd name="connsiteY198" fmla="*/ 2729552 h 4046561"/>
                  <a:gd name="connsiteX199" fmla="*/ 3631264 w 3692679"/>
                  <a:gd name="connsiteY199" fmla="*/ 2681785 h 4046561"/>
                  <a:gd name="connsiteX200" fmla="*/ 3638088 w 3692679"/>
                  <a:gd name="connsiteY200" fmla="*/ 2654489 h 4046561"/>
                  <a:gd name="connsiteX201" fmla="*/ 3644912 w 3692679"/>
                  <a:gd name="connsiteY201" fmla="*/ 2593074 h 4046561"/>
                  <a:gd name="connsiteX202" fmla="*/ 3658559 w 3692679"/>
                  <a:gd name="connsiteY202" fmla="*/ 2483892 h 4046561"/>
                  <a:gd name="connsiteX203" fmla="*/ 3665383 w 3692679"/>
                  <a:gd name="connsiteY203" fmla="*/ 2333767 h 4046561"/>
                  <a:gd name="connsiteX204" fmla="*/ 3672207 w 3692679"/>
                  <a:gd name="connsiteY204" fmla="*/ 2272352 h 4046561"/>
                  <a:gd name="connsiteX205" fmla="*/ 3692679 w 3692679"/>
                  <a:gd name="connsiteY205" fmla="*/ 1924334 h 4046561"/>
                  <a:gd name="connsiteX206" fmla="*/ 3685855 w 3692679"/>
                  <a:gd name="connsiteY206" fmla="*/ 1828800 h 4046561"/>
                  <a:gd name="connsiteX207" fmla="*/ 3665383 w 3692679"/>
                  <a:gd name="connsiteY207" fmla="*/ 1760561 h 4046561"/>
                  <a:gd name="connsiteX208" fmla="*/ 3658559 w 3692679"/>
                  <a:gd name="connsiteY208" fmla="*/ 1726442 h 4046561"/>
                  <a:gd name="connsiteX209" fmla="*/ 3651735 w 3692679"/>
                  <a:gd name="connsiteY209" fmla="*/ 1705970 h 4046561"/>
                  <a:gd name="connsiteX210" fmla="*/ 3644912 w 3692679"/>
                  <a:gd name="connsiteY210" fmla="*/ 1726442 h 4046561"/>
                  <a:gd name="connsiteX211" fmla="*/ 3631264 w 3692679"/>
                  <a:gd name="connsiteY211" fmla="*/ 1746913 h 4046561"/>
                  <a:gd name="connsiteX212" fmla="*/ 3597144 w 3692679"/>
                  <a:gd name="connsiteY212" fmla="*/ 1801504 h 4046561"/>
                  <a:gd name="connsiteX213" fmla="*/ 3590321 w 3692679"/>
                  <a:gd name="connsiteY213" fmla="*/ 1821976 h 4046561"/>
                  <a:gd name="connsiteX214" fmla="*/ 3549377 w 3692679"/>
                  <a:gd name="connsiteY214" fmla="*/ 1842448 h 4046561"/>
                  <a:gd name="connsiteX215" fmla="*/ 3501610 w 3692679"/>
                  <a:gd name="connsiteY215" fmla="*/ 1862919 h 4046561"/>
                  <a:gd name="connsiteX216" fmla="*/ 3378780 w 3692679"/>
                  <a:gd name="connsiteY216" fmla="*/ 1835624 h 4046561"/>
                  <a:gd name="connsiteX217" fmla="*/ 3303856 w 3692679"/>
                  <a:gd name="connsiteY217" fmla="*/ 1822129 h 4046561"/>
                  <a:gd name="connsiteX218" fmla="*/ 3310679 w 3692679"/>
                  <a:gd name="connsiteY218" fmla="*/ 1603747 h 4046561"/>
                  <a:gd name="connsiteX219" fmla="*/ 3324329 w 3692679"/>
                  <a:gd name="connsiteY219" fmla="*/ 1562800 h 4046561"/>
                  <a:gd name="connsiteX220" fmla="*/ 3331013 w 3692679"/>
                  <a:gd name="connsiteY220" fmla="*/ 1460310 h 4046561"/>
                  <a:gd name="connsiteX221" fmla="*/ 3303718 w 3692679"/>
                  <a:gd name="connsiteY221" fmla="*/ 1398895 h 4046561"/>
                  <a:gd name="connsiteX222" fmla="*/ 3296894 w 3692679"/>
                  <a:gd name="connsiteY222" fmla="*/ 1378424 h 4046561"/>
                  <a:gd name="connsiteX223" fmla="*/ 3290070 w 3692679"/>
                  <a:gd name="connsiteY223" fmla="*/ 1357952 h 4046561"/>
                  <a:gd name="connsiteX224" fmla="*/ 3071706 w 3692679"/>
                  <a:gd name="connsiteY224" fmla="*/ 1330657 h 4046561"/>
                  <a:gd name="connsiteX225" fmla="*/ 2846518 w 3692679"/>
                  <a:gd name="connsiteY225" fmla="*/ 1337480 h 4046561"/>
                  <a:gd name="connsiteX226" fmla="*/ 2826046 w 3692679"/>
                  <a:gd name="connsiteY226" fmla="*/ 1351128 h 4046561"/>
                  <a:gd name="connsiteX227" fmla="*/ 2812398 w 3692679"/>
                  <a:gd name="connsiteY227" fmla="*/ 1392071 h 4046561"/>
                  <a:gd name="connsiteX228" fmla="*/ 2805574 w 3692679"/>
                  <a:gd name="connsiteY228" fmla="*/ 1419367 h 4046561"/>
                  <a:gd name="connsiteX229" fmla="*/ 2791927 w 3692679"/>
                  <a:gd name="connsiteY229" fmla="*/ 1473958 h 4046561"/>
                  <a:gd name="connsiteX230" fmla="*/ 2785103 w 3692679"/>
                  <a:gd name="connsiteY230" fmla="*/ 1521725 h 4046561"/>
                  <a:gd name="connsiteX231" fmla="*/ 2791927 w 3692679"/>
                  <a:gd name="connsiteY231" fmla="*/ 1705970 h 4046561"/>
                  <a:gd name="connsiteX232" fmla="*/ 2805574 w 3692679"/>
                  <a:gd name="connsiteY232" fmla="*/ 1808328 h 4046561"/>
                  <a:gd name="connsiteX233" fmla="*/ 2798750 w 3692679"/>
                  <a:gd name="connsiteY233" fmla="*/ 1835624 h 4046561"/>
                  <a:gd name="connsiteX234" fmla="*/ 2737335 w 3692679"/>
                  <a:gd name="connsiteY234" fmla="*/ 1828800 h 4046561"/>
                  <a:gd name="connsiteX235" fmla="*/ 2614506 w 3692679"/>
                  <a:gd name="connsiteY235" fmla="*/ 1821976 h 4046561"/>
                  <a:gd name="connsiteX236" fmla="*/ 2348374 w 3692679"/>
                  <a:gd name="connsiteY236" fmla="*/ 1808328 h 4046561"/>
                  <a:gd name="connsiteX237" fmla="*/ 2225638 w 3692679"/>
                  <a:gd name="connsiteY237" fmla="*/ 1815305 h 4046561"/>
                  <a:gd name="connsiteX238" fmla="*/ 2150573 w 3692679"/>
                  <a:gd name="connsiteY238" fmla="*/ 1815305 h 4046561"/>
                  <a:gd name="connsiteX239" fmla="*/ 1979968 w 3692679"/>
                  <a:gd name="connsiteY239" fmla="*/ 1808480 h 4046561"/>
                  <a:gd name="connsiteX240" fmla="*/ 1918470 w 3692679"/>
                  <a:gd name="connsiteY240" fmla="*/ 1753737 h 4046561"/>
                  <a:gd name="connsiteX241" fmla="*/ 1877527 w 3692679"/>
                  <a:gd name="connsiteY241" fmla="*/ 1692322 h 4046561"/>
                  <a:gd name="connsiteX242" fmla="*/ 1863879 w 3692679"/>
                  <a:gd name="connsiteY242" fmla="*/ 1671851 h 4046561"/>
                  <a:gd name="connsiteX243" fmla="*/ 1822935 w 3692679"/>
                  <a:gd name="connsiteY243" fmla="*/ 1630907 h 4046561"/>
                  <a:gd name="connsiteX244" fmla="*/ 1775168 w 3692679"/>
                  <a:gd name="connsiteY244" fmla="*/ 1576316 h 4046561"/>
                  <a:gd name="connsiteX245" fmla="*/ 1720577 w 3692679"/>
                  <a:gd name="connsiteY245" fmla="*/ 1514901 h 4046561"/>
                  <a:gd name="connsiteX246" fmla="*/ 1679634 w 3692679"/>
                  <a:gd name="connsiteY246" fmla="*/ 1487606 h 4046561"/>
                  <a:gd name="connsiteX247" fmla="*/ 1618219 w 3692679"/>
                  <a:gd name="connsiteY247" fmla="*/ 1439839 h 4046561"/>
                  <a:gd name="connsiteX248" fmla="*/ 1577276 w 3692679"/>
                  <a:gd name="connsiteY248" fmla="*/ 1398895 h 4046561"/>
                  <a:gd name="connsiteX249" fmla="*/ 1536333 w 3692679"/>
                  <a:gd name="connsiteY249" fmla="*/ 1371600 h 4046561"/>
                  <a:gd name="connsiteX250" fmla="*/ 1488565 w 3692679"/>
                  <a:gd name="connsiteY250" fmla="*/ 1310185 h 4046561"/>
                  <a:gd name="connsiteX251" fmla="*/ 1468094 w 3692679"/>
                  <a:gd name="connsiteY251" fmla="*/ 1289713 h 4046561"/>
                  <a:gd name="connsiteX252" fmla="*/ 1447622 w 3692679"/>
                  <a:gd name="connsiteY252" fmla="*/ 1282889 h 4046561"/>
                  <a:gd name="connsiteX253" fmla="*/ 1420327 w 3692679"/>
                  <a:gd name="connsiteY253" fmla="*/ 1248770 h 4046561"/>
                  <a:gd name="connsiteX254" fmla="*/ 1393031 w 3692679"/>
                  <a:gd name="connsiteY254" fmla="*/ 1214651 h 4046561"/>
                  <a:gd name="connsiteX255" fmla="*/ 1379383 w 3692679"/>
                  <a:gd name="connsiteY255" fmla="*/ 1194179 h 4046561"/>
                  <a:gd name="connsiteX256" fmla="*/ 1338440 w 3692679"/>
                  <a:gd name="connsiteY256" fmla="*/ 1153236 h 4046561"/>
                  <a:gd name="connsiteX257" fmla="*/ 1304321 w 3692679"/>
                  <a:gd name="connsiteY257" fmla="*/ 1125940 h 4046561"/>
                  <a:gd name="connsiteX258" fmla="*/ 1290673 w 3692679"/>
                  <a:gd name="connsiteY258" fmla="*/ 1098645 h 4046561"/>
                  <a:gd name="connsiteX259" fmla="*/ 1270201 w 3692679"/>
                  <a:gd name="connsiteY259" fmla="*/ 1084997 h 4046561"/>
                  <a:gd name="connsiteX260" fmla="*/ 1242906 w 3692679"/>
                  <a:gd name="connsiteY260" fmla="*/ 1064525 h 4046561"/>
                  <a:gd name="connsiteX261" fmla="*/ 1297551 w 3692679"/>
                  <a:gd name="connsiteY261" fmla="*/ 873530 h 4046561"/>
                  <a:gd name="connsiteX262" fmla="*/ 1345320 w 3692679"/>
                  <a:gd name="connsiteY262" fmla="*/ 743866 h 4046561"/>
                  <a:gd name="connsiteX263" fmla="*/ 1331672 w 3692679"/>
                  <a:gd name="connsiteY263" fmla="*/ 696095 h 4046561"/>
                  <a:gd name="connsiteX264" fmla="*/ 1249782 w 3692679"/>
                  <a:gd name="connsiteY264" fmla="*/ 696095 h 4046561"/>
                  <a:gd name="connsiteX265" fmla="*/ 1113344 w 3692679"/>
                  <a:gd name="connsiteY265" fmla="*/ 621082 h 4046561"/>
                  <a:gd name="connsiteX266" fmla="*/ 949519 w 3692679"/>
                  <a:gd name="connsiteY266" fmla="*/ 545956 h 4046561"/>
                  <a:gd name="connsiteX267" fmla="*/ 846197 w 3692679"/>
                  <a:gd name="connsiteY267" fmla="*/ 484536 h 4046561"/>
                  <a:gd name="connsiteX268" fmla="*/ 772090 w 3692679"/>
                  <a:gd name="connsiteY268" fmla="*/ 450415 h 4046561"/>
                  <a:gd name="connsiteX269" fmla="*/ 717496 w 3692679"/>
                  <a:gd name="connsiteY269" fmla="*/ 429940 h 4046561"/>
                  <a:gd name="connsiteX270" fmla="*/ 662904 w 3692679"/>
                  <a:gd name="connsiteY270" fmla="*/ 388994 h 4046561"/>
                  <a:gd name="connsiteX271" fmla="*/ 642430 w 3692679"/>
                  <a:gd name="connsiteY271" fmla="*/ 375345 h 4046561"/>
                  <a:gd name="connsiteX272" fmla="*/ 574189 w 3692679"/>
                  <a:gd name="connsiteY272" fmla="*/ 368521 h 4046561"/>
                  <a:gd name="connsiteX273" fmla="*/ 560564 w 3692679"/>
                  <a:gd name="connsiteY273" fmla="*/ 354900 h 4046561"/>
                  <a:gd name="connsiteX274" fmla="*/ 669728 w 3692679"/>
                  <a:gd name="connsiteY274" fmla="*/ 163787 h 4046561"/>
                  <a:gd name="connsiteX275" fmla="*/ 642457 w 3692679"/>
                  <a:gd name="connsiteY275" fmla="*/ 109204 h 4046561"/>
                  <a:gd name="connsiteX276" fmla="*/ 581060 w 3692679"/>
                  <a:gd name="connsiteY276" fmla="*/ 68261 h 4046561"/>
                  <a:gd name="connsiteX277" fmla="*/ 512772 w 3692679"/>
                  <a:gd name="connsiteY277" fmla="*/ 34122 h 4046561"/>
                  <a:gd name="connsiteX278" fmla="*/ 451335 w 3692679"/>
                  <a:gd name="connsiteY278" fmla="*/ 27295 h 4046561"/>
                  <a:gd name="connsiteX279" fmla="*/ 444512 w 3692679"/>
                  <a:gd name="connsiteY279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40 w 3692679"/>
                  <a:gd name="connsiteY42" fmla="*/ 1160060 h 4046561"/>
                  <a:gd name="connsiteX43" fmla="*/ 894888 w 3692679"/>
                  <a:gd name="connsiteY43" fmla="*/ 1180531 h 4046561"/>
                  <a:gd name="connsiteX44" fmla="*/ 915359 w 3692679"/>
                  <a:gd name="connsiteY44" fmla="*/ 1194179 h 4046561"/>
                  <a:gd name="connsiteX45" fmla="*/ 935831 w 3692679"/>
                  <a:gd name="connsiteY45" fmla="*/ 1214651 h 4046561"/>
                  <a:gd name="connsiteX46" fmla="*/ 949479 w 3692679"/>
                  <a:gd name="connsiteY46" fmla="*/ 1276066 h 4046561"/>
                  <a:gd name="connsiteX47" fmla="*/ 956303 w 3692679"/>
                  <a:gd name="connsiteY47" fmla="*/ 1296537 h 4046561"/>
                  <a:gd name="connsiteX48" fmla="*/ 963127 w 3692679"/>
                  <a:gd name="connsiteY48" fmla="*/ 1323833 h 4046561"/>
                  <a:gd name="connsiteX49" fmla="*/ 976774 w 3692679"/>
                  <a:gd name="connsiteY49" fmla="*/ 1364776 h 4046561"/>
                  <a:gd name="connsiteX50" fmla="*/ 990422 w 3692679"/>
                  <a:gd name="connsiteY50" fmla="*/ 1405719 h 4046561"/>
                  <a:gd name="connsiteX51" fmla="*/ 1010894 w 3692679"/>
                  <a:gd name="connsiteY51" fmla="*/ 1467134 h 4046561"/>
                  <a:gd name="connsiteX52" fmla="*/ 1017718 w 3692679"/>
                  <a:gd name="connsiteY52" fmla="*/ 1487606 h 4046561"/>
                  <a:gd name="connsiteX53" fmla="*/ 1010894 w 3692679"/>
                  <a:gd name="connsiteY53" fmla="*/ 1624083 h 4046561"/>
                  <a:gd name="connsiteX54" fmla="*/ 997246 w 3692679"/>
                  <a:gd name="connsiteY54" fmla="*/ 1665027 h 4046561"/>
                  <a:gd name="connsiteX55" fmla="*/ 990422 w 3692679"/>
                  <a:gd name="connsiteY55" fmla="*/ 1685498 h 4046561"/>
                  <a:gd name="connsiteX56" fmla="*/ 1010894 w 3692679"/>
                  <a:gd name="connsiteY56" fmla="*/ 1760561 h 4046561"/>
                  <a:gd name="connsiteX57" fmla="*/ 1051837 w 3692679"/>
                  <a:gd name="connsiteY57" fmla="*/ 1821976 h 4046561"/>
                  <a:gd name="connsiteX58" fmla="*/ 1072309 w 3692679"/>
                  <a:gd name="connsiteY58" fmla="*/ 1835624 h 4046561"/>
                  <a:gd name="connsiteX59" fmla="*/ 1079133 w 3692679"/>
                  <a:gd name="connsiteY59" fmla="*/ 1856095 h 4046561"/>
                  <a:gd name="connsiteX60" fmla="*/ 1120076 w 3692679"/>
                  <a:gd name="connsiteY60" fmla="*/ 1890215 h 4046561"/>
                  <a:gd name="connsiteX61" fmla="*/ 1140547 w 3692679"/>
                  <a:gd name="connsiteY61" fmla="*/ 1910686 h 4046561"/>
                  <a:gd name="connsiteX62" fmla="*/ 1161019 w 3692679"/>
                  <a:gd name="connsiteY62" fmla="*/ 1924334 h 4046561"/>
                  <a:gd name="connsiteX63" fmla="*/ 1181491 w 3692679"/>
                  <a:gd name="connsiteY63" fmla="*/ 1944806 h 4046561"/>
                  <a:gd name="connsiteX64" fmla="*/ 1201962 w 3692679"/>
                  <a:gd name="connsiteY64" fmla="*/ 1951630 h 4046561"/>
                  <a:gd name="connsiteX65" fmla="*/ 1236082 w 3692679"/>
                  <a:gd name="connsiteY65" fmla="*/ 1985749 h 4046561"/>
                  <a:gd name="connsiteX66" fmla="*/ 1249730 w 3692679"/>
                  <a:gd name="connsiteY66" fmla="*/ 2006221 h 4046561"/>
                  <a:gd name="connsiteX67" fmla="*/ 1270201 w 3692679"/>
                  <a:gd name="connsiteY67" fmla="*/ 2047164 h 4046561"/>
                  <a:gd name="connsiteX68" fmla="*/ 1277025 w 3692679"/>
                  <a:gd name="connsiteY68" fmla="*/ 2067636 h 4046561"/>
                  <a:gd name="connsiteX69" fmla="*/ 1304321 w 3692679"/>
                  <a:gd name="connsiteY69" fmla="*/ 2108579 h 4046561"/>
                  <a:gd name="connsiteX70" fmla="*/ 1324792 w 3692679"/>
                  <a:gd name="connsiteY70" fmla="*/ 2149522 h 4046561"/>
                  <a:gd name="connsiteX71" fmla="*/ 1331616 w 3692679"/>
                  <a:gd name="connsiteY71" fmla="*/ 2169994 h 4046561"/>
                  <a:gd name="connsiteX72" fmla="*/ 1352088 w 3692679"/>
                  <a:gd name="connsiteY72" fmla="*/ 2183642 h 4046561"/>
                  <a:gd name="connsiteX73" fmla="*/ 1358912 w 3692679"/>
                  <a:gd name="connsiteY73" fmla="*/ 2204113 h 4046561"/>
                  <a:gd name="connsiteX74" fmla="*/ 1379383 w 3692679"/>
                  <a:gd name="connsiteY74" fmla="*/ 2210937 h 4046561"/>
                  <a:gd name="connsiteX75" fmla="*/ 1420327 w 3692679"/>
                  <a:gd name="connsiteY75" fmla="*/ 2238233 h 4046561"/>
                  <a:gd name="connsiteX76" fmla="*/ 1440798 w 3692679"/>
                  <a:gd name="connsiteY76" fmla="*/ 2245057 h 4046561"/>
                  <a:gd name="connsiteX77" fmla="*/ 1502213 w 3692679"/>
                  <a:gd name="connsiteY77" fmla="*/ 2279176 h 4046561"/>
                  <a:gd name="connsiteX78" fmla="*/ 1563628 w 3692679"/>
                  <a:gd name="connsiteY78" fmla="*/ 2320119 h 4046561"/>
                  <a:gd name="connsiteX79" fmla="*/ 1584100 w 3692679"/>
                  <a:gd name="connsiteY79" fmla="*/ 2333767 h 4046561"/>
                  <a:gd name="connsiteX80" fmla="*/ 1604571 w 3692679"/>
                  <a:gd name="connsiteY80" fmla="*/ 2340591 h 4046561"/>
                  <a:gd name="connsiteX81" fmla="*/ 1618219 w 3692679"/>
                  <a:gd name="connsiteY81" fmla="*/ 2361063 h 4046561"/>
                  <a:gd name="connsiteX82" fmla="*/ 1638691 w 3692679"/>
                  <a:gd name="connsiteY82" fmla="*/ 2367886 h 4046561"/>
                  <a:gd name="connsiteX83" fmla="*/ 1679634 w 3692679"/>
                  <a:gd name="connsiteY83" fmla="*/ 2395182 h 4046561"/>
                  <a:gd name="connsiteX84" fmla="*/ 1700106 w 3692679"/>
                  <a:gd name="connsiteY84" fmla="*/ 2408830 h 4046561"/>
                  <a:gd name="connsiteX85" fmla="*/ 1727401 w 3692679"/>
                  <a:gd name="connsiteY85" fmla="*/ 2429301 h 4046561"/>
                  <a:gd name="connsiteX86" fmla="*/ 1768344 w 3692679"/>
                  <a:gd name="connsiteY86" fmla="*/ 2456597 h 4046561"/>
                  <a:gd name="connsiteX87" fmla="*/ 1829759 w 3692679"/>
                  <a:gd name="connsiteY87" fmla="*/ 2497540 h 4046561"/>
                  <a:gd name="connsiteX88" fmla="*/ 1850231 w 3692679"/>
                  <a:gd name="connsiteY88" fmla="*/ 2511188 h 4046561"/>
                  <a:gd name="connsiteX89" fmla="*/ 1870703 w 3692679"/>
                  <a:gd name="connsiteY89" fmla="*/ 2531660 h 4046561"/>
                  <a:gd name="connsiteX90" fmla="*/ 1891174 w 3692679"/>
                  <a:gd name="connsiteY90" fmla="*/ 2538483 h 4046561"/>
                  <a:gd name="connsiteX91" fmla="*/ 1938941 w 3692679"/>
                  <a:gd name="connsiteY91" fmla="*/ 2572603 h 4046561"/>
                  <a:gd name="connsiteX92" fmla="*/ 1979885 w 3692679"/>
                  <a:gd name="connsiteY92" fmla="*/ 2599898 h 4046561"/>
                  <a:gd name="connsiteX93" fmla="*/ 2020828 w 3692679"/>
                  <a:gd name="connsiteY93" fmla="*/ 2627194 h 4046561"/>
                  <a:gd name="connsiteX94" fmla="*/ 2061771 w 3692679"/>
                  <a:gd name="connsiteY94" fmla="*/ 2640842 h 4046561"/>
                  <a:gd name="connsiteX95" fmla="*/ 2102715 w 3692679"/>
                  <a:gd name="connsiteY95" fmla="*/ 2654489 h 4046561"/>
                  <a:gd name="connsiteX96" fmla="*/ 2123186 w 3692679"/>
                  <a:gd name="connsiteY96" fmla="*/ 2661313 h 4046561"/>
                  <a:gd name="connsiteX97" fmla="*/ 2150482 w 3692679"/>
                  <a:gd name="connsiteY97" fmla="*/ 2668137 h 4046561"/>
                  <a:gd name="connsiteX98" fmla="*/ 2170953 w 3692679"/>
                  <a:gd name="connsiteY98" fmla="*/ 2674961 h 4046561"/>
                  <a:gd name="connsiteX99" fmla="*/ 2211897 w 3692679"/>
                  <a:gd name="connsiteY99" fmla="*/ 2681785 h 4046561"/>
                  <a:gd name="connsiteX100" fmla="*/ 2280135 w 3692679"/>
                  <a:gd name="connsiteY100" fmla="*/ 2702257 h 4046561"/>
                  <a:gd name="connsiteX101" fmla="*/ 2321079 w 3692679"/>
                  <a:gd name="connsiteY101" fmla="*/ 2715904 h 4046561"/>
                  <a:gd name="connsiteX102" fmla="*/ 2362022 w 3692679"/>
                  <a:gd name="connsiteY102" fmla="*/ 2729552 h 4046561"/>
                  <a:gd name="connsiteX103" fmla="*/ 2382494 w 3692679"/>
                  <a:gd name="connsiteY103" fmla="*/ 2736376 h 4046561"/>
                  <a:gd name="connsiteX104" fmla="*/ 2402965 w 3692679"/>
                  <a:gd name="connsiteY104" fmla="*/ 2750024 h 4046561"/>
                  <a:gd name="connsiteX105" fmla="*/ 2423437 w 3692679"/>
                  <a:gd name="connsiteY105" fmla="*/ 2756848 h 4046561"/>
                  <a:gd name="connsiteX106" fmla="*/ 2464380 w 3692679"/>
                  <a:gd name="connsiteY106" fmla="*/ 2784143 h 4046561"/>
                  <a:gd name="connsiteX107" fmla="*/ 2525795 w 3692679"/>
                  <a:gd name="connsiteY107" fmla="*/ 2825086 h 4046561"/>
                  <a:gd name="connsiteX108" fmla="*/ 2546267 w 3692679"/>
                  <a:gd name="connsiteY108" fmla="*/ 2838734 h 4046561"/>
                  <a:gd name="connsiteX109" fmla="*/ 2573562 w 3692679"/>
                  <a:gd name="connsiteY109" fmla="*/ 2852382 h 4046561"/>
                  <a:gd name="connsiteX110" fmla="*/ 2614506 w 3692679"/>
                  <a:gd name="connsiteY110" fmla="*/ 2879677 h 4046561"/>
                  <a:gd name="connsiteX111" fmla="*/ 2634977 w 3692679"/>
                  <a:gd name="connsiteY111" fmla="*/ 2900149 h 4046561"/>
                  <a:gd name="connsiteX112" fmla="*/ 2655449 w 3692679"/>
                  <a:gd name="connsiteY112" fmla="*/ 2913797 h 4046561"/>
                  <a:gd name="connsiteX113" fmla="*/ 2662273 w 3692679"/>
                  <a:gd name="connsiteY113" fmla="*/ 2934268 h 4046561"/>
                  <a:gd name="connsiteX114" fmla="*/ 2675921 w 3692679"/>
                  <a:gd name="connsiteY114" fmla="*/ 2954740 h 4046561"/>
                  <a:gd name="connsiteX115" fmla="*/ 2696392 w 3692679"/>
                  <a:gd name="connsiteY115" fmla="*/ 2995683 h 4046561"/>
                  <a:gd name="connsiteX116" fmla="*/ 2703216 w 3692679"/>
                  <a:gd name="connsiteY116" fmla="*/ 3016155 h 4046561"/>
                  <a:gd name="connsiteX117" fmla="*/ 2723688 w 3692679"/>
                  <a:gd name="connsiteY117" fmla="*/ 3057098 h 4046561"/>
                  <a:gd name="connsiteX118" fmla="*/ 2716864 w 3692679"/>
                  <a:gd name="connsiteY118" fmla="*/ 3118513 h 4046561"/>
                  <a:gd name="connsiteX119" fmla="*/ 2703216 w 3692679"/>
                  <a:gd name="connsiteY119" fmla="*/ 3166280 h 4046561"/>
                  <a:gd name="connsiteX120" fmla="*/ 2696392 w 3692679"/>
                  <a:gd name="connsiteY120" fmla="*/ 3193576 h 4046561"/>
                  <a:gd name="connsiteX121" fmla="*/ 2682744 w 3692679"/>
                  <a:gd name="connsiteY121" fmla="*/ 3234519 h 4046561"/>
                  <a:gd name="connsiteX122" fmla="*/ 2669097 w 3692679"/>
                  <a:gd name="connsiteY122" fmla="*/ 3254991 h 4046561"/>
                  <a:gd name="connsiteX123" fmla="*/ 2662273 w 3692679"/>
                  <a:gd name="connsiteY123" fmla="*/ 3275463 h 4046561"/>
                  <a:gd name="connsiteX124" fmla="*/ 2641801 w 3692679"/>
                  <a:gd name="connsiteY124" fmla="*/ 3295934 h 4046561"/>
                  <a:gd name="connsiteX125" fmla="*/ 2594034 w 3692679"/>
                  <a:gd name="connsiteY125" fmla="*/ 3323230 h 4046561"/>
                  <a:gd name="connsiteX126" fmla="*/ 2634977 w 3692679"/>
                  <a:gd name="connsiteY126" fmla="*/ 3357349 h 4046561"/>
                  <a:gd name="connsiteX127" fmla="*/ 2655449 w 3692679"/>
                  <a:gd name="connsiteY127" fmla="*/ 3364173 h 4046561"/>
                  <a:gd name="connsiteX128" fmla="*/ 2675921 w 3692679"/>
                  <a:gd name="connsiteY128" fmla="*/ 3377821 h 4046561"/>
                  <a:gd name="connsiteX129" fmla="*/ 2696392 w 3692679"/>
                  <a:gd name="connsiteY129" fmla="*/ 3384645 h 4046561"/>
                  <a:gd name="connsiteX130" fmla="*/ 2757807 w 3692679"/>
                  <a:gd name="connsiteY130" fmla="*/ 3418764 h 4046561"/>
                  <a:gd name="connsiteX131" fmla="*/ 2778279 w 3692679"/>
                  <a:gd name="connsiteY131" fmla="*/ 3432412 h 4046561"/>
                  <a:gd name="connsiteX132" fmla="*/ 2798750 w 3692679"/>
                  <a:gd name="connsiteY132" fmla="*/ 3439236 h 4046561"/>
                  <a:gd name="connsiteX133" fmla="*/ 2839694 w 3692679"/>
                  <a:gd name="connsiteY133" fmla="*/ 3466531 h 4046561"/>
                  <a:gd name="connsiteX134" fmla="*/ 2880637 w 3692679"/>
                  <a:gd name="connsiteY134" fmla="*/ 3480179 h 4046561"/>
                  <a:gd name="connsiteX135" fmla="*/ 2921580 w 3692679"/>
                  <a:gd name="connsiteY135" fmla="*/ 3500651 h 4046561"/>
                  <a:gd name="connsiteX136" fmla="*/ 2948876 w 3692679"/>
                  <a:gd name="connsiteY136" fmla="*/ 3493827 h 4046561"/>
                  <a:gd name="connsiteX137" fmla="*/ 2969347 w 3692679"/>
                  <a:gd name="connsiteY137" fmla="*/ 3480179 h 4046561"/>
                  <a:gd name="connsiteX138" fmla="*/ 2989819 w 3692679"/>
                  <a:gd name="connsiteY138" fmla="*/ 3473355 h 4046561"/>
                  <a:gd name="connsiteX139" fmla="*/ 3023938 w 3692679"/>
                  <a:gd name="connsiteY139" fmla="*/ 3446060 h 4046561"/>
                  <a:gd name="connsiteX140" fmla="*/ 3064882 w 3692679"/>
                  <a:gd name="connsiteY140" fmla="*/ 3411940 h 4046561"/>
                  <a:gd name="connsiteX141" fmla="*/ 3071706 w 3692679"/>
                  <a:gd name="connsiteY141" fmla="*/ 3391468 h 4046561"/>
                  <a:gd name="connsiteX142" fmla="*/ 3092177 w 3692679"/>
                  <a:gd name="connsiteY142" fmla="*/ 3370997 h 4046561"/>
                  <a:gd name="connsiteX143" fmla="*/ 3105825 w 3692679"/>
                  <a:gd name="connsiteY143" fmla="*/ 3350525 h 4046561"/>
                  <a:gd name="connsiteX144" fmla="*/ 3119473 w 3692679"/>
                  <a:gd name="connsiteY144" fmla="*/ 3370997 h 4046561"/>
                  <a:gd name="connsiteX145" fmla="*/ 3126297 w 3692679"/>
                  <a:gd name="connsiteY145" fmla="*/ 3391468 h 4046561"/>
                  <a:gd name="connsiteX146" fmla="*/ 3167240 w 3692679"/>
                  <a:gd name="connsiteY146" fmla="*/ 3418764 h 4046561"/>
                  <a:gd name="connsiteX147" fmla="*/ 3187712 w 3692679"/>
                  <a:gd name="connsiteY147" fmla="*/ 3432412 h 4046561"/>
                  <a:gd name="connsiteX148" fmla="*/ 3228655 w 3692679"/>
                  <a:gd name="connsiteY148" fmla="*/ 3405116 h 4046561"/>
                  <a:gd name="connsiteX149" fmla="*/ 3242303 w 3692679"/>
                  <a:gd name="connsiteY149" fmla="*/ 3425588 h 4046561"/>
                  <a:gd name="connsiteX150" fmla="*/ 3283246 w 3692679"/>
                  <a:gd name="connsiteY150" fmla="*/ 3459707 h 4046561"/>
                  <a:gd name="connsiteX151" fmla="*/ 3310541 w 3692679"/>
                  <a:gd name="connsiteY151" fmla="*/ 3500651 h 4046561"/>
                  <a:gd name="connsiteX152" fmla="*/ 3296894 w 3692679"/>
                  <a:gd name="connsiteY152" fmla="*/ 3521122 h 4046561"/>
                  <a:gd name="connsiteX153" fmla="*/ 3283246 w 3692679"/>
                  <a:gd name="connsiteY153" fmla="*/ 3562066 h 4046561"/>
                  <a:gd name="connsiteX154" fmla="*/ 3269598 w 3692679"/>
                  <a:gd name="connsiteY154" fmla="*/ 3582537 h 4046561"/>
                  <a:gd name="connsiteX155" fmla="*/ 3262774 w 3692679"/>
                  <a:gd name="connsiteY155" fmla="*/ 3603009 h 4046561"/>
                  <a:gd name="connsiteX156" fmla="*/ 3290070 w 3692679"/>
                  <a:gd name="connsiteY156" fmla="*/ 3650776 h 4046561"/>
                  <a:gd name="connsiteX157" fmla="*/ 3310541 w 3692679"/>
                  <a:gd name="connsiteY157" fmla="*/ 3664424 h 4046561"/>
                  <a:gd name="connsiteX158" fmla="*/ 3351485 w 3692679"/>
                  <a:gd name="connsiteY158" fmla="*/ 3691719 h 4046561"/>
                  <a:gd name="connsiteX159" fmla="*/ 3371956 w 3692679"/>
                  <a:gd name="connsiteY159" fmla="*/ 3705367 h 4046561"/>
                  <a:gd name="connsiteX160" fmla="*/ 3378780 w 3692679"/>
                  <a:gd name="connsiteY160" fmla="*/ 3725839 h 4046561"/>
                  <a:gd name="connsiteX161" fmla="*/ 3392428 w 3692679"/>
                  <a:gd name="connsiteY161" fmla="*/ 3746310 h 4046561"/>
                  <a:gd name="connsiteX162" fmla="*/ 3412900 w 3692679"/>
                  <a:gd name="connsiteY162" fmla="*/ 3814549 h 4046561"/>
                  <a:gd name="connsiteX163" fmla="*/ 3426547 w 3692679"/>
                  <a:gd name="connsiteY163" fmla="*/ 3903260 h 4046561"/>
                  <a:gd name="connsiteX164" fmla="*/ 3460667 w 3692679"/>
                  <a:gd name="connsiteY164" fmla="*/ 3937379 h 4046561"/>
                  <a:gd name="connsiteX165" fmla="*/ 3501610 w 3692679"/>
                  <a:gd name="connsiteY165" fmla="*/ 3978322 h 4046561"/>
                  <a:gd name="connsiteX166" fmla="*/ 3542553 w 3692679"/>
                  <a:gd name="connsiteY166" fmla="*/ 4012442 h 4046561"/>
                  <a:gd name="connsiteX167" fmla="*/ 3583497 w 3692679"/>
                  <a:gd name="connsiteY167" fmla="*/ 4046561 h 4046561"/>
                  <a:gd name="connsiteX168" fmla="*/ 3603968 w 3692679"/>
                  <a:gd name="connsiteY168" fmla="*/ 4005618 h 4046561"/>
                  <a:gd name="connsiteX169" fmla="*/ 3590321 w 3692679"/>
                  <a:gd name="connsiteY169" fmla="*/ 3957851 h 4046561"/>
                  <a:gd name="connsiteX170" fmla="*/ 3576673 w 3692679"/>
                  <a:gd name="connsiteY170" fmla="*/ 3910083 h 4046561"/>
                  <a:gd name="connsiteX171" fmla="*/ 3563025 w 3692679"/>
                  <a:gd name="connsiteY171" fmla="*/ 3889612 h 4046561"/>
                  <a:gd name="connsiteX172" fmla="*/ 3535730 w 3692679"/>
                  <a:gd name="connsiteY172" fmla="*/ 3828197 h 4046561"/>
                  <a:gd name="connsiteX173" fmla="*/ 3515258 w 3692679"/>
                  <a:gd name="connsiteY173" fmla="*/ 3780430 h 4046561"/>
                  <a:gd name="connsiteX174" fmla="*/ 3501610 w 3692679"/>
                  <a:gd name="connsiteY174" fmla="*/ 3759958 h 4046561"/>
                  <a:gd name="connsiteX175" fmla="*/ 3487962 w 3692679"/>
                  <a:gd name="connsiteY175" fmla="*/ 3719015 h 4046561"/>
                  <a:gd name="connsiteX176" fmla="*/ 3474315 w 3692679"/>
                  <a:gd name="connsiteY176" fmla="*/ 3678071 h 4046561"/>
                  <a:gd name="connsiteX177" fmla="*/ 3467491 w 3692679"/>
                  <a:gd name="connsiteY177" fmla="*/ 3650776 h 4046561"/>
                  <a:gd name="connsiteX178" fmla="*/ 3447019 w 3692679"/>
                  <a:gd name="connsiteY178" fmla="*/ 3589361 h 4046561"/>
                  <a:gd name="connsiteX179" fmla="*/ 3433371 w 3692679"/>
                  <a:gd name="connsiteY179" fmla="*/ 3541594 h 4046561"/>
                  <a:gd name="connsiteX180" fmla="*/ 3419724 w 3692679"/>
                  <a:gd name="connsiteY180" fmla="*/ 3411940 h 4046561"/>
                  <a:gd name="connsiteX181" fmla="*/ 3426547 w 3692679"/>
                  <a:gd name="connsiteY181" fmla="*/ 3309582 h 4046561"/>
                  <a:gd name="connsiteX182" fmla="*/ 3433371 w 3692679"/>
                  <a:gd name="connsiteY182" fmla="*/ 3282286 h 4046561"/>
                  <a:gd name="connsiteX183" fmla="*/ 3447019 w 3692679"/>
                  <a:gd name="connsiteY183" fmla="*/ 3241343 h 4046561"/>
                  <a:gd name="connsiteX184" fmla="*/ 3453843 w 3692679"/>
                  <a:gd name="connsiteY184" fmla="*/ 3220871 h 4046561"/>
                  <a:gd name="connsiteX185" fmla="*/ 3467491 w 3692679"/>
                  <a:gd name="connsiteY185" fmla="*/ 3200400 h 4046561"/>
                  <a:gd name="connsiteX186" fmla="*/ 3481138 w 3692679"/>
                  <a:gd name="connsiteY186" fmla="*/ 3159457 h 4046561"/>
                  <a:gd name="connsiteX187" fmla="*/ 3494786 w 3692679"/>
                  <a:gd name="connsiteY187" fmla="*/ 3138985 h 4046561"/>
                  <a:gd name="connsiteX188" fmla="*/ 3508434 w 3692679"/>
                  <a:gd name="connsiteY188" fmla="*/ 3098042 h 4046561"/>
                  <a:gd name="connsiteX189" fmla="*/ 3522082 w 3692679"/>
                  <a:gd name="connsiteY189" fmla="*/ 3057098 h 4046561"/>
                  <a:gd name="connsiteX190" fmla="*/ 3528906 w 3692679"/>
                  <a:gd name="connsiteY190" fmla="*/ 3036627 h 4046561"/>
                  <a:gd name="connsiteX191" fmla="*/ 3535730 w 3692679"/>
                  <a:gd name="connsiteY191" fmla="*/ 3009331 h 4046561"/>
                  <a:gd name="connsiteX192" fmla="*/ 3549377 w 3692679"/>
                  <a:gd name="connsiteY192" fmla="*/ 2968388 h 4046561"/>
                  <a:gd name="connsiteX193" fmla="*/ 3576673 w 3692679"/>
                  <a:gd name="connsiteY193" fmla="*/ 2886501 h 4046561"/>
                  <a:gd name="connsiteX194" fmla="*/ 3590321 w 3692679"/>
                  <a:gd name="connsiteY194" fmla="*/ 2838734 h 4046561"/>
                  <a:gd name="connsiteX195" fmla="*/ 3603968 w 3692679"/>
                  <a:gd name="connsiteY195" fmla="*/ 2797791 h 4046561"/>
                  <a:gd name="connsiteX196" fmla="*/ 3610792 w 3692679"/>
                  <a:gd name="connsiteY196" fmla="*/ 2770495 h 4046561"/>
                  <a:gd name="connsiteX197" fmla="*/ 3624440 w 3692679"/>
                  <a:gd name="connsiteY197" fmla="*/ 2729552 h 4046561"/>
                  <a:gd name="connsiteX198" fmla="*/ 3631264 w 3692679"/>
                  <a:gd name="connsiteY198" fmla="*/ 2681785 h 4046561"/>
                  <a:gd name="connsiteX199" fmla="*/ 3638088 w 3692679"/>
                  <a:gd name="connsiteY199" fmla="*/ 2654489 h 4046561"/>
                  <a:gd name="connsiteX200" fmla="*/ 3644912 w 3692679"/>
                  <a:gd name="connsiteY200" fmla="*/ 2593074 h 4046561"/>
                  <a:gd name="connsiteX201" fmla="*/ 3658559 w 3692679"/>
                  <a:gd name="connsiteY201" fmla="*/ 2483892 h 4046561"/>
                  <a:gd name="connsiteX202" fmla="*/ 3665383 w 3692679"/>
                  <a:gd name="connsiteY202" fmla="*/ 2333767 h 4046561"/>
                  <a:gd name="connsiteX203" fmla="*/ 3672207 w 3692679"/>
                  <a:gd name="connsiteY203" fmla="*/ 2272352 h 4046561"/>
                  <a:gd name="connsiteX204" fmla="*/ 3692679 w 3692679"/>
                  <a:gd name="connsiteY204" fmla="*/ 1924334 h 4046561"/>
                  <a:gd name="connsiteX205" fmla="*/ 3685855 w 3692679"/>
                  <a:gd name="connsiteY205" fmla="*/ 1828800 h 4046561"/>
                  <a:gd name="connsiteX206" fmla="*/ 3665383 w 3692679"/>
                  <a:gd name="connsiteY206" fmla="*/ 1760561 h 4046561"/>
                  <a:gd name="connsiteX207" fmla="*/ 3658559 w 3692679"/>
                  <a:gd name="connsiteY207" fmla="*/ 1726442 h 4046561"/>
                  <a:gd name="connsiteX208" fmla="*/ 3651735 w 3692679"/>
                  <a:gd name="connsiteY208" fmla="*/ 1705970 h 4046561"/>
                  <a:gd name="connsiteX209" fmla="*/ 3644912 w 3692679"/>
                  <a:gd name="connsiteY209" fmla="*/ 1726442 h 4046561"/>
                  <a:gd name="connsiteX210" fmla="*/ 3631264 w 3692679"/>
                  <a:gd name="connsiteY210" fmla="*/ 1746913 h 4046561"/>
                  <a:gd name="connsiteX211" fmla="*/ 3597144 w 3692679"/>
                  <a:gd name="connsiteY211" fmla="*/ 1801504 h 4046561"/>
                  <a:gd name="connsiteX212" fmla="*/ 3590321 w 3692679"/>
                  <a:gd name="connsiteY212" fmla="*/ 1821976 h 4046561"/>
                  <a:gd name="connsiteX213" fmla="*/ 3549377 w 3692679"/>
                  <a:gd name="connsiteY213" fmla="*/ 1842448 h 4046561"/>
                  <a:gd name="connsiteX214" fmla="*/ 3501610 w 3692679"/>
                  <a:gd name="connsiteY214" fmla="*/ 1862919 h 4046561"/>
                  <a:gd name="connsiteX215" fmla="*/ 3378780 w 3692679"/>
                  <a:gd name="connsiteY215" fmla="*/ 1835624 h 4046561"/>
                  <a:gd name="connsiteX216" fmla="*/ 3303856 w 3692679"/>
                  <a:gd name="connsiteY216" fmla="*/ 1822129 h 4046561"/>
                  <a:gd name="connsiteX217" fmla="*/ 3310679 w 3692679"/>
                  <a:gd name="connsiteY217" fmla="*/ 1603747 h 4046561"/>
                  <a:gd name="connsiteX218" fmla="*/ 3324329 w 3692679"/>
                  <a:gd name="connsiteY218" fmla="*/ 1562800 h 4046561"/>
                  <a:gd name="connsiteX219" fmla="*/ 3331013 w 3692679"/>
                  <a:gd name="connsiteY219" fmla="*/ 1460310 h 4046561"/>
                  <a:gd name="connsiteX220" fmla="*/ 3303718 w 3692679"/>
                  <a:gd name="connsiteY220" fmla="*/ 1398895 h 4046561"/>
                  <a:gd name="connsiteX221" fmla="*/ 3296894 w 3692679"/>
                  <a:gd name="connsiteY221" fmla="*/ 1378424 h 4046561"/>
                  <a:gd name="connsiteX222" fmla="*/ 3290070 w 3692679"/>
                  <a:gd name="connsiteY222" fmla="*/ 1357952 h 4046561"/>
                  <a:gd name="connsiteX223" fmla="*/ 3071706 w 3692679"/>
                  <a:gd name="connsiteY223" fmla="*/ 1330657 h 4046561"/>
                  <a:gd name="connsiteX224" fmla="*/ 2846518 w 3692679"/>
                  <a:gd name="connsiteY224" fmla="*/ 1337480 h 4046561"/>
                  <a:gd name="connsiteX225" fmla="*/ 2826046 w 3692679"/>
                  <a:gd name="connsiteY225" fmla="*/ 1351128 h 4046561"/>
                  <a:gd name="connsiteX226" fmla="*/ 2812398 w 3692679"/>
                  <a:gd name="connsiteY226" fmla="*/ 1392071 h 4046561"/>
                  <a:gd name="connsiteX227" fmla="*/ 2805574 w 3692679"/>
                  <a:gd name="connsiteY227" fmla="*/ 1419367 h 4046561"/>
                  <a:gd name="connsiteX228" fmla="*/ 2791927 w 3692679"/>
                  <a:gd name="connsiteY228" fmla="*/ 1473958 h 4046561"/>
                  <a:gd name="connsiteX229" fmla="*/ 2785103 w 3692679"/>
                  <a:gd name="connsiteY229" fmla="*/ 1521725 h 4046561"/>
                  <a:gd name="connsiteX230" fmla="*/ 2791927 w 3692679"/>
                  <a:gd name="connsiteY230" fmla="*/ 1705970 h 4046561"/>
                  <a:gd name="connsiteX231" fmla="*/ 2805574 w 3692679"/>
                  <a:gd name="connsiteY231" fmla="*/ 1808328 h 4046561"/>
                  <a:gd name="connsiteX232" fmla="*/ 2798750 w 3692679"/>
                  <a:gd name="connsiteY232" fmla="*/ 1835624 h 4046561"/>
                  <a:gd name="connsiteX233" fmla="*/ 2737335 w 3692679"/>
                  <a:gd name="connsiteY233" fmla="*/ 1828800 h 4046561"/>
                  <a:gd name="connsiteX234" fmla="*/ 2614506 w 3692679"/>
                  <a:gd name="connsiteY234" fmla="*/ 1821976 h 4046561"/>
                  <a:gd name="connsiteX235" fmla="*/ 2348374 w 3692679"/>
                  <a:gd name="connsiteY235" fmla="*/ 1808328 h 4046561"/>
                  <a:gd name="connsiteX236" fmla="*/ 2225638 w 3692679"/>
                  <a:gd name="connsiteY236" fmla="*/ 1815305 h 4046561"/>
                  <a:gd name="connsiteX237" fmla="*/ 2150573 w 3692679"/>
                  <a:gd name="connsiteY237" fmla="*/ 1815305 h 4046561"/>
                  <a:gd name="connsiteX238" fmla="*/ 1979968 w 3692679"/>
                  <a:gd name="connsiteY238" fmla="*/ 1808480 h 4046561"/>
                  <a:gd name="connsiteX239" fmla="*/ 1918470 w 3692679"/>
                  <a:gd name="connsiteY239" fmla="*/ 1753737 h 4046561"/>
                  <a:gd name="connsiteX240" fmla="*/ 1877527 w 3692679"/>
                  <a:gd name="connsiteY240" fmla="*/ 1692322 h 4046561"/>
                  <a:gd name="connsiteX241" fmla="*/ 1863879 w 3692679"/>
                  <a:gd name="connsiteY241" fmla="*/ 1671851 h 4046561"/>
                  <a:gd name="connsiteX242" fmla="*/ 1822935 w 3692679"/>
                  <a:gd name="connsiteY242" fmla="*/ 1630907 h 4046561"/>
                  <a:gd name="connsiteX243" fmla="*/ 1775168 w 3692679"/>
                  <a:gd name="connsiteY243" fmla="*/ 1576316 h 4046561"/>
                  <a:gd name="connsiteX244" fmla="*/ 1720577 w 3692679"/>
                  <a:gd name="connsiteY244" fmla="*/ 1514901 h 4046561"/>
                  <a:gd name="connsiteX245" fmla="*/ 1679634 w 3692679"/>
                  <a:gd name="connsiteY245" fmla="*/ 1487606 h 4046561"/>
                  <a:gd name="connsiteX246" fmla="*/ 1618219 w 3692679"/>
                  <a:gd name="connsiteY246" fmla="*/ 1439839 h 4046561"/>
                  <a:gd name="connsiteX247" fmla="*/ 1577276 w 3692679"/>
                  <a:gd name="connsiteY247" fmla="*/ 1398895 h 4046561"/>
                  <a:gd name="connsiteX248" fmla="*/ 1536333 w 3692679"/>
                  <a:gd name="connsiteY248" fmla="*/ 1371600 h 4046561"/>
                  <a:gd name="connsiteX249" fmla="*/ 1488565 w 3692679"/>
                  <a:gd name="connsiteY249" fmla="*/ 1310185 h 4046561"/>
                  <a:gd name="connsiteX250" fmla="*/ 1468094 w 3692679"/>
                  <a:gd name="connsiteY250" fmla="*/ 1289713 h 4046561"/>
                  <a:gd name="connsiteX251" fmla="*/ 1447622 w 3692679"/>
                  <a:gd name="connsiteY251" fmla="*/ 1282889 h 4046561"/>
                  <a:gd name="connsiteX252" fmla="*/ 1420327 w 3692679"/>
                  <a:gd name="connsiteY252" fmla="*/ 1248770 h 4046561"/>
                  <a:gd name="connsiteX253" fmla="*/ 1393031 w 3692679"/>
                  <a:gd name="connsiteY253" fmla="*/ 1214651 h 4046561"/>
                  <a:gd name="connsiteX254" fmla="*/ 1379383 w 3692679"/>
                  <a:gd name="connsiteY254" fmla="*/ 1194179 h 4046561"/>
                  <a:gd name="connsiteX255" fmla="*/ 1338440 w 3692679"/>
                  <a:gd name="connsiteY255" fmla="*/ 1153236 h 4046561"/>
                  <a:gd name="connsiteX256" fmla="*/ 1304321 w 3692679"/>
                  <a:gd name="connsiteY256" fmla="*/ 1125940 h 4046561"/>
                  <a:gd name="connsiteX257" fmla="*/ 1290673 w 3692679"/>
                  <a:gd name="connsiteY257" fmla="*/ 1098645 h 4046561"/>
                  <a:gd name="connsiteX258" fmla="*/ 1270201 w 3692679"/>
                  <a:gd name="connsiteY258" fmla="*/ 1084997 h 4046561"/>
                  <a:gd name="connsiteX259" fmla="*/ 1242906 w 3692679"/>
                  <a:gd name="connsiteY259" fmla="*/ 1064525 h 4046561"/>
                  <a:gd name="connsiteX260" fmla="*/ 1297551 w 3692679"/>
                  <a:gd name="connsiteY260" fmla="*/ 873530 h 4046561"/>
                  <a:gd name="connsiteX261" fmla="*/ 1345320 w 3692679"/>
                  <a:gd name="connsiteY261" fmla="*/ 743866 h 4046561"/>
                  <a:gd name="connsiteX262" fmla="*/ 1331672 w 3692679"/>
                  <a:gd name="connsiteY262" fmla="*/ 696095 h 4046561"/>
                  <a:gd name="connsiteX263" fmla="*/ 1249782 w 3692679"/>
                  <a:gd name="connsiteY263" fmla="*/ 696095 h 4046561"/>
                  <a:gd name="connsiteX264" fmla="*/ 1113344 w 3692679"/>
                  <a:gd name="connsiteY264" fmla="*/ 621082 h 4046561"/>
                  <a:gd name="connsiteX265" fmla="*/ 949519 w 3692679"/>
                  <a:gd name="connsiteY265" fmla="*/ 545956 h 4046561"/>
                  <a:gd name="connsiteX266" fmla="*/ 846197 w 3692679"/>
                  <a:gd name="connsiteY266" fmla="*/ 484536 h 4046561"/>
                  <a:gd name="connsiteX267" fmla="*/ 772090 w 3692679"/>
                  <a:gd name="connsiteY267" fmla="*/ 450415 h 4046561"/>
                  <a:gd name="connsiteX268" fmla="*/ 717496 w 3692679"/>
                  <a:gd name="connsiteY268" fmla="*/ 429940 h 4046561"/>
                  <a:gd name="connsiteX269" fmla="*/ 662904 w 3692679"/>
                  <a:gd name="connsiteY269" fmla="*/ 388994 h 4046561"/>
                  <a:gd name="connsiteX270" fmla="*/ 642430 w 3692679"/>
                  <a:gd name="connsiteY270" fmla="*/ 375345 h 4046561"/>
                  <a:gd name="connsiteX271" fmla="*/ 574189 w 3692679"/>
                  <a:gd name="connsiteY271" fmla="*/ 368521 h 4046561"/>
                  <a:gd name="connsiteX272" fmla="*/ 560564 w 3692679"/>
                  <a:gd name="connsiteY272" fmla="*/ 354900 h 4046561"/>
                  <a:gd name="connsiteX273" fmla="*/ 669728 w 3692679"/>
                  <a:gd name="connsiteY273" fmla="*/ 163787 h 4046561"/>
                  <a:gd name="connsiteX274" fmla="*/ 642457 w 3692679"/>
                  <a:gd name="connsiteY274" fmla="*/ 109204 h 4046561"/>
                  <a:gd name="connsiteX275" fmla="*/ 581060 w 3692679"/>
                  <a:gd name="connsiteY275" fmla="*/ 68261 h 4046561"/>
                  <a:gd name="connsiteX276" fmla="*/ 512772 w 3692679"/>
                  <a:gd name="connsiteY276" fmla="*/ 34122 h 4046561"/>
                  <a:gd name="connsiteX277" fmla="*/ 451335 w 3692679"/>
                  <a:gd name="connsiteY277" fmla="*/ 27295 h 4046561"/>
                  <a:gd name="connsiteX278" fmla="*/ 444512 w 3692679"/>
                  <a:gd name="connsiteY278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40 w 3692679"/>
                  <a:gd name="connsiteY42" fmla="*/ 1160060 h 4046561"/>
                  <a:gd name="connsiteX43" fmla="*/ 894888 w 3692679"/>
                  <a:gd name="connsiteY43" fmla="*/ 1180531 h 4046561"/>
                  <a:gd name="connsiteX44" fmla="*/ 935870 w 3692679"/>
                  <a:gd name="connsiteY44" fmla="*/ 1207929 h 4046561"/>
                  <a:gd name="connsiteX45" fmla="*/ 935831 w 3692679"/>
                  <a:gd name="connsiteY45" fmla="*/ 1214651 h 4046561"/>
                  <a:gd name="connsiteX46" fmla="*/ 949479 w 3692679"/>
                  <a:gd name="connsiteY46" fmla="*/ 1276066 h 4046561"/>
                  <a:gd name="connsiteX47" fmla="*/ 956303 w 3692679"/>
                  <a:gd name="connsiteY47" fmla="*/ 1296537 h 4046561"/>
                  <a:gd name="connsiteX48" fmla="*/ 963127 w 3692679"/>
                  <a:gd name="connsiteY48" fmla="*/ 1323833 h 4046561"/>
                  <a:gd name="connsiteX49" fmla="*/ 976774 w 3692679"/>
                  <a:gd name="connsiteY49" fmla="*/ 1364776 h 4046561"/>
                  <a:gd name="connsiteX50" fmla="*/ 990422 w 3692679"/>
                  <a:gd name="connsiteY50" fmla="*/ 1405719 h 4046561"/>
                  <a:gd name="connsiteX51" fmla="*/ 1010894 w 3692679"/>
                  <a:gd name="connsiteY51" fmla="*/ 1467134 h 4046561"/>
                  <a:gd name="connsiteX52" fmla="*/ 1017718 w 3692679"/>
                  <a:gd name="connsiteY52" fmla="*/ 1487606 h 4046561"/>
                  <a:gd name="connsiteX53" fmla="*/ 1010894 w 3692679"/>
                  <a:gd name="connsiteY53" fmla="*/ 1624083 h 4046561"/>
                  <a:gd name="connsiteX54" fmla="*/ 997246 w 3692679"/>
                  <a:gd name="connsiteY54" fmla="*/ 1665027 h 4046561"/>
                  <a:gd name="connsiteX55" fmla="*/ 990422 w 3692679"/>
                  <a:gd name="connsiteY55" fmla="*/ 1685498 h 4046561"/>
                  <a:gd name="connsiteX56" fmla="*/ 1010894 w 3692679"/>
                  <a:gd name="connsiteY56" fmla="*/ 1760561 h 4046561"/>
                  <a:gd name="connsiteX57" fmla="*/ 1051837 w 3692679"/>
                  <a:gd name="connsiteY57" fmla="*/ 1821976 h 4046561"/>
                  <a:gd name="connsiteX58" fmla="*/ 1072309 w 3692679"/>
                  <a:gd name="connsiteY58" fmla="*/ 1835624 h 4046561"/>
                  <a:gd name="connsiteX59" fmla="*/ 1079133 w 3692679"/>
                  <a:gd name="connsiteY59" fmla="*/ 1856095 h 4046561"/>
                  <a:gd name="connsiteX60" fmla="*/ 1120076 w 3692679"/>
                  <a:gd name="connsiteY60" fmla="*/ 1890215 h 4046561"/>
                  <a:gd name="connsiteX61" fmla="*/ 1140547 w 3692679"/>
                  <a:gd name="connsiteY61" fmla="*/ 1910686 h 4046561"/>
                  <a:gd name="connsiteX62" fmla="*/ 1161019 w 3692679"/>
                  <a:gd name="connsiteY62" fmla="*/ 1924334 h 4046561"/>
                  <a:gd name="connsiteX63" fmla="*/ 1181491 w 3692679"/>
                  <a:gd name="connsiteY63" fmla="*/ 1944806 h 4046561"/>
                  <a:gd name="connsiteX64" fmla="*/ 1201962 w 3692679"/>
                  <a:gd name="connsiteY64" fmla="*/ 1951630 h 4046561"/>
                  <a:gd name="connsiteX65" fmla="*/ 1236082 w 3692679"/>
                  <a:gd name="connsiteY65" fmla="*/ 1985749 h 4046561"/>
                  <a:gd name="connsiteX66" fmla="*/ 1249730 w 3692679"/>
                  <a:gd name="connsiteY66" fmla="*/ 2006221 h 4046561"/>
                  <a:gd name="connsiteX67" fmla="*/ 1270201 w 3692679"/>
                  <a:gd name="connsiteY67" fmla="*/ 2047164 h 4046561"/>
                  <a:gd name="connsiteX68" fmla="*/ 1277025 w 3692679"/>
                  <a:gd name="connsiteY68" fmla="*/ 2067636 h 4046561"/>
                  <a:gd name="connsiteX69" fmla="*/ 1304321 w 3692679"/>
                  <a:gd name="connsiteY69" fmla="*/ 2108579 h 4046561"/>
                  <a:gd name="connsiteX70" fmla="*/ 1324792 w 3692679"/>
                  <a:gd name="connsiteY70" fmla="*/ 2149522 h 4046561"/>
                  <a:gd name="connsiteX71" fmla="*/ 1331616 w 3692679"/>
                  <a:gd name="connsiteY71" fmla="*/ 2169994 h 4046561"/>
                  <a:gd name="connsiteX72" fmla="*/ 1352088 w 3692679"/>
                  <a:gd name="connsiteY72" fmla="*/ 2183642 h 4046561"/>
                  <a:gd name="connsiteX73" fmla="*/ 1358912 w 3692679"/>
                  <a:gd name="connsiteY73" fmla="*/ 2204113 h 4046561"/>
                  <a:gd name="connsiteX74" fmla="*/ 1379383 w 3692679"/>
                  <a:gd name="connsiteY74" fmla="*/ 2210937 h 4046561"/>
                  <a:gd name="connsiteX75" fmla="*/ 1420327 w 3692679"/>
                  <a:gd name="connsiteY75" fmla="*/ 2238233 h 4046561"/>
                  <a:gd name="connsiteX76" fmla="*/ 1440798 w 3692679"/>
                  <a:gd name="connsiteY76" fmla="*/ 2245057 h 4046561"/>
                  <a:gd name="connsiteX77" fmla="*/ 1502213 w 3692679"/>
                  <a:gd name="connsiteY77" fmla="*/ 2279176 h 4046561"/>
                  <a:gd name="connsiteX78" fmla="*/ 1563628 w 3692679"/>
                  <a:gd name="connsiteY78" fmla="*/ 2320119 h 4046561"/>
                  <a:gd name="connsiteX79" fmla="*/ 1584100 w 3692679"/>
                  <a:gd name="connsiteY79" fmla="*/ 2333767 h 4046561"/>
                  <a:gd name="connsiteX80" fmla="*/ 1604571 w 3692679"/>
                  <a:gd name="connsiteY80" fmla="*/ 2340591 h 4046561"/>
                  <a:gd name="connsiteX81" fmla="*/ 1618219 w 3692679"/>
                  <a:gd name="connsiteY81" fmla="*/ 2361063 h 4046561"/>
                  <a:gd name="connsiteX82" fmla="*/ 1638691 w 3692679"/>
                  <a:gd name="connsiteY82" fmla="*/ 2367886 h 4046561"/>
                  <a:gd name="connsiteX83" fmla="*/ 1679634 w 3692679"/>
                  <a:gd name="connsiteY83" fmla="*/ 2395182 h 4046561"/>
                  <a:gd name="connsiteX84" fmla="*/ 1700106 w 3692679"/>
                  <a:gd name="connsiteY84" fmla="*/ 2408830 h 4046561"/>
                  <a:gd name="connsiteX85" fmla="*/ 1727401 w 3692679"/>
                  <a:gd name="connsiteY85" fmla="*/ 2429301 h 4046561"/>
                  <a:gd name="connsiteX86" fmla="*/ 1768344 w 3692679"/>
                  <a:gd name="connsiteY86" fmla="*/ 2456597 h 4046561"/>
                  <a:gd name="connsiteX87" fmla="*/ 1829759 w 3692679"/>
                  <a:gd name="connsiteY87" fmla="*/ 2497540 h 4046561"/>
                  <a:gd name="connsiteX88" fmla="*/ 1850231 w 3692679"/>
                  <a:gd name="connsiteY88" fmla="*/ 2511188 h 4046561"/>
                  <a:gd name="connsiteX89" fmla="*/ 1870703 w 3692679"/>
                  <a:gd name="connsiteY89" fmla="*/ 2531660 h 4046561"/>
                  <a:gd name="connsiteX90" fmla="*/ 1891174 w 3692679"/>
                  <a:gd name="connsiteY90" fmla="*/ 2538483 h 4046561"/>
                  <a:gd name="connsiteX91" fmla="*/ 1938941 w 3692679"/>
                  <a:gd name="connsiteY91" fmla="*/ 2572603 h 4046561"/>
                  <a:gd name="connsiteX92" fmla="*/ 1979885 w 3692679"/>
                  <a:gd name="connsiteY92" fmla="*/ 2599898 h 4046561"/>
                  <a:gd name="connsiteX93" fmla="*/ 2020828 w 3692679"/>
                  <a:gd name="connsiteY93" fmla="*/ 2627194 h 4046561"/>
                  <a:gd name="connsiteX94" fmla="*/ 2061771 w 3692679"/>
                  <a:gd name="connsiteY94" fmla="*/ 2640842 h 4046561"/>
                  <a:gd name="connsiteX95" fmla="*/ 2102715 w 3692679"/>
                  <a:gd name="connsiteY95" fmla="*/ 2654489 h 4046561"/>
                  <a:gd name="connsiteX96" fmla="*/ 2123186 w 3692679"/>
                  <a:gd name="connsiteY96" fmla="*/ 2661313 h 4046561"/>
                  <a:gd name="connsiteX97" fmla="*/ 2150482 w 3692679"/>
                  <a:gd name="connsiteY97" fmla="*/ 2668137 h 4046561"/>
                  <a:gd name="connsiteX98" fmla="*/ 2170953 w 3692679"/>
                  <a:gd name="connsiteY98" fmla="*/ 2674961 h 4046561"/>
                  <a:gd name="connsiteX99" fmla="*/ 2211897 w 3692679"/>
                  <a:gd name="connsiteY99" fmla="*/ 2681785 h 4046561"/>
                  <a:gd name="connsiteX100" fmla="*/ 2280135 w 3692679"/>
                  <a:gd name="connsiteY100" fmla="*/ 2702257 h 4046561"/>
                  <a:gd name="connsiteX101" fmla="*/ 2321079 w 3692679"/>
                  <a:gd name="connsiteY101" fmla="*/ 2715904 h 4046561"/>
                  <a:gd name="connsiteX102" fmla="*/ 2362022 w 3692679"/>
                  <a:gd name="connsiteY102" fmla="*/ 2729552 h 4046561"/>
                  <a:gd name="connsiteX103" fmla="*/ 2382494 w 3692679"/>
                  <a:gd name="connsiteY103" fmla="*/ 2736376 h 4046561"/>
                  <a:gd name="connsiteX104" fmla="*/ 2402965 w 3692679"/>
                  <a:gd name="connsiteY104" fmla="*/ 2750024 h 4046561"/>
                  <a:gd name="connsiteX105" fmla="*/ 2423437 w 3692679"/>
                  <a:gd name="connsiteY105" fmla="*/ 2756848 h 4046561"/>
                  <a:gd name="connsiteX106" fmla="*/ 2464380 w 3692679"/>
                  <a:gd name="connsiteY106" fmla="*/ 2784143 h 4046561"/>
                  <a:gd name="connsiteX107" fmla="*/ 2525795 w 3692679"/>
                  <a:gd name="connsiteY107" fmla="*/ 2825086 h 4046561"/>
                  <a:gd name="connsiteX108" fmla="*/ 2546267 w 3692679"/>
                  <a:gd name="connsiteY108" fmla="*/ 2838734 h 4046561"/>
                  <a:gd name="connsiteX109" fmla="*/ 2573562 w 3692679"/>
                  <a:gd name="connsiteY109" fmla="*/ 2852382 h 4046561"/>
                  <a:gd name="connsiteX110" fmla="*/ 2614506 w 3692679"/>
                  <a:gd name="connsiteY110" fmla="*/ 2879677 h 4046561"/>
                  <a:gd name="connsiteX111" fmla="*/ 2634977 w 3692679"/>
                  <a:gd name="connsiteY111" fmla="*/ 2900149 h 4046561"/>
                  <a:gd name="connsiteX112" fmla="*/ 2655449 w 3692679"/>
                  <a:gd name="connsiteY112" fmla="*/ 2913797 h 4046561"/>
                  <a:gd name="connsiteX113" fmla="*/ 2662273 w 3692679"/>
                  <a:gd name="connsiteY113" fmla="*/ 2934268 h 4046561"/>
                  <a:gd name="connsiteX114" fmla="*/ 2675921 w 3692679"/>
                  <a:gd name="connsiteY114" fmla="*/ 2954740 h 4046561"/>
                  <a:gd name="connsiteX115" fmla="*/ 2696392 w 3692679"/>
                  <a:gd name="connsiteY115" fmla="*/ 2995683 h 4046561"/>
                  <a:gd name="connsiteX116" fmla="*/ 2703216 w 3692679"/>
                  <a:gd name="connsiteY116" fmla="*/ 3016155 h 4046561"/>
                  <a:gd name="connsiteX117" fmla="*/ 2723688 w 3692679"/>
                  <a:gd name="connsiteY117" fmla="*/ 3057098 h 4046561"/>
                  <a:gd name="connsiteX118" fmla="*/ 2716864 w 3692679"/>
                  <a:gd name="connsiteY118" fmla="*/ 3118513 h 4046561"/>
                  <a:gd name="connsiteX119" fmla="*/ 2703216 w 3692679"/>
                  <a:gd name="connsiteY119" fmla="*/ 3166280 h 4046561"/>
                  <a:gd name="connsiteX120" fmla="*/ 2696392 w 3692679"/>
                  <a:gd name="connsiteY120" fmla="*/ 3193576 h 4046561"/>
                  <a:gd name="connsiteX121" fmla="*/ 2682744 w 3692679"/>
                  <a:gd name="connsiteY121" fmla="*/ 3234519 h 4046561"/>
                  <a:gd name="connsiteX122" fmla="*/ 2669097 w 3692679"/>
                  <a:gd name="connsiteY122" fmla="*/ 3254991 h 4046561"/>
                  <a:gd name="connsiteX123" fmla="*/ 2662273 w 3692679"/>
                  <a:gd name="connsiteY123" fmla="*/ 3275463 h 4046561"/>
                  <a:gd name="connsiteX124" fmla="*/ 2641801 w 3692679"/>
                  <a:gd name="connsiteY124" fmla="*/ 3295934 h 4046561"/>
                  <a:gd name="connsiteX125" fmla="*/ 2594034 w 3692679"/>
                  <a:gd name="connsiteY125" fmla="*/ 3323230 h 4046561"/>
                  <a:gd name="connsiteX126" fmla="*/ 2634977 w 3692679"/>
                  <a:gd name="connsiteY126" fmla="*/ 3357349 h 4046561"/>
                  <a:gd name="connsiteX127" fmla="*/ 2655449 w 3692679"/>
                  <a:gd name="connsiteY127" fmla="*/ 3364173 h 4046561"/>
                  <a:gd name="connsiteX128" fmla="*/ 2675921 w 3692679"/>
                  <a:gd name="connsiteY128" fmla="*/ 3377821 h 4046561"/>
                  <a:gd name="connsiteX129" fmla="*/ 2696392 w 3692679"/>
                  <a:gd name="connsiteY129" fmla="*/ 3384645 h 4046561"/>
                  <a:gd name="connsiteX130" fmla="*/ 2757807 w 3692679"/>
                  <a:gd name="connsiteY130" fmla="*/ 3418764 h 4046561"/>
                  <a:gd name="connsiteX131" fmla="*/ 2778279 w 3692679"/>
                  <a:gd name="connsiteY131" fmla="*/ 3432412 h 4046561"/>
                  <a:gd name="connsiteX132" fmla="*/ 2798750 w 3692679"/>
                  <a:gd name="connsiteY132" fmla="*/ 3439236 h 4046561"/>
                  <a:gd name="connsiteX133" fmla="*/ 2839694 w 3692679"/>
                  <a:gd name="connsiteY133" fmla="*/ 3466531 h 4046561"/>
                  <a:gd name="connsiteX134" fmla="*/ 2880637 w 3692679"/>
                  <a:gd name="connsiteY134" fmla="*/ 3480179 h 4046561"/>
                  <a:gd name="connsiteX135" fmla="*/ 2921580 w 3692679"/>
                  <a:gd name="connsiteY135" fmla="*/ 3500651 h 4046561"/>
                  <a:gd name="connsiteX136" fmla="*/ 2948876 w 3692679"/>
                  <a:gd name="connsiteY136" fmla="*/ 3493827 h 4046561"/>
                  <a:gd name="connsiteX137" fmla="*/ 2969347 w 3692679"/>
                  <a:gd name="connsiteY137" fmla="*/ 3480179 h 4046561"/>
                  <a:gd name="connsiteX138" fmla="*/ 2989819 w 3692679"/>
                  <a:gd name="connsiteY138" fmla="*/ 3473355 h 4046561"/>
                  <a:gd name="connsiteX139" fmla="*/ 3023938 w 3692679"/>
                  <a:gd name="connsiteY139" fmla="*/ 3446060 h 4046561"/>
                  <a:gd name="connsiteX140" fmla="*/ 3064882 w 3692679"/>
                  <a:gd name="connsiteY140" fmla="*/ 3411940 h 4046561"/>
                  <a:gd name="connsiteX141" fmla="*/ 3071706 w 3692679"/>
                  <a:gd name="connsiteY141" fmla="*/ 3391468 h 4046561"/>
                  <a:gd name="connsiteX142" fmla="*/ 3092177 w 3692679"/>
                  <a:gd name="connsiteY142" fmla="*/ 3370997 h 4046561"/>
                  <a:gd name="connsiteX143" fmla="*/ 3105825 w 3692679"/>
                  <a:gd name="connsiteY143" fmla="*/ 3350525 h 4046561"/>
                  <a:gd name="connsiteX144" fmla="*/ 3119473 w 3692679"/>
                  <a:gd name="connsiteY144" fmla="*/ 3370997 h 4046561"/>
                  <a:gd name="connsiteX145" fmla="*/ 3126297 w 3692679"/>
                  <a:gd name="connsiteY145" fmla="*/ 3391468 h 4046561"/>
                  <a:gd name="connsiteX146" fmla="*/ 3167240 w 3692679"/>
                  <a:gd name="connsiteY146" fmla="*/ 3418764 h 4046561"/>
                  <a:gd name="connsiteX147" fmla="*/ 3187712 w 3692679"/>
                  <a:gd name="connsiteY147" fmla="*/ 3432412 h 4046561"/>
                  <a:gd name="connsiteX148" fmla="*/ 3228655 w 3692679"/>
                  <a:gd name="connsiteY148" fmla="*/ 3405116 h 4046561"/>
                  <a:gd name="connsiteX149" fmla="*/ 3242303 w 3692679"/>
                  <a:gd name="connsiteY149" fmla="*/ 3425588 h 4046561"/>
                  <a:gd name="connsiteX150" fmla="*/ 3283246 w 3692679"/>
                  <a:gd name="connsiteY150" fmla="*/ 3459707 h 4046561"/>
                  <a:gd name="connsiteX151" fmla="*/ 3310541 w 3692679"/>
                  <a:gd name="connsiteY151" fmla="*/ 3500651 h 4046561"/>
                  <a:gd name="connsiteX152" fmla="*/ 3296894 w 3692679"/>
                  <a:gd name="connsiteY152" fmla="*/ 3521122 h 4046561"/>
                  <a:gd name="connsiteX153" fmla="*/ 3283246 w 3692679"/>
                  <a:gd name="connsiteY153" fmla="*/ 3562066 h 4046561"/>
                  <a:gd name="connsiteX154" fmla="*/ 3269598 w 3692679"/>
                  <a:gd name="connsiteY154" fmla="*/ 3582537 h 4046561"/>
                  <a:gd name="connsiteX155" fmla="*/ 3262774 w 3692679"/>
                  <a:gd name="connsiteY155" fmla="*/ 3603009 h 4046561"/>
                  <a:gd name="connsiteX156" fmla="*/ 3290070 w 3692679"/>
                  <a:gd name="connsiteY156" fmla="*/ 3650776 h 4046561"/>
                  <a:gd name="connsiteX157" fmla="*/ 3310541 w 3692679"/>
                  <a:gd name="connsiteY157" fmla="*/ 3664424 h 4046561"/>
                  <a:gd name="connsiteX158" fmla="*/ 3351485 w 3692679"/>
                  <a:gd name="connsiteY158" fmla="*/ 3691719 h 4046561"/>
                  <a:gd name="connsiteX159" fmla="*/ 3371956 w 3692679"/>
                  <a:gd name="connsiteY159" fmla="*/ 3705367 h 4046561"/>
                  <a:gd name="connsiteX160" fmla="*/ 3378780 w 3692679"/>
                  <a:gd name="connsiteY160" fmla="*/ 3725839 h 4046561"/>
                  <a:gd name="connsiteX161" fmla="*/ 3392428 w 3692679"/>
                  <a:gd name="connsiteY161" fmla="*/ 3746310 h 4046561"/>
                  <a:gd name="connsiteX162" fmla="*/ 3412900 w 3692679"/>
                  <a:gd name="connsiteY162" fmla="*/ 3814549 h 4046561"/>
                  <a:gd name="connsiteX163" fmla="*/ 3426547 w 3692679"/>
                  <a:gd name="connsiteY163" fmla="*/ 3903260 h 4046561"/>
                  <a:gd name="connsiteX164" fmla="*/ 3460667 w 3692679"/>
                  <a:gd name="connsiteY164" fmla="*/ 3937379 h 4046561"/>
                  <a:gd name="connsiteX165" fmla="*/ 3501610 w 3692679"/>
                  <a:gd name="connsiteY165" fmla="*/ 3978322 h 4046561"/>
                  <a:gd name="connsiteX166" fmla="*/ 3542553 w 3692679"/>
                  <a:gd name="connsiteY166" fmla="*/ 4012442 h 4046561"/>
                  <a:gd name="connsiteX167" fmla="*/ 3583497 w 3692679"/>
                  <a:gd name="connsiteY167" fmla="*/ 4046561 h 4046561"/>
                  <a:gd name="connsiteX168" fmla="*/ 3603968 w 3692679"/>
                  <a:gd name="connsiteY168" fmla="*/ 4005618 h 4046561"/>
                  <a:gd name="connsiteX169" fmla="*/ 3590321 w 3692679"/>
                  <a:gd name="connsiteY169" fmla="*/ 3957851 h 4046561"/>
                  <a:gd name="connsiteX170" fmla="*/ 3576673 w 3692679"/>
                  <a:gd name="connsiteY170" fmla="*/ 3910083 h 4046561"/>
                  <a:gd name="connsiteX171" fmla="*/ 3563025 w 3692679"/>
                  <a:gd name="connsiteY171" fmla="*/ 3889612 h 4046561"/>
                  <a:gd name="connsiteX172" fmla="*/ 3535730 w 3692679"/>
                  <a:gd name="connsiteY172" fmla="*/ 3828197 h 4046561"/>
                  <a:gd name="connsiteX173" fmla="*/ 3515258 w 3692679"/>
                  <a:gd name="connsiteY173" fmla="*/ 3780430 h 4046561"/>
                  <a:gd name="connsiteX174" fmla="*/ 3501610 w 3692679"/>
                  <a:gd name="connsiteY174" fmla="*/ 3759958 h 4046561"/>
                  <a:gd name="connsiteX175" fmla="*/ 3487962 w 3692679"/>
                  <a:gd name="connsiteY175" fmla="*/ 3719015 h 4046561"/>
                  <a:gd name="connsiteX176" fmla="*/ 3474315 w 3692679"/>
                  <a:gd name="connsiteY176" fmla="*/ 3678071 h 4046561"/>
                  <a:gd name="connsiteX177" fmla="*/ 3467491 w 3692679"/>
                  <a:gd name="connsiteY177" fmla="*/ 3650776 h 4046561"/>
                  <a:gd name="connsiteX178" fmla="*/ 3447019 w 3692679"/>
                  <a:gd name="connsiteY178" fmla="*/ 3589361 h 4046561"/>
                  <a:gd name="connsiteX179" fmla="*/ 3433371 w 3692679"/>
                  <a:gd name="connsiteY179" fmla="*/ 3541594 h 4046561"/>
                  <a:gd name="connsiteX180" fmla="*/ 3419724 w 3692679"/>
                  <a:gd name="connsiteY180" fmla="*/ 3411940 h 4046561"/>
                  <a:gd name="connsiteX181" fmla="*/ 3426547 w 3692679"/>
                  <a:gd name="connsiteY181" fmla="*/ 3309582 h 4046561"/>
                  <a:gd name="connsiteX182" fmla="*/ 3433371 w 3692679"/>
                  <a:gd name="connsiteY182" fmla="*/ 3282286 h 4046561"/>
                  <a:gd name="connsiteX183" fmla="*/ 3447019 w 3692679"/>
                  <a:gd name="connsiteY183" fmla="*/ 3241343 h 4046561"/>
                  <a:gd name="connsiteX184" fmla="*/ 3453843 w 3692679"/>
                  <a:gd name="connsiteY184" fmla="*/ 3220871 h 4046561"/>
                  <a:gd name="connsiteX185" fmla="*/ 3467491 w 3692679"/>
                  <a:gd name="connsiteY185" fmla="*/ 3200400 h 4046561"/>
                  <a:gd name="connsiteX186" fmla="*/ 3481138 w 3692679"/>
                  <a:gd name="connsiteY186" fmla="*/ 3159457 h 4046561"/>
                  <a:gd name="connsiteX187" fmla="*/ 3494786 w 3692679"/>
                  <a:gd name="connsiteY187" fmla="*/ 3138985 h 4046561"/>
                  <a:gd name="connsiteX188" fmla="*/ 3508434 w 3692679"/>
                  <a:gd name="connsiteY188" fmla="*/ 3098042 h 4046561"/>
                  <a:gd name="connsiteX189" fmla="*/ 3522082 w 3692679"/>
                  <a:gd name="connsiteY189" fmla="*/ 3057098 h 4046561"/>
                  <a:gd name="connsiteX190" fmla="*/ 3528906 w 3692679"/>
                  <a:gd name="connsiteY190" fmla="*/ 3036627 h 4046561"/>
                  <a:gd name="connsiteX191" fmla="*/ 3535730 w 3692679"/>
                  <a:gd name="connsiteY191" fmla="*/ 3009331 h 4046561"/>
                  <a:gd name="connsiteX192" fmla="*/ 3549377 w 3692679"/>
                  <a:gd name="connsiteY192" fmla="*/ 2968388 h 4046561"/>
                  <a:gd name="connsiteX193" fmla="*/ 3576673 w 3692679"/>
                  <a:gd name="connsiteY193" fmla="*/ 2886501 h 4046561"/>
                  <a:gd name="connsiteX194" fmla="*/ 3590321 w 3692679"/>
                  <a:gd name="connsiteY194" fmla="*/ 2838734 h 4046561"/>
                  <a:gd name="connsiteX195" fmla="*/ 3603968 w 3692679"/>
                  <a:gd name="connsiteY195" fmla="*/ 2797791 h 4046561"/>
                  <a:gd name="connsiteX196" fmla="*/ 3610792 w 3692679"/>
                  <a:gd name="connsiteY196" fmla="*/ 2770495 h 4046561"/>
                  <a:gd name="connsiteX197" fmla="*/ 3624440 w 3692679"/>
                  <a:gd name="connsiteY197" fmla="*/ 2729552 h 4046561"/>
                  <a:gd name="connsiteX198" fmla="*/ 3631264 w 3692679"/>
                  <a:gd name="connsiteY198" fmla="*/ 2681785 h 4046561"/>
                  <a:gd name="connsiteX199" fmla="*/ 3638088 w 3692679"/>
                  <a:gd name="connsiteY199" fmla="*/ 2654489 h 4046561"/>
                  <a:gd name="connsiteX200" fmla="*/ 3644912 w 3692679"/>
                  <a:gd name="connsiteY200" fmla="*/ 2593074 h 4046561"/>
                  <a:gd name="connsiteX201" fmla="*/ 3658559 w 3692679"/>
                  <a:gd name="connsiteY201" fmla="*/ 2483892 h 4046561"/>
                  <a:gd name="connsiteX202" fmla="*/ 3665383 w 3692679"/>
                  <a:gd name="connsiteY202" fmla="*/ 2333767 h 4046561"/>
                  <a:gd name="connsiteX203" fmla="*/ 3672207 w 3692679"/>
                  <a:gd name="connsiteY203" fmla="*/ 2272352 h 4046561"/>
                  <a:gd name="connsiteX204" fmla="*/ 3692679 w 3692679"/>
                  <a:gd name="connsiteY204" fmla="*/ 1924334 h 4046561"/>
                  <a:gd name="connsiteX205" fmla="*/ 3685855 w 3692679"/>
                  <a:gd name="connsiteY205" fmla="*/ 1828800 h 4046561"/>
                  <a:gd name="connsiteX206" fmla="*/ 3665383 w 3692679"/>
                  <a:gd name="connsiteY206" fmla="*/ 1760561 h 4046561"/>
                  <a:gd name="connsiteX207" fmla="*/ 3658559 w 3692679"/>
                  <a:gd name="connsiteY207" fmla="*/ 1726442 h 4046561"/>
                  <a:gd name="connsiteX208" fmla="*/ 3651735 w 3692679"/>
                  <a:gd name="connsiteY208" fmla="*/ 1705970 h 4046561"/>
                  <a:gd name="connsiteX209" fmla="*/ 3644912 w 3692679"/>
                  <a:gd name="connsiteY209" fmla="*/ 1726442 h 4046561"/>
                  <a:gd name="connsiteX210" fmla="*/ 3631264 w 3692679"/>
                  <a:gd name="connsiteY210" fmla="*/ 1746913 h 4046561"/>
                  <a:gd name="connsiteX211" fmla="*/ 3597144 w 3692679"/>
                  <a:gd name="connsiteY211" fmla="*/ 1801504 h 4046561"/>
                  <a:gd name="connsiteX212" fmla="*/ 3590321 w 3692679"/>
                  <a:gd name="connsiteY212" fmla="*/ 1821976 h 4046561"/>
                  <a:gd name="connsiteX213" fmla="*/ 3549377 w 3692679"/>
                  <a:gd name="connsiteY213" fmla="*/ 1842448 h 4046561"/>
                  <a:gd name="connsiteX214" fmla="*/ 3501610 w 3692679"/>
                  <a:gd name="connsiteY214" fmla="*/ 1862919 h 4046561"/>
                  <a:gd name="connsiteX215" fmla="*/ 3378780 w 3692679"/>
                  <a:gd name="connsiteY215" fmla="*/ 1835624 h 4046561"/>
                  <a:gd name="connsiteX216" fmla="*/ 3303856 w 3692679"/>
                  <a:gd name="connsiteY216" fmla="*/ 1822129 h 4046561"/>
                  <a:gd name="connsiteX217" fmla="*/ 3310679 w 3692679"/>
                  <a:gd name="connsiteY217" fmla="*/ 1603747 h 4046561"/>
                  <a:gd name="connsiteX218" fmla="*/ 3324329 w 3692679"/>
                  <a:gd name="connsiteY218" fmla="*/ 1562800 h 4046561"/>
                  <a:gd name="connsiteX219" fmla="*/ 3331013 w 3692679"/>
                  <a:gd name="connsiteY219" fmla="*/ 1460310 h 4046561"/>
                  <a:gd name="connsiteX220" fmla="*/ 3303718 w 3692679"/>
                  <a:gd name="connsiteY220" fmla="*/ 1398895 h 4046561"/>
                  <a:gd name="connsiteX221" fmla="*/ 3296894 w 3692679"/>
                  <a:gd name="connsiteY221" fmla="*/ 1378424 h 4046561"/>
                  <a:gd name="connsiteX222" fmla="*/ 3290070 w 3692679"/>
                  <a:gd name="connsiteY222" fmla="*/ 1357952 h 4046561"/>
                  <a:gd name="connsiteX223" fmla="*/ 3071706 w 3692679"/>
                  <a:gd name="connsiteY223" fmla="*/ 1330657 h 4046561"/>
                  <a:gd name="connsiteX224" fmla="*/ 2846518 w 3692679"/>
                  <a:gd name="connsiteY224" fmla="*/ 1337480 h 4046561"/>
                  <a:gd name="connsiteX225" fmla="*/ 2826046 w 3692679"/>
                  <a:gd name="connsiteY225" fmla="*/ 1351128 h 4046561"/>
                  <a:gd name="connsiteX226" fmla="*/ 2812398 w 3692679"/>
                  <a:gd name="connsiteY226" fmla="*/ 1392071 h 4046561"/>
                  <a:gd name="connsiteX227" fmla="*/ 2805574 w 3692679"/>
                  <a:gd name="connsiteY227" fmla="*/ 1419367 h 4046561"/>
                  <a:gd name="connsiteX228" fmla="*/ 2791927 w 3692679"/>
                  <a:gd name="connsiteY228" fmla="*/ 1473958 h 4046561"/>
                  <a:gd name="connsiteX229" fmla="*/ 2785103 w 3692679"/>
                  <a:gd name="connsiteY229" fmla="*/ 1521725 h 4046561"/>
                  <a:gd name="connsiteX230" fmla="*/ 2791927 w 3692679"/>
                  <a:gd name="connsiteY230" fmla="*/ 1705970 h 4046561"/>
                  <a:gd name="connsiteX231" fmla="*/ 2805574 w 3692679"/>
                  <a:gd name="connsiteY231" fmla="*/ 1808328 h 4046561"/>
                  <a:gd name="connsiteX232" fmla="*/ 2798750 w 3692679"/>
                  <a:gd name="connsiteY232" fmla="*/ 1835624 h 4046561"/>
                  <a:gd name="connsiteX233" fmla="*/ 2737335 w 3692679"/>
                  <a:gd name="connsiteY233" fmla="*/ 1828800 h 4046561"/>
                  <a:gd name="connsiteX234" fmla="*/ 2614506 w 3692679"/>
                  <a:gd name="connsiteY234" fmla="*/ 1821976 h 4046561"/>
                  <a:gd name="connsiteX235" fmla="*/ 2348374 w 3692679"/>
                  <a:gd name="connsiteY235" fmla="*/ 1808328 h 4046561"/>
                  <a:gd name="connsiteX236" fmla="*/ 2225638 w 3692679"/>
                  <a:gd name="connsiteY236" fmla="*/ 1815305 h 4046561"/>
                  <a:gd name="connsiteX237" fmla="*/ 2150573 w 3692679"/>
                  <a:gd name="connsiteY237" fmla="*/ 1815305 h 4046561"/>
                  <a:gd name="connsiteX238" fmla="*/ 1979968 w 3692679"/>
                  <a:gd name="connsiteY238" fmla="*/ 1808480 h 4046561"/>
                  <a:gd name="connsiteX239" fmla="*/ 1918470 w 3692679"/>
                  <a:gd name="connsiteY239" fmla="*/ 1753737 h 4046561"/>
                  <a:gd name="connsiteX240" fmla="*/ 1877527 w 3692679"/>
                  <a:gd name="connsiteY240" fmla="*/ 1692322 h 4046561"/>
                  <a:gd name="connsiteX241" fmla="*/ 1863879 w 3692679"/>
                  <a:gd name="connsiteY241" fmla="*/ 1671851 h 4046561"/>
                  <a:gd name="connsiteX242" fmla="*/ 1822935 w 3692679"/>
                  <a:gd name="connsiteY242" fmla="*/ 1630907 h 4046561"/>
                  <a:gd name="connsiteX243" fmla="*/ 1775168 w 3692679"/>
                  <a:gd name="connsiteY243" fmla="*/ 1576316 h 4046561"/>
                  <a:gd name="connsiteX244" fmla="*/ 1720577 w 3692679"/>
                  <a:gd name="connsiteY244" fmla="*/ 1514901 h 4046561"/>
                  <a:gd name="connsiteX245" fmla="*/ 1679634 w 3692679"/>
                  <a:gd name="connsiteY245" fmla="*/ 1487606 h 4046561"/>
                  <a:gd name="connsiteX246" fmla="*/ 1618219 w 3692679"/>
                  <a:gd name="connsiteY246" fmla="*/ 1439839 h 4046561"/>
                  <a:gd name="connsiteX247" fmla="*/ 1577276 w 3692679"/>
                  <a:gd name="connsiteY247" fmla="*/ 1398895 h 4046561"/>
                  <a:gd name="connsiteX248" fmla="*/ 1536333 w 3692679"/>
                  <a:gd name="connsiteY248" fmla="*/ 1371600 h 4046561"/>
                  <a:gd name="connsiteX249" fmla="*/ 1488565 w 3692679"/>
                  <a:gd name="connsiteY249" fmla="*/ 1310185 h 4046561"/>
                  <a:gd name="connsiteX250" fmla="*/ 1468094 w 3692679"/>
                  <a:gd name="connsiteY250" fmla="*/ 1289713 h 4046561"/>
                  <a:gd name="connsiteX251" fmla="*/ 1447622 w 3692679"/>
                  <a:gd name="connsiteY251" fmla="*/ 1282889 h 4046561"/>
                  <a:gd name="connsiteX252" fmla="*/ 1420327 w 3692679"/>
                  <a:gd name="connsiteY252" fmla="*/ 1248770 h 4046561"/>
                  <a:gd name="connsiteX253" fmla="*/ 1393031 w 3692679"/>
                  <a:gd name="connsiteY253" fmla="*/ 1214651 h 4046561"/>
                  <a:gd name="connsiteX254" fmla="*/ 1379383 w 3692679"/>
                  <a:gd name="connsiteY254" fmla="*/ 1194179 h 4046561"/>
                  <a:gd name="connsiteX255" fmla="*/ 1338440 w 3692679"/>
                  <a:gd name="connsiteY255" fmla="*/ 1153236 h 4046561"/>
                  <a:gd name="connsiteX256" fmla="*/ 1304321 w 3692679"/>
                  <a:gd name="connsiteY256" fmla="*/ 1125940 h 4046561"/>
                  <a:gd name="connsiteX257" fmla="*/ 1290673 w 3692679"/>
                  <a:gd name="connsiteY257" fmla="*/ 1098645 h 4046561"/>
                  <a:gd name="connsiteX258" fmla="*/ 1270201 w 3692679"/>
                  <a:gd name="connsiteY258" fmla="*/ 1084997 h 4046561"/>
                  <a:gd name="connsiteX259" fmla="*/ 1242906 w 3692679"/>
                  <a:gd name="connsiteY259" fmla="*/ 1064525 h 4046561"/>
                  <a:gd name="connsiteX260" fmla="*/ 1297551 w 3692679"/>
                  <a:gd name="connsiteY260" fmla="*/ 873530 h 4046561"/>
                  <a:gd name="connsiteX261" fmla="*/ 1345320 w 3692679"/>
                  <a:gd name="connsiteY261" fmla="*/ 743866 h 4046561"/>
                  <a:gd name="connsiteX262" fmla="*/ 1331672 w 3692679"/>
                  <a:gd name="connsiteY262" fmla="*/ 696095 h 4046561"/>
                  <a:gd name="connsiteX263" fmla="*/ 1249782 w 3692679"/>
                  <a:gd name="connsiteY263" fmla="*/ 696095 h 4046561"/>
                  <a:gd name="connsiteX264" fmla="*/ 1113344 w 3692679"/>
                  <a:gd name="connsiteY264" fmla="*/ 621082 h 4046561"/>
                  <a:gd name="connsiteX265" fmla="*/ 949519 w 3692679"/>
                  <a:gd name="connsiteY265" fmla="*/ 545956 h 4046561"/>
                  <a:gd name="connsiteX266" fmla="*/ 846197 w 3692679"/>
                  <a:gd name="connsiteY266" fmla="*/ 484536 h 4046561"/>
                  <a:gd name="connsiteX267" fmla="*/ 772090 w 3692679"/>
                  <a:gd name="connsiteY267" fmla="*/ 450415 h 4046561"/>
                  <a:gd name="connsiteX268" fmla="*/ 717496 w 3692679"/>
                  <a:gd name="connsiteY268" fmla="*/ 429940 h 4046561"/>
                  <a:gd name="connsiteX269" fmla="*/ 662904 w 3692679"/>
                  <a:gd name="connsiteY269" fmla="*/ 388994 h 4046561"/>
                  <a:gd name="connsiteX270" fmla="*/ 642430 w 3692679"/>
                  <a:gd name="connsiteY270" fmla="*/ 375345 h 4046561"/>
                  <a:gd name="connsiteX271" fmla="*/ 574189 w 3692679"/>
                  <a:gd name="connsiteY271" fmla="*/ 368521 h 4046561"/>
                  <a:gd name="connsiteX272" fmla="*/ 560564 w 3692679"/>
                  <a:gd name="connsiteY272" fmla="*/ 354900 h 4046561"/>
                  <a:gd name="connsiteX273" fmla="*/ 669728 w 3692679"/>
                  <a:gd name="connsiteY273" fmla="*/ 163787 h 4046561"/>
                  <a:gd name="connsiteX274" fmla="*/ 642457 w 3692679"/>
                  <a:gd name="connsiteY274" fmla="*/ 109204 h 4046561"/>
                  <a:gd name="connsiteX275" fmla="*/ 581060 w 3692679"/>
                  <a:gd name="connsiteY275" fmla="*/ 68261 h 4046561"/>
                  <a:gd name="connsiteX276" fmla="*/ 512772 w 3692679"/>
                  <a:gd name="connsiteY276" fmla="*/ 34122 h 4046561"/>
                  <a:gd name="connsiteX277" fmla="*/ 451335 w 3692679"/>
                  <a:gd name="connsiteY277" fmla="*/ 27295 h 4046561"/>
                  <a:gd name="connsiteX278" fmla="*/ 444512 w 3692679"/>
                  <a:gd name="connsiteY278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40 w 3692679"/>
                  <a:gd name="connsiteY42" fmla="*/ 1160060 h 4046561"/>
                  <a:gd name="connsiteX43" fmla="*/ 894888 w 3692679"/>
                  <a:gd name="connsiteY43" fmla="*/ 1180531 h 4046561"/>
                  <a:gd name="connsiteX44" fmla="*/ 935870 w 3692679"/>
                  <a:gd name="connsiteY44" fmla="*/ 1207929 h 4046561"/>
                  <a:gd name="connsiteX45" fmla="*/ 949479 w 3692679"/>
                  <a:gd name="connsiteY45" fmla="*/ 1276066 h 4046561"/>
                  <a:gd name="connsiteX46" fmla="*/ 956303 w 3692679"/>
                  <a:gd name="connsiteY46" fmla="*/ 1296537 h 4046561"/>
                  <a:gd name="connsiteX47" fmla="*/ 963127 w 3692679"/>
                  <a:gd name="connsiteY47" fmla="*/ 1323833 h 4046561"/>
                  <a:gd name="connsiteX48" fmla="*/ 976774 w 3692679"/>
                  <a:gd name="connsiteY48" fmla="*/ 1364776 h 4046561"/>
                  <a:gd name="connsiteX49" fmla="*/ 990422 w 3692679"/>
                  <a:gd name="connsiteY49" fmla="*/ 1405719 h 4046561"/>
                  <a:gd name="connsiteX50" fmla="*/ 1010894 w 3692679"/>
                  <a:gd name="connsiteY50" fmla="*/ 1467134 h 4046561"/>
                  <a:gd name="connsiteX51" fmla="*/ 1017718 w 3692679"/>
                  <a:gd name="connsiteY51" fmla="*/ 1487606 h 4046561"/>
                  <a:gd name="connsiteX52" fmla="*/ 1010894 w 3692679"/>
                  <a:gd name="connsiteY52" fmla="*/ 1624083 h 4046561"/>
                  <a:gd name="connsiteX53" fmla="*/ 997246 w 3692679"/>
                  <a:gd name="connsiteY53" fmla="*/ 1665027 h 4046561"/>
                  <a:gd name="connsiteX54" fmla="*/ 990422 w 3692679"/>
                  <a:gd name="connsiteY54" fmla="*/ 1685498 h 4046561"/>
                  <a:gd name="connsiteX55" fmla="*/ 1010894 w 3692679"/>
                  <a:gd name="connsiteY55" fmla="*/ 1760561 h 4046561"/>
                  <a:gd name="connsiteX56" fmla="*/ 1051837 w 3692679"/>
                  <a:gd name="connsiteY56" fmla="*/ 1821976 h 4046561"/>
                  <a:gd name="connsiteX57" fmla="*/ 1072309 w 3692679"/>
                  <a:gd name="connsiteY57" fmla="*/ 1835624 h 4046561"/>
                  <a:gd name="connsiteX58" fmla="*/ 1079133 w 3692679"/>
                  <a:gd name="connsiteY58" fmla="*/ 1856095 h 4046561"/>
                  <a:gd name="connsiteX59" fmla="*/ 1120076 w 3692679"/>
                  <a:gd name="connsiteY59" fmla="*/ 1890215 h 4046561"/>
                  <a:gd name="connsiteX60" fmla="*/ 1140547 w 3692679"/>
                  <a:gd name="connsiteY60" fmla="*/ 1910686 h 4046561"/>
                  <a:gd name="connsiteX61" fmla="*/ 1161019 w 3692679"/>
                  <a:gd name="connsiteY61" fmla="*/ 1924334 h 4046561"/>
                  <a:gd name="connsiteX62" fmla="*/ 1181491 w 3692679"/>
                  <a:gd name="connsiteY62" fmla="*/ 1944806 h 4046561"/>
                  <a:gd name="connsiteX63" fmla="*/ 1201962 w 3692679"/>
                  <a:gd name="connsiteY63" fmla="*/ 1951630 h 4046561"/>
                  <a:gd name="connsiteX64" fmla="*/ 1236082 w 3692679"/>
                  <a:gd name="connsiteY64" fmla="*/ 1985749 h 4046561"/>
                  <a:gd name="connsiteX65" fmla="*/ 1249730 w 3692679"/>
                  <a:gd name="connsiteY65" fmla="*/ 2006221 h 4046561"/>
                  <a:gd name="connsiteX66" fmla="*/ 1270201 w 3692679"/>
                  <a:gd name="connsiteY66" fmla="*/ 2047164 h 4046561"/>
                  <a:gd name="connsiteX67" fmla="*/ 1277025 w 3692679"/>
                  <a:gd name="connsiteY67" fmla="*/ 2067636 h 4046561"/>
                  <a:gd name="connsiteX68" fmla="*/ 1304321 w 3692679"/>
                  <a:gd name="connsiteY68" fmla="*/ 2108579 h 4046561"/>
                  <a:gd name="connsiteX69" fmla="*/ 1324792 w 3692679"/>
                  <a:gd name="connsiteY69" fmla="*/ 2149522 h 4046561"/>
                  <a:gd name="connsiteX70" fmla="*/ 1331616 w 3692679"/>
                  <a:gd name="connsiteY70" fmla="*/ 2169994 h 4046561"/>
                  <a:gd name="connsiteX71" fmla="*/ 1352088 w 3692679"/>
                  <a:gd name="connsiteY71" fmla="*/ 2183642 h 4046561"/>
                  <a:gd name="connsiteX72" fmla="*/ 1358912 w 3692679"/>
                  <a:gd name="connsiteY72" fmla="*/ 2204113 h 4046561"/>
                  <a:gd name="connsiteX73" fmla="*/ 1379383 w 3692679"/>
                  <a:gd name="connsiteY73" fmla="*/ 2210937 h 4046561"/>
                  <a:gd name="connsiteX74" fmla="*/ 1420327 w 3692679"/>
                  <a:gd name="connsiteY74" fmla="*/ 2238233 h 4046561"/>
                  <a:gd name="connsiteX75" fmla="*/ 1440798 w 3692679"/>
                  <a:gd name="connsiteY75" fmla="*/ 2245057 h 4046561"/>
                  <a:gd name="connsiteX76" fmla="*/ 1502213 w 3692679"/>
                  <a:gd name="connsiteY76" fmla="*/ 2279176 h 4046561"/>
                  <a:gd name="connsiteX77" fmla="*/ 1563628 w 3692679"/>
                  <a:gd name="connsiteY77" fmla="*/ 2320119 h 4046561"/>
                  <a:gd name="connsiteX78" fmla="*/ 1584100 w 3692679"/>
                  <a:gd name="connsiteY78" fmla="*/ 2333767 h 4046561"/>
                  <a:gd name="connsiteX79" fmla="*/ 1604571 w 3692679"/>
                  <a:gd name="connsiteY79" fmla="*/ 2340591 h 4046561"/>
                  <a:gd name="connsiteX80" fmla="*/ 1618219 w 3692679"/>
                  <a:gd name="connsiteY80" fmla="*/ 2361063 h 4046561"/>
                  <a:gd name="connsiteX81" fmla="*/ 1638691 w 3692679"/>
                  <a:gd name="connsiteY81" fmla="*/ 2367886 h 4046561"/>
                  <a:gd name="connsiteX82" fmla="*/ 1679634 w 3692679"/>
                  <a:gd name="connsiteY82" fmla="*/ 2395182 h 4046561"/>
                  <a:gd name="connsiteX83" fmla="*/ 1700106 w 3692679"/>
                  <a:gd name="connsiteY83" fmla="*/ 2408830 h 4046561"/>
                  <a:gd name="connsiteX84" fmla="*/ 1727401 w 3692679"/>
                  <a:gd name="connsiteY84" fmla="*/ 2429301 h 4046561"/>
                  <a:gd name="connsiteX85" fmla="*/ 1768344 w 3692679"/>
                  <a:gd name="connsiteY85" fmla="*/ 2456597 h 4046561"/>
                  <a:gd name="connsiteX86" fmla="*/ 1829759 w 3692679"/>
                  <a:gd name="connsiteY86" fmla="*/ 2497540 h 4046561"/>
                  <a:gd name="connsiteX87" fmla="*/ 1850231 w 3692679"/>
                  <a:gd name="connsiteY87" fmla="*/ 2511188 h 4046561"/>
                  <a:gd name="connsiteX88" fmla="*/ 1870703 w 3692679"/>
                  <a:gd name="connsiteY88" fmla="*/ 2531660 h 4046561"/>
                  <a:gd name="connsiteX89" fmla="*/ 1891174 w 3692679"/>
                  <a:gd name="connsiteY89" fmla="*/ 2538483 h 4046561"/>
                  <a:gd name="connsiteX90" fmla="*/ 1938941 w 3692679"/>
                  <a:gd name="connsiteY90" fmla="*/ 2572603 h 4046561"/>
                  <a:gd name="connsiteX91" fmla="*/ 1979885 w 3692679"/>
                  <a:gd name="connsiteY91" fmla="*/ 2599898 h 4046561"/>
                  <a:gd name="connsiteX92" fmla="*/ 2020828 w 3692679"/>
                  <a:gd name="connsiteY92" fmla="*/ 2627194 h 4046561"/>
                  <a:gd name="connsiteX93" fmla="*/ 2061771 w 3692679"/>
                  <a:gd name="connsiteY93" fmla="*/ 2640842 h 4046561"/>
                  <a:gd name="connsiteX94" fmla="*/ 2102715 w 3692679"/>
                  <a:gd name="connsiteY94" fmla="*/ 2654489 h 4046561"/>
                  <a:gd name="connsiteX95" fmla="*/ 2123186 w 3692679"/>
                  <a:gd name="connsiteY95" fmla="*/ 2661313 h 4046561"/>
                  <a:gd name="connsiteX96" fmla="*/ 2150482 w 3692679"/>
                  <a:gd name="connsiteY96" fmla="*/ 2668137 h 4046561"/>
                  <a:gd name="connsiteX97" fmla="*/ 2170953 w 3692679"/>
                  <a:gd name="connsiteY97" fmla="*/ 2674961 h 4046561"/>
                  <a:gd name="connsiteX98" fmla="*/ 2211897 w 3692679"/>
                  <a:gd name="connsiteY98" fmla="*/ 2681785 h 4046561"/>
                  <a:gd name="connsiteX99" fmla="*/ 2280135 w 3692679"/>
                  <a:gd name="connsiteY99" fmla="*/ 2702257 h 4046561"/>
                  <a:gd name="connsiteX100" fmla="*/ 2321079 w 3692679"/>
                  <a:gd name="connsiteY100" fmla="*/ 2715904 h 4046561"/>
                  <a:gd name="connsiteX101" fmla="*/ 2362022 w 3692679"/>
                  <a:gd name="connsiteY101" fmla="*/ 2729552 h 4046561"/>
                  <a:gd name="connsiteX102" fmla="*/ 2382494 w 3692679"/>
                  <a:gd name="connsiteY102" fmla="*/ 2736376 h 4046561"/>
                  <a:gd name="connsiteX103" fmla="*/ 2402965 w 3692679"/>
                  <a:gd name="connsiteY103" fmla="*/ 2750024 h 4046561"/>
                  <a:gd name="connsiteX104" fmla="*/ 2423437 w 3692679"/>
                  <a:gd name="connsiteY104" fmla="*/ 2756848 h 4046561"/>
                  <a:gd name="connsiteX105" fmla="*/ 2464380 w 3692679"/>
                  <a:gd name="connsiteY105" fmla="*/ 2784143 h 4046561"/>
                  <a:gd name="connsiteX106" fmla="*/ 2525795 w 3692679"/>
                  <a:gd name="connsiteY106" fmla="*/ 2825086 h 4046561"/>
                  <a:gd name="connsiteX107" fmla="*/ 2546267 w 3692679"/>
                  <a:gd name="connsiteY107" fmla="*/ 2838734 h 4046561"/>
                  <a:gd name="connsiteX108" fmla="*/ 2573562 w 3692679"/>
                  <a:gd name="connsiteY108" fmla="*/ 2852382 h 4046561"/>
                  <a:gd name="connsiteX109" fmla="*/ 2614506 w 3692679"/>
                  <a:gd name="connsiteY109" fmla="*/ 2879677 h 4046561"/>
                  <a:gd name="connsiteX110" fmla="*/ 2634977 w 3692679"/>
                  <a:gd name="connsiteY110" fmla="*/ 2900149 h 4046561"/>
                  <a:gd name="connsiteX111" fmla="*/ 2655449 w 3692679"/>
                  <a:gd name="connsiteY111" fmla="*/ 2913797 h 4046561"/>
                  <a:gd name="connsiteX112" fmla="*/ 2662273 w 3692679"/>
                  <a:gd name="connsiteY112" fmla="*/ 2934268 h 4046561"/>
                  <a:gd name="connsiteX113" fmla="*/ 2675921 w 3692679"/>
                  <a:gd name="connsiteY113" fmla="*/ 2954740 h 4046561"/>
                  <a:gd name="connsiteX114" fmla="*/ 2696392 w 3692679"/>
                  <a:gd name="connsiteY114" fmla="*/ 2995683 h 4046561"/>
                  <a:gd name="connsiteX115" fmla="*/ 2703216 w 3692679"/>
                  <a:gd name="connsiteY115" fmla="*/ 3016155 h 4046561"/>
                  <a:gd name="connsiteX116" fmla="*/ 2723688 w 3692679"/>
                  <a:gd name="connsiteY116" fmla="*/ 3057098 h 4046561"/>
                  <a:gd name="connsiteX117" fmla="*/ 2716864 w 3692679"/>
                  <a:gd name="connsiteY117" fmla="*/ 3118513 h 4046561"/>
                  <a:gd name="connsiteX118" fmla="*/ 2703216 w 3692679"/>
                  <a:gd name="connsiteY118" fmla="*/ 3166280 h 4046561"/>
                  <a:gd name="connsiteX119" fmla="*/ 2696392 w 3692679"/>
                  <a:gd name="connsiteY119" fmla="*/ 3193576 h 4046561"/>
                  <a:gd name="connsiteX120" fmla="*/ 2682744 w 3692679"/>
                  <a:gd name="connsiteY120" fmla="*/ 3234519 h 4046561"/>
                  <a:gd name="connsiteX121" fmla="*/ 2669097 w 3692679"/>
                  <a:gd name="connsiteY121" fmla="*/ 3254991 h 4046561"/>
                  <a:gd name="connsiteX122" fmla="*/ 2662273 w 3692679"/>
                  <a:gd name="connsiteY122" fmla="*/ 3275463 h 4046561"/>
                  <a:gd name="connsiteX123" fmla="*/ 2641801 w 3692679"/>
                  <a:gd name="connsiteY123" fmla="*/ 3295934 h 4046561"/>
                  <a:gd name="connsiteX124" fmla="*/ 2594034 w 3692679"/>
                  <a:gd name="connsiteY124" fmla="*/ 3323230 h 4046561"/>
                  <a:gd name="connsiteX125" fmla="*/ 2634977 w 3692679"/>
                  <a:gd name="connsiteY125" fmla="*/ 3357349 h 4046561"/>
                  <a:gd name="connsiteX126" fmla="*/ 2655449 w 3692679"/>
                  <a:gd name="connsiteY126" fmla="*/ 3364173 h 4046561"/>
                  <a:gd name="connsiteX127" fmla="*/ 2675921 w 3692679"/>
                  <a:gd name="connsiteY127" fmla="*/ 3377821 h 4046561"/>
                  <a:gd name="connsiteX128" fmla="*/ 2696392 w 3692679"/>
                  <a:gd name="connsiteY128" fmla="*/ 3384645 h 4046561"/>
                  <a:gd name="connsiteX129" fmla="*/ 2757807 w 3692679"/>
                  <a:gd name="connsiteY129" fmla="*/ 3418764 h 4046561"/>
                  <a:gd name="connsiteX130" fmla="*/ 2778279 w 3692679"/>
                  <a:gd name="connsiteY130" fmla="*/ 3432412 h 4046561"/>
                  <a:gd name="connsiteX131" fmla="*/ 2798750 w 3692679"/>
                  <a:gd name="connsiteY131" fmla="*/ 3439236 h 4046561"/>
                  <a:gd name="connsiteX132" fmla="*/ 2839694 w 3692679"/>
                  <a:gd name="connsiteY132" fmla="*/ 3466531 h 4046561"/>
                  <a:gd name="connsiteX133" fmla="*/ 2880637 w 3692679"/>
                  <a:gd name="connsiteY133" fmla="*/ 3480179 h 4046561"/>
                  <a:gd name="connsiteX134" fmla="*/ 2921580 w 3692679"/>
                  <a:gd name="connsiteY134" fmla="*/ 3500651 h 4046561"/>
                  <a:gd name="connsiteX135" fmla="*/ 2948876 w 3692679"/>
                  <a:gd name="connsiteY135" fmla="*/ 3493827 h 4046561"/>
                  <a:gd name="connsiteX136" fmla="*/ 2969347 w 3692679"/>
                  <a:gd name="connsiteY136" fmla="*/ 3480179 h 4046561"/>
                  <a:gd name="connsiteX137" fmla="*/ 2989819 w 3692679"/>
                  <a:gd name="connsiteY137" fmla="*/ 3473355 h 4046561"/>
                  <a:gd name="connsiteX138" fmla="*/ 3023938 w 3692679"/>
                  <a:gd name="connsiteY138" fmla="*/ 3446060 h 4046561"/>
                  <a:gd name="connsiteX139" fmla="*/ 3064882 w 3692679"/>
                  <a:gd name="connsiteY139" fmla="*/ 3411940 h 4046561"/>
                  <a:gd name="connsiteX140" fmla="*/ 3071706 w 3692679"/>
                  <a:gd name="connsiteY140" fmla="*/ 3391468 h 4046561"/>
                  <a:gd name="connsiteX141" fmla="*/ 3092177 w 3692679"/>
                  <a:gd name="connsiteY141" fmla="*/ 3370997 h 4046561"/>
                  <a:gd name="connsiteX142" fmla="*/ 3105825 w 3692679"/>
                  <a:gd name="connsiteY142" fmla="*/ 3350525 h 4046561"/>
                  <a:gd name="connsiteX143" fmla="*/ 3119473 w 3692679"/>
                  <a:gd name="connsiteY143" fmla="*/ 3370997 h 4046561"/>
                  <a:gd name="connsiteX144" fmla="*/ 3126297 w 3692679"/>
                  <a:gd name="connsiteY144" fmla="*/ 3391468 h 4046561"/>
                  <a:gd name="connsiteX145" fmla="*/ 3167240 w 3692679"/>
                  <a:gd name="connsiteY145" fmla="*/ 3418764 h 4046561"/>
                  <a:gd name="connsiteX146" fmla="*/ 3187712 w 3692679"/>
                  <a:gd name="connsiteY146" fmla="*/ 3432412 h 4046561"/>
                  <a:gd name="connsiteX147" fmla="*/ 3228655 w 3692679"/>
                  <a:gd name="connsiteY147" fmla="*/ 3405116 h 4046561"/>
                  <a:gd name="connsiteX148" fmla="*/ 3242303 w 3692679"/>
                  <a:gd name="connsiteY148" fmla="*/ 3425588 h 4046561"/>
                  <a:gd name="connsiteX149" fmla="*/ 3283246 w 3692679"/>
                  <a:gd name="connsiteY149" fmla="*/ 3459707 h 4046561"/>
                  <a:gd name="connsiteX150" fmla="*/ 3310541 w 3692679"/>
                  <a:gd name="connsiteY150" fmla="*/ 3500651 h 4046561"/>
                  <a:gd name="connsiteX151" fmla="*/ 3296894 w 3692679"/>
                  <a:gd name="connsiteY151" fmla="*/ 3521122 h 4046561"/>
                  <a:gd name="connsiteX152" fmla="*/ 3283246 w 3692679"/>
                  <a:gd name="connsiteY152" fmla="*/ 3562066 h 4046561"/>
                  <a:gd name="connsiteX153" fmla="*/ 3269598 w 3692679"/>
                  <a:gd name="connsiteY153" fmla="*/ 3582537 h 4046561"/>
                  <a:gd name="connsiteX154" fmla="*/ 3262774 w 3692679"/>
                  <a:gd name="connsiteY154" fmla="*/ 3603009 h 4046561"/>
                  <a:gd name="connsiteX155" fmla="*/ 3290070 w 3692679"/>
                  <a:gd name="connsiteY155" fmla="*/ 3650776 h 4046561"/>
                  <a:gd name="connsiteX156" fmla="*/ 3310541 w 3692679"/>
                  <a:gd name="connsiteY156" fmla="*/ 3664424 h 4046561"/>
                  <a:gd name="connsiteX157" fmla="*/ 3351485 w 3692679"/>
                  <a:gd name="connsiteY157" fmla="*/ 3691719 h 4046561"/>
                  <a:gd name="connsiteX158" fmla="*/ 3371956 w 3692679"/>
                  <a:gd name="connsiteY158" fmla="*/ 3705367 h 4046561"/>
                  <a:gd name="connsiteX159" fmla="*/ 3378780 w 3692679"/>
                  <a:gd name="connsiteY159" fmla="*/ 3725839 h 4046561"/>
                  <a:gd name="connsiteX160" fmla="*/ 3392428 w 3692679"/>
                  <a:gd name="connsiteY160" fmla="*/ 3746310 h 4046561"/>
                  <a:gd name="connsiteX161" fmla="*/ 3412900 w 3692679"/>
                  <a:gd name="connsiteY161" fmla="*/ 3814549 h 4046561"/>
                  <a:gd name="connsiteX162" fmla="*/ 3426547 w 3692679"/>
                  <a:gd name="connsiteY162" fmla="*/ 3903260 h 4046561"/>
                  <a:gd name="connsiteX163" fmla="*/ 3460667 w 3692679"/>
                  <a:gd name="connsiteY163" fmla="*/ 3937379 h 4046561"/>
                  <a:gd name="connsiteX164" fmla="*/ 3501610 w 3692679"/>
                  <a:gd name="connsiteY164" fmla="*/ 3978322 h 4046561"/>
                  <a:gd name="connsiteX165" fmla="*/ 3542553 w 3692679"/>
                  <a:gd name="connsiteY165" fmla="*/ 4012442 h 4046561"/>
                  <a:gd name="connsiteX166" fmla="*/ 3583497 w 3692679"/>
                  <a:gd name="connsiteY166" fmla="*/ 4046561 h 4046561"/>
                  <a:gd name="connsiteX167" fmla="*/ 3603968 w 3692679"/>
                  <a:gd name="connsiteY167" fmla="*/ 4005618 h 4046561"/>
                  <a:gd name="connsiteX168" fmla="*/ 3590321 w 3692679"/>
                  <a:gd name="connsiteY168" fmla="*/ 3957851 h 4046561"/>
                  <a:gd name="connsiteX169" fmla="*/ 3576673 w 3692679"/>
                  <a:gd name="connsiteY169" fmla="*/ 3910083 h 4046561"/>
                  <a:gd name="connsiteX170" fmla="*/ 3563025 w 3692679"/>
                  <a:gd name="connsiteY170" fmla="*/ 3889612 h 4046561"/>
                  <a:gd name="connsiteX171" fmla="*/ 3535730 w 3692679"/>
                  <a:gd name="connsiteY171" fmla="*/ 3828197 h 4046561"/>
                  <a:gd name="connsiteX172" fmla="*/ 3515258 w 3692679"/>
                  <a:gd name="connsiteY172" fmla="*/ 3780430 h 4046561"/>
                  <a:gd name="connsiteX173" fmla="*/ 3501610 w 3692679"/>
                  <a:gd name="connsiteY173" fmla="*/ 3759958 h 4046561"/>
                  <a:gd name="connsiteX174" fmla="*/ 3487962 w 3692679"/>
                  <a:gd name="connsiteY174" fmla="*/ 3719015 h 4046561"/>
                  <a:gd name="connsiteX175" fmla="*/ 3474315 w 3692679"/>
                  <a:gd name="connsiteY175" fmla="*/ 3678071 h 4046561"/>
                  <a:gd name="connsiteX176" fmla="*/ 3467491 w 3692679"/>
                  <a:gd name="connsiteY176" fmla="*/ 3650776 h 4046561"/>
                  <a:gd name="connsiteX177" fmla="*/ 3447019 w 3692679"/>
                  <a:gd name="connsiteY177" fmla="*/ 3589361 h 4046561"/>
                  <a:gd name="connsiteX178" fmla="*/ 3433371 w 3692679"/>
                  <a:gd name="connsiteY178" fmla="*/ 3541594 h 4046561"/>
                  <a:gd name="connsiteX179" fmla="*/ 3419724 w 3692679"/>
                  <a:gd name="connsiteY179" fmla="*/ 3411940 h 4046561"/>
                  <a:gd name="connsiteX180" fmla="*/ 3426547 w 3692679"/>
                  <a:gd name="connsiteY180" fmla="*/ 3309582 h 4046561"/>
                  <a:gd name="connsiteX181" fmla="*/ 3433371 w 3692679"/>
                  <a:gd name="connsiteY181" fmla="*/ 3282286 h 4046561"/>
                  <a:gd name="connsiteX182" fmla="*/ 3447019 w 3692679"/>
                  <a:gd name="connsiteY182" fmla="*/ 3241343 h 4046561"/>
                  <a:gd name="connsiteX183" fmla="*/ 3453843 w 3692679"/>
                  <a:gd name="connsiteY183" fmla="*/ 3220871 h 4046561"/>
                  <a:gd name="connsiteX184" fmla="*/ 3467491 w 3692679"/>
                  <a:gd name="connsiteY184" fmla="*/ 3200400 h 4046561"/>
                  <a:gd name="connsiteX185" fmla="*/ 3481138 w 3692679"/>
                  <a:gd name="connsiteY185" fmla="*/ 3159457 h 4046561"/>
                  <a:gd name="connsiteX186" fmla="*/ 3494786 w 3692679"/>
                  <a:gd name="connsiteY186" fmla="*/ 3138985 h 4046561"/>
                  <a:gd name="connsiteX187" fmla="*/ 3508434 w 3692679"/>
                  <a:gd name="connsiteY187" fmla="*/ 3098042 h 4046561"/>
                  <a:gd name="connsiteX188" fmla="*/ 3522082 w 3692679"/>
                  <a:gd name="connsiteY188" fmla="*/ 3057098 h 4046561"/>
                  <a:gd name="connsiteX189" fmla="*/ 3528906 w 3692679"/>
                  <a:gd name="connsiteY189" fmla="*/ 3036627 h 4046561"/>
                  <a:gd name="connsiteX190" fmla="*/ 3535730 w 3692679"/>
                  <a:gd name="connsiteY190" fmla="*/ 3009331 h 4046561"/>
                  <a:gd name="connsiteX191" fmla="*/ 3549377 w 3692679"/>
                  <a:gd name="connsiteY191" fmla="*/ 2968388 h 4046561"/>
                  <a:gd name="connsiteX192" fmla="*/ 3576673 w 3692679"/>
                  <a:gd name="connsiteY192" fmla="*/ 2886501 h 4046561"/>
                  <a:gd name="connsiteX193" fmla="*/ 3590321 w 3692679"/>
                  <a:gd name="connsiteY193" fmla="*/ 2838734 h 4046561"/>
                  <a:gd name="connsiteX194" fmla="*/ 3603968 w 3692679"/>
                  <a:gd name="connsiteY194" fmla="*/ 2797791 h 4046561"/>
                  <a:gd name="connsiteX195" fmla="*/ 3610792 w 3692679"/>
                  <a:gd name="connsiteY195" fmla="*/ 2770495 h 4046561"/>
                  <a:gd name="connsiteX196" fmla="*/ 3624440 w 3692679"/>
                  <a:gd name="connsiteY196" fmla="*/ 2729552 h 4046561"/>
                  <a:gd name="connsiteX197" fmla="*/ 3631264 w 3692679"/>
                  <a:gd name="connsiteY197" fmla="*/ 2681785 h 4046561"/>
                  <a:gd name="connsiteX198" fmla="*/ 3638088 w 3692679"/>
                  <a:gd name="connsiteY198" fmla="*/ 2654489 h 4046561"/>
                  <a:gd name="connsiteX199" fmla="*/ 3644912 w 3692679"/>
                  <a:gd name="connsiteY199" fmla="*/ 2593074 h 4046561"/>
                  <a:gd name="connsiteX200" fmla="*/ 3658559 w 3692679"/>
                  <a:gd name="connsiteY200" fmla="*/ 2483892 h 4046561"/>
                  <a:gd name="connsiteX201" fmla="*/ 3665383 w 3692679"/>
                  <a:gd name="connsiteY201" fmla="*/ 2333767 h 4046561"/>
                  <a:gd name="connsiteX202" fmla="*/ 3672207 w 3692679"/>
                  <a:gd name="connsiteY202" fmla="*/ 2272352 h 4046561"/>
                  <a:gd name="connsiteX203" fmla="*/ 3692679 w 3692679"/>
                  <a:gd name="connsiteY203" fmla="*/ 1924334 h 4046561"/>
                  <a:gd name="connsiteX204" fmla="*/ 3685855 w 3692679"/>
                  <a:gd name="connsiteY204" fmla="*/ 1828800 h 4046561"/>
                  <a:gd name="connsiteX205" fmla="*/ 3665383 w 3692679"/>
                  <a:gd name="connsiteY205" fmla="*/ 1760561 h 4046561"/>
                  <a:gd name="connsiteX206" fmla="*/ 3658559 w 3692679"/>
                  <a:gd name="connsiteY206" fmla="*/ 1726442 h 4046561"/>
                  <a:gd name="connsiteX207" fmla="*/ 3651735 w 3692679"/>
                  <a:gd name="connsiteY207" fmla="*/ 1705970 h 4046561"/>
                  <a:gd name="connsiteX208" fmla="*/ 3644912 w 3692679"/>
                  <a:gd name="connsiteY208" fmla="*/ 1726442 h 4046561"/>
                  <a:gd name="connsiteX209" fmla="*/ 3631264 w 3692679"/>
                  <a:gd name="connsiteY209" fmla="*/ 1746913 h 4046561"/>
                  <a:gd name="connsiteX210" fmla="*/ 3597144 w 3692679"/>
                  <a:gd name="connsiteY210" fmla="*/ 1801504 h 4046561"/>
                  <a:gd name="connsiteX211" fmla="*/ 3590321 w 3692679"/>
                  <a:gd name="connsiteY211" fmla="*/ 1821976 h 4046561"/>
                  <a:gd name="connsiteX212" fmla="*/ 3549377 w 3692679"/>
                  <a:gd name="connsiteY212" fmla="*/ 1842448 h 4046561"/>
                  <a:gd name="connsiteX213" fmla="*/ 3501610 w 3692679"/>
                  <a:gd name="connsiteY213" fmla="*/ 1862919 h 4046561"/>
                  <a:gd name="connsiteX214" fmla="*/ 3378780 w 3692679"/>
                  <a:gd name="connsiteY214" fmla="*/ 1835624 h 4046561"/>
                  <a:gd name="connsiteX215" fmla="*/ 3303856 w 3692679"/>
                  <a:gd name="connsiteY215" fmla="*/ 1822129 h 4046561"/>
                  <a:gd name="connsiteX216" fmla="*/ 3310679 w 3692679"/>
                  <a:gd name="connsiteY216" fmla="*/ 1603747 h 4046561"/>
                  <a:gd name="connsiteX217" fmla="*/ 3324329 w 3692679"/>
                  <a:gd name="connsiteY217" fmla="*/ 1562800 h 4046561"/>
                  <a:gd name="connsiteX218" fmla="*/ 3331013 w 3692679"/>
                  <a:gd name="connsiteY218" fmla="*/ 1460310 h 4046561"/>
                  <a:gd name="connsiteX219" fmla="*/ 3303718 w 3692679"/>
                  <a:gd name="connsiteY219" fmla="*/ 1398895 h 4046561"/>
                  <a:gd name="connsiteX220" fmla="*/ 3296894 w 3692679"/>
                  <a:gd name="connsiteY220" fmla="*/ 1378424 h 4046561"/>
                  <a:gd name="connsiteX221" fmla="*/ 3290070 w 3692679"/>
                  <a:gd name="connsiteY221" fmla="*/ 1357952 h 4046561"/>
                  <a:gd name="connsiteX222" fmla="*/ 3071706 w 3692679"/>
                  <a:gd name="connsiteY222" fmla="*/ 1330657 h 4046561"/>
                  <a:gd name="connsiteX223" fmla="*/ 2846518 w 3692679"/>
                  <a:gd name="connsiteY223" fmla="*/ 1337480 h 4046561"/>
                  <a:gd name="connsiteX224" fmla="*/ 2826046 w 3692679"/>
                  <a:gd name="connsiteY224" fmla="*/ 1351128 h 4046561"/>
                  <a:gd name="connsiteX225" fmla="*/ 2812398 w 3692679"/>
                  <a:gd name="connsiteY225" fmla="*/ 1392071 h 4046561"/>
                  <a:gd name="connsiteX226" fmla="*/ 2805574 w 3692679"/>
                  <a:gd name="connsiteY226" fmla="*/ 1419367 h 4046561"/>
                  <a:gd name="connsiteX227" fmla="*/ 2791927 w 3692679"/>
                  <a:gd name="connsiteY227" fmla="*/ 1473958 h 4046561"/>
                  <a:gd name="connsiteX228" fmla="*/ 2785103 w 3692679"/>
                  <a:gd name="connsiteY228" fmla="*/ 1521725 h 4046561"/>
                  <a:gd name="connsiteX229" fmla="*/ 2791927 w 3692679"/>
                  <a:gd name="connsiteY229" fmla="*/ 1705970 h 4046561"/>
                  <a:gd name="connsiteX230" fmla="*/ 2805574 w 3692679"/>
                  <a:gd name="connsiteY230" fmla="*/ 1808328 h 4046561"/>
                  <a:gd name="connsiteX231" fmla="*/ 2798750 w 3692679"/>
                  <a:gd name="connsiteY231" fmla="*/ 1835624 h 4046561"/>
                  <a:gd name="connsiteX232" fmla="*/ 2737335 w 3692679"/>
                  <a:gd name="connsiteY232" fmla="*/ 1828800 h 4046561"/>
                  <a:gd name="connsiteX233" fmla="*/ 2614506 w 3692679"/>
                  <a:gd name="connsiteY233" fmla="*/ 1821976 h 4046561"/>
                  <a:gd name="connsiteX234" fmla="*/ 2348374 w 3692679"/>
                  <a:gd name="connsiteY234" fmla="*/ 1808328 h 4046561"/>
                  <a:gd name="connsiteX235" fmla="*/ 2225638 w 3692679"/>
                  <a:gd name="connsiteY235" fmla="*/ 1815305 h 4046561"/>
                  <a:gd name="connsiteX236" fmla="*/ 2150573 w 3692679"/>
                  <a:gd name="connsiteY236" fmla="*/ 1815305 h 4046561"/>
                  <a:gd name="connsiteX237" fmla="*/ 1979968 w 3692679"/>
                  <a:gd name="connsiteY237" fmla="*/ 1808480 h 4046561"/>
                  <a:gd name="connsiteX238" fmla="*/ 1918470 w 3692679"/>
                  <a:gd name="connsiteY238" fmla="*/ 1753737 h 4046561"/>
                  <a:gd name="connsiteX239" fmla="*/ 1877527 w 3692679"/>
                  <a:gd name="connsiteY239" fmla="*/ 1692322 h 4046561"/>
                  <a:gd name="connsiteX240" fmla="*/ 1863879 w 3692679"/>
                  <a:gd name="connsiteY240" fmla="*/ 1671851 h 4046561"/>
                  <a:gd name="connsiteX241" fmla="*/ 1822935 w 3692679"/>
                  <a:gd name="connsiteY241" fmla="*/ 1630907 h 4046561"/>
                  <a:gd name="connsiteX242" fmla="*/ 1775168 w 3692679"/>
                  <a:gd name="connsiteY242" fmla="*/ 1576316 h 4046561"/>
                  <a:gd name="connsiteX243" fmla="*/ 1720577 w 3692679"/>
                  <a:gd name="connsiteY243" fmla="*/ 1514901 h 4046561"/>
                  <a:gd name="connsiteX244" fmla="*/ 1679634 w 3692679"/>
                  <a:gd name="connsiteY244" fmla="*/ 1487606 h 4046561"/>
                  <a:gd name="connsiteX245" fmla="*/ 1618219 w 3692679"/>
                  <a:gd name="connsiteY245" fmla="*/ 1439839 h 4046561"/>
                  <a:gd name="connsiteX246" fmla="*/ 1577276 w 3692679"/>
                  <a:gd name="connsiteY246" fmla="*/ 1398895 h 4046561"/>
                  <a:gd name="connsiteX247" fmla="*/ 1536333 w 3692679"/>
                  <a:gd name="connsiteY247" fmla="*/ 1371600 h 4046561"/>
                  <a:gd name="connsiteX248" fmla="*/ 1488565 w 3692679"/>
                  <a:gd name="connsiteY248" fmla="*/ 1310185 h 4046561"/>
                  <a:gd name="connsiteX249" fmla="*/ 1468094 w 3692679"/>
                  <a:gd name="connsiteY249" fmla="*/ 1289713 h 4046561"/>
                  <a:gd name="connsiteX250" fmla="*/ 1447622 w 3692679"/>
                  <a:gd name="connsiteY250" fmla="*/ 1282889 h 4046561"/>
                  <a:gd name="connsiteX251" fmla="*/ 1420327 w 3692679"/>
                  <a:gd name="connsiteY251" fmla="*/ 1248770 h 4046561"/>
                  <a:gd name="connsiteX252" fmla="*/ 1393031 w 3692679"/>
                  <a:gd name="connsiteY252" fmla="*/ 1214651 h 4046561"/>
                  <a:gd name="connsiteX253" fmla="*/ 1379383 w 3692679"/>
                  <a:gd name="connsiteY253" fmla="*/ 1194179 h 4046561"/>
                  <a:gd name="connsiteX254" fmla="*/ 1338440 w 3692679"/>
                  <a:gd name="connsiteY254" fmla="*/ 1153236 h 4046561"/>
                  <a:gd name="connsiteX255" fmla="*/ 1304321 w 3692679"/>
                  <a:gd name="connsiteY255" fmla="*/ 1125940 h 4046561"/>
                  <a:gd name="connsiteX256" fmla="*/ 1290673 w 3692679"/>
                  <a:gd name="connsiteY256" fmla="*/ 1098645 h 4046561"/>
                  <a:gd name="connsiteX257" fmla="*/ 1270201 w 3692679"/>
                  <a:gd name="connsiteY257" fmla="*/ 1084997 h 4046561"/>
                  <a:gd name="connsiteX258" fmla="*/ 1242906 w 3692679"/>
                  <a:gd name="connsiteY258" fmla="*/ 1064525 h 4046561"/>
                  <a:gd name="connsiteX259" fmla="*/ 1297551 w 3692679"/>
                  <a:gd name="connsiteY259" fmla="*/ 873530 h 4046561"/>
                  <a:gd name="connsiteX260" fmla="*/ 1345320 w 3692679"/>
                  <a:gd name="connsiteY260" fmla="*/ 743866 h 4046561"/>
                  <a:gd name="connsiteX261" fmla="*/ 1331672 w 3692679"/>
                  <a:gd name="connsiteY261" fmla="*/ 696095 h 4046561"/>
                  <a:gd name="connsiteX262" fmla="*/ 1249782 w 3692679"/>
                  <a:gd name="connsiteY262" fmla="*/ 696095 h 4046561"/>
                  <a:gd name="connsiteX263" fmla="*/ 1113344 w 3692679"/>
                  <a:gd name="connsiteY263" fmla="*/ 621082 h 4046561"/>
                  <a:gd name="connsiteX264" fmla="*/ 949519 w 3692679"/>
                  <a:gd name="connsiteY264" fmla="*/ 545956 h 4046561"/>
                  <a:gd name="connsiteX265" fmla="*/ 846197 w 3692679"/>
                  <a:gd name="connsiteY265" fmla="*/ 484536 h 4046561"/>
                  <a:gd name="connsiteX266" fmla="*/ 772090 w 3692679"/>
                  <a:gd name="connsiteY266" fmla="*/ 450415 h 4046561"/>
                  <a:gd name="connsiteX267" fmla="*/ 717496 w 3692679"/>
                  <a:gd name="connsiteY267" fmla="*/ 429940 h 4046561"/>
                  <a:gd name="connsiteX268" fmla="*/ 662904 w 3692679"/>
                  <a:gd name="connsiteY268" fmla="*/ 388994 h 4046561"/>
                  <a:gd name="connsiteX269" fmla="*/ 642430 w 3692679"/>
                  <a:gd name="connsiteY269" fmla="*/ 375345 h 4046561"/>
                  <a:gd name="connsiteX270" fmla="*/ 574189 w 3692679"/>
                  <a:gd name="connsiteY270" fmla="*/ 368521 h 4046561"/>
                  <a:gd name="connsiteX271" fmla="*/ 560564 w 3692679"/>
                  <a:gd name="connsiteY271" fmla="*/ 354900 h 4046561"/>
                  <a:gd name="connsiteX272" fmla="*/ 669728 w 3692679"/>
                  <a:gd name="connsiteY272" fmla="*/ 163787 h 4046561"/>
                  <a:gd name="connsiteX273" fmla="*/ 642457 w 3692679"/>
                  <a:gd name="connsiteY273" fmla="*/ 109204 h 4046561"/>
                  <a:gd name="connsiteX274" fmla="*/ 581060 w 3692679"/>
                  <a:gd name="connsiteY274" fmla="*/ 68261 h 4046561"/>
                  <a:gd name="connsiteX275" fmla="*/ 512772 w 3692679"/>
                  <a:gd name="connsiteY275" fmla="*/ 34122 h 4046561"/>
                  <a:gd name="connsiteX276" fmla="*/ 451335 w 3692679"/>
                  <a:gd name="connsiteY276" fmla="*/ 27295 h 4046561"/>
                  <a:gd name="connsiteX277" fmla="*/ 444512 w 3692679"/>
                  <a:gd name="connsiteY277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40 w 3692679"/>
                  <a:gd name="connsiteY42" fmla="*/ 1160060 h 4046561"/>
                  <a:gd name="connsiteX43" fmla="*/ 935870 w 3692679"/>
                  <a:gd name="connsiteY43" fmla="*/ 1207929 h 4046561"/>
                  <a:gd name="connsiteX44" fmla="*/ 949479 w 3692679"/>
                  <a:gd name="connsiteY44" fmla="*/ 1276066 h 4046561"/>
                  <a:gd name="connsiteX45" fmla="*/ 956303 w 3692679"/>
                  <a:gd name="connsiteY45" fmla="*/ 1296537 h 4046561"/>
                  <a:gd name="connsiteX46" fmla="*/ 963127 w 3692679"/>
                  <a:gd name="connsiteY46" fmla="*/ 1323833 h 4046561"/>
                  <a:gd name="connsiteX47" fmla="*/ 976774 w 3692679"/>
                  <a:gd name="connsiteY47" fmla="*/ 1364776 h 4046561"/>
                  <a:gd name="connsiteX48" fmla="*/ 990422 w 3692679"/>
                  <a:gd name="connsiteY48" fmla="*/ 1405719 h 4046561"/>
                  <a:gd name="connsiteX49" fmla="*/ 1010894 w 3692679"/>
                  <a:gd name="connsiteY49" fmla="*/ 1467134 h 4046561"/>
                  <a:gd name="connsiteX50" fmla="*/ 1017718 w 3692679"/>
                  <a:gd name="connsiteY50" fmla="*/ 1487606 h 4046561"/>
                  <a:gd name="connsiteX51" fmla="*/ 1010894 w 3692679"/>
                  <a:gd name="connsiteY51" fmla="*/ 1624083 h 4046561"/>
                  <a:gd name="connsiteX52" fmla="*/ 997246 w 3692679"/>
                  <a:gd name="connsiteY52" fmla="*/ 1665027 h 4046561"/>
                  <a:gd name="connsiteX53" fmla="*/ 990422 w 3692679"/>
                  <a:gd name="connsiteY53" fmla="*/ 1685498 h 4046561"/>
                  <a:gd name="connsiteX54" fmla="*/ 1010894 w 3692679"/>
                  <a:gd name="connsiteY54" fmla="*/ 1760561 h 4046561"/>
                  <a:gd name="connsiteX55" fmla="*/ 1051837 w 3692679"/>
                  <a:gd name="connsiteY55" fmla="*/ 1821976 h 4046561"/>
                  <a:gd name="connsiteX56" fmla="*/ 1072309 w 3692679"/>
                  <a:gd name="connsiteY56" fmla="*/ 1835624 h 4046561"/>
                  <a:gd name="connsiteX57" fmla="*/ 1079133 w 3692679"/>
                  <a:gd name="connsiteY57" fmla="*/ 1856095 h 4046561"/>
                  <a:gd name="connsiteX58" fmla="*/ 1120076 w 3692679"/>
                  <a:gd name="connsiteY58" fmla="*/ 1890215 h 4046561"/>
                  <a:gd name="connsiteX59" fmla="*/ 1140547 w 3692679"/>
                  <a:gd name="connsiteY59" fmla="*/ 1910686 h 4046561"/>
                  <a:gd name="connsiteX60" fmla="*/ 1161019 w 3692679"/>
                  <a:gd name="connsiteY60" fmla="*/ 1924334 h 4046561"/>
                  <a:gd name="connsiteX61" fmla="*/ 1181491 w 3692679"/>
                  <a:gd name="connsiteY61" fmla="*/ 1944806 h 4046561"/>
                  <a:gd name="connsiteX62" fmla="*/ 1201962 w 3692679"/>
                  <a:gd name="connsiteY62" fmla="*/ 1951630 h 4046561"/>
                  <a:gd name="connsiteX63" fmla="*/ 1236082 w 3692679"/>
                  <a:gd name="connsiteY63" fmla="*/ 1985749 h 4046561"/>
                  <a:gd name="connsiteX64" fmla="*/ 1249730 w 3692679"/>
                  <a:gd name="connsiteY64" fmla="*/ 2006221 h 4046561"/>
                  <a:gd name="connsiteX65" fmla="*/ 1270201 w 3692679"/>
                  <a:gd name="connsiteY65" fmla="*/ 2047164 h 4046561"/>
                  <a:gd name="connsiteX66" fmla="*/ 1277025 w 3692679"/>
                  <a:gd name="connsiteY66" fmla="*/ 2067636 h 4046561"/>
                  <a:gd name="connsiteX67" fmla="*/ 1304321 w 3692679"/>
                  <a:gd name="connsiteY67" fmla="*/ 2108579 h 4046561"/>
                  <a:gd name="connsiteX68" fmla="*/ 1324792 w 3692679"/>
                  <a:gd name="connsiteY68" fmla="*/ 2149522 h 4046561"/>
                  <a:gd name="connsiteX69" fmla="*/ 1331616 w 3692679"/>
                  <a:gd name="connsiteY69" fmla="*/ 2169994 h 4046561"/>
                  <a:gd name="connsiteX70" fmla="*/ 1352088 w 3692679"/>
                  <a:gd name="connsiteY70" fmla="*/ 2183642 h 4046561"/>
                  <a:gd name="connsiteX71" fmla="*/ 1358912 w 3692679"/>
                  <a:gd name="connsiteY71" fmla="*/ 2204113 h 4046561"/>
                  <a:gd name="connsiteX72" fmla="*/ 1379383 w 3692679"/>
                  <a:gd name="connsiteY72" fmla="*/ 2210937 h 4046561"/>
                  <a:gd name="connsiteX73" fmla="*/ 1420327 w 3692679"/>
                  <a:gd name="connsiteY73" fmla="*/ 2238233 h 4046561"/>
                  <a:gd name="connsiteX74" fmla="*/ 1440798 w 3692679"/>
                  <a:gd name="connsiteY74" fmla="*/ 2245057 h 4046561"/>
                  <a:gd name="connsiteX75" fmla="*/ 1502213 w 3692679"/>
                  <a:gd name="connsiteY75" fmla="*/ 2279176 h 4046561"/>
                  <a:gd name="connsiteX76" fmla="*/ 1563628 w 3692679"/>
                  <a:gd name="connsiteY76" fmla="*/ 2320119 h 4046561"/>
                  <a:gd name="connsiteX77" fmla="*/ 1584100 w 3692679"/>
                  <a:gd name="connsiteY77" fmla="*/ 2333767 h 4046561"/>
                  <a:gd name="connsiteX78" fmla="*/ 1604571 w 3692679"/>
                  <a:gd name="connsiteY78" fmla="*/ 2340591 h 4046561"/>
                  <a:gd name="connsiteX79" fmla="*/ 1618219 w 3692679"/>
                  <a:gd name="connsiteY79" fmla="*/ 2361063 h 4046561"/>
                  <a:gd name="connsiteX80" fmla="*/ 1638691 w 3692679"/>
                  <a:gd name="connsiteY80" fmla="*/ 2367886 h 4046561"/>
                  <a:gd name="connsiteX81" fmla="*/ 1679634 w 3692679"/>
                  <a:gd name="connsiteY81" fmla="*/ 2395182 h 4046561"/>
                  <a:gd name="connsiteX82" fmla="*/ 1700106 w 3692679"/>
                  <a:gd name="connsiteY82" fmla="*/ 2408830 h 4046561"/>
                  <a:gd name="connsiteX83" fmla="*/ 1727401 w 3692679"/>
                  <a:gd name="connsiteY83" fmla="*/ 2429301 h 4046561"/>
                  <a:gd name="connsiteX84" fmla="*/ 1768344 w 3692679"/>
                  <a:gd name="connsiteY84" fmla="*/ 2456597 h 4046561"/>
                  <a:gd name="connsiteX85" fmla="*/ 1829759 w 3692679"/>
                  <a:gd name="connsiteY85" fmla="*/ 2497540 h 4046561"/>
                  <a:gd name="connsiteX86" fmla="*/ 1850231 w 3692679"/>
                  <a:gd name="connsiteY86" fmla="*/ 2511188 h 4046561"/>
                  <a:gd name="connsiteX87" fmla="*/ 1870703 w 3692679"/>
                  <a:gd name="connsiteY87" fmla="*/ 2531660 h 4046561"/>
                  <a:gd name="connsiteX88" fmla="*/ 1891174 w 3692679"/>
                  <a:gd name="connsiteY88" fmla="*/ 2538483 h 4046561"/>
                  <a:gd name="connsiteX89" fmla="*/ 1938941 w 3692679"/>
                  <a:gd name="connsiteY89" fmla="*/ 2572603 h 4046561"/>
                  <a:gd name="connsiteX90" fmla="*/ 1979885 w 3692679"/>
                  <a:gd name="connsiteY90" fmla="*/ 2599898 h 4046561"/>
                  <a:gd name="connsiteX91" fmla="*/ 2020828 w 3692679"/>
                  <a:gd name="connsiteY91" fmla="*/ 2627194 h 4046561"/>
                  <a:gd name="connsiteX92" fmla="*/ 2061771 w 3692679"/>
                  <a:gd name="connsiteY92" fmla="*/ 2640842 h 4046561"/>
                  <a:gd name="connsiteX93" fmla="*/ 2102715 w 3692679"/>
                  <a:gd name="connsiteY93" fmla="*/ 2654489 h 4046561"/>
                  <a:gd name="connsiteX94" fmla="*/ 2123186 w 3692679"/>
                  <a:gd name="connsiteY94" fmla="*/ 2661313 h 4046561"/>
                  <a:gd name="connsiteX95" fmla="*/ 2150482 w 3692679"/>
                  <a:gd name="connsiteY95" fmla="*/ 2668137 h 4046561"/>
                  <a:gd name="connsiteX96" fmla="*/ 2170953 w 3692679"/>
                  <a:gd name="connsiteY96" fmla="*/ 2674961 h 4046561"/>
                  <a:gd name="connsiteX97" fmla="*/ 2211897 w 3692679"/>
                  <a:gd name="connsiteY97" fmla="*/ 2681785 h 4046561"/>
                  <a:gd name="connsiteX98" fmla="*/ 2280135 w 3692679"/>
                  <a:gd name="connsiteY98" fmla="*/ 2702257 h 4046561"/>
                  <a:gd name="connsiteX99" fmla="*/ 2321079 w 3692679"/>
                  <a:gd name="connsiteY99" fmla="*/ 2715904 h 4046561"/>
                  <a:gd name="connsiteX100" fmla="*/ 2362022 w 3692679"/>
                  <a:gd name="connsiteY100" fmla="*/ 2729552 h 4046561"/>
                  <a:gd name="connsiteX101" fmla="*/ 2382494 w 3692679"/>
                  <a:gd name="connsiteY101" fmla="*/ 2736376 h 4046561"/>
                  <a:gd name="connsiteX102" fmla="*/ 2402965 w 3692679"/>
                  <a:gd name="connsiteY102" fmla="*/ 2750024 h 4046561"/>
                  <a:gd name="connsiteX103" fmla="*/ 2423437 w 3692679"/>
                  <a:gd name="connsiteY103" fmla="*/ 2756848 h 4046561"/>
                  <a:gd name="connsiteX104" fmla="*/ 2464380 w 3692679"/>
                  <a:gd name="connsiteY104" fmla="*/ 2784143 h 4046561"/>
                  <a:gd name="connsiteX105" fmla="*/ 2525795 w 3692679"/>
                  <a:gd name="connsiteY105" fmla="*/ 2825086 h 4046561"/>
                  <a:gd name="connsiteX106" fmla="*/ 2546267 w 3692679"/>
                  <a:gd name="connsiteY106" fmla="*/ 2838734 h 4046561"/>
                  <a:gd name="connsiteX107" fmla="*/ 2573562 w 3692679"/>
                  <a:gd name="connsiteY107" fmla="*/ 2852382 h 4046561"/>
                  <a:gd name="connsiteX108" fmla="*/ 2614506 w 3692679"/>
                  <a:gd name="connsiteY108" fmla="*/ 2879677 h 4046561"/>
                  <a:gd name="connsiteX109" fmla="*/ 2634977 w 3692679"/>
                  <a:gd name="connsiteY109" fmla="*/ 2900149 h 4046561"/>
                  <a:gd name="connsiteX110" fmla="*/ 2655449 w 3692679"/>
                  <a:gd name="connsiteY110" fmla="*/ 2913797 h 4046561"/>
                  <a:gd name="connsiteX111" fmla="*/ 2662273 w 3692679"/>
                  <a:gd name="connsiteY111" fmla="*/ 2934268 h 4046561"/>
                  <a:gd name="connsiteX112" fmla="*/ 2675921 w 3692679"/>
                  <a:gd name="connsiteY112" fmla="*/ 2954740 h 4046561"/>
                  <a:gd name="connsiteX113" fmla="*/ 2696392 w 3692679"/>
                  <a:gd name="connsiteY113" fmla="*/ 2995683 h 4046561"/>
                  <a:gd name="connsiteX114" fmla="*/ 2703216 w 3692679"/>
                  <a:gd name="connsiteY114" fmla="*/ 3016155 h 4046561"/>
                  <a:gd name="connsiteX115" fmla="*/ 2723688 w 3692679"/>
                  <a:gd name="connsiteY115" fmla="*/ 3057098 h 4046561"/>
                  <a:gd name="connsiteX116" fmla="*/ 2716864 w 3692679"/>
                  <a:gd name="connsiteY116" fmla="*/ 3118513 h 4046561"/>
                  <a:gd name="connsiteX117" fmla="*/ 2703216 w 3692679"/>
                  <a:gd name="connsiteY117" fmla="*/ 3166280 h 4046561"/>
                  <a:gd name="connsiteX118" fmla="*/ 2696392 w 3692679"/>
                  <a:gd name="connsiteY118" fmla="*/ 3193576 h 4046561"/>
                  <a:gd name="connsiteX119" fmla="*/ 2682744 w 3692679"/>
                  <a:gd name="connsiteY119" fmla="*/ 3234519 h 4046561"/>
                  <a:gd name="connsiteX120" fmla="*/ 2669097 w 3692679"/>
                  <a:gd name="connsiteY120" fmla="*/ 3254991 h 4046561"/>
                  <a:gd name="connsiteX121" fmla="*/ 2662273 w 3692679"/>
                  <a:gd name="connsiteY121" fmla="*/ 3275463 h 4046561"/>
                  <a:gd name="connsiteX122" fmla="*/ 2641801 w 3692679"/>
                  <a:gd name="connsiteY122" fmla="*/ 3295934 h 4046561"/>
                  <a:gd name="connsiteX123" fmla="*/ 2594034 w 3692679"/>
                  <a:gd name="connsiteY123" fmla="*/ 3323230 h 4046561"/>
                  <a:gd name="connsiteX124" fmla="*/ 2634977 w 3692679"/>
                  <a:gd name="connsiteY124" fmla="*/ 3357349 h 4046561"/>
                  <a:gd name="connsiteX125" fmla="*/ 2655449 w 3692679"/>
                  <a:gd name="connsiteY125" fmla="*/ 3364173 h 4046561"/>
                  <a:gd name="connsiteX126" fmla="*/ 2675921 w 3692679"/>
                  <a:gd name="connsiteY126" fmla="*/ 3377821 h 4046561"/>
                  <a:gd name="connsiteX127" fmla="*/ 2696392 w 3692679"/>
                  <a:gd name="connsiteY127" fmla="*/ 3384645 h 4046561"/>
                  <a:gd name="connsiteX128" fmla="*/ 2757807 w 3692679"/>
                  <a:gd name="connsiteY128" fmla="*/ 3418764 h 4046561"/>
                  <a:gd name="connsiteX129" fmla="*/ 2778279 w 3692679"/>
                  <a:gd name="connsiteY129" fmla="*/ 3432412 h 4046561"/>
                  <a:gd name="connsiteX130" fmla="*/ 2798750 w 3692679"/>
                  <a:gd name="connsiteY130" fmla="*/ 3439236 h 4046561"/>
                  <a:gd name="connsiteX131" fmla="*/ 2839694 w 3692679"/>
                  <a:gd name="connsiteY131" fmla="*/ 3466531 h 4046561"/>
                  <a:gd name="connsiteX132" fmla="*/ 2880637 w 3692679"/>
                  <a:gd name="connsiteY132" fmla="*/ 3480179 h 4046561"/>
                  <a:gd name="connsiteX133" fmla="*/ 2921580 w 3692679"/>
                  <a:gd name="connsiteY133" fmla="*/ 3500651 h 4046561"/>
                  <a:gd name="connsiteX134" fmla="*/ 2948876 w 3692679"/>
                  <a:gd name="connsiteY134" fmla="*/ 3493827 h 4046561"/>
                  <a:gd name="connsiteX135" fmla="*/ 2969347 w 3692679"/>
                  <a:gd name="connsiteY135" fmla="*/ 3480179 h 4046561"/>
                  <a:gd name="connsiteX136" fmla="*/ 2989819 w 3692679"/>
                  <a:gd name="connsiteY136" fmla="*/ 3473355 h 4046561"/>
                  <a:gd name="connsiteX137" fmla="*/ 3023938 w 3692679"/>
                  <a:gd name="connsiteY137" fmla="*/ 3446060 h 4046561"/>
                  <a:gd name="connsiteX138" fmla="*/ 3064882 w 3692679"/>
                  <a:gd name="connsiteY138" fmla="*/ 3411940 h 4046561"/>
                  <a:gd name="connsiteX139" fmla="*/ 3071706 w 3692679"/>
                  <a:gd name="connsiteY139" fmla="*/ 3391468 h 4046561"/>
                  <a:gd name="connsiteX140" fmla="*/ 3092177 w 3692679"/>
                  <a:gd name="connsiteY140" fmla="*/ 3370997 h 4046561"/>
                  <a:gd name="connsiteX141" fmla="*/ 3105825 w 3692679"/>
                  <a:gd name="connsiteY141" fmla="*/ 3350525 h 4046561"/>
                  <a:gd name="connsiteX142" fmla="*/ 3119473 w 3692679"/>
                  <a:gd name="connsiteY142" fmla="*/ 3370997 h 4046561"/>
                  <a:gd name="connsiteX143" fmla="*/ 3126297 w 3692679"/>
                  <a:gd name="connsiteY143" fmla="*/ 3391468 h 4046561"/>
                  <a:gd name="connsiteX144" fmla="*/ 3167240 w 3692679"/>
                  <a:gd name="connsiteY144" fmla="*/ 3418764 h 4046561"/>
                  <a:gd name="connsiteX145" fmla="*/ 3187712 w 3692679"/>
                  <a:gd name="connsiteY145" fmla="*/ 3432412 h 4046561"/>
                  <a:gd name="connsiteX146" fmla="*/ 3228655 w 3692679"/>
                  <a:gd name="connsiteY146" fmla="*/ 3405116 h 4046561"/>
                  <a:gd name="connsiteX147" fmla="*/ 3242303 w 3692679"/>
                  <a:gd name="connsiteY147" fmla="*/ 3425588 h 4046561"/>
                  <a:gd name="connsiteX148" fmla="*/ 3283246 w 3692679"/>
                  <a:gd name="connsiteY148" fmla="*/ 3459707 h 4046561"/>
                  <a:gd name="connsiteX149" fmla="*/ 3310541 w 3692679"/>
                  <a:gd name="connsiteY149" fmla="*/ 3500651 h 4046561"/>
                  <a:gd name="connsiteX150" fmla="*/ 3296894 w 3692679"/>
                  <a:gd name="connsiteY150" fmla="*/ 3521122 h 4046561"/>
                  <a:gd name="connsiteX151" fmla="*/ 3283246 w 3692679"/>
                  <a:gd name="connsiteY151" fmla="*/ 3562066 h 4046561"/>
                  <a:gd name="connsiteX152" fmla="*/ 3269598 w 3692679"/>
                  <a:gd name="connsiteY152" fmla="*/ 3582537 h 4046561"/>
                  <a:gd name="connsiteX153" fmla="*/ 3262774 w 3692679"/>
                  <a:gd name="connsiteY153" fmla="*/ 3603009 h 4046561"/>
                  <a:gd name="connsiteX154" fmla="*/ 3290070 w 3692679"/>
                  <a:gd name="connsiteY154" fmla="*/ 3650776 h 4046561"/>
                  <a:gd name="connsiteX155" fmla="*/ 3310541 w 3692679"/>
                  <a:gd name="connsiteY155" fmla="*/ 3664424 h 4046561"/>
                  <a:gd name="connsiteX156" fmla="*/ 3351485 w 3692679"/>
                  <a:gd name="connsiteY156" fmla="*/ 3691719 h 4046561"/>
                  <a:gd name="connsiteX157" fmla="*/ 3371956 w 3692679"/>
                  <a:gd name="connsiteY157" fmla="*/ 3705367 h 4046561"/>
                  <a:gd name="connsiteX158" fmla="*/ 3378780 w 3692679"/>
                  <a:gd name="connsiteY158" fmla="*/ 3725839 h 4046561"/>
                  <a:gd name="connsiteX159" fmla="*/ 3392428 w 3692679"/>
                  <a:gd name="connsiteY159" fmla="*/ 3746310 h 4046561"/>
                  <a:gd name="connsiteX160" fmla="*/ 3412900 w 3692679"/>
                  <a:gd name="connsiteY160" fmla="*/ 3814549 h 4046561"/>
                  <a:gd name="connsiteX161" fmla="*/ 3426547 w 3692679"/>
                  <a:gd name="connsiteY161" fmla="*/ 3903260 h 4046561"/>
                  <a:gd name="connsiteX162" fmla="*/ 3460667 w 3692679"/>
                  <a:gd name="connsiteY162" fmla="*/ 3937379 h 4046561"/>
                  <a:gd name="connsiteX163" fmla="*/ 3501610 w 3692679"/>
                  <a:gd name="connsiteY163" fmla="*/ 3978322 h 4046561"/>
                  <a:gd name="connsiteX164" fmla="*/ 3542553 w 3692679"/>
                  <a:gd name="connsiteY164" fmla="*/ 4012442 h 4046561"/>
                  <a:gd name="connsiteX165" fmla="*/ 3583497 w 3692679"/>
                  <a:gd name="connsiteY165" fmla="*/ 4046561 h 4046561"/>
                  <a:gd name="connsiteX166" fmla="*/ 3603968 w 3692679"/>
                  <a:gd name="connsiteY166" fmla="*/ 4005618 h 4046561"/>
                  <a:gd name="connsiteX167" fmla="*/ 3590321 w 3692679"/>
                  <a:gd name="connsiteY167" fmla="*/ 3957851 h 4046561"/>
                  <a:gd name="connsiteX168" fmla="*/ 3576673 w 3692679"/>
                  <a:gd name="connsiteY168" fmla="*/ 3910083 h 4046561"/>
                  <a:gd name="connsiteX169" fmla="*/ 3563025 w 3692679"/>
                  <a:gd name="connsiteY169" fmla="*/ 3889612 h 4046561"/>
                  <a:gd name="connsiteX170" fmla="*/ 3535730 w 3692679"/>
                  <a:gd name="connsiteY170" fmla="*/ 3828197 h 4046561"/>
                  <a:gd name="connsiteX171" fmla="*/ 3515258 w 3692679"/>
                  <a:gd name="connsiteY171" fmla="*/ 3780430 h 4046561"/>
                  <a:gd name="connsiteX172" fmla="*/ 3501610 w 3692679"/>
                  <a:gd name="connsiteY172" fmla="*/ 3759958 h 4046561"/>
                  <a:gd name="connsiteX173" fmla="*/ 3487962 w 3692679"/>
                  <a:gd name="connsiteY173" fmla="*/ 3719015 h 4046561"/>
                  <a:gd name="connsiteX174" fmla="*/ 3474315 w 3692679"/>
                  <a:gd name="connsiteY174" fmla="*/ 3678071 h 4046561"/>
                  <a:gd name="connsiteX175" fmla="*/ 3467491 w 3692679"/>
                  <a:gd name="connsiteY175" fmla="*/ 3650776 h 4046561"/>
                  <a:gd name="connsiteX176" fmla="*/ 3447019 w 3692679"/>
                  <a:gd name="connsiteY176" fmla="*/ 3589361 h 4046561"/>
                  <a:gd name="connsiteX177" fmla="*/ 3433371 w 3692679"/>
                  <a:gd name="connsiteY177" fmla="*/ 3541594 h 4046561"/>
                  <a:gd name="connsiteX178" fmla="*/ 3419724 w 3692679"/>
                  <a:gd name="connsiteY178" fmla="*/ 3411940 h 4046561"/>
                  <a:gd name="connsiteX179" fmla="*/ 3426547 w 3692679"/>
                  <a:gd name="connsiteY179" fmla="*/ 3309582 h 4046561"/>
                  <a:gd name="connsiteX180" fmla="*/ 3433371 w 3692679"/>
                  <a:gd name="connsiteY180" fmla="*/ 3282286 h 4046561"/>
                  <a:gd name="connsiteX181" fmla="*/ 3447019 w 3692679"/>
                  <a:gd name="connsiteY181" fmla="*/ 3241343 h 4046561"/>
                  <a:gd name="connsiteX182" fmla="*/ 3453843 w 3692679"/>
                  <a:gd name="connsiteY182" fmla="*/ 3220871 h 4046561"/>
                  <a:gd name="connsiteX183" fmla="*/ 3467491 w 3692679"/>
                  <a:gd name="connsiteY183" fmla="*/ 3200400 h 4046561"/>
                  <a:gd name="connsiteX184" fmla="*/ 3481138 w 3692679"/>
                  <a:gd name="connsiteY184" fmla="*/ 3159457 h 4046561"/>
                  <a:gd name="connsiteX185" fmla="*/ 3494786 w 3692679"/>
                  <a:gd name="connsiteY185" fmla="*/ 3138985 h 4046561"/>
                  <a:gd name="connsiteX186" fmla="*/ 3508434 w 3692679"/>
                  <a:gd name="connsiteY186" fmla="*/ 3098042 h 4046561"/>
                  <a:gd name="connsiteX187" fmla="*/ 3522082 w 3692679"/>
                  <a:gd name="connsiteY187" fmla="*/ 3057098 h 4046561"/>
                  <a:gd name="connsiteX188" fmla="*/ 3528906 w 3692679"/>
                  <a:gd name="connsiteY188" fmla="*/ 3036627 h 4046561"/>
                  <a:gd name="connsiteX189" fmla="*/ 3535730 w 3692679"/>
                  <a:gd name="connsiteY189" fmla="*/ 3009331 h 4046561"/>
                  <a:gd name="connsiteX190" fmla="*/ 3549377 w 3692679"/>
                  <a:gd name="connsiteY190" fmla="*/ 2968388 h 4046561"/>
                  <a:gd name="connsiteX191" fmla="*/ 3576673 w 3692679"/>
                  <a:gd name="connsiteY191" fmla="*/ 2886501 h 4046561"/>
                  <a:gd name="connsiteX192" fmla="*/ 3590321 w 3692679"/>
                  <a:gd name="connsiteY192" fmla="*/ 2838734 h 4046561"/>
                  <a:gd name="connsiteX193" fmla="*/ 3603968 w 3692679"/>
                  <a:gd name="connsiteY193" fmla="*/ 2797791 h 4046561"/>
                  <a:gd name="connsiteX194" fmla="*/ 3610792 w 3692679"/>
                  <a:gd name="connsiteY194" fmla="*/ 2770495 h 4046561"/>
                  <a:gd name="connsiteX195" fmla="*/ 3624440 w 3692679"/>
                  <a:gd name="connsiteY195" fmla="*/ 2729552 h 4046561"/>
                  <a:gd name="connsiteX196" fmla="*/ 3631264 w 3692679"/>
                  <a:gd name="connsiteY196" fmla="*/ 2681785 h 4046561"/>
                  <a:gd name="connsiteX197" fmla="*/ 3638088 w 3692679"/>
                  <a:gd name="connsiteY197" fmla="*/ 2654489 h 4046561"/>
                  <a:gd name="connsiteX198" fmla="*/ 3644912 w 3692679"/>
                  <a:gd name="connsiteY198" fmla="*/ 2593074 h 4046561"/>
                  <a:gd name="connsiteX199" fmla="*/ 3658559 w 3692679"/>
                  <a:gd name="connsiteY199" fmla="*/ 2483892 h 4046561"/>
                  <a:gd name="connsiteX200" fmla="*/ 3665383 w 3692679"/>
                  <a:gd name="connsiteY200" fmla="*/ 2333767 h 4046561"/>
                  <a:gd name="connsiteX201" fmla="*/ 3672207 w 3692679"/>
                  <a:gd name="connsiteY201" fmla="*/ 2272352 h 4046561"/>
                  <a:gd name="connsiteX202" fmla="*/ 3692679 w 3692679"/>
                  <a:gd name="connsiteY202" fmla="*/ 1924334 h 4046561"/>
                  <a:gd name="connsiteX203" fmla="*/ 3685855 w 3692679"/>
                  <a:gd name="connsiteY203" fmla="*/ 1828800 h 4046561"/>
                  <a:gd name="connsiteX204" fmla="*/ 3665383 w 3692679"/>
                  <a:gd name="connsiteY204" fmla="*/ 1760561 h 4046561"/>
                  <a:gd name="connsiteX205" fmla="*/ 3658559 w 3692679"/>
                  <a:gd name="connsiteY205" fmla="*/ 1726442 h 4046561"/>
                  <a:gd name="connsiteX206" fmla="*/ 3651735 w 3692679"/>
                  <a:gd name="connsiteY206" fmla="*/ 1705970 h 4046561"/>
                  <a:gd name="connsiteX207" fmla="*/ 3644912 w 3692679"/>
                  <a:gd name="connsiteY207" fmla="*/ 1726442 h 4046561"/>
                  <a:gd name="connsiteX208" fmla="*/ 3631264 w 3692679"/>
                  <a:gd name="connsiteY208" fmla="*/ 1746913 h 4046561"/>
                  <a:gd name="connsiteX209" fmla="*/ 3597144 w 3692679"/>
                  <a:gd name="connsiteY209" fmla="*/ 1801504 h 4046561"/>
                  <a:gd name="connsiteX210" fmla="*/ 3590321 w 3692679"/>
                  <a:gd name="connsiteY210" fmla="*/ 1821976 h 4046561"/>
                  <a:gd name="connsiteX211" fmla="*/ 3549377 w 3692679"/>
                  <a:gd name="connsiteY211" fmla="*/ 1842448 h 4046561"/>
                  <a:gd name="connsiteX212" fmla="*/ 3501610 w 3692679"/>
                  <a:gd name="connsiteY212" fmla="*/ 1862919 h 4046561"/>
                  <a:gd name="connsiteX213" fmla="*/ 3378780 w 3692679"/>
                  <a:gd name="connsiteY213" fmla="*/ 1835624 h 4046561"/>
                  <a:gd name="connsiteX214" fmla="*/ 3303856 w 3692679"/>
                  <a:gd name="connsiteY214" fmla="*/ 1822129 h 4046561"/>
                  <a:gd name="connsiteX215" fmla="*/ 3310679 w 3692679"/>
                  <a:gd name="connsiteY215" fmla="*/ 1603747 h 4046561"/>
                  <a:gd name="connsiteX216" fmla="*/ 3324329 w 3692679"/>
                  <a:gd name="connsiteY216" fmla="*/ 1562800 h 4046561"/>
                  <a:gd name="connsiteX217" fmla="*/ 3331013 w 3692679"/>
                  <a:gd name="connsiteY217" fmla="*/ 1460310 h 4046561"/>
                  <a:gd name="connsiteX218" fmla="*/ 3303718 w 3692679"/>
                  <a:gd name="connsiteY218" fmla="*/ 1398895 h 4046561"/>
                  <a:gd name="connsiteX219" fmla="*/ 3296894 w 3692679"/>
                  <a:gd name="connsiteY219" fmla="*/ 1378424 h 4046561"/>
                  <a:gd name="connsiteX220" fmla="*/ 3290070 w 3692679"/>
                  <a:gd name="connsiteY220" fmla="*/ 1357952 h 4046561"/>
                  <a:gd name="connsiteX221" fmla="*/ 3071706 w 3692679"/>
                  <a:gd name="connsiteY221" fmla="*/ 1330657 h 4046561"/>
                  <a:gd name="connsiteX222" fmla="*/ 2846518 w 3692679"/>
                  <a:gd name="connsiteY222" fmla="*/ 1337480 h 4046561"/>
                  <a:gd name="connsiteX223" fmla="*/ 2826046 w 3692679"/>
                  <a:gd name="connsiteY223" fmla="*/ 1351128 h 4046561"/>
                  <a:gd name="connsiteX224" fmla="*/ 2812398 w 3692679"/>
                  <a:gd name="connsiteY224" fmla="*/ 1392071 h 4046561"/>
                  <a:gd name="connsiteX225" fmla="*/ 2805574 w 3692679"/>
                  <a:gd name="connsiteY225" fmla="*/ 1419367 h 4046561"/>
                  <a:gd name="connsiteX226" fmla="*/ 2791927 w 3692679"/>
                  <a:gd name="connsiteY226" fmla="*/ 1473958 h 4046561"/>
                  <a:gd name="connsiteX227" fmla="*/ 2785103 w 3692679"/>
                  <a:gd name="connsiteY227" fmla="*/ 1521725 h 4046561"/>
                  <a:gd name="connsiteX228" fmla="*/ 2791927 w 3692679"/>
                  <a:gd name="connsiteY228" fmla="*/ 1705970 h 4046561"/>
                  <a:gd name="connsiteX229" fmla="*/ 2805574 w 3692679"/>
                  <a:gd name="connsiteY229" fmla="*/ 1808328 h 4046561"/>
                  <a:gd name="connsiteX230" fmla="*/ 2798750 w 3692679"/>
                  <a:gd name="connsiteY230" fmla="*/ 1835624 h 4046561"/>
                  <a:gd name="connsiteX231" fmla="*/ 2737335 w 3692679"/>
                  <a:gd name="connsiteY231" fmla="*/ 1828800 h 4046561"/>
                  <a:gd name="connsiteX232" fmla="*/ 2614506 w 3692679"/>
                  <a:gd name="connsiteY232" fmla="*/ 1821976 h 4046561"/>
                  <a:gd name="connsiteX233" fmla="*/ 2348374 w 3692679"/>
                  <a:gd name="connsiteY233" fmla="*/ 1808328 h 4046561"/>
                  <a:gd name="connsiteX234" fmla="*/ 2225638 w 3692679"/>
                  <a:gd name="connsiteY234" fmla="*/ 1815305 h 4046561"/>
                  <a:gd name="connsiteX235" fmla="*/ 2150573 w 3692679"/>
                  <a:gd name="connsiteY235" fmla="*/ 1815305 h 4046561"/>
                  <a:gd name="connsiteX236" fmla="*/ 1979968 w 3692679"/>
                  <a:gd name="connsiteY236" fmla="*/ 1808480 h 4046561"/>
                  <a:gd name="connsiteX237" fmla="*/ 1918470 w 3692679"/>
                  <a:gd name="connsiteY237" fmla="*/ 1753737 h 4046561"/>
                  <a:gd name="connsiteX238" fmla="*/ 1877527 w 3692679"/>
                  <a:gd name="connsiteY238" fmla="*/ 1692322 h 4046561"/>
                  <a:gd name="connsiteX239" fmla="*/ 1863879 w 3692679"/>
                  <a:gd name="connsiteY239" fmla="*/ 1671851 h 4046561"/>
                  <a:gd name="connsiteX240" fmla="*/ 1822935 w 3692679"/>
                  <a:gd name="connsiteY240" fmla="*/ 1630907 h 4046561"/>
                  <a:gd name="connsiteX241" fmla="*/ 1775168 w 3692679"/>
                  <a:gd name="connsiteY241" fmla="*/ 1576316 h 4046561"/>
                  <a:gd name="connsiteX242" fmla="*/ 1720577 w 3692679"/>
                  <a:gd name="connsiteY242" fmla="*/ 1514901 h 4046561"/>
                  <a:gd name="connsiteX243" fmla="*/ 1679634 w 3692679"/>
                  <a:gd name="connsiteY243" fmla="*/ 1487606 h 4046561"/>
                  <a:gd name="connsiteX244" fmla="*/ 1618219 w 3692679"/>
                  <a:gd name="connsiteY244" fmla="*/ 1439839 h 4046561"/>
                  <a:gd name="connsiteX245" fmla="*/ 1577276 w 3692679"/>
                  <a:gd name="connsiteY245" fmla="*/ 1398895 h 4046561"/>
                  <a:gd name="connsiteX246" fmla="*/ 1536333 w 3692679"/>
                  <a:gd name="connsiteY246" fmla="*/ 1371600 h 4046561"/>
                  <a:gd name="connsiteX247" fmla="*/ 1488565 w 3692679"/>
                  <a:gd name="connsiteY247" fmla="*/ 1310185 h 4046561"/>
                  <a:gd name="connsiteX248" fmla="*/ 1468094 w 3692679"/>
                  <a:gd name="connsiteY248" fmla="*/ 1289713 h 4046561"/>
                  <a:gd name="connsiteX249" fmla="*/ 1447622 w 3692679"/>
                  <a:gd name="connsiteY249" fmla="*/ 1282889 h 4046561"/>
                  <a:gd name="connsiteX250" fmla="*/ 1420327 w 3692679"/>
                  <a:gd name="connsiteY250" fmla="*/ 1248770 h 4046561"/>
                  <a:gd name="connsiteX251" fmla="*/ 1393031 w 3692679"/>
                  <a:gd name="connsiteY251" fmla="*/ 1214651 h 4046561"/>
                  <a:gd name="connsiteX252" fmla="*/ 1379383 w 3692679"/>
                  <a:gd name="connsiteY252" fmla="*/ 1194179 h 4046561"/>
                  <a:gd name="connsiteX253" fmla="*/ 1338440 w 3692679"/>
                  <a:gd name="connsiteY253" fmla="*/ 1153236 h 4046561"/>
                  <a:gd name="connsiteX254" fmla="*/ 1304321 w 3692679"/>
                  <a:gd name="connsiteY254" fmla="*/ 1125940 h 4046561"/>
                  <a:gd name="connsiteX255" fmla="*/ 1290673 w 3692679"/>
                  <a:gd name="connsiteY255" fmla="*/ 1098645 h 4046561"/>
                  <a:gd name="connsiteX256" fmla="*/ 1270201 w 3692679"/>
                  <a:gd name="connsiteY256" fmla="*/ 1084997 h 4046561"/>
                  <a:gd name="connsiteX257" fmla="*/ 1242906 w 3692679"/>
                  <a:gd name="connsiteY257" fmla="*/ 1064525 h 4046561"/>
                  <a:gd name="connsiteX258" fmla="*/ 1297551 w 3692679"/>
                  <a:gd name="connsiteY258" fmla="*/ 873530 h 4046561"/>
                  <a:gd name="connsiteX259" fmla="*/ 1345320 w 3692679"/>
                  <a:gd name="connsiteY259" fmla="*/ 743866 h 4046561"/>
                  <a:gd name="connsiteX260" fmla="*/ 1331672 w 3692679"/>
                  <a:gd name="connsiteY260" fmla="*/ 696095 h 4046561"/>
                  <a:gd name="connsiteX261" fmla="*/ 1249782 w 3692679"/>
                  <a:gd name="connsiteY261" fmla="*/ 696095 h 4046561"/>
                  <a:gd name="connsiteX262" fmla="*/ 1113344 w 3692679"/>
                  <a:gd name="connsiteY262" fmla="*/ 621082 h 4046561"/>
                  <a:gd name="connsiteX263" fmla="*/ 949519 w 3692679"/>
                  <a:gd name="connsiteY263" fmla="*/ 545956 h 4046561"/>
                  <a:gd name="connsiteX264" fmla="*/ 846197 w 3692679"/>
                  <a:gd name="connsiteY264" fmla="*/ 484536 h 4046561"/>
                  <a:gd name="connsiteX265" fmla="*/ 772090 w 3692679"/>
                  <a:gd name="connsiteY265" fmla="*/ 450415 h 4046561"/>
                  <a:gd name="connsiteX266" fmla="*/ 717496 w 3692679"/>
                  <a:gd name="connsiteY266" fmla="*/ 429940 h 4046561"/>
                  <a:gd name="connsiteX267" fmla="*/ 662904 w 3692679"/>
                  <a:gd name="connsiteY267" fmla="*/ 388994 h 4046561"/>
                  <a:gd name="connsiteX268" fmla="*/ 642430 w 3692679"/>
                  <a:gd name="connsiteY268" fmla="*/ 375345 h 4046561"/>
                  <a:gd name="connsiteX269" fmla="*/ 574189 w 3692679"/>
                  <a:gd name="connsiteY269" fmla="*/ 368521 h 4046561"/>
                  <a:gd name="connsiteX270" fmla="*/ 560564 w 3692679"/>
                  <a:gd name="connsiteY270" fmla="*/ 354900 h 4046561"/>
                  <a:gd name="connsiteX271" fmla="*/ 669728 w 3692679"/>
                  <a:gd name="connsiteY271" fmla="*/ 163787 h 4046561"/>
                  <a:gd name="connsiteX272" fmla="*/ 642457 w 3692679"/>
                  <a:gd name="connsiteY272" fmla="*/ 109204 h 4046561"/>
                  <a:gd name="connsiteX273" fmla="*/ 581060 w 3692679"/>
                  <a:gd name="connsiteY273" fmla="*/ 68261 h 4046561"/>
                  <a:gd name="connsiteX274" fmla="*/ 512772 w 3692679"/>
                  <a:gd name="connsiteY274" fmla="*/ 34122 h 4046561"/>
                  <a:gd name="connsiteX275" fmla="*/ 451335 w 3692679"/>
                  <a:gd name="connsiteY275" fmla="*/ 27295 h 4046561"/>
                  <a:gd name="connsiteX276" fmla="*/ 444512 w 3692679"/>
                  <a:gd name="connsiteY276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35870 w 3692679"/>
                  <a:gd name="connsiteY43" fmla="*/ 1207929 h 4046561"/>
                  <a:gd name="connsiteX44" fmla="*/ 949479 w 3692679"/>
                  <a:gd name="connsiteY44" fmla="*/ 1276066 h 4046561"/>
                  <a:gd name="connsiteX45" fmla="*/ 956303 w 3692679"/>
                  <a:gd name="connsiteY45" fmla="*/ 1296537 h 4046561"/>
                  <a:gd name="connsiteX46" fmla="*/ 963127 w 3692679"/>
                  <a:gd name="connsiteY46" fmla="*/ 1323833 h 4046561"/>
                  <a:gd name="connsiteX47" fmla="*/ 976774 w 3692679"/>
                  <a:gd name="connsiteY47" fmla="*/ 1364776 h 4046561"/>
                  <a:gd name="connsiteX48" fmla="*/ 990422 w 3692679"/>
                  <a:gd name="connsiteY48" fmla="*/ 1405719 h 4046561"/>
                  <a:gd name="connsiteX49" fmla="*/ 1010894 w 3692679"/>
                  <a:gd name="connsiteY49" fmla="*/ 1467134 h 4046561"/>
                  <a:gd name="connsiteX50" fmla="*/ 1017718 w 3692679"/>
                  <a:gd name="connsiteY50" fmla="*/ 1487606 h 4046561"/>
                  <a:gd name="connsiteX51" fmla="*/ 1010894 w 3692679"/>
                  <a:gd name="connsiteY51" fmla="*/ 1624083 h 4046561"/>
                  <a:gd name="connsiteX52" fmla="*/ 997246 w 3692679"/>
                  <a:gd name="connsiteY52" fmla="*/ 1665027 h 4046561"/>
                  <a:gd name="connsiteX53" fmla="*/ 990422 w 3692679"/>
                  <a:gd name="connsiteY53" fmla="*/ 1685498 h 4046561"/>
                  <a:gd name="connsiteX54" fmla="*/ 1010894 w 3692679"/>
                  <a:gd name="connsiteY54" fmla="*/ 1760561 h 4046561"/>
                  <a:gd name="connsiteX55" fmla="*/ 1051837 w 3692679"/>
                  <a:gd name="connsiteY55" fmla="*/ 1821976 h 4046561"/>
                  <a:gd name="connsiteX56" fmla="*/ 1072309 w 3692679"/>
                  <a:gd name="connsiteY56" fmla="*/ 1835624 h 4046561"/>
                  <a:gd name="connsiteX57" fmla="*/ 1079133 w 3692679"/>
                  <a:gd name="connsiteY57" fmla="*/ 1856095 h 4046561"/>
                  <a:gd name="connsiteX58" fmla="*/ 1120076 w 3692679"/>
                  <a:gd name="connsiteY58" fmla="*/ 1890215 h 4046561"/>
                  <a:gd name="connsiteX59" fmla="*/ 1140547 w 3692679"/>
                  <a:gd name="connsiteY59" fmla="*/ 1910686 h 4046561"/>
                  <a:gd name="connsiteX60" fmla="*/ 1161019 w 3692679"/>
                  <a:gd name="connsiteY60" fmla="*/ 1924334 h 4046561"/>
                  <a:gd name="connsiteX61" fmla="*/ 1181491 w 3692679"/>
                  <a:gd name="connsiteY61" fmla="*/ 1944806 h 4046561"/>
                  <a:gd name="connsiteX62" fmla="*/ 1201962 w 3692679"/>
                  <a:gd name="connsiteY62" fmla="*/ 1951630 h 4046561"/>
                  <a:gd name="connsiteX63" fmla="*/ 1236082 w 3692679"/>
                  <a:gd name="connsiteY63" fmla="*/ 1985749 h 4046561"/>
                  <a:gd name="connsiteX64" fmla="*/ 1249730 w 3692679"/>
                  <a:gd name="connsiteY64" fmla="*/ 2006221 h 4046561"/>
                  <a:gd name="connsiteX65" fmla="*/ 1270201 w 3692679"/>
                  <a:gd name="connsiteY65" fmla="*/ 2047164 h 4046561"/>
                  <a:gd name="connsiteX66" fmla="*/ 1277025 w 3692679"/>
                  <a:gd name="connsiteY66" fmla="*/ 2067636 h 4046561"/>
                  <a:gd name="connsiteX67" fmla="*/ 1304321 w 3692679"/>
                  <a:gd name="connsiteY67" fmla="*/ 2108579 h 4046561"/>
                  <a:gd name="connsiteX68" fmla="*/ 1324792 w 3692679"/>
                  <a:gd name="connsiteY68" fmla="*/ 2149522 h 4046561"/>
                  <a:gd name="connsiteX69" fmla="*/ 1331616 w 3692679"/>
                  <a:gd name="connsiteY69" fmla="*/ 2169994 h 4046561"/>
                  <a:gd name="connsiteX70" fmla="*/ 1352088 w 3692679"/>
                  <a:gd name="connsiteY70" fmla="*/ 2183642 h 4046561"/>
                  <a:gd name="connsiteX71" fmla="*/ 1358912 w 3692679"/>
                  <a:gd name="connsiteY71" fmla="*/ 2204113 h 4046561"/>
                  <a:gd name="connsiteX72" fmla="*/ 1379383 w 3692679"/>
                  <a:gd name="connsiteY72" fmla="*/ 2210937 h 4046561"/>
                  <a:gd name="connsiteX73" fmla="*/ 1420327 w 3692679"/>
                  <a:gd name="connsiteY73" fmla="*/ 2238233 h 4046561"/>
                  <a:gd name="connsiteX74" fmla="*/ 1440798 w 3692679"/>
                  <a:gd name="connsiteY74" fmla="*/ 2245057 h 4046561"/>
                  <a:gd name="connsiteX75" fmla="*/ 1502213 w 3692679"/>
                  <a:gd name="connsiteY75" fmla="*/ 2279176 h 4046561"/>
                  <a:gd name="connsiteX76" fmla="*/ 1563628 w 3692679"/>
                  <a:gd name="connsiteY76" fmla="*/ 2320119 h 4046561"/>
                  <a:gd name="connsiteX77" fmla="*/ 1584100 w 3692679"/>
                  <a:gd name="connsiteY77" fmla="*/ 2333767 h 4046561"/>
                  <a:gd name="connsiteX78" fmla="*/ 1604571 w 3692679"/>
                  <a:gd name="connsiteY78" fmla="*/ 2340591 h 4046561"/>
                  <a:gd name="connsiteX79" fmla="*/ 1618219 w 3692679"/>
                  <a:gd name="connsiteY79" fmla="*/ 2361063 h 4046561"/>
                  <a:gd name="connsiteX80" fmla="*/ 1638691 w 3692679"/>
                  <a:gd name="connsiteY80" fmla="*/ 2367886 h 4046561"/>
                  <a:gd name="connsiteX81" fmla="*/ 1679634 w 3692679"/>
                  <a:gd name="connsiteY81" fmla="*/ 2395182 h 4046561"/>
                  <a:gd name="connsiteX82" fmla="*/ 1700106 w 3692679"/>
                  <a:gd name="connsiteY82" fmla="*/ 2408830 h 4046561"/>
                  <a:gd name="connsiteX83" fmla="*/ 1727401 w 3692679"/>
                  <a:gd name="connsiteY83" fmla="*/ 2429301 h 4046561"/>
                  <a:gd name="connsiteX84" fmla="*/ 1768344 w 3692679"/>
                  <a:gd name="connsiteY84" fmla="*/ 2456597 h 4046561"/>
                  <a:gd name="connsiteX85" fmla="*/ 1829759 w 3692679"/>
                  <a:gd name="connsiteY85" fmla="*/ 2497540 h 4046561"/>
                  <a:gd name="connsiteX86" fmla="*/ 1850231 w 3692679"/>
                  <a:gd name="connsiteY86" fmla="*/ 2511188 h 4046561"/>
                  <a:gd name="connsiteX87" fmla="*/ 1870703 w 3692679"/>
                  <a:gd name="connsiteY87" fmla="*/ 2531660 h 4046561"/>
                  <a:gd name="connsiteX88" fmla="*/ 1891174 w 3692679"/>
                  <a:gd name="connsiteY88" fmla="*/ 2538483 h 4046561"/>
                  <a:gd name="connsiteX89" fmla="*/ 1938941 w 3692679"/>
                  <a:gd name="connsiteY89" fmla="*/ 2572603 h 4046561"/>
                  <a:gd name="connsiteX90" fmla="*/ 1979885 w 3692679"/>
                  <a:gd name="connsiteY90" fmla="*/ 2599898 h 4046561"/>
                  <a:gd name="connsiteX91" fmla="*/ 2020828 w 3692679"/>
                  <a:gd name="connsiteY91" fmla="*/ 2627194 h 4046561"/>
                  <a:gd name="connsiteX92" fmla="*/ 2061771 w 3692679"/>
                  <a:gd name="connsiteY92" fmla="*/ 2640842 h 4046561"/>
                  <a:gd name="connsiteX93" fmla="*/ 2102715 w 3692679"/>
                  <a:gd name="connsiteY93" fmla="*/ 2654489 h 4046561"/>
                  <a:gd name="connsiteX94" fmla="*/ 2123186 w 3692679"/>
                  <a:gd name="connsiteY94" fmla="*/ 2661313 h 4046561"/>
                  <a:gd name="connsiteX95" fmla="*/ 2150482 w 3692679"/>
                  <a:gd name="connsiteY95" fmla="*/ 2668137 h 4046561"/>
                  <a:gd name="connsiteX96" fmla="*/ 2170953 w 3692679"/>
                  <a:gd name="connsiteY96" fmla="*/ 2674961 h 4046561"/>
                  <a:gd name="connsiteX97" fmla="*/ 2211897 w 3692679"/>
                  <a:gd name="connsiteY97" fmla="*/ 2681785 h 4046561"/>
                  <a:gd name="connsiteX98" fmla="*/ 2280135 w 3692679"/>
                  <a:gd name="connsiteY98" fmla="*/ 2702257 h 4046561"/>
                  <a:gd name="connsiteX99" fmla="*/ 2321079 w 3692679"/>
                  <a:gd name="connsiteY99" fmla="*/ 2715904 h 4046561"/>
                  <a:gd name="connsiteX100" fmla="*/ 2362022 w 3692679"/>
                  <a:gd name="connsiteY100" fmla="*/ 2729552 h 4046561"/>
                  <a:gd name="connsiteX101" fmla="*/ 2382494 w 3692679"/>
                  <a:gd name="connsiteY101" fmla="*/ 2736376 h 4046561"/>
                  <a:gd name="connsiteX102" fmla="*/ 2402965 w 3692679"/>
                  <a:gd name="connsiteY102" fmla="*/ 2750024 h 4046561"/>
                  <a:gd name="connsiteX103" fmla="*/ 2423437 w 3692679"/>
                  <a:gd name="connsiteY103" fmla="*/ 2756848 h 4046561"/>
                  <a:gd name="connsiteX104" fmla="*/ 2464380 w 3692679"/>
                  <a:gd name="connsiteY104" fmla="*/ 2784143 h 4046561"/>
                  <a:gd name="connsiteX105" fmla="*/ 2525795 w 3692679"/>
                  <a:gd name="connsiteY105" fmla="*/ 2825086 h 4046561"/>
                  <a:gd name="connsiteX106" fmla="*/ 2546267 w 3692679"/>
                  <a:gd name="connsiteY106" fmla="*/ 2838734 h 4046561"/>
                  <a:gd name="connsiteX107" fmla="*/ 2573562 w 3692679"/>
                  <a:gd name="connsiteY107" fmla="*/ 2852382 h 4046561"/>
                  <a:gd name="connsiteX108" fmla="*/ 2614506 w 3692679"/>
                  <a:gd name="connsiteY108" fmla="*/ 2879677 h 4046561"/>
                  <a:gd name="connsiteX109" fmla="*/ 2634977 w 3692679"/>
                  <a:gd name="connsiteY109" fmla="*/ 2900149 h 4046561"/>
                  <a:gd name="connsiteX110" fmla="*/ 2655449 w 3692679"/>
                  <a:gd name="connsiteY110" fmla="*/ 2913797 h 4046561"/>
                  <a:gd name="connsiteX111" fmla="*/ 2662273 w 3692679"/>
                  <a:gd name="connsiteY111" fmla="*/ 2934268 h 4046561"/>
                  <a:gd name="connsiteX112" fmla="*/ 2675921 w 3692679"/>
                  <a:gd name="connsiteY112" fmla="*/ 2954740 h 4046561"/>
                  <a:gd name="connsiteX113" fmla="*/ 2696392 w 3692679"/>
                  <a:gd name="connsiteY113" fmla="*/ 2995683 h 4046561"/>
                  <a:gd name="connsiteX114" fmla="*/ 2703216 w 3692679"/>
                  <a:gd name="connsiteY114" fmla="*/ 3016155 h 4046561"/>
                  <a:gd name="connsiteX115" fmla="*/ 2723688 w 3692679"/>
                  <a:gd name="connsiteY115" fmla="*/ 3057098 h 4046561"/>
                  <a:gd name="connsiteX116" fmla="*/ 2716864 w 3692679"/>
                  <a:gd name="connsiteY116" fmla="*/ 3118513 h 4046561"/>
                  <a:gd name="connsiteX117" fmla="*/ 2703216 w 3692679"/>
                  <a:gd name="connsiteY117" fmla="*/ 3166280 h 4046561"/>
                  <a:gd name="connsiteX118" fmla="*/ 2696392 w 3692679"/>
                  <a:gd name="connsiteY118" fmla="*/ 3193576 h 4046561"/>
                  <a:gd name="connsiteX119" fmla="*/ 2682744 w 3692679"/>
                  <a:gd name="connsiteY119" fmla="*/ 3234519 h 4046561"/>
                  <a:gd name="connsiteX120" fmla="*/ 2669097 w 3692679"/>
                  <a:gd name="connsiteY120" fmla="*/ 3254991 h 4046561"/>
                  <a:gd name="connsiteX121" fmla="*/ 2662273 w 3692679"/>
                  <a:gd name="connsiteY121" fmla="*/ 3275463 h 4046561"/>
                  <a:gd name="connsiteX122" fmla="*/ 2641801 w 3692679"/>
                  <a:gd name="connsiteY122" fmla="*/ 3295934 h 4046561"/>
                  <a:gd name="connsiteX123" fmla="*/ 2594034 w 3692679"/>
                  <a:gd name="connsiteY123" fmla="*/ 3323230 h 4046561"/>
                  <a:gd name="connsiteX124" fmla="*/ 2634977 w 3692679"/>
                  <a:gd name="connsiteY124" fmla="*/ 3357349 h 4046561"/>
                  <a:gd name="connsiteX125" fmla="*/ 2655449 w 3692679"/>
                  <a:gd name="connsiteY125" fmla="*/ 3364173 h 4046561"/>
                  <a:gd name="connsiteX126" fmla="*/ 2675921 w 3692679"/>
                  <a:gd name="connsiteY126" fmla="*/ 3377821 h 4046561"/>
                  <a:gd name="connsiteX127" fmla="*/ 2696392 w 3692679"/>
                  <a:gd name="connsiteY127" fmla="*/ 3384645 h 4046561"/>
                  <a:gd name="connsiteX128" fmla="*/ 2757807 w 3692679"/>
                  <a:gd name="connsiteY128" fmla="*/ 3418764 h 4046561"/>
                  <a:gd name="connsiteX129" fmla="*/ 2778279 w 3692679"/>
                  <a:gd name="connsiteY129" fmla="*/ 3432412 h 4046561"/>
                  <a:gd name="connsiteX130" fmla="*/ 2798750 w 3692679"/>
                  <a:gd name="connsiteY130" fmla="*/ 3439236 h 4046561"/>
                  <a:gd name="connsiteX131" fmla="*/ 2839694 w 3692679"/>
                  <a:gd name="connsiteY131" fmla="*/ 3466531 h 4046561"/>
                  <a:gd name="connsiteX132" fmla="*/ 2880637 w 3692679"/>
                  <a:gd name="connsiteY132" fmla="*/ 3480179 h 4046561"/>
                  <a:gd name="connsiteX133" fmla="*/ 2921580 w 3692679"/>
                  <a:gd name="connsiteY133" fmla="*/ 3500651 h 4046561"/>
                  <a:gd name="connsiteX134" fmla="*/ 2948876 w 3692679"/>
                  <a:gd name="connsiteY134" fmla="*/ 3493827 h 4046561"/>
                  <a:gd name="connsiteX135" fmla="*/ 2969347 w 3692679"/>
                  <a:gd name="connsiteY135" fmla="*/ 3480179 h 4046561"/>
                  <a:gd name="connsiteX136" fmla="*/ 2989819 w 3692679"/>
                  <a:gd name="connsiteY136" fmla="*/ 3473355 h 4046561"/>
                  <a:gd name="connsiteX137" fmla="*/ 3023938 w 3692679"/>
                  <a:gd name="connsiteY137" fmla="*/ 3446060 h 4046561"/>
                  <a:gd name="connsiteX138" fmla="*/ 3064882 w 3692679"/>
                  <a:gd name="connsiteY138" fmla="*/ 3411940 h 4046561"/>
                  <a:gd name="connsiteX139" fmla="*/ 3071706 w 3692679"/>
                  <a:gd name="connsiteY139" fmla="*/ 3391468 h 4046561"/>
                  <a:gd name="connsiteX140" fmla="*/ 3092177 w 3692679"/>
                  <a:gd name="connsiteY140" fmla="*/ 3370997 h 4046561"/>
                  <a:gd name="connsiteX141" fmla="*/ 3105825 w 3692679"/>
                  <a:gd name="connsiteY141" fmla="*/ 3350525 h 4046561"/>
                  <a:gd name="connsiteX142" fmla="*/ 3119473 w 3692679"/>
                  <a:gd name="connsiteY142" fmla="*/ 3370997 h 4046561"/>
                  <a:gd name="connsiteX143" fmla="*/ 3126297 w 3692679"/>
                  <a:gd name="connsiteY143" fmla="*/ 3391468 h 4046561"/>
                  <a:gd name="connsiteX144" fmla="*/ 3167240 w 3692679"/>
                  <a:gd name="connsiteY144" fmla="*/ 3418764 h 4046561"/>
                  <a:gd name="connsiteX145" fmla="*/ 3187712 w 3692679"/>
                  <a:gd name="connsiteY145" fmla="*/ 3432412 h 4046561"/>
                  <a:gd name="connsiteX146" fmla="*/ 3228655 w 3692679"/>
                  <a:gd name="connsiteY146" fmla="*/ 3405116 h 4046561"/>
                  <a:gd name="connsiteX147" fmla="*/ 3242303 w 3692679"/>
                  <a:gd name="connsiteY147" fmla="*/ 3425588 h 4046561"/>
                  <a:gd name="connsiteX148" fmla="*/ 3283246 w 3692679"/>
                  <a:gd name="connsiteY148" fmla="*/ 3459707 h 4046561"/>
                  <a:gd name="connsiteX149" fmla="*/ 3310541 w 3692679"/>
                  <a:gd name="connsiteY149" fmla="*/ 3500651 h 4046561"/>
                  <a:gd name="connsiteX150" fmla="*/ 3296894 w 3692679"/>
                  <a:gd name="connsiteY150" fmla="*/ 3521122 h 4046561"/>
                  <a:gd name="connsiteX151" fmla="*/ 3283246 w 3692679"/>
                  <a:gd name="connsiteY151" fmla="*/ 3562066 h 4046561"/>
                  <a:gd name="connsiteX152" fmla="*/ 3269598 w 3692679"/>
                  <a:gd name="connsiteY152" fmla="*/ 3582537 h 4046561"/>
                  <a:gd name="connsiteX153" fmla="*/ 3262774 w 3692679"/>
                  <a:gd name="connsiteY153" fmla="*/ 3603009 h 4046561"/>
                  <a:gd name="connsiteX154" fmla="*/ 3290070 w 3692679"/>
                  <a:gd name="connsiteY154" fmla="*/ 3650776 h 4046561"/>
                  <a:gd name="connsiteX155" fmla="*/ 3310541 w 3692679"/>
                  <a:gd name="connsiteY155" fmla="*/ 3664424 h 4046561"/>
                  <a:gd name="connsiteX156" fmla="*/ 3351485 w 3692679"/>
                  <a:gd name="connsiteY156" fmla="*/ 3691719 h 4046561"/>
                  <a:gd name="connsiteX157" fmla="*/ 3371956 w 3692679"/>
                  <a:gd name="connsiteY157" fmla="*/ 3705367 h 4046561"/>
                  <a:gd name="connsiteX158" fmla="*/ 3378780 w 3692679"/>
                  <a:gd name="connsiteY158" fmla="*/ 3725839 h 4046561"/>
                  <a:gd name="connsiteX159" fmla="*/ 3392428 w 3692679"/>
                  <a:gd name="connsiteY159" fmla="*/ 3746310 h 4046561"/>
                  <a:gd name="connsiteX160" fmla="*/ 3412900 w 3692679"/>
                  <a:gd name="connsiteY160" fmla="*/ 3814549 h 4046561"/>
                  <a:gd name="connsiteX161" fmla="*/ 3426547 w 3692679"/>
                  <a:gd name="connsiteY161" fmla="*/ 3903260 h 4046561"/>
                  <a:gd name="connsiteX162" fmla="*/ 3460667 w 3692679"/>
                  <a:gd name="connsiteY162" fmla="*/ 3937379 h 4046561"/>
                  <a:gd name="connsiteX163" fmla="*/ 3501610 w 3692679"/>
                  <a:gd name="connsiteY163" fmla="*/ 3978322 h 4046561"/>
                  <a:gd name="connsiteX164" fmla="*/ 3542553 w 3692679"/>
                  <a:gd name="connsiteY164" fmla="*/ 4012442 h 4046561"/>
                  <a:gd name="connsiteX165" fmla="*/ 3583497 w 3692679"/>
                  <a:gd name="connsiteY165" fmla="*/ 4046561 h 4046561"/>
                  <a:gd name="connsiteX166" fmla="*/ 3603968 w 3692679"/>
                  <a:gd name="connsiteY166" fmla="*/ 4005618 h 4046561"/>
                  <a:gd name="connsiteX167" fmla="*/ 3590321 w 3692679"/>
                  <a:gd name="connsiteY167" fmla="*/ 3957851 h 4046561"/>
                  <a:gd name="connsiteX168" fmla="*/ 3576673 w 3692679"/>
                  <a:gd name="connsiteY168" fmla="*/ 3910083 h 4046561"/>
                  <a:gd name="connsiteX169" fmla="*/ 3563025 w 3692679"/>
                  <a:gd name="connsiteY169" fmla="*/ 3889612 h 4046561"/>
                  <a:gd name="connsiteX170" fmla="*/ 3535730 w 3692679"/>
                  <a:gd name="connsiteY170" fmla="*/ 3828197 h 4046561"/>
                  <a:gd name="connsiteX171" fmla="*/ 3515258 w 3692679"/>
                  <a:gd name="connsiteY171" fmla="*/ 3780430 h 4046561"/>
                  <a:gd name="connsiteX172" fmla="*/ 3501610 w 3692679"/>
                  <a:gd name="connsiteY172" fmla="*/ 3759958 h 4046561"/>
                  <a:gd name="connsiteX173" fmla="*/ 3487962 w 3692679"/>
                  <a:gd name="connsiteY173" fmla="*/ 3719015 h 4046561"/>
                  <a:gd name="connsiteX174" fmla="*/ 3474315 w 3692679"/>
                  <a:gd name="connsiteY174" fmla="*/ 3678071 h 4046561"/>
                  <a:gd name="connsiteX175" fmla="*/ 3467491 w 3692679"/>
                  <a:gd name="connsiteY175" fmla="*/ 3650776 h 4046561"/>
                  <a:gd name="connsiteX176" fmla="*/ 3447019 w 3692679"/>
                  <a:gd name="connsiteY176" fmla="*/ 3589361 h 4046561"/>
                  <a:gd name="connsiteX177" fmla="*/ 3433371 w 3692679"/>
                  <a:gd name="connsiteY177" fmla="*/ 3541594 h 4046561"/>
                  <a:gd name="connsiteX178" fmla="*/ 3419724 w 3692679"/>
                  <a:gd name="connsiteY178" fmla="*/ 3411940 h 4046561"/>
                  <a:gd name="connsiteX179" fmla="*/ 3426547 w 3692679"/>
                  <a:gd name="connsiteY179" fmla="*/ 3309582 h 4046561"/>
                  <a:gd name="connsiteX180" fmla="*/ 3433371 w 3692679"/>
                  <a:gd name="connsiteY180" fmla="*/ 3282286 h 4046561"/>
                  <a:gd name="connsiteX181" fmla="*/ 3447019 w 3692679"/>
                  <a:gd name="connsiteY181" fmla="*/ 3241343 h 4046561"/>
                  <a:gd name="connsiteX182" fmla="*/ 3453843 w 3692679"/>
                  <a:gd name="connsiteY182" fmla="*/ 3220871 h 4046561"/>
                  <a:gd name="connsiteX183" fmla="*/ 3467491 w 3692679"/>
                  <a:gd name="connsiteY183" fmla="*/ 3200400 h 4046561"/>
                  <a:gd name="connsiteX184" fmla="*/ 3481138 w 3692679"/>
                  <a:gd name="connsiteY184" fmla="*/ 3159457 h 4046561"/>
                  <a:gd name="connsiteX185" fmla="*/ 3494786 w 3692679"/>
                  <a:gd name="connsiteY185" fmla="*/ 3138985 h 4046561"/>
                  <a:gd name="connsiteX186" fmla="*/ 3508434 w 3692679"/>
                  <a:gd name="connsiteY186" fmla="*/ 3098042 h 4046561"/>
                  <a:gd name="connsiteX187" fmla="*/ 3522082 w 3692679"/>
                  <a:gd name="connsiteY187" fmla="*/ 3057098 h 4046561"/>
                  <a:gd name="connsiteX188" fmla="*/ 3528906 w 3692679"/>
                  <a:gd name="connsiteY188" fmla="*/ 3036627 h 4046561"/>
                  <a:gd name="connsiteX189" fmla="*/ 3535730 w 3692679"/>
                  <a:gd name="connsiteY189" fmla="*/ 3009331 h 4046561"/>
                  <a:gd name="connsiteX190" fmla="*/ 3549377 w 3692679"/>
                  <a:gd name="connsiteY190" fmla="*/ 2968388 h 4046561"/>
                  <a:gd name="connsiteX191" fmla="*/ 3576673 w 3692679"/>
                  <a:gd name="connsiteY191" fmla="*/ 2886501 h 4046561"/>
                  <a:gd name="connsiteX192" fmla="*/ 3590321 w 3692679"/>
                  <a:gd name="connsiteY192" fmla="*/ 2838734 h 4046561"/>
                  <a:gd name="connsiteX193" fmla="*/ 3603968 w 3692679"/>
                  <a:gd name="connsiteY193" fmla="*/ 2797791 h 4046561"/>
                  <a:gd name="connsiteX194" fmla="*/ 3610792 w 3692679"/>
                  <a:gd name="connsiteY194" fmla="*/ 2770495 h 4046561"/>
                  <a:gd name="connsiteX195" fmla="*/ 3624440 w 3692679"/>
                  <a:gd name="connsiteY195" fmla="*/ 2729552 h 4046561"/>
                  <a:gd name="connsiteX196" fmla="*/ 3631264 w 3692679"/>
                  <a:gd name="connsiteY196" fmla="*/ 2681785 h 4046561"/>
                  <a:gd name="connsiteX197" fmla="*/ 3638088 w 3692679"/>
                  <a:gd name="connsiteY197" fmla="*/ 2654489 h 4046561"/>
                  <a:gd name="connsiteX198" fmla="*/ 3644912 w 3692679"/>
                  <a:gd name="connsiteY198" fmla="*/ 2593074 h 4046561"/>
                  <a:gd name="connsiteX199" fmla="*/ 3658559 w 3692679"/>
                  <a:gd name="connsiteY199" fmla="*/ 2483892 h 4046561"/>
                  <a:gd name="connsiteX200" fmla="*/ 3665383 w 3692679"/>
                  <a:gd name="connsiteY200" fmla="*/ 2333767 h 4046561"/>
                  <a:gd name="connsiteX201" fmla="*/ 3672207 w 3692679"/>
                  <a:gd name="connsiteY201" fmla="*/ 2272352 h 4046561"/>
                  <a:gd name="connsiteX202" fmla="*/ 3692679 w 3692679"/>
                  <a:gd name="connsiteY202" fmla="*/ 1924334 h 4046561"/>
                  <a:gd name="connsiteX203" fmla="*/ 3685855 w 3692679"/>
                  <a:gd name="connsiteY203" fmla="*/ 1828800 h 4046561"/>
                  <a:gd name="connsiteX204" fmla="*/ 3665383 w 3692679"/>
                  <a:gd name="connsiteY204" fmla="*/ 1760561 h 4046561"/>
                  <a:gd name="connsiteX205" fmla="*/ 3658559 w 3692679"/>
                  <a:gd name="connsiteY205" fmla="*/ 1726442 h 4046561"/>
                  <a:gd name="connsiteX206" fmla="*/ 3651735 w 3692679"/>
                  <a:gd name="connsiteY206" fmla="*/ 1705970 h 4046561"/>
                  <a:gd name="connsiteX207" fmla="*/ 3644912 w 3692679"/>
                  <a:gd name="connsiteY207" fmla="*/ 1726442 h 4046561"/>
                  <a:gd name="connsiteX208" fmla="*/ 3631264 w 3692679"/>
                  <a:gd name="connsiteY208" fmla="*/ 1746913 h 4046561"/>
                  <a:gd name="connsiteX209" fmla="*/ 3597144 w 3692679"/>
                  <a:gd name="connsiteY209" fmla="*/ 1801504 h 4046561"/>
                  <a:gd name="connsiteX210" fmla="*/ 3590321 w 3692679"/>
                  <a:gd name="connsiteY210" fmla="*/ 1821976 h 4046561"/>
                  <a:gd name="connsiteX211" fmla="*/ 3549377 w 3692679"/>
                  <a:gd name="connsiteY211" fmla="*/ 1842448 h 4046561"/>
                  <a:gd name="connsiteX212" fmla="*/ 3501610 w 3692679"/>
                  <a:gd name="connsiteY212" fmla="*/ 1862919 h 4046561"/>
                  <a:gd name="connsiteX213" fmla="*/ 3378780 w 3692679"/>
                  <a:gd name="connsiteY213" fmla="*/ 1835624 h 4046561"/>
                  <a:gd name="connsiteX214" fmla="*/ 3303856 w 3692679"/>
                  <a:gd name="connsiteY214" fmla="*/ 1822129 h 4046561"/>
                  <a:gd name="connsiteX215" fmla="*/ 3310679 w 3692679"/>
                  <a:gd name="connsiteY215" fmla="*/ 1603747 h 4046561"/>
                  <a:gd name="connsiteX216" fmla="*/ 3324329 w 3692679"/>
                  <a:gd name="connsiteY216" fmla="*/ 1562800 h 4046561"/>
                  <a:gd name="connsiteX217" fmla="*/ 3331013 w 3692679"/>
                  <a:gd name="connsiteY217" fmla="*/ 1460310 h 4046561"/>
                  <a:gd name="connsiteX218" fmla="*/ 3303718 w 3692679"/>
                  <a:gd name="connsiteY218" fmla="*/ 1398895 h 4046561"/>
                  <a:gd name="connsiteX219" fmla="*/ 3296894 w 3692679"/>
                  <a:gd name="connsiteY219" fmla="*/ 1378424 h 4046561"/>
                  <a:gd name="connsiteX220" fmla="*/ 3290070 w 3692679"/>
                  <a:gd name="connsiteY220" fmla="*/ 1357952 h 4046561"/>
                  <a:gd name="connsiteX221" fmla="*/ 3071706 w 3692679"/>
                  <a:gd name="connsiteY221" fmla="*/ 1330657 h 4046561"/>
                  <a:gd name="connsiteX222" fmla="*/ 2846518 w 3692679"/>
                  <a:gd name="connsiteY222" fmla="*/ 1337480 h 4046561"/>
                  <a:gd name="connsiteX223" fmla="*/ 2826046 w 3692679"/>
                  <a:gd name="connsiteY223" fmla="*/ 1351128 h 4046561"/>
                  <a:gd name="connsiteX224" fmla="*/ 2812398 w 3692679"/>
                  <a:gd name="connsiteY224" fmla="*/ 1392071 h 4046561"/>
                  <a:gd name="connsiteX225" fmla="*/ 2805574 w 3692679"/>
                  <a:gd name="connsiteY225" fmla="*/ 1419367 h 4046561"/>
                  <a:gd name="connsiteX226" fmla="*/ 2791927 w 3692679"/>
                  <a:gd name="connsiteY226" fmla="*/ 1473958 h 4046561"/>
                  <a:gd name="connsiteX227" fmla="*/ 2785103 w 3692679"/>
                  <a:gd name="connsiteY227" fmla="*/ 1521725 h 4046561"/>
                  <a:gd name="connsiteX228" fmla="*/ 2791927 w 3692679"/>
                  <a:gd name="connsiteY228" fmla="*/ 1705970 h 4046561"/>
                  <a:gd name="connsiteX229" fmla="*/ 2805574 w 3692679"/>
                  <a:gd name="connsiteY229" fmla="*/ 1808328 h 4046561"/>
                  <a:gd name="connsiteX230" fmla="*/ 2798750 w 3692679"/>
                  <a:gd name="connsiteY230" fmla="*/ 1835624 h 4046561"/>
                  <a:gd name="connsiteX231" fmla="*/ 2737335 w 3692679"/>
                  <a:gd name="connsiteY231" fmla="*/ 1828800 h 4046561"/>
                  <a:gd name="connsiteX232" fmla="*/ 2614506 w 3692679"/>
                  <a:gd name="connsiteY232" fmla="*/ 1821976 h 4046561"/>
                  <a:gd name="connsiteX233" fmla="*/ 2348374 w 3692679"/>
                  <a:gd name="connsiteY233" fmla="*/ 1808328 h 4046561"/>
                  <a:gd name="connsiteX234" fmla="*/ 2225638 w 3692679"/>
                  <a:gd name="connsiteY234" fmla="*/ 1815305 h 4046561"/>
                  <a:gd name="connsiteX235" fmla="*/ 2150573 w 3692679"/>
                  <a:gd name="connsiteY235" fmla="*/ 1815305 h 4046561"/>
                  <a:gd name="connsiteX236" fmla="*/ 1979968 w 3692679"/>
                  <a:gd name="connsiteY236" fmla="*/ 1808480 h 4046561"/>
                  <a:gd name="connsiteX237" fmla="*/ 1918470 w 3692679"/>
                  <a:gd name="connsiteY237" fmla="*/ 1753737 h 4046561"/>
                  <a:gd name="connsiteX238" fmla="*/ 1877527 w 3692679"/>
                  <a:gd name="connsiteY238" fmla="*/ 1692322 h 4046561"/>
                  <a:gd name="connsiteX239" fmla="*/ 1863879 w 3692679"/>
                  <a:gd name="connsiteY239" fmla="*/ 1671851 h 4046561"/>
                  <a:gd name="connsiteX240" fmla="*/ 1822935 w 3692679"/>
                  <a:gd name="connsiteY240" fmla="*/ 1630907 h 4046561"/>
                  <a:gd name="connsiteX241" fmla="*/ 1775168 w 3692679"/>
                  <a:gd name="connsiteY241" fmla="*/ 1576316 h 4046561"/>
                  <a:gd name="connsiteX242" fmla="*/ 1720577 w 3692679"/>
                  <a:gd name="connsiteY242" fmla="*/ 1514901 h 4046561"/>
                  <a:gd name="connsiteX243" fmla="*/ 1679634 w 3692679"/>
                  <a:gd name="connsiteY243" fmla="*/ 1487606 h 4046561"/>
                  <a:gd name="connsiteX244" fmla="*/ 1618219 w 3692679"/>
                  <a:gd name="connsiteY244" fmla="*/ 1439839 h 4046561"/>
                  <a:gd name="connsiteX245" fmla="*/ 1577276 w 3692679"/>
                  <a:gd name="connsiteY245" fmla="*/ 1398895 h 4046561"/>
                  <a:gd name="connsiteX246" fmla="*/ 1536333 w 3692679"/>
                  <a:gd name="connsiteY246" fmla="*/ 1371600 h 4046561"/>
                  <a:gd name="connsiteX247" fmla="*/ 1488565 w 3692679"/>
                  <a:gd name="connsiteY247" fmla="*/ 1310185 h 4046561"/>
                  <a:gd name="connsiteX248" fmla="*/ 1468094 w 3692679"/>
                  <a:gd name="connsiteY248" fmla="*/ 1289713 h 4046561"/>
                  <a:gd name="connsiteX249" fmla="*/ 1447622 w 3692679"/>
                  <a:gd name="connsiteY249" fmla="*/ 1282889 h 4046561"/>
                  <a:gd name="connsiteX250" fmla="*/ 1420327 w 3692679"/>
                  <a:gd name="connsiteY250" fmla="*/ 1248770 h 4046561"/>
                  <a:gd name="connsiteX251" fmla="*/ 1393031 w 3692679"/>
                  <a:gd name="connsiteY251" fmla="*/ 1214651 h 4046561"/>
                  <a:gd name="connsiteX252" fmla="*/ 1379383 w 3692679"/>
                  <a:gd name="connsiteY252" fmla="*/ 1194179 h 4046561"/>
                  <a:gd name="connsiteX253" fmla="*/ 1338440 w 3692679"/>
                  <a:gd name="connsiteY253" fmla="*/ 1153236 h 4046561"/>
                  <a:gd name="connsiteX254" fmla="*/ 1304321 w 3692679"/>
                  <a:gd name="connsiteY254" fmla="*/ 1125940 h 4046561"/>
                  <a:gd name="connsiteX255" fmla="*/ 1290673 w 3692679"/>
                  <a:gd name="connsiteY255" fmla="*/ 1098645 h 4046561"/>
                  <a:gd name="connsiteX256" fmla="*/ 1270201 w 3692679"/>
                  <a:gd name="connsiteY256" fmla="*/ 1084997 h 4046561"/>
                  <a:gd name="connsiteX257" fmla="*/ 1242906 w 3692679"/>
                  <a:gd name="connsiteY257" fmla="*/ 1064525 h 4046561"/>
                  <a:gd name="connsiteX258" fmla="*/ 1297551 w 3692679"/>
                  <a:gd name="connsiteY258" fmla="*/ 873530 h 4046561"/>
                  <a:gd name="connsiteX259" fmla="*/ 1345320 w 3692679"/>
                  <a:gd name="connsiteY259" fmla="*/ 743866 h 4046561"/>
                  <a:gd name="connsiteX260" fmla="*/ 1331672 w 3692679"/>
                  <a:gd name="connsiteY260" fmla="*/ 696095 h 4046561"/>
                  <a:gd name="connsiteX261" fmla="*/ 1249782 w 3692679"/>
                  <a:gd name="connsiteY261" fmla="*/ 696095 h 4046561"/>
                  <a:gd name="connsiteX262" fmla="*/ 1113344 w 3692679"/>
                  <a:gd name="connsiteY262" fmla="*/ 621082 h 4046561"/>
                  <a:gd name="connsiteX263" fmla="*/ 949519 w 3692679"/>
                  <a:gd name="connsiteY263" fmla="*/ 545956 h 4046561"/>
                  <a:gd name="connsiteX264" fmla="*/ 846197 w 3692679"/>
                  <a:gd name="connsiteY264" fmla="*/ 484536 h 4046561"/>
                  <a:gd name="connsiteX265" fmla="*/ 772090 w 3692679"/>
                  <a:gd name="connsiteY265" fmla="*/ 450415 h 4046561"/>
                  <a:gd name="connsiteX266" fmla="*/ 717496 w 3692679"/>
                  <a:gd name="connsiteY266" fmla="*/ 429940 h 4046561"/>
                  <a:gd name="connsiteX267" fmla="*/ 662904 w 3692679"/>
                  <a:gd name="connsiteY267" fmla="*/ 388994 h 4046561"/>
                  <a:gd name="connsiteX268" fmla="*/ 642430 w 3692679"/>
                  <a:gd name="connsiteY268" fmla="*/ 375345 h 4046561"/>
                  <a:gd name="connsiteX269" fmla="*/ 574189 w 3692679"/>
                  <a:gd name="connsiteY269" fmla="*/ 368521 h 4046561"/>
                  <a:gd name="connsiteX270" fmla="*/ 560564 w 3692679"/>
                  <a:gd name="connsiteY270" fmla="*/ 354900 h 4046561"/>
                  <a:gd name="connsiteX271" fmla="*/ 669728 w 3692679"/>
                  <a:gd name="connsiteY271" fmla="*/ 163787 h 4046561"/>
                  <a:gd name="connsiteX272" fmla="*/ 642457 w 3692679"/>
                  <a:gd name="connsiteY272" fmla="*/ 109204 h 4046561"/>
                  <a:gd name="connsiteX273" fmla="*/ 581060 w 3692679"/>
                  <a:gd name="connsiteY273" fmla="*/ 68261 h 4046561"/>
                  <a:gd name="connsiteX274" fmla="*/ 512772 w 3692679"/>
                  <a:gd name="connsiteY274" fmla="*/ 34122 h 4046561"/>
                  <a:gd name="connsiteX275" fmla="*/ 451335 w 3692679"/>
                  <a:gd name="connsiteY275" fmla="*/ 27295 h 4046561"/>
                  <a:gd name="connsiteX276" fmla="*/ 444512 w 3692679"/>
                  <a:gd name="connsiteY276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49479 w 3692679"/>
                  <a:gd name="connsiteY43" fmla="*/ 1276066 h 4046561"/>
                  <a:gd name="connsiteX44" fmla="*/ 956303 w 3692679"/>
                  <a:gd name="connsiteY44" fmla="*/ 1296537 h 4046561"/>
                  <a:gd name="connsiteX45" fmla="*/ 963127 w 3692679"/>
                  <a:gd name="connsiteY45" fmla="*/ 1323833 h 4046561"/>
                  <a:gd name="connsiteX46" fmla="*/ 976774 w 3692679"/>
                  <a:gd name="connsiteY46" fmla="*/ 1364776 h 4046561"/>
                  <a:gd name="connsiteX47" fmla="*/ 990422 w 3692679"/>
                  <a:gd name="connsiteY47" fmla="*/ 1405719 h 4046561"/>
                  <a:gd name="connsiteX48" fmla="*/ 1010894 w 3692679"/>
                  <a:gd name="connsiteY48" fmla="*/ 1467134 h 4046561"/>
                  <a:gd name="connsiteX49" fmla="*/ 1017718 w 3692679"/>
                  <a:gd name="connsiteY49" fmla="*/ 1487606 h 4046561"/>
                  <a:gd name="connsiteX50" fmla="*/ 1010894 w 3692679"/>
                  <a:gd name="connsiteY50" fmla="*/ 1624083 h 4046561"/>
                  <a:gd name="connsiteX51" fmla="*/ 997246 w 3692679"/>
                  <a:gd name="connsiteY51" fmla="*/ 1665027 h 4046561"/>
                  <a:gd name="connsiteX52" fmla="*/ 990422 w 3692679"/>
                  <a:gd name="connsiteY52" fmla="*/ 1685498 h 4046561"/>
                  <a:gd name="connsiteX53" fmla="*/ 1010894 w 3692679"/>
                  <a:gd name="connsiteY53" fmla="*/ 1760561 h 4046561"/>
                  <a:gd name="connsiteX54" fmla="*/ 1051837 w 3692679"/>
                  <a:gd name="connsiteY54" fmla="*/ 1821976 h 4046561"/>
                  <a:gd name="connsiteX55" fmla="*/ 1072309 w 3692679"/>
                  <a:gd name="connsiteY55" fmla="*/ 1835624 h 4046561"/>
                  <a:gd name="connsiteX56" fmla="*/ 1079133 w 3692679"/>
                  <a:gd name="connsiteY56" fmla="*/ 1856095 h 4046561"/>
                  <a:gd name="connsiteX57" fmla="*/ 1120076 w 3692679"/>
                  <a:gd name="connsiteY57" fmla="*/ 1890215 h 4046561"/>
                  <a:gd name="connsiteX58" fmla="*/ 1140547 w 3692679"/>
                  <a:gd name="connsiteY58" fmla="*/ 1910686 h 4046561"/>
                  <a:gd name="connsiteX59" fmla="*/ 1161019 w 3692679"/>
                  <a:gd name="connsiteY59" fmla="*/ 1924334 h 4046561"/>
                  <a:gd name="connsiteX60" fmla="*/ 1181491 w 3692679"/>
                  <a:gd name="connsiteY60" fmla="*/ 1944806 h 4046561"/>
                  <a:gd name="connsiteX61" fmla="*/ 1201962 w 3692679"/>
                  <a:gd name="connsiteY61" fmla="*/ 1951630 h 4046561"/>
                  <a:gd name="connsiteX62" fmla="*/ 1236082 w 3692679"/>
                  <a:gd name="connsiteY62" fmla="*/ 1985749 h 4046561"/>
                  <a:gd name="connsiteX63" fmla="*/ 1249730 w 3692679"/>
                  <a:gd name="connsiteY63" fmla="*/ 2006221 h 4046561"/>
                  <a:gd name="connsiteX64" fmla="*/ 1270201 w 3692679"/>
                  <a:gd name="connsiteY64" fmla="*/ 2047164 h 4046561"/>
                  <a:gd name="connsiteX65" fmla="*/ 1277025 w 3692679"/>
                  <a:gd name="connsiteY65" fmla="*/ 2067636 h 4046561"/>
                  <a:gd name="connsiteX66" fmla="*/ 1304321 w 3692679"/>
                  <a:gd name="connsiteY66" fmla="*/ 2108579 h 4046561"/>
                  <a:gd name="connsiteX67" fmla="*/ 1324792 w 3692679"/>
                  <a:gd name="connsiteY67" fmla="*/ 2149522 h 4046561"/>
                  <a:gd name="connsiteX68" fmla="*/ 1331616 w 3692679"/>
                  <a:gd name="connsiteY68" fmla="*/ 2169994 h 4046561"/>
                  <a:gd name="connsiteX69" fmla="*/ 1352088 w 3692679"/>
                  <a:gd name="connsiteY69" fmla="*/ 2183642 h 4046561"/>
                  <a:gd name="connsiteX70" fmla="*/ 1358912 w 3692679"/>
                  <a:gd name="connsiteY70" fmla="*/ 2204113 h 4046561"/>
                  <a:gd name="connsiteX71" fmla="*/ 1379383 w 3692679"/>
                  <a:gd name="connsiteY71" fmla="*/ 2210937 h 4046561"/>
                  <a:gd name="connsiteX72" fmla="*/ 1420327 w 3692679"/>
                  <a:gd name="connsiteY72" fmla="*/ 2238233 h 4046561"/>
                  <a:gd name="connsiteX73" fmla="*/ 1440798 w 3692679"/>
                  <a:gd name="connsiteY73" fmla="*/ 2245057 h 4046561"/>
                  <a:gd name="connsiteX74" fmla="*/ 1502213 w 3692679"/>
                  <a:gd name="connsiteY74" fmla="*/ 2279176 h 4046561"/>
                  <a:gd name="connsiteX75" fmla="*/ 1563628 w 3692679"/>
                  <a:gd name="connsiteY75" fmla="*/ 2320119 h 4046561"/>
                  <a:gd name="connsiteX76" fmla="*/ 1584100 w 3692679"/>
                  <a:gd name="connsiteY76" fmla="*/ 2333767 h 4046561"/>
                  <a:gd name="connsiteX77" fmla="*/ 1604571 w 3692679"/>
                  <a:gd name="connsiteY77" fmla="*/ 2340591 h 4046561"/>
                  <a:gd name="connsiteX78" fmla="*/ 1618219 w 3692679"/>
                  <a:gd name="connsiteY78" fmla="*/ 2361063 h 4046561"/>
                  <a:gd name="connsiteX79" fmla="*/ 1638691 w 3692679"/>
                  <a:gd name="connsiteY79" fmla="*/ 2367886 h 4046561"/>
                  <a:gd name="connsiteX80" fmla="*/ 1679634 w 3692679"/>
                  <a:gd name="connsiteY80" fmla="*/ 2395182 h 4046561"/>
                  <a:gd name="connsiteX81" fmla="*/ 1700106 w 3692679"/>
                  <a:gd name="connsiteY81" fmla="*/ 2408830 h 4046561"/>
                  <a:gd name="connsiteX82" fmla="*/ 1727401 w 3692679"/>
                  <a:gd name="connsiteY82" fmla="*/ 2429301 h 4046561"/>
                  <a:gd name="connsiteX83" fmla="*/ 1768344 w 3692679"/>
                  <a:gd name="connsiteY83" fmla="*/ 2456597 h 4046561"/>
                  <a:gd name="connsiteX84" fmla="*/ 1829759 w 3692679"/>
                  <a:gd name="connsiteY84" fmla="*/ 2497540 h 4046561"/>
                  <a:gd name="connsiteX85" fmla="*/ 1850231 w 3692679"/>
                  <a:gd name="connsiteY85" fmla="*/ 2511188 h 4046561"/>
                  <a:gd name="connsiteX86" fmla="*/ 1870703 w 3692679"/>
                  <a:gd name="connsiteY86" fmla="*/ 2531660 h 4046561"/>
                  <a:gd name="connsiteX87" fmla="*/ 1891174 w 3692679"/>
                  <a:gd name="connsiteY87" fmla="*/ 2538483 h 4046561"/>
                  <a:gd name="connsiteX88" fmla="*/ 1938941 w 3692679"/>
                  <a:gd name="connsiteY88" fmla="*/ 2572603 h 4046561"/>
                  <a:gd name="connsiteX89" fmla="*/ 1979885 w 3692679"/>
                  <a:gd name="connsiteY89" fmla="*/ 2599898 h 4046561"/>
                  <a:gd name="connsiteX90" fmla="*/ 2020828 w 3692679"/>
                  <a:gd name="connsiteY90" fmla="*/ 2627194 h 4046561"/>
                  <a:gd name="connsiteX91" fmla="*/ 2061771 w 3692679"/>
                  <a:gd name="connsiteY91" fmla="*/ 2640842 h 4046561"/>
                  <a:gd name="connsiteX92" fmla="*/ 2102715 w 3692679"/>
                  <a:gd name="connsiteY92" fmla="*/ 2654489 h 4046561"/>
                  <a:gd name="connsiteX93" fmla="*/ 2123186 w 3692679"/>
                  <a:gd name="connsiteY93" fmla="*/ 2661313 h 4046561"/>
                  <a:gd name="connsiteX94" fmla="*/ 2150482 w 3692679"/>
                  <a:gd name="connsiteY94" fmla="*/ 2668137 h 4046561"/>
                  <a:gd name="connsiteX95" fmla="*/ 2170953 w 3692679"/>
                  <a:gd name="connsiteY95" fmla="*/ 2674961 h 4046561"/>
                  <a:gd name="connsiteX96" fmla="*/ 2211897 w 3692679"/>
                  <a:gd name="connsiteY96" fmla="*/ 2681785 h 4046561"/>
                  <a:gd name="connsiteX97" fmla="*/ 2280135 w 3692679"/>
                  <a:gd name="connsiteY97" fmla="*/ 2702257 h 4046561"/>
                  <a:gd name="connsiteX98" fmla="*/ 2321079 w 3692679"/>
                  <a:gd name="connsiteY98" fmla="*/ 2715904 h 4046561"/>
                  <a:gd name="connsiteX99" fmla="*/ 2362022 w 3692679"/>
                  <a:gd name="connsiteY99" fmla="*/ 2729552 h 4046561"/>
                  <a:gd name="connsiteX100" fmla="*/ 2382494 w 3692679"/>
                  <a:gd name="connsiteY100" fmla="*/ 2736376 h 4046561"/>
                  <a:gd name="connsiteX101" fmla="*/ 2402965 w 3692679"/>
                  <a:gd name="connsiteY101" fmla="*/ 2750024 h 4046561"/>
                  <a:gd name="connsiteX102" fmla="*/ 2423437 w 3692679"/>
                  <a:gd name="connsiteY102" fmla="*/ 2756848 h 4046561"/>
                  <a:gd name="connsiteX103" fmla="*/ 2464380 w 3692679"/>
                  <a:gd name="connsiteY103" fmla="*/ 2784143 h 4046561"/>
                  <a:gd name="connsiteX104" fmla="*/ 2525795 w 3692679"/>
                  <a:gd name="connsiteY104" fmla="*/ 2825086 h 4046561"/>
                  <a:gd name="connsiteX105" fmla="*/ 2546267 w 3692679"/>
                  <a:gd name="connsiteY105" fmla="*/ 2838734 h 4046561"/>
                  <a:gd name="connsiteX106" fmla="*/ 2573562 w 3692679"/>
                  <a:gd name="connsiteY106" fmla="*/ 2852382 h 4046561"/>
                  <a:gd name="connsiteX107" fmla="*/ 2614506 w 3692679"/>
                  <a:gd name="connsiteY107" fmla="*/ 2879677 h 4046561"/>
                  <a:gd name="connsiteX108" fmla="*/ 2634977 w 3692679"/>
                  <a:gd name="connsiteY108" fmla="*/ 2900149 h 4046561"/>
                  <a:gd name="connsiteX109" fmla="*/ 2655449 w 3692679"/>
                  <a:gd name="connsiteY109" fmla="*/ 2913797 h 4046561"/>
                  <a:gd name="connsiteX110" fmla="*/ 2662273 w 3692679"/>
                  <a:gd name="connsiteY110" fmla="*/ 2934268 h 4046561"/>
                  <a:gd name="connsiteX111" fmla="*/ 2675921 w 3692679"/>
                  <a:gd name="connsiteY111" fmla="*/ 2954740 h 4046561"/>
                  <a:gd name="connsiteX112" fmla="*/ 2696392 w 3692679"/>
                  <a:gd name="connsiteY112" fmla="*/ 2995683 h 4046561"/>
                  <a:gd name="connsiteX113" fmla="*/ 2703216 w 3692679"/>
                  <a:gd name="connsiteY113" fmla="*/ 3016155 h 4046561"/>
                  <a:gd name="connsiteX114" fmla="*/ 2723688 w 3692679"/>
                  <a:gd name="connsiteY114" fmla="*/ 3057098 h 4046561"/>
                  <a:gd name="connsiteX115" fmla="*/ 2716864 w 3692679"/>
                  <a:gd name="connsiteY115" fmla="*/ 3118513 h 4046561"/>
                  <a:gd name="connsiteX116" fmla="*/ 2703216 w 3692679"/>
                  <a:gd name="connsiteY116" fmla="*/ 3166280 h 4046561"/>
                  <a:gd name="connsiteX117" fmla="*/ 2696392 w 3692679"/>
                  <a:gd name="connsiteY117" fmla="*/ 3193576 h 4046561"/>
                  <a:gd name="connsiteX118" fmla="*/ 2682744 w 3692679"/>
                  <a:gd name="connsiteY118" fmla="*/ 3234519 h 4046561"/>
                  <a:gd name="connsiteX119" fmla="*/ 2669097 w 3692679"/>
                  <a:gd name="connsiteY119" fmla="*/ 3254991 h 4046561"/>
                  <a:gd name="connsiteX120" fmla="*/ 2662273 w 3692679"/>
                  <a:gd name="connsiteY120" fmla="*/ 3275463 h 4046561"/>
                  <a:gd name="connsiteX121" fmla="*/ 2641801 w 3692679"/>
                  <a:gd name="connsiteY121" fmla="*/ 3295934 h 4046561"/>
                  <a:gd name="connsiteX122" fmla="*/ 2594034 w 3692679"/>
                  <a:gd name="connsiteY122" fmla="*/ 3323230 h 4046561"/>
                  <a:gd name="connsiteX123" fmla="*/ 2634977 w 3692679"/>
                  <a:gd name="connsiteY123" fmla="*/ 3357349 h 4046561"/>
                  <a:gd name="connsiteX124" fmla="*/ 2655449 w 3692679"/>
                  <a:gd name="connsiteY124" fmla="*/ 3364173 h 4046561"/>
                  <a:gd name="connsiteX125" fmla="*/ 2675921 w 3692679"/>
                  <a:gd name="connsiteY125" fmla="*/ 3377821 h 4046561"/>
                  <a:gd name="connsiteX126" fmla="*/ 2696392 w 3692679"/>
                  <a:gd name="connsiteY126" fmla="*/ 3384645 h 4046561"/>
                  <a:gd name="connsiteX127" fmla="*/ 2757807 w 3692679"/>
                  <a:gd name="connsiteY127" fmla="*/ 3418764 h 4046561"/>
                  <a:gd name="connsiteX128" fmla="*/ 2778279 w 3692679"/>
                  <a:gd name="connsiteY128" fmla="*/ 3432412 h 4046561"/>
                  <a:gd name="connsiteX129" fmla="*/ 2798750 w 3692679"/>
                  <a:gd name="connsiteY129" fmla="*/ 3439236 h 4046561"/>
                  <a:gd name="connsiteX130" fmla="*/ 2839694 w 3692679"/>
                  <a:gd name="connsiteY130" fmla="*/ 3466531 h 4046561"/>
                  <a:gd name="connsiteX131" fmla="*/ 2880637 w 3692679"/>
                  <a:gd name="connsiteY131" fmla="*/ 3480179 h 4046561"/>
                  <a:gd name="connsiteX132" fmla="*/ 2921580 w 3692679"/>
                  <a:gd name="connsiteY132" fmla="*/ 3500651 h 4046561"/>
                  <a:gd name="connsiteX133" fmla="*/ 2948876 w 3692679"/>
                  <a:gd name="connsiteY133" fmla="*/ 3493827 h 4046561"/>
                  <a:gd name="connsiteX134" fmla="*/ 2969347 w 3692679"/>
                  <a:gd name="connsiteY134" fmla="*/ 3480179 h 4046561"/>
                  <a:gd name="connsiteX135" fmla="*/ 2989819 w 3692679"/>
                  <a:gd name="connsiteY135" fmla="*/ 3473355 h 4046561"/>
                  <a:gd name="connsiteX136" fmla="*/ 3023938 w 3692679"/>
                  <a:gd name="connsiteY136" fmla="*/ 3446060 h 4046561"/>
                  <a:gd name="connsiteX137" fmla="*/ 3064882 w 3692679"/>
                  <a:gd name="connsiteY137" fmla="*/ 3411940 h 4046561"/>
                  <a:gd name="connsiteX138" fmla="*/ 3071706 w 3692679"/>
                  <a:gd name="connsiteY138" fmla="*/ 3391468 h 4046561"/>
                  <a:gd name="connsiteX139" fmla="*/ 3092177 w 3692679"/>
                  <a:gd name="connsiteY139" fmla="*/ 3370997 h 4046561"/>
                  <a:gd name="connsiteX140" fmla="*/ 3105825 w 3692679"/>
                  <a:gd name="connsiteY140" fmla="*/ 3350525 h 4046561"/>
                  <a:gd name="connsiteX141" fmla="*/ 3119473 w 3692679"/>
                  <a:gd name="connsiteY141" fmla="*/ 3370997 h 4046561"/>
                  <a:gd name="connsiteX142" fmla="*/ 3126297 w 3692679"/>
                  <a:gd name="connsiteY142" fmla="*/ 3391468 h 4046561"/>
                  <a:gd name="connsiteX143" fmla="*/ 3167240 w 3692679"/>
                  <a:gd name="connsiteY143" fmla="*/ 3418764 h 4046561"/>
                  <a:gd name="connsiteX144" fmla="*/ 3187712 w 3692679"/>
                  <a:gd name="connsiteY144" fmla="*/ 3432412 h 4046561"/>
                  <a:gd name="connsiteX145" fmla="*/ 3228655 w 3692679"/>
                  <a:gd name="connsiteY145" fmla="*/ 3405116 h 4046561"/>
                  <a:gd name="connsiteX146" fmla="*/ 3242303 w 3692679"/>
                  <a:gd name="connsiteY146" fmla="*/ 3425588 h 4046561"/>
                  <a:gd name="connsiteX147" fmla="*/ 3283246 w 3692679"/>
                  <a:gd name="connsiteY147" fmla="*/ 3459707 h 4046561"/>
                  <a:gd name="connsiteX148" fmla="*/ 3310541 w 3692679"/>
                  <a:gd name="connsiteY148" fmla="*/ 3500651 h 4046561"/>
                  <a:gd name="connsiteX149" fmla="*/ 3296894 w 3692679"/>
                  <a:gd name="connsiteY149" fmla="*/ 3521122 h 4046561"/>
                  <a:gd name="connsiteX150" fmla="*/ 3283246 w 3692679"/>
                  <a:gd name="connsiteY150" fmla="*/ 3562066 h 4046561"/>
                  <a:gd name="connsiteX151" fmla="*/ 3269598 w 3692679"/>
                  <a:gd name="connsiteY151" fmla="*/ 3582537 h 4046561"/>
                  <a:gd name="connsiteX152" fmla="*/ 3262774 w 3692679"/>
                  <a:gd name="connsiteY152" fmla="*/ 3603009 h 4046561"/>
                  <a:gd name="connsiteX153" fmla="*/ 3290070 w 3692679"/>
                  <a:gd name="connsiteY153" fmla="*/ 3650776 h 4046561"/>
                  <a:gd name="connsiteX154" fmla="*/ 3310541 w 3692679"/>
                  <a:gd name="connsiteY154" fmla="*/ 3664424 h 4046561"/>
                  <a:gd name="connsiteX155" fmla="*/ 3351485 w 3692679"/>
                  <a:gd name="connsiteY155" fmla="*/ 3691719 h 4046561"/>
                  <a:gd name="connsiteX156" fmla="*/ 3371956 w 3692679"/>
                  <a:gd name="connsiteY156" fmla="*/ 3705367 h 4046561"/>
                  <a:gd name="connsiteX157" fmla="*/ 3378780 w 3692679"/>
                  <a:gd name="connsiteY157" fmla="*/ 3725839 h 4046561"/>
                  <a:gd name="connsiteX158" fmla="*/ 3392428 w 3692679"/>
                  <a:gd name="connsiteY158" fmla="*/ 3746310 h 4046561"/>
                  <a:gd name="connsiteX159" fmla="*/ 3412900 w 3692679"/>
                  <a:gd name="connsiteY159" fmla="*/ 3814549 h 4046561"/>
                  <a:gd name="connsiteX160" fmla="*/ 3426547 w 3692679"/>
                  <a:gd name="connsiteY160" fmla="*/ 3903260 h 4046561"/>
                  <a:gd name="connsiteX161" fmla="*/ 3460667 w 3692679"/>
                  <a:gd name="connsiteY161" fmla="*/ 3937379 h 4046561"/>
                  <a:gd name="connsiteX162" fmla="*/ 3501610 w 3692679"/>
                  <a:gd name="connsiteY162" fmla="*/ 3978322 h 4046561"/>
                  <a:gd name="connsiteX163" fmla="*/ 3542553 w 3692679"/>
                  <a:gd name="connsiteY163" fmla="*/ 4012442 h 4046561"/>
                  <a:gd name="connsiteX164" fmla="*/ 3583497 w 3692679"/>
                  <a:gd name="connsiteY164" fmla="*/ 4046561 h 4046561"/>
                  <a:gd name="connsiteX165" fmla="*/ 3603968 w 3692679"/>
                  <a:gd name="connsiteY165" fmla="*/ 4005618 h 4046561"/>
                  <a:gd name="connsiteX166" fmla="*/ 3590321 w 3692679"/>
                  <a:gd name="connsiteY166" fmla="*/ 3957851 h 4046561"/>
                  <a:gd name="connsiteX167" fmla="*/ 3576673 w 3692679"/>
                  <a:gd name="connsiteY167" fmla="*/ 3910083 h 4046561"/>
                  <a:gd name="connsiteX168" fmla="*/ 3563025 w 3692679"/>
                  <a:gd name="connsiteY168" fmla="*/ 3889612 h 4046561"/>
                  <a:gd name="connsiteX169" fmla="*/ 3535730 w 3692679"/>
                  <a:gd name="connsiteY169" fmla="*/ 3828197 h 4046561"/>
                  <a:gd name="connsiteX170" fmla="*/ 3515258 w 3692679"/>
                  <a:gd name="connsiteY170" fmla="*/ 3780430 h 4046561"/>
                  <a:gd name="connsiteX171" fmla="*/ 3501610 w 3692679"/>
                  <a:gd name="connsiteY171" fmla="*/ 3759958 h 4046561"/>
                  <a:gd name="connsiteX172" fmla="*/ 3487962 w 3692679"/>
                  <a:gd name="connsiteY172" fmla="*/ 3719015 h 4046561"/>
                  <a:gd name="connsiteX173" fmla="*/ 3474315 w 3692679"/>
                  <a:gd name="connsiteY173" fmla="*/ 3678071 h 4046561"/>
                  <a:gd name="connsiteX174" fmla="*/ 3467491 w 3692679"/>
                  <a:gd name="connsiteY174" fmla="*/ 3650776 h 4046561"/>
                  <a:gd name="connsiteX175" fmla="*/ 3447019 w 3692679"/>
                  <a:gd name="connsiteY175" fmla="*/ 3589361 h 4046561"/>
                  <a:gd name="connsiteX176" fmla="*/ 3433371 w 3692679"/>
                  <a:gd name="connsiteY176" fmla="*/ 3541594 h 4046561"/>
                  <a:gd name="connsiteX177" fmla="*/ 3419724 w 3692679"/>
                  <a:gd name="connsiteY177" fmla="*/ 3411940 h 4046561"/>
                  <a:gd name="connsiteX178" fmla="*/ 3426547 w 3692679"/>
                  <a:gd name="connsiteY178" fmla="*/ 3309582 h 4046561"/>
                  <a:gd name="connsiteX179" fmla="*/ 3433371 w 3692679"/>
                  <a:gd name="connsiteY179" fmla="*/ 3282286 h 4046561"/>
                  <a:gd name="connsiteX180" fmla="*/ 3447019 w 3692679"/>
                  <a:gd name="connsiteY180" fmla="*/ 3241343 h 4046561"/>
                  <a:gd name="connsiteX181" fmla="*/ 3453843 w 3692679"/>
                  <a:gd name="connsiteY181" fmla="*/ 3220871 h 4046561"/>
                  <a:gd name="connsiteX182" fmla="*/ 3467491 w 3692679"/>
                  <a:gd name="connsiteY182" fmla="*/ 3200400 h 4046561"/>
                  <a:gd name="connsiteX183" fmla="*/ 3481138 w 3692679"/>
                  <a:gd name="connsiteY183" fmla="*/ 3159457 h 4046561"/>
                  <a:gd name="connsiteX184" fmla="*/ 3494786 w 3692679"/>
                  <a:gd name="connsiteY184" fmla="*/ 3138985 h 4046561"/>
                  <a:gd name="connsiteX185" fmla="*/ 3508434 w 3692679"/>
                  <a:gd name="connsiteY185" fmla="*/ 3098042 h 4046561"/>
                  <a:gd name="connsiteX186" fmla="*/ 3522082 w 3692679"/>
                  <a:gd name="connsiteY186" fmla="*/ 3057098 h 4046561"/>
                  <a:gd name="connsiteX187" fmla="*/ 3528906 w 3692679"/>
                  <a:gd name="connsiteY187" fmla="*/ 3036627 h 4046561"/>
                  <a:gd name="connsiteX188" fmla="*/ 3535730 w 3692679"/>
                  <a:gd name="connsiteY188" fmla="*/ 3009331 h 4046561"/>
                  <a:gd name="connsiteX189" fmla="*/ 3549377 w 3692679"/>
                  <a:gd name="connsiteY189" fmla="*/ 2968388 h 4046561"/>
                  <a:gd name="connsiteX190" fmla="*/ 3576673 w 3692679"/>
                  <a:gd name="connsiteY190" fmla="*/ 2886501 h 4046561"/>
                  <a:gd name="connsiteX191" fmla="*/ 3590321 w 3692679"/>
                  <a:gd name="connsiteY191" fmla="*/ 2838734 h 4046561"/>
                  <a:gd name="connsiteX192" fmla="*/ 3603968 w 3692679"/>
                  <a:gd name="connsiteY192" fmla="*/ 2797791 h 4046561"/>
                  <a:gd name="connsiteX193" fmla="*/ 3610792 w 3692679"/>
                  <a:gd name="connsiteY193" fmla="*/ 2770495 h 4046561"/>
                  <a:gd name="connsiteX194" fmla="*/ 3624440 w 3692679"/>
                  <a:gd name="connsiteY194" fmla="*/ 2729552 h 4046561"/>
                  <a:gd name="connsiteX195" fmla="*/ 3631264 w 3692679"/>
                  <a:gd name="connsiteY195" fmla="*/ 2681785 h 4046561"/>
                  <a:gd name="connsiteX196" fmla="*/ 3638088 w 3692679"/>
                  <a:gd name="connsiteY196" fmla="*/ 2654489 h 4046561"/>
                  <a:gd name="connsiteX197" fmla="*/ 3644912 w 3692679"/>
                  <a:gd name="connsiteY197" fmla="*/ 2593074 h 4046561"/>
                  <a:gd name="connsiteX198" fmla="*/ 3658559 w 3692679"/>
                  <a:gd name="connsiteY198" fmla="*/ 2483892 h 4046561"/>
                  <a:gd name="connsiteX199" fmla="*/ 3665383 w 3692679"/>
                  <a:gd name="connsiteY199" fmla="*/ 2333767 h 4046561"/>
                  <a:gd name="connsiteX200" fmla="*/ 3672207 w 3692679"/>
                  <a:gd name="connsiteY200" fmla="*/ 2272352 h 4046561"/>
                  <a:gd name="connsiteX201" fmla="*/ 3692679 w 3692679"/>
                  <a:gd name="connsiteY201" fmla="*/ 1924334 h 4046561"/>
                  <a:gd name="connsiteX202" fmla="*/ 3685855 w 3692679"/>
                  <a:gd name="connsiteY202" fmla="*/ 1828800 h 4046561"/>
                  <a:gd name="connsiteX203" fmla="*/ 3665383 w 3692679"/>
                  <a:gd name="connsiteY203" fmla="*/ 1760561 h 4046561"/>
                  <a:gd name="connsiteX204" fmla="*/ 3658559 w 3692679"/>
                  <a:gd name="connsiteY204" fmla="*/ 1726442 h 4046561"/>
                  <a:gd name="connsiteX205" fmla="*/ 3651735 w 3692679"/>
                  <a:gd name="connsiteY205" fmla="*/ 1705970 h 4046561"/>
                  <a:gd name="connsiteX206" fmla="*/ 3644912 w 3692679"/>
                  <a:gd name="connsiteY206" fmla="*/ 1726442 h 4046561"/>
                  <a:gd name="connsiteX207" fmla="*/ 3631264 w 3692679"/>
                  <a:gd name="connsiteY207" fmla="*/ 1746913 h 4046561"/>
                  <a:gd name="connsiteX208" fmla="*/ 3597144 w 3692679"/>
                  <a:gd name="connsiteY208" fmla="*/ 1801504 h 4046561"/>
                  <a:gd name="connsiteX209" fmla="*/ 3590321 w 3692679"/>
                  <a:gd name="connsiteY209" fmla="*/ 1821976 h 4046561"/>
                  <a:gd name="connsiteX210" fmla="*/ 3549377 w 3692679"/>
                  <a:gd name="connsiteY210" fmla="*/ 1842448 h 4046561"/>
                  <a:gd name="connsiteX211" fmla="*/ 3501610 w 3692679"/>
                  <a:gd name="connsiteY211" fmla="*/ 1862919 h 4046561"/>
                  <a:gd name="connsiteX212" fmla="*/ 3378780 w 3692679"/>
                  <a:gd name="connsiteY212" fmla="*/ 1835624 h 4046561"/>
                  <a:gd name="connsiteX213" fmla="*/ 3303856 w 3692679"/>
                  <a:gd name="connsiteY213" fmla="*/ 1822129 h 4046561"/>
                  <a:gd name="connsiteX214" fmla="*/ 3310679 w 3692679"/>
                  <a:gd name="connsiteY214" fmla="*/ 1603747 h 4046561"/>
                  <a:gd name="connsiteX215" fmla="*/ 3324329 w 3692679"/>
                  <a:gd name="connsiteY215" fmla="*/ 1562800 h 4046561"/>
                  <a:gd name="connsiteX216" fmla="*/ 3331013 w 3692679"/>
                  <a:gd name="connsiteY216" fmla="*/ 1460310 h 4046561"/>
                  <a:gd name="connsiteX217" fmla="*/ 3303718 w 3692679"/>
                  <a:gd name="connsiteY217" fmla="*/ 1398895 h 4046561"/>
                  <a:gd name="connsiteX218" fmla="*/ 3296894 w 3692679"/>
                  <a:gd name="connsiteY218" fmla="*/ 1378424 h 4046561"/>
                  <a:gd name="connsiteX219" fmla="*/ 3290070 w 3692679"/>
                  <a:gd name="connsiteY219" fmla="*/ 1357952 h 4046561"/>
                  <a:gd name="connsiteX220" fmla="*/ 3071706 w 3692679"/>
                  <a:gd name="connsiteY220" fmla="*/ 1330657 h 4046561"/>
                  <a:gd name="connsiteX221" fmla="*/ 2846518 w 3692679"/>
                  <a:gd name="connsiteY221" fmla="*/ 1337480 h 4046561"/>
                  <a:gd name="connsiteX222" fmla="*/ 2826046 w 3692679"/>
                  <a:gd name="connsiteY222" fmla="*/ 1351128 h 4046561"/>
                  <a:gd name="connsiteX223" fmla="*/ 2812398 w 3692679"/>
                  <a:gd name="connsiteY223" fmla="*/ 1392071 h 4046561"/>
                  <a:gd name="connsiteX224" fmla="*/ 2805574 w 3692679"/>
                  <a:gd name="connsiteY224" fmla="*/ 1419367 h 4046561"/>
                  <a:gd name="connsiteX225" fmla="*/ 2791927 w 3692679"/>
                  <a:gd name="connsiteY225" fmla="*/ 1473958 h 4046561"/>
                  <a:gd name="connsiteX226" fmla="*/ 2785103 w 3692679"/>
                  <a:gd name="connsiteY226" fmla="*/ 1521725 h 4046561"/>
                  <a:gd name="connsiteX227" fmla="*/ 2791927 w 3692679"/>
                  <a:gd name="connsiteY227" fmla="*/ 1705970 h 4046561"/>
                  <a:gd name="connsiteX228" fmla="*/ 2805574 w 3692679"/>
                  <a:gd name="connsiteY228" fmla="*/ 1808328 h 4046561"/>
                  <a:gd name="connsiteX229" fmla="*/ 2798750 w 3692679"/>
                  <a:gd name="connsiteY229" fmla="*/ 1835624 h 4046561"/>
                  <a:gd name="connsiteX230" fmla="*/ 2737335 w 3692679"/>
                  <a:gd name="connsiteY230" fmla="*/ 1828800 h 4046561"/>
                  <a:gd name="connsiteX231" fmla="*/ 2614506 w 3692679"/>
                  <a:gd name="connsiteY231" fmla="*/ 1821976 h 4046561"/>
                  <a:gd name="connsiteX232" fmla="*/ 2348374 w 3692679"/>
                  <a:gd name="connsiteY232" fmla="*/ 1808328 h 4046561"/>
                  <a:gd name="connsiteX233" fmla="*/ 2225638 w 3692679"/>
                  <a:gd name="connsiteY233" fmla="*/ 1815305 h 4046561"/>
                  <a:gd name="connsiteX234" fmla="*/ 2150573 w 3692679"/>
                  <a:gd name="connsiteY234" fmla="*/ 1815305 h 4046561"/>
                  <a:gd name="connsiteX235" fmla="*/ 1979968 w 3692679"/>
                  <a:gd name="connsiteY235" fmla="*/ 1808480 h 4046561"/>
                  <a:gd name="connsiteX236" fmla="*/ 1918470 w 3692679"/>
                  <a:gd name="connsiteY236" fmla="*/ 1753737 h 4046561"/>
                  <a:gd name="connsiteX237" fmla="*/ 1877527 w 3692679"/>
                  <a:gd name="connsiteY237" fmla="*/ 1692322 h 4046561"/>
                  <a:gd name="connsiteX238" fmla="*/ 1863879 w 3692679"/>
                  <a:gd name="connsiteY238" fmla="*/ 1671851 h 4046561"/>
                  <a:gd name="connsiteX239" fmla="*/ 1822935 w 3692679"/>
                  <a:gd name="connsiteY239" fmla="*/ 1630907 h 4046561"/>
                  <a:gd name="connsiteX240" fmla="*/ 1775168 w 3692679"/>
                  <a:gd name="connsiteY240" fmla="*/ 1576316 h 4046561"/>
                  <a:gd name="connsiteX241" fmla="*/ 1720577 w 3692679"/>
                  <a:gd name="connsiteY241" fmla="*/ 1514901 h 4046561"/>
                  <a:gd name="connsiteX242" fmla="*/ 1679634 w 3692679"/>
                  <a:gd name="connsiteY242" fmla="*/ 1487606 h 4046561"/>
                  <a:gd name="connsiteX243" fmla="*/ 1618219 w 3692679"/>
                  <a:gd name="connsiteY243" fmla="*/ 1439839 h 4046561"/>
                  <a:gd name="connsiteX244" fmla="*/ 1577276 w 3692679"/>
                  <a:gd name="connsiteY244" fmla="*/ 1398895 h 4046561"/>
                  <a:gd name="connsiteX245" fmla="*/ 1536333 w 3692679"/>
                  <a:gd name="connsiteY245" fmla="*/ 1371600 h 4046561"/>
                  <a:gd name="connsiteX246" fmla="*/ 1488565 w 3692679"/>
                  <a:gd name="connsiteY246" fmla="*/ 1310185 h 4046561"/>
                  <a:gd name="connsiteX247" fmla="*/ 1468094 w 3692679"/>
                  <a:gd name="connsiteY247" fmla="*/ 1289713 h 4046561"/>
                  <a:gd name="connsiteX248" fmla="*/ 1447622 w 3692679"/>
                  <a:gd name="connsiteY248" fmla="*/ 1282889 h 4046561"/>
                  <a:gd name="connsiteX249" fmla="*/ 1420327 w 3692679"/>
                  <a:gd name="connsiteY249" fmla="*/ 1248770 h 4046561"/>
                  <a:gd name="connsiteX250" fmla="*/ 1393031 w 3692679"/>
                  <a:gd name="connsiteY250" fmla="*/ 1214651 h 4046561"/>
                  <a:gd name="connsiteX251" fmla="*/ 1379383 w 3692679"/>
                  <a:gd name="connsiteY251" fmla="*/ 1194179 h 4046561"/>
                  <a:gd name="connsiteX252" fmla="*/ 1338440 w 3692679"/>
                  <a:gd name="connsiteY252" fmla="*/ 1153236 h 4046561"/>
                  <a:gd name="connsiteX253" fmla="*/ 1304321 w 3692679"/>
                  <a:gd name="connsiteY253" fmla="*/ 1125940 h 4046561"/>
                  <a:gd name="connsiteX254" fmla="*/ 1290673 w 3692679"/>
                  <a:gd name="connsiteY254" fmla="*/ 1098645 h 4046561"/>
                  <a:gd name="connsiteX255" fmla="*/ 1270201 w 3692679"/>
                  <a:gd name="connsiteY255" fmla="*/ 1084997 h 4046561"/>
                  <a:gd name="connsiteX256" fmla="*/ 1242906 w 3692679"/>
                  <a:gd name="connsiteY256" fmla="*/ 1064525 h 4046561"/>
                  <a:gd name="connsiteX257" fmla="*/ 1297551 w 3692679"/>
                  <a:gd name="connsiteY257" fmla="*/ 873530 h 4046561"/>
                  <a:gd name="connsiteX258" fmla="*/ 1345320 w 3692679"/>
                  <a:gd name="connsiteY258" fmla="*/ 743866 h 4046561"/>
                  <a:gd name="connsiteX259" fmla="*/ 1331672 w 3692679"/>
                  <a:gd name="connsiteY259" fmla="*/ 696095 h 4046561"/>
                  <a:gd name="connsiteX260" fmla="*/ 1249782 w 3692679"/>
                  <a:gd name="connsiteY260" fmla="*/ 696095 h 4046561"/>
                  <a:gd name="connsiteX261" fmla="*/ 1113344 w 3692679"/>
                  <a:gd name="connsiteY261" fmla="*/ 621082 h 4046561"/>
                  <a:gd name="connsiteX262" fmla="*/ 949519 w 3692679"/>
                  <a:gd name="connsiteY262" fmla="*/ 545956 h 4046561"/>
                  <a:gd name="connsiteX263" fmla="*/ 846197 w 3692679"/>
                  <a:gd name="connsiteY263" fmla="*/ 484536 h 4046561"/>
                  <a:gd name="connsiteX264" fmla="*/ 772090 w 3692679"/>
                  <a:gd name="connsiteY264" fmla="*/ 450415 h 4046561"/>
                  <a:gd name="connsiteX265" fmla="*/ 717496 w 3692679"/>
                  <a:gd name="connsiteY265" fmla="*/ 429940 h 4046561"/>
                  <a:gd name="connsiteX266" fmla="*/ 662904 w 3692679"/>
                  <a:gd name="connsiteY266" fmla="*/ 388994 h 4046561"/>
                  <a:gd name="connsiteX267" fmla="*/ 642430 w 3692679"/>
                  <a:gd name="connsiteY267" fmla="*/ 375345 h 4046561"/>
                  <a:gd name="connsiteX268" fmla="*/ 574189 w 3692679"/>
                  <a:gd name="connsiteY268" fmla="*/ 368521 h 4046561"/>
                  <a:gd name="connsiteX269" fmla="*/ 560564 w 3692679"/>
                  <a:gd name="connsiteY269" fmla="*/ 354900 h 4046561"/>
                  <a:gd name="connsiteX270" fmla="*/ 669728 w 3692679"/>
                  <a:gd name="connsiteY270" fmla="*/ 163787 h 4046561"/>
                  <a:gd name="connsiteX271" fmla="*/ 642457 w 3692679"/>
                  <a:gd name="connsiteY271" fmla="*/ 109204 h 4046561"/>
                  <a:gd name="connsiteX272" fmla="*/ 581060 w 3692679"/>
                  <a:gd name="connsiteY272" fmla="*/ 68261 h 4046561"/>
                  <a:gd name="connsiteX273" fmla="*/ 512772 w 3692679"/>
                  <a:gd name="connsiteY273" fmla="*/ 34122 h 4046561"/>
                  <a:gd name="connsiteX274" fmla="*/ 451335 w 3692679"/>
                  <a:gd name="connsiteY274" fmla="*/ 27295 h 4046561"/>
                  <a:gd name="connsiteX275" fmla="*/ 444512 w 3692679"/>
                  <a:gd name="connsiteY275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49479 w 3692679"/>
                  <a:gd name="connsiteY43" fmla="*/ 1276066 h 4046561"/>
                  <a:gd name="connsiteX44" fmla="*/ 963127 w 3692679"/>
                  <a:gd name="connsiteY44" fmla="*/ 1323833 h 4046561"/>
                  <a:gd name="connsiteX45" fmla="*/ 976774 w 3692679"/>
                  <a:gd name="connsiteY45" fmla="*/ 1364776 h 4046561"/>
                  <a:gd name="connsiteX46" fmla="*/ 990422 w 3692679"/>
                  <a:gd name="connsiteY46" fmla="*/ 1405719 h 4046561"/>
                  <a:gd name="connsiteX47" fmla="*/ 1010894 w 3692679"/>
                  <a:gd name="connsiteY47" fmla="*/ 1467134 h 4046561"/>
                  <a:gd name="connsiteX48" fmla="*/ 1017718 w 3692679"/>
                  <a:gd name="connsiteY48" fmla="*/ 1487606 h 4046561"/>
                  <a:gd name="connsiteX49" fmla="*/ 1010894 w 3692679"/>
                  <a:gd name="connsiteY49" fmla="*/ 1624083 h 4046561"/>
                  <a:gd name="connsiteX50" fmla="*/ 997246 w 3692679"/>
                  <a:gd name="connsiteY50" fmla="*/ 1665027 h 4046561"/>
                  <a:gd name="connsiteX51" fmla="*/ 990422 w 3692679"/>
                  <a:gd name="connsiteY51" fmla="*/ 1685498 h 4046561"/>
                  <a:gd name="connsiteX52" fmla="*/ 1010894 w 3692679"/>
                  <a:gd name="connsiteY52" fmla="*/ 1760561 h 4046561"/>
                  <a:gd name="connsiteX53" fmla="*/ 1051837 w 3692679"/>
                  <a:gd name="connsiteY53" fmla="*/ 1821976 h 4046561"/>
                  <a:gd name="connsiteX54" fmla="*/ 1072309 w 3692679"/>
                  <a:gd name="connsiteY54" fmla="*/ 1835624 h 4046561"/>
                  <a:gd name="connsiteX55" fmla="*/ 1079133 w 3692679"/>
                  <a:gd name="connsiteY55" fmla="*/ 1856095 h 4046561"/>
                  <a:gd name="connsiteX56" fmla="*/ 1120076 w 3692679"/>
                  <a:gd name="connsiteY56" fmla="*/ 1890215 h 4046561"/>
                  <a:gd name="connsiteX57" fmla="*/ 1140547 w 3692679"/>
                  <a:gd name="connsiteY57" fmla="*/ 1910686 h 4046561"/>
                  <a:gd name="connsiteX58" fmla="*/ 1161019 w 3692679"/>
                  <a:gd name="connsiteY58" fmla="*/ 1924334 h 4046561"/>
                  <a:gd name="connsiteX59" fmla="*/ 1181491 w 3692679"/>
                  <a:gd name="connsiteY59" fmla="*/ 1944806 h 4046561"/>
                  <a:gd name="connsiteX60" fmla="*/ 1201962 w 3692679"/>
                  <a:gd name="connsiteY60" fmla="*/ 1951630 h 4046561"/>
                  <a:gd name="connsiteX61" fmla="*/ 1236082 w 3692679"/>
                  <a:gd name="connsiteY61" fmla="*/ 1985749 h 4046561"/>
                  <a:gd name="connsiteX62" fmla="*/ 1249730 w 3692679"/>
                  <a:gd name="connsiteY62" fmla="*/ 2006221 h 4046561"/>
                  <a:gd name="connsiteX63" fmla="*/ 1270201 w 3692679"/>
                  <a:gd name="connsiteY63" fmla="*/ 2047164 h 4046561"/>
                  <a:gd name="connsiteX64" fmla="*/ 1277025 w 3692679"/>
                  <a:gd name="connsiteY64" fmla="*/ 2067636 h 4046561"/>
                  <a:gd name="connsiteX65" fmla="*/ 1304321 w 3692679"/>
                  <a:gd name="connsiteY65" fmla="*/ 2108579 h 4046561"/>
                  <a:gd name="connsiteX66" fmla="*/ 1324792 w 3692679"/>
                  <a:gd name="connsiteY66" fmla="*/ 2149522 h 4046561"/>
                  <a:gd name="connsiteX67" fmla="*/ 1331616 w 3692679"/>
                  <a:gd name="connsiteY67" fmla="*/ 2169994 h 4046561"/>
                  <a:gd name="connsiteX68" fmla="*/ 1352088 w 3692679"/>
                  <a:gd name="connsiteY68" fmla="*/ 2183642 h 4046561"/>
                  <a:gd name="connsiteX69" fmla="*/ 1358912 w 3692679"/>
                  <a:gd name="connsiteY69" fmla="*/ 2204113 h 4046561"/>
                  <a:gd name="connsiteX70" fmla="*/ 1379383 w 3692679"/>
                  <a:gd name="connsiteY70" fmla="*/ 2210937 h 4046561"/>
                  <a:gd name="connsiteX71" fmla="*/ 1420327 w 3692679"/>
                  <a:gd name="connsiteY71" fmla="*/ 2238233 h 4046561"/>
                  <a:gd name="connsiteX72" fmla="*/ 1440798 w 3692679"/>
                  <a:gd name="connsiteY72" fmla="*/ 2245057 h 4046561"/>
                  <a:gd name="connsiteX73" fmla="*/ 1502213 w 3692679"/>
                  <a:gd name="connsiteY73" fmla="*/ 2279176 h 4046561"/>
                  <a:gd name="connsiteX74" fmla="*/ 1563628 w 3692679"/>
                  <a:gd name="connsiteY74" fmla="*/ 2320119 h 4046561"/>
                  <a:gd name="connsiteX75" fmla="*/ 1584100 w 3692679"/>
                  <a:gd name="connsiteY75" fmla="*/ 2333767 h 4046561"/>
                  <a:gd name="connsiteX76" fmla="*/ 1604571 w 3692679"/>
                  <a:gd name="connsiteY76" fmla="*/ 2340591 h 4046561"/>
                  <a:gd name="connsiteX77" fmla="*/ 1618219 w 3692679"/>
                  <a:gd name="connsiteY77" fmla="*/ 2361063 h 4046561"/>
                  <a:gd name="connsiteX78" fmla="*/ 1638691 w 3692679"/>
                  <a:gd name="connsiteY78" fmla="*/ 2367886 h 4046561"/>
                  <a:gd name="connsiteX79" fmla="*/ 1679634 w 3692679"/>
                  <a:gd name="connsiteY79" fmla="*/ 2395182 h 4046561"/>
                  <a:gd name="connsiteX80" fmla="*/ 1700106 w 3692679"/>
                  <a:gd name="connsiteY80" fmla="*/ 2408830 h 4046561"/>
                  <a:gd name="connsiteX81" fmla="*/ 1727401 w 3692679"/>
                  <a:gd name="connsiteY81" fmla="*/ 2429301 h 4046561"/>
                  <a:gd name="connsiteX82" fmla="*/ 1768344 w 3692679"/>
                  <a:gd name="connsiteY82" fmla="*/ 2456597 h 4046561"/>
                  <a:gd name="connsiteX83" fmla="*/ 1829759 w 3692679"/>
                  <a:gd name="connsiteY83" fmla="*/ 2497540 h 4046561"/>
                  <a:gd name="connsiteX84" fmla="*/ 1850231 w 3692679"/>
                  <a:gd name="connsiteY84" fmla="*/ 2511188 h 4046561"/>
                  <a:gd name="connsiteX85" fmla="*/ 1870703 w 3692679"/>
                  <a:gd name="connsiteY85" fmla="*/ 2531660 h 4046561"/>
                  <a:gd name="connsiteX86" fmla="*/ 1891174 w 3692679"/>
                  <a:gd name="connsiteY86" fmla="*/ 2538483 h 4046561"/>
                  <a:gd name="connsiteX87" fmla="*/ 1938941 w 3692679"/>
                  <a:gd name="connsiteY87" fmla="*/ 2572603 h 4046561"/>
                  <a:gd name="connsiteX88" fmla="*/ 1979885 w 3692679"/>
                  <a:gd name="connsiteY88" fmla="*/ 2599898 h 4046561"/>
                  <a:gd name="connsiteX89" fmla="*/ 2020828 w 3692679"/>
                  <a:gd name="connsiteY89" fmla="*/ 2627194 h 4046561"/>
                  <a:gd name="connsiteX90" fmla="*/ 2061771 w 3692679"/>
                  <a:gd name="connsiteY90" fmla="*/ 2640842 h 4046561"/>
                  <a:gd name="connsiteX91" fmla="*/ 2102715 w 3692679"/>
                  <a:gd name="connsiteY91" fmla="*/ 2654489 h 4046561"/>
                  <a:gd name="connsiteX92" fmla="*/ 2123186 w 3692679"/>
                  <a:gd name="connsiteY92" fmla="*/ 2661313 h 4046561"/>
                  <a:gd name="connsiteX93" fmla="*/ 2150482 w 3692679"/>
                  <a:gd name="connsiteY93" fmla="*/ 2668137 h 4046561"/>
                  <a:gd name="connsiteX94" fmla="*/ 2170953 w 3692679"/>
                  <a:gd name="connsiteY94" fmla="*/ 2674961 h 4046561"/>
                  <a:gd name="connsiteX95" fmla="*/ 2211897 w 3692679"/>
                  <a:gd name="connsiteY95" fmla="*/ 2681785 h 4046561"/>
                  <a:gd name="connsiteX96" fmla="*/ 2280135 w 3692679"/>
                  <a:gd name="connsiteY96" fmla="*/ 2702257 h 4046561"/>
                  <a:gd name="connsiteX97" fmla="*/ 2321079 w 3692679"/>
                  <a:gd name="connsiteY97" fmla="*/ 2715904 h 4046561"/>
                  <a:gd name="connsiteX98" fmla="*/ 2362022 w 3692679"/>
                  <a:gd name="connsiteY98" fmla="*/ 2729552 h 4046561"/>
                  <a:gd name="connsiteX99" fmla="*/ 2382494 w 3692679"/>
                  <a:gd name="connsiteY99" fmla="*/ 2736376 h 4046561"/>
                  <a:gd name="connsiteX100" fmla="*/ 2402965 w 3692679"/>
                  <a:gd name="connsiteY100" fmla="*/ 2750024 h 4046561"/>
                  <a:gd name="connsiteX101" fmla="*/ 2423437 w 3692679"/>
                  <a:gd name="connsiteY101" fmla="*/ 2756848 h 4046561"/>
                  <a:gd name="connsiteX102" fmla="*/ 2464380 w 3692679"/>
                  <a:gd name="connsiteY102" fmla="*/ 2784143 h 4046561"/>
                  <a:gd name="connsiteX103" fmla="*/ 2525795 w 3692679"/>
                  <a:gd name="connsiteY103" fmla="*/ 2825086 h 4046561"/>
                  <a:gd name="connsiteX104" fmla="*/ 2546267 w 3692679"/>
                  <a:gd name="connsiteY104" fmla="*/ 2838734 h 4046561"/>
                  <a:gd name="connsiteX105" fmla="*/ 2573562 w 3692679"/>
                  <a:gd name="connsiteY105" fmla="*/ 2852382 h 4046561"/>
                  <a:gd name="connsiteX106" fmla="*/ 2614506 w 3692679"/>
                  <a:gd name="connsiteY106" fmla="*/ 2879677 h 4046561"/>
                  <a:gd name="connsiteX107" fmla="*/ 2634977 w 3692679"/>
                  <a:gd name="connsiteY107" fmla="*/ 2900149 h 4046561"/>
                  <a:gd name="connsiteX108" fmla="*/ 2655449 w 3692679"/>
                  <a:gd name="connsiteY108" fmla="*/ 2913797 h 4046561"/>
                  <a:gd name="connsiteX109" fmla="*/ 2662273 w 3692679"/>
                  <a:gd name="connsiteY109" fmla="*/ 2934268 h 4046561"/>
                  <a:gd name="connsiteX110" fmla="*/ 2675921 w 3692679"/>
                  <a:gd name="connsiteY110" fmla="*/ 2954740 h 4046561"/>
                  <a:gd name="connsiteX111" fmla="*/ 2696392 w 3692679"/>
                  <a:gd name="connsiteY111" fmla="*/ 2995683 h 4046561"/>
                  <a:gd name="connsiteX112" fmla="*/ 2703216 w 3692679"/>
                  <a:gd name="connsiteY112" fmla="*/ 3016155 h 4046561"/>
                  <a:gd name="connsiteX113" fmla="*/ 2723688 w 3692679"/>
                  <a:gd name="connsiteY113" fmla="*/ 3057098 h 4046561"/>
                  <a:gd name="connsiteX114" fmla="*/ 2716864 w 3692679"/>
                  <a:gd name="connsiteY114" fmla="*/ 3118513 h 4046561"/>
                  <a:gd name="connsiteX115" fmla="*/ 2703216 w 3692679"/>
                  <a:gd name="connsiteY115" fmla="*/ 3166280 h 4046561"/>
                  <a:gd name="connsiteX116" fmla="*/ 2696392 w 3692679"/>
                  <a:gd name="connsiteY116" fmla="*/ 3193576 h 4046561"/>
                  <a:gd name="connsiteX117" fmla="*/ 2682744 w 3692679"/>
                  <a:gd name="connsiteY117" fmla="*/ 3234519 h 4046561"/>
                  <a:gd name="connsiteX118" fmla="*/ 2669097 w 3692679"/>
                  <a:gd name="connsiteY118" fmla="*/ 3254991 h 4046561"/>
                  <a:gd name="connsiteX119" fmla="*/ 2662273 w 3692679"/>
                  <a:gd name="connsiteY119" fmla="*/ 3275463 h 4046561"/>
                  <a:gd name="connsiteX120" fmla="*/ 2641801 w 3692679"/>
                  <a:gd name="connsiteY120" fmla="*/ 3295934 h 4046561"/>
                  <a:gd name="connsiteX121" fmla="*/ 2594034 w 3692679"/>
                  <a:gd name="connsiteY121" fmla="*/ 3323230 h 4046561"/>
                  <a:gd name="connsiteX122" fmla="*/ 2634977 w 3692679"/>
                  <a:gd name="connsiteY122" fmla="*/ 3357349 h 4046561"/>
                  <a:gd name="connsiteX123" fmla="*/ 2655449 w 3692679"/>
                  <a:gd name="connsiteY123" fmla="*/ 3364173 h 4046561"/>
                  <a:gd name="connsiteX124" fmla="*/ 2675921 w 3692679"/>
                  <a:gd name="connsiteY124" fmla="*/ 3377821 h 4046561"/>
                  <a:gd name="connsiteX125" fmla="*/ 2696392 w 3692679"/>
                  <a:gd name="connsiteY125" fmla="*/ 3384645 h 4046561"/>
                  <a:gd name="connsiteX126" fmla="*/ 2757807 w 3692679"/>
                  <a:gd name="connsiteY126" fmla="*/ 3418764 h 4046561"/>
                  <a:gd name="connsiteX127" fmla="*/ 2778279 w 3692679"/>
                  <a:gd name="connsiteY127" fmla="*/ 3432412 h 4046561"/>
                  <a:gd name="connsiteX128" fmla="*/ 2798750 w 3692679"/>
                  <a:gd name="connsiteY128" fmla="*/ 3439236 h 4046561"/>
                  <a:gd name="connsiteX129" fmla="*/ 2839694 w 3692679"/>
                  <a:gd name="connsiteY129" fmla="*/ 3466531 h 4046561"/>
                  <a:gd name="connsiteX130" fmla="*/ 2880637 w 3692679"/>
                  <a:gd name="connsiteY130" fmla="*/ 3480179 h 4046561"/>
                  <a:gd name="connsiteX131" fmla="*/ 2921580 w 3692679"/>
                  <a:gd name="connsiteY131" fmla="*/ 3500651 h 4046561"/>
                  <a:gd name="connsiteX132" fmla="*/ 2948876 w 3692679"/>
                  <a:gd name="connsiteY132" fmla="*/ 3493827 h 4046561"/>
                  <a:gd name="connsiteX133" fmla="*/ 2969347 w 3692679"/>
                  <a:gd name="connsiteY133" fmla="*/ 3480179 h 4046561"/>
                  <a:gd name="connsiteX134" fmla="*/ 2989819 w 3692679"/>
                  <a:gd name="connsiteY134" fmla="*/ 3473355 h 4046561"/>
                  <a:gd name="connsiteX135" fmla="*/ 3023938 w 3692679"/>
                  <a:gd name="connsiteY135" fmla="*/ 3446060 h 4046561"/>
                  <a:gd name="connsiteX136" fmla="*/ 3064882 w 3692679"/>
                  <a:gd name="connsiteY136" fmla="*/ 3411940 h 4046561"/>
                  <a:gd name="connsiteX137" fmla="*/ 3071706 w 3692679"/>
                  <a:gd name="connsiteY137" fmla="*/ 3391468 h 4046561"/>
                  <a:gd name="connsiteX138" fmla="*/ 3092177 w 3692679"/>
                  <a:gd name="connsiteY138" fmla="*/ 3370997 h 4046561"/>
                  <a:gd name="connsiteX139" fmla="*/ 3105825 w 3692679"/>
                  <a:gd name="connsiteY139" fmla="*/ 3350525 h 4046561"/>
                  <a:gd name="connsiteX140" fmla="*/ 3119473 w 3692679"/>
                  <a:gd name="connsiteY140" fmla="*/ 3370997 h 4046561"/>
                  <a:gd name="connsiteX141" fmla="*/ 3126297 w 3692679"/>
                  <a:gd name="connsiteY141" fmla="*/ 3391468 h 4046561"/>
                  <a:gd name="connsiteX142" fmla="*/ 3167240 w 3692679"/>
                  <a:gd name="connsiteY142" fmla="*/ 3418764 h 4046561"/>
                  <a:gd name="connsiteX143" fmla="*/ 3187712 w 3692679"/>
                  <a:gd name="connsiteY143" fmla="*/ 3432412 h 4046561"/>
                  <a:gd name="connsiteX144" fmla="*/ 3228655 w 3692679"/>
                  <a:gd name="connsiteY144" fmla="*/ 3405116 h 4046561"/>
                  <a:gd name="connsiteX145" fmla="*/ 3242303 w 3692679"/>
                  <a:gd name="connsiteY145" fmla="*/ 3425588 h 4046561"/>
                  <a:gd name="connsiteX146" fmla="*/ 3283246 w 3692679"/>
                  <a:gd name="connsiteY146" fmla="*/ 3459707 h 4046561"/>
                  <a:gd name="connsiteX147" fmla="*/ 3310541 w 3692679"/>
                  <a:gd name="connsiteY147" fmla="*/ 3500651 h 4046561"/>
                  <a:gd name="connsiteX148" fmla="*/ 3296894 w 3692679"/>
                  <a:gd name="connsiteY148" fmla="*/ 3521122 h 4046561"/>
                  <a:gd name="connsiteX149" fmla="*/ 3283246 w 3692679"/>
                  <a:gd name="connsiteY149" fmla="*/ 3562066 h 4046561"/>
                  <a:gd name="connsiteX150" fmla="*/ 3269598 w 3692679"/>
                  <a:gd name="connsiteY150" fmla="*/ 3582537 h 4046561"/>
                  <a:gd name="connsiteX151" fmla="*/ 3262774 w 3692679"/>
                  <a:gd name="connsiteY151" fmla="*/ 3603009 h 4046561"/>
                  <a:gd name="connsiteX152" fmla="*/ 3290070 w 3692679"/>
                  <a:gd name="connsiteY152" fmla="*/ 3650776 h 4046561"/>
                  <a:gd name="connsiteX153" fmla="*/ 3310541 w 3692679"/>
                  <a:gd name="connsiteY153" fmla="*/ 3664424 h 4046561"/>
                  <a:gd name="connsiteX154" fmla="*/ 3351485 w 3692679"/>
                  <a:gd name="connsiteY154" fmla="*/ 3691719 h 4046561"/>
                  <a:gd name="connsiteX155" fmla="*/ 3371956 w 3692679"/>
                  <a:gd name="connsiteY155" fmla="*/ 3705367 h 4046561"/>
                  <a:gd name="connsiteX156" fmla="*/ 3378780 w 3692679"/>
                  <a:gd name="connsiteY156" fmla="*/ 3725839 h 4046561"/>
                  <a:gd name="connsiteX157" fmla="*/ 3392428 w 3692679"/>
                  <a:gd name="connsiteY157" fmla="*/ 3746310 h 4046561"/>
                  <a:gd name="connsiteX158" fmla="*/ 3412900 w 3692679"/>
                  <a:gd name="connsiteY158" fmla="*/ 3814549 h 4046561"/>
                  <a:gd name="connsiteX159" fmla="*/ 3426547 w 3692679"/>
                  <a:gd name="connsiteY159" fmla="*/ 3903260 h 4046561"/>
                  <a:gd name="connsiteX160" fmla="*/ 3460667 w 3692679"/>
                  <a:gd name="connsiteY160" fmla="*/ 3937379 h 4046561"/>
                  <a:gd name="connsiteX161" fmla="*/ 3501610 w 3692679"/>
                  <a:gd name="connsiteY161" fmla="*/ 3978322 h 4046561"/>
                  <a:gd name="connsiteX162" fmla="*/ 3542553 w 3692679"/>
                  <a:gd name="connsiteY162" fmla="*/ 4012442 h 4046561"/>
                  <a:gd name="connsiteX163" fmla="*/ 3583497 w 3692679"/>
                  <a:gd name="connsiteY163" fmla="*/ 4046561 h 4046561"/>
                  <a:gd name="connsiteX164" fmla="*/ 3603968 w 3692679"/>
                  <a:gd name="connsiteY164" fmla="*/ 4005618 h 4046561"/>
                  <a:gd name="connsiteX165" fmla="*/ 3590321 w 3692679"/>
                  <a:gd name="connsiteY165" fmla="*/ 3957851 h 4046561"/>
                  <a:gd name="connsiteX166" fmla="*/ 3576673 w 3692679"/>
                  <a:gd name="connsiteY166" fmla="*/ 3910083 h 4046561"/>
                  <a:gd name="connsiteX167" fmla="*/ 3563025 w 3692679"/>
                  <a:gd name="connsiteY167" fmla="*/ 3889612 h 4046561"/>
                  <a:gd name="connsiteX168" fmla="*/ 3535730 w 3692679"/>
                  <a:gd name="connsiteY168" fmla="*/ 3828197 h 4046561"/>
                  <a:gd name="connsiteX169" fmla="*/ 3515258 w 3692679"/>
                  <a:gd name="connsiteY169" fmla="*/ 3780430 h 4046561"/>
                  <a:gd name="connsiteX170" fmla="*/ 3501610 w 3692679"/>
                  <a:gd name="connsiteY170" fmla="*/ 3759958 h 4046561"/>
                  <a:gd name="connsiteX171" fmla="*/ 3487962 w 3692679"/>
                  <a:gd name="connsiteY171" fmla="*/ 3719015 h 4046561"/>
                  <a:gd name="connsiteX172" fmla="*/ 3474315 w 3692679"/>
                  <a:gd name="connsiteY172" fmla="*/ 3678071 h 4046561"/>
                  <a:gd name="connsiteX173" fmla="*/ 3467491 w 3692679"/>
                  <a:gd name="connsiteY173" fmla="*/ 3650776 h 4046561"/>
                  <a:gd name="connsiteX174" fmla="*/ 3447019 w 3692679"/>
                  <a:gd name="connsiteY174" fmla="*/ 3589361 h 4046561"/>
                  <a:gd name="connsiteX175" fmla="*/ 3433371 w 3692679"/>
                  <a:gd name="connsiteY175" fmla="*/ 3541594 h 4046561"/>
                  <a:gd name="connsiteX176" fmla="*/ 3419724 w 3692679"/>
                  <a:gd name="connsiteY176" fmla="*/ 3411940 h 4046561"/>
                  <a:gd name="connsiteX177" fmla="*/ 3426547 w 3692679"/>
                  <a:gd name="connsiteY177" fmla="*/ 3309582 h 4046561"/>
                  <a:gd name="connsiteX178" fmla="*/ 3433371 w 3692679"/>
                  <a:gd name="connsiteY178" fmla="*/ 3282286 h 4046561"/>
                  <a:gd name="connsiteX179" fmla="*/ 3447019 w 3692679"/>
                  <a:gd name="connsiteY179" fmla="*/ 3241343 h 4046561"/>
                  <a:gd name="connsiteX180" fmla="*/ 3453843 w 3692679"/>
                  <a:gd name="connsiteY180" fmla="*/ 3220871 h 4046561"/>
                  <a:gd name="connsiteX181" fmla="*/ 3467491 w 3692679"/>
                  <a:gd name="connsiteY181" fmla="*/ 3200400 h 4046561"/>
                  <a:gd name="connsiteX182" fmla="*/ 3481138 w 3692679"/>
                  <a:gd name="connsiteY182" fmla="*/ 3159457 h 4046561"/>
                  <a:gd name="connsiteX183" fmla="*/ 3494786 w 3692679"/>
                  <a:gd name="connsiteY183" fmla="*/ 3138985 h 4046561"/>
                  <a:gd name="connsiteX184" fmla="*/ 3508434 w 3692679"/>
                  <a:gd name="connsiteY184" fmla="*/ 3098042 h 4046561"/>
                  <a:gd name="connsiteX185" fmla="*/ 3522082 w 3692679"/>
                  <a:gd name="connsiteY185" fmla="*/ 3057098 h 4046561"/>
                  <a:gd name="connsiteX186" fmla="*/ 3528906 w 3692679"/>
                  <a:gd name="connsiteY186" fmla="*/ 3036627 h 4046561"/>
                  <a:gd name="connsiteX187" fmla="*/ 3535730 w 3692679"/>
                  <a:gd name="connsiteY187" fmla="*/ 3009331 h 4046561"/>
                  <a:gd name="connsiteX188" fmla="*/ 3549377 w 3692679"/>
                  <a:gd name="connsiteY188" fmla="*/ 2968388 h 4046561"/>
                  <a:gd name="connsiteX189" fmla="*/ 3576673 w 3692679"/>
                  <a:gd name="connsiteY189" fmla="*/ 2886501 h 4046561"/>
                  <a:gd name="connsiteX190" fmla="*/ 3590321 w 3692679"/>
                  <a:gd name="connsiteY190" fmla="*/ 2838734 h 4046561"/>
                  <a:gd name="connsiteX191" fmla="*/ 3603968 w 3692679"/>
                  <a:gd name="connsiteY191" fmla="*/ 2797791 h 4046561"/>
                  <a:gd name="connsiteX192" fmla="*/ 3610792 w 3692679"/>
                  <a:gd name="connsiteY192" fmla="*/ 2770495 h 4046561"/>
                  <a:gd name="connsiteX193" fmla="*/ 3624440 w 3692679"/>
                  <a:gd name="connsiteY193" fmla="*/ 2729552 h 4046561"/>
                  <a:gd name="connsiteX194" fmla="*/ 3631264 w 3692679"/>
                  <a:gd name="connsiteY194" fmla="*/ 2681785 h 4046561"/>
                  <a:gd name="connsiteX195" fmla="*/ 3638088 w 3692679"/>
                  <a:gd name="connsiteY195" fmla="*/ 2654489 h 4046561"/>
                  <a:gd name="connsiteX196" fmla="*/ 3644912 w 3692679"/>
                  <a:gd name="connsiteY196" fmla="*/ 2593074 h 4046561"/>
                  <a:gd name="connsiteX197" fmla="*/ 3658559 w 3692679"/>
                  <a:gd name="connsiteY197" fmla="*/ 2483892 h 4046561"/>
                  <a:gd name="connsiteX198" fmla="*/ 3665383 w 3692679"/>
                  <a:gd name="connsiteY198" fmla="*/ 2333767 h 4046561"/>
                  <a:gd name="connsiteX199" fmla="*/ 3672207 w 3692679"/>
                  <a:gd name="connsiteY199" fmla="*/ 2272352 h 4046561"/>
                  <a:gd name="connsiteX200" fmla="*/ 3692679 w 3692679"/>
                  <a:gd name="connsiteY200" fmla="*/ 1924334 h 4046561"/>
                  <a:gd name="connsiteX201" fmla="*/ 3685855 w 3692679"/>
                  <a:gd name="connsiteY201" fmla="*/ 1828800 h 4046561"/>
                  <a:gd name="connsiteX202" fmla="*/ 3665383 w 3692679"/>
                  <a:gd name="connsiteY202" fmla="*/ 1760561 h 4046561"/>
                  <a:gd name="connsiteX203" fmla="*/ 3658559 w 3692679"/>
                  <a:gd name="connsiteY203" fmla="*/ 1726442 h 4046561"/>
                  <a:gd name="connsiteX204" fmla="*/ 3651735 w 3692679"/>
                  <a:gd name="connsiteY204" fmla="*/ 1705970 h 4046561"/>
                  <a:gd name="connsiteX205" fmla="*/ 3644912 w 3692679"/>
                  <a:gd name="connsiteY205" fmla="*/ 1726442 h 4046561"/>
                  <a:gd name="connsiteX206" fmla="*/ 3631264 w 3692679"/>
                  <a:gd name="connsiteY206" fmla="*/ 1746913 h 4046561"/>
                  <a:gd name="connsiteX207" fmla="*/ 3597144 w 3692679"/>
                  <a:gd name="connsiteY207" fmla="*/ 1801504 h 4046561"/>
                  <a:gd name="connsiteX208" fmla="*/ 3590321 w 3692679"/>
                  <a:gd name="connsiteY208" fmla="*/ 1821976 h 4046561"/>
                  <a:gd name="connsiteX209" fmla="*/ 3549377 w 3692679"/>
                  <a:gd name="connsiteY209" fmla="*/ 1842448 h 4046561"/>
                  <a:gd name="connsiteX210" fmla="*/ 3501610 w 3692679"/>
                  <a:gd name="connsiteY210" fmla="*/ 1862919 h 4046561"/>
                  <a:gd name="connsiteX211" fmla="*/ 3378780 w 3692679"/>
                  <a:gd name="connsiteY211" fmla="*/ 1835624 h 4046561"/>
                  <a:gd name="connsiteX212" fmla="*/ 3303856 w 3692679"/>
                  <a:gd name="connsiteY212" fmla="*/ 1822129 h 4046561"/>
                  <a:gd name="connsiteX213" fmla="*/ 3310679 w 3692679"/>
                  <a:gd name="connsiteY213" fmla="*/ 1603747 h 4046561"/>
                  <a:gd name="connsiteX214" fmla="*/ 3324329 w 3692679"/>
                  <a:gd name="connsiteY214" fmla="*/ 1562800 h 4046561"/>
                  <a:gd name="connsiteX215" fmla="*/ 3331013 w 3692679"/>
                  <a:gd name="connsiteY215" fmla="*/ 1460310 h 4046561"/>
                  <a:gd name="connsiteX216" fmla="*/ 3303718 w 3692679"/>
                  <a:gd name="connsiteY216" fmla="*/ 1398895 h 4046561"/>
                  <a:gd name="connsiteX217" fmla="*/ 3296894 w 3692679"/>
                  <a:gd name="connsiteY217" fmla="*/ 1378424 h 4046561"/>
                  <a:gd name="connsiteX218" fmla="*/ 3290070 w 3692679"/>
                  <a:gd name="connsiteY218" fmla="*/ 1357952 h 4046561"/>
                  <a:gd name="connsiteX219" fmla="*/ 3071706 w 3692679"/>
                  <a:gd name="connsiteY219" fmla="*/ 1330657 h 4046561"/>
                  <a:gd name="connsiteX220" fmla="*/ 2846518 w 3692679"/>
                  <a:gd name="connsiteY220" fmla="*/ 1337480 h 4046561"/>
                  <a:gd name="connsiteX221" fmla="*/ 2826046 w 3692679"/>
                  <a:gd name="connsiteY221" fmla="*/ 1351128 h 4046561"/>
                  <a:gd name="connsiteX222" fmla="*/ 2812398 w 3692679"/>
                  <a:gd name="connsiteY222" fmla="*/ 1392071 h 4046561"/>
                  <a:gd name="connsiteX223" fmla="*/ 2805574 w 3692679"/>
                  <a:gd name="connsiteY223" fmla="*/ 1419367 h 4046561"/>
                  <a:gd name="connsiteX224" fmla="*/ 2791927 w 3692679"/>
                  <a:gd name="connsiteY224" fmla="*/ 1473958 h 4046561"/>
                  <a:gd name="connsiteX225" fmla="*/ 2785103 w 3692679"/>
                  <a:gd name="connsiteY225" fmla="*/ 1521725 h 4046561"/>
                  <a:gd name="connsiteX226" fmla="*/ 2791927 w 3692679"/>
                  <a:gd name="connsiteY226" fmla="*/ 1705970 h 4046561"/>
                  <a:gd name="connsiteX227" fmla="*/ 2805574 w 3692679"/>
                  <a:gd name="connsiteY227" fmla="*/ 1808328 h 4046561"/>
                  <a:gd name="connsiteX228" fmla="*/ 2798750 w 3692679"/>
                  <a:gd name="connsiteY228" fmla="*/ 1835624 h 4046561"/>
                  <a:gd name="connsiteX229" fmla="*/ 2737335 w 3692679"/>
                  <a:gd name="connsiteY229" fmla="*/ 1828800 h 4046561"/>
                  <a:gd name="connsiteX230" fmla="*/ 2614506 w 3692679"/>
                  <a:gd name="connsiteY230" fmla="*/ 1821976 h 4046561"/>
                  <a:gd name="connsiteX231" fmla="*/ 2348374 w 3692679"/>
                  <a:gd name="connsiteY231" fmla="*/ 1808328 h 4046561"/>
                  <a:gd name="connsiteX232" fmla="*/ 2225638 w 3692679"/>
                  <a:gd name="connsiteY232" fmla="*/ 1815305 h 4046561"/>
                  <a:gd name="connsiteX233" fmla="*/ 2150573 w 3692679"/>
                  <a:gd name="connsiteY233" fmla="*/ 1815305 h 4046561"/>
                  <a:gd name="connsiteX234" fmla="*/ 1979968 w 3692679"/>
                  <a:gd name="connsiteY234" fmla="*/ 1808480 h 4046561"/>
                  <a:gd name="connsiteX235" fmla="*/ 1918470 w 3692679"/>
                  <a:gd name="connsiteY235" fmla="*/ 1753737 h 4046561"/>
                  <a:gd name="connsiteX236" fmla="*/ 1877527 w 3692679"/>
                  <a:gd name="connsiteY236" fmla="*/ 1692322 h 4046561"/>
                  <a:gd name="connsiteX237" fmla="*/ 1863879 w 3692679"/>
                  <a:gd name="connsiteY237" fmla="*/ 1671851 h 4046561"/>
                  <a:gd name="connsiteX238" fmla="*/ 1822935 w 3692679"/>
                  <a:gd name="connsiteY238" fmla="*/ 1630907 h 4046561"/>
                  <a:gd name="connsiteX239" fmla="*/ 1775168 w 3692679"/>
                  <a:gd name="connsiteY239" fmla="*/ 1576316 h 4046561"/>
                  <a:gd name="connsiteX240" fmla="*/ 1720577 w 3692679"/>
                  <a:gd name="connsiteY240" fmla="*/ 1514901 h 4046561"/>
                  <a:gd name="connsiteX241" fmla="*/ 1679634 w 3692679"/>
                  <a:gd name="connsiteY241" fmla="*/ 1487606 h 4046561"/>
                  <a:gd name="connsiteX242" fmla="*/ 1618219 w 3692679"/>
                  <a:gd name="connsiteY242" fmla="*/ 1439839 h 4046561"/>
                  <a:gd name="connsiteX243" fmla="*/ 1577276 w 3692679"/>
                  <a:gd name="connsiteY243" fmla="*/ 1398895 h 4046561"/>
                  <a:gd name="connsiteX244" fmla="*/ 1536333 w 3692679"/>
                  <a:gd name="connsiteY244" fmla="*/ 1371600 h 4046561"/>
                  <a:gd name="connsiteX245" fmla="*/ 1488565 w 3692679"/>
                  <a:gd name="connsiteY245" fmla="*/ 1310185 h 4046561"/>
                  <a:gd name="connsiteX246" fmla="*/ 1468094 w 3692679"/>
                  <a:gd name="connsiteY246" fmla="*/ 1289713 h 4046561"/>
                  <a:gd name="connsiteX247" fmla="*/ 1447622 w 3692679"/>
                  <a:gd name="connsiteY247" fmla="*/ 1282889 h 4046561"/>
                  <a:gd name="connsiteX248" fmla="*/ 1420327 w 3692679"/>
                  <a:gd name="connsiteY248" fmla="*/ 1248770 h 4046561"/>
                  <a:gd name="connsiteX249" fmla="*/ 1393031 w 3692679"/>
                  <a:gd name="connsiteY249" fmla="*/ 1214651 h 4046561"/>
                  <a:gd name="connsiteX250" fmla="*/ 1379383 w 3692679"/>
                  <a:gd name="connsiteY250" fmla="*/ 1194179 h 4046561"/>
                  <a:gd name="connsiteX251" fmla="*/ 1338440 w 3692679"/>
                  <a:gd name="connsiteY251" fmla="*/ 1153236 h 4046561"/>
                  <a:gd name="connsiteX252" fmla="*/ 1304321 w 3692679"/>
                  <a:gd name="connsiteY252" fmla="*/ 1125940 h 4046561"/>
                  <a:gd name="connsiteX253" fmla="*/ 1290673 w 3692679"/>
                  <a:gd name="connsiteY253" fmla="*/ 1098645 h 4046561"/>
                  <a:gd name="connsiteX254" fmla="*/ 1270201 w 3692679"/>
                  <a:gd name="connsiteY254" fmla="*/ 1084997 h 4046561"/>
                  <a:gd name="connsiteX255" fmla="*/ 1242906 w 3692679"/>
                  <a:gd name="connsiteY255" fmla="*/ 1064525 h 4046561"/>
                  <a:gd name="connsiteX256" fmla="*/ 1297551 w 3692679"/>
                  <a:gd name="connsiteY256" fmla="*/ 873530 h 4046561"/>
                  <a:gd name="connsiteX257" fmla="*/ 1345320 w 3692679"/>
                  <a:gd name="connsiteY257" fmla="*/ 743866 h 4046561"/>
                  <a:gd name="connsiteX258" fmla="*/ 1331672 w 3692679"/>
                  <a:gd name="connsiteY258" fmla="*/ 696095 h 4046561"/>
                  <a:gd name="connsiteX259" fmla="*/ 1249782 w 3692679"/>
                  <a:gd name="connsiteY259" fmla="*/ 696095 h 4046561"/>
                  <a:gd name="connsiteX260" fmla="*/ 1113344 w 3692679"/>
                  <a:gd name="connsiteY260" fmla="*/ 621082 h 4046561"/>
                  <a:gd name="connsiteX261" fmla="*/ 949519 w 3692679"/>
                  <a:gd name="connsiteY261" fmla="*/ 545956 h 4046561"/>
                  <a:gd name="connsiteX262" fmla="*/ 846197 w 3692679"/>
                  <a:gd name="connsiteY262" fmla="*/ 484536 h 4046561"/>
                  <a:gd name="connsiteX263" fmla="*/ 772090 w 3692679"/>
                  <a:gd name="connsiteY263" fmla="*/ 450415 h 4046561"/>
                  <a:gd name="connsiteX264" fmla="*/ 717496 w 3692679"/>
                  <a:gd name="connsiteY264" fmla="*/ 429940 h 4046561"/>
                  <a:gd name="connsiteX265" fmla="*/ 662904 w 3692679"/>
                  <a:gd name="connsiteY265" fmla="*/ 388994 h 4046561"/>
                  <a:gd name="connsiteX266" fmla="*/ 642430 w 3692679"/>
                  <a:gd name="connsiteY266" fmla="*/ 375345 h 4046561"/>
                  <a:gd name="connsiteX267" fmla="*/ 574189 w 3692679"/>
                  <a:gd name="connsiteY267" fmla="*/ 368521 h 4046561"/>
                  <a:gd name="connsiteX268" fmla="*/ 560564 w 3692679"/>
                  <a:gd name="connsiteY268" fmla="*/ 354900 h 4046561"/>
                  <a:gd name="connsiteX269" fmla="*/ 669728 w 3692679"/>
                  <a:gd name="connsiteY269" fmla="*/ 163787 h 4046561"/>
                  <a:gd name="connsiteX270" fmla="*/ 642457 w 3692679"/>
                  <a:gd name="connsiteY270" fmla="*/ 109204 h 4046561"/>
                  <a:gd name="connsiteX271" fmla="*/ 581060 w 3692679"/>
                  <a:gd name="connsiteY271" fmla="*/ 68261 h 4046561"/>
                  <a:gd name="connsiteX272" fmla="*/ 512772 w 3692679"/>
                  <a:gd name="connsiteY272" fmla="*/ 34122 h 4046561"/>
                  <a:gd name="connsiteX273" fmla="*/ 451335 w 3692679"/>
                  <a:gd name="connsiteY273" fmla="*/ 27295 h 4046561"/>
                  <a:gd name="connsiteX274" fmla="*/ 444512 w 3692679"/>
                  <a:gd name="connsiteY274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10894 w 3692679"/>
                  <a:gd name="connsiteY46" fmla="*/ 1467134 h 4046561"/>
                  <a:gd name="connsiteX47" fmla="*/ 1017718 w 3692679"/>
                  <a:gd name="connsiteY47" fmla="*/ 1487606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40547 w 3692679"/>
                  <a:gd name="connsiteY56" fmla="*/ 1910686 h 4046561"/>
                  <a:gd name="connsiteX57" fmla="*/ 1161019 w 3692679"/>
                  <a:gd name="connsiteY57" fmla="*/ 1924334 h 4046561"/>
                  <a:gd name="connsiteX58" fmla="*/ 1181491 w 3692679"/>
                  <a:gd name="connsiteY58" fmla="*/ 1944806 h 4046561"/>
                  <a:gd name="connsiteX59" fmla="*/ 1201962 w 3692679"/>
                  <a:gd name="connsiteY59" fmla="*/ 1951630 h 4046561"/>
                  <a:gd name="connsiteX60" fmla="*/ 1236082 w 3692679"/>
                  <a:gd name="connsiteY60" fmla="*/ 1985749 h 4046561"/>
                  <a:gd name="connsiteX61" fmla="*/ 1249730 w 3692679"/>
                  <a:gd name="connsiteY61" fmla="*/ 2006221 h 4046561"/>
                  <a:gd name="connsiteX62" fmla="*/ 1270201 w 3692679"/>
                  <a:gd name="connsiteY62" fmla="*/ 2047164 h 4046561"/>
                  <a:gd name="connsiteX63" fmla="*/ 1277025 w 3692679"/>
                  <a:gd name="connsiteY63" fmla="*/ 2067636 h 4046561"/>
                  <a:gd name="connsiteX64" fmla="*/ 1304321 w 3692679"/>
                  <a:gd name="connsiteY64" fmla="*/ 2108579 h 4046561"/>
                  <a:gd name="connsiteX65" fmla="*/ 1324792 w 3692679"/>
                  <a:gd name="connsiteY65" fmla="*/ 2149522 h 4046561"/>
                  <a:gd name="connsiteX66" fmla="*/ 1331616 w 3692679"/>
                  <a:gd name="connsiteY66" fmla="*/ 2169994 h 4046561"/>
                  <a:gd name="connsiteX67" fmla="*/ 1352088 w 3692679"/>
                  <a:gd name="connsiteY67" fmla="*/ 2183642 h 4046561"/>
                  <a:gd name="connsiteX68" fmla="*/ 1358912 w 3692679"/>
                  <a:gd name="connsiteY68" fmla="*/ 2204113 h 4046561"/>
                  <a:gd name="connsiteX69" fmla="*/ 1379383 w 3692679"/>
                  <a:gd name="connsiteY69" fmla="*/ 2210937 h 4046561"/>
                  <a:gd name="connsiteX70" fmla="*/ 1420327 w 3692679"/>
                  <a:gd name="connsiteY70" fmla="*/ 2238233 h 4046561"/>
                  <a:gd name="connsiteX71" fmla="*/ 1440798 w 3692679"/>
                  <a:gd name="connsiteY71" fmla="*/ 2245057 h 4046561"/>
                  <a:gd name="connsiteX72" fmla="*/ 1502213 w 3692679"/>
                  <a:gd name="connsiteY72" fmla="*/ 2279176 h 4046561"/>
                  <a:gd name="connsiteX73" fmla="*/ 1563628 w 3692679"/>
                  <a:gd name="connsiteY73" fmla="*/ 2320119 h 4046561"/>
                  <a:gd name="connsiteX74" fmla="*/ 1584100 w 3692679"/>
                  <a:gd name="connsiteY74" fmla="*/ 2333767 h 4046561"/>
                  <a:gd name="connsiteX75" fmla="*/ 1604571 w 3692679"/>
                  <a:gd name="connsiteY75" fmla="*/ 2340591 h 4046561"/>
                  <a:gd name="connsiteX76" fmla="*/ 1618219 w 3692679"/>
                  <a:gd name="connsiteY76" fmla="*/ 2361063 h 4046561"/>
                  <a:gd name="connsiteX77" fmla="*/ 1638691 w 3692679"/>
                  <a:gd name="connsiteY77" fmla="*/ 2367886 h 4046561"/>
                  <a:gd name="connsiteX78" fmla="*/ 1679634 w 3692679"/>
                  <a:gd name="connsiteY78" fmla="*/ 2395182 h 4046561"/>
                  <a:gd name="connsiteX79" fmla="*/ 1700106 w 3692679"/>
                  <a:gd name="connsiteY79" fmla="*/ 2408830 h 4046561"/>
                  <a:gd name="connsiteX80" fmla="*/ 1727401 w 3692679"/>
                  <a:gd name="connsiteY80" fmla="*/ 2429301 h 4046561"/>
                  <a:gd name="connsiteX81" fmla="*/ 1768344 w 3692679"/>
                  <a:gd name="connsiteY81" fmla="*/ 2456597 h 4046561"/>
                  <a:gd name="connsiteX82" fmla="*/ 1829759 w 3692679"/>
                  <a:gd name="connsiteY82" fmla="*/ 2497540 h 4046561"/>
                  <a:gd name="connsiteX83" fmla="*/ 1850231 w 3692679"/>
                  <a:gd name="connsiteY83" fmla="*/ 2511188 h 4046561"/>
                  <a:gd name="connsiteX84" fmla="*/ 1870703 w 3692679"/>
                  <a:gd name="connsiteY84" fmla="*/ 2531660 h 4046561"/>
                  <a:gd name="connsiteX85" fmla="*/ 1891174 w 3692679"/>
                  <a:gd name="connsiteY85" fmla="*/ 2538483 h 4046561"/>
                  <a:gd name="connsiteX86" fmla="*/ 1938941 w 3692679"/>
                  <a:gd name="connsiteY86" fmla="*/ 2572603 h 4046561"/>
                  <a:gd name="connsiteX87" fmla="*/ 1979885 w 3692679"/>
                  <a:gd name="connsiteY87" fmla="*/ 2599898 h 4046561"/>
                  <a:gd name="connsiteX88" fmla="*/ 2020828 w 3692679"/>
                  <a:gd name="connsiteY88" fmla="*/ 2627194 h 4046561"/>
                  <a:gd name="connsiteX89" fmla="*/ 2061771 w 3692679"/>
                  <a:gd name="connsiteY89" fmla="*/ 2640842 h 4046561"/>
                  <a:gd name="connsiteX90" fmla="*/ 2102715 w 3692679"/>
                  <a:gd name="connsiteY90" fmla="*/ 2654489 h 4046561"/>
                  <a:gd name="connsiteX91" fmla="*/ 2123186 w 3692679"/>
                  <a:gd name="connsiteY91" fmla="*/ 2661313 h 4046561"/>
                  <a:gd name="connsiteX92" fmla="*/ 2150482 w 3692679"/>
                  <a:gd name="connsiteY92" fmla="*/ 2668137 h 4046561"/>
                  <a:gd name="connsiteX93" fmla="*/ 2170953 w 3692679"/>
                  <a:gd name="connsiteY93" fmla="*/ 2674961 h 4046561"/>
                  <a:gd name="connsiteX94" fmla="*/ 2211897 w 3692679"/>
                  <a:gd name="connsiteY94" fmla="*/ 2681785 h 4046561"/>
                  <a:gd name="connsiteX95" fmla="*/ 2280135 w 3692679"/>
                  <a:gd name="connsiteY95" fmla="*/ 2702257 h 4046561"/>
                  <a:gd name="connsiteX96" fmla="*/ 2321079 w 3692679"/>
                  <a:gd name="connsiteY96" fmla="*/ 2715904 h 4046561"/>
                  <a:gd name="connsiteX97" fmla="*/ 2362022 w 3692679"/>
                  <a:gd name="connsiteY97" fmla="*/ 2729552 h 4046561"/>
                  <a:gd name="connsiteX98" fmla="*/ 2382494 w 3692679"/>
                  <a:gd name="connsiteY98" fmla="*/ 2736376 h 4046561"/>
                  <a:gd name="connsiteX99" fmla="*/ 2402965 w 3692679"/>
                  <a:gd name="connsiteY99" fmla="*/ 2750024 h 4046561"/>
                  <a:gd name="connsiteX100" fmla="*/ 2423437 w 3692679"/>
                  <a:gd name="connsiteY100" fmla="*/ 2756848 h 4046561"/>
                  <a:gd name="connsiteX101" fmla="*/ 2464380 w 3692679"/>
                  <a:gd name="connsiteY101" fmla="*/ 2784143 h 4046561"/>
                  <a:gd name="connsiteX102" fmla="*/ 2525795 w 3692679"/>
                  <a:gd name="connsiteY102" fmla="*/ 2825086 h 4046561"/>
                  <a:gd name="connsiteX103" fmla="*/ 2546267 w 3692679"/>
                  <a:gd name="connsiteY103" fmla="*/ 2838734 h 4046561"/>
                  <a:gd name="connsiteX104" fmla="*/ 2573562 w 3692679"/>
                  <a:gd name="connsiteY104" fmla="*/ 2852382 h 4046561"/>
                  <a:gd name="connsiteX105" fmla="*/ 2614506 w 3692679"/>
                  <a:gd name="connsiteY105" fmla="*/ 2879677 h 4046561"/>
                  <a:gd name="connsiteX106" fmla="*/ 2634977 w 3692679"/>
                  <a:gd name="connsiteY106" fmla="*/ 2900149 h 4046561"/>
                  <a:gd name="connsiteX107" fmla="*/ 2655449 w 3692679"/>
                  <a:gd name="connsiteY107" fmla="*/ 2913797 h 4046561"/>
                  <a:gd name="connsiteX108" fmla="*/ 2662273 w 3692679"/>
                  <a:gd name="connsiteY108" fmla="*/ 2934268 h 4046561"/>
                  <a:gd name="connsiteX109" fmla="*/ 2675921 w 3692679"/>
                  <a:gd name="connsiteY109" fmla="*/ 2954740 h 4046561"/>
                  <a:gd name="connsiteX110" fmla="*/ 2696392 w 3692679"/>
                  <a:gd name="connsiteY110" fmla="*/ 2995683 h 4046561"/>
                  <a:gd name="connsiteX111" fmla="*/ 2703216 w 3692679"/>
                  <a:gd name="connsiteY111" fmla="*/ 3016155 h 4046561"/>
                  <a:gd name="connsiteX112" fmla="*/ 2723688 w 3692679"/>
                  <a:gd name="connsiteY112" fmla="*/ 3057098 h 4046561"/>
                  <a:gd name="connsiteX113" fmla="*/ 2716864 w 3692679"/>
                  <a:gd name="connsiteY113" fmla="*/ 3118513 h 4046561"/>
                  <a:gd name="connsiteX114" fmla="*/ 2703216 w 3692679"/>
                  <a:gd name="connsiteY114" fmla="*/ 3166280 h 4046561"/>
                  <a:gd name="connsiteX115" fmla="*/ 2696392 w 3692679"/>
                  <a:gd name="connsiteY115" fmla="*/ 3193576 h 4046561"/>
                  <a:gd name="connsiteX116" fmla="*/ 2682744 w 3692679"/>
                  <a:gd name="connsiteY116" fmla="*/ 3234519 h 4046561"/>
                  <a:gd name="connsiteX117" fmla="*/ 2669097 w 3692679"/>
                  <a:gd name="connsiteY117" fmla="*/ 3254991 h 4046561"/>
                  <a:gd name="connsiteX118" fmla="*/ 2662273 w 3692679"/>
                  <a:gd name="connsiteY118" fmla="*/ 3275463 h 4046561"/>
                  <a:gd name="connsiteX119" fmla="*/ 2641801 w 3692679"/>
                  <a:gd name="connsiteY119" fmla="*/ 3295934 h 4046561"/>
                  <a:gd name="connsiteX120" fmla="*/ 2594034 w 3692679"/>
                  <a:gd name="connsiteY120" fmla="*/ 3323230 h 4046561"/>
                  <a:gd name="connsiteX121" fmla="*/ 2634977 w 3692679"/>
                  <a:gd name="connsiteY121" fmla="*/ 3357349 h 4046561"/>
                  <a:gd name="connsiteX122" fmla="*/ 2655449 w 3692679"/>
                  <a:gd name="connsiteY122" fmla="*/ 3364173 h 4046561"/>
                  <a:gd name="connsiteX123" fmla="*/ 2675921 w 3692679"/>
                  <a:gd name="connsiteY123" fmla="*/ 3377821 h 4046561"/>
                  <a:gd name="connsiteX124" fmla="*/ 2696392 w 3692679"/>
                  <a:gd name="connsiteY124" fmla="*/ 3384645 h 4046561"/>
                  <a:gd name="connsiteX125" fmla="*/ 2757807 w 3692679"/>
                  <a:gd name="connsiteY125" fmla="*/ 3418764 h 4046561"/>
                  <a:gd name="connsiteX126" fmla="*/ 2778279 w 3692679"/>
                  <a:gd name="connsiteY126" fmla="*/ 3432412 h 4046561"/>
                  <a:gd name="connsiteX127" fmla="*/ 2798750 w 3692679"/>
                  <a:gd name="connsiteY127" fmla="*/ 3439236 h 4046561"/>
                  <a:gd name="connsiteX128" fmla="*/ 2839694 w 3692679"/>
                  <a:gd name="connsiteY128" fmla="*/ 3466531 h 4046561"/>
                  <a:gd name="connsiteX129" fmla="*/ 2880637 w 3692679"/>
                  <a:gd name="connsiteY129" fmla="*/ 3480179 h 4046561"/>
                  <a:gd name="connsiteX130" fmla="*/ 2921580 w 3692679"/>
                  <a:gd name="connsiteY130" fmla="*/ 3500651 h 4046561"/>
                  <a:gd name="connsiteX131" fmla="*/ 2948876 w 3692679"/>
                  <a:gd name="connsiteY131" fmla="*/ 3493827 h 4046561"/>
                  <a:gd name="connsiteX132" fmla="*/ 2969347 w 3692679"/>
                  <a:gd name="connsiteY132" fmla="*/ 3480179 h 4046561"/>
                  <a:gd name="connsiteX133" fmla="*/ 2989819 w 3692679"/>
                  <a:gd name="connsiteY133" fmla="*/ 3473355 h 4046561"/>
                  <a:gd name="connsiteX134" fmla="*/ 3023938 w 3692679"/>
                  <a:gd name="connsiteY134" fmla="*/ 3446060 h 4046561"/>
                  <a:gd name="connsiteX135" fmla="*/ 3064882 w 3692679"/>
                  <a:gd name="connsiteY135" fmla="*/ 3411940 h 4046561"/>
                  <a:gd name="connsiteX136" fmla="*/ 3071706 w 3692679"/>
                  <a:gd name="connsiteY136" fmla="*/ 3391468 h 4046561"/>
                  <a:gd name="connsiteX137" fmla="*/ 3092177 w 3692679"/>
                  <a:gd name="connsiteY137" fmla="*/ 3370997 h 4046561"/>
                  <a:gd name="connsiteX138" fmla="*/ 3105825 w 3692679"/>
                  <a:gd name="connsiteY138" fmla="*/ 3350525 h 4046561"/>
                  <a:gd name="connsiteX139" fmla="*/ 3119473 w 3692679"/>
                  <a:gd name="connsiteY139" fmla="*/ 3370997 h 4046561"/>
                  <a:gd name="connsiteX140" fmla="*/ 3126297 w 3692679"/>
                  <a:gd name="connsiteY140" fmla="*/ 3391468 h 4046561"/>
                  <a:gd name="connsiteX141" fmla="*/ 3167240 w 3692679"/>
                  <a:gd name="connsiteY141" fmla="*/ 3418764 h 4046561"/>
                  <a:gd name="connsiteX142" fmla="*/ 3187712 w 3692679"/>
                  <a:gd name="connsiteY142" fmla="*/ 3432412 h 4046561"/>
                  <a:gd name="connsiteX143" fmla="*/ 3228655 w 3692679"/>
                  <a:gd name="connsiteY143" fmla="*/ 3405116 h 4046561"/>
                  <a:gd name="connsiteX144" fmla="*/ 3242303 w 3692679"/>
                  <a:gd name="connsiteY144" fmla="*/ 3425588 h 4046561"/>
                  <a:gd name="connsiteX145" fmla="*/ 3283246 w 3692679"/>
                  <a:gd name="connsiteY145" fmla="*/ 3459707 h 4046561"/>
                  <a:gd name="connsiteX146" fmla="*/ 3310541 w 3692679"/>
                  <a:gd name="connsiteY146" fmla="*/ 3500651 h 4046561"/>
                  <a:gd name="connsiteX147" fmla="*/ 3296894 w 3692679"/>
                  <a:gd name="connsiteY147" fmla="*/ 3521122 h 4046561"/>
                  <a:gd name="connsiteX148" fmla="*/ 3283246 w 3692679"/>
                  <a:gd name="connsiteY148" fmla="*/ 3562066 h 4046561"/>
                  <a:gd name="connsiteX149" fmla="*/ 3269598 w 3692679"/>
                  <a:gd name="connsiteY149" fmla="*/ 3582537 h 4046561"/>
                  <a:gd name="connsiteX150" fmla="*/ 3262774 w 3692679"/>
                  <a:gd name="connsiteY150" fmla="*/ 3603009 h 4046561"/>
                  <a:gd name="connsiteX151" fmla="*/ 3290070 w 3692679"/>
                  <a:gd name="connsiteY151" fmla="*/ 3650776 h 4046561"/>
                  <a:gd name="connsiteX152" fmla="*/ 3310541 w 3692679"/>
                  <a:gd name="connsiteY152" fmla="*/ 3664424 h 4046561"/>
                  <a:gd name="connsiteX153" fmla="*/ 3351485 w 3692679"/>
                  <a:gd name="connsiteY153" fmla="*/ 3691719 h 4046561"/>
                  <a:gd name="connsiteX154" fmla="*/ 3371956 w 3692679"/>
                  <a:gd name="connsiteY154" fmla="*/ 3705367 h 4046561"/>
                  <a:gd name="connsiteX155" fmla="*/ 3378780 w 3692679"/>
                  <a:gd name="connsiteY155" fmla="*/ 3725839 h 4046561"/>
                  <a:gd name="connsiteX156" fmla="*/ 3392428 w 3692679"/>
                  <a:gd name="connsiteY156" fmla="*/ 3746310 h 4046561"/>
                  <a:gd name="connsiteX157" fmla="*/ 3412900 w 3692679"/>
                  <a:gd name="connsiteY157" fmla="*/ 3814549 h 4046561"/>
                  <a:gd name="connsiteX158" fmla="*/ 3426547 w 3692679"/>
                  <a:gd name="connsiteY158" fmla="*/ 3903260 h 4046561"/>
                  <a:gd name="connsiteX159" fmla="*/ 3460667 w 3692679"/>
                  <a:gd name="connsiteY159" fmla="*/ 3937379 h 4046561"/>
                  <a:gd name="connsiteX160" fmla="*/ 3501610 w 3692679"/>
                  <a:gd name="connsiteY160" fmla="*/ 3978322 h 4046561"/>
                  <a:gd name="connsiteX161" fmla="*/ 3542553 w 3692679"/>
                  <a:gd name="connsiteY161" fmla="*/ 4012442 h 4046561"/>
                  <a:gd name="connsiteX162" fmla="*/ 3583497 w 3692679"/>
                  <a:gd name="connsiteY162" fmla="*/ 4046561 h 4046561"/>
                  <a:gd name="connsiteX163" fmla="*/ 3603968 w 3692679"/>
                  <a:gd name="connsiteY163" fmla="*/ 4005618 h 4046561"/>
                  <a:gd name="connsiteX164" fmla="*/ 3590321 w 3692679"/>
                  <a:gd name="connsiteY164" fmla="*/ 3957851 h 4046561"/>
                  <a:gd name="connsiteX165" fmla="*/ 3576673 w 3692679"/>
                  <a:gd name="connsiteY165" fmla="*/ 3910083 h 4046561"/>
                  <a:gd name="connsiteX166" fmla="*/ 3563025 w 3692679"/>
                  <a:gd name="connsiteY166" fmla="*/ 3889612 h 4046561"/>
                  <a:gd name="connsiteX167" fmla="*/ 3535730 w 3692679"/>
                  <a:gd name="connsiteY167" fmla="*/ 3828197 h 4046561"/>
                  <a:gd name="connsiteX168" fmla="*/ 3515258 w 3692679"/>
                  <a:gd name="connsiteY168" fmla="*/ 3780430 h 4046561"/>
                  <a:gd name="connsiteX169" fmla="*/ 3501610 w 3692679"/>
                  <a:gd name="connsiteY169" fmla="*/ 3759958 h 4046561"/>
                  <a:gd name="connsiteX170" fmla="*/ 3487962 w 3692679"/>
                  <a:gd name="connsiteY170" fmla="*/ 3719015 h 4046561"/>
                  <a:gd name="connsiteX171" fmla="*/ 3474315 w 3692679"/>
                  <a:gd name="connsiteY171" fmla="*/ 3678071 h 4046561"/>
                  <a:gd name="connsiteX172" fmla="*/ 3467491 w 3692679"/>
                  <a:gd name="connsiteY172" fmla="*/ 3650776 h 4046561"/>
                  <a:gd name="connsiteX173" fmla="*/ 3447019 w 3692679"/>
                  <a:gd name="connsiteY173" fmla="*/ 3589361 h 4046561"/>
                  <a:gd name="connsiteX174" fmla="*/ 3433371 w 3692679"/>
                  <a:gd name="connsiteY174" fmla="*/ 3541594 h 4046561"/>
                  <a:gd name="connsiteX175" fmla="*/ 3419724 w 3692679"/>
                  <a:gd name="connsiteY175" fmla="*/ 3411940 h 4046561"/>
                  <a:gd name="connsiteX176" fmla="*/ 3426547 w 3692679"/>
                  <a:gd name="connsiteY176" fmla="*/ 3309582 h 4046561"/>
                  <a:gd name="connsiteX177" fmla="*/ 3433371 w 3692679"/>
                  <a:gd name="connsiteY177" fmla="*/ 3282286 h 4046561"/>
                  <a:gd name="connsiteX178" fmla="*/ 3447019 w 3692679"/>
                  <a:gd name="connsiteY178" fmla="*/ 3241343 h 4046561"/>
                  <a:gd name="connsiteX179" fmla="*/ 3453843 w 3692679"/>
                  <a:gd name="connsiteY179" fmla="*/ 3220871 h 4046561"/>
                  <a:gd name="connsiteX180" fmla="*/ 3467491 w 3692679"/>
                  <a:gd name="connsiteY180" fmla="*/ 3200400 h 4046561"/>
                  <a:gd name="connsiteX181" fmla="*/ 3481138 w 3692679"/>
                  <a:gd name="connsiteY181" fmla="*/ 3159457 h 4046561"/>
                  <a:gd name="connsiteX182" fmla="*/ 3494786 w 3692679"/>
                  <a:gd name="connsiteY182" fmla="*/ 3138985 h 4046561"/>
                  <a:gd name="connsiteX183" fmla="*/ 3508434 w 3692679"/>
                  <a:gd name="connsiteY183" fmla="*/ 3098042 h 4046561"/>
                  <a:gd name="connsiteX184" fmla="*/ 3522082 w 3692679"/>
                  <a:gd name="connsiteY184" fmla="*/ 3057098 h 4046561"/>
                  <a:gd name="connsiteX185" fmla="*/ 3528906 w 3692679"/>
                  <a:gd name="connsiteY185" fmla="*/ 3036627 h 4046561"/>
                  <a:gd name="connsiteX186" fmla="*/ 3535730 w 3692679"/>
                  <a:gd name="connsiteY186" fmla="*/ 3009331 h 4046561"/>
                  <a:gd name="connsiteX187" fmla="*/ 3549377 w 3692679"/>
                  <a:gd name="connsiteY187" fmla="*/ 2968388 h 4046561"/>
                  <a:gd name="connsiteX188" fmla="*/ 3576673 w 3692679"/>
                  <a:gd name="connsiteY188" fmla="*/ 2886501 h 4046561"/>
                  <a:gd name="connsiteX189" fmla="*/ 3590321 w 3692679"/>
                  <a:gd name="connsiteY189" fmla="*/ 2838734 h 4046561"/>
                  <a:gd name="connsiteX190" fmla="*/ 3603968 w 3692679"/>
                  <a:gd name="connsiteY190" fmla="*/ 2797791 h 4046561"/>
                  <a:gd name="connsiteX191" fmla="*/ 3610792 w 3692679"/>
                  <a:gd name="connsiteY191" fmla="*/ 2770495 h 4046561"/>
                  <a:gd name="connsiteX192" fmla="*/ 3624440 w 3692679"/>
                  <a:gd name="connsiteY192" fmla="*/ 2729552 h 4046561"/>
                  <a:gd name="connsiteX193" fmla="*/ 3631264 w 3692679"/>
                  <a:gd name="connsiteY193" fmla="*/ 2681785 h 4046561"/>
                  <a:gd name="connsiteX194" fmla="*/ 3638088 w 3692679"/>
                  <a:gd name="connsiteY194" fmla="*/ 2654489 h 4046561"/>
                  <a:gd name="connsiteX195" fmla="*/ 3644912 w 3692679"/>
                  <a:gd name="connsiteY195" fmla="*/ 2593074 h 4046561"/>
                  <a:gd name="connsiteX196" fmla="*/ 3658559 w 3692679"/>
                  <a:gd name="connsiteY196" fmla="*/ 2483892 h 4046561"/>
                  <a:gd name="connsiteX197" fmla="*/ 3665383 w 3692679"/>
                  <a:gd name="connsiteY197" fmla="*/ 2333767 h 4046561"/>
                  <a:gd name="connsiteX198" fmla="*/ 3672207 w 3692679"/>
                  <a:gd name="connsiteY198" fmla="*/ 2272352 h 4046561"/>
                  <a:gd name="connsiteX199" fmla="*/ 3692679 w 3692679"/>
                  <a:gd name="connsiteY199" fmla="*/ 1924334 h 4046561"/>
                  <a:gd name="connsiteX200" fmla="*/ 3685855 w 3692679"/>
                  <a:gd name="connsiteY200" fmla="*/ 1828800 h 4046561"/>
                  <a:gd name="connsiteX201" fmla="*/ 3665383 w 3692679"/>
                  <a:gd name="connsiteY201" fmla="*/ 1760561 h 4046561"/>
                  <a:gd name="connsiteX202" fmla="*/ 3658559 w 3692679"/>
                  <a:gd name="connsiteY202" fmla="*/ 1726442 h 4046561"/>
                  <a:gd name="connsiteX203" fmla="*/ 3651735 w 3692679"/>
                  <a:gd name="connsiteY203" fmla="*/ 1705970 h 4046561"/>
                  <a:gd name="connsiteX204" fmla="*/ 3644912 w 3692679"/>
                  <a:gd name="connsiteY204" fmla="*/ 1726442 h 4046561"/>
                  <a:gd name="connsiteX205" fmla="*/ 3631264 w 3692679"/>
                  <a:gd name="connsiteY205" fmla="*/ 1746913 h 4046561"/>
                  <a:gd name="connsiteX206" fmla="*/ 3597144 w 3692679"/>
                  <a:gd name="connsiteY206" fmla="*/ 1801504 h 4046561"/>
                  <a:gd name="connsiteX207" fmla="*/ 3590321 w 3692679"/>
                  <a:gd name="connsiteY207" fmla="*/ 1821976 h 4046561"/>
                  <a:gd name="connsiteX208" fmla="*/ 3549377 w 3692679"/>
                  <a:gd name="connsiteY208" fmla="*/ 1842448 h 4046561"/>
                  <a:gd name="connsiteX209" fmla="*/ 3501610 w 3692679"/>
                  <a:gd name="connsiteY209" fmla="*/ 1862919 h 4046561"/>
                  <a:gd name="connsiteX210" fmla="*/ 3378780 w 3692679"/>
                  <a:gd name="connsiteY210" fmla="*/ 1835624 h 4046561"/>
                  <a:gd name="connsiteX211" fmla="*/ 3303856 w 3692679"/>
                  <a:gd name="connsiteY211" fmla="*/ 1822129 h 4046561"/>
                  <a:gd name="connsiteX212" fmla="*/ 3310679 w 3692679"/>
                  <a:gd name="connsiteY212" fmla="*/ 1603747 h 4046561"/>
                  <a:gd name="connsiteX213" fmla="*/ 3324329 w 3692679"/>
                  <a:gd name="connsiteY213" fmla="*/ 1562800 h 4046561"/>
                  <a:gd name="connsiteX214" fmla="*/ 3331013 w 3692679"/>
                  <a:gd name="connsiteY214" fmla="*/ 1460310 h 4046561"/>
                  <a:gd name="connsiteX215" fmla="*/ 3303718 w 3692679"/>
                  <a:gd name="connsiteY215" fmla="*/ 1398895 h 4046561"/>
                  <a:gd name="connsiteX216" fmla="*/ 3296894 w 3692679"/>
                  <a:gd name="connsiteY216" fmla="*/ 1378424 h 4046561"/>
                  <a:gd name="connsiteX217" fmla="*/ 3290070 w 3692679"/>
                  <a:gd name="connsiteY217" fmla="*/ 1357952 h 4046561"/>
                  <a:gd name="connsiteX218" fmla="*/ 3071706 w 3692679"/>
                  <a:gd name="connsiteY218" fmla="*/ 1330657 h 4046561"/>
                  <a:gd name="connsiteX219" fmla="*/ 2846518 w 3692679"/>
                  <a:gd name="connsiteY219" fmla="*/ 1337480 h 4046561"/>
                  <a:gd name="connsiteX220" fmla="*/ 2826046 w 3692679"/>
                  <a:gd name="connsiteY220" fmla="*/ 1351128 h 4046561"/>
                  <a:gd name="connsiteX221" fmla="*/ 2812398 w 3692679"/>
                  <a:gd name="connsiteY221" fmla="*/ 1392071 h 4046561"/>
                  <a:gd name="connsiteX222" fmla="*/ 2805574 w 3692679"/>
                  <a:gd name="connsiteY222" fmla="*/ 1419367 h 4046561"/>
                  <a:gd name="connsiteX223" fmla="*/ 2791927 w 3692679"/>
                  <a:gd name="connsiteY223" fmla="*/ 1473958 h 4046561"/>
                  <a:gd name="connsiteX224" fmla="*/ 2785103 w 3692679"/>
                  <a:gd name="connsiteY224" fmla="*/ 1521725 h 4046561"/>
                  <a:gd name="connsiteX225" fmla="*/ 2791927 w 3692679"/>
                  <a:gd name="connsiteY225" fmla="*/ 1705970 h 4046561"/>
                  <a:gd name="connsiteX226" fmla="*/ 2805574 w 3692679"/>
                  <a:gd name="connsiteY226" fmla="*/ 1808328 h 4046561"/>
                  <a:gd name="connsiteX227" fmla="*/ 2798750 w 3692679"/>
                  <a:gd name="connsiteY227" fmla="*/ 1835624 h 4046561"/>
                  <a:gd name="connsiteX228" fmla="*/ 2737335 w 3692679"/>
                  <a:gd name="connsiteY228" fmla="*/ 1828800 h 4046561"/>
                  <a:gd name="connsiteX229" fmla="*/ 2614506 w 3692679"/>
                  <a:gd name="connsiteY229" fmla="*/ 1821976 h 4046561"/>
                  <a:gd name="connsiteX230" fmla="*/ 2348374 w 3692679"/>
                  <a:gd name="connsiteY230" fmla="*/ 1808328 h 4046561"/>
                  <a:gd name="connsiteX231" fmla="*/ 2225638 w 3692679"/>
                  <a:gd name="connsiteY231" fmla="*/ 1815305 h 4046561"/>
                  <a:gd name="connsiteX232" fmla="*/ 2150573 w 3692679"/>
                  <a:gd name="connsiteY232" fmla="*/ 1815305 h 4046561"/>
                  <a:gd name="connsiteX233" fmla="*/ 1979968 w 3692679"/>
                  <a:gd name="connsiteY233" fmla="*/ 1808480 h 4046561"/>
                  <a:gd name="connsiteX234" fmla="*/ 1918470 w 3692679"/>
                  <a:gd name="connsiteY234" fmla="*/ 1753737 h 4046561"/>
                  <a:gd name="connsiteX235" fmla="*/ 1877527 w 3692679"/>
                  <a:gd name="connsiteY235" fmla="*/ 1692322 h 4046561"/>
                  <a:gd name="connsiteX236" fmla="*/ 1863879 w 3692679"/>
                  <a:gd name="connsiteY236" fmla="*/ 1671851 h 4046561"/>
                  <a:gd name="connsiteX237" fmla="*/ 1822935 w 3692679"/>
                  <a:gd name="connsiteY237" fmla="*/ 1630907 h 4046561"/>
                  <a:gd name="connsiteX238" fmla="*/ 1775168 w 3692679"/>
                  <a:gd name="connsiteY238" fmla="*/ 1576316 h 4046561"/>
                  <a:gd name="connsiteX239" fmla="*/ 1720577 w 3692679"/>
                  <a:gd name="connsiteY239" fmla="*/ 1514901 h 4046561"/>
                  <a:gd name="connsiteX240" fmla="*/ 1679634 w 3692679"/>
                  <a:gd name="connsiteY240" fmla="*/ 1487606 h 4046561"/>
                  <a:gd name="connsiteX241" fmla="*/ 1618219 w 3692679"/>
                  <a:gd name="connsiteY241" fmla="*/ 1439839 h 4046561"/>
                  <a:gd name="connsiteX242" fmla="*/ 1577276 w 3692679"/>
                  <a:gd name="connsiteY242" fmla="*/ 1398895 h 4046561"/>
                  <a:gd name="connsiteX243" fmla="*/ 1536333 w 3692679"/>
                  <a:gd name="connsiteY243" fmla="*/ 1371600 h 4046561"/>
                  <a:gd name="connsiteX244" fmla="*/ 1488565 w 3692679"/>
                  <a:gd name="connsiteY244" fmla="*/ 1310185 h 4046561"/>
                  <a:gd name="connsiteX245" fmla="*/ 1468094 w 3692679"/>
                  <a:gd name="connsiteY245" fmla="*/ 1289713 h 4046561"/>
                  <a:gd name="connsiteX246" fmla="*/ 1447622 w 3692679"/>
                  <a:gd name="connsiteY246" fmla="*/ 1282889 h 4046561"/>
                  <a:gd name="connsiteX247" fmla="*/ 1420327 w 3692679"/>
                  <a:gd name="connsiteY247" fmla="*/ 1248770 h 4046561"/>
                  <a:gd name="connsiteX248" fmla="*/ 1393031 w 3692679"/>
                  <a:gd name="connsiteY248" fmla="*/ 1214651 h 4046561"/>
                  <a:gd name="connsiteX249" fmla="*/ 1379383 w 3692679"/>
                  <a:gd name="connsiteY249" fmla="*/ 1194179 h 4046561"/>
                  <a:gd name="connsiteX250" fmla="*/ 1338440 w 3692679"/>
                  <a:gd name="connsiteY250" fmla="*/ 1153236 h 4046561"/>
                  <a:gd name="connsiteX251" fmla="*/ 1304321 w 3692679"/>
                  <a:gd name="connsiteY251" fmla="*/ 1125940 h 4046561"/>
                  <a:gd name="connsiteX252" fmla="*/ 1290673 w 3692679"/>
                  <a:gd name="connsiteY252" fmla="*/ 1098645 h 4046561"/>
                  <a:gd name="connsiteX253" fmla="*/ 1270201 w 3692679"/>
                  <a:gd name="connsiteY253" fmla="*/ 1084997 h 4046561"/>
                  <a:gd name="connsiteX254" fmla="*/ 1242906 w 3692679"/>
                  <a:gd name="connsiteY254" fmla="*/ 1064525 h 4046561"/>
                  <a:gd name="connsiteX255" fmla="*/ 1297551 w 3692679"/>
                  <a:gd name="connsiteY255" fmla="*/ 873530 h 4046561"/>
                  <a:gd name="connsiteX256" fmla="*/ 1345320 w 3692679"/>
                  <a:gd name="connsiteY256" fmla="*/ 743866 h 4046561"/>
                  <a:gd name="connsiteX257" fmla="*/ 1331672 w 3692679"/>
                  <a:gd name="connsiteY257" fmla="*/ 696095 h 4046561"/>
                  <a:gd name="connsiteX258" fmla="*/ 1249782 w 3692679"/>
                  <a:gd name="connsiteY258" fmla="*/ 696095 h 4046561"/>
                  <a:gd name="connsiteX259" fmla="*/ 1113344 w 3692679"/>
                  <a:gd name="connsiteY259" fmla="*/ 621082 h 4046561"/>
                  <a:gd name="connsiteX260" fmla="*/ 949519 w 3692679"/>
                  <a:gd name="connsiteY260" fmla="*/ 545956 h 4046561"/>
                  <a:gd name="connsiteX261" fmla="*/ 846197 w 3692679"/>
                  <a:gd name="connsiteY261" fmla="*/ 484536 h 4046561"/>
                  <a:gd name="connsiteX262" fmla="*/ 772090 w 3692679"/>
                  <a:gd name="connsiteY262" fmla="*/ 450415 h 4046561"/>
                  <a:gd name="connsiteX263" fmla="*/ 717496 w 3692679"/>
                  <a:gd name="connsiteY263" fmla="*/ 429940 h 4046561"/>
                  <a:gd name="connsiteX264" fmla="*/ 662904 w 3692679"/>
                  <a:gd name="connsiteY264" fmla="*/ 388994 h 4046561"/>
                  <a:gd name="connsiteX265" fmla="*/ 642430 w 3692679"/>
                  <a:gd name="connsiteY265" fmla="*/ 375345 h 4046561"/>
                  <a:gd name="connsiteX266" fmla="*/ 574189 w 3692679"/>
                  <a:gd name="connsiteY266" fmla="*/ 368521 h 4046561"/>
                  <a:gd name="connsiteX267" fmla="*/ 560564 w 3692679"/>
                  <a:gd name="connsiteY267" fmla="*/ 354900 h 4046561"/>
                  <a:gd name="connsiteX268" fmla="*/ 669728 w 3692679"/>
                  <a:gd name="connsiteY268" fmla="*/ 163787 h 4046561"/>
                  <a:gd name="connsiteX269" fmla="*/ 642457 w 3692679"/>
                  <a:gd name="connsiteY269" fmla="*/ 109204 h 4046561"/>
                  <a:gd name="connsiteX270" fmla="*/ 581060 w 3692679"/>
                  <a:gd name="connsiteY270" fmla="*/ 68261 h 4046561"/>
                  <a:gd name="connsiteX271" fmla="*/ 512772 w 3692679"/>
                  <a:gd name="connsiteY271" fmla="*/ 34122 h 4046561"/>
                  <a:gd name="connsiteX272" fmla="*/ 451335 w 3692679"/>
                  <a:gd name="connsiteY272" fmla="*/ 27295 h 4046561"/>
                  <a:gd name="connsiteX273" fmla="*/ 444512 w 3692679"/>
                  <a:gd name="connsiteY273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10894 w 3692679"/>
                  <a:gd name="connsiteY46" fmla="*/ 1467134 h 4046561"/>
                  <a:gd name="connsiteX47" fmla="*/ 1038233 w 3692679"/>
                  <a:gd name="connsiteY47" fmla="*/ 1487731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40547 w 3692679"/>
                  <a:gd name="connsiteY56" fmla="*/ 1910686 h 4046561"/>
                  <a:gd name="connsiteX57" fmla="*/ 1161019 w 3692679"/>
                  <a:gd name="connsiteY57" fmla="*/ 1924334 h 4046561"/>
                  <a:gd name="connsiteX58" fmla="*/ 1181491 w 3692679"/>
                  <a:gd name="connsiteY58" fmla="*/ 1944806 h 4046561"/>
                  <a:gd name="connsiteX59" fmla="*/ 1201962 w 3692679"/>
                  <a:gd name="connsiteY59" fmla="*/ 1951630 h 4046561"/>
                  <a:gd name="connsiteX60" fmla="*/ 1236082 w 3692679"/>
                  <a:gd name="connsiteY60" fmla="*/ 1985749 h 4046561"/>
                  <a:gd name="connsiteX61" fmla="*/ 1249730 w 3692679"/>
                  <a:gd name="connsiteY61" fmla="*/ 2006221 h 4046561"/>
                  <a:gd name="connsiteX62" fmla="*/ 1270201 w 3692679"/>
                  <a:gd name="connsiteY62" fmla="*/ 2047164 h 4046561"/>
                  <a:gd name="connsiteX63" fmla="*/ 1277025 w 3692679"/>
                  <a:gd name="connsiteY63" fmla="*/ 2067636 h 4046561"/>
                  <a:gd name="connsiteX64" fmla="*/ 1304321 w 3692679"/>
                  <a:gd name="connsiteY64" fmla="*/ 2108579 h 4046561"/>
                  <a:gd name="connsiteX65" fmla="*/ 1324792 w 3692679"/>
                  <a:gd name="connsiteY65" fmla="*/ 2149522 h 4046561"/>
                  <a:gd name="connsiteX66" fmla="*/ 1331616 w 3692679"/>
                  <a:gd name="connsiteY66" fmla="*/ 2169994 h 4046561"/>
                  <a:gd name="connsiteX67" fmla="*/ 1352088 w 3692679"/>
                  <a:gd name="connsiteY67" fmla="*/ 2183642 h 4046561"/>
                  <a:gd name="connsiteX68" fmla="*/ 1358912 w 3692679"/>
                  <a:gd name="connsiteY68" fmla="*/ 2204113 h 4046561"/>
                  <a:gd name="connsiteX69" fmla="*/ 1379383 w 3692679"/>
                  <a:gd name="connsiteY69" fmla="*/ 2210937 h 4046561"/>
                  <a:gd name="connsiteX70" fmla="*/ 1420327 w 3692679"/>
                  <a:gd name="connsiteY70" fmla="*/ 2238233 h 4046561"/>
                  <a:gd name="connsiteX71" fmla="*/ 1440798 w 3692679"/>
                  <a:gd name="connsiteY71" fmla="*/ 2245057 h 4046561"/>
                  <a:gd name="connsiteX72" fmla="*/ 1502213 w 3692679"/>
                  <a:gd name="connsiteY72" fmla="*/ 2279176 h 4046561"/>
                  <a:gd name="connsiteX73" fmla="*/ 1563628 w 3692679"/>
                  <a:gd name="connsiteY73" fmla="*/ 2320119 h 4046561"/>
                  <a:gd name="connsiteX74" fmla="*/ 1584100 w 3692679"/>
                  <a:gd name="connsiteY74" fmla="*/ 2333767 h 4046561"/>
                  <a:gd name="connsiteX75" fmla="*/ 1604571 w 3692679"/>
                  <a:gd name="connsiteY75" fmla="*/ 2340591 h 4046561"/>
                  <a:gd name="connsiteX76" fmla="*/ 1618219 w 3692679"/>
                  <a:gd name="connsiteY76" fmla="*/ 2361063 h 4046561"/>
                  <a:gd name="connsiteX77" fmla="*/ 1638691 w 3692679"/>
                  <a:gd name="connsiteY77" fmla="*/ 2367886 h 4046561"/>
                  <a:gd name="connsiteX78" fmla="*/ 1679634 w 3692679"/>
                  <a:gd name="connsiteY78" fmla="*/ 2395182 h 4046561"/>
                  <a:gd name="connsiteX79" fmla="*/ 1700106 w 3692679"/>
                  <a:gd name="connsiteY79" fmla="*/ 2408830 h 4046561"/>
                  <a:gd name="connsiteX80" fmla="*/ 1727401 w 3692679"/>
                  <a:gd name="connsiteY80" fmla="*/ 2429301 h 4046561"/>
                  <a:gd name="connsiteX81" fmla="*/ 1768344 w 3692679"/>
                  <a:gd name="connsiteY81" fmla="*/ 2456597 h 4046561"/>
                  <a:gd name="connsiteX82" fmla="*/ 1829759 w 3692679"/>
                  <a:gd name="connsiteY82" fmla="*/ 2497540 h 4046561"/>
                  <a:gd name="connsiteX83" fmla="*/ 1850231 w 3692679"/>
                  <a:gd name="connsiteY83" fmla="*/ 2511188 h 4046561"/>
                  <a:gd name="connsiteX84" fmla="*/ 1870703 w 3692679"/>
                  <a:gd name="connsiteY84" fmla="*/ 2531660 h 4046561"/>
                  <a:gd name="connsiteX85" fmla="*/ 1891174 w 3692679"/>
                  <a:gd name="connsiteY85" fmla="*/ 2538483 h 4046561"/>
                  <a:gd name="connsiteX86" fmla="*/ 1938941 w 3692679"/>
                  <a:gd name="connsiteY86" fmla="*/ 2572603 h 4046561"/>
                  <a:gd name="connsiteX87" fmla="*/ 1979885 w 3692679"/>
                  <a:gd name="connsiteY87" fmla="*/ 2599898 h 4046561"/>
                  <a:gd name="connsiteX88" fmla="*/ 2020828 w 3692679"/>
                  <a:gd name="connsiteY88" fmla="*/ 2627194 h 4046561"/>
                  <a:gd name="connsiteX89" fmla="*/ 2061771 w 3692679"/>
                  <a:gd name="connsiteY89" fmla="*/ 2640842 h 4046561"/>
                  <a:gd name="connsiteX90" fmla="*/ 2102715 w 3692679"/>
                  <a:gd name="connsiteY90" fmla="*/ 2654489 h 4046561"/>
                  <a:gd name="connsiteX91" fmla="*/ 2123186 w 3692679"/>
                  <a:gd name="connsiteY91" fmla="*/ 2661313 h 4046561"/>
                  <a:gd name="connsiteX92" fmla="*/ 2150482 w 3692679"/>
                  <a:gd name="connsiteY92" fmla="*/ 2668137 h 4046561"/>
                  <a:gd name="connsiteX93" fmla="*/ 2170953 w 3692679"/>
                  <a:gd name="connsiteY93" fmla="*/ 2674961 h 4046561"/>
                  <a:gd name="connsiteX94" fmla="*/ 2211897 w 3692679"/>
                  <a:gd name="connsiteY94" fmla="*/ 2681785 h 4046561"/>
                  <a:gd name="connsiteX95" fmla="*/ 2280135 w 3692679"/>
                  <a:gd name="connsiteY95" fmla="*/ 2702257 h 4046561"/>
                  <a:gd name="connsiteX96" fmla="*/ 2321079 w 3692679"/>
                  <a:gd name="connsiteY96" fmla="*/ 2715904 h 4046561"/>
                  <a:gd name="connsiteX97" fmla="*/ 2362022 w 3692679"/>
                  <a:gd name="connsiteY97" fmla="*/ 2729552 h 4046561"/>
                  <a:gd name="connsiteX98" fmla="*/ 2382494 w 3692679"/>
                  <a:gd name="connsiteY98" fmla="*/ 2736376 h 4046561"/>
                  <a:gd name="connsiteX99" fmla="*/ 2402965 w 3692679"/>
                  <a:gd name="connsiteY99" fmla="*/ 2750024 h 4046561"/>
                  <a:gd name="connsiteX100" fmla="*/ 2423437 w 3692679"/>
                  <a:gd name="connsiteY100" fmla="*/ 2756848 h 4046561"/>
                  <a:gd name="connsiteX101" fmla="*/ 2464380 w 3692679"/>
                  <a:gd name="connsiteY101" fmla="*/ 2784143 h 4046561"/>
                  <a:gd name="connsiteX102" fmla="*/ 2525795 w 3692679"/>
                  <a:gd name="connsiteY102" fmla="*/ 2825086 h 4046561"/>
                  <a:gd name="connsiteX103" fmla="*/ 2546267 w 3692679"/>
                  <a:gd name="connsiteY103" fmla="*/ 2838734 h 4046561"/>
                  <a:gd name="connsiteX104" fmla="*/ 2573562 w 3692679"/>
                  <a:gd name="connsiteY104" fmla="*/ 2852382 h 4046561"/>
                  <a:gd name="connsiteX105" fmla="*/ 2614506 w 3692679"/>
                  <a:gd name="connsiteY105" fmla="*/ 2879677 h 4046561"/>
                  <a:gd name="connsiteX106" fmla="*/ 2634977 w 3692679"/>
                  <a:gd name="connsiteY106" fmla="*/ 2900149 h 4046561"/>
                  <a:gd name="connsiteX107" fmla="*/ 2655449 w 3692679"/>
                  <a:gd name="connsiteY107" fmla="*/ 2913797 h 4046561"/>
                  <a:gd name="connsiteX108" fmla="*/ 2662273 w 3692679"/>
                  <a:gd name="connsiteY108" fmla="*/ 2934268 h 4046561"/>
                  <a:gd name="connsiteX109" fmla="*/ 2675921 w 3692679"/>
                  <a:gd name="connsiteY109" fmla="*/ 2954740 h 4046561"/>
                  <a:gd name="connsiteX110" fmla="*/ 2696392 w 3692679"/>
                  <a:gd name="connsiteY110" fmla="*/ 2995683 h 4046561"/>
                  <a:gd name="connsiteX111" fmla="*/ 2703216 w 3692679"/>
                  <a:gd name="connsiteY111" fmla="*/ 3016155 h 4046561"/>
                  <a:gd name="connsiteX112" fmla="*/ 2723688 w 3692679"/>
                  <a:gd name="connsiteY112" fmla="*/ 3057098 h 4046561"/>
                  <a:gd name="connsiteX113" fmla="*/ 2716864 w 3692679"/>
                  <a:gd name="connsiteY113" fmla="*/ 3118513 h 4046561"/>
                  <a:gd name="connsiteX114" fmla="*/ 2703216 w 3692679"/>
                  <a:gd name="connsiteY114" fmla="*/ 3166280 h 4046561"/>
                  <a:gd name="connsiteX115" fmla="*/ 2696392 w 3692679"/>
                  <a:gd name="connsiteY115" fmla="*/ 3193576 h 4046561"/>
                  <a:gd name="connsiteX116" fmla="*/ 2682744 w 3692679"/>
                  <a:gd name="connsiteY116" fmla="*/ 3234519 h 4046561"/>
                  <a:gd name="connsiteX117" fmla="*/ 2669097 w 3692679"/>
                  <a:gd name="connsiteY117" fmla="*/ 3254991 h 4046561"/>
                  <a:gd name="connsiteX118" fmla="*/ 2662273 w 3692679"/>
                  <a:gd name="connsiteY118" fmla="*/ 3275463 h 4046561"/>
                  <a:gd name="connsiteX119" fmla="*/ 2641801 w 3692679"/>
                  <a:gd name="connsiteY119" fmla="*/ 3295934 h 4046561"/>
                  <a:gd name="connsiteX120" fmla="*/ 2594034 w 3692679"/>
                  <a:gd name="connsiteY120" fmla="*/ 3323230 h 4046561"/>
                  <a:gd name="connsiteX121" fmla="*/ 2634977 w 3692679"/>
                  <a:gd name="connsiteY121" fmla="*/ 3357349 h 4046561"/>
                  <a:gd name="connsiteX122" fmla="*/ 2655449 w 3692679"/>
                  <a:gd name="connsiteY122" fmla="*/ 3364173 h 4046561"/>
                  <a:gd name="connsiteX123" fmla="*/ 2675921 w 3692679"/>
                  <a:gd name="connsiteY123" fmla="*/ 3377821 h 4046561"/>
                  <a:gd name="connsiteX124" fmla="*/ 2696392 w 3692679"/>
                  <a:gd name="connsiteY124" fmla="*/ 3384645 h 4046561"/>
                  <a:gd name="connsiteX125" fmla="*/ 2757807 w 3692679"/>
                  <a:gd name="connsiteY125" fmla="*/ 3418764 h 4046561"/>
                  <a:gd name="connsiteX126" fmla="*/ 2778279 w 3692679"/>
                  <a:gd name="connsiteY126" fmla="*/ 3432412 h 4046561"/>
                  <a:gd name="connsiteX127" fmla="*/ 2798750 w 3692679"/>
                  <a:gd name="connsiteY127" fmla="*/ 3439236 h 4046561"/>
                  <a:gd name="connsiteX128" fmla="*/ 2839694 w 3692679"/>
                  <a:gd name="connsiteY128" fmla="*/ 3466531 h 4046561"/>
                  <a:gd name="connsiteX129" fmla="*/ 2880637 w 3692679"/>
                  <a:gd name="connsiteY129" fmla="*/ 3480179 h 4046561"/>
                  <a:gd name="connsiteX130" fmla="*/ 2921580 w 3692679"/>
                  <a:gd name="connsiteY130" fmla="*/ 3500651 h 4046561"/>
                  <a:gd name="connsiteX131" fmla="*/ 2948876 w 3692679"/>
                  <a:gd name="connsiteY131" fmla="*/ 3493827 h 4046561"/>
                  <a:gd name="connsiteX132" fmla="*/ 2969347 w 3692679"/>
                  <a:gd name="connsiteY132" fmla="*/ 3480179 h 4046561"/>
                  <a:gd name="connsiteX133" fmla="*/ 2989819 w 3692679"/>
                  <a:gd name="connsiteY133" fmla="*/ 3473355 h 4046561"/>
                  <a:gd name="connsiteX134" fmla="*/ 3023938 w 3692679"/>
                  <a:gd name="connsiteY134" fmla="*/ 3446060 h 4046561"/>
                  <a:gd name="connsiteX135" fmla="*/ 3064882 w 3692679"/>
                  <a:gd name="connsiteY135" fmla="*/ 3411940 h 4046561"/>
                  <a:gd name="connsiteX136" fmla="*/ 3071706 w 3692679"/>
                  <a:gd name="connsiteY136" fmla="*/ 3391468 h 4046561"/>
                  <a:gd name="connsiteX137" fmla="*/ 3092177 w 3692679"/>
                  <a:gd name="connsiteY137" fmla="*/ 3370997 h 4046561"/>
                  <a:gd name="connsiteX138" fmla="*/ 3105825 w 3692679"/>
                  <a:gd name="connsiteY138" fmla="*/ 3350525 h 4046561"/>
                  <a:gd name="connsiteX139" fmla="*/ 3119473 w 3692679"/>
                  <a:gd name="connsiteY139" fmla="*/ 3370997 h 4046561"/>
                  <a:gd name="connsiteX140" fmla="*/ 3126297 w 3692679"/>
                  <a:gd name="connsiteY140" fmla="*/ 3391468 h 4046561"/>
                  <a:gd name="connsiteX141" fmla="*/ 3167240 w 3692679"/>
                  <a:gd name="connsiteY141" fmla="*/ 3418764 h 4046561"/>
                  <a:gd name="connsiteX142" fmla="*/ 3187712 w 3692679"/>
                  <a:gd name="connsiteY142" fmla="*/ 3432412 h 4046561"/>
                  <a:gd name="connsiteX143" fmla="*/ 3228655 w 3692679"/>
                  <a:gd name="connsiteY143" fmla="*/ 3405116 h 4046561"/>
                  <a:gd name="connsiteX144" fmla="*/ 3242303 w 3692679"/>
                  <a:gd name="connsiteY144" fmla="*/ 3425588 h 4046561"/>
                  <a:gd name="connsiteX145" fmla="*/ 3283246 w 3692679"/>
                  <a:gd name="connsiteY145" fmla="*/ 3459707 h 4046561"/>
                  <a:gd name="connsiteX146" fmla="*/ 3310541 w 3692679"/>
                  <a:gd name="connsiteY146" fmla="*/ 3500651 h 4046561"/>
                  <a:gd name="connsiteX147" fmla="*/ 3296894 w 3692679"/>
                  <a:gd name="connsiteY147" fmla="*/ 3521122 h 4046561"/>
                  <a:gd name="connsiteX148" fmla="*/ 3283246 w 3692679"/>
                  <a:gd name="connsiteY148" fmla="*/ 3562066 h 4046561"/>
                  <a:gd name="connsiteX149" fmla="*/ 3269598 w 3692679"/>
                  <a:gd name="connsiteY149" fmla="*/ 3582537 h 4046561"/>
                  <a:gd name="connsiteX150" fmla="*/ 3262774 w 3692679"/>
                  <a:gd name="connsiteY150" fmla="*/ 3603009 h 4046561"/>
                  <a:gd name="connsiteX151" fmla="*/ 3290070 w 3692679"/>
                  <a:gd name="connsiteY151" fmla="*/ 3650776 h 4046561"/>
                  <a:gd name="connsiteX152" fmla="*/ 3310541 w 3692679"/>
                  <a:gd name="connsiteY152" fmla="*/ 3664424 h 4046561"/>
                  <a:gd name="connsiteX153" fmla="*/ 3351485 w 3692679"/>
                  <a:gd name="connsiteY153" fmla="*/ 3691719 h 4046561"/>
                  <a:gd name="connsiteX154" fmla="*/ 3371956 w 3692679"/>
                  <a:gd name="connsiteY154" fmla="*/ 3705367 h 4046561"/>
                  <a:gd name="connsiteX155" fmla="*/ 3378780 w 3692679"/>
                  <a:gd name="connsiteY155" fmla="*/ 3725839 h 4046561"/>
                  <a:gd name="connsiteX156" fmla="*/ 3392428 w 3692679"/>
                  <a:gd name="connsiteY156" fmla="*/ 3746310 h 4046561"/>
                  <a:gd name="connsiteX157" fmla="*/ 3412900 w 3692679"/>
                  <a:gd name="connsiteY157" fmla="*/ 3814549 h 4046561"/>
                  <a:gd name="connsiteX158" fmla="*/ 3426547 w 3692679"/>
                  <a:gd name="connsiteY158" fmla="*/ 3903260 h 4046561"/>
                  <a:gd name="connsiteX159" fmla="*/ 3460667 w 3692679"/>
                  <a:gd name="connsiteY159" fmla="*/ 3937379 h 4046561"/>
                  <a:gd name="connsiteX160" fmla="*/ 3501610 w 3692679"/>
                  <a:gd name="connsiteY160" fmla="*/ 3978322 h 4046561"/>
                  <a:gd name="connsiteX161" fmla="*/ 3542553 w 3692679"/>
                  <a:gd name="connsiteY161" fmla="*/ 4012442 h 4046561"/>
                  <a:gd name="connsiteX162" fmla="*/ 3583497 w 3692679"/>
                  <a:gd name="connsiteY162" fmla="*/ 4046561 h 4046561"/>
                  <a:gd name="connsiteX163" fmla="*/ 3603968 w 3692679"/>
                  <a:gd name="connsiteY163" fmla="*/ 4005618 h 4046561"/>
                  <a:gd name="connsiteX164" fmla="*/ 3590321 w 3692679"/>
                  <a:gd name="connsiteY164" fmla="*/ 3957851 h 4046561"/>
                  <a:gd name="connsiteX165" fmla="*/ 3576673 w 3692679"/>
                  <a:gd name="connsiteY165" fmla="*/ 3910083 h 4046561"/>
                  <a:gd name="connsiteX166" fmla="*/ 3563025 w 3692679"/>
                  <a:gd name="connsiteY166" fmla="*/ 3889612 h 4046561"/>
                  <a:gd name="connsiteX167" fmla="*/ 3535730 w 3692679"/>
                  <a:gd name="connsiteY167" fmla="*/ 3828197 h 4046561"/>
                  <a:gd name="connsiteX168" fmla="*/ 3515258 w 3692679"/>
                  <a:gd name="connsiteY168" fmla="*/ 3780430 h 4046561"/>
                  <a:gd name="connsiteX169" fmla="*/ 3501610 w 3692679"/>
                  <a:gd name="connsiteY169" fmla="*/ 3759958 h 4046561"/>
                  <a:gd name="connsiteX170" fmla="*/ 3487962 w 3692679"/>
                  <a:gd name="connsiteY170" fmla="*/ 3719015 h 4046561"/>
                  <a:gd name="connsiteX171" fmla="*/ 3474315 w 3692679"/>
                  <a:gd name="connsiteY171" fmla="*/ 3678071 h 4046561"/>
                  <a:gd name="connsiteX172" fmla="*/ 3467491 w 3692679"/>
                  <a:gd name="connsiteY172" fmla="*/ 3650776 h 4046561"/>
                  <a:gd name="connsiteX173" fmla="*/ 3447019 w 3692679"/>
                  <a:gd name="connsiteY173" fmla="*/ 3589361 h 4046561"/>
                  <a:gd name="connsiteX174" fmla="*/ 3433371 w 3692679"/>
                  <a:gd name="connsiteY174" fmla="*/ 3541594 h 4046561"/>
                  <a:gd name="connsiteX175" fmla="*/ 3419724 w 3692679"/>
                  <a:gd name="connsiteY175" fmla="*/ 3411940 h 4046561"/>
                  <a:gd name="connsiteX176" fmla="*/ 3426547 w 3692679"/>
                  <a:gd name="connsiteY176" fmla="*/ 3309582 h 4046561"/>
                  <a:gd name="connsiteX177" fmla="*/ 3433371 w 3692679"/>
                  <a:gd name="connsiteY177" fmla="*/ 3282286 h 4046561"/>
                  <a:gd name="connsiteX178" fmla="*/ 3447019 w 3692679"/>
                  <a:gd name="connsiteY178" fmla="*/ 3241343 h 4046561"/>
                  <a:gd name="connsiteX179" fmla="*/ 3453843 w 3692679"/>
                  <a:gd name="connsiteY179" fmla="*/ 3220871 h 4046561"/>
                  <a:gd name="connsiteX180" fmla="*/ 3467491 w 3692679"/>
                  <a:gd name="connsiteY180" fmla="*/ 3200400 h 4046561"/>
                  <a:gd name="connsiteX181" fmla="*/ 3481138 w 3692679"/>
                  <a:gd name="connsiteY181" fmla="*/ 3159457 h 4046561"/>
                  <a:gd name="connsiteX182" fmla="*/ 3494786 w 3692679"/>
                  <a:gd name="connsiteY182" fmla="*/ 3138985 h 4046561"/>
                  <a:gd name="connsiteX183" fmla="*/ 3508434 w 3692679"/>
                  <a:gd name="connsiteY183" fmla="*/ 3098042 h 4046561"/>
                  <a:gd name="connsiteX184" fmla="*/ 3522082 w 3692679"/>
                  <a:gd name="connsiteY184" fmla="*/ 3057098 h 4046561"/>
                  <a:gd name="connsiteX185" fmla="*/ 3528906 w 3692679"/>
                  <a:gd name="connsiteY185" fmla="*/ 3036627 h 4046561"/>
                  <a:gd name="connsiteX186" fmla="*/ 3535730 w 3692679"/>
                  <a:gd name="connsiteY186" fmla="*/ 3009331 h 4046561"/>
                  <a:gd name="connsiteX187" fmla="*/ 3549377 w 3692679"/>
                  <a:gd name="connsiteY187" fmla="*/ 2968388 h 4046561"/>
                  <a:gd name="connsiteX188" fmla="*/ 3576673 w 3692679"/>
                  <a:gd name="connsiteY188" fmla="*/ 2886501 h 4046561"/>
                  <a:gd name="connsiteX189" fmla="*/ 3590321 w 3692679"/>
                  <a:gd name="connsiteY189" fmla="*/ 2838734 h 4046561"/>
                  <a:gd name="connsiteX190" fmla="*/ 3603968 w 3692679"/>
                  <a:gd name="connsiteY190" fmla="*/ 2797791 h 4046561"/>
                  <a:gd name="connsiteX191" fmla="*/ 3610792 w 3692679"/>
                  <a:gd name="connsiteY191" fmla="*/ 2770495 h 4046561"/>
                  <a:gd name="connsiteX192" fmla="*/ 3624440 w 3692679"/>
                  <a:gd name="connsiteY192" fmla="*/ 2729552 h 4046561"/>
                  <a:gd name="connsiteX193" fmla="*/ 3631264 w 3692679"/>
                  <a:gd name="connsiteY193" fmla="*/ 2681785 h 4046561"/>
                  <a:gd name="connsiteX194" fmla="*/ 3638088 w 3692679"/>
                  <a:gd name="connsiteY194" fmla="*/ 2654489 h 4046561"/>
                  <a:gd name="connsiteX195" fmla="*/ 3644912 w 3692679"/>
                  <a:gd name="connsiteY195" fmla="*/ 2593074 h 4046561"/>
                  <a:gd name="connsiteX196" fmla="*/ 3658559 w 3692679"/>
                  <a:gd name="connsiteY196" fmla="*/ 2483892 h 4046561"/>
                  <a:gd name="connsiteX197" fmla="*/ 3665383 w 3692679"/>
                  <a:gd name="connsiteY197" fmla="*/ 2333767 h 4046561"/>
                  <a:gd name="connsiteX198" fmla="*/ 3672207 w 3692679"/>
                  <a:gd name="connsiteY198" fmla="*/ 2272352 h 4046561"/>
                  <a:gd name="connsiteX199" fmla="*/ 3692679 w 3692679"/>
                  <a:gd name="connsiteY199" fmla="*/ 1924334 h 4046561"/>
                  <a:gd name="connsiteX200" fmla="*/ 3685855 w 3692679"/>
                  <a:gd name="connsiteY200" fmla="*/ 1828800 h 4046561"/>
                  <a:gd name="connsiteX201" fmla="*/ 3665383 w 3692679"/>
                  <a:gd name="connsiteY201" fmla="*/ 1760561 h 4046561"/>
                  <a:gd name="connsiteX202" fmla="*/ 3658559 w 3692679"/>
                  <a:gd name="connsiteY202" fmla="*/ 1726442 h 4046561"/>
                  <a:gd name="connsiteX203" fmla="*/ 3651735 w 3692679"/>
                  <a:gd name="connsiteY203" fmla="*/ 1705970 h 4046561"/>
                  <a:gd name="connsiteX204" fmla="*/ 3644912 w 3692679"/>
                  <a:gd name="connsiteY204" fmla="*/ 1726442 h 4046561"/>
                  <a:gd name="connsiteX205" fmla="*/ 3631264 w 3692679"/>
                  <a:gd name="connsiteY205" fmla="*/ 1746913 h 4046561"/>
                  <a:gd name="connsiteX206" fmla="*/ 3597144 w 3692679"/>
                  <a:gd name="connsiteY206" fmla="*/ 1801504 h 4046561"/>
                  <a:gd name="connsiteX207" fmla="*/ 3590321 w 3692679"/>
                  <a:gd name="connsiteY207" fmla="*/ 1821976 h 4046561"/>
                  <a:gd name="connsiteX208" fmla="*/ 3549377 w 3692679"/>
                  <a:gd name="connsiteY208" fmla="*/ 1842448 h 4046561"/>
                  <a:gd name="connsiteX209" fmla="*/ 3501610 w 3692679"/>
                  <a:gd name="connsiteY209" fmla="*/ 1862919 h 4046561"/>
                  <a:gd name="connsiteX210" fmla="*/ 3378780 w 3692679"/>
                  <a:gd name="connsiteY210" fmla="*/ 1835624 h 4046561"/>
                  <a:gd name="connsiteX211" fmla="*/ 3303856 w 3692679"/>
                  <a:gd name="connsiteY211" fmla="*/ 1822129 h 4046561"/>
                  <a:gd name="connsiteX212" fmla="*/ 3310679 w 3692679"/>
                  <a:gd name="connsiteY212" fmla="*/ 1603747 h 4046561"/>
                  <a:gd name="connsiteX213" fmla="*/ 3324329 w 3692679"/>
                  <a:gd name="connsiteY213" fmla="*/ 1562800 h 4046561"/>
                  <a:gd name="connsiteX214" fmla="*/ 3331013 w 3692679"/>
                  <a:gd name="connsiteY214" fmla="*/ 1460310 h 4046561"/>
                  <a:gd name="connsiteX215" fmla="*/ 3303718 w 3692679"/>
                  <a:gd name="connsiteY215" fmla="*/ 1398895 h 4046561"/>
                  <a:gd name="connsiteX216" fmla="*/ 3296894 w 3692679"/>
                  <a:gd name="connsiteY216" fmla="*/ 1378424 h 4046561"/>
                  <a:gd name="connsiteX217" fmla="*/ 3290070 w 3692679"/>
                  <a:gd name="connsiteY217" fmla="*/ 1357952 h 4046561"/>
                  <a:gd name="connsiteX218" fmla="*/ 3071706 w 3692679"/>
                  <a:gd name="connsiteY218" fmla="*/ 1330657 h 4046561"/>
                  <a:gd name="connsiteX219" fmla="*/ 2846518 w 3692679"/>
                  <a:gd name="connsiteY219" fmla="*/ 1337480 h 4046561"/>
                  <a:gd name="connsiteX220" fmla="*/ 2826046 w 3692679"/>
                  <a:gd name="connsiteY220" fmla="*/ 1351128 h 4046561"/>
                  <a:gd name="connsiteX221" fmla="*/ 2812398 w 3692679"/>
                  <a:gd name="connsiteY221" fmla="*/ 1392071 h 4046561"/>
                  <a:gd name="connsiteX222" fmla="*/ 2805574 w 3692679"/>
                  <a:gd name="connsiteY222" fmla="*/ 1419367 h 4046561"/>
                  <a:gd name="connsiteX223" fmla="*/ 2791927 w 3692679"/>
                  <a:gd name="connsiteY223" fmla="*/ 1473958 h 4046561"/>
                  <a:gd name="connsiteX224" fmla="*/ 2785103 w 3692679"/>
                  <a:gd name="connsiteY224" fmla="*/ 1521725 h 4046561"/>
                  <a:gd name="connsiteX225" fmla="*/ 2791927 w 3692679"/>
                  <a:gd name="connsiteY225" fmla="*/ 1705970 h 4046561"/>
                  <a:gd name="connsiteX226" fmla="*/ 2805574 w 3692679"/>
                  <a:gd name="connsiteY226" fmla="*/ 1808328 h 4046561"/>
                  <a:gd name="connsiteX227" fmla="*/ 2798750 w 3692679"/>
                  <a:gd name="connsiteY227" fmla="*/ 1835624 h 4046561"/>
                  <a:gd name="connsiteX228" fmla="*/ 2737335 w 3692679"/>
                  <a:gd name="connsiteY228" fmla="*/ 1828800 h 4046561"/>
                  <a:gd name="connsiteX229" fmla="*/ 2614506 w 3692679"/>
                  <a:gd name="connsiteY229" fmla="*/ 1821976 h 4046561"/>
                  <a:gd name="connsiteX230" fmla="*/ 2348374 w 3692679"/>
                  <a:gd name="connsiteY230" fmla="*/ 1808328 h 4046561"/>
                  <a:gd name="connsiteX231" fmla="*/ 2225638 w 3692679"/>
                  <a:gd name="connsiteY231" fmla="*/ 1815305 h 4046561"/>
                  <a:gd name="connsiteX232" fmla="*/ 2150573 w 3692679"/>
                  <a:gd name="connsiteY232" fmla="*/ 1815305 h 4046561"/>
                  <a:gd name="connsiteX233" fmla="*/ 1979968 w 3692679"/>
                  <a:gd name="connsiteY233" fmla="*/ 1808480 h 4046561"/>
                  <a:gd name="connsiteX234" fmla="*/ 1918470 w 3692679"/>
                  <a:gd name="connsiteY234" fmla="*/ 1753737 h 4046561"/>
                  <a:gd name="connsiteX235" fmla="*/ 1877527 w 3692679"/>
                  <a:gd name="connsiteY235" fmla="*/ 1692322 h 4046561"/>
                  <a:gd name="connsiteX236" fmla="*/ 1863879 w 3692679"/>
                  <a:gd name="connsiteY236" fmla="*/ 1671851 h 4046561"/>
                  <a:gd name="connsiteX237" fmla="*/ 1822935 w 3692679"/>
                  <a:gd name="connsiteY237" fmla="*/ 1630907 h 4046561"/>
                  <a:gd name="connsiteX238" fmla="*/ 1775168 w 3692679"/>
                  <a:gd name="connsiteY238" fmla="*/ 1576316 h 4046561"/>
                  <a:gd name="connsiteX239" fmla="*/ 1720577 w 3692679"/>
                  <a:gd name="connsiteY239" fmla="*/ 1514901 h 4046561"/>
                  <a:gd name="connsiteX240" fmla="*/ 1679634 w 3692679"/>
                  <a:gd name="connsiteY240" fmla="*/ 1487606 h 4046561"/>
                  <a:gd name="connsiteX241" fmla="*/ 1618219 w 3692679"/>
                  <a:gd name="connsiteY241" fmla="*/ 1439839 h 4046561"/>
                  <a:gd name="connsiteX242" fmla="*/ 1577276 w 3692679"/>
                  <a:gd name="connsiteY242" fmla="*/ 1398895 h 4046561"/>
                  <a:gd name="connsiteX243" fmla="*/ 1536333 w 3692679"/>
                  <a:gd name="connsiteY243" fmla="*/ 1371600 h 4046561"/>
                  <a:gd name="connsiteX244" fmla="*/ 1488565 w 3692679"/>
                  <a:gd name="connsiteY244" fmla="*/ 1310185 h 4046561"/>
                  <a:gd name="connsiteX245" fmla="*/ 1468094 w 3692679"/>
                  <a:gd name="connsiteY245" fmla="*/ 1289713 h 4046561"/>
                  <a:gd name="connsiteX246" fmla="*/ 1447622 w 3692679"/>
                  <a:gd name="connsiteY246" fmla="*/ 1282889 h 4046561"/>
                  <a:gd name="connsiteX247" fmla="*/ 1420327 w 3692679"/>
                  <a:gd name="connsiteY247" fmla="*/ 1248770 h 4046561"/>
                  <a:gd name="connsiteX248" fmla="*/ 1393031 w 3692679"/>
                  <a:gd name="connsiteY248" fmla="*/ 1214651 h 4046561"/>
                  <a:gd name="connsiteX249" fmla="*/ 1379383 w 3692679"/>
                  <a:gd name="connsiteY249" fmla="*/ 1194179 h 4046561"/>
                  <a:gd name="connsiteX250" fmla="*/ 1338440 w 3692679"/>
                  <a:gd name="connsiteY250" fmla="*/ 1153236 h 4046561"/>
                  <a:gd name="connsiteX251" fmla="*/ 1304321 w 3692679"/>
                  <a:gd name="connsiteY251" fmla="*/ 1125940 h 4046561"/>
                  <a:gd name="connsiteX252" fmla="*/ 1290673 w 3692679"/>
                  <a:gd name="connsiteY252" fmla="*/ 1098645 h 4046561"/>
                  <a:gd name="connsiteX253" fmla="*/ 1270201 w 3692679"/>
                  <a:gd name="connsiteY253" fmla="*/ 1084997 h 4046561"/>
                  <a:gd name="connsiteX254" fmla="*/ 1242906 w 3692679"/>
                  <a:gd name="connsiteY254" fmla="*/ 1064525 h 4046561"/>
                  <a:gd name="connsiteX255" fmla="*/ 1297551 w 3692679"/>
                  <a:gd name="connsiteY255" fmla="*/ 873530 h 4046561"/>
                  <a:gd name="connsiteX256" fmla="*/ 1345320 w 3692679"/>
                  <a:gd name="connsiteY256" fmla="*/ 743866 h 4046561"/>
                  <a:gd name="connsiteX257" fmla="*/ 1331672 w 3692679"/>
                  <a:gd name="connsiteY257" fmla="*/ 696095 h 4046561"/>
                  <a:gd name="connsiteX258" fmla="*/ 1249782 w 3692679"/>
                  <a:gd name="connsiteY258" fmla="*/ 696095 h 4046561"/>
                  <a:gd name="connsiteX259" fmla="*/ 1113344 w 3692679"/>
                  <a:gd name="connsiteY259" fmla="*/ 621082 h 4046561"/>
                  <a:gd name="connsiteX260" fmla="*/ 949519 w 3692679"/>
                  <a:gd name="connsiteY260" fmla="*/ 545956 h 4046561"/>
                  <a:gd name="connsiteX261" fmla="*/ 846197 w 3692679"/>
                  <a:gd name="connsiteY261" fmla="*/ 484536 h 4046561"/>
                  <a:gd name="connsiteX262" fmla="*/ 772090 w 3692679"/>
                  <a:gd name="connsiteY262" fmla="*/ 450415 h 4046561"/>
                  <a:gd name="connsiteX263" fmla="*/ 717496 w 3692679"/>
                  <a:gd name="connsiteY263" fmla="*/ 429940 h 4046561"/>
                  <a:gd name="connsiteX264" fmla="*/ 662904 w 3692679"/>
                  <a:gd name="connsiteY264" fmla="*/ 388994 h 4046561"/>
                  <a:gd name="connsiteX265" fmla="*/ 642430 w 3692679"/>
                  <a:gd name="connsiteY265" fmla="*/ 375345 h 4046561"/>
                  <a:gd name="connsiteX266" fmla="*/ 574189 w 3692679"/>
                  <a:gd name="connsiteY266" fmla="*/ 368521 h 4046561"/>
                  <a:gd name="connsiteX267" fmla="*/ 560564 w 3692679"/>
                  <a:gd name="connsiteY267" fmla="*/ 354900 h 4046561"/>
                  <a:gd name="connsiteX268" fmla="*/ 669728 w 3692679"/>
                  <a:gd name="connsiteY268" fmla="*/ 163787 h 4046561"/>
                  <a:gd name="connsiteX269" fmla="*/ 642457 w 3692679"/>
                  <a:gd name="connsiteY269" fmla="*/ 109204 h 4046561"/>
                  <a:gd name="connsiteX270" fmla="*/ 581060 w 3692679"/>
                  <a:gd name="connsiteY270" fmla="*/ 68261 h 4046561"/>
                  <a:gd name="connsiteX271" fmla="*/ 512772 w 3692679"/>
                  <a:gd name="connsiteY271" fmla="*/ 34122 h 4046561"/>
                  <a:gd name="connsiteX272" fmla="*/ 451335 w 3692679"/>
                  <a:gd name="connsiteY272" fmla="*/ 27295 h 4046561"/>
                  <a:gd name="connsiteX273" fmla="*/ 444512 w 3692679"/>
                  <a:gd name="connsiteY273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38233 w 3692679"/>
                  <a:gd name="connsiteY47" fmla="*/ 1487731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40547 w 3692679"/>
                  <a:gd name="connsiteY56" fmla="*/ 1910686 h 4046561"/>
                  <a:gd name="connsiteX57" fmla="*/ 1161019 w 3692679"/>
                  <a:gd name="connsiteY57" fmla="*/ 1924334 h 4046561"/>
                  <a:gd name="connsiteX58" fmla="*/ 1181491 w 3692679"/>
                  <a:gd name="connsiteY58" fmla="*/ 1944806 h 4046561"/>
                  <a:gd name="connsiteX59" fmla="*/ 1201962 w 3692679"/>
                  <a:gd name="connsiteY59" fmla="*/ 1951630 h 4046561"/>
                  <a:gd name="connsiteX60" fmla="*/ 1236082 w 3692679"/>
                  <a:gd name="connsiteY60" fmla="*/ 1985749 h 4046561"/>
                  <a:gd name="connsiteX61" fmla="*/ 1249730 w 3692679"/>
                  <a:gd name="connsiteY61" fmla="*/ 2006221 h 4046561"/>
                  <a:gd name="connsiteX62" fmla="*/ 1270201 w 3692679"/>
                  <a:gd name="connsiteY62" fmla="*/ 2047164 h 4046561"/>
                  <a:gd name="connsiteX63" fmla="*/ 1277025 w 3692679"/>
                  <a:gd name="connsiteY63" fmla="*/ 2067636 h 4046561"/>
                  <a:gd name="connsiteX64" fmla="*/ 1304321 w 3692679"/>
                  <a:gd name="connsiteY64" fmla="*/ 2108579 h 4046561"/>
                  <a:gd name="connsiteX65" fmla="*/ 1324792 w 3692679"/>
                  <a:gd name="connsiteY65" fmla="*/ 2149522 h 4046561"/>
                  <a:gd name="connsiteX66" fmla="*/ 1331616 w 3692679"/>
                  <a:gd name="connsiteY66" fmla="*/ 2169994 h 4046561"/>
                  <a:gd name="connsiteX67" fmla="*/ 1352088 w 3692679"/>
                  <a:gd name="connsiteY67" fmla="*/ 2183642 h 4046561"/>
                  <a:gd name="connsiteX68" fmla="*/ 1358912 w 3692679"/>
                  <a:gd name="connsiteY68" fmla="*/ 2204113 h 4046561"/>
                  <a:gd name="connsiteX69" fmla="*/ 1379383 w 3692679"/>
                  <a:gd name="connsiteY69" fmla="*/ 2210937 h 4046561"/>
                  <a:gd name="connsiteX70" fmla="*/ 1420327 w 3692679"/>
                  <a:gd name="connsiteY70" fmla="*/ 2238233 h 4046561"/>
                  <a:gd name="connsiteX71" fmla="*/ 1440798 w 3692679"/>
                  <a:gd name="connsiteY71" fmla="*/ 2245057 h 4046561"/>
                  <a:gd name="connsiteX72" fmla="*/ 1502213 w 3692679"/>
                  <a:gd name="connsiteY72" fmla="*/ 2279176 h 4046561"/>
                  <a:gd name="connsiteX73" fmla="*/ 1563628 w 3692679"/>
                  <a:gd name="connsiteY73" fmla="*/ 2320119 h 4046561"/>
                  <a:gd name="connsiteX74" fmla="*/ 1584100 w 3692679"/>
                  <a:gd name="connsiteY74" fmla="*/ 2333767 h 4046561"/>
                  <a:gd name="connsiteX75" fmla="*/ 1604571 w 3692679"/>
                  <a:gd name="connsiteY75" fmla="*/ 2340591 h 4046561"/>
                  <a:gd name="connsiteX76" fmla="*/ 1618219 w 3692679"/>
                  <a:gd name="connsiteY76" fmla="*/ 2361063 h 4046561"/>
                  <a:gd name="connsiteX77" fmla="*/ 1638691 w 3692679"/>
                  <a:gd name="connsiteY77" fmla="*/ 2367886 h 4046561"/>
                  <a:gd name="connsiteX78" fmla="*/ 1679634 w 3692679"/>
                  <a:gd name="connsiteY78" fmla="*/ 2395182 h 4046561"/>
                  <a:gd name="connsiteX79" fmla="*/ 1700106 w 3692679"/>
                  <a:gd name="connsiteY79" fmla="*/ 2408830 h 4046561"/>
                  <a:gd name="connsiteX80" fmla="*/ 1727401 w 3692679"/>
                  <a:gd name="connsiteY80" fmla="*/ 2429301 h 4046561"/>
                  <a:gd name="connsiteX81" fmla="*/ 1768344 w 3692679"/>
                  <a:gd name="connsiteY81" fmla="*/ 2456597 h 4046561"/>
                  <a:gd name="connsiteX82" fmla="*/ 1829759 w 3692679"/>
                  <a:gd name="connsiteY82" fmla="*/ 2497540 h 4046561"/>
                  <a:gd name="connsiteX83" fmla="*/ 1850231 w 3692679"/>
                  <a:gd name="connsiteY83" fmla="*/ 2511188 h 4046561"/>
                  <a:gd name="connsiteX84" fmla="*/ 1870703 w 3692679"/>
                  <a:gd name="connsiteY84" fmla="*/ 2531660 h 4046561"/>
                  <a:gd name="connsiteX85" fmla="*/ 1891174 w 3692679"/>
                  <a:gd name="connsiteY85" fmla="*/ 2538483 h 4046561"/>
                  <a:gd name="connsiteX86" fmla="*/ 1938941 w 3692679"/>
                  <a:gd name="connsiteY86" fmla="*/ 2572603 h 4046561"/>
                  <a:gd name="connsiteX87" fmla="*/ 1979885 w 3692679"/>
                  <a:gd name="connsiteY87" fmla="*/ 2599898 h 4046561"/>
                  <a:gd name="connsiteX88" fmla="*/ 2020828 w 3692679"/>
                  <a:gd name="connsiteY88" fmla="*/ 2627194 h 4046561"/>
                  <a:gd name="connsiteX89" fmla="*/ 2061771 w 3692679"/>
                  <a:gd name="connsiteY89" fmla="*/ 2640842 h 4046561"/>
                  <a:gd name="connsiteX90" fmla="*/ 2102715 w 3692679"/>
                  <a:gd name="connsiteY90" fmla="*/ 2654489 h 4046561"/>
                  <a:gd name="connsiteX91" fmla="*/ 2123186 w 3692679"/>
                  <a:gd name="connsiteY91" fmla="*/ 2661313 h 4046561"/>
                  <a:gd name="connsiteX92" fmla="*/ 2150482 w 3692679"/>
                  <a:gd name="connsiteY92" fmla="*/ 2668137 h 4046561"/>
                  <a:gd name="connsiteX93" fmla="*/ 2170953 w 3692679"/>
                  <a:gd name="connsiteY93" fmla="*/ 2674961 h 4046561"/>
                  <a:gd name="connsiteX94" fmla="*/ 2211897 w 3692679"/>
                  <a:gd name="connsiteY94" fmla="*/ 2681785 h 4046561"/>
                  <a:gd name="connsiteX95" fmla="*/ 2280135 w 3692679"/>
                  <a:gd name="connsiteY95" fmla="*/ 2702257 h 4046561"/>
                  <a:gd name="connsiteX96" fmla="*/ 2321079 w 3692679"/>
                  <a:gd name="connsiteY96" fmla="*/ 2715904 h 4046561"/>
                  <a:gd name="connsiteX97" fmla="*/ 2362022 w 3692679"/>
                  <a:gd name="connsiteY97" fmla="*/ 2729552 h 4046561"/>
                  <a:gd name="connsiteX98" fmla="*/ 2382494 w 3692679"/>
                  <a:gd name="connsiteY98" fmla="*/ 2736376 h 4046561"/>
                  <a:gd name="connsiteX99" fmla="*/ 2402965 w 3692679"/>
                  <a:gd name="connsiteY99" fmla="*/ 2750024 h 4046561"/>
                  <a:gd name="connsiteX100" fmla="*/ 2423437 w 3692679"/>
                  <a:gd name="connsiteY100" fmla="*/ 2756848 h 4046561"/>
                  <a:gd name="connsiteX101" fmla="*/ 2464380 w 3692679"/>
                  <a:gd name="connsiteY101" fmla="*/ 2784143 h 4046561"/>
                  <a:gd name="connsiteX102" fmla="*/ 2525795 w 3692679"/>
                  <a:gd name="connsiteY102" fmla="*/ 2825086 h 4046561"/>
                  <a:gd name="connsiteX103" fmla="*/ 2546267 w 3692679"/>
                  <a:gd name="connsiteY103" fmla="*/ 2838734 h 4046561"/>
                  <a:gd name="connsiteX104" fmla="*/ 2573562 w 3692679"/>
                  <a:gd name="connsiteY104" fmla="*/ 2852382 h 4046561"/>
                  <a:gd name="connsiteX105" fmla="*/ 2614506 w 3692679"/>
                  <a:gd name="connsiteY105" fmla="*/ 2879677 h 4046561"/>
                  <a:gd name="connsiteX106" fmla="*/ 2634977 w 3692679"/>
                  <a:gd name="connsiteY106" fmla="*/ 2900149 h 4046561"/>
                  <a:gd name="connsiteX107" fmla="*/ 2655449 w 3692679"/>
                  <a:gd name="connsiteY107" fmla="*/ 2913797 h 4046561"/>
                  <a:gd name="connsiteX108" fmla="*/ 2662273 w 3692679"/>
                  <a:gd name="connsiteY108" fmla="*/ 2934268 h 4046561"/>
                  <a:gd name="connsiteX109" fmla="*/ 2675921 w 3692679"/>
                  <a:gd name="connsiteY109" fmla="*/ 2954740 h 4046561"/>
                  <a:gd name="connsiteX110" fmla="*/ 2696392 w 3692679"/>
                  <a:gd name="connsiteY110" fmla="*/ 2995683 h 4046561"/>
                  <a:gd name="connsiteX111" fmla="*/ 2703216 w 3692679"/>
                  <a:gd name="connsiteY111" fmla="*/ 3016155 h 4046561"/>
                  <a:gd name="connsiteX112" fmla="*/ 2723688 w 3692679"/>
                  <a:gd name="connsiteY112" fmla="*/ 3057098 h 4046561"/>
                  <a:gd name="connsiteX113" fmla="*/ 2716864 w 3692679"/>
                  <a:gd name="connsiteY113" fmla="*/ 3118513 h 4046561"/>
                  <a:gd name="connsiteX114" fmla="*/ 2703216 w 3692679"/>
                  <a:gd name="connsiteY114" fmla="*/ 3166280 h 4046561"/>
                  <a:gd name="connsiteX115" fmla="*/ 2696392 w 3692679"/>
                  <a:gd name="connsiteY115" fmla="*/ 3193576 h 4046561"/>
                  <a:gd name="connsiteX116" fmla="*/ 2682744 w 3692679"/>
                  <a:gd name="connsiteY116" fmla="*/ 3234519 h 4046561"/>
                  <a:gd name="connsiteX117" fmla="*/ 2669097 w 3692679"/>
                  <a:gd name="connsiteY117" fmla="*/ 3254991 h 4046561"/>
                  <a:gd name="connsiteX118" fmla="*/ 2662273 w 3692679"/>
                  <a:gd name="connsiteY118" fmla="*/ 3275463 h 4046561"/>
                  <a:gd name="connsiteX119" fmla="*/ 2641801 w 3692679"/>
                  <a:gd name="connsiteY119" fmla="*/ 3295934 h 4046561"/>
                  <a:gd name="connsiteX120" fmla="*/ 2594034 w 3692679"/>
                  <a:gd name="connsiteY120" fmla="*/ 3323230 h 4046561"/>
                  <a:gd name="connsiteX121" fmla="*/ 2634977 w 3692679"/>
                  <a:gd name="connsiteY121" fmla="*/ 3357349 h 4046561"/>
                  <a:gd name="connsiteX122" fmla="*/ 2655449 w 3692679"/>
                  <a:gd name="connsiteY122" fmla="*/ 3364173 h 4046561"/>
                  <a:gd name="connsiteX123" fmla="*/ 2675921 w 3692679"/>
                  <a:gd name="connsiteY123" fmla="*/ 3377821 h 4046561"/>
                  <a:gd name="connsiteX124" fmla="*/ 2696392 w 3692679"/>
                  <a:gd name="connsiteY124" fmla="*/ 3384645 h 4046561"/>
                  <a:gd name="connsiteX125" fmla="*/ 2757807 w 3692679"/>
                  <a:gd name="connsiteY125" fmla="*/ 3418764 h 4046561"/>
                  <a:gd name="connsiteX126" fmla="*/ 2778279 w 3692679"/>
                  <a:gd name="connsiteY126" fmla="*/ 3432412 h 4046561"/>
                  <a:gd name="connsiteX127" fmla="*/ 2798750 w 3692679"/>
                  <a:gd name="connsiteY127" fmla="*/ 3439236 h 4046561"/>
                  <a:gd name="connsiteX128" fmla="*/ 2839694 w 3692679"/>
                  <a:gd name="connsiteY128" fmla="*/ 3466531 h 4046561"/>
                  <a:gd name="connsiteX129" fmla="*/ 2880637 w 3692679"/>
                  <a:gd name="connsiteY129" fmla="*/ 3480179 h 4046561"/>
                  <a:gd name="connsiteX130" fmla="*/ 2921580 w 3692679"/>
                  <a:gd name="connsiteY130" fmla="*/ 3500651 h 4046561"/>
                  <a:gd name="connsiteX131" fmla="*/ 2948876 w 3692679"/>
                  <a:gd name="connsiteY131" fmla="*/ 3493827 h 4046561"/>
                  <a:gd name="connsiteX132" fmla="*/ 2969347 w 3692679"/>
                  <a:gd name="connsiteY132" fmla="*/ 3480179 h 4046561"/>
                  <a:gd name="connsiteX133" fmla="*/ 2989819 w 3692679"/>
                  <a:gd name="connsiteY133" fmla="*/ 3473355 h 4046561"/>
                  <a:gd name="connsiteX134" fmla="*/ 3023938 w 3692679"/>
                  <a:gd name="connsiteY134" fmla="*/ 3446060 h 4046561"/>
                  <a:gd name="connsiteX135" fmla="*/ 3064882 w 3692679"/>
                  <a:gd name="connsiteY135" fmla="*/ 3411940 h 4046561"/>
                  <a:gd name="connsiteX136" fmla="*/ 3071706 w 3692679"/>
                  <a:gd name="connsiteY136" fmla="*/ 3391468 h 4046561"/>
                  <a:gd name="connsiteX137" fmla="*/ 3092177 w 3692679"/>
                  <a:gd name="connsiteY137" fmla="*/ 3370997 h 4046561"/>
                  <a:gd name="connsiteX138" fmla="*/ 3105825 w 3692679"/>
                  <a:gd name="connsiteY138" fmla="*/ 3350525 h 4046561"/>
                  <a:gd name="connsiteX139" fmla="*/ 3119473 w 3692679"/>
                  <a:gd name="connsiteY139" fmla="*/ 3370997 h 4046561"/>
                  <a:gd name="connsiteX140" fmla="*/ 3126297 w 3692679"/>
                  <a:gd name="connsiteY140" fmla="*/ 3391468 h 4046561"/>
                  <a:gd name="connsiteX141" fmla="*/ 3167240 w 3692679"/>
                  <a:gd name="connsiteY141" fmla="*/ 3418764 h 4046561"/>
                  <a:gd name="connsiteX142" fmla="*/ 3187712 w 3692679"/>
                  <a:gd name="connsiteY142" fmla="*/ 3432412 h 4046561"/>
                  <a:gd name="connsiteX143" fmla="*/ 3228655 w 3692679"/>
                  <a:gd name="connsiteY143" fmla="*/ 3405116 h 4046561"/>
                  <a:gd name="connsiteX144" fmla="*/ 3242303 w 3692679"/>
                  <a:gd name="connsiteY144" fmla="*/ 3425588 h 4046561"/>
                  <a:gd name="connsiteX145" fmla="*/ 3283246 w 3692679"/>
                  <a:gd name="connsiteY145" fmla="*/ 3459707 h 4046561"/>
                  <a:gd name="connsiteX146" fmla="*/ 3310541 w 3692679"/>
                  <a:gd name="connsiteY146" fmla="*/ 3500651 h 4046561"/>
                  <a:gd name="connsiteX147" fmla="*/ 3296894 w 3692679"/>
                  <a:gd name="connsiteY147" fmla="*/ 3521122 h 4046561"/>
                  <a:gd name="connsiteX148" fmla="*/ 3283246 w 3692679"/>
                  <a:gd name="connsiteY148" fmla="*/ 3562066 h 4046561"/>
                  <a:gd name="connsiteX149" fmla="*/ 3269598 w 3692679"/>
                  <a:gd name="connsiteY149" fmla="*/ 3582537 h 4046561"/>
                  <a:gd name="connsiteX150" fmla="*/ 3262774 w 3692679"/>
                  <a:gd name="connsiteY150" fmla="*/ 3603009 h 4046561"/>
                  <a:gd name="connsiteX151" fmla="*/ 3290070 w 3692679"/>
                  <a:gd name="connsiteY151" fmla="*/ 3650776 h 4046561"/>
                  <a:gd name="connsiteX152" fmla="*/ 3310541 w 3692679"/>
                  <a:gd name="connsiteY152" fmla="*/ 3664424 h 4046561"/>
                  <a:gd name="connsiteX153" fmla="*/ 3351485 w 3692679"/>
                  <a:gd name="connsiteY153" fmla="*/ 3691719 h 4046561"/>
                  <a:gd name="connsiteX154" fmla="*/ 3371956 w 3692679"/>
                  <a:gd name="connsiteY154" fmla="*/ 3705367 h 4046561"/>
                  <a:gd name="connsiteX155" fmla="*/ 3378780 w 3692679"/>
                  <a:gd name="connsiteY155" fmla="*/ 3725839 h 4046561"/>
                  <a:gd name="connsiteX156" fmla="*/ 3392428 w 3692679"/>
                  <a:gd name="connsiteY156" fmla="*/ 3746310 h 4046561"/>
                  <a:gd name="connsiteX157" fmla="*/ 3412900 w 3692679"/>
                  <a:gd name="connsiteY157" fmla="*/ 3814549 h 4046561"/>
                  <a:gd name="connsiteX158" fmla="*/ 3426547 w 3692679"/>
                  <a:gd name="connsiteY158" fmla="*/ 3903260 h 4046561"/>
                  <a:gd name="connsiteX159" fmla="*/ 3460667 w 3692679"/>
                  <a:gd name="connsiteY159" fmla="*/ 3937379 h 4046561"/>
                  <a:gd name="connsiteX160" fmla="*/ 3501610 w 3692679"/>
                  <a:gd name="connsiteY160" fmla="*/ 3978322 h 4046561"/>
                  <a:gd name="connsiteX161" fmla="*/ 3542553 w 3692679"/>
                  <a:gd name="connsiteY161" fmla="*/ 4012442 h 4046561"/>
                  <a:gd name="connsiteX162" fmla="*/ 3583497 w 3692679"/>
                  <a:gd name="connsiteY162" fmla="*/ 4046561 h 4046561"/>
                  <a:gd name="connsiteX163" fmla="*/ 3603968 w 3692679"/>
                  <a:gd name="connsiteY163" fmla="*/ 4005618 h 4046561"/>
                  <a:gd name="connsiteX164" fmla="*/ 3590321 w 3692679"/>
                  <a:gd name="connsiteY164" fmla="*/ 3957851 h 4046561"/>
                  <a:gd name="connsiteX165" fmla="*/ 3576673 w 3692679"/>
                  <a:gd name="connsiteY165" fmla="*/ 3910083 h 4046561"/>
                  <a:gd name="connsiteX166" fmla="*/ 3563025 w 3692679"/>
                  <a:gd name="connsiteY166" fmla="*/ 3889612 h 4046561"/>
                  <a:gd name="connsiteX167" fmla="*/ 3535730 w 3692679"/>
                  <a:gd name="connsiteY167" fmla="*/ 3828197 h 4046561"/>
                  <a:gd name="connsiteX168" fmla="*/ 3515258 w 3692679"/>
                  <a:gd name="connsiteY168" fmla="*/ 3780430 h 4046561"/>
                  <a:gd name="connsiteX169" fmla="*/ 3501610 w 3692679"/>
                  <a:gd name="connsiteY169" fmla="*/ 3759958 h 4046561"/>
                  <a:gd name="connsiteX170" fmla="*/ 3487962 w 3692679"/>
                  <a:gd name="connsiteY170" fmla="*/ 3719015 h 4046561"/>
                  <a:gd name="connsiteX171" fmla="*/ 3474315 w 3692679"/>
                  <a:gd name="connsiteY171" fmla="*/ 3678071 h 4046561"/>
                  <a:gd name="connsiteX172" fmla="*/ 3467491 w 3692679"/>
                  <a:gd name="connsiteY172" fmla="*/ 3650776 h 4046561"/>
                  <a:gd name="connsiteX173" fmla="*/ 3447019 w 3692679"/>
                  <a:gd name="connsiteY173" fmla="*/ 3589361 h 4046561"/>
                  <a:gd name="connsiteX174" fmla="*/ 3433371 w 3692679"/>
                  <a:gd name="connsiteY174" fmla="*/ 3541594 h 4046561"/>
                  <a:gd name="connsiteX175" fmla="*/ 3419724 w 3692679"/>
                  <a:gd name="connsiteY175" fmla="*/ 3411940 h 4046561"/>
                  <a:gd name="connsiteX176" fmla="*/ 3426547 w 3692679"/>
                  <a:gd name="connsiteY176" fmla="*/ 3309582 h 4046561"/>
                  <a:gd name="connsiteX177" fmla="*/ 3433371 w 3692679"/>
                  <a:gd name="connsiteY177" fmla="*/ 3282286 h 4046561"/>
                  <a:gd name="connsiteX178" fmla="*/ 3447019 w 3692679"/>
                  <a:gd name="connsiteY178" fmla="*/ 3241343 h 4046561"/>
                  <a:gd name="connsiteX179" fmla="*/ 3453843 w 3692679"/>
                  <a:gd name="connsiteY179" fmla="*/ 3220871 h 4046561"/>
                  <a:gd name="connsiteX180" fmla="*/ 3467491 w 3692679"/>
                  <a:gd name="connsiteY180" fmla="*/ 3200400 h 4046561"/>
                  <a:gd name="connsiteX181" fmla="*/ 3481138 w 3692679"/>
                  <a:gd name="connsiteY181" fmla="*/ 3159457 h 4046561"/>
                  <a:gd name="connsiteX182" fmla="*/ 3494786 w 3692679"/>
                  <a:gd name="connsiteY182" fmla="*/ 3138985 h 4046561"/>
                  <a:gd name="connsiteX183" fmla="*/ 3508434 w 3692679"/>
                  <a:gd name="connsiteY183" fmla="*/ 3098042 h 4046561"/>
                  <a:gd name="connsiteX184" fmla="*/ 3522082 w 3692679"/>
                  <a:gd name="connsiteY184" fmla="*/ 3057098 h 4046561"/>
                  <a:gd name="connsiteX185" fmla="*/ 3528906 w 3692679"/>
                  <a:gd name="connsiteY185" fmla="*/ 3036627 h 4046561"/>
                  <a:gd name="connsiteX186" fmla="*/ 3535730 w 3692679"/>
                  <a:gd name="connsiteY186" fmla="*/ 3009331 h 4046561"/>
                  <a:gd name="connsiteX187" fmla="*/ 3549377 w 3692679"/>
                  <a:gd name="connsiteY187" fmla="*/ 2968388 h 4046561"/>
                  <a:gd name="connsiteX188" fmla="*/ 3576673 w 3692679"/>
                  <a:gd name="connsiteY188" fmla="*/ 2886501 h 4046561"/>
                  <a:gd name="connsiteX189" fmla="*/ 3590321 w 3692679"/>
                  <a:gd name="connsiteY189" fmla="*/ 2838734 h 4046561"/>
                  <a:gd name="connsiteX190" fmla="*/ 3603968 w 3692679"/>
                  <a:gd name="connsiteY190" fmla="*/ 2797791 h 4046561"/>
                  <a:gd name="connsiteX191" fmla="*/ 3610792 w 3692679"/>
                  <a:gd name="connsiteY191" fmla="*/ 2770495 h 4046561"/>
                  <a:gd name="connsiteX192" fmla="*/ 3624440 w 3692679"/>
                  <a:gd name="connsiteY192" fmla="*/ 2729552 h 4046561"/>
                  <a:gd name="connsiteX193" fmla="*/ 3631264 w 3692679"/>
                  <a:gd name="connsiteY193" fmla="*/ 2681785 h 4046561"/>
                  <a:gd name="connsiteX194" fmla="*/ 3638088 w 3692679"/>
                  <a:gd name="connsiteY194" fmla="*/ 2654489 h 4046561"/>
                  <a:gd name="connsiteX195" fmla="*/ 3644912 w 3692679"/>
                  <a:gd name="connsiteY195" fmla="*/ 2593074 h 4046561"/>
                  <a:gd name="connsiteX196" fmla="*/ 3658559 w 3692679"/>
                  <a:gd name="connsiteY196" fmla="*/ 2483892 h 4046561"/>
                  <a:gd name="connsiteX197" fmla="*/ 3665383 w 3692679"/>
                  <a:gd name="connsiteY197" fmla="*/ 2333767 h 4046561"/>
                  <a:gd name="connsiteX198" fmla="*/ 3672207 w 3692679"/>
                  <a:gd name="connsiteY198" fmla="*/ 2272352 h 4046561"/>
                  <a:gd name="connsiteX199" fmla="*/ 3692679 w 3692679"/>
                  <a:gd name="connsiteY199" fmla="*/ 1924334 h 4046561"/>
                  <a:gd name="connsiteX200" fmla="*/ 3685855 w 3692679"/>
                  <a:gd name="connsiteY200" fmla="*/ 1828800 h 4046561"/>
                  <a:gd name="connsiteX201" fmla="*/ 3665383 w 3692679"/>
                  <a:gd name="connsiteY201" fmla="*/ 1760561 h 4046561"/>
                  <a:gd name="connsiteX202" fmla="*/ 3658559 w 3692679"/>
                  <a:gd name="connsiteY202" fmla="*/ 1726442 h 4046561"/>
                  <a:gd name="connsiteX203" fmla="*/ 3651735 w 3692679"/>
                  <a:gd name="connsiteY203" fmla="*/ 1705970 h 4046561"/>
                  <a:gd name="connsiteX204" fmla="*/ 3644912 w 3692679"/>
                  <a:gd name="connsiteY204" fmla="*/ 1726442 h 4046561"/>
                  <a:gd name="connsiteX205" fmla="*/ 3631264 w 3692679"/>
                  <a:gd name="connsiteY205" fmla="*/ 1746913 h 4046561"/>
                  <a:gd name="connsiteX206" fmla="*/ 3597144 w 3692679"/>
                  <a:gd name="connsiteY206" fmla="*/ 1801504 h 4046561"/>
                  <a:gd name="connsiteX207" fmla="*/ 3590321 w 3692679"/>
                  <a:gd name="connsiteY207" fmla="*/ 1821976 h 4046561"/>
                  <a:gd name="connsiteX208" fmla="*/ 3549377 w 3692679"/>
                  <a:gd name="connsiteY208" fmla="*/ 1842448 h 4046561"/>
                  <a:gd name="connsiteX209" fmla="*/ 3501610 w 3692679"/>
                  <a:gd name="connsiteY209" fmla="*/ 1862919 h 4046561"/>
                  <a:gd name="connsiteX210" fmla="*/ 3378780 w 3692679"/>
                  <a:gd name="connsiteY210" fmla="*/ 1835624 h 4046561"/>
                  <a:gd name="connsiteX211" fmla="*/ 3303856 w 3692679"/>
                  <a:gd name="connsiteY211" fmla="*/ 1822129 h 4046561"/>
                  <a:gd name="connsiteX212" fmla="*/ 3310679 w 3692679"/>
                  <a:gd name="connsiteY212" fmla="*/ 1603747 h 4046561"/>
                  <a:gd name="connsiteX213" fmla="*/ 3324329 w 3692679"/>
                  <a:gd name="connsiteY213" fmla="*/ 1562800 h 4046561"/>
                  <a:gd name="connsiteX214" fmla="*/ 3331013 w 3692679"/>
                  <a:gd name="connsiteY214" fmla="*/ 1460310 h 4046561"/>
                  <a:gd name="connsiteX215" fmla="*/ 3303718 w 3692679"/>
                  <a:gd name="connsiteY215" fmla="*/ 1398895 h 4046561"/>
                  <a:gd name="connsiteX216" fmla="*/ 3296894 w 3692679"/>
                  <a:gd name="connsiteY216" fmla="*/ 1378424 h 4046561"/>
                  <a:gd name="connsiteX217" fmla="*/ 3290070 w 3692679"/>
                  <a:gd name="connsiteY217" fmla="*/ 1357952 h 4046561"/>
                  <a:gd name="connsiteX218" fmla="*/ 3071706 w 3692679"/>
                  <a:gd name="connsiteY218" fmla="*/ 1330657 h 4046561"/>
                  <a:gd name="connsiteX219" fmla="*/ 2846518 w 3692679"/>
                  <a:gd name="connsiteY219" fmla="*/ 1337480 h 4046561"/>
                  <a:gd name="connsiteX220" fmla="*/ 2826046 w 3692679"/>
                  <a:gd name="connsiteY220" fmla="*/ 1351128 h 4046561"/>
                  <a:gd name="connsiteX221" fmla="*/ 2812398 w 3692679"/>
                  <a:gd name="connsiteY221" fmla="*/ 1392071 h 4046561"/>
                  <a:gd name="connsiteX222" fmla="*/ 2805574 w 3692679"/>
                  <a:gd name="connsiteY222" fmla="*/ 1419367 h 4046561"/>
                  <a:gd name="connsiteX223" fmla="*/ 2791927 w 3692679"/>
                  <a:gd name="connsiteY223" fmla="*/ 1473958 h 4046561"/>
                  <a:gd name="connsiteX224" fmla="*/ 2785103 w 3692679"/>
                  <a:gd name="connsiteY224" fmla="*/ 1521725 h 4046561"/>
                  <a:gd name="connsiteX225" fmla="*/ 2791927 w 3692679"/>
                  <a:gd name="connsiteY225" fmla="*/ 1705970 h 4046561"/>
                  <a:gd name="connsiteX226" fmla="*/ 2805574 w 3692679"/>
                  <a:gd name="connsiteY226" fmla="*/ 1808328 h 4046561"/>
                  <a:gd name="connsiteX227" fmla="*/ 2798750 w 3692679"/>
                  <a:gd name="connsiteY227" fmla="*/ 1835624 h 4046561"/>
                  <a:gd name="connsiteX228" fmla="*/ 2737335 w 3692679"/>
                  <a:gd name="connsiteY228" fmla="*/ 1828800 h 4046561"/>
                  <a:gd name="connsiteX229" fmla="*/ 2614506 w 3692679"/>
                  <a:gd name="connsiteY229" fmla="*/ 1821976 h 4046561"/>
                  <a:gd name="connsiteX230" fmla="*/ 2348374 w 3692679"/>
                  <a:gd name="connsiteY230" fmla="*/ 1808328 h 4046561"/>
                  <a:gd name="connsiteX231" fmla="*/ 2225638 w 3692679"/>
                  <a:gd name="connsiteY231" fmla="*/ 1815305 h 4046561"/>
                  <a:gd name="connsiteX232" fmla="*/ 2150573 w 3692679"/>
                  <a:gd name="connsiteY232" fmla="*/ 1815305 h 4046561"/>
                  <a:gd name="connsiteX233" fmla="*/ 1979968 w 3692679"/>
                  <a:gd name="connsiteY233" fmla="*/ 1808480 h 4046561"/>
                  <a:gd name="connsiteX234" fmla="*/ 1918470 w 3692679"/>
                  <a:gd name="connsiteY234" fmla="*/ 1753737 h 4046561"/>
                  <a:gd name="connsiteX235" fmla="*/ 1877527 w 3692679"/>
                  <a:gd name="connsiteY235" fmla="*/ 1692322 h 4046561"/>
                  <a:gd name="connsiteX236" fmla="*/ 1863879 w 3692679"/>
                  <a:gd name="connsiteY236" fmla="*/ 1671851 h 4046561"/>
                  <a:gd name="connsiteX237" fmla="*/ 1822935 w 3692679"/>
                  <a:gd name="connsiteY237" fmla="*/ 1630907 h 4046561"/>
                  <a:gd name="connsiteX238" fmla="*/ 1775168 w 3692679"/>
                  <a:gd name="connsiteY238" fmla="*/ 1576316 h 4046561"/>
                  <a:gd name="connsiteX239" fmla="*/ 1720577 w 3692679"/>
                  <a:gd name="connsiteY239" fmla="*/ 1514901 h 4046561"/>
                  <a:gd name="connsiteX240" fmla="*/ 1679634 w 3692679"/>
                  <a:gd name="connsiteY240" fmla="*/ 1487606 h 4046561"/>
                  <a:gd name="connsiteX241" fmla="*/ 1618219 w 3692679"/>
                  <a:gd name="connsiteY241" fmla="*/ 1439839 h 4046561"/>
                  <a:gd name="connsiteX242" fmla="*/ 1577276 w 3692679"/>
                  <a:gd name="connsiteY242" fmla="*/ 1398895 h 4046561"/>
                  <a:gd name="connsiteX243" fmla="*/ 1536333 w 3692679"/>
                  <a:gd name="connsiteY243" fmla="*/ 1371600 h 4046561"/>
                  <a:gd name="connsiteX244" fmla="*/ 1488565 w 3692679"/>
                  <a:gd name="connsiteY244" fmla="*/ 1310185 h 4046561"/>
                  <a:gd name="connsiteX245" fmla="*/ 1468094 w 3692679"/>
                  <a:gd name="connsiteY245" fmla="*/ 1289713 h 4046561"/>
                  <a:gd name="connsiteX246" fmla="*/ 1447622 w 3692679"/>
                  <a:gd name="connsiteY246" fmla="*/ 1282889 h 4046561"/>
                  <a:gd name="connsiteX247" fmla="*/ 1420327 w 3692679"/>
                  <a:gd name="connsiteY247" fmla="*/ 1248770 h 4046561"/>
                  <a:gd name="connsiteX248" fmla="*/ 1393031 w 3692679"/>
                  <a:gd name="connsiteY248" fmla="*/ 1214651 h 4046561"/>
                  <a:gd name="connsiteX249" fmla="*/ 1379383 w 3692679"/>
                  <a:gd name="connsiteY249" fmla="*/ 1194179 h 4046561"/>
                  <a:gd name="connsiteX250" fmla="*/ 1338440 w 3692679"/>
                  <a:gd name="connsiteY250" fmla="*/ 1153236 h 4046561"/>
                  <a:gd name="connsiteX251" fmla="*/ 1304321 w 3692679"/>
                  <a:gd name="connsiteY251" fmla="*/ 1125940 h 4046561"/>
                  <a:gd name="connsiteX252" fmla="*/ 1290673 w 3692679"/>
                  <a:gd name="connsiteY252" fmla="*/ 1098645 h 4046561"/>
                  <a:gd name="connsiteX253" fmla="*/ 1270201 w 3692679"/>
                  <a:gd name="connsiteY253" fmla="*/ 1084997 h 4046561"/>
                  <a:gd name="connsiteX254" fmla="*/ 1242906 w 3692679"/>
                  <a:gd name="connsiteY254" fmla="*/ 1064525 h 4046561"/>
                  <a:gd name="connsiteX255" fmla="*/ 1297551 w 3692679"/>
                  <a:gd name="connsiteY255" fmla="*/ 873530 h 4046561"/>
                  <a:gd name="connsiteX256" fmla="*/ 1345320 w 3692679"/>
                  <a:gd name="connsiteY256" fmla="*/ 743866 h 4046561"/>
                  <a:gd name="connsiteX257" fmla="*/ 1331672 w 3692679"/>
                  <a:gd name="connsiteY257" fmla="*/ 696095 h 4046561"/>
                  <a:gd name="connsiteX258" fmla="*/ 1249782 w 3692679"/>
                  <a:gd name="connsiteY258" fmla="*/ 696095 h 4046561"/>
                  <a:gd name="connsiteX259" fmla="*/ 1113344 w 3692679"/>
                  <a:gd name="connsiteY259" fmla="*/ 621082 h 4046561"/>
                  <a:gd name="connsiteX260" fmla="*/ 949519 w 3692679"/>
                  <a:gd name="connsiteY260" fmla="*/ 545956 h 4046561"/>
                  <a:gd name="connsiteX261" fmla="*/ 846197 w 3692679"/>
                  <a:gd name="connsiteY261" fmla="*/ 484536 h 4046561"/>
                  <a:gd name="connsiteX262" fmla="*/ 772090 w 3692679"/>
                  <a:gd name="connsiteY262" fmla="*/ 450415 h 4046561"/>
                  <a:gd name="connsiteX263" fmla="*/ 717496 w 3692679"/>
                  <a:gd name="connsiteY263" fmla="*/ 429940 h 4046561"/>
                  <a:gd name="connsiteX264" fmla="*/ 662904 w 3692679"/>
                  <a:gd name="connsiteY264" fmla="*/ 388994 h 4046561"/>
                  <a:gd name="connsiteX265" fmla="*/ 642430 w 3692679"/>
                  <a:gd name="connsiteY265" fmla="*/ 375345 h 4046561"/>
                  <a:gd name="connsiteX266" fmla="*/ 574189 w 3692679"/>
                  <a:gd name="connsiteY266" fmla="*/ 368521 h 4046561"/>
                  <a:gd name="connsiteX267" fmla="*/ 560564 w 3692679"/>
                  <a:gd name="connsiteY267" fmla="*/ 354900 h 4046561"/>
                  <a:gd name="connsiteX268" fmla="*/ 669728 w 3692679"/>
                  <a:gd name="connsiteY268" fmla="*/ 163787 h 4046561"/>
                  <a:gd name="connsiteX269" fmla="*/ 642457 w 3692679"/>
                  <a:gd name="connsiteY269" fmla="*/ 109204 h 4046561"/>
                  <a:gd name="connsiteX270" fmla="*/ 581060 w 3692679"/>
                  <a:gd name="connsiteY270" fmla="*/ 68261 h 4046561"/>
                  <a:gd name="connsiteX271" fmla="*/ 512772 w 3692679"/>
                  <a:gd name="connsiteY271" fmla="*/ 34122 h 4046561"/>
                  <a:gd name="connsiteX272" fmla="*/ 451335 w 3692679"/>
                  <a:gd name="connsiteY272" fmla="*/ 27295 h 4046561"/>
                  <a:gd name="connsiteX273" fmla="*/ 444512 w 3692679"/>
                  <a:gd name="connsiteY273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40547 w 3692679"/>
                  <a:gd name="connsiteY56" fmla="*/ 1910686 h 4046561"/>
                  <a:gd name="connsiteX57" fmla="*/ 1161019 w 3692679"/>
                  <a:gd name="connsiteY57" fmla="*/ 1924334 h 4046561"/>
                  <a:gd name="connsiteX58" fmla="*/ 1181491 w 3692679"/>
                  <a:gd name="connsiteY58" fmla="*/ 1944806 h 4046561"/>
                  <a:gd name="connsiteX59" fmla="*/ 1201962 w 3692679"/>
                  <a:gd name="connsiteY59" fmla="*/ 1951630 h 4046561"/>
                  <a:gd name="connsiteX60" fmla="*/ 1236082 w 3692679"/>
                  <a:gd name="connsiteY60" fmla="*/ 1985749 h 4046561"/>
                  <a:gd name="connsiteX61" fmla="*/ 1249730 w 3692679"/>
                  <a:gd name="connsiteY61" fmla="*/ 2006221 h 4046561"/>
                  <a:gd name="connsiteX62" fmla="*/ 1270201 w 3692679"/>
                  <a:gd name="connsiteY62" fmla="*/ 2047164 h 4046561"/>
                  <a:gd name="connsiteX63" fmla="*/ 1277025 w 3692679"/>
                  <a:gd name="connsiteY63" fmla="*/ 2067636 h 4046561"/>
                  <a:gd name="connsiteX64" fmla="*/ 1304321 w 3692679"/>
                  <a:gd name="connsiteY64" fmla="*/ 2108579 h 4046561"/>
                  <a:gd name="connsiteX65" fmla="*/ 1324792 w 3692679"/>
                  <a:gd name="connsiteY65" fmla="*/ 2149522 h 4046561"/>
                  <a:gd name="connsiteX66" fmla="*/ 1331616 w 3692679"/>
                  <a:gd name="connsiteY66" fmla="*/ 2169994 h 4046561"/>
                  <a:gd name="connsiteX67" fmla="*/ 1352088 w 3692679"/>
                  <a:gd name="connsiteY67" fmla="*/ 2183642 h 4046561"/>
                  <a:gd name="connsiteX68" fmla="*/ 1358912 w 3692679"/>
                  <a:gd name="connsiteY68" fmla="*/ 2204113 h 4046561"/>
                  <a:gd name="connsiteX69" fmla="*/ 1379383 w 3692679"/>
                  <a:gd name="connsiteY69" fmla="*/ 2210937 h 4046561"/>
                  <a:gd name="connsiteX70" fmla="*/ 1420327 w 3692679"/>
                  <a:gd name="connsiteY70" fmla="*/ 2238233 h 4046561"/>
                  <a:gd name="connsiteX71" fmla="*/ 1440798 w 3692679"/>
                  <a:gd name="connsiteY71" fmla="*/ 2245057 h 4046561"/>
                  <a:gd name="connsiteX72" fmla="*/ 1502213 w 3692679"/>
                  <a:gd name="connsiteY72" fmla="*/ 2279176 h 4046561"/>
                  <a:gd name="connsiteX73" fmla="*/ 1563628 w 3692679"/>
                  <a:gd name="connsiteY73" fmla="*/ 2320119 h 4046561"/>
                  <a:gd name="connsiteX74" fmla="*/ 1584100 w 3692679"/>
                  <a:gd name="connsiteY74" fmla="*/ 2333767 h 4046561"/>
                  <a:gd name="connsiteX75" fmla="*/ 1604571 w 3692679"/>
                  <a:gd name="connsiteY75" fmla="*/ 2340591 h 4046561"/>
                  <a:gd name="connsiteX76" fmla="*/ 1618219 w 3692679"/>
                  <a:gd name="connsiteY76" fmla="*/ 2361063 h 4046561"/>
                  <a:gd name="connsiteX77" fmla="*/ 1638691 w 3692679"/>
                  <a:gd name="connsiteY77" fmla="*/ 2367886 h 4046561"/>
                  <a:gd name="connsiteX78" fmla="*/ 1679634 w 3692679"/>
                  <a:gd name="connsiteY78" fmla="*/ 2395182 h 4046561"/>
                  <a:gd name="connsiteX79" fmla="*/ 1700106 w 3692679"/>
                  <a:gd name="connsiteY79" fmla="*/ 2408830 h 4046561"/>
                  <a:gd name="connsiteX80" fmla="*/ 1727401 w 3692679"/>
                  <a:gd name="connsiteY80" fmla="*/ 2429301 h 4046561"/>
                  <a:gd name="connsiteX81" fmla="*/ 1768344 w 3692679"/>
                  <a:gd name="connsiteY81" fmla="*/ 2456597 h 4046561"/>
                  <a:gd name="connsiteX82" fmla="*/ 1829759 w 3692679"/>
                  <a:gd name="connsiteY82" fmla="*/ 2497540 h 4046561"/>
                  <a:gd name="connsiteX83" fmla="*/ 1850231 w 3692679"/>
                  <a:gd name="connsiteY83" fmla="*/ 2511188 h 4046561"/>
                  <a:gd name="connsiteX84" fmla="*/ 1870703 w 3692679"/>
                  <a:gd name="connsiteY84" fmla="*/ 2531660 h 4046561"/>
                  <a:gd name="connsiteX85" fmla="*/ 1891174 w 3692679"/>
                  <a:gd name="connsiteY85" fmla="*/ 2538483 h 4046561"/>
                  <a:gd name="connsiteX86" fmla="*/ 1938941 w 3692679"/>
                  <a:gd name="connsiteY86" fmla="*/ 2572603 h 4046561"/>
                  <a:gd name="connsiteX87" fmla="*/ 1979885 w 3692679"/>
                  <a:gd name="connsiteY87" fmla="*/ 2599898 h 4046561"/>
                  <a:gd name="connsiteX88" fmla="*/ 2020828 w 3692679"/>
                  <a:gd name="connsiteY88" fmla="*/ 2627194 h 4046561"/>
                  <a:gd name="connsiteX89" fmla="*/ 2061771 w 3692679"/>
                  <a:gd name="connsiteY89" fmla="*/ 2640842 h 4046561"/>
                  <a:gd name="connsiteX90" fmla="*/ 2102715 w 3692679"/>
                  <a:gd name="connsiteY90" fmla="*/ 2654489 h 4046561"/>
                  <a:gd name="connsiteX91" fmla="*/ 2123186 w 3692679"/>
                  <a:gd name="connsiteY91" fmla="*/ 2661313 h 4046561"/>
                  <a:gd name="connsiteX92" fmla="*/ 2150482 w 3692679"/>
                  <a:gd name="connsiteY92" fmla="*/ 2668137 h 4046561"/>
                  <a:gd name="connsiteX93" fmla="*/ 2170953 w 3692679"/>
                  <a:gd name="connsiteY93" fmla="*/ 2674961 h 4046561"/>
                  <a:gd name="connsiteX94" fmla="*/ 2211897 w 3692679"/>
                  <a:gd name="connsiteY94" fmla="*/ 2681785 h 4046561"/>
                  <a:gd name="connsiteX95" fmla="*/ 2280135 w 3692679"/>
                  <a:gd name="connsiteY95" fmla="*/ 2702257 h 4046561"/>
                  <a:gd name="connsiteX96" fmla="*/ 2321079 w 3692679"/>
                  <a:gd name="connsiteY96" fmla="*/ 2715904 h 4046561"/>
                  <a:gd name="connsiteX97" fmla="*/ 2362022 w 3692679"/>
                  <a:gd name="connsiteY97" fmla="*/ 2729552 h 4046561"/>
                  <a:gd name="connsiteX98" fmla="*/ 2382494 w 3692679"/>
                  <a:gd name="connsiteY98" fmla="*/ 2736376 h 4046561"/>
                  <a:gd name="connsiteX99" fmla="*/ 2402965 w 3692679"/>
                  <a:gd name="connsiteY99" fmla="*/ 2750024 h 4046561"/>
                  <a:gd name="connsiteX100" fmla="*/ 2423437 w 3692679"/>
                  <a:gd name="connsiteY100" fmla="*/ 2756848 h 4046561"/>
                  <a:gd name="connsiteX101" fmla="*/ 2464380 w 3692679"/>
                  <a:gd name="connsiteY101" fmla="*/ 2784143 h 4046561"/>
                  <a:gd name="connsiteX102" fmla="*/ 2525795 w 3692679"/>
                  <a:gd name="connsiteY102" fmla="*/ 2825086 h 4046561"/>
                  <a:gd name="connsiteX103" fmla="*/ 2546267 w 3692679"/>
                  <a:gd name="connsiteY103" fmla="*/ 2838734 h 4046561"/>
                  <a:gd name="connsiteX104" fmla="*/ 2573562 w 3692679"/>
                  <a:gd name="connsiteY104" fmla="*/ 2852382 h 4046561"/>
                  <a:gd name="connsiteX105" fmla="*/ 2614506 w 3692679"/>
                  <a:gd name="connsiteY105" fmla="*/ 2879677 h 4046561"/>
                  <a:gd name="connsiteX106" fmla="*/ 2634977 w 3692679"/>
                  <a:gd name="connsiteY106" fmla="*/ 2900149 h 4046561"/>
                  <a:gd name="connsiteX107" fmla="*/ 2655449 w 3692679"/>
                  <a:gd name="connsiteY107" fmla="*/ 2913797 h 4046561"/>
                  <a:gd name="connsiteX108" fmla="*/ 2662273 w 3692679"/>
                  <a:gd name="connsiteY108" fmla="*/ 2934268 h 4046561"/>
                  <a:gd name="connsiteX109" fmla="*/ 2675921 w 3692679"/>
                  <a:gd name="connsiteY109" fmla="*/ 2954740 h 4046561"/>
                  <a:gd name="connsiteX110" fmla="*/ 2696392 w 3692679"/>
                  <a:gd name="connsiteY110" fmla="*/ 2995683 h 4046561"/>
                  <a:gd name="connsiteX111" fmla="*/ 2703216 w 3692679"/>
                  <a:gd name="connsiteY111" fmla="*/ 3016155 h 4046561"/>
                  <a:gd name="connsiteX112" fmla="*/ 2723688 w 3692679"/>
                  <a:gd name="connsiteY112" fmla="*/ 3057098 h 4046561"/>
                  <a:gd name="connsiteX113" fmla="*/ 2716864 w 3692679"/>
                  <a:gd name="connsiteY113" fmla="*/ 3118513 h 4046561"/>
                  <a:gd name="connsiteX114" fmla="*/ 2703216 w 3692679"/>
                  <a:gd name="connsiteY114" fmla="*/ 3166280 h 4046561"/>
                  <a:gd name="connsiteX115" fmla="*/ 2696392 w 3692679"/>
                  <a:gd name="connsiteY115" fmla="*/ 3193576 h 4046561"/>
                  <a:gd name="connsiteX116" fmla="*/ 2682744 w 3692679"/>
                  <a:gd name="connsiteY116" fmla="*/ 3234519 h 4046561"/>
                  <a:gd name="connsiteX117" fmla="*/ 2669097 w 3692679"/>
                  <a:gd name="connsiteY117" fmla="*/ 3254991 h 4046561"/>
                  <a:gd name="connsiteX118" fmla="*/ 2662273 w 3692679"/>
                  <a:gd name="connsiteY118" fmla="*/ 3275463 h 4046561"/>
                  <a:gd name="connsiteX119" fmla="*/ 2641801 w 3692679"/>
                  <a:gd name="connsiteY119" fmla="*/ 3295934 h 4046561"/>
                  <a:gd name="connsiteX120" fmla="*/ 2594034 w 3692679"/>
                  <a:gd name="connsiteY120" fmla="*/ 3323230 h 4046561"/>
                  <a:gd name="connsiteX121" fmla="*/ 2634977 w 3692679"/>
                  <a:gd name="connsiteY121" fmla="*/ 3357349 h 4046561"/>
                  <a:gd name="connsiteX122" fmla="*/ 2655449 w 3692679"/>
                  <a:gd name="connsiteY122" fmla="*/ 3364173 h 4046561"/>
                  <a:gd name="connsiteX123" fmla="*/ 2675921 w 3692679"/>
                  <a:gd name="connsiteY123" fmla="*/ 3377821 h 4046561"/>
                  <a:gd name="connsiteX124" fmla="*/ 2696392 w 3692679"/>
                  <a:gd name="connsiteY124" fmla="*/ 3384645 h 4046561"/>
                  <a:gd name="connsiteX125" fmla="*/ 2757807 w 3692679"/>
                  <a:gd name="connsiteY125" fmla="*/ 3418764 h 4046561"/>
                  <a:gd name="connsiteX126" fmla="*/ 2778279 w 3692679"/>
                  <a:gd name="connsiteY126" fmla="*/ 3432412 h 4046561"/>
                  <a:gd name="connsiteX127" fmla="*/ 2798750 w 3692679"/>
                  <a:gd name="connsiteY127" fmla="*/ 3439236 h 4046561"/>
                  <a:gd name="connsiteX128" fmla="*/ 2839694 w 3692679"/>
                  <a:gd name="connsiteY128" fmla="*/ 3466531 h 4046561"/>
                  <a:gd name="connsiteX129" fmla="*/ 2880637 w 3692679"/>
                  <a:gd name="connsiteY129" fmla="*/ 3480179 h 4046561"/>
                  <a:gd name="connsiteX130" fmla="*/ 2921580 w 3692679"/>
                  <a:gd name="connsiteY130" fmla="*/ 3500651 h 4046561"/>
                  <a:gd name="connsiteX131" fmla="*/ 2948876 w 3692679"/>
                  <a:gd name="connsiteY131" fmla="*/ 3493827 h 4046561"/>
                  <a:gd name="connsiteX132" fmla="*/ 2969347 w 3692679"/>
                  <a:gd name="connsiteY132" fmla="*/ 3480179 h 4046561"/>
                  <a:gd name="connsiteX133" fmla="*/ 2989819 w 3692679"/>
                  <a:gd name="connsiteY133" fmla="*/ 3473355 h 4046561"/>
                  <a:gd name="connsiteX134" fmla="*/ 3023938 w 3692679"/>
                  <a:gd name="connsiteY134" fmla="*/ 3446060 h 4046561"/>
                  <a:gd name="connsiteX135" fmla="*/ 3064882 w 3692679"/>
                  <a:gd name="connsiteY135" fmla="*/ 3411940 h 4046561"/>
                  <a:gd name="connsiteX136" fmla="*/ 3071706 w 3692679"/>
                  <a:gd name="connsiteY136" fmla="*/ 3391468 h 4046561"/>
                  <a:gd name="connsiteX137" fmla="*/ 3092177 w 3692679"/>
                  <a:gd name="connsiteY137" fmla="*/ 3370997 h 4046561"/>
                  <a:gd name="connsiteX138" fmla="*/ 3105825 w 3692679"/>
                  <a:gd name="connsiteY138" fmla="*/ 3350525 h 4046561"/>
                  <a:gd name="connsiteX139" fmla="*/ 3119473 w 3692679"/>
                  <a:gd name="connsiteY139" fmla="*/ 3370997 h 4046561"/>
                  <a:gd name="connsiteX140" fmla="*/ 3126297 w 3692679"/>
                  <a:gd name="connsiteY140" fmla="*/ 3391468 h 4046561"/>
                  <a:gd name="connsiteX141" fmla="*/ 3167240 w 3692679"/>
                  <a:gd name="connsiteY141" fmla="*/ 3418764 h 4046561"/>
                  <a:gd name="connsiteX142" fmla="*/ 3187712 w 3692679"/>
                  <a:gd name="connsiteY142" fmla="*/ 3432412 h 4046561"/>
                  <a:gd name="connsiteX143" fmla="*/ 3228655 w 3692679"/>
                  <a:gd name="connsiteY143" fmla="*/ 3405116 h 4046561"/>
                  <a:gd name="connsiteX144" fmla="*/ 3242303 w 3692679"/>
                  <a:gd name="connsiteY144" fmla="*/ 3425588 h 4046561"/>
                  <a:gd name="connsiteX145" fmla="*/ 3283246 w 3692679"/>
                  <a:gd name="connsiteY145" fmla="*/ 3459707 h 4046561"/>
                  <a:gd name="connsiteX146" fmla="*/ 3310541 w 3692679"/>
                  <a:gd name="connsiteY146" fmla="*/ 3500651 h 4046561"/>
                  <a:gd name="connsiteX147" fmla="*/ 3296894 w 3692679"/>
                  <a:gd name="connsiteY147" fmla="*/ 3521122 h 4046561"/>
                  <a:gd name="connsiteX148" fmla="*/ 3283246 w 3692679"/>
                  <a:gd name="connsiteY148" fmla="*/ 3562066 h 4046561"/>
                  <a:gd name="connsiteX149" fmla="*/ 3269598 w 3692679"/>
                  <a:gd name="connsiteY149" fmla="*/ 3582537 h 4046561"/>
                  <a:gd name="connsiteX150" fmla="*/ 3262774 w 3692679"/>
                  <a:gd name="connsiteY150" fmla="*/ 3603009 h 4046561"/>
                  <a:gd name="connsiteX151" fmla="*/ 3290070 w 3692679"/>
                  <a:gd name="connsiteY151" fmla="*/ 3650776 h 4046561"/>
                  <a:gd name="connsiteX152" fmla="*/ 3310541 w 3692679"/>
                  <a:gd name="connsiteY152" fmla="*/ 3664424 h 4046561"/>
                  <a:gd name="connsiteX153" fmla="*/ 3351485 w 3692679"/>
                  <a:gd name="connsiteY153" fmla="*/ 3691719 h 4046561"/>
                  <a:gd name="connsiteX154" fmla="*/ 3371956 w 3692679"/>
                  <a:gd name="connsiteY154" fmla="*/ 3705367 h 4046561"/>
                  <a:gd name="connsiteX155" fmla="*/ 3378780 w 3692679"/>
                  <a:gd name="connsiteY155" fmla="*/ 3725839 h 4046561"/>
                  <a:gd name="connsiteX156" fmla="*/ 3392428 w 3692679"/>
                  <a:gd name="connsiteY156" fmla="*/ 3746310 h 4046561"/>
                  <a:gd name="connsiteX157" fmla="*/ 3412900 w 3692679"/>
                  <a:gd name="connsiteY157" fmla="*/ 3814549 h 4046561"/>
                  <a:gd name="connsiteX158" fmla="*/ 3426547 w 3692679"/>
                  <a:gd name="connsiteY158" fmla="*/ 3903260 h 4046561"/>
                  <a:gd name="connsiteX159" fmla="*/ 3460667 w 3692679"/>
                  <a:gd name="connsiteY159" fmla="*/ 3937379 h 4046561"/>
                  <a:gd name="connsiteX160" fmla="*/ 3501610 w 3692679"/>
                  <a:gd name="connsiteY160" fmla="*/ 3978322 h 4046561"/>
                  <a:gd name="connsiteX161" fmla="*/ 3542553 w 3692679"/>
                  <a:gd name="connsiteY161" fmla="*/ 4012442 h 4046561"/>
                  <a:gd name="connsiteX162" fmla="*/ 3583497 w 3692679"/>
                  <a:gd name="connsiteY162" fmla="*/ 4046561 h 4046561"/>
                  <a:gd name="connsiteX163" fmla="*/ 3603968 w 3692679"/>
                  <a:gd name="connsiteY163" fmla="*/ 4005618 h 4046561"/>
                  <a:gd name="connsiteX164" fmla="*/ 3590321 w 3692679"/>
                  <a:gd name="connsiteY164" fmla="*/ 3957851 h 4046561"/>
                  <a:gd name="connsiteX165" fmla="*/ 3576673 w 3692679"/>
                  <a:gd name="connsiteY165" fmla="*/ 3910083 h 4046561"/>
                  <a:gd name="connsiteX166" fmla="*/ 3563025 w 3692679"/>
                  <a:gd name="connsiteY166" fmla="*/ 3889612 h 4046561"/>
                  <a:gd name="connsiteX167" fmla="*/ 3535730 w 3692679"/>
                  <a:gd name="connsiteY167" fmla="*/ 3828197 h 4046561"/>
                  <a:gd name="connsiteX168" fmla="*/ 3515258 w 3692679"/>
                  <a:gd name="connsiteY168" fmla="*/ 3780430 h 4046561"/>
                  <a:gd name="connsiteX169" fmla="*/ 3501610 w 3692679"/>
                  <a:gd name="connsiteY169" fmla="*/ 3759958 h 4046561"/>
                  <a:gd name="connsiteX170" fmla="*/ 3487962 w 3692679"/>
                  <a:gd name="connsiteY170" fmla="*/ 3719015 h 4046561"/>
                  <a:gd name="connsiteX171" fmla="*/ 3474315 w 3692679"/>
                  <a:gd name="connsiteY171" fmla="*/ 3678071 h 4046561"/>
                  <a:gd name="connsiteX172" fmla="*/ 3467491 w 3692679"/>
                  <a:gd name="connsiteY172" fmla="*/ 3650776 h 4046561"/>
                  <a:gd name="connsiteX173" fmla="*/ 3447019 w 3692679"/>
                  <a:gd name="connsiteY173" fmla="*/ 3589361 h 4046561"/>
                  <a:gd name="connsiteX174" fmla="*/ 3433371 w 3692679"/>
                  <a:gd name="connsiteY174" fmla="*/ 3541594 h 4046561"/>
                  <a:gd name="connsiteX175" fmla="*/ 3419724 w 3692679"/>
                  <a:gd name="connsiteY175" fmla="*/ 3411940 h 4046561"/>
                  <a:gd name="connsiteX176" fmla="*/ 3426547 w 3692679"/>
                  <a:gd name="connsiteY176" fmla="*/ 3309582 h 4046561"/>
                  <a:gd name="connsiteX177" fmla="*/ 3433371 w 3692679"/>
                  <a:gd name="connsiteY177" fmla="*/ 3282286 h 4046561"/>
                  <a:gd name="connsiteX178" fmla="*/ 3447019 w 3692679"/>
                  <a:gd name="connsiteY178" fmla="*/ 3241343 h 4046561"/>
                  <a:gd name="connsiteX179" fmla="*/ 3453843 w 3692679"/>
                  <a:gd name="connsiteY179" fmla="*/ 3220871 h 4046561"/>
                  <a:gd name="connsiteX180" fmla="*/ 3467491 w 3692679"/>
                  <a:gd name="connsiteY180" fmla="*/ 3200400 h 4046561"/>
                  <a:gd name="connsiteX181" fmla="*/ 3481138 w 3692679"/>
                  <a:gd name="connsiteY181" fmla="*/ 3159457 h 4046561"/>
                  <a:gd name="connsiteX182" fmla="*/ 3494786 w 3692679"/>
                  <a:gd name="connsiteY182" fmla="*/ 3138985 h 4046561"/>
                  <a:gd name="connsiteX183" fmla="*/ 3508434 w 3692679"/>
                  <a:gd name="connsiteY183" fmla="*/ 3098042 h 4046561"/>
                  <a:gd name="connsiteX184" fmla="*/ 3522082 w 3692679"/>
                  <a:gd name="connsiteY184" fmla="*/ 3057098 h 4046561"/>
                  <a:gd name="connsiteX185" fmla="*/ 3528906 w 3692679"/>
                  <a:gd name="connsiteY185" fmla="*/ 3036627 h 4046561"/>
                  <a:gd name="connsiteX186" fmla="*/ 3535730 w 3692679"/>
                  <a:gd name="connsiteY186" fmla="*/ 3009331 h 4046561"/>
                  <a:gd name="connsiteX187" fmla="*/ 3549377 w 3692679"/>
                  <a:gd name="connsiteY187" fmla="*/ 2968388 h 4046561"/>
                  <a:gd name="connsiteX188" fmla="*/ 3576673 w 3692679"/>
                  <a:gd name="connsiteY188" fmla="*/ 2886501 h 4046561"/>
                  <a:gd name="connsiteX189" fmla="*/ 3590321 w 3692679"/>
                  <a:gd name="connsiteY189" fmla="*/ 2838734 h 4046561"/>
                  <a:gd name="connsiteX190" fmla="*/ 3603968 w 3692679"/>
                  <a:gd name="connsiteY190" fmla="*/ 2797791 h 4046561"/>
                  <a:gd name="connsiteX191" fmla="*/ 3610792 w 3692679"/>
                  <a:gd name="connsiteY191" fmla="*/ 2770495 h 4046561"/>
                  <a:gd name="connsiteX192" fmla="*/ 3624440 w 3692679"/>
                  <a:gd name="connsiteY192" fmla="*/ 2729552 h 4046561"/>
                  <a:gd name="connsiteX193" fmla="*/ 3631264 w 3692679"/>
                  <a:gd name="connsiteY193" fmla="*/ 2681785 h 4046561"/>
                  <a:gd name="connsiteX194" fmla="*/ 3638088 w 3692679"/>
                  <a:gd name="connsiteY194" fmla="*/ 2654489 h 4046561"/>
                  <a:gd name="connsiteX195" fmla="*/ 3644912 w 3692679"/>
                  <a:gd name="connsiteY195" fmla="*/ 2593074 h 4046561"/>
                  <a:gd name="connsiteX196" fmla="*/ 3658559 w 3692679"/>
                  <a:gd name="connsiteY196" fmla="*/ 2483892 h 4046561"/>
                  <a:gd name="connsiteX197" fmla="*/ 3665383 w 3692679"/>
                  <a:gd name="connsiteY197" fmla="*/ 2333767 h 4046561"/>
                  <a:gd name="connsiteX198" fmla="*/ 3672207 w 3692679"/>
                  <a:gd name="connsiteY198" fmla="*/ 2272352 h 4046561"/>
                  <a:gd name="connsiteX199" fmla="*/ 3692679 w 3692679"/>
                  <a:gd name="connsiteY199" fmla="*/ 1924334 h 4046561"/>
                  <a:gd name="connsiteX200" fmla="*/ 3685855 w 3692679"/>
                  <a:gd name="connsiteY200" fmla="*/ 1828800 h 4046561"/>
                  <a:gd name="connsiteX201" fmla="*/ 3665383 w 3692679"/>
                  <a:gd name="connsiteY201" fmla="*/ 1760561 h 4046561"/>
                  <a:gd name="connsiteX202" fmla="*/ 3658559 w 3692679"/>
                  <a:gd name="connsiteY202" fmla="*/ 1726442 h 4046561"/>
                  <a:gd name="connsiteX203" fmla="*/ 3651735 w 3692679"/>
                  <a:gd name="connsiteY203" fmla="*/ 1705970 h 4046561"/>
                  <a:gd name="connsiteX204" fmla="*/ 3644912 w 3692679"/>
                  <a:gd name="connsiteY204" fmla="*/ 1726442 h 4046561"/>
                  <a:gd name="connsiteX205" fmla="*/ 3631264 w 3692679"/>
                  <a:gd name="connsiteY205" fmla="*/ 1746913 h 4046561"/>
                  <a:gd name="connsiteX206" fmla="*/ 3597144 w 3692679"/>
                  <a:gd name="connsiteY206" fmla="*/ 1801504 h 4046561"/>
                  <a:gd name="connsiteX207" fmla="*/ 3590321 w 3692679"/>
                  <a:gd name="connsiteY207" fmla="*/ 1821976 h 4046561"/>
                  <a:gd name="connsiteX208" fmla="*/ 3549377 w 3692679"/>
                  <a:gd name="connsiteY208" fmla="*/ 1842448 h 4046561"/>
                  <a:gd name="connsiteX209" fmla="*/ 3501610 w 3692679"/>
                  <a:gd name="connsiteY209" fmla="*/ 1862919 h 4046561"/>
                  <a:gd name="connsiteX210" fmla="*/ 3378780 w 3692679"/>
                  <a:gd name="connsiteY210" fmla="*/ 1835624 h 4046561"/>
                  <a:gd name="connsiteX211" fmla="*/ 3303856 w 3692679"/>
                  <a:gd name="connsiteY211" fmla="*/ 1822129 h 4046561"/>
                  <a:gd name="connsiteX212" fmla="*/ 3310679 w 3692679"/>
                  <a:gd name="connsiteY212" fmla="*/ 1603747 h 4046561"/>
                  <a:gd name="connsiteX213" fmla="*/ 3324329 w 3692679"/>
                  <a:gd name="connsiteY213" fmla="*/ 1562800 h 4046561"/>
                  <a:gd name="connsiteX214" fmla="*/ 3331013 w 3692679"/>
                  <a:gd name="connsiteY214" fmla="*/ 1460310 h 4046561"/>
                  <a:gd name="connsiteX215" fmla="*/ 3303718 w 3692679"/>
                  <a:gd name="connsiteY215" fmla="*/ 1398895 h 4046561"/>
                  <a:gd name="connsiteX216" fmla="*/ 3296894 w 3692679"/>
                  <a:gd name="connsiteY216" fmla="*/ 1378424 h 4046561"/>
                  <a:gd name="connsiteX217" fmla="*/ 3290070 w 3692679"/>
                  <a:gd name="connsiteY217" fmla="*/ 1357952 h 4046561"/>
                  <a:gd name="connsiteX218" fmla="*/ 3071706 w 3692679"/>
                  <a:gd name="connsiteY218" fmla="*/ 1330657 h 4046561"/>
                  <a:gd name="connsiteX219" fmla="*/ 2846518 w 3692679"/>
                  <a:gd name="connsiteY219" fmla="*/ 1337480 h 4046561"/>
                  <a:gd name="connsiteX220" fmla="*/ 2826046 w 3692679"/>
                  <a:gd name="connsiteY220" fmla="*/ 1351128 h 4046561"/>
                  <a:gd name="connsiteX221" fmla="*/ 2812398 w 3692679"/>
                  <a:gd name="connsiteY221" fmla="*/ 1392071 h 4046561"/>
                  <a:gd name="connsiteX222" fmla="*/ 2805574 w 3692679"/>
                  <a:gd name="connsiteY222" fmla="*/ 1419367 h 4046561"/>
                  <a:gd name="connsiteX223" fmla="*/ 2791927 w 3692679"/>
                  <a:gd name="connsiteY223" fmla="*/ 1473958 h 4046561"/>
                  <a:gd name="connsiteX224" fmla="*/ 2785103 w 3692679"/>
                  <a:gd name="connsiteY224" fmla="*/ 1521725 h 4046561"/>
                  <a:gd name="connsiteX225" fmla="*/ 2791927 w 3692679"/>
                  <a:gd name="connsiteY225" fmla="*/ 1705970 h 4046561"/>
                  <a:gd name="connsiteX226" fmla="*/ 2805574 w 3692679"/>
                  <a:gd name="connsiteY226" fmla="*/ 1808328 h 4046561"/>
                  <a:gd name="connsiteX227" fmla="*/ 2798750 w 3692679"/>
                  <a:gd name="connsiteY227" fmla="*/ 1835624 h 4046561"/>
                  <a:gd name="connsiteX228" fmla="*/ 2737335 w 3692679"/>
                  <a:gd name="connsiteY228" fmla="*/ 1828800 h 4046561"/>
                  <a:gd name="connsiteX229" fmla="*/ 2614506 w 3692679"/>
                  <a:gd name="connsiteY229" fmla="*/ 1821976 h 4046561"/>
                  <a:gd name="connsiteX230" fmla="*/ 2348374 w 3692679"/>
                  <a:gd name="connsiteY230" fmla="*/ 1808328 h 4046561"/>
                  <a:gd name="connsiteX231" fmla="*/ 2225638 w 3692679"/>
                  <a:gd name="connsiteY231" fmla="*/ 1815305 h 4046561"/>
                  <a:gd name="connsiteX232" fmla="*/ 2150573 w 3692679"/>
                  <a:gd name="connsiteY232" fmla="*/ 1815305 h 4046561"/>
                  <a:gd name="connsiteX233" fmla="*/ 1979968 w 3692679"/>
                  <a:gd name="connsiteY233" fmla="*/ 1808480 h 4046561"/>
                  <a:gd name="connsiteX234" fmla="*/ 1918470 w 3692679"/>
                  <a:gd name="connsiteY234" fmla="*/ 1753737 h 4046561"/>
                  <a:gd name="connsiteX235" fmla="*/ 1877527 w 3692679"/>
                  <a:gd name="connsiteY235" fmla="*/ 1692322 h 4046561"/>
                  <a:gd name="connsiteX236" fmla="*/ 1863879 w 3692679"/>
                  <a:gd name="connsiteY236" fmla="*/ 1671851 h 4046561"/>
                  <a:gd name="connsiteX237" fmla="*/ 1822935 w 3692679"/>
                  <a:gd name="connsiteY237" fmla="*/ 1630907 h 4046561"/>
                  <a:gd name="connsiteX238" fmla="*/ 1775168 w 3692679"/>
                  <a:gd name="connsiteY238" fmla="*/ 1576316 h 4046561"/>
                  <a:gd name="connsiteX239" fmla="*/ 1720577 w 3692679"/>
                  <a:gd name="connsiteY239" fmla="*/ 1514901 h 4046561"/>
                  <a:gd name="connsiteX240" fmla="*/ 1679634 w 3692679"/>
                  <a:gd name="connsiteY240" fmla="*/ 1487606 h 4046561"/>
                  <a:gd name="connsiteX241" fmla="*/ 1618219 w 3692679"/>
                  <a:gd name="connsiteY241" fmla="*/ 1439839 h 4046561"/>
                  <a:gd name="connsiteX242" fmla="*/ 1577276 w 3692679"/>
                  <a:gd name="connsiteY242" fmla="*/ 1398895 h 4046561"/>
                  <a:gd name="connsiteX243" fmla="*/ 1536333 w 3692679"/>
                  <a:gd name="connsiteY243" fmla="*/ 1371600 h 4046561"/>
                  <a:gd name="connsiteX244" fmla="*/ 1488565 w 3692679"/>
                  <a:gd name="connsiteY244" fmla="*/ 1310185 h 4046561"/>
                  <a:gd name="connsiteX245" fmla="*/ 1468094 w 3692679"/>
                  <a:gd name="connsiteY245" fmla="*/ 1289713 h 4046561"/>
                  <a:gd name="connsiteX246" fmla="*/ 1447622 w 3692679"/>
                  <a:gd name="connsiteY246" fmla="*/ 1282889 h 4046561"/>
                  <a:gd name="connsiteX247" fmla="*/ 1420327 w 3692679"/>
                  <a:gd name="connsiteY247" fmla="*/ 1248770 h 4046561"/>
                  <a:gd name="connsiteX248" fmla="*/ 1393031 w 3692679"/>
                  <a:gd name="connsiteY248" fmla="*/ 1214651 h 4046561"/>
                  <a:gd name="connsiteX249" fmla="*/ 1379383 w 3692679"/>
                  <a:gd name="connsiteY249" fmla="*/ 1194179 h 4046561"/>
                  <a:gd name="connsiteX250" fmla="*/ 1338440 w 3692679"/>
                  <a:gd name="connsiteY250" fmla="*/ 1153236 h 4046561"/>
                  <a:gd name="connsiteX251" fmla="*/ 1304321 w 3692679"/>
                  <a:gd name="connsiteY251" fmla="*/ 1125940 h 4046561"/>
                  <a:gd name="connsiteX252" fmla="*/ 1290673 w 3692679"/>
                  <a:gd name="connsiteY252" fmla="*/ 1098645 h 4046561"/>
                  <a:gd name="connsiteX253" fmla="*/ 1270201 w 3692679"/>
                  <a:gd name="connsiteY253" fmla="*/ 1084997 h 4046561"/>
                  <a:gd name="connsiteX254" fmla="*/ 1242906 w 3692679"/>
                  <a:gd name="connsiteY254" fmla="*/ 1064525 h 4046561"/>
                  <a:gd name="connsiteX255" fmla="*/ 1297551 w 3692679"/>
                  <a:gd name="connsiteY255" fmla="*/ 873530 h 4046561"/>
                  <a:gd name="connsiteX256" fmla="*/ 1345320 w 3692679"/>
                  <a:gd name="connsiteY256" fmla="*/ 743866 h 4046561"/>
                  <a:gd name="connsiteX257" fmla="*/ 1331672 w 3692679"/>
                  <a:gd name="connsiteY257" fmla="*/ 696095 h 4046561"/>
                  <a:gd name="connsiteX258" fmla="*/ 1249782 w 3692679"/>
                  <a:gd name="connsiteY258" fmla="*/ 696095 h 4046561"/>
                  <a:gd name="connsiteX259" fmla="*/ 1113344 w 3692679"/>
                  <a:gd name="connsiteY259" fmla="*/ 621082 h 4046561"/>
                  <a:gd name="connsiteX260" fmla="*/ 949519 w 3692679"/>
                  <a:gd name="connsiteY260" fmla="*/ 545956 h 4046561"/>
                  <a:gd name="connsiteX261" fmla="*/ 846197 w 3692679"/>
                  <a:gd name="connsiteY261" fmla="*/ 484536 h 4046561"/>
                  <a:gd name="connsiteX262" fmla="*/ 772090 w 3692679"/>
                  <a:gd name="connsiteY262" fmla="*/ 450415 h 4046561"/>
                  <a:gd name="connsiteX263" fmla="*/ 717496 w 3692679"/>
                  <a:gd name="connsiteY263" fmla="*/ 429940 h 4046561"/>
                  <a:gd name="connsiteX264" fmla="*/ 662904 w 3692679"/>
                  <a:gd name="connsiteY264" fmla="*/ 388994 h 4046561"/>
                  <a:gd name="connsiteX265" fmla="*/ 642430 w 3692679"/>
                  <a:gd name="connsiteY265" fmla="*/ 375345 h 4046561"/>
                  <a:gd name="connsiteX266" fmla="*/ 574189 w 3692679"/>
                  <a:gd name="connsiteY266" fmla="*/ 368521 h 4046561"/>
                  <a:gd name="connsiteX267" fmla="*/ 560564 w 3692679"/>
                  <a:gd name="connsiteY267" fmla="*/ 354900 h 4046561"/>
                  <a:gd name="connsiteX268" fmla="*/ 669728 w 3692679"/>
                  <a:gd name="connsiteY268" fmla="*/ 163787 h 4046561"/>
                  <a:gd name="connsiteX269" fmla="*/ 642457 w 3692679"/>
                  <a:gd name="connsiteY269" fmla="*/ 109204 h 4046561"/>
                  <a:gd name="connsiteX270" fmla="*/ 581060 w 3692679"/>
                  <a:gd name="connsiteY270" fmla="*/ 68261 h 4046561"/>
                  <a:gd name="connsiteX271" fmla="*/ 512772 w 3692679"/>
                  <a:gd name="connsiteY271" fmla="*/ 34122 h 4046561"/>
                  <a:gd name="connsiteX272" fmla="*/ 451335 w 3692679"/>
                  <a:gd name="connsiteY272" fmla="*/ 27295 h 4046561"/>
                  <a:gd name="connsiteX273" fmla="*/ 444512 w 3692679"/>
                  <a:gd name="connsiteY273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40547 w 3692679"/>
                  <a:gd name="connsiteY56" fmla="*/ 1910686 h 4046561"/>
                  <a:gd name="connsiteX57" fmla="*/ 1161019 w 3692679"/>
                  <a:gd name="connsiteY57" fmla="*/ 1924334 h 4046561"/>
                  <a:gd name="connsiteX58" fmla="*/ 1181491 w 3692679"/>
                  <a:gd name="connsiteY58" fmla="*/ 1944806 h 4046561"/>
                  <a:gd name="connsiteX59" fmla="*/ 1188365 w 3692679"/>
                  <a:gd name="connsiteY59" fmla="*/ 1985916 h 4046561"/>
                  <a:gd name="connsiteX60" fmla="*/ 1236082 w 3692679"/>
                  <a:gd name="connsiteY60" fmla="*/ 1985749 h 4046561"/>
                  <a:gd name="connsiteX61" fmla="*/ 1249730 w 3692679"/>
                  <a:gd name="connsiteY61" fmla="*/ 2006221 h 4046561"/>
                  <a:gd name="connsiteX62" fmla="*/ 1270201 w 3692679"/>
                  <a:gd name="connsiteY62" fmla="*/ 2047164 h 4046561"/>
                  <a:gd name="connsiteX63" fmla="*/ 1277025 w 3692679"/>
                  <a:gd name="connsiteY63" fmla="*/ 2067636 h 4046561"/>
                  <a:gd name="connsiteX64" fmla="*/ 1304321 w 3692679"/>
                  <a:gd name="connsiteY64" fmla="*/ 2108579 h 4046561"/>
                  <a:gd name="connsiteX65" fmla="*/ 1324792 w 3692679"/>
                  <a:gd name="connsiteY65" fmla="*/ 2149522 h 4046561"/>
                  <a:gd name="connsiteX66" fmla="*/ 1331616 w 3692679"/>
                  <a:gd name="connsiteY66" fmla="*/ 2169994 h 4046561"/>
                  <a:gd name="connsiteX67" fmla="*/ 1352088 w 3692679"/>
                  <a:gd name="connsiteY67" fmla="*/ 2183642 h 4046561"/>
                  <a:gd name="connsiteX68" fmla="*/ 1358912 w 3692679"/>
                  <a:gd name="connsiteY68" fmla="*/ 2204113 h 4046561"/>
                  <a:gd name="connsiteX69" fmla="*/ 1379383 w 3692679"/>
                  <a:gd name="connsiteY69" fmla="*/ 2210937 h 4046561"/>
                  <a:gd name="connsiteX70" fmla="*/ 1420327 w 3692679"/>
                  <a:gd name="connsiteY70" fmla="*/ 2238233 h 4046561"/>
                  <a:gd name="connsiteX71" fmla="*/ 1440798 w 3692679"/>
                  <a:gd name="connsiteY71" fmla="*/ 2245057 h 4046561"/>
                  <a:gd name="connsiteX72" fmla="*/ 1502213 w 3692679"/>
                  <a:gd name="connsiteY72" fmla="*/ 2279176 h 4046561"/>
                  <a:gd name="connsiteX73" fmla="*/ 1563628 w 3692679"/>
                  <a:gd name="connsiteY73" fmla="*/ 2320119 h 4046561"/>
                  <a:gd name="connsiteX74" fmla="*/ 1584100 w 3692679"/>
                  <a:gd name="connsiteY74" fmla="*/ 2333767 h 4046561"/>
                  <a:gd name="connsiteX75" fmla="*/ 1604571 w 3692679"/>
                  <a:gd name="connsiteY75" fmla="*/ 2340591 h 4046561"/>
                  <a:gd name="connsiteX76" fmla="*/ 1618219 w 3692679"/>
                  <a:gd name="connsiteY76" fmla="*/ 2361063 h 4046561"/>
                  <a:gd name="connsiteX77" fmla="*/ 1638691 w 3692679"/>
                  <a:gd name="connsiteY77" fmla="*/ 2367886 h 4046561"/>
                  <a:gd name="connsiteX78" fmla="*/ 1679634 w 3692679"/>
                  <a:gd name="connsiteY78" fmla="*/ 2395182 h 4046561"/>
                  <a:gd name="connsiteX79" fmla="*/ 1700106 w 3692679"/>
                  <a:gd name="connsiteY79" fmla="*/ 2408830 h 4046561"/>
                  <a:gd name="connsiteX80" fmla="*/ 1727401 w 3692679"/>
                  <a:gd name="connsiteY80" fmla="*/ 2429301 h 4046561"/>
                  <a:gd name="connsiteX81" fmla="*/ 1768344 w 3692679"/>
                  <a:gd name="connsiteY81" fmla="*/ 2456597 h 4046561"/>
                  <a:gd name="connsiteX82" fmla="*/ 1829759 w 3692679"/>
                  <a:gd name="connsiteY82" fmla="*/ 2497540 h 4046561"/>
                  <a:gd name="connsiteX83" fmla="*/ 1850231 w 3692679"/>
                  <a:gd name="connsiteY83" fmla="*/ 2511188 h 4046561"/>
                  <a:gd name="connsiteX84" fmla="*/ 1870703 w 3692679"/>
                  <a:gd name="connsiteY84" fmla="*/ 2531660 h 4046561"/>
                  <a:gd name="connsiteX85" fmla="*/ 1891174 w 3692679"/>
                  <a:gd name="connsiteY85" fmla="*/ 2538483 h 4046561"/>
                  <a:gd name="connsiteX86" fmla="*/ 1938941 w 3692679"/>
                  <a:gd name="connsiteY86" fmla="*/ 2572603 h 4046561"/>
                  <a:gd name="connsiteX87" fmla="*/ 1979885 w 3692679"/>
                  <a:gd name="connsiteY87" fmla="*/ 2599898 h 4046561"/>
                  <a:gd name="connsiteX88" fmla="*/ 2020828 w 3692679"/>
                  <a:gd name="connsiteY88" fmla="*/ 2627194 h 4046561"/>
                  <a:gd name="connsiteX89" fmla="*/ 2061771 w 3692679"/>
                  <a:gd name="connsiteY89" fmla="*/ 2640842 h 4046561"/>
                  <a:gd name="connsiteX90" fmla="*/ 2102715 w 3692679"/>
                  <a:gd name="connsiteY90" fmla="*/ 2654489 h 4046561"/>
                  <a:gd name="connsiteX91" fmla="*/ 2123186 w 3692679"/>
                  <a:gd name="connsiteY91" fmla="*/ 2661313 h 4046561"/>
                  <a:gd name="connsiteX92" fmla="*/ 2150482 w 3692679"/>
                  <a:gd name="connsiteY92" fmla="*/ 2668137 h 4046561"/>
                  <a:gd name="connsiteX93" fmla="*/ 2170953 w 3692679"/>
                  <a:gd name="connsiteY93" fmla="*/ 2674961 h 4046561"/>
                  <a:gd name="connsiteX94" fmla="*/ 2211897 w 3692679"/>
                  <a:gd name="connsiteY94" fmla="*/ 2681785 h 4046561"/>
                  <a:gd name="connsiteX95" fmla="*/ 2280135 w 3692679"/>
                  <a:gd name="connsiteY95" fmla="*/ 2702257 h 4046561"/>
                  <a:gd name="connsiteX96" fmla="*/ 2321079 w 3692679"/>
                  <a:gd name="connsiteY96" fmla="*/ 2715904 h 4046561"/>
                  <a:gd name="connsiteX97" fmla="*/ 2362022 w 3692679"/>
                  <a:gd name="connsiteY97" fmla="*/ 2729552 h 4046561"/>
                  <a:gd name="connsiteX98" fmla="*/ 2382494 w 3692679"/>
                  <a:gd name="connsiteY98" fmla="*/ 2736376 h 4046561"/>
                  <a:gd name="connsiteX99" fmla="*/ 2402965 w 3692679"/>
                  <a:gd name="connsiteY99" fmla="*/ 2750024 h 4046561"/>
                  <a:gd name="connsiteX100" fmla="*/ 2423437 w 3692679"/>
                  <a:gd name="connsiteY100" fmla="*/ 2756848 h 4046561"/>
                  <a:gd name="connsiteX101" fmla="*/ 2464380 w 3692679"/>
                  <a:gd name="connsiteY101" fmla="*/ 2784143 h 4046561"/>
                  <a:gd name="connsiteX102" fmla="*/ 2525795 w 3692679"/>
                  <a:gd name="connsiteY102" fmla="*/ 2825086 h 4046561"/>
                  <a:gd name="connsiteX103" fmla="*/ 2546267 w 3692679"/>
                  <a:gd name="connsiteY103" fmla="*/ 2838734 h 4046561"/>
                  <a:gd name="connsiteX104" fmla="*/ 2573562 w 3692679"/>
                  <a:gd name="connsiteY104" fmla="*/ 2852382 h 4046561"/>
                  <a:gd name="connsiteX105" fmla="*/ 2614506 w 3692679"/>
                  <a:gd name="connsiteY105" fmla="*/ 2879677 h 4046561"/>
                  <a:gd name="connsiteX106" fmla="*/ 2634977 w 3692679"/>
                  <a:gd name="connsiteY106" fmla="*/ 2900149 h 4046561"/>
                  <a:gd name="connsiteX107" fmla="*/ 2655449 w 3692679"/>
                  <a:gd name="connsiteY107" fmla="*/ 2913797 h 4046561"/>
                  <a:gd name="connsiteX108" fmla="*/ 2662273 w 3692679"/>
                  <a:gd name="connsiteY108" fmla="*/ 2934268 h 4046561"/>
                  <a:gd name="connsiteX109" fmla="*/ 2675921 w 3692679"/>
                  <a:gd name="connsiteY109" fmla="*/ 2954740 h 4046561"/>
                  <a:gd name="connsiteX110" fmla="*/ 2696392 w 3692679"/>
                  <a:gd name="connsiteY110" fmla="*/ 2995683 h 4046561"/>
                  <a:gd name="connsiteX111" fmla="*/ 2703216 w 3692679"/>
                  <a:gd name="connsiteY111" fmla="*/ 3016155 h 4046561"/>
                  <a:gd name="connsiteX112" fmla="*/ 2723688 w 3692679"/>
                  <a:gd name="connsiteY112" fmla="*/ 3057098 h 4046561"/>
                  <a:gd name="connsiteX113" fmla="*/ 2716864 w 3692679"/>
                  <a:gd name="connsiteY113" fmla="*/ 3118513 h 4046561"/>
                  <a:gd name="connsiteX114" fmla="*/ 2703216 w 3692679"/>
                  <a:gd name="connsiteY114" fmla="*/ 3166280 h 4046561"/>
                  <a:gd name="connsiteX115" fmla="*/ 2696392 w 3692679"/>
                  <a:gd name="connsiteY115" fmla="*/ 3193576 h 4046561"/>
                  <a:gd name="connsiteX116" fmla="*/ 2682744 w 3692679"/>
                  <a:gd name="connsiteY116" fmla="*/ 3234519 h 4046561"/>
                  <a:gd name="connsiteX117" fmla="*/ 2669097 w 3692679"/>
                  <a:gd name="connsiteY117" fmla="*/ 3254991 h 4046561"/>
                  <a:gd name="connsiteX118" fmla="*/ 2662273 w 3692679"/>
                  <a:gd name="connsiteY118" fmla="*/ 3275463 h 4046561"/>
                  <a:gd name="connsiteX119" fmla="*/ 2641801 w 3692679"/>
                  <a:gd name="connsiteY119" fmla="*/ 3295934 h 4046561"/>
                  <a:gd name="connsiteX120" fmla="*/ 2594034 w 3692679"/>
                  <a:gd name="connsiteY120" fmla="*/ 3323230 h 4046561"/>
                  <a:gd name="connsiteX121" fmla="*/ 2634977 w 3692679"/>
                  <a:gd name="connsiteY121" fmla="*/ 3357349 h 4046561"/>
                  <a:gd name="connsiteX122" fmla="*/ 2655449 w 3692679"/>
                  <a:gd name="connsiteY122" fmla="*/ 3364173 h 4046561"/>
                  <a:gd name="connsiteX123" fmla="*/ 2675921 w 3692679"/>
                  <a:gd name="connsiteY123" fmla="*/ 3377821 h 4046561"/>
                  <a:gd name="connsiteX124" fmla="*/ 2696392 w 3692679"/>
                  <a:gd name="connsiteY124" fmla="*/ 3384645 h 4046561"/>
                  <a:gd name="connsiteX125" fmla="*/ 2757807 w 3692679"/>
                  <a:gd name="connsiteY125" fmla="*/ 3418764 h 4046561"/>
                  <a:gd name="connsiteX126" fmla="*/ 2778279 w 3692679"/>
                  <a:gd name="connsiteY126" fmla="*/ 3432412 h 4046561"/>
                  <a:gd name="connsiteX127" fmla="*/ 2798750 w 3692679"/>
                  <a:gd name="connsiteY127" fmla="*/ 3439236 h 4046561"/>
                  <a:gd name="connsiteX128" fmla="*/ 2839694 w 3692679"/>
                  <a:gd name="connsiteY128" fmla="*/ 3466531 h 4046561"/>
                  <a:gd name="connsiteX129" fmla="*/ 2880637 w 3692679"/>
                  <a:gd name="connsiteY129" fmla="*/ 3480179 h 4046561"/>
                  <a:gd name="connsiteX130" fmla="*/ 2921580 w 3692679"/>
                  <a:gd name="connsiteY130" fmla="*/ 3500651 h 4046561"/>
                  <a:gd name="connsiteX131" fmla="*/ 2948876 w 3692679"/>
                  <a:gd name="connsiteY131" fmla="*/ 3493827 h 4046561"/>
                  <a:gd name="connsiteX132" fmla="*/ 2969347 w 3692679"/>
                  <a:gd name="connsiteY132" fmla="*/ 3480179 h 4046561"/>
                  <a:gd name="connsiteX133" fmla="*/ 2989819 w 3692679"/>
                  <a:gd name="connsiteY133" fmla="*/ 3473355 h 4046561"/>
                  <a:gd name="connsiteX134" fmla="*/ 3023938 w 3692679"/>
                  <a:gd name="connsiteY134" fmla="*/ 3446060 h 4046561"/>
                  <a:gd name="connsiteX135" fmla="*/ 3064882 w 3692679"/>
                  <a:gd name="connsiteY135" fmla="*/ 3411940 h 4046561"/>
                  <a:gd name="connsiteX136" fmla="*/ 3071706 w 3692679"/>
                  <a:gd name="connsiteY136" fmla="*/ 3391468 h 4046561"/>
                  <a:gd name="connsiteX137" fmla="*/ 3092177 w 3692679"/>
                  <a:gd name="connsiteY137" fmla="*/ 3370997 h 4046561"/>
                  <a:gd name="connsiteX138" fmla="*/ 3105825 w 3692679"/>
                  <a:gd name="connsiteY138" fmla="*/ 3350525 h 4046561"/>
                  <a:gd name="connsiteX139" fmla="*/ 3119473 w 3692679"/>
                  <a:gd name="connsiteY139" fmla="*/ 3370997 h 4046561"/>
                  <a:gd name="connsiteX140" fmla="*/ 3126297 w 3692679"/>
                  <a:gd name="connsiteY140" fmla="*/ 3391468 h 4046561"/>
                  <a:gd name="connsiteX141" fmla="*/ 3167240 w 3692679"/>
                  <a:gd name="connsiteY141" fmla="*/ 3418764 h 4046561"/>
                  <a:gd name="connsiteX142" fmla="*/ 3187712 w 3692679"/>
                  <a:gd name="connsiteY142" fmla="*/ 3432412 h 4046561"/>
                  <a:gd name="connsiteX143" fmla="*/ 3228655 w 3692679"/>
                  <a:gd name="connsiteY143" fmla="*/ 3405116 h 4046561"/>
                  <a:gd name="connsiteX144" fmla="*/ 3242303 w 3692679"/>
                  <a:gd name="connsiteY144" fmla="*/ 3425588 h 4046561"/>
                  <a:gd name="connsiteX145" fmla="*/ 3283246 w 3692679"/>
                  <a:gd name="connsiteY145" fmla="*/ 3459707 h 4046561"/>
                  <a:gd name="connsiteX146" fmla="*/ 3310541 w 3692679"/>
                  <a:gd name="connsiteY146" fmla="*/ 3500651 h 4046561"/>
                  <a:gd name="connsiteX147" fmla="*/ 3296894 w 3692679"/>
                  <a:gd name="connsiteY147" fmla="*/ 3521122 h 4046561"/>
                  <a:gd name="connsiteX148" fmla="*/ 3283246 w 3692679"/>
                  <a:gd name="connsiteY148" fmla="*/ 3562066 h 4046561"/>
                  <a:gd name="connsiteX149" fmla="*/ 3269598 w 3692679"/>
                  <a:gd name="connsiteY149" fmla="*/ 3582537 h 4046561"/>
                  <a:gd name="connsiteX150" fmla="*/ 3262774 w 3692679"/>
                  <a:gd name="connsiteY150" fmla="*/ 3603009 h 4046561"/>
                  <a:gd name="connsiteX151" fmla="*/ 3290070 w 3692679"/>
                  <a:gd name="connsiteY151" fmla="*/ 3650776 h 4046561"/>
                  <a:gd name="connsiteX152" fmla="*/ 3310541 w 3692679"/>
                  <a:gd name="connsiteY152" fmla="*/ 3664424 h 4046561"/>
                  <a:gd name="connsiteX153" fmla="*/ 3351485 w 3692679"/>
                  <a:gd name="connsiteY153" fmla="*/ 3691719 h 4046561"/>
                  <a:gd name="connsiteX154" fmla="*/ 3371956 w 3692679"/>
                  <a:gd name="connsiteY154" fmla="*/ 3705367 h 4046561"/>
                  <a:gd name="connsiteX155" fmla="*/ 3378780 w 3692679"/>
                  <a:gd name="connsiteY155" fmla="*/ 3725839 h 4046561"/>
                  <a:gd name="connsiteX156" fmla="*/ 3392428 w 3692679"/>
                  <a:gd name="connsiteY156" fmla="*/ 3746310 h 4046561"/>
                  <a:gd name="connsiteX157" fmla="*/ 3412900 w 3692679"/>
                  <a:gd name="connsiteY157" fmla="*/ 3814549 h 4046561"/>
                  <a:gd name="connsiteX158" fmla="*/ 3426547 w 3692679"/>
                  <a:gd name="connsiteY158" fmla="*/ 3903260 h 4046561"/>
                  <a:gd name="connsiteX159" fmla="*/ 3460667 w 3692679"/>
                  <a:gd name="connsiteY159" fmla="*/ 3937379 h 4046561"/>
                  <a:gd name="connsiteX160" fmla="*/ 3501610 w 3692679"/>
                  <a:gd name="connsiteY160" fmla="*/ 3978322 h 4046561"/>
                  <a:gd name="connsiteX161" fmla="*/ 3542553 w 3692679"/>
                  <a:gd name="connsiteY161" fmla="*/ 4012442 h 4046561"/>
                  <a:gd name="connsiteX162" fmla="*/ 3583497 w 3692679"/>
                  <a:gd name="connsiteY162" fmla="*/ 4046561 h 4046561"/>
                  <a:gd name="connsiteX163" fmla="*/ 3603968 w 3692679"/>
                  <a:gd name="connsiteY163" fmla="*/ 4005618 h 4046561"/>
                  <a:gd name="connsiteX164" fmla="*/ 3590321 w 3692679"/>
                  <a:gd name="connsiteY164" fmla="*/ 3957851 h 4046561"/>
                  <a:gd name="connsiteX165" fmla="*/ 3576673 w 3692679"/>
                  <a:gd name="connsiteY165" fmla="*/ 3910083 h 4046561"/>
                  <a:gd name="connsiteX166" fmla="*/ 3563025 w 3692679"/>
                  <a:gd name="connsiteY166" fmla="*/ 3889612 h 4046561"/>
                  <a:gd name="connsiteX167" fmla="*/ 3535730 w 3692679"/>
                  <a:gd name="connsiteY167" fmla="*/ 3828197 h 4046561"/>
                  <a:gd name="connsiteX168" fmla="*/ 3515258 w 3692679"/>
                  <a:gd name="connsiteY168" fmla="*/ 3780430 h 4046561"/>
                  <a:gd name="connsiteX169" fmla="*/ 3501610 w 3692679"/>
                  <a:gd name="connsiteY169" fmla="*/ 3759958 h 4046561"/>
                  <a:gd name="connsiteX170" fmla="*/ 3487962 w 3692679"/>
                  <a:gd name="connsiteY170" fmla="*/ 3719015 h 4046561"/>
                  <a:gd name="connsiteX171" fmla="*/ 3474315 w 3692679"/>
                  <a:gd name="connsiteY171" fmla="*/ 3678071 h 4046561"/>
                  <a:gd name="connsiteX172" fmla="*/ 3467491 w 3692679"/>
                  <a:gd name="connsiteY172" fmla="*/ 3650776 h 4046561"/>
                  <a:gd name="connsiteX173" fmla="*/ 3447019 w 3692679"/>
                  <a:gd name="connsiteY173" fmla="*/ 3589361 h 4046561"/>
                  <a:gd name="connsiteX174" fmla="*/ 3433371 w 3692679"/>
                  <a:gd name="connsiteY174" fmla="*/ 3541594 h 4046561"/>
                  <a:gd name="connsiteX175" fmla="*/ 3419724 w 3692679"/>
                  <a:gd name="connsiteY175" fmla="*/ 3411940 h 4046561"/>
                  <a:gd name="connsiteX176" fmla="*/ 3426547 w 3692679"/>
                  <a:gd name="connsiteY176" fmla="*/ 3309582 h 4046561"/>
                  <a:gd name="connsiteX177" fmla="*/ 3433371 w 3692679"/>
                  <a:gd name="connsiteY177" fmla="*/ 3282286 h 4046561"/>
                  <a:gd name="connsiteX178" fmla="*/ 3447019 w 3692679"/>
                  <a:gd name="connsiteY178" fmla="*/ 3241343 h 4046561"/>
                  <a:gd name="connsiteX179" fmla="*/ 3453843 w 3692679"/>
                  <a:gd name="connsiteY179" fmla="*/ 3220871 h 4046561"/>
                  <a:gd name="connsiteX180" fmla="*/ 3467491 w 3692679"/>
                  <a:gd name="connsiteY180" fmla="*/ 3200400 h 4046561"/>
                  <a:gd name="connsiteX181" fmla="*/ 3481138 w 3692679"/>
                  <a:gd name="connsiteY181" fmla="*/ 3159457 h 4046561"/>
                  <a:gd name="connsiteX182" fmla="*/ 3494786 w 3692679"/>
                  <a:gd name="connsiteY182" fmla="*/ 3138985 h 4046561"/>
                  <a:gd name="connsiteX183" fmla="*/ 3508434 w 3692679"/>
                  <a:gd name="connsiteY183" fmla="*/ 3098042 h 4046561"/>
                  <a:gd name="connsiteX184" fmla="*/ 3522082 w 3692679"/>
                  <a:gd name="connsiteY184" fmla="*/ 3057098 h 4046561"/>
                  <a:gd name="connsiteX185" fmla="*/ 3528906 w 3692679"/>
                  <a:gd name="connsiteY185" fmla="*/ 3036627 h 4046561"/>
                  <a:gd name="connsiteX186" fmla="*/ 3535730 w 3692679"/>
                  <a:gd name="connsiteY186" fmla="*/ 3009331 h 4046561"/>
                  <a:gd name="connsiteX187" fmla="*/ 3549377 w 3692679"/>
                  <a:gd name="connsiteY187" fmla="*/ 2968388 h 4046561"/>
                  <a:gd name="connsiteX188" fmla="*/ 3576673 w 3692679"/>
                  <a:gd name="connsiteY188" fmla="*/ 2886501 h 4046561"/>
                  <a:gd name="connsiteX189" fmla="*/ 3590321 w 3692679"/>
                  <a:gd name="connsiteY189" fmla="*/ 2838734 h 4046561"/>
                  <a:gd name="connsiteX190" fmla="*/ 3603968 w 3692679"/>
                  <a:gd name="connsiteY190" fmla="*/ 2797791 h 4046561"/>
                  <a:gd name="connsiteX191" fmla="*/ 3610792 w 3692679"/>
                  <a:gd name="connsiteY191" fmla="*/ 2770495 h 4046561"/>
                  <a:gd name="connsiteX192" fmla="*/ 3624440 w 3692679"/>
                  <a:gd name="connsiteY192" fmla="*/ 2729552 h 4046561"/>
                  <a:gd name="connsiteX193" fmla="*/ 3631264 w 3692679"/>
                  <a:gd name="connsiteY193" fmla="*/ 2681785 h 4046561"/>
                  <a:gd name="connsiteX194" fmla="*/ 3638088 w 3692679"/>
                  <a:gd name="connsiteY194" fmla="*/ 2654489 h 4046561"/>
                  <a:gd name="connsiteX195" fmla="*/ 3644912 w 3692679"/>
                  <a:gd name="connsiteY195" fmla="*/ 2593074 h 4046561"/>
                  <a:gd name="connsiteX196" fmla="*/ 3658559 w 3692679"/>
                  <a:gd name="connsiteY196" fmla="*/ 2483892 h 4046561"/>
                  <a:gd name="connsiteX197" fmla="*/ 3665383 w 3692679"/>
                  <a:gd name="connsiteY197" fmla="*/ 2333767 h 4046561"/>
                  <a:gd name="connsiteX198" fmla="*/ 3672207 w 3692679"/>
                  <a:gd name="connsiteY198" fmla="*/ 2272352 h 4046561"/>
                  <a:gd name="connsiteX199" fmla="*/ 3692679 w 3692679"/>
                  <a:gd name="connsiteY199" fmla="*/ 1924334 h 4046561"/>
                  <a:gd name="connsiteX200" fmla="*/ 3685855 w 3692679"/>
                  <a:gd name="connsiteY200" fmla="*/ 1828800 h 4046561"/>
                  <a:gd name="connsiteX201" fmla="*/ 3665383 w 3692679"/>
                  <a:gd name="connsiteY201" fmla="*/ 1760561 h 4046561"/>
                  <a:gd name="connsiteX202" fmla="*/ 3658559 w 3692679"/>
                  <a:gd name="connsiteY202" fmla="*/ 1726442 h 4046561"/>
                  <a:gd name="connsiteX203" fmla="*/ 3651735 w 3692679"/>
                  <a:gd name="connsiteY203" fmla="*/ 1705970 h 4046561"/>
                  <a:gd name="connsiteX204" fmla="*/ 3644912 w 3692679"/>
                  <a:gd name="connsiteY204" fmla="*/ 1726442 h 4046561"/>
                  <a:gd name="connsiteX205" fmla="*/ 3631264 w 3692679"/>
                  <a:gd name="connsiteY205" fmla="*/ 1746913 h 4046561"/>
                  <a:gd name="connsiteX206" fmla="*/ 3597144 w 3692679"/>
                  <a:gd name="connsiteY206" fmla="*/ 1801504 h 4046561"/>
                  <a:gd name="connsiteX207" fmla="*/ 3590321 w 3692679"/>
                  <a:gd name="connsiteY207" fmla="*/ 1821976 h 4046561"/>
                  <a:gd name="connsiteX208" fmla="*/ 3549377 w 3692679"/>
                  <a:gd name="connsiteY208" fmla="*/ 1842448 h 4046561"/>
                  <a:gd name="connsiteX209" fmla="*/ 3501610 w 3692679"/>
                  <a:gd name="connsiteY209" fmla="*/ 1862919 h 4046561"/>
                  <a:gd name="connsiteX210" fmla="*/ 3378780 w 3692679"/>
                  <a:gd name="connsiteY210" fmla="*/ 1835624 h 4046561"/>
                  <a:gd name="connsiteX211" fmla="*/ 3303856 w 3692679"/>
                  <a:gd name="connsiteY211" fmla="*/ 1822129 h 4046561"/>
                  <a:gd name="connsiteX212" fmla="*/ 3310679 w 3692679"/>
                  <a:gd name="connsiteY212" fmla="*/ 1603747 h 4046561"/>
                  <a:gd name="connsiteX213" fmla="*/ 3324329 w 3692679"/>
                  <a:gd name="connsiteY213" fmla="*/ 1562800 h 4046561"/>
                  <a:gd name="connsiteX214" fmla="*/ 3331013 w 3692679"/>
                  <a:gd name="connsiteY214" fmla="*/ 1460310 h 4046561"/>
                  <a:gd name="connsiteX215" fmla="*/ 3303718 w 3692679"/>
                  <a:gd name="connsiteY215" fmla="*/ 1398895 h 4046561"/>
                  <a:gd name="connsiteX216" fmla="*/ 3296894 w 3692679"/>
                  <a:gd name="connsiteY216" fmla="*/ 1378424 h 4046561"/>
                  <a:gd name="connsiteX217" fmla="*/ 3290070 w 3692679"/>
                  <a:gd name="connsiteY217" fmla="*/ 1357952 h 4046561"/>
                  <a:gd name="connsiteX218" fmla="*/ 3071706 w 3692679"/>
                  <a:gd name="connsiteY218" fmla="*/ 1330657 h 4046561"/>
                  <a:gd name="connsiteX219" fmla="*/ 2846518 w 3692679"/>
                  <a:gd name="connsiteY219" fmla="*/ 1337480 h 4046561"/>
                  <a:gd name="connsiteX220" fmla="*/ 2826046 w 3692679"/>
                  <a:gd name="connsiteY220" fmla="*/ 1351128 h 4046561"/>
                  <a:gd name="connsiteX221" fmla="*/ 2812398 w 3692679"/>
                  <a:gd name="connsiteY221" fmla="*/ 1392071 h 4046561"/>
                  <a:gd name="connsiteX222" fmla="*/ 2805574 w 3692679"/>
                  <a:gd name="connsiteY222" fmla="*/ 1419367 h 4046561"/>
                  <a:gd name="connsiteX223" fmla="*/ 2791927 w 3692679"/>
                  <a:gd name="connsiteY223" fmla="*/ 1473958 h 4046561"/>
                  <a:gd name="connsiteX224" fmla="*/ 2785103 w 3692679"/>
                  <a:gd name="connsiteY224" fmla="*/ 1521725 h 4046561"/>
                  <a:gd name="connsiteX225" fmla="*/ 2791927 w 3692679"/>
                  <a:gd name="connsiteY225" fmla="*/ 1705970 h 4046561"/>
                  <a:gd name="connsiteX226" fmla="*/ 2805574 w 3692679"/>
                  <a:gd name="connsiteY226" fmla="*/ 1808328 h 4046561"/>
                  <a:gd name="connsiteX227" fmla="*/ 2798750 w 3692679"/>
                  <a:gd name="connsiteY227" fmla="*/ 1835624 h 4046561"/>
                  <a:gd name="connsiteX228" fmla="*/ 2737335 w 3692679"/>
                  <a:gd name="connsiteY228" fmla="*/ 1828800 h 4046561"/>
                  <a:gd name="connsiteX229" fmla="*/ 2614506 w 3692679"/>
                  <a:gd name="connsiteY229" fmla="*/ 1821976 h 4046561"/>
                  <a:gd name="connsiteX230" fmla="*/ 2348374 w 3692679"/>
                  <a:gd name="connsiteY230" fmla="*/ 1808328 h 4046561"/>
                  <a:gd name="connsiteX231" fmla="*/ 2225638 w 3692679"/>
                  <a:gd name="connsiteY231" fmla="*/ 1815305 h 4046561"/>
                  <a:gd name="connsiteX232" fmla="*/ 2150573 w 3692679"/>
                  <a:gd name="connsiteY232" fmla="*/ 1815305 h 4046561"/>
                  <a:gd name="connsiteX233" fmla="*/ 1979968 w 3692679"/>
                  <a:gd name="connsiteY233" fmla="*/ 1808480 h 4046561"/>
                  <a:gd name="connsiteX234" fmla="*/ 1918470 w 3692679"/>
                  <a:gd name="connsiteY234" fmla="*/ 1753737 h 4046561"/>
                  <a:gd name="connsiteX235" fmla="*/ 1877527 w 3692679"/>
                  <a:gd name="connsiteY235" fmla="*/ 1692322 h 4046561"/>
                  <a:gd name="connsiteX236" fmla="*/ 1863879 w 3692679"/>
                  <a:gd name="connsiteY236" fmla="*/ 1671851 h 4046561"/>
                  <a:gd name="connsiteX237" fmla="*/ 1822935 w 3692679"/>
                  <a:gd name="connsiteY237" fmla="*/ 1630907 h 4046561"/>
                  <a:gd name="connsiteX238" fmla="*/ 1775168 w 3692679"/>
                  <a:gd name="connsiteY238" fmla="*/ 1576316 h 4046561"/>
                  <a:gd name="connsiteX239" fmla="*/ 1720577 w 3692679"/>
                  <a:gd name="connsiteY239" fmla="*/ 1514901 h 4046561"/>
                  <a:gd name="connsiteX240" fmla="*/ 1679634 w 3692679"/>
                  <a:gd name="connsiteY240" fmla="*/ 1487606 h 4046561"/>
                  <a:gd name="connsiteX241" fmla="*/ 1618219 w 3692679"/>
                  <a:gd name="connsiteY241" fmla="*/ 1439839 h 4046561"/>
                  <a:gd name="connsiteX242" fmla="*/ 1577276 w 3692679"/>
                  <a:gd name="connsiteY242" fmla="*/ 1398895 h 4046561"/>
                  <a:gd name="connsiteX243" fmla="*/ 1536333 w 3692679"/>
                  <a:gd name="connsiteY243" fmla="*/ 1371600 h 4046561"/>
                  <a:gd name="connsiteX244" fmla="*/ 1488565 w 3692679"/>
                  <a:gd name="connsiteY244" fmla="*/ 1310185 h 4046561"/>
                  <a:gd name="connsiteX245" fmla="*/ 1468094 w 3692679"/>
                  <a:gd name="connsiteY245" fmla="*/ 1289713 h 4046561"/>
                  <a:gd name="connsiteX246" fmla="*/ 1447622 w 3692679"/>
                  <a:gd name="connsiteY246" fmla="*/ 1282889 h 4046561"/>
                  <a:gd name="connsiteX247" fmla="*/ 1420327 w 3692679"/>
                  <a:gd name="connsiteY247" fmla="*/ 1248770 h 4046561"/>
                  <a:gd name="connsiteX248" fmla="*/ 1393031 w 3692679"/>
                  <a:gd name="connsiteY248" fmla="*/ 1214651 h 4046561"/>
                  <a:gd name="connsiteX249" fmla="*/ 1379383 w 3692679"/>
                  <a:gd name="connsiteY249" fmla="*/ 1194179 h 4046561"/>
                  <a:gd name="connsiteX250" fmla="*/ 1338440 w 3692679"/>
                  <a:gd name="connsiteY250" fmla="*/ 1153236 h 4046561"/>
                  <a:gd name="connsiteX251" fmla="*/ 1304321 w 3692679"/>
                  <a:gd name="connsiteY251" fmla="*/ 1125940 h 4046561"/>
                  <a:gd name="connsiteX252" fmla="*/ 1290673 w 3692679"/>
                  <a:gd name="connsiteY252" fmla="*/ 1098645 h 4046561"/>
                  <a:gd name="connsiteX253" fmla="*/ 1270201 w 3692679"/>
                  <a:gd name="connsiteY253" fmla="*/ 1084997 h 4046561"/>
                  <a:gd name="connsiteX254" fmla="*/ 1242906 w 3692679"/>
                  <a:gd name="connsiteY254" fmla="*/ 1064525 h 4046561"/>
                  <a:gd name="connsiteX255" fmla="*/ 1297551 w 3692679"/>
                  <a:gd name="connsiteY255" fmla="*/ 873530 h 4046561"/>
                  <a:gd name="connsiteX256" fmla="*/ 1345320 w 3692679"/>
                  <a:gd name="connsiteY256" fmla="*/ 743866 h 4046561"/>
                  <a:gd name="connsiteX257" fmla="*/ 1331672 w 3692679"/>
                  <a:gd name="connsiteY257" fmla="*/ 696095 h 4046561"/>
                  <a:gd name="connsiteX258" fmla="*/ 1249782 w 3692679"/>
                  <a:gd name="connsiteY258" fmla="*/ 696095 h 4046561"/>
                  <a:gd name="connsiteX259" fmla="*/ 1113344 w 3692679"/>
                  <a:gd name="connsiteY259" fmla="*/ 621082 h 4046561"/>
                  <a:gd name="connsiteX260" fmla="*/ 949519 w 3692679"/>
                  <a:gd name="connsiteY260" fmla="*/ 545956 h 4046561"/>
                  <a:gd name="connsiteX261" fmla="*/ 846197 w 3692679"/>
                  <a:gd name="connsiteY261" fmla="*/ 484536 h 4046561"/>
                  <a:gd name="connsiteX262" fmla="*/ 772090 w 3692679"/>
                  <a:gd name="connsiteY262" fmla="*/ 450415 h 4046561"/>
                  <a:gd name="connsiteX263" fmla="*/ 717496 w 3692679"/>
                  <a:gd name="connsiteY263" fmla="*/ 429940 h 4046561"/>
                  <a:gd name="connsiteX264" fmla="*/ 662904 w 3692679"/>
                  <a:gd name="connsiteY264" fmla="*/ 388994 h 4046561"/>
                  <a:gd name="connsiteX265" fmla="*/ 642430 w 3692679"/>
                  <a:gd name="connsiteY265" fmla="*/ 375345 h 4046561"/>
                  <a:gd name="connsiteX266" fmla="*/ 574189 w 3692679"/>
                  <a:gd name="connsiteY266" fmla="*/ 368521 h 4046561"/>
                  <a:gd name="connsiteX267" fmla="*/ 560564 w 3692679"/>
                  <a:gd name="connsiteY267" fmla="*/ 354900 h 4046561"/>
                  <a:gd name="connsiteX268" fmla="*/ 669728 w 3692679"/>
                  <a:gd name="connsiteY268" fmla="*/ 163787 h 4046561"/>
                  <a:gd name="connsiteX269" fmla="*/ 642457 w 3692679"/>
                  <a:gd name="connsiteY269" fmla="*/ 109204 h 4046561"/>
                  <a:gd name="connsiteX270" fmla="*/ 581060 w 3692679"/>
                  <a:gd name="connsiteY270" fmla="*/ 68261 h 4046561"/>
                  <a:gd name="connsiteX271" fmla="*/ 512772 w 3692679"/>
                  <a:gd name="connsiteY271" fmla="*/ 34122 h 4046561"/>
                  <a:gd name="connsiteX272" fmla="*/ 451335 w 3692679"/>
                  <a:gd name="connsiteY272" fmla="*/ 27295 h 4046561"/>
                  <a:gd name="connsiteX273" fmla="*/ 444512 w 3692679"/>
                  <a:gd name="connsiteY273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40547 w 3692679"/>
                  <a:gd name="connsiteY56" fmla="*/ 1910686 h 4046561"/>
                  <a:gd name="connsiteX57" fmla="*/ 1161019 w 3692679"/>
                  <a:gd name="connsiteY57" fmla="*/ 1924334 h 4046561"/>
                  <a:gd name="connsiteX58" fmla="*/ 1167892 w 3692679"/>
                  <a:gd name="connsiteY58" fmla="*/ 1979093 h 4046561"/>
                  <a:gd name="connsiteX59" fmla="*/ 1188365 w 3692679"/>
                  <a:gd name="connsiteY59" fmla="*/ 1985916 h 4046561"/>
                  <a:gd name="connsiteX60" fmla="*/ 1236082 w 3692679"/>
                  <a:gd name="connsiteY60" fmla="*/ 1985749 h 4046561"/>
                  <a:gd name="connsiteX61" fmla="*/ 1249730 w 3692679"/>
                  <a:gd name="connsiteY61" fmla="*/ 2006221 h 4046561"/>
                  <a:gd name="connsiteX62" fmla="*/ 1270201 w 3692679"/>
                  <a:gd name="connsiteY62" fmla="*/ 2047164 h 4046561"/>
                  <a:gd name="connsiteX63" fmla="*/ 1277025 w 3692679"/>
                  <a:gd name="connsiteY63" fmla="*/ 2067636 h 4046561"/>
                  <a:gd name="connsiteX64" fmla="*/ 1304321 w 3692679"/>
                  <a:gd name="connsiteY64" fmla="*/ 2108579 h 4046561"/>
                  <a:gd name="connsiteX65" fmla="*/ 1324792 w 3692679"/>
                  <a:gd name="connsiteY65" fmla="*/ 2149522 h 4046561"/>
                  <a:gd name="connsiteX66" fmla="*/ 1331616 w 3692679"/>
                  <a:gd name="connsiteY66" fmla="*/ 2169994 h 4046561"/>
                  <a:gd name="connsiteX67" fmla="*/ 1352088 w 3692679"/>
                  <a:gd name="connsiteY67" fmla="*/ 2183642 h 4046561"/>
                  <a:gd name="connsiteX68" fmla="*/ 1358912 w 3692679"/>
                  <a:gd name="connsiteY68" fmla="*/ 2204113 h 4046561"/>
                  <a:gd name="connsiteX69" fmla="*/ 1379383 w 3692679"/>
                  <a:gd name="connsiteY69" fmla="*/ 2210937 h 4046561"/>
                  <a:gd name="connsiteX70" fmla="*/ 1420327 w 3692679"/>
                  <a:gd name="connsiteY70" fmla="*/ 2238233 h 4046561"/>
                  <a:gd name="connsiteX71" fmla="*/ 1440798 w 3692679"/>
                  <a:gd name="connsiteY71" fmla="*/ 2245057 h 4046561"/>
                  <a:gd name="connsiteX72" fmla="*/ 1502213 w 3692679"/>
                  <a:gd name="connsiteY72" fmla="*/ 2279176 h 4046561"/>
                  <a:gd name="connsiteX73" fmla="*/ 1563628 w 3692679"/>
                  <a:gd name="connsiteY73" fmla="*/ 2320119 h 4046561"/>
                  <a:gd name="connsiteX74" fmla="*/ 1584100 w 3692679"/>
                  <a:gd name="connsiteY74" fmla="*/ 2333767 h 4046561"/>
                  <a:gd name="connsiteX75" fmla="*/ 1604571 w 3692679"/>
                  <a:gd name="connsiteY75" fmla="*/ 2340591 h 4046561"/>
                  <a:gd name="connsiteX76" fmla="*/ 1618219 w 3692679"/>
                  <a:gd name="connsiteY76" fmla="*/ 2361063 h 4046561"/>
                  <a:gd name="connsiteX77" fmla="*/ 1638691 w 3692679"/>
                  <a:gd name="connsiteY77" fmla="*/ 2367886 h 4046561"/>
                  <a:gd name="connsiteX78" fmla="*/ 1679634 w 3692679"/>
                  <a:gd name="connsiteY78" fmla="*/ 2395182 h 4046561"/>
                  <a:gd name="connsiteX79" fmla="*/ 1700106 w 3692679"/>
                  <a:gd name="connsiteY79" fmla="*/ 2408830 h 4046561"/>
                  <a:gd name="connsiteX80" fmla="*/ 1727401 w 3692679"/>
                  <a:gd name="connsiteY80" fmla="*/ 2429301 h 4046561"/>
                  <a:gd name="connsiteX81" fmla="*/ 1768344 w 3692679"/>
                  <a:gd name="connsiteY81" fmla="*/ 2456597 h 4046561"/>
                  <a:gd name="connsiteX82" fmla="*/ 1829759 w 3692679"/>
                  <a:gd name="connsiteY82" fmla="*/ 2497540 h 4046561"/>
                  <a:gd name="connsiteX83" fmla="*/ 1850231 w 3692679"/>
                  <a:gd name="connsiteY83" fmla="*/ 2511188 h 4046561"/>
                  <a:gd name="connsiteX84" fmla="*/ 1870703 w 3692679"/>
                  <a:gd name="connsiteY84" fmla="*/ 2531660 h 4046561"/>
                  <a:gd name="connsiteX85" fmla="*/ 1891174 w 3692679"/>
                  <a:gd name="connsiteY85" fmla="*/ 2538483 h 4046561"/>
                  <a:gd name="connsiteX86" fmla="*/ 1938941 w 3692679"/>
                  <a:gd name="connsiteY86" fmla="*/ 2572603 h 4046561"/>
                  <a:gd name="connsiteX87" fmla="*/ 1979885 w 3692679"/>
                  <a:gd name="connsiteY87" fmla="*/ 2599898 h 4046561"/>
                  <a:gd name="connsiteX88" fmla="*/ 2020828 w 3692679"/>
                  <a:gd name="connsiteY88" fmla="*/ 2627194 h 4046561"/>
                  <a:gd name="connsiteX89" fmla="*/ 2061771 w 3692679"/>
                  <a:gd name="connsiteY89" fmla="*/ 2640842 h 4046561"/>
                  <a:gd name="connsiteX90" fmla="*/ 2102715 w 3692679"/>
                  <a:gd name="connsiteY90" fmla="*/ 2654489 h 4046561"/>
                  <a:gd name="connsiteX91" fmla="*/ 2123186 w 3692679"/>
                  <a:gd name="connsiteY91" fmla="*/ 2661313 h 4046561"/>
                  <a:gd name="connsiteX92" fmla="*/ 2150482 w 3692679"/>
                  <a:gd name="connsiteY92" fmla="*/ 2668137 h 4046561"/>
                  <a:gd name="connsiteX93" fmla="*/ 2170953 w 3692679"/>
                  <a:gd name="connsiteY93" fmla="*/ 2674961 h 4046561"/>
                  <a:gd name="connsiteX94" fmla="*/ 2211897 w 3692679"/>
                  <a:gd name="connsiteY94" fmla="*/ 2681785 h 4046561"/>
                  <a:gd name="connsiteX95" fmla="*/ 2280135 w 3692679"/>
                  <a:gd name="connsiteY95" fmla="*/ 2702257 h 4046561"/>
                  <a:gd name="connsiteX96" fmla="*/ 2321079 w 3692679"/>
                  <a:gd name="connsiteY96" fmla="*/ 2715904 h 4046561"/>
                  <a:gd name="connsiteX97" fmla="*/ 2362022 w 3692679"/>
                  <a:gd name="connsiteY97" fmla="*/ 2729552 h 4046561"/>
                  <a:gd name="connsiteX98" fmla="*/ 2382494 w 3692679"/>
                  <a:gd name="connsiteY98" fmla="*/ 2736376 h 4046561"/>
                  <a:gd name="connsiteX99" fmla="*/ 2402965 w 3692679"/>
                  <a:gd name="connsiteY99" fmla="*/ 2750024 h 4046561"/>
                  <a:gd name="connsiteX100" fmla="*/ 2423437 w 3692679"/>
                  <a:gd name="connsiteY100" fmla="*/ 2756848 h 4046561"/>
                  <a:gd name="connsiteX101" fmla="*/ 2464380 w 3692679"/>
                  <a:gd name="connsiteY101" fmla="*/ 2784143 h 4046561"/>
                  <a:gd name="connsiteX102" fmla="*/ 2525795 w 3692679"/>
                  <a:gd name="connsiteY102" fmla="*/ 2825086 h 4046561"/>
                  <a:gd name="connsiteX103" fmla="*/ 2546267 w 3692679"/>
                  <a:gd name="connsiteY103" fmla="*/ 2838734 h 4046561"/>
                  <a:gd name="connsiteX104" fmla="*/ 2573562 w 3692679"/>
                  <a:gd name="connsiteY104" fmla="*/ 2852382 h 4046561"/>
                  <a:gd name="connsiteX105" fmla="*/ 2614506 w 3692679"/>
                  <a:gd name="connsiteY105" fmla="*/ 2879677 h 4046561"/>
                  <a:gd name="connsiteX106" fmla="*/ 2634977 w 3692679"/>
                  <a:gd name="connsiteY106" fmla="*/ 2900149 h 4046561"/>
                  <a:gd name="connsiteX107" fmla="*/ 2655449 w 3692679"/>
                  <a:gd name="connsiteY107" fmla="*/ 2913797 h 4046561"/>
                  <a:gd name="connsiteX108" fmla="*/ 2662273 w 3692679"/>
                  <a:gd name="connsiteY108" fmla="*/ 2934268 h 4046561"/>
                  <a:gd name="connsiteX109" fmla="*/ 2675921 w 3692679"/>
                  <a:gd name="connsiteY109" fmla="*/ 2954740 h 4046561"/>
                  <a:gd name="connsiteX110" fmla="*/ 2696392 w 3692679"/>
                  <a:gd name="connsiteY110" fmla="*/ 2995683 h 4046561"/>
                  <a:gd name="connsiteX111" fmla="*/ 2703216 w 3692679"/>
                  <a:gd name="connsiteY111" fmla="*/ 3016155 h 4046561"/>
                  <a:gd name="connsiteX112" fmla="*/ 2723688 w 3692679"/>
                  <a:gd name="connsiteY112" fmla="*/ 3057098 h 4046561"/>
                  <a:gd name="connsiteX113" fmla="*/ 2716864 w 3692679"/>
                  <a:gd name="connsiteY113" fmla="*/ 3118513 h 4046561"/>
                  <a:gd name="connsiteX114" fmla="*/ 2703216 w 3692679"/>
                  <a:gd name="connsiteY114" fmla="*/ 3166280 h 4046561"/>
                  <a:gd name="connsiteX115" fmla="*/ 2696392 w 3692679"/>
                  <a:gd name="connsiteY115" fmla="*/ 3193576 h 4046561"/>
                  <a:gd name="connsiteX116" fmla="*/ 2682744 w 3692679"/>
                  <a:gd name="connsiteY116" fmla="*/ 3234519 h 4046561"/>
                  <a:gd name="connsiteX117" fmla="*/ 2669097 w 3692679"/>
                  <a:gd name="connsiteY117" fmla="*/ 3254991 h 4046561"/>
                  <a:gd name="connsiteX118" fmla="*/ 2662273 w 3692679"/>
                  <a:gd name="connsiteY118" fmla="*/ 3275463 h 4046561"/>
                  <a:gd name="connsiteX119" fmla="*/ 2641801 w 3692679"/>
                  <a:gd name="connsiteY119" fmla="*/ 3295934 h 4046561"/>
                  <a:gd name="connsiteX120" fmla="*/ 2594034 w 3692679"/>
                  <a:gd name="connsiteY120" fmla="*/ 3323230 h 4046561"/>
                  <a:gd name="connsiteX121" fmla="*/ 2634977 w 3692679"/>
                  <a:gd name="connsiteY121" fmla="*/ 3357349 h 4046561"/>
                  <a:gd name="connsiteX122" fmla="*/ 2655449 w 3692679"/>
                  <a:gd name="connsiteY122" fmla="*/ 3364173 h 4046561"/>
                  <a:gd name="connsiteX123" fmla="*/ 2675921 w 3692679"/>
                  <a:gd name="connsiteY123" fmla="*/ 3377821 h 4046561"/>
                  <a:gd name="connsiteX124" fmla="*/ 2696392 w 3692679"/>
                  <a:gd name="connsiteY124" fmla="*/ 3384645 h 4046561"/>
                  <a:gd name="connsiteX125" fmla="*/ 2757807 w 3692679"/>
                  <a:gd name="connsiteY125" fmla="*/ 3418764 h 4046561"/>
                  <a:gd name="connsiteX126" fmla="*/ 2778279 w 3692679"/>
                  <a:gd name="connsiteY126" fmla="*/ 3432412 h 4046561"/>
                  <a:gd name="connsiteX127" fmla="*/ 2798750 w 3692679"/>
                  <a:gd name="connsiteY127" fmla="*/ 3439236 h 4046561"/>
                  <a:gd name="connsiteX128" fmla="*/ 2839694 w 3692679"/>
                  <a:gd name="connsiteY128" fmla="*/ 3466531 h 4046561"/>
                  <a:gd name="connsiteX129" fmla="*/ 2880637 w 3692679"/>
                  <a:gd name="connsiteY129" fmla="*/ 3480179 h 4046561"/>
                  <a:gd name="connsiteX130" fmla="*/ 2921580 w 3692679"/>
                  <a:gd name="connsiteY130" fmla="*/ 3500651 h 4046561"/>
                  <a:gd name="connsiteX131" fmla="*/ 2948876 w 3692679"/>
                  <a:gd name="connsiteY131" fmla="*/ 3493827 h 4046561"/>
                  <a:gd name="connsiteX132" fmla="*/ 2969347 w 3692679"/>
                  <a:gd name="connsiteY132" fmla="*/ 3480179 h 4046561"/>
                  <a:gd name="connsiteX133" fmla="*/ 2989819 w 3692679"/>
                  <a:gd name="connsiteY133" fmla="*/ 3473355 h 4046561"/>
                  <a:gd name="connsiteX134" fmla="*/ 3023938 w 3692679"/>
                  <a:gd name="connsiteY134" fmla="*/ 3446060 h 4046561"/>
                  <a:gd name="connsiteX135" fmla="*/ 3064882 w 3692679"/>
                  <a:gd name="connsiteY135" fmla="*/ 3411940 h 4046561"/>
                  <a:gd name="connsiteX136" fmla="*/ 3071706 w 3692679"/>
                  <a:gd name="connsiteY136" fmla="*/ 3391468 h 4046561"/>
                  <a:gd name="connsiteX137" fmla="*/ 3092177 w 3692679"/>
                  <a:gd name="connsiteY137" fmla="*/ 3370997 h 4046561"/>
                  <a:gd name="connsiteX138" fmla="*/ 3105825 w 3692679"/>
                  <a:gd name="connsiteY138" fmla="*/ 3350525 h 4046561"/>
                  <a:gd name="connsiteX139" fmla="*/ 3119473 w 3692679"/>
                  <a:gd name="connsiteY139" fmla="*/ 3370997 h 4046561"/>
                  <a:gd name="connsiteX140" fmla="*/ 3126297 w 3692679"/>
                  <a:gd name="connsiteY140" fmla="*/ 3391468 h 4046561"/>
                  <a:gd name="connsiteX141" fmla="*/ 3167240 w 3692679"/>
                  <a:gd name="connsiteY141" fmla="*/ 3418764 h 4046561"/>
                  <a:gd name="connsiteX142" fmla="*/ 3187712 w 3692679"/>
                  <a:gd name="connsiteY142" fmla="*/ 3432412 h 4046561"/>
                  <a:gd name="connsiteX143" fmla="*/ 3228655 w 3692679"/>
                  <a:gd name="connsiteY143" fmla="*/ 3405116 h 4046561"/>
                  <a:gd name="connsiteX144" fmla="*/ 3242303 w 3692679"/>
                  <a:gd name="connsiteY144" fmla="*/ 3425588 h 4046561"/>
                  <a:gd name="connsiteX145" fmla="*/ 3283246 w 3692679"/>
                  <a:gd name="connsiteY145" fmla="*/ 3459707 h 4046561"/>
                  <a:gd name="connsiteX146" fmla="*/ 3310541 w 3692679"/>
                  <a:gd name="connsiteY146" fmla="*/ 3500651 h 4046561"/>
                  <a:gd name="connsiteX147" fmla="*/ 3296894 w 3692679"/>
                  <a:gd name="connsiteY147" fmla="*/ 3521122 h 4046561"/>
                  <a:gd name="connsiteX148" fmla="*/ 3283246 w 3692679"/>
                  <a:gd name="connsiteY148" fmla="*/ 3562066 h 4046561"/>
                  <a:gd name="connsiteX149" fmla="*/ 3269598 w 3692679"/>
                  <a:gd name="connsiteY149" fmla="*/ 3582537 h 4046561"/>
                  <a:gd name="connsiteX150" fmla="*/ 3262774 w 3692679"/>
                  <a:gd name="connsiteY150" fmla="*/ 3603009 h 4046561"/>
                  <a:gd name="connsiteX151" fmla="*/ 3290070 w 3692679"/>
                  <a:gd name="connsiteY151" fmla="*/ 3650776 h 4046561"/>
                  <a:gd name="connsiteX152" fmla="*/ 3310541 w 3692679"/>
                  <a:gd name="connsiteY152" fmla="*/ 3664424 h 4046561"/>
                  <a:gd name="connsiteX153" fmla="*/ 3351485 w 3692679"/>
                  <a:gd name="connsiteY153" fmla="*/ 3691719 h 4046561"/>
                  <a:gd name="connsiteX154" fmla="*/ 3371956 w 3692679"/>
                  <a:gd name="connsiteY154" fmla="*/ 3705367 h 4046561"/>
                  <a:gd name="connsiteX155" fmla="*/ 3378780 w 3692679"/>
                  <a:gd name="connsiteY155" fmla="*/ 3725839 h 4046561"/>
                  <a:gd name="connsiteX156" fmla="*/ 3392428 w 3692679"/>
                  <a:gd name="connsiteY156" fmla="*/ 3746310 h 4046561"/>
                  <a:gd name="connsiteX157" fmla="*/ 3412900 w 3692679"/>
                  <a:gd name="connsiteY157" fmla="*/ 3814549 h 4046561"/>
                  <a:gd name="connsiteX158" fmla="*/ 3426547 w 3692679"/>
                  <a:gd name="connsiteY158" fmla="*/ 3903260 h 4046561"/>
                  <a:gd name="connsiteX159" fmla="*/ 3460667 w 3692679"/>
                  <a:gd name="connsiteY159" fmla="*/ 3937379 h 4046561"/>
                  <a:gd name="connsiteX160" fmla="*/ 3501610 w 3692679"/>
                  <a:gd name="connsiteY160" fmla="*/ 3978322 h 4046561"/>
                  <a:gd name="connsiteX161" fmla="*/ 3542553 w 3692679"/>
                  <a:gd name="connsiteY161" fmla="*/ 4012442 h 4046561"/>
                  <a:gd name="connsiteX162" fmla="*/ 3583497 w 3692679"/>
                  <a:gd name="connsiteY162" fmla="*/ 4046561 h 4046561"/>
                  <a:gd name="connsiteX163" fmla="*/ 3603968 w 3692679"/>
                  <a:gd name="connsiteY163" fmla="*/ 4005618 h 4046561"/>
                  <a:gd name="connsiteX164" fmla="*/ 3590321 w 3692679"/>
                  <a:gd name="connsiteY164" fmla="*/ 3957851 h 4046561"/>
                  <a:gd name="connsiteX165" fmla="*/ 3576673 w 3692679"/>
                  <a:gd name="connsiteY165" fmla="*/ 3910083 h 4046561"/>
                  <a:gd name="connsiteX166" fmla="*/ 3563025 w 3692679"/>
                  <a:gd name="connsiteY166" fmla="*/ 3889612 h 4046561"/>
                  <a:gd name="connsiteX167" fmla="*/ 3535730 w 3692679"/>
                  <a:gd name="connsiteY167" fmla="*/ 3828197 h 4046561"/>
                  <a:gd name="connsiteX168" fmla="*/ 3515258 w 3692679"/>
                  <a:gd name="connsiteY168" fmla="*/ 3780430 h 4046561"/>
                  <a:gd name="connsiteX169" fmla="*/ 3501610 w 3692679"/>
                  <a:gd name="connsiteY169" fmla="*/ 3759958 h 4046561"/>
                  <a:gd name="connsiteX170" fmla="*/ 3487962 w 3692679"/>
                  <a:gd name="connsiteY170" fmla="*/ 3719015 h 4046561"/>
                  <a:gd name="connsiteX171" fmla="*/ 3474315 w 3692679"/>
                  <a:gd name="connsiteY171" fmla="*/ 3678071 h 4046561"/>
                  <a:gd name="connsiteX172" fmla="*/ 3467491 w 3692679"/>
                  <a:gd name="connsiteY172" fmla="*/ 3650776 h 4046561"/>
                  <a:gd name="connsiteX173" fmla="*/ 3447019 w 3692679"/>
                  <a:gd name="connsiteY173" fmla="*/ 3589361 h 4046561"/>
                  <a:gd name="connsiteX174" fmla="*/ 3433371 w 3692679"/>
                  <a:gd name="connsiteY174" fmla="*/ 3541594 h 4046561"/>
                  <a:gd name="connsiteX175" fmla="*/ 3419724 w 3692679"/>
                  <a:gd name="connsiteY175" fmla="*/ 3411940 h 4046561"/>
                  <a:gd name="connsiteX176" fmla="*/ 3426547 w 3692679"/>
                  <a:gd name="connsiteY176" fmla="*/ 3309582 h 4046561"/>
                  <a:gd name="connsiteX177" fmla="*/ 3433371 w 3692679"/>
                  <a:gd name="connsiteY177" fmla="*/ 3282286 h 4046561"/>
                  <a:gd name="connsiteX178" fmla="*/ 3447019 w 3692679"/>
                  <a:gd name="connsiteY178" fmla="*/ 3241343 h 4046561"/>
                  <a:gd name="connsiteX179" fmla="*/ 3453843 w 3692679"/>
                  <a:gd name="connsiteY179" fmla="*/ 3220871 h 4046561"/>
                  <a:gd name="connsiteX180" fmla="*/ 3467491 w 3692679"/>
                  <a:gd name="connsiteY180" fmla="*/ 3200400 h 4046561"/>
                  <a:gd name="connsiteX181" fmla="*/ 3481138 w 3692679"/>
                  <a:gd name="connsiteY181" fmla="*/ 3159457 h 4046561"/>
                  <a:gd name="connsiteX182" fmla="*/ 3494786 w 3692679"/>
                  <a:gd name="connsiteY182" fmla="*/ 3138985 h 4046561"/>
                  <a:gd name="connsiteX183" fmla="*/ 3508434 w 3692679"/>
                  <a:gd name="connsiteY183" fmla="*/ 3098042 h 4046561"/>
                  <a:gd name="connsiteX184" fmla="*/ 3522082 w 3692679"/>
                  <a:gd name="connsiteY184" fmla="*/ 3057098 h 4046561"/>
                  <a:gd name="connsiteX185" fmla="*/ 3528906 w 3692679"/>
                  <a:gd name="connsiteY185" fmla="*/ 3036627 h 4046561"/>
                  <a:gd name="connsiteX186" fmla="*/ 3535730 w 3692679"/>
                  <a:gd name="connsiteY186" fmla="*/ 3009331 h 4046561"/>
                  <a:gd name="connsiteX187" fmla="*/ 3549377 w 3692679"/>
                  <a:gd name="connsiteY187" fmla="*/ 2968388 h 4046561"/>
                  <a:gd name="connsiteX188" fmla="*/ 3576673 w 3692679"/>
                  <a:gd name="connsiteY188" fmla="*/ 2886501 h 4046561"/>
                  <a:gd name="connsiteX189" fmla="*/ 3590321 w 3692679"/>
                  <a:gd name="connsiteY189" fmla="*/ 2838734 h 4046561"/>
                  <a:gd name="connsiteX190" fmla="*/ 3603968 w 3692679"/>
                  <a:gd name="connsiteY190" fmla="*/ 2797791 h 4046561"/>
                  <a:gd name="connsiteX191" fmla="*/ 3610792 w 3692679"/>
                  <a:gd name="connsiteY191" fmla="*/ 2770495 h 4046561"/>
                  <a:gd name="connsiteX192" fmla="*/ 3624440 w 3692679"/>
                  <a:gd name="connsiteY192" fmla="*/ 2729552 h 4046561"/>
                  <a:gd name="connsiteX193" fmla="*/ 3631264 w 3692679"/>
                  <a:gd name="connsiteY193" fmla="*/ 2681785 h 4046561"/>
                  <a:gd name="connsiteX194" fmla="*/ 3638088 w 3692679"/>
                  <a:gd name="connsiteY194" fmla="*/ 2654489 h 4046561"/>
                  <a:gd name="connsiteX195" fmla="*/ 3644912 w 3692679"/>
                  <a:gd name="connsiteY195" fmla="*/ 2593074 h 4046561"/>
                  <a:gd name="connsiteX196" fmla="*/ 3658559 w 3692679"/>
                  <a:gd name="connsiteY196" fmla="*/ 2483892 h 4046561"/>
                  <a:gd name="connsiteX197" fmla="*/ 3665383 w 3692679"/>
                  <a:gd name="connsiteY197" fmla="*/ 2333767 h 4046561"/>
                  <a:gd name="connsiteX198" fmla="*/ 3672207 w 3692679"/>
                  <a:gd name="connsiteY198" fmla="*/ 2272352 h 4046561"/>
                  <a:gd name="connsiteX199" fmla="*/ 3692679 w 3692679"/>
                  <a:gd name="connsiteY199" fmla="*/ 1924334 h 4046561"/>
                  <a:gd name="connsiteX200" fmla="*/ 3685855 w 3692679"/>
                  <a:gd name="connsiteY200" fmla="*/ 1828800 h 4046561"/>
                  <a:gd name="connsiteX201" fmla="*/ 3665383 w 3692679"/>
                  <a:gd name="connsiteY201" fmla="*/ 1760561 h 4046561"/>
                  <a:gd name="connsiteX202" fmla="*/ 3658559 w 3692679"/>
                  <a:gd name="connsiteY202" fmla="*/ 1726442 h 4046561"/>
                  <a:gd name="connsiteX203" fmla="*/ 3651735 w 3692679"/>
                  <a:gd name="connsiteY203" fmla="*/ 1705970 h 4046561"/>
                  <a:gd name="connsiteX204" fmla="*/ 3644912 w 3692679"/>
                  <a:gd name="connsiteY204" fmla="*/ 1726442 h 4046561"/>
                  <a:gd name="connsiteX205" fmla="*/ 3631264 w 3692679"/>
                  <a:gd name="connsiteY205" fmla="*/ 1746913 h 4046561"/>
                  <a:gd name="connsiteX206" fmla="*/ 3597144 w 3692679"/>
                  <a:gd name="connsiteY206" fmla="*/ 1801504 h 4046561"/>
                  <a:gd name="connsiteX207" fmla="*/ 3590321 w 3692679"/>
                  <a:gd name="connsiteY207" fmla="*/ 1821976 h 4046561"/>
                  <a:gd name="connsiteX208" fmla="*/ 3549377 w 3692679"/>
                  <a:gd name="connsiteY208" fmla="*/ 1842448 h 4046561"/>
                  <a:gd name="connsiteX209" fmla="*/ 3501610 w 3692679"/>
                  <a:gd name="connsiteY209" fmla="*/ 1862919 h 4046561"/>
                  <a:gd name="connsiteX210" fmla="*/ 3378780 w 3692679"/>
                  <a:gd name="connsiteY210" fmla="*/ 1835624 h 4046561"/>
                  <a:gd name="connsiteX211" fmla="*/ 3303856 w 3692679"/>
                  <a:gd name="connsiteY211" fmla="*/ 1822129 h 4046561"/>
                  <a:gd name="connsiteX212" fmla="*/ 3310679 w 3692679"/>
                  <a:gd name="connsiteY212" fmla="*/ 1603747 h 4046561"/>
                  <a:gd name="connsiteX213" fmla="*/ 3324329 w 3692679"/>
                  <a:gd name="connsiteY213" fmla="*/ 1562800 h 4046561"/>
                  <a:gd name="connsiteX214" fmla="*/ 3331013 w 3692679"/>
                  <a:gd name="connsiteY214" fmla="*/ 1460310 h 4046561"/>
                  <a:gd name="connsiteX215" fmla="*/ 3303718 w 3692679"/>
                  <a:gd name="connsiteY215" fmla="*/ 1398895 h 4046561"/>
                  <a:gd name="connsiteX216" fmla="*/ 3296894 w 3692679"/>
                  <a:gd name="connsiteY216" fmla="*/ 1378424 h 4046561"/>
                  <a:gd name="connsiteX217" fmla="*/ 3290070 w 3692679"/>
                  <a:gd name="connsiteY217" fmla="*/ 1357952 h 4046561"/>
                  <a:gd name="connsiteX218" fmla="*/ 3071706 w 3692679"/>
                  <a:gd name="connsiteY218" fmla="*/ 1330657 h 4046561"/>
                  <a:gd name="connsiteX219" fmla="*/ 2846518 w 3692679"/>
                  <a:gd name="connsiteY219" fmla="*/ 1337480 h 4046561"/>
                  <a:gd name="connsiteX220" fmla="*/ 2826046 w 3692679"/>
                  <a:gd name="connsiteY220" fmla="*/ 1351128 h 4046561"/>
                  <a:gd name="connsiteX221" fmla="*/ 2812398 w 3692679"/>
                  <a:gd name="connsiteY221" fmla="*/ 1392071 h 4046561"/>
                  <a:gd name="connsiteX222" fmla="*/ 2805574 w 3692679"/>
                  <a:gd name="connsiteY222" fmla="*/ 1419367 h 4046561"/>
                  <a:gd name="connsiteX223" fmla="*/ 2791927 w 3692679"/>
                  <a:gd name="connsiteY223" fmla="*/ 1473958 h 4046561"/>
                  <a:gd name="connsiteX224" fmla="*/ 2785103 w 3692679"/>
                  <a:gd name="connsiteY224" fmla="*/ 1521725 h 4046561"/>
                  <a:gd name="connsiteX225" fmla="*/ 2791927 w 3692679"/>
                  <a:gd name="connsiteY225" fmla="*/ 1705970 h 4046561"/>
                  <a:gd name="connsiteX226" fmla="*/ 2805574 w 3692679"/>
                  <a:gd name="connsiteY226" fmla="*/ 1808328 h 4046561"/>
                  <a:gd name="connsiteX227" fmla="*/ 2798750 w 3692679"/>
                  <a:gd name="connsiteY227" fmla="*/ 1835624 h 4046561"/>
                  <a:gd name="connsiteX228" fmla="*/ 2737335 w 3692679"/>
                  <a:gd name="connsiteY228" fmla="*/ 1828800 h 4046561"/>
                  <a:gd name="connsiteX229" fmla="*/ 2614506 w 3692679"/>
                  <a:gd name="connsiteY229" fmla="*/ 1821976 h 4046561"/>
                  <a:gd name="connsiteX230" fmla="*/ 2348374 w 3692679"/>
                  <a:gd name="connsiteY230" fmla="*/ 1808328 h 4046561"/>
                  <a:gd name="connsiteX231" fmla="*/ 2225638 w 3692679"/>
                  <a:gd name="connsiteY231" fmla="*/ 1815305 h 4046561"/>
                  <a:gd name="connsiteX232" fmla="*/ 2150573 w 3692679"/>
                  <a:gd name="connsiteY232" fmla="*/ 1815305 h 4046561"/>
                  <a:gd name="connsiteX233" fmla="*/ 1979968 w 3692679"/>
                  <a:gd name="connsiteY233" fmla="*/ 1808480 h 4046561"/>
                  <a:gd name="connsiteX234" fmla="*/ 1918470 w 3692679"/>
                  <a:gd name="connsiteY234" fmla="*/ 1753737 h 4046561"/>
                  <a:gd name="connsiteX235" fmla="*/ 1877527 w 3692679"/>
                  <a:gd name="connsiteY235" fmla="*/ 1692322 h 4046561"/>
                  <a:gd name="connsiteX236" fmla="*/ 1863879 w 3692679"/>
                  <a:gd name="connsiteY236" fmla="*/ 1671851 h 4046561"/>
                  <a:gd name="connsiteX237" fmla="*/ 1822935 w 3692679"/>
                  <a:gd name="connsiteY237" fmla="*/ 1630907 h 4046561"/>
                  <a:gd name="connsiteX238" fmla="*/ 1775168 w 3692679"/>
                  <a:gd name="connsiteY238" fmla="*/ 1576316 h 4046561"/>
                  <a:gd name="connsiteX239" fmla="*/ 1720577 w 3692679"/>
                  <a:gd name="connsiteY239" fmla="*/ 1514901 h 4046561"/>
                  <a:gd name="connsiteX240" fmla="*/ 1679634 w 3692679"/>
                  <a:gd name="connsiteY240" fmla="*/ 1487606 h 4046561"/>
                  <a:gd name="connsiteX241" fmla="*/ 1618219 w 3692679"/>
                  <a:gd name="connsiteY241" fmla="*/ 1439839 h 4046561"/>
                  <a:gd name="connsiteX242" fmla="*/ 1577276 w 3692679"/>
                  <a:gd name="connsiteY242" fmla="*/ 1398895 h 4046561"/>
                  <a:gd name="connsiteX243" fmla="*/ 1536333 w 3692679"/>
                  <a:gd name="connsiteY243" fmla="*/ 1371600 h 4046561"/>
                  <a:gd name="connsiteX244" fmla="*/ 1488565 w 3692679"/>
                  <a:gd name="connsiteY244" fmla="*/ 1310185 h 4046561"/>
                  <a:gd name="connsiteX245" fmla="*/ 1468094 w 3692679"/>
                  <a:gd name="connsiteY245" fmla="*/ 1289713 h 4046561"/>
                  <a:gd name="connsiteX246" fmla="*/ 1447622 w 3692679"/>
                  <a:gd name="connsiteY246" fmla="*/ 1282889 h 4046561"/>
                  <a:gd name="connsiteX247" fmla="*/ 1420327 w 3692679"/>
                  <a:gd name="connsiteY247" fmla="*/ 1248770 h 4046561"/>
                  <a:gd name="connsiteX248" fmla="*/ 1393031 w 3692679"/>
                  <a:gd name="connsiteY248" fmla="*/ 1214651 h 4046561"/>
                  <a:gd name="connsiteX249" fmla="*/ 1379383 w 3692679"/>
                  <a:gd name="connsiteY249" fmla="*/ 1194179 h 4046561"/>
                  <a:gd name="connsiteX250" fmla="*/ 1338440 w 3692679"/>
                  <a:gd name="connsiteY250" fmla="*/ 1153236 h 4046561"/>
                  <a:gd name="connsiteX251" fmla="*/ 1304321 w 3692679"/>
                  <a:gd name="connsiteY251" fmla="*/ 1125940 h 4046561"/>
                  <a:gd name="connsiteX252" fmla="*/ 1290673 w 3692679"/>
                  <a:gd name="connsiteY252" fmla="*/ 1098645 h 4046561"/>
                  <a:gd name="connsiteX253" fmla="*/ 1270201 w 3692679"/>
                  <a:gd name="connsiteY253" fmla="*/ 1084997 h 4046561"/>
                  <a:gd name="connsiteX254" fmla="*/ 1242906 w 3692679"/>
                  <a:gd name="connsiteY254" fmla="*/ 1064525 h 4046561"/>
                  <a:gd name="connsiteX255" fmla="*/ 1297551 w 3692679"/>
                  <a:gd name="connsiteY255" fmla="*/ 873530 h 4046561"/>
                  <a:gd name="connsiteX256" fmla="*/ 1345320 w 3692679"/>
                  <a:gd name="connsiteY256" fmla="*/ 743866 h 4046561"/>
                  <a:gd name="connsiteX257" fmla="*/ 1331672 w 3692679"/>
                  <a:gd name="connsiteY257" fmla="*/ 696095 h 4046561"/>
                  <a:gd name="connsiteX258" fmla="*/ 1249782 w 3692679"/>
                  <a:gd name="connsiteY258" fmla="*/ 696095 h 4046561"/>
                  <a:gd name="connsiteX259" fmla="*/ 1113344 w 3692679"/>
                  <a:gd name="connsiteY259" fmla="*/ 621082 h 4046561"/>
                  <a:gd name="connsiteX260" fmla="*/ 949519 w 3692679"/>
                  <a:gd name="connsiteY260" fmla="*/ 545956 h 4046561"/>
                  <a:gd name="connsiteX261" fmla="*/ 846197 w 3692679"/>
                  <a:gd name="connsiteY261" fmla="*/ 484536 h 4046561"/>
                  <a:gd name="connsiteX262" fmla="*/ 772090 w 3692679"/>
                  <a:gd name="connsiteY262" fmla="*/ 450415 h 4046561"/>
                  <a:gd name="connsiteX263" fmla="*/ 717496 w 3692679"/>
                  <a:gd name="connsiteY263" fmla="*/ 429940 h 4046561"/>
                  <a:gd name="connsiteX264" fmla="*/ 662904 w 3692679"/>
                  <a:gd name="connsiteY264" fmla="*/ 388994 h 4046561"/>
                  <a:gd name="connsiteX265" fmla="*/ 642430 w 3692679"/>
                  <a:gd name="connsiteY265" fmla="*/ 375345 h 4046561"/>
                  <a:gd name="connsiteX266" fmla="*/ 574189 w 3692679"/>
                  <a:gd name="connsiteY266" fmla="*/ 368521 h 4046561"/>
                  <a:gd name="connsiteX267" fmla="*/ 560564 w 3692679"/>
                  <a:gd name="connsiteY267" fmla="*/ 354900 h 4046561"/>
                  <a:gd name="connsiteX268" fmla="*/ 669728 w 3692679"/>
                  <a:gd name="connsiteY268" fmla="*/ 163787 h 4046561"/>
                  <a:gd name="connsiteX269" fmla="*/ 642457 w 3692679"/>
                  <a:gd name="connsiteY269" fmla="*/ 109204 h 4046561"/>
                  <a:gd name="connsiteX270" fmla="*/ 581060 w 3692679"/>
                  <a:gd name="connsiteY270" fmla="*/ 68261 h 4046561"/>
                  <a:gd name="connsiteX271" fmla="*/ 512772 w 3692679"/>
                  <a:gd name="connsiteY271" fmla="*/ 34122 h 4046561"/>
                  <a:gd name="connsiteX272" fmla="*/ 451335 w 3692679"/>
                  <a:gd name="connsiteY272" fmla="*/ 27295 h 4046561"/>
                  <a:gd name="connsiteX273" fmla="*/ 444512 w 3692679"/>
                  <a:gd name="connsiteY273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40547 w 3692679"/>
                  <a:gd name="connsiteY56" fmla="*/ 1910686 h 4046561"/>
                  <a:gd name="connsiteX57" fmla="*/ 1161019 w 3692679"/>
                  <a:gd name="connsiteY57" fmla="*/ 1924334 h 4046561"/>
                  <a:gd name="connsiteX58" fmla="*/ 1167892 w 3692679"/>
                  <a:gd name="connsiteY58" fmla="*/ 1979093 h 4046561"/>
                  <a:gd name="connsiteX59" fmla="*/ 1188365 w 3692679"/>
                  <a:gd name="connsiteY59" fmla="*/ 1985916 h 4046561"/>
                  <a:gd name="connsiteX60" fmla="*/ 1236082 w 3692679"/>
                  <a:gd name="connsiteY60" fmla="*/ 1985749 h 4046561"/>
                  <a:gd name="connsiteX61" fmla="*/ 1270201 w 3692679"/>
                  <a:gd name="connsiteY61" fmla="*/ 2047164 h 4046561"/>
                  <a:gd name="connsiteX62" fmla="*/ 1277025 w 3692679"/>
                  <a:gd name="connsiteY62" fmla="*/ 2067636 h 4046561"/>
                  <a:gd name="connsiteX63" fmla="*/ 1304321 w 3692679"/>
                  <a:gd name="connsiteY63" fmla="*/ 2108579 h 4046561"/>
                  <a:gd name="connsiteX64" fmla="*/ 1324792 w 3692679"/>
                  <a:gd name="connsiteY64" fmla="*/ 2149522 h 4046561"/>
                  <a:gd name="connsiteX65" fmla="*/ 1331616 w 3692679"/>
                  <a:gd name="connsiteY65" fmla="*/ 2169994 h 4046561"/>
                  <a:gd name="connsiteX66" fmla="*/ 1352088 w 3692679"/>
                  <a:gd name="connsiteY66" fmla="*/ 2183642 h 4046561"/>
                  <a:gd name="connsiteX67" fmla="*/ 1358912 w 3692679"/>
                  <a:gd name="connsiteY67" fmla="*/ 2204113 h 4046561"/>
                  <a:gd name="connsiteX68" fmla="*/ 1379383 w 3692679"/>
                  <a:gd name="connsiteY68" fmla="*/ 2210937 h 4046561"/>
                  <a:gd name="connsiteX69" fmla="*/ 1420327 w 3692679"/>
                  <a:gd name="connsiteY69" fmla="*/ 2238233 h 4046561"/>
                  <a:gd name="connsiteX70" fmla="*/ 1440798 w 3692679"/>
                  <a:gd name="connsiteY70" fmla="*/ 2245057 h 4046561"/>
                  <a:gd name="connsiteX71" fmla="*/ 1502213 w 3692679"/>
                  <a:gd name="connsiteY71" fmla="*/ 2279176 h 4046561"/>
                  <a:gd name="connsiteX72" fmla="*/ 1563628 w 3692679"/>
                  <a:gd name="connsiteY72" fmla="*/ 2320119 h 4046561"/>
                  <a:gd name="connsiteX73" fmla="*/ 1584100 w 3692679"/>
                  <a:gd name="connsiteY73" fmla="*/ 2333767 h 4046561"/>
                  <a:gd name="connsiteX74" fmla="*/ 1604571 w 3692679"/>
                  <a:gd name="connsiteY74" fmla="*/ 2340591 h 4046561"/>
                  <a:gd name="connsiteX75" fmla="*/ 1618219 w 3692679"/>
                  <a:gd name="connsiteY75" fmla="*/ 2361063 h 4046561"/>
                  <a:gd name="connsiteX76" fmla="*/ 1638691 w 3692679"/>
                  <a:gd name="connsiteY76" fmla="*/ 2367886 h 4046561"/>
                  <a:gd name="connsiteX77" fmla="*/ 1679634 w 3692679"/>
                  <a:gd name="connsiteY77" fmla="*/ 2395182 h 4046561"/>
                  <a:gd name="connsiteX78" fmla="*/ 1700106 w 3692679"/>
                  <a:gd name="connsiteY78" fmla="*/ 2408830 h 4046561"/>
                  <a:gd name="connsiteX79" fmla="*/ 1727401 w 3692679"/>
                  <a:gd name="connsiteY79" fmla="*/ 2429301 h 4046561"/>
                  <a:gd name="connsiteX80" fmla="*/ 1768344 w 3692679"/>
                  <a:gd name="connsiteY80" fmla="*/ 2456597 h 4046561"/>
                  <a:gd name="connsiteX81" fmla="*/ 1829759 w 3692679"/>
                  <a:gd name="connsiteY81" fmla="*/ 2497540 h 4046561"/>
                  <a:gd name="connsiteX82" fmla="*/ 1850231 w 3692679"/>
                  <a:gd name="connsiteY82" fmla="*/ 2511188 h 4046561"/>
                  <a:gd name="connsiteX83" fmla="*/ 1870703 w 3692679"/>
                  <a:gd name="connsiteY83" fmla="*/ 2531660 h 4046561"/>
                  <a:gd name="connsiteX84" fmla="*/ 1891174 w 3692679"/>
                  <a:gd name="connsiteY84" fmla="*/ 2538483 h 4046561"/>
                  <a:gd name="connsiteX85" fmla="*/ 1938941 w 3692679"/>
                  <a:gd name="connsiteY85" fmla="*/ 2572603 h 4046561"/>
                  <a:gd name="connsiteX86" fmla="*/ 1979885 w 3692679"/>
                  <a:gd name="connsiteY86" fmla="*/ 2599898 h 4046561"/>
                  <a:gd name="connsiteX87" fmla="*/ 2020828 w 3692679"/>
                  <a:gd name="connsiteY87" fmla="*/ 2627194 h 4046561"/>
                  <a:gd name="connsiteX88" fmla="*/ 2061771 w 3692679"/>
                  <a:gd name="connsiteY88" fmla="*/ 2640842 h 4046561"/>
                  <a:gd name="connsiteX89" fmla="*/ 2102715 w 3692679"/>
                  <a:gd name="connsiteY89" fmla="*/ 2654489 h 4046561"/>
                  <a:gd name="connsiteX90" fmla="*/ 2123186 w 3692679"/>
                  <a:gd name="connsiteY90" fmla="*/ 2661313 h 4046561"/>
                  <a:gd name="connsiteX91" fmla="*/ 2150482 w 3692679"/>
                  <a:gd name="connsiteY91" fmla="*/ 2668137 h 4046561"/>
                  <a:gd name="connsiteX92" fmla="*/ 2170953 w 3692679"/>
                  <a:gd name="connsiteY92" fmla="*/ 2674961 h 4046561"/>
                  <a:gd name="connsiteX93" fmla="*/ 2211897 w 3692679"/>
                  <a:gd name="connsiteY93" fmla="*/ 2681785 h 4046561"/>
                  <a:gd name="connsiteX94" fmla="*/ 2280135 w 3692679"/>
                  <a:gd name="connsiteY94" fmla="*/ 2702257 h 4046561"/>
                  <a:gd name="connsiteX95" fmla="*/ 2321079 w 3692679"/>
                  <a:gd name="connsiteY95" fmla="*/ 2715904 h 4046561"/>
                  <a:gd name="connsiteX96" fmla="*/ 2362022 w 3692679"/>
                  <a:gd name="connsiteY96" fmla="*/ 2729552 h 4046561"/>
                  <a:gd name="connsiteX97" fmla="*/ 2382494 w 3692679"/>
                  <a:gd name="connsiteY97" fmla="*/ 2736376 h 4046561"/>
                  <a:gd name="connsiteX98" fmla="*/ 2402965 w 3692679"/>
                  <a:gd name="connsiteY98" fmla="*/ 2750024 h 4046561"/>
                  <a:gd name="connsiteX99" fmla="*/ 2423437 w 3692679"/>
                  <a:gd name="connsiteY99" fmla="*/ 2756848 h 4046561"/>
                  <a:gd name="connsiteX100" fmla="*/ 2464380 w 3692679"/>
                  <a:gd name="connsiteY100" fmla="*/ 2784143 h 4046561"/>
                  <a:gd name="connsiteX101" fmla="*/ 2525795 w 3692679"/>
                  <a:gd name="connsiteY101" fmla="*/ 2825086 h 4046561"/>
                  <a:gd name="connsiteX102" fmla="*/ 2546267 w 3692679"/>
                  <a:gd name="connsiteY102" fmla="*/ 2838734 h 4046561"/>
                  <a:gd name="connsiteX103" fmla="*/ 2573562 w 3692679"/>
                  <a:gd name="connsiteY103" fmla="*/ 2852382 h 4046561"/>
                  <a:gd name="connsiteX104" fmla="*/ 2614506 w 3692679"/>
                  <a:gd name="connsiteY104" fmla="*/ 2879677 h 4046561"/>
                  <a:gd name="connsiteX105" fmla="*/ 2634977 w 3692679"/>
                  <a:gd name="connsiteY105" fmla="*/ 2900149 h 4046561"/>
                  <a:gd name="connsiteX106" fmla="*/ 2655449 w 3692679"/>
                  <a:gd name="connsiteY106" fmla="*/ 2913797 h 4046561"/>
                  <a:gd name="connsiteX107" fmla="*/ 2662273 w 3692679"/>
                  <a:gd name="connsiteY107" fmla="*/ 2934268 h 4046561"/>
                  <a:gd name="connsiteX108" fmla="*/ 2675921 w 3692679"/>
                  <a:gd name="connsiteY108" fmla="*/ 2954740 h 4046561"/>
                  <a:gd name="connsiteX109" fmla="*/ 2696392 w 3692679"/>
                  <a:gd name="connsiteY109" fmla="*/ 2995683 h 4046561"/>
                  <a:gd name="connsiteX110" fmla="*/ 2703216 w 3692679"/>
                  <a:gd name="connsiteY110" fmla="*/ 3016155 h 4046561"/>
                  <a:gd name="connsiteX111" fmla="*/ 2723688 w 3692679"/>
                  <a:gd name="connsiteY111" fmla="*/ 3057098 h 4046561"/>
                  <a:gd name="connsiteX112" fmla="*/ 2716864 w 3692679"/>
                  <a:gd name="connsiteY112" fmla="*/ 3118513 h 4046561"/>
                  <a:gd name="connsiteX113" fmla="*/ 2703216 w 3692679"/>
                  <a:gd name="connsiteY113" fmla="*/ 3166280 h 4046561"/>
                  <a:gd name="connsiteX114" fmla="*/ 2696392 w 3692679"/>
                  <a:gd name="connsiteY114" fmla="*/ 3193576 h 4046561"/>
                  <a:gd name="connsiteX115" fmla="*/ 2682744 w 3692679"/>
                  <a:gd name="connsiteY115" fmla="*/ 3234519 h 4046561"/>
                  <a:gd name="connsiteX116" fmla="*/ 2669097 w 3692679"/>
                  <a:gd name="connsiteY116" fmla="*/ 3254991 h 4046561"/>
                  <a:gd name="connsiteX117" fmla="*/ 2662273 w 3692679"/>
                  <a:gd name="connsiteY117" fmla="*/ 3275463 h 4046561"/>
                  <a:gd name="connsiteX118" fmla="*/ 2641801 w 3692679"/>
                  <a:gd name="connsiteY118" fmla="*/ 3295934 h 4046561"/>
                  <a:gd name="connsiteX119" fmla="*/ 2594034 w 3692679"/>
                  <a:gd name="connsiteY119" fmla="*/ 3323230 h 4046561"/>
                  <a:gd name="connsiteX120" fmla="*/ 2634977 w 3692679"/>
                  <a:gd name="connsiteY120" fmla="*/ 3357349 h 4046561"/>
                  <a:gd name="connsiteX121" fmla="*/ 2655449 w 3692679"/>
                  <a:gd name="connsiteY121" fmla="*/ 3364173 h 4046561"/>
                  <a:gd name="connsiteX122" fmla="*/ 2675921 w 3692679"/>
                  <a:gd name="connsiteY122" fmla="*/ 3377821 h 4046561"/>
                  <a:gd name="connsiteX123" fmla="*/ 2696392 w 3692679"/>
                  <a:gd name="connsiteY123" fmla="*/ 3384645 h 4046561"/>
                  <a:gd name="connsiteX124" fmla="*/ 2757807 w 3692679"/>
                  <a:gd name="connsiteY124" fmla="*/ 3418764 h 4046561"/>
                  <a:gd name="connsiteX125" fmla="*/ 2778279 w 3692679"/>
                  <a:gd name="connsiteY125" fmla="*/ 3432412 h 4046561"/>
                  <a:gd name="connsiteX126" fmla="*/ 2798750 w 3692679"/>
                  <a:gd name="connsiteY126" fmla="*/ 3439236 h 4046561"/>
                  <a:gd name="connsiteX127" fmla="*/ 2839694 w 3692679"/>
                  <a:gd name="connsiteY127" fmla="*/ 3466531 h 4046561"/>
                  <a:gd name="connsiteX128" fmla="*/ 2880637 w 3692679"/>
                  <a:gd name="connsiteY128" fmla="*/ 3480179 h 4046561"/>
                  <a:gd name="connsiteX129" fmla="*/ 2921580 w 3692679"/>
                  <a:gd name="connsiteY129" fmla="*/ 3500651 h 4046561"/>
                  <a:gd name="connsiteX130" fmla="*/ 2948876 w 3692679"/>
                  <a:gd name="connsiteY130" fmla="*/ 3493827 h 4046561"/>
                  <a:gd name="connsiteX131" fmla="*/ 2969347 w 3692679"/>
                  <a:gd name="connsiteY131" fmla="*/ 3480179 h 4046561"/>
                  <a:gd name="connsiteX132" fmla="*/ 2989819 w 3692679"/>
                  <a:gd name="connsiteY132" fmla="*/ 3473355 h 4046561"/>
                  <a:gd name="connsiteX133" fmla="*/ 3023938 w 3692679"/>
                  <a:gd name="connsiteY133" fmla="*/ 3446060 h 4046561"/>
                  <a:gd name="connsiteX134" fmla="*/ 3064882 w 3692679"/>
                  <a:gd name="connsiteY134" fmla="*/ 3411940 h 4046561"/>
                  <a:gd name="connsiteX135" fmla="*/ 3071706 w 3692679"/>
                  <a:gd name="connsiteY135" fmla="*/ 3391468 h 4046561"/>
                  <a:gd name="connsiteX136" fmla="*/ 3092177 w 3692679"/>
                  <a:gd name="connsiteY136" fmla="*/ 3370997 h 4046561"/>
                  <a:gd name="connsiteX137" fmla="*/ 3105825 w 3692679"/>
                  <a:gd name="connsiteY137" fmla="*/ 3350525 h 4046561"/>
                  <a:gd name="connsiteX138" fmla="*/ 3119473 w 3692679"/>
                  <a:gd name="connsiteY138" fmla="*/ 3370997 h 4046561"/>
                  <a:gd name="connsiteX139" fmla="*/ 3126297 w 3692679"/>
                  <a:gd name="connsiteY139" fmla="*/ 3391468 h 4046561"/>
                  <a:gd name="connsiteX140" fmla="*/ 3167240 w 3692679"/>
                  <a:gd name="connsiteY140" fmla="*/ 3418764 h 4046561"/>
                  <a:gd name="connsiteX141" fmla="*/ 3187712 w 3692679"/>
                  <a:gd name="connsiteY141" fmla="*/ 3432412 h 4046561"/>
                  <a:gd name="connsiteX142" fmla="*/ 3228655 w 3692679"/>
                  <a:gd name="connsiteY142" fmla="*/ 3405116 h 4046561"/>
                  <a:gd name="connsiteX143" fmla="*/ 3242303 w 3692679"/>
                  <a:gd name="connsiteY143" fmla="*/ 3425588 h 4046561"/>
                  <a:gd name="connsiteX144" fmla="*/ 3283246 w 3692679"/>
                  <a:gd name="connsiteY144" fmla="*/ 3459707 h 4046561"/>
                  <a:gd name="connsiteX145" fmla="*/ 3310541 w 3692679"/>
                  <a:gd name="connsiteY145" fmla="*/ 3500651 h 4046561"/>
                  <a:gd name="connsiteX146" fmla="*/ 3296894 w 3692679"/>
                  <a:gd name="connsiteY146" fmla="*/ 3521122 h 4046561"/>
                  <a:gd name="connsiteX147" fmla="*/ 3283246 w 3692679"/>
                  <a:gd name="connsiteY147" fmla="*/ 3562066 h 4046561"/>
                  <a:gd name="connsiteX148" fmla="*/ 3269598 w 3692679"/>
                  <a:gd name="connsiteY148" fmla="*/ 3582537 h 4046561"/>
                  <a:gd name="connsiteX149" fmla="*/ 3262774 w 3692679"/>
                  <a:gd name="connsiteY149" fmla="*/ 3603009 h 4046561"/>
                  <a:gd name="connsiteX150" fmla="*/ 3290070 w 3692679"/>
                  <a:gd name="connsiteY150" fmla="*/ 3650776 h 4046561"/>
                  <a:gd name="connsiteX151" fmla="*/ 3310541 w 3692679"/>
                  <a:gd name="connsiteY151" fmla="*/ 3664424 h 4046561"/>
                  <a:gd name="connsiteX152" fmla="*/ 3351485 w 3692679"/>
                  <a:gd name="connsiteY152" fmla="*/ 3691719 h 4046561"/>
                  <a:gd name="connsiteX153" fmla="*/ 3371956 w 3692679"/>
                  <a:gd name="connsiteY153" fmla="*/ 3705367 h 4046561"/>
                  <a:gd name="connsiteX154" fmla="*/ 3378780 w 3692679"/>
                  <a:gd name="connsiteY154" fmla="*/ 3725839 h 4046561"/>
                  <a:gd name="connsiteX155" fmla="*/ 3392428 w 3692679"/>
                  <a:gd name="connsiteY155" fmla="*/ 3746310 h 4046561"/>
                  <a:gd name="connsiteX156" fmla="*/ 3412900 w 3692679"/>
                  <a:gd name="connsiteY156" fmla="*/ 3814549 h 4046561"/>
                  <a:gd name="connsiteX157" fmla="*/ 3426547 w 3692679"/>
                  <a:gd name="connsiteY157" fmla="*/ 3903260 h 4046561"/>
                  <a:gd name="connsiteX158" fmla="*/ 3460667 w 3692679"/>
                  <a:gd name="connsiteY158" fmla="*/ 3937379 h 4046561"/>
                  <a:gd name="connsiteX159" fmla="*/ 3501610 w 3692679"/>
                  <a:gd name="connsiteY159" fmla="*/ 3978322 h 4046561"/>
                  <a:gd name="connsiteX160" fmla="*/ 3542553 w 3692679"/>
                  <a:gd name="connsiteY160" fmla="*/ 4012442 h 4046561"/>
                  <a:gd name="connsiteX161" fmla="*/ 3583497 w 3692679"/>
                  <a:gd name="connsiteY161" fmla="*/ 4046561 h 4046561"/>
                  <a:gd name="connsiteX162" fmla="*/ 3603968 w 3692679"/>
                  <a:gd name="connsiteY162" fmla="*/ 4005618 h 4046561"/>
                  <a:gd name="connsiteX163" fmla="*/ 3590321 w 3692679"/>
                  <a:gd name="connsiteY163" fmla="*/ 3957851 h 4046561"/>
                  <a:gd name="connsiteX164" fmla="*/ 3576673 w 3692679"/>
                  <a:gd name="connsiteY164" fmla="*/ 3910083 h 4046561"/>
                  <a:gd name="connsiteX165" fmla="*/ 3563025 w 3692679"/>
                  <a:gd name="connsiteY165" fmla="*/ 3889612 h 4046561"/>
                  <a:gd name="connsiteX166" fmla="*/ 3535730 w 3692679"/>
                  <a:gd name="connsiteY166" fmla="*/ 3828197 h 4046561"/>
                  <a:gd name="connsiteX167" fmla="*/ 3515258 w 3692679"/>
                  <a:gd name="connsiteY167" fmla="*/ 3780430 h 4046561"/>
                  <a:gd name="connsiteX168" fmla="*/ 3501610 w 3692679"/>
                  <a:gd name="connsiteY168" fmla="*/ 3759958 h 4046561"/>
                  <a:gd name="connsiteX169" fmla="*/ 3487962 w 3692679"/>
                  <a:gd name="connsiteY169" fmla="*/ 3719015 h 4046561"/>
                  <a:gd name="connsiteX170" fmla="*/ 3474315 w 3692679"/>
                  <a:gd name="connsiteY170" fmla="*/ 3678071 h 4046561"/>
                  <a:gd name="connsiteX171" fmla="*/ 3467491 w 3692679"/>
                  <a:gd name="connsiteY171" fmla="*/ 3650776 h 4046561"/>
                  <a:gd name="connsiteX172" fmla="*/ 3447019 w 3692679"/>
                  <a:gd name="connsiteY172" fmla="*/ 3589361 h 4046561"/>
                  <a:gd name="connsiteX173" fmla="*/ 3433371 w 3692679"/>
                  <a:gd name="connsiteY173" fmla="*/ 3541594 h 4046561"/>
                  <a:gd name="connsiteX174" fmla="*/ 3419724 w 3692679"/>
                  <a:gd name="connsiteY174" fmla="*/ 3411940 h 4046561"/>
                  <a:gd name="connsiteX175" fmla="*/ 3426547 w 3692679"/>
                  <a:gd name="connsiteY175" fmla="*/ 3309582 h 4046561"/>
                  <a:gd name="connsiteX176" fmla="*/ 3433371 w 3692679"/>
                  <a:gd name="connsiteY176" fmla="*/ 3282286 h 4046561"/>
                  <a:gd name="connsiteX177" fmla="*/ 3447019 w 3692679"/>
                  <a:gd name="connsiteY177" fmla="*/ 3241343 h 4046561"/>
                  <a:gd name="connsiteX178" fmla="*/ 3453843 w 3692679"/>
                  <a:gd name="connsiteY178" fmla="*/ 3220871 h 4046561"/>
                  <a:gd name="connsiteX179" fmla="*/ 3467491 w 3692679"/>
                  <a:gd name="connsiteY179" fmla="*/ 3200400 h 4046561"/>
                  <a:gd name="connsiteX180" fmla="*/ 3481138 w 3692679"/>
                  <a:gd name="connsiteY180" fmla="*/ 3159457 h 4046561"/>
                  <a:gd name="connsiteX181" fmla="*/ 3494786 w 3692679"/>
                  <a:gd name="connsiteY181" fmla="*/ 3138985 h 4046561"/>
                  <a:gd name="connsiteX182" fmla="*/ 3508434 w 3692679"/>
                  <a:gd name="connsiteY182" fmla="*/ 3098042 h 4046561"/>
                  <a:gd name="connsiteX183" fmla="*/ 3522082 w 3692679"/>
                  <a:gd name="connsiteY183" fmla="*/ 3057098 h 4046561"/>
                  <a:gd name="connsiteX184" fmla="*/ 3528906 w 3692679"/>
                  <a:gd name="connsiteY184" fmla="*/ 3036627 h 4046561"/>
                  <a:gd name="connsiteX185" fmla="*/ 3535730 w 3692679"/>
                  <a:gd name="connsiteY185" fmla="*/ 3009331 h 4046561"/>
                  <a:gd name="connsiteX186" fmla="*/ 3549377 w 3692679"/>
                  <a:gd name="connsiteY186" fmla="*/ 2968388 h 4046561"/>
                  <a:gd name="connsiteX187" fmla="*/ 3576673 w 3692679"/>
                  <a:gd name="connsiteY187" fmla="*/ 2886501 h 4046561"/>
                  <a:gd name="connsiteX188" fmla="*/ 3590321 w 3692679"/>
                  <a:gd name="connsiteY188" fmla="*/ 2838734 h 4046561"/>
                  <a:gd name="connsiteX189" fmla="*/ 3603968 w 3692679"/>
                  <a:gd name="connsiteY189" fmla="*/ 2797791 h 4046561"/>
                  <a:gd name="connsiteX190" fmla="*/ 3610792 w 3692679"/>
                  <a:gd name="connsiteY190" fmla="*/ 2770495 h 4046561"/>
                  <a:gd name="connsiteX191" fmla="*/ 3624440 w 3692679"/>
                  <a:gd name="connsiteY191" fmla="*/ 2729552 h 4046561"/>
                  <a:gd name="connsiteX192" fmla="*/ 3631264 w 3692679"/>
                  <a:gd name="connsiteY192" fmla="*/ 2681785 h 4046561"/>
                  <a:gd name="connsiteX193" fmla="*/ 3638088 w 3692679"/>
                  <a:gd name="connsiteY193" fmla="*/ 2654489 h 4046561"/>
                  <a:gd name="connsiteX194" fmla="*/ 3644912 w 3692679"/>
                  <a:gd name="connsiteY194" fmla="*/ 2593074 h 4046561"/>
                  <a:gd name="connsiteX195" fmla="*/ 3658559 w 3692679"/>
                  <a:gd name="connsiteY195" fmla="*/ 2483892 h 4046561"/>
                  <a:gd name="connsiteX196" fmla="*/ 3665383 w 3692679"/>
                  <a:gd name="connsiteY196" fmla="*/ 2333767 h 4046561"/>
                  <a:gd name="connsiteX197" fmla="*/ 3672207 w 3692679"/>
                  <a:gd name="connsiteY197" fmla="*/ 2272352 h 4046561"/>
                  <a:gd name="connsiteX198" fmla="*/ 3692679 w 3692679"/>
                  <a:gd name="connsiteY198" fmla="*/ 1924334 h 4046561"/>
                  <a:gd name="connsiteX199" fmla="*/ 3685855 w 3692679"/>
                  <a:gd name="connsiteY199" fmla="*/ 1828800 h 4046561"/>
                  <a:gd name="connsiteX200" fmla="*/ 3665383 w 3692679"/>
                  <a:gd name="connsiteY200" fmla="*/ 1760561 h 4046561"/>
                  <a:gd name="connsiteX201" fmla="*/ 3658559 w 3692679"/>
                  <a:gd name="connsiteY201" fmla="*/ 1726442 h 4046561"/>
                  <a:gd name="connsiteX202" fmla="*/ 3651735 w 3692679"/>
                  <a:gd name="connsiteY202" fmla="*/ 1705970 h 4046561"/>
                  <a:gd name="connsiteX203" fmla="*/ 3644912 w 3692679"/>
                  <a:gd name="connsiteY203" fmla="*/ 1726442 h 4046561"/>
                  <a:gd name="connsiteX204" fmla="*/ 3631264 w 3692679"/>
                  <a:gd name="connsiteY204" fmla="*/ 1746913 h 4046561"/>
                  <a:gd name="connsiteX205" fmla="*/ 3597144 w 3692679"/>
                  <a:gd name="connsiteY205" fmla="*/ 1801504 h 4046561"/>
                  <a:gd name="connsiteX206" fmla="*/ 3590321 w 3692679"/>
                  <a:gd name="connsiteY206" fmla="*/ 1821976 h 4046561"/>
                  <a:gd name="connsiteX207" fmla="*/ 3549377 w 3692679"/>
                  <a:gd name="connsiteY207" fmla="*/ 1842448 h 4046561"/>
                  <a:gd name="connsiteX208" fmla="*/ 3501610 w 3692679"/>
                  <a:gd name="connsiteY208" fmla="*/ 1862919 h 4046561"/>
                  <a:gd name="connsiteX209" fmla="*/ 3378780 w 3692679"/>
                  <a:gd name="connsiteY209" fmla="*/ 1835624 h 4046561"/>
                  <a:gd name="connsiteX210" fmla="*/ 3303856 w 3692679"/>
                  <a:gd name="connsiteY210" fmla="*/ 1822129 h 4046561"/>
                  <a:gd name="connsiteX211" fmla="*/ 3310679 w 3692679"/>
                  <a:gd name="connsiteY211" fmla="*/ 1603747 h 4046561"/>
                  <a:gd name="connsiteX212" fmla="*/ 3324329 w 3692679"/>
                  <a:gd name="connsiteY212" fmla="*/ 1562800 h 4046561"/>
                  <a:gd name="connsiteX213" fmla="*/ 3331013 w 3692679"/>
                  <a:gd name="connsiteY213" fmla="*/ 1460310 h 4046561"/>
                  <a:gd name="connsiteX214" fmla="*/ 3303718 w 3692679"/>
                  <a:gd name="connsiteY214" fmla="*/ 1398895 h 4046561"/>
                  <a:gd name="connsiteX215" fmla="*/ 3296894 w 3692679"/>
                  <a:gd name="connsiteY215" fmla="*/ 1378424 h 4046561"/>
                  <a:gd name="connsiteX216" fmla="*/ 3290070 w 3692679"/>
                  <a:gd name="connsiteY216" fmla="*/ 1357952 h 4046561"/>
                  <a:gd name="connsiteX217" fmla="*/ 3071706 w 3692679"/>
                  <a:gd name="connsiteY217" fmla="*/ 1330657 h 4046561"/>
                  <a:gd name="connsiteX218" fmla="*/ 2846518 w 3692679"/>
                  <a:gd name="connsiteY218" fmla="*/ 1337480 h 4046561"/>
                  <a:gd name="connsiteX219" fmla="*/ 2826046 w 3692679"/>
                  <a:gd name="connsiteY219" fmla="*/ 1351128 h 4046561"/>
                  <a:gd name="connsiteX220" fmla="*/ 2812398 w 3692679"/>
                  <a:gd name="connsiteY220" fmla="*/ 1392071 h 4046561"/>
                  <a:gd name="connsiteX221" fmla="*/ 2805574 w 3692679"/>
                  <a:gd name="connsiteY221" fmla="*/ 1419367 h 4046561"/>
                  <a:gd name="connsiteX222" fmla="*/ 2791927 w 3692679"/>
                  <a:gd name="connsiteY222" fmla="*/ 1473958 h 4046561"/>
                  <a:gd name="connsiteX223" fmla="*/ 2785103 w 3692679"/>
                  <a:gd name="connsiteY223" fmla="*/ 1521725 h 4046561"/>
                  <a:gd name="connsiteX224" fmla="*/ 2791927 w 3692679"/>
                  <a:gd name="connsiteY224" fmla="*/ 1705970 h 4046561"/>
                  <a:gd name="connsiteX225" fmla="*/ 2805574 w 3692679"/>
                  <a:gd name="connsiteY225" fmla="*/ 1808328 h 4046561"/>
                  <a:gd name="connsiteX226" fmla="*/ 2798750 w 3692679"/>
                  <a:gd name="connsiteY226" fmla="*/ 1835624 h 4046561"/>
                  <a:gd name="connsiteX227" fmla="*/ 2737335 w 3692679"/>
                  <a:gd name="connsiteY227" fmla="*/ 1828800 h 4046561"/>
                  <a:gd name="connsiteX228" fmla="*/ 2614506 w 3692679"/>
                  <a:gd name="connsiteY228" fmla="*/ 1821976 h 4046561"/>
                  <a:gd name="connsiteX229" fmla="*/ 2348374 w 3692679"/>
                  <a:gd name="connsiteY229" fmla="*/ 1808328 h 4046561"/>
                  <a:gd name="connsiteX230" fmla="*/ 2225638 w 3692679"/>
                  <a:gd name="connsiteY230" fmla="*/ 1815305 h 4046561"/>
                  <a:gd name="connsiteX231" fmla="*/ 2150573 w 3692679"/>
                  <a:gd name="connsiteY231" fmla="*/ 1815305 h 4046561"/>
                  <a:gd name="connsiteX232" fmla="*/ 1979968 w 3692679"/>
                  <a:gd name="connsiteY232" fmla="*/ 1808480 h 4046561"/>
                  <a:gd name="connsiteX233" fmla="*/ 1918470 w 3692679"/>
                  <a:gd name="connsiteY233" fmla="*/ 1753737 h 4046561"/>
                  <a:gd name="connsiteX234" fmla="*/ 1877527 w 3692679"/>
                  <a:gd name="connsiteY234" fmla="*/ 1692322 h 4046561"/>
                  <a:gd name="connsiteX235" fmla="*/ 1863879 w 3692679"/>
                  <a:gd name="connsiteY235" fmla="*/ 1671851 h 4046561"/>
                  <a:gd name="connsiteX236" fmla="*/ 1822935 w 3692679"/>
                  <a:gd name="connsiteY236" fmla="*/ 1630907 h 4046561"/>
                  <a:gd name="connsiteX237" fmla="*/ 1775168 w 3692679"/>
                  <a:gd name="connsiteY237" fmla="*/ 1576316 h 4046561"/>
                  <a:gd name="connsiteX238" fmla="*/ 1720577 w 3692679"/>
                  <a:gd name="connsiteY238" fmla="*/ 1514901 h 4046561"/>
                  <a:gd name="connsiteX239" fmla="*/ 1679634 w 3692679"/>
                  <a:gd name="connsiteY239" fmla="*/ 1487606 h 4046561"/>
                  <a:gd name="connsiteX240" fmla="*/ 1618219 w 3692679"/>
                  <a:gd name="connsiteY240" fmla="*/ 1439839 h 4046561"/>
                  <a:gd name="connsiteX241" fmla="*/ 1577276 w 3692679"/>
                  <a:gd name="connsiteY241" fmla="*/ 1398895 h 4046561"/>
                  <a:gd name="connsiteX242" fmla="*/ 1536333 w 3692679"/>
                  <a:gd name="connsiteY242" fmla="*/ 1371600 h 4046561"/>
                  <a:gd name="connsiteX243" fmla="*/ 1488565 w 3692679"/>
                  <a:gd name="connsiteY243" fmla="*/ 1310185 h 4046561"/>
                  <a:gd name="connsiteX244" fmla="*/ 1468094 w 3692679"/>
                  <a:gd name="connsiteY244" fmla="*/ 1289713 h 4046561"/>
                  <a:gd name="connsiteX245" fmla="*/ 1447622 w 3692679"/>
                  <a:gd name="connsiteY245" fmla="*/ 1282889 h 4046561"/>
                  <a:gd name="connsiteX246" fmla="*/ 1420327 w 3692679"/>
                  <a:gd name="connsiteY246" fmla="*/ 1248770 h 4046561"/>
                  <a:gd name="connsiteX247" fmla="*/ 1393031 w 3692679"/>
                  <a:gd name="connsiteY247" fmla="*/ 1214651 h 4046561"/>
                  <a:gd name="connsiteX248" fmla="*/ 1379383 w 3692679"/>
                  <a:gd name="connsiteY248" fmla="*/ 1194179 h 4046561"/>
                  <a:gd name="connsiteX249" fmla="*/ 1338440 w 3692679"/>
                  <a:gd name="connsiteY249" fmla="*/ 1153236 h 4046561"/>
                  <a:gd name="connsiteX250" fmla="*/ 1304321 w 3692679"/>
                  <a:gd name="connsiteY250" fmla="*/ 1125940 h 4046561"/>
                  <a:gd name="connsiteX251" fmla="*/ 1290673 w 3692679"/>
                  <a:gd name="connsiteY251" fmla="*/ 1098645 h 4046561"/>
                  <a:gd name="connsiteX252" fmla="*/ 1270201 w 3692679"/>
                  <a:gd name="connsiteY252" fmla="*/ 1084997 h 4046561"/>
                  <a:gd name="connsiteX253" fmla="*/ 1242906 w 3692679"/>
                  <a:gd name="connsiteY253" fmla="*/ 1064525 h 4046561"/>
                  <a:gd name="connsiteX254" fmla="*/ 1297551 w 3692679"/>
                  <a:gd name="connsiteY254" fmla="*/ 873530 h 4046561"/>
                  <a:gd name="connsiteX255" fmla="*/ 1345320 w 3692679"/>
                  <a:gd name="connsiteY255" fmla="*/ 743866 h 4046561"/>
                  <a:gd name="connsiteX256" fmla="*/ 1331672 w 3692679"/>
                  <a:gd name="connsiteY256" fmla="*/ 696095 h 4046561"/>
                  <a:gd name="connsiteX257" fmla="*/ 1249782 w 3692679"/>
                  <a:gd name="connsiteY257" fmla="*/ 696095 h 4046561"/>
                  <a:gd name="connsiteX258" fmla="*/ 1113344 w 3692679"/>
                  <a:gd name="connsiteY258" fmla="*/ 621082 h 4046561"/>
                  <a:gd name="connsiteX259" fmla="*/ 949519 w 3692679"/>
                  <a:gd name="connsiteY259" fmla="*/ 545956 h 4046561"/>
                  <a:gd name="connsiteX260" fmla="*/ 846197 w 3692679"/>
                  <a:gd name="connsiteY260" fmla="*/ 484536 h 4046561"/>
                  <a:gd name="connsiteX261" fmla="*/ 772090 w 3692679"/>
                  <a:gd name="connsiteY261" fmla="*/ 450415 h 4046561"/>
                  <a:gd name="connsiteX262" fmla="*/ 717496 w 3692679"/>
                  <a:gd name="connsiteY262" fmla="*/ 429940 h 4046561"/>
                  <a:gd name="connsiteX263" fmla="*/ 662904 w 3692679"/>
                  <a:gd name="connsiteY263" fmla="*/ 388994 h 4046561"/>
                  <a:gd name="connsiteX264" fmla="*/ 642430 w 3692679"/>
                  <a:gd name="connsiteY264" fmla="*/ 375345 h 4046561"/>
                  <a:gd name="connsiteX265" fmla="*/ 574189 w 3692679"/>
                  <a:gd name="connsiteY265" fmla="*/ 368521 h 4046561"/>
                  <a:gd name="connsiteX266" fmla="*/ 560564 w 3692679"/>
                  <a:gd name="connsiteY266" fmla="*/ 354900 h 4046561"/>
                  <a:gd name="connsiteX267" fmla="*/ 669728 w 3692679"/>
                  <a:gd name="connsiteY267" fmla="*/ 163787 h 4046561"/>
                  <a:gd name="connsiteX268" fmla="*/ 642457 w 3692679"/>
                  <a:gd name="connsiteY268" fmla="*/ 109204 h 4046561"/>
                  <a:gd name="connsiteX269" fmla="*/ 581060 w 3692679"/>
                  <a:gd name="connsiteY269" fmla="*/ 68261 h 4046561"/>
                  <a:gd name="connsiteX270" fmla="*/ 512772 w 3692679"/>
                  <a:gd name="connsiteY270" fmla="*/ 34122 h 4046561"/>
                  <a:gd name="connsiteX271" fmla="*/ 451335 w 3692679"/>
                  <a:gd name="connsiteY271" fmla="*/ 27295 h 4046561"/>
                  <a:gd name="connsiteX272" fmla="*/ 444512 w 3692679"/>
                  <a:gd name="connsiteY272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40547 w 3692679"/>
                  <a:gd name="connsiteY56" fmla="*/ 1910686 h 4046561"/>
                  <a:gd name="connsiteX57" fmla="*/ 1161019 w 3692679"/>
                  <a:gd name="connsiteY57" fmla="*/ 1924334 h 4046561"/>
                  <a:gd name="connsiteX58" fmla="*/ 1167892 w 3692679"/>
                  <a:gd name="connsiteY58" fmla="*/ 1979093 h 4046561"/>
                  <a:gd name="connsiteX59" fmla="*/ 1188365 w 3692679"/>
                  <a:gd name="connsiteY59" fmla="*/ 1985916 h 4046561"/>
                  <a:gd name="connsiteX60" fmla="*/ 1270201 w 3692679"/>
                  <a:gd name="connsiteY60" fmla="*/ 2047164 h 4046561"/>
                  <a:gd name="connsiteX61" fmla="*/ 1277025 w 3692679"/>
                  <a:gd name="connsiteY61" fmla="*/ 2067636 h 4046561"/>
                  <a:gd name="connsiteX62" fmla="*/ 1304321 w 3692679"/>
                  <a:gd name="connsiteY62" fmla="*/ 2108579 h 4046561"/>
                  <a:gd name="connsiteX63" fmla="*/ 1324792 w 3692679"/>
                  <a:gd name="connsiteY63" fmla="*/ 2149522 h 4046561"/>
                  <a:gd name="connsiteX64" fmla="*/ 1331616 w 3692679"/>
                  <a:gd name="connsiteY64" fmla="*/ 2169994 h 4046561"/>
                  <a:gd name="connsiteX65" fmla="*/ 1352088 w 3692679"/>
                  <a:gd name="connsiteY65" fmla="*/ 2183642 h 4046561"/>
                  <a:gd name="connsiteX66" fmla="*/ 1358912 w 3692679"/>
                  <a:gd name="connsiteY66" fmla="*/ 2204113 h 4046561"/>
                  <a:gd name="connsiteX67" fmla="*/ 1379383 w 3692679"/>
                  <a:gd name="connsiteY67" fmla="*/ 2210937 h 4046561"/>
                  <a:gd name="connsiteX68" fmla="*/ 1420327 w 3692679"/>
                  <a:gd name="connsiteY68" fmla="*/ 2238233 h 4046561"/>
                  <a:gd name="connsiteX69" fmla="*/ 1440798 w 3692679"/>
                  <a:gd name="connsiteY69" fmla="*/ 2245057 h 4046561"/>
                  <a:gd name="connsiteX70" fmla="*/ 1502213 w 3692679"/>
                  <a:gd name="connsiteY70" fmla="*/ 2279176 h 4046561"/>
                  <a:gd name="connsiteX71" fmla="*/ 1563628 w 3692679"/>
                  <a:gd name="connsiteY71" fmla="*/ 2320119 h 4046561"/>
                  <a:gd name="connsiteX72" fmla="*/ 1584100 w 3692679"/>
                  <a:gd name="connsiteY72" fmla="*/ 2333767 h 4046561"/>
                  <a:gd name="connsiteX73" fmla="*/ 1604571 w 3692679"/>
                  <a:gd name="connsiteY73" fmla="*/ 2340591 h 4046561"/>
                  <a:gd name="connsiteX74" fmla="*/ 1618219 w 3692679"/>
                  <a:gd name="connsiteY74" fmla="*/ 2361063 h 4046561"/>
                  <a:gd name="connsiteX75" fmla="*/ 1638691 w 3692679"/>
                  <a:gd name="connsiteY75" fmla="*/ 2367886 h 4046561"/>
                  <a:gd name="connsiteX76" fmla="*/ 1679634 w 3692679"/>
                  <a:gd name="connsiteY76" fmla="*/ 2395182 h 4046561"/>
                  <a:gd name="connsiteX77" fmla="*/ 1700106 w 3692679"/>
                  <a:gd name="connsiteY77" fmla="*/ 2408830 h 4046561"/>
                  <a:gd name="connsiteX78" fmla="*/ 1727401 w 3692679"/>
                  <a:gd name="connsiteY78" fmla="*/ 2429301 h 4046561"/>
                  <a:gd name="connsiteX79" fmla="*/ 1768344 w 3692679"/>
                  <a:gd name="connsiteY79" fmla="*/ 2456597 h 4046561"/>
                  <a:gd name="connsiteX80" fmla="*/ 1829759 w 3692679"/>
                  <a:gd name="connsiteY80" fmla="*/ 2497540 h 4046561"/>
                  <a:gd name="connsiteX81" fmla="*/ 1850231 w 3692679"/>
                  <a:gd name="connsiteY81" fmla="*/ 2511188 h 4046561"/>
                  <a:gd name="connsiteX82" fmla="*/ 1870703 w 3692679"/>
                  <a:gd name="connsiteY82" fmla="*/ 2531660 h 4046561"/>
                  <a:gd name="connsiteX83" fmla="*/ 1891174 w 3692679"/>
                  <a:gd name="connsiteY83" fmla="*/ 2538483 h 4046561"/>
                  <a:gd name="connsiteX84" fmla="*/ 1938941 w 3692679"/>
                  <a:gd name="connsiteY84" fmla="*/ 2572603 h 4046561"/>
                  <a:gd name="connsiteX85" fmla="*/ 1979885 w 3692679"/>
                  <a:gd name="connsiteY85" fmla="*/ 2599898 h 4046561"/>
                  <a:gd name="connsiteX86" fmla="*/ 2020828 w 3692679"/>
                  <a:gd name="connsiteY86" fmla="*/ 2627194 h 4046561"/>
                  <a:gd name="connsiteX87" fmla="*/ 2061771 w 3692679"/>
                  <a:gd name="connsiteY87" fmla="*/ 2640842 h 4046561"/>
                  <a:gd name="connsiteX88" fmla="*/ 2102715 w 3692679"/>
                  <a:gd name="connsiteY88" fmla="*/ 2654489 h 4046561"/>
                  <a:gd name="connsiteX89" fmla="*/ 2123186 w 3692679"/>
                  <a:gd name="connsiteY89" fmla="*/ 2661313 h 4046561"/>
                  <a:gd name="connsiteX90" fmla="*/ 2150482 w 3692679"/>
                  <a:gd name="connsiteY90" fmla="*/ 2668137 h 4046561"/>
                  <a:gd name="connsiteX91" fmla="*/ 2170953 w 3692679"/>
                  <a:gd name="connsiteY91" fmla="*/ 2674961 h 4046561"/>
                  <a:gd name="connsiteX92" fmla="*/ 2211897 w 3692679"/>
                  <a:gd name="connsiteY92" fmla="*/ 2681785 h 4046561"/>
                  <a:gd name="connsiteX93" fmla="*/ 2280135 w 3692679"/>
                  <a:gd name="connsiteY93" fmla="*/ 2702257 h 4046561"/>
                  <a:gd name="connsiteX94" fmla="*/ 2321079 w 3692679"/>
                  <a:gd name="connsiteY94" fmla="*/ 2715904 h 4046561"/>
                  <a:gd name="connsiteX95" fmla="*/ 2362022 w 3692679"/>
                  <a:gd name="connsiteY95" fmla="*/ 2729552 h 4046561"/>
                  <a:gd name="connsiteX96" fmla="*/ 2382494 w 3692679"/>
                  <a:gd name="connsiteY96" fmla="*/ 2736376 h 4046561"/>
                  <a:gd name="connsiteX97" fmla="*/ 2402965 w 3692679"/>
                  <a:gd name="connsiteY97" fmla="*/ 2750024 h 4046561"/>
                  <a:gd name="connsiteX98" fmla="*/ 2423437 w 3692679"/>
                  <a:gd name="connsiteY98" fmla="*/ 2756848 h 4046561"/>
                  <a:gd name="connsiteX99" fmla="*/ 2464380 w 3692679"/>
                  <a:gd name="connsiteY99" fmla="*/ 2784143 h 4046561"/>
                  <a:gd name="connsiteX100" fmla="*/ 2525795 w 3692679"/>
                  <a:gd name="connsiteY100" fmla="*/ 2825086 h 4046561"/>
                  <a:gd name="connsiteX101" fmla="*/ 2546267 w 3692679"/>
                  <a:gd name="connsiteY101" fmla="*/ 2838734 h 4046561"/>
                  <a:gd name="connsiteX102" fmla="*/ 2573562 w 3692679"/>
                  <a:gd name="connsiteY102" fmla="*/ 2852382 h 4046561"/>
                  <a:gd name="connsiteX103" fmla="*/ 2614506 w 3692679"/>
                  <a:gd name="connsiteY103" fmla="*/ 2879677 h 4046561"/>
                  <a:gd name="connsiteX104" fmla="*/ 2634977 w 3692679"/>
                  <a:gd name="connsiteY104" fmla="*/ 2900149 h 4046561"/>
                  <a:gd name="connsiteX105" fmla="*/ 2655449 w 3692679"/>
                  <a:gd name="connsiteY105" fmla="*/ 2913797 h 4046561"/>
                  <a:gd name="connsiteX106" fmla="*/ 2662273 w 3692679"/>
                  <a:gd name="connsiteY106" fmla="*/ 2934268 h 4046561"/>
                  <a:gd name="connsiteX107" fmla="*/ 2675921 w 3692679"/>
                  <a:gd name="connsiteY107" fmla="*/ 2954740 h 4046561"/>
                  <a:gd name="connsiteX108" fmla="*/ 2696392 w 3692679"/>
                  <a:gd name="connsiteY108" fmla="*/ 2995683 h 4046561"/>
                  <a:gd name="connsiteX109" fmla="*/ 2703216 w 3692679"/>
                  <a:gd name="connsiteY109" fmla="*/ 3016155 h 4046561"/>
                  <a:gd name="connsiteX110" fmla="*/ 2723688 w 3692679"/>
                  <a:gd name="connsiteY110" fmla="*/ 3057098 h 4046561"/>
                  <a:gd name="connsiteX111" fmla="*/ 2716864 w 3692679"/>
                  <a:gd name="connsiteY111" fmla="*/ 3118513 h 4046561"/>
                  <a:gd name="connsiteX112" fmla="*/ 2703216 w 3692679"/>
                  <a:gd name="connsiteY112" fmla="*/ 3166280 h 4046561"/>
                  <a:gd name="connsiteX113" fmla="*/ 2696392 w 3692679"/>
                  <a:gd name="connsiteY113" fmla="*/ 3193576 h 4046561"/>
                  <a:gd name="connsiteX114" fmla="*/ 2682744 w 3692679"/>
                  <a:gd name="connsiteY114" fmla="*/ 3234519 h 4046561"/>
                  <a:gd name="connsiteX115" fmla="*/ 2669097 w 3692679"/>
                  <a:gd name="connsiteY115" fmla="*/ 3254991 h 4046561"/>
                  <a:gd name="connsiteX116" fmla="*/ 2662273 w 3692679"/>
                  <a:gd name="connsiteY116" fmla="*/ 3275463 h 4046561"/>
                  <a:gd name="connsiteX117" fmla="*/ 2641801 w 3692679"/>
                  <a:gd name="connsiteY117" fmla="*/ 3295934 h 4046561"/>
                  <a:gd name="connsiteX118" fmla="*/ 2594034 w 3692679"/>
                  <a:gd name="connsiteY118" fmla="*/ 3323230 h 4046561"/>
                  <a:gd name="connsiteX119" fmla="*/ 2634977 w 3692679"/>
                  <a:gd name="connsiteY119" fmla="*/ 3357349 h 4046561"/>
                  <a:gd name="connsiteX120" fmla="*/ 2655449 w 3692679"/>
                  <a:gd name="connsiteY120" fmla="*/ 3364173 h 4046561"/>
                  <a:gd name="connsiteX121" fmla="*/ 2675921 w 3692679"/>
                  <a:gd name="connsiteY121" fmla="*/ 3377821 h 4046561"/>
                  <a:gd name="connsiteX122" fmla="*/ 2696392 w 3692679"/>
                  <a:gd name="connsiteY122" fmla="*/ 3384645 h 4046561"/>
                  <a:gd name="connsiteX123" fmla="*/ 2757807 w 3692679"/>
                  <a:gd name="connsiteY123" fmla="*/ 3418764 h 4046561"/>
                  <a:gd name="connsiteX124" fmla="*/ 2778279 w 3692679"/>
                  <a:gd name="connsiteY124" fmla="*/ 3432412 h 4046561"/>
                  <a:gd name="connsiteX125" fmla="*/ 2798750 w 3692679"/>
                  <a:gd name="connsiteY125" fmla="*/ 3439236 h 4046561"/>
                  <a:gd name="connsiteX126" fmla="*/ 2839694 w 3692679"/>
                  <a:gd name="connsiteY126" fmla="*/ 3466531 h 4046561"/>
                  <a:gd name="connsiteX127" fmla="*/ 2880637 w 3692679"/>
                  <a:gd name="connsiteY127" fmla="*/ 3480179 h 4046561"/>
                  <a:gd name="connsiteX128" fmla="*/ 2921580 w 3692679"/>
                  <a:gd name="connsiteY128" fmla="*/ 3500651 h 4046561"/>
                  <a:gd name="connsiteX129" fmla="*/ 2948876 w 3692679"/>
                  <a:gd name="connsiteY129" fmla="*/ 3493827 h 4046561"/>
                  <a:gd name="connsiteX130" fmla="*/ 2969347 w 3692679"/>
                  <a:gd name="connsiteY130" fmla="*/ 3480179 h 4046561"/>
                  <a:gd name="connsiteX131" fmla="*/ 2989819 w 3692679"/>
                  <a:gd name="connsiteY131" fmla="*/ 3473355 h 4046561"/>
                  <a:gd name="connsiteX132" fmla="*/ 3023938 w 3692679"/>
                  <a:gd name="connsiteY132" fmla="*/ 3446060 h 4046561"/>
                  <a:gd name="connsiteX133" fmla="*/ 3064882 w 3692679"/>
                  <a:gd name="connsiteY133" fmla="*/ 3411940 h 4046561"/>
                  <a:gd name="connsiteX134" fmla="*/ 3071706 w 3692679"/>
                  <a:gd name="connsiteY134" fmla="*/ 3391468 h 4046561"/>
                  <a:gd name="connsiteX135" fmla="*/ 3092177 w 3692679"/>
                  <a:gd name="connsiteY135" fmla="*/ 3370997 h 4046561"/>
                  <a:gd name="connsiteX136" fmla="*/ 3105825 w 3692679"/>
                  <a:gd name="connsiteY136" fmla="*/ 3350525 h 4046561"/>
                  <a:gd name="connsiteX137" fmla="*/ 3119473 w 3692679"/>
                  <a:gd name="connsiteY137" fmla="*/ 3370997 h 4046561"/>
                  <a:gd name="connsiteX138" fmla="*/ 3126297 w 3692679"/>
                  <a:gd name="connsiteY138" fmla="*/ 3391468 h 4046561"/>
                  <a:gd name="connsiteX139" fmla="*/ 3167240 w 3692679"/>
                  <a:gd name="connsiteY139" fmla="*/ 3418764 h 4046561"/>
                  <a:gd name="connsiteX140" fmla="*/ 3187712 w 3692679"/>
                  <a:gd name="connsiteY140" fmla="*/ 3432412 h 4046561"/>
                  <a:gd name="connsiteX141" fmla="*/ 3228655 w 3692679"/>
                  <a:gd name="connsiteY141" fmla="*/ 3405116 h 4046561"/>
                  <a:gd name="connsiteX142" fmla="*/ 3242303 w 3692679"/>
                  <a:gd name="connsiteY142" fmla="*/ 3425588 h 4046561"/>
                  <a:gd name="connsiteX143" fmla="*/ 3283246 w 3692679"/>
                  <a:gd name="connsiteY143" fmla="*/ 3459707 h 4046561"/>
                  <a:gd name="connsiteX144" fmla="*/ 3310541 w 3692679"/>
                  <a:gd name="connsiteY144" fmla="*/ 3500651 h 4046561"/>
                  <a:gd name="connsiteX145" fmla="*/ 3296894 w 3692679"/>
                  <a:gd name="connsiteY145" fmla="*/ 3521122 h 4046561"/>
                  <a:gd name="connsiteX146" fmla="*/ 3283246 w 3692679"/>
                  <a:gd name="connsiteY146" fmla="*/ 3562066 h 4046561"/>
                  <a:gd name="connsiteX147" fmla="*/ 3269598 w 3692679"/>
                  <a:gd name="connsiteY147" fmla="*/ 3582537 h 4046561"/>
                  <a:gd name="connsiteX148" fmla="*/ 3262774 w 3692679"/>
                  <a:gd name="connsiteY148" fmla="*/ 3603009 h 4046561"/>
                  <a:gd name="connsiteX149" fmla="*/ 3290070 w 3692679"/>
                  <a:gd name="connsiteY149" fmla="*/ 3650776 h 4046561"/>
                  <a:gd name="connsiteX150" fmla="*/ 3310541 w 3692679"/>
                  <a:gd name="connsiteY150" fmla="*/ 3664424 h 4046561"/>
                  <a:gd name="connsiteX151" fmla="*/ 3351485 w 3692679"/>
                  <a:gd name="connsiteY151" fmla="*/ 3691719 h 4046561"/>
                  <a:gd name="connsiteX152" fmla="*/ 3371956 w 3692679"/>
                  <a:gd name="connsiteY152" fmla="*/ 3705367 h 4046561"/>
                  <a:gd name="connsiteX153" fmla="*/ 3378780 w 3692679"/>
                  <a:gd name="connsiteY153" fmla="*/ 3725839 h 4046561"/>
                  <a:gd name="connsiteX154" fmla="*/ 3392428 w 3692679"/>
                  <a:gd name="connsiteY154" fmla="*/ 3746310 h 4046561"/>
                  <a:gd name="connsiteX155" fmla="*/ 3412900 w 3692679"/>
                  <a:gd name="connsiteY155" fmla="*/ 3814549 h 4046561"/>
                  <a:gd name="connsiteX156" fmla="*/ 3426547 w 3692679"/>
                  <a:gd name="connsiteY156" fmla="*/ 3903260 h 4046561"/>
                  <a:gd name="connsiteX157" fmla="*/ 3460667 w 3692679"/>
                  <a:gd name="connsiteY157" fmla="*/ 3937379 h 4046561"/>
                  <a:gd name="connsiteX158" fmla="*/ 3501610 w 3692679"/>
                  <a:gd name="connsiteY158" fmla="*/ 3978322 h 4046561"/>
                  <a:gd name="connsiteX159" fmla="*/ 3542553 w 3692679"/>
                  <a:gd name="connsiteY159" fmla="*/ 4012442 h 4046561"/>
                  <a:gd name="connsiteX160" fmla="*/ 3583497 w 3692679"/>
                  <a:gd name="connsiteY160" fmla="*/ 4046561 h 4046561"/>
                  <a:gd name="connsiteX161" fmla="*/ 3603968 w 3692679"/>
                  <a:gd name="connsiteY161" fmla="*/ 4005618 h 4046561"/>
                  <a:gd name="connsiteX162" fmla="*/ 3590321 w 3692679"/>
                  <a:gd name="connsiteY162" fmla="*/ 3957851 h 4046561"/>
                  <a:gd name="connsiteX163" fmla="*/ 3576673 w 3692679"/>
                  <a:gd name="connsiteY163" fmla="*/ 3910083 h 4046561"/>
                  <a:gd name="connsiteX164" fmla="*/ 3563025 w 3692679"/>
                  <a:gd name="connsiteY164" fmla="*/ 3889612 h 4046561"/>
                  <a:gd name="connsiteX165" fmla="*/ 3535730 w 3692679"/>
                  <a:gd name="connsiteY165" fmla="*/ 3828197 h 4046561"/>
                  <a:gd name="connsiteX166" fmla="*/ 3515258 w 3692679"/>
                  <a:gd name="connsiteY166" fmla="*/ 3780430 h 4046561"/>
                  <a:gd name="connsiteX167" fmla="*/ 3501610 w 3692679"/>
                  <a:gd name="connsiteY167" fmla="*/ 3759958 h 4046561"/>
                  <a:gd name="connsiteX168" fmla="*/ 3487962 w 3692679"/>
                  <a:gd name="connsiteY168" fmla="*/ 3719015 h 4046561"/>
                  <a:gd name="connsiteX169" fmla="*/ 3474315 w 3692679"/>
                  <a:gd name="connsiteY169" fmla="*/ 3678071 h 4046561"/>
                  <a:gd name="connsiteX170" fmla="*/ 3467491 w 3692679"/>
                  <a:gd name="connsiteY170" fmla="*/ 3650776 h 4046561"/>
                  <a:gd name="connsiteX171" fmla="*/ 3447019 w 3692679"/>
                  <a:gd name="connsiteY171" fmla="*/ 3589361 h 4046561"/>
                  <a:gd name="connsiteX172" fmla="*/ 3433371 w 3692679"/>
                  <a:gd name="connsiteY172" fmla="*/ 3541594 h 4046561"/>
                  <a:gd name="connsiteX173" fmla="*/ 3419724 w 3692679"/>
                  <a:gd name="connsiteY173" fmla="*/ 3411940 h 4046561"/>
                  <a:gd name="connsiteX174" fmla="*/ 3426547 w 3692679"/>
                  <a:gd name="connsiteY174" fmla="*/ 3309582 h 4046561"/>
                  <a:gd name="connsiteX175" fmla="*/ 3433371 w 3692679"/>
                  <a:gd name="connsiteY175" fmla="*/ 3282286 h 4046561"/>
                  <a:gd name="connsiteX176" fmla="*/ 3447019 w 3692679"/>
                  <a:gd name="connsiteY176" fmla="*/ 3241343 h 4046561"/>
                  <a:gd name="connsiteX177" fmla="*/ 3453843 w 3692679"/>
                  <a:gd name="connsiteY177" fmla="*/ 3220871 h 4046561"/>
                  <a:gd name="connsiteX178" fmla="*/ 3467491 w 3692679"/>
                  <a:gd name="connsiteY178" fmla="*/ 3200400 h 4046561"/>
                  <a:gd name="connsiteX179" fmla="*/ 3481138 w 3692679"/>
                  <a:gd name="connsiteY179" fmla="*/ 3159457 h 4046561"/>
                  <a:gd name="connsiteX180" fmla="*/ 3494786 w 3692679"/>
                  <a:gd name="connsiteY180" fmla="*/ 3138985 h 4046561"/>
                  <a:gd name="connsiteX181" fmla="*/ 3508434 w 3692679"/>
                  <a:gd name="connsiteY181" fmla="*/ 3098042 h 4046561"/>
                  <a:gd name="connsiteX182" fmla="*/ 3522082 w 3692679"/>
                  <a:gd name="connsiteY182" fmla="*/ 3057098 h 4046561"/>
                  <a:gd name="connsiteX183" fmla="*/ 3528906 w 3692679"/>
                  <a:gd name="connsiteY183" fmla="*/ 3036627 h 4046561"/>
                  <a:gd name="connsiteX184" fmla="*/ 3535730 w 3692679"/>
                  <a:gd name="connsiteY184" fmla="*/ 3009331 h 4046561"/>
                  <a:gd name="connsiteX185" fmla="*/ 3549377 w 3692679"/>
                  <a:gd name="connsiteY185" fmla="*/ 2968388 h 4046561"/>
                  <a:gd name="connsiteX186" fmla="*/ 3576673 w 3692679"/>
                  <a:gd name="connsiteY186" fmla="*/ 2886501 h 4046561"/>
                  <a:gd name="connsiteX187" fmla="*/ 3590321 w 3692679"/>
                  <a:gd name="connsiteY187" fmla="*/ 2838734 h 4046561"/>
                  <a:gd name="connsiteX188" fmla="*/ 3603968 w 3692679"/>
                  <a:gd name="connsiteY188" fmla="*/ 2797791 h 4046561"/>
                  <a:gd name="connsiteX189" fmla="*/ 3610792 w 3692679"/>
                  <a:gd name="connsiteY189" fmla="*/ 2770495 h 4046561"/>
                  <a:gd name="connsiteX190" fmla="*/ 3624440 w 3692679"/>
                  <a:gd name="connsiteY190" fmla="*/ 2729552 h 4046561"/>
                  <a:gd name="connsiteX191" fmla="*/ 3631264 w 3692679"/>
                  <a:gd name="connsiteY191" fmla="*/ 2681785 h 4046561"/>
                  <a:gd name="connsiteX192" fmla="*/ 3638088 w 3692679"/>
                  <a:gd name="connsiteY192" fmla="*/ 2654489 h 4046561"/>
                  <a:gd name="connsiteX193" fmla="*/ 3644912 w 3692679"/>
                  <a:gd name="connsiteY193" fmla="*/ 2593074 h 4046561"/>
                  <a:gd name="connsiteX194" fmla="*/ 3658559 w 3692679"/>
                  <a:gd name="connsiteY194" fmla="*/ 2483892 h 4046561"/>
                  <a:gd name="connsiteX195" fmla="*/ 3665383 w 3692679"/>
                  <a:gd name="connsiteY195" fmla="*/ 2333767 h 4046561"/>
                  <a:gd name="connsiteX196" fmla="*/ 3672207 w 3692679"/>
                  <a:gd name="connsiteY196" fmla="*/ 2272352 h 4046561"/>
                  <a:gd name="connsiteX197" fmla="*/ 3692679 w 3692679"/>
                  <a:gd name="connsiteY197" fmla="*/ 1924334 h 4046561"/>
                  <a:gd name="connsiteX198" fmla="*/ 3685855 w 3692679"/>
                  <a:gd name="connsiteY198" fmla="*/ 1828800 h 4046561"/>
                  <a:gd name="connsiteX199" fmla="*/ 3665383 w 3692679"/>
                  <a:gd name="connsiteY199" fmla="*/ 1760561 h 4046561"/>
                  <a:gd name="connsiteX200" fmla="*/ 3658559 w 3692679"/>
                  <a:gd name="connsiteY200" fmla="*/ 1726442 h 4046561"/>
                  <a:gd name="connsiteX201" fmla="*/ 3651735 w 3692679"/>
                  <a:gd name="connsiteY201" fmla="*/ 1705970 h 4046561"/>
                  <a:gd name="connsiteX202" fmla="*/ 3644912 w 3692679"/>
                  <a:gd name="connsiteY202" fmla="*/ 1726442 h 4046561"/>
                  <a:gd name="connsiteX203" fmla="*/ 3631264 w 3692679"/>
                  <a:gd name="connsiteY203" fmla="*/ 1746913 h 4046561"/>
                  <a:gd name="connsiteX204" fmla="*/ 3597144 w 3692679"/>
                  <a:gd name="connsiteY204" fmla="*/ 1801504 h 4046561"/>
                  <a:gd name="connsiteX205" fmla="*/ 3590321 w 3692679"/>
                  <a:gd name="connsiteY205" fmla="*/ 1821976 h 4046561"/>
                  <a:gd name="connsiteX206" fmla="*/ 3549377 w 3692679"/>
                  <a:gd name="connsiteY206" fmla="*/ 1842448 h 4046561"/>
                  <a:gd name="connsiteX207" fmla="*/ 3501610 w 3692679"/>
                  <a:gd name="connsiteY207" fmla="*/ 1862919 h 4046561"/>
                  <a:gd name="connsiteX208" fmla="*/ 3378780 w 3692679"/>
                  <a:gd name="connsiteY208" fmla="*/ 1835624 h 4046561"/>
                  <a:gd name="connsiteX209" fmla="*/ 3303856 w 3692679"/>
                  <a:gd name="connsiteY209" fmla="*/ 1822129 h 4046561"/>
                  <a:gd name="connsiteX210" fmla="*/ 3310679 w 3692679"/>
                  <a:gd name="connsiteY210" fmla="*/ 1603747 h 4046561"/>
                  <a:gd name="connsiteX211" fmla="*/ 3324329 w 3692679"/>
                  <a:gd name="connsiteY211" fmla="*/ 1562800 h 4046561"/>
                  <a:gd name="connsiteX212" fmla="*/ 3331013 w 3692679"/>
                  <a:gd name="connsiteY212" fmla="*/ 1460310 h 4046561"/>
                  <a:gd name="connsiteX213" fmla="*/ 3303718 w 3692679"/>
                  <a:gd name="connsiteY213" fmla="*/ 1398895 h 4046561"/>
                  <a:gd name="connsiteX214" fmla="*/ 3296894 w 3692679"/>
                  <a:gd name="connsiteY214" fmla="*/ 1378424 h 4046561"/>
                  <a:gd name="connsiteX215" fmla="*/ 3290070 w 3692679"/>
                  <a:gd name="connsiteY215" fmla="*/ 1357952 h 4046561"/>
                  <a:gd name="connsiteX216" fmla="*/ 3071706 w 3692679"/>
                  <a:gd name="connsiteY216" fmla="*/ 1330657 h 4046561"/>
                  <a:gd name="connsiteX217" fmla="*/ 2846518 w 3692679"/>
                  <a:gd name="connsiteY217" fmla="*/ 1337480 h 4046561"/>
                  <a:gd name="connsiteX218" fmla="*/ 2826046 w 3692679"/>
                  <a:gd name="connsiteY218" fmla="*/ 1351128 h 4046561"/>
                  <a:gd name="connsiteX219" fmla="*/ 2812398 w 3692679"/>
                  <a:gd name="connsiteY219" fmla="*/ 1392071 h 4046561"/>
                  <a:gd name="connsiteX220" fmla="*/ 2805574 w 3692679"/>
                  <a:gd name="connsiteY220" fmla="*/ 1419367 h 4046561"/>
                  <a:gd name="connsiteX221" fmla="*/ 2791927 w 3692679"/>
                  <a:gd name="connsiteY221" fmla="*/ 1473958 h 4046561"/>
                  <a:gd name="connsiteX222" fmla="*/ 2785103 w 3692679"/>
                  <a:gd name="connsiteY222" fmla="*/ 1521725 h 4046561"/>
                  <a:gd name="connsiteX223" fmla="*/ 2791927 w 3692679"/>
                  <a:gd name="connsiteY223" fmla="*/ 1705970 h 4046561"/>
                  <a:gd name="connsiteX224" fmla="*/ 2805574 w 3692679"/>
                  <a:gd name="connsiteY224" fmla="*/ 1808328 h 4046561"/>
                  <a:gd name="connsiteX225" fmla="*/ 2798750 w 3692679"/>
                  <a:gd name="connsiteY225" fmla="*/ 1835624 h 4046561"/>
                  <a:gd name="connsiteX226" fmla="*/ 2737335 w 3692679"/>
                  <a:gd name="connsiteY226" fmla="*/ 1828800 h 4046561"/>
                  <a:gd name="connsiteX227" fmla="*/ 2614506 w 3692679"/>
                  <a:gd name="connsiteY227" fmla="*/ 1821976 h 4046561"/>
                  <a:gd name="connsiteX228" fmla="*/ 2348374 w 3692679"/>
                  <a:gd name="connsiteY228" fmla="*/ 1808328 h 4046561"/>
                  <a:gd name="connsiteX229" fmla="*/ 2225638 w 3692679"/>
                  <a:gd name="connsiteY229" fmla="*/ 1815305 h 4046561"/>
                  <a:gd name="connsiteX230" fmla="*/ 2150573 w 3692679"/>
                  <a:gd name="connsiteY230" fmla="*/ 1815305 h 4046561"/>
                  <a:gd name="connsiteX231" fmla="*/ 1979968 w 3692679"/>
                  <a:gd name="connsiteY231" fmla="*/ 1808480 h 4046561"/>
                  <a:gd name="connsiteX232" fmla="*/ 1918470 w 3692679"/>
                  <a:gd name="connsiteY232" fmla="*/ 1753737 h 4046561"/>
                  <a:gd name="connsiteX233" fmla="*/ 1877527 w 3692679"/>
                  <a:gd name="connsiteY233" fmla="*/ 1692322 h 4046561"/>
                  <a:gd name="connsiteX234" fmla="*/ 1863879 w 3692679"/>
                  <a:gd name="connsiteY234" fmla="*/ 1671851 h 4046561"/>
                  <a:gd name="connsiteX235" fmla="*/ 1822935 w 3692679"/>
                  <a:gd name="connsiteY235" fmla="*/ 1630907 h 4046561"/>
                  <a:gd name="connsiteX236" fmla="*/ 1775168 w 3692679"/>
                  <a:gd name="connsiteY236" fmla="*/ 1576316 h 4046561"/>
                  <a:gd name="connsiteX237" fmla="*/ 1720577 w 3692679"/>
                  <a:gd name="connsiteY237" fmla="*/ 1514901 h 4046561"/>
                  <a:gd name="connsiteX238" fmla="*/ 1679634 w 3692679"/>
                  <a:gd name="connsiteY238" fmla="*/ 1487606 h 4046561"/>
                  <a:gd name="connsiteX239" fmla="*/ 1618219 w 3692679"/>
                  <a:gd name="connsiteY239" fmla="*/ 1439839 h 4046561"/>
                  <a:gd name="connsiteX240" fmla="*/ 1577276 w 3692679"/>
                  <a:gd name="connsiteY240" fmla="*/ 1398895 h 4046561"/>
                  <a:gd name="connsiteX241" fmla="*/ 1536333 w 3692679"/>
                  <a:gd name="connsiteY241" fmla="*/ 1371600 h 4046561"/>
                  <a:gd name="connsiteX242" fmla="*/ 1488565 w 3692679"/>
                  <a:gd name="connsiteY242" fmla="*/ 1310185 h 4046561"/>
                  <a:gd name="connsiteX243" fmla="*/ 1468094 w 3692679"/>
                  <a:gd name="connsiteY243" fmla="*/ 1289713 h 4046561"/>
                  <a:gd name="connsiteX244" fmla="*/ 1447622 w 3692679"/>
                  <a:gd name="connsiteY244" fmla="*/ 1282889 h 4046561"/>
                  <a:gd name="connsiteX245" fmla="*/ 1420327 w 3692679"/>
                  <a:gd name="connsiteY245" fmla="*/ 1248770 h 4046561"/>
                  <a:gd name="connsiteX246" fmla="*/ 1393031 w 3692679"/>
                  <a:gd name="connsiteY246" fmla="*/ 1214651 h 4046561"/>
                  <a:gd name="connsiteX247" fmla="*/ 1379383 w 3692679"/>
                  <a:gd name="connsiteY247" fmla="*/ 1194179 h 4046561"/>
                  <a:gd name="connsiteX248" fmla="*/ 1338440 w 3692679"/>
                  <a:gd name="connsiteY248" fmla="*/ 1153236 h 4046561"/>
                  <a:gd name="connsiteX249" fmla="*/ 1304321 w 3692679"/>
                  <a:gd name="connsiteY249" fmla="*/ 1125940 h 4046561"/>
                  <a:gd name="connsiteX250" fmla="*/ 1290673 w 3692679"/>
                  <a:gd name="connsiteY250" fmla="*/ 1098645 h 4046561"/>
                  <a:gd name="connsiteX251" fmla="*/ 1270201 w 3692679"/>
                  <a:gd name="connsiteY251" fmla="*/ 1084997 h 4046561"/>
                  <a:gd name="connsiteX252" fmla="*/ 1242906 w 3692679"/>
                  <a:gd name="connsiteY252" fmla="*/ 1064525 h 4046561"/>
                  <a:gd name="connsiteX253" fmla="*/ 1297551 w 3692679"/>
                  <a:gd name="connsiteY253" fmla="*/ 873530 h 4046561"/>
                  <a:gd name="connsiteX254" fmla="*/ 1345320 w 3692679"/>
                  <a:gd name="connsiteY254" fmla="*/ 743866 h 4046561"/>
                  <a:gd name="connsiteX255" fmla="*/ 1331672 w 3692679"/>
                  <a:gd name="connsiteY255" fmla="*/ 696095 h 4046561"/>
                  <a:gd name="connsiteX256" fmla="*/ 1249782 w 3692679"/>
                  <a:gd name="connsiteY256" fmla="*/ 696095 h 4046561"/>
                  <a:gd name="connsiteX257" fmla="*/ 1113344 w 3692679"/>
                  <a:gd name="connsiteY257" fmla="*/ 621082 h 4046561"/>
                  <a:gd name="connsiteX258" fmla="*/ 949519 w 3692679"/>
                  <a:gd name="connsiteY258" fmla="*/ 545956 h 4046561"/>
                  <a:gd name="connsiteX259" fmla="*/ 846197 w 3692679"/>
                  <a:gd name="connsiteY259" fmla="*/ 484536 h 4046561"/>
                  <a:gd name="connsiteX260" fmla="*/ 772090 w 3692679"/>
                  <a:gd name="connsiteY260" fmla="*/ 450415 h 4046561"/>
                  <a:gd name="connsiteX261" fmla="*/ 717496 w 3692679"/>
                  <a:gd name="connsiteY261" fmla="*/ 429940 h 4046561"/>
                  <a:gd name="connsiteX262" fmla="*/ 662904 w 3692679"/>
                  <a:gd name="connsiteY262" fmla="*/ 388994 h 4046561"/>
                  <a:gd name="connsiteX263" fmla="*/ 642430 w 3692679"/>
                  <a:gd name="connsiteY263" fmla="*/ 375345 h 4046561"/>
                  <a:gd name="connsiteX264" fmla="*/ 574189 w 3692679"/>
                  <a:gd name="connsiteY264" fmla="*/ 368521 h 4046561"/>
                  <a:gd name="connsiteX265" fmla="*/ 560564 w 3692679"/>
                  <a:gd name="connsiteY265" fmla="*/ 354900 h 4046561"/>
                  <a:gd name="connsiteX266" fmla="*/ 669728 w 3692679"/>
                  <a:gd name="connsiteY266" fmla="*/ 163787 h 4046561"/>
                  <a:gd name="connsiteX267" fmla="*/ 642457 w 3692679"/>
                  <a:gd name="connsiteY267" fmla="*/ 109204 h 4046561"/>
                  <a:gd name="connsiteX268" fmla="*/ 581060 w 3692679"/>
                  <a:gd name="connsiteY268" fmla="*/ 68261 h 4046561"/>
                  <a:gd name="connsiteX269" fmla="*/ 512772 w 3692679"/>
                  <a:gd name="connsiteY269" fmla="*/ 34122 h 4046561"/>
                  <a:gd name="connsiteX270" fmla="*/ 451335 w 3692679"/>
                  <a:gd name="connsiteY270" fmla="*/ 27295 h 4046561"/>
                  <a:gd name="connsiteX271" fmla="*/ 444512 w 3692679"/>
                  <a:gd name="connsiteY271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40547 w 3692679"/>
                  <a:gd name="connsiteY56" fmla="*/ 1910686 h 4046561"/>
                  <a:gd name="connsiteX57" fmla="*/ 1167892 w 3692679"/>
                  <a:gd name="connsiteY57" fmla="*/ 1979093 h 4046561"/>
                  <a:gd name="connsiteX58" fmla="*/ 1188365 w 3692679"/>
                  <a:gd name="connsiteY58" fmla="*/ 1985916 h 4046561"/>
                  <a:gd name="connsiteX59" fmla="*/ 1270201 w 3692679"/>
                  <a:gd name="connsiteY59" fmla="*/ 2047164 h 4046561"/>
                  <a:gd name="connsiteX60" fmla="*/ 1277025 w 3692679"/>
                  <a:gd name="connsiteY60" fmla="*/ 2067636 h 4046561"/>
                  <a:gd name="connsiteX61" fmla="*/ 1304321 w 3692679"/>
                  <a:gd name="connsiteY61" fmla="*/ 2108579 h 4046561"/>
                  <a:gd name="connsiteX62" fmla="*/ 1324792 w 3692679"/>
                  <a:gd name="connsiteY62" fmla="*/ 2149522 h 4046561"/>
                  <a:gd name="connsiteX63" fmla="*/ 1331616 w 3692679"/>
                  <a:gd name="connsiteY63" fmla="*/ 2169994 h 4046561"/>
                  <a:gd name="connsiteX64" fmla="*/ 1352088 w 3692679"/>
                  <a:gd name="connsiteY64" fmla="*/ 2183642 h 4046561"/>
                  <a:gd name="connsiteX65" fmla="*/ 1358912 w 3692679"/>
                  <a:gd name="connsiteY65" fmla="*/ 2204113 h 4046561"/>
                  <a:gd name="connsiteX66" fmla="*/ 1379383 w 3692679"/>
                  <a:gd name="connsiteY66" fmla="*/ 2210937 h 4046561"/>
                  <a:gd name="connsiteX67" fmla="*/ 1420327 w 3692679"/>
                  <a:gd name="connsiteY67" fmla="*/ 2238233 h 4046561"/>
                  <a:gd name="connsiteX68" fmla="*/ 1440798 w 3692679"/>
                  <a:gd name="connsiteY68" fmla="*/ 2245057 h 4046561"/>
                  <a:gd name="connsiteX69" fmla="*/ 1502213 w 3692679"/>
                  <a:gd name="connsiteY69" fmla="*/ 2279176 h 4046561"/>
                  <a:gd name="connsiteX70" fmla="*/ 1563628 w 3692679"/>
                  <a:gd name="connsiteY70" fmla="*/ 2320119 h 4046561"/>
                  <a:gd name="connsiteX71" fmla="*/ 1584100 w 3692679"/>
                  <a:gd name="connsiteY71" fmla="*/ 2333767 h 4046561"/>
                  <a:gd name="connsiteX72" fmla="*/ 1604571 w 3692679"/>
                  <a:gd name="connsiteY72" fmla="*/ 2340591 h 4046561"/>
                  <a:gd name="connsiteX73" fmla="*/ 1618219 w 3692679"/>
                  <a:gd name="connsiteY73" fmla="*/ 2361063 h 4046561"/>
                  <a:gd name="connsiteX74" fmla="*/ 1638691 w 3692679"/>
                  <a:gd name="connsiteY74" fmla="*/ 2367886 h 4046561"/>
                  <a:gd name="connsiteX75" fmla="*/ 1679634 w 3692679"/>
                  <a:gd name="connsiteY75" fmla="*/ 2395182 h 4046561"/>
                  <a:gd name="connsiteX76" fmla="*/ 1700106 w 3692679"/>
                  <a:gd name="connsiteY76" fmla="*/ 2408830 h 4046561"/>
                  <a:gd name="connsiteX77" fmla="*/ 1727401 w 3692679"/>
                  <a:gd name="connsiteY77" fmla="*/ 2429301 h 4046561"/>
                  <a:gd name="connsiteX78" fmla="*/ 1768344 w 3692679"/>
                  <a:gd name="connsiteY78" fmla="*/ 2456597 h 4046561"/>
                  <a:gd name="connsiteX79" fmla="*/ 1829759 w 3692679"/>
                  <a:gd name="connsiteY79" fmla="*/ 2497540 h 4046561"/>
                  <a:gd name="connsiteX80" fmla="*/ 1850231 w 3692679"/>
                  <a:gd name="connsiteY80" fmla="*/ 2511188 h 4046561"/>
                  <a:gd name="connsiteX81" fmla="*/ 1870703 w 3692679"/>
                  <a:gd name="connsiteY81" fmla="*/ 2531660 h 4046561"/>
                  <a:gd name="connsiteX82" fmla="*/ 1891174 w 3692679"/>
                  <a:gd name="connsiteY82" fmla="*/ 2538483 h 4046561"/>
                  <a:gd name="connsiteX83" fmla="*/ 1938941 w 3692679"/>
                  <a:gd name="connsiteY83" fmla="*/ 2572603 h 4046561"/>
                  <a:gd name="connsiteX84" fmla="*/ 1979885 w 3692679"/>
                  <a:gd name="connsiteY84" fmla="*/ 2599898 h 4046561"/>
                  <a:gd name="connsiteX85" fmla="*/ 2020828 w 3692679"/>
                  <a:gd name="connsiteY85" fmla="*/ 2627194 h 4046561"/>
                  <a:gd name="connsiteX86" fmla="*/ 2061771 w 3692679"/>
                  <a:gd name="connsiteY86" fmla="*/ 2640842 h 4046561"/>
                  <a:gd name="connsiteX87" fmla="*/ 2102715 w 3692679"/>
                  <a:gd name="connsiteY87" fmla="*/ 2654489 h 4046561"/>
                  <a:gd name="connsiteX88" fmla="*/ 2123186 w 3692679"/>
                  <a:gd name="connsiteY88" fmla="*/ 2661313 h 4046561"/>
                  <a:gd name="connsiteX89" fmla="*/ 2150482 w 3692679"/>
                  <a:gd name="connsiteY89" fmla="*/ 2668137 h 4046561"/>
                  <a:gd name="connsiteX90" fmla="*/ 2170953 w 3692679"/>
                  <a:gd name="connsiteY90" fmla="*/ 2674961 h 4046561"/>
                  <a:gd name="connsiteX91" fmla="*/ 2211897 w 3692679"/>
                  <a:gd name="connsiteY91" fmla="*/ 2681785 h 4046561"/>
                  <a:gd name="connsiteX92" fmla="*/ 2280135 w 3692679"/>
                  <a:gd name="connsiteY92" fmla="*/ 2702257 h 4046561"/>
                  <a:gd name="connsiteX93" fmla="*/ 2321079 w 3692679"/>
                  <a:gd name="connsiteY93" fmla="*/ 2715904 h 4046561"/>
                  <a:gd name="connsiteX94" fmla="*/ 2362022 w 3692679"/>
                  <a:gd name="connsiteY94" fmla="*/ 2729552 h 4046561"/>
                  <a:gd name="connsiteX95" fmla="*/ 2382494 w 3692679"/>
                  <a:gd name="connsiteY95" fmla="*/ 2736376 h 4046561"/>
                  <a:gd name="connsiteX96" fmla="*/ 2402965 w 3692679"/>
                  <a:gd name="connsiteY96" fmla="*/ 2750024 h 4046561"/>
                  <a:gd name="connsiteX97" fmla="*/ 2423437 w 3692679"/>
                  <a:gd name="connsiteY97" fmla="*/ 2756848 h 4046561"/>
                  <a:gd name="connsiteX98" fmla="*/ 2464380 w 3692679"/>
                  <a:gd name="connsiteY98" fmla="*/ 2784143 h 4046561"/>
                  <a:gd name="connsiteX99" fmla="*/ 2525795 w 3692679"/>
                  <a:gd name="connsiteY99" fmla="*/ 2825086 h 4046561"/>
                  <a:gd name="connsiteX100" fmla="*/ 2546267 w 3692679"/>
                  <a:gd name="connsiteY100" fmla="*/ 2838734 h 4046561"/>
                  <a:gd name="connsiteX101" fmla="*/ 2573562 w 3692679"/>
                  <a:gd name="connsiteY101" fmla="*/ 2852382 h 4046561"/>
                  <a:gd name="connsiteX102" fmla="*/ 2614506 w 3692679"/>
                  <a:gd name="connsiteY102" fmla="*/ 2879677 h 4046561"/>
                  <a:gd name="connsiteX103" fmla="*/ 2634977 w 3692679"/>
                  <a:gd name="connsiteY103" fmla="*/ 2900149 h 4046561"/>
                  <a:gd name="connsiteX104" fmla="*/ 2655449 w 3692679"/>
                  <a:gd name="connsiteY104" fmla="*/ 2913797 h 4046561"/>
                  <a:gd name="connsiteX105" fmla="*/ 2662273 w 3692679"/>
                  <a:gd name="connsiteY105" fmla="*/ 2934268 h 4046561"/>
                  <a:gd name="connsiteX106" fmla="*/ 2675921 w 3692679"/>
                  <a:gd name="connsiteY106" fmla="*/ 2954740 h 4046561"/>
                  <a:gd name="connsiteX107" fmla="*/ 2696392 w 3692679"/>
                  <a:gd name="connsiteY107" fmla="*/ 2995683 h 4046561"/>
                  <a:gd name="connsiteX108" fmla="*/ 2703216 w 3692679"/>
                  <a:gd name="connsiteY108" fmla="*/ 3016155 h 4046561"/>
                  <a:gd name="connsiteX109" fmla="*/ 2723688 w 3692679"/>
                  <a:gd name="connsiteY109" fmla="*/ 3057098 h 4046561"/>
                  <a:gd name="connsiteX110" fmla="*/ 2716864 w 3692679"/>
                  <a:gd name="connsiteY110" fmla="*/ 3118513 h 4046561"/>
                  <a:gd name="connsiteX111" fmla="*/ 2703216 w 3692679"/>
                  <a:gd name="connsiteY111" fmla="*/ 3166280 h 4046561"/>
                  <a:gd name="connsiteX112" fmla="*/ 2696392 w 3692679"/>
                  <a:gd name="connsiteY112" fmla="*/ 3193576 h 4046561"/>
                  <a:gd name="connsiteX113" fmla="*/ 2682744 w 3692679"/>
                  <a:gd name="connsiteY113" fmla="*/ 3234519 h 4046561"/>
                  <a:gd name="connsiteX114" fmla="*/ 2669097 w 3692679"/>
                  <a:gd name="connsiteY114" fmla="*/ 3254991 h 4046561"/>
                  <a:gd name="connsiteX115" fmla="*/ 2662273 w 3692679"/>
                  <a:gd name="connsiteY115" fmla="*/ 3275463 h 4046561"/>
                  <a:gd name="connsiteX116" fmla="*/ 2641801 w 3692679"/>
                  <a:gd name="connsiteY116" fmla="*/ 3295934 h 4046561"/>
                  <a:gd name="connsiteX117" fmla="*/ 2594034 w 3692679"/>
                  <a:gd name="connsiteY117" fmla="*/ 3323230 h 4046561"/>
                  <a:gd name="connsiteX118" fmla="*/ 2634977 w 3692679"/>
                  <a:gd name="connsiteY118" fmla="*/ 3357349 h 4046561"/>
                  <a:gd name="connsiteX119" fmla="*/ 2655449 w 3692679"/>
                  <a:gd name="connsiteY119" fmla="*/ 3364173 h 4046561"/>
                  <a:gd name="connsiteX120" fmla="*/ 2675921 w 3692679"/>
                  <a:gd name="connsiteY120" fmla="*/ 3377821 h 4046561"/>
                  <a:gd name="connsiteX121" fmla="*/ 2696392 w 3692679"/>
                  <a:gd name="connsiteY121" fmla="*/ 3384645 h 4046561"/>
                  <a:gd name="connsiteX122" fmla="*/ 2757807 w 3692679"/>
                  <a:gd name="connsiteY122" fmla="*/ 3418764 h 4046561"/>
                  <a:gd name="connsiteX123" fmla="*/ 2778279 w 3692679"/>
                  <a:gd name="connsiteY123" fmla="*/ 3432412 h 4046561"/>
                  <a:gd name="connsiteX124" fmla="*/ 2798750 w 3692679"/>
                  <a:gd name="connsiteY124" fmla="*/ 3439236 h 4046561"/>
                  <a:gd name="connsiteX125" fmla="*/ 2839694 w 3692679"/>
                  <a:gd name="connsiteY125" fmla="*/ 3466531 h 4046561"/>
                  <a:gd name="connsiteX126" fmla="*/ 2880637 w 3692679"/>
                  <a:gd name="connsiteY126" fmla="*/ 3480179 h 4046561"/>
                  <a:gd name="connsiteX127" fmla="*/ 2921580 w 3692679"/>
                  <a:gd name="connsiteY127" fmla="*/ 3500651 h 4046561"/>
                  <a:gd name="connsiteX128" fmla="*/ 2948876 w 3692679"/>
                  <a:gd name="connsiteY128" fmla="*/ 3493827 h 4046561"/>
                  <a:gd name="connsiteX129" fmla="*/ 2969347 w 3692679"/>
                  <a:gd name="connsiteY129" fmla="*/ 3480179 h 4046561"/>
                  <a:gd name="connsiteX130" fmla="*/ 2989819 w 3692679"/>
                  <a:gd name="connsiteY130" fmla="*/ 3473355 h 4046561"/>
                  <a:gd name="connsiteX131" fmla="*/ 3023938 w 3692679"/>
                  <a:gd name="connsiteY131" fmla="*/ 3446060 h 4046561"/>
                  <a:gd name="connsiteX132" fmla="*/ 3064882 w 3692679"/>
                  <a:gd name="connsiteY132" fmla="*/ 3411940 h 4046561"/>
                  <a:gd name="connsiteX133" fmla="*/ 3071706 w 3692679"/>
                  <a:gd name="connsiteY133" fmla="*/ 3391468 h 4046561"/>
                  <a:gd name="connsiteX134" fmla="*/ 3092177 w 3692679"/>
                  <a:gd name="connsiteY134" fmla="*/ 3370997 h 4046561"/>
                  <a:gd name="connsiteX135" fmla="*/ 3105825 w 3692679"/>
                  <a:gd name="connsiteY135" fmla="*/ 3350525 h 4046561"/>
                  <a:gd name="connsiteX136" fmla="*/ 3119473 w 3692679"/>
                  <a:gd name="connsiteY136" fmla="*/ 3370997 h 4046561"/>
                  <a:gd name="connsiteX137" fmla="*/ 3126297 w 3692679"/>
                  <a:gd name="connsiteY137" fmla="*/ 3391468 h 4046561"/>
                  <a:gd name="connsiteX138" fmla="*/ 3167240 w 3692679"/>
                  <a:gd name="connsiteY138" fmla="*/ 3418764 h 4046561"/>
                  <a:gd name="connsiteX139" fmla="*/ 3187712 w 3692679"/>
                  <a:gd name="connsiteY139" fmla="*/ 3432412 h 4046561"/>
                  <a:gd name="connsiteX140" fmla="*/ 3228655 w 3692679"/>
                  <a:gd name="connsiteY140" fmla="*/ 3405116 h 4046561"/>
                  <a:gd name="connsiteX141" fmla="*/ 3242303 w 3692679"/>
                  <a:gd name="connsiteY141" fmla="*/ 3425588 h 4046561"/>
                  <a:gd name="connsiteX142" fmla="*/ 3283246 w 3692679"/>
                  <a:gd name="connsiteY142" fmla="*/ 3459707 h 4046561"/>
                  <a:gd name="connsiteX143" fmla="*/ 3310541 w 3692679"/>
                  <a:gd name="connsiteY143" fmla="*/ 3500651 h 4046561"/>
                  <a:gd name="connsiteX144" fmla="*/ 3296894 w 3692679"/>
                  <a:gd name="connsiteY144" fmla="*/ 3521122 h 4046561"/>
                  <a:gd name="connsiteX145" fmla="*/ 3283246 w 3692679"/>
                  <a:gd name="connsiteY145" fmla="*/ 3562066 h 4046561"/>
                  <a:gd name="connsiteX146" fmla="*/ 3269598 w 3692679"/>
                  <a:gd name="connsiteY146" fmla="*/ 3582537 h 4046561"/>
                  <a:gd name="connsiteX147" fmla="*/ 3262774 w 3692679"/>
                  <a:gd name="connsiteY147" fmla="*/ 3603009 h 4046561"/>
                  <a:gd name="connsiteX148" fmla="*/ 3290070 w 3692679"/>
                  <a:gd name="connsiteY148" fmla="*/ 3650776 h 4046561"/>
                  <a:gd name="connsiteX149" fmla="*/ 3310541 w 3692679"/>
                  <a:gd name="connsiteY149" fmla="*/ 3664424 h 4046561"/>
                  <a:gd name="connsiteX150" fmla="*/ 3351485 w 3692679"/>
                  <a:gd name="connsiteY150" fmla="*/ 3691719 h 4046561"/>
                  <a:gd name="connsiteX151" fmla="*/ 3371956 w 3692679"/>
                  <a:gd name="connsiteY151" fmla="*/ 3705367 h 4046561"/>
                  <a:gd name="connsiteX152" fmla="*/ 3378780 w 3692679"/>
                  <a:gd name="connsiteY152" fmla="*/ 3725839 h 4046561"/>
                  <a:gd name="connsiteX153" fmla="*/ 3392428 w 3692679"/>
                  <a:gd name="connsiteY153" fmla="*/ 3746310 h 4046561"/>
                  <a:gd name="connsiteX154" fmla="*/ 3412900 w 3692679"/>
                  <a:gd name="connsiteY154" fmla="*/ 3814549 h 4046561"/>
                  <a:gd name="connsiteX155" fmla="*/ 3426547 w 3692679"/>
                  <a:gd name="connsiteY155" fmla="*/ 3903260 h 4046561"/>
                  <a:gd name="connsiteX156" fmla="*/ 3460667 w 3692679"/>
                  <a:gd name="connsiteY156" fmla="*/ 3937379 h 4046561"/>
                  <a:gd name="connsiteX157" fmla="*/ 3501610 w 3692679"/>
                  <a:gd name="connsiteY157" fmla="*/ 3978322 h 4046561"/>
                  <a:gd name="connsiteX158" fmla="*/ 3542553 w 3692679"/>
                  <a:gd name="connsiteY158" fmla="*/ 4012442 h 4046561"/>
                  <a:gd name="connsiteX159" fmla="*/ 3583497 w 3692679"/>
                  <a:gd name="connsiteY159" fmla="*/ 4046561 h 4046561"/>
                  <a:gd name="connsiteX160" fmla="*/ 3603968 w 3692679"/>
                  <a:gd name="connsiteY160" fmla="*/ 4005618 h 4046561"/>
                  <a:gd name="connsiteX161" fmla="*/ 3590321 w 3692679"/>
                  <a:gd name="connsiteY161" fmla="*/ 3957851 h 4046561"/>
                  <a:gd name="connsiteX162" fmla="*/ 3576673 w 3692679"/>
                  <a:gd name="connsiteY162" fmla="*/ 3910083 h 4046561"/>
                  <a:gd name="connsiteX163" fmla="*/ 3563025 w 3692679"/>
                  <a:gd name="connsiteY163" fmla="*/ 3889612 h 4046561"/>
                  <a:gd name="connsiteX164" fmla="*/ 3535730 w 3692679"/>
                  <a:gd name="connsiteY164" fmla="*/ 3828197 h 4046561"/>
                  <a:gd name="connsiteX165" fmla="*/ 3515258 w 3692679"/>
                  <a:gd name="connsiteY165" fmla="*/ 3780430 h 4046561"/>
                  <a:gd name="connsiteX166" fmla="*/ 3501610 w 3692679"/>
                  <a:gd name="connsiteY166" fmla="*/ 3759958 h 4046561"/>
                  <a:gd name="connsiteX167" fmla="*/ 3487962 w 3692679"/>
                  <a:gd name="connsiteY167" fmla="*/ 3719015 h 4046561"/>
                  <a:gd name="connsiteX168" fmla="*/ 3474315 w 3692679"/>
                  <a:gd name="connsiteY168" fmla="*/ 3678071 h 4046561"/>
                  <a:gd name="connsiteX169" fmla="*/ 3467491 w 3692679"/>
                  <a:gd name="connsiteY169" fmla="*/ 3650776 h 4046561"/>
                  <a:gd name="connsiteX170" fmla="*/ 3447019 w 3692679"/>
                  <a:gd name="connsiteY170" fmla="*/ 3589361 h 4046561"/>
                  <a:gd name="connsiteX171" fmla="*/ 3433371 w 3692679"/>
                  <a:gd name="connsiteY171" fmla="*/ 3541594 h 4046561"/>
                  <a:gd name="connsiteX172" fmla="*/ 3419724 w 3692679"/>
                  <a:gd name="connsiteY172" fmla="*/ 3411940 h 4046561"/>
                  <a:gd name="connsiteX173" fmla="*/ 3426547 w 3692679"/>
                  <a:gd name="connsiteY173" fmla="*/ 3309582 h 4046561"/>
                  <a:gd name="connsiteX174" fmla="*/ 3433371 w 3692679"/>
                  <a:gd name="connsiteY174" fmla="*/ 3282286 h 4046561"/>
                  <a:gd name="connsiteX175" fmla="*/ 3447019 w 3692679"/>
                  <a:gd name="connsiteY175" fmla="*/ 3241343 h 4046561"/>
                  <a:gd name="connsiteX176" fmla="*/ 3453843 w 3692679"/>
                  <a:gd name="connsiteY176" fmla="*/ 3220871 h 4046561"/>
                  <a:gd name="connsiteX177" fmla="*/ 3467491 w 3692679"/>
                  <a:gd name="connsiteY177" fmla="*/ 3200400 h 4046561"/>
                  <a:gd name="connsiteX178" fmla="*/ 3481138 w 3692679"/>
                  <a:gd name="connsiteY178" fmla="*/ 3159457 h 4046561"/>
                  <a:gd name="connsiteX179" fmla="*/ 3494786 w 3692679"/>
                  <a:gd name="connsiteY179" fmla="*/ 3138985 h 4046561"/>
                  <a:gd name="connsiteX180" fmla="*/ 3508434 w 3692679"/>
                  <a:gd name="connsiteY180" fmla="*/ 3098042 h 4046561"/>
                  <a:gd name="connsiteX181" fmla="*/ 3522082 w 3692679"/>
                  <a:gd name="connsiteY181" fmla="*/ 3057098 h 4046561"/>
                  <a:gd name="connsiteX182" fmla="*/ 3528906 w 3692679"/>
                  <a:gd name="connsiteY182" fmla="*/ 3036627 h 4046561"/>
                  <a:gd name="connsiteX183" fmla="*/ 3535730 w 3692679"/>
                  <a:gd name="connsiteY183" fmla="*/ 3009331 h 4046561"/>
                  <a:gd name="connsiteX184" fmla="*/ 3549377 w 3692679"/>
                  <a:gd name="connsiteY184" fmla="*/ 2968388 h 4046561"/>
                  <a:gd name="connsiteX185" fmla="*/ 3576673 w 3692679"/>
                  <a:gd name="connsiteY185" fmla="*/ 2886501 h 4046561"/>
                  <a:gd name="connsiteX186" fmla="*/ 3590321 w 3692679"/>
                  <a:gd name="connsiteY186" fmla="*/ 2838734 h 4046561"/>
                  <a:gd name="connsiteX187" fmla="*/ 3603968 w 3692679"/>
                  <a:gd name="connsiteY187" fmla="*/ 2797791 h 4046561"/>
                  <a:gd name="connsiteX188" fmla="*/ 3610792 w 3692679"/>
                  <a:gd name="connsiteY188" fmla="*/ 2770495 h 4046561"/>
                  <a:gd name="connsiteX189" fmla="*/ 3624440 w 3692679"/>
                  <a:gd name="connsiteY189" fmla="*/ 2729552 h 4046561"/>
                  <a:gd name="connsiteX190" fmla="*/ 3631264 w 3692679"/>
                  <a:gd name="connsiteY190" fmla="*/ 2681785 h 4046561"/>
                  <a:gd name="connsiteX191" fmla="*/ 3638088 w 3692679"/>
                  <a:gd name="connsiteY191" fmla="*/ 2654489 h 4046561"/>
                  <a:gd name="connsiteX192" fmla="*/ 3644912 w 3692679"/>
                  <a:gd name="connsiteY192" fmla="*/ 2593074 h 4046561"/>
                  <a:gd name="connsiteX193" fmla="*/ 3658559 w 3692679"/>
                  <a:gd name="connsiteY193" fmla="*/ 2483892 h 4046561"/>
                  <a:gd name="connsiteX194" fmla="*/ 3665383 w 3692679"/>
                  <a:gd name="connsiteY194" fmla="*/ 2333767 h 4046561"/>
                  <a:gd name="connsiteX195" fmla="*/ 3672207 w 3692679"/>
                  <a:gd name="connsiteY195" fmla="*/ 2272352 h 4046561"/>
                  <a:gd name="connsiteX196" fmla="*/ 3692679 w 3692679"/>
                  <a:gd name="connsiteY196" fmla="*/ 1924334 h 4046561"/>
                  <a:gd name="connsiteX197" fmla="*/ 3685855 w 3692679"/>
                  <a:gd name="connsiteY197" fmla="*/ 1828800 h 4046561"/>
                  <a:gd name="connsiteX198" fmla="*/ 3665383 w 3692679"/>
                  <a:gd name="connsiteY198" fmla="*/ 1760561 h 4046561"/>
                  <a:gd name="connsiteX199" fmla="*/ 3658559 w 3692679"/>
                  <a:gd name="connsiteY199" fmla="*/ 1726442 h 4046561"/>
                  <a:gd name="connsiteX200" fmla="*/ 3651735 w 3692679"/>
                  <a:gd name="connsiteY200" fmla="*/ 1705970 h 4046561"/>
                  <a:gd name="connsiteX201" fmla="*/ 3644912 w 3692679"/>
                  <a:gd name="connsiteY201" fmla="*/ 1726442 h 4046561"/>
                  <a:gd name="connsiteX202" fmla="*/ 3631264 w 3692679"/>
                  <a:gd name="connsiteY202" fmla="*/ 1746913 h 4046561"/>
                  <a:gd name="connsiteX203" fmla="*/ 3597144 w 3692679"/>
                  <a:gd name="connsiteY203" fmla="*/ 1801504 h 4046561"/>
                  <a:gd name="connsiteX204" fmla="*/ 3590321 w 3692679"/>
                  <a:gd name="connsiteY204" fmla="*/ 1821976 h 4046561"/>
                  <a:gd name="connsiteX205" fmla="*/ 3549377 w 3692679"/>
                  <a:gd name="connsiteY205" fmla="*/ 1842448 h 4046561"/>
                  <a:gd name="connsiteX206" fmla="*/ 3501610 w 3692679"/>
                  <a:gd name="connsiteY206" fmla="*/ 1862919 h 4046561"/>
                  <a:gd name="connsiteX207" fmla="*/ 3378780 w 3692679"/>
                  <a:gd name="connsiteY207" fmla="*/ 1835624 h 4046561"/>
                  <a:gd name="connsiteX208" fmla="*/ 3303856 w 3692679"/>
                  <a:gd name="connsiteY208" fmla="*/ 1822129 h 4046561"/>
                  <a:gd name="connsiteX209" fmla="*/ 3310679 w 3692679"/>
                  <a:gd name="connsiteY209" fmla="*/ 1603747 h 4046561"/>
                  <a:gd name="connsiteX210" fmla="*/ 3324329 w 3692679"/>
                  <a:gd name="connsiteY210" fmla="*/ 1562800 h 4046561"/>
                  <a:gd name="connsiteX211" fmla="*/ 3331013 w 3692679"/>
                  <a:gd name="connsiteY211" fmla="*/ 1460310 h 4046561"/>
                  <a:gd name="connsiteX212" fmla="*/ 3303718 w 3692679"/>
                  <a:gd name="connsiteY212" fmla="*/ 1398895 h 4046561"/>
                  <a:gd name="connsiteX213" fmla="*/ 3296894 w 3692679"/>
                  <a:gd name="connsiteY213" fmla="*/ 1378424 h 4046561"/>
                  <a:gd name="connsiteX214" fmla="*/ 3290070 w 3692679"/>
                  <a:gd name="connsiteY214" fmla="*/ 1357952 h 4046561"/>
                  <a:gd name="connsiteX215" fmla="*/ 3071706 w 3692679"/>
                  <a:gd name="connsiteY215" fmla="*/ 1330657 h 4046561"/>
                  <a:gd name="connsiteX216" fmla="*/ 2846518 w 3692679"/>
                  <a:gd name="connsiteY216" fmla="*/ 1337480 h 4046561"/>
                  <a:gd name="connsiteX217" fmla="*/ 2826046 w 3692679"/>
                  <a:gd name="connsiteY217" fmla="*/ 1351128 h 4046561"/>
                  <a:gd name="connsiteX218" fmla="*/ 2812398 w 3692679"/>
                  <a:gd name="connsiteY218" fmla="*/ 1392071 h 4046561"/>
                  <a:gd name="connsiteX219" fmla="*/ 2805574 w 3692679"/>
                  <a:gd name="connsiteY219" fmla="*/ 1419367 h 4046561"/>
                  <a:gd name="connsiteX220" fmla="*/ 2791927 w 3692679"/>
                  <a:gd name="connsiteY220" fmla="*/ 1473958 h 4046561"/>
                  <a:gd name="connsiteX221" fmla="*/ 2785103 w 3692679"/>
                  <a:gd name="connsiteY221" fmla="*/ 1521725 h 4046561"/>
                  <a:gd name="connsiteX222" fmla="*/ 2791927 w 3692679"/>
                  <a:gd name="connsiteY222" fmla="*/ 1705970 h 4046561"/>
                  <a:gd name="connsiteX223" fmla="*/ 2805574 w 3692679"/>
                  <a:gd name="connsiteY223" fmla="*/ 1808328 h 4046561"/>
                  <a:gd name="connsiteX224" fmla="*/ 2798750 w 3692679"/>
                  <a:gd name="connsiteY224" fmla="*/ 1835624 h 4046561"/>
                  <a:gd name="connsiteX225" fmla="*/ 2737335 w 3692679"/>
                  <a:gd name="connsiteY225" fmla="*/ 1828800 h 4046561"/>
                  <a:gd name="connsiteX226" fmla="*/ 2614506 w 3692679"/>
                  <a:gd name="connsiteY226" fmla="*/ 1821976 h 4046561"/>
                  <a:gd name="connsiteX227" fmla="*/ 2348374 w 3692679"/>
                  <a:gd name="connsiteY227" fmla="*/ 1808328 h 4046561"/>
                  <a:gd name="connsiteX228" fmla="*/ 2225638 w 3692679"/>
                  <a:gd name="connsiteY228" fmla="*/ 1815305 h 4046561"/>
                  <a:gd name="connsiteX229" fmla="*/ 2150573 w 3692679"/>
                  <a:gd name="connsiteY229" fmla="*/ 1815305 h 4046561"/>
                  <a:gd name="connsiteX230" fmla="*/ 1979968 w 3692679"/>
                  <a:gd name="connsiteY230" fmla="*/ 1808480 h 4046561"/>
                  <a:gd name="connsiteX231" fmla="*/ 1918470 w 3692679"/>
                  <a:gd name="connsiteY231" fmla="*/ 1753737 h 4046561"/>
                  <a:gd name="connsiteX232" fmla="*/ 1877527 w 3692679"/>
                  <a:gd name="connsiteY232" fmla="*/ 1692322 h 4046561"/>
                  <a:gd name="connsiteX233" fmla="*/ 1863879 w 3692679"/>
                  <a:gd name="connsiteY233" fmla="*/ 1671851 h 4046561"/>
                  <a:gd name="connsiteX234" fmla="*/ 1822935 w 3692679"/>
                  <a:gd name="connsiteY234" fmla="*/ 1630907 h 4046561"/>
                  <a:gd name="connsiteX235" fmla="*/ 1775168 w 3692679"/>
                  <a:gd name="connsiteY235" fmla="*/ 1576316 h 4046561"/>
                  <a:gd name="connsiteX236" fmla="*/ 1720577 w 3692679"/>
                  <a:gd name="connsiteY236" fmla="*/ 1514901 h 4046561"/>
                  <a:gd name="connsiteX237" fmla="*/ 1679634 w 3692679"/>
                  <a:gd name="connsiteY237" fmla="*/ 1487606 h 4046561"/>
                  <a:gd name="connsiteX238" fmla="*/ 1618219 w 3692679"/>
                  <a:gd name="connsiteY238" fmla="*/ 1439839 h 4046561"/>
                  <a:gd name="connsiteX239" fmla="*/ 1577276 w 3692679"/>
                  <a:gd name="connsiteY239" fmla="*/ 1398895 h 4046561"/>
                  <a:gd name="connsiteX240" fmla="*/ 1536333 w 3692679"/>
                  <a:gd name="connsiteY240" fmla="*/ 1371600 h 4046561"/>
                  <a:gd name="connsiteX241" fmla="*/ 1488565 w 3692679"/>
                  <a:gd name="connsiteY241" fmla="*/ 1310185 h 4046561"/>
                  <a:gd name="connsiteX242" fmla="*/ 1468094 w 3692679"/>
                  <a:gd name="connsiteY242" fmla="*/ 1289713 h 4046561"/>
                  <a:gd name="connsiteX243" fmla="*/ 1447622 w 3692679"/>
                  <a:gd name="connsiteY243" fmla="*/ 1282889 h 4046561"/>
                  <a:gd name="connsiteX244" fmla="*/ 1420327 w 3692679"/>
                  <a:gd name="connsiteY244" fmla="*/ 1248770 h 4046561"/>
                  <a:gd name="connsiteX245" fmla="*/ 1393031 w 3692679"/>
                  <a:gd name="connsiteY245" fmla="*/ 1214651 h 4046561"/>
                  <a:gd name="connsiteX246" fmla="*/ 1379383 w 3692679"/>
                  <a:gd name="connsiteY246" fmla="*/ 1194179 h 4046561"/>
                  <a:gd name="connsiteX247" fmla="*/ 1338440 w 3692679"/>
                  <a:gd name="connsiteY247" fmla="*/ 1153236 h 4046561"/>
                  <a:gd name="connsiteX248" fmla="*/ 1304321 w 3692679"/>
                  <a:gd name="connsiteY248" fmla="*/ 1125940 h 4046561"/>
                  <a:gd name="connsiteX249" fmla="*/ 1290673 w 3692679"/>
                  <a:gd name="connsiteY249" fmla="*/ 1098645 h 4046561"/>
                  <a:gd name="connsiteX250" fmla="*/ 1270201 w 3692679"/>
                  <a:gd name="connsiteY250" fmla="*/ 1084997 h 4046561"/>
                  <a:gd name="connsiteX251" fmla="*/ 1242906 w 3692679"/>
                  <a:gd name="connsiteY251" fmla="*/ 1064525 h 4046561"/>
                  <a:gd name="connsiteX252" fmla="*/ 1297551 w 3692679"/>
                  <a:gd name="connsiteY252" fmla="*/ 873530 h 4046561"/>
                  <a:gd name="connsiteX253" fmla="*/ 1345320 w 3692679"/>
                  <a:gd name="connsiteY253" fmla="*/ 743866 h 4046561"/>
                  <a:gd name="connsiteX254" fmla="*/ 1331672 w 3692679"/>
                  <a:gd name="connsiteY254" fmla="*/ 696095 h 4046561"/>
                  <a:gd name="connsiteX255" fmla="*/ 1249782 w 3692679"/>
                  <a:gd name="connsiteY255" fmla="*/ 696095 h 4046561"/>
                  <a:gd name="connsiteX256" fmla="*/ 1113344 w 3692679"/>
                  <a:gd name="connsiteY256" fmla="*/ 621082 h 4046561"/>
                  <a:gd name="connsiteX257" fmla="*/ 949519 w 3692679"/>
                  <a:gd name="connsiteY257" fmla="*/ 545956 h 4046561"/>
                  <a:gd name="connsiteX258" fmla="*/ 846197 w 3692679"/>
                  <a:gd name="connsiteY258" fmla="*/ 484536 h 4046561"/>
                  <a:gd name="connsiteX259" fmla="*/ 772090 w 3692679"/>
                  <a:gd name="connsiteY259" fmla="*/ 450415 h 4046561"/>
                  <a:gd name="connsiteX260" fmla="*/ 717496 w 3692679"/>
                  <a:gd name="connsiteY260" fmla="*/ 429940 h 4046561"/>
                  <a:gd name="connsiteX261" fmla="*/ 662904 w 3692679"/>
                  <a:gd name="connsiteY261" fmla="*/ 388994 h 4046561"/>
                  <a:gd name="connsiteX262" fmla="*/ 642430 w 3692679"/>
                  <a:gd name="connsiteY262" fmla="*/ 375345 h 4046561"/>
                  <a:gd name="connsiteX263" fmla="*/ 574189 w 3692679"/>
                  <a:gd name="connsiteY263" fmla="*/ 368521 h 4046561"/>
                  <a:gd name="connsiteX264" fmla="*/ 560564 w 3692679"/>
                  <a:gd name="connsiteY264" fmla="*/ 354900 h 4046561"/>
                  <a:gd name="connsiteX265" fmla="*/ 669728 w 3692679"/>
                  <a:gd name="connsiteY265" fmla="*/ 163787 h 4046561"/>
                  <a:gd name="connsiteX266" fmla="*/ 642457 w 3692679"/>
                  <a:gd name="connsiteY266" fmla="*/ 109204 h 4046561"/>
                  <a:gd name="connsiteX267" fmla="*/ 581060 w 3692679"/>
                  <a:gd name="connsiteY267" fmla="*/ 68261 h 4046561"/>
                  <a:gd name="connsiteX268" fmla="*/ 512772 w 3692679"/>
                  <a:gd name="connsiteY268" fmla="*/ 34122 h 4046561"/>
                  <a:gd name="connsiteX269" fmla="*/ 451335 w 3692679"/>
                  <a:gd name="connsiteY269" fmla="*/ 27295 h 4046561"/>
                  <a:gd name="connsiteX270" fmla="*/ 444512 w 3692679"/>
                  <a:gd name="connsiteY270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188365 w 3692679"/>
                  <a:gd name="connsiteY57" fmla="*/ 1985916 h 4046561"/>
                  <a:gd name="connsiteX58" fmla="*/ 1270201 w 3692679"/>
                  <a:gd name="connsiteY58" fmla="*/ 2047164 h 4046561"/>
                  <a:gd name="connsiteX59" fmla="*/ 1277025 w 3692679"/>
                  <a:gd name="connsiteY59" fmla="*/ 2067636 h 4046561"/>
                  <a:gd name="connsiteX60" fmla="*/ 1304321 w 3692679"/>
                  <a:gd name="connsiteY60" fmla="*/ 2108579 h 4046561"/>
                  <a:gd name="connsiteX61" fmla="*/ 1324792 w 3692679"/>
                  <a:gd name="connsiteY61" fmla="*/ 2149522 h 4046561"/>
                  <a:gd name="connsiteX62" fmla="*/ 1331616 w 3692679"/>
                  <a:gd name="connsiteY62" fmla="*/ 2169994 h 4046561"/>
                  <a:gd name="connsiteX63" fmla="*/ 1352088 w 3692679"/>
                  <a:gd name="connsiteY63" fmla="*/ 2183642 h 4046561"/>
                  <a:gd name="connsiteX64" fmla="*/ 1358912 w 3692679"/>
                  <a:gd name="connsiteY64" fmla="*/ 2204113 h 4046561"/>
                  <a:gd name="connsiteX65" fmla="*/ 1379383 w 3692679"/>
                  <a:gd name="connsiteY65" fmla="*/ 2210937 h 4046561"/>
                  <a:gd name="connsiteX66" fmla="*/ 1420327 w 3692679"/>
                  <a:gd name="connsiteY66" fmla="*/ 2238233 h 4046561"/>
                  <a:gd name="connsiteX67" fmla="*/ 1440798 w 3692679"/>
                  <a:gd name="connsiteY67" fmla="*/ 2245057 h 4046561"/>
                  <a:gd name="connsiteX68" fmla="*/ 1502213 w 3692679"/>
                  <a:gd name="connsiteY68" fmla="*/ 2279176 h 4046561"/>
                  <a:gd name="connsiteX69" fmla="*/ 1563628 w 3692679"/>
                  <a:gd name="connsiteY69" fmla="*/ 2320119 h 4046561"/>
                  <a:gd name="connsiteX70" fmla="*/ 1584100 w 3692679"/>
                  <a:gd name="connsiteY70" fmla="*/ 2333767 h 4046561"/>
                  <a:gd name="connsiteX71" fmla="*/ 1604571 w 3692679"/>
                  <a:gd name="connsiteY71" fmla="*/ 2340591 h 4046561"/>
                  <a:gd name="connsiteX72" fmla="*/ 1618219 w 3692679"/>
                  <a:gd name="connsiteY72" fmla="*/ 2361063 h 4046561"/>
                  <a:gd name="connsiteX73" fmla="*/ 1638691 w 3692679"/>
                  <a:gd name="connsiteY73" fmla="*/ 2367886 h 4046561"/>
                  <a:gd name="connsiteX74" fmla="*/ 1679634 w 3692679"/>
                  <a:gd name="connsiteY74" fmla="*/ 2395182 h 4046561"/>
                  <a:gd name="connsiteX75" fmla="*/ 1700106 w 3692679"/>
                  <a:gd name="connsiteY75" fmla="*/ 2408830 h 4046561"/>
                  <a:gd name="connsiteX76" fmla="*/ 1727401 w 3692679"/>
                  <a:gd name="connsiteY76" fmla="*/ 2429301 h 4046561"/>
                  <a:gd name="connsiteX77" fmla="*/ 1768344 w 3692679"/>
                  <a:gd name="connsiteY77" fmla="*/ 2456597 h 4046561"/>
                  <a:gd name="connsiteX78" fmla="*/ 1829759 w 3692679"/>
                  <a:gd name="connsiteY78" fmla="*/ 2497540 h 4046561"/>
                  <a:gd name="connsiteX79" fmla="*/ 1850231 w 3692679"/>
                  <a:gd name="connsiteY79" fmla="*/ 2511188 h 4046561"/>
                  <a:gd name="connsiteX80" fmla="*/ 1870703 w 3692679"/>
                  <a:gd name="connsiteY80" fmla="*/ 2531660 h 4046561"/>
                  <a:gd name="connsiteX81" fmla="*/ 1891174 w 3692679"/>
                  <a:gd name="connsiteY81" fmla="*/ 2538483 h 4046561"/>
                  <a:gd name="connsiteX82" fmla="*/ 1938941 w 3692679"/>
                  <a:gd name="connsiteY82" fmla="*/ 2572603 h 4046561"/>
                  <a:gd name="connsiteX83" fmla="*/ 1979885 w 3692679"/>
                  <a:gd name="connsiteY83" fmla="*/ 2599898 h 4046561"/>
                  <a:gd name="connsiteX84" fmla="*/ 2020828 w 3692679"/>
                  <a:gd name="connsiteY84" fmla="*/ 2627194 h 4046561"/>
                  <a:gd name="connsiteX85" fmla="*/ 2061771 w 3692679"/>
                  <a:gd name="connsiteY85" fmla="*/ 2640842 h 4046561"/>
                  <a:gd name="connsiteX86" fmla="*/ 2102715 w 3692679"/>
                  <a:gd name="connsiteY86" fmla="*/ 2654489 h 4046561"/>
                  <a:gd name="connsiteX87" fmla="*/ 2123186 w 3692679"/>
                  <a:gd name="connsiteY87" fmla="*/ 2661313 h 4046561"/>
                  <a:gd name="connsiteX88" fmla="*/ 2150482 w 3692679"/>
                  <a:gd name="connsiteY88" fmla="*/ 2668137 h 4046561"/>
                  <a:gd name="connsiteX89" fmla="*/ 2170953 w 3692679"/>
                  <a:gd name="connsiteY89" fmla="*/ 2674961 h 4046561"/>
                  <a:gd name="connsiteX90" fmla="*/ 2211897 w 3692679"/>
                  <a:gd name="connsiteY90" fmla="*/ 2681785 h 4046561"/>
                  <a:gd name="connsiteX91" fmla="*/ 2280135 w 3692679"/>
                  <a:gd name="connsiteY91" fmla="*/ 2702257 h 4046561"/>
                  <a:gd name="connsiteX92" fmla="*/ 2321079 w 3692679"/>
                  <a:gd name="connsiteY92" fmla="*/ 2715904 h 4046561"/>
                  <a:gd name="connsiteX93" fmla="*/ 2362022 w 3692679"/>
                  <a:gd name="connsiteY93" fmla="*/ 2729552 h 4046561"/>
                  <a:gd name="connsiteX94" fmla="*/ 2382494 w 3692679"/>
                  <a:gd name="connsiteY94" fmla="*/ 2736376 h 4046561"/>
                  <a:gd name="connsiteX95" fmla="*/ 2402965 w 3692679"/>
                  <a:gd name="connsiteY95" fmla="*/ 2750024 h 4046561"/>
                  <a:gd name="connsiteX96" fmla="*/ 2423437 w 3692679"/>
                  <a:gd name="connsiteY96" fmla="*/ 2756848 h 4046561"/>
                  <a:gd name="connsiteX97" fmla="*/ 2464380 w 3692679"/>
                  <a:gd name="connsiteY97" fmla="*/ 2784143 h 4046561"/>
                  <a:gd name="connsiteX98" fmla="*/ 2525795 w 3692679"/>
                  <a:gd name="connsiteY98" fmla="*/ 2825086 h 4046561"/>
                  <a:gd name="connsiteX99" fmla="*/ 2546267 w 3692679"/>
                  <a:gd name="connsiteY99" fmla="*/ 2838734 h 4046561"/>
                  <a:gd name="connsiteX100" fmla="*/ 2573562 w 3692679"/>
                  <a:gd name="connsiteY100" fmla="*/ 2852382 h 4046561"/>
                  <a:gd name="connsiteX101" fmla="*/ 2614506 w 3692679"/>
                  <a:gd name="connsiteY101" fmla="*/ 2879677 h 4046561"/>
                  <a:gd name="connsiteX102" fmla="*/ 2634977 w 3692679"/>
                  <a:gd name="connsiteY102" fmla="*/ 2900149 h 4046561"/>
                  <a:gd name="connsiteX103" fmla="*/ 2655449 w 3692679"/>
                  <a:gd name="connsiteY103" fmla="*/ 2913797 h 4046561"/>
                  <a:gd name="connsiteX104" fmla="*/ 2662273 w 3692679"/>
                  <a:gd name="connsiteY104" fmla="*/ 2934268 h 4046561"/>
                  <a:gd name="connsiteX105" fmla="*/ 2675921 w 3692679"/>
                  <a:gd name="connsiteY105" fmla="*/ 2954740 h 4046561"/>
                  <a:gd name="connsiteX106" fmla="*/ 2696392 w 3692679"/>
                  <a:gd name="connsiteY106" fmla="*/ 2995683 h 4046561"/>
                  <a:gd name="connsiteX107" fmla="*/ 2703216 w 3692679"/>
                  <a:gd name="connsiteY107" fmla="*/ 3016155 h 4046561"/>
                  <a:gd name="connsiteX108" fmla="*/ 2723688 w 3692679"/>
                  <a:gd name="connsiteY108" fmla="*/ 3057098 h 4046561"/>
                  <a:gd name="connsiteX109" fmla="*/ 2716864 w 3692679"/>
                  <a:gd name="connsiteY109" fmla="*/ 3118513 h 4046561"/>
                  <a:gd name="connsiteX110" fmla="*/ 2703216 w 3692679"/>
                  <a:gd name="connsiteY110" fmla="*/ 3166280 h 4046561"/>
                  <a:gd name="connsiteX111" fmla="*/ 2696392 w 3692679"/>
                  <a:gd name="connsiteY111" fmla="*/ 3193576 h 4046561"/>
                  <a:gd name="connsiteX112" fmla="*/ 2682744 w 3692679"/>
                  <a:gd name="connsiteY112" fmla="*/ 3234519 h 4046561"/>
                  <a:gd name="connsiteX113" fmla="*/ 2669097 w 3692679"/>
                  <a:gd name="connsiteY113" fmla="*/ 3254991 h 4046561"/>
                  <a:gd name="connsiteX114" fmla="*/ 2662273 w 3692679"/>
                  <a:gd name="connsiteY114" fmla="*/ 3275463 h 4046561"/>
                  <a:gd name="connsiteX115" fmla="*/ 2641801 w 3692679"/>
                  <a:gd name="connsiteY115" fmla="*/ 3295934 h 4046561"/>
                  <a:gd name="connsiteX116" fmla="*/ 2594034 w 3692679"/>
                  <a:gd name="connsiteY116" fmla="*/ 3323230 h 4046561"/>
                  <a:gd name="connsiteX117" fmla="*/ 2634977 w 3692679"/>
                  <a:gd name="connsiteY117" fmla="*/ 3357349 h 4046561"/>
                  <a:gd name="connsiteX118" fmla="*/ 2655449 w 3692679"/>
                  <a:gd name="connsiteY118" fmla="*/ 3364173 h 4046561"/>
                  <a:gd name="connsiteX119" fmla="*/ 2675921 w 3692679"/>
                  <a:gd name="connsiteY119" fmla="*/ 3377821 h 4046561"/>
                  <a:gd name="connsiteX120" fmla="*/ 2696392 w 3692679"/>
                  <a:gd name="connsiteY120" fmla="*/ 3384645 h 4046561"/>
                  <a:gd name="connsiteX121" fmla="*/ 2757807 w 3692679"/>
                  <a:gd name="connsiteY121" fmla="*/ 3418764 h 4046561"/>
                  <a:gd name="connsiteX122" fmla="*/ 2778279 w 3692679"/>
                  <a:gd name="connsiteY122" fmla="*/ 3432412 h 4046561"/>
                  <a:gd name="connsiteX123" fmla="*/ 2798750 w 3692679"/>
                  <a:gd name="connsiteY123" fmla="*/ 3439236 h 4046561"/>
                  <a:gd name="connsiteX124" fmla="*/ 2839694 w 3692679"/>
                  <a:gd name="connsiteY124" fmla="*/ 3466531 h 4046561"/>
                  <a:gd name="connsiteX125" fmla="*/ 2880637 w 3692679"/>
                  <a:gd name="connsiteY125" fmla="*/ 3480179 h 4046561"/>
                  <a:gd name="connsiteX126" fmla="*/ 2921580 w 3692679"/>
                  <a:gd name="connsiteY126" fmla="*/ 3500651 h 4046561"/>
                  <a:gd name="connsiteX127" fmla="*/ 2948876 w 3692679"/>
                  <a:gd name="connsiteY127" fmla="*/ 3493827 h 4046561"/>
                  <a:gd name="connsiteX128" fmla="*/ 2969347 w 3692679"/>
                  <a:gd name="connsiteY128" fmla="*/ 3480179 h 4046561"/>
                  <a:gd name="connsiteX129" fmla="*/ 2989819 w 3692679"/>
                  <a:gd name="connsiteY129" fmla="*/ 3473355 h 4046561"/>
                  <a:gd name="connsiteX130" fmla="*/ 3023938 w 3692679"/>
                  <a:gd name="connsiteY130" fmla="*/ 3446060 h 4046561"/>
                  <a:gd name="connsiteX131" fmla="*/ 3064882 w 3692679"/>
                  <a:gd name="connsiteY131" fmla="*/ 3411940 h 4046561"/>
                  <a:gd name="connsiteX132" fmla="*/ 3071706 w 3692679"/>
                  <a:gd name="connsiteY132" fmla="*/ 3391468 h 4046561"/>
                  <a:gd name="connsiteX133" fmla="*/ 3092177 w 3692679"/>
                  <a:gd name="connsiteY133" fmla="*/ 3370997 h 4046561"/>
                  <a:gd name="connsiteX134" fmla="*/ 3105825 w 3692679"/>
                  <a:gd name="connsiteY134" fmla="*/ 3350525 h 4046561"/>
                  <a:gd name="connsiteX135" fmla="*/ 3119473 w 3692679"/>
                  <a:gd name="connsiteY135" fmla="*/ 3370997 h 4046561"/>
                  <a:gd name="connsiteX136" fmla="*/ 3126297 w 3692679"/>
                  <a:gd name="connsiteY136" fmla="*/ 3391468 h 4046561"/>
                  <a:gd name="connsiteX137" fmla="*/ 3167240 w 3692679"/>
                  <a:gd name="connsiteY137" fmla="*/ 3418764 h 4046561"/>
                  <a:gd name="connsiteX138" fmla="*/ 3187712 w 3692679"/>
                  <a:gd name="connsiteY138" fmla="*/ 3432412 h 4046561"/>
                  <a:gd name="connsiteX139" fmla="*/ 3228655 w 3692679"/>
                  <a:gd name="connsiteY139" fmla="*/ 3405116 h 4046561"/>
                  <a:gd name="connsiteX140" fmla="*/ 3242303 w 3692679"/>
                  <a:gd name="connsiteY140" fmla="*/ 3425588 h 4046561"/>
                  <a:gd name="connsiteX141" fmla="*/ 3283246 w 3692679"/>
                  <a:gd name="connsiteY141" fmla="*/ 3459707 h 4046561"/>
                  <a:gd name="connsiteX142" fmla="*/ 3310541 w 3692679"/>
                  <a:gd name="connsiteY142" fmla="*/ 3500651 h 4046561"/>
                  <a:gd name="connsiteX143" fmla="*/ 3296894 w 3692679"/>
                  <a:gd name="connsiteY143" fmla="*/ 3521122 h 4046561"/>
                  <a:gd name="connsiteX144" fmla="*/ 3283246 w 3692679"/>
                  <a:gd name="connsiteY144" fmla="*/ 3562066 h 4046561"/>
                  <a:gd name="connsiteX145" fmla="*/ 3269598 w 3692679"/>
                  <a:gd name="connsiteY145" fmla="*/ 3582537 h 4046561"/>
                  <a:gd name="connsiteX146" fmla="*/ 3262774 w 3692679"/>
                  <a:gd name="connsiteY146" fmla="*/ 3603009 h 4046561"/>
                  <a:gd name="connsiteX147" fmla="*/ 3290070 w 3692679"/>
                  <a:gd name="connsiteY147" fmla="*/ 3650776 h 4046561"/>
                  <a:gd name="connsiteX148" fmla="*/ 3310541 w 3692679"/>
                  <a:gd name="connsiteY148" fmla="*/ 3664424 h 4046561"/>
                  <a:gd name="connsiteX149" fmla="*/ 3351485 w 3692679"/>
                  <a:gd name="connsiteY149" fmla="*/ 3691719 h 4046561"/>
                  <a:gd name="connsiteX150" fmla="*/ 3371956 w 3692679"/>
                  <a:gd name="connsiteY150" fmla="*/ 3705367 h 4046561"/>
                  <a:gd name="connsiteX151" fmla="*/ 3378780 w 3692679"/>
                  <a:gd name="connsiteY151" fmla="*/ 3725839 h 4046561"/>
                  <a:gd name="connsiteX152" fmla="*/ 3392428 w 3692679"/>
                  <a:gd name="connsiteY152" fmla="*/ 3746310 h 4046561"/>
                  <a:gd name="connsiteX153" fmla="*/ 3412900 w 3692679"/>
                  <a:gd name="connsiteY153" fmla="*/ 3814549 h 4046561"/>
                  <a:gd name="connsiteX154" fmla="*/ 3426547 w 3692679"/>
                  <a:gd name="connsiteY154" fmla="*/ 3903260 h 4046561"/>
                  <a:gd name="connsiteX155" fmla="*/ 3460667 w 3692679"/>
                  <a:gd name="connsiteY155" fmla="*/ 3937379 h 4046561"/>
                  <a:gd name="connsiteX156" fmla="*/ 3501610 w 3692679"/>
                  <a:gd name="connsiteY156" fmla="*/ 3978322 h 4046561"/>
                  <a:gd name="connsiteX157" fmla="*/ 3542553 w 3692679"/>
                  <a:gd name="connsiteY157" fmla="*/ 4012442 h 4046561"/>
                  <a:gd name="connsiteX158" fmla="*/ 3583497 w 3692679"/>
                  <a:gd name="connsiteY158" fmla="*/ 4046561 h 4046561"/>
                  <a:gd name="connsiteX159" fmla="*/ 3603968 w 3692679"/>
                  <a:gd name="connsiteY159" fmla="*/ 4005618 h 4046561"/>
                  <a:gd name="connsiteX160" fmla="*/ 3590321 w 3692679"/>
                  <a:gd name="connsiteY160" fmla="*/ 3957851 h 4046561"/>
                  <a:gd name="connsiteX161" fmla="*/ 3576673 w 3692679"/>
                  <a:gd name="connsiteY161" fmla="*/ 3910083 h 4046561"/>
                  <a:gd name="connsiteX162" fmla="*/ 3563025 w 3692679"/>
                  <a:gd name="connsiteY162" fmla="*/ 3889612 h 4046561"/>
                  <a:gd name="connsiteX163" fmla="*/ 3535730 w 3692679"/>
                  <a:gd name="connsiteY163" fmla="*/ 3828197 h 4046561"/>
                  <a:gd name="connsiteX164" fmla="*/ 3515258 w 3692679"/>
                  <a:gd name="connsiteY164" fmla="*/ 3780430 h 4046561"/>
                  <a:gd name="connsiteX165" fmla="*/ 3501610 w 3692679"/>
                  <a:gd name="connsiteY165" fmla="*/ 3759958 h 4046561"/>
                  <a:gd name="connsiteX166" fmla="*/ 3487962 w 3692679"/>
                  <a:gd name="connsiteY166" fmla="*/ 3719015 h 4046561"/>
                  <a:gd name="connsiteX167" fmla="*/ 3474315 w 3692679"/>
                  <a:gd name="connsiteY167" fmla="*/ 3678071 h 4046561"/>
                  <a:gd name="connsiteX168" fmla="*/ 3467491 w 3692679"/>
                  <a:gd name="connsiteY168" fmla="*/ 3650776 h 4046561"/>
                  <a:gd name="connsiteX169" fmla="*/ 3447019 w 3692679"/>
                  <a:gd name="connsiteY169" fmla="*/ 3589361 h 4046561"/>
                  <a:gd name="connsiteX170" fmla="*/ 3433371 w 3692679"/>
                  <a:gd name="connsiteY170" fmla="*/ 3541594 h 4046561"/>
                  <a:gd name="connsiteX171" fmla="*/ 3419724 w 3692679"/>
                  <a:gd name="connsiteY171" fmla="*/ 3411940 h 4046561"/>
                  <a:gd name="connsiteX172" fmla="*/ 3426547 w 3692679"/>
                  <a:gd name="connsiteY172" fmla="*/ 3309582 h 4046561"/>
                  <a:gd name="connsiteX173" fmla="*/ 3433371 w 3692679"/>
                  <a:gd name="connsiteY173" fmla="*/ 3282286 h 4046561"/>
                  <a:gd name="connsiteX174" fmla="*/ 3447019 w 3692679"/>
                  <a:gd name="connsiteY174" fmla="*/ 3241343 h 4046561"/>
                  <a:gd name="connsiteX175" fmla="*/ 3453843 w 3692679"/>
                  <a:gd name="connsiteY175" fmla="*/ 3220871 h 4046561"/>
                  <a:gd name="connsiteX176" fmla="*/ 3467491 w 3692679"/>
                  <a:gd name="connsiteY176" fmla="*/ 3200400 h 4046561"/>
                  <a:gd name="connsiteX177" fmla="*/ 3481138 w 3692679"/>
                  <a:gd name="connsiteY177" fmla="*/ 3159457 h 4046561"/>
                  <a:gd name="connsiteX178" fmla="*/ 3494786 w 3692679"/>
                  <a:gd name="connsiteY178" fmla="*/ 3138985 h 4046561"/>
                  <a:gd name="connsiteX179" fmla="*/ 3508434 w 3692679"/>
                  <a:gd name="connsiteY179" fmla="*/ 3098042 h 4046561"/>
                  <a:gd name="connsiteX180" fmla="*/ 3522082 w 3692679"/>
                  <a:gd name="connsiteY180" fmla="*/ 3057098 h 4046561"/>
                  <a:gd name="connsiteX181" fmla="*/ 3528906 w 3692679"/>
                  <a:gd name="connsiteY181" fmla="*/ 3036627 h 4046561"/>
                  <a:gd name="connsiteX182" fmla="*/ 3535730 w 3692679"/>
                  <a:gd name="connsiteY182" fmla="*/ 3009331 h 4046561"/>
                  <a:gd name="connsiteX183" fmla="*/ 3549377 w 3692679"/>
                  <a:gd name="connsiteY183" fmla="*/ 2968388 h 4046561"/>
                  <a:gd name="connsiteX184" fmla="*/ 3576673 w 3692679"/>
                  <a:gd name="connsiteY184" fmla="*/ 2886501 h 4046561"/>
                  <a:gd name="connsiteX185" fmla="*/ 3590321 w 3692679"/>
                  <a:gd name="connsiteY185" fmla="*/ 2838734 h 4046561"/>
                  <a:gd name="connsiteX186" fmla="*/ 3603968 w 3692679"/>
                  <a:gd name="connsiteY186" fmla="*/ 2797791 h 4046561"/>
                  <a:gd name="connsiteX187" fmla="*/ 3610792 w 3692679"/>
                  <a:gd name="connsiteY187" fmla="*/ 2770495 h 4046561"/>
                  <a:gd name="connsiteX188" fmla="*/ 3624440 w 3692679"/>
                  <a:gd name="connsiteY188" fmla="*/ 2729552 h 4046561"/>
                  <a:gd name="connsiteX189" fmla="*/ 3631264 w 3692679"/>
                  <a:gd name="connsiteY189" fmla="*/ 2681785 h 4046561"/>
                  <a:gd name="connsiteX190" fmla="*/ 3638088 w 3692679"/>
                  <a:gd name="connsiteY190" fmla="*/ 2654489 h 4046561"/>
                  <a:gd name="connsiteX191" fmla="*/ 3644912 w 3692679"/>
                  <a:gd name="connsiteY191" fmla="*/ 2593074 h 4046561"/>
                  <a:gd name="connsiteX192" fmla="*/ 3658559 w 3692679"/>
                  <a:gd name="connsiteY192" fmla="*/ 2483892 h 4046561"/>
                  <a:gd name="connsiteX193" fmla="*/ 3665383 w 3692679"/>
                  <a:gd name="connsiteY193" fmla="*/ 2333767 h 4046561"/>
                  <a:gd name="connsiteX194" fmla="*/ 3672207 w 3692679"/>
                  <a:gd name="connsiteY194" fmla="*/ 2272352 h 4046561"/>
                  <a:gd name="connsiteX195" fmla="*/ 3692679 w 3692679"/>
                  <a:gd name="connsiteY195" fmla="*/ 1924334 h 4046561"/>
                  <a:gd name="connsiteX196" fmla="*/ 3685855 w 3692679"/>
                  <a:gd name="connsiteY196" fmla="*/ 1828800 h 4046561"/>
                  <a:gd name="connsiteX197" fmla="*/ 3665383 w 3692679"/>
                  <a:gd name="connsiteY197" fmla="*/ 1760561 h 4046561"/>
                  <a:gd name="connsiteX198" fmla="*/ 3658559 w 3692679"/>
                  <a:gd name="connsiteY198" fmla="*/ 1726442 h 4046561"/>
                  <a:gd name="connsiteX199" fmla="*/ 3651735 w 3692679"/>
                  <a:gd name="connsiteY199" fmla="*/ 1705970 h 4046561"/>
                  <a:gd name="connsiteX200" fmla="*/ 3644912 w 3692679"/>
                  <a:gd name="connsiteY200" fmla="*/ 1726442 h 4046561"/>
                  <a:gd name="connsiteX201" fmla="*/ 3631264 w 3692679"/>
                  <a:gd name="connsiteY201" fmla="*/ 1746913 h 4046561"/>
                  <a:gd name="connsiteX202" fmla="*/ 3597144 w 3692679"/>
                  <a:gd name="connsiteY202" fmla="*/ 1801504 h 4046561"/>
                  <a:gd name="connsiteX203" fmla="*/ 3590321 w 3692679"/>
                  <a:gd name="connsiteY203" fmla="*/ 1821976 h 4046561"/>
                  <a:gd name="connsiteX204" fmla="*/ 3549377 w 3692679"/>
                  <a:gd name="connsiteY204" fmla="*/ 1842448 h 4046561"/>
                  <a:gd name="connsiteX205" fmla="*/ 3501610 w 3692679"/>
                  <a:gd name="connsiteY205" fmla="*/ 1862919 h 4046561"/>
                  <a:gd name="connsiteX206" fmla="*/ 3378780 w 3692679"/>
                  <a:gd name="connsiteY206" fmla="*/ 1835624 h 4046561"/>
                  <a:gd name="connsiteX207" fmla="*/ 3303856 w 3692679"/>
                  <a:gd name="connsiteY207" fmla="*/ 1822129 h 4046561"/>
                  <a:gd name="connsiteX208" fmla="*/ 3310679 w 3692679"/>
                  <a:gd name="connsiteY208" fmla="*/ 1603747 h 4046561"/>
                  <a:gd name="connsiteX209" fmla="*/ 3324329 w 3692679"/>
                  <a:gd name="connsiteY209" fmla="*/ 1562800 h 4046561"/>
                  <a:gd name="connsiteX210" fmla="*/ 3331013 w 3692679"/>
                  <a:gd name="connsiteY210" fmla="*/ 1460310 h 4046561"/>
                  <a:gd name="connsiteX211" fmla="*/ 3303718 w 3692679"/>
                  <a:gd name="connsiteY211" fmla="*/ 1398895 h 4046561"/>
                  <a:gd name="connsiteX212" fmla="*/ 3296894 w 3692679"/>
                  <a:gd name="connsiteY212" fmla="*/ 1378424 h 4046561"/>
                  <a:gd name="connsiteX213" fmla="*/ 3290070 w 3692679"/>
                  <a:gd name="connsiteY213" fmla="*/ 1357952 h 4046561"/>
                  <a:gd name="connsiteX214" fmla="*/ 3071706 w 3692679"/>
                  <a:gd name="connsiteY214" fmla="*/ 1330657 h 4046561"/>
                  <a:gd name="connsiteX215" fmla="*/ 2846518 w 3692679"/>
                  <a:gd name="connsiteY215" fmla="*/ 1337480 h 4046561"/>
                  <a:gd name="connsiteX216" fmla="*/ 2826046 w 3692679"/>
                  <a:gd name="connsiteY216" fmla="*/ 1351128 h 4046561"/>
                  <a:gd name="connsiteX217" fmla="*/ 2812398 w 3692679"/>
                  <a:gd name="connsiteY217" fmla="*/ 1392071 h 4046561"/>
                  <a:gd name="connsiteX218" fmla="*/ 2805574 w 3692679"/>
                  <a:gd name="connsiteY218" fmla="*/ 1419367 h 4046561"/>
                  <a:gd name="connsiteX219" fmla="*/ 2791927 w 3692679"/>
                  <a:gd name="connsiteY219" fmla="*/ 1473958 h 4046561"/>
                  <a:gd name="connsiteX220" fmla="*/ 2785103 w 3692679"/>
                  <a:gd name="connsiteY220" fmla="*/ 1521725 h 4046561"/>
                  <a:gd name="connsiteX221" fmla="*/ 2791927 w 3692679"/>
                  <a:gd name="connsiteY221" fmla="*/ 1705970 h 4046561"/>
                  <a:gd name="connsiteX222" fmla="*/ 2805574 w 3692679"/>
                  <a:gd name="connsiteY222" fmla="*/ 1808328 h 4046561"/>
                  <a:gd name="connsiteX223" fmla="*/ 2798750 w 3692679"/>
                  <a:gd name="connsiteY223" fmla="*/ 1835624 h 4046561"/>
                  <a:gd name="connsiteX224" fmla="*/ 2737335 w 3692679"/>
                  <a:gd name="connsiteY224" fmla="*/ 1828800 h 4046561"/>
                  <a:gd name="connsiteX225" fmla="*/ 2614506 w 3692679"/>
                  <a:gd name="connsiteY225" fmla="*/ 1821976 h 4046561"/>
                  <a:gd name="connsiteX226" fmla="*/ 2348374 w 3692679"/>
                  <a:gd name="connsiteY226" fmla="*/ 1808328 h 4046561"/>
                  <a:gd name="connsiteX227" fmla="*/ 2225638 w 3692679"/>
                  <a:gd name="connsiteY227" fmla="*/ 1815305 h 4046561"/>
                  <a:gd name="connsiteX228" fmla="*/ 2150573 w 3692679"/>
                  <a:gd name="connsiteY228" fmla="*/ 1815305 h 4046561"/>
                  <a:gd name="connsiteX229" fmla="*/ 1979968 w 3692679"/>
                  <a:gd name="connsiteY229" fmla="*/ 1808480 h 4046561"/>
                  <a:gd name="connsiteX230" fmla="*/ 1918470 w 3692679"/>
                  <a:gd name="connsiteY230" fmla="*/ 1753737 h 4046561"/>
                  <a:gd name="connsiteX231" fmla="*/ 1877527 w 3692679"/>
                  <a:gd name="connsiteY231" fmla="*/ 1692322 h 4046561"/>
                  <a:gd name="connsiteX232" fmla="*/ 1863879 w 3692679"/>
                  <a:gd name="connsiteY232" fmla="*/ 1671851 h 4046561"/>
                  <a:gd name="connsiteX233" fmla="*/ 1822935 w 3692679"/>
                  <a:gd name="connsiteY233" fmla="*/ 1630907 h 4046561"/>
                  <a:gd name="connsiteX234" fmla="*/ 1775168 w 3692679"/>
                  <a:gd name="connsiteY234" fmla="*/ 1576316 h 4046561"/>
                  <a:gd name="connsiteX235" fmla="*/ 1720577 w 3692679"/>
                  <a:gd name="connsiteY235" fmla="*/ 1514901 h 4046561"/>
                  <a:gd name="connsiteX236" fmla="*/ 1679634 w 3692679"/>
                  <a:gd name="connsiteY236" fmla="*/ 1487606 h 4046561"/>
                  <a:gd name="connsiteX237" fmla="*/ 1618219 w 3692679"/>
                  <a:gd name="connsiteY237" fmla="*/ 1439839 h 4046561"/>
                  <a:gd name="connsiteX238" fmla="*/ 1577276 w 3692679"/>
                  <a:gd name="connsiteY238" fmla="*/ 1398895 h 4046561"/>
                  <a:gd name="connsiteX239" fmla="*/ 1536333 w 3692679"/>
                  <a:gd name="connsiteY239" fmla="*/ 1371600 h 4046561"/>
                  <a:gd name="connsiteX240" fmla="*/ 1488565 w 3692679"/>
                  <a:gd name="connsiteY240" fmla="*/ 1310185 h 4046561"/>
                  <a:gd name="connsiteX241" fmla="*/ 1468094 w 3692679"/>
                  <a:gd name="connsiteY241" fmla="*/ 1289713 h 4046561"/>
                  <a:gd name="connsiteX242" fmla="*/ 1447622 w 3692679"/>
                  <a:gd name="connsiteY242" fmla="*/ 1282889 h 4046561"/>
                  <a:gd name="connsiteX243" fmla="*/ 1420327 w 3692679"/>
                  <a:gd name="connsiteY243" fmla="*/ 1248770 h 4046561"/>
                  <a:gd name="connsiteX244" fmla="*/ 1393031 w 3692679"/>
                  <a:gd name="connsiteY244" fmla="*/ 1214651 h 4046561"/>
                  <a:gd name="connsiteX245" fmla="*/ 1379383 w 3692679"/>
                  <a:gd name="connsiteY245" fmla="*/ 1194179 h 4046561"/>
                  <a:gd name="connsiteX246" fmla="*/ 1338440 w 3692679"/>
                  <a:gd name="connsiteY246" fmla="*/ 1153236 h 4046561"/>
                  <a:gd name="connsiteX247" fmla="*/ 1304321 w 3692679"/>
                  <a:gd name="connsiteY247" fmla="*/ 1125940 h 4046561"/>
                  <a:gd name="connsiteX248" fmla="*/ 1290673 w 3692679"/>
                  <a:gd name="connsiteY248" fmla="*/ 1098645 h 4046561"/>
                  <a:gd name="connsiteX249" fmla="*/ 1270201 w 3692679"/>
                  <a:gd name="connsiteY249" fmla="*/ 1084997 h 4046561"/>
                  <a:gd name="connsiteX250" fmla="*/ 1242906 w 3692679"/>
                  <a:gd name="connsiteY250" fmla="*/ 1064525 h 4046561"/>
                  <a:gd name="connsiteX251" fmla="*/ 1297551 w 3692679"/>
                  <a:gd name="connsiteY251" fmla="*/ 873530 h 4046561"/>
                  <a:gd name="connsiteX252" fmla="*/ 1345320 w 3692679"/>
                  <a:gd name="connsiteY252" fmla="*/ 743866 h 4046561"/>
                  <a:gd name="connsiteX253" fmla="*/ 1331672 w 3692679"/>
                  <a:gd name="connsiteY253" fmla="*/ 696095 h 4046561"/>
                  <a:gd name="connsiteX254" fmla="*/ 1249782 w 3692679"/>
                  <a:gd name="connsiteY254" fmla="*/ 696095 h 4046561"/>
                  <a:gd name="connsiteX255" fmla="*/ 1113344 w 3692679"/>
                  <a:gd name="connsiteY255" fmla="*/ 621082 h 4046561"/>
                  <a:gd name="connsiteX256" fmla="*/ 949519 w 3692679"/>
                  <a:gd name="connsiteY256" fmla="*/ 545956 h 4046561"/>
                  <a:gd name="connsiteX257" fmla="*/ 846197 w 3692679"/>
                  <a:gd name="connsiteY257" fmla="*/ 484536 h 4046561"/>
                  <a:gd name="connsiteX258" fmla="*/ 772090 w 3692679"/>
                  <a:gd name="connsiteY258" fmla="*/ 450415 h 4046561"/>
                  <a:gd name="connsiteX259" fmla="*/ 717496 w 3692679"/>
                  <a:gd name="connsiteY259" fmla="*/ 429940 h 4046561"/>
                  <a:gd name="connsiteX260" fmla="*/ 662904 w 3692679"/>
                  <a:gd name="connsiteY260" fmla="*/ 388994 h 4046561"/>
                  <a:gd name="connsiteX261" fmla="*/ 642430 w 3692679"/>
                  <a:gd name="connsiteY261" fmla="*/ 375345 h 4046561"/>
                  <a:gd name="connsiteX262" fmla="*/ 574189 w 3692679"/>
                  <a:gd name="connsiteY262" fmla="*/ 368521 h 4046561"/>
                  <a:gd name="connsiteX263" fmla="*/ 560564 w 3692679"/>
                  <a:gd name="connsiteY263" fmla="*/ 354900 h 4046561"/>
                  <a:gd name="connsiteX264" fmla="*/ 669728 w 3692679"/>
                  <a:gd name="connsiteY264" fmla="*/ 163787 h 4046561"/>
                  <a:gd name="connsiteX265" fmla="*/ 642457 w 3692679"/>
                  <a:gd name="connsiteY265" fmla="*/ 109204 h 4046561"/>
                  <a:gd name="connsiteX266" fmla="*/ 581060 w 3692679"/>
                  <a:gd name="connsiteY266" fmla="*/ 68261 h 4046561"/>
                  <a:gd name="connsiteX267" fmla="*/ 512772 w 3692679"/>
                  <a:gd name="connsiteY267" fmla="*/ 34122 h 4046561"/>
                  <a:gd name="connsiteX268" fmla="*/ 451335 w 3692679"/>
                  <a:gd name="connsiteY268" fmla="*/ 27295 h 4046561"/>
                  <a:gd name="connsiteX269" fmla="*/ 444512 w 3692679"/>
                  <a:gd name="connsiteY269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280135 w 3692679"/>
                  <a:gd name="connsiteY90" fmla="*/ 2702257 h 4046561"/>
                  <a:gd name="connsiteX91" fmla="*/ 2321079 w 3692679"/>
                  <a:gd name="connsiteY91" fmla="*/ 2715904 h 4046561"/>
                  <a:gd name="connsiteX92" fmla="*/ 2362022 w 3692679"/>
                  <a:gd name="connsiteY92" fmla="*/ 2729552 h 4046561"/>
                  <a:gd name="connsiteX93" fmla="*/ 2382494 w 3692679"/>
                  <a:gd name="connsiteY93" fmla="*/ 2736376 h 4046561"/>
                  <a:gd name="connsiteX94" fmla="*/ 2402965 w 3692679"/>
                  <a:gd name="connsiteY94" fmla="*/ 2750024 h 4046561"/>
                  <a:gd name="connsiteX95" fmla="*/ 2423437 w 3692679"/>
                  <a:gd name="connsiteY95" fmla="*/ 2756848 h 4046561"/>
                  <a:gd name="connsiteX96" fmla="*/ 2464380 w 3692679"/>
                  <a:gd name="connsiteY96" fmla="*/ 2784143 h 4046561"/>
                  <a:gd name="connsiteX97" fmla="*/ 2525795 w 3692679"/>
                  <a:gd name="connsiteY97" fmla="*/ 2825086 h 4046561"/>
                  <a:gd name="connsiteX98" fmla="*/ 2546267 w 3692679"/>
                  <a:gd name="connsiteY98" fmla="*/ 2838734 h 4046561"/>
                  <a:gd name="connsiteX99" fmla="*/ 2573562 w 3692679"/>
                  <a:gd name="connsiteY99" fmla="*/ 2852382 h 4046561"/>
                  <a:gd name="connsiteX100" fmla="*/ 2614506 w 3692679"/>
                  <a:gd name="connsiteY100" fmla="*/ 2879677 h 4046561"/>
                  <a:gd name="connsiteX101" fmla="*/ 2634977 w 3692679"/>
                  <a:gd name="connsiteY101" fmla="*/ 2900149 h 4046561"/>
                  <a:gd name="connsiteX102" fmla="*/ 2655449 w 3692679"/>
                  <a:gd name="connsiteY102" fmla="*/ 2913797 h 4046561"/>
                  <a:gd name="connsiteX103" fmla="*/ 2662273 w 3692679"/>
                  <a:gd name="connsiteY103" fmla="*/ 2934268 h 4046561"/>
                  <a:gd name="connsiteX104" fmla="*/ 2675921 w 3692679"/>
                  <a:gd name="connsiteY104" fmla="*/ 2954740 h 4046561"/>
                  <a:gd name="connsiteX105" fmla="*/ 2696392 w 3692679"/>
                  <a:gd name="connsiteY105" fmla="*/ 2995683 h 4046561"/>
                  <a:gd name="connsiteX106" fmla="*/ 2703216 w 3692679"/>
                  <a:gd name="connsiteY106" fmla="*/ 3016155 h 4046561"/>
                  <a:gd name="connsiteX107" fmla="*/ 2723688 w 3692679"/>
                  <a:gd name="connsiteY107" fmla="*/ 3057098 h 4046561"/>
                  <a:gd name="connsiteX108" fmla="*/ 2716864 w 3692679"/>
                  <a:gd name="connsiteY108" fmla="*/ 3118513 h 4046561"/>
                  <a:gd name="connsiteX109" fmla="*/ 2703216 w 3692679"/>
                  <a:gd name="connsiteY109" fmla="*/ 3166280 h 4046561"/>
                  <a:gd name="connsiteX110" fmla="*/ 2696392 w 3692679"/>
                  <a:gd name="connsiteY110" fmla="*/ 3193576 h 4046561"/>
                  <a:gd name="connsiteX111" fmla="*/ 2682744 w 3692679"/>
                  <a:gd name="connsiteY111" fmla="*/ 3234519 h 4046561"/>
                  <a:gd name="connsiteX112" fmla="*/ 2669097 w 3692679"/>
                  <a:gd name="connsiteY112" fmla="*/ 3254991 h 4046561"/>
                  <a:gd name="connsiteX113" fmla="*/ 2662273 w 3692679"/>
                  <a:gd name="connsiteY113" fmla="*/ 3275463 h 4046561"/>
                  <a:gd name="connsiteX114" fmla="*/ 2641801 w 3692679"/>
                  <a:gd name="connsiteY114" fmla="*/ 3295934 h 4046561"/>
                  <a:gd name="connsiteX115" fmla="*/ 2594034 w 3692679"/>
                  <a:gd name="connsiteY115" fmla="*/ 3323230 h 4046561"/>
                  <a:gd name="connsiteX116" fmla="*/ 2634977 w 3692679"/>
                  <a:gd name="connsiteY116" fmla="*/ 3357349 h 4046561"/>
                  <a:gd name="connsiteX117" fmla="*/ 2655449 w 3692679"/>
                  <a:gd name="connsiteY117" fmla="*/ 3364173 h 4046561"/>
                  <a:gd name="connsiteX118" fmla="*/ 2675921 w 3692679"/>
                  <a:gd name="connsiteY118" fmla="*/ 3377821 h 4046561"/>
                  <a:gd name="connsiteX119" fmla="*/ 2696392 w 3692679"/>
                  <a:gd name="connsiteY119" fmla="*/ 3384645 h 4046561"/>
                  <a:gd name="connsiteX120" fmla="*/ 2757807 w 3692679"/>
                  <a:gd name="connsiteY120" fmla="*/ 3418764 h 4046561"/>
                  <a:gd name="connsiteX121" fmla="*/ 2778279 w 3692679"/>
                  <a:gd name="connsiteY121" fmla="*/ 3432412 h 4046561"/>
                  <a:gd name="connsiteX122" fmla="*/ 2798750 w 3692679"/>
                  <a:gd name="connsiteY122" fmla="*/ 3439236 h 4046561"/>
                  <a:gd name="connsiteX123" fmla="*/ 2839694 w 3692679"/>
                  <a:gd name="connsiteY123" fmla="*/ 3466531 h 4046561"/>
                  <a:gd name="connsiteX124" fmla="*/ 2880637 w 3692679"/>
                  <a:gd name="connsiteY124" fmla="*/ 3480179 h 4046561"/>
                  <a:gd name="connsiteX125" fmla="*/ 2921580 w 3692679"/>
                  <a:gd name="connsiteY125" fmla="*/ 3500651 h 4046561"/>
                  <a:gd name="connsiteX126" fmla="*/ 2948876 w 3692679"/>
                  <a:gd name="connsiteY126" fmla="*/ 3493827 h 4046561"/>
                  <a:gd name="connsiteX127" fmla="*/ 2969347 w 3692679"/>
                  <a:gd name="connsiteY127" fmla="*/ 3480179 h 4046561"/>
                  <a:gd name="connsiteX128" fmla="*/ 2989819 w 3692679"/>
                  <a:gd name="connsiteY128" fmla="*/ 3473355 h 4046561"/>
                  <a:gd name="connsiteX129" fmla="*/ 3023938 w 3692679"/>
                  <a:gd name="connsiteY129" fmla="*/ 3446060 h 4046561"/>
                  <a:gd name="connsiteX130" fmla="*/ 3064882 w 3692679"/>
                  <a:gd name="connsiteY130" fmla="*/ 3411940 h 4046561"/>
                  <a:gd name="connsiteX131" fmla="*/ 3071706 w 3692679"/>
                  <a:gd name="connsiteY131" fmla="*/ 3391468 h 4046561"/>
                  <a:gd name="connsiteX132" fmla="*/ 3092177 w 3692679"/>
                  <a:gd name="connsiteY132" fmla="*/ 3370997 h 4046561"/>
                  <a:gd name="connsiteX133" fmla="*/ 3105825 w 3692679"/>
                  <a:gd name="connsiteY133" fmla="*/ 3350525 h 4046561"/>
                  <a:gd name="connsiteX134" fmla="*/ 3119473 w 3692679"/>
                  <a:gd name="connsiteY134" fmla="*/ 3370997 h 4046561"/>
                  <a:gd name="connsiteX135" fmla="*/ 3126297 w 3692679"/>
                  <a:gd name="connsiteY135" fmla="*/ 3391468 h 4046561"/>
                  <a:gd name="connsiteX136" fmla="*/ 3167240 w 3692679"/>
                  <a:gd name="connsiteY136" fmla="*/ 3418764 h 4046561"/>
                  <a:gd name="connsiteX137" fmla="*/ 3187712 w 3692679"/>
                  <a:gd name="connsiteY137" fmla="*/ 3432412 h 4046561"/>
                  <a:gd name="connsiteX138" fmla="*/ 3228655 w 3692679"/>
                  <a:gd name="connsiteY138" fmla="*/ 3405116 h 4046561"/>
                  <a:gd name="connsiteX139" fmla="*/ 3242303 w 3692679"/>
                  <a:gd name="connsiteY139" fmla="*/ 3425588 h 4046561"/>
                  <a:gd name="connsiteX140" fmla="*/ 3283246 w 3692679"/>
                  <a:gd name="connsiteY140" fmla="*/ 3459707 h 4046561"/>
                  <a:gd name="connsiteX141" fmla="*/ 3310541 w 3692679"/>
                  <a:gd name="connsiteY141" fmla="*/ 3500651 h 4046561"/>
                  <a:gd name="connsiteX142" fmla="*/ 3296894 w 3692679"/>
                  <a:gd name="connsiteY142" fmla="*/ 3521122 h 4046561"/>
                  <a:gd name="connsiteX143" fmla="*/ 3283246 w 3692679"/>
                  <a:gd name="connsiteY143" fmla="*/ 3562066 h 4046561"/>
                  <a:gd name="connsiteX144" fmla="*/ 3269598 w 3692679"/>
                  <a:gd name="connsiteY144" fmla="*/ 3582537 h 4046561"/>
                  <a:gd name="connsiteX145" fmla="*/ 3262774 w 3692679"/>
                  <a:gd name="connsiteY145" fmla="*/ 3603009 h 4046561"/>
                  <a:gd name="connsiteX146" fmla="*/ 3290070 w 3692679"/>
                  <a:gd name="connsiteY146" fmla="*/ 3650776 h 4046561"/>
                  <a:gd name="connsiteX147" fmla="*/ 3310541 w 3692679"/>
                  <a:gd name="connsiteY147" fmla="*/ 3664424 h 4046561"/>
                  <a:gd name="connsiteX148" fmla="*/ 3351485 w 3692679"/>
                  <a:gd name="connsiteY148" fmla="*/ 3691719 h 4046561"/>
                  <a:gd name="connsiteX149" fmla="*/ 3371956 w 3692679"/>
                  <a:gd name="connsiteY149" fmla="*/ 3705367 h 4046561"/>
                  <a:gd name="connsiteX150" fmla="*/ 3378780 w 3692679"/>
                  <a:gd name="connsiteY150" fmla="*/ 3725839 h 4046561"/>
                  <a:gd name="connsiteX151" fmla="*/ 3392428 w 3692679"/>
                  <a:gd name="connsiteY151" fmla="*/ 3746310 h 4046561"/>
                  <a:gd name="connsiteX152" fmla="*/ 3412900 w 3692679"/>
                  <a:gd name="connsiteY152" fmla="*/ 3814549 h 4046561"/>
                  <a:gd name="connsiteX153" fmla="*/ 3426547 w 3692679"/>
                  <a:gd name="connsiteY153" fmla="*/ 3903260 h 4046561"/>
                  <a:gd name="connsiteX154" fmla="*/ 3460667 w 3692679"/>
                  <a:gd name="connsiteY154" fmla="*/ 3937379 h 4046561"/>
                  <a:gd name="connsiteX155" fmla="*/ 3501610 w 3692679"/>
                  <a:gd name="connsiteY155" fmla="*/ 3978322 h 4046561"/>
                  <a:gd name="connsiteX156" fmla="*/ 3542553 w 3692679"/>
                  <a:gd name="connsiteY156" fmla="*/ 4012442 h 4046561"/>
                  <a:gd name="connsiteX157" fmla="*/ 3583497 w 3692679"/>
                  <a:gd name="connsiteY157" fmla="*/ 4046561 h 4046561"/>
                  <a:gd name="connsiteX158" fmla="*/ 3603968 w 3692679"/>
                  <a:gd name="connsiteY158" fmla="*/ 4005618 h 4046561"/>
                  <a:gd name="connsiteX159" fmla="*/ 3590321 w 3692679"/>
                  <a:gd name="connsiteY159" fmla="*/ 3957851 h 4046561"/>
                  <a:gd name="connsiteX160" fmla="*/ 3576673 w 3692679"/>
                  <a:gd name="connsiteY160" fmla="*/ 3910083 h 4046561"/>
                  <a:gd name="connsiteX161" fmla="*/ 3563025 w 3692679"/>
                  <a:gd name="connsiteY161" fmla="*/ 3889612 h 4046561"/>
                  <a:gd name="connsiteX162" fmla="*/ 3535730 w 3692679"/>
                  <a:gd name="connsiteY162" fmla="*/ 3828197 h 4046561"/>
                  <a:gd name="connsiteX163" fmla="*/ 3515258 w 3692679"/>
                  <a:gd name="connsiteY163" fmla="*/ 3780430 h 4046561"/>
                  <a:gd name="connsiteX164" fmla="*/ 3501610 w 3692679"/>
                  <a:gd name="connsiteY164" fmla="*/ 3759958 h 4046561"/>
                  <a:gd name="connsiteX165" fmla="*/ 3487962 w 3692679"/>
                  <a:gd name="connsiteY165" fmla="*/ 3719015 h 4046561"/>
                  <a:gd name="connsiteX166" fmla="*/ 3474315 w 3692679"/>
                  <a:gd name="connsiteY166" fmla="*/ 3678071 h 4046561"/>
                  <a:gd name="connsiteX167" fmla="*/ 3467491 w 3692679"/>
                  <a:gd name="connsiteY167" fmla="*/ 3650776 h 4046561"/>
                  <a:gd name="connsiteX168" fmla="*/ 3447019 w 3692679"/>
                  <a:gd name="connsiteY168" fmla="*/ 3589361 h 4046561"/>
                  <a:gd name="connsiteX169" fmla="*/ 3433371 w 3692679"/>
                  <a:gd name="connsiteY169" fmla="*/ 3541594 h 4046561"/>
                  <a:gd name="connsiteX170" fmla="*/ 3419724 w 3692679"/>
                  <a:gd name="connsiteY170" fmla="*/ 3411940 h 4046561"/>
                  <a:gd name="connsiteX171" fmla="*/ 3426547 w 3692679"/>
                  <a:gd name="connsiteY171" fmla="*/ 3309582 h 4046561"/>
                  <a:gd name="connsiteX172" fmla="*/ 3433371 w 3692679"/>
                  <a:gd name="connsiteY172" fmla="*/ 3282286 h 4046561"/>
                  <a:gd name="connsiteX173" fmla="*/ 3447019 w 3692679"/>
                  <a:gd name="connsiteY173" fmla="*/ 3241343 h 4046561"/>
                  <a:gd name="connsiteX174" fmla="*/ 3453843 w 3692679"/>
                  <a:gd name="connsiteY174" fmla="*/ 3220871 h 4046561"/>
                  <a:gd name="connsiteX175" fmla="*/ 3467491 w 3692679"/>
                  <a:gd name="connsiteY175" fmla="*/ 3200400 h 4046561"/>
                  <a:gd name="connsiteX176" fmla="*/ 3481138 w 3692679"/>
                  <a:gd name="connsiteY176" fmla="*/ 3159457 h 4046561"/>
                  <a:gd name="connsiteX177" fmla="*/ 3494786 w 3692679"/>
                  <a:gd name="connsiteY177" fmla="*/ 3138985 h 4046561"/>
                  <a:gd name="connsiteX178" fmla="*/ 3508434 w 3692679"/>
                  <a:gd name="connsiteY178" fmla="*/ 3098042 h 4046561"/>
                  <a:gd name="connsiteX179" fmla="*/ 3522082 w 3692679"/>
                  <a:gd name="connsiteY179" fmla="*/ 3057098 h 4046561"/>
                  <a:gd name="connsiteX180" fmla="*/ 3528906 w 3692679"/>
                  <a:gd name="connsiteY180" fmla="*/ 3036627 h 4046561"/>
                  <a:gd name="connsiteX181" fmla="*/ 3535730 w 3692679"/>
                  <a:gd name="connsiteY181" fmla="*/ 3009331 h 4046561"/>
                  <a:gd name="connsiteX182" fmla="*/ 3549377 w 3692679"/>
                  <a:gd name="connsiteY182" fmla="*/ 2968388 h 4046561"/>
                  <a:gd name="connsiteX183" fmla="*/ 3576673 w 3692679"/>
                  <a:gd name="connsiteY183" fmla="*/ 2886501 h 4046561"/>
                  <a:gd name="connsiteX184" fmla="*/ 3590321 w 3692679"/>
                  <a:gd name="connsiteY184" fmla="*/ 2838734 h 4046561"/>
                  <a:gd name="connsiteX185" fmla="*/ 3603968 w 3692679"/>
                  <a:gd name="connsiteY185" fmla="*/ 2797791 h 4046561"/>
                  <a:gd name="connsiteX186" fmla="*/ 3610792 w 3692679"/>
                  <a:gd name="connsiteY186" fmla="*/ 2770495 h 4046561"/>
                  <a:gd name="connsiteX187" fmla="*/ 3624440 w 3692679"/>
                  <a:gd name="connsiteY187" fmla="*/ 2729552 h 4046561"/>
                  <a:gd name="connsiteX188" fmla="*/ 3631264 w 3692679"/>
                  <a:gd name="connsiteY188" fmla="*/ 2681785 h 4046561"/>
                  <a:gd name="connsiteX189" fmla="*/ 3638088 w 3692679"/>
                  <a:gd name="connsiteY189" fmla="*/ 2654489 h 4046561"/>
                  <a:gd name="connsiteX190" fmla="*/ 3644912 w 3692679"/>
                  <a:gd name="connsiteY190" fmla="*/ 2593074 h 4046561"/>
                  <a:gd name="connsiteX191" fmla="*/ 3658559 w 3692679"/>
                  <a:gd name="connsiteY191" fmla="*/ 2483892 h 4046561"/>
                  <a:gd name="connsiteX192" fmla="*/ 3665383 w 3692679"/>
                  <a:gd name="connsiteY192" fmla="*/ 2333767 h 4046561"/>
                  <a:gd name="connsiteX193" fmla="*/ 3672207 w 3692679"/>
                  <a:gd name="connsiteY193" fmla="*/ 2272352 h 4046561"/>
                  <a:gd name="connsiteX194" fmla="*/ 3692679 w 3692679"/>
                  <a:gd name="connsiteY194" fmla="*/ 1924334 h 4046561"/>
                  <a:gd name="connsiteX195" fmla="*/ 3685855 w 3692679"/>
                  <a:gd name="connsiteY195" fmla="*/ 1828800 h 4046561"/>
                  <a:gd name="connsiteX196" fmla="*/ 3665383 w 3692679"/>
                  <a:gd name="connsiteY196" fmla="*/ 1760561 h 4046561"/>
                  <a:gd name="connsiteX197" fmla="*/ 3658559 w 3692679"/>
                  <a:gd name="connsiteY197" fmla="*/ 1726442 h 4046561"/>
                  <a:gd name="connsiteX198" fmla="*/ 3651735 w 3692679"/>
                  <a:gd name="connsiteY198" fmla="*/ 1705970 h 4046561"/>
                  <a:gd name="connsiteX199" fmla="*/ 3644912 w 3692679"/>
                  <a:gd name="connsiteY199" fmla="*/ 1726442 h 4046561"/>
                  <a:gd name="connsiteX200" fmla="*/ 3631264 w 3692679"/>
                  <a:gd name="connsiteY200" fmla="*/ 1746913 h 4046561"/>
                  <a:gd name="connsiteX201" fmla="*/ 3597144 w 3692679"/>
                  <a:gd name="connsiteY201" fmla="*/ 1801504 h 4046561"/>
                  <a:gd name="connsiteX202" fmla="*/ 3590321 w 3692679"/>
                  <a:gd name="connsiteY202" fmla="*/ 1821976 h 4046561"/>
                  <a:gd name="connsiteX203" fmla="*/ 3549377 w 3692679"/>
                  <a:gd name="connsiteY203" fmla="*/ 1842448 h 4046561"/>
                  <a:gd name="connsiteX204" fmla="*/ 3501610 w 3692679"/>
                  <a:gd name="connsiteY204" fmla="*/ 1862919 h 4046561"/>
                  <a:gd name="connsiteX205" fmla="*/ 3378780 w 3692679"/>
                  <a:gd name="connsiteY205" fmla="*/ 1835624 h 4046561"/>
                  <a:gd name="connsiteX206" fmla="*/ 3303856 w 3692679"/>
                  <a:gd name="connsiteY206" fmla="*/ 1822129 h 4046561"/>
                  <a:gd name="connsiteX207" fmla="*/ 3310679 w 3692679"/>
                  <a:gd name="connsiteY207" fmla="*/ 1603747 h 4046561"/>
                  <a:gd name="connsiteX208" fmla="*/ 3324329 w 3692679"/>
                  <a:gd name="connsiteY208" fmla="*/ 1562800 h 4046561"/>
                  <a:gd name="connsiteX209" fmla="*/ 3331013 w 3692679"/>
                  <a:gd name="connsiteY209" fmla="*/ 1460310 h 4046561"/>
                  <a:gd name="connsiteX210" fmla="*/ 3303718 w 3692679"/>
                  <a:gd name="connsiteY210" fmla="*/ 1398895 h 4046561"/>
                  <a:gd name="connsiteX211" fmla="*/ 3296894 w 3692679"/>
                  <a:gd name="connsiteY211" fmla="*/ 1378424 h 4046561"/>
                  <a:gd name="connsiteX212" fmla="*/ 3290070 w 3692679"/>
                  <a:gd name="connsiteY212" fmla="*/ 1357952 h 4046561"/>
                  <a:gd name="connsiteX213" fmla="*/ 3071706 w 3692679"/>
                  <a:gd name="connsiteY213" fmla="*/ 1330657 h 4046561"/>
                  <a:gd name="connsiteX214" fmla="*/ 2846518 w 3692679"/>
                  <a:gd name="connsiteY214" fmla="*/ 1337480 h 4046561"/>
                  <a:gd name="connsiteX215" fmla="*/ 2826046 w 3692679"/>
                  <a:gd name="connsiteY215" fmla="*/ 1351128 h 4046561"/>
                  <a:gd name="connsiteX216" fmla="*/ 2812398 w 3692679"/>
                  <a:gd name="connsiteY216" fmla="*/ 1392071 h 4046561"/>
                  <a:gd name="connsiteX217" fmla="*/ 2805574 w 3692679"/>
                  <a:gd name="connsiteY217" fmla="*/ 1419367 h 4046561"/>
                  <a:gd name="connsiteX218" fmla="*/ 2791927 w 3692679"/>
                  <a:gd name="connsiteY218" fmla="*/ 1473958 h 4046561"/>
                  <a:gd name="connsiteX219" fmla="*/ 2785103 w 3692679"/>
                  <a:gd name="connsiteY219" fmla="*/ 1521725 h 4046561"/>
                  <a:gd name="connsiteX220" fmla="*/ 2791927 w 3692679"/>
                  <a:gd name="connsiteY220" fmla="*/ 1705970 h 4046561"/>
                  <a:gd name="connsiteX221" fmla="*/ 2805574 w 3692679"/>
                  <a:gd name="connsiteY221" fmla="*/ 1808328 h 4046561"/>
                  <a:gd name="connsiteX222" fmla="*/ 2798750 w 3692679"/>
                  <a:gd name="connsiteY222" fmla="*/ 1835624 h 4046561"/>
                  <a:gd name="connsiteX223" fmla="*/ 2737335 w 3692679"/>
                  <a:gd name="connsiteY223" fmla="*/ 1828800 h 4046561"/>
                  <a:gd name="connsiteX224" fmla="*/ 2614506 w 3692679"/>
                  <a:gd name="connsiteY224" fmla="*/ 1821976 h 4046561"/>
                  <a:gd name="connsiteX225" fmla="*/ 2348374 w 3692679"/>
                  <a:gd name="connsiteY225" fmla="*/ 1808328 h 4046561"/>
                  <a:gd name="connsiteX226" fmla="*/ 2225638 w 3692679"/>
                  <a:gd name="connsiteY226" fmla="*/ 1815305 h 4046561"/>
                  <a:gd name="connsiteX227" fmla="*/ 2150573 w 3692679"/>
                  <a:gd name="connsiteY227" fmla="*/ 1815305 h 4046561"/>
                  <a:gd name="connsiteX228" fmla="*/ 1979968 w 3692679"/>
                  <a:gd name="connsiteY228" fmla="*/ 1808480 h 4046561"/>
                  <a:gd name="connsiteX229" fmla="*/ 1918470 w 3692679"/>
                  <a:gd name="connsiteY229" fmla="*/ 1753737 h 4046561"/>
                  <a:gd name="connsiteX230" fmla="*/ 1877527 w 3692679"/>
                  <a:gd name="connsiteY230" fmla="*/ 1692322 h 4046561"/>
                  <a:gd name="connsiteX231" fmla="*/ 1863879 w 3692679"/>
                  <a:gd name="connsiteY231" fmla="*/ 1671851 h 4046561"/>
                  <a:gd name="connsiteX232" fmla="*/ 1822935 w 3692679"/>
                  <a:gd name="connsiteY232" fmla="*/ 1630907 h 4046561"/>
                  <a:gd name="connsiteX233" fmla="*/ 1775168 w 3692679"/>
                  <a:gd name="connsiteY233" fmla="*/ 1576316 h 4046561"/>
                  <a:gd name="connsiteX234" fmla="*/ 1720577 w 3692679"/>
                  <a:gd name="connsiteY234" fmla="*/ 1514901 h 4046561"/>
                  <a:gd name="connsiteX235" fmla="*/ 1679634 w 3692679"/>
                  <a:gd name="connsiteY235" fmla="*/ 1487606 h 4046561"/>
                  <a:gd name="connsiteX236" fmla="*/ 1618219 w 3692679"/>
                  <a:gd name="connsiteY236" fmla="*/ 1439839 h 4046561"/>
                  <a:gd name="connsiteX237" fmla="*/ 1577276 w 3692679"/>
                  <a:gd name="connsiteY237" fmla="*/ 1398895 h 4046561"/>
                  <a:gd name="connsiteX238" fmla="*/ 1536333 w 3692679"/>
                  <a:gd name="connsiteY238" fmla="*/ 1371600 h 4046561"/>
                  <a:gd name="connsiteX239" fmla="*/ 1488565 w 3692679"/>
                  <a:gd name="connsiteY239" fmla="*/ 1310185 h 4046561"/>
                  <a:gd name="connsiteX240" fmla="*/ 1468094 w 3692679"/>
                  <a:gd name="connsiteY240" fmla="*/ 1289713 h 4046561"/>
                  <a:gd name="connsiteX241" fmla="*/ 1447622 w 3692679"/>
                  <a:gd name="connsiteY241" fmla="*/ 1282889 h 4046561"/>
                  <a:gd name="connsiteX242" fmla="*/ 1420327 w 3692679"/>
                  <a:gd name="connsiteY242" fmla="*/ 1248770 h 4046561"/>
                  <a:gd name="connsiteX243" fmla="*/ 1393031 w 3692679"/>
                  <a:gd name="connsiteY243" fmla="*/ 1214651 h 4046561"/>
                  <a:gd name="connsiteX244" fmla="*/ 1379383 w 3692679"/>
                  <a:gd name="connsiteY244" fmla="*/ 1194179 h 4046561"/>
                  <a:gd name="connsiteX245" fmla="*/ 1338440 w 3692679"/>
                  <a:gd name="connsiteY245" fmla="*/ 1153236 h 4046561"/>
                  <a:gd name="connsiteX246" fmla="*/ 1304321 w 3692679"/>
                  <a:gd name="connsiteY246" fmla="*/ 1125940 h 4046561"/>
                  <a:gd name="connsiteX247" fmla="*/ 1290673 w 3692679"/>
                  <a:gd name="connsiteY247" fmla="*/ 1098645 h 4046561"/>
                  <a:gd name="connsiteX248" fmla="*/ 1270201 w 3692679"/>
                  <a:gd name="connsiteY248" fmla="*/ 1084997 h 4046561"/>
                  <a:gd name="connsiteX249" fmla="*/ 1242906 w 3692679"/>
                  <a:gd name="connsiteY249" fmla="*/ 1064525 h 4046561"/>
                  <a:gd name="connsiteX250" fmla="*/ 1297551 w 3692679"/>
                  <a:gd name="connsiteY250" fmla="*/ 873530 h 4046561"/>
                  <a:gd name="connsiteX251" fmla="*/ 1345320 w 3692679"/>
                  <a:gd name="connsiteY251" fmla="*/ 743866 h 4046561"/>
                  <a:gd name="connsiteX252" fmla="*/ 1331672 w 3692679"/>
                  <a:gd name="connsiteY252" fmla="*/ 696095 h 4046561"/>
                  <a:gd name="connsiteX253" fmla="*/ 1249782 w 3692679"/>
                  <a:gd name="connsiteY253" fmla="*/ 696095 h 4046561"/>
                  <a:gd name="connsiteX254" fmla="*/ 1113344 w 3692679"/>
                  <a:gd name="connsiteY254" fmla="*/ 621082 h 4046561"/>
                  <a:gd name="connsiteX255" fmla="*/ 949519 w 3692679"/>
                  <a:gd name="connsiteY255" fmla="*/ 545956 h 4046561"/>
                  <a:gd name="connsiteX256" fmla="*/ 846197 w 3692679"/>
                  <a:gd name="connsiteY256" fmla="*/ 484536 h 4046561"/>
                  <a:gd name="connsiteX257" fmla="*/ 772090 w 3692679"/>
                  <a:gd name="connsiteY257" fmla="*/ 450415 h 4046561"/>
                  <a:gd name="connsiteX258" fmla="*/ 717496 w 3692679"/>
                  <a:gd name="connsiteY258" fmla="*/ 429940 h 4046561"/>
                  <a:gd name="connsiteX259" fmla="*/ 662904 w 3692679"/>
                  <a:gd name="connsiteY259" fmla="*/ 388994 h 4046561"/>
                  <a:gd name="connsiteX260" fmla="*/ 642430 w 3692679"/>
                  <a:gd name="connsiteY260" fmla="*/ 375345 h 4046561"/>
                  <a:gd name="connsiteX261" fmla="*/ 574189 w 3692679"/>
                  <a:gd name="connsiteY261" fmla="*/ 368521 h 4046561"/>
                  <a:gd name="connsiteX262" fmla="*/ 560564 w 3692679"/>
                  <a:gd name="connsiteY262" fmla="*/ 354900 h 4046561"/>
                  <a:gd name="connsiteX263" fmla="*/ 669728 w 3692679"/>
                  <a:gd name="connsiteY263" fmla="*/ 163787 h 4046561"/>
                  <a:gd name="connsiteX264" fmla="*/ 642457 w 3692679"/>
                  <a:gd name="connsiteY264" fmla="*/ 109204 h 4046561"/>
                  <a:gd name="connsiteX265" fmla="*/ 581060 w 3692679"/>
                  <a:gd name="connsiteY265" fmla="*/ 68261 h 4046561"/>
                  <a:gd name="connsiteX266" fmla="*/ 512772 w 3692679"/>
                  <a:gd name="connsiteY266" fmla="*/ 34122 h 4046561"/>
                  <a:gd name="connsiteX267" fmla="*/ 451335 w 3692679"/>
                  <a:gd name="connsiteY267" fmla="*/ 27295 h 4046561"/>
                  <a:gd name="connsiteX268" fmla="*/ 444512 w 3692679"/>
                  <a:gd name="connsiteY268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280135 w 3692679"/>
                  <a:gd name="connsiteY90" fmla="*/ 2702257 h 4046561"/>
                  <a:gd name="connsiteX91" fmla="*/ 2321079 w 3692679"/>
                  <a:gd name="connsiteY91" fmla="*/ 2715904 h 4046561"/>
                  <a:gd name="connsiteX92" fmla="*/ 2362022 w 3692679"/>
                  <a:gd name="connsiteY92" fmla="*/ 2729552 h 4046561"/>
                  <a:gd name="connsiteX93" fmla="*/ 2382494 w 3692679"/>
                  <a:gd name="connsiteY93" fmla="*/ 2736376 h 4046561"/>
                  <a:gd name="connsiteX94" fmla="*/ 2402965 w 3692679"/>
                  <a:gd name="connsiteY94" fmla="*/ 2750024 h 4046561"/>
                  <a:gd name="connsiteX95" fmla="*/ 2423437 w 3692679"/>
                  <a:gd name="connsiteY95" fmla="*/ 2756848 h 4046561"/>
                  <a:gd name="connsiteX96" fmla="*/ 2464380 w 3692679"/>
                  <a:gd name="connsiteY96" fmla="*/ 2784143 h 4046561"/>
                  <a:gd name="connsiteX97" fmla="*/ 2525795 w 3692679"/>
                  <a:gd name="connsiteY97" fmla="*/ 2825086 h 4046561"/>
                  <a:gd name="connsiteX98" fmla="*/ 2546267 w 3692679"/>
                  <a:gd name="connsiteY98" fmla="*/ 2838734 h 4046561"/>
                  <a:gd name="connsiteX99" fmla="*/ 2573562 w 3692679"/>
                  <a:gd name="connsiteY99" fmla="*/ 2852382 h 4046561"/>
                  <a:gd name="connsiteX100" fmla="*/ 2614506 w 3692679"/>
                  <a:gd name="connsiteY100" fmla="*/ 2879677 h 4046561"/>
                  <a:gd name="connsiteX101" fmla="*/ 2634977 w 3692679"/>
                  <a:gd name="connsiteY101" fmla="*/ 2900149 h 4046561"/>
                  <a:gd name="connsiteX102" fmla="*/ 2655449 w 3692679"/>
                  <a:gd name="connsiteY102" fmla="*/ 2913797 h 4046561"/>
                  <a:gd name="connsiteX103" fmla="*/ 2662273 w 3692679"/>
                  <a:gd name="connsiteY103" fmla="*/ 2934268 h 4046561"/>
                  <a:gd name="connsiteX104" fmla="*/ 2675921 w 3692679"/>
                  <a:gd name="connsiteY104" fmla="*/ 2954740 h 4046561"/>
                  <a:gd name="connsiteX105" fmla="*/ 2696392 w 3692679"/>
                  <a:gd name="connsiteY105" fmla="*/ 2995683 h 4046561"/>
                  <a:gd name="connsiteX106" fmla="*/ 2703216 w 3692679"/>
                  <a:gd name="connsiteY106" fmla="*/ 3016155 h 4046561"/>
                  <a:gd name="connsiteX107" fmla="*/ 2723688 w 3692679"/>
                  <a:gd name="connsiteY107" fmla="*/ 3057098 h 4046561"/>
                  <a:gd name="connsiteX108" fmla="*/ 2716864 w 3692679"/>
                  <a:gd name="connsiteY108" fmla="*/ 3118513 h 4046561"/>
                  <a:gd name="connsiteX109" fmla="*/ 2703216 w 3692679"/>
                  <a:gd name="connsiteY109" fmla="*/ 3166280 h 4046561"/>
                  <a:gd name="connsiteX110" fmla="*/ 2696392 w 3692679"/>
                  <a:gd name="connsiteY110" fmla="*/ 3193576 h 4046561"/>
                  <a:gd name="connsiteX111" fmla="*/ 2682744 w 3692679"/>
                  <a:gd name="connsiteY111" fmla="*/ 3234519 h 4046561"/>
                  <a:gd name="connsiteX112" fmla="*/ 2669097 w 3692679"/>
                  <a:gd name="connsiteY112" fmla="*/ 3254991 h 4046561"/>
                  <a:gd name="connsiteX113" fmla="*/ 2662273 w 3692679"/>
                  <a:gd name="connsiteY113" fmla="*/ 3275463 h 4046561"/>
                  <a:gd name="connsiteX114" fmla="*/ 2641801 w 3692679"/>
                  <a:gd name="connsiteY114" fmla="*/ 3295934 h 4046561"/>
                  <a:gd name="connsiteX115" fmla="*/ 2594034 w 3692679"/>
                  <a:gd name="connsiteY115" fmla="*/ 3323230 h 4046561"/>
                  <a:gd name="connsiteX116" fmla="*/ 2634977 w 3692679"/>
                  <a:gd name="connsiteY116" fmla="*/ 3357349 h 4046561"/>
                  <a:gd name="connsiteX117" fmla="*/ 2655449 w 3692679"/>
                  <a:gd name="connsiteY117" fmla="*/ 3364173 h 4046561"/>
                  <a:gd name="connsiteX118" fmla="*/ 2675921 w 3692679"/>
                  <a:gd name="connsiteY118" fmla="*/ 3377821 h 4046561"/>
                  <a:gd name="connsiteX119" fmla="*/ 2696392 w 3692679"/>
                  <a:gd name="connsiteY119" fmla="*/ 3384645 h 4046561"/>
                  <a:gd name="connsiteX120" fmla="*/ 2757807 w 3692679"/>
                  <a:gd name="connsiteY120" fmla="*/ 3418764 h 4046561"/>
                  <a:gd name="connsiteX121" fmla="*/ 2778279 w 3692679"/>
                  <a:gd name="connsiteY121" fmla="*/ 3432412 h 4046561"/>
                  <a:gd name="connsiteX122" fmla="*/ 2798750 w 3692679"/>
                  <a:gd name="connsiteY122" fmla="*/ 3439236 h 4046561"/>
                  <a:gd name="connsiteX123" fmla="*/ 2839694 w 3692679"/>
                  <a:gd name="connsiteY123" fmla="*/ 3466531 h 4046561"/>
                  <a:gd name="connsiteX124" fmla="*/ 2880637 w 3692679"/>
                  <a:gd name="connsiteY124" fmla="*/ 3480179 h 4046561"/>
                  <a:gd name="connsiteX125" fmla="*/ 2921580 w 3692679"/>
                  <a:gd name="connsiteY125" fmla="*/ 3500651 h 4046561"/>
                  <a:gd name="connsiteX126" fmla="*/ 2948876 w 3692679"/>
                  <a:gd name="connsiteY126" fmla="*/ 3493827 h 4046561"/>
                  <a:gd name="connsiteX127" fmla="*/ 2969347 w 3692679"/>
                  <a:gd name="connsiteY127" fmla="*/ 3480179 h 4046561"/>
                  <a:gd name="connsiteX128" fmla="*/ 2989944 w 3692679"/>
                  <a:gd name="connsiteY128" fmla="*/ 3439525 h 4046561"/>
                  <a:gd name="connsiteX129" fmla="*/ 3023938 w 3692679"/>
                  <a:gd name="connsiteY129" fmla="*/ 3446060 h 4046561"/>
                  <a:gd name="connsiteX130" fmla="*/ 3064882 w 3692679"/>
                  <a:gd name="connsiteY130" fmla="*/ 3411940 h 4046561"/>
                  <a:gd name="connsiteX131" fmla="*/ 3071706 w 3692679"/>
                  <a:gd name="connsiteY131" fmla="*/ 3391468 h 4046561"/>
                  <a:gd name="connsiteX132" fmla="*/ 3092177 w 3692679"/>
                  <a:gd name="connsiteY132" fmla="*/ 3370997 h 4046561"/>
                  <a:gd name="connsiteX133" fmla="*/ 3105825 w 3692679"/>
                  <a:gd name="connsiteY133" fmla="*/ 3350525 h 4046561"/>
                  <a:gd name="connsiteX134" fmla="*/ 3119473 w 3692679"/>
                  <a:gd name="connsiteY134" fmla="*/ 3370997 h 4046561"/>
                  <a:gd name="connsiteX135" fmla="*/ 3126297 w 3692679"/>
                  <a:gd name="connsiteY135" fmla="*/ 3391468 h 4046561"/>
                  <a:gd name="connsiteX136" fmla="*/ 3167240 w 3692679"/>
                  <a:gd name="connsiteY136" fmla="*/ 3418764 h 4046561"/>
                  <a:gd name="connsiteX137" fmla="*/ 3187712 w 3692679"/>
                  <a:gd name="connsiteY137" fmla="*/ 3432412 h 4046561"/>
                  <a:gd name="connsiteX138" fmla="*/ 3228655 w 3692679"/>
                  <a:gd name="connsiteY138" fmla="*/ 3405116 h 4046561"/>
                  <a:gd name="connsiteX139" fmla="*/ 3242303 w 3692679"/>
                  <a:gd name="connsiteY139" fmla="*/ 3425588 h 4046561"/>
                  <a:gd name="connsiteX140" fmla="*/ 3283246 w 3692679"/>
                  <a:gd name="connsiteY140" fmla="*/ 3459707 h 4046561"/>
                  <a:gd name="connsiteX141" fmla="*/ 3310541 w 3692679"/>
                  <a:gd name="connsiteY141" fmla="*/ 3500651 h 4046561"/>
                  <a:gd name="connsiteX142" fmla="*/ 3296894 w 3692679"/>
                  <a:gd name="connsiteY142" fmla="*/ 3521122 h 4046561"/>
                  <a:gd name="connsiteX143" fmla="*/ 3283246 w 3692679"/>
                  <a:gd name="connsiteY143" fmla="*/ 3562066 h 4046561"/>
                  <a:gd name="connsiteX144" fmla="*/ 3269598 w 3692679"/>
                  <a:gd name="connsiteY144" fmla="*/ 3582537 h 4046561"/>
                  <a:gd name="connsiteX145" fmla="*/ 3262774 w 3692679"/>
                  <a:gd name="connsiteY145" fmla="*/ 3603009 h 4046561"/>
                  <a:gd name="connsiteX146" fmla="*/ 3290070 w 3692679"/>
                  <a:gd name="connsiteY146" fmla="*/ 3650776 h 4046561"/>
                  <a:gd name="connsiteX147" fmla="*/ 3310541 w 3692679"/>
                  <a:gd name="connsiteY147" fmla="*/ 3664424 h 4046561"/>
                  <a:gd name="connsiteX148" fmla="*/ 3351485 w 3692679"/>
                  <a:gd name="connsiteY148" fmla="*/ 3691719 h 4046561"/>
                  <a:gd name="connsiteX149" fmla="*/ 3371956 w 3692679"/>
                  <a:gd name="connsiteY149" fmla="*/ 3705367 h 4046561"/>
                  <a:gd name="connsiteX150" fmla="*/ 3378780 w 3692679"/>
                  <a:gd name="connsiteY150" fmla="*/ 3725839 h 4046561"/>
                  <a:gd name="connsiteX151" fmla="*/ 3392428 w 3692679"/>
                  <a:gd name="connsiteY151" fmla="*/ 3746310 h 4046561"/>
                  <a:gd name="connsiteX152" fmla="*/ 3412900 w 3692679"/>
                  <a:gd name="connsiteY152" fmla="*/ 3814549 h 4046561"/>
                  <a:gd name="connsiteX153" fmla="*/ 3426547 w 3692679"/>
                  <a:gd name="connsiteY153" fmla="*/ 3903260 h 4046561"/>
                  <a:gd name="connsiteX154" fmla="*/ 3460667 w 3692679"/>
                  <a:gd name="connsiteY154" fmla="*/ 3937379 h 4046561"/>
                  <a:gd name="connsiteX155" fmla="*/ 3501610 w 3692679"/>
                  <a:gd name="connsiteY155" fmla="*/ 3978322 h 4046561"/>
                  <a:gd name="connsiteX156" fmla="*/ 3542553 w 3692679"/>
                  <a:gd name="connsiteY156" fmla="*/ 4012442 h 4046561"/>
                  <a:gd name="connsiteX157" fmla="*/ 3583497 w 3692679"/>
                  <a:gd name="connsiteY157" fmla="*/ 4046561 h 4046561"/>
                  <a:gd name="connsiteX158" fmla="*/ 3603968 w 3692679"/>
                  <a:gd name="connsiteY158" fmla="*/ 4005618 h 4046561"/>
                  <a:gd name="connsiteX159" fmla="*/ 3590321 w 3692679"/>
                  <a:gd name="connsiteY159" fmla="*/ 3957851 h 4046561"/>
                  <a:gd name="connsiteX160" fmla="*/ 3576673 w 3692679"/>
                  <a:gd name="connsiteY160" fmla="*/ 3910083 h 4046561"/>
                  <a:gd name="connsiteX161" fmla="*/ 3563025 w 3692679"/>
                  <a:gd name="connsiteY161" fmla="*/ 3889612 h 4046561"/>
                  <a:gd name="connsiteX162" fmla="*/ 3535730 w 3692679"/>
                  <a:gd name="connsiteY162" fmla="*/ 3828197 h 4046561"/>
                  <a:gd name="connsiteX163" fmla="*/ 3515258 w 3692679"/>
                  <a:gd name="connsiteY163" fmla="*/ 3780430 h 4046561"/>
                  <a:gd name="connsiteX164" fmla="*/ 3501610 w 3692679"/>
                  <a:gd name="connsiteY164" fmla="*/ 3759958 h 4046561"/>
                  <a:gd name="connsiteX165" fmla="*/ 3487962 w 3692679"/>
                  <a:gd name="connsiteY165" fmla="*/ 3719015 h 4046561"/>
                  <a:gd name="connsiteX166" fmla="*/ 3474315 w 3692679"/>
                  <a:gd name="connsiteY166" fmla="*/ 3678071 h 4046561"/>
                  <a:gd name="connsiteX167" fmla="*/ 3467491 w 3692679"/>
                  <a:gd name="connsiteY167" fmla="*/ 3650776 h 4046561"/>
                  <a:gd name="connsiteX168" fmla="*/ 3447019 w 3692679"/>
                  <a:gd name="connsiteY168" fmla="*/ 3589361 h 4046561"/>
                  <a:gd name="connsiteX169" fmla="*/ 3433371 w 3692679"/>
                  <a:gd name="connsiteY169" fmla="*/ 3541594 h 4046561"/>
                  <a:gd name="connsiteX170" fmla="*/ 3419724 w 3692679"/>
                  <a:gd name="connsiteY170" fmla="*/ 3411940 h 4046561"/>
                  <a:gd name="connsiteX171" fmla="*/ 3426547 w 3692679"/>
                  <a:gd name="connsiteY171" fmla="*/ 3309582 h 4046561"/>
                  <a:gd name="connsiteX172" fmla="*/ 3433371 w 3692679"/>
                  <a:gd name="connsiteY172" fmla="*/ 3282286 h 4046561"/>
                  <a:gd name="connsiteX173" fmla="*/ 3447019 w 3692679"/>
                  <a:gd name="connsiteY173" fmla="*/ 3241343 h 4046561"/>
                  <a:gd name="connsiteX174" fmla="*/ 3453843 w 3692679"/>
                  <a:gd name="connsiteY174" fmla="*/ 3220871 h 4046561"/>
                  <a:gd name="connsiteX175" fmla="*/ 3467491 w 3692679"/>
                  <a:gd name="connsiteY175" fmla="*/ 3200400 h 4046561"/>
                  <a:gd name="connsiteX176" fmla="*/ 3481138 w 3692679"/>
                  <a:gd name="connsiteY176" fmla="*/ 3159457 h 4046561"/>
                  <a:gd name="connsiteX177" fmla="*/ 3494786 w 3692679"/>
                  <a:gd name="connsiteY177" fmla="*/ 3138985 h 4046561"/>
                  <a:gd name="connsiteX178" fmla="*/ 3508434 w 3692679"/>
                  <a:gd name="connsiteY178" fmla="*/ 3098042 h 4046561"/>
                  <a:gd name="connsiteX179" fmla="*/ 3522082 w 3692679"/>
                  <a:gd name="connsiteY179" fmla="*/ 3057098 h 4046561"/>
                  <a:gd name="connsiteX180" fmla="*/ 3528906 w 3692679"/>
                  <a:gd name="connsiteY180" fmla="*/ 3036627 h 4046561"/>
                  <a:gd name="connsiteX181" fmla="*/ 3535730 w 3692679"/>
                  <a:gd name="connsiteY181" fmla="*/ 3009331 h 4046561"/>
                  <a:gd name="connsiteX182" fmla="*/ 3549377 w 3692679"/>
                  <a:gd name="connsiteY182" fmla="*/ 2968388 h 4046561"/>
                  <a:gd name="connsiteX183" fmla="*/ 3576673 w 3692679"/>
                  <a:gd name="connsiteY183" fmla="*/ 2886501 h 4046561"/>
                  <a:gd name="connsiteX184" fmla="*/ 3590321 w 3692679"/>
                  <a:gd name="connsiteY184" fmla="*/ 2838734 h 4046561"/>
                  <a:gd name="connsiteX185" fmla="*/ 3603968 w 3692679"/>
                  <a:gd name="connsiteY185" fmla="*/ 2797791 h 4046561"/>
                  <a:gd name="connsiteX186" fmla="*/ 3610792 w 3692679"/>
                  <a:gd name="connsiteY186" fmla="*/ 2770495 h 4046561"/>
                  <a:gd name="connsiteX187" fmla="*/ 3624440 w 3692679"/>
                  <a:gd name="connsiteY187" fmla="*/ 2729552 h 4046561"/>
                  <a:gd name="connsiteX188" fmla="*/ 3631264 w 3692679"/>
                  <a:gd name="connsiteY188" fmla="*/ 2681785 h 4046561"/>
                  <a:gd name="connsiteX189" fmla="*/ 3638088 w 3692679"/>
                  <a:gd name="connsiteY189" fmla="*/ 2654489 h 4046561"/>
                  <a:gd name="connsiteX190" fmla="*/ 3644912 w 3692679"/>
                  <a:gd name="connsiteY190" fmla="*/ 2593074 h 4046561"/>
                  <a:gd name="connsiteX191" fmla="*/ 3658559 w 3692679"/>
                  <a:gd name="connsiteY191" fmla="*/ 2483892 h 4046561"/>
                  <a:gd name="connsiteX192" fmla="*/ 3665383 w 3692679"/>
                  <a:gd name="connsiteY192" fmla="*/ 2333767 h 4046561"/>
                  <a:gd name="connsiteX193" fmla="*/ 3672207 w 3692679"/>
                  <a:gd name="connsiteY193" fmla="*/ 2272352 h 4046561"/>
                  <a:gd name="connsiteX194" fmla="*/ 3692679 w 3692679"/>
                  <a:gd name="connsiteY194" fmla="*/ 1924334 h 4046561"/>
                  <a:gd name="connsiteX195" fmla="*/ 3685855 w 3692679"/>
                  <a:gd name="connsiteY195" fmla="*/ 1828800 h 4046561"/>
                  <a:gd name="connsiteX196" fmla="*/ 3665383 w 3692679"/>
                  <a:gd name="connsiteY196" fmla="*/ 1760561 h 4046561"/>
                  <a:gd name="connsiteX197" fmla="*/ 3658559 w 3692679"/>
                  <a:gd name="connsiteY197" fmla="*/ 1726442 h 4046561"/>
                  <a:gd name="connsiteX198" fmla="*/ 3651735 w 3692679"/>
                  <a:gd name="connsiteY198" fmla="*/ 1705970 h 4046561"/>
                  <a:gd name="connsiteX199" fmla="*/ 3644912 w 3692679"/>
                  <a:gd name="connsiteY199" fmla="*/ 1726442 h 4046561"/>
                  <a:gd name="connsiteX200" fmla="*/ 3631264 w 3692679"/>
                  <a:gd name="connsiteY200" fmla="*/ 1746913 h 4046561"/>
                  <a:gd name="connsiteX201" fmla="*/ 3597144 w 3692679"/>
                  <a:gd name="connsiteY201" fmla="*/ 1801504 h 4046561"/>
                  <a:gd name="connsiteX202" fmla="*/ 3590321 w 3692679"/>
                  <a:gd name="connsiteY202" fmla="*/ 1821976 h 4046561"/>
                  <a:gd name="connsiteX203" fmla="*/ 3549377 w 3692679"/>
                  <a:gd name="connsiteY203" fmla="*/ 1842448 h 4046561"/>
                  <a:gd name="connsiteX204" fmla="*/ 3501610 w 3692679"/>
                  <a:gd name="connsiteY204" fmla="*/ 1862919 h 4046561"/>
                  <a:gd name="connsiteX205" fmla="*/ 3378780 w 3692679"/>
                  <a:gd name="connsiteY205" fmla="*/ 1835624 h 4046561"/>
                  <a:gd name="connsiteX206" fmla="*/ 3303856 w 3692679"/>
                  <a:gd name="connsiteY206" fmla="*/ 1822129 h 4046561"/>
                  <a:gd name="connsiteX207" fmla="*/ 3310679 w 3692679"/>
                  <a:gd name="connsiteY207" fmla="*/ 1603747 h 4046561"/>
                  <a:gd name="connsiteX208" fmla="*/ 3324329 w 3692679"/>
                  <a:gd name="connsiteY208" fmla="*/ 1562800 h 4046561"/>
                  <a:gd name="connsiteX209" fmla="*/ 3331013 w 3692679"/>
                  <a:gd name="connsiteY209" fmla="*/ 1460310 h 4046561"/>
                  <a:gd name="connsiteX210" fmla="*/ 3303718 w 3692679"/>
                  <a:gd name="connsiteY210" fmla="*/ 1398895 h 4046561"/>
                  <a:gd name="connsiteX211" fmla="*/ 3296894 w 3692679"/>
                  <a:gd name="connsiteY211" fmla="*/ 1378424 h 4046561"/>
                  <a:gd name="connsiteX212" fmla="*/ 3290070 w 3692679"/>
                  <a:gd name="connsiteY212" fmla="*/ 1357952 h 4046561"/>
                  <a:gd name="connsiteX213" fmla="*/ 3071706 w 3692679"/>
                  <a:gd name="connsiteY213" fmla="*/ 1330657 h 4046561"/>
                  <a:gd name="connsiteX214" fmla="*/ 2846518 w 3692679"/>
                  <a:gd name="connsiteY214" fmla="*/ 1337480 h 4046561"/>
                  <a:gd name="connsiteX215" fmla="*/ 2826046 w 3692679"/>
                  <a:gd name="connsiteY215" fmla="*/ 1351128 h 4046561"/>
                  <a:gd name="connsiteX216" fmla="*/ 2812398 w 3692679"/>
                  <a:gd name="connsiteY216" fmla="*/ 1392071 h 4046561"/>
                  <a:gd name="connsiteX217" fmla="*/ 2805574 w 3692679"/>
                  <a:gd name="connsiteY217" fmla="*/ 1419367 h 4046561"/>
                  <a:gd name="connsiteX218" fmla="*/ 2791927 w 3692679"/>
                  <a:gd name="connsiteY218" fmla="*/ 1473958 h 4046561"/>
                  <a:gd name="connsiteX219" fmla="*/ 2785103 w 3692679"/>
                  <a:gd name="connsiteY219" fmla="*/ 1521725 h 4046561"/>
                  <a:gd name="connsiteX220" fmla="*/ 2791927 w 3692679"/>
                  <a:gd name="connsiteY220" fmla="*/ 1705970 h 4046561"/>
                  <a:gd name="connsiteX221" fmla="*/ 2805574 w 3692679"/>
                  <a:gd name="connsiteY221" fmla="*/ 1808328 h 4046561"/>
                  <a:gd name="connsiteX222" fmla="*/ 2798750 w 3692679"/>
                  <a:gd name="connsiteY222" fmla="*/ 1835624 h 4046561"/>
                  <a:gd name="connsiteX223" fmla="*/ 2737335 w 3692679"/>
                  <a:gd name="connsiteY223" fmla="*/ 1828800 h 4046561"/>
                  <a:gd name="connsiteX224" fmla="*/ 2614506 w 3692679"/>
                  <a:gd name="connsiteY224" fmla="*/ 1821976 h 4046561"/>
                  <a:gd name="connsiteX225" fmla="*/ 2348374 w 3692679"/>
                  <a:gd name="connsiteY225" fmla="*/ 1808328 h 4046561"/>
                  <a:gd name="connsiteX226" fmla="*/ 2225638 w 3692679"/>
                  <a:gd name="connsiteY226" fmla="*/ 1815305 h 4046561"/>
                  <a:gd name="connsiteX227" fmla="*/ 2150573 w 3692679"/>
                  <a:gd name="connsiteY227" fmla="*/ 1815305 h 4046561"/>
                  <a:gd name="connsiteX228" fmla="*/ 1979968 w 3692679"/>
                  <a:gd name="connsiteY228" fmla="*/ 1808480 h 4046561"/>
                  <a:gd name="connsiteX229" fmla="*/ 1918470 w 3692679"/>
                  <a:gd name="connsiteY229" fmla="*/ 1753737 h 4046561"/>
                  <a:gd name="connsiteX230" fmla="*/ 1877527 w 3692679"/>
                  <a:gd name="connsiteY230" fmla="*/ 1692322 h 4046561"/>
                  <a:gd name="connsiteX231" fmla="*/ 1863879 w 3692679"/>
                  <a:gd name="connsiteY231" fmla="*/ 1671851 h 4046561"/>
                  <a:gd name="connsiteX232" fmla="*/ 1822935 w 3692679"/>
                  <a:gd name="connsiteY232" fmla="*/ 1630907 h 4046561"/>
                  <a:gd name="connsiteX233" fmla="*/ 1775168 w 3692679"/>
                  <a:gd name="connsiteY233" fmla="*/ 1576316 h 4046561"/>
                  <a:gd name="connsiteX234" fmla="*/ 1720577 w 3692679"/>
                  <a:gd name="connsiteY234" fmla="*/ 1514901 h 4046561"/>
                  <a:gd name="connsiteX235" fmla="*/ 1679634 w 3692679"/>
                  <a:gd name="connsiteY235" fmla="*/ 1487606 h 4046561"/>
                  <a:gd name="connsiteX236" fmla="*/ 1618219 w 3692679"/>
                  <a:gd name="connsiteY236" fmla="*/ 1439839 h 4046561"/>
                  <a:gd name="connsiteX237" fmla="*/ 1577276 w 3692679"/>
                  <a:gd name="connsiteY237" fmla="*/ 1398895 h 4046561"/>
                  <a:gd name="connsiteX238" fmla="*/ 1536333 w 3692679"/>
                  <a:gd name="connsiteY238" fmla="*/ 1371600 h 4046561"/>
                  <a:gd name="connsiteX239" fmla="*/ 1488565 w 3692679"/>
                  <a:gd name="connsiteY239" fmla="*/ 1310185 h 4046561"/>
                  <a:gd name="connsiteX240" fmla="*/ 1468094 w 3692679"/>
                  <a:gd name="connsiteY240" fmla="*/ 1289713 h 4046561"/>
                  <a:gd name="connsiteX241" fmla="*/ 1447622 w 3692679"/>
                  <a:gd name="connsiteY241" fmla="*/ 1282889 h 4046561"/>
                  <a:gd name="connsiteX242" fmla="*/ 1420327 w 3692679"/>
                  <a:gd name="connsiteY242" fmla="*/ 1248770 h 4046561"/>
                  <a:gd name="connsiteX243" fmla="*/ 1393031 w 3692679"/>
                  <a:gd name="connsiteY243" fmla="*/ 1214651 h 4046561"/>
                  <a:gd name="connsiteX244" fmla="*/ 1379383 w 3692679"/>
                  <a:gd name="connsiteY244" fmla="*/ 1194179 h 4046561"/>
                  <a:gd name="connsiteX245" fmla="*/ 1338440 w 3692679"/>
                  <a:gd name="connsiteY245" fmla="*/ 1153236 h 4046561"/>
                  <a:gd name="connsiteX246" fmla="*/ 1304321 w 3692679"/>
                  <a:gd name="connsiteY246" fmla="*/ 1125940 h 4046561"/>
                  <a:gd name="connsiteX247" fmla="*/ 1290673 w 3692679"/>
                  <a:gd name="connsiteY247" fmla="*/ 1098645 h 4046561"/>
                  <a:gd name="connsiteX248" fmla="*/ 1270201 w 3692679"/>
                  <a:gd name="connsiteY248" fmla="*/ 1084997 h 4046561"/>
                  <a:gd name="connsiteX249" fmla="*/ 1242906 w 3692679"/>
                  <a:gd name="connsiteY249" fmla="*/ 1064525 h 4046561"/>
                  <a:gd name="connsiteX250" fmla="*/ 1297551 w 3692679"/>
                  <a:gd name="connsiteY250" fmla="*/ 873530 h 4046561"/>
                  <a:gd name="connsiteX251" fmla="*/ 1345320 w 3692679"/>
                  <a:gd name="connsiteY251" fmla="*/ 743866 h 4046561"/>
                  <a:gd name="connsiteX252" fmla="*/ 1331672 w 3692679"/>
                  <a:gd name="connsiteY252" fmla="*/ 696095 h 4046561"/>
                  <a:gd name="connsiteX253" fmla="*/ 1249782 w 3692679"/>
                  <a:gd name="connsiteY253" fmla="*/ 696095 h 4046561"/>
                  <a:gd name="connsiteX254" fmla="*/ 1113344 w 3692679"/>
                  <a:gd name="connsiteY254" fmla="*/ 621082 h 4046561"/>
                  <a:gd name="connsiteX255" fmla="*/ 949519 w 3692679"/>
                  <a:gd name="connsiteY255" fmla="*/ 545956 h 4046561"/>
                  <a:gd name="connsiteX256" fmla="*/ 846197 w 3692679"/>
                  <a:gd name="connsiteY256" fmla="*/ 484536 h 4046561"/>
                  <a:gd name="connsiteX257" fmla="*/ 772090 w 3692679"/>
                  <a:gd name="connsiteY257" fmla="*/ 450415 h 4046561"/>
                  <a:gd name="connsiteX258" fmla="*/ 717496 w 3692679"/>
                  <a:gd name="connsiteY258" fmla="*/ 429940 h 4046561"/>
                  <a:gd name="connsiteX259" fmla="*/ 662904 w 3692679"/>
                  <a:gd name="connsiteY259" fmla="*/ 388994 h 4046561"/>
                  <a:gd name="connsiteX260" fmla="*/ 642430 w 3692679"/>
                  <a:gd name="connsiteY260" fmla="*/ 375345 h 4046561"/>
                  <a:gd name="connsiteX261" fmla="*/ 574189 w 3692679"/>
                  <a:gd name="connsiteY261" fmla="*/ 368521 h 4046561"/>
                  <a:gd name="connsiteX262" fmla="*/ 560564 w 3692679"/>
                  <a:gd name="connsiteY262" fmla="*/ 354900 h 4046561"/>
                  <a:gd name="connsiteX263" fmla="*/ 669728 w 3692679"/>
                  <a:gd name="connsiteY263" fmla="*/ 163787 h 4046561"/>
                  <a:gd name="connsiteX264" fmla="*/ 642457 w 3692679"/>
                  <a:gd name="connsiteY264" fmla="*/ 109204 h 4046561"/>
                  <a:gd name="connsiteX265" fmla="*/ 581060 w 3692679"/>
                  <a:gd name="connsiteY265" fmla="*/ 68261 h 4046561"/>
                  <a:gd name="connsiteX266" fmla="*/ 512772 w 3692679"/>
                  <a:gd name="connsiteY266" fmla="*/ 34122 h 4046561"/>
                  <a:gd name="connsiteX267" fmla="*/ 451335 w 3692679"/>
                  <a:gd name="connsiteY267" fmla="*/ 27295 h 4046561"/>
                  <a:gd name="connsiteX268" fmla="*/ 444512 w 3692679"/>
                  <a:gd name="connsiteY268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280135 w 3692679"/>
                  <a:gd name="connsiteY90" fmla="*/ 2702257 h 4046561"/>
                  <a:gd name="connsiteX91" fmla="*/ 2321079 w 3692679"/>
                  <a:gd name="connsiteY91" fmla="*/ 2715904 h 4046561"/>
                  <a:gd name="connsiteX92" fmla="*/ 2362022 w 3692679"/>
                  <a:gd name="connsiteY92" fmla="*/ 2729552 h 4046561"/>
                  <a:gd name="connsiteX93" fmla="*/ 2382494 w 3692679"/>
                  <a:gd name="connsiteY93" fmla="*/ 2736376 h 4046561"/>
                  <a:gd name="connsiteX94" fmla="*/ 2402965 w 3692679"/>
                  <a:gd name="connsiteY94" fmla="*/ 2750024 h 4046561"/>
                  <a:gd name="connsiteX95" fmla="*/ 2423437 w 3692679"/>
                  <a:gd name="connsiteY95" fmla="*/ 2756848 h 4046561"/>
                  <a:gd name="connsiteX96" fmla="*/ 2464380 w 3692679"/>
                  <a:gd name="connsiteY96" fmla="*/ 2784143 h 4046561"/>
                  <a:gd name="connsiteX97" fmla="*/ 2525795 w 3692679"/>
                  <a:gd name="connsiteY97" fmla="*/ 2825086 h 4046561"/>
                  <a:gd name="connsiteX98" fmla="*/ 2546267 w 3692679"/>
                  <a:gd name="connsiteY98" fmla="*/ 2838734 h 4046561"/>
                  <a:gd name="connsiteX99" fmla="*/ 2573562 w 3692679"/>
                  <a:gd name="connsiteY99" fmla="*/ 2852382 h 4046561"/>
                  <a:gd name="connsiteX100" fmla="*/ 2614506 w 3692679"/>
                  <a:gd name="connsiteY100" fmla="*/ 2879677 h 4046561"/>
                  <a:gd name="connsiteX101" fmla="*/ 2634977 w 3692679"/>
                  <a:gd name="connsiteY101" fmla="*/ 2900149 h 4046561"/>
                  <a:gd name="connsiteX102" fmla="*/ 2655449 w 3692679"/>
                  <a:gd name="connsiteY102" fmla="*/ 2913797 h 4046561"/>
                  <a:gd name="connsiteX103" fmla="*/ 2662273 w 3692679"/>
                  <a:gd name="connsiteY103" fmla="*/ 2934268 h 4046561"/>
                  <a:gd name="connsiteX104" fmla="*/ 2675921 w 3692679"/>
                  <a:gd name="connsiteY104" fmla="*/ 2954740 h 4046561"/>
                  <a:gd name="connsiteX105" fmla="*/ 2696392 w 3692679"/>
                  <a:gd name="connsiteY105" fmla="*/ 2995683 h 4046561"/>
                  <a:gd name="connsiteX106" fmla="*/ 2703216 w 3692679"/>
                  <a:gd name="connsiteY106" fmla="*/ 3016155 h 4046561"/>
                  <a:gd name="connsiteX107" fmla="*/ 2723688 w 3692679"/>
                  <a:gd name="connsiteY107" fmla="*/ 3057098 h 4046561"/>
                  <a:gd name="connsiteX108" fmla="*/ 2716864 w 3692679"/>
                  <a:gd name="connsiteY108" fmla="*/ 3118513 h 4046561"/>
                  <a:gd name="connsiteX109" fmla="*/ 2703216 w 3692679"/>
                  <a:gd name="connsiteY109" fmla="*/ 3166280 h 4046561"/>
                  <a:gd name="connsiteX110" fmla="*/ 2696392 w 3692679"/>
                  <a:gd name="connsiteY110" fmla="*/ 3193576 h 4046561"/>
                  <a:gd name="connsiteX111" fmla="*/ 2682744 w 3692679"/>
                  <a:gd name="connsiteY111" fmla="*/ 3234519 h 4046561"/>
                  <a:gd name="connsiteX112" fmla="*/ 2669097 w 3692679"/>
                  <a:gd name="connsiteY112" fmla="*/ 3254991 h 4046561"/>
                  <a:gd name="connsiteX113" fmla="*/ 2662273 w 3692679"/>
                  <a:gd name="connsiteY113" fmla="*/ 3275463 h 4046561"/>
                  <a:gd name="connsiteX114" fmla="*/ 2641801 w 3692679"/>
                  <a:gd name="connsiteY114" fmla="*/ 3295934 h 4046561"/>
                  <a:gd name="connsiteX115" fmla="*/ 2594034 w 3692679"/>
                  <a:gd name="connsiteY115" fmla="*/ 3323230 h 4046561"/>
                  <a:gd name="connsiteX116" fmla="*/ 2634977 w 3692679"/>
                  <a:gd name="connsiteY116" fmla="*/ 3357349 h 4046561"/>
                  <a:gd name="connsiteX117" fmla="*/ 2655449 w 3692679"/>
                  <a:gd name="connsiteY117" fmla="*/ 3364173 h 4046561"/>
                  <a:gd name="connsiteX118" fmla="*/ 2675921 w 3692679"/>
                  <a:gd name="connsiteY118" fmla="*/ 3377821 h 4046561"/>
                  <a:gd name="connsiteX119" fmla="*/ 2696392 w 3692679"/>
                  <a:gd name="connsiteY119" fmla="*/ 3384645 h 4046561"/>
                  <a:gd name="connsiteX120" fmla="*/ 2757807 w 3692679"/>
                  <a:gd name="connsiteY120" fmla="*/ 3418764 h 4046561"/>
                  <a:gd name="connsiteX121" fmla="*/ 2778279 w 3692679"/>
                  <a:gd name="connsiteY121" fmla="*/ 3432412 h 4046561"/>
                  <a:gd name="connsiteX122" fmla="*/ 2798750 w 3692679"/>
                  <a:gd name="connsiteY122" fmla="*/ 3439236 h 4046561"/>
                  <a:gd name="connsiteX123" fmla="*/ 2839694 w 3692679"/>
                  <a:gd name="connsiteY123" fmla="*/ 3466531 h 4046561"/>
                  <a:gd name="connsiteX124" fmla="*/ 2880637 w 3692679"/>
                  <a:gd name="connsiteY124" fmla="*/ 3480179 h 4046561"/>
                  <a:gd name="connsiteX125" fmla="*/ 2921580 w 3692679"/>
                  <a:gd name="connsiteY125" fmla="*/ 3500651 h 4046561"/>
                  <a:gd name="connsiteX126" fmla="*/ 2948876 w 3692679"/>
                  <a:gd name="connsiteY126" fmla="*/ 3493827 h 4046561"/>
                  <a:gd name="connsiteX127" fmla="*/ 2989944 w 3692679"/>
                  <a:gd name="connsiteY127" fmla="*/ 3439525 h 4046561"/>
                  <a:gd name="connsiteX128" fmla="*/ 3023938 w 3692679"/>
                  <a:gd name="connsiteY128" fmla="*/ 3446060 h 4046561"/>
                  <a:gd name="connsiteX129" fmla="*/ 3064882 w 3692679"/>
                  <a:gd name="connsiteY129" fmla="*/ 3411940 h 4046561"/>
                  <a:gd name="connsiteX130" fmla="*/ 3071706 w 3692679"/>
                  <a:gd name="connsiteY130" fmla="*/ 3391468 h 4046561"/>
                  <a:gd name="connsiteX131" fmla="*/ 3092177 w 3692679"/>
                  <a:gd name="connsiteY131" fmla="*/ 3370997 h 4046561"/>
                  <a:gd name="connsiteX132" fmla="*/ 3105825 w 3692679"/>
                  <a:gd name="connsiteY132" fmla="*/ 3350525 h 4046561"/>
                  <a:gd name="connsiteX133" fmla="*/ 3119473 w 3692679"/>
                  <a:gd name="connsiteY133" fmla="*/ 3370997 h 4046561"/>
                  <a:gd name="connsiteX134" fmla="*/ 3126297 w 3692679"/>
                  <a:gd name="connsiteY134" fmla="*/ 3391468 h 4046561"/>
                  <a:gd name="connsiteX135" fmla="*/ 3167240 w 3692679"/>
                  <a:gd name="connsiteY135" fmla="*/ 3418764 h 4046561"/>
                  <a:gd name="connsiteX136" fmla="*/ 3187712 w 3692679"/>
                  <a:gd name="connsiteY136" fmla="*/ 3432412 h 4046561"/>
                  <a:gd name="connsiteX137" fmla="*/ 3228655 w 3692679"/>
                  <a:gd name="connsiteY137" fmla="*/ 3405116 h 4046561"/>
                  <a:gd name="connsiteX138" fmla="*/ 3242303 w 3692679"/>
                  <a:gd name="connsiteY138" fmla="*/ 3425588 h 4046561"/>
                  <a:gd name="connsiteX139" fmla="*/ 3283246 w 3692679"/>
                  <a:gd name="connsiteY139" fmla="*/ 3459707 h 4046561"/>
                  <a:gd name="connsiteX140" fmla="*/ 3310541 w 3692679"/>
                  <a:gd name="connsiteY140" fmla="*/ 3500651 h 4046561"/>
                  <a:gd name="connsiteX141" fmla="*/ 3296894 w 3692679"/>
                  <a:gd name="connsiteY141" fmla="*/ 3521122 h 4046561"/>
                  <a:gd name="connsiteX142" fmla="*/ 3283246 w 3692679"/>
                  <a:gd name="connsiteY142" fmla="*/ 3562066 h 4046561"/>
                  <a:gd name="connsiteX143" fmla="*/ 3269598 w 3692679"/>
                  <a:gd name="connsiteY143" fmla="*/ 3582537 h 4046561"/>
                  <a:gd name="connsiteX144" fmla="*/ 3262774 w 3692679"/>
                  <a:gd name="connsiteY144" fmla="*/ 3603009 h 4046561"/>
                  <a:gd name="connsiteX145" fmla="*/ 3290070 w 3692679"/>
                  <a:gd name="connsiteY145" fmla="*/ 3650776 h 4046561"/>
                  <a:gd name="connsiteX146" fmla="*/ 3310541 w 3692679"/>
                  <a:gd name="connsiteY146" fmla="*/ 3664424 h 4046561"/>
                  <a:gd name="connsiteX147" fmla="*/ 3351485 w 3692679"/>
                  <a:gd name="connsiteY147" fmla="*/ 3691719 h 4046561"/>
                  <a:gd name="connsiteX148" fmla="*/ 3371956 w 3692679"/>
                  <a:gd name="connsiteY148" fmla="*/ 3705367 h 4046561"/>
                  <a:gd name="connsiteX149" fmla="*/ 3378780 w 3692679"/>
                  <a:gd name="connsiteY149" fmla="*/ 3725839 h 4046561"/>
                  <a:gd name="connsiteX150" fmla="*/ 3392428 w 3692679"/>
                  <a:gd name="connsiteY150" fmla="*/ 3746310 h 4046561"/>
                  <a:gd name="connsiteX151" fmla="*/ 3412900 w 3692679"/>
                  <a:gd name="connsiteY151" fmla="*/ 3814549 h 4046561"/>
                  <a:gd name="connsiteX152" fmla="*/ 3426547 w 3692679"/>
                  <a:gd name="connsiteY152" fmla="*/ 3903260 h 4046561"/>
                  <a:gd name="connsiteX153" fmla="*/ 3460667 w 3692679"/>
                  <a:gd name="connsiteY153" fmla="*/ 3937379 h 4046561"/>
                  <a:gd name="connsiteX154" fmla="*/ 3501610 w 3692679"/>
                  <a:gd name="connsiteY154" fmla="*/ 3978322 h 4046561"/>
                  <a:gd name="connsiteX155" fmla="*/ 3542553 w 3692679"/>
                  <a:gd name="connsiteY155" fmla="*/ 4012442 h 4046561"/>
                  <a:gd name="connsiteX156" fmla="*/ 3583497 w 3692679"/>
                  <a:gd name="connsiteY156" fmla="*/ 4046561 h 4046561"/>
                  <a:gd name="connsiteX157" fmla="*/ 3603968 w 3692679"/>
                  <a:gd name="connsiteY157" fmla="*/ 4005618 h 4046561"/>
                  <a:gd name="connsiteX158" fmla="*/ 3590321 w 3692679"/>
                  <a:gd name="connsiteY158" fmla="*/ 3957851 h 4046561"/>
                  <a:gd name="connsiteX159" fmla="*/ 3576673 w 3692679"/>
                  <a:gd name="connsiteY159" fmla="*/ 3910083 h 4046561"/>
                  <a:gd name="connsiteX160" fmla="*/ 3563025 w 3692679"/>
                  <a:gd name="connsiteY160" fmla="*/ 3889612 h 4046561"/>
                  <a:gd name="connsiteX161" fmla="*/ 3535730 w 3692679"/>
                  <a:gd name="connsiteY161" fmla="*/ 3828197 h 4046561"/>
                  <a:gd name="connsiteX162" fmla="*/ 3515258 w 3692679"/>
                  <a:gd name="connsiteY162" fmla="*/ 3780430 h 4046561"/>
                  <a:gd name="connsiteX163" fmla="*/ 3501610 w 3692679"/>
                  <a:gd name="connsiteY163" fmla="*/ 3759958 h 4046561"/>
                  <a:gd name="connsiteX164" fmla="*/ 3487962 w 3692679"/>
                  <a:gd name="connsiteY164" fmla="*/ 3719015 h 4046561"/>
                  <a:gd name="connsiteX165" fmla="*/ 3474315 w 3692679"/>
                  <a:gd name="connsiteY165" fmla="*/ 3678071 h 4046561"/>
                  <a:gd name="connsiteX166" fmla="*/ 3467491 w 3692679"/>
                  <a:gd name="connsiteY166" fmla="*/ 3650776 h 4046561"/>
                  <a:gd name="connsiteX167" fmla="*/ 3447019 w 3692679"/>
                  <a:gd name="connsiteY167" fmla="*/ 3589361 h 4046561"/>
                  <a:gd name="connsiteX168" fmla="*/ 3433371 w 3692679"/>
                  <a:gd name="connsiteY168" fmla="*/ 3541594 h 4046561"/>
                  <a:gd name="connsiteX169" fmla="*/ 3419724 w 3692679"/>
                  <a:gd name="connsiteY169" fmla="*/ 3411940 h 4046561"/>
                  <a:gd name="connsiteX170" fmla="*/ 3426547 w 3692679"/>
                  <a:gd name="connsiteY170" fmla="*/ 3309582 h 4046561"/>
                  <a:gd name="connsiteX171" fmla="*/ 3433371 w 3692679"/>
                  <a:gd name="connsiteY171" fmla="*/ 3282286 h 4046561"/>
                  <a:gd name="connsiteX172" fmla="*/ 3447019 w 3692679"/>
                  <a:gd name="connsiteY172" fmla="*/ 3241343 h 4046561"/>
                  <a:gd name="connsiteX173" fmla="*/ 3453843 w 3692679"/>
                  <a:gd name="connsiteY173" fmla="*/ 3220871 h 4046561"/>
                  <a:gd name="connsiteX174" fmla="*/ 3467491 w 3692679"/>
                  <a:gd name="connsiteY174" fmla="*/ 3200400 h 4046561"/>
                  <a:gd name="connsiteX175" fmla="*/ 3481138 w 3692679"/>
                  <a:gd name="connsiteY175" fmla="*/ 3159457 h 4046561"/>
                  <a:gd name="connsiteX176" fmla="*/ 3494786 w 3692679"/>
                  <a:gd name="connsiteY176" fmla="*/ 3138985 h 4046561"/>
                  <a:gd name="connsiteX177" fmla="*/ 3508434 w 3692679"/>
                  <a:gd name="connsiteY177" fmla="*/ 3098042 h 4046561"/>
                  <a:gd name="connsiteX178" fmla="*/ 3522082 w 3692679"/>
                  <a:gd name="connsiteY178" fmla="*/ 3057098 h 4046561"/>
                  <a:gd name="connsiteX179" fmla="*/ 3528906 w 3692679"/>
                  <a:gd name="connsiteY179" fmla="*/ 3036627 h 4046561"/>
                  <a:gd name="connsiteX180" fmla="*/ 3535730 w 3692679"/>
                  <a:gd name="connsiteY180" fmla="*/ 3009331 h 4046561"/>
                  <a:gd name="connsiteX181" fmla="*/ 3549377 w 3692679"/>
                  <a:gd name="connsiteY181" fmla="*/ 2968388 h 4046561"/>
                  <a:gd name="connsiteX182" fmla="*/ 3576673 w 3692679"/>
                  <a:gd name="connsiteY182" fmla="*/ 2886501 h 4046561"/>
                  <a:gd name="connsiteX183" fmla="*/ 3590321 w 3692679"/>
                  <a:gd name="connsiteY183" fmla="*/ 2838734 h 4046561"/>
                  <a:gd name="connsiteX184" fmla="*/ 3603968 w 3692679"/>
                  <a:gd name="connsiteY184" fmla="*/ 2797791 h 4046561"/>
                  <a:gd name="connsiteX185" fmla="*/ 3610792 w 3692679"/>
                  <a:gd name="connsiteY185" fmla="*/ 2770495 h 4046561"/>
                  <a:gd name="connsiteX186" fmla="*/ 3624440 w 3692679"/>
                  <a:gd name="connsiteY186" fmla="*/ 2729552 h 4046561"/>
                  <a:gd name="connsiteX187" fmla="*/ 3631264 w 3692679"/>
                  <a:gd name="connsiteY187" fmla="*/ 2681785 h 4046561"/>
                  <a:gd name="connsiteX188" fmla="*/ 3638088 w 3692679"/>
                  <a:gd name="connsiteY188" fmla="*/ 2654489 h 4046561"/>
                  <a:gd name="connsiteX189" fmla="*/ 3644912 w 3692679"/>
                  <a:gd name="connsiteY189" fmla="*/ 2593074 h 4046561"/>
                  <a:gd name="connsiteX190" fmla="*/ 3658559 w 3692679"/>
                  <a:gd name="connsiteY190" fmla="*/ 2483892 h 4046561"/>
                  <a:gd name="connsiteX191" fmla="*/ 3665383 w 3692679"/>
                  <a:gd name="connsiteY191" fmla="*/ 2333767 h 4046561"/>
                  <a:gd name="connsiteX192" fmla="*/ 3672207 w 3692679"/>
                  <a:gd name="connsiteY192" fmla="*/ 2272352 h 4046561"/>
                  <a:gd name="connsiteX193" fmla="*/ 3692679 w 3692679"/>
                  <a:gd name="connsiteY193" fmla="*/ 1924334 h 4046561"/>
                  <a:gd name="connsiteX194" fmla="*/ 3685855 w 3692679"/>
                  <a:gd name="connsiteY194" fmla="*/ 1828800 h 4046561"/>
                  <a:gd name="connsiteX195" fmla="*/ 3665383 w 3692679"/>
                  <a:gd name="connsiteY195" fmla="*/ 1760561 h 4046561"/>
                  <a:gd name="connsiteX196" fmla="*/ 3658559 w 3692679"/>
                  <a:gd name="connsiteY196" fmla="*/ 1726442 h 4046561"/>
                  <a:gd name="connsiteX197" fmla="*/ 3651735 w 3692679"/>
                  <a:gd name="connsiteY197" fmla="*/ 1705970 h 4046561"/>
                  <a:gd name="connsiteX198" fmla="*/ 3644912 w 3692679"/>
                  <a:gd name="connsiteY198" fmla="*/ 1726442 h 4046561"/>
                  <a:gd name="connsiteX199" fmla="*/ 3631264 w 3692679"/>
                  <a:gd name="connsiteY199" fmla="*/ 1746913 h 4046561"/>
                  <a:gd name="connsiteX200" fmla="*/ 3597144 w 3692679"/>
                  <a:gd name="connsiteY200" fmla="*/ 1801504 h 4046561"/>
                  <a:gd name="connsiteX201" fmla="*/ 3590321 w 3692679"/>
                  <a:gd name="connsiteY201" fmla="*/ 1821976 h 4046561"/>
                  <a:gd name="connsiteX202" fmla="*/ 3549377 w 3692679"/>
                  <a:gd name="connsiteY202" fmla="*/ 1842448 h 4046561"/>
                  <a:gd name="connsiteX203" fmla="*/ 3501610 w 3692679"/>
                  <a:gd name="connsiteY203" fmla="*/ 1862919 h 4046561"/>
                  <a:gd name="connsiteX204" fmla="*/ 3378780 w 3692679"/>
                  <a:gd name="connsiteY204" fmla="*/ 1835624 h 4046561"/>
                  <a:gd name="connsiteX205" fmla="*/ 3303856 w 3692679"/>
                  <a:gd name="connsiteY205" fmla="*/ 1822129 h 4046561"/>
                  <a:gd name="connsiteX206" fmla="*/ 3310679 w 3692679"/>
                  <a:gd name="connsiteY206" fmla="*/ 1603747 h 4046561"/>
                  <a:gd name="connsiteX207" fmla="*/ 3324329 w 3692679"/>
                  <a:gd name="connsiteY207" fmla="*/ 1562800 h 4046561"/>
                  <a:gd name="connsiteX208" fmla="*/ 3331013 w 3692679"/>
                  <a:gd name="connsiteY208" fmla="*/ 1460310 h 4046561"/>
                  <a:gd name="connsiteX209" fmla="*/ 3303718 w 3692679"/>
                  <a:gd name="connsiteY209" fmla="*/ 1398895 h 4046561"/>
                  <a:gd name="connsiteX210" fmla="*/ 3296894 w 3692679"/>
                  <a:gd name="connsiteY210" fmla="*/ 1378424 h 4046561"/>
                  <a:gd name="connsiteX211" fmla="*/ 3290070 w 3692679"/>
                  <a:gd name="connsiteY211" fmla="*/ 1357952 h 4046561"/>
                  <a:gd name="connsiteX212" fmla="*/ 3071706 w 3692679"/>
                  <a:gd name="connsiteY212" fmla="*/ 1330657 h 4046561"/>
                  <a:gd name="connsiteX213" fmla="*/ 2846518 w 3692679"/>
                  <a:gd name="connsiteY213" fmla="*/ 1337480 h 4046561"/>
                  <a:gd name="connsiteX214" fmla="*/ 2826046 w 3692679"/>
                  <a:gd name="connsiteY214" fmla="*/ 1351128 h 4046561"/>
                  <a:gd name="connsiteX215" fmla="*/ 2812398 w 3692679"/>
                  <a:gd name="connsiteY215" fmla="*/ 1392071 h 4046561"/>
                  <a:gd name="connsiteX216" fmla="*/ 2805574 w 3692679"/>
                  <a:gd name="connsiteY216" fmla="*/ 1419367 h 4046561"/>
                  <a:gd name="connsiteX217" fmla="*/ 2791927 w 3692679"/>
                  <a:gd name="connsiteY217" fmla="*/ 1473958 h 4046561"/>
                  <a:gd name="connsiteX218" fmla="*/ 2785103 w 3692679"/>
                  <a:gd name="connsiteY218" fmla="*/ 1521725 h 4046561"/>
                  <a:gd name="connsiteX219" fmla="*/ 2791927 w 3692679"/>
                  <a:gd name="connsiteY219" fmla="*/ 1705970 h 4046561"/>
                  <a:gd name="connsiteX220" fmla="*/ 2805574 w 3692679"/>
                  <a:gd name="connsiteY220" fmla="*/ 1808328 h 4046561"/>
                  <a:gd name="connsiteX221" fmla="*/ 2798750 w 3692679"/>
                  <a:gd name="connsiteY221" fmla="*/ 1835624 h 4046561"/>
                  <a:gd name="connsiteX222" fmla="*/ 2737335 w 3692679"/>
                  <a:gd name="connsiteY222" fmla="*/ 1828800 h 4046561"/>
                  <a:gd name="connsiteX223" fmla="*/ 2614506 w 3692679"/>
                  <a:gd name="connsiteY223" fmla="*/ 1821976 h 4046561"/>
                  <a:gd name="connsiteX224" fmla="*/ 2348374 w 3692679"/>
                  <a:gd name="connsiteY224" fmla="*/ 1808328 h 4046561"/>
                  <a:gd name="connsiteX225" fmla="*/ 2225638 w 3692679"/>
                  <a:gd name="connsiteY225" fmla="*/ 1815305 h 4046561"/>
                  <a:gd name="connsiteX226" fmla="*/ 2150573 w 3692679"/>
                  <a:gd name="connsiteY226" fmla="*/ 1815305 h 4046561"/>
                  <a:gd name="connsiteX227" fmla="*/ 1979968 w 3692679"/>
                  <a:gd name="connsiteY227" fmla="*/ 1808480 h 4046561"/>
                  <a:gd name="connsiteX228" fmla="*/ 1918470 w 3692679"/>
                  <a:gd name="connsiteY228" fmla="*/ 1753737 h 4046561"/>
                  <a:gd name="connsiteX229" fmla="*/ 1877527 w 3692679"/>
                  <a:gd name="connsiteY229" fmla="*/ 1692322 h 4046561"/>
                  <a:gd name="connsiteX230" fmla="*/ 1863879 w 3692679"/>
                  <a:gd name="connsiteY230" fmla="*/ 1671851 h 4046561"/>
                  <a:gd name="connsiteX231" fmla="*/ 1822935 w 3692679"/>
                  <a:gd name="connsiteY231" fmla="*/ 1630907 h 4046561"/>
                  <a:gd name="connsiteX232" fmla="*/ 1775168 w 3692679"/>
                  <a:gd name="connsiteY232" fmla="*/ 1576316 h 4046561"/>
                  <a:gd name="connsiteX233" fmla="*/ 1720577 w 3692679"/>
                  <a:gd name="connsiteY233" fmla="*/ 1514901 h 4046561"/>
                  <a:gd name="connsiteX234" fmla="*/ 1679634 w 3692679"/>
                  <a:gd name="connsiteY234" fmla="*/ 1487606 h 4046561"/>
                  <a:gd name="connsiteX235" fmla="*/ 1618219 w 3692679"/>
                  <a:gd name="connsiteY235" fmla="*/ 1439839 h 4046561"/>
                  <a:gd name="connsiteX236" fmla="*/ 1577276 w 3692679"/>
                  <a:gd name="connsiteY236" fmla="*/ 1398895 h 4046561"/>
                  <a:gd name="connsiteX237" fmla="*/ 1536333 w 3692679"/>
                  <a:gd name="connsiteY237" fmla="*/ 1371600 h 4046561"/>
                  <a:gd name="connsiteX238" fmla="*/ 1488565 w 3692679"/>
                  <a:gd name="connsiteY238" fmla="*/ 1310185 h 4046561"/>
                  <a:gd name="connsiteX239" fmla="*/ 1468094 w 3692679"/>
                  <a:gd name="connsiteY239" fmla="*/ 1289713 h 4046561"/>
                  <a:gd name="connsiteX240" fmla="*/ 1447622 w 3692679"/>
                  <a:gd name="connsiteY240" fmla="*/ 1282889 h 4046561"/>
                  <a:gd name="connsiteX241" fmla="*/ 1420327 w 3692679"/>
                  <a:gd name="connsiteY241" fmla="*/ 1248770 h 4046561"/>
                  <a:gd name="connsiteX242" fmla="*/ 1393031 w 3692679"/>
                  <a:gd name="connsiteY242" fmla="*/ 1214651 h 4046561"/>
                  <a:gd name="connsiteX243" fmla="*/ 1379383 w 3692679"/>
                  <a:gd name="connsiteY243" fmla="*/ 1194179 h 4046561"/>
                  <a:gd name="connsiteX244" fmla="*/ 1338440 w 3692679"/>
                  <a:gd name="connsiteY244" fmla="*/ 1153236 h 4046561"/>
                  <a:gd name="connsiteX245" fmla="*/ 1304321 w 3692679"/>
                  <a:gd name="connsiteY245" fmla="*/ 1125940 h 4046561"/>
                  <a:gd name="connsiteX246" fmla="*/ 1290673 w 3692679"/>
                  <a:gd name="connsiteY246" fmla="*/ 1098645 h 4046561"/>
                  <a:gd name="connsiteX247" fmla="*/ 1270201 w 3692679"/>
                  <a:gd name="connsiteY247" fmla="*/ 1084997 h 4046561"/>
                  <a:gd name="connsiteX248" fmla="*/ 1242906 w 3692679"/>
                  <a:gd name="connsiteY248" fmla="*/ 1064525 h 4046561"/>
                  <a:gd name="connsiteX249" fmla="*/ 1297551 w 3692679"/>
                  <a:gd name="connsiteY249" fmla="*/ 873530 h 4046561"/>
                  <a:gd name="connsiteX250" fmla="*/ 1345320 w 3692679"/>
                  <a:gd name="connsiteY250" fmla="*/ 743866 h 4046561"/>
                  <a:gd name="connsiteX251" fmla="*/ 1331672 w 3692679"/>
                  <a:gd name="connsiteY251" fmla="*/ 696095 h 4046561"/>
                  <a:gd name="connsiteX252" fmla="*/ 1249782 w 3692679"/>
                  <a:gd name="connsiteY252" fmla="*/ 696095 h 4046561"/>
                  <a:gd name="connsiteX253" fmla="*/ 1113344 w 3692679"/>
                  <a:gd name="connsiteY253" fmla="*/ 621082 h 4046561"/>
                  <a:gd name="connsiteX254" fmla="*/ 949519 w 3692679"/>
                  <a:gd name="connsiteY254" fmla="*/ 545956 h 4046561"/>
                  <a:gd name="connsiteX255" fmla="*/ 846197 w 3692679"/>
                  <a:gd name="connsiteY255" fmla="*/ 484536 h 4046561"/>
                  <a:gd name="connsiteX256" fmla="*/ 772090 w 3692679"/>
                  <a:gd name="connsiteY256" fmla="*/ 450415 h 4046561"/>
                  <a:gd name="connsiteX257" fmla="*/ 717496 w 3692679"/>
                  <a:gd name="connsiteY257" fmla="*/ 429940 h 4046561"/>
                  <a:gd name="connsiteX258" fmla="*/ 662904 w 3692679"/>
                  <a:gd name="connsiteY258" fmla="*/ 388994 h 4046561"/>
                  <a:gd name="connsiteX259" fmla="*/ 642430 w 3692679"/>
                  <a:gd name="connsiteY259" fmla="*/ 375345 h 4046561"/>
                  <a:gd name="connsiteX260" fmla="*/ 574189 w 3692679"/>
                  <a:gd name="connsiteY260" fmla="*/ 368521 h 4046561"/>
                  <a:gd name="connsiteX261" fmla="*/ 560564 w 3692679"/>
                  <a:gd name="connsiteY261" fmla="*/ 354900 h 4046561"/>
                  <a:gd name="connsiteX262" fmla="*/ 669728 w 3692679"/>
                  <a:gd name="connsiteY262" fmla="*/ 163787 h 4046561"/>
                  <a:gd name="connsiteX263" fmla="*/ 642457 w 3692679"/>
                  <a:gd name="connsiteY263" fmla="*/ 109204 h 4046561"/>
                  <a:gd name="connsiteX264" fmla="*/ 581060 w 3692679"/>
                  <a:gd name="connsiteY264" fmla="*/ 68261 h 4046561"/>
                  <a:gd name="connsiteX265" fmla="*/ 512772 w 3692679"/>
                  <a:gd name="connsiteY265" fmla="*/ 34122 h 4046561"/>
                  <a:gd name="connsiteX266" fmla="*/ 451335 w 3692679"/>
                  <a:gd name="connsiteY266" fmla="*/ 27295 h 4046561"/>
                  <a:gd name="connsiteX267" fmla="*/ 444512 w 3692679"/>
                  <a:gd name="connsiteY267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280135 w 3692679"/>
                  <a:gd name="connsiteY90" fmla="*/ 2702257 h 4046561"/>
                  <a:gd name="connsiteX91" fmla="*/ 2321079 w 3692679"/>
                  <a:gd name="connsiteY91" fmla="*/ 2715904 h 4046561"/>
                  <a:gd name="connsiteX92" fmla="*/ 2362022 w 3692679"/>
                  <a:gd name="connsiteY92" fmla="*/ 2729552 h 4046561"/>
                  <a:gd name="connsiteX93" fmla="*/ 2382494 w 3692679"/>
                  <a:gd name="connsiteY93" fmla="*/ 2736376 h 4046561"/>
                  <a:gd name="connsiteX94" fmla="*/ 2402965 w 3692679"/>
                  <a:gd name="connsiteY94" fmla="*/ 2750024 h 4046561"/>
                  <a:gd name="connsiteX95" fmla="*/ 2423437 w 3692679"/>
                  <a:gd name="connsiteY95" fmla="*/ 2756848 h 4046561"/>
                  <a:gd name="connsiteX96" fmla="*/ 2464380 w 3692679"/>
                  <a:gd name="connsiteY96" fmla="*/ 2784143 h 4046561"/>
                  <a:gd name="connsiteX97" fmla="*/ 2525795 w 3692679"/>
                  <a:gd name="connsiteY97" fmla="*/ 2825086 h 4046561"/>
                  <a:gd name="connsiteX98" fmla="*/ 2546267 w 3692679"/>
                  <a:gd name="connsiteY98" fmla="*/ 2838734 h 4046561"/>
                  <a:gd name="connsiteX99" fmla="*/ 2573562 w 3692679"/>
                  <a:gd name="connsiteY99" fmla="*/ 2852382 h 4046561"/>
                  <a:gd name="connsiteX100" fmla="*/ 2614506 w 3692679"/>
                  <a:gd name="connsiteY100" fmla="*/ 2879677 h 4046561"/>
                  <a:gd name="connsiteX101" fmla="*/ 2634977 w 3692679"/>
                  <a:gd name="connsiteY101" fmla="*/ 2900149 h 4046561"/>
                  <a:gd name="connsiteX102" fmla="*/ 2655449 w 3692679"/>
                  <a:gd name="connsiteY102" fmla="*/ 2913797 h 4046561"/>
                  <a:gd name="connsiteX103" fmla="*/ 2662273 w 3692679"/>
                  <a:gd name="connsiteY103" fmla="*/ 2934268 h 4046561"/>
                  <a:gd name="connsiteX104" fmla="*/ 2675921 w 3692679"/>
                  <a:gd name="connsiteY104" fmla="*/ 2954740 h 4046561"/>
                  <a:gd name="connsiteX105" fmla="*/ 2696392 w 3692679"/>
                  <a:gd name="connsiteY105" fmla="*/ 2995683 h 4046561"/>
                  <a:gd name="connsiteX106" fmla="*/ 2703216 w 3692679"/>
                  <a:gd name="connsiteY106" fmla="*/ 3016155 h 4046561"/>
                  <a:gd name="connsiteX107" fmla="*/ 2723688 w 3692679"/>
                  <a:gd name="connsiteY107" fmla="*/ 3057098 h 4046561"/>
                  <a:gd name="connsiteX108" fmla="*/ 2716864 w 3692679"/>
                  <a:gd name="connsiteY108" fmla="*/ 3118513 h 4046561"/>
                  <a:gd name="connsiteX109" fmla="*/ 2703216 w 3692679"/>
                  <a:gd name="connsiteY109" fmla="*/ 3166280 h 4046561"/>
                  <a:gd name="connsiteX110" fmla="*/ 2696392 w 3692679"/>
                  <a:gd name="connsiteY110" fmla="*/ 3193576 h 4046561"/>
                  <a:gd name="connsiteX111" fmla="*/ 2682744 w 3692679"/>
                  <a:gd name="connsiteY111" fmla="*/ 3234519 h 4046561"/>
                  <a:gd name="connsiteX112" fmla="*/ 2669097 w 3692679"/>
                  <a:gd name="connsiteY112" fmla="*/ 3254991 h 4046561"/>
                  <a:gd name="connsiteX113" fmla="*/ 2662273 w 3692679"/>
                  <a:gd name="connsiteY113" fmla="*/ 3275463 h 4046561"/>
                  <a:gd name="connsiteX114" fmla="*/ 2641801 w 3692679"/>
                  <a:gd name="connsiteY114" fmla="*/ 3295934 h 4046561"/>
                  <a:gd name="connsiteX115" fmla="*/ 2594034 w 3692679"/>
                  <a:gd name="connsiteY115" fmla="*/ 3323230 h 4046561"/>
                  <a:gd name="connsiteX116" fmla="*/ 2634977 w 3692679"/>
                  <a:gd name="connsiteY116" fmla="*/ 3357349 h 4046561"/>
                  <a:gd name="connsiteX117" fmla="*/ 2655449 w 3692679"/>
                  <a:gd name="connsiteY117" fmla="*/ 3364173 h 4046561"/>
                  <a:gd name="connsiteX118" fmla="*/ 2675921 w 3692679"/>
                  <a:gd name="connsiteY118" fmla="*/ 3377821 h 4046561"/>
                  <a:gd name="connsiteX119" fmla="*/ 2696392 w 3692679"/>
                  <a:gd name="connsiteY119" fmla="*/ 3384645 h 4046561"/>
                  <a:gd name="connsiteX120" fmla="*/ 2757807 w 3692679"/>
                  <a:gd name="connsiteY120" fmla="*/ 3418764 h 4046561"/>
                  <a:gd name="connsiteX121" fmla="*/ 2778279 w 3692679"/>
                  <a:gd name="connsiteY121" fmla="*/ 3432412 h 4046561"/>
                  <a:gd name="connsiteX122" fmla="*/ 2798750 w 3692679"/>
                  <a:gd name="connsiteY122" fmla="*/ 3439236 h 4046561"/>
                  <a:gd name="connsiteX123" fmla="*/ 2839694 w 3692679"/>
                  <a:gd name="connsiteY123" fmla="*/ 3466531 h 4046561"/>
                  <a:gd name="connsiteX124" fmla="*/ 2880637 w 3692679"/>
                  <a:gd name="connsiteY124" fmla="*/ 3480179 h 4046561"/>
                  <a:gd name="connsiteX125" fmla="*/ 2921580 w 3692679"/>
                  <a:gd name="connsiteY125" fmla="*/ 3500651 h 4046561"/>
                  <a:gd name="connsiteX126" fmla="*/ 2989944 w 3692679"/>
                  <a:gd name="connsiteY126" fmla="*/ 3439525 h 4046561"/>
                  <a:gd name="connsiteX127" fmla="*/ 3023938 w 3692679"/>
                  <a:gd name="connsiteY127" fmla="*/ 3446060 h 4046561"/>
                  <a:gd name="connsiteX128" fmla="*/ 3064882 w 3692679"/>
                  <a:gd name="connsiteY128" fmla="*/ 3411940 h 4046561"/>
                  <a:gd name="connsiteX129" fmla="*/ 3071706 w 3692679"/>
                  <a:gd name="connsiteY129" fmla="*/ 3391468 h 4046561"/>
                  <a:gd name="connsiteX130" fmla="*/ 3092177 w 3692679"/>
                  <a:gd name="connsiteY130" fmla="*/ 3370997 h 4046561"/>
                  <a:gd name="connsiteX131" fmla="*/ 3105825 w 3692679"/>
                  <a:gd name="connsiteY131" fmla="*/ 3350525 h 4046561"/>
                  <a:gd name="connsiteX132" fmla="*/ 3119473 w 3692679"/>
                  <a:gd name="connsiteY132" fmla="*/ 3370997 h 4046561"/>
                  <a:gd name="connsiteX133" fmla="*/ 3126297 w 3692679"/>
                  <a:gd name="connsiteY133" fmla="*/ 3391468 h 4046561"/>
                  <a:gd name="connsiteX134" fmla="*/ 3167240 w 3692679"/>
                  <a:gd name="connsiteY134" fmla="*/ 3418764 h 4046561"/>
                  <a:gd name="connsiteX135" fmla="*/ 3187712 w 3692679"/>
                  <a:gd name="connsiteY135" fmla="*/ 3432412 h 4046561"/>
                  <a:gd name="connsiteX136" fmla="*/ 3228655 w 3692679"/>
                  <a:gd name="connsiteY136" fmla="*/ 3405116 h 4046561"/>
                  <a:gd name="connsiteX137" fmla="*/ 3242303 w 3692679"/>
                  <a:gd name="connsiteY137" fmla="*/ 3425588 h 4046561"/>
                  <a:gd name="connsiteX138" fmla="*/ 3283246 w 3692679"/>
                  <a:gd name="connsiteY138" fmla="*/ 3459707 h 4046561"/>
                  <a:gd name="connsiteX139" fmla="*/ 3310541 w 3692679"/>
                  <a:gd name="connsiteY139" fmla="*/ 3500651 h 4046561"/>
                  <a:gd name="connsiteX140" fmla="*/ 3296894 w 3692679"/>
                  <a:gd name="connsiteY140" fmla="*/ 3521122 h 4046561"/>
                  <a:gd name="connsiteX141" fmla="*/ 3283246 w 3692679"/>
                  <a:gd name="connsiteY141" fmla="*/ 3562066 h 4046561"/>
                  <a:gd name="connsiteX142" fmla="*/ 3269598 w 3692679"/>
                  <a:gd name="connsiteY142" fmla="*/ 3582537 h 4046561"/>
                  <a:gd name="connsiteX143" fmla="*/ 3262774 w 3692679"/>
                  <a:gd name="connsiteY143" fmla="*/ 3603009 h 4046561"/>
                  <a:gd name="connsiteX144" fmla="*/ 3290070 w 3692679"/>
                  <a:gd name="connsiteY144" fmla="*/ 3650776 h 4046561"/>
                  <a:gd name="connsiteX145" fmla="*/ 3310541 w 3692679"/>
                  <a:gd name="connsiteY145" fmla="*/ 3664424 h 4046561"/>
                  <a:gd name="connsiteX146" fmla="*/ 3351485 w 3692679"/>
                  <a:gd name="connsiteY146" fmla="*/ 3691719 h 4046561"/>
                  <a:gd name="connsiteX147" fmla="*/ 3371956 w 3692679"/>
                  <a:gd name="connsiteY147" fmla="*/ 3705367 h 4046561"/>
                  <a:gd name="connsiteX148" fmla="*/ 3378780 w 3692679"/>
                  <a:gd name="connsiteY148" fmla="*/ 3725839 h 4046561"/>
                  <a:gd name="connsiteX149" fmla="*/ 3392428 w 3692679"/>
                  <a:gd name="connsiteY149" fmla="*/ 3746310 h 4046561"/>
                  <a:gd name="connsiteX150" fmla="*/ 3412900 w 3692679"/>
                  <a:gd name="connsiteY150" fmla="*/ 3814549 h 4046561"/>
                  <a:gd name="connsiteX151" fmla="*/ 3426547 w 3692679"/>
                  <a:gd name="connsiteY151" fmla="*/ 3903260 h 4046561"/>
                  <a:gd name="connsiteX152" fmla="*/ 3460667 w 3692679"/>
                  <a:gd name="connsiteY152" fmla="*/ 3937379 h 4046561"/>
                  <a:gd name="connsiteX153" fmla="*/ 3501610 w 3692679"/>
                  <a:gd name="connsiteY153" fmla="*/ 3978322 h 4046561"/>
                  <a:gd name="connsiteX154" fmla="*/ 3542553 w 3692679"/>
                  <a:gd name="connsiteY154" fmla="*/ 4012442 h 4046561"/>
                  <a:gd name="connsiteX155" fmla="*/ 3583497 w 3692679"/>
                  <a:gd name="connsiteY155" fmla="*/ 4046561 h 4046561"/>
                  <a:gd name="connsiteX156" fmla="*/ 3603968 w 3692679"/>
                  <a:gd name="connsiteY156" fmla="*/ 4005618 h 4046561"/>
                  <a:gd name="connsiteX157" fmla="*/ 3590321 w 3692679"/>
                  <a:gd name="connsiteY157" fmla="*/ 3957851 h 4046561"/>
                  <a:gd name="connsiteX158" fmla="*/ 3576673 w 3692679"/>
                  <a:gd name="connsiteY158" fmla="*/ 3910083 h 4046561"/>
                  <a:gd name="connsiteX159" fmla="*/ 3563025 w 3692679"/>
                  <a:gd name="connsiteY159" fmla="*/ 3889612 h 4046561"/>
                  <a:gd name="connsiteX160" fmla="*/ 3535730 w 3692679"/>
                  <a:gd name="connsiteY160" fmla="*/ 3828197 h 4046561"/>
                  <a:gd name="connsiteX161" fmla="*/ 3515258 w 3692679"/>
                  <a:gd name="connsiteY161" fmla="*/ 3780430 h 4046561"/>
                  <a:gd name="connsiteX162" fmla="*/ 3501610 w 3692679"/>
                  <a:gd name="connsiteY162" fmla="*/ 3759958 h 4046561"/>
                  <a:gd name="connsiteX163" fmla="*/ 3487962 w 3692679"/>
                  <a:gd name="connsiteY163" fmla="*/ 3719015 h 4046561"/>
                  <a:gd name="connsiteX164" fmla="*/ 3474315 w 3692679"/>
                  <a:gd name="connsiteY164" fmla="*/ 3678071 h 4046561"/>
                  <a:gd name="connsiteX165" fmla="*/ 3467491 w 3692679"/>
                  <a:gd name="connsiteY165" fmla="*/ 3650776 h 4046561"/>
                  <a:gd name="connsiteX166" fmla="*/ 3447019 w 3692679"/>
                  <a:gd name="connsiteY166" fmla="*/ 3589361 h 4046561"/>
                  <a:gd name="connsiteX167" fmla="*/ 3433371 w 3692679"/>
                  <a:gd name="connsiteY167" fmla="*/ 3541594 h 4046561"/>
                  <a:gd name="connsiteX168" fmla="*/ 3419724 w 3692679"/>
                  <a:gd name="connsiteY168" fmla="*/ 3411940 h 4046561"/>
                  <a:gd name="connsiteX169" fmla="*/ 3426547 w 3692679"/>
                  <a:gd name="connsiteY169" fmla="*/ 3309582 h 4046561"/>
                  <a:gd name="connsiteX170" fmla="*/ 3433371 w 3692679"/>
                  <a:gd name="connsiteY170" fmla="*/ 3282286 h 4046561"/>
                  <a:gd name="connsiteX171" fmla="*/ 3447019 w 3692679"/>
                  <a:gd name="connsiteY171" fmla="*/ 3241343 h 4046561"/>
                  <a:gd name="connsiteX172" fmla="*/ 3453843 w 3692679"/>
                  <a:gd name="connsiteY172" fmla="*/ 3220871 h 4046561"/>
                  <a:gd name="connsiteX173" fmla="*/ 3467491 w 3692679"/>
                  <a:gd name="connsiteY173" fmla="*/ 3200400 h 4046561"/>
                  <a:gd name="connsiteX174" fmla="*/ 3481138 w 3692679"/>
                  <a:gd name="connsiteY174" fmla="*/ 3159457 h 4046561"/>
                  <a:gd name="connsiteX175" fmla="*/ 3494786 w 3692679"/>
                  <a:gd name="connsiteY175" fmla="*/ 3138985 h 4046561"/>
                  <a:gd name="connsiteX176" fmla="*/ 3508434 w 3692679"/>
                  <a:gd name="connsiteY176" fmla="*/ 3098042 h 4046561"/>
                  <a:gd name="connsiteX177" fmla="*/ 3522082 w 3692679"/>
                  <a:gd name="connsiteY177" fmla="*/ 3057098 h 4046561"/>
                  <a:gd name="connsiteX178" fmla="*/ 3528906 w 3692679"/>
                  <a:gd name="connsiteY178" fmla="*/ 3036627 h 4046561"/>
                  <a:gd name="connsiteX179" fmla="*/ 3535730 w 3692679"/>
                  <a:gd name="connsiteY179" fmla="*/ 3009331 h 4046561"/>
                  <a:gd name="connsiteX180" fmla="*/ 3549377 w 3692679"/>
                  <a:gd name="connsiteY180" fmla="*/ 2968388 h 4046561"/>
                  <a:gd name="connsiteX181" fmla="*/ 3576673 w 3692679"/>
                  <a:gd name="connsiteY181" fmla="*/ 2886501 h 4046561"/>
                  <a:gd name="connsiteX182" fmla="*/ 3590321 w 3692679"/>
                  <a:gd name="connsiteY182" fmla="*/ 2838734 h 4046561"/>
                  <a:gd name="connsiteX183" fmla="*/ 3603968 w 3692679"/>
                  <a:gd name="connsiteY183" fmla="*/ 2797791 h 4046561"/>
                  <a:gd name="connsiteX184" fmla="*/ 3610792 w 3692679"/>
                  <a:gd name="connsiteY184" fmla="*/ 2770495 h 4046561"/>
                  <a:gd name="connsiteX185" fmla="*/ 3624440 w 3692679"/>
                  <a:gd name="connsiteY185" fmla="*/ 2729552 h 4046561"/>
                  <a:gd name="connsiteX186" fmla="*/ 3631264 w 3692679"/>
                  <a:gd name="connsiteY186" fmla="*/ 2681785 h 4046561"/>
                  <a:gd name="connsiteX187" fmla="*/ 3638088 w 3692679"/>
                  <a:gd name="connsiteY187" fmla="*/ 2654489 h 4046561"/>
                  <a:gd name="connsiteX188" fmla="*/ 3644912 w 3692679"/>
                  <a:gd name="connsiteY188" fmla="*/ 2593074 h 4046561"/>
                  <a:gd name="connsiteX189" fmla="*/ 3658559 w 3692679"/>
                  <a:gd name="connsiteY189" fmla="*/ 2483892 h 4046561"/>
                  <a:gd name="connsiteX190" fmla="*/ 3665383 w 3692679"/>
                  <a:gd name="connsiteY190" fmla="*/ 2333767 h 4046561"/>
                  <a:gd name="connsiteX191" fmla="*/ 3672207 w 3692679"/>
                  <a:gd name="connsiteY191" fmla="*/ 2272352 h 4046561"/>
                  <a:gd name="connsiteX192" fmla="*/ 3692679 w 3692679"/>
                  <a:gd name="connsiteY192" fmla="*/ 1924334 h 4046561"/>
                  <a:gd name="connsiteX193" fmla="*/ 3685855 w 3692679"/>
                  <a:gd name="connsiteY193" fmla="*/ 1828800 h 4046561"/>
                  <a:gd name="connsiteX194" fmla="*/ 3665383 w 3692679"/>
                  <a:gd name="connsiteY194" fmla="*/ 1760561 h 4046561"/>
                  <a:gd name="connsiteX195" fmla="*/ 3658559 w 3692679"/>
                  <a:gd name="connsiteY195" fmla="*/ 1726442 h 4046561"/>
                  <a:gd name="connsiteX196" fmla="*/ 3651735 w 3692679"/>
                  <a:gd name="connsiteY196" fmla="*/ 1705970 h 4046561"/>
                  <a:gd name="connsiteX197" fmla="*/ 3644912 w 3692679"/>
                  <a:gd name="connsiteY197" fmla="*/ 1726442 h 4046561"/>
                  <a:gd name="connsiteX198" fmla="*/ 3631264 w 3692679"/>
                  <a:gd name="connsiteY198" fmla="*/ 1746913 h 4046561"/>
                  <a:gd name="connsiteX199" fmla="*/ 3597144 w 3692679"/>
                  <a:gd name="connsiteY199" fmla="*/ 1801504 h 4046561"/>
                  <a:gd name="connsiteX200" fmla="*/ 3590321 w 3692679"/>
                  <a:gd name="connsiteY200" fmla="*/ 1821976 h 4046561"/>
                  <a:gd name="connsiteX201" fmla="*/ 3549377 w 3692679"/>
                  <a:gd name="connsiteY201" fmla="*/ 1842448 h 4046561"/>
                  <a:gd name="connsiteX202" fmla="*/ 3501610 w 3692679"/>
                  <a:gd name="connsiteY202" fmla="*/ 1862919 h 4046561"/>
                  <a:gd name="connsiteX203" fmla="*/ 3378780 w 3692679"/>
                  <a:gd name="connsiteY203" fmla="*/ 1835624 h 4046561"/>
                  <a:gd name="connsiteX204" fmla="*/ 3303856 w 3692679"/>
                  <a:gd name="connsiteY204" fmla="*/ 1822129 h 4046561"/>
                  <a:gd name="connsiteX205" fmla="*/ 3310679 w 3692679"/>
                  <a:gd name="connsiteY205" fmla="*/ 1603747 h 4046561"/>
                  <a:gd name="connsiteX206" fmla="*/ 3324329 w 3692679"/>
                  <a:gd name="connsiteY206" fmla="*/ 1562800 h 4046561"/>
                  <a:gd name="connsiteX207" fmla="*/ 3331013 w 3692679"/>
                  <a:gd name="connsiteY207" fmla="*/ 1460310 h 4046561"/>
                  <a:gd name="connsiteX208" fmla="*/ 3303718 w 3692679"/>
                  <a:gd name="connsiteY208" fmla="*/ 1398895 h 4046561"/>
                  <a:gd name="connsiteX209" fmla="*/ 3296894 w 3692679"/>
                  <a:gd name="connsiteY209" fmla="*/ 1378424 h 4046561"/>
                  <a:gd name="connsiteX210" fmla="*/ 3290070 w 3692679"/>
                  <a:gd name="connsiteY210" fmla="*/ 1357952 h 4046561"/>
                  <a:gd name="connsiteX211" fmla="*/ 3071706 w 3692679"/>
                  <a:gd name="connsiteY211" fmla="*/ 1330657 h 4046561"/>
                  <a:gd name="connsiteX212" fmla="*/ 2846518 w 3692679"/>
                  <a:gd name="connsiteY212" fmla="*/ 1337480 h 4046561"/>
                  <a:gd name="connsiteX213" fmla="*/ 2826046 w 3692679"/>
                  <a:gd name="connsiteY213" fmla="*/ 1351128 h 4046561"/>
                  <a:gd name="connsiteX214" fmla="*/ 2812398 w 3692679"/>
                  <a:gd name="connsiteY214" fmla="*/ 1392071 h 4046561"/>
                  <a:gd name="connsiteX215" fmla="*/ 2805574 w 3692679"/>
                  <a:gd name="connsiteY215" fmla="*/ 1419367 h 4046561"/>
                  <a:gd name="connsiteX216" fmla="*/ 2791927 w 3692679"/>
                  <a:gd name="connsiteY216" fmla="*/ 1473958 h 4046561"/>
                  <a:gd name="connsiteX217" fmla="*/ 2785103 w 3692679"/>
                  <a:gd name="connsiteY217" fmla="*/ 1521725 h 4046561"/>
                  <a:gd name="connsiteX218" fmla="*/ 2791927 w 3692679"/>
                  <a:gd name="connsiteY218" fmla="*/ 1705970 h 4046561"/>
                  <a:gd name="connsiteX219" fmla="*/ 2805574 w 3692679"/>
                  <a:gd name="connsiteY219" fmla="*/ 1808328 h 4046561"/>
                  <a:gd name="connsiteX220" fmla="*/ 2798750 w 3692679"/>
                  <a:gd name="connsiteY220" fmla="*/ 1835624 h 4046561"/>
                  <a:gd name="connsiteX221" fmla="*/ 2737335 w 3692679"/>
                  <a:gd name="connsiteY221" fmla="*/ 1828800 h 4046561"/>
                  <a:gd name="connsiteX222" fmla="*/ 2614506 w 3692679"/>
                  <a:gd name="connsiteY222" fmla="*/ 1821976 h 4046561"/>
                  <a:gd name="connsiteX223" fmla="*/ 2348374 w 3692679"/>
                  <a:gd name="connsiteY223" fmla="*/ 1808328 h 4046561"/>
                  <a:gd name="connsiteX224" fmla="*/ 2225638 w 3692679"/>
                  <a:gd name="connsiteY224" fmla="*/ 1815305 h 4046561"/>
                  <a:gd name="connsiteX225" fmla="*/ 2150573 w 3692679"/>
                  <a:gd name="connsiteY225" fmla="*/ 1815305 h 4046561"/>
                  <a:gd name="connsiteX226" fmla="*/ 1979968 w 3692679"/>
                  <a:gd name="connsiteY226" fmla="*/ 1808480 h 4046561"/>
                  <a:gd name="connsiteX227" fmla="*/ 1918470 w 3692679"/>
                  <a:gd name="connsiteY227" fmla="*/ 1753737 h 4046561"/>
                  <a:gd name="connsiteX228" fmla="*/ 1877527 w 3692679"/>
                  <a:gd name="connsiteY228" fmla="*/ 1692322 h 4046561"/>
                  <a:gd name="connsiteX229" fmla="*/ 1863879 w 3692679"/>
                  <a:gd name="connsiteY229" fmla="*/ 1671851 h 4046561"/>
                  <a:gd name="connsiteX230" fmla="*/ 1822935 w 3692679"/>
                  <a:gd name="connsiteY230" fmla="*/ 1630907 h 4046561"/>
                  <a:gd name="connsiteX231" fmla="*/ 1775168 w 3692679"/>
                  <a:gd name="connsiteY231" fmla="*/ 1576316 h 4046561"/>
                  <a:gd name="connsiteX232" fmla="*/ 1720577 w 3692679"/>
                  <a:gd name="connsiteY232" fmla="*/ 1514901 h 4046561"/>
                  <a:gd name="connsiteX233" fmla="*/ 1679634 w 3692679"/>
                  <a:gd name="connsiteY233" fmla="*/ 1487606 h 4046561"/>
                  <a:gd name="connsiteX234" fmla="*/ 1618219 w 3692679"/>
                  <a:gd name="connsiteY234" fmla="*/ 1439839 h 4046561"/>
                  <a:gd name="connsiteX235" fmla="*/ 1577276 w 3692679"/>
                  <a:gd name="connsiteY235" fmla="*/ 1398895 h 4046561"/>
                  <a:gd name="connsiteX236" fmla="*/ 1536333 w 3692679"/>
                  <a:gd name="connsiteY236" fmla="*/ 1371600 h 4046561"/>
                  <a:gd name="connsiteX237" fmla="*/ 1488565 w 3692679"/>
                  <a:gd name="connsiteY237" fmla="*/ 1310185 h 4046561"/>
                  <a:gd name="connsiteX238" fmla="*/ 1468094 w 3692679"/>
                  <a:gd name="connsiteY238" fmla="*/ 1289713 h 4046561"/>
                  <a:gd name="connsiteX239" fmla="*/ 1447622 w 3692679"/>
                  <a:gd name="connsiteY239" fmla="*/ 1282889 h 4046561"/>
                  <a:gd name="connsiteX240" fmla="*/ 1420327 w 3692679"/>
                  <a:gd name="connsiteY240" fmla="*/ 1248770 h 4046561"/>
                  <a:gd name="connsiteX241" fmla="*/ 1393031 w 3692679"/>
                  <a:gd name="connsiteY241" fmla="*/ 1214651 h 4046561"/>
                  <a:gd name="connsiteX242" fmla="*/ 1379383 w 3692679"/>
                  <a:gd name="connsiteY242" fmla="*/ 1194179 h 4046561"/>
                  <a:gd name="connsiteX243" fmla="*/ 1338440 w 3692679"/>
                  <a:gd name="connsiteY243" fmla="*/ 1153236 h 4046561"/>
                  <a:gd name="connsiteX244" fmla="*/ 1304321 w 3692679"/>
                  <a:gd name="connsiteY244" fmla="*/ 1125940 h 4046561"/>
                  <a:gd name="connsiteX245" fmla="*/ 1290673 w 3692679"/>
                  <a:gd name="connsiteY245" fmla="*/ 1098645 h 4046561"/>
                  <a:gd name="connsiteX246" fmla="*/ 1270201 w 3692679"/>
                  <a:gd name="connsiteY246" fmla="*/ 1084997 h 4046561"/>
                  <a:gd name="connsiteX247" fmla="*/ 1242906 w 3692679"/>
                  <a:gd name="connsiteY247" fmla="*/ 1064525 h 4046561"/>
                  <a:gd name="connsiteX248" fmla="*/ 1297551 w 3692679"/>
                  <a:gd name="connsiteY248" fmla="*/ 873530 h 4046561"/>
                  <a:gd name="connsiteX249" fmla="*/ 1345320 w 3692679"/>
                  <a:gd name="connsiteY249" fmla="*/ 743866 h 4046561"/>
                  <a:gd name="connsiteX250" fmla="*/ 1331672 w 3692679"/>
                  <a:gd name="connsiteY250" fmla="*/ 696095 h 4046561"/>
                  <a:gd name="connsiteX251" fmla="*/ 1249782 w 3692679"/>
                  <a:gd name="connsiteY251" fmla="*/ 696095 h 4046561"/>
                  <a:gd name="connsiteX252" fmla="*/ 1113344 w 3692679"/>
                  <a:gd name="connsiteY252" fmla="*/ 621082 h 4046561"/>
                  <a:gd name="connsiteX253" fmla="*/ 949519 w 3692679"/>
                  <a:gd name="connsiteY253" fmla="*/ 545956 h 4046561"/>
                  <a:gd name="connsiteX254" fmla="*/ 846197 w 3692679"/>
                  <a:gd name="connsiteY254" fmla="*/ 484536 h 4046561"/>
                  <a:gd name="connsiteX255" fmla="*/ 772090 w 3692679"/>
                  <a:gd name="connsiteY255" fmla="*/ 450415 h 4046561"/>
                  <a:gd name="connsiteX256" fmla="*/ 717496 w 3692679"/>
                  <a:gd name="connsiteY256" fmla="*/ 429940 h 4046561"/>
                  <a:gd name="connsiteX257" fmla="*/ 662904 w 3692679"/>
                  <a:gd name="connsiteY257" fmla="*/ 388994 h 4046561"/>
                  <a:gd name="connsiteX258" fmla="*/ 642430 w 3692679"/>
                  <a:gd name="connsiteY258" fmla="*/ 375345 h 4046561"/>
                  <a:gd name="connsiteX259" fmla="*/ 574189 w 3692679"/>
                  <a:gd name="connsiteY259" fmla="*/ 368521 h 4046561"/>
                  <a:gd name="connsiteX260" fmla="*/ 560564 w 3692679"/>
                  <a:gd name="connsiteY260" fmla="*/ 354900 h 4046561"/>
                  <a:gd name="connsiteX261" fmla="*/ 669728 w 3692679"/>
                  <a:gd name="connsiteY261" fmla="*/ 163787 h 4046561"/>
                  <a:gd name="connsiteX262" fmla="*/ 642457 w 3692679"/>
                  <a:gd name="connsiteY262" fmla="*/ 109204 h 4046561"/>
                  <a:gd name="connsiteX263" fmla="*/ 581060 w 3692679"/>
                  <a:gd name="connsiteY263" fmla="*/ 68261 h 4046561"/>
                  <a:gd name="connsiteX264" fmla="*/ 512772 w 3692679"/>
                  <a:gd name="connsiteY264" fmla="*/ 34122 h 4046561"/>
                  <a:gd name="connsiteX265" fmla="*/ 451335 w 3692679"/>
                  <a:gd name="connsiteY265" fmla="*/ 27295 h 4046561"/>
                  <a:gd name="connsiteX266" fmla="*/ 444512 w 3692679"/>
                  <a:gd name="connsiteY266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280135 w 3692679"/>
                  <a:gd name="connsiteY90" fmla="*/ 2702257 h 4046561"/>
                  <a:gd name="connsiteX91" fmla="*/ 2321079 w 3692679"/>
                  <a:gd name="connsiteY91" fmla="*/ 2715904 h 4046561"/>
                  <a:gd name="connsiteX92" fmla="*/ 2362022 w 3692679"/>
                  <a:gd name="connsiteY92" fmla="*/ 2729552 h 4046561"/>
                  <a:gd name="connsiteX93" fmla="*/ 2382494 w 3692679"/>
                  <a:gd name="connsiteY93" fmla="*/ 2736376 h 4046561"/>
                  <a:gd name="connsiteX94" fmla="*/ 2402965 w 3692679"/>
                  <a:gd name="connsiteY94" fmla="*/ 2750024 h 4046561"/>
                  <a:gd name="connsiteX95" fmla="*/ 2423437 w 3692679"/>
                  <a:gd name="connsiteY95" fmla="*/ 2756848 h 4046561"/>
                  <a:gd name="connsiteX96" fmla="*/ 2464380 w 3692679"/>
                  <a:gd name="connsiteY96" fmla="*/ 2784143 h 4046561"/>
                  <a:gd name="connsiteX97" fmla="*/ 2525795 w 3692679"/>
                  <a:gd name="connsiteY97" fmla="*/ 2825086 h 4046561"/>
                  <a:gd name="connsiteX98" fmla="*/ 2546267 w 3692679"/>
                  <a:gd name="connsiteY98" fmla="*/ 2838734 h 4046561"/>
                  <a:gd name="connsiteX99" fmla="*/ 2573562 w 3692679"/>
                  <a:gd name="connsiteY99" fmla="*/ 2852382 h 4046561"/>
                  <a:gd name="connsiteX100" fmla="*/ 2614506 w 3692679"/>
                  <a:gd name="connsiteY100" fmla="*/ 2879677 h 4046561"/>
                  <a:gd name="connsiteX101" fmla="*/ 2634977 w 3692679"/>
                  <a:gd name="connsiteY101" fmla="*/ 2900149 h 4046561"/>
                  <a:gd name="connsiteX102" fmla="*/ 2655449 w 3692679"/>
                  <a:gd name="connsiteY102" fmla="*/ 2913797 h 4046561"/>
                  <a:gd name="connsiteX103" fmla="*/ 2662273 w 3692679"/>
                  <a:gd name="connsiteY103" fmla="*/ 2934268 h 4046561"/>
                  <a:gd name="connsiteX104" fmla="*/ 2675921 w 3692679"/>
                  <a:gd name="connsiteY104" fmla="*/ 2954740 h 4046561"/>
                  <a:gd name="connsiteX105" fmla="*/ 2696392 w 3692679"/>
                  <a:gd name="connsiteY105" fmla="*/ 2995683 h 4046561"/>
                  <a:gd name="connsiteX106" fmla="*/ 2703216 w 3692679"/>
                  <a:gd name="connsiteY106" fmla="*/ 3016155 h 4046561"/>
                  <a:gd name="connsiteX107" fmla="*/ 2723688 w 3692679"/>
                  <a:gd name="connsiteY107" fmla="*/ 3057098 h 4046561"/>
                  <a:gd name="connsiteX108" fmla="*/ 2716864 w 3692679"/>
                  <a:gd name="connsiteY108" fmla="*/ 3118513 h 4046561"/>
                  <a:gd name="connsiteX109" fmla="*/ 2703216 w 3692679"/>
                  <a:gd name="connsiteY109" fmla="*/ 3166280 h 4046561"/>
                  <a:gd name="connsiteX110" fmla="*/ 2696392 w 3692679"/>
                  <a:gd name="connsiteY110" fmla="*/ 3193576 h 4046561"/>
                  <a:gd name="connsiteX111" fmla="*/ 2682744 w 3692679"/>
                  <a:gd name="connsiteY111" fmla="*/ 3234519 h 4046561"/>
                  <a:gd name="connsiteX112" fmla="*/ 2669097 w 3692679"/>
                  <a:gd name="connsiteY112" fmla="*/ 3254991 h 4046561"/>
                  <a:gd name="connsiteX113" fmla="*/ 2662273 w 3692679"/>
                  <a:gd name="connsiteY113" fmla="*/ 3275463 h 4046561"/>
                  <a:gd name="connsiteX114" fmla="*/ 2641801 w 3692679"/>
                  <a:gd name="connsiteY114" fmla="*/ 3295934 h 4046561"/>
                  <a:gd name="connsiteX115" fmla="*/ 2594034 w 3692679"/>
                  <a:gd name="connsiteY115" fmla="*/ 3323230 h 4046561"/>
                  <a:gd name="connsiteX116" fmla="*/ 2634977 w 3692679"/>
                  <a:gd name="connsiteY116" fmla="*/ 3357349 h 4046561"/>
                  <a:gd name="connsiteX117" fmla="*/ 2655449 w 3692679"/>
                  <a:gd name="connsiteY117" fmla="*/ 3364173 h 4046561"/>
                  <a:gd name="connsiteX118" fmla="*/ 2675921 w 3692679"/>
                  <a:gd name="connsiteY118" fmla="*/ 3377821 h 4046561"/>
                  <a:gd name="connsiteX119" fmla="*/ 2696392 w 3692679"/>
                  <a:gd name="connsiteY119" fmla="*/ 3384645 h 4046561"/>
                  <a:gd name="connsiteX120" fmla="*/ 2757807 w 3692679"/>
                  <a:gd name="connsiteY120" fmla="*/ 3418764 h 4046561"/>
                  <a:gd name="connsiteX121" fmla="*/ 2778279 w 3692679"/>
                  <a:gd name="connsiteY121" fmla="*/ 3432412 h 4046561"/>
                  <a:gd name="connsiteX122" fmla="*/ 2798750 w 3692679"/>
                  <a:gd name="connsiteY122" fmla="*/ 3439236 h 4046561"/>
                  <a:gd name="connsiteX123" fmla="*/ 2839694 w 3692679"/>
                  <a:gd name="connsiteY123" fmla="*/ 3466531 h 4046561"/>
                  <a:gd name="connsiteX124" fmla="*/ 2880637 w 3692679"/>
                  <a:gd name="connsiteY124" fmla="*/ 3480179 h 4046561"/>
                  <a:gd name="connsiteX125" fmla="*/ 2921580 w 3692679"/>
                  <a:gd name="connsiteY125" fmla="*/ 3500651 h 4046561"/>
                  <a:gd name="connsiteX126" fmla="*/ 2989944 w 3692679"/>
                  <a:gd name="connsiteY126" fmla="*/ 3439525 h 4046561"/>
                  <a:gd name="connsiteX127" fmla="*/ 3064882 w 3692679"/>
                  <a:gd name="connsiteY127" fmla="*/ 3411940 h 4046561"/>
                  <a:gd name="connsiteX128" fmla="*/ 3071706 w 3692679"/>
                  <a:gd name="connsiteY128" fmla="*/ 3391468 h 4046561"/>
                  <a:gd name="connsiteX129" fmla="*/ 3092177 w 3692679"/>
                  <a:gd name="connsiteY129" fmla="*/ 3370997 h 4046561"/>
                  <a:gd name="connsiteX130" fmla="*/ 3105825 w 3692679"/>
                  <a:gd name="connsiteY130" fmla="*/ 3350525 h 4046561"/>
                  <a:gd name="connsiteX131" fmla="*/ 3119473 w 3692679"/>
                  <a:gd name="connsiteY131" fmla="*/ 3370997 h 4046561"/>
                  <a:gd name="connsiteX132" fmla="*/ 3126297 w 3692679"/>
                  <a:gd name="connsiteY132" fmla="*/ 3391468 h 4046561"/>
                  <a:gd name="connsiteX133" fmla="*/ 3167240 w 3692679"/>
                  <a:gd name="connsiteY133" fmla="*/ 3418764 h 4046561"/>
                  <a:gd name="connsiteX134" fmla="*/ 3187712 w 3692679"/>
                  <a:gd name="connsiteY134" fmla="*/ 3432412 h 4046561"/>
                  <a:gd name="connsiteX135" fmla="*/ 3228655 w 3692679"/>
                  <a:gd name="connsiteY135" fmla="*/ 3405116 h 4046561"/>
                  <a:gd name="connsiteX136" fmla="*/ 3242303 w 3692679"/>
                  <a:gd name="connsiteY136" fmla="*/ 3425588 h 4046561"/>
                  <a:gd name="connsiteX137" fmla="*/ 3283246 w 3692679"/>
                  <a:gd name="connsiteY137" fmla="*/ 3459707 h 4046561"/>
                  <a:gd name="connsiteX138" fmla="*/ 3310541 w 3692679"/>
                  <a:gd name="connsiteY138" fmla="*/ 3500651 h 4046561"/>
                  <a:gd name="connsiteX139" fmla="*/ 3296894 w 3692679"/>
                  <a:gd name="connsiteY139" fmla="*/ 3521122 h 4046561"/>
                  <a:gd name="connsiteX140" fmla="*/ 3283246 w 3692679"/>
                  <a:gd name="connsiteY140" fmla="*/ 3562066 h 4046561"/>
                  <a:gd name="connsiteX141" fmla="*/ 3269598 w 3692679"/>
                  <a:gd name="connsiteY141" fmla="*/ 3582537 h 4046561"/>
                  <a:gd name="connsiteX142" fmla="*/ 3262774 w 3692679"/>
                  <a:gd name="connsiteY142" fmla="*/ 3603009 h 4046561"/>
                  <a:gd name="connsiteX143" fmla="*/ 3290070 w 3692679"/>
                  <a:gd name="connsiteY143" fmla="*/ 3650776 h 4046561"/>
                  <a:gd name="connsiteX144" fmla="*/ 3310541 w 3692679"/>
                  <a:gd name="connsiteY144" fmla="*/ 3664424 h 4046561"/>
                  <a:gd name="connsiteX145" fmla="*/ 3351485 w 3692679"/>
                  <a:gd name="connsiteY145" fmla="*/ 3691719 h 4046561"/>
                  <a:gd name="connsiteX146" fmla="*/ 3371956 w 3692679"/>
                  <a:gd name="connsiteY146" fmla="*/ 3705367 h 4046561"/>
                  <a:gd name="connsiteX147" fmla="*/ 3378780 w 3692679"/>
                  <a:gd name="connsiteY147" fmla="*/ 3725839 h 4046561"/>
                  <a:gd name="connsiteX148" fmla="*/ 3392428 w 3692679"/>
                  <a:gd name="connsiteY148" fmla="*/ 3746310 h 4046561"/>
                  <a:gd name="connsiteX149" fmla="*/ 3412900 w 3692679"/>
                  <a:gd name="connsiteY149" fmla="*/ 3814549 h 4046561"/>
                  <a:gd name="connsiteX150" fmla="*/ 3426547 w 3692679"/>
                  <a:gd name="connsiteY150" fmla="*/ 3903260 h 4046561"/>
                  <a:gd name="connsiteX151" fmla="*/ 3460667 w 3692679"/>
                  <a:gd name="connsiteY151" fmla="*/ 3937379 h 4046561"/>
                  <a:gd name="connsiteX152" fmla="*/ 3501610 w 3692679"/>
                  <a:gd name="connsiteY152" fmla="*/ 3978322 h 4046561"/>
                  <a:gd name="connsiteX153" fmla="*/ 3542553 w 3692679"/>
                  <a:gd name="connsiteY153" fmla="*/ 4012442 h 4046561"/>
                  <a:gd name="connsiteX154" fmla="*/ 3583497 w 3692679"/>
                  <a:gd name="connsiteY154" fmla="*/ 4046561 h 4046561"/>
                  <a:gd name="connsiteX155" fmla="*/ 3603968 w 3692679"/>
                  <a:gd name="connsiteY155" fmla="*/ 4005618 h 4046561"/>
                  <a:gd name="connsiteX156" fmla="*/ 3590321 w 3692679"/>
                  <a:gd name="connsiteY156" fmla="*/ 3957851 h 4046561"/>
                  <a:gd name="connsiteX157" fmla="*/ 3576673 w 3692679"/>
                  <a:gd name="connsiteY157" fmla="*/ 3910083 h 4046561"/>
                  <a:gd name="connsiteX158" fmla="*/ 3563025 w 3692679"/>
                  <a:gd name="connsiteY158" fmla="*/ 3889612 h 4046561"/>
                  <a:gd name="connsiteX159" fmla="*/ 3535730 w 3692679"/>
                  <a:gd name="connsiteY159" fmla="*/ 3828197 h 4046561"/>
                  <a:gd name="connsiteX160" fmla="*/ 3515258 w 3692679"/>
                  <a:gd name="connsiteY160" fmla="*/ 3780430 h 4046561"/>
                  <a:gd name="connsiteX161" fmla="*/ 3501610 w 3692679"/>
                  <a:gd name="connsiteY161" fmla="*/ 3759958 h 4046561"/>
                  <a:gd name="connsiteX162" fmla="*/ 3487962 w 3692679"/>
                  <a:gd name="connsiteY162" fmla="*/ 3719015 h 4046561"/>
                  <a:gd name="connsiteX163" fmla="*/ 3474315 w 3692679"/>
                  <a:gd name="connsiteY163" fmla="*/ 3678071 h 4046561"/>
                  <a:gd name="connsiteX164" fmla="*/ 3467491 w 3692679"/>
                  <a:gd name="connsiteY164" fmla="*/ 3650776 h 4046561"/>
                  <a:gd name="connsiteX165" fmla="*/ 3447019 w 3692679"/>
                  <a:gd name="connsiteY165" fmla="*/ 3589361 h 4046561"/>
                  <a:gd name="connsiteX166" fmla="*/ 3433371 w 3692679"/>
                  <a:gd name="connsiteY166" fmla="*/ 3541594 h 4046561"/>
                  <a:gd name="connsiteX167" fmla="*/ 3419724 w 3692679"/>
                  <a:gd name="connsiteY167" fmla="*/ 3411940 h 4046561"/>
                  <a:gd name="connsiteX168" fmla="*/ 3426547 w 3692679"/>
                  <a:gd name="connsiteY168" fmla="*/ 3309582 h 4046561"/>
                  <a:gd name="connsiteX169" fmla="*/ 3433371 w 3692679"/>
                  <a:gd name="connsiteY169" fmla="*/ 3282286 h 4046561"/>
                  <a:gd name="connsiteX170" fmla="*/ 3447019 w 3692679"/>
                  <a:gd name="connsiteY170" fmla="*/ 3241343 h 4046561"/>
                  <a:gd name="connsiteX171" fmla="*/ 3453843 w 3692679"/>
                  <a:gd name="connsiteY171" fmla="*/ 3220871 h 4046561"/>
                  <a:gd name="connsiteX172" fmla="*/ 3467491 w 3692679"/>
                  <a:gd name="connsiteY172" fmla="*/ 3200400 h 4046561"/>
                  <a:gd name="connsiteX173" fmla="*/ 3481138 w 3692679"/>
                  <a:gd name="connsiteY173" fmla="*/ 3159457 h 4046561"/>
                  <a:gd name="connsiteX174" fmla="*/ 3494786 w 3692679"/>
                  <a:gd name="connsiteY174" fmla="*/ 3138985 h 4046561"/>
                  <a:gd name="connsiteX175" fmla="*/ 3508434 w 3692679"/>
                  <a:gd name="connsiteY175" fmla="*/ 3098042 h 4046561"/>
                  <a:gd name="connsiteX176" fmla="*/ 3522082 w 3692679"/>
                  <a:gd name="connsiteY176" fmla="*/ 3057098 h 4046561"/>
                  <a:gd name="connsiteX177" fmla="*/ 3528906 w 3692679"/>
                  <a:gd name="connsiteY177" fmla="*/ 3036627 h 4046561"/>
                  <a:gd name="connsiteX178" fmla="*/ 3535730 w 3692679"/>
                  <a:gd name="connsiteY178" fmla="*/ 3009331 h 4046561"/>
                  <a:gd name="connsiteX179" fmla="*/ 3549377 w 3692679"/>
                  <a:gd name="connsiteY179" fmla="*/ 2968388 h 4046561"/>
                  <a:gd name="connsiteX180" fmla="*/ 3576673 w 3692679"/>
                  <a:gd name="connsiteY180" fmla="*/ 2886501 h 4046561"/>
                  <a:gd name="connsiteX181" fmla="*/ 3590321 w 3692679"/>
                  <a:gd name="connsiteY181" fmla="*/ 2838734 h 4046561"/>
                  <a:gd name="connsiteX182" fmla="*/ 3603968 w 3692679"/>
                  <a:gd name="connsiteY182" fmla="*/ 2797791 h 4046561"/>
                  <a:gd name="connsiteX183" fmla="*/ 3610792 w 3692679"/>
                  <a:gd name="connsiteY183" fmla="*/ 2770495 h 4046561"/>
                  <a:gd name="connsiteX184" fmla="*/ 3624440 w 3692679"/>
                  <a:gd name="connsiteY184" fmla="*/ 2729552 h 4046561"/>
                  <a:gd name="connsiteX185" fmla="*/ 3631264 w 3692679"/>
                  <a:gd name="connsiteY185" fmla="*/ 2681785 h 4046561"/>
                  <a:gd name="connsiteX186" fmla="*/ 3638088 w 3692679"/>
                  <a:gd name="connsiteY186" fmla="*/ 2654489 h 4046561"/>
                  <a:gd name="connsiteX187" fmla="*/ 3644912 w 3692679"/>
                  <a:gd name="connsiteY187" fmla="*/ 2593074 h 4046561"/>
                  <a:gd name="connsiteX188" fmla="*/ 3658559 w 3692679"/>
                  <a:gd name="connsiteY188" fmla="*/ 2483892 h 4046561"/>
                  <a:gd name="connsiteX189" fmla="*/ 3665383 w 3692679"/>
                  <a:gd name="connsiteY189" fmla="*/ 2333767 h 4046561"/>
                  <a:gd name="connsiteX190" fmla="*/ 3672207 w 3692679"/>
                  <a:gd name="connsiteY190" fmla="*/ 2272352 h 4046561"/>
                  <a:gd name="connsiteX191" fmla="*/ 3692679 w 3692679"/>
                  <a:gd name="connsiteY191" fmla="*/ 1924334 h 4046561"/>
                  <a:gd name="connsiteX192" fmla="*/ 3685855 w 3692679"/>
                  <a:gd name="connsiteY192" fmla="*/ 1828800 h 4046561"/>
                  <a:gd name="connsiteX193" fmla="*/ 3665383 w 3692679"/>
                  <a:gd name="connsiteY193" fmla="*/ 1760561 h 4046561"/>
                  <a:gd name="connsiteX194" fmla="*/ 3658559 w 3692679"/>
                  <a:gd name="connsiteY194" fmla="*/ 1726442 h 4046561"/>
                  <a:gd name="connsiteX195" fmla="*/ 3651735 w 3692679"/>
                  <a:gd name="connsiteY195" fmla="*/ 1705970 h 4046561"/>
                  <a:gd name="connsiteX196" fmla="*/ 3644912 w 3692679"/>
                  <a:gd name="connsiteY196" fmla="*/ 1726442 h 4046561"/>
                  <a:gd name="connsiteX197" fmla="*/ 3631264 w 3692679"/>
                  <a:gd name="connsiteY197" fmla="*/ 1746913 h 4046561"/>
                  <a:gd name="connsiteX198" fmla="*/ 3597144 w 3692679"/>
                  <a:gd name="connsiteY198" fmla="*/ 1801504 h 4046561"/>
                  <a:gd name="connsiteX199" fmla="*/ 3590321 w 3692679"/>
                  <a:gd name="connsiteY199" fmla="*/ 1821976 h 4046561"/>
                  <a:gd name="connsiteX200" fmla="*/ 3549377 w 3692679"/>
                  <a:gd name="connsiteY200" fmla="*/ 1842448 h 4046561"/>
                  <a:gd name="connsiteX201" fmla="*/ 3501610 w 3692679"/>
                  <a:gd name="connsiteY201" fmla="*/ 1862919 h 4046561"/>
                  <a:gd name="connsiteX202" fmla="*/ 3378780 w 3692679"/>
                  <a:gd name="connsiteY202" fmla="*/ 1835624 h 4046561"/>
                  <a:gd name="connsiteX203" fmla="*/ 3303856 w 3692679"/>
                  <a:gd name="connsiteY203" fmla="*/ 1822129 h 4046561"/>
                  <a:gd name="connsiteX204" fmla="*/ 3310679 w 3692679"/>
                  <a:gd name="connsiteY204" fmla="*/ 1603747 h 4046561"/>
                  <a:gd name="connsiteX205" fmla="*/ 3324329 w 3692679"/>
                  <a:gd name="connsiteY205" fmla="*/ 1562800 h 4046561"/>
                  <a:gd name="connsiteX206" fmla="*/ 3331013 w 3692679"/>
                  <a:gd name="connsiteY206" fmla="*/ 1460310 h 4046561"/>
                  <a:gd name="connsiteX207" fmla="*/ 3303718 w 3692679"/>
                  <a:gd name="connsiteY207" fmla="*/ 1398895 h 4046561"/>
                  <a:gd name="connsiteX208" fmla="*/ 3296894 w 3692679"/>
                  <a:gd name="connsiteY208" fmla="*/ 1378424 h 4046561"/>
                  <a:gd name="connsiteX209" fmla="*/ 3290070 w 3692679"/>
                  <a:gd name="connsiteY209" fmla="*/ 1357952 h 4046561"/>
                  <a:gd name="connsiteX210" fmla="*/ 3071706 w 3692679"/>
                  <a:gd name="connsiteY210" fmla="*/ 1330657 h 4046561"/>
                  <a:gd name="connsiteX211" fmla="*/ 2846518 w 3692679"/>
                  <a:gd name="connsiteY211" fmla="*/ 1337480 h 4046561"/>
                  <a:gd name="connsiteX212" fmla="*/ 2826046 w 3692679"/>
                  <a:gd name="connsiteY212" fmla="*/ 1351128 h 4046561"/>
                  <a:gd name="connsiteX213" fmla="*/ 2812398 w 3692679"/>
                  <a:gd name="connsiteY213" fmla="*/ 1392071 h 4046561"/>
                  <a:gd name="connsiteX214" fmla="*/ 2805574 w 3692679"/>
                  <a:gd name="connsiteY214" fmla="*/ 1419367 h 4046561"/>
                  <a:gd name="connsiteX215" fmla="*/ 2791927 w 3692679"/>
                  <a:gd name="connsiteY215" fmla="*/ 1473958 h 4046561"/>
                  <a:gd name="connsiteX216" fmla="*/ 2785103 w 3692679"/>
                  <a:gd name="connsiteY216" fmla="*/ 1521725 h 4046561"/>
                  <a:gd name="connsiteX217" fmla="*/ 2791927 w 3692679"/>
                  <a:gd name="connsiteY217" fmla="*/ 1705970 h 4046561"/>
                  <a:gd name="connsiteX218" fmla="*/ 2805574 w 3692679"/>
                  <a:gd name="connsiteY218" fmla="*/ 1808328 h 4046561"/>
                  <a:gd name="connsiteX219" fmla="*/ 2798750 w 3692679"/>
                  <a:gd name="connsiteY219" fmla="*/ 1835624 h 4046561"/>
                  <a:gd name="connsiteX220" fmla="*/ 2737335 w 3692679"/>
                  <a:gd name="connsiteY220" fmla="*/ 1828800 h 4046561"/>
                  <a:gd name="connsiteX221" fmla="*/ 2614506 w 3692679"/>
                  <a:gd name="connsiteY221" fmla="*/ 1821976 h 4046561"/>
                  <a:gd name="connsiteX222" fmla="*/ 2348374 w 3692679"/>
                  <a:gd name="connsiteY222" fmla="*/ 1808328 h 4046561"/>
                  <a:gd name="connsiteX223" fmla="*/ 2225638 w 3692679"/>
                  <a:gd name="connsiteY223" fmla="*/ 1815305 h 4046561"/>
                  <a:gd name="connsiteX224" fmla="*/ 2150573 w 3692679"/>
                  <a:gd name="connsiteY224" fmla="*/ 1815305 h 4046561"/>
                  <a:gd name="connsiteX225" fmla="*/ 1979968 w 3692679"/>
                  <a:gd name="connsiteY225" fmla="*/ 1808480 h 4046561"/>
                  <a:gd name="connsiteX226" fmla="*/ 1918470 w 3692679"/>
                  <a:gd name="connsiteY226" fmla="*/ 1753737 h 4046561"/>
                  <a:gd name="connsiteX227" fmla="*/ 1877527 w 3692679"/>
                  <a:gd name="connsiteY227" fmla="*/ 1692322 h 4046561"/>
                  <a:gd name="connsiteX228" fmla="*/ 1863879 w 3692679"/>
                  <a:gd name="connsiteY228" fmla="*/ 1671851 h 4046561"/>
                  <a:gd name="connsiteX229" fmla="*/ 1822935 w 3692679"/>
                  <a:gd name="connsiteY229" fmla="*/ 1630907 h 4046561"/>
                  <a:gd name="connsiteX230" fmla="*/ 1775168 w 3692679"/>
                  <a:gd name="connsiteY230" fmla="*/ 1576316 h 4046561"/>
                  <a:gd name="connsiteX231" fmla="*/ 1720577 w 3692679"/>
                  <a:gd name="connsiteY231" fmla="*/ 1514901 h 4046561"/>
                  <a:gd name="connsiteX232" fmla="*/ 1679634 w 3692679"/>
                  <a:gd name="connsiteY232" fmla="*/ 1487606 h 4046561"/>
                  <a:gd name="connsiteX233" fmla="*/ 1618219 w 3692679"/>
                  <a:gd name="connsiteY233" fmla="*/ 1439839 h 4046561"/>
                  <a:gd name="connsiteX234" fmla="*/ 1577276 w 3692679"/>
                  <a:gd name="connsiteY234" fmla="*/ 1398895 h 4046561"/>
                  <a:gd name="connsiteX235" fmla="*/ 1536333 w 3692679"/>
                  <a:gd name="connsiteY235" fmla="*/ 1371600 h 4046561"/>
                  <a:gd name="connsiteX236" fmla="*/ 1488565 w 3692679"/>
                  <a:gd name="connsiteY236" fmla="*/ 1310185 h 4046561"/>
                  <a:gd name="connsiteX237" fmla="*/ 1468094 w 3692679"/>
                  <a:gd name="connsiteY237" fmla="*/ 1289713 h 4046561"/>
                  <a:gd name="connsiteX238" fmla="*/ 1447622 w 3692679"/>
                  <a:gd name="connsiteY238" fmla="*/ 1282889 h 4046561"/>
                  <a:gd name="connsiteX239" fmla="*/ 1420327 w 3692679"/>
                  <a:gd name="connsiteY239" fmla="*/ 1248770 h 4046561"/>
                  <a:gd name="connsiteX240" fmla="*/ 1393031 w 3692679"/>
                  <a:gd name="connsiteY240" fmla="*/ 1214651 h 4046561"/>
                  <a:gd name="connsiteX241" fmla="*/ 1379383 w 3692679"/>
                  <a:gd name="connsiteY241" fmla="*/ 1194179 h 4046561"/>
                  <a:gd name="connsiteX242" fmla="*/ 1338440 w 3692679"/>
                  <a:gd name="connsiteY242" fmla="*/ 1153236 h 4046561"/>
                  <a:gd name="connsiteX243" fmla="*/ 1304321 w 3692679"/>
                  <a:gd name="connsiteY243" fmla="*/ 1125940 h 4046561"/>
                  <a:gd name="connsiteX244" fmla="*/ 1290673 w 3692679"/>
                  <a:gd name="connsiteY244" fmla="*/ 1098645 h 4046561"/>
                  <a:gd name="connsiteX245" fmla="*/ 1270201 w 3692679"/>
                  <a:gd name="connsiteY245" fmla="*/ 1084997 h 4046561"/>
                  <a:gd name="connsiteX246" fmla="*/ 1242906 w 3692679"/>
                  <a:gd name="connsiteY246" fmla="*/ 1064525 h 4046561"/>
                  <a:gd name="connsiteX247" fmla="*/ 1297551 w 3692679"/>
                  <a:gd name="connsiteY247" fmla="*/ 873530 h 4046561"/>
                  <a:gd name="connsiteX248" fmla="*/ 1345320 w 3692679"/>
                  <a:gd name="connsiteY248" fmla="*/ 743866 h 4046561"/>
                  <a:gd name="connsiteX249" fmla="*/ 1331672 w 3692679"/>
                  <a:gd name="connsiteY249" fmla="*/ 696095 h 4046561"/>
                  <a:gd name="connsiteX250" fmla="*/ 1249782 w 3692679"/>
                  <a:gd name="connsiteY250" fmla="*/ 696095 h 4046561"/>
                  <a:gd name="connsiteX251" fmla="*/ 1113344 w 3692679"/>
                  <a:gd name="connsiteY251" fmla="*/ 621082 h 4046561"/>
                  <a:gd name="connsiteX252" fmla="*/ 949519 w 3692679"/>
                  <a:gd name="connsiteY252" fmla="*/ 545956 h 4046561"/>
                  <a:gd name="connsiteX253" fmla="*/ 846197 w 3692679"/>
                  <a:gd name="connsiteY253" fmla="*/ 484536 h 4046561"/>
                  <a:gd name="connsiteX254" fmla="*/ 772090 w 3692679"/>
                  <a:gd name="connsiteY254" fmla="*/ 450415 h 4046561"/>
                  <a:gd name="connsiteX255" fmla="*/ 717496 w 3692679"/>
                  <a:gd name="connsiteY255" fmla="*/ 429940 h 4046561"/>
                  <a:gd name="connsiteX256" fmla="*/ 662904 w 3692679"/>
                  <a:gd name="connsiteY256" fmla="*/ 388994 h 4046561"/>
                  <a:gd name="connsiteX257" fmla="*/ 642430 w 3692679"/>
                  <a:gd name="connsiteY257" fmla="*/ 375345 h 4046561"/>
                  <a:gd name="connsiteX258" fmla="*/ 574189 w 3692679"/>
                  <a:gd name="connsiteY258" fmla="*/ 368521 h 4046561"/>
                  <a:gd name="connsiteX259" fmla="*/ 560564 w 3692679"/>
                  <a:gd name="connsiteY259" fmla="*/ 354900 h 4046561"/>
                  <a:gd name="connsiteX260" fmla="*/ 669728 w 3692679"/>
                  <a:gd name="connsiteY260" fmla="*/ 163787 h 4046561"/>
                  <a:gd name="connsiteX261" fmla="*/ 642457 w 3692679"/>
                  <a:gd name="connsiteY261" fmla="*/ 109204 h 4046561"/>
                  <a:gd name="connsiteX262" fmla="*/ 581060 w 3692679"/>
                  <a:gd name="connsiteY262" fmla="*/ 68261 h 4046561"/>
                  <a:gd name="connsiteX263" fmla="*/ 512772 w 3692679"/>
                  <a:gd name="connsiteY263" fmla="*/ 34122 h 4046561"/>
                  <a:gd name="connsiteX264" fmla="*/ 451335 w 3692679"/>
                  <a:gd name="connsiteY264" fmla="*/ 27295 h 4046561"/>
                  <a:gd name="connsiteX265" fmla="*/ 444512 w 3692679"/>
                  <a:gd name="connsiteY265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280135 w 3692679"/>
                  <a:gd name="connsiteY90" fmla="*/ 2702257 h 4046561"/>
                  <a:gd name="connsiteX91" fmla="*/ 2321079 w 3692679"/>
                  <a:gd name="connsiteY91" fmla="*/ 2715904 h 4046561"/>
                  <a:gd name="connsiteX92" fmla="*/ 2362022 w 3692679"/>
                  <a:gd name="connsiteY92" fmla="*/ 2729552 h 4046561"/>
                  <a:gd name="connsiteX93" fmla="*/ 2382494 w 3692679"/>
                  <a:gd name="connsiteY93" fmla="*/ 2736376 h 4046561"/>
                  <a:gd name="connsiteX94" fmla="*/ 2402965 w 3692679"/>
                  <a:gd name="connsiteY94" fmla="*/ 2750024 h 4046561"/>
                  <a:gd name="connsiteX95" fmla="*/ 2423437 w 3692679"/>
                  <a:gd name="connsiteY95" fmla="*/ 2756848 h 4046561"/>
                  <a:gd name="connsiteX96" fmla="*/ 2464380 w 3692679"/>
                  <a:gd name="connsiteY96" fmla="*/ 2784143 h 4046561"/>
                  <a:gd name="connsiteX97" fmla="*/ 2525795 w 3692679"/>
                  <a:gd name="connsiteY97" fmla="*/ 2825086 h 4046561"/>
                  <a:gd name="connsiteX98" fmla="*/ 2546267 w 3692679"/>
                  <a:gd name="connsiteY98" fmla="*/ 2838734 h 4046561"/>
                  <a:gd name="connsiteX99" fmla="*/ 2573562 w 3692679"/>
                  <a:gd name="connsiteY99" fmla="*/ 2852382 h 4046561"/>
                  <a:gd name="connsiteX100" fmla="*/ 2614506 w 3692679"/>
                  <a:gd name="connsiteY100" fmla="*/ 2879677 h 4046561"/>
                  <a:gd name="connsiteX101" fmla="*/ 2634977 w 3692679"/>
                  <a:gd name="connsiteY101" fmla="*/ 2900149 h 4046561"/>
                  <a:gd name="connsiteX102" fmla="*/ 2655449 w 3692679"/>
                  <a:gd name="connsiteY102" fmla="*/ 2913797 h 4046561"/>
                  <a:gd name="connsiteX103" fmla="*/ 2662273 w 3692679"/>
                  <a:gd name="connsiteY103" fmla="*/ 2934268 h 4046561"/>
                  <a:gd name="connsiteX104" fmla="*/ 2675921 w 3692679"/>
                  <a:gd name="connsiteY104" fmla="*/ 2954740 h 4046561"/>
                  <a:gd name="connsiteX105" fmla="*/ 2696392 w 3692679"/>
                  <a:gd name="connsiteY105" fmla="*/ 2995683 h 4046561"/>
                  <a:gd name="connsiteX106" fmla="*/ 2703216 w 3692679"/>
                  <a:gd name="connsiteY106" fmla="*/ 3016155 h 4046561"/>
                  <a:gd name="connsiteX107" fmla="*/ 2723688 w 3692679"/>
                  <a:gd name="connsiteY107" fmla="*/ 3057098 h 4046561"/>
                  <a:gd name="connsiteX108" fmla="*/ 2716864 w 3692679"/>
                  <a:gd name="connsiteY108" fmla="*/ 3118513 h 4046561"/>
                  <a:gd name="connsiteX109" fmla="*/ 2703216 w 3692679"/>
                  <a:gd name="connsiteY109" fmla="*/ 3166280 h 4046561"/>
                  <a:gd name="connsiteX110" fmla="*/ 2696392 w 3692679"/>
                  <a:gd name="connsiteY110" fmla="*/ 3193576 h 4046561"/>
                  <a:gd name="connsiteX111" fmla="*/ 2682744 w 3692679"/>
                  <a:gd name="connsiteY111" fmla="*/ 3234519 h 4046561"/>
                  <a:gd name="connsiteX112" fmla="*/ 2669097 w 3692679"/>
                  <a:gd name="connsiteY112" fmla="*/ 3254991 h 4046561"/>
                  <a:gd name="connsiteX113" fmla="*/ 2662273 w 3692679"/>
                  <a:gd name="connsiteY113" fmla="*/ 3275463 h 4046561"/>
                  <a:gd name="connsiteX114" fmla="*/ 2641801 w 3692679"/>
                  <a:gd name="connsiteY114" fmla="*/ 3295934 h 4046561"/>
                  <a:gd name="connsiteX115" fmla="*/ 2594034 w 3692679"/>
                  <a:gd name="connsiteY115" fmla="*/ 3323230 h 4046561"/>
                  <a:gd name="connsiteX116" fmla="*/ 2634977 w 3692679"/>
                  <a:gd name="connsiteY116" fmla="*/ 3357349 h 4046561"/>
                  <a:gd name="connsiteX117" fmla="*/ 2655449 w 3692679"/>
                  <a:gd name="connsiteY117" fmla="*/ 3364173 h 4046561"/>
                  <a:gd name="connsiteX118" fmla="*/ 2675921 w 3692679"/>
                  <a:gd name="connsiteY118" fmla="*/ 3377821 h 4046561"/>
                  <a:gd name="connsiteX119" fmla="*/ 2696392 w 3692679"/>
                  <a:gd name="connsiteY119" fmla="*/ 3384645 h 4046561"/>
                  <a:gd name="connsiteX120" fmla="*/ 2757807 w 3692679"/>
                  <a:gd name="connsiteY120" fmla="*/ 3418764 h 4046561"/>
                  <a:gd name="connsiteX121" fmla="*/ 2778279 w 3692679"/>
                  <a:gd name="connsiteY121" fmla="*/ 3432412 h 4046561"/>
                  <a:gd name="connsiteX122" fmla="*/ 2798750 w 3692679"/>
                  <a:gd name="connsiteY122" fmla="*/ 3439236 h 4046561"/>
                  <a:gd name="connsiteX123" fmla="*/ 2839694 w 3692679"/>
                  <a:gd name="connsiteY123" fmla="*/ 3466531 h 4046561"/>
                  <a:gd name="connsiteX124" fmla="*/ 2880637 w 3692679"/>
                  <a:gd name="connsiteY124" fmla="*/ 3480179 h 4046561"/>
                  <a:gd name="connsiteX125" fmla="*/ 2921580 w 3692679"/>
                  <a:gd name="connsiteY125" fmla="*/ 3500651 h 4046561"/>
                  <a:gd name="connsiteX126" fmla="*/ 2989944 w 3692679"/>
                  <a:gd name="connsiteY126" fmla="*/ 3439525 h 4046561"/>
                  <a:gd name="connsiteX127" fmla="*/ 3064882 w 3692679"/>
                  <a:gd name="connsiteY127" fmla="*/ 3411940 h 4046561"/>
                  <a:gd name="connsiteX128" fmla="*/ 3092177 w 3692679"/>
                  <a:gd name="connsiteY128" fmla="*/ 3370997 h 4046561"/>
                  <a:gd name="connsiteX129" fmla="*/ 3105825 w 3692679"/>
                  <a:gd name="connsiteY129" fmla="*/ 3350525 h 4046561"/>
                  <a:gd name="connsiteX130" fmla="*/ 3119473 w 3692679"/>
                  <a:gd name="connsiteY130" fmla="*/ 3370997 h 4046561"/>
                  <a:gd name="connsiteX131" fmla="*/ 3126297 w 3692679"/>
                  <a:gd name="connsiteY131" fmla="*/ 3391468 h 4046561"/>
                  <a:gd name="connsiteX132" fmla="*/ 3167240 w 3692679"/>
                  <a:gd name="connsiteY132" fmla="*/ 3418764 h 4046561"/>
                  <a:gd name="connsiteX133" fmla="*/ 3187712 w 3692679"/>
                  <a:gd name="connsiteY133" fmla="*/ 3432412 h 4046561"/>
                  <a:gd name="connsiteX134" fmla="*/ 3228655 w 3692679"/>
                  <a:gd name="connsiteY134" fmla="*/ 3405116 h 4046561"/>
                  <a:gd name="connsiteX135" fmla="*/ 3242303 w 3692679"/>
                  <a:gd name="connsiteY135" fmla="*/ 3425588 h 4046561"/>
                  <a:gd name="connsiteX136" fmla="*/ 3283246 w 3692679"/>
                  <a:gd name="connsiteY136" fmla="*/ 3459707 h 4046561"/>
                  <a:gd name="connsiteX137" fmla="*/ 3310541 w 3692679"/>
                  <a:gd name="connsiteY137" fmla="*/ 3500651 h 4046561"/>
                  <a:gd name="connsiteX138" fmla="*/ 3296894 w 3692679"/>
                  <a:gd name="connsiteY138" fmla="*/ 3521122 h 4046561"/>
                  <a:gd name="connsiteX139" fmla="*/ 3283246 w 3692679"/>
                  <a:gd name="connsiteY139" fmla="*/ 3562066 h 4046561"/>
                  <a:gd name="connsiteX140" fmla="*/ 3269598 w 3692679"/>
                  <a:gd name="connsiteY140" fmla="*/ 3582537 h 4046561"/>
                  <a:gd name="connsiteX141" fmla="*/ 3262774 w 3692679"/>
                  <a:gd name="connsiteY141" fmla="*/ 3603009 h 4046561"/>
                  <a:gd name="connsiteX142" fmla="*/ 3290070 w 3692679"/>
                  <a:gd name="connsiteY142" fmla="*/ 3650776 h 4046561"/>
                  <a:gd name="connsiteX143" fmla="*/ 3310541 w 3692679"/>
                  <a:gd name="connsiteY143" fmla="*/ 3664424 h 4046561"/>
                  <a:gd name="connsiteX144" fmla="*/ 3351485 w 3692679"/>
                  <a:gd name="connsiteY144" fmla="*/ 3691719 h 4046561"/>
                  <a:gd name="connsiteX145" fmla="*/ 3371956 w 3692679"/>
                  <a:gd name="connsiteY145" fmla="*/ 3705367 h 4046561"/>
                  <a:gd name="connsiteX146" fmla="*/ 3378780 w 3692679"/>
                  <a:gd name="connsiteY146" fmla="*/ 3725839 h 4046561"/>
                  <a:gd name="connsiteX147" fmla="*/ 3392428 w 3692679"/>
                  <a:gd name="connsiteY147" fmla="*/ 3746310 h 4046561"/>
                  <a:gd name="connsiteX148" fmla="*/ 3412900 w 3692679"/>
                  <a:gd name="connsiteY148" fmla="*/ 3814549 h 4046561"/>
                  <a:gd name="connsiteX149" fmla="*/ 3426547 w 3692679"/>
                  <a:gd name="connsiteY149" fmla="*/ 3903260 h 4046561"/>
                  <a:gd name="connsiteX150" fmla="*/ 3460667 w 3692679"/>
                  <a:gd name="connsiteY150" fmla="*/ 3937379 h 4046561"/>
                  <a:gd name="connsiteX151" fmla="*/ 3501610 w 3692679"/>
                  <a:gd name="connsiteY151" fmla="*/ 3978322 h 4046561"/>
                  <a:gd name="connsiteX152" fmla="*/ 3542553 w 3692679"/>
                  <a:gd name="connsiteY152" fmla="*/ 4012442 h 4046561"/>
                  <a:gd name="connsiteX153" fmla="*/ 3583497 w 3692679"/>
                  <a:gd name="connsiteY153" fmla="*/ 4046561 h 4046561"/>
                  <a:gd name="connsiteX154" fmla="*/ 3603968 w 3692679"/>
                  <a:gd name="connsiteY154" fmla="*/ 4005618 h 4046561"/>
                  <a:gd name="connsiteX155" fmla="*/ 3590321 w 3692679"/>
                  <a:gd name="connsiteY155" fmla="*/ 3957851 h 4046561"/>
                  <a:gd name="connsiteX156" fmla="*/ 3576673 w 3692679"/>
                  <a:gd name="connsiteY156" fmla="*/ 3910083 h 4046561"/>
                  <a:gd name="connsiteX157" fmla="*/ 3563025 w 3692679"/>
                  <a:gd name="connsiteY157" fmla="*/ 3889612 h 4046561"/>
                  <a:gd name="connsiteX158" fmla="*/ 3535730 w 3692679"/>
                  <a:gd name="connsiteY158" fmla="*/ 3828197 h 4046561"/>
                  <a:gd name="connsiteX159" fmla="*/ 3515258 w 3692679"/>
                  <a:gd name="connsiteY159" fmla="*/ 3780430 h 4046561"/>
                  <a:gd name="connsiteX160" fmla="*/ 3501610 w 3692679"/>
                  <a:gd name="connsiteY160" fmla="*/ 3759958 h 4046561"/>
                  <a:gd name="connsiteX161" fmla="*/ 3487962 w 3692679"/>
                  <a:gd name="connsiteY161" fmla="*/ 3719015 h 4046561"/>
                  <a:gd name="connsiteX162" fmla="*/ 3474315 w 3692679"/>
                  <a:gd name="connsiteY162" fmla="*/ 3678071 h 4046561"/>
                  <a:gd name="connsiteX163" fmla="*/ 3467491 w 3692679"/>
                  <a:gd name="connsiteY163" fmla="*/ 3650776 h 4046561"/>
                  <a:gd name="connsiteX164" fmla="*/ 3447019 w 3692679"/>
                  <a:gd name="connsiteY164" fmla="*/ 3589361 h 4046561"/>
                  <a:gd name="connsiteX165" fmla="*/ 3433371 w 3692679"/>
                  <a:gd name="connsiteY165" fmla="*/ 3541594 h 4046561"/>
                  <a:gd name="connsiteX166" fmla="*/ 3419724 w 3692679"/>
                  <a:gd name="connsiteY166" fmla="*/ 3411940 h 4046561"/>
                  <a:gd name="connsiteX167" fmla="*/ 3426547 w 3692679"/>
                  <a:gd name="connsiteY167" fmla="*/ 3309582 h 4046561"/>
                  <a:gd name="connsiteX168" fmla="*/ 3433371 w 3692679"/>
                  <a:gd name="connsiteY168" fmla="*/ 3282286 h 4046561"/>
                  <a:gd name="connsiteX169" fmla="*/ 3447019 w 3692679"/>
                  <a:gd name="connsiteY169" fmla="*/ 3241343 h 4046561"/>
                  <a:gd name="connsiteX170" fmla="*/ 3453843 w 3692679"/>
                  <a:gd name="connsiteY170" fmla="*/ 3220871 h 4046561"/>
                  <a:gd name="connsiteX171" fmla="*/ 3467491 w 3692679"/>
                  <a:gd name="connsiteY171" fmla="*/ 3200400 h 4046561"/>
                  <a:gd name="connsiteX172" fmla="*/ 3481138 w 3692679"/>
                  <a:gd name="connsiteY172" fmla="*/ 3159457 h 4046561"/>
                  <a:gd name="connsiteX173" fmla="*/ 3494786 w 3692679"/>
                  <a:gd name="connsiteY173" fmla="*/ 3138985 h 4046561"/>
                  <a:gd name="connsiteX174" fmla="*/ 3508434 w 3692679"/>
                  <a:gd name="connsiteY174" fmla="*/ 3098042 h 4046561"/>
                  <a:gd name="connsiteX175" fmla="*/ 3522082 w 3692679"/>
                  <a:gd name="connsiteY175" fmla="*/ 3057098 h 4046561"/>
                  <a:gd name="connsiteX176" fmla="*/ 3528906 w 3692679"/>
                  <a:gd name="connsiteY176" fmla="*/ 3036627 h 4046561"/>
                  <a:gd name="connsiteX177" fmla="*/ 3535730 w 3692679"/>
                  <a:gd name="connsiteY177" fmla="*/ 3009331 h 4046561"/>
                  <a:gd name="connsiteX178" fmla="*/ 3549377 w 3692679"/>
                  <a:gd name="connsiteY178" fmla="*/ 2968388 h 4046561"/>
                  <a:gd name="connsiteX179" fmla="*/ 3576673 w 3692679"/>
                  <a:gd name="connsiteY179" fmla="*/ 2886501 h 4046561"/>
                  <a:gd name="connsiteX180" fmla="*/ 3590321 w 3692679"/>
                  <a:gd name="connsiteY180" fmla="*/ 2838734 h 4046561"/>
                  <a:gd name="connsiteX181" fmla="*/ 3603968 w 3692679"/>
                  <a:gd name="connsiteY181" fmla="*/ 2797791 h 4046561"/>
                  <a:gd name="connsiteX182" fmla="*/ 3610792 w 3692679"/>
                  <a:gd name="connsiteY182" fmla="*/ 2770495 h 4046561"/>
                  <a:gd name="connsiteX183" fmla="*/ 3624440 w 3692679"/>
                  <a:gd name="connsiteY183" fmla="*/ 2729552 h 4046561"/>
                  <a:gd name="connsiteX184" fmla="*/ 3631264 w 3692679"/>
                  <a:gd name="connsiteY184" fmla="*/ 2681785 h 4046561"/>
                  <a:gd name="connsiteX185" fmla="*/ 3638088 w 3692679"/>
                  <a:gd name="connsiteY185" fmla="*/ 2654489 h 4046561"/>
                  <a:gd name="connsiteX186" fmla="*/ 3644912 w 3692679"/>
                  <a:gd name="connsiteY186" fmla="*/ 2593074 h 4046561"/>
                  <a:gd name="connsiteX187" fmla="*/ 3658559 w 3692679"/>
                  <a:gd name="connsiteY187" fmla="*/ 2483892 h 4046561"/>
                  <a:gd name="connsiteX188" fmla="*/ 3665383 w 3692679"/>
                  <a:gd name="connsiteY188" fmla="*/ 2333767 h 4046561"/>
                  <a:gd name="connsiteX189" fmla="*/ 3672207 w 3692679"/>
                  <a:gd name="connsiteY189" fmla="*/ 2272352 h 4046561"/>
                  <a:gd name="connsiteX190" fmla="*/ 3692679 w 3692679"/>
                  <a:gd name="connsiteY190" fmla="*/ 1924334 h 4046561"/>
                  <a:gd name="connsiteX191" fmla="*/ 3685855 w 3692679"/>
                  <a:gd name="connsiteY191" fmla="*/ 1828800 h 4046561"/>
                  <a:gd name="connsiteX192" fmla="*/ 3665383 w 3692679"/>
                  <a:gd name="connsiteY192" fmla="*/ 1760561 h 4046561"/>
                  <a:gd name="connsiteX193" fmla="*/ 3658559 w 3692679"/>
                  <a:gd name="connsiteY193" fmla="*/ 1726442 h 4046561"/>
                  <a:gd name="connsiteX194" fmla="*/ 3651735 w 3692679"/>
                  <a:gd name="connsiteY194" fmla="*/ 1705970 h 4046561"/>
                  <a:gd name="connsiteX195" fmla="*/ 3644912 w 3692679"/>
                  <a:gd name="connsiteY195" fmla="*/ 1726442 h 4046561"/>
                  <a:gd name="connsiteX196" fmla="*/ 3631264 w 3692679"/>
                  <a:gd name="connsiteY196" fmla="*/ 1746913 h 4046561"/>
                  <a:gd name="connsiteX197" fmla="*/ 3597144 w 3692679"/>
                  <a:gd name="connsiteY197" fmla="*/ 1801504 h 4046561"/>
                  <a:gd name="connsiteX198" fmla="*/ 3590321 w 3692679"/>
                  <a:gd name="connsiteY198" fmla="*/ 1821976 h 4046561"/>
                  <a:gd name="connsiteX199" fmla="*/ 3549377 w 3692679"/>
                  <a:gd name="connsiteY199" fmla="*/ 1842448 h 4046561"/>
                  <a:gd name="connsiteX200" fmla="*/ 3501610 w 3692679"/>
                  <a:gd name="connsiteY200" fmla="*/ 1862919 h 4046561"/>
                  <a:gd name="connsiteX201" fmla="*/ 3378780 w 3692679"/>
                  <a:gd name="connsiteY201" fmla="*/ 1835624 h 4046561"/>
                  <a:gd name="connsiteX202" fmla="*/ 3303856 w 3692679"/>
                  <a:gd name="connsiteY202" fmla="*/ 1822129 h 4046561"/>
                  <a:gd name="connsiteX203" fmla="*/ 3310679 w 3692679"/>
                  <a:gd name="connsiteY203" fmla="*/ 1603747 h 4046561"/>
                  <a:gd name="connsiteX204" fmla="*/ 3324329 w 3692679"/>
                  <a:gd name="connsiteY204" fmla="*/ 1562800 h 4046561"/>
                  <a:gd name="connsiteX205" fmla="*/ 3331013 w 3692679"/>
                  <a:gd name="connsiteY205" fmla="*/ 1460310 h 4046561"/>
                  <a:gd name="connsiteX206" fmla="*/ 3303718 w 3692679"/>
                  <a:gd name="connsiteY206" fmla="*/ 1398895 h 4046561"/>
                  <a:gd name="connsiteX207" fmla="*/ 3296894 w 3692679"/>
                  <a:gd name="connsiteY207" fmla="*/ 1378424 h 4046561"/>
                  <a:gd name="connsiteX208" fmla="*/ 3290070 w 3692679"/>
                  <a:gd name="connsiteY208" fmla="*/ 1357952 h 4046561"/>
                  <a:gd name="connsiteX209" fmla="*/ 3071706 w 3692679"/>
                  <a:gd name="connsiteY209" fmla="*/ 1330657 h 4046561"/>
                  <a:gd name="connsiteX210" fmla="*/ 2846518 w 3692679"/>
                  <a:gd name="connsiteY210" fmla="*/ 1337480 h 4046561"/>
                  <a:gd name="connsiteX211" fmla="*/ 2826046 w 3692679"/>
                  <a:gd name="connsiteY211" fmla="*/ 1351128 h 4046561"/>
                  <a:gd name="connsiteX212" fmla="*/ 2812398 w 3692679"/>
                  <a:gd name="connsiteY212" fmla="*/ 1392071 h 4046561"/>
                  <a:gd name="connsiteX213" fmla="*/ 2805574 w 3692679"/>
                  <a:gd name="connsiteY213" fmla="*/ 1419367 h 4046561"/>
                  <a:gd name="connsiteX214" fmla="*/ 2791927 w 3692679"/>
                  <a:gd name="connsiteY214" fmla="*/ 1473958 h 4046561"/>
                  <a:gd name="connsiteX215" fmla="*/ 2785103 w 3692679"/>
                  <a:gd name="connsiteY215" fmla="*/ 1521725 h 4046561"/>
                  <a:gd name="connsiteX216" fmla="*/ 2791927 w 3692679"/>
                  <a:gd name="connsiteY216" fmla="*/ 1705970 h 4046561"/>
                  <a:gd name="connsiteX217" fmla="*/ 2805574 w 3692679"/>
                  <a:gd name="connsiteY217" fmla="*/ 1808328 h 4046561"/>
                  <a:gd name="connsiteX218" fmla="*/ 2798750 w 3692679"/>
                  <a:gd name="connsiteY218" fmla="*/ 1835624 h 4046561"/>
                  <a:gd name="connsiteX219" fmla="*/ 2737335 w 3692679"/>
                  <a:gd name="connsiteY219" fmla="*/ 1828800 h 4046561"/>
                  <a:gd name="connsiteX220" fmla="*/ 2614506 w 3692679"/>
                  <a:gd name="connsiteY220" fmla="*/ 1821976 h 4046561"/>
                  <a:gd name="connsiteX221" fmla="*/ 2348374 w 3692679"/>
                  <a:gd name="connsiteY221" fmla="*/ 1808328 h 4046561"/>
                  <a:gd name="connsiteX222" fmla="*/ 2225638 w 3692679"/>
                  <a:gd name="connsiteY222" fmla="*/ 1815305 h 4046561"/>
                  <a:gd name="connsiteX223" fmla="*/ 2150573 w 3692679"/>
                  <a:gd name="connsiteY223" fmla="*/ 1815305 h 4046561"/>
                  <a:gd name="connsiteX224" fmla="*/ 1979968 w 3692679"/>
                  <a:gd name="connsiteY224" fmla="*/ 1808480 h 4046561"/>
                  <a:gd name="connsiteX225" fmla="*/ 1918470 w 3692679"/>
                  <a:gd name="connsiteY225" fmla="*/ 1753737 h 4046561"/>
                  <a:gd name="connsiteX226" fmla="*/ 1877527 w 3692679"/>
                  <a:gd name="connsiteY226" fmla="*/ 1692322 h 4046561"/>
                  <a:gd name="connsiteX227" fmla="*/ 1863879 w 3692679"/>
                  <a:gd name="connsiteY227" fmla="*/ 1671851 h 4046561"/>
                  <a:gd name="connsiteX228" fmla="*/ 1822935 w 3692679"/>
                  <a:gd name="connsiteY228" fmla="*/ 1630907 h 4046561"/>
                  <a:gd name="connsiteX229" fmla="*/ 1775168 w 3692679"/>
                  <a:gd name="connsiteY229" fmla="*/ 1576316 h 4046561"/>
                  <a:gd name="connsiteX230" fmla="*/ 1720577 w 3692679"/>
                  <a:gd name="connsiteY230" fmla="*/ 1514901 h 4046561"/>
                  <a:gd name="connsiteX231" fmla="*/ 1679634 w 3692679"/>
                  <a:gd name="connsiteY231" fmla="*/ 1487606 h 4046561"/>
                  <a:gd name="connsiteX232" fmla="*/ 1618219 w 3692679"/>
                  <a:gd name="connsiteY232" fmla="*/ 1439839 h 4046561"/>
                  <a:gd name="connsiteX233" fmla="*/ 1577276 w 3692679"/>
                  <a:gd name="connsiteY233" fmla="*/ 1398895 h 4046561"/>
                  <a:gd name="connsiteX234" fmla="*/ 1536333 w 3692679"/>
                  <a:gd name="connsiteY234" fmla="*/ 1371600 h 4046561"/>
                  <a:gd name="connsiteX235" fmla="*/ 1488565 w 3692679"/>
                  <a:gd name="connsiteY235" fmla="*/ 1310185 h 4046561"/>
                  <a:gd name="connsiteX236" fmla="*/ 1468094 w 3692679"/>
                  <a:gd name="connsiteY236" fmla="*/ 1289713 h 4046561"/>
                  <a:gd name="connsiteX237" fmla="*/ 1447622 w 3692679"/>
                  <a:gd name="connsiteY237" fmla="*/ 1282889 h 4046561"/>
                  <a:gd name="connsiteX238" fmla="*/ 1420327 w 3692679"/>
                  <a:gd name="connsiteY238" fmla="*/ 1248770 h 4046561"/>
                  <a:gd name="connsiteX239" fmla="*/ 1393031 w 3692679"/>
                  <a:gd name="connsiteY239" fmla="*/ 1214651 h 4046561"/>
                  <a:gd name="connsiteX240" fmla="*/ 1379383 w 3692679"/>
                  <a:gd name="connsiteY240" fmla="*/ 1194179 h 4046561"/>
                  <a:gd name="connsiteX241" fmla="*/ 1338440 w 3692679"/>
                  <a:gd name="connsiteY241" fmla="*/ 1153236 h 4046561"/>
                  <a:gd name="connsiteX242" fmla="*/ 1304321 w 3692679"/>
                  <a:gd name="connsiteY242" fmla="*/ 1125940 h 4046561"/>
                  <a:gd name="connsiteX243" fmla="*/ 1290673 w 3692679"/>
                  <a:gd name="connsiteY243" fmla="*/ 1098645 h 4046561"/>
                  <a:gd name="connsiteX244" fmla="*/ 1270201 w 3692679"/>
                  <a:gd name="connsiteY244" fmla="*/ 1084997 h 4046561"/>
                  <a:gd name="connsiteX245" fmla="*/ 1242906 w 3692679"/>
                  <a:gd name="connsiteY245" fmla="*/ 1064525 h 4046561"/>
                  <a:gd name="connsiteX246" fmla="*/ 1297551 w 3692679"/>
                  <a:gd name="connsiteY246" fmla="*/ 873530 h 4046561"/>
                  <a:gd name="connsiteX247" fmla="*/ 1345320 w 3692679"/>
                  <a:gd name="connsiteY247" fmla="*/ 743866 h 4046561"/>
                  <a:gd name="connsiteX248" fmla="*/ 1331672 w 3692679"/>
                  <a:gd name="connsiteY248" fmla="*/ 696095 h 4046561"/>
                  <a:gd name="connsiteX249" fmla="*/ 1249782 w 3692679"/>
                  <a:gd name="connsiteY249" fmla="*/ 696095 h 4046561"/>
                  <a:gd name="connsiteX250" fmla="*/ 1113344 w 3692679"/>
                  <a:gd name="connsiteY250" fmla="*/ 621082 h 4046561"/>
                  <a:gd name="connsiteX251" fmla="*/ 949519 w 3692679"/>
                  <a:gd name="connsiteY251" fmla="*/ 545956 h 4046561"/>
                  <a:gd name="connsiteX252" fmla="*/ 846197 w 3692679"/>
                  <a:gd name="connsiteY252" fmla="*/ 484536 h 4046561"/>
                  <a:gd name="connsiteX253" fmla="*/ 772090 w 3692679"/>
                  <a:gd name="connsiteY253" fmla="*/ 450415 h 4046561"/>
                  <a:gd name="connsiteX254" fmla="*/ 717496 w 3692679"/>
                  <a:gd name="connsiteY254" fmla="*/ 429940 h 4046561"/>
                  <a:gd name="connsiteX255" fmla="*/ 662904 w 3692679"/>
                  <a:gd name="connsiteY255" fmla="*/ 388994 h 4046561"/>
                  <a:gd name="connsiteX256" fmla="*/ 642430 w 3692679"/>
                  <a:gd name="connsiteY256" fmla="*/ 375345 h 4046561"/>
                  <a:gd name="connsiteX257" fmla="*/ 574189 w 3692679"/>
                  <a:gd name="connsiteY257" fmla="*/ 368521 h 4046561"/>
                  <a:gd name="connsiteX258" fmla="*/ 560564 w 3692679"/>
                  <a:gd name="connsiteY258" fmla="*/ 354900 h 4046561"/>
                  <a:gd name="connsiteX259" fmla="*/ 669728 w 3692679"/>
                  <a:gd name="connsiteY259" fmla="*/ 163787 h 4046561"/>
                  <a:gd name="connsiteX260" fmla="*/ 642457 w 3692679"/>
                  <a:gd name="connsiteY260" fmla="*/ 109204 h 4046561"/>
                  <a:gd name="connsiteX261" fmla="*/ 581060 w 3692679"/>
                  <a:gd name="connsiteY261" fmla="*/ 68261 h 4046561"/>
                  <a:gd name="connsiteX262" fmla="*/ 512772 w 3692679"/>
                  <a:gd name="connsiteY262" fmla="*/ 34122 h 4046561"/>
                  <a:gd name="connsiteX263" fmla="*/ 451335 w 3692679"/>
                  <a:gd name="connsiteY263" fmla="*/ 27295 h 4046561"/>
                  <a:gd name="connsiteX264" fmla="*/ 444512 w 3692679"/>
                  <a:gd name="connsiteY264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280135 w 3692679"/>
                  <a:gd name="connsiteY90" fmla="*/ 2702257 h 4046561"/>
                  <a:gd name="connsiteX91" fmla="*/ 2321079 w 3692679"/>
                  <a:gd name="connsiteY91" fmla="*/ 2715904 h 4046561"/>
                  <a:gd name="connsiteX92" fmla="*/ 2362022 w 3692679"/>
                  <a:gd name="connsiteY92" fmla="*/ 2729552 h 4046561"/>
                  <a:gd name="connsiteX93" fmla="*/ 2382494 w 3692679"/>
                  <a:gd name="connsiteY93" fmla="*/ 2736376 h 4046561"/>
                  <a:gd name="connsiteX94" fmla="*/ 2402965 w 3692679"/>
                  <a:gd name="connsiteY94" fmla="*/ 2750024 h 4046561"/>
                  <a:gd name="connsiteX95" fmla="*/ 2423437 w 3692679"/>
                  <a:gd name="connsiteY95" fmla="*/ 2756848 h 4046561"/>
                  <a:gd name="connsiteX96" fmla="*/ 2464380 w 3692679"/>
                  <a:gd name="connsiteY96" fmla="*/ 2784143 h 4046561"/>
                  <a:gd name="connsiteX97" fmla="*/ 2525795 w 3692679"/>
                  <a:gd name="connsiteY97" fmla="*/ 2825086 h 4046561"/>
                  <a:gd name="connsiteX98" fmla="*/ 2546267 w 3692679"/>
                  <a:gd name="connsiteY98" fmla="*/ 2838734 h 4046561"/>
                  <a:gd name="connsiteX99" fmla="*/ 2573562 w 3692679"/>
                  <a:gd name="connsiteY99" fmla="*/ 2852382 h 4046561"/>
                  <a:gd name="connsiteX100" fmla="*/ 2614506 w 3692679"/>
                  <a:gd name="connsiteY100" fmla="*/ 2879677 h 4046561"/>
                  <a:gd name="connsiteX101" fmla="*/ 2634977 w 3692679"/>
                  <a:gd name="connsiteY101" fmla="*/ 2900149 h 4046561"/>
                  <a:gd name="connsiteX102" fmla="*/ 2655449 w 3692679"/>
                  <a:gd name="connsiteY102" fmla="*/ 2913797 h 4046561"/>
                  <a:gd name="connsiteX103" fmla="*/ 2662273 w 3692679"/>
                  <a:gd name="connsiteY103" fmla="*/ 2934268 h 4046561"/>
                  <a:gd name="connsiteX104" fmla="*/ 2675921 w 3692679"/>
                  <a:gd name="connsiteY104" fmla="*/ 2954740 h 4046561"/>
                  <a:gd name="connsiteX105" fmla="*/ 2696392 w 3692679"/>
                  <a:gd name="connsiteY105" fmla="*/ 2995683 h 4046561"/>
                  <a:gd name="connsiteX106" fmla="*/ 2703216 w 3692679"/>
                  <a:gd name="connsiteY106" fmla="*/ 3016155 h 4046561"/>
                  <a:gd name="connsiteX107" fmla="*/ 2723688 w 3692679"/>
                  <a:gd name="connsiteY107" fmla="*/ 3057098 h 4046561"/>
                  <a:gd name="connsiteX108" fmla="*/ 2716864 w 3692679"/>
                  <a:gd name="connsiteY108" fmla="*/ 3118513 h 4046561"/>
                  <a:gd name="connsiteX109" fmla="*/ 2703216 w 3692679"/>
                  <a:gd name="connsiteY109" fmla="*/ 3166280 h 4046561"/>
                  <a:gd name="connsiteX110" fmla="*/ 2696392 w 3692679"/>
                  <a:gd name="connsiteY110" fmla="*/ 3193576 h 4046561"/>
                  <a:gd name="connsiteX111" fmla="*/ 2682744 w 3692679"/>
                  <a:gd name="connsiteY111" fmla="*/ 3234519 h 4046561"/>
                  <a:gd name="connsiteX112" fmla="*/ 2669097 w 3692679"/>
                  <a:gd name="connsiteY112" fmla="*/ 3254991 h 4046561"/>
                  <a:gd name="connsiteX113" fmla="*/ 2662273 w 3692679"/>
                  <a:gd name="connsiteY113" fmla="*/ 3275463 h 4046561"/>
                  <a:gd name="connsiteX114" fmla="*/ 2641801 w 3692679"/>
                  <a:gd name="connsiteY114" fmla="*/ 3295934 h 4046561"/>
                  <a:gd name="connsiteX115" fmla="*/ 2594034 w 3692679"/>
                  <a:gd name="connsiteY115" fmla="*/ 3323230 h 4046561"/>
                  <a:gd name="connsiteX116" fmla="*/ 2634977 w 3692679"/>
                  <a:gd name="connsiteY116" fmla="*/ 3357349 h 4046561"/>
                  <a:gd name="connsiteX117" fmla="*/ 2655449 w 3692679"/>
                  <a:gd name="connsiteY117" fmla="*/ 3364173 h 4046561"/>
                  <a:gd name="connsiteX118" fmla="*/ 2675921 w 3692679"/>
                  <a:gd name="connsiteY118" fmla="*/ 3377821 h 4046561"/>
                  <a:gd name="connsiteX119" fmla="*/ 2696392 w 3692679"/>
                  <a:gd name="connsiteY119" fmla="*/ 3384645 h 4046561"/>
                  <a:gd name="connsiteX120" fmla="*/ 2757807 w 3692679"/>
                  <a:gd name="connsiteY120" fmla="*/ 3418764 h 4046561"/>
                  <a:gd name="connsiteX121" fmla="*/ 2778279 w 3692679"/>
                  <a:gd name="connsiteY121" fmla="*/ 3432412 h 4046561"/>
                  <a:gd name="connsiteX122" fmla="*/ 2798750 w 3692679"/>
                  <a:gd name="connsiteY122" fmla="*/ 3439236 h 4046561"/>
                  <a:gd name="connsiteX123" fmla="*/ 2839694 w 3692679"/>
                  <a:gd name="connsiteY123" fmla="*/ 3466531 h 4046561"/>
                  <a:gd name="connsiteX124" fmla="*/ 2880637 w 3692679"/>
                  <a:gd name="connsiteY124" fmla="*/ 3480179 h 4046561"/>
                  <a:gd name="connsiteX125" fmla="*/ 2921580 w 3692679"/>
                  <a:gd name="connsiteY125" fmla="*/ 3500651 h 4046561"/>
                  <a:gd name="connsiteX126" fmla="*/ 2989944 w 3692679"/>
                  <a:gd name="connsiteY126" fmla="*/ 3439525 h 4046561"/>
                  <a:gd name="connsiteX127" fmla="*/ 3092177 w 3692679"/>
                  <a:gd name="connsiteY127" fmla="*/ 3370997 h 4046561"/>
                  <a:gd name="connsiteX128" fmla="*/ 3105825 w 3692679"/>
                  <a:gd name="connsiteY128" fmla="*/ 3350525 h 4046561"/>
                  <a:gd name="connsiteX129" fmla="*/ 3119473 w 3692679"/>
                  <a:gd name="connsiteY129" fmla="*/ 3370997 h 4046561"/>
                  <a:gd name="connsiteX130" fmla="*/ 3126297 w 3692679"/>
                  <a:gd name="connsiteY130" fmla="*/ 3391468 h 4046561"/>
                  <a:gd name="connsiteX131" fmla="*/ 3167240 w 3692679"/>
                  <a:gd name="connsiteY131" fmla="*/ 3418764 h 4046561"/>
                  <a:gd name="connsiteX132" fmla="*/ 3187712 w 3692679"/>
                  <a:gd name="connsiteY132" fmla="*/ 3432412 h 4046561"/>
                  <a:gd name="connsiteX133" fmla="*/ 3228655 w 3692679"/>
                  <a:gd name="connsiteY133" fmla="*/ 3405116 h 4046561"/>
                  <a:gd name="connsiteX134" fmla="*/ 3242303 w 3692679"/>
                  <a:gd name="connsiteY134" fmla="*/ 3425588 h 4046561"/>
                  <a:gd name="connsiteX135" fmla="*/ 3283246 w 3692679"/>
                  <a:gd name="connsiteY135" fmla="*/ 3459707 h 4046561"/>
                  <a:gd name="connsiteX136" fmla="*/ 3310541 w 3692679"/>
                  <a:gd name="connsiteY136" fmla="*/ 3500651 h 4046561"/>
                  <a:gd name="connsiteX137" fmla="*/ 3296894 w 3692679"/>
                  <a:gd name="connsiteY137" fmla="*/ 3521122 h 4046561"/>
                  <a:gd name="connsiteX138" fmla="*/ 3283246 w 3692679"/>
                  <a:gd name="connsiteY138" fmla="*/ 3562066 h 4046561"/>
                  <a:gd name="connsiteX139" fmla="*/ 3269598 w 3692679"/>
                  <a:gd name="connsiteY139" fmla="*/ 3582537 h 4046561"/>
                  <a:gd name="connsiteX140" fmla="*/ 3262774 w 3692679"/>
                  <a:gd name="connsiteY140" fmla="*/ 3603009 h 4046561"/>
                  <a:gd name="connsiteX141" fmla="*/ 3290070 w 3692679"/>
                  <a:gd name="connsiteY141" fmla="*/ 3650776 h 4046561"/>
                  <a:gd name="connsiteX142" fmla="*/ 3310541 w 3692679"/>
                  <a:gd name="connsiteY142" fmla="*/ 3664424 h 4046561"/>
                  <a:gd name="connsiteX143" fmla="*/ 3351485 w 3692679"/>
                  <a:gd name="connsiteY143" fmla="*/ 3691719 h 4046561"/>
                  <a:gd name="connsiteX144" fmla="*/ 3371956 w 3692679"/>
                  <a:gd name="connsiteY144" fmla="*/ 3705367 h 4046561"/>
                  <a:gd name="connsiteX145" fmla="*/ 3378780 w 3692679"/>
                  <a:gd name="connsiteY145" fmla="*/ 3725839 h 4046561"/>
                  <a:gd name="connsiteX146" fmla="*/ 3392428 w 3692679"/>
                  <a:gd name="connsiteY146" fmla="*/ 3746310 h 4046561"/>
                  <a:gd name="connsiteX147" fmla="*/ 3412900 w 3692679"/>
                  <a:gd name="connsiteY147" fmla="*/ 3814549 h 4046561"/>
                  <a:gd name="connsiteX148" fmla="*/ 3426547 w 3692679"/>
                  <a:gd name="connsiteY148" fmla="*/ 3903260 h 4046561"/>
                  <a:gd name="connsiteX149" fmla="*/ 3460667 w 3692679"/>
                  <a:gd name="connsiteY149" fmla="*/ 3937379 h 4046561"/>
                  <a:gd name="connsiteX150" fmla="*/ 3501610 w 3692679"/>
                  <a:gd name="connsiteY150" fmla="*/ 3978322 h 4046561"/>
                  <a:gd name="connsiteX151" fmla="*/ 3542553 w 3692679"/>
                  <a:gd name="connsiteY151" fmla="*/ 4012442 h 4046561"/>
                  <a:gd name="connsiteX152" fmla="*/ 3583497 w 3692679"/>
                  <a:gd name="connsiteY152" fmla="*/ 4046561 h 4046561"/>
                  <a:gd name="connsiteX153" fmla="*/ 3603968 w 3692679"/>
                  <a:gd name="connsiteY153" fmla="*/ 4005618 h 4046561"/>
                  <a:gd name="connsiteX154" fmla="*/ 3590321 w 3692679"/>
                  <a:gd name="connsiteY154" fmla="*/ 3957851 h 4046561"/>
                  <a:gd name="connsiteX155" fmla="*/ 3576673 w 3692679"/>
                  <a:gd name="connsiteY155" fmla="*/ 3910083 h 4046561"/>
                  <a:gd name="connsiteX156" fmla="*/ 3563025 w 3692679"/>
                  <a:gd name="connsiteY156" fmla="*/ 3889612 h 4046561"/>
                  <a:gd name="connsiteX157" fmla="*/ 3535730 w 3692679"/>
                  <a:gd name="connsiteY157" fmla="*/ 3828197 h 4046561"/>
                  <a:gd name="connsiteX158" fmla="*/ 3515258 w 3692679"/>
                  <a:gd name="connsiteY158" fmla="*/ 3780430 h 4046561"/>
                  <a:gd name="connsiteX159" fmla="*/ 3501610 w 3692679"/>
                  <a:gd name="connsiteY159" fmla="*/ 3759958 h 4046561"/>
                  <a:gd name="connsiteX160" fmla="*/ 3487962 w 3692679"/>
                  <a:gd name="connsiteY160" fmla="*/ 3719015 h 4046561"/>
                  <a:gd name="connsiteX161" fmla="*/ 3474315 w 3692679"/>
                  <a:gd name="connsiteY161" fmla="*/ 3678071 h 4046561"/>
                  <a:gd name="connsiteX162" fmla="*/ 3467491 w 3692679"/>
                  <a:gd name="connsiteY162" fmla="*/ 3650776 h 4046561"/>
                  <a:gd name="connsiteX163" fmla="*/ 3447019 w 3692679"/>
                  <a:gd name="connsiteY163" fmla="*/ 3589361 h 4046561"/>
                  <a:gd name="connsiteX164" fmla="*/ 3433371 w 3692679"/>
                  <a:gd name="connsiteY164" fmla="*/ 3541594 h 4046561"/>
                  <a:gd name="connsiteX165" fmla="*/ 3419724 w 3692679"/>
                  <a:gd name="connsiteY165" fmla="*/ 3411940 h 4046561"/>
                  <a:gd name="connsiteX166" fmla="*/ 3426547 w 3692679"/>
                  <a:gd name="connsiteY166" fmla="*/ 3309582 h 4046561"/>
                  <a:gd name="connsiteX167" fmla="*/ 3433371 w 3692679"/>
                  <a:gd name="connsiteY167" fmla="*/ 3282286 h 4046561"/>
                  <a:gd name="connsiteX168" fmla="*/ 3447019 w 3692679"/>
                  <a:gd name="connsiteY168" fmla="*/ 3241343 h 4046561"/>
                  <a:gd name="connsiteX169" fmla="*/ 3453843 w 3692679"/>
                  <a:gd name="connsiteY169" fmla="*/ 3220871 h 4046561"/>
                  <a:gd name="connsiteX170" fmla="*/ 3467491 w 3692679"/>
                  <a:gd name="connsiteY170" fmla="*/ 3200400 h 4046561"/>
                  <a:gd name="connsiteX171" fmla="*/ 3481138 w 3692679"/>
                  <a:gd name="connsiteY171" fmla="*/ 3159457 h 4046561"/>
                  <a:gd name="connsiteX172" fmla="*/ 3494786 w 3692679"/>
                  <a:gd name="connsiteY172" fmla="*/ 3138985 h 4046561"/>
                  <a:gd name="connsiteX173" fmla="*/ 3508434 w 3692679"/>
                  <a:gd name="connsiteY173" fmla="*/ 3098042 h 4046561"/>
                  <a:gd name="connsiteX174" fmla="*/ 3522082 w 3692679"/>
                  <a:gd name="connsiteY174" fmla="*/ 3057098 h 4046561"/>
                  <a:gd name="connsiteX175" fmla="*/ 3528906 w 3692679"/>
                  <a:gd name="connsiteY175" fmla="*/ 3036627 h 4046561"/>
                  <a:gd name="connsiteX176" fmla="*/ 3535730 w 3692679"/>
                  <a:gd name="connsiteY176" fmla="*/ 3009331 h 4046561"/>
                  <a:gd name="connsiteX177" fmla="*/ 3549377 w 3692679"/>
                  <a:gd name="connsiteY177" fmla="*/ 2968388 h 4046561"/>
                  <a:gd name="connsiteX178" fmla="*/ 3576673 w 3692679"/>
                  <a:gd name="connsiteY178" fmla="*/ 2886501 h 4046561"/>
                  <a:gd name="connsiteX179" fmla="*/ 3590321 w 3692679"/>
                  <a:gd name="connsiteY179" fmla="*/ 2838734 h 4046561"/>
                  <a:gd name="connsiteX180" fmla="*/ 3603968 w 3692679"/>
                  <a:gd name="connsiteY180" fmla="*/ 2797791 h 4046561"/>
                  <a:gd name="connsiteX181" fmla="*/ 3610792 w 3692679"/>
                  <a:gd name="connsiteY181" fmla="*/ 2770495 h 4046561"/>
                  <a:gd name="connsiteX182" fmla="*/ 3624440 w 3692679"/>
                  <a:gd name="connsiteY182" fmla="*/ 2729552 h 4046561"/>
                  <a:gd name="connsiteX183" fmla="*/ 3631264 w 3692679"/>
                  <a:gd name="connsiteY183" fmla="*/ 2681785 h 4046561"/>
                  <a:gd name="connsiteX184" fmla="*/ 3638088 w 3692679"/>
                  <a:gd name="connsiteY184" fmla="*/ 2654489 h 4046561"/>
                  <a:gd name="connsiteX185" fmla="*/ 3644912 w 3692679"/>
                  <a:gd name="connsiteY185" fmla="*/ 2593074 h 4046561"/>
                  <a:gd name="connsiteX186" fmla="*/ 3658559 w 3692679"/>
                  <a:gd name="connsiteY186" fmla="*/ 2483892 h 4046561"/>
                  <a:gd name="connsiteX187" fmla="*/ 3665383 w 3692679"/>
                  <a:gd name="connsiteY187" fmla="*/ 2333767 h 4046561"/>
                  <a:gd name="connsiteX188" fmla="*/ 3672207 w 3692679"/>
                  <a:gd name="connsiteY188" fmla="*/ 2272352 h 4046561"/>
                  <a:gd name="connsiteX189" fmla="*/ 3692679 w 3692679"/>
                  <a:gd name="connsiteY189" fmla="*/ 1924334 h 4046561"/>
                  <a:gd name="connsiteX190" fmla="*/ 3685855 w 3692679"/>
                  <a:gd name="connsiteY190" fmla="*/ 1828800 h 4046561"/>
                  <a:gd name="connsiteX191" fmla="*/ 3665383 w 3692679"/>
                  <a:gd name="connsiteY191" fmla="*/ 1760561 h 4046561"/>
                  <a:gd name="connsiteX192" fmla="*/ 3658559 w 3692679"/>
                  <a:gd name="connsiteY192" fmla="*/ 1726442 h 4046561"/>
                  <a:gd name="connsiteX193" fmla="*/ 3651735 w 3692679"/>
                  <a:gd name="connsiteY193" fmla="*/ 1705970 h 4046561"/>
                  <a:gd name="connsiteX194" fmla="*/ 3644912 w 3692679"/>
                  <a:gd name="connsiteY194" fmla="*/ 1726442 h 4046561"/>
                  <a:gd name="connsiteX195" fmla="*/ 3631264 w 3692679"/>
                  <a:gd name="connsiteY195" fmla="*/ 1746913 h 4046561"/>
                  <a:gd name="connsiteX196" fmla="*/ 3597144 w 3692679"/>
                  <a:gd name="connsiteY196" fmla="*/ 1801504 h 4046561"/>
                  <a:gd name="connsiteX197" fmla="*/ 3590321 w 3692679"/>
                  <a:gd name="connsiteY197" fmla="*/ 1821976 h 4046561"/>
                  <a:gd name="connsiteX198" fmla="*/ 3549377 w 3692679"/>
                  <a:gd name="connsiteY198" fmla="*/ 1842448 h 4046561"/>
                  <a:gd name="connsiteX199" fmla="*/ 3501610 w 3692679"/>
                  <a:gd name="connsiteY199" fmla="*/ 1862919 h 4046561"/>
                  <a:gd name="connsiteX200" fmla="*/ 3378780 w 3692679"/>
                  <a:gd name="connsiteY200" fmla="*/ 1835624 h 4046561"/>
                  <a:gd name="connsiteX201" fmla="*/ 3303856 w 3692679"/>
                  <a:gd name="connsiteY201" fmla="*/ 1822129 h 4046561"/>
                  <a:gd name="connsiteX202" fmla="*/ 3310679 w 3692679"/>
                  <a:gd name="connsiteY202" fmla="*/ 1603747 h 4046561"/>
                  <a:gd name="connsiteX203" fmla="*/ 3324329 w 3692679"/>
                  <a:gd name="connsiteY203" fmla="*/ 1562800 h 4046561"/>
                  <a:gd name="connsiteX204" fmla="*/ 3331013 w 3692679"/>
                  <a:gd name="connsiteY204" fmla="*/ 1460310 h 4046561"/>
                  <a:gd name="connsiteX205" fmla="*/ 3303718 w 3692679"/>
                  <a:gd name="connsiteY205" fmla="*/ 1398895 h 4046561"/>
                  <a:gd name="connsiteX206" fmla="*/ 3296894 w 3692679"/>
                  <a:gd name="connsiteY206" fmla="*/ 1378424 h 4046561"/>
                  <a:gd name="connsiteX207" fmla="*/ 3290070 w 3692679"/>
                  <a:gd name="connsiteY207" fmla="*/ 1357952 h 4046561"/>
                  <a:gd name="connsiteX208" fmla="*/ 3071706 w 3692679"/>
                  <a:gd name="connsiteY208" fmla="*/ 1330657 h 4046561"/>
                  <a:gd name="connsiteX209" fmla="*/ 2846518 w 3692679"/>
                  <a:gd name="connsiteY209" fmla="*/ 1337480 h 4046561"/>
                  <a:gd name="connsiteX210" fmla="*/ 2826046 w 3692679"/>
                  <a:gd name="connsiteY210" fmla="*/ 1351128 h 4046561"/>
                  <a:gd name="connsiteX211" fmla="*/ 2812398 w 3692679"/>
                  <a:gd name="connsiteY211" fmla="*/ 1392071 h 4046561"/>
                  <a:gd name="connsiteX212" fmla="*/ 2805574 w 3692679"/>
                  <a:gd name="connsiteY212" fmla="*/ 1419367 h 4046561"/>
                  <a:gd name="connsiteX213" fmla="*/ 2791927 w 3692679"/>
                  <a:gd name="connsiteY213" fmla="*/ 1473958 h 4046561"/>
                  <a:gd name="connsiteX214" fmla="*/ 2785103 w 3692679"/>
                  <a:gd name="connsiteY214" fmla="*/ 1521725 h 4046561"/>
                  <a:gd name="connsiteX215" fmla="*/ 2791927 w 3692679"/>
                  <a:gd name="connsiteY215" fmla="*/ 1705970 h 4046561"/>
                  <a:gd name="connsiteX216" fmla="*/ 2805574 w 3692679"/>
                  <a:gd name="connsiteY216" fmla="*/ 1808328 h 4046561"/>
                  <a:gd name="connsiteX217" fmla="*/ 2798750 w 3692679"/>
                  <a:gd name="connsiteY217" fmla="*/ 1835624 h 4046561"/>
                  <a:gd name="connsiteX218" fmla="*/ 2737335 w 3692679"/>
                  <a:gd name="connsiteY218" fmla="*/ 1828800 h 4046561"/>
                  <a:gd name="connsiteX219" fmla="*/ 2614506 w 3692679"/>
                  <a:gd name="connsiteY219" fmla="*/ 1821976 h 4046561"/>
                  <a:gd name="connsiteX220" fmla="*/ 2348374 w 3692679"/>
                  <a:gd name="connsiteY220" fmla="*/ 1808328 h 4046561"/>
                  <a:gd name="connsiteX221" fmla="*/ 2225638 w 3692679"/>
                  <a:gd name="connsiteY221" fmla="*/ 1815305 h 4046561"/>
                  <a:gd name="connsiteX222" fmla="*/ 2150573 w 3692679"/>
                  <a:gd name="connsiteY222" fmla="*/ 1815305 h 4046561"/>
                  <a:gd name="connsiteX223" fmla="*/ 1979968 w 3692679"/>
                  <a:gd name="connsiteY223" fmla="*/ 1808480 h 4046561"/>
                  <a:gd name="connsiteX224" fmla="*/ 1918470 w 3692679"/>
                  <a:gd name="connsiteY224" fmla="*/ 1753737 h 4046561"/>
                  <a:gd name="connsiteX225" fmla="*/ 1877527 w 3692679"/>
                  <a:gd name="connsiteY225" fmla="*/ 1692322 h 4046561"/>
                  <a:gd name="connsiteX226" fmla="*/ 1863879 w 3692679"/>
                  <a:gd name="connsiteY226" fmla="*/ 1671851 h 4046561"/>
                  <a:gd name="connsiteX227" fmla="*/ 1822935 w 3692679"/>
                  <a:gd name="connsiteY227" fmla="*/ 1630907 h 4046561"/>
                  <a:gd name="connsiteX228" fmla="*/ 1775168 w 3692679"/>
                  <a:gd name="connsiteY228" fmla="*/ 1576316 h 4046561"/>
                  <a:gd name="connsiteX229" fmla="*/ 1720577 w 3692679"/>
                  <a:gd name="connsiteY229" fmla="*/ 1514901 h 4046561"/>
                  <a:gd name="connsiteX230" fmla="*/ 1679634 w 3692679"/>
                  <a:gd name="connsiteY230" fmla="*/ 1487606 h 4046561"/>
                  <a:gd name="connsiteX231" fmla="*/ 1618219 w 3692679"/>
                  <a:gd name="connsiteY231" fmla="*/ 1439839 h 4046561"/>
                  <a:gd name="connsiteX232" fmla="*/ 1577276 w 3692679"/>
                  <a:gd name="connsiteY232" fmla="*/ 1398895 h 4046561"/>
                  <a:gd name="connsiteX233" fmla="*/ 1536333 w 3692679"/>
                  <a:gd name="connsiteY233" fmla="*/ 1371600 h 4046561"/>
                  <a:gd name="connsiteX234" fmla="*/ 1488565 w 3692679"/>
                  <a:gd name="connsiteY234" fmla="*/ 1310185 h 4046561"/>
                  <a:gd name="connsiteX235" fmla="*/ 1468094 w 3692679"/>
                  <a:gd name="connsiteY235" fmla="*/ 1289713 h 4046561"/>
                  <a:gd name="connsiteX236" fmla="*/ 1447622 w 3692679"/>
                  <a:gd name="connsiteY236" fmla="*/ 1282889 h 4046561"/>
                  <a:gd name="connsiteX237" fmla="*/ 1420327 w 3692679"/>
                  <a:gd name="connsiteY237" fmla="*/ 1248770 h 4046561"/>
                  <a:gd name="connsiteX238" fmla="*/ 1393031 w 3692679"/>
                  <a:gd name="connsiteY238" fmla="*/ 1214651 h 4046561"/>
                  <a:gd name="connsiteX239" fmla="*/ 1379383 w 3692679"/>
                  <a:gd name="connsiteY239" fmla="*/ 1194179 h 4046561"/>
                  <a:gd name="connsiteX240" fmla="*/ 1338440 w 3692679"/>
                  <a:gd name="connsiteY240" fmla="*/ 1153236 h 4046561"/>
                  <a:gd name="connsiteX241" fmla="*/ 1304321 w 3692679"/>
                  <a:gd name="connsiteY241" fmla="*/ 1125940 h 4046561"/>
                  <a:gd name="connsiteX242" fmla="*/ 1290673 w 3692679"/>
                  <a:gd name="connsiteY242" fmla="*/ 1098645 h 4046561"/>
                  <a:gd name="connsiteX243" fmla="*/ 1270201 w 3692679"/>
                  <a:gd name="connsiteY243" fmla="*/ 1084997 h 4046561"/>
                  <a:gd name="connsiteX244" fmla="*/ 1242906 w 3692679"/>
                  <a:gd name="connsiteY244" fmla="*/ 1064525 h 4046561"/>
                  <a:gd name="connsiteX245" fmla="*/ 1297551 w 3692679"/>
                  <a:gd name="connsiteY245" fmla="*/ 873530 h 4046561"/>
                  <a:gd name="connsiteX246" fmla="*/ 1345320 w 3692679"/>
                  <a:gd name="connsiteY246" fmla="*/ 743866 h 4046561"/>
                  <a:gd name="connsiteX247" fmla="*/ 1331672 w 3692679"/>
                  <a:gd name="connsiteY247" fmla="*/ 696095 h 4046561"/>
                  <a:gd name="connsiteX248" fmla="*/ 1249782 w 3692679"/>
                  <a:gd name="connsiteY248" fmla="*/ 696095 h 4046561"/>
                  <a:gd name="connsiteX249" fmla="*/ 1113344 w 3692679"/>
                  <a:gd name="connsiteY249" fmla="*/ 621082 h 4046561"/>
                  <a:gd name="connsiteX250" fmla="*/ 949519 w 3692679"/>
                  <a:gd name="connsiteY250" fmla="*/ 545956 h 4046561"/>
                  <a:gd name="connsiteX251" fmla="*/ 846197 w 3692679"/>
                  <a:gd name="connsiteY251" fmla="*/ 484536 h 4046561"/>
                  <a:gd name="connsiteX252" fmla="*/ 772090 w 3692679"/>
                  <a:gd name="connsiteY252" fmla="*/ 450415 h 4046561"/>
                  <a:gd name="connsiteX253" fmla="*/ 717496 w 3692679"/>
                  <a:gd name="connsiteY253" fmla="*/ 429940 h 4046561"/>
                  <a:gd name="connsiteX254" fmla="*/ 662904 w 3692679"/>
                  <a:gd name="connsiteY254" fmla="*/ 388994 h 4046561"/>
                  <a:gd name="connsiteX255" fmla="*/ 642430 w 3692679"/>
                  <a:gd name="connsiteY255" fmla="*/ 375345 h 4046561"/>
                  <a:gd name="connsiteX256" fmla="*/ 574189 w 3692679"/>
                  <a:gd name="connsiteY256" fmla="*/ 368521 h 4046561"/>
                  <a:gd name="connsiteX257" fmla="*/ 560564 w 3692679"/>
                  <a:gd name="connsiteY257" fmla="*/ 354900 h 4046561"/>
                  <a:gd name="connsiteX258" fmla="*/ 669728 w 3692679"/>
                  <a:gd name="connsiteY258" fmla="*/ 163787 h 4046561"/>
                  <a:gd name="connsiteX259" fmla="*/ 642457 w 3692679"/>
                  <a:gd name="connsiteY259" fmla="*/ 109204 h 4046561"/>
                  <a:gd name="connsiteX260" fmla="*/ 581060 w 3692679"/>
                  <a:gd name="connsiteY260" fmla="*/ 68261 h 4046561"/>
                  <a:gd name="connsiteX261" fmla="*/ 512772 w 3692679"/>
                  <a:gd name="connsiteY261" fmla="*/ 34122 h 4046561"/>
                  <a:gd name="connsiteX262" fmla="*/ 451335 w 3692679"/>
                  <a:gd name="connsiteY262" fmla="*/ 27295 h 4046561"/>
                  <a:gd name="connsiteX263" fmla="*/ 444512 w 3692679"/>
                  <a:gd name="connsiteY263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280135 w 3692679"/>
                  <a:gd name="connsiteY90" fmla="*/ 2702257 h 4046561"/>
                  <a:gd name="connsiteX91" fmla="*/ 2321079 w 3692679"/>
                  <a:gd name="connsiteY91" fmla="*/ 2715904 h 4046561"/>
                  <a:gd name="connsiteX92" fmla="*/ 2362022 w 3692679"/>
                  <a:gd name="connsiteY92" fmla="*/ 2729552 h 4046561"/>
                  <a:gd name="connsiteX93" fmla="*/ 2382494 w 3692679"/>
                  <a:gd name="connsiteY93" fmla="*/ 2736376 h 4046561"/>
                  <a:gd name="connsiteX94" fmla="*/ 2402965 w 3692679"/>
                  <a:gd name="connsiteY94" fmla="*/ 2750024 h 4046561"/>
                  <a:gd name="connsiteX95" fmla="*/ 2423437 w 3692679"/>
                  <a:gd name="connsiteY95" fmla="*/ 2756848 h 4046561"/>
                  <a:gd name="connsiteX96" fmla="*/ 2464380 w 3692679"/>
                  <a:gd name="connsiteY96" fmla="*/ 2784143 h 4046561"/>
                  <a:gd name="connsiteX97" fmla="*/ 2525795 w 3692679"/>
                  <a:gd name="connsiteY97" fmla="*/ 2825086 h 4046561"/>
                  <a:gd name="connsiteX98" fmla="*/ 2546267 w 3692679"/>
                  <a:gd name="connsiteY98" fmla="*/ 2838734 h 4046561"/>
                  <a:gd name="connsiteX99" fmla="*/ 2573562 w 3692679"/>
                  <a:gd name="connsiteY99" fmla="*/ 2852382 h 4046561"/>
                  <a:gd name="connsiteX100" fmla="*/ 2614506 w 3692679"/>
                  <a:gd name="connsiteY100" fmla="*/ 2879677 h 4046561"/>
                  <a:gd name="connsiteX101" fmla="*/ 2634977 w 3692679"/>
                  <a:gd name="connsiteY101" fmla="*/ 2900149 h 4046561"/>
                  <a:gd name="connsiteX102" fmla="*/ 2655449 w 3692679"/>
                  <a:gd name="connsiteY102" fmla="*/ 2913797 h 4046561"/>
                  <a:gd name="connsiteX103" fmla="*/ 2662273 w 3692679"/>
                  <a:gd name="connsiteY103" fmla="*/ 2934268 h 4046561"/>
                  <a:gd name="connsiteX104" fmla="*/ 2675921 w 3692679"/>
                  <a:gd name="connsiteY104" fmla="*/ 2954740 h 4046561"/>
                  <a:gd name="connsiteX105" fmla="*/ 2696392 w 3692679"/>
                  <a:gd name="connsiteY105" fmla="*/ 2995683 h 4046561"/>
                  <a:gd name="connsiteX106" fmla="*/ 2703216 w 3692679"/>
                  <a:gd name="connsiteY106" fmla="*/ 3016155 h 4046561"/>
                  <a:gd name="connsiteX107" fmla="*/ 2723688 w 3692679"/>
                  <a:gd name="connsiteY107" fmla="*/ 3057098 h 4046561"/>
                  <a:gd name="connsiteX108" fmla="*/ 2716864 w 3692679"/>
                  <a:gd name="connsiteY108" fmla="*/ 3118513 h 4046561"/>
                  <a:gd name="connsiteX109" fmla="*/ 2703216 w 3692679"/>
                  <a:gd name="connsiteY109" fmla="*/ 3166280 h 4046561"/>
                  <a:gd name="connsiteX110" fmla="*/ 2696392 w 3692679"/>
                  <a:gd name="connsiteY110" fmla="*/ 3193576 h 4046561"/>
                  <a:gd name="connsiteX111" fmla="*/ 2682744 w 3692679"/>
                  <a:gd name="connsiteY111" fmla="*/ 3234519 h 4046561"/>
                  <a:gd name="connsiteX112" fmla="*/ 2669097 w 3692679"/>
                  <a:gd name="connsiteY112" fmla="*/ 3254991 h 4046561"/>
                  <a:gd name="connsiteX113" fmla="*/ 2662273 w 3692679"/>
                  <a:gd name="connsiteY113" fmla="*/ 3275463 h 4046561"/>
                  <a:gd name="connsiteX114" fmla="*/ 2641801 w 3692679"/>
                  <a:gd name="connsiteY114" fmla="*/ 3295934 h 4046561"/>
                  <a:gd name="connsiteX115" fmla="*/ 2594034 w 3692679"/>
                  <a:gd name="connsiteY115" fmla="*/ 3323230 h 4046561"/>
                  <a:gd name="connsiteX116" fmla="*/ 2634977 w 3692679"/>
                  <a:gd name="connsiteY116" fmla="*/ 3357349 h 4046561"/>
                  <a:gd name="connsiteX117" fmla="*/ 2655449 w 3692679"/>
                  <a:gd name="connsiteY117" fmla="*/ 3364173 h 4046561"/>
                  <a:gd name="connsiteX118" fmla="*/ 2675921 w 3692679"/>
                  <a:gd name="connsiteY118" fmla="*/ 3377821 h 4046561"/>
                  <a:gd name="connsiteX119" fmla="*/ 2696392 w 3692679"/>
                  <a:gd name="connsiteY119" fmla="*/ 3384645 h 4046561"/>
                  <a:gd name="connsiteX120" fmla="*/ 2757807 w 3692679"/>
                  <a:gd name="connsiteY120" fmla="*/ 3418764 h 4046561"/>
                  <a:gd name="connsiteX121" fmla="*/ 2778279 w 3692679"/>
                  <a:gd name="connsiteY121" fmla="*/ 3432412 h 4046561"/>
                  <a:gd name="connsiteX122" fmla="*/ 2798750 w 3692679"/>
                  <a:gd name="connsiteY122" fmla="*/ 3439236 h 4046561"/>
                  <a:gd name="connsiteX123" fmla="*/ 2839694 w 3692679"/>
                  <a:gd name="connsiteY123" fmla="*/ 3466531 h 4046561"/>
                  <a:gd name="connsiteX124" fmla="*/ 2880757 w 3692679"/>
                  <a:gd name="connsiteY124" fmla="*/ 3507771 h 4046561"/>
                  <a:gd name="connsiteX125" fmla="*/ 2921580 w 3692679"/>
                  <a:gd name="connsiteY125" fmla="*/ 3500651 h 4046561"/>
                  <a:gd name="connsiteX126" fmla="*/ 2989944 w 3692679"/>
                  <a:gd name="connsiteY126" fmla="*/ 3439525 h 4046561"/>
                  <a:gd name="connsiteX127" fmla="*/ 3092177 w 3692679"/>
                  <a:gd name="connsiteY127" fmla="*/ 3370997 h 4046561"/>
                  <a:gd name="connsiteX128" fmla="*/ 3105825 w 3692679"/>
                  <a:gd name="connsiteY128" fmla="*/ 3350525 h 4046561"/>
                  <a:gd name="connsiteX129" fmla="*/ 3119473 w 3692679"/>
                  <a:gd name="connsiteY129" fmla="*/ 3370997 h 4046561"/>
                  <a:gd name="connsiteX130" fmla="*/ 3126297 w 3692679"/>
                  <a:gd name="connsiteY130" fmla="*/ 3391468 h 4046561"/>
                  <a:gd name="connsiteX131" fmla="*/ 3167240 w 3692679"/>
                  <a:gd name="connsiteY131" fmla="*/ 3418764 h 4046561"/>
                  <a:gd name="connsiteX132" fmla="*/ 3187712 w 3692679"/>
                  <a:gd name="connsiteY132" fmla="*/ 3432412 h 4046561"/>
                  <a:gd name="connsiteX133" fmla="*/ 3228655 w 3692679"/>
                  <a:gd name="connsiteY133" fmla="*/ 3405116 h 4046561"/>
                  <a:gd name="connsiteX134" fmla="*/ 3242303 w 3692679"/>
                  <a:gd name="connsiteY134" fmla="*/ 3425588 h 4046561"/>
                  <a:gd name="connsiteX135" fmla="*/ 3283246 w 3692679"/>
                  <a:gd name="connsiteY135" fmla="*/ 3459707 h 4046561"/>
                  <a:gd name="connsiteX136" fmla="*/ 3310541 w 3692679"/>
                  <a:gd name="connsiteY136" fmla="*/ 3500651 h 4046561"/>
                  <a:gd name="connsiteX137" fmla="*/ 3296894 w 3692679"/>
                  <a:gd name="connsiteY137" fmla="*/ 3521122 h 4046561"/>
                  <a:gd name="connsiteX138" fmla="*/ 3283246 w 3692679"/>
                  <a:gd name="connsiteY138" fmla="*/ 3562066 h 4046561"/>
                  <a:gd name="connsiteX139" fmla="*/ 3269598 w 3692679"/>
                  <a:gd name="connsiteY139" fmla="*/ 3582537 h 4046561"/>
                  <a:gd name="connsiteX140" fmla="*/ 3262774 w 3692679"/>
                  <a:gd name="connsiteY140" fmla="*/ 3603009 h 4046561"/>
                  <a:gd name="connsiteX141" fmla="*/ 3290070 w 3692679"/>
                  <a:gd name="connsiteY141" fmla="*/ 3650776 h 4046561"/>
                  <a:gd name="connsiteX142" fmla="*/ 3310541 w 3692679"/>
                  <a:gd name="connsiteY142" fmla="*/ 3664424 h 4046561"/>
                  <a:gd name="connsiteX143" fmla="*/ 3351485 w 3692679"/>
                  <a:gd name="connsiteY143" fmla="*/ 3691719 h 4046561"/>
                  <a:gd name="connsiteX144" fmla="*/ 3371956 w 3692679"/>
                  <a:gd name="connsiteY144" fmla="*/ 3705367 h 4046561"/>
                  <a:gd name="connsiteX145" fmla="*/ 3378780 w 3692679"/>
                  <a:gd name="connsiteY145" fmla="*/ 3725839 h 4046561"/>
                  <a:gd name="connsiteX146" fmla="*/ 3392428 w 3692679"/>
                  <a:gd name="connsiteY146" fmla="*/ 3746310 h 4046561"/>
                  <a:gd name="connsiteX147" fmla="*/ 3412900 w 3692679"/>
                  <a:gd name="connsiteY147" fmla="*/ 3814549 h 4046561"/>
                  <a:gd name="connsiteX148" fmla="*/ 3426547 w 3692679"/>
                  <a:gd name="connsiteY148" fmla="*/ 3903260 h 4046561"/>
                  <a:gd name="connsiteX149" fmla="*/ 3460667 w 3692679"/>
                  <a:gd name="connsiteY149" fmla="*/ 3937379 h 4046561"/>
                  <a:gd name="connsiteX150" fmla="*/ 3501610 w 3692679"/>
                  <a:gd name="connsiteY150" fmla="*/ 3978322 h 4046561"/>
                  <a:gd name="connsiteX151" fmla="*/ 3542553 w 3692679"/>
                  <a:gd name="connsiteY151" fmla="*/ 4012442 h 4046561"/>
                  <a:gd name="connsiteX152" fmla="*/ 3583497 w 3692679"/>
                  <a:gd name="connsiteY152" fmla="*/ 4046561 h 4046561"/>
                  <a:gd name="connsiteX153" fmla="*/ 3603968 w 3692679"/>
                  <a:gd name="connsiteY153" fmla="*/ 4005618 h 4046561"/>
                  <a:gd name="connsiteX154" fmla="*/ 3590321 w 3692679"/>
                  <a:gd name="connsiteY154" fmla="*/ 3957851 h 4046561"/>
                  <a:gd name="connsiteX155" fmla="*/ 3576673 w 3692679"/>
                  <a:gd name="connsiteY155" fmla="*/ 3910083 h 4046561"/>
                  <a:gd name="connsiteX156" fmla="*/ 3563025 w 3692679"/>
                  <a:gd name="connsiteY156" fmla="*/ 3889612 h 4046561"/>
                  <a:gd name="connsiteX157" fmla="*/ 3535730 w 3692679"/>
                  <a:gd name="connsiteY157" fmla="*/ 3828197 h 4046561"/>
                  <a:gd name="connsiteX158" fmla="*/ 3515258 w 3692679"/>
                  <a:gd name="connsiteY158" fmla="*/ 3780430 h 4046561"/>
                  <a:gd name="connsiteX159" fmla="*/ 3501610 w 3692679"/>
                  <a:gd name="connsiteY159" fmla="*/ 3759958 h 4046561"/>
                  <a:gd name="connsiteX160" fmla="*/ 3487962 w 3692679"/>
                  <a:gd name="connsiteY160" fmla="*/ 3719015 h 4046561"/>
                  <a:gd name="connsiteX161" fmla="*/ 3474315 w 3692679"/>
                  <a:gd name="connsiteY161" fmla="*/ 3678071 h 4046561"/>
                  <a:gd name="connsiteX162" fmla="*/ 3467491 w 3692679"/>
                  <a:gd name="connsiteY162" fmla="*/ 3650776 h 4046561"/>
                  <a:gd name="connsiteX163" fmla="*/ 3447019 w 3692679"/>
                  <a:gd name="connsiteY163" fmla="*/ 3589361 h 4046561"/>
                  <a:gd name="connsiteX164" fmla="*/ 3433371 w 3692679"/>
                  <a:gd name="connsiteY164" fmla="*/ 3541594 h 4046561"/>
                  <a:gd name="connsiteX165" fmla="*/ 3419724 w 3692679"/>
                  <a:gd name="connsiteY165" fmla="*/ 3411940 h 4046561"/>
                  <a:gd name="connsiteX166" fmla="*/ 3426547 w 3692679"/>
                  <a:gd name="connsiteY166" fmla="*/ 3309582 h 4046561"/>
                  <a:gd name="connsiteX167" fmla="*/ 3433371 w 3692679"/>
                  <a:gd name="connsiteY167" fmla="*/ 3282286 h 4046561"/>
                  <a:gd name="connsiteX168" fmla="*/ 3447019 w 3692679"/>
                  <a:gd name="connsiteY168" fmla="*/ 3241343 h 4046561"/>
                  <a:gd name="connsiteX169" fmla="*/ 3453843 w 3692679"/>
                  <a:gd name="connsiteY169" fmla="*/ 3220871 h 4046561"/>
                  <a:gd name="connsiteX170" fmla="*/ 3467491 w 3692679"/>
                  <a:gd name="connsiteY170" fmla="*/ 3200400 h 4046561"/>
                  <a:gd name="connsiteX171" fmla="*/ 3481138 w 3692679"/>
                  <a:gd name="connsiteY171" fmla="*/ 3159457 h 4046561"/>
                  <a:gd name="connsiteX172" fmla="*/ 3494786 w 3692679"/>
                  <a:gd name="connsiteY172" fmla="*/ 3138985 h 4046561"/>
                  <a:gd name="connsiteX173" fmla="*/ 3508434 w 3692679"/>
                  <a:gd name="connsiteY173" fmla="*/ 3098042 h 4046561"/>
                  <a:gd name="connsiteX174" fmla="*/ 3522082 w 3692679"/>
                  <a:gd name="connsiteY174" fmla="*/ 3057098 h 4046561"/>
                  <a:gd name="connsiteX175" fmla="*/ 3528906 w 3692679"/>
                  <a:gd name="connsiteY175" fmla="*/ 3036627 h 4046561"/>
                  <a:gd name="connsiteX176" fmla="*/ 3535730 w 3692679"/>
                  <a:gd name="connsiteY176" fmla="*/ 3009331 h 4046561"/>
                  <a:gd name="connsiteX177" fmla="*/ 3549377 w 3692679"/>
                  <a:gd name="connsiteY177" fmla="*/ 2968388 h 4046561"/>
                  <a:gd name="connsiteX178" fmla="*/ 3576673 w 3692679"/>
                  <a:gd name="connsiteY178" fmla="*/ 2886501 h 4046561"/>
                  <a:gd name="connsiteX179" fmla="*/ 3590321 w 3692679"/>
                  <a:gd name="connsiteY179" fmla="*/ 2838734 h 4046561"/>
                  <a:gd name="connsiteX180" fmla="*/ 3603968 w 3692679"/>
                  <a:gd name="connsiteY180" fmla="*/ 2797791 h 4046561"/>
                  <a:gd name="connsiteX181" fmla="*/ 3610792 w 3692679"/>
                  <a:gd name="connsiteY181" fmla="*/ 2770495 h 4046561"/>
                  <a:gd name="connsiteX182" fmla="*/ 3624440 w 3692679"/>
                  <a:gd name="connsiteY182" fmla="*/ 2729552 h 4046561"/>
                  <a:gd name="connsiteX183" fmla="*/ 3631264 w 3692679"/>
                  <a:gd name="connsiteY183" fmla="*/ 2681785 h 4046561"/>
                  <a:gd name="connsiteX184" fmla="*/ 3638088 w 3692679"/>
                  <a:gd name="connsiteY184" fmla="*/ 2654489 h 4046561"/>
                  <a:gd name="connsiteX185" fmla="*/ 3644912 w 3692679"/>
                  <a:gd name="connsiteY185" fmla="*/ 2593074 h 4046561"/>
                  <a:gd name="connsiteX186" fmla="*/ 3658559 w 3692679"/>
                  <a:gd name="connsiteY186" fmla="*/ 2483892 h 4046561"/>
                  <a:gd name="connsiteX187" fmla="*/ 3665383 w 3692679"/>
                  <a:gd name="connsiteY187" fmla="*/ 2333767 h 4046561"/>
                  <a:gd name="connsiteX188" fmla="*/ 3672207 w 3692679"/>
                  <a:gd name="connsiteY188" fmla="*/ 2272352 h 4046561"/>
                  <a:gd name="connsiteX189" fmla="*/ 3692679 w 3692679"/>
                  <a:gd name="connsiteY189" fmla="*/ 1924334 h 4046561"/>
                  <a:gd name="connsiteX190" fmla="*/ 3685855 w 3692679"/>
                  <a:gd name="connsiteY190" fmla="*/ 1828800 h 4046561"/>
                  <a:gd name="connsiteX191" fmla="*/ 3665383 w 3692679"/>
                  <a:gd name="connsiteY191" fmla="*/ 1760561 h 4046561"/>
                  <a:gd name="connsiteX192" fmla="*/ 3658559 w 3692679"/>
                  <a:gd name="connsiteY192" fmla="*/ 1726442 h 4046561"/>
                  <a:gd name="connsiteX193" fmla="*/ 3651735 w 3692679"/>
                  <a:gd name="connsiteY193" fmla="*/ 1705970 h 4046561"/>
                  <a:gd name="connsiteX194" fmla="*/ 3644912 w 3692679"/>
                  <a:gd name="connsiteY194" fmla="*/ 1726442 h 4046561"/>
                  <a:gd name="connsiteX195" fmla="*/ 3631264 w 3692679"/>
                  <a:gd name="connsiteY195" fmla="*/ 1746913 h 4046561"/>
                  <a:gd name="connsiteX196" fmla="*/ 3597144 w 3692679"/>
                  <a:gd name="connsiteY196" fmla="*/ 1801504 h 4046561"/>
                  <a:gd name="connsiteX197" fmla="*/ 3590321 w 3692679"/>
                  <a:gd name="connsiteY197" fmla="*/ 1821976 h 4046561"/>
                  <a:gd name="connsiteX198" fmla="*/ 3549377 w 3692679"/>
                  <a:gd name="connsiteY198" fmla="*/ 1842448 h 4046561"/>
                  <a:gd name="connsiteX199" fmla="*/ 3501610 w 3692679"/>
                  <a:gd name="connsiteY199" fmla="*/ 1862919 h 4046561"/>
                  <a:gd name="connsiteX200" fmla="*/ 3378780 w 3692679"/>
                  <a:gd name="connsiteY200" fmla="*/ 1835624 h 4046561"/>
                  <a:gd name="connsiteX201" fmla="*/ 3303856 w 3692679"/>
                  <a:gd name="connsiteY201" fmla="*/ 1822129 h 4046561"/>
                  <a:gd name="connsiteX202" fmla="*/ 3310679 w 3692679"/>
                  <a:gd name="connsiteY202" fmla="*/ 1603747 h 4046561"/>
                  <a:gd name="connsiteX203" fmla="*/ 3324329 w 3692679"/>
                  <a:gd name="connsiteY203" fmla="*/ 1562800 h 4046561"/>
                  <a:gd name="connsiteX204" fmla="*/ 3331013 w 3692679"/>
                  <a:gd name="connsiteY204" fmla="*/ 1460310 h 4046561"/>
                  <a:gd name="connsiteX205" fmla="*/ 3303718 w 3692679"/>
                  <a:gd name="connsiteY205" fmla="*/ 1398895 h 4046561"/>
                  <a:gd name="connsiteX206" fmla="*/ 3296894 w 3692679"/>
                  <a:gd name="connsiteY206" fmla="*/ 1378424 h 4046561"/>
                  <a:gd name="connsiteX207" fmla="*/ 3290070 w 3692679"/>
                  <a:gd name="connsiteY207" fmla="*/ 1357952 h 4046561"/>
                  <a:gd name="connsiteX208" fmla="*/ 3071706 w 3692679"/>
                  <a:gd name="connsiteY208" fmla="*/ 1330657 h 4046561"/>
                  <a:gd name="connsiteX209" fmla="*/ 2846518 w 3692679"/>
                  <a:gd name="connsiteY209" fmla="*/ 1337480 h 4046561"/>
                  <a:gd name="connsiteX210" fmla="*/ 2826046 w 3692679"/>
                  <a:gd name="connsiteY210" fmla="*/ 1351128 h 4046561"/>
                  <a:gd name="connsiteX211" fmla="*/ 2812398 w 3692679"/>
                  <a:gd name="connsiteY211" fmla="*/ 1392071 h 4046561"/>
                  <a:gd name="connsiteX212" fmla="*/ 2805574 w 3692679"/>
                  <a:gd name="connsiteY212" fmla="*/ 1419367 h 4046561"/>
                  <a:gd name="connsiteX213" fmla="*/ 2791927 w 3692679"/>
                  <a:gd name="connsiteY213" fmla="*/ 1473958 h 4046561"/>
                  <a:gd name="connsiteX214" fmla="*/ 2785103 w 3692679"/>
                  <a:gd name="connsiteY214" fmla="*/ 1521725 h 4046561"/>
                  <a:gd name="connsiteX215" fmla="*/ 2791927 w 3692679"/>
                  <a:gd name="connsiteY215" fmla="*/ 1705970 h 4046561"/>
                  <a:gd name="connsiteX216" fmla="*/ 2805574 w 3692679"/>
                  <a:gd name="connsiteY216" fmla="*/ 1808328 h 4046561"/>
                  <a:gd name="connsiteX217" fmla="*/ 2798750 w 3692679"/>
                  <a:gd name="connsiteY217" fmla="*/ 1835624 h 4046561"/>
                  <a:gd name="connsiteX218" fmla="*/ 2737335 w 3692679"/>
                  <a:gd name="connsiteY218" fmla="*/ 1828800 h 4046561"/>
                  <a:gd name="connsiteX219" fmla="*/ 2614506 w 3692679"/>
                  <a:gd name="connsiteY219" fmla="*/ 1821976 h 4046561"/>
                  <a:gd name="connsiteX220" fmla="*/ 2348374 w 3692679"/>
                  <a:gd name="connsiteY220" fmla="*/ 1808328 h 4046561"/>
                  <a:gd name="connsiteX221" fmla="*/ 2225638 w 3692679"/>
                  <a:gd name="connsiteY221" fmla="*/ 1815305 h 4046561"/>
                  <a:gd name="connsiteX222" fmla="*/ 2150573 w 3692679"/>
                  <a:gd name="connsiteY222" fmla="*/ 1815305 h 4046561"/>
                  <a:gd name="connsiteX223" fmla="*/ 1979968 w 3692679"/>
                  <a:gd name="connsiteY223" fmla="*/ 1808480 h 4046561"/>
                  <a:gd name="connsiteX224" fmla="*/ 1918470 w 3692679"/>
                  <a:gd name="connsiteY224" fmla="*/ 1753737 h 4046561"/>
                  <a:gd name="connsiteX225" fmla="*/ 1877527 w 3692679"/>
                  <a:gd name="connsiteY225" fmla="*/ 1692322 h 4046561"/>
                  <a:gd name="connsiteX226" fmla="*/ 1863879 w 3692679"/>
                  <a:gd name="connsiteY226" fmla="*/ 1671851 h 4046561"/>
                  <a:gd name="connsiteX227" fmla="*/ 1822935 w 3692679"/>
                  <a:gd name="connsiteY227" fmla="*/ 1630907 h 4046561"/>
                  <a:gd name="connsiteX228" fmla="*/ 1775168 w 3692679"/>
                  <a:gd name="connsiteY228" fmla="*/ 1576316 h 4046561"/>
                  <a:gd name="connsiteX229" fmla="*/ 1720577 w 3692679"/>
                  <a:gd name="connsiteY229" fmla="*/ 1514901 h 4046561"/>
                  <a:gd name="connsiteX230" fmla="*/ 1679634 w 3692679"/>
                  <a:gd name="connsiteY230" fmla="*/ 1487606 h 4046561"/>
                  <a:gd name="connsiteX231" fmla="*/ 1618219 w 3692679"/>
                  <a:gd name="connsiteY231" fmla="*/ 1439839 h 4046561"/>
                  <a:gd name="connsiteX232" fmla="*/ 1577276 w 3692679"/>
                  <a:gd name="connsiteY232" fmla="*/ 1398895 h 4046561"/>
                  <a:gd name="connsiteX233" fmla="*/ 1536333 w 3692679"/>
                  <a:gd name="connsiteY233" fmla="*/ 1371600 h 4046561"/>
                  <a:gd name="connsiteX234" fmla="*/ 1488565 w 3692679"/>
                  <a:gd name="connsiteY234" fmla="*/ 1310185 h 4046561"/>
                  <a:gd name="connsiteX235" fmla="*/ 1468094 w 3692679"/>
                  <a:gd name="connsiteY235" fmla="*/ 1289713 h 4046561"/>
                  <a:gd name="connsiteX236" fmla="*/ 1447622 w 3692679"/>
                  <a:gd name="connsiteY236" fmla="*/ 1282889 h 4046561"/>
                  <a:gd name="connsiteX237" fmla="*/ 1420327 w 3692679"/>
                  <a:gd name="connsiteY237" fmla="*/ 1248770 h 4046561"/>
                  <a:gd name="connsiteX238" fmla="*/ 1393031 w 3692679"/>
                  <a:gd name="connsiteY238" fmla="*/ 1214651 h 4046561"/>
                  <a:gd name="connsiteX239" fmla="*/ 1379383 w 3692679"/>
                  <a:gd name="connsiteY239" fmla="*/ 1194179 h 4046561"/>
                  <a:gd name="connsiteX240" fmla="*/ 1338440 w 3692679"/>
                  <a:gd name="connsiteY240" fmla="*/ 1153236 h 4046561"/>
                  <a:gd name="connsiteX241" fmla="*/ 1304321 w 3692679"/>
                  <a:gd name="connsiteY241" fmla="*/ 1125940 h 4046561"/>
                  <a:gd name="connsiteX242" fmla="*/ 1290673 w 3692679"/>
                  <a:gd name="connsiteY242" fmla="*/ 1098645 h 4046561"/>
                  <a:gd name="connsiteX243" fmla="*/ 1270201 w 3692679"/>
                  <a:gd name="connsiteY243" fmla="*/ 1084997 h 4046561"/>
                  <a:gd name="connsiteX244" fmla="*/ 1242906 w 3692679"/>
                  <a:gd name="connsiteY244" fmla="*/ 1064525 h 4046561"/>
                  <a:gd name="connsiteX245" fmla="*/ 1297551 w 3692679"/>
                  <a:gd name="connsiteY245" fmla="*/ 873530 h 4046561"/>
                  <a:gd name="connsiteX246" fmla="*/ 1345320 w 3692679"/>
                  <a:gd name="connsiteY246" fmla="*/ 743866 h 4046561"/>
                  <a:gd name="connsiteX247" fmla="*/ 1331672 w 3692679"/>
                  <a:gd name="connsiteY247" fmla="*/ 696095 h 4046561"/>
                  <a:gd name="connsiteX248" fmla="*/ 1249782 w 3692679"/>
                  <a:gd name="connsiteY248" fmla="*/ 696095 h 4046561"/>
                  <a:gd name="connsiteX249" fmla="*/ 1113344 w 3692679"/>
                  <a:gd name="connsiteY249" fmla="*/ 621082 h 4046561"/>
                  <a:gd name="connsiteX250" fmla="*/ 949519 w 3692679"/>
                  <a:gd name="connsiteY250" fmla="*/ 545956 h 4046561"/>
                  <a:gd name="connsiteX251" fmla="*/ 846197 w 3692679"/>
                  <a:gd name="connsiteY251" fmla="*/ 484536 h 4046561"/>
                  <a:gd name="connsiteX252" fmla="*/ 772090 w 3692679"/>
                  <a:gd name="connsiteY252" fmla="*/ 450415 h 4046561"/>
                  <a:gd name="connsiteX253" fmla="*/ 717496 w 3692679"/>
                  <a:gd name="connsiteY253" fmla="*/ 429940 h 4046561"/>
                  <a:gd name="connsiteX254" fmla="*/ 662904 w 3692679"/>
                  <a:gd name="connsiteY254" fmla="*/ 388994 h 4046561"/>
                  <a:gd name="connsiteX255" fmla="*/ 642430 w 3692679"/>
                  <a:gd name="connsiteY255" fmla="*/ 375345 h 4046561"/>
                  <a:gd name="connsiteX256" fmla="*/ 574189 w 3692679"/>
                  <a:gd name="connsiteY256" fmla="*/ 368521 h 4046561"/>
                  <a:gd name="connsiteX257" fmla="*/ 560564 w 3692679"/>
                  <a:gd name="connsiteY257" fmla="*/ 354900 h 4046561"/>
                  <a:gd name="connsiteX258" fmla="*/ 669728 w 3692679"/>
                  <a:gd name="connsiteY258" fmla="*/ 163787 h 4046561"/>
                  <a:gd name="connsiteX259" fmla="*/ 642457 w 3692679"/>
                  <a:gd name="connsiteY259" fmla="*/ 109204 h 4046561"/>
                  <a:gd name="connsiteX260" fmla="*/ 581060 w 3692679"/>
                  <a:gd name="connsiteY260" fmla="*/ 68261 h 4046561"/>
                  <a:gd name="connsiteX261" fmla="*/ 512772 w 3692679"/>
                  <a:gd name="connsiteY261" fmla="*/ 34122 h 4046561"/>
                  <a:gd name="connsiteX262" fmla="*/ 451335 w 3692679"/>
                  <a:gd name="connsiteY262" fmla="*/ 27295 h 4046561"/>
                  <a:gd name="connsiteX263" fmla="*/ 444512 w 3692679"/>
                  <a:gd name="connsiteY263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280135 w 3692679"/>
                  <a:gd name="connsiteY90" fmla="*/ 2702257 h 4046561"/>
                  <a:gd name="connsiteX91" fmla="*/ 2321079 w 3692679"/>
                  <a:gd name="connsiteY91" fmla="*/ 2715904 h 4046561"/>
                  <a:gd name="connsiteX92" fmla="*/ 2362022 w 3692679"/>
                  <a:gd name="connsiteY92" fmla="*/ 2729552 h 4046561"/>
                  <a:gd name="connsiteX93" fmla="*/ 2382494 w 3692679"/>
                  <a:gd name="connsiteY93" fmla="*/ 2736376 h 4046561"/>
                  <a:gd name="connsiteX94" fmla="*/ 2402965 w 3692679"/>
                  <a:gd name="connsiteY94" fmla="*/ 2750024 h 4046561"/>
                  <a:gd name="connsiteX95" fmla="*/ 2423437 w 3692679"/>
                  <a:gd name="connsiteY95" fmla="*/ 2756848 h 4046561"/>
                  <a:gd name="connsiteX96" fmla="*/ 2464380 w 3692679"/>
                  <a:gd name="connsiteY96" fmla="*/ 2784143 h 4046561"/>
                  <a:gd name="connsiteX97" fmla="*/ 2525795 w 3692679"/>
                  <a:gd name="connsiteY97" fmla="*/ 2825086 h 4046561"/>
                  <a:gd name="connsiteX98" fmla="*/ 2546267 w 3692679"/>
                  <a:gd name="connsiteY98" fmla="*/ 2838734 h 4046561"/>
                  <a:gd name="connsiteX99" fmla="*/ 2573562 w 3692679"/>
                  <a:gd name="connsiteY99" fmla="*/ 2852382 h 4046561"/>
                  <a:gd name="connsiteX100" fmla="*/ 2614506 w 3692679"/>
                  <a:gd name="connsiteY100" fmla="*/ 2879677 h 4046561"/>
                  <a:gd name="connsiteX101" fmla="*/ 2634977 w 3692679"/>
                  <a:gd name="connsiteY101" fmla="*/ 2900149 h 4046561"/>
                  <a:gd name="connsiteX102" fmla="*/ 2655449 w 3692679"/>
                  <a:gd name="connsiteY102" fmla="*/ 2913797 h 4046561"/>
                  <a:gd name="connsiteX103" fmla="*/ 2662273 w 3692679"/>
                  <a:gd name="connsiteY103" fmla="*/ 2934268 h 4046561"/>
                  <a:gd name="connsiteX104" fmla="*/ 2675921 w 3692679"/>
                  <a:gd name="connsiteY104" fmla="*/ 2954740 h 4046561"/>
                  <a:gd name="connsiteX105" fmla="*/ 2696392 w 3692679"/>
                  <a:gd name="connsiteY105" fmla="*/ 2995683 h 4046561"/>
                  <a:gd name="connsiteX106" fmla="*/ 2703216 w 3692679"/>
                  <a:gd name="connsiteY106" fmla="*/ 3016155 h 4046561"/>
                  <a:gd name="connsiteX107" fmla="*/ 2723688 w 3692679"/>
                  <a:gd name="connsiteY107" fmla="*/ 3057098 h 4046561"/>
                  <a:gd name="connsiteX108" fmla="*/ 2716864 w 3692679"/>
                  <a:gd name="connsiteY108" fmla="*/ 3118513 h 4046561"/>
                  <a:gd name="connsiteX109" fmla="*/ 2703216 w 3692679"/>
                  <a:gd name="connsiteY109" fmla="*/ 3166280 h 4046561"/>
                  <a:gd name="connsiteX110" fmla="*/ 2696392 w 3692679"/>
                  <a:gd name="connsiteY110" fmla="*/ 3193576 h 4046561"/>
                  <a:gd name="connsiteX111" fmla="*/ 2682744 w 3692679"/>
                  <a:gd name="connsiteY111" fmla="*/ 3234519 h 4046561"/>
                  <a:gd name="connsiteX112" fmla="*/ 2669097 w 3692679"/>
                  <a:gd name="connsiteY112" fmla="*/ 3254991 h 4046561"/>
                  <a:gd name="connsiteX113" fmla="*/ 2662273 w 3692679"/>
                  <a:gd name="connsiteY113" fmla="*/ 3275463 h 4046561"/>
                  <a:gd name="connsiteX114" fmla="*/ 2641801 w 3692679"/>
                  <a:gd name="connsiteY114" fmla="*/ 3295934 h 4046561"/>
                  <a:gd name="connsiteX115" fmla="*/ 2594034 w 3692679"/>
                  <a:gd name="connsiteY115" fmla="*/ 3323230 h 4046561"/>
                  <a:gd name="connsiteX116" fmla="*/ 2634977 w 3692679"/>
                  <a:gd name="connsiteY116" fmla="*/ 3357349 h 4046561"/>
                  <a:gd name="connsiteX117" fmla="*/ 2655449 w 3692679"/>
                  <a:gd name="connsiteY117" fmla="*/ 3364173 h 4046561"/>
                  <a:gd name="connsiteX118" fmla="*/ 2675921 w 3692679"/>
                  <a:gd name="connsiteY118" fmla="*/ 3377821 h 4046561"/>
                  <a:gd name="connsiteX119" fmla="*/ 2696392 w 3692679"/>
                  <a:gd name="connsiteY119" fmla="*/ 3384645 h 4046561"/>
                  <a:gd name="connsiteX120" fmla="*/ 2757807 w 3692679"/>
                  <a:gd name="connsiteY120" fmla="*/ 3418764 h 4046561"/>
                  <a:gd name="connsiteX121" fmla="*/ 2778279 w 3692679"/>
                  <a:gd name="connsiteY121" fmla="*/ 3432412 h 4046561"/>
                  <a:gd name="connsiteX122" fmla="*/ 2798750 w 3692679"/>
                  <a:gd name="connsiteY122" fmla="*/ 3439236 h 4046561"/>
                  <a:gd name="connsiteX123" fmla="*/ 2826164 w 3692679"/>
                  <a:gd name="connsiteY123" fmla="*/ 3473648 h 4046561"/>
                  <a:gd name="connsiteX124" fmla="*/ 2880757 w 3692679"/>
                  <a:gd name="connsiteY124" fmla="*/ 3507771 h 4046561"/>
                  <a:gd name="connsiteX125" fmla="*/ 2921580 w 3692679"/>
                  <a:gd name="connsiteY125" fmla="*/ 3500651 h 4046561"/>
                  <a:gd name="connsiteX126" fmla="*/ 2989944 w 3692679"/>
                  <a:gd name="connsiteY126" fmla="*/ 3439525 h 4046561"/>
                  <a:gd name="connsiteX127" fmla="*/ 3092177 w 3692679"/>
                  <a:gd name="connsiteY127" fmla="*/ 3370997 h 4046561"/>
                  <a:gd name="connsiteX128" fmla="*/ 3105825 w 3692679"/>
                  <a:gd name="connsiteY128" fmla="*/ 3350525 h 4046561"/>
                  <a:gd name="connsiteX129" fmla="*/ 3119473 w 3692679"/>
                  <a:gd name="connsiteY129" fmla="*/ 3370997 h 4046561"/>
                  <a:gd name="connsiteX130" fmla="*/ 3126297 w 3692679"/>
                  <a:gd name="connsiteY130" fmla="*/ 3391468 h 4046561"/>
                  <a:gd name="connsiteX131" fmla="*/ 3167240 w 3692679"/>
                  <a:gd name="connsiteY131" fmla="*/ 3418764 h 4046561"/>
                  <a:gd name="connsiteX132" fmla="*/ 3187712 w 3692679"/>
                  <a:gd name="connsiteY132" fmla="*/ 3432412 h 4046561"/>
                  <a:gd name="connsiteX133" fmla="*/ 3228655 w 3692679"/>
                  <a:gd name="connsiteY133" fmla="*/ 3405116 h 4046561"/>
                  <a:gd name="connsiteX134" fmla="*/ 3242303 w 3692679"/>
                  <a:gd name="connsiteY134" fmla="*/ 3425588 h 4046561"/>
                  <a:gd name="connsiteX135" fmla="*/ 3283246 w 3692679"/>
                  <a:gd name="connsiteY135" fmla="*/ 3459707 h 4046561"/>
                  <a:gd name="connsiteX136" fmla="*/ 3310541 w 3692679"/>
                  <a:gd name="connsiteY136" fmla="*/ 3500651 h 4046561"/>
                  <a:gd name="connsiteX137" fmla="*/ 3296894 w 3692679"/>
                  <a:gd name="connsiteY137" fmla="*/ 3521122 h 4046561"/>
                  <a:gd name="connsiteX138" fmla="*/ 3283246 w 3692679"/>
                  <a:gd name="connsiteY138" fmla="*/ 3562066 h 4046561"/>
                  <a:gd name="connsiteX139" fmla="*/ 3269598 w 3692679"/>
                  <a:gd name="connsiteY139" fmla="*/ 3582537 h 4046561"/>
                  <a:gd name="connsiteX140" fmla="*/ 3262774 w 3692679"/>
                  <a:gd name="connsiteY140" fmla="*/ 3603009 h 4046561"/>
                  <a:gd name="connsiteX141" fmla="*/ 3290070 w 3692679"/>
                  <a:gd name="connsiteY141" fmla="*/ 3650776 h 4046561"/>
                  <a:gd name="connsiteX142" fmla="*/ 3310541 w 3692679"/>
                  <a:gd name="connsiteY142" fmla="*/ 3664424 h 4046561"/>
                  <a:gd name="connsiteX143" fmla="*/ 3351485 w 3692679"/>
                  <a:gd name="connsiteY143" fmla="*/ 3691719 h 4046561"/>
                  <a:gd name="connsiteX144" fmla="*/ 3371956 w 3692679"/>
                  <a:gd name="connsiteY144" fmla="*/ 3705367 h 4046561"/>
                  <a:gd name="connsiteX145" fmla="*/ 3378780 w 3692679"/>
                  <a:gd name="connsiteY145" fmla="*/ 3725839 h 4046561"/>
                  <a:gd name="connsiteX146" fmla="*/ 3392428 w 3692679"/>
                  <a:gd name="connsiteY146" fmla="*/ 3746310 h 4046561"/>
                  <a:gd name="connsiteX147" fmla="*/ 3412900 w 3692679"/>
                  <a:gd name="connsiteY147" fmla="*/ 3814549 h 4046561"/>
                  <a:gd name="connsiteX148" fmla="*/ 3426547 w 3692679"/>
                  <a:gd name="connsiteY148" fmla="*/ 3903260 h 4046561"/>
                  <a:gd name="connsiteX149" fmla="*/ 3460667 w 3692679"/>
                  <a:gd name="connsiteY149" fmla="*/ 3937379 h 4046561"/>
                  <a:gd name="connsiteX150" fmla="*/ 3501610 w 3692679"/>
                  <a:gd name="connsiteY150" fmla="*/ 3978322 h 4046561"/>
                  <a:gd name="connsiteX151" fmla="*/ 3542553 w 3692679"/>
                  <a:gd name="connsiteY151" fmla="*/ 4012442 h 4046561"/>
                  <a:gd name="connsiteX152" fmla="*/ 3583497 w 3692679"/>
                  <a:gd name="connsiteY152" fmla="*/ 4046561 h 4046561"/>
                  <a:gd name="connsiteX153" fmla="*/ 3603968 w 3692679"/>
                  <a:gd name="connsiteY153" fmla="*/ 4005618 h 4046561"/>
                  <a:gd name="connsiteX154" fmla="*/ 3590321 w 3692679"/>
                  <a:gd name="connsiteY154" fmla="*/ 3957851 h 4046561"/>
                  <a:gd name="connsiteX155" fmla="*/ 3576673 w 3692679"/>
                  <a:gd name="connsiteY155" fmla="*/ 3910083 h 4046561"/>
                  <a:gd name="connsiteX156" fmla="*/ 3563025 w 3692679"/>
                  <a:gd name="connsiteY156" fmla="*/ 3889612 h 4046561"/>
                  <a:gd name="connsiteX157" fmla="*/ 3535730 w 3692679"/>
                  <a:gd name="connsiteY157" fmla="*/ 3828197 h 4046561"/>
                  <a:gd name="connsiteX158" fmla="*/ 3515258 w 3692679"/>
                  <a:gd name="connsiteY158" fmla="*/ 3780430 h 4046561"/>
                  <a:gd name="connsiteX159" fmla="*/ 3501610 w 3692679"/>
                  <a:gd name="connsiteY159" fmla="*/ 3759958 h 4046561"/>
                  <a:gd name="connsiteX160" fmla="*/ 3487962 w 3692679"/>
                  <a:gd name="connsiteY160" fmla="*/ 3719015 h 4046561"/>
                  <a:gd name="connsiteX161" fmla="*/ 3474315 w 3692679"/>
                  <a:gd name="connsiteY161" fmla="*/ 3678071 h 4046561"/>
                  <a:gd name="connsiteX162" fmla="*/ 3467491 w 3692679"/>
                  <a:gd name="connsiteY162" fmla="*/ 3650776 h 4046561"/>
                  <a:gd name="connsiteX163" fmla="*/ 3447019 w 3692679"/>
                  <a:gd name="connsiteY163" fmla="*/ 3589361 h 4046561"/>
                  <a:gd name="connsiteX164" fmla="*/ 3433371 w 3692679"/>
                  <a:gd name="connsiteY164" fmla="*/ 3541594 h 4046561"/>
                  <a:gd name="connsiteX165" fmla="*/ 3419724 w 3692679"/>
                  <a:gd name="connsiteY165" fmla="*/ 3411940 h 4046561"/>
                  <a:gd name="connsiteX166" fmla="*/ 3426547 w 3692679"/>
                  <a:gd name="connsiteY166" fmla="*/ 3309582 h 4046561"/>
                  <a:gd name="connsiteX167" fmla="*/ 3433371 w 3692679"/>
                  <a:gd name="connsiteY167" fmla="*/ 3282286 h 4046561"/>
                  <a:gd name="connsiteX168" fmla="*/ 3447019 w 3692679"/>
                  <a:gd name="connsiteY168" fmla="*/ 3241343 h 4046561"/>
                  <a:gd name="connsiteX169" fmla="*/ 3453843 w 3692679"/>
                  <a:gd name="connsiteY169" fmla="*/ 3220871 h 4046561"/>
                  <a:gd name="connsiteX170" fmla="*/ 3467491 w 3692679"/>
                  <a:gd name="connsiteY170" fmla="*/ 3200400 h 4046561"/>
                  <a:gd name="connsiteX171" fmla="*/ 3481138 w 3692679"/>
                  <a:gd name="connsiteY171" fmla="*/ 3159457 h 4046561"/>
                  <a:gd name="connsiteX172" fmla="*/ 3494786 w 3692679"/>
                  <a:gd name="connsiteY172" fmla="*/ 3138985 h 4046561"/>
                  <a:gd name="connsiteX173" fmla="*/ 3508434 w 3692679"/>
                  <a:gd name="connsiteY173" fmla="*/ 3098042 h 4046561"/>
                  <a:gd name="connsiteX174" fmla="*/ 3522082 w 3692679"/>
                  <a:gd name="connsiteY174" fmla="*/ 3057098 h 4046561"/>
                  <a:gd name="connsiteX175" fmla="*/ 3528906 w 3692679"/>
                  <a:gd name="connsiteY175" fmla="*/ 3036627 h 4046561"/>
                  <a:gd name="connsiteX176" fmla="*/ 3535730 w 3692679"/>
                  <a:gd name="connsiteY176" fmla="*/ 3009331 h 4046561"/>
                  <a:gd name="connsiteX177" fmla="*/ 3549377 w 3692679"/>
                  <a:gd name="connsiteY177" fmla="*/ 2968388 h 4046561"/>
                  <a:gd name="connsiteX178" fmla="*/ 3576673 w 3692679"/>
                  <a:gd name="connsiteY178" fmla="*/ 2886501 h 4046561"/>
                  <a:gd name="connsiteX179" fmla="*/ 3590321 w 3692679"/>
                  <a:gd name="connsiteY179" fmla="*/ 2838734 h 4046561"/>
                  <a:gd name="connsiteX180" fmla="*/ 3603968 w 3692679"/>
                  <a:gd name="connsiteY180" fmla="*/ 2797791 h 4046561"/>
                  <a:gd name="connsiteX181" fmla="*/ 3610792 w 3692679"/>
                  <a:gd name="connsiteY181" fmla="*/ 2770495 h 4046561"/>
                  <a:gd name="connsiteX182" fmla="*/ 3624440 w 3692679"/>
                  <a:gd name="connsiteY182" fmla="*/ 2729552 h 4046561"/>
                  <a:gd name="connsiteX183" fmla="*/ 3631264 w 3692679"/>
                  <a:gd name="connsiteY183" fmla="*/ 2681785 h 4046561"/>
                  <a:gd name="connsiteX184" fmla="*/ 3638088 w 3692679"/>
                  <a:gd name="connsiteY184" fmla="*/ 2654489 h 4046561"/>
                  <a:gd name="connsiteX185" fmla="*/ 3644912 w 3692679"/>
                  <a:gd name="connsiteY185" fmla="*/ 2593074 h 4046561"/>
                  <a:gd name="connsiteX186" fmla="*/ 3658559 w 3692679"/>
                  <a:gd name="connsiteY186" fmla="*/ 2483892 h 4046561"/>
                  <a:gd name="connsiteX187" fmla="*/ 3665383 w 3692679"/>
                  <a:gd name="connsiteY187" fmla="*/ 2333767 h 4046561"/>
                  <a:gd name="connsiteX188" fmla="*/ 3672207 w 3692679"/>
                  <a:gd name="connsiteY188" fmla="*/ 2272352 h 4046561"/>
                  <a:gd name="connsiteX189" fmla="*/ 3692679 w 3692679"/>
                  <a:gd name="connsiteY189" fmla="*/ 1924334 h 4046561"/>
                  <a:gd name="connsiteX190" fmla="*/ 3685855 w 3692679"/>
                  <a:gd name="connsiteY190" fmla="*/ 1828800 h 4046561"/>
                  <a:gd name="connsiteX191" fmla="*/ 3665383 w 3692679"/>
                  <a:gd name="connsiteY191" fmla="*/ 1760561 h 4046561"/>
                  <a:gd name="connsiteX192" fmla="*/ 3658559 w 3692679"/>
                  <a:gd name="connsiteY192" fmla="*/ 1726442 h 4046561"/>
                  <a:gd name="connsiteX193" fmla="*/ 3651735 w 3692679"/>
                  <a:gd name="connsiteY193" fmla="*/ 1705970 h 4046561"/>
                  <a:gd name="connsiteX194" fmla="*/ 3644912 w 3692679"/>
                  <a:gd name="connsiteY194" fmla="*/ 1726442 h 4046561"/>
                  <a:gd name="connsiteX195" fmla="*/ 3631264 w 3692679"/>
                  <a:gd name="connsiteY195" fmla="*/ 1746913 h 4046561"/>
                  <a:gd name="connsiteX196" fmla="*/ 3597144 w 3692679"/>
                  <a:gd name="connsiteY196" fmla="*/ 1801504 h 4046561"/>
                  <a:gd name="connsiteX197" fmla="*/ 3590321 w 3692679"/>
                  <a:gd name="connsiteY197" fmla="*/ 1821976 h 4046561"/>
                  <a:gd name="connsiteX198" fmla="*/ 3549377 w 3692679"/>
                  <a:gd name="connsiteY198" fmla="*/ 1842448 h 4046561"/>
                  <a:gd name="connsiteX199" fmla="*/ 3501610 w 3692679"/>
                  <a:gd name="connsiteY199" fmla="*/ 1862919 h 4046561"/>
                  <a:gd name="connsiteX200" fmla="*/ 3378780 w 3692679"/>
                  <a:gd name="connsiteY200" fmla="*/ 1835624 h 4046561"/>
                  <a:gd name="connsiteX201" fmla="*/ 3303856 w 3692679"/>
                  <a:gd name="connsiteY201" fmla="*/ 1822129 h 4046561"/>
                  <a:gd name="connsiteX202" fmla="*/ 3310679 w 3692679"/>
                  <a:gd name="connsiteY202" fmla="*/ 1603747 h 4046561"/>
                  <a:gd name="connsiteX203" fmla="*/ 3324329 w 3692679"/>
                  <a:gd name="connsiteY203" fmla="*/ 1562800 h 4046561"/>
                  <a:gd name="connsiteX204" fmla="*/ 3331013 w 3692679"/>
                  <a:gd name="connsiteY204" fmla="*/ 1460310 h 4046561"/>
                  <a:gd name="connsiteX205" fmla="*/ 3303718 w 3692679"/>
                  <a:gd name="connsiteY205" fmla="*/ 1398895 h 4046561"/>
                  <a:gd name="connsiteX206" fmla="*/ 3296894 w 3692679"/>
                  <a:gd name="connsiteY206" fmla="*/ 1378424 h 4046561"/>
                  <a:gd name="connsiteX207" fmla="*/ 3290070 w 3692679"/>
                  <a:gd name="connsiteY207" fmla="*/ 1357952 h 4046561"/>
                  <a:gd name="connsiteX208" fmla="*/ 3071706 w 3692679"/>
                  <a:gd name="connsiteY208" fmla="*/ 1330657 h 4046561"/>
                  <a:gd name="connsiteX209" fmla="*/ 2846518 w 3692679"/>
                  <a:gd name="connsiteY209" fmla="*/ 1337480 h 4046561"/>
                  <a:gd name="connsiteX210" fmla="*/ 2826046 w 3692679"/>
                  <a:gd name="connsiteY210" fmla="*/ 1351128 h 4046561"/>
                  <a:gd name="connsiteX211" fmla="*/ 2812398 w 3692679"/>
                  <a:gd name="connsiteY211" fmla="*/ 1392071 h 4046561"/>
                  <a:gd name="connsiteX212" fmla="*/ 2805574 w 3692679"/>
                  <a:gd name="connsiteY212" fmla="*/ 1419367 h 4046561"/>
                  <a:gd name="connsiteX213" fmla="*/ 2791927 w 3692679"/>
                  <a:gd name="connsiteY213" fmla="*/ 1473958 h 4046561"/>
                  <a:gd name="connsiteX214" fmla="*/ 2785103 w 3692679"/>
                  <a:gd name="connsiteY214" fmla="*/ 1521725 h 4046561"/>
                  <a:gd name="connsiteX215" fmla="*/ 2791927 w 3692679"/>
                  <a:gd name="connsiteY215" fmla="*/ 1705970 h 4046561"/>
                  <a:gd name="connsiteX216" fmla="*/ 2805574 w 3692679"/>
                  <a:gd name="connsiteY216" fmla="*/ 1808328 h 4046561"/>
                  <a:gd name="connsiteX217" fmla="*/ 2798750 w 3692679"/>
                  <a:gd name="connsiteY217" fmla="*/ 1835624 h 4046561"/>
                  <a:gd name="connsiteX218" fmla="*/ 2737335 w 3692679"/>
                  <a:gd name="connsiteY218" fmla="*/ 1828800 h 4046561"/>
                  <a:gd name="connsiteX219" fmla="*/ 2614506 w 3692679"/>
                  <a:gd name="connsiteY219" fmla="*/ 1821976 h 4046561"/>
                  <a:gd name="connsiteX220" fmla="*/ 2348374 w 3692679"/>
                  <a:gd name="connsiteY220" fmla="*/ 1808328 h 4046561"/>
                  <a:gd name="connsiteX221" fmla="*/ 2225638 w 3692679"/>
                  <a:gd name="connsiteY221" fmla="*/ 1815305 h 4046561"/>
                  <a:gd name="connsiteX222" fmla="*/ 2150573 w 3692679"/>
                  <a:gd name="connsiteY222" fmla="*/ 1815305 h 4046561"/>
                  <a:gd name="connsiteX223" fmla="*/ 1979968 w 3692679"/>
                  <a:gd name="connsiteY223" fmla="*/ 1808480 h 4046561"/>
                  <a:gd name="connsiteX224" fmla="*/ 1918470 w 3692679"/>
                  <a:gd name="connsiteY224" fmla="*/ 1753737 h 4046561"/>
                  <a:gd name="connsiteX225" fmla="*/ 1877527 w 3692679"/>
                  <a:gd name="connsiteY225" fmla="*/ 1692322 h 4046561"/>
                  <a:gd name="connsiteX226" fmla="*/ 1863879 w 3692679"/>
                  <a:gd name="connsiteY226" fmla="*/ 1671851 h 4046561"/>
                  <a:gd name="connsiteX227" fmla="*/ 1822935 w 3692679"/>
                  <a:gd name="connsiteY227" fmla="*/ 1630907 h 4046561"/>
                  <a:gd name="connsiteX228" fmla="*/ 1775168 w 3692679"/>
                  <a:gd name="connsiteY228" fmla="*/ 1576316 h 4046561"/>
                  <a:gd name="connsiteX229" fmla="*/ 1720577 w 3692679"/>
                  <a:gd name="connsiteY229" fmla="*/ 1514901 h 4046561"/>
                  <a:gd name="connsiteX230" fmla="*/ 1679634 w 3692679"/>
                  <a:gd name="connsiteY230" fmla="*/ 1487606 h 4046561"/>
                  <a:gd name="connsiteX231" fmla="*/ 1618219 w 3692679"/>
                  <a:gd name="connsiteY231" fmla="*/ 1439839 h 4046561"/>
                  <a:gd name="connsiteX232" fmla="*/ 1577276 w 3692679"/>
                  <a:gd name="connsiteY232" fmla="*/ 1398895 h 4046561"/>
                  <a:gd name="connsiteX233" fmla="*/ 1536333 w 3692679"/>
                  <a:gd name="connsiteY233" fmla="*/ 1371600 h 4046561"/>
                  <a:gd name="connsiteX234" fmla="*/ 1488565 w 3692679"/>
                  <a:gd name="connsiteY234" fmla="*/ 1310185 h 4046561"/>
                  <a:gd name="connsiteX235" fmla="*/ 1468094 w 3692679"/>
                  <a:gd name="connsiteY235" fmla="*/ 1289713 h 4046561"/>
                  <a:gd name="connsiteX236" fmla="*/ 1447622 w 3692679"/>
                  <a:gd name="connsiteY236" fmla="*/ 1282889 h 4046561"/>
                  <a:gd name="connsiteX237" fmla="*/ 1420327 w 3692679"/>
                  <a:gd name="connsiteY237" fmla="*/ 1248770 h 4046561"/>
                  <a:gd name="connsiteX238" fmla="*/ 1393031 w 3692679"/>
                  <a:gd name="connsiteY238" fmla="*/ 1214651 h 4046561"/>
                  <a:gd name="connsiteX239" fmla="*/ 1379383 w 3692679"/>
                  <a:gd name="connsiteY239" fmla="*/ 1194179 h 4046561"/>
                  <a:gd name="connsiteX240" fmla="*/ 1338440 w 3692679"/>
                  <a:gd name="connsiteY240" fmla="*/ 1153236 h 4046561"/>
                  <a:gd name="connsiteX241" fmla="*/ 1304321 w 3692679"/>
                  <a:gd name="connsiteY241" fmla="*/ 1125940 h 4046561"/>
                  <a:gd name="connsiteX242" fmla="*/ 1290673 w 3692679"/>
                  <a:gd name="connsiteY242" fmla="*/ 1098645 h 4046561"/>
                  <a:gd name="connsiteX243" fmla="*/ 1270201 w 3692679"/>
                  <a:gd name="connsiteY243" fmla="*/ 1084997 h 4046561"/>
                  <a:gd name="connsiteX244" fmla="*/ 1242906 w 3692679"/>
                  <a:gd name="connsiteY244" fmla="*/ 1064525 h 4046561"/>
                  <a:gd name="connsiteX245" fmla="*/ 1297551 w 3692679"/>
                  <a:gd name="connsiteY245" fmla="*/ 873530 h 4046561"/>
                  <a:gd name="connsiteX246" fmla="*/ 1345320 w 3692679"/>
                  <a:gd name="connsiteY246" fmla="*/ 743866 h 4046561"/>
                  <a:gd name="connsiteX247" fmla="*/ 1331672 w 3692679"/>
                  <a:gd name="connsiteY247" fmla="*/ 696095 h 4046561"/>
                  <a:gd name="connsiteX248" fmla="*/ 1249782 w 3692679"/>
                  <a:gd name="connsiteY248" fmla="*/ 696095 h 4046561"/>
                  <a:gd name="connsiteX249" fmla="*/ 1113344 w 3692679"/>
                  <a:gd name="connsiteY249" fmla="*/ 621082 h 4046561"/>
                  <a:gd name="connsiteX250" fmla="*/ 949519 w 3692679"/>
                  <a:gd name="connsiteY250" fmla="*/ 545956 h 4046561"/>
                  <a:gd name="connsiteX251" fmla="*/ 846197 w 3692679"/>
                  <a:gd name="connsiteY251" fmla="*/ 484536 h 4046561"/>
                  <a:gd name="connsiteX252" fmla="*/ 772090 w 3692679"/>
                  <a:gd name="connsiteY252" fmla="*/ 450415 h 4046561"/>
                  <a:gd name="connsiteX253" fmla="*/ 717496 w 3692679"/>
                  <a:gd name="connsiteY253" fmla="*/ 429940 h 4046561"/>
                  <a:gd name="connsiteX254" fmla="*/ 662904 w 3692679"/>
                  <a:gd name="connsiteY254" fmla="*/ 388994 h 4046561"/>
                  <a:gd name="connsiteX255" fmla="*/ 642430 w 3692679"/>
                  <a:gd name="connsiteY255" fmla="*/ 375345 h 4046561"/>
                  <a:gd name="connsiteX256" fmla="*/ 574189 w 3692679"/>
                  <a:gd name="connsiteY256" fmla="*/ 368521 h 4046561"/>
                  <a:gd name="connsiteX257" fmla="*/ 560564 w 3692679"/>
                  <a:gd name="connsiteY257" fmla="*/ 354900 h 4046561"/>
                  <a:gd name="connsiteX258" fmla="*/ 669728 w 3692679"/>
                  <a:gd name="connsiteY258" fmla="*/ 163787 h 4046561"/>
                  <a:gd name="connsiteX259" fmla="*/ 642457 w 3692679"/>
                  <a:gd name="connsiteY259" fmla="*/ 109204 h 4046561"/>
                  <a:gd name="connsiteX260" fmla="*/ 581060 w 3692679"/>
                  <a:gd name="connsiteY260" fmla="*/ 68261 h 4046561"/>
                  <a:gd name="connsiteX261" fmla="*/ 512772 w 3692679"/>
                  <a:gd name="connsiteY261" fmla="*/ 34122 h 4046561"/>
                  <a:gd name="connsiteX262" fmla="*/ 451335 w 3692679"/>
                  <a:gd name="connsiteY262" fmla="*/ 27295 h 4046561"/>
                  <a:gd name="connsiteX263" fmla="*/ 444512 w 3692679"/>
                  <a:gd name="connsiteY263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280135 w 3692679"/>
                  <a:gd name="connsiteY90" fmla="*/ 2702257 h 4046561"/>
                  <a:gd name="connsiteX91" fmla="*/ 2321079 w 3692679"/>
                  <a:gd name="connsiteY91" fmla="*/ 2715904 h 4046561"/>
                  <a:gd name="connsiteX92" fmla="*/ 2362022 w 3692679"/>
                  <a:gd name="connsiteY92" fmla="*/ 2729552 h 4046561"/>
                  <a:gd name="connsiteX93" fmla="*/ 2382494 w 3692679"/>
                  <a:gd name="connsiteY93" fmla="*/ 2736376 h 4046561"/>
                  <a:gd name="connsiteX94" fmla="*/ 2402965 w 3692679"/>
                  <a:gd name="connsiteY94" fmla="*/ 2750024 h 4046561"/>
                  <a:gd name="connsiteX95" fmla="*/ 2423437 w 3692679"/>
                  <a:gd name="connsiteY95" fmla="*/ 2756848 h 4046561"/>
                  <a:gd name="connsiteX96" fmla="*/ 2464380 w 3692679"/>
                  <a:gd name="connsiteY96" fmla="*/ 2784143 h 4046561"/>
                  <a:gd name="connsiteX97" fmla="*/ 2525795 w 3692679"/>
                  <a:gd name="connsiteY97" fmla="*/ 2825086 h 4046561"/>
                  <a:gd name="connsiteX98" fmla="*/ 2546267 w 3692679"/>
                  <a:gd name="connsiteY98" fmla="*/ 2838734 h 4046561"/>
                  <a:gd name="connsiteX99" fmla="*/ 2573562 w 3692679"/>
                  <a:gd name="connsiteY99" fmla="*/ 2852382 h 4046561"/>
                  <a:gd name="connsiteX100" fmla="*/ 2614506 w 3692679"/>
                  <a:gd name="connsiteY100" fmla="*/ 2879677 h 4046561"/>
                  <a:gd name="connsiteX101" fmla="*/ 2634977 w 3692679"/>
                  <a:gd name="connsiteY101" fmla="*/ 2900149 h 4046561"/>
                  <a:gd name="connsiteX102" fmla="*/ 2655449 w 3692679"/>
                  <a:gd name="connsiteY102" fmla="*/ 2913797 h 4046561"/>
                  <a:gd name="connsiteX103" fmla="*/ 2662273 w 3692679"/>
                  <a:gd name="connsiteY103" fmla="*/ 2934268 h 4046561"/>
                  <a:gd name="connsiteX104" fmla="*/ 2675921 w 3692679"/>
                  <a:gd name="connsiteY104" fmla="*/ 2954740 h 4046561"/>
                  <a:gd name="connsiteX105" fmla="*/ 2696392 w 3692679"/>
                  <a:gd name="connsiteY105" fmla="*/ 2995683 h 4046561"/>
                  <a:gd name="connsiteX106" fmla="*/ 2703216 w 3692679"/>
                  <a:gd name="connsiteY106" fmla="*/ 3016155 h 4046561"/>
                  <a:gd name="connsiteX107" fmla="*/ 2723688 w 3692679"/>
                  <a:gd name="connsiteY107" fmla="*/ 3057098 h 4046561"/>
                  <a:gd name="connsiteX108" fmla="*/ 2716864 w 3692679"/>
                  <a:gd name="connsiteY108" fmla="*/ 3118513 h 4046561"/>
                  <a:gd name="connsiteX109" fmla="*/ 2703216 w 3692679"/>
                  <a:gd name="connsiteY109" fmla="*/ 3166280 h 4046561"/>
                  <a:gd name="connsiteX110" fmla="*/ 2696392 w 3692679"/>
                  <a:gd name="connsiteY110" fmla="*/ 3193576 h 4046561"/>
                  <a:gd name="connsiteX111" fmla="*/ 2682744 w 3692679"/>
                  <a:gd name="connsiteY111" fmla="*/ 3234519 h 4046561"/>
                  <a:gd name="connsiteX112" fmla="*/ 2669097 w 3692679"/>
                  <a:gd name="connsiteY112" fmla="*/ 3254991 h 4046561"/>
                  <a:gd name="connsiteX113" fmla="*/ 2662273 w 3692679"/>
                  <a:gd name="connsiteY113" fmla="*/ 3275463 h 4046561"/>
                  <a:gd name="connsiteX114" fmla="*/ 2641801 w 3692679"/>
                  <a:gd name="connsiteY114" fmla="*/ 3295934 h 4046561"/>
                  <a:gd name="connsiteX115" fmla="*/ 2594034 w 3692679"/>
                  <a:gd name="connsiteY115" fmla="*/ 3323230 h 4046561"/>
                  <a:gd name="connsiteX116" fmla="*/ 2634977 w 3692679"/>
                  <a:gd name="connsiteY116" fmla="*/ 3357349 h 4046561"/>
                  <a:gd name="connsiteX117" fmla="*/ 2655449 w 3692679"/>
                  <a:gd name="connsiteY117" fmla="*/ 3364173 h 4046561"/>
                  <a:gd name="connsiteX118" fmla="*/ 2675921 w 3692679"/>
                  <a:gd name="connsiteY118" fmla="*/ 3377821 h 4046561"/>
                  <a:gd name="connsiteX119" fmla="*/ 2696392 w 3692679"/>
                  <a:gd name="connsiteY119" fmla="*/ 3384645 h 4046561"/>
                  <a:gd name="connsiteX120" fmla="*/ 2757807 w 3692679"/>
                  <a:gd name="connsiteY120" fmla="*/ 3418764 h 4046561"/>
                  <a:gd name="connsiteX121" fmla="*/ 2778279 w 3692679"/>
                  <a:gd name="connsiteY121" fmla="*/ 3432412 h 4046561"/>
                  <a:gd name="connsiteX122" fmla="*/ 2826164 w 3692679"/>
                  <a:gd name="connsiteY122" fmla="*/ 3473648 h 4046561"/>
                  <a:gd name="connsiteX123" fmla="*/ 2880757 w 3692679"/>
                  <a:gd name="connsiteY123" fmla="*/ 3507771 h 4046561"/>
                  <a:gd name="connsiteX124" fmla="*/ 2921580 w 3692679"/>
                  <a:gd name="connsiteY124" fmla="*/ 3500651 h 4046561"/>
                  <a:gd name="connsiteX125" fmla="*/ 2989944 w 3692679"/>
                  <a:gd name="connsiteY125" fmla="*/ 3439525 h 4046561"/>
                  <a:gd name="connsiteX126" fmla="*/ 3092177 w 3692679"/>
                  <a:gd name="connsiteY126" fmla="*/ 3370997 h 4046561"/>
                  <a:gd name="connsiteX127" fmla="*/ 3105825 w 3692679"/>
                  <a:gd name="connsiteY127" fmla="*/ 3350525 h 4046561"/>
                  <a:gd name="connsiteX128" fmla="*/ 3119473 w 3692679"/>
                  <a:gd name="connsiteY128" fmla="*/ 3370997 h 4046561"/>
                  <a:gd name="connsiteX129" fmla="*/ 3126297 w 3692679"/>
                  <a:gd name="connsiteY129" fmla="*/ 3391468 h 4046561"/>
                  <a:gd name="connsiteX130" fmla="*/ 3167240 w 3692679"/>
                  <a:gd name="connsiteY130" fmla="*/ 3418764 h 4046561"/>
                  <a:gd name="connsiteX131" fmla="*/ 3187712 w 3692679"/>
                  <a:gd name="connsiteY131" fmla="*/ 3432412 h 4046561"/>
                  <a:gd name="connsiteX132" fmla="*/ 3228655 w 3692679"/>
                  <a:gd name="connsiteY132" fmla="*/ 3405116 h 4046561"/>
                  <a:gd name="connsiteX133" fmla="*/ 3242303 w 3692679"/>
                  <a:gd name="connsiteY133" fmla="*/ 3425588 h 4046561"/>
                  <a:gd name="connsiteX134" fmla="*/ 3283246 w 3692679"/>
                  <a:gd name="connsiteY134" fmla="*/ 3459707 h 4046561"/>
                  <a:gd name="connsiteX135" fmla="*/ 3310541 w 3692679"/>
                  <a:gd name="connsiteY135" fmla="*/ 3500651 h 4046561"/>
                  <a:gd name="connsiteX136" fmla="*/ 3296894 w 3692679"/>
                  <a:gd name="connsiteY136" fmla="*/ 3521122 h 4046561"/>
                  <a:gd name="connsiteX137" fmla="*/ 3283246 w 3692679"/>
                  <a:gd name="connsiteY137" fmla="*/ 3562066 h 4046561"/>
                  <a:gd name="connsiteX138" fmla="*/ 3269598 w 3692679"/>
                  <a:gd name="connsiteY138" fmla="*/ 3582537 h 4046561"/>
                  <a:gd name="connsiteX139" fmla="*/ 3262774 w 3692679"/>
                  <a:gd name="connsiteY139" fmla="*/ 3603009 h 4046561"/>
                  <a:gd name="connsiteX140" fmla="*/ 3290070 w 3692679"/>
                  <a:gd name="connsiteY140" fmla="*/ 3650776 h 4046561"/>
                  <a:gd name="connsiteX141" fmla="*/ 3310541 w 3692679"/>
                  <a:gd name="connsiteY141" fmla="*/ 3664424 h 4046561"/>
                  <a:gd name="connsiteX142" fmla="*/ 3351485 w 3692679"/>
                  <a:gd name="connsiteY142" fmla="*/ 3691719 h 4046561"/>
                  <a:gd name="connsiteX143" fmla="*/ 3371956 w 3692679"/>
                  <a:gd name="connsiteY143" fmla="*/ 3705367 h 4046561"/>
                  <a:gd name="connsiteX144" fmla="*/ 3378780 w 3692679"/>
                  <a:gd name="connsiteY144" fmla="*/ 3725839 h 4046561"/>
                  <a:gd name="connsiteX145" fmla="*/ 3392428 w 3692679"/>
                  <a:gd name="connsiteY145" fmla="*/ 3746310 h 4046561"/>
                  <a:gd name="connsiteX146" fmla="*/ 3412900 w 3692679"/>
                  <a:gd name="connsiteY146" fmla="*/ 3814549 h 4046561"/>
                  <a:gd name="connsiteX147" fmla="*/ 3426547 w 3692679"/>
                  <a:gd name="connsiteY147" fmla="*/ 3903260 h 4046561"/>
                  <a:gd name="connsiteX148" fmla="*/ 3460667 w 3692679"/>
                  <a:gd name="connsiteY148" fmla="*/ 3937379 h 4046561"/>
                  <a:gd name="connsiteX149" fmla="*/ 3501610 w 3692679"/>
                  <a:gd name="connsiteY149" fmla="*/ 3978322 h 4046561"/>
                  <a:gd name="connsiteX150" fmla="*/ 3542553 w 3692679"/>
                  <a:gd name="connsiteY150" fmla="*/ 4012442 h 4046561"/>
                  <a:gd name="connsiteX151" fmla="*/ 3583497 w 3692679"/>
                  <a:gd name="connsiteY151" fmla="*/ 4046561 h 4046561"/>
                  <a:gd name="connsiteX152" fmla="*/ 3603968 w 3692679"/>
                  <a:gd name="connsiteY152" fmla="*/ 4005618 h 4046561"/>
                  <a:gd name="connsiteX153" fmla="*/ 3590321 w 3692679"/>
                  <a:gd name="connsiteY153" fmla="*/ 3957851 h 4046561"/>
                  <a:gd name="connsiteX154" fmla="*/ 3576673 w 3692679"/>
                  <a:gd name="connsiteY154" fmla="*/ 3910083 h 4046561"/>
                  <a:gd name="connsiteX155" fmla="*/ 3563025 w 3692679"/>
                  <a:gd name="connsiteY155" fmla="*/ 3889612 h 4046561"/>
                  <a:gd name="connsiteX156" fmla="*/ 3535730 w 3692679"/>
                  <a:gd name="connsiteY156" fmla="*/ 3828197 h 4046561"/>
                  <a:gd name="connsiteX157" fmla="*/ 3515258 w 3692679"/>
                  <a:gd name="connsiteY157" fmla="*/ 3780430 h 4046561"/>
                  <a:gd name="connsiteX158" fmla="*/ 3501610 w 3692679"/>
                  <a:gd name="connsiteY158" fmla="*/ 3759958 h 4046561"/>
                  <a:gd name="connsiteX159" fmla="*/ 3487962 w 3692679"/>
                  <a:gd name="connsiteY159" fmla="*/ 3719015 h 4046561"/>
                  <a:gd name="connsiteX160" fmla="*/ 3474315 w 3692679"/>
                  <a:gd name="connsiteY160" fmla="*/ 3678071 h 4046561"/>
                  <a:gd name="connsiteX161" fmla="*/ 3467491 w 3692679"/>
                  <a:gd name="connsiteY161" fmla="*/ 3650776 h 4046561"/>
                  <a:gd name="connsiteX162" fmla="*/ 3447019 w 3692679"/>
                  <a:gd name="connsiteY162" fmla="*/ 3589361 h 4046561"/>
                  <a:gd name="connsiteX163" fmla="*/ 3433371 w 3692679"/>
                  <a:gd name="connsiteY163" fmla="*/ 3541594 h 4046561"/>
                  <a:gd name="connsiteX164" fmla="*/ 3419724 w 3692679"/>
                  <a:gd name="connsiteY164" fmla="*/ 3411940 h 4046561"/>
                  <a:gd name="connsiteX165" fmla="*/ 3426547 w 3692679"/>
                  <a:gd name="connsiteY165" fmla="*/ 3309582 h 4046561"/>
                  <a:gd name="connsiteX166" fmla="*/ 3433371 w 3692679"/>
                  <a:gd name="connsiteY166" fmla="*/ 3282286 h 4046561"/>
                  <a:gd name="connsiteX167" fmla="*/ 3447019 w 3692679"/>
                  <a:gd name="connsiteY167" fmla="*/ 3241343 h 4046561"/>
                  <a:gd name="connsiteX168" fmla="*/ 3453843 w 3692679"/>
                  <a:gd name="connsiteY168" fmla="*/ 3220871 h 4046561"/>
                  <a:gd name="connsiteX169" fmla="*/ 3467491 w 3692679"/>
                  <a:gd name="connsiteY169" fmla="*/ 3200400 h 4046561"/>
                  <a:gd name="connsiteX170" fmla="*/ 3481138 w 3692679"/>
                  <a:gd name="connsiteY170" fmla="*/ 3159457 h 4046561"/>
                  <a:gd name="connsiteX171" fmla="*/ 3494786 w 3692679"/>
                  <a:gd name="connsiteY171" fmla="*/ 3138985 h 4046561"/>
                  <a:gd name="connsiteX172" fmla="*/ 3508434 w 3692679"/>
                  <a:gd name="connsiteY172" fmla="*/ 3098042 h 4046561"/>
                  <a:gd name="connsiteX173" fmla="*/ 3522082 w 3692679"/>
                  <a:gd name="connsiteY173" fmla="*/ 3057098 h 4046561"/>
                  <a:gd name="connsiteX174" fmla="*/ 3528906 w 3692679"/>
                  <a:gd name="connsiteY174" fmla="*/ 3036627 h 4046561"/>
                  <a:gd name="connsiteX175" fmla="*/ 3535730 w 3692679"/>
                  <a:gd name="connsiteY175" fmla="*/ 3009331 h 4046561"/>
                  <a:gd name="connsiteX176" fmla="*/ 3549377 w 3692679"/>
                  <a:gd name="connsiteY176" fmla="*/ 2968388 h 4046561"/>
                  <a:gd name="connsiteX177" fmla="*/ 3576673 w 3692679"/>
                  <a:gd name="connsiteY177" fmla="*/ 2886501 h 4046561"/>
                  <a:gd name="connsiteX178" fmla="*/ 3590321 w 3692679"/>
                  <a:gd name="connsiteY178" fmla="*/ 2838734 h 4046561"/>
                  <a:gd name="connsiteX179" fmla="*/ 3603968 w 3692679"/>
                  <a:gd name="connsiteY179" fmla="*/ 2797791 h 4046561"/>
                  <a:gd name="connsiteX180" fmla="*/ 3610792 w 3692679"/>
                  <a:gd name="connsiteY180" fmla="*/ 2770495 h 4046561"/>
                  <a:gd name="connsiteX181" fmla="*/ 3624440 w 3692679"/>
                  <a:gd name="connsiteY181" fmla="*/ 2729552 h 4046561"/>
                  <a:gd name="connsiteX182" fmla="*/ 3631264 w 3692679"/>
                  <a:gd name="connsiteY182" fmla="*/ 2681785 h 4046561"/>
                  <a:gd name="connsiteX183" fmla="*/ 3638088 w 3692679"/>
                  <a:gd name="connsiteY183" fmla="*/ 2654489 h 4046561"/>
                  <a:gd name="connsiteX184" fmla="*/ 3644912 w 3692679"/>
                  <a:gd name="connsiteY184" fmla="*/ 2593074 h 4046561"/>
                  <a:gd name="connsiteX185" fmla="*/ 3658559 w 3692679"/>
                  <a:gd name="connsiteY185" fmla="*/ 2483892 h 4046561"/>
                  <a:gd name="connsiteX186" fmla="*/ 3665383 w 3692679"/>
                  <a:gd name="connsiteY186" fmla="*/ 2333767 h 4046561"/>
                  <a:gd name="connsiteX187" fmla="*/ 3672207 w 3692679"/>
                  <a:gd name="connsiteY187" fmla="*/ 2272352 h 4046561"/>
                  <a:gd name="connsiteX188" fmla="*/ 3692679 w 3692679"/>
                  <a:gd name="connsiteY188" fmla="*/ 1924334 h 4046561"/>
                  <a:gd name="connsiteX189" fmla="*/ 3685855 w 3692679"/>
                  <a:gd name="connsiteY189" fmla="*/ 1828800 h 4046561"/>
                  <a:gd name="connsiteX190" fmla="*/ 3665383 w 3692679"/>
                  <a:gd name="connsiteY190" fmla="*/ 1760561 h 4046561"/>
                  <a:gd name="connsiteX191" fmla="*/ 3658559 w 3692679"/>
                  <a:gd name="connsiteY191" fmla="*/ 1726442 h 4046561"/>
                  <a:gd name="connsiteX192" fmla="*/ 3651735 w 3692679"/>
                  <a:gd name="connsiteY192" fmla="*/ 1705970 h 4046561"/>
                  <a:gd name="connsiteX193" fmla="*/ 3644912 w 3692679"/>
                  <a:gd name="connsiteY193" fmla="*/ 1726442 h 4046561"/>
                  <a:gd name="connsiteX194" fmla="*/ 3631264 w 3692679"/>
                  <a:gd name="connsiteY194" fmla="*/ 1746913 h 4046561"/>
                  <a:gd name="connsiteX195" fmla="*/ 3597144 w 3692679"/>
                  <a:gd name="connsiteY195" fmla="*/ 1801504 h 4046561"/>
                  <a:gd name="connsiteX196" fmla="*/ 3590321 w 3692679"/>
                  <a:gd name="connsiteY196" fmla="*/ 1821976 h 4046561"/>
                  <a:gd name="connsiteX197" fmla="*/ 3549377 w 3692679"/>
                  <a:gd name="connsiteY197" fmla="*/ 1842448 h 4046561"/>
                  <a:gd name="connsiteX198" fmla="*/ 3501610 w 3692679"/>
                  <a:gd name="connsiteY198" fmla="*/ 1862919 h 4046561"/>
                  <a:gd name="connsiteX199" fmla="*/ 3378780 w 3692679"/>
                  <a:gd name="connsiteY199" fmla="*/ 1835624 h 4046561"/>
                  <a:gd name="connsiteX200" fmla="*/ 3303856 w 3692679"/>
                  <a:gd name="connsiteY200" fmla="*/ 1822129 h 4046561"/>
                  <a:gd name="connsiteX201" fmla="*/ 3310679 w 3692679"/>
                  <a:gd name="connsiteY201" fmla="*/ 1603747 h 4046561"/>
                  <a:gd name="connsiteX202" fmla="*/ 3324329 w 3692679"/>
                  <a:gd name="connsiteY202" fmla="*/ 1562800 h 4046561"/>
                  <a:gd name="connsiteX203" fmla="*/ 3331013 w 3692679"/>
                  <a:gd name="connsiteY203" fmla="*/ 1460310 h 4046561"/>
                  <a:gd name="connsiteX204" fmla="*/ 3303718 w 3692679"/>
                  <a:gd name="connsiteY204" fmla="*/ 1398895 h 4046561"/>
                  <a:gd name="connsiteX205" fmla="*/ 3296894 w 3692679"/>
                  <a:gd name="connsiteY205" fmla="*/ 1378424 h 4046561"/>
                  <a:gd name="connsiteX206" fmla="*/ 3290070 w 3692679"/>
                  <a:gd name="connsiteY206" fmla="*/ 1357952 h 4046561"/>
                  <a:gd name="connsiteX207" fmla="*/ 3071706 w 3692679"/>
                  <a:gd name="connsiteY207" fmla="*/ 1330657 h 4046561"/>
                  <a:gd name="connsiteX208" fmla="*/ 2846518 w 3692679"/>
                  <a:gd name="connsiteY208" fmla="*/ 1337480 h 4046561"/>
                  <a:gd name="connsiteX209" fmla="*/ 2826046 w 3692679"/>
                  <a:gd name="connsiteY209" fmla="*/ 1351128 h 4046561"/>
                  <a:gd name="connsiteX210" fmla="*/ 2812398 w 3692679"/>
                  <a:gd name="connsiteY210" fmla="*/ 1392071 h 4046561"/>
                  <a:gd name="connsiteX211" fmla="*/ 2805574 w 3692679"/>
                  <a:gd name="connsiteY211" fmla="*/ 1419367 h 4046561"/>
                  <a:gd name="connsiteX212" fmla="*/ 2791927 w 3692679"/>
                  <a:gd name="connsiteY212" fmla="*/ 1473958 h 4046561"/>
                  <a:gd name="connsiteX213" fmla="*/ 2785103 w 3692679"/>
                  <a:gd name="connsiteY213" fmla="*/ 1521725 h 4046561"/>
                  <a:gd name="connsiteX214" fmla="*/ 2791927 w 3692679"/>
                  <a:gd name="connsiteY214" fmla="*/ 1705970 h 4046561"/>
                  <a:gd name="connsiteX215" fmla="*/ 2805574 w 3692679"/>
                  <a:gd name="connsiteY215" fmla="*/ 1808328 h 4046561"/>
                  <a:gd name="connsiteX216" fmla="*/ 2798750 w 3692679"/>
                  <a:gd name="connsiteY216" fmla="*/ 1835624 h 4046561"/>
                  <a:gd name="connsiteX217" fmla="*/ 2737335 w 3692679"/>
                  <a:gd name="connsiteY217" fmla="*/ 1828800 h 4046561"/>
                  <a:gd name="connsiteX218" fmla="*/ 2614506 w 3692679"/>
                  <a:gd name="connsiteY218" fmla="*/ 1821976 h 4046561"/>
                  <a:gd name="connsiteX219" fmla="*/ 2348374 w 3692679"/>
                  <a:gd name="connsiteY219" fmla="*/ 1808328 h 4046561"/>
                  <a:gd name="connsiteX220" fmla="*/ 2225638 w 3692679"/>
                  <a:gd name="connsiteY220" fmla="*/ 1815305 h 4046561"/>
                  <a:gd name="connsiteX221" fmla="*/ 2150573 w 3692679"/>
                  <a:gd name="connsiteY221" fmla="*/ 1815305 h 4046561"/>
                  <a:gd name="connsiteX222" fmla="*/ 1979968 w 3692679"/>
                  <a:gd name="connsiteY222" fmla="*/ 1808480 h 4046561"/>
                  <a:gd name="connsiteX223" fmla="*/ 1918470 w 3692679"/>
                  <a:gd name="connsiteY223" fmla="*/ 1753737 h 4046561"/>
                  <a:gd name="connsiteX224" fmla="*/ 1877527 w 3692679"/>
                  <a:gd name="connsiteY224" fmla="*/ 1692322 h 4046561"/>
                  <a:gd name="connsiteX225" fmla="*/ 1863879 w 3692679"/>
                  <a:gd name="connsiteY225" fmla="*/ 1671851 h 4046561"/>
                  <a:gd name="connsiteX226" fmla="*/ 1822935 w 3692679"/>
                  <a:gd name="connsiteY226" fmla="*/ 1630907 h 4046561"/>
                  <a:gd name="connsiteX227" fmla="*/ 1775168 w 3692679"/>
                  <a:gd name="connsiteY227" fmla="*/ 1576316 h 4046561"/>
                  <a:gd name="connsiteX228" fmla="*/ 1720577 w 3692679"/>
                  <a:gd name="connsiteY228" fmla="*/ 1514901 h 4046561"/>
                  <a:gd name="connsiteX229" fmla="*/ 1679634 w 3692679"/>
                  <a:gd name="connsiteY229" fmla="*/ 1487606 h 4046561"/>
                  <a:gd name="connsiteX230" fmla="*/ 1618219 w 3692679"/>
                  <a:gd name="connsiteY230" fmla="*/ 1439839 h 4046561"/>
                  <a:gd name="connsiteX231" fmla="*/ 1577276 w 3692679"/>
                  <a:gd name="connsiteY231" fmla="*/ 1398895 h 4046561"/>
                  <a:gd name="connsiteX232" fmla="*/ 1536333 w 3692679"/>
                  <a:gd name="connsiteY232" fmla="*/ 1371600 h 4046561"/>
                  <a:gd name="connsiteX233" fmla="*/ 1488565 w 3692679"/>
                  <a:gd name="connsiteY233" fmla="*/ 1310185 h 4046561"/>
                  <a:gd name="connsiteX234" fmla="*/ 1468094 w 3692679"/>
                  <a:gd name="connsiteY234" fmla="*/ 1289713 h 4046561"/>
                  <a:gd name="connsiteX235" fmla="*/ 1447622 w 3692679"/>
                  <a:gd name="connsiteY235" fmla="*/ 1282889 h 4046561"/>
                  <a:gd name="connsiteX236" fmla="*/ 1420327 w 3692679"/>
                  <a:gd name="connsiteY236" fmla="*/ 1248770 h 4046561"/>
                  <a:gd name="connsiteX237" fmla="*/ 1393031 w 3692679"/>
                  <a:gd name="connsiteY237" fmla="*/ 1214651 h 4046561"/>
                  <a:gd name="connsiteX238" fmla="*/ 1379383 w 3692679"/>
                  <a:gd name="connsiteY238" fmla="*/ 1194179 h 4046561"/>
                  <a:gd name="connsiteX239" fmla="*/ 1338440 w 3692679"/>
                  <a:gd name="connsiteY239" fmla="*/ 1153236 h 4046561"/>
                  <a:gd name="connsiteX240" fmla="*/ 1304321 w 3692679"/>
                  <a:gd name="connsiteY240" fmla="*/ 1125940 h 4046561"/>
                  <a:gd name="connsiteX241" fmla="*/ 1290673 w 3692679"/>
                  <a:gd name="connsiteY241" fmla="*/ 1098645 h 4046561"/>
                  <a:gd name="connsiteX242" fmla="*/ 1270201 w 3692679"/>
                  <a:gd name="connsiteY242" fmla="*/ 1084997 h 4046561"/>
                  <a:gd name="connsiteX243" fmla="*/ 1242906 w 3692679"/>
                  <a:gd name="connsiteY243" fmla="*/ 1064525 h 4046561"/>
                  <a:gd name="connsiteX244" fmla="*/ 1297551 w 3692679"/>
                  <a:gd name="connsiteY244" fmla="*/ 873530 h 4046561"/>
                  <a:gd name="connsiteX245" fmla="*/ 1345320 w 3692679"/>
                  <a:gd name="connsiteY245" fmla="*/ 743866 h 4046561"/>
                  <a:gd name="connsiteX246" fmla="*/ 1331672 w 3692679"/>
                  <a:gd name="connsiteY246" fmla="*/ 696095 h 4046561"/>
                  <a:gd name="connsiteX247" fmla="*/ 1249782 w 3692679"/>
                  <a:gd name="connsiteY247" fmla="*/ 696095 h 4046561"/>
                  <a:gd name="connsiteX248" fmla="*/ 1113344 w 3692679"/>
                  <a:gd name="connsiteY248" fmla="*/ 621082 h 4046561"/>
                  <a:gd name="connsiteX249" fmla="*/ 949519 w 3692679"/>
                  <a:gd name="connsiteY249" fmla="*/ 545956 h 4046561"/>
                  <a:gd name="connsiteX250" fmla="*/ 846197 w 3692679"/>
                  <a:gd name="connsiteY250" fmla="*/ 484536 h 4046561"/>
                  <a:gd name="connsiteX251" fmla="*/ 772090 w 3692679"/>
                  <a:gd name="connsiteY251" fmla="*/ 450415 h 4046561"/>
                  <a:gd name="connsiteX252" fmla="*/ 717496 w 3692679"/>
                  <a:gd name="connsiteY252" fmla="*/ 429940 h 4046561"/>
                  <a:gd name="connsiteX253" fmla="*/ 662904 w 3692679"/>
                  <a:gd name="connsiteY253" fmla="*/ 388994 h 4046561"/>
                  <a:gd name="connsiteX254" fmla="*/ 642430 w 3692679"/>
                  <a:gd name="connsiteY254" fmla="*/ 375345 h 4046561"/>
                  <a:gd name="connsiteX255" fmla="*/ 574189 w 3692679"/>
                  <a:gd name="connsiteY255" fmla="*/ 368521 h 4046561"/>
                  <a:gd name="connsiteX256" fmla="*/ 560564 w 3692679"/>
                  <a:gd name="connsiteY256" fmla="*/ 354900 h 4046561"/>
                  <a:gd name="connsiteX257" fmla="*/ 669728 w 3692679"/>
                  <a:gd name="connsiteY257" fmla="*/ 163787 h 4046561"/>
                  <a:gd name="connsiteX258" fmla="*/ 642457 w 3692679"/>
                  <a:gd name="connsiteY258" fmla="*/ 109204 h 4046561"/>
                  <a:gd name="connsiteX259" fmla="*/ 581060 w 3692679"/>
                  <a:gd name="connsiteY259" fmla="*/ 68261 h 4046561"/>
                  <a:gd name="connsiteX260" fmla="*/ 512772 w 3692679"/>
                  <a:gd name="connsiteY260" fmla="*/ 34122 h 4046561"/>
                  <a:gd name="connsiteX261" fmla="*/ 451335 w 3692679"/>
                  <a:gd name="connsiteY261" fmla="*/ 27295 h 4046561"/>
                  <a:gd name="connsiteX262" fmla="*/ 444512 w 3692679"/>
                  <a:gd name="connsiteY262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280135 w 3692679"/>
                  <a:gd name="connsiteY90" fmla="*/ 2702257 h 4046561"/>
                  <a:gd name="connsiteX91" fmla="*/ 2321079 w 3692679"/>
                  <a:gd name="connsiteY91" fmla="*/ 2715904 h 4046561"/>
                  <a:gd name="connsiteX92" fmla="*/ 2362022 w 3692679"/>
                  <a:gd name="connsiteY92" fmla="*/ 2729552 h 4046561"/>
                  <a:gd name="connsiteX93" fmla="*/ 2382494 w 3692679"/>
                  <a:gd name="connsiteY93" fmla="*/ 2736376 h 4046561"/>
                  <a:gd name="connsiteX94" fmla="*/ 2402965 w 3692679"/>
                  <a:gd name="connsiteY94" fmla="*/ 2750024 h 4046561"/>
                  <a:gd name="connsiteX95" fmla="*/ 2423437 w 3692679"/>
                  <a:gd name="connsiteY95" fmla="*/ 2756848 h 4046561"/>
                  <a:gd name="connsiteX96" fmla="*/ 2464380 w 3692679"/>
                  <a:gd name="connsiteY96" fmla="*/ 2784143 h 4046561"/>
                  <a:gd name="connsiteX97" fmla="*/ 2525795 w 3692679"/>
                  <a:gd name="connsiteY97" fmla="*/ 2825086 h 4046561"/>
                  <a:gd name="connsiteX98" fmla="*/ 2546267 w 3692679"/>
                  <a:gd name="connsiteY98" fmla="*/ 2838734 h 4046561"/>
                  <a:gd name="connsiteX99" fmla="*/ 2573562 w 3692679"/>
                  <a:gd name="connsiteY99" fmla="*/ 2852382 h 4046561"/>
                  <a:gd name="connsiteX100" fmla="*/ 2614506 w 3692679"/>
                  <a:gd name="connsiteY100" fmla="*/ 2879677 h 4046561"/>
                  <a:gd name="connsiteX101" fmla="*/ 2634977 w 3692679"/>
                  <a:gd name="connsiteY101" fmla="*/ 2900149 h 4046561"/>
                  <a:gd name="connsiteX102" fmla="*/ 2655449 w 3692679"/>
                  <a:gd name="connsiteY102" fmla="*/ 2913797 h 4046561"/>
                  <a:gd name="connsiteX103" fmla="*/ 2662273 w 3692679"/>
                  <a:gd name="connsiteY103" fmla="*/ 2934268 h 4046561"/>
                  <a:gd name="connsiteX104" fmla="*/ 2675921 w 3692679"/>
                  <a:gd name="connsiteY104" fmla="*/ 2954740 h 4046561"/>
                  <a:gd name="connsiteX105" fmla="*/ 2696392 w 3692679"/>
                  <a:gd name="connsiteY105" fmla="*/ 2995683 h 4046561"/>
                  <a:gd name="connsiteX106" fmla="*/ 2703216 w 3692679"/>
                  <a:gd name="connsiteY106" fmla="*/ 3016155 h 4046561"/>
                  <a:gd name="connsiteX107" fmla="*/ 2723688 w 3692679"/>
                  <a:gd name="connsiteY107" fmla="*/ 3057098 h 4046561"/>
                  <a:gd name="connsiteX108" fmla="*/ 2716864 w 3692679"/>
                  <a:gd name="connsiteY108" fmla="*/ 3118513 h 4046561"/>
                  <a:gd name="connsiteX109" fmla="*/ 2703216 w 3692679"/>
                  <a:gd name="connsiteY109" fmla="*/ 3166280 h 4046561"/>
                  <a:gd name="connsiteX110" fmla="*/ 2696392 w 3692679"/>
                  <a:gd name="connsiteY110" fmla="*/ 3193576 h 4046561"/>
                  <a:gd name="connsiteX111" fmla="*/ 2682744 w 3692679"/>
                  <a:gd name="connsiteY111" fmla="*/ 3234519 h 4046561"/>
                  <a:gd name="connsiteX112" fmla="*/ 2669097 w 3692679"/>
                  <a:gd name="connsiteY112" fmla="*/ 3254991 h 4046561"/>
                  <a:gd name="connsiteX113" fmla="*/ 2662273 w 3692679"/>
                  <a:gd name="connsiteY113" fmla="*/ 3275463 h 4046561"/>
                  <a:gd name="connsiteX114" fmla="*/ 2621439 w 3692679"/>
                  <a:gd name="connsiteY114" fmla="*/ 3248441 h 4046561"/>
                  <a:gd name="connsiteX115" fmla="*/ 2594034 w 3692679"/>
                  <a:gd name="connsiteY115" fmla="*/ 3323230 h 4046561"/>
                  <a:gd name="connsiteX116" fmla="*/ 2634977 w 3692679"/>
                  <a:gd name="connsiteY116" fmla="*/ 3357349 h 4046561"/>
                  <a:gd name="connsiteX117" fmla="*/ 2655449 w 3692679"/>
                  <a:gd name="connsiteY117" fmla="*/ 3364173 h 4046561"/>
                  <a:gd name="connsiteX118" fmla="*/ 2675921 w 3692679"/>
                  <a:gd name="connsiteY118" fmla="*/ 3377821 h 4046561"/>
                  <a:gd name="connsiteX119" fmla="*/ 2696392 w 3692679"/>
                  <a:gd name="connsiteY119" fmla="*/ 3384645 h 4046561"/>
                  <a:gd name="connsiteX120" fmla="*/ 2757807 w 3692679"/>
                  <a:gd name="connsiteY120" fmla="*/ 3418764 h 4046561"/>
                  <a:gd name="connsiteX121" fmla="*/ 2778279 w 3692679"/>
                  <a:gd name="connsiteY121" fmla="*/ 3432412 h 4046561"/>
                  <a:gd name="connsiteX122" fmla="*/ 2826164 w 3692679"/>
                  <a:gd name="connsiteY122" fmla="*/ 3473648 h 4046561"/>
                  <a:gd name="connsiteX123" fmla="*/ 2880757 w 3692679"/>
                  <a:gd name="connsiteY123" fmla="*/ 3507771 h 4046561"/>
                  <a:gd name="connsiteX124" fmla="*/ 2921580 w 3692679"/>
                  <a:gd name="connsiteY124" fmla="*/ 3500651 h 4046561"/>
                  <a:gd name="connsiteX125" fmla="*/ 2989944 w 3692679"/>
                  <a:gd name="connsiteY125" fmla="*/ 3439525 h 4046561"/>
                  <a:gd name="connsiteX126" fmla="*/ 3092177 w 3692679"/>
                  <a:gd name="connsiteY126" fmla="*/ 3370997 h 4046561"/>
                  <a:gd name="connsiteX127" fmla="*/ 3105825 w 3692679"/>
                  <a:gd name="connsiteY127" fmla="*/ 3350525 h 4046561"/>
                  <a:gd name="connsiteX128" fmla="*/ 3119473 w 3692679"/>
                  <a:gd name="connsiteY128" fmla="*/ 3370997 h 4046561"/>
                  <a:gd name="connsiteX129" fmla="*/ 3126297 w 3692679"/>
                  <a:gd name="connsiteY129" fmla="*/ 3391468 h 4046561"/>
                  <a:gd name="connsiteX130" fmla="*/ 3167240 w 3692679"/>
                  <a:gd name="connsiteY130" fmla="*/ 3418764 h 4046561"/>
                  <a:gd name="connsiteX131" fmla="*/ 3187712 w 3692679"/>
                  <a:gd name="connsiteY131" fmla="*/ 3432412 h 4046561"/>
                  <a:gd name="connsiteX132" fmla="*/ 3228655 w 3692679"/>
                  <a:gd name="connsiteY132" fmla="*/ 3405116 h 4046561"/>
                  <a:gd name="connsiteX133" fmla="*/ 3242303 w 3692679"/>
                  <a:gd name="connsiteY133" fmla="*/ 3425588 h 4046561"/>
                  <a:gd name="connsiteX134" fmla="*/ 3283246 w 3692679"/>
                  <a:gd name="connsiteY134" fmla="*/ 3459707 h 4046561"/>
                  <a:gd name="connsiteX135" fmla="*/ 3310541 w 3692679"/>
                  <a:gd name="connsiteY135" fmla="*/ 3500651 h 4046561"/>
                  <a:gd name="connsiteX136" fmla="*/ 3296894 w 3692679"/>
                  <a:gd name="connsiteY136" fmla="*/ 3521122 h 4046561"/>
                  <a:gd name="connsiteX137" fmla="*/ 3283246 w 3692679"/>
                  <a:gd name="connsiteY137" fmla="*/ 3562066 h 4046561"/>
                  <a:gd name="connsiteX138" fmla="*/ 3269598 w 3692679"/>
                  <a:gd name="connsiteY138" fmla="*/ 3582537 h 4046561"/>
                  <a:gd name="connsiteX139" fmla="*/ 3262774 w 3692679"/>
                  <a:gd name="connsiteY139" fmla="*/ 3603009 h 4046561"/>
                  <a:gd name="connsiteX140" fmla="*/ 3290070 w 3692679"/>
                  <a:gd name="connsiteY140" fmla="*/ 3650776 h 4046561"/>
                  <a:gd name="connsiteX141" fmla="*/ 3310541 w 3692679"/>
                  <a:gd name="connsiteY141" fmla="*/ 3664424 h 4046561"/>
                  <a:gd name="connsiteX142" fmla="*/ 3351485 w 3692679"/>
                  <a:gd name="connsiteY142" fmla="*/ 3691719 h 4046561"/>
                  <a:gd name="connsiteX143" fmla="*/ 3371956 w 3692679"/>
                  <a:gd name="connsiteY143" fmla="*/ 3705367 h 4046561"/>
                  <a:gd name="connsiteX144" fmla="*/ 3378780 w 3692679"/>
                  <a:gd name="connsiteY144" fmla="*/ 3725839 h 4046561"/>
                  <a:gd name="connsiteX145" fmla="*/ 3392428 w 3692679"/>
                  <a:gd name="connsiteY145" fmla="*/ 3746310 h 4046561"/>
                  <a:gd name="connsiteX146" fmla="*/ 3412900 w 3692679"/>
                  <a:gd name="connsiteY146" fmla="*/ 3814549 h 4046561"/>
                  <a:gd name="connsiteX147" fmla="*/ 3426547 w 3692679"/>
                  <a:gd name="connsiteY147" fmla="*/ 3903260 h 4046561"/>
                  <a:gd name="connsiteX148" fmla="*/ 3460667 w 3692679"/>
                  <a:gd name="connsiteY148" fmla="*/ 3937379 h 4046561"/>
                  <a:gd name="connsiteX149" fmla="*/ 3501610 w 3692679"/>
                  <a:gd name="connsiteY149" fmla="*/ 3978322 h 4046561"/>
                  <a:gd name="connsiteX150" fmla="*/ 3542553 w 3692679"/>
                  <a:gd name="connsiteY150" fmla="*/ 4012442 h 4046561"/>
                  <a:gd name="connsiteX151" fmla="*/ 3583497 w 3692679"/>
                  <a:gd name="connsiteY151" fmla="*/ 4046561 h 4046561"/>
                  <a:gd name="connsiteX152" fmla="*/ 3603968 w 3692679"/>
                  <a:gd name="connsiteY152" fmla="*/ 4005618 h 4046561"/>
                  <a:gd name="connsiteX153" fmla="*/ 3590321 w 3692679"/>
                  <a:gd name="connsiteY153" fmla="*/ 3957851 h 4046561"/>
                  <a:gd name="connsiteX154" fmla="*/ 3576673 w 3692679"/>
                  <a:gd name="connsiteY154" fmla="*/ 3910083 h 4046561"/>
                  <a:gd name="connsiteX155" fmla="*/ 3563025 w 3692679"/>
                  <a:gd name="connsiteY155" fmla="*/ 3889612 h 4046561"/>
                  <a:gd name="connsiteX156" fmla="*/ 3535730 w 3692679"/>
                  <a:gd name="connsiteY156" fmla="*/ 3828197 h 4046561"/>
                  <a:gd name="connsiteX157" fmla="*/ 3515258 w 3692679"/>
                  <a:gd name="connsiteY157" fmla="*/ 3780430 h 4046561"/>
                  <a:gd name="connsiteX158" fmla="*/ 3501610 w 3692679"/>
                  <a:gd name="connsiteY158" fmla="*/ 3759958 h 4046561"/>
                  <a:gd name="connsiteX159" fmla="*/ 3487962 w 3692679"/>
                  <a:gd name="connsiteY159" fmla="*/ 3719015 h 4046561"/>
                  <a:gd name="connsiteX160" fmla="*/ 3474315 w 3692679"/>
                  <a:gd name="connsiteY160" fmla="*/ 3678071 h 4046561"/>
                  <a:gd name="connsiteX161" fmla="*/ 3467491 w 3692679"/>
                  <a:gd name="connsiteY161" fmla="*/ 3650776 h 4046561"/>
                  <a:gd name="connsiteX162" fmla="*/ 3447019 w 3692679"/>
                  <a:gd name="connsiteY162" fmla="*/ 3589361 h 4046561"/>
                  <a:gd name="connsiteX163" fmla="*/ 3433371 w 3692679"/>
                  <a:gd name="connsiteY163" fmla="*/ 3541594 h 4046561"/>
                  <a:gd name="connsiteX164" fmla="*/ 3419724 w 3692679"/>
                  <a:gd name="connsiteY164" fmla="*/ 3411940 h 4046561"/>
                  <a:gd name="connsiteX165" fmla="*/ 3426547 w 3692679"/>
                  <a:gd name="connsiteY165" fmla="*/ 3309582 h 4046561"/>
                  <a:gd name="connsiteX166" fmla="*/ 3433371 w 3692679"/>
                  <a:gd name="connsiteY166" fmla="*/ 3282286 h 4046561"/>
                  <a:gd name="connsiteX167" fmla="*/ 3447019 w 3692679"/>
                  <a:gd name="connsiteY167" fmla="*/ 3241343 h 4046561"/>
                  <a:gd name="connsiteX168" fmla="*/ 3453843 w 3692679"/>
                  <a:gd name="connsiteY168" fmla="*/ 3220871 h 4046561"/>
                  <a:gd name="connsiteX169" fmla="*/ 3467491 w 3692679"/>
                  <a:gd name="connsiteY169" fmla="*/ 3200400 h 4046561"/>
                  <a:gd name="connsiteX170" fmla="*/ 3481138 w 3692679"/>
                  <a:gd name="connsiteY170" fmla="*/ 3159457 h 4046561"/>
                  <a:gd name="connsiteX171" fmla="*/ 3494786 w 3692679"/>
                  <a:gd name="connsiteY171" fmla="*/ 3138985 h 4046561"/>
                  <a:gd name="connsiteX172" fmla="*/ 3508434 w 3692679"/>
                  <a:gd name="connsiteY172" fmla="*/ 3098042 h 4046561"/>
                  <a:gd name="connsiteX173" fmla="*/ 3522082 w 3692679"/>
                  <a:gd name="connsiteY173" fmla="*/ 3057098 h 4046561"/>
                  <a:gd name="connsiteX174" fmla="*/ 3528906 w 3692679"/>
                  <a:gd name="connsiteY174" fmla="*/ 3036627 h 4046561"/>
                  <a:gd name="connsiteX175" fmla="*/ 3535730 w 3692679"/>
                  <a:gd name="connsiteY175" fmla="*/ 3009331 h 4046561"/>
                  <a:gd name="connsiteX176" fmla="*/ 3549377 w 3692679"/>
                  <a:gd name="connsiteY176" fmla="*/ 2968388 h 4046561"/>
                  <a:gd name="connsiteX177" fmla="*/ 3576673 w 3692679"/>
                  <a:gd name="connsiteY177" fmla="*/ 2886501 h 4046561"/>
                  <a:gd name="connsiteX178" fmla="*/ 3590321 w 3692679"/>
                  <a:gd name="connsiteY178" fmla="*/ 2838734 h 4046561"/>
                  <a:gd name="connsiteX179" fmla="*/ 3603968 w 3692679"/>
                  <a:gd name="connsiteY179" fmla="*/ 2797791 h 4046561"/>
                  <a:gd name="connsiteX180" fmla="*/ 3610792 w 3692679"/>
                  <a:gd name="connsiteY180" fmla="*/ 2770495 h 4046561"/>
                  <a:gd name="connsiteX181" fmla="*/ 3624440 w 3692679"/>
                  <a:gd name="connsiteY181" fmla="*/ 2729552 h 4046561"/>
                  <a:gd name="connsiteX182" fmla="*/ 3631264 w 3692679"/>
                  <a:gd name="connsiteY182" fmla="*/ 2681785 h 4046561"/>
                  <a:gd name="connsiteX183" fmla="*/ 3638088 w 3692679"/>
                  <a:gd name="connsiteY183" fmla="*/ 2654489 h 4046561"/>
                  <a:gd name="connsiteX184" fmla="*/ 3644912 w 3692679"/>
                  <a:gd name="connsiteY184" fmla="*/ 2593074 h 4046561"/>
                  <a:gd name="connsiteX185" fmla="*/ 3658559 w 3692679"/>
                  <a:gd name="connsiteY185" fmla="*/ 2483892 h 4046561"/>
                  <a:gd name="connsiteX186" fmla="*/ 3665383 w 3692679"/>
                  <a:gd name="connsiteY186" fmla="*/ 2333767 h 4046561"/>
                  <a:gd name="connsiteX187" fmla="*/ 3672207 w 3692679"/>
                  <a:gd name="connsiteY187" fmla="*/ 2272352 h 4046561"/>
                  <a:gd name="connsiteX188" fmla="*/ 3692679 w 3692679"/>
                  <a:gd name="connsiteY188" fmla="*/ 1924334 h 4046561"/>
                  <a:gd name="connsiteX189" fmla="*/ 3685855 w 3692679"/>
                  <a:gd name="connsiteY189" fmla="*/ 1828800 h 4046561"/>
                  <a:gd name="connsiteX190" fmla="*/ 3665383 w 3692679"/>
                  <a:gd name="connsiteY190" fmla="*/ 1760561 h 4046561"/>
                  <a:gd name="connsiteX191" fmla="*/ 3658559 w 3692679"/>
                  <a:gd name="connsiteY191" fmla="*/ 1726442 h 4046561"/>
                  <a:gd name="connsiteX192" fmla="*/ 3651735 w 3692679"/>
                  <a:gd name="connsiteY192" fmla="*/ 1705970 h 4046561"/>
                  <a:gd name="connsiteX193" fmla="*/ 3644912 w 3692679"/>
                  <a:gd name="connsiteY193" fmla="*/ 1726442 h 4046561"/>
                  <a:gd name="connsiteX194" fmla="*/ 3631264 w 3692679"/>
                  <a:gd name="connsiteY194" fmla="*/ 1746913 h 4046561"/>
                  <a:gd name="connsiteX195" fmla="*/ 3597144 w 3692679"/>
                  <a:gd name="connsiteY195" fmla="*/ 1801504 h 4046561"/>
                  <a:gd name="connsiteX196" fmla="*/ 3590321 w 3692679"/>
                  <a:gd name="connsiteY196" fmla="*/ 1821976 h 4046561"/>
                  <a:gd name="connsiteX197" fmla="*/ 3549377 w 3692679"/>
                  <a:gd name="connsiteY197" fmla="*/ 1842448 h 4046561"/>
                  <a:gd name="connsiteX198" fmla="*/ 3501610 w 3692679"/>
                  <a:gd name="connsiteY198" fmla="*/ 1862919 h 4046561"/>
                  <a:gd name="connsiteX199" fmla="*/ 3378780 w 3692679"/>
                  <a:gd name="connsiteY199" fmla="*/ 1835624 h 4046561"/>
                  <a:gd name="connsiteX200" fmla="*/ 3303856 w 3692679"/>
                  <a:gd name="connsiteY200" fmla="*/ 1822129 h 4046561"/>
                  <a:gd name="connsiteX201" fmla="*/ 3310679 w 3692679"/>
                  <a:gd name="connsiteY201" fmla="*/ 1603747 h 4046561"/>
                  <a:gd name="connsiteX202" fmla="*/ 3324329 w 3692679"/>
                  <a:gd name="connsiteY202" fmla="*/ 1562800 h 4046561"/>
                  <a:gd name="connsiteX203" fmla="*/ 3331013 w 3692679"/>
                  <a:gd name="connsiteY203" fmla="*/ 1460310 h 4046561"/>
                  <a:gd name="connsiteX204" fmla="*/ 3303718 w 3692679"/>
                  <a:gd name="connsiteY204" fmla="*/ 1398895 h 4046561"/>
                  <a:gd name="connsiteX205" fmla="*/ 3296894 w 3692679"/>
                  <a:gd name="connsiteY205" fmla="*/ 1378424 h 4046561"/>
                  <a:gd name="connsiteX206" fmla="*/ 3290070 w 3692679"/>
                  <a:gd name="connsiteY206" fmla="*/ 1357952 h 4046561"/>
                  <a:gd name="connsiteX207" fmla="*/ 3071706 w 3692679"/>
                  <a:gd name="connsiteY207" fmla="*/ 1330657 h 4046561"/>
                  <a:gd name="connsiteX208" fmla="*/ 2846518 w 3692679"/>
                  <a:gd name="connsiteY208" fmla="*/ 1337480 h 4046561"/>
                  <a:gd name="connsiteX209" fmla="*/ 2826046 w 3692679"/>
                  <a:gd name="connsiteY209" fmla="*/ 1351128 h 4046561"/>
                  <a:gd name="connsiteX210" fmla="*/ 2812398 w 3692679"/>
                  <a:gd name="connsiteY210" fmla="*/ 1392071 h 4046561"/>
                  <a:gd name="connsiteX211" fmla="*/ 2805574 w 3692679"/>
                  <a:gd name="connsiteY211" fmla="*/ 1419367 h 4046561"/>
                  <a:gd name="connsiteX212" fmla="*/ 2791927 w 3692679"/>
                  <a:gd name="connsiteY212" fmla="*/ 1473958 h 4046561"/>
                  <a:gd name="connsiteX213" fmla="*/ 2785103 w 3692679"/>
                  <a:gd name="connsiteY213" fmla="*/ 1521725 h 4046561"/>
                  <a:gd name="connsiteX214" fmla="*/ 2791927 w 3692679"/>
                  <a:gd name="connsiteY214" fmla="*/ 1705970 h 4046561"/>
                  <a:gd name="connsiteX215" fmla="*/ 2805574 w 3692679"/>
                  <a:gd name="connsiteY215" fmla="*/ 1808328 h 4046561"/>
                  <a:gd name="connsiteX216" fmla="*/ 2798750 w 3692679"/>
                  <a:gd name="connsiteY216" fmla="*/ 1835624 h 4046561"/>
                  <a:gd name="connsiteX217" fmla="*/ 2737335 w 3692679"/>
                  <a:gd name="connsiteY217" fmla="*/ 1828800 h 4046561"/>
                  <a:gd name="connsiteX218" fmla="*/ 2614506 w 3692679"/>
                  <a:gd name="connsiteY218" fmla="*/ 1821976 h 4046561"/>
                  <a:gd name="connsiteX219" fmla="*/ 2348374 w 3692679"/>
                  <a:gd name="connsiteY219" fmla="*/ 1808328 h 4046561"/>
                  <a:gd name="connsiteX220" fmla="*/ 2225638 w 3692679"/>
                  <a:gd name="connsiteY220" fmla="*/ 1815305 h 4046561"/>
                  <a:gd name="connsiteX221" fmla="*/ 2150573 w 3692679"/>
                  <a:gd name="connsiteY221" fmla="*/ 1815305 h 4046561"/>
                  <a:gd name="connsiteX222" fmla="*/ 1979968 w 3692679"/>
                  <a:gd name="connsiteY222" fmla="*/ 1808480 h 4046561"/>
                  <a:gd name="connsiteX223" fmla="*/ 1918470 w 3692679"/>
                  <a:gd name="connsiteY223" fmla="*/ 1753737 h 4046561"/>
                  <a:gd name="connsiteX224" fmla="*/ 1877527 w 3692679"/>
                  <a:gd name="connsiteY224" fmla="*/ 1692322 h 4046561"/>
                  <a:gd name="connsiteX225" fmla="*/ 1863879 w 3692679"/>
                  <a:gd name="connsiteY225" fmla="*/ 1671851 h 4046561"/>
                  <a:gd name="connsiteX226" fmla="*/ 1822935 w 3692679"/>
                  <a:gd name="connsiteY226" fmla="*/ 1630907 h 4046561"/>
                  <a:gd name="connsiteX227" fmla="*/ 1775168 w 3692679"/>
                  <a:gd name="connsiteY227" fmla="*/ 1576316 h 4046561"/>
                  <a:gd name="connsiteX228" fmla="*/ 1720577 w 3692679"/>
                  <a:gd name="connsiteY228" fmla="*/ 1514901 h 4046561"/>
                  <a:gd name="connsiteX229" fmla="*/ 1679634 w 3692679"/>
                  <a:gd name="connsiteY229" fmla="*/ 1487606 h 4046561"/>
                  <a:gd name="connsiteX230" fmla="*/ 1618219 w 3692679"/>
                  <a:gd name="connsiteY230" fmla="*/ 1439839 h 4046561"/>
                  <a:gd name="connsiteX231" fmla="*/ 1577276 w 3692679"/>
                  <a:gd name="connsiteY231" fmla="*/ 1398895 h 4046561"/>
                  <a:gd name="connsiteX232" fmla="*/ 1536333 w 3692679"/>
                  <a:gd name="connsiteY232" fmla="*/ 1371600 h 4046561"/>
                  <a:gd name="connsiteX233" fmla="*/ 1488565 w 3692679"/>
                  <a:gd name="connsiteY233" fmla="*/ 1310185 h 4046561"/>
                  <a:gd name="connsiteX234" fmla="*/ 1468094 w 3692679"/>
                  <a:gd name="connsiteY234" fmla="*/ 1289713 h 4046561"/>
                  <a:gd name="connsiteX235" fmla="*/ 1447622 w 3692679"/>
                  <a:gd name="connsiteY235" fmla="*/ 1282889 h 4046561"/>
                  <a:gd name="connsiteX236" fmla="*/ 1420327 w 3692679"/>
                  <a:gd name="connsiteY236" fmla="*/ 1248770 h 4046561"/>
                  <a:gd name="connsiteX237" fmla="*/ 1393031 w 3692679"/>
                  <a:gd name="connsiteY237" fmla="*/ 1214651 h 4046561"/>
                  <a:gd name="connsiteX238" fmla="*/ 1379383 w 3692679"/>
                  <a:gd name="connsiteY238" fmla="*/ 1194179 h 4046561"/>
                  <a:gd name="connsiteX239" fmla="*/ 1338440 w 3692679"/>
                  <a:gd name="connsiteY239" fmla="*/ 1153236 h 4046561"/>
                  <a:gd name="connsiteX240" fmla="*/ 1304321 w 3692679"/>
                  <a:gd name="connsiteY240" fmla="*/ 1125940 h 4046561"/>
                  <a:gd name="connsiteX241" fmla="*/ 1290673 w 3692679"/>
                  <a:gd name="connsiteY241" fmla="*/ 1098645 h 4046561"/>
                  <a:gd name="connsiteX242" fmla="*/ 1270201 w 3692679"/>
                  <a:gd name="connsiteY242" fmla="*/ 1084997 h 4046561"/>
                  <a:gd name="connsiteX243" fmla="*/ 1242906 w 3692679"/>
                  <a:gd name="connsiteY243" fmla="*/ 1064525 h 4046561"/>
                  <a:gd name="connsiteX244" fmla="*/ 1297551 w 3692679"/>
                  <a:gd name="connsiteY244" fmla="*/ 873530 h 4046561"/>
                  <a:gd name="connsiteX245" fmla="*/ 1345320 w 3692679"/>
                  <a:gd name="connsiteY245" fmla="*/ 743866 h 4046561"/>
                  <a:gd name="connsiteX246" fmla="*/ 1331672 w 3692679"/>
                  <a:gd name="connsiteY246" fmla="*/ 696095 h 4046561"/>
                  <a:gd name="connsiteX247" fmla="*/ 1249782 w 3692679"/>
                  <a:gd name="connsiteY247" fmla="*/ 696095 h 4046561"/>
                  <a:gd name="connsiteX248" fmla="*/ 1113344 w 3692679"/>
                  <a:gd name="connsiteY248" fmla="*/ 621082 h 4046561"/>
                  <a:gd name="connsiteX249" fmla="*/ 949519 w 3692679"/>
                  <a:gd name="connsiteY249" fmla="*/ 545956 h 4046561"/>
                  <a:gd name="connsiteX250" fmla="*/ 846197 w 3692679"/>
                  <a:gd name="connsiteY250" fmla="*/ 484536 h 4046561"/>
                  <a:gd name="connsiteX251" fmla="*/ 772090 w 3692679"/>
                  <a:gd name="connsiteY251" fmla="*/ 450415 h 4046561"/>
                  <a:gd name="connsiteX252" fmla="*/ 717496 w 3692679"/>
                  <a:gd name="connsiteY252" fmla="*/ 429940 h 4046561"/>
                  <a:gd name="connsiteX253" fmla="*/ 662904 w 3692679"/>
                  <a:gd name="connsiteY253" fmla="*/ 388994 h 4046561"/>
                  <a:gd name="connsiteX254" fmla="*/ 642430 w 3692679"/>
                  <a:gd name="connsiteY254" fmla="*/ 375345 h 4046561"/>
                  <a:gd name="connsiteX255" fmla="*/ 574189 w 3692679"/>
                  <a:gd name="connsiteY255" fmla="*/ 368521 h 4046561"/>
                  <a:gd name="connsiteX256" fmla="*/ 560564 w 3692679"/>
                  <a:gd name="connsiteY256" fmla="*/ 354900 h 4046561"/>
                  <a:gd name="connsiteX257" fmla="*/ 669728 w 3692679"/>
                  <a:gd name="connsiteY257" fmla="*/ 163787 h 4046561"/>
                  <a:gd name="connsiteX258" fmla="*/ 642457 w 3692679"/>
                  <a:gd name="connsiteY258" fmla="*/ 109204 h 4046561"/>
                  <a:gd name="connsiteX259" fmla="*/ 581060 w 3692679"/>
                  <a:gd name="connsiteY259" fmla="*/ 68261 h 4046561"/>
                  <a:gd name="connsiteX260" fmla="*/ 512772 w 3692679"/>
                  <a:gd name="connsiteY260" fmla="*/ 34122 h 4046561"/>
                  <a:gd name="connsiteX261" fmla="*/ 451335 w 3692679"/>
                  <a:gd name="connsiteY261" fmla="*/ 27295 h 4046561"/>
                  <a:gd name="connsiteX262" fmla="*/ 444512 w 3692679"/>
                  <a:gd name="connsiteY262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280135 w 3692679"/>
                  <a:gd name="connsiteY90" fmla="*/ 2702257 h 4046561"/>
                  <a:gd name="connsiteX91" fmla="*/ 2321079 w 3692679"/>
                  <a:gd name="connsiteY91" fmla="*/ 2715904 h 4046561"/>
                  <a:gd name="connsiteX92" fmla="*/ 2362022 w 3692679"/>
                  <a:gd name="connsiteY92" fmla="*/ 2729552 h 4046561"/>
                  <a:gd name="connsiteX93" fmla="*/ 2382494 w 3692679"/>
                  <a:gd name="connsiteY93" fmla="*/ 2736376 h 4046561"/>
                  <a:gd name="connsiteX94" fmla="*/ 2402965 w 3692679"/>
                  <a:gd name="connsiteY94" fmla="*/ 2750024 h 4046561"/>
                  <a:gd name="connsiteX95" fmla="*/ 2423437 w 3692679"/>
                  <a:gd name="connsiteY95" fmla="*/ 2756848 h 4046561"/>
                  <a:gd name="connsiteX96" fmla="*/ 2464380 w 3692679"/>
                  <a:gd name="connsiteY96" fmla="*/ 2784143 h 4046561"/>
                  <a:gd name="connsiteX97" fmla="*/ 2525795 w 3692679"/>
                  <a:gd name="connsiteY97" fmla="*/ 2825086 h 4046561"/>
                  <a:gd name="connsiteX98" fmla="*/ 2546267 w 3692679"/>
                  <a:gd name="connsiteY98" fmla="*/ 2838734 h 4046561"/>
                  <a:gd name="connsiteX99" fmla="*/ 2573562 w 3692679"/>
                  <a:gd name="connsiteY99" fmla="*/ 2852382 h 4046561"/>
                  <a:gd name="connsiteX100" fmla="*/ 2614506 w 3692679"/>
                  <a:gd name="connsiteY100" fmla="*/ 2879677 h 4046561"/>
                  <a:gd name="connsiteX101" fmla="*/ 2634977 w 3692679"/>
                  <a:gd name="connsiteY101" fmla="*/ 2900149 h 4046561"/>
                  <a:gd name="connsiteX102" fmla="*/ 2655449 w 3692679"/>
                  <a:gd name="connsiteY102" fmla="*/ 2913797 h 4046561"/>
                  <a:gd name="connsiteX103" fmla="*/ 2662273 w 3692679"/>
                  <a:gd name="connsiteY103" fmla="*/ 2934268 h 4046561"/>
                  <a:gd name="connsiteX104" fmla="*/ 2675921 w 3692679"/>
                  <a:gd name="connsiteY104" fmla="*/ 2954740 h 4046561"/>
                  <a:gd name="connsiteX105" fmla="*/ 2696392 w 3692679"/>
                  <a:gd name="connsiteY105" fmla="*/ 2995683 h 4046561"/>
                  <a:gd name="connsiteX106" fmla="*/ 2703216 w 3692679"/>
                  <a:gd name="connsiteY106" fmla="*/ 3016155 h 4046561"/>
                  <a:gd name="connsiteX107" fmla="*/ 2723688 w 3692679"/>
                  <a:gd name="connsiteY107" fmla="*/ 3057098 h 4046561"/>
                  <a:gd name="connsiteX108" fmla="*/ 2716864 w 3692679"/>
                  <a:gd name="connsiteY108" fmla="*/ 3118513 h 4046561"/>
                  <a:gd name="connsiteX109" fmla="*/ 2703216 w 3692679"/>
                  <a:gd name="connsiteY109" fmla="*/ 3166280 h 4046561"/>
                  <a:gd name="connsiteX110" fmla="*/ 2696392 w 3692679"/>
                  <a:gd name="connsiteY110" fmla="*/ 3193576 h 4046561"/>
                  <a:gd name="connsiteX111" fmla="*/ 2682744 w 3692679"/>
                  <a:gd name="connsiteY111" fmla="*/ 3234519 h 4046561"/>
                  <a:gd name="connsiteX112" fmla="*/ 2669097 w 3692679"/>
                  <a:gd name="connsiteY112" fmla="*/ 3254991 h 4046561"/>
                  <a:gd name="connsiteX113" fmla="*/ 2655560 w 3692679"/>
                  <a:gd name="connsiteY113" fmla="*/ 3193845 h 4046561"/>
                  <a:gd name="connsiteX114" fmla="*/ 2621439 w 3692679"/>
                  <a:gd name="connsiteY114" fmla="*/ 3248441 h 4046561"/>
                  <a:gd name="connsiteX115" fmla="*/ 2594034 w 3692679"/>
                  <a:gd name="connsiteY115" fmla="*/ 3323230 h 4046561"/>
                  <a:gd name="connsiteX116" fmla="*/ 2634977 w 3692679"/>
                  <a:gd name="connsiteY116" fmla="*/ 3357349 h 4046561"/>
                  <a:gd name="connsiteX117" fmla="*/ 2655449 w 3692679"/>
                  <a:gd name="connsiteY117" fmla="*/ 3364173 h 4046561"/>
                  <a:gd name="connsiteX118" fmla="*/ 2675921 w 3692679"/>
                  <a:gd name="connsiteY118" fmla="*/ 3377821 h 4046561"/>
                  <a:gd name="connsiteX119" fmla="*/ 2696392 w 3692679"/>
                  <a:gd name="connsiteY119" fmla="*/ 3384645 h 4046561"/>
                  <a:gd name="connsiteX120" fmla="*/ 2757807 w 3692679"/>
                  <a:gd name="connsiteY120" fmla="*/ 3418764 h 4046561"/>
                  <a:gd name="connsiteX121" fmla="*/ 2778279 w 3692679"/>
                  <a:gd name="connsiteY121" fmla="*/ 3432412 h 4046561"/>
                  <a:gd name="connsiteX122" fmla="*/ 2826164 w 3692679"/>
                  <a:gd name="connsiteY122" fmla="*/ 3473648 h 4046561"/>
                  <a:gd name="connsiteX123" fmla="*/ 2880757 w 3692679"/>
                  <a:gd name="connsiteY123" fmla="*/ 3507771 h 4046561"/>
                  <a:gd name="connsiteX124" fmla="*/ 2921580 w 3692679"/>
                  <a:gd name="connsiteY124" fmla="*/ 3500651 h 4046561"/>
                  <a:gd name="connsiteX125" fmla="*/ 2989944 w 3692679"/>
                  <a:gd name="connsiteY125" fmla="*/ 3439525 h 4046561"/>
                  <a:gd name="connsiteX126" fmla="*/ 3092177 w 3692679"/>
                  <a:gd name="connsiteY126" fmla="*/ 3370997 h 4046561"/>
                  <a:gd name="connsiteX127" fmla="*/ 3105825 w 3692679"/>
                  <a:gd name="connsiteY127" fmla="*/ 3350525 h 4046561"/>
                  <a:gd name="connsiteX128" fmla="*/ 3119473 w 3692679"/>
                  <a:gd name="connsiteY128" fmla="*/ 3370997 h 4046561"/>
                  <a:gd name="connsiteX129" fmla="*/ 3126297 w 3692679"/>
                  <a:gd name="connsiteY129" fmla="*/ 3391468 h 4046561"/>
                  <a:gd name="connsiteX130" fmla="*/ 3167240 w 3692679"/>
                  <a:gd name="connsiteY130" fmla="*/ 3418764 h 4046561"/>
                  <a:gd name="connsiteX131" fmla="*/ 3187712 w 3692679"/>
                  <a:gd name="connsiteY131" fmla="*/ 3432412 h 4046561"/>
                  <a:gd name="connsiteX132" fmla="*/ 3228655 w 3692679"/>
                  <a:gd name="connsiteY132" fmla="*/ 3405116 h 4046561"/>
                  <a:gd name="connsiteX133" fmla="*/ 3242303 w 3692679"/>
                  <a:gd name="connsiteY133" fmla="*/ 3425588 h 4046561"/>
                  <a:gd name="connsiteX134" fmla="*/ 3283246 w 3692679"/>
                  <a:gd name="connsiteY134" fmla="*/ 3459707 h 4046561"/>
                  <a:gd name="connsiteX135" fmla="*/ 3310541 w 3692679"/>
                  <a:gd name="connsiteY135" fmla="*/ 3500651 h 4046561"/>
                  <a:gd name="connsiteX136" fmla="*/ 3296894 w 3692679"/>
                  <a:gd name="connsiteY136" fmla="*/ 3521122 h 4046561"/>
                  <a:gd name="connsiteX137" fmla="*/ 3283246 w 3692679"/>
                  <a:gd name="connsiteY137" fmla="*/ 3562066 h 4046561"/>
                  <a:gd name="connsiteX138" fmla="*/ 3269598 w 3692679"/>
                  <a:gd name="connsiteY138" fmla="*/ 3582537 h 4046561"/>
                  <a:gd name="connsiteX139" fmla="*/ 3262774 w 3692679"/>
                  <a:gd name="connsiteY139" fmla="*/ 3603009 h 4046561"/>
                  <a:gd name="connsiteX140" fmla="*/ 3290070 w 3692679"/>
                  <a:gd name="connsiteY140" fmla="*/ 3650776 h 4046561"/>
                  <a:gd name="connsiteX141" fmla="*/ 3310541 w 3692679"/>
                  <a:gd name="connsiteY141" fmla="*/ 3664424 h 4046561"/>
                  <a:gd name="connsiteX142" fmla="*/ 3351485 w 3692679"/>
                  <a:gd name="connsiteY142" fmla="*/ 3691719 h 4046561"/>
                  <a:gd name="connsiteX143" fmla="*/ 3371956 w 3692679"/>
                  <a:gd name="connsiteY143" fmla="*/ 3705367 h 4046561"/>
                  <a:gd name="connsiteX144" fmla="*/ 3378780 w 3692679"/>
                  <a:gd name="connsiteY144" fmla="*/ 3725839 h 4046561"/>
                  <a:gd name="connsiteX145" fmla="*/ 3392428 w 3692679"/>
                  <a:gd name="connsiteY145" fmla="*/ 3746310 h 4046561"/>
                  <a:gd name="connsiteX146" fmla="*/ 3412900 w 3692679"/>
                  <a:gd name="connsiteY146" fmla="*/ 3814549 h 4046561"/>
                  <a:gd name="connsiteX147" fmla="*/ 3426547 w 3692679"/>
                  <a:gd name="connsiteY147" fmla="*/ 3903260 h 4046561"/>
                  <a:gd name="connsiteX148" fmla="*/ 3460667 w 3692679"/>
                  <a:gd name="connsiteY148" fmla="*/ 3937379 h 4046561"/>
                  <a:gd name="connsiteX149" fmla="*/ 3501610 w 3692679"/>
                  <a:gd name="connsiteY149" fmla="*/ 3978322 h 4046561"/>
                  <a:gd name="connsiteX150" fmla="*/ 3542553 w 3692679"/>
                  <a:gd name="connsiteY150" fmla="*/ 4012442 h 4046561"/>
                  <a:gd name="connsiteX151" fmla="*/ 3583497 w 3692679"/>
                  <a:gd name="connsiteY151" fmla="*/ 4046561 h 4046561"/>
                  <a:gd name="connsiteX152" fmla="*/ 3603968 w 3692679"/>
                  <a:gd name="connsiteY152" fmla="*/ 4005618 h 4046561"/>
                  <a:gd name="connsiteX153" fmla="*/ 3590321 w 3692679"/>
                  <a:gd name="connsiteY153" fmla="*/ 3957851 h 4046561"/>
                  <a:gd name="connsiteX154" fmla="*/ 3576673 w 3692679"/>
                  <a:gd name="connsiteY154" fmla="*/ 3910083 h 4046561"/>
                  <a:gd name="connsiteX155" fmla="*/ 3563025 w 3692679"/>
                  <a:gd name="connsiteY155" fmla="*/ 3889612 h 4046561"/>
                  <a:gd name="connsiteX156" fmla="*/ 3535730 w 3692679"/>
                  <a:gd name="connsiteY156" fmla="*/ 3828197 h 4046561"/>
                  <a:gd name="connsiteX157" fmla="*/ 3515258 w 3692679"/>
                  <a:gd name="connsiteY157" fmla="*/ 3780430 h 4046561"/>
                  <a:gd name="connsiteX158" fmla="*/ 3501610 w 3692679"/>
                  <a:gd name="connsiteY158" fmla="*/ 3759958 h 4046561"/>
                  <a:gd name="connsiteX159" fmla="*/ 3487962 w 3692679"/>
                  <a:gd name="connsiteY159" fmla="*/ 3719015 h 4046561"/>
                  <a:gd name="connsiteX160" fmla="*/ 3474315 w 3692679"/>
                  <a:gd name="connsiteY160" fmla="*/ 3678071 h 4046561"/>
                  <a:gd name="connsiteX161" fmla="*/ 3467491 w 3692679"/>
                  <a:gd name="connsiteY161" fmla="*/ 3650776 h 4046561"/>
                  <a:gd name="connsiteX162" fmla="*/ 3447019 w 3692679"/>
                  <a:gd name="connsiteY162" fmla="*/ 3589361 h 4046561"/>
                  <a:gd name="connsiteX163" fmla="*/ 3433371 w 3692679"/>
                  <a:gd name="connsiteY163" fmla="*/ 3541594 h 4046561"/>
                  <a:gd name="connsiteX164" fmla="*/ 3419724 w 3692679"/>
                  <a:gd name="connsiteY164" fmla="*/ 3411940 h 4046561"/>
                  <a:gd name="connsiteX165" fmla="*/ 3426547 w 3692679"/>
                  <a:gd name="connsiteY165" fmla="*/ 3309582 h 4046561"/>
                  <a:gd name="connsiteX166" fmla="*/ 3433371 w 3692679"/>
                  <a:gd name="connsiteY166" fmla="*/ 3282286 h 4046561"/>
                  <a:gd name="connsiteX167" fmla="*/ 3447019 w 3692679"/>
                  <a:gd name="connsiteY167" fmla="*/ 3241343 h 4046561"/>
                  <a:gd name="connsiteX168" fmla="*/ 3453843 w 3692679"/>
                  <a:gd name="connsiteY168" fmla="*/ 3220871 h 4046561"/>
                  <a:gd name="connsiteX169" fmla="*/ 3467491 w 3692679"/>
                  <a:gd name="connsiteY169" fmla="*/ 3200400 h 4046561"/>
                  <a:gd name="connsiteX170" fmla="*/ 3481138 w 3692679"/>
                  <a:gd name="connsiteY170" fmla="*/ 3159457 h 4046561"/>
                  <a:gd name="connsiteX171" fmla="*/ 3494786 w 3692679"/>
                  <a:gd name="connsiteY171" fmla="*/ 3138985 h 4046561"/>
                  <a:gd name="connsiteX172" fmla="*/ 3508434 w 3692679"/>
                  <a:gd name="connsiteY172" fmla="*/ 3098042 h 4046561"/>
                  <a:gd name="connsiteX173" fmla="*/ 3522082 w 3692679"/>
                  <a:gd name="connsiteY173" fmla="*/ 3057098 h 4046561"/>
                  <a:gd name="connsiteX174" fmla="*/ 3528906 w 3692679"/>
                  <a:gd name="connsiteY174" fmla="*/ 3036627 h 4046561"/>
                  <a:gd name="connsiteX175" fmla="*/ 3535730 w 3692679"/>
                  <a:gd name="connsiteY175" fmla="*/ 3009331 h 4046561"/>
                  <a:gd name="connsiteX176" fmla="*/ 3549377 w 3692679"/>
                  <a:gd name="connsiteY176" fmla="*/ 2968388 h 4046561"/>
                  <a:gd name="connsiteX177" fmla="*/ 3576673 w 3692679"/>
                  <a:gd name="connsiteY177" fmla="*/ 2886501 h 4046561"/>
                  <a:gd name="connsiteX178" fmla="*/ 3590321 w 3692679"/>
                  <a:gd name="connsiteY178" fmla="*/ 2838734 h 4046561"/>
                  <a:gd name="connsiteX179" fmla="*/ 3603968 w 3692679"/>
                  <a:gd name="connsiteY179" fmla="*/ 2797791 h 4046561"/>
                  <a:gd name="connsiteX180" fmla="*/ 3610792 w 3692679"/>
                  <a:gd name="connsiteY180" fmla="*/ 2770495 h 4046561"/>
                  <a:gd name="connsiteX181" fmla="*/ 3624440 w 3692679"/>
                  <a:gd name="connsiteY181" fmla="*/ 2729552 h 4046561"/>
                  <a:gd name="connsiteX182" fmla="*/ 3631264 w 3692679"/>
                  <a:gd name="connsiteY182" fmla="*/ 2681785 h 4046561"/>
                  <a:gd name="connsiteX183" fmla="*/ 3638088 w 3692679"/>
                  <a:gd name="connsiteY183" fmla="*/ 2654489 h 4046561"/>
                  <a:gd name="connsiteX184" fmla="*/ 3644912 w 3692679"/>
                  <a:gd name="connsiteY184" fmla="*/ 2593074 h 4046561"/>
                  <a:gd name="connsiteX185" fmla="*/ 3658559 w 3692679"/>
                  <a:gd name="connsiteY185" fmla="*/ 2483892 h 4046561"/>
                  <a:gd name="connsiteX186" fmla="*/ 3665383 w 3692679"/>
                  <a:gd name="connsiteY186" fmla="*/ 2333767 h 4046561"/>
                  <a:gd name="connsiteX187" fmla="*/ 3672207 w 3692679"/>
                  <a:gd name="connsiteY187" fmla="*/ 2272352 h 4046561"/>
                  <a:gd name="connsiteX188" fmla="*/ 3692679 w 3692679"/>
                  <a:gd name="connsiteY188" fmla="*/ 1924334 h 4046561"/>
                  <a:gd name="connsiteX189" fmla="*/ 3685855 w 3692679"/>
                  <a:gd name="connsiteY189" fmla="*/ 1828800 h 4046561"/>
                  <a:gd name="connsiteX190" fmla="*/ 3665383 w 3692679"/>
                  <a:gd name="connsiteY190" fmla="*/ 1760561 h 4046561"/>
                  <a:gd name="connsiteX191" fmla="*/ 3658559 w 3692679"/>
                  <a:gd name="connsiteY191" fmla="*/ 1726442 h 4046561"/>
                  <a:gd name="connsiteX192" fmla="*/ 3651735 w 3692679"/>
                  <a:gd name="connsiteY192" fmla="*/ 1705970 h 4046561"/>
                  <a:gd name="connsiteX193" fmla="*/ 3644912 w 3692679"/>
                  <a:gd name="connsiteY193" fmla="*/ 1726442 h 4046561"/>
                  <a:gd name="connsiteX194" fmla="*/ 3631264 w 3692679"/>
                  <a:gd name="connsiteY194" fmla="*/ 1746913 h 4046561"/>
                  <a:gd name="connsiteX195" fmla="*/ 3597144 w 3692679"/>
                  <a:gd name="connsiteY195" fmla="*/ 1801504 h 4046561"/>
                  <a:gd name="connsiteX196" fmla="*/ 3590321 w 3692679"/>
                  <a:gd name="connsiteY196" fmla="*/ 1821976 h 4046561"/>
                  <a:gd name="connsiteX197" fmla="*/ 3549377 w 3692679"/>
                  <a:gd name="connsiteY197" fmla="*/ 1842448 h 4046561"/>
                  <a:gd name="connsiteX198" fmla="*/ 3501610 w 3692679"/>
                  <a:gd name="connsiteY198" fmla="*/ 1862919 h 4046561"/>
                  <a:gd name="connsiteX199" fmla="*/ 3378780 w 3692679"/>
                  <a:gd name="connsiteY199" fmla="*/ 1835624 h 4046561"/>
                  <a:gd name="connsiteX200" fmla="*/ 3303856 w 3692679"/>
                  <a:gd name="connsiteY200" fmla="*/ 1822129 h 4046561"/>
                  <a:gd name="connsiteX201" fmla="*/ 3310679 w 3692679"/>
                  <a:gd name="connsiteY201" fmla="*/ 1603747 h 4046561"/>
                  <a:gd name="connsiteX202" fmla="*/ 3324329 w 3692679"/>
                  <a:gd name="connsiteY202" fmla="*/ 1562800 h 4046561"/>
                  <a:gd name="connsiteX203" fmla="*/ 3331013 w 3692679"/>
                  <a:gd name="connsiteY203" fmla="*/ 1460310 h 4046561"/>
                  <a:gd name="connsiteX204" fmla="*/ 3303718 w 3692679"/>
                  <a:gd name="connsiteY204" fmla="*/ 1398895 h 4046561"/>
                  <a:gd name="connsiteX205" fmla="*/ 3296894 w 3692679"/>
                  <a:gd name="connsiteY205" fmla="*/ 1378424 h 4046561"/>
                  <a:gd name="connsiteX206" fmla="*/ 3290070 w 3692679"/>
                  <a:gd name="connsiteY206" fmla="*/ 1357952 h 4046561"/>
                  <a:gd name="connsiteX207" fmla="*/ 3071706 w 3692679"/>
                  <a:gd name="connsiteY207" fmla="*/ 1330657 h 4046561"/>
                  <a:gd name="connsiteX208" fmla="*/ 2846518 w 3692679"/>
                  <a:gd name="connsiteY208" fmla="*/ 1337480 h 4046561"/>
                  <a:gd name="connsiteX209" fmla="*/ 2826046 w 3692679"/>
                  <a:gd name="connsiteY209" fmla="*/ 1351128 h 4046561"/>
                  <a:gd name="connsiteX210" fmla="*/ 2812398 w 3692679"/>
                  <a:gd name="connsiteY210" fmla="*/ 1392071 h 4046561"/>
                  <a:gd name="connsiteX211" fmla="*/ 2805574 w 3692679"/>
                  <a:gd name="connsiteY211" fmla="*/ 1419367 h 4046561"/>
                  <a:gd name="connsiteX212" fmla="*/ 2791927 w 3692679"/>
                  <a:gd name="connsiteY212" fmla="*/ 1473958 h 4046561"/>
                  <a:gd name="connsiteX213" fmla="*/ 2785103 w 3692679"/>
                  <a:gd name="connsiteY213" fmla="*/ 1521725 h 4046561"/>
                  <a:gd name="connsiteX214" fmla="*/ 2791927 w 3692679"/>
                  <a:gd name="connsiteY214" fmla="*/ 1705970 h 4046561"/>
                  <a:gd name="connsiteX215" fmla="*/ 2805574 w 3692679"/>
                  <a:gd name="connsiteY215" fmla="*/ 1808328 h 4046561"/>
                  <a:gd name="connsiteX216" fmla="*/ 2798750 w 3692679"/>
                  <a:gd name="connsiteY216" fmla="*/ 1835624 h 4046561"/>
                  <a:gd name="connsiteX217" fmla="*/ 2737335 w 3692679"/>
                  <a:gd name="connsiteY217" fmla="*/ 1828800 h 4046561"/>
                  <a:gd name="connsiteX218" fmla="*/ 2614506 w 3692679"/>
                  <a:gd name="connsiteY218" fmla="*/ 1821976 h 4046561"/>
                  <a:gd name="connsiteX219" fmla="*/ 2348374 w 3692679"/>
                  <a:gd name="connsiteY219" fmla="*/ 1808328 h 4046561"/>
                  <a:gd name="connsiteX220" fmla="*/ 2225638 w 3692679"/>
                  <a:gd name="connsiteY220" fmla="*/ 1815305 h 4046561"/>
                  <a:gd name="connsiteX221" fmla="*/ 2150573 w 3692679"/>
                  <a:gd name="connsiteY221" fmla="*/ 1815305 h 4046561"/>
                  <a:gd name="connsiteX222" fmla="*/ 1979968 w 3692679"/>
                  <a:gd name="connsiteY222" fmla="*/ 1808480 h 4046561"/>
                  <a:gd name="connsiteX223" fmla="*/ 1918470 w 3692679"/>
                  <a:gd name="connsiteY223" fmla="*/ 1753737 h 4046561"/>
                  <a:gd name="connsiteX224" fmla="*/ 1877527 w 3692679"/>
                  <a:gd name="connsiteY224" fmla="*/ 1692322 h 4046561"/>
                  <a:gd name="connsiteX225" fmla="*/ 1863879 w 3692679"/>
                  <a:gd name="connsiteY225" fmla="*/ 1671851 h 4046561"/>
                  <a:gd name="connsiteX226" fmla="*/ 1822935 w 3692679"/>
                  <a:gd name="connsiteY226" fmla="*/ 1630907 h 4046561"/>
                  <a:gd name="connsiteX227" fmla="*/ 1775168 w 3692679"/>
                  <a:gd name="connsiteY227" fmla="*/ 1576316 h 4046561"/>
                  <a:gd name="connsiteX228" fmla="*/ 1720577 w 3692679"/>
                  <a:gd name="connsiteY228" fmla="*/ 1514901 h 4046561"/>
                  <a:gd name="connsiteX229" fmla="*/ 1679634 w 3692679"/>
                  <a:gd name="connsiteY229" fmla="*/ 1487606 h 4046561"/>
                  <a:gd name="connsiteX230" fmla="*/ 1618219 w 3692679"/>
                  <a:gd name="connsiteY230" fmla="*/ 1439839 h 4046561"/>
                  <a:gd name="connsiteX231" fmla="*/ 1577276 w 3692679"/>
                  <a:gd name="connsiteY231" fmla="*/ 1398895 h 4046561"/>
                  <a:gd name="connsiteX232" fmla="*/ 1536333 w 3692679"/>
                  <a:gd name="connsiteY232" fmla="*/ 1371600 h 4046561"/>
                  <a:gd name="connsiteX233" fmla="*/ 1488565 w 3692679"/>
                  <a:gd name="connsiteY233" fmla="*/ 1310185 h 4046561"/>
                  <a:gd name="connsiteX234" fmla="*/ 1468094 w 3692679"/>
                  <a:gd name="connsiteY234" fmla="*/ 1289713 h 4046561"/>
                  <a:gd name="connsiteX235" fmla="*/ 1447622 w 3692679"/>
                  <a:gd name="connsiteY235" fmla="*/ 1282889 h 4046561"/>
                  <a:gd name="connsiteX236" fmla="*/ 1420327 w 3692679"/>
                  <a:gd name="connsiteY236" fmla="*/ 1248770 h 4046561"/>
                  <a:gd name="connsiteX237" fmla="*/ 1393031 w 3692679"/>
                  <a:gd name="connsiteY237" fmla="*/ 1214651 h 4046561"/>
                  <a:gd name="connsiteX238" fmla="*/ 1379383 w 3692679"/>
                  <a:gd name="connsiteY238" fmla="*/ 1194179 h 4046561"/>
                  <a:gd name="connsiteX239" fmla="*/ 1338440 w 3692679"/>
                  <a:gd name="connsiteY239" fmla="*/ 1153236 h 4046561"/>
                  <a:gd name="connsiteX240" fmla="*/ 1304321 w 3692679"/>
                  <a:gd name="connsiteY240" fmla="*/ 1125940 h 4046561"/>
                  <a:gd name="connsiteX241" fmla="*/ 1290673 w 3692679"/>
                  <a:gd name="connsiteY241" fmla="*/ 1098645 h 4046561"/>
                  <a:gd name="connsiteX242" fmla="*/ 1270201 w 3692679"/>
                  <a:gd name="connsiteY242" fmla="*/ 1084997 h 4046561"/>
                  <a:gd name="connsiteX243" fmla="*/ 1242906 w 3692679"/>
                  <a:gd name="connsiteY243" fmla="*/ 1064525 h 4046561"/>
                  <a:gd name="connsiteX244" fmla="*/ 1297551 w 3692679"/>
                  <a:gd name="connsiteY244" fmla="*/ 873530 h 4046561"/>
                  <a:gd name="connsiteX245" fmla="*/ 1345320 w 3692679"/>
                  <a:gd name="connsiteY245" fmla="*/ 743866 h 4046561"/>
                  <a:gd name="connsiteX246" fmla="*/ 1331672 w 3692679"/>
                  <a:gd name="connsiteY246" fmla="*/ 696095 h 4046561"/>
                  <a:gd name="connsiteX247" fmla="*/ 1249782 w 3692679"/>
                  <a:gd name="connsiteY247" fmla="*/ 696095 h 4046561"/>
                  <a:gd name="connsiteX248" fmla="*/ 1113344 w 3692679"/>
                  <a:gd name="connsiteY248" fmla="*/ 621082 h 4046561"/>
                  <a:gd name="connsiteX249" fmla="*/ 949519 w 3692679"/>
                  <a:gd name="connsiteY249" fmla="*/ 545956 h 4046561"/>
                  <a:gd name="connsiteX250" fmla="*/ 846197 w 3692679"/>
                  <a:gd name="connsiteY250" fmla="*/ 484536 h 4046561"/>
                  <a:gd name="connsiteX251" fmla="*/ 772090 w 3692679"/>
                  <a:gd name="connsiteY251" fmla="*/ 450415 h 4046561"/>
                  <a:gd name="connsiteX252" fmla="*/ 717496 w 3692679"/>
                  <a:gd name="connsiteY252" fmla="*/ 429940 h 4046561"/>
                  <a:gd name="connsiteX253" fmla="*/ 662904 w 3692679"/>
                  <a:gd name="connsiteY253" fmla="*/ 388994 h 4046561"/>
                  <a:gd name="connsiteX254" fmla="*/ 642430 w 3692679"/>
                  <a:gd name="connsiteY254" fmla="*/ 375345 h 4046561"/>
                  <a:gd name="connsiteX255" fmla="*/ 574189 w 3692679"/>
                  <a:gd name="connsiteY255" fmla="*/ 368521 h 4046561"/>
                  <a:gd name="connsiteX256" fmla="*/ 560564 w 3692679"/>
                  <a:gd name="connsiteY256" fmla="*/ 354900 h 4046561"/>
                  <a:gd name="connsiteX257" fmla="*/ 669728 w 3692679"/>
                  <a:gd name="connsiteY257" fmla="*/ 163787 h 4046561"/>
                  <a:gd name="connsiteX258" fmla="*/ 642457 w 3692679"/>
                  <a:gd name="connsiteY258" fmla="*/ 109204 h 4046561"/>
                  <a:gd name="connsiteX259" fmla="*/ 581060 w 3692679"/>
                  <a:gd name="connsiteY259" fmla="*/ 68261 h 4046561"/>
                  <a:gd name="connsiteX260" fmla="*/ 512772 w 3692679"/>
                  <a:gd name="connsiteY260" fmla="*/ 34122 h 4046561"/>
                  <a:gd name="connsiteX261" fmla="*/ 451335 w 3692679"/>
                  <a:gd name="connsiteY261" fmla="*/ 27295 h 4046561"/>
                  <a:gd name="connsiteX262" fmla="*/ 444512 w 3692679"/>
                  <a:gd name="connsiteY262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280135 w 3692679"/>
                  <a:gd name="connsiteY90" fmla="*/ 2702257 h 4046561"/>
                  <a:gd name="connsiteX91" fmla="*/ 2321079 w 3692679"/>
                  <a:gd name="connsiteY91" fmla="*/ 2715904 h 4046561"/>
                  <a:gd name="connsiteX92" fmla="*/ 2362022 w 3692679"/>
                  <a:gd name="connsiteY92" fmla="*/ 2729552 h 4046561"/>
                  <a:gd name="connsiteX93" fmla="*/ 2382494 w 3692679"/>
                  <a:gd name="connsiteY93" fmla="*/ 2736376 h 4046561"/>
                  <a:gd name="connsiteX94" fmla="*/ 2402965 w 3692679"/>
                  <a:gd name="connsiteY94" fmla="*/ 2750024 h 4046561"/>
                  <a:gd name="connsiteX95" fmla="*/ 2423437 w 3692679"/>
                  <a:gd name="connsiteY95" fmla="*/ 2756848 h 4046561"/>
                  <a:gd name="connsiteX96" fmla="*/ 2464380 w 3692679"/>
                  <a:gd name="connsiteY96" fmla="*/ 2784143 h 4046561"/>
                  <a:gd name="connsiteX97" fmla="*/ 2525795 w 3692679"/>
                  <a:gd name="connsiteY97" fmla="*/ 2825086 h 4046561"/>
                  <a:gd name="connsiteX98" fmla="*/ 2546267 w 3692679"/>
                  <a:gd name="connsiteY98" fmla="*/ 2838734 h 4046561"/>
                  <a:gd name="connsiteX99" fmla="*/ 2573562 w 3692679"/>
                  <a:gd name="connsiteY99" fmla="*/ 2852382 h 4046561"/>
                  <a:gd name="connsiteX100" fmla="*/ 2614506 w 3692679"/>
                  <a:gd name="connsiteY100" fmla="*/ 2879677 h 4046561"/>
                  <a:gd name="connsiteX101" fmla="*/ 2634977 w 3692679"/>
                  <a:gd name="connsiteY101" fmla="*/ 2900149 h 4046561"/>
                  <a:gd name="connsiteX102" fmla="*/ 2655449 w 3692679"/>
                  <a:gd name="connsiteY102" fmla="*/ 2913797 h 4046561"/>
                  <a:gd name="connsiteX103" fmla="*/ 2662273 w 3692679"/>
                  <a:gd name="connsiteY103" fmla="*/ 2934268 h 4046561"/>
                  <a:gd name="connsiteX104" fmla="*/ 2675921 w 3692679"/>
                  <a:gd name="connsiteY104" fmla="*/ 2954740 h 4046561"/>
                  <a:gd name="connsiteX105" fmla="*/ 2696392 w 3692679"/>
                  <a:gd name="connsiteY105" fmla="*/ 2995683 h 4046561"/>
                  <a:gd name="connsiteX106" fmla="*/ 2703216 w 3692679"/>
                  <a:gd name="connsiteY106" fmla="*/ 3016155 h 4046561"/>
                  <a:gd name="connsiteX107" fmla="*/ 2723688 w 3692679"/>
                  <a:gd name="connsiteY107" fmla="*/ 3057098 h 4046561"/>
                  <a:gd name="connsiteX108" fmla="*/ 2716864 w 3692679"/>
                  <a:gd name="connsiteY108" fmla="*/ 3118513 h 4046561"/>
                  <a:gd name="connsiteX109" fmla="*/ 2703216 w 3692679"/>
                  <a:gd name="connsiteY109" fmla="*/ 3166280 h 4046561"/>
                  <a:gd name="connsiteX110" fmla="*/ 2682744 w 3692679"/>
                  <a:gd name="connsiteY110" fmla="*/ 3234519 h 4046561"/>
                  <a:gd name="connsiteX111" fmla="*/ 2669097 w 3692679"/>
                  <a:gd name="connsiteY111" fmla="*/ 3254991 h 4046561"/>
                  <a:gd name="connsiteX112" fmla="*/ 2655560 w 3692679"/>
                  <a:gd name="connsiteY112" fmla="*/ 3193845 h 4046561"/>
                  <a:gd name="connsiteX113" fmla="*/ 2621439 w 3692679"/>
                  <a:gd name="connsiteY113" fmla="*/ 3248441 h 4046561"/>
                  <a:gd name="connsiteX114" fmla="*/ 2594034 w 3692679"/>
                  <a:gd name="connsiteY114" fmla="*/ 3323230 h 4046561"/>
                  <a:gd name="connsiteX115" fmla="*/ 2634977 w 3692679"/>
                  <a:gd name="connsiteY115" fmla="*/ 3357349 h 4046561"/>
                  <a:gd name="connsiteX116" fmla="*/ 2655449 w 3692679"/>
                  <a:gd name="connsiteY116" fmla="*/ 3364173 h 4046561"/>
                  <a:gd name="connsiteX117" fmla="*/ 2675921 w 3692679"/>
                  <a:gd name="connsiteY117" fmla="*/ 3377821 h 4046561"/>
                  <a:gd name="connsiteX118" fmla="*/ 2696392 w 3692679"/>
                  <a:gd name="connsiteY118" fmla="*/ 3384645 h 4046561"/>
                  <a:gd name="connsiteX119" fmla="*/ 2757807 w 3692679"/>
                  <a:gd name="connsiteY119" fmla="*/ 3418764 h 4046561"/>
                  <a:gd name="connsiteX120" fmla="*/ 2778279 w 3692679"/>
                  <a:gd name="connsiteY120" fmla="*/ 3432412 h 4046561"/>
                  <a:gd name="connsiteX121" fmla="*/ 2826164 w 3692679"/>
                  <a:gd name="connsiteY121" fmla="*/ 3473648 h 4046561"/>
                  <a:gd name="connsiteX122" fmla="*/ 2880757 w 3692679"/>
                  <a:gd name="connsiteY122" fmla="*/ 3507771 h 4046561"/>
                  <a:gd name="connsiteX123" fmla="*/ 2921580 w 3692679"/>
                  <a:gd name="connsiteY123" fmla="*/ 3500651 h 4046561"/>
                  <a:gd name="connsiteX124" fmla="*/ 2989944 w 3692679"/>
                  <a:gd name="connsiteY124" fmla="*/ 3439525 h 4046561"/>
                  <a:gd name="connsiteX125" fmla="*/ 3092177 w 3692679"/>
                  <a:gd name="connsiteY125" fmla="*/ 3370997 h 4046561"/>
                  <a:gd name="connsiteX126" fmla="*/ 3105825 w 3692679"/>
                  <a:gd name="connsiteY126" fmla="*/ 3350525 h 4046561"/>
                  <a:gd name="connsiteX127" fmla="*/ 3119473 w 3692679"/>
                  <a:gd name="connsiteY127" fmla="*/ 3370997 h 4046561"/>
                  <a:gd name="connsiteX128" fmla="*/ 3126297 w 3692679"/>
                  <a:gd name="connsiteY128" fmla="*/ 3391468 h 4046561"/>
                  <a:gd name="connsiteX129" fmla="*/ 3167240 w 3692679"/>
                  <a:gd name="connsiteY129" fmla="*/ 3418764 h 4046561"/>
                  <a:gd name="connsiteX130" fmla="*/ 3187712 w 3692679"/>
                  <a:gd name="connsiteY130" fmla="*/ 3432412 h 4046561"/>
                  <a:gd name="connsiteX131" fmla="*/ 3228655 w 3692679"/>
                  <a:gd name="connsiteY131" fmla="*/ 3405116 h 4046561"/>
                  <a:gd name="connsiteX132" fmla="*/ 3242303 w 3692679"/>
                  <a:gd name="connsiteY132" fmla="*/ 3425588 h 4046561"/>
                  <a:gd name="connsiteX133" fmla="*/ 3283246 w 3692679"/>
                  <a:gd name="connsiteY133" fmla="*/ 3459707 h 4046561"/>
                  <a:gd name="connsiteX134" fmla="*/ 3310541 w 3692679"/>
                  <a:gd name="connsiteY134" fmla="*/ 3500651 h 4046561"/>
                  <a:gd name="connsiteX135" fmla="*/ 3296894 w 3692679"/>
                  <a:gd name="connsiteY135" fmla="*/ 3521122 h 4046561"/>
                  <a:gd name="connsiteX136" fmla="*/ 3283246 w 3692679"/>
                  <a:gd name="connsiteY136" fmla="*/ 3562066 h 4046561"/>
                  <a:gd name="connsiteX137" fmla="*/ 3269598 w 3692679"/>
                  <a:gd name="connsiteY137" fmla="*/ 3582537 h 4046561"/>
                  <a:gd name="connsiteX138" fmla="*/ 3262774 w 3692679"/>
                  <a:gd name="connsiteY138" fmla="*/ 3603009 h 4046561"/>
                  <a:gd name="connsiteX139" fmla="*/ 3290070 w 3692679"/>
                  <a:gd name="connsiteY139" fmla="*/ 3650776 h 4046561"/>
                  <a:gd name="connsiteX140" fmla="*/ 3310541 w 3692679"/>
                  <a:gd name="connsiteY140" fmla="*/ 3664424 h 4046561"/>
                  <a:gd name="connsiteX141" fmla="*/ 3351485 w 3692679"/>
                  <a:gd name="connsiteY141" fmla="*/ 3691719 h 4046561"/>
                  <a:gd name="connsiteX142" fmla="*/ 3371956 w 3692679"/>
                  <a:gd name="connsiteY142" fmla="*/ 3705367 h 4046561"/>
                  <a:gd name="connsiteX143" fmla="*/ 3378780 w 3692679"/>
                  <a:gd name="connsiteY143" fmla="*/ 3725839 h 4046561"/>
                  <a:gd name="connsiteX144" fmla="*/ 3392428 w 3692679"/>
                  <a:gd name="connsiteY144" fmla="*/ 3746310 h 4046561"/>
                  <a:gd name="connsiteX145" fmla="*/ 3412900 w 3692679"/>
                  <a:gd name="connsiteY145" fmla="*/ 3814549 h 4046561"/>
                  <a:gd name="connsiteX146" fmla="*/ 3426547 w 3692679"/>
                  <a:gd name="connsiteY146" fmla="*/ 3903260 h 4046561"/>
                  <a:gd name="connsiteX147" fmla="*/ 3460667 w 3692679"/>
                  <a:gd name="connsiteY147" fmla="*/ 3937379 h 4046561"/>
                  <a:gd name="connsiteX148" fmla="*/ 3501610 w 3692679"/>
                  <a:gd name="connsiteY148" fmla="*/ 3978322 h 4046561"/>
                  <a:gd name="connsiteX149" fmla="*/ 3542553 w 3692679"/>
                  <a:gd name="connsiteY149" fmla="*/ 4012442 h 4046561"/>
                  <a:gd name="connsiteX150" fmla="*/ 3583497 w 3692679"/>
                  <a:gd name="connsiteY150" fmla="*/ 4046561 h 4046561"/>
                  <a:gd name="connsiteX151" fmla="*/ 3603968 w 3692679"/>
                  <a:gd name="connsiteY151" fmla="*/ 4005618 h 4046561"/>
                  <a:gd name="connsiteX152" fmla="*/ 3590321 w 3692679"/>
                  <a:gd name="connsiteY152" fmla="*/ 3957851 h 4046561"/>
                  <a:gd name="connsiteX153" fmla="*/ 3576673 w 3692679"/>
                  <a:gd name="connsiteY153" fmla="*/ 3910083 h 4046561"/>
                  <a:gd name="connsiteX154" fmla="*/ 3563025 w 3692679"/>
                  <a:gd name="connsiteY154" fmla="*/ 3889612 h 4046561"/>
                  <a:gd name="connsiteX155" fmla="*/ 3535730 w 3692679"/>
                  <a:gd name="connsiteY155" fmla="*/ 3828197 h 4046561"/>
                  <a:gd name="connsiteX156" fmla="*/ 3515258 w 3692679"/>
                  <a:gd name="connsiteY156" fmla="*/ 3780430 h 4046561"/>
                  <a:gd name="connsiteX157" fmla="*/ 3501610 w 3692679"/>
                  <a:gd name="connsiteY157" fmla="*/ 3759958 h 4046561"/>
                  <a:gd name="connsiteX158" fmla="*/ 3487962 w 3692679"/>
                  <a:gd name="connsiteY158" fmla="*/ 3719015 h 4046561"/>
                  <a:gd name="connsiteX159" fmla="*/ 3474315 w 3692679"/>
                  <a:gd name="connsiteY159" fmla="*/ 3678071 h 4046561"/>
                  <a:gd name="connsiteX160" fmla="*/ 3467491 w 3692679"/>
                  <a:gd name="connsiteY160" fmla="*/ 3650776 h 4046561"/>
                  <a:gd name="connsiteX161" fmla="*/ 3447019 w 3692679"/>
                  <a:gd name="connsiteY161" fmla="*/ 3589361 h 4046561"/>
                  <a:gd name="connsiteX162" fmla="*/ 3433371 w 3692679"/>
                  <a:gd name="connsiteY162" fmla="*/ 3541594 h 4046561"/>
                  <a:gd name="connsiteX163" fmla="*/ 3419724 w 3692679"/>
                  <a:gd name="connsiteY163" fmla="*/ 3411940 h 4046561"/>
                  <a:gd name="connsiteX164" fmla="*/ 3426547 w 3692679"/>
                  <a:gd name="connsiteY164" fmla="*/ 3309582 h 4046561"/>
                  <a:gd name="connsiteX165" fmla="*/ 3433371 w 3692679"/>
                  <a:gd name="connsiteY165" fmla="*/ 3282286 h 4046561"/>
                  <a:gd name="connsiteX166" fmla="*/ 3447019 w 3692679"/>
                  <a:gd name="connsiteY166" fmla="*/ 3241343 h 4046561"/>
                  <a:gd name="connsiteX167" fmla="*/ 3453843 w 3692679"/>
                  <a:gd name="connsiteY167" fmla="*/ 3220871 h 4046561"/>
                  <a:gd name="connsiteX168" fmla="*/ 3467491 w 3692679"/>
                  <a:gd name="connsiteY168" fmla="*/ 3200400 h 4046561"/>
                  <a:gd name="connsiteX169" fmla="*/ 3481138 w 3692679"/>
                  <a:gd name="connsiteY169" fmla="*/ 3159457 h 4046561"/>
                  <a:gd name="connsiteX170" fmla="*/ 3494786 w 3692679"/>
                  <a:gd name="connsiteY170" fmla="*/ 3138985 h 4046561"/>
                  <a:gd name="connsiteX171" fmla="*/ 3508434 w 3692679"/>
                  <a:gd name="connsiteY171" fmla="*/ 3098042 h 4046561"/>
                  <a:gd name="connsiteX172" fmla="*/ 3522082 w 3692679"/>
                  <a:gd name="connsiteY172" fmla="*/ 3057098 h 4046561"/>
                  <a:gd name="connsiteX173" fmla="*/ 3528906 w 3692679"/>
                  <a:gd name="connsiteY173" fmla="*/ 3036627 h 4046561"/>
                  <a:gd name="connsiteX174" fmla="*/ 3535730 w 3692679"/>
                  <a:gd name="connsiteY174" fmla="*/ 3009331 h 4046561"/>
                  <a:gd name="connsiteX175" fmla="*/ 3549377 w 3692679"/>
                  <a:gd name="connsiteY175" fmla="*/ 2968388 h 4046561"/>
                  <a:gd name="connsiteX176" fmla="*/ 3576673 w 3692679"/>
                  <a:gd name="connsiteY176" fmla="*/ 2886501 h 4046561"/>
                  <a:gd name="connsiteX177" fmla="*/ 3590321 w 3692679"/>
                  <a:gd name="connsiteY177" fmla="*/ 2838734 h 4046561"/>
                  <a:gd name="connsiteX178" fmla="*/ 3603968 w 3692679"/>
                  <a:gd name="connsiteY178" fmla="*/ 2797791 h 4046561"/>
                  <a:gd name="connsiteX179" fmla="*/ 3610792 w 3692679"/>
                  <a:gd name="connsiteY179" fmla="*/ 2770495 h 4046561"/>
                  <a:gd name="connsiteX180" fmla="*/ 3624440 w 3692679"/>
                  <a:gd name="connsiteY180" fmla="*/ 2729552 h 4046561"/>
                  <a:gd name="connsiteX181" fmla="*/ 3631264 w 3692679"/>
                  <a:gd name="connsiteY181" fmla="*/ 2681785 h 4046561"/>
                  <a:gd name="connsiteX182" fmla="*/ 3638088 w 3692679"/>
                  <a:gd name="connsiteY182" fmla="*/ 2654489 h 4046561"/>
                  <a:gd name="connsiteX183" fmla="*/ 3644912 w 3692679"/>
                  <a:gd name="connsiteY183" fmla="*/ 2593074 h 4046561"/>
                  <a:gd name="connsiteX184" fmla="*/ 3658559 w 3692679"/>
                  <a:gd name="connsiteY184" fmla="*/ 2483892 h 4046561"/>
                  <a:gd name="connsiteX185" fmla="*/ 3665383 w 3692679"/>
                  <a:gd name="connsiteY185" fmla="*/ 2333767 h 4046561"/>
                  <a:gd name="connsiteX186" fmla="*/ 3672207 w 3692679"/>
                  <a:gd name="connsiteY186" fmla="*/ 2272352 h 4046561"/>
                  <a:gd name="connsiteX187" fmla="*/ 3692679 w 3692679"/>
                  <a:gd name="connsiteY187" fmla="*/ 1924334 h 4046561"/>
                  <a:gd name="connsiteX188" fmla="*/ 3685855 w 3692679"/>
                  <a:gd name="connsiteY188" fmla="*/ 1828800 h 4046561"/>
                  <a:gd name="connsiteX189" fmla="*/ 3665383 w 3692679"/>
                  <a:gd name="connsiteY189" fmla="*/ 1760561 h 4046561"/>
                  <a:gd name="connsiteX190" fmla="*/ 3658559 w 3692679"/>
                  <a:gd name="connsiteY190" fmla="*/ 1726442 h 4046561"/>
                  <a:gd name="connsiteX191" fmla="*/ 3651735 w 3692679"/>
                  <a:gd name="connsiteY191" fmla="*/ 1705970 h 4046561"/>
                  <a:gd name="connsiteX192" fmla="*/ 3644912 w 3692679"/>
                  <a:gd name="connsiteY192" fmla="*/ 1726442 h 4046561"/>
                  <a:gd name="connsiteX193" fmla="*/ 3631264 w 3692679"/>
                  <a:gd name="connsiteY193" fmla="*/ 1746913 h 4046561"/>
                  <a:gd name="connsiteX194" fmla="*/ 3597144 w 3692679"/>
                  <a:gd name="connsiteY194" fmla="*/ 1801504 h 4046561"/>
                  <a:gd name="connsiteX195" fmla="*/ 3590321 w 3692679"/>
                  <a:gd name="connsiteY195" fmla="*/ 1821976 h 4046561"/>
                  <a:gd name="connsiteX196" fmla="*/ 3549377 w 3692679"/>
                  <a:gd name="connsiteY196" fmla="*/ 1842448 h 4046561"/>
                  <a:gd name="connsiteX197" fmla="*/ 3501610 w 3692679"/>
                  <a:gd name="connsiteY197" fmla="*/ 1862919 h 4046561"/>
                  <a:gd name="connsiteX198" fmla="*/ 3378780 w 3692679"/>
                  <a:gd name="connsiteY198" fmla="*/ 1835624 h 4046561"/>
                  <a:gd name="connsiteX199" fmla="*/ 3303856 w 3692679"/>
                  <a:gd name="connsiteY199" fmla="*/ 1822129 h 4046561"/>
                  <a:gd name="connsiteX200" fmla="*/ 3310679 w 3692679"/>
                  <a:gd name="connsiteY200" fmla="*/ 1603747 h 4046561"/>
                  <a:gd name="connsiteX201" fmla="*/ 3324329 w 3692679"/>
                  <a:gd name="connsiteY201" fmla="*/ 1562800 h 4046561"/>
                  <a:gd name="connsiteX202" fmla="*/ 3331013 w 3692679"/>
                  <a:gd name="connsiteY202" fmla="*/ 1460310 h 4046561"/>
                  <a:gd name="connsiteX203" fmla="*/ 3303718 w 3692679"/>
                  <a:gd name="connsiteY203" fmla="*/ 1398895 h 4046561"/>
                  <a:gd name="connsiteX204" fmla="*/ 3296894 w 3692679"/>
                  <a:gd name="connsiteY204" fmla="*/ 1378424 h 4046561"/>
                  <a:gd name="connsiteX205" fmla="*/ 3290070 w 3692679"/>
                  <a:gd name="connsiteY205" fmla="*/ 1357952 h 4046561"/>
                  <a:gd name="connsiteX206" fmla="*/ 3071706 w 3692679"/>
                  <a:gd name="connsiteY206" fmla="*/ 1330657 h 4046561"/>
                  <a:gd name="connsiteX207" fmla="*/ 2846518 w 3692679"/>
                  <a:gd name="connsiteY207" fmla="*/ 1337480 h 4046561"/>
                  <a:gd name="connsiteX208" fmla="*/ 2826046 w 3692679"/>
                  <a:gd name="connsiteY208" fmla="*/ 1351128 h 4046561"/>
                  <a:gd name="connsiteX209" fmla="*/ 2812398 w 3692679"/>
                  <a:gd name="connsiteY209" fmla="*/ 1392071 h 4046561"/>
                  <a:gd name="connsiteX210" fmla="*/ 2805574 w 3692679"/>
                  <a:gd name="connsiteY210" fmla="*/ 1419367 h 4046561"/>
                  <a:gd name="connsiteX211" fmla="*/ 2791927 w 3692679"/>
                  <a:gd name="connsiteY211" fmla="*/ 1473958 h 4046561"/>
                  <a:gd name="connsiteX212" fmla="*/ 2785103 w 3692679"/>
                  <a:gd name="connsiteY212" fmla="*/ 1521725 h 4046561"/>
                  <a:gd name="connsiteX213" fmla="*/ 2791927 w 3692679"/>
                  <a:gd name="connsiteY213" fmla="*/ 1705970 h 4046561"/>
                  <a:gd name="connsiteX214" fmla="*/ 2805574 w 3692679"/>
                  <a:gd name="connsiteY214" fmla="*/ 1808328 h 4046561"/>
                  <a:gd name="connsiteX215" fmla="*/ 2798750 w 3692679"/>
                  <a:gd name="connsiteY215" fmla="*/ 1835624 h 4046561"/>
                  <a:gd name="connsiteX216" fmla="*/ 2737335 w 3692679"/>
                  <a:gd name="connsiteY216" fmla="*/ 1828800 h 4046561"/>
                  <a:gd name="connsiteX217" fmla="*/ 2614506 w 3692679"/>
                  <a:gd name="connsiteY217" fmla="*/ 1821976 h 4046561"/>
                  <a:gd name="connsiteX218" fmla="*/ 2348374 w 3692679"/>
                  <a:gd name="connsiteY218" fmla="*/ 1808328 h 4046561"/>
                  <a:gd name="connsiteX219" fmla="*/ 2225638 w 3692679"/>
                  <a:gd name="connsiteY219" fmla="*/ 1815305 h 4046561"/>
                  <a:gd name="connsiteX220" fmla="*/ 2150573 w 3692679"/>
                  <a:gd name="connsiteY220" fmla="*/ 1815305 h 4046561"/>
                  <a:gd name="connsiteX221" fmla="*/ 1979968 w 3692679"/>
                  <a:gd name="connsiteY221" fmla="*/ 1808480 h 4046561"/>
                  <a:gd name="connsiteX222" fmla="*/ 1918470 w 3692679"/>
                  <a:gd name="connsiteY222" fmla="*/ 1753737 h 4046561"/>
                  <a:gd name="connsiteX223" fmla="*/ 1877527 w 3692679"/>
                  <a:gd name="connsiteY223" fmla="*/ 1692322 h 4046561"/>
                  <a:gd name="connsiteX224" fmla="*/ 1863879 w 3692679"/>
                  <a:gd name="connsiteY224" fmla="*/ 1671851 h 4046561"/>
                  <a:gd name="connsiteX225" fmla="*/ 1822935 w 3692679"/>
                  <a:gd name="connsiteY225" fmla="*/ 1630907 h 4046561"/>
                  <a:gd name="connsiteX226" fmla="*/ 1775168 w 3692679"/>
                  <a:gd name="connsiteY226" fmla="*/ 1576316 h 4046561"/>
                  <a:gd name="connsiteX227" fmla="*/ 1720577 w 3692679"/>
                  <a:gd name="connsiteY227" fmla="*/ 1514901 h 4046561"/>
                  <a:gd name="connsiteX228" fmla="*/ 1679634 w 3692679"/>
                  <a:gd name="connsiteY228" fmla="*/ 1487606 h 4046561"/>
                  <a:gd name="connsiteX229" fmla="*/ 1618219 w 3692679"/>
                  <a:gd name="connsiteY229" fmla="*/ 1439839 h 4046561"/>
                  <a:gd name="connsiteX230" fmla="*/ 1577276 w 3692679"/>
                  <a:gd name="connsiteY230" fmla="*/ 1398895 h 4046561"/>
                  <a:gd name="connsiteX231" fmla="*/ 1536333 w 3692679"/>
                  <a:gd name="connsiteY231" fmla="*/ 1371600 h 4046561"/>
                  <a:gd name="connsiteX232" fmla="*/ 1488565 w 3692679"/>
                  <a:gd name="connsiteY232" fmla="*/ 1310185 h 4046561"/>
                  <a:gd name="connsiteX233" fmla="*/ 1468094 w 3692679"/>
                  <a:gd name="connsiteY233" fmla="*/ 1289713 h 4046561"/>
                  <a:gd name="connsiteX234" fmla="*/ 1447622 w 3692679"/>
                  <a:gd name="connsiteY234" fmla="*/ 1282889 h 4046561"/>
                  <a:gd name="connsiteX235" fmla="*/ 1420327 w 3692679"/>
                  <a:gd name="connsiteY235" fmla="*/ 1248770 h 4046561"/>
                  <a:gd name="connsiteX236" fmla="*/ 1393031 w 3692679"/>
                  <a:gd name="connsiteY236" fmla="*/ 1214651 h 4046561"/>
                  <a:gd name="connsiteX237" fmla="*/ 1379383 w 3692679"/>
                  <a:gd name="connsiteY237" fmla="*/ 1194179 h 4046561"/>
                  <a:gd name="connsiteX238" fmla="*/ 1338440 w 3692679"/>
                  <a:gd name="connsiteY238" fmla="*/ 1153236 h 4046561"/>
                  <a:gd name="connsiteX239" fmla="*/ 1304321 w 3692679"/>
                  <a:gd name="connsiteY239" fmla="*/ 1125940 h 4046561"/>
                  <a:gd name="connsiteX240" fmla="*/ 1290673 w 3692679"/>
                  <a:gd name="connsiteY240" fmla="*/ 1098645 h 4046561"/>
                  <a:gd name="connsiteX241" fmla="*/ 1270201 w 3692679"/>
                  <a:gd name="connsiteY241" fmla="*/ 1084997 h 4046561"/>
                  <a:gd name="connsiteX242" fmla="*/ 1242906 w 3692679"/>
                  <a:gd name="connsiteY242" fmla="*/ 1064525 h 4046561"/>
                  <a:gd name="connsiteX243" fmla="*/ 1297551 w 3692679"/>
                  <a:gd name="connsiteY243" fmla="*/ 873530 h 4046561"/>
                  <a:gd name="connsiteX244" fmla="*/ 1345320 w 3692679"/>
                  <a:gd name="connsiteY244" fmla="*/ 743866 h 4046561"/>
                  <a:gd name="connsiteX245" fmla="*/ 1331672 w 3692679"/>
                  <a:gd name="connsiteY245" fmla="*/ 696095 h 4046561"/>
                  <a:gd name="connsiteX246" fmla="*/ 1249782 w 3692679"/>
                  <a:gd name="connsiteY246" fmla="*/ 696095 h 4046561"/>
                  <a:gd name="connsiteX247" fmla="*/ 1113344 w 3692679"/>
                  <a:gd name="connsiteY247" fmla="*/ 621082 h 4046561"/>
                  <a:gd name="connsiteX248" fmla="*/ 949519 w 3692679"/>
                  <a:gd name="connsiteY248" fmla="*/ 545956 h 4046561"/>
                  <a:gd name="connsiteX249" fmla="*/ 846197 w 3692679"/>
                  <a:gd name="connsiteY249" fmla="*/ 484536 h 4046561"/>
                  <a:gd name="connsiteX250" fmla="*/ 772090 w 3692679"/>
                  <a:gd name="connsiteY250" fmla="*/ 450415 h 4046561"/>
                  <a:gd name="connsiteX251" fmla="*/ 717496 w 3692679"/>
                  <a:gd name="connsiteY251" fmla="*/ 429940 h 4046561"/>
                  <a:gd name="connsiteX252" fmla="*/ 662904 w 3692679"/>
                  <a:gd name="connsiteY252" fmla="*/ 388994 h 4046561"/>
                  <a:gd name="connsiteX253" fmla="*/ 642430 w 3692679"/>
                  <a:gd name="connsiteY253" fmla="*/ 375345 h 4046561"/>
                  <a:gd name="connsiteX254" fmla="*/ 574189 w 3692679"/>
                  <a:gd name="connsiteY254" fmla="*/ 368521 h 4046561"/>
                  <a:gd name="connsiteX255" fmla="*/ 560564 w 3692679"/>
                  <a:gd name="connsiteY255" fmla="*/ 354900 h 4046561"/>
                  <a:gd name="connsiteX256" fmla="*/ 669728 w 3692679"/>
                  <a:gd name="connsiteY256" fmla="*/ 163787 h 4046561"/>
                  <a:gd name="connsiteX257" fmla="*/ 642457 w 3692679"/>
                  <a:gd name="connsiteY257" fmla="*/ 109204 h 4046561"/>
                  <a:gd name="connsiteX258" fmla="*/ 581060 w 3692679"/>
                  <a:gd name="connsiteY258" fmla="*/ 68261 h 4046561"/>
                  <a:gd name="connsiteX259" fmla="*/ 512772 w 3692679"/>
                  <a:gd name="connsiteY259" fmla="*/ 34122 h 4046561"/>
                  <a:gd name="connsiteX260" fmla="*/ 451335 w 3692679"/>
                  <a:gd name="connsiteY260" fmla="*/ 27295 h 4046561"/>
                  <a:gd name="connsiteX261" fmla="*/ 444512 w 3692679"/>
                  <a:gd name="connsiteY261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280135 w 3692679"/>
                  <a:gd name="connsiteY90" fmla="*/ 2702257 h 4046561"/>
                  <a:gd name="connsiteX91" fmla="*/ 2321079 w 3692679"/>
                  <a:gd name="connsiteY91" fmla="*/ 2715904 h 4046561"/>
                  <a:gd name="connsiteX92" fmla="*/ 2362022 w 3692679"/>
                  <a:gd name="connsiteY92" fmla="*/ 2729552 h 4046561"/>
                  <a:gd name="connsiteX93" fmla="*/ 2382494 w 3692679"/>
                  <a:gd name="connsiteY93" fmla="*/ 2736376 h 4046561"/>
                  <a:gd name="connsiteX94" fmla="*/ 2402965 w 3692679"/>
                  <a:gd name="connsiteY94" fmla="*/ 2750024 h 4046561"/>
                  <a:gd name="connsiteX95" fmla="*/ 2423437 w 3692679"/>
                  <a:gd name="connsiteY95" fmla="*/ 2756848 h 4046561"/>
                  <a:gd name="connsiteX96" fmla="*/ 2464380 w 3692679"/>
                  <a:gd name="connsiteY96" fmla="*/ 2784143 h 4046561"/>
                  <a:gd name="connsiteX97" fmla="*/ 2525795 w 3692679"/>
                  <a:gd name="connsiteY97" fmla="*/ 2825086 h 4046561"/>
                  <a:gd name="connsiteX98" fmla="*/ 2546267 w 3692679"/>
                  <a:gd name="connsiteY98" fmla="*/ 2838734 h 4046561"/>
                  <a:gd name="connsiteX99" fmla="*/ 2573562 w 3692679"/>
                  <a:gd name="connsiteY99" fmla="*/ 2852382 h 4046561"/>
                  <a:gd name="connsiteX100" fmla="*/ 2614506 w 3692679"/>
                  <a:gd name="connsiteY100" fmla="*/ 2879677 h 4046561"/>
                  <a:gd name="connsiteX101" fmla="*/ 2634977 w 3692679"/>
                  <a:gd name="connsiteY101" fmla="*/ 2900149 h 4046561"/>
                  <a:gd name="connsiteX102" fmla="*/ 2655449 w 3692679"/>
                  <a:gd name="connsiteY102" fmla="*/ 2913797 h 4046561"/>
                  <a:gd name="connsiteX103" fmla="*/ 2662273 w 3692679"/>
                  <a:gd name="connsiteY103" fmla="*/ 2934268 h 4046561"/>
                  <a:gd name="connsiteX104" fmla="*/ 2675921 w 3692679"/>
                  <a:gd name="connsiteY104" fmla="*/ 2954740 h 4046561"/>
                  <a:gd name="connsiteX105" fmla="*/ 2696392 w 3692679"/>
                  <a:gd name="connsiteY105" fmla="*/ 2995683 h 4046561"/>
                  <a:gd name="connsiteX106" fmla="*/ 2703216 w 3692679"/>
                  <a:gd name="connsiteY106" fmla="*/ 3016155 h 4046561"/>
                  <a:gd name="connsiteX107" fmla="*/ 2723688 w 3692679"/>
                  <a:gd name="connsiteY107" fmla="*/ 3057098 h 4046561"/>
                  <a:gd name="connsiteX108" fmla="*/ 2716864 w 3692679"/>
                  <a:gd name="connsiteY108" fmla="*/ 3118513 h 4046561"/>
                  <a:gd name="connsiteX109" fmla="*/ 2703216 w 3692679"/>
                  <a:gd name="connsiteY109" fmla="*/ 3166280 h 4046561"/>
                  <a:gd name="connsiteX110" fmla="*/ 2682744 w 3692679"/>
                  <a:gd name="connsiteY110" fmla="*/ 3234519 h 4046561"/>
                  <a:gd name="connsiteX111" fmla="*/ 2655560 w 3692679"/>
                  <a:gd name="connsiteY111" fmla="*/ 3193845 h 4046561"/>
                  <a:gd name="connsiteX112" fmla="*/ 2621439 w 3692679"/>
                  <a:gd name="connsiteY112" fmla="*/ 3248441 h 4046561"/>
                  <a:gd name="connsiteX113" fmla="*/ 2594034 w 3692679"/>
                  <a:gd name="connsiteY113" fmla="*/ 3323230 h 4046561"/>
                  <a:gd name="connsiteX114" fmla="*/ 2634977 w 3692679"/>
                  <a:gd name="connsiteY114" fmla="*/ 3357349 h 4046561"/>
                  <a:gd name="connsiteX115" fmla="*/ 2655449 w 3692679"/>
                  <a:gd name="connsiteY115" fmla="*/ 3364173 h 4046561"/>
                  <a:gd name="connsiteX116" fmla="*/ 2675921 w 3692679"/>
                  <a:gd name="connsiteY116" fmla="*/ 3377821 h 4046561"/>
                  <a:gd name="connsiteX117" fmla="*/ 2696392 w 3692679"/>
                  <a:gd name="connsiteY117" fmla="*/ 3384645 h 4046561"/>
                  <a:gd name="connsiteX118" fmla="*/ 2757807 w 3692679"/>
                  <a:gd name="connsiteY118" fmla="*/ 3418764 h 4046561"/>
                  <a:gd name="connsiteX119" fmla="*/ 2778279 w 3692679"/>
                  <a:gd name="connsiteY119" fmla="*/ 3432412 h 4046561"/>
                  <a:gd name="connsiteX120" fmla="*/ 2826164 w 3692679"/>
                  <a:gd name="connsiteY120" fmla="*/ 3473648 h 4046561"/>
                  <a:gd name="connsiteX121" fmla="*/ 2880757 w 3692679"/>
                  <a:gd name="connsiteY121" fmla="*/ 3507771 h 4046561"/>
                  <a:gd name="connsiteX122" fmla="*/ 2921580 w 3692679"/>
                  <a:gd name="connsiteY122" fmla="*/ 3500651 h 4046561"/>
                  <a:gd name="connsiteX123" fmla="*/ 2989944 w 3692679"/>
                  <a:gd name="connsiteY123" fmla="*/ 3439525 h 4046561"/>
                  <a:gd name="connsiteX124" fmla="*/ 3092177 w 3692679"/>
                  <a:gd name="connsiteY124" fmla="*/ 3370997 h 4046561"/>
                  <a:gd name="connsiteX125" fmla="*/ 3105825 w 3692679"/>
                  <a:gd name="connsiteY125" fmla="*/ 3350525 h 4046561"/>
                  <a:gd name="connsiteX126" fmla="*/ 3119473 w 3692679"/>
                  <a:gd name="connsiteY126" fmla="*/ 3370997 h 4046561"/>
                  <a:gd name="connsiteX127" fmla="*/ 3126297 w 3692679"/>
                  <a:gd name="connsiteY127" fmla="*/ 3391468 h 4046561"/>
                  <a:gd name="connsiteX128" fmla="*/ 3167240 w 3692679"/>
                  <a:gd name="connsiteY128" fmla="*/ 3418764 h 4046561"/>
                  <a:gd name="connsiteX129" fmla="*/ 3187712 w 3692679"/>
                  <a:gd name="connsiteY129" fmla="*/ 3432412 h 4046561"/>
                  <a:gd name="connsiteX130" fmla="*/ 3228655 w 3692679"/>
                  <a:gd name="connsiteY130" fmla="*/ 3405116 h 4046561"/>
                  <a:gd name="connsiteX131" fmla="*/ 3242303 w 3692679"/>
                  <a:gd name="connsiteY131" fmla="*/ 3425588 h 4046561"/>
                  <a:gd name="connsiteX132" fmla="*/ 3283246 w 3692679"/>
                  <a:gd name="connsiteY132" fmla="*/ 3459707 h 4046561"/>
                  <a:gd name="connsiteX133" fmla="*/ 3310541 w 3692679"/>
                  <a:gd name="connsiteY133" fmla="*/ 3500651 h 4046561"/>
                  <a:gd name="connsiteX134" fmla="*/ 3296894 w 3692679"/>
                  <a:gd name="connsiteY134" fmla="*/ 3521122 h 4046561"/>
                  <a:gd name="connsiteX135" fmla="*/ 3283246 w 3692679"/>
                  <a:gd name="connsiteY135" fmla="*/ 3562066 h 4046561"/>
                  <a:gd name="connsiteX136" fmla="*/ 3269598 w 3692679"/>
                  <a:gd name="connsiteY136" fmla="*/ 3582537 h 4046561"/>
                  <a:gd name="connsiteX137" fmla="*/ 3262774 w 3692679"/>
                  <a:gd name="connsiteY137" fmla="*/ 3603009 h 4046561"/>
                  <a:gd name="connsiteX138" fmla="*/ 3290070 w 3692679"/>
                  <a:gd name="connsiteY138" fmla="*/ 3650776 h 4046561"/>
                  <a:gd name="connsiteX139" fmla="*/ 3310541 w 3692679"/>
                  <a:gd name="connsiteY139" fmla="*/ 3664424 h 4046561"/>
                  <a:gd name="connsiteX140" fmla="*/ 3351485 w 3692679"/>
                  <a:gd name="connsiteY140" fmla="*/ 3691719 h 4046561"/>
                  <a:gd name="connsiteX141" fmla="*/ 3371956 w 3692679"/>
                  <a:gd name="connsiteY141" fmla="*/ 3705367 h 4046561"/>
                  <a:gd name="connsiteX142" fmla="*/ 3378780 w 3692679"/>
                  <a:gd name="connsiteY142" fmla="*/ 3725839 h 4046561"/>
                  <a:gd name="connsiteX143" fmla="*/ 3392428 w 3692679"/>
                  <a:gd name="connsiteY143" fmla="*/ 3746310 h 4046561"/>
                  <a:gd name="connsiteX144" fmla="*/ 3412900 w 3692679"/>
                  <a:gd name="connsiteY144" fmla="*/ 3814549 h 4046561"/>
                  <a:gd name="connsiteX145" fmla="*/ 3426547 w 3692679"/>
                  <a:gd name="connsiteY145" fmla="*/ 3903260 h 4046561"/>
                  <a:gd name="connsiteX146" fmla="*/ 3460667 w 3692679"/>
                  <a:gd name="connsiteY146" fmla="*/ 3937379 h 4046561"/>
                  <a:gd name="connsiteX147" fmla="*/ 3501610 w 3692679"/>
                  <a:gd name="connsiteY147" fmla="*/ 3978322 h 4046561"/>
                  <a:gd name="connsiteX148" fmla="*/ 3542553 w 3692679"/>
                  <a:gd name="connsiteY148" fmla="*/ 4012442 h 4046561"/>
                  <a:gd name="connsiteX149" fmla="*/ 3583497 w 3692679"/>
                  <a:gd name="connsiteY149" fmla="*/ 4046561 h 4046561"/>
                  <a:gd name="connsiteX150" fmla="*/ 3603968 w 3692679"/>
                  <a:gd name="connsiteY150" fmla="*/ 4005618 h 4046561"/>
                  <a:gd name="connsiteX151" fmla="*/ 3590321 w 3692679"/>
                  <a:gd name="connsiteY151" fmla="*/ 3957851 h 4046561"/>
                  <a:gd name="connsiteX152" fmla="*/ 3576673 w 3692679"/>
                  <a:gd name="connsiteY152" fmla="*/ 3910083 h 4046561"/>
                  <a:gd name="connsiteX153" fmla="*/ 3563025 w 3692679"/>
                  <a:gd name="connsiteY153" fmla="*/ 3889612 h 4046561"/>
                  <a:gd name="connsiteX154" fmla="*/ 3535730 w 3692679"/>
                  <a:gd name="connsiteY154" fmla="*/ 3828197 h 4046561"/>
                  <a:gd name="connsiteX155" fmla="*/ 3515258 w 3692679"/>
                  <a:gd name="connsiteY155" fmla="*/ 3780430 h 4046561"/>
                  <a:gd name="connsiteX156" fmla="*/ 3501610 w 3692679"/>
                  <a:gd name="connsiteY156" fmla="*/ 3759958 h 4046561"/>
                  <a:gd name="connsiteX157" fmla="*/ 3487962 w 3692679"/>
                  <a:gd name="connsiteY157" fmla="*/ 3719015 h 4046561"/>
                  <a:gd name="connsiteX158" fmla="*/ 3474315 w 3692679"/>
                  <a:gd name="connsiteY158" fmla="*/ 3678071 h 4046561"/>
                  <a:gd name="connsiteX159" fmla="*/ 3467491 w 3692679"/>
                  <a:gd name="connsiteY159" fmla="*/ 3650776 h 4046561"/>
                  <a:gd name="connsiteX160" fmla="*/ 3447019 w 3692679"/>
                  <a:gd name="connsiteY160" fmla="*/ 3589361 h 4046561"/>
                  <a:gd name="connsiteX161" fmla="*/ 3433371 w 3692679"/>
                  <a:gd name="connsiteY161" fmla="*/ 3541594 h 4046561"/>
                  <a:gd name="connsiteX162" fmla="*/ 3419724 w 3692679"/>
                  <a:gd name="connsiteY162" fmla="*/ 3411940 h 4046561"/>
                  <a:gd name="connsiteX163" fmla="*/ 3426547 w 3692679"/>
                  <a:gd name="connsiteY163" fmla="*/ 3309582 h 4046561"/>
                  <a:gd name="connsiteX164" fmla="*/ 3433371 w 3692679"/>
                  <a:gd name="connsiteY164" fmla="*/ 3282286 h 4046561"/>
                  <a:gd name="connsiteX165" fmla="*/ 3447019 w 3692679"/>
                  <a:gd name="connsiteY165" fmla="*/ 3241343 h 4046561"/>
                  <a:gd name="connsiteX166" fmla="*/ 3453843 w 3692679"/>
                  <a:gd name="connsiteY166" fmla="*/ 3220871 h 4046561"/>
                  <a:gd name="connsiteX167" fmla="*/ 3467491 w 3692679"/>
                  <a:gd name="connsiteY167" fmla="*/ 3200400 h 4046561"/>
                  <a:gd name="connsiteX168" fmla="*/ 3481138 w 3692679"/>
                  <a:gd name="connsiteY168" fmla="*/ 3159457 h 4046561"/>
                  <a:gd name="connsiteX169" fmla="*/ 3494786 w 3692679"/>
                  <a:gd name="connsiteY169" fmla="*/ 3138985 h 4046561"/>
                  <a:gd name="connsiteX170" fmla="*/ 3508434 w 3692679"/>
                  <a:gd name="connsiteY170" fmla="*/ 3098042 h 4046561"/>
                  <a:gd name="connsiteX171" fmla="*/ 3522082 w 3692679"/>
                  <a:gd name="connsiteY171" fmla="*/ 3057098 h 4046561"/>
                  <a:gd name="connsiteX172" fmla="*/ 3528906 w 3692679"/>
                  <a:gd name="connsiteY172" fmla="*/ 3036627 h 4046561"/>
                  <a:gd name="connsiteX173" fmla="*/ 3535730 w 3692679"/>
                  <a:gd name="connsiteY173" fmla="*/ 3009331 h 4046561"/>
                  <a:gd name="connsiteX174" fmla="*/ 3549377 w 3692679"/>
                  <a:gd name="connsiteY174" fmla="*/ 2968388 h 4046561"/>
                  <a:gd name="connsiteX175" fmla="*/ 3576673 w 3692679"/>
                  <a:gd name="connsiteY175" fmla="*/ 2886501 h 4046561"/>
                  <a:gd name="connsiteX176" fmla="*/ 3590321 w 3692679"/>
                  <a:gd name="connsiteY176" fmla="*/ 2838734 h 4046561"/>
                  <a:gd name="connsiteX177" fmla="*/ 3603968 w 3692679"/>
                  <a:gd name="connsiteY177" fmla="*/ 2797791 h 4046561"/>
                  <a:gd name="connsiteX178" fmla="*/ 3610792 w 3692679"/>
                  <a:gd name="connsiteY178" fmla="*/ 2770495 h 4046561"/>
                  <a:gd name="connsiteX179" fmla="*/ 3624440 w 3692679"/>
                  <a:gd name="connsiteY179" fmla="*/ 2729552 h 4046561"/>
                  <a:gd name="connsiteX180" fmla="*/ 3631264 w 3692679"/>
                  <a:gd name="connsiteY180" fmla="*/ 2681785 h 4046561"/>
                  <a:gd name="connsiteX181" fmla="*/ 3638088 w 3692679"/>
                  <a:gd name="connsiteY181" fmla="*/ 2654489 h 4046561"/>
                  <a:gd name="connsiteX182" fmla="*/ 3644912 w 3692679"/>
                  <a:gd name="connsiteY182" fmla="*/ 2593074 h 4046561"/>
                  <a:gd name="connsiteX183" fmla="*/ 3658559 w 3692679"/>
                  <a:gd name="connsiteY183" fmla="*/ 2483892 h 4046561"/>
                  <a:gd name="connsiteX184" fmla="*/ 3665383 w 3692679"/>
                  <a:gd name="connsiteY184" fmla="*/ 2333767 h 4046561"/>
                  <a:gd name="connsiteX185" fmla="*/ 3672207 w 3692679"/>
                  <a:gd name="connsiteY185" fmla="*/ 2272352 h 4046561"/>
                  <a:gd name="connsiteX186" fmla="*/ 3692679 w 3692679"/>
                  <a:gd name="connsiteY186" fmla="*/ 1924334 h 4046561"/>
                  <a:gd name="connsiteX187" fmla="*/ 3685855 w 3692679"/>
                  <a:gd name="connsiteY187" fmla="*/ 1828800 h 4046561"/>
                  <a:gd name="connsiteX188" fmla="*/ 3665383 w 3692679"/>
                  <a:gd name="connsiteY188" fmla="*/ 1760561 h 4046561"/>
                  <a:gd name="connsiteX189" fmla="*/ 3658559 w 3692679"/>
                  <a:gd name="connsiteY189" fmla="*/ 1726442 h 4046561"/>
                  <a:gd name="connsiteX190" fmla="*/ 3651735 w 3692679"/>
                  <a:gd name="connsiteY190" fmla="*/ 1705970 h 4046561"/>
                  <a:gd name="connsiteX191" fmla="*/ 3644912 w 3692679"/>
                  <a:gd name="connsiteY191" fmla="*/ 1726442 h 4046561"/>
                  <a:gd name="connsiteX192" fmla="*/ 3631264 w 3692679"/>
                  <a:gd name="connsiteY192" fmla="*/ 1746913 h 4046561"/>
                  <a:gd name="connsiteX193" fmla="*/ 3597144 w 3692679"/>
                  <a:gd name="connsiteY193" fmla="*/ 1801504 h 4046561"/>
                  <a:gd name="connsiteX194" fmla="*/ 3590321 w 3692679"/>
                  <a:gd name="connsiteY194" fmla="*/ 1821976 h 4046561"/>
                  <a:gd name="connsiteX195" fmla="*/ 3549377 w 3692679"/>
                  <a:gd name="connsiteY195" fmla="*/ 1842448 h 4046561"/>
                  <a:gd name="connsiteX196" fmla="*/ 3501610 w 3692679"/>
                  <a:gd name="connsiteY196" fmla="*/ 1862919 h 4046561"/>
                  <a:gd name="connsiteX197" fmla="*/ 3378780 w 3692679"/>
                  <a:gd name="connsiteY197" fmla="*/ 1835624 h 4046561"/>
                  <a:gd name="connsiteX198" fmla="*/ 3303856 w 3692679"/>
                  <a:gd name="connsiteY198" fmla="*/ 1822129 h 4046561"/>
                  <a:gd name="connsiteX199" fmla="*/ 3310679 w 3692679"/>
                  <a:gd name="connsiteY199" fmla="*/ 1603747 h 4046561"/>
                  <a:gd name="connsiteX200" fmla="*/ 3324329 w 3692679"/>
                  <a:gd name="connsiteY200" fmla="*/ 1562800 h 4046561"/>
                  <a:gd name="connsiteX201" fmla="*/ 3331013 w 3692679"/>
                  <a:gd name="connsiteY201" fmla="*/ 1460310 h 4046561"/>
                  <a:gd name="connsiteX202" fmla="*/ 3303718 w 3692679"/>
                  <a:gd name="connsiteY202" fmla="*/ 1398895 h 4046561"/>
                  <a:gd name="connsiteX203" fmla="*/ 3296894 w 3692679"/>
                  <a:gd name="connsiteY203" fmla="*/ 1378424 h 4046561"/>
                  <a:gd name="connsiteX204" fmla="*/ 3290070 w 3692679"/>
                  <a:gd name="connsiteY204" fmla="*/ 1357952 h 4046561"/>
                  <a:gd name="connsiteX205" fmla="*/ 3071706 w 3692679"/>
                  <a:gd name="connsiteY205" fmla="*/ 1330657 h 4046561"/>
                  <a:gd name="connsiteX206" fmla="*/ 2846518 w 3692679"/>
                  <a:gd name="connsiteY206" fmla="*/ 1337480 h 4046561"/>
                  <a:gd name="connsiteX207" fmla="*/ 2826046 w 3692679"/>
                  <a:gd name="connsiteY207" fmla="*/ 1351128 h 4046561"/>
                  <a:gd name="connsiteX208" fmla="*/ 2812398 w 3692679"/>
                  <a:gd name="connsiteY208" fmla="*/ 1392071 h 4046561"/>
                  <a:gd name="connsiteX209" fmla="*/ 2805574 w 3692679"/>
                  <a:gd name="connsiteY209" fmla="*/ 1419367 h 4046561"/>
                  <a:gd name="connsiteX210" fmla="*/ 2791927 w 3692679"/>
                  <a:gd name="connsiteY210" fmla="*/ 1473958 h 4046561"/>
                  <a:gd name="connsiteX211" fmla="*/ 2785103 w 3692679"/>
                  <a:gd name="connsiteY211" fmla="*/ 1521725 h 4046561"/>
                  <a:gd name="connsiteX212" fmla="*/ 2791927 w 3692679"/>
                  <a:gd name="connsiteY212" fmla="*/ 1705970 h 4046561"/>
                  <a:gd name="connsiteX213" fmla="*/ 2805574 w 3692679"/>
                  <a:gd name="connsiteY213" fmla="*/ 1808328 h 4046561"/>
                  <a:gd name="connsiteX214" fmla="*/ 2798750 w 3692679"/>
                  <a:gd name="connsiteY214" fmla="*/ 1835624 h 4046561"/>
                  <a:gd name="connsiteX215" fmla="*/ 2737335 w 3692679"/>
                  <a:gd name="connsiteY215" fmla="*/ 1828800 h 4046561"/>
                  <a:gd name="connsiteX216" fmla="*/ 2614506 w 3692679"/>
                  <a:gd name="connsiteY216" fmla="*/ 1821976 h 4046561"/>
                  <a:gd name="connsiteX217" fmla="*/ 2348374 w 3692679"/>
                  <a:gd name="connsiteY217" fmla="*/ 1808328 h 4046561"/>
                  <a:gd name="connsiteX218" fmla="*/ 2225638 w 3692679"/>
                  <a:gd name="connsiteY218" fmla="*/ 1815305 h 4046561"/>
                  <a:gd name="connsiteX219" fmla="*/ 2150573 w 3692679"/>
                  <a:gd name="connsiteY219" fmla="*/ 1815305 h 4046561"/>
                  <a:gd name="connsiteX220" fmla="*/ 1979968 w 3692679"/>
                  <a:gd name="connsiteY220" fmla="*/ 1808480 h 4046561"/>
                  <a:gd name="connsiteX221" fmla="*/ 1918470 w 3692679"/>
                  <a:gd name="connsiteY221" fmla="*/ 1753737 h 4046561"/>
                  <a:gd name="connsiteX222" fmla="*/ 1877527 w 3692679"/>
                  <a:gd name="connsiteY222" fmla="*/ 1692322 h 4046561"/>
                  <a:gd name="connsiteX223" fmla="*/ 1863879 w 3692679"/>
                  <a:gd name="connsiteY223" fmla="*/ 1671851 h 4046561"/>
                  <a:gd name="connsiteX224" fmla="*/ 1822935 w 3692679"/>
                  <a:gd name="connsiteY224" fmla="*/ 1630907 h 4046561"/>
                  <a:gd name="connsiteX225" fmla="*/ 1775168 w 3692679"/>
                  <a:gd name="connsiteY225" fmla="*/ 1576316 h 4046561"/>
                  <a:gd name="connsiteX226" fmla="*/ 1720577 w 3692679"/>
                  <a:gd name="connsiteY226" fmla="*/ 1514901 h 4046561"/>
                  <a:gd name="connsiteX227" fmla="*/ 1679634 w 3692679"/>
                  <a:gd name="connsiteY227" fmla="*/ 1487606 h 4046561"/>
                  <a:gd name="connsiteX228" fmla="*/ 1618219 w 3692679"/>
                  <a:gd name="connsiteY228" fmla="*/ 1439839 h 4046561"/>
                  <a:gd name="connsiteX229" fmla="*/ 1577276 w 3692679"/>
                  <a:gd name="connsiteY229" fmla="*/ 1398895 h 4046561"/>
                  <a:gd name="connsiteX230" fmla="*/ 1536333 w 3692679"/>
                  <a:gd name="connsiteY230" fmla="*/ 1371600 h 4046561"/>
                  <a:gd name="connsiteX231" fmla="*/ 1488565 w 3692679"/>
                  <a:gd name="connsiteY231" fmla="*/ 1310185 h 4046561"/>
                  <a:gd name="connsiteX232" fmla="*/ 1468094 w 3692679"/>
                  <a:gd name="connsiteY232" fmla="*/ 1289713 h 4046561"/>
                  <a:gd name="connsiteX233" fmla="*/ 1447622 w 3692679"/>
                  <a:gd name="connsiteY233" fmla="*/ 1282889 h 4046561"/>
                  <a:gd name="connsiteX234" fmla="*/ 1420327 w 3692679"/>
                  <a:gd name="connsiteY234" fmla="*/ 1248770 h 4046561"/>
                  <a:gd name="connsiteX235" fmla="*/ 1393031 w 3692679"/>
                  <a:gd name="connsiteY235" fmla="*/ 1214651 h 4046561"/>
                  <a:gd name="connsiteX236" fmla="*/ 1379383 w 3692679"/>
                  <a:gd name="connsiteY236" fmla="*/ 1194179 h 4046561"/>
                  <a:gd name="connsiteX237" fmla="*/ 1338440 w 3692679"/>
                  <a:gd name="connsiteY237" fmla="*/ 1153236 h 4046561"/>
                  <a:gd name="connsiteX238" fmla="*/ 1304321 w 3692679"/>
                  <a:gd name="connsiteY238" fmla="*/ 1125940 h 4046561"/>
                  <a:gd name="connsiteX239" fmla="*/ 1290673 w 3692679"/>
                  <a:gd name="connsiteY239" fmla="*/ 1098645 h 4046561"/>
                  <a:gd name="connsiteX240" fmla="*/ 1270201 w 3692679"/>
                  <a:gd name="connsiteY240" fmla="*/ 1084997 h 4046561"/>
                  <a:gd name="connsiteX241" fmla="*/ 1242906 w 3692679"/>
                  <a:gd name="connsiteY241" fmla="*/ 1064525 h 4046561"/>
                  <a:gd name="connsiteX242" fmla="*/ 1297551 w 3692679"/>
                  <a:gd name="connsiteY242" fmla="*/ 873530 h 4046561"/>
                  <a:gd name="connsiteX243" fmla="*/ 1345320 w 3692679"/>
                  <a:gd name="connsiteY243" fmla="*/ 743866 h 4046561"/>
                  <a:gd name="connsiteX244" fmla="*/ 1331672 w 3692679"/>
                  <a:gd name="connsiteY244" fmla="*/ 696095 h 4046561"/>
                  <a:gd name="connsiteX245" fmla="*/ 1249782 w 3692679"/>
                  <a:gd name="connsiteY245" fmla="*/ 696095 h 4046561"/>
                  <a:gd name="connsiteX246" fmla="*/ 1113344 w 3692679"/>
                  <a:gd name="connsiteY246" fmla="*/ 621082 h 4046561"/>
                  <a:gd name="connsiteX247" fmla="*/ 949519 w 3692679"/>
                  <a:gd name="connsiteY247" fmla="*/ 545956 h 4046561"/>
                  <a:gd name="connsiteX248" fmla="*/ 846197 w 3692679"/>
                  <a:gd name="connsiteY248" fmla="*/ 484536 h 4046561"/>
                  <a:gd name="connsiteX249" fmla="*/ 772090 w 3692679"/>
                  <a:gd name="connsiteY249" fmla="*/ 450415 h 4046561"/>
                  <a:gd name="connsiteX250" fmla="*/ 717496 w 3692679"/>
                  <a:gd name="connsiteY250" fmla="*/ 429940 h 4046561"/>
                  <a:gd name="connsiteX251" fmla="*/ 662904 w 3692679"/>
                  <a:gd name="connsiteY251" fmla="*/ 388994 h 4046561"/>
                  <a:gd name="connsiteX252" fmla="*/ 642430 w 3692679"/>
                  <a:gd name="connsiteY252" fmla="*/ 375345 h 4046561"/>
                  <a:gd name="connsiteX253" fmla="*/ 574189 w 3692679"/>
                  <a:gd name="connsiteY253" fmla="*/ 368521 h 4046561"/>
                  <a:gd name="connsiteX254" fmla="*/ 560564 w 3692679"/>
                  <a:gd name="connsiteY254" fmla="*/ 354900 h 4046561"/>
                  <a:gd name="connsiteX255" fmla="*/ 669728 w 3692679"/>
                  <a:gd name="connsiteY255" fmla="*/ 163787 h 4046561"/>
                  <a:gd name="connsiteX256" fmla="*/ 642457 w 3692679"/>
                  <a:gd name="connsiteY256" fmla="*/ 109204 h 4046561"/>
                  <a:gd name="connsiteX257" fmla="*/ 581060 w 3692679"/>
                  <a:gd name="connsiteY257" fmla="*/ 68261 h 4046561"/>
                  <a:gd name="connsiteX258" fmla="*/ 512772 w 3692679"/>
                  <a:gd name="connsiteY258" fmla="*/ 34122 h 4046561"/>
                  <a:gd name="connsiteX259" fmla="*/ 451335 w 3692679"/>
                  <a:gd name="connsiteY259" fmla="*/ 27295 h 4046561"/>
                  <a:gd name="connsiteX260" fmla="*/ 444512 w 3692679"/>
                  <a:gd name="connsiteY260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280135 w 3692679"/>
                  <a:gd name="connsiteY90" fmla="*/ 2702257 h 4046561"/>
                  <a:gd name="connsiteX91" fmla="*/ 2321079 w 3692679"/>
                  <a:gd name="connsiteY91" fmla="*/ 2715904 h 4046561"/>
                  <a:gd name="connsiteX92" fmla="*/ 2362022 w 3692679"/>
                  <a:gd name="connsiteY92" fmla="*/ 2729552 h 4046561"/>
                  <a:gd name="connsiteX93" fmla="*/ 2382494 w 3692679"/>
                  <a:gd name="connsiteY93" fmla="*/ 2736376 h 4046561"/>
                  <a:gd name="connsiteX94" fmla="*/ 2402965 w 3692679"/>
                  <a:gd name="connsiteY94" fmla="*/ 2750024 h 4046561"/>
                  <a:gd name="connsiteX95" fmla="*/ 2423437 w 3692679"/>
                  <a:gd name="connsiteY95" fmla="*/ 2756848 h 4046561"/>
                  <a:gd name="connsiteX96" fmla="*/ 2464380 w 3692679"/>
                  <a:gd name="connsiteY96" fmla="*/ 2784143 h 4046561"/>
                  <a:gd name="connsiteX97" fmla="*/ 2525795 w 3692679"/>
                  <a:gd name="connsiteY97" fmla="*/ 2825086 h 4046561"/>
                  <a:gd name="connsiteX98" fmla="*/ 2546267 w 3692679"/>
                  <a:gd name="connsiteY98" fmla="*/ 2838734 h 4046561"/>
                  <a:gd name="connsiteX99" fmla="*/ 2573562 w 3692679"/>
                  <a:gd name="connsiteY99" fmla="*/ 2852382 h 4046561"/>
                  <a:gd name="connsiteX100" fmla="*/ 2614506 w 3692679"/>
                  <a:gd name="connsiteY100" fmla="*/ 2879677 h 4046561"/>
                  <a:gd name="connsiteX101" fmla="*/ 2634977 w 3692679"/>
                  <a:gd name="connsiteY101" fmla="*/ 2900149 h 4046561"/>
                  <a:gd name="connsiteX102" fmla="*/ 2655449 w 3692679"/>
                  <a:gd name="connsiteY102" fmla="*/ 2913797 h 4046561"/>
                  <a:gd name="connsiteX103" fmla="*/ 2662273 w 3692679"/>
                  <a:gd name="connsiteY103" fmla="*/ 2934268 h 4046561"/>
                  <a:gd name="connsiteX104" fmla="*/ 2675921 w 3692679"/>
                  <a:gd name="connsiteY104" fmla="*/ 2954740 h 4046561"/>
                  <a:gd name="connsiteX105" fmla="*/ 2696392 w 3692679"/>
                  <a:gd name="connsiteY105" fmla="*/ 2995683 h 4046561"/>
                  <a:gd name="connsiteX106" fmla="*/ 2703216 w 3692679"/>
                  <a:gd name="connsiteY106" fmla="*/ 3016155 h 4046561"/>
                  <a:gd name="connsiteX107" fmla="*/ 2723688 w 3692679"/>
                  <a:gd name="connsiteY107" fmla="*/ 3057098 h 4046561"/>
                  <a:gd name="connsiteX108" fmla="*/ 2716864 w 3692679"/>
                  <a:gd name="connsiteY108" fmla="*/ 3118513 h 4046561"/>
                  <a:gd name="connsiteX109" fmla="*/ 2703216 w 3692679"/>
                  <a:gd name="connsiteY109" fmla="*/ 3166280 h 4046561"/>
                  <a:gd name="connsiteX110" fmla="*/ 2655560 w 3692679"/>
                  <a:gd name="connsiteY110" fmla="*/ 3193845 h 4046561"/>
                  <a:gd name="connsiteX111" fmla="*/ 2621439 w 3692679"/>
                  <a:gd name="connsiteY111" fmla="*/ 3248441 h 4046561"/>
                  <a:gd name="connsiteX112" fmla="*/ 2594034 w 3692679"/>
                  <a:gd name="connsiteY112" fmla="*/ 3323230 h 4046561"/>
                  <a:gd name="connsiteX113" fmla="*/ 2634977 w 3692679"/>
                  <a:gd name="connsiteY113" fmla="*/ 3357349 h 4046561"/>
                  <a:gd name="connsiteX114" fmla="*/ 2655449 w 3692679"/>
                  <a:gd name="connsiteY114" fmla="*/ 3364173 h 4046561"/>
                  <a:gd name="connsiteX115" fmla="*/ 2675921 w 3692679"/>
                  <a:gd name="connsiteY115" fmla="*/ 3377821 h 4046561"/>
                  <a:gd name="connsiteX116" fmla="*/ 2696392 w 3692679"/>
                  <a:gd name="connsiteY116" fmla="*/ 3384645 h 4046561"/>
                  <a:gd name="connsiteX117" fmla="*/ 2757807 w 3692679"/>
                  <a:gd name="connsiteY117" fmla="*/ 3418764 h 4046561"/>
                  <a:gd name="connsiteX118" fmla="*/ 2778279 w 3692679"/>
                  <a:gd name="connsiteY118" fmla="*/ 3432412 h 4046561"/>
                  <a:gd name="connsiteX119" fmla="*/ 2826164 w 3692679"/>
                  <a:gd name="connsiteY119" fmla="*/ 3473648 h 4046561"/>
                  <a:gd name="connsiteX120" fmla="*/ 2880757 w 3692679"/>
                  <a:gd name="connsiteY120" fmla="*/ 3507771 h 4046561"/>
                  <a:gd name="connsiteX121" fmla="*/ 2921580 w 3692679"/>
                  <a:gd name="connsiteY121" fmla="*/ 3500651 h 4046561"/>
                  <a:gd name="connsiteX122" fmla="*/ 2989944 w 3692679"/>
                  <a:gd name="connsiteY122" fmla="*/ 3439525 h 4046561"/>
                  <a:gd name="connsiteX123" fmla="*/ 3092177 w 3692679"/>
                  <a:gd name="connsiteY123" fmla="*/ 3370997 h 4046561"/>
                  <a:gd name="connsiteX124" fmla="*/ 3105825 w 3692679"/>
                  <a:gd name="connsiteY124" fmla="*/ 3350525 h 4046561"/>
                  <a:gd name="connsiteX125" fmla="*/ 3119473 w 3692679"/>
                  <a:gd name="connsiteY125" fmla="*/ 3370997 h 4046561"/>
                  <a:gd name="connsiteX126" fmla="*/ 3126297 w 3692679"/>
                  <a:gd name="connsiteY126" fmla="*/ 3391468 h 4046561"/>
                  <a:gd name="connsiteX127" fmla="*/ 3167240 w 3692679"/>
                  <a:gd name="connsiteY127" fmla="*/ 3418764 h 4046561"/>
                  <a:gd name="connsiteX128" fmla="*/ 3187712 w 3692679"/>
                  <a:gd name="connsiteY128" fmla="*/ 3432412 h 4046561"/>
                  <a:gd name="connsiteX129" fmla="*/ 3228655 w 3692679"/>
                  <a:gd name="connsiteY129" fmla="*/ 3405116 h 4046561"/>
                  <a:gd name="connsiteX130" fmla="*/ 3242303 w 3692679"/>
                  <a:gd name="connsiteY130" fmla="*/ 3425588 h 4046561"/>
                  <a:gd name="connsiteX131" fmla="*/ 3283246 w 3692679"/>
                  <a:gd name="connsiteY131" fmla="*/ 3459707 h 4046561"/>
                  <a:gd name="connsiteX132" fmla="*/ 3310541 w 3692679"/>
                  <a:gd name="connsiteY132" fmla="*/ 3500651 h 4046561"/>
                  <a:gd name="connsiteX133" fmla="*/ 3296894 w 3692679"/>
                  <a:gd name="connsiteY133" fmla="*/ 3521122 h 4046561"/>
                  <a:gd name="connsiteX134" fmla="*/ 3283246 w 3692679"/>
                  <a:gd name="connsiteY134" fmla="*/ 3562066 h 4046561"/>
                  <a:gd name="connsiteX135" fmla="*/ 3269598 w 3692679"/>
                  <a:gd name="connsiteY135" fmla="*/ 3582537 h 4046561"/>
                  <a:gd name="connsiteX136" fmla="*/ 3262774 w 3692679"/>
                  <a:gd name="connsiteY136" fmla="*/ 3603009 h 4046561"/>
                  <a:gd name="connsiteX137" fmla="*/ 3290070 w 3692679"/>
                  <a:gd name="connsiteY137" fmla="*/ 3650776 h 4046561"/>
                  <a:gd name="connsiteX138" fmla="*/ 3310541 w 3692679"/>
                  <a:gd name="connsiteY138" fmla="*/ 3664424 h 4046561"/>
                  <a:gd name="connsiteX139" fmla="*/ 3351485 w 3692679"/>
                  <a:gd name="connsiteY139" fmla="*/ 3691719 h 4046561"/>
                  <a:gd name="connsiteX140" fmla="*/ 3371956 w 3692679"/>
                  <a:gd name="connsiteY140" fmla="*/ 3705367 h 4046561"/>
                  <a:gd name="connsiteX141" fmla="*/ 3378780 w 3692679"/>
                  <a:gd name="connsiteY141" fmla="*/ 3725839 h 4046561"/>
                  <a:gd name="connsiteX142" fmla="*/ 3392428 w 3692679"/>
                  <a:gd name="connsiteY142" fmla="*/ 3746310 h 4046561"/>
                  <a:gd name="connsiteX143" fmla="*/ 3412900 w 3692679"/>
                  <a:gd name="connsiteY143" fmla="*/ 3814549 h 4046561"/>
                  <a:gd name="connsiteX144" fmla="*/ 3426547 w 3692679"/>
                  <a:gd name="connsiteY144" fmla="*/ 3903260 h 4046561"/>
                  <a:gd name="connsiteX145" fmla="*/ 3460667 w 3692679"/>
                  <a:gd name="connsiteY145" fmla="*/ 3937379 h 4046561"/>
                  <a:gd name="connsiteX146" fmla="*/ 3501610 w 3692679"/>
                  <a:gd name="connsiteY146" fmla="*/ 3978322 h 4046561"/>
                  <a:gd name="connsiteX147" fmla="*/ 3542553 w 3692679"/>
                  <a:gd name="connsiteY147" fmla="*/ 4012442 h 4046561"/>
                  <a:gd name="connsiteX148" fmla="*/ 3583497 w 3692679"/>
                  <a:gd name="connsiteY148" fmla="*/ 4046561 h 4046561"/>
                  <a:gd name="connsiteX149" fmla="*/ 3603968 w 3692679"/>
                  <a:gd name="connsiteY149" fmla="*/ 4005618 h 4046561"/>
                  <a:gd name="connsiteX150" fmla="*/ 3590321 w 3692679"/>
                  <a:gd name="connsiteY150" fmla="*/ 3957851 h 4046561"/>
                  <a:gd name="connsiteX151" fmla="*/ 3576673 w 3692679"/>
                  <a:gd name="connsiteY151" fmla="*/ 3910083 h 4046561"/>
                  <a:gd name="connsiteX152" fmla="*/ 3563025 w 3692679"/>
                  <a:gd name="connsiteY152" fmla="*/ 3889612 h 4046561"/>
                  <a:gd name="connsiteX153" fmla="*/ 3535730 w 3692679"/>
                  <a:gd name="connsiteY153" fmla="*/ 3828197 h 4046561"/>
                  <a:gd name="connsiteX154" fmla="*/ 3515258 w 3692679"/>
                  <a:gd name="connsiteY154" fmla="*/ 3780430 h 4046561"/>
                  <a:gd name="connsiteX155" fmla="*/ 3501610 w 3692679"/>
                  <a:gd name="connsiteY155" fmla="*/ 3759958 h 4046561"/>
                  <a:gd name="connsiteX156" fmla="*/ 3487962 w 3692679"/>
                  <a:gd name="connsiteY156" fmla="*/ 3719015 h 4046561"/>
                  <a:gd name="connsiteX157" fmla="*/ 3474315 w 3692679"/>
                  <a:gd name="connsiteY157" fmla="*/ 3678071 h 4046561"/>
                  <a:gd name="connsiteX158" fmla="*/ 3467491 w 3692679"/>
                  <a:gd name="connsiteY158" fmla="*/ 3650776 h 4046561"/>
                  <a:gd name="connsiteX159" fmla="*/ 3447019 w 3692679"/>
                  <a:gd name="connsiteY159" fmla="*/ 3589361 h 4046561"/>
                  <a:gd name="connsiteX160" fmla="*/ 3433371 w 3692679"/>
                  <a:gd name="connsiteY160" fmla="*/ 3541594 h 4046561"/>
                  <a:gd name="connsiteX161" fmla="*/ 3419724 w 3692679"/>
                  <a:gd name="connsiteY161" fmla="*/ 3411940 h 4046561"/>
                  <a:gd name="connsiteX162" fmla="*/ 3426547 w 3692679"/>
                  <a:gd name="connsiteY162" fmla="*/ 3309582 h 4046561"/>
                  <a:gd name="connsiteX163" fmla="*/ 3433371 w 3692679"/>
                  <a:gd name="connsiteY163" fmla="*/ 3282286 h 4046561"/>
                  <a:gd name="connsiteX164" fmla="*/ 3447019 w 3692679"/>
                  <a:gd name="connsiteY164" fmla="*/ 3241343 h 4046561"/>
                  <a:gd name="connsiteX165" fmla="*/ 3453843 w 3692679"/>
                  <a:gd name="connsiteY165" fmla="*/ 3220871 h 4046561"/>
                  <a:gd name="connsiteX166" fmla="*/ 3467491 w 3692679"/>
                  <a:gd name="connsiteY166" fmla="*/ 3200400 h 4046561"/>
                  <a:gd name="connsiteX167" fmla="*/ 3481138 w 3692679"/>
                  <a:gd name="connsiteY167" fmla="*/ 3159457 h 4046561"/>
                  <a:gd name="connsiteX168" fmla="*/ 3494786 w 3692679"/>
                  <a:gd name="connsiteY168" fmla="*/ 3138985 h 4046561"/>
                  <a:gd name="connsiteX169" fmla="*/ 3508434 w 3692679"/>
                  <a:gd name="connsiteY169" fmla="*/ 3098042 h 4046561"/>
                  <a:gd name="connsiteX170" fmla="*/ 3522082 w 3692679"/>
                  <a:gd name="connsiteY170" fmla="*/ 3057098 h 4046561"/>
                  <a:gd name="connsiteX171" fmla="*/ 3528906 w 3692679"/>
                  <a:gd name="connsiteY171" fmla="*/ 3036627 h 4046561"/>
                  <a:gd name="connsiteX172" fmla="*/ 3535730 w 3692679"/>
                  <a:gd name="connsiteY172" fmla="*/ 3009331 h 4046561"/>
                  <a:gd name="connsiteX173" fmla="*/ 3549377 w 3692679"/>
                  <a:gd name="connsiteY173" fmla="*/ 2968388 h 4046561"/>
                  <a:gd name="connsiteX174" fmla="*/ 3576673 w 3692679"/>
                  <a:gd name="connsiteY174" fmla="*/ 2886501 h 4046561"/>
                  <a:gd name="connsiteX175" fmla="*/ 3590321 w 3692679"/>
                  <a:gd name="connsiteY175" fmla="*/ 2838734 h 4046561"/>
                  <a:gd name="connsiteX176" fmla="*/ 3603968 w 3692679"/>
                  <a:gd name="connsiteY176" fmla="*/ 2797791 h 4046561"/>
                  <a:gd name="connsiteX177" fmla="*/ 3610792 w 3692679"/>
                  <a:gd name="connsiteY177" fmla="*/ 2770495 h 4046561"/>
                  <a:gd name="connsiteX178" fmla="*/ 3624440 w 3692679"/>
                  <a:gd name="connsiteY178" fmla="*/ 2729552 h 4046561"/>
                  <a:gd name="connsiteX179" fmla="*/ 3631264 w 3692679"/>
                  <a:gd name="connsiteY179" fmla="*/ 2681785 h 4046561"/>
                  <a:gd name="connsiteX180" fmla="*/ 3638088 w 3692679"/>
                  <a:gd name="connsiteY180" fmla="*/ 2654489 h 4046561"/>
                  <a:gd name="connsiteX181" fmla="*/ 3644912 w 3692679"/>
                  <a:gd name="connsiteY181" fmla="*/ 2593074 h 4046561"/>
                  <a:gd name="connsiteX182" fmla="*/ 3658559 w 3692679"/>
                  <a:gd name="connsiteY182" fmla="*/ 2483892 h 4046561"/>
                  <a:gd name="connsiteX183" fmla="*/ 3665383 w 3692679"/>
                  <a:gd name="connsiteY183" fmla="*/ 2333767 h 4046561"/>
                  <a:gd name="connsiteX184" fmla="*/ 3672207 w 3692679"/>
                  <a:gd name="connsiteY184" fmla="*/ 2272352 h 4046561"/>
                  <a:gd name="connsiteX185" fmla="*/ 3692679 w 3692679"/>
                  <a:gd name="connsiteY185" fmla="*/ 1924334 h 4046561"/>
                  <a:gd name="connsiteX186" fmla="*/ 3685855 w 3692679"/>
                  <a:gd name="connsiteY186" fmla="*/ 1828800 h 4046561"/>
                  <a:gd name="connsiteX187" fmla="*/ 3665383 w 3692679"/>
                  <a:gd name="connsiteY187" fmla="*/ 1760561 h 4046561"/>
                  <a:gd name="connsiteX188" fmla="*/ 3658559 w 3692679"/>
                  <a:gd name="connsiteY188" fmla="*/ 1726442 h 4046561"/>
                  <a:gd name="connsiteX189" fmla="*/ 3651735 w 3692679"/>
                  <a:gd name="connsiteY189" fmla="*/ 1705970 h 4046561"/>
                  <a:gd name="connsiteX190" fmla="*/ 3644912 w 3692679"/>
                  <a:gd name="connsiteY190" fmla="*/ 1726442 h 4046561"/>
                  <a:gd name="connsiteX191" fmla="*/ 3631264 w 3692679"/>
                  <a:gd name="connsiteY191" fmla="*/ 1746913 h 4046561"/>
                  <a:gd name="connsiteX192" fmla="*/ 3597144 w 3692679"/>
                  <a:gd name="connsiteY192" fmla="*/ 1801504 h 4046561"/>
                  <a:gd name="connsiteX193" fmla="*/ 3590321 w 3692679"/>
                  <a:gd name="connsiteY193" fmla="*/ 1821976 h 4046561"/>
                  <a:gd name="connsiteX194" fmla="*/ 3549377 w 3692679"/>
                  <a:gd name="connsiteY194" fmla="*/ 1842448 h 4046561"/>
                  <a:gd name="connsiteX195" fmla="*/ 3501610 w 3692679"/>
                  <a:gd name="connsiteY195" fmla="*/ 1862919 h 4046561"/>
                  <a:gd name="connsiteX196" fmla="*/ 3378780 w 3692679"/>
                  <a:gd name="connsiteY196" fmla="*/ 1835624 h 4046561"/>
                  <a:gd name="connsiteX197" fmla="*/ 3303856 w 3692679"/>
                  <a:gd name="connsiteY197" fmla="*/ 1822129 h 4046561"/>
                  <a:gd name="connsiteX198" fmla="*/ 3310679 w 3692679"/>
                  <a:gd name="connsiteY198" fmla="*/ 1603747 h 4046561"/>
                  <a:gd name="connsiteX199" fmla="*/ 3324329 w 3692679"/>
                  <a:gd name="connsiteY199" fmla="*/ 1562800 h 4046561"/>
                  <a:gd name="connsiteX200" fmla="*/ 3331013 w 3692679"/>
                  <a:gd name="connsiteY200" fmla="*/ 1460310 h 4046561"/>
                  <a:gd name="connsiteX201" fmla="*/ 3303718 w 3692679"/>
                  <a:gd name="connsiteY201" fmla="*/ 1398895 h 4046561"/>
                  <a:gd name="connsiteX202" fmla="*/ 3296894 w 3692679"/>
                  <a:gd name="connsiteY202" fmla="*/ 1378424 h 4046561"/>
                  <a:gd name="connsiteX203" fmla="*/ 3290070 w 3692679"/>
                  <a:gd name="connsiteY203" fmla="*/ 1357952 h 4046561"/>
                  <a:gd name="connsiteX204" fmla="*/ 3071706 w 3692679"/>
                  <a:gd name="connsiteY204" fmla="*/ 1330657 h 4046561"/>
                  <a:gd name="connsiteX205" fmla="*/ 2846518 w 3692679"/>
                  <a:gd name="connsiteY205" fmla="*/ 1337480 h 4046561"/>
                  <a:gd name="connsiteX206" fmla="*/ 2826046 w 3692679"/>
                  <a:gd name="connsiteY206" fmla="*/ 1351128 h 4046561"/>
                  <a:gd name="connsiteX207" fmla="*/ 2812398 w 3692679"/>
                  <a:gd name="connsiteY207" fmla="*/ 1392071 h 4046561"/>
                  <a:gd name="connsiteX208" fmla="*/ 2805574 w 3692679"/>
                  <a:gd name="connsiteY208" fmla="*/ 1419367 h 4046561"/>
                  <a:gd name="connsiteX209" fmla="*/ 2791927 w 3692679"/>
                  <a:gd name="connsiteY209" fmla="*/ 1473958 h 4046561"/>
                  <a:gd name="connsiteX210" fmla="*/ 2785103 w 3692679"/>
                  <a:gd name="connsiteY210" fmla="*/ 1521725 h 4046561"/>
                  <a:gd name="connsiteX211" fmla="*/ 2791927 w 3692679"/>
                  <a:gd name="connsiteY211" fmla="*/ 1705970 h 4046561"/>
                  <a:gd name="connsiteX212" fmla="*/ 2805574 w 3692679"/>
                  <a:gd name="connsiteY212" fmla="*/ 1808328 h 4046561"/>
                  <a:gd name="connsiteX213" fmla="*/ 2798750 w 3692679"/>
                  <a:gd name="connsiteY213" fmla="*/ 1835624 h 4046561"/>
                  <a:gd name="connsiteX214" fmla="*/ 2737335 w 3692679"/>
                  <a:gd name="connsiteY214" fmla="*/ 1828800 h 4046561"/>
                  <a:gd name="connsiteX215" fmla="*/ 2614506 w 3692679"/>
                  <a:gd name="connsiteY215" fmla="*/ 1821976 h 4046561"/>
                  <a:gd name="connsiteX216" fmla="*/ 2348374 w 3692679"/>
                  <a:gd name="connsiteY216" fmla="*/ 1808328 h 4046561"/>
                  <a:gd name="connsiteX217" fmla="*/ 2225638 w 3692679"/>
                  <a:gd name="connsiteY217" fmla="*/ 1815305 h 4046561"/>
                  <a:gd name="connsiteX218" fmla="*/ 2150573 w 3692679"/>
                  <a:gd name="connsiteY218" fmla="*/ 1815305 h 4046561"/>
                  <a:gd name="connsiteX219" fmla="*/ 1979968 w 3692679"/>
                  <a:gd name="connsiteY219" fmla="*/ 1808480 h 4046561"/>
                  <a:gd name="connsiteX220" fmla="*/ 1918470 w 3692679"/>
                  <a:gd name="connsiteY220" fmla="*/ 1753737 h 4046561"/>
                  <a:gd name="connsiteX221" fmla="*/ 1877527 w 3692679"/>
                  <a:gd name="connsiteY221" fmla="*/ 1692322 h 4046561"/>
                  <a:gd name="connsiteX222" fmla="*/ 1863879 w 3692679"/>
                  <a:gd name="connsiteY222" fmla="*/ 1671851 h 4046561"/>
                  <a:gd name="connsiteX223" fmla="*/ 1822935 w 3692679"/>
                  <a:gd name="connsiteY223" fmla="*/ 1630907 h 4046561"/>
                  <a:gd name="connsiteX224" fmla="*/ 1775168 w 3692679"/>
                  <a:gd name="connsiteY224" fmla="*/ 1576316 h 4046561"/>
                  <a:gd name="connsiteX225" fmla="*/ 1720577 w 3692679"/>
                  <a:gd name="connsiteY225" fmla="*/ 1514901 h 4046561"/>
                  <a:gd name="connsiteX226" fmla="*/ 1679634 w 3692679"/>
                  <a:gd name="connsiteY226" fmla="*/ 1487606 h 4046561"/>
                  <a:gd name="connsiteX227" fmla="*/ 1618219 w 3692679"/>
                  <a:gd name="connsiteY227" fmla="*/ 1439839 h 4046561"/>
                  <a:gd name="connsiteX228" fmla="*/ 1577276 w 3692679"/>
                  <a:gd name="connsiteY228" fmla="*/ 1398895 h 4046561"/>
                  <a:gd name="connsiteX229" fmla="*/ 1536333 w 3692679"/>
                  <a:gd name="connsiteY229" fmla="*/ 1371600 h 4046561"/>
                  <a:gd name="connsiteX230" fmla="*/ 1488565 w 3692679"/>
                  <a:gd name="connsiteY230" fmla="*/ 1310185 h 4046561"/>
                  <a:gd name="connsiteX231" fmla="*/ 1468094 w 3692679"/>
                  <a:gd name="connsiteY231" fmla="*/ 1289713 h 4046561"/>
                  <a:gd name="connsiteX232" fmla="*/ 1447622 w 3692679"/>
                  <a:gd name="connsiteY232" fmla="*/ 1282889 h 4046561"/>
                  <a:gd name="connsiteX233" fmla="*/ 1420327 w 3692679"/>
                  <a:gd name="connsiteY233" fmla="*/ 1248770 h 4046561"/>
                  <a:gd name="connsiteX234" fmla="*/ 1393031 w 3692679"/>
                  <a:gd name="connsiteY234" fmla="*/ 1214651 h 4046561"/>
                  <a:gd name="connsiteX235" fmla="*/ 1379383 w 3692679"/>
                  <a:gd name="connsiteY235" fmla="*/ 1194179 h 4046561"/>
                  <a:gd name="connsiteX236" fmla="*/ 1338440 w 3692679"/>
                  <a:gd name="connsiteY236" fmla="*/ 1153236 h 4046561"/>
                  <a:gd name="connsiteX237" fmla="*/ 1304321 w 3692679"/>
                  <a:gd name="connsiteY237" fmla="*/ 1125940 h 4046561"/>
                  <a:gd name="connsiteX238" fmla="*/ 1290673 w 3692679"/>
                  <a:gd name="connsiteY238" fmla="*/ 1098645 h 4046561"/>
                  <a:gd name="connsiteX239" fmla="*/ 1270201 w 3692679"/>
                  <a:gd name="connsiteY239" fmla="*/ 1084997 h 4046561"/>
                  <a:gd name="connsiteX240" fmla="*/ 1242906 w 3692679"/>
                  <a:gd name="connsiteY240" fmla="*/ 1064525 h 4046561"/>
                  <a:gd name="connsiteX241" fmla="*/ 1297551 w 3692679"/>
                  <a:gd name="connsiteY241" fmla="*/ 873530 h 4046561"/>
                  <a:gd name="connsiteX242" fmla="*/ 1345320 w 3692679"/>
                  <a:gd name="connsiteY242" fmla="*/ 743866 h 4046561"/>
                  <a:gd name="connsiteX243" fmla="*/ 1331672 w 3692679"/>
                  <a:gd name="connsiteY243" fmla="*/ 696095 h 4046561"/>
                  <a:gd name="connsiteX244" fmla="*/ 1249782 w 3692679"/>
                  <a:gd name="connsiteY244" fmla="*/ 696095 h 4046561"/>
                  <a:gd name="connsiteX245" fmla="*/ 1113344 w 3692679"/>
                  <a:gd name="connsiteY245" fmla="*/ 621082 h 4046561"/>
                  <a:gd name="connsiteX246" fmla="*/ 949519 w 3692679"/>
                  <a:gd name="connsiteY246" fmla="*/ 545956 h 4046561"/>
                  <a:gd name="connsiteX247" fmla="*/ 846197 w 3692679"/>
                  <a:gd name="connsiteY247" fmla="*/ 484536 h 4046561"/>
                  <a:gd name="connsiteX248" fmla="*/ 772090 w 3692679"/>
                  <a:gd name="connsiteY248" fmla="*/ 450415 h 4046561"/>
                  <a:gd name="connsiteX249" fmla="*/ 717496 w 3692679"/>
                  <a:gd name="connsiteY249" fmla="*/ 429940 h 4046561"/>
                  <a:gd name="connsiteX250" fmla="*/ 662904 w 3692679"/>
                  <a:gd name="connsiteY250" fmla="*/ 388994 h 4046561"/>
                  <a:gd name="connsiteX251" fmla="*/ 642430 w 3692679"/>
                  <a:gd name="connsiteY251" fmla="*/ 375345 h 4046561"/>
                  <a:gd name="connsiteX252" fmla="*/ 574189 w 3692679"/>
                  <a:gd name="connsiteY252" fmla="*/ 368521 h 4046561"/>
                  <a:gd name="connsiteX253" fmla="*/ 560564 w 3692679"/>
                  <a:gd name="connsiteY253" fmla="*/ 354900 h 4046561"/>
                  <a:gd name="connsiteX254" fmla="*/ 669728 w 3692679"/>
                  <a:gd name="connsiteY254" fmla="*/ 163787 h 4046561"/>
                  <a:gd name="connsiteX255" fmla="*/ 642457 w 3692679"/>
                  <a:gd name="connsiteY255" fmla="*/ 109204 h 4046561"/>
                  <a:gd name="connsiteX256" fmla="*/ 581060 w 3692679"/>
                  <a:gd name="connsiteY256" fmla="*/ 68261 h 4046561"/>
                  <a:gd name="connsiteX257" fmla="*/ 512772 w 3692679"/>
                  <a:gd name="connsiteY257" fmla="*/ 34122 h 4046561"/>
                  <a:gd name="connsiteX258" fmla="*/ 451335 w 3692679"/>
                  <a:gd name="connsiteY258" fmla="*/ 27295 h 4046561"/>
                  <a:gd name="connsiteX259" fmla="*/ 444512 w 3692679"/>
                  <a:gd name="connsiteY259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280135 w 3692679"/>
                  <a:gd name="connsiteY90" fmla="*/ 2702257 h 4046561"/>
                  <a:gd name="connsiteX91" fmla="*/ 2321079 w 3692679"/>
                  <a:gd name="connsiteY91" fmla="*/ 2715904 h 4046561"/>
                  <a:gd name="connsiteX92" fmla="*/ 2362022 w 3692679"/>
                  <a:gd name="connsiteY92" fmla="*/ 2729552 h 4046561"/>
                  <a:gd name="connsiteX93" fmla="*/ 2382494 w 3692679"/>
                  <a:gd name="connsiteY93" fmla="*/ 2736376 h 4046561"/>
                  <a:gd name="connsiteX94" fmla="*/ 2402965 w 3692679"/>
                  <a:gd name="connsiteY94" fmla="*/ 2750024 h 4046561"/>
                  <a:gd name="connsiteX95" fmla="*/ 2423437 w 3692679"/>
                  <a:gd name="connsiteY95" fmla="*/ 2756848 h 4046561"/>
                  <a:gd name="connsiteX96" fmla="*/ 2464380 w 3692679"/>
                  <a:gd name="connsiteY96" fmla="*/ 2784143 h 4046561"/>
                  <a:gd name="connsiteX97" fmla="*/ 2525795 w 3692679"/>
                  <a:gd name="connsiteY97" fmla="*/ 2825086 h 4046561"/>
                  <a:gd name="connsiteX98" fmla="*/ 2546267 w 3692679"/>
                  <a:gd name="connsiteY98" fmla="*/ 2838734 h 4046561"/>
                  <a:gd name="connsiteX99" fmla="*/ 2573562 w 3692679"/>
                  <a:gd name="connsiteY99" fmla="*/ 2852382 h 4046561"/>
                  <a:gd name="connsiteX100" fmla="*/ 2614506 w 3692679"/>
                  <a:gd name="connsiteY100" fmla="*/ 2879677 h 4046561"/>
                  <a:gd name="connsiteX101" fmla="*/ 2634977 w 3692679"/>
                  <a:gd name="connsiteY101" fmla="*/ 2900149 h 4046561"/>
                  <a:gd name="connsiteX102" fmla="*/ 2655449 w 3692679"/>
                  <a:gd name="connsiteY102" fmla="*/ 2913797 h 4046561"/>
                  <a:gd name="connsiteX103" fmla="*/ 2662273 w 3692679"/>
                  <a:gd name="connsiteY103" fmla="*/ 2934268 h 4046561"/>
                  <a:gd name="connsiteX104" fmla="*/ 2675921 w 3692679"/>
                  <a:gd name="connsiteY104" fmla="*/ 2954740 h 4046561"/>
                  <a:gd name="connsiteX105" fmla="*/ 2696392 w 3692679"/>
                  <a:gd name="connsiteY105" fmla="*/ 2995683 h 4046561"/>
                  <a:gd name="connsiteX106" fmla="*/ 2703216 w 3692679"/>
                  <a:gd name="connsiteY106" fmla="*/ 3016155 h 4046561"/>
                  <a:gd name="connsiteX107" fmla="*/ 2723688 w 3692679"/>
                  <a:gd name="connsiteY107" fmla="*/ 3057098 h 4046561"/>
                  <a:gd name="connsiteX108" fmla="*/ 2716864 w 3692679"/>
                  <a:gd name="connsiteY108" fmla="*/ 3118513 h 4046561"/>
                  <a:gd name="connsiteX109" fmla="*/ 2655560 w 3692679"/>
                  <a:gd name="connsiteY109" fmla="*/ 3193845 h 4046561"/>
                  <a:gd name="connsiteX110" fmla="*/ 2621439 w 3692679"/>
                  <a:gd name="connsiteY110" fmla="*/ 3248441 h 4046561"/>
                  <a:gd name="connsiteX111" fmla="*/ 2594034 w 3692679"/>
                  <a:gd name="connsiteY111" fmla="*/ 3323230 h 4046561"/>
                  <a:gd name="connsiteX112" fmla="*/ 2634977 w 3692679"/>
                  <a:gd name="connsiteY112" fmla="*/ 3357349 h 4046561"/>
                  <a:gd name="connsiteX113" fmla="*/ 2655449 w 3692679"/>
                  <a:gd name="connsiteY113" fmla="*/ 3364173 h 4046561"/>
                  <a:gd name="connsiteX114" fmla="*/ 2675921 w 3692679"/>
                  <a:gd name="connsiteY114" fmla="*/ 3377821 h 4046561"/>
                  <a:gd name="connsiteX115" fmla="*/ 2696392 w 3692679"/>
                  <a:gd name="connsiteY115" fmla="*/ 3384645 h 4046561"/>
                  <a:gd name="connsiteX116" fmla="*/ 2757807 w 3692679"/>
                  <a:gd name="connsiteY116" fmla="*/ 3418764 h 4046561"/>
                  <a:gd name="connsiteX117" fmla="*/ 2778279 w 3692679"/>
                  <a:gd name="connsiteY117" fmla="*/ 3432412 h 4046561"/>
                  <a:gd name="connsiteX118" fmla="*/ 2826164 w 3692679"/>
                  <a:gd name="connsiteY118" fmla="*/ 3473648 h 4046561"/>
                  <a:gd name="connsiteX119" fmla="*/ 2880757 w 3692679"/>
                  <a:gd name="connsiteY119" fmla="*/ 3507771 h 4046561"/>
                  <a:gd name="connsiteX120" fmla="*/ 2921580 w 3692679"/>
                  <a:gd name="connsiteY120" fmla="*/ 3500651 h 4046561"/>
                  <a:gd name="connsiteX121" fmla="*/ 2989944 w 3692679"/>
                  <a:gd name="connsiteY121" fmla="*/ 3439525 h 4046561"/>
                  <a:gd name="connsiteX122" fmla="*/ 3092177 w 3692679"/>
                  <a:gd name="connsiteY122" fmla="*/ 3370997 h 4046561"/>
                  <a:gd name="connsiteX123" fmla="*/ 3105825 w 3692679"/>
                  <a:gd name="connsiteY123" fmla="*/ 3350525 h 4046561"/>
                  <a:gd name="connsiteX124" fmla="*/ 3119473 w 3692679"/>
                  <a:gd name="connsiteY124" fmla="*/ 3370997 h 4046561"/>
                  <a:gd name="connsiteX125" fmla="*/ 3126297 w 3692679"/>
                  <a:gd name="connsiteY125" fmla="*/ 3391468 h 4046561"/>
                  <a:gd name="connsiteX126" fmla="*/ 3167240 w 3692679"/>
                  <a:gd name="connsiteY126" fmla="*/ 3418764 h 4046561"/>
                  <a:gd name="connsiteX127" fmla="*/ 3187712 w 3692679"/>
                  <a:gd name="connsiteY127" fmla="*/ 3432412 h 4046561"/>
                  <a:gd name="connsiteX128" fmla="*/ 3228655 w 3692679"/>
                  <a:gd name="connsiteY128" fmla="*/ 3405116 h 4046561"/>
                  <a:gd name="connsiteX129" fmla="*/ 3242303 w 3692679"/>
                  <a:gd name="connsiteY129" fmla="*/ 3425588 h 4046561"/>
                  <a:gd name="connsiteX130" fmla="*/ 3283246 w 3692679"/>
                  <a:gd name="connsiteY130" fmla="*/ 3459707 h 4046561"/>
                  <a:gd name="connsiteX131" fmla="*/ 3310541 w 3692679"/>
                  <a:gd name="connsiteY131" fmla="*/ 3500651 h 4046561"/>
                  <a:gd name="connsiteX132" fmla="*/ 3296894 w 3692679"/>
                  <a:gd name="connsiteY132" fmla="*/ 3521122 h 4046561"/>
                  <a:gd name="connsiteX133" fmla="*/ 3283246 w 3692679"/>
                  <a:gd name="connsiteY133" fmla="*/ 3562066 h 4046561"/>
                  <a:gd name="connsiteX134" fmla="*/ 3269598 w 3692679"/>
                  <a:gd name="connsiteY134" fmla="*/ 3582537 h 4046561"/>
                  <a:gd name="connsiteX135" fmla="*/ 3262774 w 3692679"/>
                  <a:gd name="connsiteY135" fmla="*/ 3603009 h 4046561"/>
                  <a:gd name="connsiteX136" fmla="*/ 3290070 w 3692679"/>
                  <a:gd name="connsiteY136" fmla="*/ 3650776 h 4046561"/>
                  <a:gd name="connsiteX137" fmla="*/ 3310541 w 3692679"/>
                  <a:gd name="connsiteY137" fmla="*/ 3664424 h 4046561"/>
                  <a:gd name="connsiteX138" fmla="*/ 3351485 w 3692679"/>
                  <a:gd name="connsiteY138" fmla="*/ 3691719 h 4046561"/>
                  <a:gd name="connsiteX139" fmla="*/ 3371956 w 3692679"/>
                  <a:gd name="connsiteY139" fmla="*/ 3705367 h 4046561"/>
                  <a:gd name="connsiteX140" fmla="*/ 3378780 w 3692679"/>
                  <a:gd name="connsiteY140" fmla="*/ 3725839 h 4046561"/>
                  <a:gd name="connsiteX141" fmla="*/ 3392428 w 3692679"/>
                  <a:gd name="connsiteY141" fmla="*/ 3746310 h 4046561"/>
                  <a:gd name="connsiteX142" fmla="*/ 3412900 w 3692679"/>
                  <a:gd name="connsiteY142" fmla="*/ 3814549 h 4046561"/>
                  <a:gd name="connsiteX143" fmla="*/ 3426547 w 3692679"/>
                  <a:gd name="connsiteY143" fmla="*/ 3903260 h 4046561"/>
                  <a:gd name="connsiteX144" fmla="*/ 3460667 w 3692679"/>
                  <a:gd name="connsiteY144" fmla="*/ 3937379 h 4046561"/>
                  <a:gd name="connsiteX145" fmla="*/ 3501610 w 3692679"/>
                  <a:gd name="connsiteY145" fmla="*/ 3978322 h 4046561"/>
                  <a:gd name="connsiteX146" fmla="*/ 3542553 w 3692679"/>
                  <a:gd name="connsiteY146" fmla="*/ 4012442 h 4046561"/>
                  <a:gd name="connsiteX147" fmla="*/ 3583497 w 3692679"/>
                  <a:gd name="connsiteY147" fmla="*/ 4046561 h 4046561"/>
                  <a:gd name="connsiteX148" fmla="*/ 3603968 w 3692679"/>
                  <a:gd name="connsiteY148" fmla="*/ 4005618 h 4046561"/>
                  <a:gd name="connsiteX149" fmla="*/ 3590321 w 3692679"/>
                  <a:gd name="connsiteY149" fmla="*/ 3957851 h 4046561"/>
                  <a:gd name="connsiteX150" fmla="*/ 3576673 w 3692679"/>
                  <a:gd name="connsiteY150" fmla="*/ 3910083 h 4046561"/>
                  <a:gd name="connsiteX151" fmla="*/ 3563025 w 3692679"/>
                  <a:gd name="connsiteY151" fmla="*/ 3889612 h 4046561"/>
                  <a:gd name="connsiteX152" fmla="*/ 3535730 w 3692679"/>
                  <a:gd name="connsiteY152" fmla="*/ 3828197 h 4046561"/>
                  <a:gd name="connsiteX153" fmla="*/ 3515258 w 3692679"/>
                  <a:gd name="connsiteY153" fmla="*/ 3780430 h 4046561"/>
                  <a:gd name="connsiteX154" fmla="*/ 3501610 w 3692679"/>
                  <a:gd name="connsiteY154" fmla="*/ 3759958 h 4046561"/>
                  <a:gd name="connsiteX155" fmla="*/ 3487962 w 3692679"/>
                  <a:gd name="connsiteY155" fmla="*/ 3719015 h 4046561"/>
                  <a:gd name="connsiteX156" fmla="*/ 3474315 w 3692679"/>
                  <a:gd name="connsiteY156" fmla="*/ 3678071 h 4046561"/>
                  <a:gd name="connsiteX157" fmla="*/ 3467491 w 3692679"/>
                  <a:gd name="connsiteY157" fmla="*/ 3650776 h 4046561"/>
                  <a:gd name="connsiteX158" fmla="*/ 3447019 w 3692679"/>
                  <a:gd name="connsiteY158" fmla="*/ 3589361 h 4046561"/>
                  <a:gd name="connsiteX159" fmla="*/ 3433371 w 3692679"/>
                  <a:gd name="connsiteY159" fmla="*/ 3541594 h 4046561"/>
                  <a:gd name="connsiteX160" fmla="*/ 3419724 w 3692679"/>
                  <a:gd name="connsiteY160" fmla="*/ 3411940 h 4046561"/>
                  <a:gd name="connsiteX161" fmla="*/ 3426547 w 3692679"/>
                  <a:gd name="connsiteY161" fmla="*/ 3309582 h 4046561"/>
                  <a:gd name="connsiteX162" fmla="*/ 3433371 w 3692679"/>
                  <a:gd name="connsiteY162" fmla="*/ 3282286 h 4046561"/>
                  <a:gd name="connsiteX163" fmla="*/ 3447019 w 3692679"/>
                  <a:gd name="connsiteY163" fmla="*/ 3241343 h 4046561"/>
                  <a:gd name="connsiteX164" fmla="*/ 3453843 w 3692679"/>
                  <a:gd name="connsiteY164" fmla="*/ 3220871 h 4046561"/>
                  <a:gd name="connsiteX165" fmla="*/ 3467491 w 3692679"/>
                  <a:gd name="connsiteY165" fmla="*/ 3200400 h 4046561"/>
                  <a:gd name="connsiteX166" fmla="*/ 3481138 w 3692679"/>
                  <a:gd name="connsiteY166" fmla="*/ 3159457 h 4046561"/>
                  <a:gd name="connsiteX167" fmla="*/ 3494786 w 3692679"/>
                  <a:gd name="connsiteY167" fmla="*/ 3138985 h 4046561"/>
                  <a:gd name="connsiteX168" fmla="*/ 3508434 w 3692679"/>
                  <a:gd name="connsiteY168" fmla="*/ 3098042 h 4046561"/>
                  <a:gd name="connsiteX169" fmla="*/ 3522082 w 3692679"/>
                  <a:gd name="connsiteY169" fmla="*/ 3057098 h 4046561"/>
                  <a:gd name="connsiteX170" fmla="*/ 3528906 w 3692679"/>
                  <a:gd name="connsiteY170" fmla="*/ 3036627 h 4046561"/>
                  <a:gd name="connsiteX171" fmla="*/ 3535730 w 3692679"/>
                  <a:gd name="connsiteY171" fmla="*/ 3009331 h 4046561"/>
                  <a:gd name="connsiteX172" fmla="*/ 3549377 w 3692679"/>
                  <a:gd name="connsiteY172" fmla="*/ 2968388 h 4046561"/>
                  <a:gd name="connsiteX173" fmla="*/ 3576673 w 3692679"/>
                  <a:gd name="connsiteY173" fmla="*/ 2886501 h 4046561"/>
                  <a:gd name="connsiteX174" fmla="*/ 3590321 w 3692679"/>
                  <a:gd name="connsiteY174" fmla="*/ 2838734 h 4046561"/>
                  <a:gd name="connsiteX175" fmla="*/ 3603968 w 3692679"/>
                  <a:gd name="connsiteY175" fmla="*/ 2797791 h 4046561"/>
                  <a:gd name="connsiteX176" fmla="*/ 3610792 w 3692679"/>
                  <a:gd name="connsiteY176" fmla="*/ 2770495 h 4046561"/>
                  <a:gd name="connsiteX177" fmla="*/ 3624440 w 3692679"/>
                  <a:gd name="connsiteY177" fmla="*/ 2729552 h 4046561"/>
                  <a:gd name="connsiteX178" fmla="*/ 3631264 w 3692679"/>
                  <a:gd name="connsiteY178" fmla="*/ 2681785 h 4046561"/>
                  <a:gd name="connsiteX179" fmla="*/ 3638088 w 3692679"/>
                  <a:gd name="connsiteY179" fmla="*/ 2654489 h 4046561"/>
                  <a:gd name="connsiteX180" fmla="*/ 3644912 w 3692679"/>
                  <a:gd name="connsiteY180" fmla="*/ 2593074 h 4046561"/>
                  <a:gd name="connsiteX181" fmla="*/ 3658559 w 3692679"/>
                  <a:gd name="connsiteY181" fmla="*/ 2483892 h 4046561"/>
                  <a:gd name="connsiteX182" fmla="*/ 3665383 w 3692679"/>
                  <a:gd name="connsiteY182" fmla="*/ 2333767 h 4046561"/>
                  <a:gd name="connsiteX183" fmla="*/ 3672207 w 3692679"/>
                  <a:gd name="connsiteY183" fmla="*/ 2272352 h 4046561"/>
                  <a:gd name="connsiteX184" fmla="*/ 3692679 w 3692679"/>
                  <a:gd name="connsiteY184" fmla="*/ 1924334 h 4046561"/>
                  <a:gd name="connsiteX185" fmla="*/ 3685855 w 3692679"/>
                  <a:gd name="connsiteY185" fmla="*/ 1828800 h 4046561"/>
                  <a:gd name="connsiteX186" fmla="*/ 3665383 w 3692679"/>
                  <a:gd name="connsiteY186" fmla="*/ 1760561 h 4046561"/>
                  <a:gd name="connsiteX187" fmla="*/ 3658559 w 3692679"/>
                  <a:gd name="connsiteY187" fmla="*/ 1726442 h 4046561"/>
                  <a:gd name="connsiteX188" fmla="*/ 3651735 w 3692679"/>
                  <a:gd name="connsiteY188" fmla="*/ 1705970 h 4046561"/>
                  <a:gd name="connsiteX189" fmla="*/ 3644912 w 3692679"/>
                  <a:gd name="connsiteY189" fmla="*/ 1726442 h 4046561"/>
                  <a:gd name="connsiteX190" fmla="*/ 3631264 w 3692679"/>
                  <a:gd name="connsiteY190" fmla="*/ 1746913 h 4046561"/>
                  <a:gd name="connsiteX191" fmla="*/ 3597144 w 3692679"/>
                  <a:gd name="connsiteY191" fmla="*/ 1801504 h 4046561"/>
                  <a:gd name="connsiteX192" fmla="*/ 3590321 w 3692679"/>
                  <a:gd name="connsiteY192" fmla="*/ 1821976 h 4046561"/>
                  <a:gd name="connsiteX193" fmla="*/ 3549377 w 3692679"/>
                  <a:gd name="connsiteY193" fmla="*/ 1842448 h 4046561"/>
                  <a:gd name="connsiteX194" fmla="*/ 3501610 w 3692679"/>
                  <a:gd name="connsiteY194" fmla="*/ 1862919 h 4046561"/>
                  <a:gd name="connsiteX195" fmla="*/ 3378780 w 3692679"/>
                  <a:gd name="connsiteY195" fmla="*/ 1835624 h 4046561"/>
                  <a:gd name="connsiteX196" fmla="*/ 3303856 w 3692679"/>
                  <a:gd name="connsiteY196" fmla="*/ 1822129 h 4046561"/>
                  <a:gd name="connsiteX197" fmla="*/ 3310679 w 3692679"/>
                  <a:gd name="connsiteY197" fmla="*/ 1603747 h 4046561"/>
                  <a:gd name="connsiteX198" fmla="*/ 3324329 w 3692679"/>
                  <a:gd name="connsiteY198" fmla="*/ 1562800 h 4046561"/>
                  <a:gd name="connsiteX199" fmla="*/ 3331013 w 3692679"/>
                  <a:gd name="connsiteY199" fmla="*/ 1460310 h 4046561"/>
                  <a:gd name="connsiteX200" fmla="*/ 3303718 w 3692679"/>
                  <a:gd name="connsiteY200" fmla="*/ 1398895 h 4046561"/>
                  <a:gd name="connsiteX201" fmla="*/ 3296894 w 3692679"/>
                  <a:gd name="connsiteY201" fmla="*/ 1378424 h 4046561"/>
                  <a:gd name="connsiteX202" fmla="*/ 3290070 w 3692679"/>
                  <a:gd name="connsiteY202" fmla="*/ 1357952 h 4046561"/>
                  <a:gd name="connsiteX203" fmla="*/ 3071706 w 3692679"/>
                  <a:gd name="connsiteY203" fmla="*/ 1330657 h 4046561"/>
                  <a:gd name="connsiteX204" fmla="*/ 2846518 w 3692679"/>
                  <a:gd name="connsiteY204" fmla="*/ 1337480 h 4046561"/>
                  <a:gd name="connsiteX205" fmla="*/ 2826046 w 3692679"/>
                  <a:gd name="connsiteY205" fmla="*/ 1351128 h 4046561"/>
                  <a:gd name="connsiteX206" fmla="*/ 2812398 w 3692679"/>
                  <a:gd name="connsiteY206" fmla="*/ 1392071 h 4046561"/>
                  <a:gd name="connsiteX207" fmla="*/ 2805574 w 3692679"/>
                  <a:gd name="connsiteY207" fmla="*/ 1419367 h 4046561"/>
                  <a:gd name="connsiteX208" fmla="*/ 2791927 w 3692679"/>
                  <a:gd name="connsiteY208" fmla="*/ 1473958 h 4046561"/>
                  <a:gd name="connsiteX209" fmla="*/ 2785103 w 3692679"/>
                  <a:gd name="connsiteY209" fmla="*/ 1521725 h 4046561"/>
                  <a:gd name="connsiteX210" fmla="*/ 2791927 w 3692679"/>
                  <a:gd name="connsiteY210" fmla="*/ 1705970 h 4046561"/>
                  <a:gd name="connsiteX211" fmla="*/ 2805574 w 3692679"/>
                  <a:gd name="connsiteY211" fmla="*/ 1808328 h 4046561"/>
                  <a:gd name="connsiteX212" fmla="*/ 2798750 w 3692679"/>
                  <a:gd name="connsiteY212" fmla="*/ 1835624 h 4046561"/>
                  <a:gd name="connsiteX213" fmla="*/ 2737335 w 3692679"/>
                  <a:gd name="connsiteY213" fmla="*/ 1828800 h 4046561"/>
                  <a:gd name="connsiteX214" fmla="*/ 2614506 w 3692679"/>
                  <a:gd name="connsiteY214" fmla="*/ 1821976 h 4046561"/>
                  <a:gd name="connsiteX215" fmla="*/ 2348374 w 3692679"/>
                  <a:gd name="connsiteY215" fmla="*/ 1808328 h 4046561"/>
                  <a:gd name="connsiteX216" fmla="*/ 2225638 w 3692679"/>
                  <a:gd name="connsiteY216" fmla="*/ 1815305 h 4046561"/>
                  <a:gd name="connsiteX217" fmla="*/ 2150573 w 3692679"/>
                  <a:gd name="connsiteY217" fmla="*/ 1815305 h 4046561"/>
                  <a:gd name="connsiteX218" fmla="*/ 1979968 w 3692679"/>
                  <a:gd name="connsiteY218" fmla="*/ 1808480 h 4046561"/>
                  <a:gd name="connsiteX219" fmla="*/ 1918470 w 3692679"/>
                  <a:gd name="connsiteY219" fmla="*/ 1753737 h 4046561"/>
                  <a:gd name="connsiteX220" fmla="*/ 1877527 w 3692679"/>
                  <a:gd name="connsiteY220" fmla="*/ 1692322 h 4046561"/>
                  <a:gd name="connsiteX221" fmla="*/ 1863879 w 3692679"/>
                  <a:gd name="connsiteY221" fmla="*/ 1671851 h 4046561"/>
                  <a:gd name="connsiteX222" fmla="*/ 1822935 w 3692679"/>
                  <a:gd name="connsiteY222" fmla="*/ 1630907 h 4046561"/>
                  <a:gd name="connsiteX223" fmla="*/ 1775168 w 3692679"/>
                  <a:gd name="connsiteY223" fmla="*/ 1576316 h 4046561"/>
                  <a:gd name="connsiteX224" fmla="*/ 1720577 w 3692679"/>
                  <a:gd name="connsiteY224" fmla="*/ 1514901 h 4046561"/>
                  <a:gd name="connsiteX225" fmla="*/ 1679634 w 3692679"/>
                  <a:gd name="connsiteY225" fmla="*/ 1487606 h 4046561"/>
                  <a:gd name="connsiteX226" fmla="*/ 1618219 w 3692679"/>
                  <a:gd name="connsiteY226" fmla="*/ 1439839 h 4046561"/>
                  <a:gd name="connsiteX227" fmla="*/ 1577276 w 3692679"/>
                  <a:gd name="connsiteY227" fmla="*/ 1398895 h 4046561"/>
                  <a:gd name="connsiteX228" fmla="*/ 1536333 w 3692679"/>
                  <a:gd name="connsiteY228" fmla="*/ 1371600 h 4046561"/>
                  <a:gd name="connsiteX229" fmla="*/ 1488565 w 3692679"/>
                  <a:gd name="connsiteY229" fmla="*/ 1310185 h 4046561"/>
                  <a:gd name="connsiteX230" fmla="*/ 1468094 w 3692679"/>
                  <a:gd name="connsiteY230" fmla="*/ 1289713 h 4046561"/>
                  <a:gd name="connsiteX231" fmla="*/ 1447622 w 3692679"/>
                  <a:gd name="connsiteY231" fmla="*/ 1282889 h 4046561"/>
                  <a:gd name="connsiteX232" fmla="*/ 1420327 w 3692679"/>
                  <a:gd name="connsiteY232" fmla="*/ 1248770 h 4046561"/>
                  <a:gd name="connsiteX233" fmla="*/ 1393031 w 3692679"/>
                  <a:gd name="connsiteY233" fmla="*/ 1214651 h 4046561"/>
                  <a:gd name="connsiteX234" fmla="*/ 1379383 w 3692679"/>
                  <a:gd name="connsiteY234" fmla="*/ 1194179 h 4046561"/>
                  <a:gd name="connsiteX235" fmla="*/ 1338440 w 3692679"/>
                  <a:gd name="connsiteY235" fmla="*/ 1153236 h 4046561"/>
                  <a:gd name="connsiteX236" fmla="*/ 1304321 w 3692679"/>
                  <a:gd name="connsiteY236" fmla="*/ 1125940 h 4046561"/>
                  <a:gd name="connsiteX237" fmla="*/ 1290673 w 3692679"/>
                  <a:gd name="connsiteY237" fmla="*/ 1098645 h 4046561"/>
                  <a:gd name="connsiteX238" fmla="*/ 1270201 w 3692679"/>
                  <a:gd name="connsiteY238" fmla="*/ 1084997 h 4046561"/>
                  <a:gd name="connsiteX239" fmla="*/ 1242906 w 3692679"/>
                  <a:gd name="connsiteY239" fmla="*/ 1064525 h 4046561"/>
                  <a:gd name="connsiteX240" fmla="*/ 1297551 w 3692679"/>
                  <a:gd name="connsiteY240" fmla="*/ 873530 h 4046561"/>
                  <a:gd name="connsiteX241" fmla="*/ 1345320 w 3692679"/>
                  <a:gd name="connsiteY241" fmla="*/ 743866 h 4046561"/>
                  <a:gd name="connsiteX242" fmla="*/ 1331672 w 3692679"/>
                  <a:gd name="connsiteY242" fmla="*/ 696095 h 4046561"/>
                  <a:gd name="connsiteX243" fmla="*/ 1249782 w 3692679"/>
                  <a:gd name="connsiteY243" fmla="*/ 696095 h 4046561"/>
                  <a:gd name="connsiteX244" fmla="*/ 1113344 w 3692679"/>
                  <a:gd name="connsiteY244" fmla="*/ 621082 h 4046561"/>
                  <a:gd name="connsiteX245" fmla="*/ 949519 w 3692679"/>
                  <a:gd name="connsiteY245" fmla="*/ 545956 h 4046561"/>
                  <a:gd name="connsiteX246" fmla="*/ 846197 w 3692679"/>
                  <a:gd name="connsiteY246" fmla="*/ 484536 h 4046561"/>
                  <a:gd name="connsiteX247" fmla="*/ 772090 w 3692679"/>
                  <a:gd name="connsiteY247" fmla="*/ 450415 h 4046561"/>
                  <a:gd name="connsiteX248" fmla="*/ 717496 w 3692679"/>
                  <a:gd name="connsiteY248" fmla="*/ 429940 h 4046561"/>
                  <a:gd name="connsiteX249" fmla="*/ 662904 w 3692679"/>
                  <a:gd name="connsiteY249" fmla="*/ 388994 h 4046561"/>
                  <a:gd name="connsiteX250" fmla="*/ 642430 w 3692679"/>
                  <a:gd name="connsiteY250" fmla="*/ 375345 h 4046561"/>
                  <a:gd name="connsiteX251" fmla="*/ 574189 w 3692679"/>
                  <a:gd name="connsiteY251" fmla="*/ 368521 h 4046561"/>
                  <a:gd name="connsiteX252" fmla="*/ 560564 w 3692679"/>
                  <a:gd name="connsiteY252" fmla="*/ 354900 h 4046561"/>
                  <a:gd name="connsiteX253" fmla="*/ 669728 w 3692679"/>
                  <a:gd name="connsiteY253" fmla="*/ 163787 h 4046561"/>
                  <a:gd name="connsiteX254" fmla="*/ 642457 w 3692679"/>
                  <a:gd name="connsiteY254" fmla="*/ 109204 h 4046561"/>
                  <a:gd name="connsiteX255" fmla="*/ 581060 w 3692679"/>
                  <a:gd name="connsiteY255" fmla="*/ 68261 h 4046561"/>
                  <a:gd name="connsiteX256" fmla="*/ 512772 w 3692679"/>
                  <a:gd name="connsiteY256" fmla="*/ 34122 h 4046561"/>
                  <a:gd name="connsiteX257" fmla="*/ 451335 w 3692679"/>
                  <a:gd name="connsiteY257" fmla="*/ 27295 h 4046561"/>
                  <a:gd name="connsiteX258" fmla="*/ 444512 w 3692679"/>
                  <a:gd name="connsiteY258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280135 w 3692679"/>
                  <a:gd name="connsiteY90" fmla="*/ 2702257 h 4046561"/>
                  <a:gd name="connsiteX91" fmla="*/ 2321079 w 3692679"/>
                  <a:gd name="connsiteY91" fmla="*/ 2715904 h 4046561"/>
                  <a:gd name="connsiteX92" fmla="*/ 2362022 w 3692679"/>
                  <a:gd name="connsiteY92" fmla="*/ 2729552 h 4046561"/>
                  <a:gd name="connsiteX93" fmla="*/ 2382494 w 3692679"/>
                  <a:gd name="connsiteY93" fmla="*/ 2736376 h 4046561"/>
                  <a:gd name="connsiteX94" fmla="*/ 2402965 w 3692679"/>
                  <a:gd name="connsiteY94" fmla="*/ 2750024 h 4046561"/>
                  <a:gd name="connsiteX95" fmla="*/ 2464380 w 3692679"/>
                  <a:gd name="connsiteY95" fmla="*/ 2784143 h 4046561"/>
                  <a:gd name="connsiteX96" fmla="*/ 2525795 w 3692679"/>
                  <a:gd name="connsiteY96" fmla="*/ 2825086 h 4046561"/>
                  <a:gd name="connsiteX97" fmla="*/ 2546267 w 3692679"/>
                  <a:gd name="connsiteY97" fmla="*/ 2838734 h 4046561"/>
                  <a:gd name="connsiteX98" fmla="*/ 2573562 w 3692679"/>
                  <a:gd name="connsiteY98" fmla="*/ 2852382 h 4046561"/>
                  <a:gd name="connsiteX99" fmla="*/ 2614506 w 3692679"/>
                  <a:gd name="connsiteY99" fmla="*/ 2879677 h 4046561"/>
                  <a:gd name="connsiteX100" fmla="*/ 2634977 w 3692679"/>
                  <a:gd name="connsiteY100" fmla="*/ 2900149 h 4046561"/>
                  <a:gd name="connsiteX101" fmla="*/ 2655449 w 3692679"/>
                  <a:gd name="connsiteY101" fmla="*/ 2913797 h 4046561"/>
                  <a:gd name="connsiteX102" fmla="*/ 2662273 w 3692679"/>
                  <a:gd name="connsiteY102" fmla="*/ 2934268 h 4046561"/>
                  <a:gd name="connsiteX103" fmla="*/ 2675921 w 3692679"/>
                  <a:gd name="connsiteY103" fmla="*/ 2954740 h 4046561"/>
                  <a:gd name="connsiteX104" fmla="*/ 2696392 w 3692679"/>
                  <a:gd name="connsiteY104" fmla="*/ 2995683 h 4046561"/>
                  <a:gd name="connsiteX105" fmla="*/ 2703216 w 3692679"/>
                  <a:gd name="connsiteY105" fmla="*/ 3016155 h 4046561"/>
                  <a:gd name="connsiteX106" fmla="*/ 2723688 w 3692679"/>
                  <a:gd name="connsiteY106" fmla="*/ 3057098 h 4046561"/>
                  <a:gd name="connsiteX107" fmla="*/ 2716864 w 3692679"/>
                  <a:gd name="connsiteY107" fmla="*/ 3118513 h 4046561"/>
                  <a:gd name="connsiteX108" fmla="*/ 2655560 w 3692679"/>
                  <a:gd name="connsiteY108" fmla="*/ 3193845 h 4046561"/>
                  <a:gd name="connsiteX109" fmla="*/ 2621439 w 3692679"/>
                  <a:gd name="connsiteY109" fmla="*/ 3248441 h 4046561"/>
                  <a:gd name="connsiteX110" fmla="*/ 2594034 w 3692679"/>
                  <a:gd name="connsiteY110" fmla="*/ 3323230 h 4046561"/>
                  <a:gd name="connsiteX111" fmla="*/ 2634977 w 3692679"/>
                  <a:gd name="connsiteY111" fmla="*/ 3357349 h 4046561"/>
                  <a:gd name="connsiteX112" fmla="*/ 2655449 w 3692679"/>
                  <a:gd name="connsiteY112" fmla="*/ 3364173 h 4046561"/>
                  <a:gd name="connsiteX113" fmla="*/ 2675921 w 3692679"/>
                  <a:gd name="connsiteY113" fmla="*/ 3377821 h 4046561"/>
                  <a:gd name="connsiteX114" fmla="*/ 2696392 w 3692679"/>
                  <a:gd name="connsiteY114" fmla="*/ 3384645 h 4046561"/>
                  <a:gd name="connsiteX115" fmla="*/ 2757807 w 3692679"/>
                  <a:gd name="connsiteY115" fmla="*/ 3418764 h 4046561"/>
                  <a:gd name="connsiteX116" fmla="*/ 2778279 w 3692679"/>
                  <a:gd name="connsiteY116" fmla="*/ 3432412 h 4046561"/>
                  <a:gd name="connsiteX117" fmla="*/ 2826164 w 3692679"/>
                  <a:gd name="connsiteY117" fmla="*/ 3473648 h 4046561"/>
                  <a:gd name="connsiteX118" fmla="*/ 2880757 w 3692679"/>
                  <a:gd name="connsiteY118" fmla="*/ 3507771 h 4046561"/>
                  <a:gd name="connsiteX119" fmla="*/ 2921580 w 3692679"/>
                  <a:gd name="connsiteY119" fmla="*/ 3500651 h 4046561"/>
                  <a:gd name="connsiteX120" fmla="*/ 2989944 w 3692679"/>
                  <a:gd name="connsiteY120" fmla="*/ 3439525 h 4046561"/>
                  <a:gd name="connsiteX121" fmla="*/ 3092177 w 3692679"/>
                  <a:gd name="connsiteY121" fmla="*/ 3370997 h 4046561"/>
                  <a:gd name="connsiteX122" fmla="*/ 3105825 w 3692679"/>
                  <a:gd name="connsiteY122" fmla="*/ 3350525 h 4046561"/>
                  <a:gd name="connsiteX123" fmla="*/ 3119473 w 3692679"/>
                  <a:gd name="connsiteY123" fmla="*/ 3370997 h 4046561"/>
                  <a:gd name="connsiteX124" fmla="*/ 3126297 w 3692679"/>
                  <a:gd name="connsiteY124" fmla="*/ 3391468 h 4046561"/>
                  <a:gd name="connsiteX125" fmla="*/ 3167240 w 3692679"/>
                  <a:gd name="connsiteY125" fmla="*/ 3418764 h 4046561"/>
                  <a:gd name="connsiteX126" fmla="*/ 3187712 w 3692679"/>
                  <a:gd name="connsiteY126" fmla="*/ 3432412 h 4046561"/>
                  <a:gd name="connsiteX127" fmla="*/ 3228655 w 3692679"/>
                  <a:gd name="connsiteY127" fmla="*/ 3405116 h 4046561"/>
                  <a:gd name="connsiteX128" fmla="*/ 3242303 w 3692679"/>
                  <a:gd name="connsiteY128" fmla="*/ 3425588 h 4046561"/>
                  <a:gd name="connsiteX129" fmla="*/ 3283246 w 3692679"/>
                  <a:gd name="connsiteY129" fmla="*/ 3459707 h 4046561"/>
                  <a:gd name="connsiteX130" fmla="*/ 3310541 w 3692679"/>
                  <a:gd name="connsiteY130" fmla="*/ 3500651 h 4046561"/>
                  <a:gd name="connsiteX131" fmla="*/ 3296894 w 3692679"/>
                  <a:gd name="connsiteY131" fmla="*/ 3521122 h 4046561"/>
                  <a:gd name="connsiteX132" fmla="*/ 3283246 w 3692679"/>
                  <a:gd name="connsiteY132" fmla="*/ 3562066 h 4046561"/>
                  <a:gd name="connsiteX133" fmla="*/ 3269598 w 3692679"/>
                  <a:gd name="connsiteY133" fmla="*/ 3582537 h 4046561"/>
                  <a:gd name="connsiteX134" fmla="*/ 3262774 w 3692679"/>
                  <a:gd name="connsiteY134" fmla="*/ 3603009 h 4046561"/>
                  <a:gd name="connsiteX135" fmla="*/ 3290070 w 3692679"/>
                  <a:gd name="connsiteY135" fmla="*/ 3650776 h 4046561"/>
                  <a:gd name="connsiteX136" fmla="*/ 3310541 w 3692679"/>
                  <a:gd name="connsiteY136" fmla="*/ 3664424 h 4046561"/>
                  <a:gd name="connsiteX137" fmla="*/ 3351485 w 3692679"/>
                  <a:gd name="connsiteY137" fmla="*/ 3691719 h 4046561"/>
                  <a:gd name="connsiteX138" fmla="*/ 3371956 w 3692679"/>
                  <a:gd name="connsiteY138" fmla="*/ 3705367 h 4046561"/>
                  <a:gd name="connsiteX139" fmla="*/ 3378780 w 3692679"/>
                  <a:gd name="connsiteY139" fmla="*/ 3725839 h 4046561"/>
                  <a:gd name="connsiteX140" fmla="*/ 3392428 w 3692679"/>
                  <a:gd name="connsiteY140" fmla="*/ 3746310 h 4046561"/>
                  <a:gd name="connsiteX141" fmla="*/ 3412900 w 3692679"/>
                  <a:gd name="connsiteY141" fmla="*/ 3814549 h 4046561"/>
                  <a:gd name="connsiteX142" fmla="*/ 3426547 w 3692679"/>
                  <a:gd name="connsiteY142" fmla="*/ 3903260 h 4046561"/>
                  <a:gd name="connsiteX143" fmla="*/ 3460667 w 3692679"/>
                  <a:gd name="connsiteY143" fmla="*/ 3937379 h 4046561"/>
                  <a:gd name="connsiteX144" fmla="*/ 3501610 w 3692679"/>
                  <a:gd name="connsiteY144" fmla="*/ 3978322 h 4046561"/>
                  <a:gd name="connsiteX145" fmla="*/ 3542553 w 3692679"/>
                  <a:gd name="connsiteY145" fmla="*/ 4012442 h 4046561"/>
                  <a:gd name="connsiteX146" fmla="*/ 3583497 w 3692679"/>
                  <a:gd name="connsiteY146" fmla="*/ 4046561 h 4046561"/>
                  <a:gd name="connsiteX147" fmla="*/ 3603968 w 3692679"/>
                  <a:gd name="connsiteY147" fmla="*/ 4005618 h 4046561"/>
                  <a:gd name="connsiteX148" fmla="*/ 3590321 w 3692679"/>
                  <a:gd name="connsiteY148" fmla="*/ 3957851 h 4046561"/>
                  <a:gd name="connsiteX149" fmla="*/ 3576673 w 3692679"/>
                  <a:gd name="connsiteY149" fmla="*/ 3910083 h 4046561"/>
                  <a:gd name="connsiteX150" fmla="*/ 3563025 w 3692679"/>
                  <a:gd name="connsiteY150" fmla="*/ 3889612 h 4046561"/>
                  <a:gd name="connsiteX151" fmla="*/ 3535730 w 3692679"/>
                  <a:gd name="connsiteY151" fmla="*/ 3828197 h 4046561"/>
                  <a:gd name="connsiteX152" fmla="*/ 3515258 w 3692679"/>
                  <a:gd name="connsiteY152" fmla="*/ 3780430 h 4046561"/>
                  <a:gd name="connsiteX153" fmla="*/ 3501610 w 3692679"/>
                  <a:gd name="connsiteY153" fmla="*/ 3759958 h 4046561"/>
                  <a:gd name="connsiteX154" fmla="*/ 3487962 w 3692679"/>
                  <a:gd name="connsiteY154" fmla="*/ 3719015 h 4046561"/>
                  <a:gd name="connsiteX155" fmla="*/ 3474315 w 3692679"/>
                  <a:gd name="connsiteY155" fmla="*/ 3678071 h 4046561"/>
                  <a:gd name="connsiteX156" fmla="*/ 3467491 w 3692679"/>
                  <a:gd name="connsiteY156" fmla="*/ 3650776 h 4046561"/>
                  <a:gd name="connsiteX157" fmla="*/ 3447019 w 3692679"/>
                  <a:gd name="connsiteY157" fmla="*/ 3589361 h 4046561"/>
                  <a:gd name="connsiteX158" fmla="*/ 3433371 w 3692679"/>
                  <a:gd name="connsiteY158" fmla="*/ 3541594 h 4046561"/>
                  <a:gd name="connsiteX159" fmla="*/ 3419724 w 3692679"/>
                  <a:gd name="connsiteY159" fmla="*/ 3411940 h 4046561"/>
                  <a:gd name="connsiteX160" fmla="*/ 3426547 w 3692679"/>
                  <a:gd name="connsiteY160" fmla="*/ 3309582 h 4046561"/>
                  <a:gd name="connsiteX161" fmla="*/ 3433371 w 3692679"/>
                  <a:gd name="connsiteY161" fmla="*/ 3282286 h 4046561"/>
                  <a:gd name="connsiteX162" fmla="*/ 3447019 w 3692679"/>
                  <a:gd name="connsiteY162" fmla="*/ 3241343 h 4046561"/>
                  <a:gd name="connsiteX163" fmla="*/ 3453843 w 3692679"/>
                  <a:gd name="connsiteY163" fmla="*/ 3220871 h 4046561"/>
                  <a:gd name="connsiteX164" fmla="*/ 3467491 w 3692679"/>
                  <a:gd name="connsiteY164" fmla="*/ 3200400 h 4046561"/>
                  <a:gd name="connsiteX165" fmla="*/ 3481138 w 3692679"/>
                  <a:gd name="connsiteY165" fmla="*/ 3159457 h 4046561"/>
                  <a:gd name="connsiteX166" fmla="*/ 3494786 w 3692679"/>
                  <a:gd name="connsiteY166" fmla="*/ 3138985 h 4046561"/>
                  <a:gd name="connsiteX167" fmla="*/ 3508434 w 3692679"/>
                  <a:gd name="connsiteY167" fmla="*/ 3098042 h 4046561"/>
                  <a:gd name="connsiteX168" fmla="*/ 3522082 w 3692679"/>
                  <a:gd name="connsiteY168" fmla="*/ 3057098 h 4046561"/>
                  <a:gd name="connsiteX169" fmla="*/ 3528906 w 3692679"/>
                  <a:gd name="connsiteY169" fmla="*/ 3036627 h 4046561"/>
                  <a:gd name="connsiteX170" fmla="*/ 3535730 w 3692679"/>
                  <a:gd name="connsiteY170" fmla="*/ 3009331 h 4046561"/>
                  <a:gd name="connsiteX171" fmla="*/ 3549377 w 3692679"/>
                  <a:gd name="connsiteY171" fmla="*/ 2968388 h 4046561"/>
                  <a:gd name="connsiteX172" fmla="*/ 3576673 w 3692679"/>
                  <a:gd name="connsiteY172" fmla="*/ 2886501 h 4046561"/>
                  <a:gd name="connsiteX173" fmla="*/ 3590321 w 3692679"/>
                  <a:gd name="connsiteY173" fmla="*/ 2838734 h 4046561"/>
                  <a:gd name="connsiteX174" fmla="*/ 3603968 w 3692679"/>
                  <a:gd name="connsiteY174" fmla="*/ 2797791 h 4046561"/>
                  <a:gd name="connsiteX175" fmla="*/ 3610792 w 3692679"/>
                  <a:gd name="connsiteY175" fmla="*/ 2770495 h 4046561"/>
                  <a:gd name="connsiteX176" fmla="*/ 3624440 w 3692679"/>
                  <a:gd name="connsiteY176" fmla="*/ 2729552 h 4046561"/>
                  <a:gd name="connsiteX177" fmla="*/ 3631264 w 3692679"/>
                  <a:gd name="connsiteY177" fmla="*/ 2681785 h 4046561"/>
                  <a:gd name="connsiteX178" fmla="*/ 3638088 w 3692679"/>
                  <a:gd name="connsiteY178" fmla="*/ 2654489 h 4046561"/>
                  <a:gd name="connsiteX179" fmla="*/ 3644912 w 3692679"/>
                  <a:gd name="connsiteY179" fmla="*/ 2593074 h 4046561"/>
                  <a:gd name="connsiteX180" fmla="*/ 3658559 w 3692679"/>
                  <a:gd name="connsiteY180" fmla="*/ 2483892 h 4046561"/>
                  <a:gd name="connsiteX181" fmla="*/ 3665383 w 3692679"/>
                  <a:gd name="connsiteY181" fmla="*/ 2333767 h 4046561"/>
                  <a:gd name="connsiteX182" fmla="*/ 3672207 w 3692679"/>
                  <a:gd name="connsiteY182" fmla="*/ 2272352 h 4046561"/>
                  <a:gd name="connsiteX183" fmla="*/ 3692679 w 3692679"/>
                  <a:gd name="connsiteY183" fmla="*/ 1924334 h 4046561"/>
                  <a:gd name="connsiteX184" fmla="*/ 3685855 w 3692679"/>
                  <a:gd name="connsiteY184" fmla="*/ 1828800 h 4046561"/>
                  <a:gd name="connsiteX185" fmla="*/ 3665383 w 3692679"/>
                  <a:gd name="connsiteY185" fmla="*/ 1760561 h 4046561"/>
                  <a:gd name="connsiteX186" fmla="*/ 3658559 w 3692679"/>
                  <a:gd name="connsiteY186" fmla="*/ 1726442 h 4046561"/>
                  <a:gd name="connsiteX187" fmla="*/ 3651735 w 3692679"/>
                  <a:gd name="connsiteY187" fmla="*/ 1705970 h 4046561"/>
                  <a:gd name="connsiteX188" fmla="*/ 3644912 w 3692679"/>
                  <a:gd name="connsiteY188" fmla="*/ 1726442 h 4046561"/>
                  <a:gd name="connsiteX189" fmla="*/ 3631264 w 3692679"/>
                  <a:gd name="connsiteY189" fmla="*/ 1746913 h 4046561"/>
                  <a:gd name="connsiteX190" fmla="*/ 3597144 w 3692679"/>
                  <a:gd name="connsiteY190" fmla="*/ 1801504 h 4046561"/>
                  <a:gd name="connsiteX191" fmla="*/ 3590321 w 3692679"/>
                  <a:gd name="connsiteY191" fmla="*/ 1821976 h 4046561"/>
                  <a:gd name="connsiteX192" fmla="*/ 3549377 w 3692679"/>
                  <a:gd name="connsiteY192" fmla="*/ 1842448 h 4046561"/>
                  <a:gd name="connsiteX193" fmla="*/ 3501610 w 3692679"/>
                  <a:gd name="connsiteY193" fmla="*/ 1862919 h 4046561"/>
                  <a:gd name="connsiteX194" fmla="*/ 3378780 w 3692679"/>
                  <a:gd name="connsiteY194" fmla="*/ 1835624 h 4046561"/>
                  <a:gd name="connsiteX195" fmla="*/ 3303856 w 3692679"/>
                  <a:gd name="connsiteY195" fmla="*/ 1822129 h 4046561"/>
                  <a:gd name="connsiteX196" fmla="*/ 3310679 w 3692679"/>
                  <a:gd name="connsiteY196" fmla="*/ 1603747 h 4046561"/>
                  <a:gd name="connsiteX197" fmla="*/ 3324329 w 3692679"/>
                  <a:gd name="connsiteY197" fmla="*/ 1562800 h 4046561"/>
                  <a:gd name="connsiteX198" fmla="*/ 3331013 w 3692679"/>
                  <a:gd name="connsiteY198" fmla="*/ 1460310 h 4046561"/>
                  <a:gd name="connsiteX199" fmla="*/ 3303718 w 3692679"/>
                  <a:gd name="connsiteY199" fmla="*/ 1398895 h 4046561"/>
                  <a:gd name="connsiteX200" fmla="*/ 3296894 w 3692679"/>
                  <a:gd name="connsiteY200" fmla="*/ 1378424 h 4046561"/>
                  <a:gd name="connsiteX201" fmla="*/ 3290070 w 3692679"/>
                  <a:gd name="connsiteY201" fmla="*/ 1357952 h 4046561"/>
                  <a:gd name="connsiteX202" fmla="*/ 3071706 w 3692679"/>
                  <a:gd name="connsiteY202" fmla="*/ 1330657 h 4046561"/>
                  <a:gd name="connsiteX203" fmla="*/ 2846518 w 3692679"/>
                  <a:gd name="connsiteY203" fmla="*/ 1337480 h 4046561"/>
                  <a:gd name="connsiteX204" fmla="*/ 2826046 w 3692679"/>
                  <a:gd name="connsiteY204" fmla="*/ 1351128 h 4046561"/>
                  <a:gd name="connsiteX205" fmla="*/ 2812398 w 3692679"/>
                  <a:gd name="connsiteY205" fmla="*/ 1392071 h 4046561"/>
                  <a:gd name="connsiteX206" fmla="*/ 2805574 w 3692679"/>
                  <a:gd name="connsiteY206" fmla="*/ 1419367 h 4046561"/>
                  <a:gd name="connsiteX207" fmla="*/ 2791927 w 3692679"/>
                  <a:gd name="connsiteY207" fmla="*/ 1473958 h 4046561"/>
                  <a:gd name="connsiteX208" fmla="*/ 2785103 w 3692679"/>
                  <a:gd name="connsiteY208" fmla="*/ 1521725 h 4046561"/>
                  <a:gd name="connsiteX209" fmla="*/ 2791927 w 3692679"/>
                  <a:gd name="connsiteY209" fmla="*/ 1705970 h 4046561"/>
                  <a:gd name="connsiteX210" fmla="*/ 2805574 w 3692679"/>
                  <a:gd name="connsiteY210" fmla="*/ 1808328 h 4046561"/>
                  <a:gd name="connsiteX211" fmla="*/ 2798750 w 3692679"/>
                  <a:gd name="connsiteY211" fmla="*/ 1835624 h 4046561"/>
                  <a:gd name="connsiteX212" fmla="*/ 2737335 w 3692679"/>
                  <a:gd name="connsiteY212" fmla="*/ 1828800 h 4046561"/>
                  <a:gd name="connsiteX213" fmla="*/ 2614506 w 3692679"/>
                  <a:gd name="connsiteY213" fmla="*/ 1821976 h 4046561"/>
                  <a:gd name="connsiteX214" fmla="*/ 2348374 w 3692679"/>
                  <a:gd name="connsiteY214" fmla="*/ 1808328 h 4046561"/>
                  <a:gd name="connsiteX215" fmla="*/ 2225638 w 3692679"/>
                  <a:gd name="connsiteY215" fmla="*/ 1815305 h 4046561"/>
                  <a:gd name="connsiteX216" fmla="*/ 2150573 w 3692679"/>
                  <a:gd name="connsiteY216" fmla="*/ 1815305 h 4046561"/>
                  <a:gd name="connsiteX217" fmla="*/ 1979968 w 3692679"/>
                  <a:gd name="connsiteY217" fmla="*/ 1808480 h 4046561"/>
                  <a:gd name="connsiteX218" fmla="*/ 1918470 w 3692679"/>
                  <a:gd name="connsiteY218" fmla="*/ 1753737 h 4046561"/>
                  <a:gd name="connsiteX219" fmla="*/ 1877527 w 3692679"/>
                  <a:gd name="connsiteY219" fmla="*/ 1692322 h 4046561"/>
                  <a:gd name="connsiteX220" fmla="*/ 1863879 w 3692679"/>
                  <a:gd name="connsiteY220" fmla="*/ 1671851 h 4046561"/>
                  <a:gd name="connsiteX221" fmla="*/ 1822935 w 3692679"/>
                  <a:gd name="connsiteY221" fmla="*/ 1630907 h 4046561"/>
                  <a:gd name="connsiteX222" fmla="*/ 1775168 w 3692679"/>
                  <a:gd name="connsiteY222" fmla="*/ 1576316 h 4046561"/>
                  <a:gd name="connsiteX223" fmla="*/ 1720577 w 3692679"/>
                  <a:gd name="connsiteY223" fmla="*/ 1514901 h 4046561"/>
                  <a:gd name="connsiteX224" fmla="*/ 1679634 w 3692679"/>
                  <a:gd name="connsiteY224" fmla="*/ 1487606 h 4046561"/>
                  <a:gd name="connsiteX225" fmla="*/ 1618219 w 3692679"/>
                  <a:gd name="connsiteY225" fmla="*/ 1439839 h 4046561"/>
                  <a:gd name="connsiteX226" fmla="*/ 1577276 w 3692679"/>
                  <a:gd name="connsiteY226" fmla="*/ 1398895 h 4046561"/>
                  <a:gd name="connsiteX227" fmla="*/ 1536333 w 3692679"/>
                  <a:gd name="connsiteY227" fmla="*/ 1371600 h 4046561"/>
                  <a:gd name="connsiteX228" fmla="*/ 1488565 w 3692679"/>
                  <a:gd name="connsiteY228" fmla="*/ 1310185 h 4046561"/>
                  <a:gd name="connsiteX229" fmla="*/ 1468094 w 3692679"/>
                  <a:gd name="connsiteY229" fmla="*/ 1289713 h 4046561"/>
                  <a:gd name="connsiteX230" fmla="*/ 1447622 w 3692679"/>
                  <a:gd name="connsiteY230" fmla="*/ 1282889 h 4046561"/>
                  <a:gd name="connsiteX231" fmla="*/ 1420327 w 3692679"/>
                  <a:gd name="connsiteY231" fmla="*/ 1248770 h 4046561"/>
                  <a:gd name="connsiteX232" fmla="*/ 1393031 w 3692679"/>
                  <a:gd name="connsiteY232" fmla="*/ 1214651 h 4046561"/>
                  <a:gd name="connsiteX233" fmla="*/ 1379383 w 3692679"/>
                  <a:gd name="connsiteY233" fmla="*/ 1194179 h 4046561"/>
                  <a:gd name="connsiteX234" fmla="*/ 1338440 w 3692679"/>
                  <a:gd name="connsiteY234" fmla="*/ 1153236 h 4046561"/>
                  <a:gd name="connsiteX235" fmla="*/ 1304321 w 3692679"/>
                  <a:gd name="connsiteY235" fmla="*/ 1125940 h 4046561"/>
                  <a:gd name="connsiteX236" fmla="*/ 1290673 w 3692679"/>
                  <a:gd name="connsiteY236" fmla="*/ 1098645 h 4046561"/>
                  <a:gd name="connsiteX237" fmla="*/ 1270201 w 3692679"/>
                  <a:gd name="connsiteY237" fmla="*/ 1084997 h 4046561"/>
                  <a:gd name="connsiteX238" fmla="*/ 1242906 w 3692679"/>
                  <a:gd name="connsiteY238" fmla="*/ 1064525 h 4046561"/>
                  <a:gd name="connsiteX239" fmla="*/ 1297551 w 3692679"/>
                  <a:gd name="connsiteY239" fmla="*/ 873530 h 4046561"/>
                  <a:gd name="connsiteX240" fmla="*/ 1345320 w 3692679"/>
                  <a:gd name="connsiteY240" fmla="*/ 743866 h 4046561"/>
                  <a:gd name="connsiteX241" fmla="*/ 1331672 w 3692679"/>
                  <a:gd name="connsiteY241" fmla="*/ 696095 h 4046561"/>
                  <a:gd name="connsiteX242" fmla="*/ 1249782 w 3692679"/>
                  <a:gd name="connsiteY242" fmla="*/ 696095 h 4046561"/>
                  <a:gd name="connsiteX243" fmla="*/ 1113344 w 3692679"/>
                  <a:gd name="connsiteY243" fmla="*/ 621082 h 4046561"/>
                  <a:gd name="connsiteX244" fmla="*/ 949519 w 3692679"/>
                  <a:gd name="connsiteY244" fmla="*/ 545956 h 4046561"/>
                  <a:gd name="connsiteX245" fmla="*/ 846197 w 3692679"/>
                  <a:gd name="connsiteY245" fmla="*/ 484536 h 4046561"/>
                  <a:gd name="connsiteX246" fmla="*/ 772090 w 3692679"/>
                  <a:gd name="connsiteY246" fmla="*/ 450415 h 4046561"/>
                  <a:gd name="connsiteX247" fmla="*/ 717496 w 3692679"/>
                  <a:gd name="connsiteY247" fmla="*/ 429940 h 4046561"/>
                  <a:gd name="connsiteX248" fmla="*/ 662904 w 3692679"/>
                  <a:gd name="connsiteY248" fmla="*/ 388994 h 4046561"/>
                  <a:gd name="connsiteX249" fmla="*/ 642430 w 3692679"/>
                  <a:gd name="connsiteY249" fmla="*/ 375345 h 4046561"/>
                  <a:gd name="connsiteX250" fmla="*/ 574189 w 3692679"/>
                  <a:gd name="connsiteY250" fmla="*/ 368521 h 4046561"/>
                  <a:gd name="connsiteX251" fmla="*/ 560564 w 3692679"/>
                  <a:gd name="connsiteY251" fmla="*/ 354900 h 4046561"/>
                  <a:gd name="connsiteX252" fmla="*/ 669728 w 3692679"/>
                  <a:gd name="connsiteY252" fmla="*/ 163787 h 4046561"/>
                  <a:gd name="connsiteX253" fmla="*/ 642457 w 3692679"/>
                  <a:gd name="connsiteY253" fmla="*/ 109204 h 4046561"/>
                  <a:gd name="connsiteX254" fmla="*/ 581060 w 3692679"/>
                  <a:gd name="connsiteY254" fmla="*/ 68261 h 4046561"/>
                  <a:gd name="connsiteX255" fmla="*/ 512772 w 3692679"/>
                  <a:gd name="connsiteY255" fmla="*/ 34122 h 4046561"/>
                  <a:gd name="connsiteX256" fmla="*/ 451335 w 3692679"/>
                  <a:gd name="connsiteY256" fmla="*/ 27295 h 4046561"/>
                  <a:gd name="connsiteX257" fmla="*/ 444512 w 3692679"/>
                  <a:gd name="connsiteY257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280135 w 3692679"/>
                  <a:gd name="connsiteY90" fmla="*/ 2702257 h 4046561"/>
                  <a:gd name="connsiteX91" fmla="*/ 2321079 w 3692679"/>
                  <a:gd name="connsiteY91" fmla="*/ 2715904 h 4046561"/>
                  <a:gd name="connsiteX92" fmla="*/ 2362022 w 3692679"/>
                  <a:gd name="connsiteY92" fmla="*/ 2729552 h 4046561"/>
                  <a:gd name="connsiteX93" fmla="*/ 2382494 w 3692679"/>
                  <a:gd name="connsiteY93" fmla="*/ 2736376 h 4046561"/>
                  <a:gd name="connsiteX94" fmla="*/ 2464380 w 3692679"/>
                  <a:gd name="connsiteY94" fmla="*/ 2784143 h 4046561"/>
                  <a:gd name="connsiteX95" fmla="*/ 2525795 w 3692679"/>
                  <a:gd name="connsiteY95" fmla="*/ 2825086 h 4046561"/>
                  <a:gd name="connsiteX96" fmla="*/ 2546267 w 3692679"/>
                  <a:gd name="connsiteY96" fmla="*/ 2838734 h 4046561"/>
                  <a:gd name="connsiteX97" fmla="*/ 2573562 w 3692679"/>
                  <a:gd name="connsiteY97" fmla="*/ 2852382 h 4046561"/>
                  <a:gd name="connsiteX98" fmla="*/ 2614506 w 3692679"/>
                  <a:gd name="connsiteY98" fmla="*/ 2879677 h 4046561"/>
                  <a:gd name="connsiteX99" fmla="*/ 2634977 w 3692679"/>
                  <a:gd name="connsiteY99" fmla="*/ 2900149 h 4046561"/>
                  <a:gd name="connsiteX100" fmla="*/ 2655449 w 3692679"/>
                  <a:gd name="connsiteY100" fmla="*/ 2913797 h 4046561"/>
                  <a:gd name="connsiteX101" fmla="*/ 2662273 w 3692679"/>
                  <a:gd name="connsiteY101" fmla="*/ 2934268 h 4046561"/>
                  <a:gd name="connsiteX102" fmla="*/ 2675921 w 3692679"/>
                  <a:gd name="connsiteY102" fmla="*/ 2954740 h 4046561"/>
                  <a:gd name="connsiteX103" fmla="*/ 2696392 w 3692679"/>
                  <a:gd name="connsiteY103" fmla="*/ 2995683 h 4046561"/>
                  <a:gd name="connsiteX104" fmla="*/ 2703216 w 3692679"/>
                  <a:gd name="connsiteY104" fmla="*/ 3016155 h 4046561"/>
                  <a:gd name="connsiteX105" fmla="*/ 2723688 w 3692679"/>
                  <a:gd name="connsiteY105" fmla="*/ 3057098 h 4046561"/>
                  <a:gd name="connsiteX106" fmla="*/ 2716864 w 3692679"/>
                  <a:gd name="connsiteY106" fmla="*/ 3118513 h 4046561"/>
                  <a:gd name="connsiteX107" fmla="*/ 2655560 w 3692679"/>
                  <a:gd name="connsiteY107" fmla="*/ 3193845 h 4046561"/>
                  <a:gd name="connsiteX108" fmla="*/ 2621439 w 3692679"/>
                  <a:gd name="connsiteY108" fmla="*/ 3248441 h 4046561"/>
                  <a:gd name="connsiteX109" fmla="*/ 2594034 w 3692679"/>
                  <a:gd name="connsiteY109" fmla="*/ 3323230 h 4046561"/>
                  <a:gd name="connsiteX110" fmla="*/ 2634977 w 3692679"/>
                  <a:gd name="connsiteY110" fmla="*/ 3357349 h 4046561"/>
                  <a:gd name="connsiteX111" fmla="*/ 2655449 w 3692679"/>
                  <a:gd name="connsiteY111" fmla="*/ 3364173 h 4046561"/>
                  <a:gd name="connsiteX112" fmla="*/ 2675921 w 3692679"/>
                  <a:gd name="connsiteY112" fmla="*/ 3377821 h 4046561"/>
                  <a:gd name="connsiteX113" fmla="*/ 2696392 w 3692679"/>
                  <a:gd name="connsiteY113" fmla="*/ 3384645 h 4046561"/>
                  <a:gd name="connsiteX114" fmla="*/ 2757807 w 3692679"/>
                  <a:gd name="connsiteY114" fmla="*/ 3418764 h 4046561"/>
                  <a:gd name="connsiteX115" fmla="*/ 2778279 w 3692679"/>
                  <a:gd name="connsiteY115" fmla="*/ 3432412 h 4046561"/>
                  <a:gd name="connsiteX116" fmla="*/ 2826164 w 3692679"/>
                  <a:gd name="connsiteY116" fmla="*/ 3473648 h 4046561"/>
                  <a:gd name="connsiteX117" fmla="*/ 2880757 w 3692679"/>
                  <a:gd name="connsiteY117" fmla="*/ 3507771 h 4046561"/>
                  <a:gd name="connsiteX118" fmla="*/ 2921580 w 3692679"/>
                  <a:gd name="connsiteY118" fmla="*/ 3500651 h 4046561"/>
                  <a:gd name="connsiteX119" fmla="*/ 2989944 w 3692679"/>
                  <a:gd name="connsiteY119" fmla="*/ 3439525 h 4046561"/>
                  <a:gd name="connsiteX120" fmla="*/ 3092177 w 3692679"/>
                  <a:gd name="connsiteY120" fmla="*/ 3370997 h 4046561"/>
                  <a:gd name="connsiteX121" fmla="*/ 3105825 w 3692679"/>
                  <a:gd name="connsiteY121" fmla="*/ 3350525 h 4046561"/>
                  <a:gd name="connsiteX122" fmla="*/ 3119473 w 3692679"/>
                  <a:gd name="connsiteY122" fmla="*/ 3370997 h 4046561"/>
                  <a:gd name="connsiteX123" fmla="*/ 3126297 w 3692679"/>
                  <a:gd name="connsiteY123" fmla="*/ 3391468 h 4046561"/>
                  <a:gd name="connsiteX124" fmla="*/ 3167240 w 3692679"/>
                  <a:gd name="connsiteY124" fmla="*/ 3418764 h 4046561"/>
                  <a:gd name="connsiteX125" fmla="*/ 3187712 w 3692679"/>
                  <a:gd name="connsiteY125" fmla="*/ 3432412 h 4046561"/>
                  <a:gd name="connsiteX126" fmla="*/ 3228655 w 3692679"/>
                  <a:gd name="connsiteY126" fmla="*/ 3405116 h 4046561"/>
                  <a:gd name="connsiteX127" fmla="*/ 3242303 w 3692679"/>
                  <a:gd name="connsiteY127" fmla="*/ 3425588 h 4046561"/>
                  <a:gd name="connsiteX128" fmla="*/ 3283246 w 3692679"/>
                  <a:gd name="connsiteY128" fmla="*/ 3459707 h 4046561"/>
                  <a:gd name="connsiteX129" fmla="*/ 3310541 w 3692679"/>
                  <a:gd name="connsiteY129" fmla="*/ 3500651 h 4046561"/>
                  <a:gd name="connsiteX130" fmla="*/ 3296894 w 3692679"/>
                  <a:gd name="connsiteY130" fmla="*/ 3521122 h 4046561"/>
                  <a:gd name="connsiteX131" fmla="*/ 3283246 w 3692679"/>
                  <a:gd name="connsiteY131" fmla="*/ 3562066 h 4046561"/>
                  <a:gd name="connsiteX132" fmla="*/ 3269598 w 3692679"/>
                  <a:gd name="connsiteY132" fmla="*/ 3582537 h 4046561"/>
                  <a:gd name="connsiteX133" fmla="*/ 3262774 w 3692679"/>
                  <a:gd name="connsiteY133" fmla="*/ 3603009 h 4046561"/>
                  <a:gd name="connsiteX134" fmla="*/ 3290070 w 3692679"/>
                  <a:gd name="connsiteY134" fmla="*/ 3650776 h 4046561"/>
                  <a:gd name="connsiteX135" fmla="*/ 3310541 w 3692679"/>
                  <a:gd name="connsiteY135" fmla="*/ 3664424 h 4046561"/>
                  <a:gd name="connsiteX136" fmla="*/ 3351485 w 3692679"/>
                  <a:gd name="connsiteY136" fmla="*/ 3691719 h 4046561"/>
                  <a:gd name="connsiteX137" fmla="*/ 3371956 w 3692679"/>
                  <a:gd name="connsiteY137" fmla="*/ 3705367 h 4046561"/>
                  <a:gd name="connsiteX138" fmla="*/ 3378780 w 3692679"/>
                  <a:gd name="connsiteY138" fmla="*/ 3725839 h 4046561"/>
                  <a:gd name="connsiteX139" fmla="*/ 3392428 w 3692679"/>
                  <a:gd name="connsiteY139" fmla="*/ 3746310 h 4046561"/>
                  <a:gd name="connsiteX140" fmla="*/ 3412900 w 3692679"/>
                  <a:gd name="connsiteY140" fmla="*/ 3814549 h 4046561"/>
                  <a:gd name="connsiteX141" fmla="*/ 3426547 w 3692679"/>
                  <a:gd name="connsiteY141" fmla="*/ 3903260 h 4046561"/>
                  <a:gd name="connsiteX142" fmla="*/ 3460667 w 3692679"/>
                  <a:gd name="connsiteY142" fmla="*/ 3937379 h 4046561"/>
                  <a:gd name="connsiteX143" fmla="*/ 3501610 w 3692679"/>
                  <a:gd name="connsiteY143" fmla="*/ 3978322 h 4046561"/>
                  <a:gd name="connsiteX144" fmla="*/ 3542553 w 3692679"/>
                  <a:gd name="connsiteY144" fmla="*/ 4012442 h 4046561"/>
                  <a:gd name="connsiteX145" fmla="*/ 3583497 w 3692679"/>
                  <a:gd name="connsiteY145" fmla="*/ 4046561 h 4046561"/>
                  <a:gd name="connsiteX146" fmla="*/ 3603968 w 3692679"/>
                  <a:gd name="connsiteY146" fmla="*/ 4005618 h 4046561"/>
                  <a:gd name="connsiteX147" fmla="*/ 3590321 w 3692679"/>
                  <a:gd name="connsiteY147" fmla="*/ 3957851 h 4046561"/>
                  <a:gd name="connsiteX148" fmla="*/ 3576673 w 3692679"/>
                  <a:gd name="connsiteY148" fmla="*/ 3910083 h 4046561"/>
                  <a:gd name="connsiteX149" fmla="*/ 3563025 w 3692679"/>
                  <a:gd name="connsiteY149" fmla="*/ 3889612 h 4046561"/>
                  <a:gd name="connsiteX150" fmla="*/ 3535730 w 3692679"/>
                  <a:gd name="connsiteY150" fmla="*/ 3828197 h 4046561"/>
                  <a:gd name="connsiteX151" fmla="*/ 3515258 w 3692679"/>
                  <a:gd name="connsiteY151" fmla="*/ 3780430 h 4046561"/>
                  <a:gd name="connsiteX152" fmla="*/ 3501610 w 3692679"/>
                  <a:gd name="connsiteY152" fmla="*/ 3759958 h 4046561"/>
                  <a:gd name="connsiteX153" fmla="*/ 3487962 w 3692679"/>
                  <a:gd name="connsiteY153" fmla="*/ 3719015 h 4046561"/>
                  <a:gd name="connsiteX154" fmla="*/ 3474315 w 3692679"/>
                  <a:gd name="connsiteY154" fmla="*/ 3678071 h 4046561"/>
                  <a:gd name="connsiteX155" fmla="*/ 3467491 w 3692679"/>
                  <a:gd name="connsiteY155" fmla="*/ 3650776 h 4046561"/>
                  <a:gd name="connsiteX156" fmla="*/ 3447019 w 3692679"/>
                  <a:gd name="connsiteY156" fmla="*/ 3589361 h 4046561"/>
                  <a:gd name="connsiteX157" fmla="*/ 3433371 w 3692679"/>
                  <a:gd name="connsiteY157" fmla="*/ 3541594 h 4046561"/>
                  <a:gd name="connsiteX158" fmla="*/ 3419724 w 3692679"/>
                  <a:gd name="connsiteY158" fmla="*/ 3411940 h 4046561"/>
                  <a:gd name="connsiteX159" fmla="*/ 3426547 w 3692679"/>
                  <a:gd name="connsiteY159" fmla="*/ 3309582 h 4046561"/>
                  <a:gd name="connsiteX160" fmla="*/ 3433371 w 3692679"/>
                  <a:gd name="connsiteY160" fmla="*/ 3282286 h 4046561"/>
                  <a:gd name="connsiteX161" fmla="*/ 3447019 w 3692679"/>
                  <a:gd name="connsiteY161" fmla="*/ 3241343 h 4046561"/>
                  <a:gd name="connsiteX162" fmla="*/ 3453843 w 3692679"/>
                  <a:gd name="connsiteY162" fmla="*/ 3220871 h 4046561"/>
                  <a:gd name="connsiteX163" fmla="*/ 3467491 w 3692679"/>
                  <a:gd name="connsiteY163" fmla="*/ 3200400 h 4046561"/>
                  <a:gd name="connsiteX164" fmla="*/ 3481138 w 3692679"/>
                  <a:gd name="connsiteY164" fmla="*/ 3159457 h 4046561"/>
                  <a:gd name="connsiteX165" fmla="*/ 3494786 w 3692679"/>
                  <a:gd name="connsiteY165" fmla="*/ 3138985 h 4046561"/>
                  <a:gd name="connsiteX166" fmla="*/ 3508434 w 3692679"/>
                  <a:gd name="connsiteY166" fmla="*/ 3098042 h 4046561"/>
                  <a:gd name="connsiteX167" fmla="*/ 3522082 w 3692679"/>
                  <a:gd name="connsiteY167" fmla="*/ 3057098 h 4046561"/>
                  <a:gd name="connsiteX168" fmla="*/ 3528906 w 3692679"/>
                  <a:gd name="connsiteY168" fmla="*/ 3036627 h 4046561"/>
                  <a:gd name="connsiteX169" fmla="*/ 3535730 w 3692679"/>
                  <a:gd name="connsiteY169" fmla="*/ 3009331 h 4046561"/>
                  <a:gd name="connsiteX170" fmla="*/ 3549377 w 3692679"/>
                  <a:gd name="connsiteY170" fmla="*/ 2968388 h 4046561"/>
                  <a:gd name="connsiteX171" fmla="*/ 3576673 w 3692679"/>
                  <a:gd name="connsiteY171" fmla="*/ 2886501 h 4046561"/>
                  <a:gd name="connsiteX172" fmla="*/ 3590321 w 3692679"/>
                  <a:gd name="connsiteY172" fmla="*/ 2838734 h 4046561"/>
                  <a:gd name="connsiteX173" fmla="*/ 3603968 w 3692679"/>
                  <a:gd name="connsiteY173" fmla="*/ 2797791 h 4046561"/>
                  <a:gd name="connsiteX174" fmla="*/ 3610792 w 3692679"/>
                  <a:gd name="connsiteY174" fmla="*/ 2770495 h 4046561"/>
                  <a:gd name="connsiteX175" fmla="*/ 3624440 w 3692679"/>
                  <a:gd name="connsiteY175" fmla="*/ 2729552 h 4046561"/>
                  <a:gd name="connsiteX176" fmla="*/ 3631264 w 3692679"/>
                  <a:gd name="connsiteY176" fmla="*/ 2681785 h 4046561"/>
                  <a:gd name="connsiteX177" fmla="*/ 3638088 w 3692679"/>
                  <a:gd name="connsiteY177" fmla="*/ 2654489 h 4046561"/>
                  <a:gd name="connsiteX178" fmla="*/ 3644912 w 3692679"/>
                  <a:gd name="connsiteY178" fmla="*/ 2593074 h 4046561"/>
                  <a:gd name="connsiteX179" fmla="*/ 3658559 w 3692679"/>
                  <a:gd name="connsiteY179" fmla="*/ 2483892 h 4046561"/>
                  <a:gd name="connsiteX180" fmla="*/ 3665383 w 3692679"/>
                  <a:gd name="connsiteY180" fmla="*/ 2333767 h 4046561"/>
                  <a:gd name="connsiteX181" fmla="*/ 3672207 w 3692679"/>
                  <a:gd name="connsiteY181" fmla="*/ 2272352 h 4046561"/>
                  <a:gd name="connsiteX182" fmla="*/ 3692679 w 3692679"/>
                  <a:gd name="connsiteY182" fmla="*/ 1924334 h 4046561"/>
                  <a:gd name="connsiteX183" fmla="*/ 3685855 w 3692679"/>
                  <a:gd name="connsiteY183" fmla="*/ 1828800 h 4046561"/>
                  <a:gd name="connsiteX184" fmla="*/ 3665383 w 3692679"/>
                  <a:gd name="connsiteY184" fmla="*/ 1760561 h 4046561"/>
                  <a:gd name="connsiteX185" fmla="*/ 3658559 w 3692679"/>
                  <a:gd name="connsiteY185" fmla="*/ 1726442 h 4046561"/>
                  <a:gd name="connsiteX186" fmla="*/ 3651735 w 3692679"/>
                  <a:gd name="connsiteY186" fmla="*/ 1705970 h 4046561"/>
                  <a:gd name="connsiteX187" fmla="*/ 3644912 w 3692679"/>
                  <a:gd name="connsiteY187" fmla="*/ 1726442 h 4046561"/>
                  <a:gd name="connsiteX188" fmla="*/ 3631264 w 3692679"/>
                  <a:gd name="connsiteY188" fmla="*/ 1746913 h 4046561"/>
                  <a:gd name="connsiteX189" fmla="*/ 3597144 w 3692679"/>
                  <a:gd name="connsiteY189" fmla="*/ 1801504 h 4046561"/>
                  <a:gd name="connsiteX190" fmla="*/ 3590321 w 3692679"/>
                  <a:gd name="connsiteY190" fmla="*/ 1821976 h 4046561"/>
                  <a:gd name="connsiteX191" fmla="*/ 3549377 w 3692679"/>
                  <a:gd name="connsiteY191" fmla="*/ 1842448 h 4046561"/>
                  <a:gd name="connsiteX192" fmla="*/ 3501610 w 3692679"/>
                  <a:gd name="connsiteY192" fmla="*/ 1862919 h 4046561"/>
                  <a:gd name="connsiteX193" fmla="*/ 3378780 w 3692679"/>
                  <a:gd name="connsiteY193" fmla="*/ 1835624 h 4046561"/>
                  <a:gd name="connsiteX194" fmla="*/ 3303856 w 3692679"/>
                  <a:gd name="connsiteY194" fmla="*/ 1822129 h 4046561"/>
                  <a:gd name="connsiteX195" fmla="*/ 3310679 w 3692679"/>
                  <a:gd name="connsiteY195" fmla="*/ 1603747 h 4046561"/>
                  <a:gd name="connsiteX196" fmla="*/ 3324329 w 3692679"/>
                  <a:gd name="connsiteY196" fmla="*/ 1562800 h 4046561"/>
                  <a:gd name="connsiteX197" fmla="*/ 3331013 w 3692679"/>
                  <a:gd name="connsiteY197" fmla="*/ 1460310 h 4046561"/>
                  <a:gd name="connsiteX198" fmla="*/ 3303718 w 3692679"/>
                  <a:gd name="connsiteY198" fmla="*/ 1398895 h 4046561"/>
                  <a:gd name="connsiteX199" fmla="*/ 3296894 w 3692679"/>
                  <a:gd name="connsiteY199" fmla="*/ 1378424 h 4046561"/>
                  <a:gd name="connsiteX200" fmla="*/ 3290070 w 3692679"/>
                  <a:gd name="connsiteY200" fmla="*/ 1357952 h 4046561"/>
                  <a:gd name="connsiteX201" fmla="*/ 3071706 w 3692679"/>
                  <a:gd name="connsiteY201" fmla="*/ 1330657 h 4046561"/>
                  <a:gd name="connsiteX202" fmla="*/ 2846518 w 3692679"/>
                  <a:gd name="connsiteY202" fmla="*/ 1337480 h 4046561"/>
                  <a:gd name="connsiteX203" fmla="*/ 2826046 w 3692679"/>
                  <a:gd name="connsiteY203" fmla="*/ 1351128 h 4046561"/>
                  <a:gd name="connsiteX204" fmla="*/ 2812398 w 3692679"/>
                  <a:gd name="connsiteY204" fmla="*/ 1392071 h 4046561"/>
                  <a:gd name="connsiteX205" fmla="*/ 2805574 w 3692679"/>
                  <a:gd name="connsiteY205" fmla="*/ 1419367 h 4046561"/>
                  <a:gd name="connsiteX206" fmla="*/ 2791927 w 3692679"/>
                  <a:gd name="connsiteY206" fmla="*/ 1473958 h 4046561"/>
                  <a:gd name="connsiteX207" fmla="*/ 2785103 w 3692679"/>
                  <a:gd name="connsiteY207" fmla="*/ 1521725 h 4046561"/>
                  <a:gd name="connsiteX208" fmla="*/ 2791927 w 3692679"/>
                  <a:gd name="connsiteY208" fmla="*/ 1705970 h 4046561"/>
                  <a:gd name="connsiteX209" fmla="*/ 2805574 w 3692679"/>
                  <a:gd name="connsiteY209" fmla="*/ 1808328 h 4046561"/>
                  <a:gd name="connsiteX210" fmla="*/ 2798750 w 3692679"/>
                  <a:gd name="connsiteY210" fmla="*/ 1835624 h 4046561"/>
                  <a:gd name="connsiteX211" fmla="*/ 2737335 w 3692679"/>
                  <a:gd name="connsiteY211" fmla="*/ 1828800 h 4046561"/>
                  <a:gd name="connsiteX212" fmla="*/ 2614506 w 3692679"/>
                  <a:gd name="connsiteY212" fmla="*/ 1821976 h 4046561"/>
                  <a:gd name="connsiteX213" fmla="*/ 2348374 w 3692679"/>
                  <a:gd name="connsiteY213" fmla="*/ 1808328 h 4046561"/>
                  <a:gd name="connsiteX214" fmla="*/ 2225638 w 3692679"/>
                  <a:gd name="connsiteY214" fmla="*/ 1815305 h 4046561"/>
                  <a:gd name="connsiteX215" fmla="*/ 2150573 w 3692679"/>
                  <a:gd name="connsiteY215" fmla="*/ 1815305 h 4046561"/>
                  <a:gd name="connsiteX216" fmla="*/ 1979968 w 3692679"/>
                  <a:gd name="connsiteY216" fmla="*/ 1808480 h 4046561"/>
                  <a:gd name="connsiteX217" fmla="*/ 1918470 w 3692679"/>
                  <a:gd name="connsiteY217" fmla="*/ 1753737 h 4046561"/>
                  <a:gd name="connsiteX218" fmla="*/ 1877527 w 3692679"/>
                  <a:gd name="connsiteY218" fmla="*/ 1692322 h 4046561"/>
                  <a:gd name="connsiteX219" fmla="*/ 1863879 w 3692679"/>
                  <a:gd name="connsiteY219" fmla="*/ 1671851 h 4046561"/>
                  <a:gd name="connsiteX220" fmla="*/ 1822935 w 3692679"/>
                  <a:gd name="connsiteY220" fmla="*/ 1630907 h 4046561"/>
                  <a:gd name="connsiteX221" fmla="*/ 1775168 w 3692679"/>
                  <a:gd name="connsiteY221" fmla="*/ 1576316 h 4046561"/>
                  <a:gd name="connsiteX222" fmla="*/ 1720577 w 3692679"/>
                  <a:gd name="connsiteY222" fmla="*/ 1514901 h 4046561"/>
                  <a:gd name="connsiteX223" fmla="*/ 1679634 w 3692679"/>
                  <a:gd name="connsiteY223" fmla="*/ 1487606 h 4046561"/>
                  <a:gd name="connsiteX224" fmla="*/ 1618219 w 3692679"/>
                  <a:gd name="connsiteY224" fmla="*/ 1439839 h 4046561"/>
                  <a:gd name="connsiteX225" fmla="*/ 1577276 w 3692679"/>
                  <a:gd name="connsiteY225" fmla="*/ 1398895 h 4046561"/>
                  <a:gd name="connsiteX226" fmla="*/ 1536333 w 3692679"/>
                  <a:gd name="connsiteY226" fmla="*/ 1371600 h 4046561"/>
                  <a:gd name="connsiteX227" fmla="*/ 1488565 w 3692679"/>
                  <a:gd name="connsiteY227" fmla="*/ 1310185 h 4046561"/>
                  <a:gd name="connsiteX228" fmla="*/ 1468094 w 3692679"/>
                  <a:gd name="connsiteY228" fmla="*/ 1289713 h 4046561"/>
                  <a:gd name="connsiteX229" fmla="*/ 1447622 w 3692679"/>
                  <a:gd name="connsiteY229" fmla="*/ 1282889 h 4046561"/>
                  <a:gd name="connsiteX230" fmla="*/ 1420327 w 3692679"/>
                  <a:gd name="connsiteY230" fmla="*/ 1248770 h 4046561"/>
                  <a:gd name="connsiteX231" fmla="*/ 1393031 w 3692679"/>
                  <a:gd name="connsiteY231" fmla="*/ 1214651 h 4046561"/>
                  <a:gd name="connsiteX232" fmla="*/ 1379383 w 3692679"/>
                  <a:gd name="connsiteY232" fmla="*/ 1194179 h 4046561"/>
                  <a:gd name="connsiteX233" fmla="*/ 1338440 w 3692679"/>
                  <a:gd name="connsiteY233" fmla="*/ 1153236 h 4046561"/>
                  <a:gd name="connsiteX234" fmla="*/ 1304321 w 3692679"/>
                  <a:gd name="connsiteY234" fmla="*/ 1125940 h 4046561"/>
                  <a:gd name="connsiteX235" fmla="*/ 1290673 w 3692679"/>
                  <a:gd name="connsiteY235" fmla="*/ 1098645 h 4046561"/>
                  <a:gd name="connsiteX236" fmla="*/ 1270201 w 3692679"/>
                  <a:gd name="connsiteY236" fmla="*/ 1084997 h 4046561"/>
                  <a:gd name="connsiteX237" fmla="*/ 1242906 w 3692679"/>
                  <a:gd name="connsiteY237" fmla="*/ 1064525 h 4046561"/>
                  <a:gd name="connsiteX238" fmla="*/ 1297551 w 3692679"/>
                  <a:gd name="connsiteY238" fmla="*/ 873530 h 4046561"/>
                  <a:gd name="connsiteX239" fmla="*/ 1345320 w 3692679"/>
                  <a:gd name="connsiteY239" fmla="*/ 743866 h 4046561"/>
                  <a:gd name="connsiteX240" fmla="*/ 1331672 w 3692679"/>
                  <a:gd name="connsiteY240" fmla="*/ 696095 h 4046561"/>
                  <a:gd name="connsiteX241" fmla="*/ 1249782 w 3692679"/>
                  <a:gd name="connsiteY241" fmla="*/ 696095 h 4046561"/>
                  <a:gd name="connsiteX242" fmla="*/ 1113344 w 3692679"/>
                  <a:gd name="connsiteY242" fmla="*/ 621082 h 4046561"/>
                  <a:gd name="connsiteX243" fmla="*/ 949519 w 3692679"/>
                  <a:gd name="connsiteY243" fmla="*/ 545956 h 4046561"/>
                  <a:gd name="connsiteX244" fmla="*/ 846197 w 3692679"/>
                  <a:gd name="connsiteY244" fmla="*/ 484536 h 4046561"/>
                  <a:gd name="connsiteX245" fmla="*/ 772090 w 3692679"/>
                  <a:gd name="connsiteY245" fmla="*/ 450415 h 4046561"/>
                  <a:gd name="connsiteX246" fmla="*/ 717496 w 3692679"/>
                  <a:gd name="connsiteY246" fmla="*/ 429940 h 4046561"/>
                  <a:gd name="connsiteX247" fmla="*/ 662904 w 3692679"/>
                  <a:gd name="connsiteY247" fmla="*/ 388994 h 4046561"/>
                  <a:gd name="connsiteX248" fmla="*/ 642430 w 3692679"/>
                  <a:gd name="connsiteY248" fmla="*/ 375345 h 4046561"/>
                  <a:gd name="connsiteX249" fmla="*/ 574189 w 3692679"/>
                  <a:gd name="connsiteY249" fmla="*/ 368521 h 4046561"/>
                  <a:gd name="connsiteX250" fmla="*/ 560564 w 3692679"/>
                  <a:gd name="connsiteY250" fmla="*/ 354900 h 4046561"/>
                  <a:gd name="connsiteX251" fmla="*/ 669728 w 3692679"/>
                  <a:gd name="connsiteY251" fmla="*/ 163787 h 4046561"/>
                  <a:gd name="connsiteX252" fmla="*/ 642457 w 3692679"/>
                  <a:gd name="connsiteY252" fmla="*/ 109204 h 4046561"/>
                  <a:gd name="connsiteX253" fmla="*/ 581060 w 3692679"/>
                  <a:gd name="connsiteY253" fmla="*/ 68261 h 4046561"/>
                  <a:gd name="connsiteX254" fmla="*/ 512772 w 3692679"/>
                  <a:gd name="connsiteY254" fmla="*/ 34122 h 4046561"/>
                  <a:gd name="connsiteX255" fmla="*/ 451335 w 3692679"/>
                  <a:gd name="connsiteY255" fmla="*/ 27295 h 4046561"/>
                  <a:gd name="connsiteX256" fmla="*/ 444512 w 3692679"/>
                  <a:gd name="connsiteY256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280135 w 3692679"/>
                  <a:gd name="connsiteY90" fmla="*/ 2702257 h 4046561"/>
                  <a:gd name="connsiteX91" fmla="*/ 2321079 w 3692679"/>
                  <a:gd name="connsiteY91" fmla="*/ 2715904 h 4046561"/>
                  <a:gd name="connsiteX92" fmla="*/ 2362022 w 3692679"/>
                  <a:gd name="connsiteY92" fmla="*/ 2729552 h 4046561"/>
                  <a:gd name="connsiteX93" fmla="*/ 2382494 w 3692679"/>
                  <a:gd name="connsiteY93" fmla="*/ 2736376 h 4046561"/>
                  <a:gd name="connsiteX94" fmla="*/ 2464380 w 3692679"/>
                  <a:gd name="connsiteY94" fmla="*/ 2784143 h 4046561"/>
                  <a:gd name="connsiteX95" fmla="*/ 2525795 w 3692679"/>
                  <a:gd name="connsiteY95" fmla="*/ 2825086 h 4046561"/>
                  <a:gd name="connsiteX96" fmla="*/ 2546267 w 3692679"/>
                  <a:gd name="connsiteY96" fmla="*/ 2838734 h 4046561"/>
                  <a:gd name="connsiteX97" fmla="*/ 2573562 w 3692679"/>
                  <a:gd name="connsiteY97" fmla="*/ 2852382 h 4046561"/>
                  <a:gd name="connsiteX98" fmla="*/ 2614506 w 3692679"/>
                  <a:gd name="connsiteY98" fmla="*/ 2879677 h 4046561"/>
                  <a:gd name="connsiteX99" fmla="*/ 2634977 w 3692679"/>
                  <a:gd name="connsiteY99" fmla="*/ 2900149 h 4046561"/>
                  <a:gd name="connsiteX100" fmla="*/ 2655449 w 3692679"/>
                  <a:gd name="connsiteY100" fmla="*/ 2913797 h 4046561"/>
                  <a:gd name="connsiteX101" fmla="*/ 2675921 w 3692679"/>
                  <a:gd name="connsiteY101" fmla="*/ 2954740 h 4046561"/>
                  <a:gd name="connsiteX102" fmla="*/ 2696392 w 3692679"/>
                  <a:gd name="connsiteY102" fmla="*/ 2995683 h 4046561"/>
                  <a:gd name="connsiteX103" fmla="*/ 2703216 w 3692679"/>
                  <a:gd name="connsiteY103" fmla="*/ 3016155 h 4046561"/>
                  <a:gd name="connsiteX104" fmla="*/ 2723688 w 3692679"/>
                  <a:gd name="connsiteY104" fmla="*/ 3057098 h 4046561"/>
                  <a:gd name="connsiteX105" fmla="*/ 2716864 w 3692679"/>
                  <a:gd name="connsiteY105" fmla="*/ 3118513 h 4046561"/>
                  <a:gd name="connsiteX106" fmla="*/ 2655560 w 3692679"/>
                  <a:gd name="connsiteY106" fmla="*/ 3193845 h 4046561"/>
                  <a:gd name="connsiteX107" fmla="*/ 2621439 w 3692679"/>
                  <a:gd name="connsiteY107" fmla="*/ 3248441 h 4046561"/>
                  <a:gd name="connsiteX108" fmla="*/ 2594034 w 3692679"/>
                  <a:gd name="connsiteY108" fmla="*/ 3323230 h 4046561"/>
                  <a:gd name="connsiteX109" fmla="*/ 2634977 w 3692679"/>
                  <a:gd name="connsiteY109" fmla="*/ 3357349 h 4046561"/>
                  <a:gd name="connsiteX110" fmla="*/ 2655449 w 3692679"/>
                  <a:gd name="connsiteY110" fmla="*/ 3364173 h 4046561"/>
                  <a:gd name="connsiteX111" fmla="*/ 2675921 w 3692679"/>
                  <a:gd name="connsiteY111" fmla="*/ 3377821 h 4046561"/>
                  <a:gd name="connsiteX112" fmla="*/ 2696392 w 3692679"/>
                  <a:gd name="connsiteY112" fmla="*/ 3384645 h 4046561"/>
                  <a:gd name="connsiteX113" fmla="*/ 2757807 w 3692679"/>
                  <a:gd name="connsiteY113" fmla="*/ 3418764 h 4046561"/>
                  <a:gd name="connsiteX114" fmla="*/ 2778279 w 3692679"/>
                  <a:gd name="connsiteY114" fmla="*/ 3432412 h 4046561"/>
                  <a:gd name="connsiteX115" fmla="*/ 2826164 w 3692679"/>
                  <a:gd name="connsiteY115" fmla="*/ 3473648 h 4046561"/>
                  <a:gd name="connsiteX116" fmla="*/ 2880757 w 3692679"/>
                  <a:gd name="connsiteY116" fmla="*/ 3507771 h 4046561"/>
                  <a:gd name="connsiteX117" fmla="*/ 2921580 w 3692679"/>
                  <a:gd name="connsiteY117" fmla="*/ 3500651 h 4046561"/>
                  <a:gd name="connsiteX118" fmla="*/ 2989944 w 3692679"/>
                  <a:gd name="connsiteY118" fmla="*/ 3439525 h 4046561"/>
                  <a:gd name="connsiteX119" fmla="*/ 3092177 w 3692679"/>
                  <a:gd name="connsiteY119" fmla="*/ 3370997 h 4046561"/>
                  <a:gd name="connsiteX120" fmla="*/ 3105825 w 3692679"/>
                  <a:gd name="connsiteY120" fmla="*/ 3350525 h 4046561"/>
                  <a:gd name="connsiteX121" fmla="*/ 3119473 w 3692679"/>
                  <a:gd name="connsiteY121" fmla="*/ 3370997 h 4046561"/>
                  <a:gd name="connsiteX122" fmla="*/ 3126297 w 3692679"/>
                  <a:gd name="connsiteY122" fmla="*/ 3391468 h 4046561"/>
                  <a:gd name="connsiteX123" fmla="*/ 3167240 w 3692679"/>
                  <a:gd name="connsiteY123" fmla="*/ 3418764 h 4046561"/>
                  <a:gd name="connsiteX124" fmla="*/ 3187712 w 3692679"/>
                  <a:gd name="connsiteY124" fmla="*/ 3432412 h 4046561"/>
                  <a:gd name="connsiteX125" fmla="*/ 3228655 w 3692679"/>
                  <a:gd name="connsiteY125" fmla="*/ 3405116 h 4046561"/>
                  <a:gd name="connsiteX126" fmla="*/ 3242303 w 3692679"/>
                  <a:gd name="connsiteY126" fmla="*/ 3425588 h 4046561"/>
                  <a:gd name="connsiteX127" fmla="*/ 3283246 w 3692679"/>
                  <a:gd name="connsiteY127" fmla="*/ 3459707 h 4046561"/>
                  <a:gd name="connsiteX128" fmla="*/ 3310541 w 3692679"/>
                  <a:gd name="connsiteY128" fmla="*/ 3500651 h 4046561"/>
                  <a:gd name="connsiteX129" fmla="*/ 3296894 w 3692679"/>
                  <a:gd name="connsiteY129" fmla="*/ 3521122 h 4046561"/>
                  <a:gd name="connsiteX130" fmla="*/ 3283246 w 3692679"/>
                  <a:gd name="connsiteY130" fmla="*/ 3562066 h 4046561"/>
                  <a:gd name="connsiteX131" fmla="*/ 3269598 w 3692679"/>
                  <a:gd name="connsiteY131" fmla="*/ 3582537 h 4046561"/>
                  <a:gd name="connsiteX132" fmla="*/ 3262774 w 3692679"/>
                  <a:gd name="connsiteY132" fmla="*/ 3603009 h 4046561"/>
                  <a:gd name="connsiteX133" fmla="*/ 3290070 w 3692679"/>
                  <a:gd name="connsiteY133" fmla="*/ 3650776 h 4046561"/>
                  <a:gd name="connsiteX134" fmla="*/ 3310541 w 3692679"/>
                  <a:gd name="connsiteY134" fmla="*/ 3664424 h 4046561"/>
                  <a:gd name="connsiteX135" fmla="*/ 3351485 w 3692679"/>
                  <a:gd name="connsiteY135" fmla="*/ 3691719 h 4046561"/>
                  <a:gd name="connsiteX136" fmla="*/ 3371956 w 3692679"/>
                  <a:gd name="connsiteY136" fmla="*/ 3705367 h 4046561"/>
                  <a:gd name="connsiteX137" fmla="*/ 3378780 w 3692679"/>
                  <a:gd name="connsiteY137" fmla="*/ 3725839 h 4046561"/>
                  <a:gd name="connsiteX138" fmla="*/ 3392428 w 3692679"/>
                  <a:gd name="connsiteY138" fmla="*/ 3746310 h 4046561"/>
                  <a:gd name="connsiteX139" fmla="*/ 3412900 w 3692679"/>
                  <a:gd name="connsiteY139" fmla="*/ 3814549 h 4046561"/>
                  <a:gd name="connsiteX140" fmla="*/ 3426547 w 3692679"/>
                  <a:gd name="connsiteY140" fmla="*/ 3903260 h 4046561"/>
                  <a:gd name="connsiteX141" fmla="*/ 3460667 w 3692679"/>
                  <a:gd name="connsiteY141" fmla="*/ 3937379 h 4046561"/>
                  <a:gd name="connsiteX142" fmla="*/ 3501610 w 3692679"/>
                  <a:gd name="connsiteY142" fmla="*/ 3978322 h 4046561"/>
                  <a:gd name="connsiteX143" fmla="*/ 3542553 w 3692679"/>
                  <a:gd name="connsiteY143" fmla="*/ 4012442 h 4046561"/>
                  <a:gd name="connsiteX144" fmla="*/ 3583497 w 3692679"/>
                  <a:gd name="connsiteY144" fmla="*/ 4046561 h 4046561"/>
                  <a:gd name="connsiteX145" fmla="*/ 3603968 w 3692679"/>
                  <a:gd name="connsiteY145" fmla="*/ 4005618 h 4046561"/>
                  <a:gd name="connsiteX146" fmla="*/ 3590321 w 3692679"/>
                  <a:gd name="connsiteY146" fmla="*/ 3957851 h 4046561"/>
                  <a:gd name="connsiteX147" fmla="*/ 3576673 w 3692679"/>
                  <a:gd name="connsiteY147" fmla="*/ 3910083 h 4046561"/>
                  <a:gd name="connsiteX148" fmla="*/ 3563025 w 3692679"/>
                  <a:gd name="connsiteY148" fmla="*/ 3889612 h 4046561"/>
                  <a:gd name="connsiteX149" fmla="*/ 3535730 w 3692679"/>
                  <a:gd name="connsiteY149" fmla="*/ 3828197 h 4046561"/>
                  <a:gd name="connsiteX150" fmla="*/ 3515258 w 3692679"/>
                  <a:gd name="connsiteY150" fmla="*/ 3780430 h 4046561"/>
                  <a:gd name="connsiteX151" fmla="*/ 3501610 w 3692679"/>
                  <a:gd name="connsiteY151" fmla="*/ 3759958 h 4046561"/>
                  <a:gd name="connsiteX152" fmla="*/ 3487962 w 3692679"/>
                  <a:gd name="connsiteY152" fmla="*/ 3719015 h 4046561"/>
                  <a:gd name="connsiteX153" fmla="*/ 3474315 w 3692679"/>
                  <a:gd name="connsiteY153" fmla="*/ 3678071 h 4046561"/>
                  <a:gd name="connsiteX154" fmla="*/ 3467491 w 3692679"/>
                  <a:gd name="connsiteY154" fmla="*/ 3650776 h 4046561"/>
                  <a:gd name="connsiteX155" fmla="*/ 3447019 w 3692679"/>
                  <a:gd name="connsiteY155" fmla="*/ 3589361 h 4046561"/>
                  <a:gd name="connsiteX156" fmla="*/ 3433371 w 3692679"/>
                  <a:gd name="connsiteY156" fmla="*/ 3541594 h 4046561"/>
                  <a:gd name="connsiteX157" fmla="*/ 3419724 w 3692679"/>
                  <a:gd name="connsiteY157" fmla="*/ 3411940 h 4046561"/>
                  <a:gd name="connsiteX158" fmla="*/ 3426547 w 3692679"/>
                  <a:gd name="connsiteY158" fmla="*/ 3309582 h 4046561"/>
                  <a:gd name="connsiteX159" fmla="*/ 3433371 w 3692679"/>
                  <a:gd name="connsiteY159" fmla="*/ 3282286 h 4046561"/>
                  <a:gd name="connsiteX160" fmla="*/ 3447019 w 3692679"/>
                  <a:gd name="connsiteY160" fmla="*/ 3241343 h 4046561"/>
                  <a:gd name="connsiteX161" fmla="*/ 3453843 w 3692679"/>
                  <a:gd name="connsiteY161" fmla="*/ 3220871 h 4046561"/>
                  <a:gd name="connsiteX162" fmla="*/ 3467491 w 3692679"/>
                  <a:gd name="connsiteY162" fmla="*/ 3200400 h 4046561"/>
                  <a:gd name="connsiteX163" fmla="*/ 3481138 w 3692679"/>
                  <a:gd name="connsiteY163" fmla="*/ 3159457 h 4046561"/>
                  <a:gd name="connsiteX164" fmla="*/ 3494786 w 3692679"/>
                  <a:gd name="connsiteY164" fmla="*/ 3138985 h 4046561"/>
                  <a:gd name="connsiteX165" fmla="*/ 3508434 w 3692679"/>
                  <a:gd name="connsiteY165" fmla="*/ 3098042 h 4046561"/>
                  <a:gd name="connsiteX166" fmla="*/ 3522082 w 3692679"/>
                  <a:gd name="connsiteY166" fmla="*/ 3057098 h 4046561"/>
                  <a:gd name="connsiteX167" fmla="*/ 3528906 w 3692679"/>
                  <a:gd name="connsiteY167" fmla="*/ 3036627 h 4046561"/>
                  <a:gd name="connsiteX168" fmla="*/ 3535730 w 3692679"/>
                  <a:gd name="connsiteY168" fmla="*/ 3009331 h 4046561"/>
                  <a:gd name="connsiteX169" fmla="*/ 3549377 w 3692679"/>
                  <a:gd name="connsiteY169" fmla="*/ 2968388 h 4046561"/>
                  <a:gd name="connsiteX170" fmla="*/ 3576673 w 3692679"/>
                  <a:gd name="connsiteY170" fmla="*/ 2886501 h 4046561"/>
                  <a:gd name="connsiteX171" fmla="*/ 3590321 w 3692679"/>
                  <a:gd name="connsiteY171" fmla="*/ 2838734 h 4046561"/>
                  <a:gd name="connsiteX172" fmla="*/ 3603968 w 3692679"/>
                  <a:gd name="connsiteY172" fmla="*/ 2797791 h 4046561"/>
                  <a:gd name="connsiteX173" fmla="*/ 3610792 w 3692679"/>
                  <a:gd name="connsiteY173" fmla="*/ 2770495 h 4046561"/>
                  <a:gd name="connsiteX174" fmla="*/ 3624440 w 3692679"/>
                  <a:gd name="connsiteY174" fmla="*/ 2729552 h 4046561"/>
                  <a:gd name="connsiteX175" fmla="*/ 3631264 w 3692679"/>
                  <a:gd name="connsiteY175" fmla="*/ 2681785 h 4046561"/>
                  <a:gd name="connsiteX176" fmla="*/ 3638088 w 3692679"/>
                  <a:gd name="connsiteY176" fmla="*/ 2654489 h 4046561"/>
                  <a:gd name="connsiteX177" fmla="*/ 3644912 w 3692679"/>
                  <a:gd name="connsiteY177" fmla="*/ 2593074 h 4046561"/>
                  <a:gd name="connsiteX178" fmla="*/ 3658559 w 3692679"/>
                  <a:gd name="connsiteY178" fmla="*/ 2483892 h 4046561"/>
                  <a:gd name="connsiteX179" fmla="*/ 3665383 w 3692679"/>
                  <a:gd name="connsiteY179" fmla="*/ 2333767 h 4046561"/>
                  <a:gd name="connsiteX180" fmla="*/ 3672207 w 3692679"/>
                  <a:gd name="connsiteY180" fmla="*/ 2272352 h 4046561"/>
                  <a:gd name="connsiteX181" fmla="*/ 3692679 w 3692679"/>
                  <a:gd name="connsiteY181" fmla="*/ 1924334 h 4046561"/>
                  <a:gd name="connsiteX182" fmla="*/ 3685855 w 3692679"/>
                  <a:gd name="connsiteY182" fmla="*/ 1828800 h 4046561"/>
                  <a:gd name="connsiteX183" fmla="*/ 3665383 w 3692679"/>
                  <a:gd name="connsiteY183" fmla="*/ 1760561 h 4046561"/>
                  <a:gd name="connsiteX184" fmla="*/ 3658559 w 3692679"/>
                  <a:gd name="connsiteY184" fmla="*/ 1726442 h 4046561"/>
                  <a:gd name="connsiteX185" fmla="*/ 3651735 w 3692679"/>
                  <a:gd name="connsiteY185" fmla="*/ 1705970 h 4046561"/>
                  <a:gd name="connsiteX186" fmla="*/ 3644912 w 3692679"/>
                  <a:gd name="connsiteY186" fmla="*/ 1726442 h 4046561"/>
                  <a:gd name="connsiteX187" fmla="*/ 3631264 w 3692679"/>
                  <a:gd name="connsiteY187" fmla="*/ 1746913 h 4046561"/>
                  <a:gd name="connsiteX188" fmla="*/ 3597144 w 3692679"/>
                  <a:gd name="connsiteY188" fmla="*/ 1801504 h 4046561"/>
                  <a:gd name="connsiteX189" fmla="*/ 3590321 w 3692679"/>
                  <a:gd name="connsiteY189" fmla="*/ 1821976 h 4046561"/>
                  <a:gd name="connsiteX190" fmla="*/ 3549377 w 3692679"/>
                  <a:gd name="connsiteY190" fmla="*/ 1842448 h 4046561"/>
                  <a:gd name="connsiteX191" fmla="*/ 3501610 w 3692679"/>
                  <a:gd name="connsiteY191" fmla="*/ 1862919 h 4046561"/>
                  <a:gd name="connsiteX192" fmla="*/ 3378780 w 3692679"/>
                  <a:gd name="connsiteY192" fmla="*/ 1835624 h 4046561"/>
                  <a:gd name="connsiteX193" fmla="*/ 3303856 w 3692679"/>
                  <a:gd name="connsiteY193" fmla="*/ 1822129 h 4046561"/>
                  <a:gd name="connsiteX194" fmla="*/ 3310679 w 3692679"/>
                  <a:gd name="connsiteY194" fmla="*/ 1603747 h 4046561"/>
                  <a:gd name="connsiteX195" fmla="*/ 3324329 w 3692679"/>
                  <a:gd name="connsiteY195" fmla="*/ 1562800 h 4046561"/>
                  <a:gd name="connsiteX196" fmla="*/ 3331013 w 3692679"/>
                  <a:gd name="connsiteY196" fmla="*/ 1460310 h 4046561"/>
                  <a:gd name="connsiteX197" fmla="*/ 3303718 w 3692679"/>
                  <a:gd name="connsiteY197" fmla="*/ 1398895 h 4046561"/>
                  <a:gd name="connsiteX198" fmla="*/ 3296894 w 3692679"/>
                  <a:gd name="connsiteY198" fmla="*/ 1378424 h 4046561"/>
                  <a:gd name="connsiteX199" fmla="*/ 3290070 w 3692679"/>
                  <a:gd name="connsiteY199" fmla="*/ 1357952 h 4046561"/>
                  <a:gd name="connsiteX200" fmla="*/ 3071706 w 3692679"/>
                  <a:gd name="connsiteY200" fmla="*/ 1330657 h 4046561"/>
                  <a:gd name="connsiteX201" fmla="*/ 2846518 w 3692679"/>
                  <a:gd name="connsiteY201" fmla="*/ 1337480 h 4046561"/>
                  <a:gd name="connsiteX202" fmla="*/ 2826046 w 3692679"/>
                  <a:gd name="connsiteY202" fmla="*/ 1351128 h 4046561"/>
                  <a:gd name="connsiteX203" fmla="*/ 2812398 w 3692679"/>
                  <a:gd name="connsiteY203" fmla="*/ 1392071 h 4046561"/>
                  <a:gd name="connsiteX204" fmla="*/ 2805574 w 3692679"/>
                  <a:gd name="connsiteY204" fmla="*/ 1419367 h 4046561"/>
                  <a:gd name="connsiteX205" fmla="*/ 2791927 w 3692679"/>
                  <a:gd name="connsiteY205" fmla="*/ 1473958 h 4046561"/>
                  <a:gd name="connsiteX206" fmla="*/ 2785103 w 3692679"/>
                  <a:gd name="connsiteY206" fmla="*/ 1521725 h 4046561"/>
                  <a:gd name="connsiteX207" fmla="*/ 2791927 w 3692679"/>
                  <a:gd name="connsiteY207" fmla="*/ 1705970 h 4046561"/>
                  <a:gd name="connsiteX208" fmla="*/ 2805574 w 3692679"/>
                  <a:gd name="connsiteY208" fmla="*/ 1808328 h 4046561"/>
                  <a:gd name="connsiteX209" fmla="*/ 2798750 w 3692679"/>
                  <a:gd name="connsiteY209" fmla="*/ 1835624 h 4046561"/>
                  <a:gd name="connsiteX210" fmla="*/ 2737335 w 3692679"/>
                  <a:gd name="connsiteY210" fmla="*/ 1828800 h 4046561"/>
                  <a:gd name="connsiteX211" fmla="*/ 2614506 w 3692679"/>
                  <a:gd name="connsiteY211" fmla="*/ 1821976 h 4046561"/>
                  <a:gd name="connsiteX212" fmla="*/ 2348374 w 3692679"/>
                  <a:gd name="connsiteY212" fmla="*/ 1808328 h 4046561"/>
                  <a:gd name="connsiteX213" fmla="*/ 2225638 w 3692679"/>
                  <a:gd name="connsiteY213" fmla="*/ 1815305 h 4046561"/>
                  <a:gd name="connsiteX214" fmla="*/ 2150573 w 3692679"/>
                  <a:gd name="connsiteY214" fmla="*/ 1815305 h 4046561"/>
                  <a:gd name="connsiteX215" fmla="*/ 1979968 w 3692679"/>
                  <a:gd name="connsiteY215" fmla="*/ 1808480 h 4046561"/>
                  <a:gd name="connsiteX216" fmla="*/ 1918470 w 3692679"/>
                  <a:gd name="connsiteY216" fmla="*/ 1753737 h 4046561"/>
                  <a:gd name="connsiteX217" fmla="*/ 1877527 w 3692679"/>
                  <a:gd name="connsiteY217" fmla="*/ 1692322 h 4046561"/>
                  <a:gd name="connsiteX218" fmla="*/ 1863879 w 3692679"/>
                  <a:gd name="connsiteY218" fmla="*/ 1671851 h 4046561"/>
                  <a:gd name="connsiteX219" fmla="*/ 1822935 w 3692679"/>
                  <a:gd name="connsiteY219" fmla="*/ 1630907 h 4046561"/>
                  <a:gd name="connsiteX220" fmla="*/ 1775168 w 3692679"/>
                  <a:gd name="connsiteY220" fmla="*/ 1576316 h 4046561"/>
                  <a:gd name="connsiteX221" fmla="*/ 1720577 w 3692679"/>
                  <a:gd name="connsiteY221" fmla="*/ 1514901 h 4046561"/>
                  <a:gd name="connsiteX222" fmla="*/ 1679634 w 3692679"/>
                  <a:gd name="connsiteY222" fmla="*/ 1487606 h 4046561"/>
                  <a:gd name="connsiteX223" fmla="*/ 1618219 w 3692679"/>
                  <a:gd name="connsiteY223" fmla="*/ 1439839 h 4046561"/>
                  <a:gd name="connsiteX224" fmla="*/ 1577276 w 3692679"/>
                  <a:gd name="connsiteY224" fmla="*/ 1398895 h 4046561"/>
                  <a:gd name="connsiteX225" fmla="*/ 1536333 w 3692679"/>
                  <a:gd name="connsiteY225" fmla="*/ 1371600 h 4046561"/>
                  <a:gd name="connsiteX226" fmla="*/ 1488565 w 3692679"/>
                  <a:gd name="connsiteY226" fmla="*/ 1310185 h 4046561"/>
                  <a:gd name="connsiteX227" fmla="*/ 1468094 w 3692679"/>
                  <a:gd name="connsiteY227" fmla="*/ 1289713 h 4046561"/>
                  <a:gd name="connsiteX228" fmla="*/ 1447622 w 3692679"/>
                  <a:gd name="connsiteY228" fmla="*/ 1282889 h 4046561"/>
                  <a:gd name="connsiteX229" fmla="*/ 1420327 w 3692679"/>
                  <a:gd name="connsiteY229" fmla="*/ 1248770 h 4046561"/>
                  <a:gd name="connsiteX230" fmla="*/ 1393031 w 3692679"/>
                  <a:gd name="connsiteY230" fmla="*/ 1214651 h 4046561"/>
                  <a:gd name="connsiteX231" fmla="*/ 1379383 w 3692679"/>
                  <a:gd name="connsiteY231" fmla="*/ 1194179 h 4046561"/>
                  <a:gd name="connsiteX232" fmla="*/ 1338440 w 3692679"/>
                  <a:gd name="connsiteY232" fmla="*/ 1153236 h 4046561"/>
                  <a:gd name="connsiteX233" fmla="*/ 1304321 w 3692679"/>
                  <a:gd name="connsiteY233" fmla="*/ 1125940 h 4046561"/>
                  <a:gd name="connsiteX234" fmla="*/ 1290673 w 3692679"/>
                  <a:gd name="connsiteY234" fmla="*/ 1098645 h 4046561"/>
                  <a:gd name="connsiteX235" fmla="*/ 1270201 w 3692679"/>
                  <a:gd name="connsiteY235" fmla="*/ 1084997 h 4046561"/>
                  <a:gd name="connsiteX236" fmla="*/ 1242906 w 3692679"/>
                  <a:gd name="connsiteY236" fmla="*/ 1064525 h 4046561"/>
                  <a:gd name="connsiteX237" fmla="*/ 1297551 w 3692679"/>
                  <a:gd name="connsiteY237" fmla="*/ 873530 h 4046561"/>
                  <a:gd name="connsiteX238" fmla="*/ 1345320 w 3692679"/>
                  <a:gd name="connsiteY238" fmla="*/ 743866 h 4046561"/>
                  <a:gd name="connsiteX239" fmla="*/ 1331672 w 3692679"/>
                  <a:gd name="connsiteY239" fmla="*/ 696095 h 4046561"/>
                  <a:gd name="connsiteX240" fmla="*/ 1249782 w 3692679"/>
                  <a:gd name="connsiteY240" fmla="*/ 696095 h 4046561"/>
                  <a:gd name="connsiteX241" fmla="*/ 1113344 w 3692679"/>
                  <a:gd name="connsiteY241" fmla="*/ 621082 h 4046561"/>
                  <a:gd name="connsiteX242" fmla="*/ 949519 w 3692679"/>
                  <a:gd name="connsiteY242" fmla="*/ 545956 h 4046561"/>
                  <a:gd name="connsiteX243" fmla="*/ 846197 w 3692679"/>
                  <a:gd name="connsiteY243" fmla="*/ 484536 h 4046561"/>
                  <a:gd name="connsiteX244" fmla="*/ 772090 w 3692679"/>
                  <a:gd name="connsiteY244" fmla="*/ 450415 h 4046561"/>
                  <a:gd name="connsiteX245" fmla="*/ 717496 w 3692679"/>
                  <a:gd name="connsiteY245" fmla="*/ 429940 h 4046561"/>
                  <a:gd name="connsiteX246" fmla="*/ 662904 w 3692679"/>
                  <a:gd name="connsiteY246" fmla="*/ 388994 h 4046561"/>
                  <a:gd name="connsiteX247" fmla="*/ 642430 w 3692679"/>
                  <a:gd name="connsiteY247" fmla="*/ 375345 h 4046561"/>
                  <a:gd name="connsiteX248" fmla="*/ 574189 w 3692679"/>
                  <a:gd name="connsiteY248" fmla="*/ 368521 h 4046561"/>
                  <a:gd name="connsiteX249" fmla="*/ 560564 w 3692679"/>
                  <a:gd name="connsiteY249" fmla="*/ 354900 h 4046561"/>
                  <a:gd name="connsiteX250" fmla="*/ 669728 w 3692679"/>
                  <a:gd name="connsiteY250" fmla="*/ 163787 h 4046561"/>
                  <a:gd name="connsiteX251" fmla="*/ 642457 w 3692679"/>
                  <a:gd name="connsiteY251" fmla="*/ 109204 h 4046561"/>
                  <a:gd name="connsiteX252" fmla="*/ 581060 w 3692679"/>
                  <a:gd name="connsiteY252" fmla="*/ 68261 h 4046561"/>
                  <a:gd name="connsiteX253" fmla="*/ 512772 w 3692679"/>
                  <a:gd name="connsiteY253" fmla="*/ 34122 h 4046561"/>
                  <a:gd name="connsiteX254" fmla="*/ 451335 w 3692679"/>
                  <a:gd name="connsiteY254" fmla="*/ 27295 h 4046561"/>
                  <a:gd name="connsiteX255" fmla="*/ 444512 w 3692679"/>
                  <a:gd name="connsiteY255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280135 w 3692679"/>
                  <a:gd name="connsiteY90" fmla="*/ 2702257 h 4046561"/>
                  <a:gd name="connsiteX91" fmla="*/ 2321079 w 3692679"/>
                  <a:gd name="connsiteY91" fmla="*/ 2715904 h 4046561"/>
                  <a:gd name="connsiteX92" fmla="*/ 2362022 w 3692679"/>
                  <a:gd name="connsiteY92" fmla="*/ 2729552 h 4046561"/>
                  <a:gd name="connsiteX93" fmla="*/ 2382494 w 3692679"/>
                  <a:gd name="connsiteY93" fmla="*/ 2736376 h 4046561"/>
                  <a:gd name="connsiteX94" fmla="*/ 2464380 w 3692679"/>
                  <a:gd name="connsiteY94" fmla="*/ 2784143 h 4046561"/>
                  <a:gd name="connsiteX95" fmla="*/ 2525795 w 3692679"/>
                  <a:gd name="connsiteY95" fmla="*/ 2825086 h 4046561"/>
                  <a:gd name="connsiteX96" fmla="*/ 2546267 w 3692679"/>
                  <a:gd name="connsiteY96" fmla="*/ 2838734 h 4046561"/>
                  <a:gd name="connsiteX97" fmla="*/ 2573562 w 3692679"/>
                  <a:gd name="connsiteY97" fmla="*/ 2852382 h 4046561"/>
                  <a:gd name="connsiteX98" fmla="*/ 2614506 w 3692679"/>
                  <a:gd name="connsiteY98" fmla="*/ 2879677 h 4046561"/>
                  <a:gd name="connsiteX99" fmla="*/ 2634977 w 3692679"/>
                  <a:gd name="connsiteY99" fmla="*/ 2900149 h 4046561"/>
                  <a:gd name="connsiteX100" fmla="*/ 2655449 w 3692679"/>
                  <a:gd name="connsiteY100" fmla="*/ 2913797 h 4046561"/>
                  <a:gd name="connsiteX101" fmla="*/ 2689680 w 3692679"/>
                  <a:gd name="connsiteY101" fmla="*/ 2982287 h 4046561"/>
                  <a:gd name="connsiteX102" fmla="*/ 2696392 w 3692679"/>
                  <a:gd name="connsiteY102" fmla="*/ 2995683 h 4046561"/>
                  <a:gd name="connsiteX103" fmla="*/ 2703216 w 3692679"/>
                  <a:gd name="connsiteY103" fmla="*/ 3016155 h 4046561"/>
                  <a:gd name="connsiteX104" fmla="*/ 2723688 w 3692679"/>
                  <a:gd name="connsiteY104" fmla="*/ 3057098 h 4046561"/>
                  <a:gd name="connsiteX105" fmla="*/ 2716864 w 3692679"/>
                  <a:gd name="connsiteY105" fmla="*/ 3118513 h 4046561"/>
                  <a:gd name="connsiteX106" fmla="*/ 2655560 w 3692679"/>
                  <a:gd name="connsiteY106" fmla="*/ 3193845 h 4046561"/>
                  <a:gd name="connsiteX107" fmla="*/ 2621439 w 3692679"/>
                  <a:gd name="connsiteY107" fmla="*/ 3248441 h 4046561"/>
                  <a:gd name="connsiteX108" fmla="*/ 2594034 w 3692679"/>
                  <a:gd name="connsiteY108" fmla="*/ 3323230 h 4046561"/>
                  <a:gd name="connsiteX109" fmla="*/ 2634977 w 3692679"/>
                  <a:gd name="connsiteY109" fmla="*/ 3357349 h 4046561"/>
                  <a:gd name="connsiteX110" fmla="*/ 2655449 w 3692679"/>
                  <a:gd name="connsiteY110" fmla="*/ 3364173 h 4046561"/>
                  <a:gd name="connsiteX111" fmla="*/ 2675921 w 3692679"/>
                  <a:gd name="connsiteY111" fmla="*/ 3377821 h 4046561"/>
                  <a:gd name="connsiteX112" fmla="*/ 2696392 w 3692679"/>
                  <a:gd name="connsiteY112" fmla="*/ 3384645 h 4046561"/>
                  <a:gd name="connsiteX113" fmla="*/ 2757807 w 3692679"/>
                  <a:gd name="connsiteY113" fmla="*/ 3418764 h 4046561"/>
                  <a:gd name="connsiteX114" fmla="*/ 2778279 w 3692679"/>
                  <a:gd name="connsiteY114" fmla="*/ 3432412 h 4046561"/>
                  <a:gd name="connsiteX115" fmla="*/ 2826164 w 3692679"/>
                  <a:gd name="connsiteY115" fmla="*/ 3473648 h 4046561"/>
                  <a:gd name="connsiteX116" fmla="*/ 2880757 w 3692679"/>
                  <a:gd name="connsiteY116" fmla="*/ 3507771 h 4046561"/>
                  <a:gd name="connsiteX117" fmla="*/ 2921580 w 3692679"/>
                  <a:gd name="connsiteY117" fmla="*/ 3500651 h 4046561"/>
                  <a:gd name="connsiteX118" fmla="*/ 2989944 w 3692679"/>
                  <a:gd name="connsiteY118" fmla="*/ 3439525 h 4046561"/>
                  <a:gd name="connsiteX119" fmla="*/ 3092177 w 3692679"/>
                  <a:gd name="connsiteY119" fmla="*/ 3370997 h 4046561"/>
                  <a:gd name="connsiteX120" fmla="*/ 3105825 w 3692679"/>
                  <a:gd name="connsiteY120" fmla="*/ 3350525 h 4046561"/>
                  <a:gd name="connsiteX121" fmla="*/ 3119473 w 3692679"/>
                  <a:gd name="connsiteY121" fmla="*/ 3370997 h 4046561"/>
                  <a:gd name="connsiteX122" fmla="*/ 3126297 w 3692679"/>
                  <a:gd name="connsiteY122" fmla="*/ 3391468 h 4046561"/>
                  <a:gd name="connsiteX123" fmla="*/ 3167240 w 3692679"/>
                  <a:gd name="connsiteY123" fmla="*/ 3418764 h 4046561"/>
                  <a:gd name="connsiteX124" fmla="*/ 3187712 w 3692679"/>
                  <a:gd name="connsiteY124" fmla="*/ 3432412 h 4046561"/>
                  <a:gd name="connsiteX125" fmla="*/ 3228655 w 3692679"/>
                  <a:gd name="connsiteY125" fmla="*/ 3405116 h 4046561"/>
                  <a:gd name="connsiteX126" fmla="*/ 3242303 w 3692679"/>
                  <a:gd name="connsiteY126" fmla="*/ 3425588 h 4046561"/>
                  <a:gd name="connsiteX127" fmla="*/ 3283246 w 3692679"/>
                  <a:gd name="connsiteY127" fmla="*/ 3459707 h 4046561"/>
                  <a:gd name="connsiteX128" fmla="*/ 3310541 w 3692679"/>
                  <a:gd name="connsiteY128" fmla="*/ 3500651 h 4046561"/>
                  <a:gd name="connsiteX129" fmla="*/ 3296894 w 3692679"/>
                  <a:gd name="connsiteY129" fmla="*/ 3521122 h 4046561"/>
                  <a:gd name="connsiteX130" fmla="*/ 3283246 w 3692679"/>
                  <a:gd name="connsiteY130" fmla="*/ 3562066 h 4046561"/>
                  <a:gd name="connsiteX131" fmla="*/ 3269598 w 3692679"/>
                  <a:gd name="connsiteY131" fmla="*/ 3582537 h 4046561"/>
                  <a:gd name="connsiteX132" fmla="*/ 3262774 w 3692679"/>
                  <a:gd name="connsiteY132" fmla="*/ 3603009 h 4046561"/>
                  <a:gd name="connsiteX133" fmla="*/ 3290070 w 3692679"/>
                  <a:gd name="connsiteY133" fmla="*/ 3650776 h 4046561"/>
                  <a:gd name="connsiteX134" fmla="*/ 3310541 w 3692679"/>
                  <a:gd name="connsiteY134" fmla="*/ 3664424 h 4046561"/>
                  <a:gd name="connsiteX135" fmla="*/ 3351485 w 3692679"/>
                  <a:gd name="connsiteY135" fmla="*/ 3691719 h 4046561"/>
                  <a:gd name="connsiteX136" fmla="*/ 3371956 w 3692679"/>
                  <a:gd name="connsiteY136" fmla="*/ 3705367 h 4046561"/>
                  <a:gd name="connsiteX137" fmla="*/ 3378780 w 3692679"/>
                  <a:gd name="connsiteY137" fmla="*/ 3725839 h 4046561"/>
                  <a:gd name="connsiteX138" fmla="*/ 3392428 w 3692679"/>
                  <a:gd name="connsiteY138" fmla="*/ 3746310 h 4046561"/>
                  <a:gd name="connsiteX139" fmla="*/ 3412900 w 3692679"/>
                  <a:gd name="connsiteY139" fmla="*/ 3814549 h 4046561"/>
                  <a:gd name="connsiteX140" fmla="*/ 3426547 w 3692679"/>
                  <a:gd name="connsiteY140" fmla="*/ 3903260 h 4046561"/>
                  <a:gd name="connsiteX141" fmla="*/ 3460667 w 3692679"/>
                  <a:gd name="connsiteY141" fmla="*/ 3937379 h 4046561"/>
                  <a:gd name="connsiteX142" fmla="*/ 3501610 w 3692679"/>
                  <a:gd name="connsiteY142" fmla="*/ 3978322 h 4046561"/>
                  <a:gd name="connsiteX143" fmla="*/ 3542553 w 3692679"/>
                  <a:gd name="connsiteY143" fmla="*/ 4012442 h 4046561"/>
                  <a:gd name="connsiteX144" fmla="*/ 3583497 w 3692679"/>
                  <a:gd name="connsiteY144" fmla="*/ 4046561 h 4046561"/>
                  <a:gd name="connsiteX145" fmla="*/ 3603968 w 3692679"/>
                  <a:gd name="connsiteY145" fmla="*/ 4005618 h 4046561"/>
                  <a:gd name="connsiteX146" fmla="*/ 3590321 w 3692679"/>
                  <a:gd name="connsiteY146" fmla="*/ 3957851 h 4046561"/>
                  <a:gd name="connsiteX147" fmla="*/ 3576673 w 3692679"/>
                  <a:gd name="connsiteY147" fmla="*/ 3910083 h 4046561"/>
                  <a:gd name="connsiteX148" fmla="*/ 3563025 w 3692679"/>
                  <a:gd name="connsiteY148" fmla="*/ 3889612 h 4046561"/>
                  <a:gd name="connsiteX149" fmla="*/ 3535730 w 3692679"/>
                  <a:gd name="connsiteY149" fmla="*/ 3828197 h 4046561"/>
                  <a:gd name="connsiteX150" fmla="*/ 3515258 w 3692679"/>
                  <a:gd name="connsiteY150" fmla="*/ 3780430 h 4046561"/>
                  <a:gd name="connsiteX151" fmla="*/ 3501610 w 3692679"/>
                  <a:gd name="connsiteY151" fmla="*/ 3759958 h 4046561"/>
                  <a:gd name="connsiteX152" fmla="*/ 3487962 w 3692679"/>
                  <a:gd name="connsiteY152" fmla="*/ 3719015 h 4046561"/>
                  <a:gd name="connsiteX153" fmla="*/ 3474315 w 3692679"/>
                  <a:gd name="connsiteY153" fmla="*/ 3678071 h 4046561"/>
                  <a:gd name="connsiteX154" fmla="*/ 3467491 w 3692679"/>
                  <a:gd name="connsiteY154" fmla="*/ 3650776 h 4046561"/>
                  <a:gd name="connsiteX155" fmla="*/ 3447019 w 3692679"/>
                  <a:gd name="connsiteY155" fmla="*/ 3589361 h 4046561"/>
                  <a:gd name="connsiteX156" fmla="*/ 3433371 w 3692679"/>
                  <a:gd name="connsiteY156" fmla="*/ 3541594 h 4046561"/>
                  <a:gd name="connsiteX157" fmla="*/ 3419724 w 3692679"/>
                  <a:gd name="connsiteY157" fmla="*/ 3411940 h 4046561"/>
                  <a:gd name="connsiteX158" fmla="*/ 3426547 w 3692679"/>
                  <a:gd name="connsiteY158" fmla="*/ 3309582 h 4046561"/>
                  <a:gd name="connsiteX159" fmla="*/ 3433371 w 3692679"/>
                  <a:gd name="connsiteY159" fmla="*/ 3282286 h 4046561"/>
                  <a:gd name="connsiteX160" fmla="*/ 3447019 w 3692679"/>
                  <a:gd name="connsiteY160" fmla="*/ 3241343 h 4046561"/>
                  <a:gd name="connsiteX161" fmla="*/ 3453843 w 3692679"/>
                  <a:gd name="connsiteY161" fmla="*/ 3220871 h 4046561"/>
                  <a:gd name="connsiteX162" fmla="*/ 3467491 w 3692679"/>
                  <a:gd name="connsiteY162" fmla="*/ 3200400 h 4046561"/>
                  <a:gd name="connsiteX163" fmla="*/ 3481138 w 3692679"/>
                  <a:gd name="connsiteY163" fmla="*/ 3159457 h 4046561"/>
                  <a:gd name="connsiteX164" fmla="*/ 3494786 w 3692679"/>
                  <a:gd name="connsiteY164" fmla="*/ 3138985 h 4046561"/>
                  <a:gd name="connsiteX165" fmla="*/ 3508434 w 3692679"/>
                  <a:gd name="connsiteY165" fmla="*/ 3098042 h 4046561"/>
                  <a:gd name="connsiteX166" fmla="*/ 3522082 w 3692679"/>
                  <a:gd name="connsiteY166" fmla="*/ 3057098 h 4046561"/>
                  <a:gd name="connsiteX167" fmla="*/ 3528906 w 3692679"/>
                  <a:gd name="connsiteY167" fmla="*/ 3036627 h 4046561"/>
                  <a:gd name="connsiteX168" fmla="*/ 3535730 w 3692679"/>
                  <a:gd name="connsiteY168" fmla="*/ 3009331 h 4046561"/>
                  <a:gd name="connsiteX169" fmla="*/ 3549377 w 3692679"/>
                  <a:gd name="connsiteY169" fmla="*/ 2968388 h 4046561"/>
                  <a:gd name="connsiteX170" fmla="*/ 3576673 w 3692679"/>
                  <a:gd name="connsiteY170" fmla="*/ 2886501 h 4046561"/>
                  <a:gd name="connsiteX171" fmla="*/ 3590321 w 3692679"/>
                  <a:gd name="connsiteY171" fmla="*/ 2838734 h 4046561"/>
                  <a:gd name="connsiteX172" fmla="*/ 3603968 w 3692679"/>
                  <a:gd name="connsiteY172" fmla="*/ 2797791 h 4046561"/>
                  <a:gd name="connsiteX173" fmla="*/ 3610792 w 3692679"/>
                  <a:gd name="connsiteY173" fmla="*/ 2770495 h 4046561"/>
                  <a:gd name="connsiteX174" fmla="*/ 3624440 w 3692679"/>
                  <a:gd name="connsiteY174" fmla="*/ 2729552 h 4046561"/>
                  <a:gd name="connsiteX175" fmla="*/ 3631264 w 3692679"/>
                  <a:gd name="connsiteY175" fmla="*/ 2681785 h 4046561"/>
                  <a:gd name="connsiteX176" fmla="*/ 3638088 w 3692679"/>
                  <a:gd name="connsiteY176" fmla="*/ 2654489 h 4046561"/>
                  <a:gd name="connsiteX177" fmla="*/ 3644912 w 3692679"/>
                  <a:gd name="connsiteY177" fmla="*/ 2593074 h 4046561"/>
                  <a:gd name="connsiteX178" fmla="*/ 3658559 w 3692679"/>
                  <a:gd name="connsiteY178" fmla="*/ 2483892 h 4046561"/>
                  <a:gd name="connsiteX179" fmla="*/ 3665383 w 3692679"/>
                  <a:gd name="connsiteY179" fmla="*/ 2333767 h 4046561"/>
                  <a:gd name="connsiteX180" fmla="*/ 3672207 w 3692679"/>
                  <a:gd name="connsiteY180" fmla="*/ 2272352 h 4046561"/>
                  <a:gd name="connsiteX181" fmla="*/ 3692679 w 3692679"/>
                  <a:gd name="connsiteY181" fmla="*/ 1924334 h 4046561"/>
                  <a:gd name="connsiteX182" fmla="*/ 3685855 w 3692679"/>
                  <a:gd name="connsiteY182" fmla="*/ 1828800 h 4046561"/>
                  <a:gd name="connsiteX183" fmla="*/ 3665383 w 3692679"/>
                  <a:gd name="connsiteY183" fmla="*/ 1760561 h 4046561"/>
                  <a:gd name="connsiteX184" fmla="*/ 3658559 w 3692679"/>
                  <a:gd name="connsiteY184" fmla="*/ 1726442 h 4046561"/>
                  <a:gd name="connsiteX185" fmla="*/ 3651735 w 3692679"/>
                  <a:gd name="connsiteY185" fmla="*/ 1705970 h 4046561"/>
                  <a:gd name="connsiteX186" fmla="*/ 3644912 w 3692679"/>
                  <a:gd name="connsiteY186" fmla="*/ 1726442 h 4046561"/>
                  <a:gd name="connsiteX187" fmla="*/ 3631264 w 3692679"/>
                  <a:gd name="connsiteY187" fmla="*/ 1746913 h 4046561"/>
                  <a:gd name="connsiteX188" fmla="*/ 3597144 w 3692679"/>
                  <a:gd name="connsiteY188" fmla="*/ 1801504 h 4046561"/>
                  <a:gd name="connsiteX189" fmla="*/ 3590321 w 3692679"/>
                  <a:gd name="connsiteY189" fmla="*/ 1821976 h 4046561"/>
                  <a:gd name="connsiteX190" fmla="*/ 3549377 w 3692679"/>
                  <a:gd name="connsiteY190" fmla="*/ 1842448 h 4046561"/>
                  <a:gd name="connsiteX191" fmla="*/ 3501610 w 3692679"/>
                  <a:gd name="connsiteY191" fmla="*/ 1862919 h 4046561"/>
                  <a:gd name="connsiteX192" fmla="*/ 3378780 w 3692679"/>
                  <a:gd name="connsiteY192" fmla="*/ 1835624 h 4046561"/>
                  <a:gd name="connsiteX193" fmla="*/ 3303856 w 3692679"/>
                  <a:gd name="connsiteY193" fmla="*/ 1822129 h 4046561"/>
                  <a:gd name="connsiteX194" fmla="*/ 3310679 w 3692679"/>
                  <a:gd name="connsiteY194" fmla="*/ 1603747 h 4046561"/>
                  <a:gd name="connsiteX195" fmla="*/ 3324329 w 3692679"/>
                  <a:gd name="connsiteY195" fmla="*/ 1562800 h 4046561"/>
                  <a:gd name="connsiteX196" fmla="*/ 3331013 w 3692679"/>
                  <a:gd name="connsiteY196" fmla="*/ 1460310 h 4046561"/>
                  <a:gd name="connsiteX197" fmla="*/ 3303718 w 3692679"/>
                  <a:gd name="connsiteY197" fmla="*/ 1398895 h 4046561"/>
                  <a:gd name="connsiteX198" fmla="*/ 3296894 w 3692679"/>
                  <a:gd name="connsiteY198" fmla="*/ 1378424 h 4046561"/>
                  <a:gd name="connsiteX199" fmla="*/ 3290070 w 3692679"/>
                  <a:gd name="connsiteY199" fmla="*/ 1357952 h 4046561"/>
                  <a:gd name="connsiteX200" fmla="*/ 3071706 w 3692679"/>
                  <a:gd name="connsiteY200" fmla="*/ 1330657 h 4046561"/>
                  <a:gd name="connsiteX201" fmla="*/ 2846518 w 3692679"/>
                  <a:gd name="connsiteY201" fmla="*/ 1337480 h 4046561"/>
                  <a:gd name="connsiteX202" fmla="*/ 2826046 w 3692679"/>
                  <a:gd name="connsiteY202" fmla="*/ 1351128 h 4046561"/>
                  <a:gd name="connsiteX203" fmla="*/ 2812398 w 3692679"/>
                  <a:gd name="connsiteY203" fmla="*/ 1392071 h 4046561"/>
                  <a:gd name="connsiteX204" fmla="*/ 2805574 w 3692679"/>
                  <a:gd name="connsiteY204" fmla="*/ 1419367 h 4046561"/>
                  <a:gd name="connsiteX205" fmla="*/ 2791927 w 3692679"/>
                  <a:gd name="connsiteY205" fmla="*/ 1473958 h 4046561"/>
                  <a:gd name="connsiteX206" fmla="*/ 2785103 w 3692679"/>
                  <a:gd name="connsiteY206" fmla="*/ 1521725 h 4046561"/>
                  <a:gd name="connsiteX207" fmla="*/ 2791927 w 3692679"/>
                  <a:gd name="connsiteY207" fmla="*/ 1705970 h 4046561"/>
                  <a:gd name="connsiteX208" fmla="*/ 2805574 w 3692679"/>
                  <a:gd name="connsiteY208" fmla="*/ 1808328 h 4046561"/>
                  <a:gd name="connsiteX209" fmla="*/ 2798750 w 3692679"/>
                  <a:gd name="connsiteY209" fmla="*/ 1835624 h 4046561"/>
                  <a:gd name="connsiteX210" fmla="*/ 2737335 w 3692679"/>
                  <a:gd name="connsiteY210" fmla="*/ 1828800 h 4046561"/>
                  <a:gd name="connsiteX211" fmla="*/ 2614506 w 3692679"/>
                  <a:gd name="connsiteY211" fmla="*/ 1821976 h 4046561"/>
                  <a:gd name="connsiteX212" fmla="*/ 2348374 w 3692679"/>
                  <a:gd name="connsiteY212" fmla="*/ 1808328 h 4046561"/>
                  <a:gd name="connsiteX213" fmla="*/ 2225638 w 3692679"/>
                  <a:gd name="connsiteY213" fmla="*/ 1815305 h 4046561"/>
                  <a:gd name="connsiteX214" fmla="*/ 2150573 w 3692679"/>
                  <a:gd name="connsiteY214" fmla="*/ 1815305 h 4046561"/>
                  <a:gd name="connsiteX215" fmla="*/ 1979968 w 3692679"/>
                  <a:gd name="connsiteY215" fmla="*/ 1808480 h 4046561"/>
                  <a:gd name="connsiteX216" fmla="*/ 1918470 w 3692679"/>
                  <a:gd name="connsiteY216" fmla="*/ 1753737 h 4046561"/>
                  <a:gd name="connsiteX217" fmla="*/ 1877527 w 3692679"/>
                  <a:gd name="connsiteY217" fmla="*/ 1692322 h 4046561"/>
                  <a:gd name="connsiteX218" fmla="*/ 1863879 w 3692679"/>
                  <a:gd name="connsiteY218" fmla="*/ 1671851 h 4046561"/>
                  <a:gd name="connsiteX219" fmla="*/ 1822935 w 3692679"/>
                  <a:gd name="connsiteY219" fmla="*/ 1630907 h 4046561"/>
                  <a:gd name="connsiteX220" fmla="*/ 1775168 w 3692679"/>
                  <a:gd name="connsiteY220" fmla="*/ 1576316 h 4046561"/>
                  <a:gd name="connsiteX221" fmla="*/ 1720577 w 3692679"/>
                  <a:gd name="connsiteY221" fmla="*/ 1514901 h 4046561"/>
                  <a:gd name="connsiteX222" fmla="*/ 1679634 w 3692679"/>
                  <a:gd name="connsiteY222" fmla="*/ 1487606 h 4046561"/>
                  <a:gd name="connsiteX223" fmla="*/ 1618219 w 3692679"/>
                  <a:gd name="connsiteY223" fmla="*/ 1439839 h 4046561"/>
                  <a:gd name="connsiteX224" fmla="*/ 1577276 w 3692679"/>
                  <a:gd name="connsiteY224" fmla="*/ 1398895 h 4046561"/>
                  <a:gd name="connsiteX225" fmla="*/ 1536333 w 3692679"/>
                  <a:gd name="connsiteY225" fmla="*/ 1371600 h 4046561"/>
                  <a:gd name="connsiteX226" fmla="*/ 1488565 w 3692679"/>
                  <a:gd name="connsiteY226" fmla="*/ 1310185 h 4046561"/>
                  <a:gd name="connsiteX227" fmla="*/ 1468094 w 3692679"/>
                  <a:gd name="connsiteY227" fmla="*/ 1289713 h 4046561"/>
                  <a:gd name="connsiteX228" fmla="*/ 1447622 w 3692679"/>
                  <a:gd name="connsiteY228" fmla="*/ 1282889 h 4046561"/>
                  <a:gd name="connsiteX229" fmla="*/ 1420327 w 3692679"/>
                  <a:gd name="connsiteY229" fmla="*/ 1248770 h 4046561"/>
                  <a:gd name="connsiteX230" fmla="*/ 1393031 w 3692679"/>
                  <a:gd name="connsiteY230" fmla="*/ 1214651 h 4046561"/>
                  <a:gd name="connsiteX231" fmla="*/ 1379383 w 3692679"/>
                  <a:gd name="connsiteY231" fmla="*/ 1194179 h 4046561"/>
                  <a:gd name="connsiteX232" fmla="*/ 1338440 w 3692679"/>
                  <a:gd name="connsiteY232" fmla="*/ 1153236 h 4046561"/>
                  <a:gd name="connsiteX233" fmla="*/ 1304321 w 3692679"/>
                  <a:gd name="connsiteY233" fmla="*/ 1125940 h 4046561"/>
                  <a:gd name="connsiteX234" fmla="*/ 1290673 w 3692679"/>
                  <a:gd name="connsiteY234" fmla="*/ 1098645 h 4046561"/>
                  <a:gd name="connsiteX235" fmla="*/ 1270201 w 3692679"/>
                  <a:gd name="connsiteY235" fmla="*/ 1084997 h 4046561"/>
                  <a:gd name="connsiteX236" fmla="*/ 1242906 w 3692679"/>
                  <a:gd name="connsiteY236" fmla="*/ 1064525 h 4046561"/>
                  <a:gd name="connsiteX237" fmla="*/ 1297551 w 3692679"/>
                  <a:gd name="connsiteY237" fmla="*/ 873530 h 4046561"/>
                  <a:gd name="connsiteX238" fmla="*/ 1345320 w 3692679"/>
                  <a:gd name="connsiteY238" fmla="*/ 743866 h 4046561"/>
                  <a:gd name="connsiteX239" fmla="*/ 1331672 w 3692679"/>
                  <a:gd name="connsiteY239" fmla="*/ 696095 h 4046561"/>
                  <a:gd name="connsiteX240" fmla="*/ 1249782 w 3692679"/>
                  <a:gd name="connsiteY240" fmla="*/ 696095 h 4046561"/>
                  <a:gd name="connsiteX241" fmla="*/ 1113344 w 3692679"/>
                  <a:gd name="connsiteY241" fmla="*/ 621082 h 4046561"/>
                  <a:gd name="connsiteX242" fmla="*/ 949519 w 3692679"/>
                  <a:gd name="connsiteY242" fmla="*/ 545956 h 4046561"/>
                  <a:gd name="connsiteX243" fmla="*/ 846197 w 3692679"/>
                  <a:gd name="connsiteY243" fmla="*/ 484536 h 4046561"/>
                  <a:gd name="connsiteX244" fmla="*/ 772090 w 3692679"/>
                  <a:gd name="connsiteY244" fmla="*/ 450415 h 4046561"/>
                  <a:gd name="connsiteX245" fmla="*/ 717496 w 3692679"/>
                  <a:gd name="connsiteY245" fmla="*/ 429940 h 4046561"/>
                  <a:gd name="connsiteX246" fmla="*/ 662904 w 3692679"/>
                  <a:gd name="connsiteY246" fmla="*/ 388994 h 4046561"/>
                  <a:gd name="connsiteX247" fmla="*/ 642430 w 3692679"/>
                  <a:gd name="connsiteY247" fmla="*/ 375345 h 4046561"/>
                  <a:gd name="connsiteX248" fmla="*/ 574189 w 3692679"/>
                  <a:gd name="connsiteY248" fmla="*/ 368521 h 4046561"/>
                  <a:gd name="connsiteX249" fmla="*/ 560564 w 3692679"/>
                  <a:gd name="connsiteY249" fmla="*/ 354900 h 4046561"/>
                  <a:gd name="connsiteX250" fmla="*/ 669728 w 3692679"/>
                  <a:gd name="connsiteY250" fmla="*/ 163787 h 4046561"/>
                  <a:gd name="connsiteX251" fmla="*/ 642457 w 3692679"/>
                  <a:gd name="connsiteY251" fmla="*/ 109204 h 4046561"/>
                  <a:gd name="connsiteX252" fmla="*/ 581060 w 3692679"/>
                  <a:gd name="connsiteY252" fmla="*/ 68261 h 4046561"/>
                  <a:gd name="connsiteX253" fmla="*/ 512772 w 3692679"/>
                  <a:gd name="connsiteY253" fmla="*/ 34122 h 4046561"/>
                  <a:gd name="connsiteX254" fmla="*/ 451335 w 3692679"/>
                  <a:gd name="connsiteY254" fmla="*/ 27295 h 4046561"/>
                  <a:gd name="connsiteX255" fmla="*/ 444512 w 3692679"/>
                  <a:gd name="connsiteY255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280135 w 3692679"/>
                  <a:gd name="connsiteY90" fmla="*/ 2702257 h 4046561"/>
                  <a:gd name="connsiteX91" fmla="*/ 2321079 w 3692679"/>
                  <a:gd name="connsiteY91" fmla="*/ 2715904 h 4046561"/>
                  <a:gd name="connsiteX92" fmla="*/ 2362022 w 3692679"/>
                  <a:gd name="connsiteY92" fmla="*/ 2729552 h 4046561"/>
                  <a:gd name="connsiteX93" fmla="*/ 2382494 w 3692679"/>
                  <a:gd name="connsiteY93" fmla="*/ 2736376 h 4046561"/>
                  <a:gd name="connsiteX94" fmla="*/ 2464380 w 3692679"/>
                  <a:gd name="connsiteY94" fmla="*/ 2784143 h 4046561"/>
                  <a:gd name="connsiteX95" fmla="*/ 2525795 w 3692679"/>
                  <a:gd name="connsiteY95" fmla="*/ 2825086 h 4046561"/>
                  <a:gd name="connsiteX96" fmla="*/ 2546267 w 3692679"/>
                  <a:gd name="connsiteY96" fmla="*/ 2838734 h 4046561"/>
                  <a:gd name="connsiteX97" fmla="*/ 2573562 w 3692679"/>
                  <a:gd name="connsiteY97" fmla="*/ 2852382 h 4046561"/>
                  <a:gd name="connsiteX98" fmla="*/ 2614506 w 3692679"/>
                  <a:gd name="connsiteY98" fmla="*/ 2879677 h 4046561"/>
                  <a:gd name="connsiteX99" fmla="*/ 2634977 w 3692679"/>
                  <a:gd name="connsiteY99" fmla="*/ 2900149 h 4046561"/>
                  <a:gd name="connsiteX100" fmla="*/ 2689680 w 3692679"/>
                  <a:gd name="connsiteY100" fmla="*/ 2982287 h 4046561"/>
                  <a:gd name="connsiteX101" fmla="*/ 2696392 w 3692679"/>
                  <a:gd name="connsiteY101" fmla="*/ 2995683 h 4046561"/>
                  <a:gd name="connsiteX102" fmla="*/ 2703216 w 3692679"/>
                  <a:gd name="connsiteY102" fmla="*/ 3016155 h 4046561"/>
                  <a:gd name="connsiteX103" fmla="*/ 2723688 w 3692679"/>
                  <a:gd name="connsiteY103" fmla="*/ 3057098 h 4046561"/>
                  <a:gd name="connsiteX104" fmla="*/ 2716864 w 3692679"/>
                  <a:gd name="connsiteY104" fmla="*/ 3118513 h 4046561"/>
                  <a:gd name="connsiteX105" fmla="*/ 2655560 w 3692679"/>
                  <a:gd name="connsiteY105" fmla="*/ 3193845 h 4046561"/>
                  <a:gd name="connsiteX106" fmla="*/ 2621439 w 3692679"/>
                  <a:gd name="connsiteY106" fmla="*/ 3248441 h 4046561"/>
                  <a:gd name="connsiteX107" fmla="*/ 2594034 w 3692679"/>
                  <a:gd name="connsiteY107" fmla="*/ 3323230 h 4046561"/>
                  <a:gd name="connsiteX108" fmla="*/ 2634977 w 3692679"/>
                  <a:gd name="connsiteY108" fmla="*/ 3357349 h 4046561"/>
                  <a:gd name="connsiteX109" fmla="*/ 2655449 w 3692679"/>
                  <a:gd name="connsiteY109" fmla="*/ 3364173 h 4046561"/>
                  <a:gd name="connsiteX110" fmla="*/ 2675921 w 3692679"/>
                  <a:gd name="connsiteY110" fmla="*/ 3377821 h 4046561"/>
                  <a:gd name="connsiteX111" fmla="*/ 2696392 w 3692679"/>
                  <a:gd name="connsiteY111" fmla="*/ 3384645 h 4046561"/>
                  <a:gd name="connsiteX112" fmla="*/ 2757807 w 3692679"/>
                  <a:gd name="connsiteY112" fmla="*/ 3418764 h 4046561"/>
                  <a:gd name="connsiteX113" fmla="*/ 2778279 w 3692679"/>
                  <a:gd name="connsiteY113" fmla="*/ 3432412 h 4046561"/>
                  <a:gd name="connsiteX114" fmla="*/ 2826164 w 3692679"/>
                  <a:gd name="connsiteY114" fmla="*/ 3473648 h 4046561"/>
                  <a:gd name="connsiteX115" fmla="*/ 2880757 w 3692679"/>
                  <a:gd name="connsiteY115" fmla="*/ 3507771 h 4046561"/>
                  <a:gd name="connsiteX116" fmla="*/ 2921580 w 3692679"/>
                  <a:gd name="connsiteY116" fmla="*/ 3500651 h 4046561"/>
                  <a:gd name="connsiteX117" fmla="*/ 2989944 w 3692679"/>
                  <a:gd name="connsiteY117" fmla="*/ 3439525 h 4046561"/>
                  <a:gd name="connsiteX118" fmla="*/ 3092177 w 3692679"/>
                  <a:gd name="connsiteY118" fmla="*/ 3370997 h 4046561"/>
                  <a:gd name="connsiteX119" fmla="*/ 3105825 w 3692679"/>
                  <a:gd name="connsiteY119" fmla="*/ 3350525 h 4046561"/>
                  <a:gd name="connsiteX120" fmla="*/ 3119473 w 3692679"/>
                  <a:gd name="connsiteY120" fmla="*/ 3370997 h 4046561"/>
                  <a:gd name="connsiteX121" fmla="*/ 3126297 w 3692679"/>
                  <a:gd name="connsiteY121" fmla="*/ 3391468 h 4046561"/>
                  <a:gd name="connsiteX122" fmla="*/ 3167240 w 3692679"/>
                  <a:gd name="connsiteY122" fmla="*/ 3418764 h 4046561"/>
                  <a:gd name="connsiteX123" fmla="*/ 3187712 w 3692679"/>
                  <a:gd name="connsiteY123" fmla="*/ 3432412 h 4046561"/>
                  <a:gd name="connsiteX124" fmla="*/ 3228655 w 3692679"/>
                  <a:gd name="connsiteY124" fmla="*/ 3405116 h 4046561"/>
                  <a:gd name="connsiteX125" fmla="*/ 3242303 w 3692679"/>
                  <a:gd name="connsiteY125" fmla="*/ 3425588 h 4046561"/>
                  <a:gd name="connsiteX126" fmla="*/ 3283246 w 3692679"/>
                  <a:gd name="connsiteY126" fmla="*/ 3459707 h 4046561"/>
                  <a:gd name="connsiteX127" fmla="*/ 3310541 w 3692679"/>
                  <a:gd name="connsiteY127" fmla="*/ 3500651 h 4046561"/>
                  <a:gd name="connsiteX128" fmla="*/ 3296894 w 3692679"/>
                  <a:gd name="connsiteY128" fmla="*/ 3521122 h 4046561"/>
                  <a:gd name="connsiteX129" fmla="*/ 3283246 w 3692679"/>
                  <a:gd name="connsiteY129" fmla="*/ 3562066 h 4046561"/>
                  <a:gd name="connsiteX130" fmla="*/ 3269598 w 3692679"/>
                  <a:gd name="connsiteY130" fmla="*/ 3582537 h 4046561"/>
                  <a:gd name="connsiteX131" fmla="*/ 3262774 w 3692679"/>
                  <a:gd name="connsiteY131" fmla="*/ 3603009 h 4046561"/>
                  <a:gd name="connsiteX132" fmla="*/ 3290070 w 3692679"/>
                  <a:gd name="connsiteY132" fmla="*/ 3650776 h 4046561"/>
                  <a:gd name="connsiteX133" fmla="*/ 3310541 w 3692679"/>
                  <a:gd name="connsiteY133" fmla="*/ 3664424 h 4046561"/>
                  <a:gd name="connsiteX134" fmla="*/ 3351485 w 3692679"/>
                  <a:gd name="connsiteY134" fmla="*/ 3691719 h 4046561"/>
                  <a:gd name="connsiteX135" fmla="*/ 3371956 w 3692679"/>
                  <a:gd name="connsiteY135" fmla="*/ 3705367 h 4046561"/>
                  <a:gd name="connsiteX136" fmla="*/ 3378780 w 3692679"/>
                  <a:gd name="connsiteY136" fmla="*/ 3725839 h 4046561"/>
                  <a:gd name="connsiteX137" fmla="*/ 3392428 w 3692679"/>
                  <a:gd name="connsiteY137" fmla="*/ 3746310 h 4046561"/>
                  <a:gd name="connsiteX138" fmla="*/ 3412900 w 3692679"/>
                  <a:gd name="connsiteY138" fmla="*/ 3814549 h 4046561"/>
                  <a:gd name="connsiteX139" fmla="*/ 3426547 w 3692679"/>
                  <a:gd name="connsiteY139" fmla="*/ 3903260 h 4046561"/>
                  <a:gd name="connsiteX140" fmla="*/ 3460667 w 3692679"/>
                  <a:gd name="connsiteY140" fmla="*/ 3937379 h 4046561"/>
                  <a:gd name="connsiteX141" fmla="*/ 3501610 w 3692679"/>
                  <a:gd name="connsiteY141" fmla="*/ 3978322 h 4046561"/>
                  <a:gd name="connsiteX142" fmla="*/ 3542553 w 3692679"/>
                  <a:gd name="connsiteY142" fmla="*/ 4012442 h 4046561"/>
                  <a:gd name="connsiteX143" fmla="*/ 3583497 w 3692679"/>
                  <a:gd name="connsiteY143" fmla="*/ 4046561 h 4046561"/>
                  <a:gd name="connsiteX144" fmla="*/ 3603968 w 3692679"/>
                  <a:gd name="connsiteY144" fmla="*/ 4005618 h 4046561"/>
                  <a:gd name="connsiteX145" fmla="*/ 3590321 w 3692679"/>
                  <a:gd name="connsiteY145" fmla="*/ 3957851 h 4046561"/>
                  <a:gd name="connsiteX146" fmla="*/ 3576673 w 3692679"/>
                  <a:gd name="connsiteY146" fmla="*/ 3910083 h 4046561"/>
                  <a:gd name="connsiteX147" fmla="*/ 3563025 w 3692679"/>
                  <a:gd name="connsiteY147" fmla="*/ 3889612 h 4046561"/>
                  <a:gd name="connsiteX148" fmla="*/ 3535730 w 3692679"/>
                  <a:gd name="connsiteY148" fmla="*/ 3828197 h 4046561"/>
                  <a:gd name="connsiteX149" fmla="*/ 3515258 w 3692679"/>
                  <a:gd name="connsiteY149" fmla="*/ 3780430 h 4046561"/>
                  <a:gd name="connsiteX150" fmla="*/ 3501610 w 3692679"/>
                  <a:gd name="connsiteY150" fmla="*/ 3759958 h 4046561"/>
                  <a:gd name="connsiteX151" fmla="*/ 3487962 w 3692679"/>
                  <a:gd name="connsiteY151" fmla="*/ 3719015 h 4046561"/>
                  <a:gd name="connsiteX152" fmla="*/ 3474315 w 3692679"/>
                  <a:gd name="connsiteY152" fmla="*/ 3678071 h 4046561"/>
                  <a:gd name="connsiteX153" fmla="*/ 3467491 w 3692679"/>
                  <a:gd name="connsiteY153" fmla="*/ 3650776 h 4046561"/>
                  <a:gd name="connsiteX154" fmla="*/ 3447019 w 3692679"/>
                  <a:gd name="connsiteY154" fmla="*/ 3589361 h 4046561"/>
                  <a:gd name="connsiteX155" fmla="*/ 3433371 w 3692679"/>
                  <a:gd name="connsiteY155" fmla="*/ 3541594 h 4046561"/>
                  <a:gd name="connsiteX156" fmla="*/ 3419724 w 3692679"/>
                  <a:gd name="connsiteY156" fmla="*/ 3411940 h 4046561"/>
                  <a:gd name="connsiteX157" fmla="*/ 3426547 w 3692679"/>
                  <a:gd name="connsiteY157" fmla="*/ 3309582 h 4046561"/>
                  <a:gd name="connsiteX158" fmla="*/ 3433371 w 3692679"/>
                  <a:gd name="connsiteY158" fmla="*/ 3282286 h 4046561"/>
                  <a:gd name="connsiteX159" fmla="*/ 3447019 w 3692679"/>
                  <a:gd name="connsiteY159" fmla="*/ 3241343 h 4046561"/>
                  <a:gd name="connsiteX160" fmla="*/ 3453843 w 3692679"/>
                  <a:gd name="connsiteY160" fmla="*/ 3220871 h 4046561"/>
                  <a:gd name="connsiteX161" fmla="*/ 3467491 w 3692679"/>
                  <a:gd name="connsiteY161" fmla="*/ 3200400 h 4046561"/>
                  <a:gd name="connsiteX162" fmla="*/ 3481138 w 3692679"/>
                  <a:gd name="connsiteY162" fmla="*/ 3159457 h 4046561"/>
                  <a:gd name="connsiteX163" fmla="*/ 3494786 w 3692679"/>
                  <a:gd name="connsiteY163" fmla="*/ 3138985 h 4046561"/>
                  <a:gd name="connsiteX164" fmla="*/ 3508434 w 3692679"/>
                  <a:gd name="connsiteY164" fmla="*/ 3098042 h 4046561"/>
                  <a:gd name="connsiteX165" fmla="*/ 3522082 w 3692679"/>
                  <a:gd name="connsiteY165" fmla="*/ 3057098 h 4046561"/>
                  <a:gd name="connsiteX166" fmla="*/ 3528906 w 3692679"/>
                  <a:gd name="connsiteY166" fmla="*/ 3036627 h 4046561"/>
                  <a:gd name="connsiteX167" fmla="*/ 3535730 w 3692679"/>
                  <a:gd name="connsiteY167" fmla="*/ 3009331 h 4046561"/>
                  <a:gd name="connsiteX168" fmla="*/ 3549377 w 3692679"/>
                  <a:gd name="connsiteY168" fmla="*/ 2968388 h 4046561"/>
                  <a:gd name="connsiteX169" fmla="*/ 3576673 w 3692679"/>
                  <a:gd name="connsiteY169" fmla="*/ 2886501 h 4046561"/>
                  <a:gd name="connsiteX170" fmla="*/ 3590321 w 3692679"/>
                  <a:gd name="connsiteY170" fmla="*/ 2838734 h 4046561"/>
                  <a:gd name="connsiteX171" fmla="*/ 3603968 w 3692679"/>
                  <a:gd name="connsiteY171" fmla="*/ 2797791 h 4046561"/>
                  <a:gd name="connsiteX172" fmla="*/ 3610792 w 3692679"/>
                  <a:gd name="connsiteY172" fmla="*/ 2770495 h 4046561"/>
                  <a:gd name="connsiteX173" fmla="*/ 3624440 w 3692679"/>
                  <a:gd name="connsiteY173" fmla="*/ 2729552 h 4046561"/>
                  <a:gd name="connsiteX174" fmla="*/ 3631264 w 3692679"/>
                  <a:gd name="connsiteY174" fmla="*/ 2681785 h 4046561"/>
                  <a:gd name="connsiteX175" fmla="*/ 3638088 w 3692679"/>
                  <a:gd name="connsiteY175" fmla="*/ 2654489 h 4046561"/>
                  <a:gd name="connsiteX176" fmla="*/ 3644912 w 3692679"/>
                  <a:gd name="connsiteY176" fmla="*/ 2593074 h 4046561"/>
                  <a:gd name="connsiteX177" fmla="*/ 3658559 w 3692679"/>
                  <a:gd name="connsiteY177" fmla="*/ 2483892 h 4046561"/>
                  <a:gd name="connsiteX178" fmla="*/ 3665383 w 3692679"/>
                  <a:gd name="connsiteY178" fmla="*/ 2333767 h 4046561"/>
                  <a:gd name="connsiteX179" fmla="*/ 3672207 w 3692679"/>
                  <a:gd name="connsiteY179" fmla="*/ 2272352 h 4046561"/>
                  <a:gd name="connsiteX180" fmla="*/ 3692679 w 3692679"/>
                  <a:gd name="connsiteY180" fmla="*/ 1924334 h 4046561"/>
                  <a:gd name="connsiteX181" fmla="*/ 3685855 w 3692679"/>
                  <a:gd name="connsiteY181" fmla="*/ 1828800 h 4046561"/>
                  <a:gd name="connsiteX182" fmla="*/ 3665383 w 3692679"/>
                  <a:gd name="connsiteY182" fmla="*/ 1760561 h 4046561"/>
                  <a:gd name="connsiteX183" fmla="*/ 3658559 w 3692679"/>
                  <a:gd name="connsiteY183" fmla="*/ 1726442 h 4046561"/>
                  <a:gd name="connsiteX184" fmla="*/ 3651735 w 3692679"/>
                  <a:gd name="connsiteY184" fmla="*/ 1705970 h 4046561"/>
                  <a:gd name="connsiteX185" fmla="*/ 3644912 w 3692679"/>
                  <a:gd name="connsiteY185" fmla="*/ 1726442 h 4046561"/>
                  <a:gd name="connsiteX186" fmla="*/ 3631264 w 3692679"/>
                  <a:gd name="connsiteY186" fmla="*/ 1746913 h 4046561"/>
                  <a:gd name="connsiteX187" fmla="*/ 3597144 w 3692679"/>
                  <a:gd name="connsiteY187" fmla="*/ 1801504 h 4046561"/>
                  <a:gd name="connsiteX188" fmla="*/ 3590321 w 3692679"/>
                  <a:gd name="connsiteY188" fmla="*/ 1821976 h 4046561"/>
                  <a:gd name="connsiteX189" fmla="*/ 3549377 w 3692679"/>
                  <a:gd name="connsiteY189" fmla="*/ 1842448 h 4046561"/>
                  <a:gd name="connsiteX190" fmla="*/ 3501610 w 3692679"/>
                  <a:gd name="connsiteY190" fmla="*/ 1862919 h 4046561"/>
                  <a:gd name="connsiteX191" fmla="*/ 3378780 w 3692679"/>
                  <a:gd name="connsiteY191" fmla="*/ 1835624 h 4046561"/>
                  <a:gd name="connsiteX192" fmla="*/ 3303856 w 3692679"/>
                  <a:gd name="connsiteY192" fmla="*/ 1822129 h 4046561"/>
                  <a:gd name="connsiteX193" fmla="*/ 3310679 w 3692679"/>
                  <a:gd name="connsiteY193" fmla="*/ 1603747 h 4046561"/>
                  <a:gd name="connsiteX194" fmla="*/ 3324329 w 3692679"/>
                  <a:gd name="connsiteY194" fmla="*/ 1562800 h 4046561"/>
                  <a:gd name="connsiteX195" fmla="*/ 3331013 w 3692679"/>
                  <a:gd name="connsiteY195" fmla="*/ 1460310 h 4046561"/>
                  <a:gd name="connsiteX196" fmla="*/ 3303718 w 3692679"/>
                  <a:gd name="connsiteY196" fmla="*/ 1398895 h 4046561"/>
                  <a:gd name="connsiteX197" fmla="*/ 3296894 w 3692679"/>
                  <a:gd name="connsiteY197" fmla="*/ 1378424 h 4046561"/>
                  <a:gd name="connsiteX198" fmla="*/ 3290070 w 3692679"/>
                  <a:gd name="connsiteY198" fmla="*/ 1357952 h 4046561"/>
                  <a:gd name="connsiteX199" fmla="*/ 3071706 w 3692679"/>
                  <a:gd name="connsiteY199" fmla="*/ 1330657 h 4046561"/>
                  <a:gd name="connsiteX200" fmla="*/ 2846518 w 3692679"/>
                  <a:gd name="connsiteY200" fmla="*/ 1337480 h 4046561"/>
                  <a:gd name="connsiteX201" fmla="*/ 2826046 w 3692679"/>
                  <a:gd name="connsiteY201" fmla="*/ 1351128 h 4046561"/>
                  <a:gd name="connsiteX202" fmla="*/ 2812398 w 3692679"/>
                  <a:gd name="connsiteY202" fmla="*/ 1392071 h 4046561"/>
                  <a:gd name="connsiteX203" fmla="*/ 2805574 w 3692679"/>
                  <a:gd name="connsiteY203" fmla="*/ 1419367 h 4046561"/>
                  <a:gd name="connsiteX204" fmla="*/ 2791927 w 3692679"/>
                  <a:gd name="connsiteY204" fmla="*/ 1473958 h 4046561"/>
                  <a:gd name="connsiteX205" fmla="*/ 2785103 w 3692679"/>
                  <a:gd name="connsiteY205" fmla="*/ 1521725 h 4046561"/>
                  <a:gd name="connsiteX206" fmla="*/ 2791927 w 3692679"/>
                  <a:gd name="connsiteY206" fmla="*/ 1705970 h 4046561"/>
                  <a:gd name="connsiteX207" fmla="*/ 2805574 w 3692679"/>
                  <a:gd name="connsiteY207" fmla="*/ 1808328 h 4046561"/>
                  <a:gd name="connsiteX208" fmla="*/ 2798750 w 3692679"/>
                  <a:gd name="connsiteY208" fmla="*/ 1835624 h 4046561"/>
                  <a:gd name="connsiteX209" fmla="*/ 2737335 w 3692679"/>
                  <a:gd name="connsiteY209" fmla="*/ 1828800 h 4046561"/>
                  <a:gd name="connsiteX210" fmla="*/ 2614506 w 3692679"/>
                  <a:gd name="connsiteY210" fmla="*/ 1821976 h 4046561"/>
                  <a:gd name="connsiteX211" fmla="*/ 2348374 w 3692679"/>
                  <a:gd name="connsiteY211" fmla="*/ 1808328 h 4046561"/>
                  <a:gd name="connsiteX212" fmla="*/ 2225638 w 3692679"/>
                  <a:gd name="connsiteY212" fmla="*/ 1815305 h 4046561"/>
                  <a:gd name="connsiteX213" fmla="*/ 2150573 w 3692679"/>
                  <a:gd name="connsiteY213" fmla="*/ 1815305 h 4046561"/>
                  <a:gd name="connsiteX214" fmla="*/ 1979968 w 3692679"/>
                  <a:gd name="connsiteY214" fmla="*/ 1808480 h 4046561"/>
                  <a:gd name="connsiteX215" fmla="*/ 1918470 w 3692679"/>
                  <a:gd name="connsiteY215" fmla="*/ 1753737 h 4046561"/>
                  <a:gd name="connsiteX216" fmla="*/ 1877527 w 3692679"/>
                  <a:gd name="connsiteY216" fmla="*/ 1692322 h 4046561"/>
                  <a:gd name="connsiteX217" fmla="*/ 1863879 w 3692679"/>
                  <a:gd name="connsiteY217" fmla="*/ 1671851 h 4046561"/>
                  <a:gd name="connsiteX218" fmla="*/ 1822935 w 3692679"/>
                  <a:gd name="connsiteY218" fmla="*/ 1630907 h 4046561"/>
                  <a:gd name="connsiteX219" fmla="*/ 1775168 w 3692679"/>
                  <a:gd name="connsiteY219" fmla="*/ 1576316 h 4046561"/>
                  <a:gd name="connsiteX220" fmla="*/ 1720577 w 3692679"/>
                  <a:gd name="connsiteY220" fmla="*/ 1514901 h 4046561"/>
                  <a:gd name="connsiteX221" fmla="*/ 1679634 w 3692679"/>
                  <a:gd name="connsiteY221" fmla="*/ 1487606 h 4046561"/>
                  <a:gd name="connsiteX222" fmla="*/ 1618219 w 3692679"/>
                  <a:gd name="connsiteY222" fmla="*/ 1439839 h 4046561"/>
                  <a:gd name="connsiteX223" fmla="*/ 1577276 w 3692679"/>
                  <a:gd name="connsiteY223" fmla="*/ 1398895 h 4046561"/>
                  <a:gd name="connsiteX224" fmla="*/ 1536333 w 3692679"/>
                  <a:gd name="connsiteY224" fmla="*/ 1371600 h 4046561"/>
                  <a:gd name="connsiteX225" fmla="*/ 1488565 w 3692679"/>
                  <a:gd name="connsiteY225" fmla="*/ 1310185 h 4046561"/>
                  <a:gd name="connsiteX226" fmla="*/ 1468094 w 3692679"/>
                  <a:gd name="connsiteY226" fmla="*/ 1289713 h 4046561"/>
                  <a:gd name="connsiteX227" fmla="*/ 1447622 w 3692679"/>
                  <a:gd name="connsiteY227" fmla="*/ 1282889 h 4046561"/>
                  <a:gd name="connsiteX228" fmla="*/ 1420327 w 3692679"/>
                  <a:gd name="connsiteY228" fmla="*/ 1248770 h 4046561"/>
                  <a:gd name="connsiteX229" fmla="*/ 1393031 w 3692679"/>
                  <a:gd name="connsiteY229" fmla="*/ 1214651 h 4046561"/>
                  <a:gd name="connsiteX230" fmla="*/ 1379383 w 3692679"/>
                  <a:gd name="connsiteY230" fmla="*/ 1194179 h 4046561"/>
                  <a:gd name="connsiteX231" fmla="*/ 1338440 w 3692679"/>
                  <a:gd name="connsiteY231" fmla="*/ 1153236 h 4046561"/>
                  <a:gd name="connsiteX232" fmla="*/ 1304321 w 3692679"/>
                  <a:gd name="connsiteY232" fmla="*/ 1125940 h 4046561"/>
                  <a:gd name="connsiteX233" fmla="*/ 1290673 w 3692679"/>
                  <a:gd name="connsiteY233" fmla="*/ 1098645 h 4046561"/>
                  <a:gd name="connsiteX234" fmla="*/ 1270201 w 3692679"/>
                  <a:gd name="connsiteY234" fmla="*/ 1084997 h 4046561"/>
                  <a:gd name="connsiteX235" fmla="*/ 1242906 w 3692679"/>
                  <a:gd name="connsiteY235" fmla="*/ 1064525 h 4046561"/>
                  <a:gd name="connsiteX236" fmla="*/ 1297551 w 3692679"/>
                  <a:gd name="connsiteY236" fmla="*/ 873530 h 4046561"/>
                  <a:gd name="connsiteX237" fmla="*/ 1345320 w 3692679"/>
                  <a:gd name="connsiteY237" fmla="*/ 743866 h 4046561"/>
                  <a:gd name="connsiteX238" fmla="*/ 1331672 w 3692679"/>
                  <a:gd name="connsiteY238" fmla="*/ 696095 h 4046561"/>
                  <a:gd name="connsiteX239" fmla="*/ 1249782 w 3692679"/>
                  <a:gd name="connsiteY239" fmla="*/ 696095 h 4046561"/>
                  <a:gd name="connsiteX240" fmla="*/ 1113344 w 3692679"/>
                  <a:gd name="connsiteY240" fmla="*/ 621082 h 4046561"/>
                  <a:gd name="connsiteX241" fmla="*/ 949519 w 3692679"/>
                  <a:gd name="connsiteY241" fmla="*/ 545956 h 4046561"/>
                  <a:gd name="connsiteX242" fmla="*/ 846197 w 3692679"/>
                  <a:gd name="connsiteY242" fmla="*/ 484536 h 4046561"/>
                  <a:gd name="connsiteX243" fmla="*/ 772090 w 3692679"/>
                  <a:gd name="connsiteY243" fmla="*/ 450415 h 4046561"/>
                  <a:gd name="connsiteX244" fmla="*/ 717496 w 3692679"/>
                  <a:gd name="connsiteY244" fmla="*/ 429940 h 4046561"/>
                  <a:gd name="connsiteX245" fmla="*/ 662904 w 3692679"/>
                  <a:gd name="connsiteY245" fmla="*/ 388994 h 4046561"/>
                  <a:gd name="connsiteX246" fmla="*/ 642430 w 3692679"/>
                  <a:gd name="connsiteY246" fmla="*/ 375345 h 4046561"/>
                  <a:gd name="connsiteX247" fmla="*/ 574189 w 3692679"/>
                  <a:gd name="connsiteY247" fmla="*/ 368521 h 4046561"/>
                  <a:gd name="connsiteX248" fmla="*/ 560564 w 3692679"/>
                  <a:gd name="connsiteY248" fmla="*/ 354900 h 4046561"/>
                  <a:gd name="connsiteX249" fmla="*/ 669728 w 3692679"/>
                  <a:gd name="connsiteY249" fmla="*/ 163787 h 4046561"/>
                  <a:gd name="connsiteX250" fmla="*/ 642457 w 3692679"/>
                  <a:gd name="connsiteY250" fmla="*/ 109204 h 4046561"/>
                  <a:gd name="connsiteX251" fmla="*/ 581060 w 3692679"/>
                  <a:gd name="connsiteY251" fmla="*/ 68261 h 4046561"/>
                  <a:gd name="connsiteX252" fmla="*/ 512772 w 3692679"/>
                  <a:gd name="connsiteY252" fmla="*/ 34122 h 4046561"/>
                  <a:gd name="connsiteX253" fmla="*/ 451335 w 3692679"/>
                  <a:gd name="connsiteY253" fmla="*/ 27295 h 4046561"/>
                  <a:gd name="connsiteX254" fmla="*/ 444512 w 3692679"/>
                  <a:gd name="connsiteY254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280135 w 3692679"/>
                  <a:gd name="connsiteY90" fmla="*/ 2702257 h 4046561"/>
                  <a:gd name="connsiteX91" fmla="*/ 2321079 w 3692679"/>
                  <a:gd name="connsiteY91" fmla="*/ 2715904 h 4046561"/>
                  <a:gd name="connsiteX92" fmla="*/ 2362022 w 3692679"/>
                  <a:gd name="connsiteY92" fmla="*/ 2729552 h 4046561"/>
                  <a:gd name="connsiteX93" fmla="*/ 2382494 w 3692679"/>
                  <a:gd name="connsiteY93" fmla="*/ 2736376 h 4046561"/>
                  <a:gd name="connsiteX94" fmla="*/ 2464380 w 3692679"/>
                  <a:gd name="connsiteY94" fmla="*/ 2784143 h 4046561"/>
                  <a:gd name="connsiteX95" fmla="*/ 2525795 w 3692679"/>
                  <a:gd name="connsiteY95" fmla="*/ 2825086 h 4046561"/>
                  <a:gd name="connsiteX96" fmla="*/ 2546267 w 3692679"/>
                  <a:gd name="connsiteY96" fmla="*/ 2838734 h 4046561"/>
                  <a:gd name="connsiteX97" fmla="*/ 2614506 w 3692679"/>
                  <a:gd name="connsiteY97" fmla="*/ 2879677 h 4046561"/>
                  <a:gd name="connsiteX98" fmla="*/ 2634977 w 3692679"/>
                  <a:gd name="connsiteY98" fmla="*/ 2900149 h 4046561"/>
                  <a:gd name="connsiteX99" fmla="*/ 2689680 w 3692679"/>
                  <a:gd name="connsiteY99" fmla="*/ 2982287 h 4046561"/>
                  <a:gd name="connsiteX100" fmla="*/ 2696392 w 3692679"/>
                  <a:gd name="connsiteY100" fmla="*/ 2995683 h 4046561"/>
                  <a:gd name="connsiteX101" fmla="*/ 2703216 w 3692679"/>
                  <a:gd name="connsiteY101" fmla="*/ 3016155 h 4046561"/>
                  <a:gd name="connsiteX102" fmla="*/ 2723688 w 3692679"/>
                  <a:gd name="connsiteY102" fmla="*/ 3057098 h 4046561"/>
                  <a:gd name="connsiteX103" fmla="*/ 2716864 w 3692679"/>
                  <a:gd name="connsiteY103" fmla="*/ 3118513 h 4046561"/>
                  <a:gd name="connsiteX104" fmla="*/ 2655560 w 3692679"/>
                  <a:gd name="connsiteY104" fmla="*/ 3193845 h 4046561"/>
                  <a:gd name="connsiteX105" fmla="*/ 2621439 w 3692679"/>
                  <a:gd name="connsiteY105" fmla="*/ 3248441 h 4046561"/>
                  <a:gd name="connsiteX106" fmla="*/ 2594034 w 3692679"/>
                  <a:gd name="connsiteY106" fmla="*/ 3323230 h 4046561"/>
                  <a:gd name="connsiteX107" fmla="*/ 2634977 w 3692679"/>
                  <a:gd name="connsiteY107" fmla="*/ 3357349 h 4046561"/>
                  <a:gd name="connsiteX108" fmla="*/ 2655449 w 3692679"/>
                  <a:gd name="connsiteY108" fmla="*/ 3364173 h 4046561"/>
                  <a:gd name="connsiteX109" fmla="*/ 2675921 w 3692679"/>
                  <a:gd name="connsiteY109" fmla="*/ 3377821 h 4046561"/>
                  <a:gd name="connsiteX110" fmla="*/ 2696392 w 3692679"/>
                  <a:gd name="connsiteY110" fmla="*/ 3384645 h 4046561"/>
                  <a:gd name="connsiteX111" fmla="*/ 2757807 w 3692679"/>
                  <a:gd name="connsiteY111" fmla="*/ 3418764 h 4046561"/>
                  <a:gd name="connsiteX112" fmla="*/ 2778279 w 3692679"/>
                  <a:gd name="connsiteY112" fmla="*/ 3432412 h 4046561"/>
                  <a:gd name="connsiteX113" fmla="*/ 2826164 w 3692679"/>
                  <a:gd name="connsiteY113" fmla="*/ 3473648 h 4046561"/>
                  <a:gd name="connsiteX114" fmla="*/ 2880757 w 3692679"/>
                  <a:gd name="connsiteY114" fmla="*/ 3507771 h 4046561"/>
                  <a:gd name="connsiteX115" fmla="*/ 2921580 w 3692679"/>
                  <a:gd name="connsiteY115" fmla="*/ 3500651 h 4046561"/>
                  <a:gd name="connsiteX116" fmla="*/ 2989944 w 3692679"/>
                  <a:gd name="connsiteY116" fmla="*/ 3439525 h 4046561"/>
                  <a:gd name="connsiteX117" fmla="*/ 3092177 w 3692679"/>
                  <a:gd name="connsiteY117" fmla="*/ 3370997 h 4046561"/>
                  <a:gd name="connsiteX118" fmla="*/ 3105825 w 3692679"/>
                  <a:gd name="connsiteY118" fmla="*/ 3350525 h 4046561"/>
                  <a:gd name="connsiteX119" fmla="*/ 3119473 w 3692679"/>
                  <a:gd name="connsiteY119" fmla="*/ 3370997 h 4046561"/>
                  <a:gd name="connsiteX120" fmla="*/ 3126297 w 3692679"/>
                  <a:gd name="connsiteY120" fmla="*/ 3391468 h 4046561"/>
                  <a:gd name="connsiteX121" fmla="*/ 3167240 w 3692679"/>
                  <a:gd name="connsiteY121" fmla="*/ 3418764 h 4046561"/>
                  <a:gd name="connsiteX122" fmla="*/ 3187712 w 3692679"/>
                  <a:gd name="connsiteY122" fmla="*/ 3432412 h 4046561"/>
                  <a:gd name="connsiteX123" fmla="*/ 3228655 w 3692679"/>
                  <a:gd name="connsiteY123" fmla="*/ 3405116 h 4046561"/>
                  <a:gd name="connsiteX124" fmla="*/ 3242303 w 3692679"/>
                  <a:gd name="connsiteY124" fmla="*/ 3425588 h 4046561"/>
                  <a:gd name="connsiteX125" fmla="*/ 3283246 w 3692679"/>
                  <a:gd name="connsiteY125" fmla="*/ 3459707 h 4046561"/>
                  <a:gd name="connsiteX126" fmla="*/ 3310541 w 3692679"/>
                  <a:gd name="connsiteY126" fmla="*/ 3500651 h 4046561"/>
                  <a:gd name="connsiteX127" fmla="*/ 3296894 w 3692679"/>
                  <a:gd name="connsiteY127" fmla="*/ 3521122 h 4046561"/>
                  <a:gd name="connsiteX128" fmla="*/ 3283246 w 3692679"/>
                  <a:gd name="connsiteY128" fmla="*/ 3562066 h 4046561"/>
                  <a:gd name="connsiteX129" fmla="*/ 3269598 w 3692679"/>
                  <a:gd name="connsiteY129" fmla="*/ 3582537 h 4046561"/>
                  <a:gd name="connsiteX130" fmla="*/ 3262774 w 3692679"/>
                  <a:gd name="connsiteY130" fmla="*/ 3603009 h 4046561"/>
                  <a:gd name="connsiteX131" fmla="*/ 3290070 w 3692679"/>
                  <a:gd name="connsiteY131" fmla="*/ 3650776 h 4046561"/>
                  <a:gd name="connsiteX132" fmla="*/ 3310541 w 3692679"/>
                  <a:gd name="connsiteY132" fmla="*/ 3664424 h 4046561"/>
                  <a:gd name="connsiteX133" fmla="*/ 3351485 w 3692679"/>
                  <a:gd name="connsiteY133" fmla="*/ 3691719 h 4046561"/>
                  <a:gd name="connsiteX134" fmla="*/ 3371956 w 3692679"/>
                  <a:gd name="connsiteY134" fmla="*/ 3705367 h 4046561"/>
                  <a:gd name="connsiteX135" fmla="*/ 3378780 w 3692679"/>
                  <a:gd name="connsiteY135" fmla="*/ 3725839 h 4046561"/>
                  <a:gd name="connsiteX136" fmla="*/ 3392428 w 3692679"/>
                  <a:gd name="connsiteY136" fmla="*/ 3746310 h 4046561"/>
                  <a:gd name="connsiteX137" fmla="*/ 3412900 w 3692679"/>
                  <a:gd name="connsiteY137" fmla="*/ 3814549 h 4046561"/>
                  <a:gd name="connsiteX138" fmla="*/ 3426547 w 3692679"/>
                  <a:gd name="connsiteY138" fmla="*/ 3903260 h 4046561"/>
                  <a:gd name="connsiteX139" fmla="*/ 3460667 w 3692679"/>
                  <a:gd name="connsiteY139" fmla="*/ 3937379 h 4046561"/>
                  <a:gd name="connsiteX140" fmla="*/ 3501610 w 3692679"/>
                  <a:gd name="connsiteY140" fmla="*/ 3978322 h 4046561"/>
                  <a:gd name="connsiteX141" fmla="*/ 3542553 w 3692679"/>
                  <a:gd name="connsiteY141" fmla="*/ 4012442 h 4046561"/>
                  <a:gd name="connsiteX142" fmla="*/ 3583497 w 3692679"/>
                  <a:gd name="connsiteY142" fmla="*/ 4046561 h 4046561"/>
                  <a:gd name="connsiteX143" fmla="*/ 3603968 w 3692679"/>
                  <a:gd name="connsiteY143" fmla="*/ 4005618 h 4046561"/>
                  <a:gd name="connsiteX144" fmla="*/ 3590321 w 3692679"/>
                  <a:gd name="connsiteY144" fmla="*/ 3957851 h 4046561"/>
                  <a:gd name="connsiteX145" fmla="*/ 3576673 w 3692679"/>
                  <a:gd name="connsiteY145" fmla="*/ 3910083 h 4046561"/>
                  <a:gd name="connsiteX146" fmla="*/ 3563025 w 3692679"/>
                  <a:gd name="connsiteY146" fmla="*/ 3889612 h 4046561"/>
                  <a:gd name="connsiteX147" fmla="*/ 3535730 w 3692679"/>
                  <a:gd name="connsiteY147" fmla="*/ 3828197 h 4046561"/>
                  <a:gd name="connsiteX148" fmla="*/ 3515258 w 3692679"/>
                  <a:gd name="connsiteY148" fmla="*/ 3780430 h 4046561"/>
                  <a:gd name="connsiteX149" fmla="*/ 3501610 w 3692679"/>
                  <a:gd name="connsiteY149" fmla="*/ 3759958 h 4046561"/>
                  <a:gd name="connsiteX150" fmla="*/ 3487962 w 3692679"/>
                  <a:gd name="connsiteY150" fmla="*/ 3719015 h 4046561"/>
                  <a:gd name="connsiteX151" fmla="*/ 3474315 w 3692679"/>
                  <a:gd name="connsiteY151" fmla="*/ 3678071 h 4046561"/>
                  <a:gd name="connsiteX152" fmla="*/ 3467491 w 3692679"/>
                  <a:gd name="connsiteY152" fmla="*/ 3650776 h 4046561"/>
                  <a:gd name="connsiteX153" fmla="*/ 3447019 w 3692679"/>
                  <a:gd name="connsiteY153" fmla="*/ 3589361 h 4046561"/>
                  <a:gd name="connsiteX154" fmla="*/ 3433371 w 3692679"/>
                  <a:gd name="connsiteY154" fmla="*/ 3541594 h 4046561"/>
                  <a:gd name="connsiteX155" fmla="*/ 3419724 w 3692679"/>
                  <a:gd name="connsiteY155" fmla="*/ 3411940 h 4046561"/>
                  <a:gd name="connsiteX156" fmla="*/ 3426547 w 3692679"/>
                  <a:gd name="connsiteY156" fmla="*/ 3309582 h 4046561"/>
                  <a:gd name="connsiteX157" fmla="*/ 3433371 w 3692679"/>
                  <a:gd name="connsiteY157" fmla="*/ 3282286 h 4046561"/>
                  <a:gd name="connsiteX158" fmla="*/ 3447019 w 3692679"/>
                  <a:gd name="connsiteY158" fmla="*/ 3241343 h 4046561"/>
                  <a:gd name="connsiteX159" fmla="*/ 3453843 w 3692679"/>
                  <a:gd name="connsiteY159" fmla="*/ 3220871 h 4046561"/>
                  <a:gd name="connsiteX160" fmla="*/ 3467491 w 3692679"/>
                  <a:gd name="connsiteY160" fmla="*/ 3200400 h 4046561"/>
                  <a:gd name="connsiteX161" fmla="*/ 3481138 w 3692679"/>
                  <a:gd name="connsiteY161" fmla="*/ 3159457 h 4046561"/>
                  <a:gd name="connsiteX162" fmla="*/ 3494786 w 3692679"/>
                  <a:gd name="connsiteY162" fmla="*/ 3138985 h 4046561"/>
                  <a:gd name="connsiteX163" fmla="*/ 3508434 w 3692679"/>
                  <a:gd name="connsiteY163" fmla="*/ 3098042 h 4046561"/>
                  <a:gd name="connsiteX164" fmla="*/ 3522082 w 3692679"/>
                  <a:gd name="connsiteY164" fmla="*/ 3057098 h 4046561"/>
                  <a:gd name="connsiteX165" fmla="*/ 3528906 w 3692679"/>
                  <a:gd name="connsiteY165" fmla="*/ 3036627 h 4046561"/>
                  <a:gd name="connsiteX166" fmla="*/ 3535730 w 3692679"/>
                  <a:gd name="connsiteY166" fmla="*/ 3009331 h 4046561"/>
                  <a:gd name="connsiteX167" fmla="*/ 3549377 w 3692679"/>
                  <a:gd name="connsiteY167" fmla="*/ 2968388 h 4046561"/>
                  <a:gd name="connsiteX168" fmla="*/ 3576673 w 3692679"/>
                  <a:gd name="connsiteY168" fmla="*/ 2886501 h 4046561"/>
                  <a:gd name="connsiteX169" fmla="*/ 3590321 w 3692679"/>
                  <a:gd name="connsiteY169" fmla="*/ 2838734 h 4046561"/>
                  <a:gd name="connsiteX170" fmla="*/ 3603968 w 3692679"/>
                  <a:gd name="connsiteY170" fmla="*/ 2797791 h 4046561"/>
                  <a:gd name="connsiteX171" fmla="*/ 3610792 w 3692679"/>
                  <a:gd name="connsiteY171" fmla="*/ 2770495 h 4046561"/>
                  <a:gd name="connsiteX172" fmla="*/ 3624440 w 3692679"/>
                  <a:gd name="connsiteY172" fmla="*/ 2729552 h 4046561"/>
                  <a:gd name="connsiteX173" fmla="*/ 3631264 w 3692679"/>
                  <a:gd name="connsiteY173" fmla="*/ 2681785 h 4046561"/>
                  <a:gd name="connsiteX174" fmla="*/ 3638088 w 3692679"/>
                  <a:gd name="connsiteY174" fmla="*/ 2654489 h 4046561"/>
                  <a:gd name="connsiteX175" fmla="*/ 3644912 w 3692679"/>
                  <a:gd name="connsiteY175" fmla="*/ 2593074 h 4046561"/>
                  <a:gd name="connsiteX176" fmla="*/ 3658559 w 3692679"/>
                  <a:gd name="connsiteY176" fmla="*/ 2483892 h 4046561"/>
                  <a:gd name="connsiteX177" fmla="*/ 3665383 w 3692679"/>
                  <a:gd name="connsiteY177" fmla="*/ 2333767 h 4046561"/>
                  <a:gd name="connsiteX178" fmla="*/ 3672207 w 3692679"/>
                  <a:gd name="connsiteY178" fmla="*/ 2272352 h 4046561"/>
                  <a:gd name="connsiteX179" fmla="*/ 3692679 w 3692679"/>
                  <a:gd name="connsiteY179" fmla="*/ 1924334 h 4046561"/>
                  <a:gd name="connsiteX180" fmla="*/ 3685855 w 3692679"/>
                  <a:gd name="connsiteY180" fmla="*/ 1828800 h 4046561"/>
                  <a:gd name="connsiteX181" fmla="*/ 3665383 w 3692679"/>
                  <a:gd name="connsiteY181" fmla="*/ 1760561 h 4046561"/>
                  <a:gd name="connsiteX182" fmla="*/ 3658559 w 3692679"/>
                  <a:gd name="connsiteY182" fmla="*/ 1726442 h 4046561"/>
                  <a:gd name="connsiteX183" fmla="*/ 3651735 w 3692679"/>
                  <a:gd name="connsiteY183" fmla="*/ 1705970 h 4046561"/>
                  <a:gd name="connsiteX184" fmla="*/ 3644912 w 3692679"/>
                  <a:gd name="connsiteY184" fmla="*/ 1726442 h 4046561"/>
                  <a:gd name="connsiteX185" fmla="*/ 3631264 w 3692679"/>
                  <a:gd name="connsiteY185" fmla="*/ 1746913 h 4046561"/>
                  <a:gd name="connsiteX186" fmla="*/ 3597144 w 3692679"/>
                  <a:gd name="connsiteY186" fmla="*/ 1801504 h 4046561"/>
                  <a:gd name="connsiteX187" fmla="*/ 3590321 w 3692679"/>
                  <a:gd name="connsiteY187" fmla="*/ 1821976 h 4046561"/>
                  <a:gd name="connsiteX188" fmla="*/ 3549377 w 3692679"/>
                  <a:gd name="connsiteY188" fmla="*/ 1842448 h 4046561"/>
                  <a:gd name="connsiteX189" fmla="*/ 3501610 w 3692679"/>
                  <a:gd name="connsiteY189" fmla="*/ 1862919 h 4046561"/>
                  <a:gd name="connsiteX190" fmla="*/ 3378780 w 3692679"/>
                  <a:gd name="connsiteY190" fmla="*/ 1835624 h 4046561"/>
                  <a:gd name="connsiteX191" fmla="*/ 3303856 w 3692679"/>
                  <a:gd name="connsiteY191" fmla="*/ 1822129 h 4046561"/>
                  <a:gd name="connsiteX192" fmla="*/ 3310679 w 3692679"/>
                  <a:gd name="connsiteY192" fmla="*/ 1603747 h 4046561"/>
                  <a:gd name="connsiteX193" fmla="*/ 3324329 w 3692679"/>
                  <a:gd name="connsiteY193" fmla="*/ 1562800 h 4046561"/>
                  <a:gd name="connsiteX194" fmla="*/ 3331013 w 3692679"/>
                  <a:gd name="connsiteY194" fmla="*/ 1460310 h 4046561"/>
                  <a:gd name="connsiteX195" fmla="*/ 3303718 w 3692679"/>
                  <a:gd name="connsiteY195" fmla="*/ 1398895 h 4046561"/>
                  <a:gd name="connsiteX196" fmla="*/ 3296894 w 3692679"/>
                  <a:gd name="connsiteY196" fmla="*/ 1378424 h 4046561"/>
                  <a:gd name="connsiteX197" fmla="*/ 3290070 w 3692679"/>
                  <a:gd name="connsiteY197" fmla="*/ 1357952 h 4046561"/>
                  <a:gd name="connsiteX198" fmla="*/ 3071706 w 3692679"/>
                  <a:gd name="connsiteY198" fmla="*/ 1330657 h 4046561"/>
                  <a:gd name="connsiteX199" fmla="*/ 2846518 w 3692679"/>
                  <a:gd name="connsiteY199" fmla="*/ 1337480 h 4046561"/>
                  <a:gd name="connsiteX200" fmla="*/ 2826046 w 3692679"/>
                  <a:gd name="connsiteY200" fmla="*/ 1351128 h 4046561"/>
                  <a:gd name="connsiteX201" fmla="*/ 2812398 w 3692679"/>
                  <a:gd name="connsiteY201" fmla="*/ 1392071 h 4046561"/>
                  <a:gd name="connsiteX202" fmla="*/ 2805574 w 3692679"/>
                  <a:gd name="connsiteY202" fmla="*/ 1419367 h 4046561"/>
                  <a:gd name="connsiteX203" fmla="*/ 2791927 w 3692679"/>
                  <a:gd name="connsiteY203" fmla="*/ 1473958 h 4046561"/>
                  <a:gd name="connsiteX204" fmla="*/ 2785103 w 3692679"/>
                  <a:gd name="connsiteY204" fmla="*/ 1521725 h 4046561"/>
                  <a:gd name="connsiteX205" fmla="*/ 2791927 w 3692679"/>
                  <a:gd name="connsiteY205" fmla="*/ 1705970 h 4046561"/>
                  <a:gd name="connsiteX206" fmla="*/ 2805574 w 3692679"/>
                  <a:gd name="connsiteY206" fmla="*/ 1808328 h 4046561"/>
                  <a:gd name="connsiteX207" fmla="*/ 2798750 w 3692679"/>
                  <a:gd name="connsiteY207" fmla="*/ 1835624 h 4046561"/>
                  <a:gd name="connsiteX208" fmla="*/ 2737335 w 3692679"/>
                  <a:gd name="connsiteY208" fmla="*/ 1828800 h 4046561"/>
                  <a:gd name="connsiteX209" fmla="*/ 2614506 w 3692679"/>
                  <a:gd name="connsiteY209" fmla="*/ 1821976 h 4046561"/>
                  <a:gd name="connsiteX210" fmla="*/ 2348374 w 3692679"/>
                  <a:gd name="connsiteY210" fmla="*/ 1808328 h 4046561"/>
                  <a:gd name="connsiteX211" fmla="*/ 2225638 w 3692679"/>
                  <a:gd name="connsiteY211" fmla="*/ 1815305 h 4046561"/>
                  <a:gd name="connsiteX212" fmla="*/ 2150573 w 3692679"/>
                  <a:gd name="connsiteY212" fmla="*/ 1815305 h 4046561"/>
                  <a:gd name="connsiteX213" fmla="*/ 1979968 w 3692679"/>
                  <a:gd name="connsiteY213" fmla="*/ 1808480 h 4046561"/>
                  <a:gd name="connsiteX214" fmla="*/ 1918470 w 3692679"/>
                  <a:gd name="connsiteY214" fmla="*/ 1753737 h 4046561"/>
                  <a:gd name="connsiteX215" fmla="*/ 1877527 w 3692679"/>
                  <a:gd name="connsiteY215" fmla="*/ 1692322 h 4046561"/>
                  <a:gd name="connsiteX216" fmla="*/ 1863879 w 3692679"/>
                  <a:gd name="connsiteY216" fmla="*/ 1671851 h 4046561"/>
                  <a:gd name="connsiteX217" fmla="*/ 1822935 w 3692679"/>
                  <a:gd name="connsiteY217" fmla="*/ 1630907 h 4046561"/>
                  <a:gd name="connsiteX218" fmla="*/ 1775168 w 3692679"/>
                  <a:gd name="connsiteY218" fmla="*/ 1576316 h 4046561"/>
                  <a:gd name="connsiteX219" fmla="*/ 1720577 w 3692679"/>
                  <a:gd name="connsiteY219" fmla="*/ 1514901 h 4046561"/>
                  <a:gd name="connsiteX220" fmla="*/ 1679634 w 3692679"/>
                  <a:gd name="connsiteY220" fmla="*/ 1487606 h 4046561"/>
                  <a:gd name="connsiteX221" fmla="*/ 1618219 w 3692679"/>
                  <a:gd name="connsiteY221" fmla="*/ 1439839 h 4046561"/>
                  <a:gd name="connsiteX222" fmla="*/ 1577276 w 3692679"/>
                  <a:gd name="connsiteY222" fmla="*/ 1398895 h 4046561"/>
                  <a:gd name="connsiteX223" fmla="*/ 1536333 w 3692679"/>
                  <a:gd name="connsiteY223" fmla="*/ 1371600 h 4046561"/>
                  <a:gd name="connsiteX224" fmla="*/ 1488565 w 3692679"/>
                  <a:gd name="connsiteY224" fmla="*/ 1310185 h 4046561"/>
                  <a:gd name="connsiteX225" fmla="*/ 1468094 w 3692679"/>
                  <a:gd name="connsiteY225" fmla="*/ 1289713 h 4046561"/>
                  <a:gd name="connsiteX226" fmla="*/ 1447622 w 3692679"/>
                  <a:gd name="connsiteY226" fmla="*/ 1282889 h 4046561"/>
                  <a:gd name="connsiteX227" fmla="*/ 1420327 w 3692679"/>
                  <a:gd name="connsiteY227" fmla="*/ 1248770 h 4046561"/>
                  <a:gd name="connsiteX228" fmla="*/ 1393031 w 3692679"/>
                  <a:gd name="connsiteY228" fmla="*/ 1214651 h 4046561"/>
                  <a:gd name="connsiteX229" fmla="*/ 1379383 w 3692679"/>
                  <a:gd name="connsiteY229" fmla="*/ 1194179 h 4046561"/>
                  <a:gd name="connsiteX230" fmla="*/ 1338440 w 3692679"/>
                  <a:gd name="connsiteY230" fmla="*/ 1153236 h 4046561"/>
                  <a:gd name="connsiteX231" fmla="*/ 1304321 w 3692679"/>
                  <a:gd name="connsiteY231" fmla="*/ 1125940 h 4046561"/>
                  <a:gd name="connsiteX232" fmla="*/ 1290673 w 3692679"/>
                  <a:gd name="connsiteY232" fmla="*/ 1098645 h 4046561"/>
                  <a:gd name="connsiteX233" fmla="*/ 1270201 w 3692679"/>
                  <a:gd name="connsiteY233" fmla="*/ 1084997 h 4046561"/>
                  <a:gd name="connsiteX234" fmla="*/ 1242906 w 3692679"/>
                  <a:gd name="connsiteY234" fmla="*/ 1064525 h 4046561"/>
                  <a:gd name="connsiteX235" fmla="*/ 1297551 w 3692679"/>
                  <a:gd name="connsiteY235" fmla="*/ 873530 h 4046561"/>
                  <a:gd name="connsiteX236" fmla="*/ 1345320 w 3692679"/>
                  <a:gd name="connsiteY236" fmla="*/ 743866 h 4046561"/>
                  <a:gd name="connsiteX237" fmla="*/ 1331672 w 3692679"/>
                  <a:gd name="connsiteY237" fmla="*/ 696095 h 4046561"/>
                  <a:gd name="connsiteX238" fmla="*/ 1249782 w 3692679"/>
                  <a:gd name="connsiteY238" fmla="*/ 696095 h 4046561"/>
                  <a:gd name="connsiteX239" fmla="*/ 1113344 w 3692679"/>
                  <a:gd name="connsiteY239" fmla="*/ 621082 h 4046561"/>
                  <a:gd name="connsiteX240" fmla="*/ 949519 w 3692679"/>
                  <a:gd name="connsiteY240" fmla="*/ 545956 h 4046561"/>
                  <a:gd name="connsiteX241" fmla="*/ 846197 w 3692679"/>
                  <a:gd name="connsiteY241" fmla="*/ 484536 h 4046561"/>
                  <a:gd name="connsiteX242" fmla="*/ 772090 w 3692679"/>
                  <a:gd name="connsiteY242" fmla="*/ 450415 h 4046561"/>
                  <a:gd name="connsiteX243" fmla="*/ 717496 w 3692679"/>
                  <a:gd name="connsiteY243" fmla="*/ 429940 h 4046561"/>
                  <a:gd name="connsiteX244" fmla="*/ 662904 w 3692679"/>
                  <a:gd name="connsiteY244" fmla="*/ 388994 h 4046561"/>
                  <a:gd name="connsiteX245" fmla="*/ 642430 w 3692679"/>
                  <a:gd name="connsiteY245" fmla="*/ 375345 h 4046561"/>
                  <a:gd name="connsiteX246" fmla="*/ 574189 w 3692679"/>
                  <a:gd name="connsiteY246" fmla="*/ 368521 h 4046561"/>
                  <a:gd name="connsiteX247" fmla="*/ 560564 w 3692679"/>
                  <a:gd name="connsiteY247" fmla="*/ 354900 h 4046561"/>
                  <a:gd name="connsiteX248" fmla="*/ 669728 w 3692679"/>
                  <a:gd name="connsiteY248" fmla="*/ 163787 h 4046561"/>
                  <a:gd name="connsiteX249" fmla="*/ 642457 w 3692679"/>
                  <a:gd name="connsiteY249" fmla="*/ 109204 h 4046561"/>
                  <a:gd name="connsiteX250" fmla="*/ 581060 w 3692679"/>
                  <a:gd name="connsiteY250" fmla="*/ 68261 h 4046561"/>
                  <a:gd name="connsiteX251" fmla="*/ 512772 w 3692679"/>
                  <a:gd name="connsiteY251" fmla="*/ 34122 h 4046561"/>
                  <a:gd name="connsiteX252" fmla="*/ 451335 w 3692679"/>
                  <a:gd name="connsiteY252" fmla="*/ 27295 h 4046561"/>
                  <a:gd name="connsiteX253" fmla="*/ 444512 w 3692679"/>
                  <a:gd name="connsiteY253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280135 w 3692679"/>
                  <a:gd name="connsiteY90" fmla="*/ 2702257 h 4046561"/>
                  <a:gd name="connsiteX91" fmla="*/ 2321079 w 3692679"/>
                  <a:gd name="connsiteY91" fmla="*/ 2715904 h 4046561"/>
                  <a:gd name="connsiteX92" fmla="*/ 2362022 w 3692679"/>
                  <a:gd name="connsiteY92" fmla="*/ 2729552 h 4046561"/>
                  <a:gd name="connsiteX93" fmla="*/ 2382494 w 3692679"/>
                  <a:gd name="connsiteY93" fmla="*/ 2736376 h 4046561"/>
                  <a:gd name="connsiteX94" fmla="*/ 2464380 w 3692679"/>
                  <a:gd name="connsiteY94" fmla="*/ 2784143 h 4046561"/>
                  <a:gd name="connsiteX95" fmla="*/ 2525795 w 3692679"/>
                  <a:gd name="connsiteY95" fmla="*/ 2825086 h 4046561"/>
                  <a:gd name="connsiteX96" fmla="*/ 2546373 w 3692679"/>
                  <a:gd name="connsiteY96" fmla="*/ 2873095 h 4046561"/>
                  <a:gd name="connsiteX97" fmla="*/ 2614506 w 3692679"/>
                  <a:gd name="connsiteY97" fmla="*/ 2879677 h 4046561"/>
                  <a:gd name="connsiteX98" fmla="*/ 2634977 w 3692679"/>
                  <a:gd name="connsiteY98" fmla="*/ 2900149 h 4046561"/>
                  <a:gd name="connsiteX99" fmla="*/ 2689680 w 3692679"/>
                  <a:gd name="connsiteY99" fmla="*/ 2982287 h 4046561"/>
                  <a:gd name="connsiteX100" fmla="*/ 2696392 w 3692679"/>
                  <a:gd name="connsiteY100" fmla="*/ 2995683 h 4046561"/>
                  <a:gd name="connsiteX101" fmla="*/ 2703216 w 3692679"/>
                  <a:gd name="connsiteY101" fmla="*/ 3016155 h 4046561"/>
                  <a:gd name="connsiteX102" fmla="*/ 2723688 w 3692679"/>
                  <a:gd name="connsiteY102" fmla="*/ 3057098 h 4046561"/>
                  <a:gd name="connsiteX103" fmla="*/ 2716864 w 3692679"/>
                  <a:gd name="connsiteY103" fmla="*/ 3118513 h 4046561"/>
                  <a:gd name="connsiteX104" fmla="*/ 2655560 w 3692679"/>
                  <a:gd name="connsiteY104" fmla="*/ 3193845 h 4046561"/>
                  <a:gd name="connsiteX105" fmla="*/ 2621439 w 3692679"/>
                  <a:gd name="connsiteY105" fmla="*/ 3248441 h 4046561"/>
                  <a:gd name="connsiteX106" fmla="*/ 2594034 w 3692679"/>
                  <a:gd name="connsiteY106" fmla="*/ 3323230 h 4046561"/>
                  <a:gd name="connsiteX107" fmla="*/ 2634977 w 3692679"/>
                  <a:gd name="connsiteY107" fmla="*/ 3357349 h 4046561"/>
                  <a:gd name="connsiteX108" fmla="*/ 2655449 w 3692679"/>
                  <a:gd name="connsiteY108" fmla="*/ 3364173 h 4046561"/>
                  <a:gd name="connsiteX109" fmla="*/ 2675921 w 3692679"/>
                  <a:gd name="connsiteY109" fmla="*/ 3377821 h 4046561"/>
                  <a:gd name="connsiteX110" fmla="*/ 2696392 w 3692679"/>
                  <a:gd name="connsiteY110" fmla="*/ 3384645 h 4046561"/>
                  <a:gd name="connsiteX111" fmla="*/ 2757807 w 3692679"/>
                  <a:gd name="connsiteY111" fmla="*/ 3418764 h 4046561"/>
                  <a:gd name="connsiteX112" fmla="*/ 2778279 w 3692679"/>
                  <a:gd name="connsiteY112" fmla="*/ 3432412 h 4046561"/>
                  <a:gd name="connsiteX113" fmla="*/ 2826164 w 3692679"/>
                  <a:gd name="connsiteY113" fmla="*/ 3473648 h 4046561"/>
                  <a:gd name="connsiteX114" fmla="*/ 2880757 w 3692679"/>
                  <a:gd name="connsiteY114" fmla="*/ 3507771 h 4046561"/>
                  <a:gd name="connsiteX115" fmla="*/ 2921580 w 3692679"/>
                  <a:gd name="connsiteY115" fmla="*/ 3500651 h 4046561"/>
                  <a:gd name="connsiteX116" fmla="*/ 2989944 w 3692679"/>
                  <a:gd name="connsiteY116" fmla="*/ 3439525 h 4046561"/>
                  <a:gd name="connsiteX117" fmla="*/ 3092177 w 3692679"/>
                  <a:gd name="connsiteY117" fmla="*/ 3370997 h 4046561"/>
                  <a:gd name="connsiteX118" fmla="*/ 3105825 w 3692679"/>
                  <a:gd name="connsiteY118" fmla="*/ 3350525 h 4046561"/>
                  <a:gd name="connsiteX119" fmla="*/ 3119473 w 3692679"/>
                  <a:gd name="connsiteY119" fmla="*/ 3370997 h 4046561"/>
                  <a:gd name="connsiteX120" fmla="*/ 3126297 w 3692679"/>
                  <a:gd name="connsiteY120" fmla="*/ 3391468 h 4046561"/>
                  <a:gd name="connsiteX121" fmla="*/ 3167240 w 3692679"/>
                  <a:gd name="connsiteY121" fmla="*/ 3418764 h 4046561"/>
                  <a:gd name="connsiteX122" fmla="*/ 3187712 w 3692679"/>
                  <a:gd name="connsiteY122" fmla="*/ 3432412 h 4046561"/>
                  <a:gd name="connsiteX123" fmla="*/ 3228655 w 3692679"/>
                  <a:gd name="connsiteY123" fmla="*/ 3405116 h 4046561"/>
                  <a:gd name="connsiteX124" fmla="*/ 3242303 w 3692679"/>
                  <a:gd name="connsiteY124" fmla="*/ 3425588 h 4046561"/>
                  <a:gd name="connsiteX125" fmla="*/ 3283246 w 3692679"/>
                  <a:gd name="connsiteY125" fmla="*/ 3459707 h 4046561"/>
                  <a:gd name="connsiteX126" fmla="*/ 3310541 w 3692679"/>
                  <a:gd name="connsiteY126" fmla="*/ 3500651 h 4046561"/>
                  <a:gd name="connsiteX127" fmla="*/ 3296894 w 3692679"/>
                  <a:gd name="connsiteY127" fmla="*/ 3521122 h 4046561"/>
                  <a:gd name="connsiteX128" fmla="*/ 3283246 w 3692679"/>
                  <a:gd name="connsiteY128" fmla="*/ 3562066 h 4046561"/>
                  <a:gd name="connsiteX129" fmla="*/ 3269598 w 3692679"/>
                  <a:gd name="connsiteY129" fmla="*/ 3582537 h 4046561"/>
                  <a:gd name="connsiteX130" fmla="*/ 3262774 w 3692679"/>
                  <a:gd name="connsiteY130" fmla="*/ 3603009 h 4046561"/>
                  <a:gd name="connsiteX131" fmla="*/ 3290070 w 3692679"/>
                  <a:gd name="connsiteY131" fmla="*/ 3650776 h 4046561"/>
                  <a:gd name="connsiteX132" fmla="*/ 3310541 w 3692679"/>
                  <a:gd name="connsiteY132" fmla="*/ 3664424 h 4046561"/>
                  <a:gd name="connsiteX133" fmla="*/ 3351485 w 3692679"/>
                  <a:gd name="connsiteY133" fmla="*/ 3691719 h 4046561"/>
                  <a:gd name="connsiteX134" fmla="*/ 3371956 w 3692679"/>
                  <a:gd name="connsiteY134" fmla="*/ 3705367 h 4046561"/>
                  <a:gd name="connsiteX135" fmla="*/ 3378780 w 3692679"/>
                  <a:gd name="connsiteY135" fmla="*/ 3725839 h 4046561"/>
                  <a:gd name="connsiteX136" fmla="*/ 3392428 w 3692679"/>
                  <a:gd name="connsiteY136" fmla="*/ 3746310 h 4046561"/>
                  <a:gd name="connsiteX137" fmla="*/ 3412900 w 3692679"/>
                  <a:gd name="connsiteY137" fmla="*/ 3814549 h 4046561"/>
                  <a:gd name="connsiteX138" fmla="*/ 3426547 w 3692679"/>
                  <a:gd name="connsiteY138" fmla="*/ 3903260 h 4046561"/>
                  <a:gd name="connsiteX139" fmla="*/ 3460667 w 3692679"/>
                  <a:gd name="connsiteY139" fmla="*/ 3937379 h 4046561"/>
                  <a:gd name="connsiteX140" fmla="*/ 3501610 w 3692679"/>
                  <a:gd name="connsiteY140" fmla="*/ 3978322 h 4046561"/>
                  <a:gd name="connsiteX141" fmla="*/ 3542553 w 3692679"/>
                  <a:gd name="connsiteY141" fmla="*/ 4012442 h 4046561"/>
                  <a:gd name="connsiteX142" fmla="*/ 3583497 w 3692679"/>
                  <a:gd name="connsiteY142" fmla="*/ 4046561 h 4046561"/>
                  <a:gd name="connsiteX143" fmla="*/ 3603968 w 3692679"/>
                  <a:gd name="connsiteY143" fmla="*/ 4005618 h 4046561"/>
                  <a:gd name="connsiteX144" fmla="*/ 3590321 w 3692679"/>
                  <a:gd name="connsiteY144" fmla="*/ 3957851 h 4046561"/>
                  <a:gd name="connsiteX145" fmla="*/ 3576673 w 3692679"/>
                  <a:gd name="connsiteY145" fmla="*/ 3910083 h 4046561"/>
                  <a:gd name="connsiteX146" fmla="*/ 3563025 w 3692679"/>
                  <a:gd name="connsiteY146" fmla="*/ 3889612 h 4046561"/>
                  <a:gd name="connsiteX147" fmla="*/ 3535730 w 3692679"/>
                  <a:gd name="connsiteY147" fmla="*/ 3828197 h 4046561"/>
                  <a:gd name="connsiteX148" fmla="*/ 3515258 w 3692679"/>
                  <a:gd name="connsiteY148" fmla="*/ 3780430 h 4046561"/>
                  <a:gd name="connsiteX149" fmla="*/ 3501610 w 3692679"/>
                  <a:gd name="connsiteY149" fmla="*/ 3759958 h 4046561"/>
                  <a:gd name="connsiteX150" fmla="*/ 3487962 w 3692679"/>
                  <a:gd name="connsiteY150" fmla="*/ 3719015 h 4046561"/>
                  <a:gd name="connsiteX151" fmla="*/ 3474315 w 3692679"/>
                  <a:gd name="connsiteY151" fmla="*/ 3678071 h 4046561"/>
                  <a:gd name="connsiteX152" fmla="*/ 3467491 w 3692679"/>
                  <a:gd name="connsiteY152" fmla="*/ 3650776 h 4046561"/>
                  <a:gd name="connsiteX153" fmla="*/ 3447019 w 3692679"/>
                  <a:gd name="connsiteY153" fmla="*/ 3589361 h 4046561"/>
                  <a:gd name="connsiteX154" fmla="*/ 3433371 w 3692679"/>
                  <a:gd name="connsiteY154" fmla="*/ 3541594 h 4046561"/>
                  <a:gd name="connsiteX155" fmla="*/ 3419724 w 3692679"/>
                  <a:gd name="connsiteY155" fmla="*/ 3411940 h 4046561"/>
                  <a:gd name="connsiteX156" fmla="*/ 3426547 w 3692679"/>
                  <a:gd name="connsiteY156" fmla="*/ 3309582 h 4046561"/>
                  <a:gd name="connsiteX157" fmla="*/ 3433371 w 3692679"/>
                  <a:gd name="connsiteY157" fmla="*/ 3282286 h 4046561"/>
                  <a:gd name="connsiteX158" fmla="*/ 3447019 w 3692679"/>
                  <a:gd name="connsiteY158" fmla="*/ 3241343 h 4046561"/>
                  <a:gd name="connsiteX159" fmla="*/ 3453843 w 3692679"/>
                  <a:gd name="connsiteY159" fmla="*/ 3220871 h 4046561"/>
                  <a:gd name="connsiteX160" fmla="*/ 3467491 w 3692679"/>
                  <a:gd name="connsiteY160" fmla="*/ 3200400 h 4046561"/>
                  <a:gd name="connsiteX161" fmla="*/ 3481138 w 3692679"/>
                  <a:gd name="connsiteY161" fmla="*/ 3159457 h 4046561"/>
                  <a:gd name="connsiteX162" fmla="*/ 3494786 w 3692679"/>
                  <a:gd name="connsiteY162" fmla="*/ 3138985 h 4046561"/>
                  <a:gd name="connsiteX163" fmla="*/ 3508434 w 3692679"/>
                  <a:gd name="connsiteY163" fmla="*/ 3098042 h 4046561"/>
                  <a:gd name="connsiteX164" fmla="*/ 3522082 w 3692679"/>
                  <a:gd name="connsiteY164" fmla="*/ 3057098 h 4046561"/>
                  <a:gd name="connsiteX165" fmla="*/ 3528906 w 3692679"/>
                  <a:gd name="connsiteY165" fmla="*/ 3036627 h 4046561"/>
                  <a:gd name="connsiteX166" fmla="*/ 3535730 w 3692679"/>
                  <a:gd name="connsiteY166" fmla="*/ 3009331 h 4046561"/>
                  <a:gd name="connsiteX167" fmla="*/ 3549377 w 3692679"/>
                  <a:gd name="connsiteY167" fmla="*/ 2968388 h 4046561"/>
                  <a:gd name="connsiteX168" fmla="*/ 3576673 w 3692679"/>
                  <a:gd name="connsiteY168" fmla="*/ 2886501 h 4046561"/>
                  <a:gd name="connsiteX169" fmla="*/ 3590321 w 3692679"/>
                  <a:gd name="connsiteY169" fmla="*/ 2838734 h 4046561"/>
                  <a:gd name="connsiteX170" fmla="*/ 3603968 w 3692679"/>
                  <a:gd name="connsiteY170" fmla="*/ 2797791 h 4046561"/>
                  <a:gd name="connsiteX171" fmla="*/ 3610792 w 3692679"/>
                  <a:gd name="connsiteY171" fmla="*/ 2770495 h 4046561"/>
                  <a:gd name="connsiteX172" fmla="*/ 3624440 w 3692679"/>
                  <a:gd name="connsiteY172" fmla="*/ 2729552 h 4046561"/>
                  <a:gd name="connsiteX173" fmla="*/ 3631264 w 3692679"/>
                  <a:gd name="connsiteY173" fmla="*/ 2681785 h 4046561"/>
                  <a:gd name="connsiteX174" fmla="*/ 3638088 w 3692679"/>
                  <a:gd name="connsiteY174" fmla="*/ 2654489 h 4046561"/>
                  <a:gd name="connsiteX175" fmla="*/ 3644912 w 3692679"/>
                  <a:gd name="connsiteY175" fmla="*/ 2593074 h 4046561"/>
                  <a:gd name="connsiteX176" fmla="*/ 3658559 w 3692679"/>
                  <a:gd name="connsiteY176" fmla="*/ 2483892 h 4046561"/>
                  <a:gd name="connsiteX177" fmla="*/ 3665383 w 3692679"/>
                  <a:gd name="connsiteY177" fmla="*/ 2333767 h 4046561"/>
                  <a:gd name="connsiteX178" fmla="*/ 3672207 w 3692679"/>
                  <a:gd name="connsiteY178" fmla="*/ 2272352 h 4046561"/>
                  <a:gd name="connsiteX179" fmla="*/ 3692679 w 3692679"/>
                  <a:gd name="connsiteY179" fmla="*/ 1924334 h 4046561"/>
                  <a:gd name="connsiteX180" fmla="*/ 3685855 w 3692679"/>
                  <a:gd name="connsiteY180" fmla="*/ 1828800 h 4046561"/>
                  <a:gd name="connsiteX181" fmla="*/ 3665383 w 3692679"/>
                  <a:gd name="connsiteY181" fmla="*/ 1760561 h 4046561"/>
                  <a:gd name="connsiteX182" fmla="*/ 3658559 w 3692679"/>
                  <a:gd name="connsiteY182" fmla="*/ 1726442 h 4046561"/>
                  <a:gd name="connsiteX183" fmla="*/ 3651735 w 3692679"/>
                  <a:gd name="connsiteY183" fmla="*/ 1705970 h 4046561"/>
                  <a:gd name="connsiteX184" fmla="*/ 3644912 w 3692679"/>
                  <a:gd name="connsiteY184" fmla="*/ 1726442 h 4046561"/>
                  <a:gd name="connsiteX185" fmla="*/ 3631264 w 3692679"/>
                  <a:gd name="connsiteY185" fmla="*/ 1746913 h 4046561"/>
                  <a:gd name="connsiteX186" fmla="*/ 3597144 w 3692679"/>
                  <a:gd name="connsiteY186" fmla="*/ 1801504 h 4046561"/>
                  <a:gd name="connsiteX187" fmla="*/ 3590321 w 3692679"/>
                  <a:gd name="connsiteY187" fmla="*/ 1821976 h 4046561"/>
                  <a:gd name="connsiteX188" fmla="*/ 3549377 w 3692679"/>
                  <a:gd name="connsiteY188" fmla="*/ 1842448 h 4046561"/>
                  <a:gd name="connsiteX189" fmla="*/ 3501610 w 3692679"/>
                  <a:gd name="connsiteY189" fmla="*/ 1862919 h 4046561"/>
                  <a:gd name="connsiteX190" fmla="*/ 3378780 w 3692679"/>
                  <a:gd name="connsiteY190" fmla="*/ 1835624 h 4046561"/>
                  <a:gd name="connsiteX191" fmla="*/ 3303856 w 3692679"/>
                  <a:gd name="connsiteY191" fmla="*/ 1822129 h 4046561"/>
                  <a:gd name="connsiteX192" fmla="*/ 3310679 w 3692679"/>
                  <a:gd name="connsiteY192" fmla="*/ 1603747 h 4046561"/>
                  <a:gd name="connsiteX193" fmla="*/ 3324329 w 3692679"/>
                  <a:gd name="connsiteY193" fmla="*/ 1562800 h 4046561"/>
                  <a:gd name="connsiteX194" fmla="*/ 3331013 w 3692679"/>
                  <a:gd name="connsiteY194" fmla="*/ 1460310 h 4046561"/>
                  <a:gd name="connsiteX195" fmla="*/ 3303718 w 3692679"/>
                  <a:gd name="connsiteY195" fmla="*/ 1398895 h 4046561"/>
                  <a:gd name="connsiteX196" fmla="*/ 3296894 w 3692679"/>
                  <a:gd name="connsiteY196" fmla="*/ 1378424 h 4046561"/>
                  <a:gd name="connsiteX197" fmla="*/ 3290070 w 3692679"/>
                  <a:gd name="connsiteY197" fmla="*/ 1357952 h 4046561"/>
                  <a:gd name="connsiteX198" fmla="*/ 3071706 w 3692679"/>
                  <a:gd name="connsiteY198" fmla="*/ 1330657 h 4046561"/>
                  <a:gd name="connsiteX199" fmla="*/ 2846518 w 3692679"/>
                  <a:gd name="connsiteY199" fmla="*/ 1337480 h 4046561"/>
                  <a:gd name="connsiteX200" fmla="*/ 2826046 w 3692679"/>
                  <a:gd name="connsiteY200" fmla="*/ 1351128 h 4046561"/>
                  <a:gd name="connsiteX201" fmla="*/ 2812398 w 3692679"/>
                  <a:gd name="connsiteY201" fmla="*/ 1392071 h 4046561"/>
                  <a:gd name="connsiteX202" fmla="*/ 2805574 w 3692679"/>
                  <a:gd name="connsiteY202" fmla="*/ 1419367 h 4046561"/>
                  <a:gd name="connsiteX203" fmla="*/ 2791927 w 3692679"/>
                  <a:gd name="connsiteY203" fmla="*/ 1473958 h 4046561"/>
                  <a:gd name="connsiteX204" fmla="*/ 2785103 w 3692679"/>
                  <a:gd name="connsiteY204" fmla="*/ 1521725 h 4046561"/>
                  <a:gd name="connsiteX205" fmla="*/ 2791927 w 3692679"/>
                  <a:gd name="connsiteY205" fmla="*/ 1705970 h 4046561"/>
                  <a:gd name="connsiteX206" fmla="*/ 2805574 w 3692679"/>
                  <a:gd name="connsiteY206" fmla="*/ 1808328 h 4046561"/>
                  <a:gd name="connsiteX207" fmla="*/ 2798750 w 3692679"/>
                  <a:gd name="connsiteY207" fmla="*/ 1835624 h 4046561"/>
                  <a:gd name="connsiteX208" fmla="*/ 2737335 w 3692679"/>
                  <a:gd name="connsiteY208" fmla="*/ 1828800 h 4046561"/>
                  <a:gd name="connsiteX209" fmla="*/ 2614506 w 3692679"/>
                  <a:gd name="connsiteY209" fmla="*/ 1821976 h 4046561"/>
                  <a:gd name="connsiteX210" fmla="*/ 2348374 w 3692679"/>
                  <a:gd name="connsiteY210" fmla="*/ 1808328 h 4046561"/>
                  <a:gd name="connsiteX211" fmla="*/ 2225638 w 3692679"/>
                  <a:gd name="connsiteY211" fmla="*/ 1815305 h 4046561"/>
                  <a:gd name="connsiteX212" fmla="*/ 2150573 w 3692679"/>
                  <a:gd name="connsiteY212" fmla="*/ 1815305 h 4046561"/>
                  <a:gd name="connsiteX213" fmla="*/ 1979968 w 3692679"/>
                  <a:gd name="connsiteY213" fmla="*/ 1808480 h 4046561"/>
                  <a:gd name="connsiteX214" fmla="*/ 1918470 w 3692679"/>
                  <a:gd name="connsiteY214" fmla="*/ 1753737 h 4046561"/>
                  <a:gd name="connsiteX215" fmla="*/ 1877527 w 3692679"/>
                  <a:gd name="connsiteY215" fmla="*/ 1692322 h 4046561"/>
                  <a:gd name="connsiteX216" fmla="*/ 1863879 w 3692679"/>
                  <a:gd name="connsiteY216" fmla="*/ 1671851 h 4046561"/>
                  <a:gd name="connsiteX217" fmla="*/ 1822935 w 3692679"/>
                  <a:gd name="connsiteY217" fmla="*/ 1630907 h 4046561"/>
                  <a:gd name="connsiteX218" fmla="*/ 1775168 w 3692679"/>
                  <a:gd name="connsiteY218" fmla="*/ 1576316 h 4046561"/>
                  <a:gd name="connsiteX219" fmla="*/ 1720577 w 3692679"/>
                  <a:gd name="connsiteY219" fmla="*/ 1514901 h 4046561"/>
                  <a:gd name="connsiteX220" fmla="*/ 1679634 w 3692679"/>
                  <a:gd name="connsiteY220" fmla="*/ 1487606 h 4046561"/>
                  <a:gd name="connsiteX221" fmla="*/ 1618219 w 3692679"/>
                  <a:gd name="connsiteY221" fmla="*/ 1439839 h 4046561"/>
                  <a:gd name="connsiteX222" fmla="*/ 1577276 w 3692679"/>
                  <a:gd name="connsiteY222" fmla="*/ 1398895 h 4046561"/>
                  <a:gd name="connsiteX223" fmla="*/ 1536333 w 3692679"/>
                  <a:gd name="connsiteY223" fmla="*/ 1371600 h 4046561"/>
                  <a:gd name="connsiteX224" fmla="*/ 1488565 w 3692679"/>
                  <a:gd name="connsiteY224" fmla="*/ 1310185 h 4046561"/>
                  <a:gd name="connsiteX225" fmla="*/ 1468094 w 3692679"/>
                  <a:gd name="connsiteY225" fmla="*/ 1289713 h 4046561"/>
                  <a:gd name="connsiteX226" fmla="*/ 1447622 w 3692679"/>
                  <a:gd name="connsiteY226" fmla="*/ 1282889 h 4046561"/>
                  <a:gd name="connsiteX227" fmla="*/ 1420327 w 3692679"/>
                  <a:gd name="connsiteY227" fmla="*/ 1248770 h 4046561"/>
                  <a:gd name="connsiteX228" fmla="*/ 1393031 w 3692679"/>
                  <a:gd name="connsiteY228" fmla="*/ 1214651 h 4046561"/>
                  <a:gd name="connsiteX229" fmla="*/ 1379383 w 3692679"/>
                  <a:gd name="connsiteY229" fmla="*/ 1194179 h 4046561"/>
                  <a:gd name="connsiteX230" fmla="*/ 1338440 w 3692679"/>
                  <a:gd name="connsiteY230" fmla="*/ 1153236 h 4046561"/>
                  <a:gd name="connsiteX231" fmla="*/ 1304321 w 3692679"/>
                  <a:gd name="connsiteY231" fmla="*/ 1125940 h 4046561"/>
                  <a:gd name="connsiteX232" fmla="*/ 1290673 w 3692679"/>
                  <a:gd name="connsiteY232" fmla="*/ 1098645 h 4046561"/>
                  <a:gd name="connsiteX233" fmla="*/ 1270201 w 3692679"/>
                  <a:gd name="connsiteY233" fmla="*/ 1084997 h 4046561"/>
                  <a:gd name="connsiteX234" fmla="*/ 1242906 w 3692679"/>
                  <a:gd name="connsiteY234" fmla="*/ 1064525 h 4046561"/>
                  <a:gd name="connsiteX235" fmla="*/ 1297551 w 3692679"/>
                  <a:gd name="connsiteY235" fmla="*/ 873530 h 4046561"/>
                  <a:gd name="connsiteX236" fmla="*/ 1345320 w 3692679"/>
                  <a:gd name="connsiteY236" fmla="*/ 743866 h 4046561"/>
                  <a:gd name="connsiteX237" fmla="*/ 1331672 w 3692679"/>
                  <a:gd name="connsiteY237" fmla="*/ 696095 h 4046561"/>
                  <a:gd name="connsiteX238" fmla="*/ 1249782 w 3692679"/>
                  <a:gd name="connsiteY238" fmla="*/ 696095 h 4046561"/>
                  <a:gd name="connsiteX239" fmla="*/ 1113344 w 3692679"/>
                  <a:gd name="connsiteY239" fmla="*/ 621082 h 4046561"/>
                  <a:gd name="connsiteX240" fmla="*/ 949519 w 3692679"/>
                  <a:gd name="connsiteY240" fmla="*/ 545956 h 4046561"/>
                  <a:gd name="connsiteX241" fmla="*/ 846197 w 3692679"/>
                  <a:gd name="connsiteY241" fmla="*/ 484536 h 4046561"/>
                  <a:gd name="connsiteX242" fmla="*/ 772090 w 3692679"/>
                  <a:gd name="connsiteY242" fmla="*/ 450415 h 4046561"/>
                  <a:gd name="connsiteX243" fmla="*/ 717496 w 3692679"/>
                  <a:gd name="connsiteY243" fmla="*/ 429940 h 4046561"/>
                  <a:gd name="connsiteX244" fmla="*/ 662904 w 3692679"/>
                  <a:gd name="connsiteY244" fmla="*/ 388994 h 4046561"/>
                  <a:gd name="connsiteX245" fmla="*/ 642430 w 3692679"/>
                  <a:gd name="connsiteY245" fmla="*/ 375345 h 4046561"/>
                  <a:gd name="connsiteX246" fmla="*/ 574189 w 3692679"/>
                  <a:gd name="connsiteY246" fmla="*/ 368521 h 4046561"/>
                  <a:gd name="connsiteX247" fmla="*/ 560564 w 3692679"/>
                  <a:gd name="connsiteY247" fmla="*/ 354900 h 4046561"/>
                  <a:gd name="connsiteX248" fmla="*/ 669728 w 3692679"/>
                  <a:gd name="connsiteY248" fmla="*/ 163787 h 4046561"/>
                  <a:gd name="connsiteX249" fmla="*/ 642457 w 3692679"/>
                  <a:gd name="connsiteY249" fmla="*/ 109204 h 4046561"/>
                  <a:gd name="connsiteX250" fmla="*/ 581060 w 3692679"/>
                  <a:gd name="connsiteY250" fmla="*/ 68261 h 4046561"/>
                  <a:gd name="connsiteX251" fmla="*/ 512772 w 3692679"/>
                  <a:gd name="connsiteY251" fmla="*/ 34122 h 4046561"/>
                  <a:gd name="connsiteX252" fmla="*/ 451335 w 3692679"/>
                  <a:gd name="connsiteY252" fmla="*/ 27295 h 4046561"/>
                  <a:gd name="connsiteX253" fmla="*/ 444512 w 3692679"/>
                  <a:gd name="connsiteY253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280135 w 3692679"/>
                  <a:gd name="connsiteY90" fmla="*/ 2702257 h 4046561"/>
                  <a:gd name="connsiteX91" fmla="*/ 2321079 w 3692679"/>
                  <a:gd name="connsiteY91" fmla="*/ 2715904 h 4046561"/>
                  <a:gd name="connsiteX92" fmla="*/ 2362022 w 3692679"/>
                  <a:gd name="connsiteY92" fmla="*/ 2729552 h 4046561"/>
                  <a:gd name="connsiteX93" fmla="*/ 2382494 w 3692679"/>
                  <a:gd name="connsiteY93" fmla="*/ 2736376 h 4046561"/>
                  <a:gd name="connsiteX94" fmla="*/ 2450834 w 3692679"/>
                  <a:gd name="connsiteY94" fmla="*/ 2811676 h 4046561"/>
                  <a:gd name="connsiteX95" fmla="*/ 2525795 w 3692679"/>
                  <a:gd name="connsiteY95" fmla="*/ 2825086 h 4046561"/>
                  <a:gd name="connsiteX96" fmla="*/ 2546373 w 3692679"/>
                  <a:gd name="connsiteY96" fmla="*/ 2873095 h 4046561"/>
                  <a:gd name="connsiteX97" fmla="*/ 2614506 w 3692679"/>
                  <a:gd name="connsiteY97" fmla="*/ 2879677 h 4046561"/>
                  <a:gd name="connsiteX98" fmla="*/ 2634977 w 3692679"/>
                  <a:gd name="connsiteY98" fmla="*/ 2900149 h 4046561"/>
                  <a:gd name="connsiteX99" fmla="*/ 2689680 w 3692679"/>
                  <a:gd name="connsiteY99" fmla="*/ 2982287 h 4046561"/>
                  <a:gd name="connsiteX100" fmla="*/ 2696392 w 3692679"/>
                  <a:gd name="connsiteY100" fmla="*/ 2995683 h 4046561"/>
                  <a:gd name="connsiteX101" fmla="*/ 2703216 w 3692679"/>
                  <a:gd name="connsiteY101" fmla="*/ 3016155 h 4046561"/>
                  <a:gd name="connsiteX102" fmla="*/ 2723688 w 3692679"/>
                  <a:gd name="connsiteY102" fmla="*/ 3057098 h 4046561"/>
                  <a:gd name="connsiteX103" fmla="*/ 2716864 w 3692679"/>
                  <a:gd name="connsiteY103" fmla="*/ 3118513 h 4046561"/>
                  <a:gd name="connsiteX104" fmla="*/ 2655560 w 3692679"/>
                  <a:gd name="connsiteY104" fmla="*/ 3193845 h 4046561"/>
                  <a:gd name="connsiteX105" fmla="*/ 2621439 w 3692679"/>
                  <a:gd name="connsiteY105" fmla="*/ 3248441 h 4046561"/>
                  <a:gd name="connsiteX106" fmla="*/ 2594034 w 3692679"/>
                  <a:gd name="connsiteY106" fmla="*/ 3323230 h 4046561"/>
                  <a:gd name="connsiteX107" fmla="*/ 2634977 w 3692679"/>
                  <a:gd name="connsiteY107" fmla="*/ 3357349 h 4046561"/>
                  <a:gd name="connsiteX108" fmla="*/ 2655449 w 3692679"/>
                  <a:gd name="connsiteY108" fmla="*/ 3364173 h 4046561"/>
                  <a:gd name="connsiteX109" fmla="*/ 2675921 w 3692679"/>
                  <a:gd name="connsiteY109" fmla="*/ 3377821 h 4046561"/>
                  <a:gd name="connsiteX110" fmla="*/ 2696392 w 3692679"/>
                  <a:gd name="connsiteY110" fmla="*/ 3384645 h 4046561"/>
                  <a:gd name="connsiteX111" fmla="*/ 2757807 w 3692679"/>
                  <a:gd name="connsiteY111" fmla="*/ 3418764 h 4046561"/>
                  <a:gd name="connsiteX112" fmla="*/ 2778279 w 3692679"/>
                  <a:gd name="connsiteY112" fmla="*/ 3432412 h 4046561"/>
                  <a:gd name="connsiteX113" fmla="*/ 2826164 w 3692679"/>
                  <a:gd name="connsiteY113" fmla="*/ 3473648 h 4046561"/>
                  <a:gd name="connsiteX114" fmla="*/ 2880757 w 3692679"/>
                  <a:gd name="connsiteY114" fmla="*/ 3507771 h 4046561"/>
                  <a:gd name="connsiteX115" fmla="*/ 2921580 w 3692679"/>
                  <a:gd name="connsiteY115" fmla="*/ 3500651 h 4046561"/>
                  <a:gd name="connsiteX116" fmla="*/ 2989944 w 3692679"/>
                  <a:gd name="connsiteY116" fmla="*/ 3439525 h 4046561"/>
                  <a:gd name="connsiteX117" fmla="*/ 3092177 w 3692679"/>
                  <a:gd name="connsiteY117" fmla="*/ 3370997 h 4046561"/>
                  <a:gd name="connsiteX118" fmla="*/ 3105825 w 3692679"/>
                  <a:gd name="connsiteY118" fmla="*/ 3350525 h 4046561"/>
                  <a:gd name="connsiteX119" fmla="*/ 3119473 w 3692679"/>
                  <a:gd name="connsiteY119" fmla="*/ 3370997 h 4046561"/>
                  <a:gd name="connsiteX120" fmla="*/ 3126297 w 3692679"/>
                  <a:gd name="connsiteY120" fmla="*/ 3391468 h 4046561"/>
                  <a:gd name="connsiteX121" fmla="*/ 3167240 w 3692679"/>
                  <a:gd name="connsiteY121" fmla="*/ 3418764 h 4046561"/>
                  <a:gd name="connsiteX122" fmla="*/ 3187712 w 3692679"/>
                  <a:gd name="connsiteY122" fmla="*/ 3432412 h 4046561"/>
                  <a:gd name="connsiteX123" fmla="*/ 3228655 w 3692679"/>
                  <a:gd name="connsiteY123" fmla="*/ 3405116 h 4046561"/>
                  <a:gd name="connsiteX124" fmla="*/ 3242303 w 3692679"/>
                  <a:gd name="connsiteY124" fmla="*/ 3425588 h 4046561"/>
                  <a:gd name="connsiteX125" fmla="*/ 3283246 w 3692679"/>
                  <a:gd name="connsiteY125" fmla="*/ 3459707 h 4046561"/>
                  <a:gd name="connsiteX126" fmla="*/ 3310541 w 3692679"/>
                  <a:gd name="connsiteY126" fmla="*/ 3500651 h 4046561"/>
                  <a:gd name="connsiteX127" fmla="*/ 3296894 w 3692679"/>
                  <a:gd name="connsiteY127" fmla="*/ 3521122 h 4046561"/>
                  <a:gd name="connsiteX128" fmla="*/ 3283246 w 3692679"/>
                  <a:gd name="connsiteY128" fmla="*/ 3562066 h 4046561"/>
                  <a:gd name="connsiteX129" fmla="*/ 3269598 w 3692679"/>
                  <a:gd name="connsiteY129" fmla="*/ 3582537 h 4046561"/>
                  <a:gd name="connsiteX130" fmla="*/ 3262774 w 3692679"/>
                  <a:gd name="connsiteY130" fmla="*/ 3603009 h 4046561"/>
                  <a:gd name="connsiteX131" fmla="*/ 3290070 w 3692679"/>
                  <a:gd name="connsiteY131" fmla="*/ 3650776 h 4046561"/>
                  <a:gd name="connsiteX132" fmla="*/ 3310541 w 3692679"/>
                  <a:gd name="connsiteY132" fmla="*/ 3664424 h 4046561"/>
                  <a:gd name="connsiteX133" fmla="*/ 3351485 w 3692679"/>
                  <a:gd name="connsiteY133" fmla="*/ 3691719 h 4046561"/>
                  <a:gd name="connsiteX134" fmla="*/ 3371956 w 3692679"/>
                  <a:gd name="connsiteY134" fmla="*/ 3705367 h 4046561"/>
                  <a:gd name="connsiteX135" fmla="*/ 3378780 w 3692679"/>
                  <a:gd name="connsiteY135" fmla="*/ 3725839 h 4046561"/>
                  <a:gd name="connsiteX136" fmla="*/ 3392428 w 3692679"/>
                  <a:gd name="connsiteY136" fmla="*/ 3746310 h 4046561"/>
                  <a:gd name="connsiteX137" fmla="*/ 3412900 w 3692679"/>
                  <a:gd name="connsiteY137" fmla="*/ 3814549 h 4046561"/>
                  <a:gd name="connsiteX138" fmla="*/ 3426547 w 3692679"/>
                  <a:gd name="connsiteY138" fmla="*/ 3903260 h 4046561"/>
                  <a:gd name="connsiteX139" fmla="*/ 3460667 w 3692679"/>
                  <a:gd name="connsiteY139" fmla="*/ 3937379 h 4046561"/>
                  <a:gd name="connsiteX140" fmla="*/ 3501610 w 3692679"/>
                  <a:gd name="connsiteY140" fmla="*/ 3978322 h 4046561"/>
                  <a:gd name="connsiteX141" fmla="*/ 3542553 w 3692679"/>
                  <a:gd name="connsiteY141" fmla="*/ 4012442 h 4046561"/>
                  <a:gd name="connsiteX142" fmla="*/ 3583497 w 3692679"/>
                  <a:gd name="connsiteY142" fmla="*/ 4046561 h 4046561"/>
                  <a:gd name="connsiteX143" fmla="*/ 3603968 w 3692679"/>
                  <a:gd name="connsiteY143" fmla="*/ 4005618 h 4046561"/>
                  <a:gd name="connsiteX144" fmla="*/ 3590321 w 3692679"/>
                  <a:gd name="connsiteY144" fmla="*/ 3957851 h 4046561"/>
                  <a:gd name="connsiteX145" fmla="*/ 3576673 w 3692679"/>
                  <a:gd name="connsiteY145" fmla="*/ 3910083 h 4046561"/>
                  <a:gd name="connsiteX146" fmla="*/ 3563025 w 3692679"/>
                  <a:gd name="connsiteY146" fmla="*/ 3889612 h 4046561"/>
                  <a:gd name="connsiteX147" fmla="*/ 3535730 w 3692679"/>
                  <a:gd name="connsiteY147" fmla="*/ 3828197 h 4046561"/>
                  <a:gd name="connsiteX148" fmla="*/ 3515258 w 3692679"/>
                  <a:gd name="connsiteY148" fmla="*/ 3780430 h 4046561"/>
                  <a:gd name="connsiteX149" fmla="*/ 3501610 w 3692679"/>
                  <a:gd name="connsiteY149" fmla="*/ 3759958 h 4046561"/>
                  <a:gd name="connsiteX150" fmla="*/ 3487962 w 3692679"/>
                  <a:gd name="connsiteY150" fmla="*/ 3719015 h 4046561"/>
                  <a:gd name="connsiteX151" fmla="*/ 3474315 w 3692679"/>
                  <a:gd name="connsiteY151" fmla="*/ 3678071 h 4046561"/>
                  <a:gd name="connsiteX152" fmla="*/ 3467491 w 3692679"/>
                  <a:gd name="connsiteY152" fmla="*/ 3650776 h 4046561"/>
                  <a:gd name="connsiteX153" fmla="*/ 3447019 w 3692679"/>
                  <a:gd name="connsiteY153" fmla="*/ 3589361 h 4046561"/>
                  <a:gd name="connsiteX154" fmla="*/ 3433371 w 3692679"/>
                  <a:gd name="connsiteY154" fmla="*/ 3541594 h 4046561"/>
                  <a:gd name="connsiteX155" fmla="*/ 3419724 w 3692679"/>
                  <a:gd name="connsiteY155" fmla="*/ 3411940 h 4046561"/>
                  <a:gd name="connsiteX156" fmla="*/ 3426547 w 3692679"/>
                  <a:gd name="connsiteY156" fmla="*/ 3309582 h 4046561"/>
                  <a:gd name="connsiteX157" fmla="*/ 3433371 w 3692679"/>
                  <a:gd name="connsiteY157" fmla="*/ 3282286 h 4046561"/>
                  <a:gd name="connsiteX158" fmla="*/ 3447019 w 3692679"/>
                  <a:gd name="connsiteY158" fmla="*/ 3241343 h 4046561"/>
                  <a:gd name="connsiteX159" fmla="*/ 3453843 w 3692679"/>
                  <a:gd name="connsiteY159" fmla="*/ 3220871 h 4046561"/>
                  <a:gd name="connsiteX160" fmla="*/ 3467491 w 3692679"/>
                  <a:gd name="connsiteY160" fmla="*/ 3200400 h 4046561"/>
                  <a:gd name="connsiteX161" fmla="*/ 3481138 w 3692679"/>
                  <a:gd name="connsiteY161" fmla="*/ 3159457 h 4046561"/>
                  <a:gd name="connsiteX162" fmla="*/ 3494786 w 3692679"/>
                  <a:gd name="connsiteY162" fmla="*/ 3138985 h 4046561"/>
                  <a:gd name="connsiteX163" fmla="*/ 3508434 w 3692679"/>
                  <a:gd name="connsiteY163" fmla="*/ 3098042 h 4046561"/>
                  <a:gd name="connsiteX164" fmla="*/ 3522082 w 3692679"/>
                  <a:gd name="connsiteY164" fmla="*/ 3057098 h 4046561"/>
                  <a:gd name="connsiteX165" fmla="*/ 3528906 w 3692679"/>
                  <a:gd name="connsiteY165" fmla="*/ 3036627 h 4046561"/>
                  <a:gd name="connsiteX166" fmla="*/ 3535730 w 3692679"/>
                  <a:gd name="connsiteY166" fmla="*/ 3009331 h 4046561"/>
                  <a:gd name="connsiteX167" fmla="*/ 3549377 w 3692679"/>
                  <a:gd name="connsiteY167" fmla="*/ 2968388 h 4046561"/>
                  <a:gd name="connsiteX168" fmla="*/ 3576673 w 3692679"/>
                  <a:gd name="connsiteY168" fmla="*/ 2886501 h 4046561"/>
                  <a:gd name="connsiteX169" fmla="*/ 3590321 w 3692679"/>
                  <a:gd name="connsiteY169" fmla="*/ 2838734 h 4046561"/>
                  <a:gd name="connsiteX170" fmla="*/ 3603968 w 3692679"/>
                  <a:gd name="connsiteY170" fmla="*/ 2797791 h 4046561"/>
                  <a:gd name="connsiteX171" fmla="*/ 3610792 w 3692679"/>
                  <a:gd name="connsiteY171" fmla="*/ 2770495 h 4046561"/>
                  <a:gd name="connsiteX172" fmla="*/ 3624440 w 3692679"/>
                  <a:gd name="connsiteY172" fmla="*/ 2729552 h 4046561"/>
                  <a:gd name="connsiteX173" fmla="*/ 3631264 w 3692679"/>
                  <a:gd name="connsiteY173" fmla="*/ 2681785 h 4046561"/>
                  <a:gd name="connsiteX174" fmla="*/ 3638088 w 3692679"/>
                  <a:gd name="connsiteY174" fmla="*/ 2654489 h 4046561"/>
                  <a:gd name="connsiteX175" fmla="*/ 3644912 w 3692679"/>
                  <a:gd name="connsiteY175" fmla="*/ 2593074 h 4046561"/>
                  <a:gd name="connsiteX176" fmla="*/ 3658559 w 3692679"/>
                  <a:gd name="connsiteY176" fmla="*/ 2483892 h 4046561"/>
                  <a:gd name="connsiteX177" fmla="*/ 3665383 w 3692679"/>
                  <a:gd name="connsiteY177" fmla="*/ 2333767 h 4046561"/>
                  <a:gd name="connsiteX178" fmla="*/ 3672207 w 3692679"/>
                  <a:gd name="connsiteY178" fmla="*/ 2272352 h 4046561"/>
                  <a:gd name="connsiteX179" fmla="*/ 3692679 w 3692679"/>
                  <a:gd name="connsiteY179" fmla="*/ 1924334 h 4046561"/>
                  <a:gd name="connsiteX180" fmla="*/ 3685855 w 3692679"/>
                  <a:gd name="connsiteY180" fmla="*/ 1828800 h 4046561"/>
                  <a:gd name="connsiteX181" fmla="*/ 3665383 w 3692679"/>
                  <a:gd name="connsiteY181" fmla="*/ 1760561 h 4046561"/>
                  <a:gd name="connsiteX182" fmla="*/ 3658559 w 3692679"/>
                  <a:gd name="connsiteY182" fmla="*/ 1726442 h 4046561"/>
                  <a:gd name="connsiteX183" fmla="*/ 3651735 w 3692679"/>
                  <a:gd name="connsiteY183" fmla="*/ 1705970 h 4046561"/>
                  <a:gd name="connsiteX184" fmla="*/ 3644912 w 3692679"/>
                  <a:gd name="connsiteY184" fmla="*/ 1726442 h 4046561"/>
                  <a:gd name="connsiteX185" fmla="*/ 3631264 w 3692679"/>
                  <a:gd name="connsiteY185" fmla="*/ 1746913 h 4046561"/>
                  <a:gd name="connsiteX186" fmla="*/ 3597144 w 3692679"/>
                  <a:gd name="connsiteY186" fmla="*/ 1801504 h 4046561"/>
                  <a:gd name="connsiteX187" fmla="*/ 3590321 w 3692679"/>
                  <a:gd name="connsiteY187" fmla="*/ 1821976 h 4046561"/>
                  <a:gd name="connsiteX188" fmla="*/ 3549377 w 3692679"/>
                  <a:gd name="connsiteY188" fmla="*/ 1842448 h 4046561"/>
                  <a:gd name="connsiteX189" fmla="*/ 3501610 w 3692679"/>
                  <a:gd name="connsiteY189" fmla="*/ 1862919 h 4046561"/>
                  <a:gd name="connsiteX190" fmla="*/ 3378780 w 3692679"/>
                  <a:gd name="connsiteY190" fmla="*/ 1835624 h 4046561"/>
                  <a:gd name="connsiteX191" fmla="*/ 3303856 w 3692679"/>
                  <a:gd name="connsiteY191" fmla="*/ 1822129 h 4046561"/>
                  <a:gd name="connsiteX192" fmla="*/ 3310679 w 3692679"/>
                  <a:gd name="connsiteY192" fmla="*/ 1603747 h 4046561"/>
                  <a:gd name="connsiteX193" fmla="*/ 3324329 w 3692679"/>
                  <a:gd name="connsiteY193" fmla="*/ 1562800 h 4046561"/>
                  <a:gd name="connsiteX194" fmla="*/ 3331013 w 3692679"/>
                  <a:gd name="connsiteY194" fmla="*/ 1460310 h 4046561"/>
                  <a:gd name="connsiteX195" fmla="*/ 3303718 w 3692679"/>
                  <a:gd name="connsiteY195" fmla="*/ 1398895 h 4046561"/>
                  <a:gd name="connsiteX196" fmla="*/ 3296894 w 3692679"/>
                  <a:gd name="connsiteY196" fmla="*/ 1378424 h 4046561"/>
                  <a:gd name="connsiteX197" fmla="*/ 3290070 w 3692679"/>
                  <a:gd name="connsiteY197" fmla="*/ 1357952 h 4046561"/>
                  <a:gd name="connsiteX198" fmla="*/ 3071706 w 3692679"/>
                  <a:gd name="connsiteY198" fmla="*/ 1330657 h 4046561"/>
                  <a:gd name="connsiteX199" fmla="*/ 2846518 w 3692679"/>
                  <a:gd name="connsiteY199" fmla="*/ 1337480 h 4046561"/>
                  <a:gd name="connsiteX200" fmla="*/ 2826046 w 3692679"/>
                  <a:gd name="connsiteY200" fmla="*/ 1351128 h 4046561"/>
                  <a:gd name="connsiteX201" fmla="*/ 2812398 w 3692679"/>
                  <a:gd name="connsiteY201" fmla="*/ 1392071 h 4046561"/>
                  <a:gd name="connsiteX202" fmla="*/ 2805574 w 3692679"/>
                  <a:gd name="connsiteY202" fmla="*/ 1419367 h 4046561"/>
                  <a:gd name="connsiteX203" fmla="*/ 2791927 w 3692679"/>
                  <a:gd name="connsiteY203" fmla="*/ 1473958 h 4046561"/>
                  <a:gd name="connsiteX204" fmla="*/ 2785103 w 3692679"/>
                  <a:gd name="connsiteY204" fmla="*/ 1521725 h 4046561"/>
                  <a:gd name="connsiteX205" fmla="*/ 2791927 w 3692679"/>
                  <a:gd name="connsiteY205" fmla="*/ 1705970 h 4046561"/>
                  <a:gd name="connsiteX206" fmla="*/ 2805574 w 3692679"/>
                  <a:gd name="connsiteY206" fmla="*/ 1808328 h 4046561"/>
                  <a:gd name="connsiteX207" fmla="*/ 2798750 w 3692679"/>
                  <a:gd name="connsiteY207" fmla="*/ 1835624 h 4046561"/>
                  <a:gd name="connsiteX208" fmla="*/ 2737335 w 3692679"/>
                  <a:gd name="connsiteY208" fmla="*/ 1828800 h 4046561"/>
                  <a:gd name="connsiteX209" fmla="*/ 2614506 w 3692679"/>
                  <a:gd name="connsiteY209" fmla="*/ 1821976 h 4046561"/>
                  <a:gd name="connsiteX210" fmla="*/ 2348374 w 3692679"/>
                  <a:gd name="connsiteY210" fmla="*/ 1808328 h 4046561"/>
                  <a:gd name="connsiteX211" fmla="*/ 2225638 w 3692679"/>
                  <a:gd name="connsiteY211" fmla="*/ 1815305 h 4046561"/>
                  <a:gd name="connsiteX212" fmla="*/ 2150573 w 3692679"/>
                  <a:gd name="connsiteY212" fmla="*/ 1815305 h 4046561"/>
                  <a:gd name="connsiteX213" fmla="*/ 1979968 w 3692679"/>
                  <a:gd name="connsiteY213" fmla="*/ 1808480 h 4046561"/>
                  <a:gd name="connsiteX214" fmla="*/ 1918470 w 3692679"/>
                  <a:gd name="connsiteY214" fmla="*/ 1753737 h 4046561"/>
                  <a:gd name="connsiteX215" fmla="*/ 1877527 w 3692679"/>
                  <a:gd name="connsiteY215" fmla="*/ 1692322 h 4046561"/>
                  <a:gd name="connsiteX216" fmla="*/ 1863879 w 3692679"/>
                  <a:gd name="connsiteY216" fmla="*/ 1671851 h 4046561"/>
                  <a:gd name="connsiteX217" fmla="*/ 1822935 w 3692679"/>
                  <a:gd name="connsiteY217" fmla="*/ 1630907 h 4046561"/>
                  <a:gd name="connsiteX218" fmla="*/ 1775168 w 3692679"/>
                  <a:gd name="connsiteY218" fmla="*/ 1576316 h 4046561"/>
                  <a:gd name="connsiteX219" fmla="*/ 1720577 w 3692679"/>
                  <a:gd name="connsiteY219" fmla="*/ 1514901 h 4046561"/>
                  <a:gd name="connsiteX220" fmla="*/ 1679634 w 3692679"/>
                  <a:gd name="connsiteY220" fmla="*/ 1487606 h 4046561"/>
                  <a:gd name="connsiteX221" fmla="*/ 1618219 w 3692679"/>
                  <a:gd name="connsiteY221" fmla="*/ 1439839 h 4046561"/>
                  <a:gd name="connsiteX222" fmla="*/ 1577276 w 3692679"/>
                  <a:gd name="connsiteY222" fmla="*/ 1398895 h 4046561"/>
                  <a:gd name="connsiteX223" fmla="*/ 1536333 w 3692679"/>
                  <a:gd name="connsiteY223" fmla="*/ 1371600 h 4046561"/>
                  <a:gd name="connsiteX224" fmla="*/ 1488565 w 3692679"/>
                  <a:gd name="connsiteY224" fmla="*/ 1310185 h 4046561"/>
                  <a:gd name="connsiteX225" fmla="*/ 1468094 w 3692679"/>
                  <a:gd name="connsiteY225" fmla="*/ 1289713 h 4046561"/>
                  <a:gd name="connsiteX226" fmla="*/ 1447622 w 3692679"/>
                  <a:gd name="connsiteY226" fmla="*/ 1282889 h 4046561"/>
                  <a:gd name="connsiteX227" fmla="*/ 1420327 w 3692679"/>
                  <a:gd name="connsiteY227" fmla="*/ 1248770 h 4046561"/>
                  <a:gd name="connsiteX228" fmla="*/ 1393031 w 3692679"/>
                  <a:gd name="connsiteY228" fmla="*/ 1214651 h 4046561"/>
                  <a:gd name="connsiteX229" fmla="*/ 1379383 w 3692679"/>
                  <a:gd name="connsiteY229" fmla="*/ 1194179 h 4046561"/>
                  <a:gd name="connsiteX230" fmla="*/ 1338440 w 3692679"/>
                  <a:gd name="connsiteY230" fmla="*/ 1153236 h 4046561"/>
                  <a:gd name="connsiteX231" fmla="*/ 1304321 w 3692679"/>
                  <a:gd name="connsiteY231" fmla="*/ 1125940 h 4046561"/>
                  <a:gd name="connsiteX232" fmla="*/ 1290673 w 3692679"/>
                  <a:gd name="connsiteY232" fmla="*/ 1098645 h 4046561"/>
                  <a:gd name="connsiteX233" fmla="*/ 1270201 w 3692679"/>
                  <a:gd name="connsiteY233" fmla="*/ 1084997 h 4046561"/>
                  <a:gd name="connsiteX234" fmla="*/ 1242906 w 3692679"/>
                  <a:gd name="connsiteY234" fmla="*/ 1064525 h 4046561"/>
                  <a:gd name="connsiteX235" fmla="*/ 1297551 w 3692679"/>
                  <a:gd name="connsiteY235" fmla="*/ 873530 h 4046561"/>
                  <a:gd name="connsiteX236" fmla="*/ 1345320 w 3692679"/>
                  <a:gd name="connsiteY236" fmla="*/ 743866 h 4046561"/>
                  <a:gd name="connsiteX237" fmla="*/ 1331672 w 3692679"/>
                  <a:gd name="connsiteY237" fmla="*/ 696095 h 4046561"/>
                  <a:gd name="connsiteX238" fmla="*/ 1249782 w 3692679"/>
                  <a:gd name="connsiteY238" fmla="*/ 696095 h 4046561"/>
                  <a:gd name="connsiteX239" fmla="*/ 1113344 w 3692679"/>
                  <a:gd name="connsiteY239" fmla="*/ 621082 h 4046561"/>
                  <a:gd name="connsiteX240" fmla="*/ 949519 w 3692679"/>
                  <a:gd name="connsiteY240" fmla="*/ 545956 h 4046561"/>
                  <a:gd name="connsiteX241" fmla="*/ 846197 w 3692679"/>
                  <a:gd name="connsiteY241" fmla="*/ 484536 h 4046561"/>
                  <a:gd name="connsiteX242" fmla="*/ 772090 w 3692679"/>
                  <a:gd name="connsiteY242" fmla="*/ 450415 h 4046561"/>
                  <a:gd name="connsiteX243" fmla="*/ 717496 w 3692679"/>
                  <a:gd name="connsiteY243" fmla="*/ 429940 h 4046561"/>
                  <a:gd name="connsiteX244" fmla="*/ 662904 w 3692679"/>
                  <a:gd name="connsiteY244" fmla="*/ 388994 h 4046561"/>
                  <a:gd name="connsiteX245" fmla="*/ 642430 w 3692679"/>
                  <a:gd name="connsiteY245" fmla="*/ 375345 h 4046561"/>
                  <a:gd name="connsiteX246" fmla="*/ 574189 w 3692679"/>
                  <a:gd name="connsiteY246" fmla="*/ 368521 h 4046561"/>
                  <a:gd name="connsiteX247" fmla="*/ 560564 w 3692679"/>
                  <a:gd name="connsiteY247" fmla="*/ 354900 h 4046561"/>
                  <a:gd name="connsiteX248" fmla="*/ 669728 w 3692679"/>
                  <a:gd name="connsiteY248" fmla="*/ 163787 h 4046561"/>
                  <a:gd name="connsiteX249" fmla="*/ 642457 w 3692679"/>
                  <a:gd name="connsiteY249" fmla="*/ 109204 h 4046561"/>
                  <a:gd name="connsiteX250" fmla="*/ 581060 w 3692679"/>
                  <a:gd name="connsiteY250" fmla="*/ 68261 h 4046561"/>
                  <a:gd name="connsiteX251" fmla="*/ 512772 w 3692679"/>
                  <a:gd name="connsiteY251" fmla="*/ 34122 h 4046561"/>
                  <a:gd name="connsiteX252" fmla="*/ 451335 w 3692679"/>
                  <a:gd name="connsiteY252" fmla="*/ 27295 h 4046561"/>
                  <a:gd name="connsiteX253" fmla="*/ 444512 w 3692679"/>
                  <a:gd name="connsiteY253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280135 w 3692679"/>
                  <a:gd name="connsiteY90" fmla="*/ 2702257 h 4046561"/>
                  <a:gd name="connsiteX91" fmla="*/ 2321079 w 3692679"/>
                  <a:gd name="connsiteY91" fmla="*/ 2715904 h 4046561"/>
                  <a:gd name="connsiteX92" fmla="*/ 2362022 w 3692679"/>
                  <a:gd name="connsiteY92" fmla="*/ 2729552 h 4046561"/>
                  <a:gd name="connsiteX93" fmla="*/ 2355297 w 3692679"/>
                  <a:gd name="connsiteY93" fmla="*/ 2770728 h 4046561"/>
                  <a:gd name="connsiteX94" fmla="*/ 2450834 w 3692679"/>
                  <a:gd name="connsiteY94" fmla="*/ 2811676 h 4046561"/>
                  <a:gd name="connsiteX95" fmla="*/ 2525795 w 3692679"/>
                  <a:gd name="connsiteY95" fmla="*/ 2825086 h 4046561"/>
                  <a:gd name="connsiteX96" fmla="*/ 2546373 w 3692679"/>
                  <a:gd name="connsiteY96" fmla="*/ 2873095 h 4046561"/>
                  <a:gd name="connsiteX97" fmla="*/ 2614506 w 3692679"/>
                  <a:gd name="connsiteY97" fmla="*/ 2879677 h 4046561"/>
                  <a:gd name="connsiteX98" fmla="*/ 2634977 w 3692679"/>
                  <a:gd name="connsiteY98" fmla="*/ 2900149 h 4046561"/>
                  <a:gd name="connsiteX99" fmla="*/ 2689680 w 3692679"/>
                  <a:gd name="connsiteY99" fmla="*/ 2982287 h 4046561"/>
                  <a:gd name="connsiteX100" fmla="*/ 2696392 w 3692679"/>
                  <a:gd name="connsiteY100" fmla="*/ 2995683 h 4046561"/>
                  <a:gd name="connsiteX101" fmla="*/ 2703216 w 3692679"/>
                  <a:gd name="connsiteY101" fmla="*/ 3016155 h 4046561"/>
                  <a:gd name="connsiteX102" fmla="*/ 2723688 w 3692679"/>
                  <a:gd name="connsiteY102" fmla="*/ 3057098 h 4046561"/>
                  <a:gd name="connsiteX103" fmla="*/ 2716864 w 3692679"/>
                  <a:gd name="connsiteY103" fmla="*/ 3118513 h 4046561"/>
                  <a:gd name="connsiteX104" fmla="*/ 2655560 w 3692679"/>
                  <a:gd name="connsiteY104" fmla="*/ 3193845 h 4046561"/>
                  <a:gd name="connsiteX105" fmla="*/ 2621439 w 3692679"/>
                  <a:gd name="connsiteY105" fmla="*/ 3248441 h 4046561"/>
                  <a:gd name="connsiteX106" fmla="*/ 2594034 w 3692679"/>
                  <a:gd name="connsiteY106" fmla="*/ 3323230 h 4046561"/>
                  <a:gd name="connsiteX107" fmla="*/ 2634977 w 3692679"/>
                  <a:gd name="connsiteY107" fmla="*/ 3357349 h 4046561"/>
                  <a:gd name="connsiteX108" fmla="*/ 2655449 w 3692679"/>
                  <a:gd name="connsiteY108" fmla="*/ 3364173 h 4046561"/>
                  <a:gd name="connsiteX109" fmla="*/ 2675921 w 3692679"/>
                  <a:gd name="connsiteY109" fmla="*/ 3377821 h 4046561"/>
                  <a:gd name="connsiteX110" fmla="*/ 2696392 w 3692679"/>
                  <a:gd name="connsiteY110" fmla="*/ 3384645 h 4046561"/>
                  <a:gd name="connsiteX111" fmla="*/ 2757807 w 3692679"/>
                  <a:gd name="connsiteY111" fmla="*/ 3418764 h 4046561"/>
                  <a:gd name="connsiteX112" fmla="*/ 2778279 w 3692679"/>
                  <a:gd name="connsiteY112" fmla="*/ 3432412 h 4046561"/>
                  <a:gd name="connsiteX113" fmla="*/ 2826164 w 3692679"/>
                  <a:gd name="connsiteY113" fmla="*/ 3473648 h 4046561"/>
                  <a:gd name="connsiteX114" fmla="*/ 2880757 w 3692679"/>
                  <a:gd name="connsiteY114" fmla="*/ 3507771 h 4046561"/>
                  <a:gd name="connsiteX115" fmla="*/ 2921580 w 3692679"/>
                  <a:gd name="connsiteY115" fmla="*/ 3500651 h 4046561"/>
                  <a:gd name="connsiteX116" fmla="*/ 2989944 w 3692679"/>
                  <a:gd name="connsiteY116" fmla="*/ 3439525 h 4046561"/>
                  <a:gd name="connsiteX117" fmla="*/ 3092177 w 3692679"/>
                  <a:gd name="connsiteY117" fmla="*/ 3370997 h 4046561"/>
                  <a:gd name="connsiteX118" fmla="*/ 3105825 w 3692679"/>
                  <a:gd name="connsiteY118" fmla="*/ 3350525 h 4046561"/>
                  <a:gd name="connsiteX119" fmla="*/ 3119473 w 3692679"/>
                  <a:gd name="connsiteY119" fmla="*/ 3370997 h 4046561"/>
                  <a:gd name="connsiteX120" fmla="*/ 3126297 w 3692679"/>
                  <a:gd name="connsiteY120" fmla="*/ 3391468 h 4046561"/>
                  <a:gd name="connsiteX121" fmla="*/ 3167240 w 3692679"/>
                  <a:gd name="connsiteY121" fmla="*/ 3418764 h 4046561"/>
                  <a:gd name="connsiteX122" fmla="*/ 3187712 w 3692679"/>
                  <a:gd name="connsiteY122" fmla="*/ 3432412 h 4046561"/>
                  <a:gd name="connsiteX123" fmla="*/ 3228655 w 3692679"/>
                  <a:gd name="connsiteY123" fmla="*/ 3405116 h 4046561"/>
                  <a:gd name="connsiteX124" fmla="*/ 3242303 w 3692679"/>
                  <a:gd name="connsiteY124" fmla="*/ 3425588 h 4046561"/>
                  <a:gd name="connsiteX125" fmla="*/ 3283246 w 3692679"/>
                  <a:gd name="connsiteY125" fmla="*/ 3459707 h 4046561"/>
                  <a:gd name="connsiteX126" fmla="*/ 3310541 w 3692679"/>
                  <a:gd name="connsiteY126" fmla="*/ 3500651 h 4046561"/>
                  <a:gd name="connsiteX127" fmla="*/ 3296894 w 3692679"/>
                  <a:gd name="connsiteY127" fmla="*/ 3521122 h 4046561"/>
                  <a:gd name="connsiteX128" fmla="*/ 3283246 w 3692679"/>
                  <a:gd name="connsiteY128" fmla="*/ 3562066 h 4046561"/>
                  <a:gd name="connsiteX129" fmla="*/ 3269598 w 3692679"/>
                  <a:gd name="connsiteY129" fmla="*/ 3582537 h 4046561"/>
                  <a:gd name="connsiteX130" fmla="*/ 3262774 w 3692679"/>
                  <a:gd name="connsiteY130" fmla="*/ 3603009 h 4046561"/>
                  <a:gd name="connsiteX131" fmla="*/ 3290070 w 3692679"/>
                  <a:gd name="connsiteY131" fmla="*/ 3650776 h 4046561"/>
                  <a:gd name="connsiteX132" fmla="*/ 3310541 w 3692679"/>
                  <a:gd name="connsiteY132" fmla="*/ 3664424 h 4046561"/>
                  <a:gd name="connsiteX133" fmla="*/ 3351485 w 3692679"/>
                  <a:gd name="connsiteY133" fmla="*/ 3691719 h 4046561"/>
                  <a:gd name="connsiteX134" fmla="*/ 3371956 w 3692679"/>
                  <a:gd name="connsiteY134" fmla="*/ 3705367 h 4046561"/>
                  <a:gd name="connsiteX135" fmla="*/ 3378780 w 3692679"/>
                  <a:gd name="connsiteY135" fmla="*/ 3725839 h 4046561"/>
                  <a:gd name="connsiteX136" fmla="*/ 3392428 w 3692679"/>
                  <a:gd name="connsiteY136" fmla="*/ 3746310 h 4046561"/>
                  <a:gd name="connsiteX137" fmla="*/ 3412900 w 3692679"/>
                  <a:gd name="connsiteY137" fmla="*/ 3814549 h 4046561"/>
                  <a:gd name="connsiteX138" fmla="*/ 3426547 w 3692679"/>
                  <a:gd name="connsiteY138" fmla="*/ 3903260 h 4046561"/>
                  <a:gd name="connsiteX139" fmla="*/ 3460667 w 3692679"/>
                  <a:gd name="connsiteY139" fmla="*/ 3937379 h 4046561"/>
                  <a:gd name="connsiteX140" fmla="*/ 3501610 w 3692679"/>
                  <a:gd name="connsiteY140" fmla="*/ 3978322 h 4046561"/>
                  <a:gd name="connsiteX141" fmla="*/ 3542553 w 3692679"/>
                  <a:gd name="connsiteY141" fmla="*/ 4012442 h 4046561"/>
                  <a:gd name="connsiteX142" fmla="*/ 3583497 w 3692679"/>
                  <a:gd name="connsiteY142" fmla="*/ 4046561 h 4046561"/>
                  <a:gd name="connsiteX143" fmla="*/ 3603968 w 3692679"/>
                  <a:gd name="connsiteY143" fmla="*/ 4005618 h 4046561"/>
                  <a:gd name="connsiteX144" fmla="*/ 3590321 w 3692679"/>
                  <a:gd name="connsiteY144" fmla="*/ 3957851 h 4046561"/>
                  <a:gd name="connsiteX145" fmla="*/ 3576673 w 3692679"/>
                  <a:gd name="connsiteY145" fmla="*/ 3910083 h 4046561"/>
                  <a:gd name="connsiteX146" fmla="*/ 3563025 w 3692679"/>
                  <a:gd name="connsiteY146" fmla="*/ 3889612 h 4046561"/>
                  <a:gd name="connsiteX147" fmla="*/ 3535730 w 3692679"/>
                  <a:gd name="connsiteY147" fmla="*/ 3828197 h 4046561"/>
                  <a:gd name="connsiteX148" fmla="*/ 3515258 w 3692679"/>
                  <a:gd name="connsiteY148" fmla="*/ 3780430 h 4046561"/>
                  <a:gd name="connsiteX149" fmla="*/ 3501610 w 3692679"/>
                  <a:gd name="connsiteY149" fmla="*/ 3759958 h 4046561"/>
                  <a:gd name="connsiteX150" fmla="*/ 3487962 w 3692679"/>
                  <a:gd name="connsiteY150" fmla="*/ 3719015 h 4046561"/>
                  <a:gd name="connsiteX151" fmla="*/ 3474315 w 3692679"/>
                  <a:gd name="connsiteY151" fmla="*/ 3678071 h 4046561"/>
                  <a:gd name="connsiteX152" fmla="*/ 3467491 w 3692679"/>
                  <a:gd name="connsiteY152" fmla="*/ 3650776 h 4046561"/>
                  <a:gd name="connsiteX153" fmla="*/ 3447019 w 3692679"/>
                  <a:gd name="connsiteY153" fmla="*/ 3589361 h 4046561"/>
                  <a:gd name="connsiteX154" fmla="*/ 3433371 w 3692679"/>
                  <a:gd name="connsiteY154" fmla="*/ 3541594 h 4046561"/>
                  <a:gd name="connsiteX155" fmla="*/ 3419724 w 3692679"/>
                  <a:gd name="connsiteY155" fmla="*/ 3411940 h 4046561"/>
                  <a:gd name="connsiteX156" fmla="*/ 3426547 w 3692679"/>
                  <a:gd name="connsiteY156" fmla="*/ 3309582 h 4046561"/>
                  <a:gd name="connsiteX157" fmla="*/ 3433371 w 3692679"/>
                  <a:gd name="connsiteY157" fmla="*/ 3282286 h 4046561"/>
                  <a:gd name="connsiteX158" fmla="*/ 3447019 w 3692679"/>
                  <a:gd name="connsiteY158" fmla="*/ 3241343 h 4046561"/>
                  <a:gd name="connsiteX159" fmla="*/ 3453843 w 3692679"/>
                  <a:gd name="connsiteY159" fmla="*/ 3220871 h 4046561"/>
                  <a:gd name="connsiteX160" fmla="*/ 3467491 w 3692679"/>
                  <a:gd name="connsiteY160" fmla="*/ 3200400 h 4046561"/>
                  <a:gd name="connsiteX161" fmla="*/ 3481138 w 3692679"/>
                  <a:gd name="connsiteY161" fmla="*/ 3159457 h 4046561"/>
                  <a:gd name="connsiteX162" fmla="*/ 3494786 w 3692679"/>
                  <a:gd name="connsiteY162" fmla="*/ 3138985 h 4046561"/>
                  <a:gd name="connsiteX163" fmla="*/ 3508434 w 3692679"/>
                  <a:gd name="connsiteY163" fmla="*/ 3098042 h 4046561"/>
                  <a:gd name="connsiteX164" fmla="*/ 3522082 w 3692679"/>
                  <a:gd name="connsiteY164" fmla="*/ 3057098 h 4046561"/>
                  <a:gd name="connsiteX165" fmla="*/ 3528906 w 3692679"/>
                  <a:gd name="connsiteY165" fmla="*/ 3036627 h 4046561"/>
                  <a:gd name="connsiteX166" fmla="*/ 3535730 w 3692679"/>
                  <a:gd name="connsiteY166" fmla="*/ 3009331 h 4046561"/>
                  <a:gd name="connsiteX167" fmla="*/ 3549377 w 3692679"/>
                  <a:gd name="connsiteY167" fmla="*/ 2968388 h 4046561"/>
                  <a:gd name="connsiteX168" fmla="*/ 3576673 w 3692679"/>
                  <a:gd name="connsiteY168" fmla="*/ 2886501 h 4046561"/>
                  <a:gd name="connsiteX169" fmla="*/ 3590321 w 3692679"/>
                  <a:gd name="connsiteY169" fmla="*/ 2838734 h 4046561"/>
                  <a:gd name="connsiteX170" fmla="*/ 3603968 w 3692679"/>
                  <a:gd name="connsiteY170" fmla="*/ 2797791 h 4046561"/>
                  <a:gd name="connsiteX171" fmla="*/ 3610792 w 3692679"/>
                  <a:gd name="connsiteY171" fmla="*/ 2770495 h 4046561"/>
                  <a:gd name="connsiteX172" fmla="*/ 3624440 w 3692679"/>
                  <a:gd name="connsiteY172" fmla="*/ 2729552 h 4046561"/>
                  <a:gd name="connsiteX173" fmla="*/ 3631264 w 3692679"/>
                  <a:gd name="connsiteY173" fmla="*/ 2681785 h 4046561"/>
                  <a:gd name="connsiteX174" fmla="*/ 3638088 w 3692679"/>
                  <a:gd name="connsiteY174" fmla="*/ 2654489 h 4046561"/>
                  <a:gd name="connsiteX175" fmla="*/ 3644912 w 3692679"/>
                  <a:gd name="connsiteY175" fmla="*/ 2593074 h 4046561"/>
                  <a:gd name="connsiteX176" fmla="*/ 3658559 w 3692679"/>
                  <a:gd name="connsiteY176" fmla="*/ 2483892 h 4046561"/>
                  <a:gd name="connsiteX177" fmla="*/ 3665383 w 3692679"/>
                  <a:gd name="connsiteY177" fmla="*/ 2333767 h 4046561"/>
                  <a:gd name="connsiteX178" fmla="*/ 3672207 w 3692679"/>
                  <a:gd name="connsiteY178" fmla="*/ 2272352 h 4046561"/>
                  <a:gd name="connsiteX179" fmla="*/ 3692679 w 3692679"/>
                  <a:gd name="connsiteY179" fmla="*/ 1924334 h 4046561"/>
                  <a:gd name="connsiteX180" fmla="*/ 3685855 w 3692679"/>
                  <a:gd name="connsiteY180" fmla="*/ 1828800 h 4046561"/>
                  <a:gd name="connsiteX181" fmla="*/ 3665383 w 3692679"/>
                  <a:gd name="connsiteY181" fmla="*/ 1760561 h 4046561"/>
                  <a:gd name="connsiteX182" fmla="*/ 3658559 w 3692679"/>
                  <a:gd name="connsiteY182" fmla="*/ 1726442 h 4046561"/>
                  <a:gd name="connsiteX183" fmla="*/ 3651735 w 3692679"/>
                  <a:gd name="connsiteY183" fmla="*/ 1705970 h 4046561"/>
                  <a:gd name="connsiteX184" fmla="*/ 3644912 w 3692679"/>
                  <a:gd name="connsiteY184" fmla="*/ 1726442 h 4046561"/>
                  <a:gd name="connsiteX185" fmla="*/ 3631264 w 3692679"/>
                  <a:gd name="connsiteY185" fmla="*/ 1746913 h 4046561"/>
                  <a:gd name="connsiteX186" fmla="*/ 3597144 w 3692679"/>
                  <a:gd name="connsiteY186" fmla="*/ 1801504 h 4046561"/>
                  <a:gd name="connsiteX187" fmla="*/ 3590321 w 3692679"/>
                  <a:gd name="connsiteY187" fmla="*/ 1821976 h 4046561"/>
                  <a:gd name="connsiteX188" fmla="*/ 3549377 w 3692679"/>
                  <a:gd name="connsiteY188" fmla="*/ 1842448 h 4046561"/>
                  <a:gd name="connsiteX189" fmla="*/ 3501610 w 3692679"/>
                  <a:gd name="connsiteY189" fmla="*/ 1862919 h 4046561"/>
                  <a:gd name="connsiteX190" fmla="*/ 3378780 w 3692679"/>
                  <a:gd name="connsiteY190" fmla="*/ 1835624 h 4046561"/>
                  <a:gd name="connsiteX191" fmla="*/ 3303856 w 3692679"/>
                  <a:gd name="connsiteY191" fmla="*/ 1822129 h 4046561"/>
                  <a:gd name="connsiteX192" fmla="*/ 3310679 w 3692679"/>
                  <a:gd name="connsiteY192" fmla="*/ 1603747 h 4046561"/>
                  <a:gd name="connsiteX193" fmla="*/ 3324329 w 3692679"/>
                  <a:gd name="connsiteY193" fmla="*/ 1562800 h 4046561"/>
                  <a:gd name="connsiteX194" fmla="*/ 3331013 w 3692679"/>
                  <a:gd name="connsiteY194" fmla="*/ 1460310 h 4046561"/>
                  <a:gd name="connsiteX195" fmla="*/ 3303718 w 3692679"/>
                  <a:gd name="connsiteY195" fmla="*/ 1398895 h 4046561"/>
                  <a:gd name="connsiteX196" fmla="*/ 3296894 w 3692679"/>
                  <a:gd name="connsiteY196" fmla="*/ 1378424 h 4046561"/>
                  <a:gd name="connsiteX197" fmla="*/ 3290070 w 3692679"/>
                  <a:gd name="connsiteY197" fmla="*/ 1357952 h 4046561"/>
                  <a:gd name="connsiteX198" fmla="*/ 3071706 w 3692679"/>
                  <a:gd name="connsiteY198" fmla="*/ 1330657 h 4046561"/>
                  <a:gd name="connsiteX199" fmla="*/ 2846518 w 3692679"/>
                  <a:gd name="connsiteY199" fmla="*/ 1337480 h 4046561"/>
                  <a:gd name="connsiteX200" fmla="*/ 2826046 w 3692679"/>
                  <a:gd name="connsiteY200" fmla="*/ 1351128 h 4046561"/>
                  <a:gd name="connsiteX201" fmla="*/ 2812398 w 3692679"/>
                  <a:gd name="connsiteY201" fmla="*/ 1392071 h 4046561"/>
                  <a:gd name="connsiteX202" fmla="*/ 2805574 w 3692679"/>
                  <a:gd name="connsiteY202" fmla="*/ 1419367 h 4046561"/>
                  <a:gd name="connsiteX203" fmla="*/ 2791927 w 3692679"/>
                  <a:gd name="connsiteY203" fmla="*/ 1473958 h 4046561"/>
                  <a:gd name="connsiteX204" fmla="*/ 2785103 w 3692679"/>
                  <a:gd name="connsiteY204" fmla="*/ 1521725 h 4046561"/>
                  <a:gd name="connsiteX205" fmla="*/ 2791927 w 3692679"/>
                  <a:gd name="connsiteY205" fmla="*/ 1705970 h 4046561"/>
                  <a:gd name="connsiteX206" fmla="*/ 2805574 w 3692679"/>
                  <a:gd name="connsiteY206" fmla="*/ 1808328 h 4046561"/>
                  <a:gd name="connsiteX207" fmla="*/ 2798750 w 3692679"/>
                  <a:gd name="connsiteY207" fmla="*/ 1835624 h 4046561"/>
                  <a:gd name="connsiteX208" fmla="*/ 2737335 w 3692679"/>
                  <a:gd name="connsiteY208" fmla="*/ 1828800 h 4046561"/>
                  <a:gd name="connsiteX209" fmla="*/ 2614506 w 3692679"/>
                  <a:gd name="connsiteY209" fmla="*/ 1821976 h 4046561"/>
                  <a:gd name="connsiteX210" fmla="*/ 2348374 w 3692679"/>
                  <a:gd name="connsiteY210" fmla="*/ 1808328 h 4046561"/>
                  <a:gd name="connsiteX211" fmla="*/ 2225638 w 3692679"/>
                  <a:gd name="connsiteY211" fmla="*/ 1815305 h 4046561"/>
                  <a:gd name="connsiteX212" fmla="*/ 2150573 w 3692679"/>
                  <a:gd name="connsiteY212" fmla="*/ 1815305 h 4046561"/>
                  <a:gd name="connsiteX213" fmla="*/ 1979968 w 3692679"/>
                  <a:gd name="connsiteY213" fmla="*/ 1808480 h 4046561"/>
                  <a:gd name="connsiteX214" fmla="*/ 1918470 w 3692679"/>
                  <a:gd name="connsiteY214" fmla="*/ 1753737 h 4046561"/>
                  <a:gd name="connsiteX215" fmla="*/ 1877527 w 3692679"/>
                  <a:gd name="connsiteY215" fmla="*/ 1692322 h 4046561"/>
                  <a:gd name="connsiteX216" fmla="*/ 1863879 w 3692679"/>
                  <a:gd name="connsiteY216" fmla="*/ 1671851 h 4046561"/>
                  <a:gd name="connsiteX217" fmla="*/ 1822935 w 3692679"/>
                  <a:gd name="connsiteY217" fmla="*/ 1630907 h 4046561"/>
                  <a:gd name="connsiteX218" fmla="*/ 1775168 w 3692679"/>
                  <a:gd name="connsiteY218" fmla="*/ 1576316 h 4046561"/>
                  <a:gd name="connsiteX219" fmla="*/ 1720577 w 3692679"/>
                  <a:gd name="connsiteY219" fmla="*/ 1514901 h 4046561"/>
                  <a:gd name="connsiteX220" fmla="*/ 1679634 w 3692679"/>
                  <a:gd name="connsiteY220" fmla="*/ 1487606 h 4046561"/>
                  <a:gd name="connsiteX221" fmla="*/ 1618219 w 3692679"/>
                  <a:gd name="connsiteY221" fmla="*/ 1439839 h 4046561"/>
                  <a:gd name="connsiteX222" fmla="*/ 1577276 w 3692679"/>
                  <a:gd name="connsiteY222" fmla="*/ 1398895 h 4046561"/>
                  <a:gd name="connsiteX223" fmla="*/ 1536333 w 3692679"/>
                  <a:gd name="connsiteY223" fmla="*/ 1371600 h 4046561"/>
                  <a:gd name="connsiteX224" fmla="*/ 1488565 w 3692679"/>
                  <a:gd name="connsiteY224" fmla="*/ 1310185 h 4046561"/>
                  <a:gd name="connsiteX225" fmla="*/ 1468094 w 3692679"/>
                  <a:gd name="connsiteY225" fmla="*/ 1289713 h 4046561"/>
                  <a:gd name="connsiteX226" fmla="*/ 1447622 w 3692679"/>
                  <a:gd name="connsiteY226" fmla="*/ 1282889 h 4046561"/>
                  <a:gd name="connsiteX227" fmla="*/ 1420327 w 3692679"/>
                  <a:gd name="connsiteY227" fmla="*/ 1248770 h 4046561"/>
                  <a:gd name="connsiteX228" fmla="*/ 1393031 w 3692679"/>
                  <a:gd name="connsiteY228" fmla="*/ 1214651 h 4046561"/>
                  <a:gd name="connsiteX229" fmla="*/ 1379383 w 3692679"/>
                  <a:gd name="connsiteY229" fmla="*/ 1194179 h 4046561"/>
                  <a:gd name="connsiteX230" fmla="*/ 1338440 w 3692679"/>
                  <a:gd name="connsiteY230" fmla="*/ 1153236 h 4046561"/>
                  <a:gd name="connsiteX231" fmla="*/ 1304321 w 3692679"/>
                  <a:gd name="connsiteY231" fmla="*/ 1125940 h 4046561"/>
                  <a:gd name="connsiteX232" fmla="*/ 1290673 w 3692679"/>
                  <a:gd name="connsiteY232" fmla="*/ 1098645 h 4046561"/>
                  <a:gd name="connsiteX233" fmla="*/ 1270201 w 3692679"/>
                  <a:gd name="connsiteY233" fmla="*/ 1084997 h 4046561"/>
                  <a:gd name="connsiteX234" fmla="*/ 1242906 w 3692679"/>
                  <a:gd name="connsiteY234" fmla="*/ 1064525 h 4046561"/>
                  <a:gd name="connsiteX235" fmla="*/ 1297551 w 3692679"/>
                  <a:gd name="connsiteY235" fmla="*/ 873530 h 4046561"/>
                  <a:gd name="connsiteX236" fmla="*/ 1345320 w 3692679"/>
                  <a:gd name="connsiteY236" fmla="*/ 743866 h 4046561"/>
                  <a:gd name="connsiteX237" fmla="*/ 1331672 w 3692679"/>
                  <a:gd name="connsiteY237" fmla="*/ 696095 h 4046561"/>
                  <a:gd name="connsiteX238" fmla="*/ 1249782 w 3692679"/>
                  <a:gd name="connsiteY238" fmla="*/ 696095 h 4046561"/>
                  <a:gd name="connsiteX239" fmla="*/ 1113344 w 3692679"/>
                  <a:gd name="connsiteY239" fmla="*/ 621082 h 4046561"/>
                  <a:gd name="connsiteX240" fmla="*/ 949519 w 3692679"/>
                  <a:gd name="connsiteY240" fmla="*/ 545956 h 4046561"/>
                  <a:gd name="connsiteX241" fmla="*/ 846197 w 3692679"/>
                  <a:gd name="connsiteY241" fmla="*/ 484536 h 4046561"/>
                  <a:gd name="connsiteX242" fmla="*/ 772090 w 3692679"/>
                  <a:gd name="connsiteY242" fmla="*/ 450415 h 4046561"/>
                  <a:gd name="connsiteX243" fmla="*/ 717496 w 3692679"/>
                  <a:gd name="connsiteY243" fmla="*/ 429940 h 4046561"/>
                  <a:gd name="connsiteX244" fmla="*/ 662904 w 3692679"/>
                  <a:gd name="connsiteY244" fmla="*/ 388994 h 4046561"/>
                  <a:gd name="connsiteX245" fmla="*/ 642430 w 3692679"/>
                  <a:gd name="connsiteY245" fmla="*/ 375345 h 4046561"/>
                  <a:gd name="connsiteX246" fmla="*/ 574189 w 3692679"/>
                  <a:gd name="connsiteY246" fmla="*/ 368521 h 4046561"/>
                  <a:gd name="connsiteX247" fmla="*/ 560564 w 3692679"/>
                  <a:gd name="connsiteY247" fmla="*/ 354900 h 4046561"/>
                  <a:gd name="connsiteX248" fmla="*/ 669728 w 3692679"/>
                  <a:gd name="connsiteY248" fmla="*/ 163787 h 4046561"/>
                  <a:gd name="connsiteX249" fmla="*/ 642457 w 3692679"/>
                  <a:gd name="connsiteY249" fmla="*/ 109204 h 4046561"/>
                  <a:gd name="connsiteX250" fmla="*/ 581060 w 3692679"/>
                  <a:gd name="connsiteY250" fmla="*/ 68261 h 4046561"/>
                  <a:gd name="connsiteX251" fmla="*/ 512772 w 3692679"/>
                  <a:gd name="connsiteY251" fmla="*/ 34122 h 4046561"/>
                  <a:gd name="connsiteX252" fmla="*/ 451335 w 3692679"/>
                  <a:gd name="connsiteY252" fmla="*/ 27295 h 4046561"/>
                  <a:gd name="connsiteX253" fmla="*/ 444512 w 3692679"/>
                  <a:gd name="connsiteY253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280135 w 3692679"/>
                  <a:gd name="connsiteY90" fmla="*/ 2702257 h 4046561"/>
                  <a:gd name="connsiteX91" fmla="*/ 2321079 w 3692679"/>
                  <a:gd name="connsiteY91" fmla="*/ 2715904 h 4046561"/>
                  <a:gd name="connsiteX92" fmla="*/ 2355297 w 3692679"/>
                  <a:gd name="connsiteY92" fmla="*/ 2770728 h 4046561"/>
                  <a:gd name="connsiteX93" fmla="*/ 2450834 w 3692679"/>
                  <a:gd name="connsiteY93" fmla="*/ 2811676 h 4046561"/>
                  <a:gd name="connsiteX94" fmla="*/ 2525795 w 3692679"/>
                  <a:gd name="connsiteY94" fmla="*/ 2825086 h 4046561"/>
                  <a:gd name="connsiteX95" fmla="*/ 2546373 w 3692679"/>
                  <a:gd name="connsiteY95" fmla="*/ 2873095 h 4046561"/>
                  <a:gd name="connsiteX96" fmla="*/ 2614506 w 3692679"/>
                  <a:gd name="connsiteY96" fmla="*/ 2879677 h 4046561"/>
                  <a:gd name="connsiteX97" fmla="*/ 2634977 w 3692679"/>
                  <a:gd name="connsiteY97" fmla="*/ 2900149 h 4046561"/>
                  <a:gd name="connsiteX98" fmla="*/ 2689680 w 3692679"/>
                  <a:gd name="connsiteY98" fmla="*/ 2982287 h 4046561"/>
                  <a:gd name="connsiteX99" fmla="*/ 2696392 w 3692679"/>
                  <a:gd name="connsiteY99" fmla="*/ 2995683 h 4046561"/>
                  <a:gd name="connsiteX100" fmla="*/ 2703216 w 3692679"/>
                  <a:gd name="connsiteY100" fmla="*/ 3016155 h 4046561"/>
                  <a:gd name="connsiteX101" fmla="*/ 2723688 w 3692679"/>
                  <a:gd name="connsiteY101" fmla="*/ 3057098 h 4046561"/>
                  <a:gd name="connsiteX102" fmla="*/ 2716864 w 3692679"/>
                  <a:gd name="connsiteY102" fmla="*/ 3118513 h 4046561"/>
                  <a:gd name="connsiteX103" fmla="*/ 2655560 w 3692679"/>
                  <a:gd name="connsiteY103" fmla="*/ 3193845 h 4046561"/>
                  <a:gd name="connsiteX104" fmla="*/ 2621439 w 3692679"/>
                  <a:gd name="connsiteY104" fmla="*/ 3248441 h 4046561"/>
                  <a:gd name="connsiteX105" fmla="*/ 2594034 w 3692679"/>
                  <a:gd name="connsiteY105" fmla="*/ 3323230 h 4046561"/>
                  <a:gd name="connsiteX106" fmla="*/ 2634977 w 3692679"/>
                  <a:gd name="connsiteY106" fmla="*/ 3357349 h 4046561"/>
                  <a:gd name="connsiteX107" fmla="*/ 2655449 w 3692679"/>
                  <a:gd name="connsiteY107" fmla="*/ 3364173 h 4046561"/>
                  <a:gd name="connsiteX108" fmla="*/ 2675921 w 3692679"/>
                  <a:gd name="connsiteY108" fmla="*/ 3377821 h 4046561"/>
                  <a:gd name="connsiteX109" fmla="*/ 2696392 w 3692679"/>
                  <a:gd name="connsiteY109" fmla="*/ 3384645 h 4046561"/>
                  <a:gd name="connsiteX110" fmla="*/ 2757807 w 3692679"/>
                  <a:gd name="connsiteY110" fmla="*/ 3418764 h 4046561"/>
                  <a:gd name="connsiteX111" fmla="*/ 2778279 w 3692679"/>
                  <a:gd name="connsiteY111" fmla="*/ 3432412 h 4046561"/>
                  <a:gd name="connsiteX112" fmla="*/ 2826164 w 3692679"/>
                  <a:gd name="connsiteY112" fmla="*/ 3473648 h 4046561"/>
                  <a:gd name="connsiteX113" fmla="*/ 2880757 w 3692679"/>
                  <a:gd name="connsiteY113" fmla="*/ 3507771 h 4046561"/>
                  <a:gd name="connsiteX114" fmla="*/ 2921580 w 3692679"/>
                  <a:gd name="connsiteY114" fmla="*/ 3500651 h 4046561"/>
                  <a:gd name="connsiteX115" fmla="*/ 2989944 w 3692679"/>
                  <a:gd name="connsiteY115" fmla="*/ 3439525 h 4046561"/>
                  <a:gd name="connsiteX116" fmla="*/ 3092177 w 3692679"/>
                  <a:gd name="connsiteY116" fmla="*/ 3370997 h 4046561"/>
                  <a:gd name="connsiteX117" fmla="*/ 3105825 w 3692679"/>
                  <a:gd name="connsiteY117" fmla="*/ 3350525 h 4046561"/>
                  <a:gd name="connsiteX118" fmla="*/ 3119473 w 3692679"/>
                  <a:gd name="connsiteY118" fmla="*/ 3370997 h 4046561"/>
                  <a:gd name="connsiteX119" fmla="*/ 3126297 w 3692679"/>
                  <a:gd name="connsiteY119" fmla="*/ 3391468 h 4046561"/>
                  <a:gd name="connsiteX120" fmla="*/ 3167240 w 3692679"/>
                  <a:gd name="connsiteY120" fmla="*/ 3418764 h 4046561"/>
                  <a:gd name="connsiteX121" fmla="*/ 3187712 w 3692679"/>
                  <a:gd name="connsiteY121" fmla="*/ 3432412 h 4046561"/>
                  <a:gd name="connsiteX122" fmla="*/ 3228655 w 3692679"/>
                  <a:gd name="connsiteY122" fmla="*/ 3405116 h 4046561"/>
                  <a:gd name="connsiteX123" fmla="*/ 3242303 w 3692679"/>
                  <a:gd name="connsiteY123" fmla="*/ 3425588 h 4046561"/>
                  <a:gd name="connsiteX124" fmla="*/ 3283246 w 3692679"/>
                  <a:gd name="connsiteY124" fmla="*/ 3459707 h 4046561"/>
                  <a:gd name="connsiteX125" fmla="*/ 3310541 w 3692679"/>
                  <a:gd name="connsiteY125" fmla="*/ 3500651 h 4046561"/>
                  <a:gd name="connsiteX126" fmla="*/ 3296894 w 3692679"/>
                  <a:gd name="connsiteY126" fmla="*/ 3521122 h 4046561"/>
                  <a:gd name="connsiteX127" fmla="*/ 3283246 w 3692679"/>
                  <a:gd name="connsiteY127" fmla="*/ 3562066 h 4046561"/>
                  <a:gd name="connsiteX128" fmla="*/ 3269598 w 3692679"/>
                  <a:gd name="connsiteY128" fmla="*/ 3582537 h 4046561"/>
                  <a:gd name="connsiteX129" fmla="*/ 3262774 w 3692679"/>
                  <a:gd name="connsiteY129" fmla="*/ 3603009 h 4046561"/>
                  <a:gd name="connsiteX130" fmla="*/ 3290070 w 3692679"/>
                  <a:gd name="connsiteY130" fmla="*/ 3650776 h 4046561"/>
                  <a:gd name="connsiteX131" fmla="*/ 3310541 w 3692679"/>
                  <a:gd name="connsiteY131" fmla="*/ 3664424 h 4046561"/>
                  <a:gd name="connsiteX132" fmla="*/ 3351485 w 3692679"/>
                  <a:gd name="connsiteY132" fmla="*/ 3691719 h 4046561"/>
                  <a:gd name="connsiteX133" fmla="*/ 3371956 w 3692679"/>
                  <a:gd name="connsiteY133" fmla="*/ 3705367 h 4046561"/>
                  <a:gd name="connsiteX134" fmla="*/ 3378780 w 3692679"/>
                  <a:gd name="connsiteY134" fmla="*/ 3725839 h 4046561"/>
                  <a:gd name="connsiteX135" fmla="*/ 3392428 w 3692679"/>
                  <a:gd name="connsiteY135" fmla="*/ 3746310 h 4046561"/>
                  <a:gd name="connsiteX136" fmla="*/ 3412900 w 3692679"/>
                  <a:gd name="connsiteY136" fmla="*/ 3814549 h 4046561"/>
                  <a:gd name="connsiteX137" fmla="*/ 3426547 w 3692679"/>
                  <a:gd name="connsiteY137" fmla="*/ 3903260 h 4046561"/>
                  <a:gd name="connsiteX138" fmla="*/ 3460667 w 3692679"/>
                  <a:gd name="connsiteY138" fmla="*/ 3937379 h 4046561"/>
                  <a:gd name="connsiteX139" fmla="*/ 3501610 w 3692679"/>
                  <a:gd name="connsiteY139" fmla="*/ 3978322 h 4046561"/>
                  <a:gd name="connsiteX140" fmla="*/ 3542553 w 3692679"/>
                  <a:gd name="connsiteY140" fmla="*/ 4012442 h 4046561"/>
                  <a:gd name="connsiteX141" fmla="*/ 3583497 w 3692679"/>
                  <a:gd name="connsiteY141" fmla="*/ 4046561 h 4046561"/>
                  <a:gd name="connsiteX142" fmla="*/ 3603968 w 3692679"/>
                  <a:gd name="connsiteY142" fmla="*/ 4005618 h 4046561"/>
                  <a:gd name="connsiteX143" fmla="*/ 3590321 w 3692679"/>
                  <a:gd name="connsiteY143" fmla="*/ 3957851 h 4046561"/>
                  <a:gd name="connsiteX144" fmla="*/ 3576673 w 3692679"/>
                  <a:gd name="connsiteY144" fmla="*/ 3910083 h 4046561"/>
                  <a:gd name="connsiteX145" fmla="*/ 3563025 w 3692679"/>
                  <a:gd name="connsiteY145" fmla="*/ 3889612 h 4046561"/>
                  <a:gd name="connsiteX146" fmla="*/ 3535730 w 3692679"/>
                  <a:gd name="connsiteY146" fmla="*/ 3828197 h 4046561"/>
                  <a:gd name="connsiteX147" fmla="*/ 3515258 w 3692679"/>
                  <a:gd name="connsiteY147" fmla="*/ 3780430 h 4046561"/>
                  <a:gd name="connsiteX148" fmla="*/ 3501610 w 3692679"/>
                  <a:gd name="connsiteY148" fmla="*/ 3759958 h 4046561"/>
                  <a:gd name="connsiteX149" fmla="*/ 3487962 w 3692679"/>
                  <a:gd name="connsiteY149" fmla="*/ 3719015 h 4046561"/>
                  <a:gd name="connsiteX150" fmla="*/ 3474315 w 3692679"/>
                  <a:gd name="connsiteY150" fmla="*/ 3678071 h 4046561"/>
                  <a:gd name="connsiteX151" fmla="*/ 3467491 w 3692679"/>
                  <a:gd name="connsiteY151" fmla="*/ 3650776 h 4046561"/>
                  <a:gd name="connsiteX152" fmla="*/ 3447019 w 3692679"/>
                  <a:gd name="connsiteY152" fmla="*/ 3589361 h 4046561"/>
                  <a:gd name="connsiteX153" fmla="*/ 3433371 w 3692679"/>
                  <a:gd name="connsiteY153" fmla="*/ 3541594 h 4046561"/>
                  <a:gd name="connsiteX154" fmla="*/ 3419724 w 3692679"/>
                  <a:gd name="connsiteY154" fmla="*/ 3411940 h 4046561"/>
                  <a:gd name="connsiteX155" fmla="*/ 3426547 w 3692679"/>
                  <a:gd name="connsiteY155" fmla="*/ 3309582 h 4046561"/>
                  <a:gd name="connsiteX156" fmla="*/ 3433371 w 3692679"/>
                  <a:gd name="connsiteY156" fmla="*/ 3282286 h 4046561"/>
                  <a:gd name="connsiteX157" fmla="*/ 3447019 w 3692679"/>
                  <a:gd name="connsiteY157" fmla="*/ 3241343 h 4046561"/>
                  <a:gd name="connsiteX158" fmla="*/ 3453843 w 3692679"/>
                  <a:gd name="connsiteY158" fmla="*/ 3220871 h 4046561"/>
                  <a:gd name="connsiteX159" fmla="*/ 3467491 w 3692679"/>
                  <a:gd name="connsiteY159" fmla="*/ 3200400 h 4046561"/>
                  <a:gd name="connsiteX160" fmla="*/ 3481138 w 3692679"/>
                  <a:gd name="connsiteY160" fmla="*/ 3159457 h 4046561"/>
                  <a:gd name="connsiteX161" fmla="*/ 3494786 w 3692679"/>
                  <a:gd name="connsiteY161" fmla="*/ 3138985 h 4046561"/>
                  <a:gd name="connsiteX162" fmla="*/ 3508434 w 3692679"/>
                  <a:gd name="connsiteY162" fmla="*/ 3098042 h 4046561"/>
                  <a:gd name="connsiteX163" fmla="*/ 3522082 w 3692679"/>
                  <a:gd name="connsiteY163" fmla="*/ 3057098 h 4046561"/>
                  <a:gd name="connsiteX164" fmla="*/ 3528906 w 3692679"/>
                  <a:gd name="connsiteY164" fmla="*/ 3036627 h 4046561"/>
                  <a:gd name="connsiteX165" fmla="*/ 3535730 w 3692679"/>
                  <a:gd name="connsiteY165" fmla="*/ 3009331 h 4046561"/>
                  <a:gd name="connsiteX166" fmla="*/ 3549377 w 3692679"/>
                  <a:gd name="connsiteY166" fmla="*/ 2968388 h 4046561"/>
                  <a:gd name="connsiteX167" fmla="*/ 3576673 w 3692679"/>
                  <a:gd name="connsiteY167" fmla="*/ 2886501 h 4046561"/>
                  <a:gd name="connsiteX168" fmla="*/ 3590321 w 3692679"/>
                  <a:gd name="connsiteY168" fmla="*/ 2838734 h 4046561"/>
                  <a:gd name="connsiteX169" fmla="*/ 3603968 w 3692679"/>
                  <a:gd name="connsiteY169" fmla="*/ 2797791 h 4046561"/>
                  <a:gd name="connsiteX170" fmla="*/ 3610792 w 3692679"/>
                  <a:gd name="connsiteY170" fmla="*/ 2770495 h 4046561"/>
                  <a:gd name="connsiteX171" fmla="*/ 3624440 w 3692679"/>
                  <a:gd name="connsiteY171" fmla="*/ 2729552 h 4046561"/>
                  <a:gd name="connsiteX172" fmla="*/ 3631264 w 3692679"/>
                  <a:gd name="connsiteY172" fmla="*/ 2681785 h 4046561"/>
                  <a:gd name="connsiteX173" fmla="*/ 3638088 w 3692679"/>
                  <a:gd name="connsiteY173" fmla="*/ 2654489 h 4046561"/>
                  <a:gd name="connsiteX174" fmla="*/ 3644912 w 3692679"/>
                  <a:gd name="connsiteY174" fmla="*/ 2593074 h 4046561"/>
                  <a:gd name="connsiteX175" fmla="*/ 3658559 w 3692679"/>
                  <a:gd name="connsiteY175" fmla="*/ 2483892 h 4046561"/>
                  <a:gd name="connsiteX176" fmla="*/ 3665383 w 3692679"/>
                  <a:gd name="connsiteY176" fmla="*/ 2333767 h 4046561"/>
                  <a:gd name="connsiteX177" fmla="*/ 3672207 w 3692679"/>
                  <a:gd name="connsiteY177" fmla="*/ 2272352 h 4046561"/>
                  <a:gd name="connsiteX178" fmla="*/ 3692679 w 3692679"/>
                  <a:gd name="connsiteY178" fmla="*/ 1924334 h 4046561"/>
                  <a:gd name="connsiteX179" fmla="*/ 3685855 w 3692679"/>
                  <a:gd name="connsiteY179" fmla="*/ 1828800 h 4046561"/>
                  <a:gd name="connsiteX180" fmla="*/ 3665383 w 3692679"/>
                  <a:gd name="connsiteY180" fmla="*/ 1760561 h 4046561"/>
                  <a:gd name="connsiteX181" fmla="*/ 3658559 w 3692679"/>
                  <a:gd name="connsiteY181" fmla="*/ 1726442 h 4046561"/>
                  <a:gd name="connsiteX182" fmla="*/ 3651735 w 3692679"/>
                  <a:gd name="connsiteY182" fmla="*/ 1705970 h 4046561"/>
                  <a:gd name="connsiteX183" fmla="*/ 3644912 w 3692679"/>
                  <a:gd name="connsiteY183" fmla="*/ 1726442 h 4046561"/>
                  <a:gd name="connsiteX184" fmla="*/ 3631264 w 3692679"/>
                  <a:gd name="connsiteY184" fmla="*/ 1746913 h 4046561"/>
                  <a:gd name="connsiteX185" fmla="*/ 3597144 w 3692679"/>
                  <a:gd name="connsiteY185" fmla="*/ 1801504 h 4046561"/>
                  <a:gd name="connsiteX186" fmla="*/ 3590321 w 3692679"/>
                  <a:gd name="connsiteY186" fmla="*/ 1821976 h 4046561"/>
                  <a:gd name="connsiteX187" fmla="*/ 3549377 w 3692679"/>
                  <a:gd name="connsiteY187" fmla="*/ 1842448 h 4046561"/>
                  <a:gd name="connsiteX188" fmla="*/ 3501610 w 3692679"/>
                  <a:gd name="connsiteY188" fmla="*/ 1862919 h 4046561"/>
                  <a:gd name="connsiteX189" fmla="*/ 3378780 w 3692679"/>
                  <a:gd name="connsiteY189" fmla="*/ 1835624 h 4046561"/>
                  <a:gd name="connsiteX190" fmla="*/ 3303856 w 3692679"/>
                  <a:gd name="connsiteY190" fmla="*/ 1822129 h 4046561"/>
                  <a:gd name="connsiteX191" fmla="*/ 3310679 w 3692679"/>
                  <a:gd name="connsiteY191" fmla="*/ 1603747 h 4046561"/>
                  <a:gd name="connsiteX192" fmla="*/ 3324329 w 3692679"/>
                  <a:gd name="connsiteY192" fmla="*/ 1562800 h 4046561"/>
                  <a:gd name="connsiteX193" fmla="*/ 3331013 w 3692679"/>
                  <a:gd name="connsiteY193" fmla="*/ 1460310 h 4046561"/>
                  <a:gd name="connsiteX194" fmla="*/ 3303718 w 3692679"/>
                  <a:gd name="connsiteY194" fmla="*/ 1398895 h 4046561"/>
                  <a:gd name="connsiteX195" fmla="*/ 3296894 w 3692679"/>
                  <a:gd name="connsiteY195" fmla="*/ 1378424 h 4046561"/>
                  <a:gd name="connsiteX196" fmla="*/ 3290070 w 3692679"/>
                  <a:gd name="connsiteY196" fmla="*/ 1357952 h 4046561"/>
                  <a:gd name="connsiteX197" fmla="*/ 3071706 w 3692679"/>
                  <a:gd name="connsiteY197" fmla="*/ 1330657 h 4046561"/>
                  <a:gd name="connsiteX198" fmla="*/ 2846518 w 3692679"/>
                  <a:gd name="connsiteY198" fmla="*/ 1337480 h 4046561"/>
                  <a:gd name="connsiteX199" fmla="*/ 2826046 w 3692679"/>
                  <a:gd name="connsiteY199" fmla="*/ 1351128 h 4046561"/>
                  <a:gd name="connsiteX200" fmla="*/ 2812398 w 3692679"/>
                  <a:gd name="connsiteY200" fmla="*/ 1392071 h 4046561"/>
                  <a:gd name="connsiteX201" fmla="*/ 2805574 w 3692679"/>
                  <a:gd name="connsiteY201" fmla="*/ 1419367 h 4046561"/>
                  <a:gd name="connsiteX202" fmla="*/ 2791927 w 3692679"/>
                  <a:gd name="connsiteY202" fmla="*/ 1473958 h 4046561"/>
                  <a:gd name="connsiteX203" fmla="*/ 2785103 w 3692679"/>
                  <a:gd name="connsiteY203" fmla="*/ 1521725 h 4046561"/>
                  <a:gd name="connsiteX204" fmla="*/ 2791927 w 3692679"/>
                  <a:gd name="connsiteY204" fmla="*/ 1705970 h 4046561"/>
                  <a:gd name="connsiteX205" fmla="*/ 2805574 w 3692679"/>
                  <a:gd name="connsiteY205" fmla="*/ 1808328 h 4046561"/>
                  <a:gd name="connsiteX206" fmla="*/ 2798750 w 3692679"/>
                  <a:gd name="connsiteY206" fmla="*/ 1835624 h 4046561"/>
                  <a:gd name="connsiteX207" fmla="*/ 2737335 w 3692679"/>
                  <a:gd name="connsiteY207" fmla="*/ 1828800 h 4046561"/>
                  <a:gd name="connsiteX208" fmla="*/ 2614506 w 3692679"/>
                  <a:gd name="connsiteY208" fmla="*/ 1821976 h 4046561"/>
                  <a:gd name="connsiteX209" fmla="*/ 2348374 w 3692679"/>
                  <a:gd name="connsiteY209" fmla="*/ 1808328 h 4046561"/>
                  <a:gd name="connsiteX210" fmla="*/ 2225638 w 3692679"/>
                  <a:gd name="connsiteY210" fmla="*/ 1815305 h 4046561"/>
                  <a:gd name="connsiteX211" fmla="*/ 2150573 w 3692679"/>
                  <a:gd name="connsiteY211" fmla="*/ 1815305 h 4046561"/>
                  <a:gd name="connsiteX212" fmla="*/ 1979968 w 3692679"/>
                  <a:gd name="connsiteY212" fmla="*/ 1808480 h 4046561"/>
                  <a:gd name="connsiteX213" fmla="*/ 1918470 w 3692679"/>
                  <a:gd name="connsiteY213" fmla="*/ 1753737 h 4046561"/>
                  <a:gd name="connsiteX214" fmla="*/ 1877527 w 3692679"/>
                  <a:gd name="connsiteY214" fmla="*/ 1692322 h 4046561"/>
                  <a:gd name="connsiteX215" fmla="*/ 1863879 w 3692679"/>
                  <a:gd name="connsiteY215" fmla="*/ 1671851 h 4046561"/>
                  <a:gd name="connsiteX216" fmla="*/ 1822935 w 3692679"/>
                  <a:gd name="connsiteY216" fmla="*/ 1630907 h 4046561"/>
                  <a:gd name="connsiteX217" fmla="*/ 1775168 w 3692679"/>
                  <a:gd name="connsiteY217" fmla="*/ 1576316 h 4046561"/>
                  <a:gd name="connsiteX218" fmla="*/ 1720577 w 3692679"/>
                  <a:gd name="connsiteY218" fmla="*/ 1514901 h 4046561"/>
                  <a:gd name="connsiteX219" fmla="*/ 1679634 w 3692679"/>
                  <a:gd name="connsiteY219" fmla="*/ 1487606 h 4046561"/>
                  <a:gd name="connsiteX220" fmla="*/ 1618219 w 3692679"/>
                  <a:gd name="connsiteY220" fmla="*/ 1439839 h 4046561"/>
                  <a:gd name="connsiteX221" fmla="*/ 1577276 w 3692679"/>
                  <a:gd name="connsiteY221" fmla="*/ 1398895 h 4046561"/>
                  <a:gd name="connsiteX222" fmla="*/ 1536333 w 3692679"/>
                  <a:gd name="connsiteY222" fmla="*/ 1371600 h 4046561"/>
                  <a:gd name="connsiteX223" fmla="*/ 1488565 w 3692679"/>
                  <a:gd name="connsiteY223" fmla="*/ 1310185 h 4046561"/>
                  <a:gd name="connsiteX224" fmla="*/ 1468094 w 3692679"/>
                  <a:gd name="connsiteY224" fmla="*/ 1289713 h 4046561"/>
                  <a:gd name="connsiteX225" fmla="*/ 1447622 w 3692679"/>
                  <a:gd name="connsiteY225" fmla="*/ 1282889 h 4046561"/>
                  <a:gd name="connsiteX226" fmla="*/ 1420327 w 3692679"/>
                  <a:gd name="connsiteY226" fmla="*/ 1248770 h 4046561"/>
                  <a:gd name="connsiteX227" fmla="*/ 1393031 w 3692679"/>
                  <a:gd name="connsiteY227" fmla="*/ 1214651 h 4046561"/>
                  <a:gd name="connsiteX228" fmla="*/ 1379383 w 3692679"/>
                  <a:gd name="connsiteY228" fmla="*/ 1194179 h 4046561"/>
                  <a:gd name="connsiteX229" fmla="*/ 1338440 w 3692679"/>
                  <a:gd name="connsiteY229" fmla="*/ 1153236 h 4046561"/>
                  <a:gd name="connsiteX230" fmla="*/ 1304321 w 3692679"/>
                  <a:gd name="connsiteY230" fmla="*/ 1125940 h 4046561"/>
                  <a:gd name="connsiteX231" fmla="*/ 1290673 w 3692679"/>
                  <a:gd name="connsiteY231" fmla="*/ 1098645 h 4046561"/>
                  <a:gd name="connsiteX232" fmla="*/ 1270201 w 3692679"/>
                  <a:gd name="connsiteY232" fmla="*/ 1084997 h 4046561"/>
                  <a:gd name="connsiteX233" fmla="*/ 1242906 w 3692679"/>
                  <a:gd name="connsiteY233" fmla="*/ 1064525 h 4046561"/>
                  <a:gd name="connsiteX234" fmla="*/ 1297551 w 3692679"/>
                  <a:gd name="connsiteY234" fmla="*/ 873530 h 4046561"/>
                  <a:gd name="connsiteX235" fmla="*/ 1345320 w 3692679"/>
                  <a:gd name="connsiteY235" fmla="*/ 743866 h 4046561"/>
                  <a:gd name="connsiteX236" fmla="*/ 1331672 w 3692679"/>
                  <a:gd name="connsiteY236" fmla="*/ 696095 h 4046561"/>
                  <a:gd name="connsiteX237" fmla="*/ 1249782 w 3692679"/>
                  <a:gd name="connsiteY237" fmla="*/ 696095 h 4046561"/>
                  <a:gd name="connsiteX238" fmla="*/ 1113344 w 3692679"/>
                  <a:gd name="connsiteY238" fmla="*/ 621082 h 4046561"/>
                  <a:gd name="connsiteX239" fmla="*/ 949519 w 3692679"/>
                  <a:gd name="connsiteY239" fmla="*/ 545956 h 4046561"/>
                  <a:gd name="connsiteX240" fmla="*/ 846197 w 3692679"/>
                  <a:gd name="connsiteY240" fmla="*/ 484536 h 4046561"/>
                  <a:gd name="connsiteX241" fmla="*/ 772090 w 3692679"/>
                  <a:gd name="connsiteY241" fmla="*/ 450415 h 4046561"/>
                  <a:gd name="connsiteX242" fmla="*/ 717496 w 3692679"/>
                  <a:gd name="connsiteY242" fmla="*/ 429940 h 4046561"/>
                  <a:gd name="connsiteX243" fmla="*/ 662904 w 3692679"/>
                  <a:gd name="connsiteY243" fmla="*/ 388994 h 4046561"/>
                  <a:gd name="connsiteX244" fmla="*/ 642430 w 3692679"/>
                  <a:gd name="connsiteY244" fmla="*/ 375345 h 4046561"/>
                  <a:gd name="connsiteX245" fmla="*/ 574189 w 3692679"/>
                  <a:gd name="connsiteY245" fmla="*/ 368521 h 4046561"/>
                  <a:gd name="connsiteX246" fmla="*/ 560564 w 3692679"/>
                  <a:gd name="connsiteY246" fmla="*/ 354900 h 4046561"/>
                  <a:gd name="connsiteX247" fmla="*/ 669728 w 3692679"/>
                  <a:gd name="connsiteY247" fmla="*/ 163787 h 4046561"/>
                  <a:gd name="connsiteX248" fmla="*/ 642457 w 3692679"/>
                  <a:gd name="connsiteY248" fmla="*/ 109204 h 4046561"/>
                  <a:gd name="connsiteX249" fmla="*/ 581060 w 3692679"/>
                  <a:gd name="connsiteY249" fmla="*/ 68261 h 4046561"/>
                  <a:gd name="connsiteX250" fmla="*/ 512772 w 3692679"/>
                  <a:gd name="connsiteY250" fmla="*/ 34122 h 4046561"/>
                  <a:gd name="connsiteX251" fmla="*/ 451335 w 3692679"/>
                  <a:gd name="connsiteY251" fmla="*/ 27295 h 4046561"/>
                  <a:gd name="connsiteX252" fmla="*/ 444512 w 3692679"/>
                  <a:gd name="connsiteY252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280135 w 3692679"/>
                  <a:gd name="connsiteY90" fmla="*/ 2702257 h 4046561"/>
                  <a:gd name="connsiteX91" fmla="*/ 2355297 w 3692679"/>
                  <a:gd name="connsiteY91" fmla="*/ 2770728 h 4046561"/>
                  <a:gd name="connsiteX92" fmla="*/ 2450834 w 3692679"/>
                  <a:gd name="connsiteY92" fmla="*/ 2811676 h 4046561"/>
                  <a:gd name="connsiteX93" fmla="*/ 2525795 w 3692679"/>
                  <a:gd name="connsiteY93" fmla="*/ 2825086 h 4046561"/>
                  <a:gd name="connsiteX94" fmla="*/ 2546373 w 3692679"/>
                  <a:gd name="connsiteY94" fmla="*/ 2873095 h 4046561"/>
                  <a:gd name="connsiteX95" fmla="*/ 2614506 w 3692679"/>
                  <a:gd name="connsiteY95" fmla="*/ 2879677 h 4046561"/>
                  <a:gd name="connsiteX96" fmla="*/ 2634977 w 3692679"/>
                  <a:gd name="connsiteY96" fmla="*/ 2900149 h 4046561"/>
                  <a:gd name="connsiteX97" fmla="*/ 2689680 w 3692679"/>
                  <a:gd name="connsiteY97" fmla="*/ 2982287 h 4046561"/>
                  <a:gd name="connsiteX98" fmla="*/ 2696392 w 3692679"/>
                  <a:gd name="connsiteY98" fmla="*/ 2995683 h 4046561"/>
                  <a:gd name="connsiteX99" fmla="*/ 2703216 w 3692679"/>
                  <a:gd name="connsiteY99" fmla="*/ 3016155 h 4046561"/>
                  <a:gd name="connsiteX100" fmla="*/ 2723688 w 3692679"/>
                  <a:gd name="connsiteY100" fmla="*/ 3057098 h 4046561"/>
                  <a:gd name="connsiteX101" fmla="*/ 2716864 w 3692679"/>
                  <a:gd name="connsiteY101" fmla="*/ 3118513 h 4046561"/>
                  <a:gd name="connsiteX102" fmla="*/ 2655560 w 3692679"/>
                  <a:gd name="connsiteY102" fmla="*/ 3193845 h 4046561"/>
                  <a:gd name="connsiteX103" fmla="*/ 2621439 w 3692679"/>
                  <a:gd name="connsiteY103" fmla="*/ 3248441 h 4046561"/>
                  <a:gd name="connsiteX104" fmla="*/ 2594034 w 3692679"/>
                  <a:gd name="connsiteY104" fmla="*/ 3323230 h 4046561"/>
                  <a:gd name="connsiteX105" fmla="*/ 2634977 w 3692679"/>
                  <a:gd name="connsiteY105" fmla="*/ 3357349 h 4046561"/>
                  <a:gd name="connsiteX106" fmla="*/ 2655449 w 3692679"/>
                  <a:gd name="connsiteY106" fmla="*/ 3364173 h 4046561"/>
                  <a:gd name="connsiteX107" fmla="*/ 2675921 w 3692679"/>
                  <a:gd name="connsiteY107" fmla="*/ 3377821 h 4046561"/>
                  <a:gd name="connsiteX108" fmla="*/ 2696392 w 3692679"/>
                  <a:gd name="connsiteY108" fmla="*/ 3384645 h 4046561"/>
                  <a:gd name="connsiteX109" fmla="*/ 2757807 w 3692679"/>
                  <a:gd name="connsiteY109" fmla="*/ 3418764 h 4046561"/>
                  <a:gd name="connsiteX110" fmla="*/ 2778279 w 3692679"/>
                  <a:gd name="connsiteY110" fmla="*/ 3432412 h 4046561"/>
                  <a:gd name="connsiteX111" fmla="*/ 2826164 w 3692679"/>
                  <a:gd name="connsiteY111" fmla="*/ 3473648 h 4046561"/>
                  <a:gd name="connsiteX112" fmla="*/ 2880757 w 3692679"/>
                  <a:gd name="connsiteY112" fmla="*/ 3507771 h 4046561"/>
                  <a:gd name="connsiteX113" fmla="*/ 2921580 w 3692679"/>
                  <a:gd name="connsiteY113" fmla="*/ 3500651 h 4046561"/>
                  <a:gd name="connsiteX114" fmla="*/ 2989944 w 3692679"/>
                  <a:gd name="connsiteY114" fmla="*/ 3439525 h 4046561"/>
                  <a:gd name="connsiteX115" fmla="*/ 3092177 w 3692679"/>
                  <a:gd name="connsiteY115" fmla="*/ 3370997 h 4046561"/>
                  <a:gd name="connsiteX116" fmla="*/ 3105825 w 3692679"/>
                  <a:gd name="connsiteY116" fmla="*/ 3350525 h 4046561"/>
                  <a:gd name="connsiteX117" fmla="*/ 3119473 w 3692679"/>
                  <a:gd name="connsiteY117" fmla="*/ 3370997 h 4046561"/>
                  <a:gd name="connsiteX118" fmla="*/ 3126297 w 3692679"/>
                  <a:gd name="connsiteY118" fmla="*/ 3391468 h 4046561"/>
                  <a:gd name="connsiteX119" fmla="*/ 3167240 w 3692679"/>
                  <a:gd name="connsiteY119" fmla="*/ 3418764 h 4046561"/>
                  <a:gd name="connsiteX120" fmla="*/ 3187712 w 3692679"/>
                  <a:gd name="connsiteY120" fmla="*/ 3432412 h 4046561"/>
                  <a:gd name="connsiteX121" fmla="*/ 3228655 w 3692679"/>
                  <a:gd name="connsiteY121" fmla="*/ 3405116 h 4046561"/>
                  <a:gd name="connsiteX122" fmla="*/ 3242303 w 3692679"/>
                  <a:gd name="connsiteY122" fmla="*/ 3425588 h 4046561"/>
                  <a:gd name="connsiteX123" fmla="*/ 3283246 w 3692679"/>
                  <a:gd name="connsiteY123" fmla="*/ 3459707 h 4046561"/>
                  <a:gd name="connsiteX124" fmla="*/ 3310541 w 3692679"/>
                  <a:gd name="connsiteY124" fmla="*/ 3500651 h 4046561"/>
                  <a:gd name="connsiteX125" fmla="*/ 3296894 w 3692679"/>
                  <a:gd name="connsiteY125" fmla="*/ 3521122 h 4046561"/>
                  <a:gd name="connsiteX126" fmla="*/ 3283246 w 3692679"/>
                  <a:gd name="connsiteY126" fmla="*/ 3562066 h 4046561"/>
                  <a:gd name="connsiteX127" fmla="*/ 3269598 w 3692679"/>
                  <a:gd name="connsiteY127" fmla="*/ 3582537 h 4046561"/>
                  <a:gd name="connsiteX128" fmla="*/ 3262774 w 3692679"/>
                  <a:gd name="connsiteY128" fmla="*/ 3603009 h 4046561"/>
                  <a:gd name="connsiteX129" fmla="*/ 3290070 w 3692679"/>
                  <a:gd name="connsiteY129" fmla="*/ 3650776 h 4046561"/>
                  <a:gd name="connsiteX130" fmla="*/ 3310541 w 3692679"/>
                  <a:gd name="connsiteY130" fmla="*/ 3664424 h 4046561"/>
                  <a:gd name="connsiteX131" fmla="*/ 3351485 w 3692679"/>
                  <a:gd name="connsiteY131" fmla="*/ 3691719 h 4046561"/>
                  <a:gd name="connsiteX132" fmla="*/ 3371956 w 3692679"/>
                  <a:gd name="connsiteY132" fmla="*/ 3705367 h 4046561"/>
                  <a:gd name="connsiteX133" fmla="*/ 3378780 w 3692679"/>
                  <a:gd name="connsiteY133" fmla="*/ 3725839 h 4046561"/>
                  <a:gd name="connsiteX134" fmla="*/ 3392428 w 3692679"/>
                  <a:gd name="connsiteY134" fmla="*/ 3746310 h 4046561"/>
                  <a:gd name="connsiteX135" fmla="*/ 3412900 w 3692679"/>
                  <a:gd name="connsiteY135" fmla="*/ 3814549 h 4046561"/>
                  <a:gd name="connsiteX136" fmla="*/ 3426547 w 3692679"/>
                  <a:gd name="connsiteY136" fmla="*/ 3903260 h 4046561"/>
                  <a:gd name="connsiteX137" fmla="*/ 3460667 w 3692679"/>
                  <a:gd name="connsiteY137" fmla="*/ 3937379 h 4046561"/>
                  <a:gd name="connsiteX138" fmla="*/ 3501610 w 3692679"/>
                  <a:gd name="connsiteY138" fmla="*/ 3978322 h 4046561"/>
                  <a:gd name="connsiteX139" fmla="*/ 3542553 w 3692679"/>
                  <a:gd name="connsiteY139" fmla="*/ 4012442 h 4046561"/>
                  <a:gd name="connsiteX140" fmla="*/ 3583497 w 3692679"/>
                  <a:gd name="connsiteY140" fmla="*/ 4046561 h 4046561"/>
                  <a:gd name="connsiteX141" fmla="*/ 3603968 w 3692679"/>
                  <a:gd name="connsiteY141" fmla="*/ 4005618 h 4046561"/>
                  <a:gd name="connsiteX142" fmla="*/ 3590321 w 3692679"/>
                  <a:gd name="connsiteY142" fmla="*/ 3957851 h 4046561"/>
                  <a:gd name="connsiteX143" fmla="*/ 3576673 w 3692679"/>
                  <a:gd name="connsiteY143" fmla="*/ 3910083 h 4046561"/>
                  <a:gd name="connsiteX144" fmla="*/ 3563025 w 3692679"/>
                  <a:gd name="connsiteY144" fmla="*/ 3889612 h 4046561"/>
                  <a:gd name="connsiteX145" fmla="*/ 3535730 w 3692679"/>
                  <a:gd name="connsiteY145" fmla="*/ 3828197 h 4046561"/>
                  <a:gd name="connsiteX146" fmla="*/ 3515258 w 3692679"/>
                  <a:gd name="connsiteY146" fmla="*/ 3780430 h 4046561"/>
                  <a:gd name="connsiteX147" fmla="*/ 3501610 w 3692679"/>
                  <a:gd name="connsiteY147" fmla="*/ 3759958 h 4046561"/>
                  <a:gd name="connsiteX148" fmla="*/ 3487962 w 3692679"/>
                  <a:gd name="connsiteY148" fmla="*/ 3719015 h 4046561"/>
                  <a:gd name="connsiteX149" fmla="*/ 3474315 w 3692679"/>
                  <a:gd name="connsiteY149" fmla="*/ 3678071 h 4046561"/>
                  <a:gd name="connsiteX150" fmla="*/ 3467491 w 3692679"/>
                  <a:gd name="connsiteY150" fmla="*/ 3650776 h 4046561"/>
                  <a:gd name="connsiteX151" fmla="*/ 3447019 w 3692679"/>
                  <a:gd name="connsiteY151" fmla="*/ 3589361 h 4046561"/>
                  <a:gd name="connsiteX152" fmla="*/ 3433371 w 3692679"/>
                  <a:gd name="connsiteY152" fmla="*/ 3541594 h 4046561"/>
                  <a:gd name="connsiteX153" fmla="*/ 3419724 w 3692679"/>
                  <a:gd name="connsiteY153" fmla="*/ 3411940 h 4046561"/>
                  <a:gd name="connsiteX154" fmla="*/ 3426547 w 3692679"/>
                  <a:gd name="connsiteY154" fmla="*/ 3309582 h 4046561"/>
                  <a:gd name="connsiteX155" fmla="*/ 3433371 w 3692679"/>
                  <a:gd name="connsiteY155" fmla="*/ 3282286 h 4046561"/>
                  <a:gd name="connsiteX156" fmla="*/ 3447019 w 3692679"/>
                  <a:gd name="connsiteY156" fmla="*/ 3241343 h 4046561"/>
                  <a:gd name="connsiteX157" fmla="*/ 3453843 w 3692679"/>
                  <a:gd name="connsiteY157" fmla="*/ 3220871 h 4046561"/>
                  <a:gd name="connsiteX158" fmla="*/ 3467491 w 3692679"/>
                  <a:gd name="connsiteY158" fmla="*/ 3200400 h 4046561"/>
                  <a:gd name="connsiteX159" fmla="*/ 3481138 w 3692679"/>
                  <a:gd name="connsiteY159" fmla="*/ 3159457 h 4046561"/>
                  <a:gd name="connsiteX160" fmla="*/ 3494786 w 3692679"/>
                  <a:gd name="connsiteY160" fmla="*/ 3138985 h 4046561"/>
                  <a:gd name="connsiteX161" fmla="*/ 3508434 w 3692679"/>
                  <a:gd name="connsiteY161" fmla="*/ 3098042 h 4046561"/>
                  <a:gd name="connsiteX162" fmla="*/ 3522082 w 3692679"/>
                  <a:gd name="connsiteY162" fmla="*/ 3057098 h 4046561"/>
                  <a:gd name="connsiteX163" fmla="*/ 3528906 w 3692679"/>
                  <a:gd name="connsiteY163" fmla="*/ 3036627 h 4046561"/>
                  <a:gd name="connsiteX164" fmla="*/ 3535730 w 3692679"/>
                  <a:gd name="connsiteY164" fmla="*/ 3009331 h 4046561"/>
                  <a:gd name="connsiteX165" fmla="*/ 3549377 w 3692679"/>
                  <a:gd name="connsiteY165" fmla="*/ 2968388 h 4046561"/>
                  <a:gd name="connsiteX166" fmla="*/ 3576673 w 3692679"/>
                  <a:gd name="connsiteY166" fmla="*/ 2886501 h 4046561"/>
                  <a:gd name="connsiteX167" fmla="*/ 3590321 w 3692679"/>
                  <a:gd name="connsiteY167" fmla="*/ 2838734 h 4046561"/>
                  <a:gd name="connsiteX168" fmla="*/ 3603968 w 3692679"/>
                  <a:gd name="connsiteY168" fmla="*/ 2797791 h 4046561"/>
                  <a:gd name="connsiteX169" fmla="*/ 3610792 w 3692679"/>
                  <a:gd name="connsiteY169" fmla="*/ 2770495 h 4046561"/>
                  <a:gd name="connsiteX170" fmla="*/ 3624440 w 3692679"/>
                  <a:gd name="connsiteY170" fmla="*/ 2729552 h 4046561"/>
                  <a:gd name="connsiteX171" fmla="*/ 3631264 w 3692679"/>
                  <a:gd name="connsiteY171" fmla="*/ 2681785 h 4046561"/>
                  <a:gd name="connsiteX172" fmla="*/ 3638088 w 3692679"/>
                  <a:gd name="connsiteY172" fmla="*/ 2654489 h 4046561"/>
                  <a:gd name="connsiteX173" fmla="*/ 3644912 w 3692679"/>
                  <a:gd name="connsiteY173" fmla="*/ 2593074 h 4046561"/>
                  <a:gd name="connsiteX174" fmla="*/ 3658559 w 3692679"/>
                  <a:gd name="connsiteY174" fmla="*/ 2483892 h 4046561"/>
                  <a:gd name="connsiteX175" fmla="*/ 3665383 w 3692679"/>
                  <a:gd name="connsiteY175" fmla="*/ 2333767 h 4046561"/>
                  <a:gd name="connsiteX176" fmla="*/ 3672207 w 3692679"/>
                  <a:gd name="connsiteY176" fmla="*/ 2272352 h 4046561"/>
                  <a:gd name="connsiteX177" fmla="*/ 3692679 w 3692679"/>
                  <a:gd name="connsiteY177" fmla="*/ 1924334 h 4046561"/>
                  <a:gd name="connsiteX178" fmla="*/ 3685855 w 3692679"/>
                  <a:gd name="connsiteY178" fmla="*/ 1828800 h 4046561"/>
                  <a:gd name="connsiteX179" fmla="*/ 3665383 w 3692679"/>
                  <a:gd name="connsiteY179" fmla="*/ 1760561 h 4046561"/>
                  <a:gd name="connsiteX180" fmla="*/ 3658559 w 3692679"/>
                  <a:gd name="connsiteY180" fmla="*/ 1726442 h 4046561"/>
                  <a:gd name="connsiteX181" fmla="*/ 3651735 w 3692679"/>
                  <a:gd name="connsiteY181" fmla="*/ 1705970 h 4046561"/>
                  <a:gd name="connsiteX182" fmla="*/ 3644912 w 3692679"/>
                  <a:gd name="connsiteY182" fmla="*/ 1726442 h 4046561"/>
                  <a:gd name="connsiteX183" fmla="*/ 3631264 w 3692679"/>
                  <a:gd name="connsiteY183" fmla="*/ 1746913 h 4046561"/>
                  <a:gd name="connsiteX184" fmla="*/ 3597144 w 3692679"/>
                  <a:gd name="connsiteY184" fmla="*/ 1801504 h 4046561"/>
                  <a:gd name="connsiteX185" fmla="*/ 3590321 w 3692679"/>
                  <a:gd name="connsiteY185" fmla="*/ 1821976 h 4046561"/>
                  <a:gd name="connsiteX186" fmla="*/ 3549377 w 3692679"/>
                  <a:gd name="connsiteY186" fmla="*/ 1842448 h 4046561"/>
                  <a:gd name="connsiteX187" fmla="*/ 3501610 w 3692679"/>
                  <a:gd name="connsiteY187" fmla="*/ 1862919 h 4046561"/>
                  <a:gd name="connsiteX188" fmla="*/ 3378780 w 3692679"/>
                  <a:gd name="connsiteY188" fmla="*/ 1835624 h 4046561"/>
                  <a:gd name="connsiteX189" fmla="*/ 3303856 w 3692679"/>
                  <a:gd name="connsiteY189" fmla="*/ 1822129 h 4046561"/>
                  <a:gd name="connsiteX190" fmla="*/ 3310679 w 3692679"/>
                  <a:gd name="connsiteY190" fmla="*/ 1603747 h 4046561"/>
                  <a:gd name="connsiteX191" fmla="*/ 3324329 w 3692679"/>
                  <a:gd name="connsiteY191" fmla="*/ 1562800 h 4046561"/>
                  <a:gd name="connsiteX192" fmla="*/ 3331013 w 3692679"/>
                  <a:gd name="connsiteY192" fmla="*/ 1460310 h 4046561"/>
                  <a:gd name="connsiteX193" fmla="*/ 3303718 w 3692679"/>
                  <a:gd name="connsiteY193" fmla="*/ 1398895 h 4046561"/>
                  <a:gd name="connsiteX194" fmla="*/ 3296894 w 3692679"/>
                  <a:gd name="connsiteY194" fmla="*/ 1378424 h 4046561"/>
                  <a:gd name="connsiteX195" fmla="*/ 3290070 w 3692679"/>
                  <a:gd name="connsiteY195" fmla="*/ 1357952 h 4046561"/>
                  <a:gd name="connsiteX196" fmla="*/ 3071706 w 3692679"/>
                  <a:gd name="connsiteY196" fmla="*/ 1330657 h 4046561"/>
                  <a:gd name="connsiteX197" fmla="*/ 2846518 w 3692679"/>
                  <a:gd name="connsiteY197" fmla="*/ 1337480 h 4046561"/>
                  <a:gd name="connsiteX198" fmla="*/ 2826046 w 3692679"/>
                  <a:gd name="connsiteY198" fmla="*/ 1351128 h 4046561"/>
                  <a:gd name="connsiteX199" fmla="*/ 2812398 w 3692679"/>
                  <a:gd name="connsiteY199" fmla="*/ 1392071 h 4046561"/>
                  <a:gd name="connsiteX200" fmla="*/ 2805574 w 3692679"/>
                  <a:gd name="connsiteY200" fmla="*/ 1419367 h 4046561"/>
                  <a:gd name="connsiteX201" fmla="*/ 2791927 w 3692679"/>
                  <a:gd name="connsiteY201" fmla="*/ 1473958 h 4046561"/>
                  <a:gd name="connsiteX202" fmla="*/ 2785103 w 3692679"/>
                  <a:gd name="connsiteY202" fmla="*/ 1521725 h 4046561"/>
                  <a:gd name="connsiteX203" fmla="*/ 2791927 w 3692679"/>
                  <a:gd name="connsiteY203" fmla="*/ 1705970 h 4046561"/>
                  <a:gd name="connsiteX204" fmla="*/ 2805574 w 3692679"/>
                  <a:gd name="connsiteY204" fmla="*/ 1808328 h 4046561"/>
                  <a:gd name="connsiteX205" fmla="*/ 2798750 w 3692679"/>
                  <a:gd name="connsiteY205" fmla="*/ 1835624 h 4046561"/>
                  <a:gd name="connsiteX206" fmla="*/ 2737335 w 3692679"/>
                  <a:gd name="connsiteY206" fmla="*/ 1828800 h 4046561"/>
                  <a:gd name="connsiteX207" fmla="*/ 2614506 w 3692679"/>
                  <a:gd name="connsiteY207" fmla="*/ 1821976 h 4046561"/>
                  <a:gd name="connsiteX208" fmla="*/ 2348374 w 3692679"/>
                  <a:gd name="connsiteY208" fmla="*/ 1808328 h 4046561"/>
                  <a:gd name="connsiteX209" fmla="*/ 2225638 w 3692679"/>
                  <a:gd name="connsiteY209" fmla="*/ 1815305 h 4046561"/>
                  <a:gd name="connsiteX210" fmla="*/ 2150573 w 3692679"/>
                  <a:gd name="connsiteY210" fmla="*/ 1815305 h 4046561"/>
                  <a:gd name="connsiteX211" fmla="*/ 1979968 w 3692679"/>
                  <a:gd name="connsiteY211" fmla="*/ 1808480 h 4046561"/>
                  <a:gd name="connsiteX212" fmla="*/ 1918470 w 3692679"/>
                  <a:gd name="connsiteY212" fmla="*/ 1753737 h 4046561"/>
                  <a:gd name="connsiteX213" fmla="*/ 1877527 w 3692679"/>
                  <a:gd name="connsiteY213" fmla="*/ 1692322 h 4046561"/>
                  <a:gd name="connsiteX214" fmla="*/ 1863879 w 3692679"/>
                  <a:gd name="connsiteY214" fmla="*/ 1671851 h 4046561"/>
                  <a:gd name="connsiteX215" fmla="*/ 1822935 w 3692679"/>
                  <a:gd name="connsiteY215" fmla="*/ 1630907 h 4046561"/>
                  <a:gd name="connsiteX216" fmla="*/ 1775168 w 3692679"/>
                  <a:gd name="connsiteY216" fmla="*/ 1576316 h 4046561"/>
                  <a:gd name="connsiteX217" fmla="*/ 1720577 w 3692679"/>
                  <a:gd name="connsiteY217" fmla="*/ 1514901 h 4046561"/>
                  <a:gd name="connsiteX218" fmla="*/ 1679634 w 3692679"/>
                  <a:gd name="connsiteY218" fmla="*/ 1487606 h 4046561"/>
                  <a:gd name="connsiteX219" fmla="*/ 1618219 w 3692679"/>
                  <a:gd name="connsiteY219" fmla="*/ 1439839 h 4046561"/>
                  <a:gd name="connsiteX220" fmla="*/ 1577276 w 3692679"/>
                  <a:gd name="connsiteY220" fmla="*/ 1398895 h 4046561"/>
                  <a:gd name="connsiteX221" fmla="*/ 1536333 w 3692679"/>
                  <a:gd name="connsiteY221" fmla="*/ 1371600 h 4046561"/>
                  <a:gd name="connsiteX222" fmla="*/ 1488565 w 3692679"/>
                  <a:gd name="connsiteY222" fmla="*/ 1310185 h 4046561"/>
                  <a:gd name="connsiteX223" fmla="*/ 1468094 w 3692679"/>
                  <a:gd name="connsiteY223" fmla="*/ 1289713 h 4046561"/>
                  <a:gd name="connsiteX224" fmla="*/ 1447622 w 3692679"/>
                  <a:gd name="connsiteY224" fmla="*/ 1282889 h 4046561"/>
                  <a:gd name="connsiteX225" fmla="*/ 1420327 w 3692679"/>
                  <a:gd name="connsiteY225" fmla="*/ 1248770 h 4046561"/>
                  <a:gd name="connsiteX226" fmla="*/ 1393031 w 3692679"/>
                  <a:gd name="connsiteY226" fmla="*/ 1214651 h 4046561"/>
                  <a:gd name="connsiteX227" fmla="*/ 1379383 w 3692679"/>
                  <a:gd name="connsiteY227" fmla="*/ 1194179 h 4046561"/>
                  <a:gd name="connsiteX228" fmla="*/ 1338440 w 3692679"/>
                  <a:gd name="connsiteY228" fmla="*/ 1153236 h 4046561"/>
                  <a:gd name="connsiteX229" fmla="*/ 1304321 w 3692679"/>
                  <a:gd name="connsiteY229" fmla="*/ 1125940 h 4046561"/>
                  <a:gd name="connsiteX230" fmla="*/ 1290673 w 3692679"/>
                  <a:gd name="connsiteY230" fmla="*/ 1098645 h 4046561"/>
                  <a:gd name="connsiteX231" fmla="*/ 1270201 w 3692679"/>
                  <a:gd name="connsiteY231" fmla="*/ 1084997 h 4046561"/>
                  <a:gd name="connsiteX232" fmla="*/ 1242906 w 3692679"/>
                  <a:gd name="connsiteY232" fmla="*/ 1064525 h 4046561"/>
                  <a:gd name="connsiteX233" fmla="*/ 1297551 w 3692679"/>
                  <a:gd name="connsiteY233" fmla="*/ 873530 h 4046561"/>
                  <a:gd name="connsiteX234" fmla="*/ 1345320 w 3692679"/>
                  <a:gd name="connsiteY234" fmla="*/ 743866 h 4046561"/>
                  <a:gd name="connsiteX235" fmla="*/ 1331672 w 3692679"/>
                  <a:gd name="connsiteY235" fmla="*/ 696095 h 4046561"/>
                  <a:gd name="connsiteX236" fmla="*/ 1249782 w 3692679"/>
                  <a:gd name="connsiteY236" fmla="*/ 696095 h 4046561"/>
                  <a:gd name="connsiteX237" fmla="*/ 1113344 w 3692679"/>
                  <a:gd name="connsiteY237" fmla="*/ 621082 h 4046561"/>
                  <a:gd name="connsiteX238" fmla="*/ 949519 w 3692679"/>
                  <a:gd name="connsiteY238" fmla="*/ 545956 h 4046561"/>
                  <a:gd name="connsiteX239" fmla="*/ 846197 w 3692679"/>
                  <a:gd name="connsiteY239" fmla="*/ 484536 h 4046561"/>
                  <a:gd name="connsiteX240" fmla="*/ 772090 w 3692679"/>
                  <a:gd name="connsiteY240" fmla="*/ 450415 h 4046561"/>
                  <a:gd name="connsiteX241" fmla="*/ 717496 w 3692679"/>
                  <a:gd name="connsiteY241" fmla="*/ 429940 h 4046561"/>
                  <a:gd name="connsiteX242" fmla="*/ 662904 w 3692679"/>
                  <a:gd name="connsiteY242" fmla="*/ 388994 h 4046561"/>
                  <a:gd name="connsiteX243" fmla="*/ 642430 w 3692679"/>
                  <a:gd name="connsiteY243" fmla="*/ 375345 h 4046561"/>
                  <a:gd name="connsiteX244" fmla="*/ 574189 w 3692679"/>
                  <a:gd name="connsiteY244" fmla="*/ 368521 h 4046561"/>
                  <a:gd name="connsiteX245" fmla="*/ 560564 w 3692679"/>
                  <a:gd name="connsiteY245" fmla="*/ 354900 h 4046561"/>
                  <a:gd name="connsiteX246" fmla="*/ 669728 w 3692679"/>
                  <a:gd name="connsiteY246" fmla="*/ 163787 h 4046561"/>
                  <a:gd name="connsiteX247" fmla="*/ 642457 w 3692679"/>
                  <a:gd name="connsiteY247" fmla="*/ 109204 h 4046561"/>
                  <a:gd name="connsiteX248" fmla="*/ 581060 w 3692679"/>
                  <a:gd name="connsiteY248" fmla="*/ 68261 h 4046561"/>
                  <a:gd name="connsiteX249" fmla="*/ 512772 w 3692679"/>
                  <a:gd name="connsiteY249" fmla="*/ 34122 h 4046561"/>
                  <a:gd name="connsiteX250" fmla="*/ 451335 w 3692679"/>
                  <a:gd name="connsiteY250" fmla="*/ 27295 h 4046561"/>
                  <a:gd name="connsiteX251" fmla="*/ 444512 w 3692679"/>
                  <a:gd name="connsiteY251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50834 w 3692679"/>
                  <a:gd name="connsiteY91" fmla="*/ 2811676 h 4046561"/>
                  <a:gd name="connsiteX92" fmla="*/ 2525795 w 3692679"/>
                  <a:gd name="connsiteY92" fmla="*/ 2825086 h 4046561"/>
                  <a:gd name="connsiteX93" fmla="*/ 2546373 w 3692679"/>
                  <a:gd name="connsiteY93" fmla="*/ 2873095 h 4046561"/>
                  <a:gd name="connsiteX94" fmla="*/ 2614506 w 3692679"/>
                  <a:gd name="connsiteY94" fmla="*/ 2879677 h 4046561"/>
                  <a:gd name="connsiteX95" fmla="*/ 2634977 w 3692679"/>
                  <a:gd name="connsiteY95" fmla="*/ 2900149 h 4046561"/>
                  <a:gd name="connsiteX96" fmla="*/ 2689680 w 3692679"/>
                  <a:gd name="connsiteY96" fmla="*/ 2982287 h 4046561"/>
                  <a:gd name="connsiteX97" fmla="*/ 2696392 w 3692679"/>
                  <a:gd name="connsiteY97" fmla="*/ 2995683 h 4046561"/>
                  <a:gd name="connsiteX98" fmla="*/ 2703216 w 3692679"/>
                  <a:gd name="connsiteY98" fmla="*/ 3016155 h 4046561"/>
                  <a:gd name="connsiteX99" fmla="*/ 2723688 w 3692679"/>
                  <a:gd name="connsiteY99" fmla="*/ 3057098 h 4046561"/>
                  <a:gd name="connsiteX100" fmla="*/ 2716864 w 3692679"/>
                  <a:gd name="connsiteY100" fmla="*/ 3118513 h 4046561"/>
                  <a:gd name="connsiteX101" fmla="*/ 2655560 w 3692679"/>
                  <a:gd name="connsiteY101" fmla="*/ 3193845 h 4046561"/>
                  <a:gd name="connsiteX102" fmla="*/ 2621439 w 3692679"/>
                  <a:gd name="connsiteY102" fmla="*/ 3248441 h 4046561"/>
                  <a:gd name="connsiteX103" fmla="*/ 2594034 w 3692679"/>
                  <a:gd name="connsiteY103" fmla="*/ 3323230 h 4046561"/>
                  <a:gd name="connsiteX104" fmla="*/ 2634977 w 3692679"/>
                  <a:gd name="connsiteY104" fmla="*/ 3357349 h 4046561"/>
                  <a:gd name="connsiteX105" fmla="*/ 2655449 w 3692679"/>
                  <a:gd name="connsiteY105" fmla="*/ 3364173 h 4046561"/>
                  <a:gd name="connsiteX106" fmla="*/ 2675921 w 3692679"/>
                  <a:gd name="connsiteY106" fmla="*/ 3377821 h 4046561"/>
                  <a:gd name="connsiteX107" fmla="*/ 2696392 w 3692679"/>
                  <a:gd name="connsiteY107" fmla="*/ 3384645 h 4046561"/>
                  <a:gd name="connsiteX108" fmla="*/ 2757807 w 3692679"/>
                  <a:gd name="connsiteY108" fmla="*/ 3418764 h 4046561"/>
                  <a:gd name="connsiteX109" fmla="*/ 2778279 w 3692679"/>
                  <a:gd name="connsiteY109" fmla="*/ 3432412 h 4046561"/>
                  <a:gd name="connsiteX110" fmla="*/ 2826164 w 3692679"/>
                  <a:gd name="connsiteY110" fmla="*/ 3473648 h 4046561"/>
                  <a:gd name="connsiteX111" fmla="*/ 2880757 w 3692679"/>
                  <a:gd name="connsiteY111" fmla="*/ 3507771 h 4046561"/>
                  <a:gd name="connsiteX112" fmla="*/ 2921580 w 3692679"/>
                  <a:gd name="connsiteY112" fmla="*/ 3500651 h 4046561"/>
                  <a:gd name="connsiteX113" fmla="*/ 2989944 w 3692679"/>
                  <a:gd name="connsiteY113" fmla="*/ 3439525 h 4046561"/>
                  <a:gd name="connsiteX114" fmla="*/ 3092177 w 3692679"/>
                  <a:gd name="connsiteY114" fmla="*/ 3370997 h 4046561"/>
                  <a:gd name="connsiteX115" fmla="*/ 3105825 w 3692679"/>
                  <a:gd name="connsiteY115" fmla="*/ 3350525 h 4046561"/>
                  <a:gd name="connsiteX116" fmla="*/ 3119473 w 3692679"/>
                  <a:gd name="connsiteY116" fmla="*/ 3370997 h 4046561"/>
                  <a:gd name="connsiteX117" fmla="*/ 3126297 w 3692679"/>
                  <a:gd name="connsiteY117" fmla="*/ 3391468 h 4046561"/>
                  <a:gd name="connsiteX118" fmla="*/ 3167240 w 3692679"/>
                  <a:gd name="connsiteY118" fmla="*/ 3418764 h 4046561"/>
                  <a:gd name="connsiteX119" fmla="*/ 3187712 w 3692679"/>
                  <a:gd name="connsiteY119" fmla="*/ 3432412 h 4046561"/>
                  <a:gd name="connsiteX120" fmla="*/ 3228655 w 3692679"/>
                  <a:gd name="connsiteY120" fmla="*/ 3405116 h 4046561"/>
                  <a:gd name="connsiteX121" fmla="*/ 3242303 w 3692679"/>
                  <a:gd name="connsiteY121" fmla="*/ 3425588 h 4046561"/>
                  <a:gd name="connsiteX122" fmla="*/ 3283246 w 3692679"/>
                  <a:gd name="connsiteY122" fmla="*/ 3459707 h 4046561"/>
                  <a:gd name="connsiteX123" fmla="*/ 3310541 w 3692679"/>
                  <a:gd name="connsiteY123" fmla="*/ 3500651 h 4046561"/>
                  <a:gd name="connsiteX124" fmla="*/ 3296894 w 3692679"/>
                  <a:gd name="connsiteY124" fmla="*/ 3521122 h 4046561"/>
                  <a:gd name="connsiteX125" fmla="*/ 3283246 w 3692679"/>
                  <a:gd name="connsiteY125" fmla="*/ 3562066 h 4046561"/>
                  <a:gd name="connsiteX126" fmla="*/ 3269598 w 3692679"/>
                  <a:gd name="connsiteY126" fmla="*/ 3582537 h 4046561"/>
                  <a:gd name="connsiteX127" fmla="*/ 3262774 w 3692679"/>
                  <a:gd name="connsiteY127" fmla="*/ 3603009 h 4046561"/>
                  <a:gd name="connsiteX128" fmla="*/ 3290070 w 3692679"/>
                  <a:gd name="connsiteY128" fmla="*/ 3650776 h 4046561"/>
                  <a:gd name="connsiteX129" fmla="*/ 3310541 w 3692679"/>
                  <a:gd name="connsiteY129" fmla="*/ 3664424 h 4046561"/>
                  <a:gd name="connsiteX130" fmla="*/ 3351485 w 3692679"/>
                  <a:gd name="connsiteY130" fmla="*/ 3691719 h 4046561"/>
                  <a:gd name="connsiteX131" fmla="*/ 3371956 w 3692679"/>
                  <a:gd name="connsiteY131" fmla="*/ 3705367 h 4046561"/>
                  <a:gd name="connsiteX132" fmla="*/ 3378780 w 3692679"/>
                  <a:gd name="connsiteY132" fmla="*/ 3725839 h 4046561"/>
                  <a:gd name="connsiteX133" fmla="*/ 3392428 w 3692679"/>
                  <a:gd name="connsiteY133" fmla="*/ 3746310 h 4046561"/>
                  <a:gd name="connsiteX134" fmla="*/ 3412900 w 3692679"/>
                  <a:gd name="connsiteY134" fmla="*/ 3814549 h 4046561"/>
                  <a:gd name="connsiteX135" fmla="*/ 3426547 w 3692679"/>
                  <a:gd name="connsiteY135" fmla="*/ 3903260 h 4046561"/>
                  <a:gd name="connsiteX136" fmla="*/ 3460667 w 3692679"/>
                  <a:gd name="connsiteY136" fmla="*/ 3937379 h 4046561"/>
                  <a:gd name="connsiteX137" fmla="*/ 3501610 w 3692679"/>
                  <a:gd name="connsiteY137" fmla="*/ 3978322 h 4046561"/>
                  <a:gd name="connsiteX138" fmla="*/ 3542553 w 3692679"/>
                  <a:gd name="connsiteY138" fmla="*/ 4012442 h 4046561"/>
                  <a:gd name="connsiteX139" fmla="*/ 3583497 w 3692679"/>
                  <a:gd name="connsiteY139" fmla="*/ 4046561 h 4046561"/>
                  <a:gd name="connsiteX140" fmla="*/ 3603968 w 3692679"/>
                  <a:gd name="connsiteY140" fmla="*/ 4005618 h 4046561"/>
                  <a:gd name="connsiteX141" fmla="*/ 3590321 w 3692679"/>
                  <a:gd name="connsiteY141" fmla="*/ 3957851 h 4046561"/>
                  <a:gd name="connsiteX142" fmla="*/ 3576673 w 3692679"/>
                  <a:gd name="connsiteY142" fmla="*/ 3910083 h 4046561"/>
                  <a:gd name="connsiteX143" fmla="*/ 3563025 w 3692679"/>
                  <a:gd name="connsiteY143" fmla="*/ 3889612 h 4046561"/>
                  <a:gd name="connsiteX144" fmla="*/ 3535730 w 3692679"/>
                  <a:gd name="connsiteY144" fmla="*/ 3828197 h 4046561"/>
                  <a:gd name="connsiteX145" fmla="*/ 3515258 w 3692679"/>
                  <a:gd name="connsiteY145" fmla="*/ 3780430 h 4046561"/>
                  <a:gd name="connsiteX146" fmla="*/ 3501610 w 3692679"/>
                  <a:gd name="connsiteY146" fmla="*/ 3759958 h 4046561"/>
                  <a:gd name="connsiteX147" fmla="*/ 3487962 w 3692679"/>
                  <a:gd name="connsiteY147" fmla="*/ 3719015 h 4046561"/>
                  <a:gd name="connsiteX148" fmla="*/ 3474315 w 3692679"/>
                  <a:gd name="connsiteY148" fmla="*/ 3678071 h 4046561"/>
                  <a:gd name="connsiteX149" fmla="*/ 3467491 w 3692679"/>
                  <a:gd name="connsiteY149" fmla="*/ 3650776 h 4046561"/>
                  <a:gd name="connsiteX150" fmla="*/ 3447019 w 3692679"/>
                  <a:gd name="connsiteY150" fmla="*/ 3589361 h 4046561"/>
                  <a:gd name="connsiteX151" fmla="*/ 3433371 w 3692679"/>
                  <a:gd name="connsiteY151" fmla="*/ 3541594 h 4046561"/>
                  <a:gd name="connsiteX152" fmla="*/ 3419724 w 3692679"/>
                  <a:gd name="connsiteY152" fmla="*/ 3411940 h 4046561"/>
                  <a:gd name="connsiteX153" fmla="*/ 3426547 w 3692679"/>
                  <a:gd name="connsiteY153" fmla="*/ 3309582 h 4046561"/>
                  <a:gd name="connsiteX154" fmla="*/ 3433371 w 3692679"/>
                  <a:gd name="connsiteY154" fmla="*/ 3282286 h 4046561"/>
                  <a:gd name="connsiteX155" fmla="*/ 3447019 w 3692679"/>
                  <a:gd name="connsiteY155" fmla="*/ 3241343 h 4046561"/>
                  <a:gd name="connsiteX156" fmla="*/ 3453843 w 3692679"/>
                  <a:gd name="connsiteY156" fmla="*/ 3220871 h 4046561"/>
                  <a:gd name="connsiteX157" fmla="*/ 3467491 w 3692679"/>
                  <a:gd name="connsiteY157" fmla="*/ 3200400 h 4046561"/>
                  <a:gd name="connsiteX158" fmla="*/ 3481138 w 3692679"/>
                  <a:gd name="connsiteY158" fmla="*/ 3159457 h 4046561"/>
                  <a:gd name="connsiteX159" fmla="*/ 3494786 w 3692679"/>
                  <a:gd name="connsiteY159" fmla="*/ 3138985 h 4046561"/>
                  <a:gd name="connsiteX160" fmla="*/ 3508434 w 3692679"/>
                  <a:gd name="connsiteY160" fmla="*/ 3098042 h 4046561"/>
                  <a:gd name="connsiteX161" fmla="*/ 3522082 w 3692679"/>
                  <a:gd name="connsiteY161" fmla="*/ 3057098 h 4046561"/>
                  <a:gd name="connsiteX162" fmla="*/ 3528906 w 3692679"/>
                  <a:gd name="connsiteY162" fmla="*/ 3036627 h 4046561"/>
                  <a:gd name="connsiteX163" fmla="*/ 3535730 w 3692679"/>
                  <a:gd name="connsiteY163" fmla="*/ 3009331 h 4046561"/>
                  <a:gd name="connsiteX164" fmla="*/ 3549377 w 3692679"/>
                  <a:gd name="connsiteY164" fmla="*/ 2968388 h 4046561"/>
                  <a:gd name="connsiteX165" fmla="*/ 3576673 w 3692679"/>
                  <a:gd name="connsiteY165" fmla="*/ 2886501 h 4046561"/>
                  <a:gd name="connsiteX166" fmla="*/ 3590321 w 3692679"/>
                  <a:gd name="connsiteY166" fmla="*/ 2838734 h 4046561"/>
                  <a:gd name="connsiteX167" fmla="*/ 3603968 w 3692679"/>
                  <a:gd name="connsiteY167" fmla="*/ 2797791 h 4046561"/>
                  <a:gd name="connsiteX168" fmla="*/ 3610792 w 3692679"/>
                  <a:gd name="connsiteY168" fmla="*/ 2770495 h 4046561"/>
                  <a:gd name="connsiteX169" fmla="*/ 3624440 w 3692679"/>
                  <a:gd name="connsiteY169" fmla="*/ 2729552 h 4046561"/>
                  <a:gd name="connsiteX170" fmla="*/ 3631264 w 3692679"/>
                  <a:gd name="connsiteY170" fmla="*/ 2681785 h 4046561"/>
                  <a:gd name="connsiteX171" fmla="*/ 3638088 w 3692679"/>
                  <a:gd name="connsiteY171" fmla="*/ 2654489 h 4046561"/>
                  <a:gd name="connsiteX172" fmla="*/ 3644912 w 3692679"/>
                  <a:gd name="connsiteY172" fmla="*/ 2593074 h 4046561"/>
                  <a:gd name="connsiteX173" fmla="*/ 3658559 w 3692679"/>
                  <a:gd name="connsiteY173" fmla="*/ 2483892 h 4046561"/>
                  <a:gd name="connsiteX174" fmla="*/ 3665383 w 3692679"/>
                  <a:gd name="connsiteY174" fmla="*/ 2333767 h 4046561"/>
                  <a:gd name="connsiteX175" fmla="*/ 3672207 w 3692679"/>
                  <a:gd name="connsiteY175" fmla="*/ 2272352 h 4046561"/>
                  <a:gd name="connsiteX176" fmla="*/ 3692679 w 3692679"/>
                  <a:gd name="connsiteY176" fmla="*/ 1924334 h 4046561"/>
                  <a:gd name="connsiteX177" fmla="*/ 3685855 w 3692679"/>
                  <a:gd name="connsiteY177" fmla="*/ 1828800 h 4046561"/>
                  <a:gd name="connsiteX178" fmla="*/ 3665383 w 3692679"/>
                  <a:gd name="connsiteY178" fmla="*/ 1760561 h 4046561"/>
                  <a:gd name="connsiteX179" fmla="*/ 3658559 w 3692679"/>
                  <a:gd name="connsiteY179" fmla="*/ 1726442 h 4046561"/>
                  <a:gd name="connsiteX180" fmla="*/ 3651735 w 3692679"/>
                  <a:gd name="connsiteY180" fmla="*/ 1705970 h 4046561"/>
                  <a:gd name="connsiteX181" fmla="*/ 3644912 w 3692679"/>
                  <a:gd name="connsiteY181" fmla="*/ 1726442 h 4046561"/>
                  <a:gd name="connsiteX182" fmla="*/ 3631264 w 3692679"/>
                  <a:gd name="connsiteY182" fmla="*/ 1746913 h 4046561"/>
                  <a:gd name="connsiteX183" fmla="*/ 3597144 w 3692679"/>
                  <a:gd name="connsiteY183" fmla="*/ 1801504 h 4046561"/>
                  <a:gd name="connsiteX184" fmla="*/ 3590321 w 3692679"/>
                  <a:gd name="connsiteY184" fmla="*/ 1821976 h 4046561"/>
                  <a:gd name="connsiteX185" fmla="*/ 3549377 w 3692679"/>
                  <a:gd name="connsiteY185" fmla="*/ 1842448 h 4046561"/>
                  <a:gd name="connsiteX186" fmla="*/ 3501610 w 3692679"/>
                  <a:gd name="connsiteY186" fmla="*/ 1862919 h 4046561"/>
                  <a:gd name="connsiteX187" fmla="*/ 3378780 w 3692679"/>
                  <a:gd name="connsiteY187" fmla="*/ 1835624 h 4046561"/>
                  <a:gd name="connsiteX188" fmla="*/ 3303856 w 3692679"/>
                  <a:gd name="connsiteY188" fmla="*/ 1822129 h 4046561"/>
                  <a:gd name="connsiteX189" fmla="*/ 3310679 w 3692679"/>
                  <a:gd name="connsiteY189" fmla="*/ 1603747 h 4046561"/>
                  <a:gd name="connsiteX190" fmla="*/ 3324329 w 3692679"/>
                  <a:gd name="connsiteY190" fmla="*/ 1562800 h 4046561"/>
                  <a:gd name="connsiteX191" fmla="*/ 3331013 w 3692679"/>
                  <a:gd name="connsiteY191" fmla="*/ 1460310 h 4046561"/>
                  <a:gd name="connsiteX192" fmla="*/ 3303718 w 3692679"/>
                  <a:gd name="connsiteY192" fmla="*/ 1398895 h 4046561"/>
                  <a:gd name="connsiteX193" fmla="*/ 3296894 w 3692679"/>
                  <a:gd name="connsiteY193" fmla="*/ 1378424 h 4046561"/>
                  <a:gd name="connsiteX194" fmla="*/ 3290070 w 3692679"/>
                  <a:gd name="connsiteY194" fmla="*/ 1357952 h 4046561"/>
                  <a:gd name="connsiteX195" fmla="*/ 3071706 w 3692679"/>
                  <a:gd name="connsiteY195" fmla="*/ 1330657 h 4046561"/>
                  <a:gd name="connsiteX196" fmla="*/ 2846518 w 3692679"/>
                  <a:gd name="connsiteY196" fmla="*/ 1337480 h 4046561"/>
                  <a:gd name="connsiteX197" fmla="*/ 2826046 w 3692679"/>
                  <a:gd name="connsiteY197" fmla="*/ 1351128 h 4046561"/>
                  <a:gd name="connsiteX198" fmla="*/ 2812398 w 3692679"/>
                  <a:gd name="connsiteY198" fmla="*/ 1392071 h 4046561"/>
                  <a:gd name="connsiteX199" fmla="*/ 2805574 w 3692679"/>
                  <a:gd name="connsiteY199" fmla="*/ 1419367 h 4046561"/>
                  <a:gd name="connsiteX200" fmla="*/ 2791927 w 3692679"/>
                  <a:gd name="connsiteY200" fmla="*/ 1473958 h 4046561"/>
                  <a:gd name="connsiteX201" fmla="*/ 2785103 w 3692679"/>
                  <a:gd name="connsiteY201" fmla="*/ 1521725 h 4046561"/>
                  <a:gd name="connsiteX202" fmla="*/ 2791927 w 3692679"/>
                  <a:gd name="connsiteY202" fmla="*/ 1705970 h 4046561"/>
                  <a:gd name="connsiteX203" fmla="*/ 2805574 w 3692679"/>
                  <a:gd name="connsiteY203" fmla="*/ 1808328 h 4046561"/>
                  <a:gd name="connsiteX204" fmla="*/ 2798750 w 3692679"/>
                  <a:gd name="connsiteY204" fmla="*/ 1835624 h 4046561"/>
                  <a:gd name="connsiteX205" fmla="*/ 2737335 w 3692679"/>
                  <a:gd name="connsiteY205" fmla="*/ 1828800 h 4046561"/>
                  <a:gd name="connsiteX206" fmla="*/ 2614506 w 3692679"/>
                  <a:gd name="connsiteY206" fmla="*/ 1821976 h 4046561"/>
                  <a:gd name="connsiteX207" fmla="*/ 2348374 w 3692679"/>
                  <a:gd name="connsiteY207" fmla="*/ 1808328 h 4046561"/>
                  <a:gd name="connsiteX208" fmla="*/ 2225638 w 3692679"/>
                  <a:gd name="connsiteY208" fmla="*/ 1815305 h 4046561"/>
                  <a:gd name="connsiteX209" fmla="*/ 2150573 w 3692679"/>
                  <a:gd name="connsiteY209" fmla="*/ 1815305 h 4046561"/>
                  <a:gd name="connsiteX210" fmla="*/ 1979968 w 3692679"/>
                  <a:gd name="connsiteY210" fmla="*/ 1808480 h 4046561"/>
                  <a:gd name="connsiteX211" fmla="*/ 1918470 w 3692679"/>
                  <a:gd name="connsiteY211" fmla="*/ 1753737 h 4046561"/>
                  <a:gd name="connsiteX212" fmla="*/ 1877527 w 3692679"/>
                  <a:gd name="connsiteY212" fmla="*/ 1692322 h 4046561"/>
                  <a:gd name="connsiteX213" fmla="*/ 1863879 w 3692679"/>
                  <a:gd name="connsiteY213" fmla="*/ 1671851 h 4046561"/>
                  <a:gd name="connsiteX214" fmla="*/ 1822935 w 3692679"/>
                  <a:gd name="connsiteY214" fmla="*/ 1630907 h 4046561"/>
                  <a:gd name="connsiteX215" fmla="*/ 1775168 w 3692679"/>
                  <a:gd name="connsiteY215" fmla="*/ 1576316 h 4046561"/>
                  <a:gd name="connsiteX216" fmla="*/ 1720577 w 3692679"/>
                  <a:gd name="connsiteY216" fmla="*/ 1514901 h 4046561"/>
                  <a:gd name="connsiteX217" fmla="*/ 1679634 w 3692679"/>
                  <a:gd name="connsiteY217" fmla="*/ 1487606 h 4046561"/>
                  <a:gd name="connsiteX218" fmla="*/ 1618219 w 3692679"/>
                  <a:gd name="connsiteY218" fmla="*/ 1439839 h 4046561"/>
                  <a:gd name="connsiteX219" fmla="*/ 1577276 w 3692679"/>
                  <a:gd name="connsiteY219" fmla="*/ 1398895 h 4046561"/>
                  <a:gd name="connsiteX220" fmla="*/ 1536333 w 3692679"/>
                  <a:gd name="connsiteY220" fmla="*/ 1371600 h 4046561"/>
                  <a:gd name="connsiteX221" fmla="*/ 1488565 w 3692679"/>
                  <a:gd name="connsiteY221" fmla="*/ 1310185 h 4046561"/>
                  <a:gd name="connsiteX222" fmla="*/ 1468094 w 3692679"/>
                  <a:gd name="connsiteY222" fmla="*/ 1289713 h 4046561"/>
                  <a:gd name="connsiteX223" fmla="*/ 1447622 w 3692679"/>
                  <a:gd name="connsiteY223" fmla="*/ 1282889 h 4046561"/>
                  <a:gd name="connsiteX224" fmla="*/ 1420327 w 3692679"/>
                  <a:gd name="connsiteY224" fmla="*/ 1248770 h 4046561"/>
                  <a:gd name="connsiteX225" fmla="*/ 1393031 w 3692679"/>
                  <a:gd name="connsiteY225" fmla="*/ 1214651 h 4046561"/>
                  <a:gd name="connsiteX226" fmla="*/ 1379383 w 3692679"/>
                  <a:gd name="connsiteY226" fmla="*/ 1194179 h 4046561"/>
                  <a:gd name="connsiteX227" fmla="*/ 1338440 w 3692679"/>
                  <a:gd name="connsiteY227" fmla="*/ 1153236 h 4046561"/>
                  <a:gd name="connsiteX228" fmla="*/ 1304321 w 3692679"/>
                  <a:gd name="connsiteY228" fmla="*/ 1125940 h 4046561"/>
                  <a:gd name="connsiteX229" fmla="*/ 1290673 w 3692679"/>
                  <a:gd name="connsiteY229" fmla="*/ 1098645 h 4046561"/>
                  <a:gd name="connsiteX230" fmla="*/ 1270201 w 3692679"/>
                  <a:gd name="connsiteY230" fmla="*/ 1084997 h 4046561"/>
                  <a:gd name="connsiteX231" fmla="*/ 1242906 w 3692679"/>
                  <a:gd name="connsiteY231" fmla="*/ 1064525 h 4046561"/>
                  <a:gd name="connsiteX232" fmla="*/ 1297551 w 3692679"/>
                  <a:gd name="connsiteY232" fmla="*/ 873530 h 4046561"/>
                  <a:gd name="connsiteX233" fmla="*/ 1345320 w 3692679"/>
                  <a:gd name="connsiteY233" fmla="*/ 743866 h 4046561"/>
                  <a:gd name="connsiteX234" fmla="*/ 1331672 w 3692679"/>
                  <a:gd name="connsiteY234" fmla="*/ 696095 h 4046561"/>
                  <a:gd name="connsiteX235" fmla="*/ 1249782 w 3692679"/>
                  <a:gd name="connsiteY235" fmla="*/ 696095 h 4046561"/>
                  <a:gd name="connsiteX236" fmla="*/ 1113344 w 3692679"/>
                  <a:gd name="connsiteY236" fmla="*/ 621082 h 4046561"/>
                  <a:gd name="connsiteX237" fmla="*/ 949519 w 3692679"/>
                  <a:gd name="connsiteY237" fmla="*/ 545956 h 4046561"/>
                  <a:gd name="connsiteX238" fmla="*/ 846197 w 3692679"/>
                  <a:gd name="connsiteY238" fmla="*/ 484536 h 4046561"/>
                  <a:gd name="connsiteX239" fmla="*/ 772090 w 3692679"/>
                  <a:gd name="connsiteY239" fmla="*/ 450415 h 4046561"/>
                  <a:gd name="connsiteX240" fmla="*/ 717496 w 3692679"/>
                  <a:gd name="connsiteY240" fmla="*/ 429940 h 4046561"/>
                  <a:gd name="connsiteX241" fmla="*/ 662904 w 3692679"/>
                  <a:gd name="connsiteY241" fmla="*/ 388994 h 4046561"/>
                  <a:gd name="connsiteX242" fmla="*/ 642430 w 3692679"/>
                  <a:gd name="connsiteY242" fmla="*/ 375345 h 4046561"/>
                  <a:gd name="connsiteX243" fmla="*/ 574189 w 3692679"/>
                  <a:gd name="connsiteY243" fmla="*/ 368521 h 4046561"/>
                  <a:gd name="connsiteX244" fmla="*/ 560564 w 3692679"/>
                  <a:gd name="connsiteY244" fmla="*/ 354900 h 4046561"/>
                  <a:gd name="connsiteX245" fmla="*/ 669728 w 3692679"/>
                  <a:gd name="connsiteY245" fmla="*/ 163787 h 4046561"/>
                  <a:gd name="connsiteX246" fmla="*/ 642457 w 3692679"/>
                  <a:gd name="connsiteY246" fmla="*/ 109204 h 4046561"/>
                  <a:gd name="connsiteX247" fmla="*/ 581060 w 3692679"/>
                  <a:gd name="connsiteY247" fmla="*/ 68261 h 4046561"/>
                  <a:gd name="connsiteX248" fmla="*/ 512772 w 3692679"/>
                  <a:gd name="connsiteY248" fmla="*/ 34122 h 4046561"/>
                  <a:gd name="connsiteX249" fmla="*/ 451335 w 3692679"/>
                  <a:gd name="connsiteY249" fmla="*/ 27295 h 4046561"/>
                  <a:gd name="connsiteX250" fmla="*/ 444512 w 3692679"/>
                  <a:gd name="connsiteY250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50834 w 3692679"/>
                  <a:gd name="connsiteY91" fmla="*/ 2811676 h 4046561"/>
                  <a:gd name="connsiteX92" fmla="*/ 2546373 w 3692679"/>
                  <a:gd name="connsiteY92" fmla="*/ 2873095 h 4046561"/>
                  <a:gd name="connsiteX93" fmla="*/ 2614506 w 3692679"/>
                  <a:gd name="connsiteY93" fmla="*/ 2879677 h 4046561"/>
                  <a:gd name="connsiteX94" fmla="*/ 2634977 w 3692679"/>
                  <a:gd name="connsiteY94" fmla="*/ 2900149 h 4046561"/>
                  <a:gd name="connsiteX95" fmla="*/ 2689680 w 3692679"/>
                  <a:gd name="connsiteY95" fmla="*/ 2982287 h 4046561"/>
                  <a:gd name="connsiteX96" fmla="*/ 2696392 w 3692679"/>
                  <a:gd name="connsiteY96" fmla="*/ 2995683 h 4046561"/>
                  <a:gd name="connsiteX97" fmla="*/ 2703216 w 3692679"/>
                  <a:gd name="connsiteY97" fmla="*/ 3016155 h 4046561"/>
                  <a:gd name="connsiteX98" fmla="*/ 2723688 w 3692679"/>
                  <a:gd name="connsiteY98" fmla="*/ 3057098 h 4046561"/>
                  <a:gd name="connsiteX99" fmla="*/ 2716864 w 3692679"/>
                  <a:gd name="connsiteY99" fmla="*/ 3118513 h 4046561"/>
                  <a:gd name="connsiteX100" fmla="*/ 2655560 w 3692679"/>
                  <a:gd name="connsiteY100" fmla="*/ 3193845 h 4046561"/>
                  <a:gd name="connsiteX101" fmla="*/ 2621439 w 3692679"/>
                  <a:gd name="connsiteY101" fmla="*/ 3248441 h 4046561"/>
                  <a:gd name="connsiteX102" fmla="*/ 2594034 w 3692679"/>
                  <a:gd name="connsiteY102" fmla="*/ 3323230 h 4046561"/>
                  <a:gd name="connsiteX103" fmla="*/ 2634977 w 3692679"/>
                  <a:gd name="connsiteY103" fmla="*/ 3357349 h 4046561"/>
                  <a:gd name="connsiteX104" fmla="*/ 2655449 w 3692679"/>
                  <a:gd name="connsiteY104" fmla="*/ 3364173 h 4046561"/>
                  <a:gd name="connsiteX105" fmla="*/ 2675921 w 3692679"/>
                  <a:gd name="connsiteY105" fmla="*/ 3377821 h 4046561"/>
                  <a:gd name="connsiteX106" fmla="*/ 2696392 w 3692679"/>
                  <a:gd name="connsiteY106" fmla="*/ 3384645 h 4046561"/>
                  <a:gd name="connsiteX107" fmla="*/ 2757807 w 3692679"/>
                  <a:gd name="connsiteY107" fmla="*/ 3418764 h 4046561"/>
                  <a:gd name="connsiteX108" fmla="*/ 2778279 w 3692679"/>
                  <a:gd name="connsiteY108" fmla="*/ 3432412 h 4046561"/>
                  <a:gd name="connsiteX109" fmla="*/ 2826164 w 3692679"/>
                  <a:gd name="connsiteY109" fmla="*/ 3473648 h 4046561"/>
                  <a:gd name="connsiteX110" fmla="*/ 2880757 w 3692679"/>
                  <a:gd name="connsiteY110" fmla="*/ 3507771 h 4046561"/>
                  <a:gd name="connsiteX111" fmla="*/ 2921580 w 3692679"/>
                  <a:gd name="connsiteY111" fmla="*/ 3500651 h 4046561"/>
                  <a:gd name="connsiteX112" fmla="*/ 2989944 w 3692679"/>
                  <a:gd name="connsiteY112" fmla="*/ 3439525 h 4046561"/>
                  <a:gd name="connsiteX113" fmla="*/ 3092177 w 3692679"/>
                  <a:gd name="connsiteY113" fmla="*/ 3370997 h 4046561"/>
                  <a:gd name="connsiteX114" fmla="*/ 3105825 w 3692679"/>
                  <a:gd name="connsiteY114" fmla="*/ 3350525 h 4046561"/>
                  <a:gd name="connsiteX115" fmla="*/ 3119473 w 3692679"/>
                  <a:gd name="connsiteY115" fmla="*/ 3370997 h 4046561"/>
                  <a:gd name="connsiteX116" fmla="*/ 3126297 w 3692679"/>
                  <a:gd name="connsiteY116" fmla="*/ 3391468 h 4046561"/>
                  <a:gd name="connsiteX117" fmla="*/ 3167240 w 3692679"/>
                  <a:gd name="connsiteY117" fmla="*/ 3418764 h 4046561"/>
                  <a:gd name="connsiteX118" fmla="*/ 3187712 w 3692679"/>
                  <a:gd name="connsiteY118" fmla="*/ 3432412 h 4046561"/>
                  <a:gd name="connsiteX119" fmla="*/ 3228655 w 3692679"/>
                  <a:gd name="connsiteY119" fmla="*/ 3405116 h 4046561"/>
                  <a:gd name="connsiteX120" fmla="*/ 3242303 w 3692679"/>
                  <a:gd name="connsiteY120" fmla="*/ 3425588 h 4046561"/>
                  <a:gd name="connsiteX121" fmla="*/ 3283246 w 3692679"/>
                  <a:gd name="connsiteY121" fmla="*/ 3459707 h 4046561"/>
                  <a:gd name="connsiteX122" fmla="*/ 3310541 w 3692679"/>
                  <a:gd name="connsiteY122" fmla="*/ 3500651 h 4046561"/>
                  <a:gd name="connsiteX123" fmla="*/ 3296894 w 3692679"/>
                  <a:gd name="connsiteY123" fmla="*/ 3521122 h 4046561"/>
                  <a:gd name="connsiteX124" fmla="*/ 3283246 w 3692679"/>
                  <a:gd name="connsiteY124" fmla="*/ 3562066 h 4046561"/>
                  <a:gd name="connsiteX125" fmla="*/ 3269598 w 3692679"/>
                  <a:gd name="connsiteY125" fmla="*/ 3582537 h 4046561"/>
                  <a:gd name="connsiteX126" fmla="*/ 3262774 w 3692679"/>
                  <a:gd name="connsiteY126" fmla="*/ 3603009 h 4046561"/>
                  <a:gd name="connsiteX127" fmla="*/ 3290070 w 3692679"/>
                  <a:gd name="connsiteY127" fmla="*/ 3650776 h 4046561"/>
                  <a:gd name="connsiteX128" fmla="*/ 3310541 w 3692679"/>
                  <a:gd name="connsiteY128" fmla="*/ 3664424 h 4046561"/>
                  <a:gd name="connsiteX129" fmla="*/ 3351485 w 3692679"/>
                  <a:gd name="connsiteY129" fmla="*/ 3691719 h 4046561"/>
                  <a:gd name="connsiteX130" fmla="*/ 3371956 w 3692679"/>
                  <a:gd name="connsiteY130" fmla="*/ 3705367 h 4046561"/>
                  <a:gd name="connsiteX131" fmla="*/ 3378780 w 3692679"/>
                  <a:gd name="connsiteY131" fmla="*/ 3725839 h 4046561"/>
                  <a:gd name="connsiteX132" fmla="*/ 3392428 w 3692679"/>
                  <a:gd name="connsiteY132" fmla="*/ 3746310 h 4046561"/>
                  <a:gd name="connsiteX133" fmla="*/ 3412900 w 3692679"/>
                  <a:gd name="connsiteY133" fmla="*/ 3814549 h 4046561"/>
                  <a:gd name="connsiteX134" fmla="*/ 3426547 w 3692679"/>
                  <a:gd name="connsiteY134" fmla="*/ 3903260 h 4046561"/>
                  <a:gd name="connsiteX135" fmla="*/ 3460667 w 3692679"/>
                  <a:gd name="connsiteY135" fmla="*/ 3937379 h 4046561"/>
                  <a:gd name="connsiteX136" fmla="*/ 3501610 w 3692679"/>
                  <a:gd name="connsiteY136" fmla="*/ 3978322 h 4046561"/>
                  <a:gd name="connsiteX137" fmla="*/ 3542553 w 3692679"/>
                  <a:gd name="connsiteY137" fmla="*/ 4012442 h 4046561"/>
                  <a:gd name="connsiteX138" fmla="*/ 3583497 w 3692679"/>
                  <a:gd name="connsiteY138" fmla="*/ 4046561 h 4046561"/>
                  <a:gd name="connsiteX139" fmla="*/ 3603968 w 3692679"/>
                  <a:gd name="connsiteY139" fmla="*/ 4005618 h 4046561"/>
                  <a:gd name="connsiteX140" fmla="*/ 3590321 w 3692679"/>
                  <a:gd name="connsiteY140" fmla="*/ 3957851 h 4046561"/>
                  <a:gd name="connsiteX141" fmla="*/ 3576673 w 3692679"/>
                  <a:gd name="connsiteY141" fmla="*/ 3910083 h 4046561"/>
                  <a:gd name="connsiteX142" fmla="*/ 3563025 w 3692679"/>
                  <a:gd name="connsiteY142" fmla="*/ 3889612 h 4046561"/>
                  <a:gd name="connsiteX143" fmla="*/ 3535730 w 3692679"/>
                  <a:gd name="connsiteY143" fmla="*/ 3828197 h 4046561"/>
                  <a:gd name="connsiteX144" fmla="*/ 3515258 w 3692679"/>
                  <a:gd name="connsiteY144" fmla="*/ 3780430 h 4046561"/>
                  <a:gd name="connsiteX145" fmla="*/ 3501610 w 3692679"/>
                  <a:gd name="connsiteY145" fmla="*/ 3759958 h 4046561"/>
                  <a:gd name="connsiteX146" fmla="*/ 3487962 w 3692679"/>
                  <a:gd name="connsiteY146" fmla="*/ 3719015 h 4046561"/>
                  <a:gd name="connsiteX147" fmla="*/ 3474315 w 3692679"/>
                  <a:gd name="connsiteY147" fmla="*/ 3678071 h 4046561"/>
                  <a:gd name="connsiteX148" fmla="*/ 3467491 w 3692679"/>
                  <a:gd name="connsiteY148" fmla="*/ 3650776 h 4046561"/>
                  <a:gd name="connsiteX149" fmla="*/ 3447019 w 3692679"/>
                  <a:gd name="connsiteY149" fmla="*/ 3589361 h 4046561"/>
                  <a:gd name="connsiteX150" fmla="*/ 3433371 w 3692679"/>
                  <a:gd name="connsiteY150" fmla="*/ 3541594 h 4046561"/>
                  <a:gd name="connsiteX151" fmla="*/ 3419724 w 3692679"/>
                  <a:gd name="connsiteY151" fmla="*/ 3411940 h 4046561"/>
                  <a:gd name="connsiteX152" fmla="*/ 3426547 w 3692679"/>
                  <a:gd name="connsiteY152" fmla="*/ 3309582 h 4046561"/>
                  <a:gd name="connsiteX153" fmla="*/ 3433371 w 3692679"/>
                  <a:gd name="connsiteY153" fmla="*/ 3282286 h 4046561"/>
                  <a:gd name="connsiteX154" fmla="*/ 3447019 w 3692679"/>
                  <a:gd name="connsiteY154" fmla="*/ 3241343 h 4046561"/>
                  <a:gd name="connsiteX155" fmla="*/ 3453843 w 3692679"/>
                  <a:gd name="connsiteY155" fmla="*/ 3220871 h 4046561"/>
                  <a:gd name="connsiteX156" fmla="*/ 3467491 w 3692679"/>
                  <a:gd name="connsiteY156" fmla="*/ 3200400 h 4046561"/>
                  <a:gd name="connsiteX157" fmla="*/ 3481138 w 3692679"/>
                  <a:gd name="connsiteY157" fmla="*/ 3159457 h 4046561"/>
                  <a:gd name="connsiteX158" fmla="*/ 3494786 w 3692679"/>
                  <a:gd name="connsiteY158" fmla="*/ 3138985 h 4046561"/>
                  <a:gd name="connsiteX159" fmla="*/ 3508434 w 3692679"/>
                  <a:gd name="connsiteY159" fmla="*/ 3098042 h 4046561"/>
                  <a:gd name="connsiteX160" fmla="*/ 3522082 w 3692679"/>
                  <a:gd name="connsiteY160" fmla="*/ 3057098 h 4046561"/>
                  <a:gd name="connsiteX161" fmla="*/ 3528906 w 3692679"/>
                  <a:gd name="connsiteY161" fmla="*/ 3036627 h 4046561"/>
                  <a:gd name="connsiteX162" fmla="*/ 3535730 w 3692679"/>
                  <a:gd name="connsiteY162" fmla="*/ 3009331 h 4046561"/>
                  <a:gd name="connsiteX163" fmla="*/ 3549377 w 3692679"/>
                  <a:gd name="connsiteY163" fmla="*/ 2968388 h 4046561"/>
                  <a:gd name="connsiteX164" fmla="*/ 3576673 w 3692679"/>
                  <a:gd name="connsiteY164" fmla="*/ 2886501 h 4046561"/>
                  <a:gd name="connsiteX165" fmla="*/ 3590321 w 3692679"/>
                  <a:gd name="connsiteY165" fmla="*/ 2838734 h 4046561"/>
                  <a:gd name="connsiteX166" fmla="*/ 3603968 w 3692679"/>
                  <a:gd name="connsiteY166" fmla="*/ 2797791 h 4046561"/>
                  <a:gd name="connsiteX167" fmla="*/ 3610792 w 3692679"/>
                  <a:gd name="connsiteY167" fmla="*/ 2770495 h 4046561"/>
                  <a:gd name="connsiteX168" fmla="*/ 3624440 w 3692679"/>
                  <a:gd name="connsiteY168" fmla="*/ 2729552 h 4046561"/>
                  <a:gd name="connsiteX169" fmla="*/ 3631264 w 3692679"/>
                  <a:gd name="connsiteY169" fmla="*/ 2681785 h 4046561"/>
                  <a:gd name="connsiteX170" fmla="*/ 3638088 w 3692679"/>
                  <a:gd name="connsiteY170" fmla="*/ 2654489 h 4046561"/>
                  <a:gd name="connsiteX171" fmla="*/ 3644912 w 3692679"/>
                  <a:gd name="connsiteY171" fmla="*/ 2593074 h 4046561"/>
                  <a:gd name="connsiteX172" fmla="*/ 3658559 w 3692679"/>
                  <a:gd name="connsiteY172" fmla="*/ 2483892 h 4046561"/>
                  <a:gd name="connsiteX173" fmla="*/ 3665383 w 3692679"/>
                  <a:gd name="connsiteY173" fmla="*/ 2333767 h 4046561"/>
                  <a:gd name="connsiteX174" fmla="*/ 3672207 w 3692679"/>
                  <a:gd name="connsiteY174" fmla="*/ 2272352 h 4046561"/>
                  <a:gd name="connsiteX175" fmla="*/ 3692679 w 3692679"/>
                  <a:gd name="connsiteY175" fmla="*/ 1924334 h 4046561"/>
                  <a:gd name="connsiteX176" fmla="*/ 3685855 w 3692679"/>
                  <a:gd name="connsiteY176" fmla="*/ 1828800 h 4046561"/>
                  <a:gd name="connsiteX177" fmla="*/ 3665383 w 3692679"/>
                  <a:gd name="connsiteY177" fmla="*/ 1760561 h 4046561"/>
                  <a:gd name="connsiteX178" fmla="*/ 3658559 w 3692679"/>
                  <a:gd name="connsiteY178" fmla="*/ 1726442 h 4046561"/>
                  <a:gd name="connsiteX179" fmla="*/ 3651735 w 3692679"/>
                  <a:gd name="connsiteY179" fmla="*/ 1705970 h 4046561"/>
                  <a:gd name="connsiteX180" fmla="*/ 3644912 w 3692679"/>
                  <a:gd name="connsiteY180" fmla="*/ 1726442 h 4046561"/>
                  <a:gd name="connsiteX181" fmla="*/ 3631264 w 3692679"/>
                  <a:gd name="connsiteY181" fmla="*/ 1746913 h 4046561"/>
                  <a:gd name="connsiteX182" fmla="*/ 3597144 w 3692679"/>
                  <a:gd name="connsiteY182" fmla="*/ 1801504 h 4046561"/>
                  <a:gd name="connsiteX183" fmla="*/ 3590321 w 3692679"/>
                  <a:gd name="connsiteY183" fmla="*/ 1821976 h 4046561"/>
                  <a:gd name="connsiteX184" fmla="*/ 3549377 w 3692679"/>
                  <a:gd name="connsiteY184" fmla="*/ 1842448 h 4046561"/>
                  <a:gd name="connsiteX185" fmla="*/ 3501610 w 3692679"/>
                  <a:gd name="connsiteY185" fmla="*/ 1862919 h 4046561"/>
                  <a:gd name="connsiteX186" fmla="*/ 3378780 w 3692679"/>
                  <a:gd name="connsiteY186" fmla="*/ 1835624 h 4046561"/>
                  <a:gd name="connsiteX187" fmla="*/ 3303856 w 3692679"/>
                  <a:gd name="connsiteY187" fmla="*/ 1822129 h 4046561"/>
                  <a:gd name="connsiteX188" fmla="*/ 3310679 w 3692679"/>
                  <a:gd name="connsiteY188" fmla="*/ 1603747 h 4046561"/>
                  <a:gd name="connsiteX189" fmla="*/ 3324329 w 3692679"/>
                  <a:gd name="connsiteY189" fmla="*/ 1562800 h 4046561"/>
                  <a:gd name="connsiteX190" fmla="*/ 3331013 w 3692679"/>
                  <a:gd name="connsiteY190" fmla="*/ 1460310 h 4046561"/>
                  <a:gd name="connsiteX191" fmla="*/ 3303718 w 3692679"/>
                  <a:gd name="connsiteY191" fmla="*/ 1398895 h 4046561"/>
                  <a:gd name="connsiteX192" fmla="*/ 3296894 w 3692679"/>
                  <a:gd name="connsiteY192" fmla="*/ 1378424 h 4046561"/>
                  <a:gd name="connsiteX193" fmla="*/ 3290070 w 3692679"/>
                  <a:gd name="connsiteY193" fmla="*/ 1357952 h 4046561"/>
                  <a:gd name="connsiteX194" fmla="*/ 3071706 w 3692679"/>
                  <a:gd name="connsiteY194" fmla="*/ 1330657 h 4046561"/>
                  <a:gd name="connsiteX195" fmla="*/ 2846518 w 3692679"/>
                  <a:gd name="connsiteY195" fmla="*/ 1337480 h 4046561"/>
                  <a:gd name="connsiteX196" fmla="*/ 2826046 w 3692679"/>
                  <a:gd name="connsiteY196" fmla="*/ 1351128 h 4046561"/>
                  <a:gd name="connsiteX197" fmla="*/ 2812398 w 3692679"/>
                  <a:gd name="connsiteY197" fmla="*/ 1392071 h 4046561"/>
                  <a:gd name="connsiteX198" fmla="*/ 2805574 w 3692679"/>
                  <a:gd name="connsiteY198" fmla="*/ 1419367 h 4046561"/>
                  <a:gd name="connsiteX199" fmla="*/ 2791927 w 3692679"/>
                  <a:gd name="connsiteY199" fmla="*/ 1473958 h 4046561"/>
                  <a:gd name="connsiteX200" fmla="*/ 2785103 w 3692679"/>
                  <a:gd name="connsiteY200" fmla="*/ 1521725 h 4046561"/>
                  <a:gd name="connsiteX201" fmla="*/ 2791927 w 3692679"/>
                  <a:gd name="connsiteY201" fmla="*/ 1705970 h 4046561"/>
                  <a:gd name="connsiteX202" fmla="*/ 2805574 w 3692679"/>
                  <a:gd name="connsiteY202" fmla="*/ 1808328 h 4046561"/>
                  <a:gd name="connsiteX203" fmla="*/ 2798750 w 3692679"/>
                  <a:gd name="connsiteY203" fmla="*/ 1835624 h 4046561"/>
                  <a:gd name="connsiteX204" fmla="*/ 2737335 w 3692679"/>
                  <a:gd name="connsiteY204" fmla="*/ 1828800 h 4046561"/>
                  <a:gd name="connsiteX205" fmla="*/ 2614506 w 3692679"/>
                  <a:gd name="connsiteY205" fmla="*/ 1821976 h 4046561"/>
                  <a:gd name="connsiteX206" fmla="*/ 2348374 w 3692679"/>
                  <a:gd name="connsiteY206" fmla="*/ 1808328 h 4046561"/>
                  <a:gd name="connsiteX207" fmla="*/ 2225638 w 3692679"/>
                  <a:gd name="connsiteY207" fmla="*/ 1815305 h 4046561"/>
                  <a:gd name="connsiteX208" fmla="*/ 2150573 w 3692679"/>
                  <a:gd name="connsiteY208" fmla="*/ 1815305 h 4046561"/>
                  <a:gd name="connsiteX209" fmla="*/ 1979968 w 3692679"/>
                  <a:gd name="connsiteY209" fmla="*/ 1808480 h 4046561"/>
                  <a:gd name="connsiteX210" fmla="*/ 1918470 w 3692679"/>
                  <a:gd name="connsiteY210" fmla="*/ 1753737 h 4046561"/>
                  <a:gd name="connsiteX211" fmla="*/ 1877527 w 3692679"/>
                  <a:gd name="connsiteY211" fmla="*/ 1692322 h 4046561"/>
                  <a:gd name="connsiteX212" fmla="*/ 1863879 w 3692679"/>
                  <a:gd name="connsiteY212" fmla="*/ 1671851 h 4046561"/>
                  <a:gd name="connsiteX213" fmla="*/ 1822935 w 3692679"/>
                  <a:gd name="connsiteY213" fmla="*/ 1630907 h 4046561"/>
                  <a:gd name="connsiteX214" fmla="*/ 1775168 w 3692679"/>
                  <a:gd name="connsiteY214" fmla="*/ 1576316 h 4046561"/>
                  <a:gd name="connsiteX215" fmla="*/ 1720577 w 3692679"/>
                  <a:gd name="connsiteY215" fmla="*/ 1514901 h 4046561"/>
                  <a:gd name="connsiteX216" fmla="*/ 1679634 w 3692679"/>
                  <a:gd name="connsiteY216" fmla="*/ 1487606 h 4046561"/>
                  <a:gd name="connsiteX217" fmla="*/ 1618219 w 3692679"/>
                  <a:gd name="connsiteY217" fmla="*/ 1439839 h 4046561"/>
                  <a:gd name="connsiteX218" fmla="*/ 1577276 w 3692679"/>
                  <a:gd name="connsiteY218" fmla="*/ 1398895 h 4046561"/>
                  <a:gd name="connsiteX219" fmla="*/ 1536333 w 3692679"/>
                  <a:gd name="connsiteY219" fmla="*/ 1371600 h 4046561"/>
                  <a:gd name="connsiteX220" fmla="*/ 1488565 w 3692679"/>
                  <a:gd name="connsiteY220" fmla="*/ 1310185 h 4046561"/>
                  <a:gd name="connsiteX221" fmla="*/ 1468094 w 3692679"/>
                  <a:gd name="connsiteY221" fmla="*/ 1289713 h 4046561"/>
                  <a:gd name="connsiteX222" fmla="*/ 1447622 w 3692679"/>
                  <a:gd name="connsiteY222" fmla="*/ 1282889 h 4046561"/>
                  <a:gd name="connsiteX223" fmla="*/ 1420327 w 3692679"/>
                  <a:gd name="connsiteY223" fmla="*/ 1248770 h 4046561"/>
                  <a:gd name="connsiteX224" fmla="*/ 1393031 w 3692679"/>
                  <a:gd name="connsiteY224" fmla="*/ 1214651 h 4046561"/>
                  <a:gd name="connsiteX225" fmla="*/ 1379383 w 3692679"/>
                  <a:gd name="connsiteY225" fmla="*/ 1194179 h 4046561"/>
                  <a:gd name="connsiteX226" fmla="*/ 1338440 w 3692679"/>
                  <a:gd name="connsiteY226" fmla="*/ 1153236 h 4046561"/>
                  <a:gd name="connsiteX227" fmla="*/ 1304321 w 3692679"/>
                  <a:gd name="connsiteY227" fmla="*/ 1125940 h 4046561"/>
                  <a:gd name="connsiteX228" fmla="*/ 1290673 w 3692679"/>
                  <a:gd name="connsiteY228" fmla="*/ 1098645 h 4046561"/>
                  <a:gd name="connsiteX229" fmla="*/ 1270201 w 3692679"/>
                  <a:gd name="connsiteY229" fmla="*/ 1084997 h 4046561"/>
                  <a:gd name="connsiteX230" fmla="*/ 1242906 w 3692679"/>
                  <a:gd name="connsiteY230" fmla="*/ 1064525 h 4046561"/>
                  <a:gd name="connsiteX231" fmla="*/ 1297551 w 3692679"/>
                  <a:gd name="connsiteY231" fmla="*/ 873530 h 4046561"/>
                  <a:gd name="connsiteX232" fmla="*/ 1345320 w 3692679"/>
                  <a:gd name="connsiteY232" fmla="*/ 743866 h 4046561"/>
                  <a:gd name="connsiteX233" fmla="*/ 1331672 w 3692679"/>
                  <a:gd name="connsiteY233" fmla="*/ 696095 h 4046561"/>
                  <a:gd name="connsiteX234" fmla="*/ 1249782 w 3692679"/>
                  <a:gd name="connsiteY234" fmla="*/ 696095 h 4046561"/>
                  <a:gd name="connsiteX235" fmla="*/ 1113344 w 3692679"/>
                  <a:gd name="connsiteY235" fmla="*/ 621082 h 4046561"/>
                  <a:gd name="connsiteX236" fmla="*/ 949519 w 3692679"/>
                  <a:gd name="connsiteY236" fmla="*/ 545956 h 4046561"/>
                  <a:gd name="connsiteX237" fmla="*/ 846197 w 3692679"/>
                  <a:gd name="connsiteY237" fmla="*/ 484536 h 4046561"/>
                  <a:gd name="connsiteX238" fmla="*/ 772090 w 3692679"/>
                  <a:gd name="connsiteY238" fmla="*/ 450415 h 4046561"/>
                  <a:gd name="connsiteX239" fmla="*/ 717496 w 3692679"/>
                  <a:gd name="connsiteY239" fmla="*/ 429940 h 4046561"/>
                  <a:gd name="connsiteX240" fmla="*/ 662904 w 3692679"/>
                  <a:gd name="connsiteY240" fmla="*/ 388994 h 4046561"/>
                  <a:gd name="connsiteX241" fmla="*/ 642430 w 3692679"/>
                  <a:gd name="connsiteY241" fmla="*/ 375345 h 4046561"/>
                  <a:gd name="connsiteX242" fmla="*/ 574189 w 3692679"/>
                  <a:gd name="connsiteY242" fmla="*/ 368521 h 4046561"/>
                  <a:gd name="connsiteX243" fmla="*/ 560564 w 3692679"/>
                  <a:gd name="connsiteY243" fmla="*/ 354900 h 4046561"/>
                  <a:gd name="connsiteX244" fmla="*/ 669728 w 3692679"/>
                  <a:gd name="connsiteY244" fmla="*/ 163787 h 4046561"/>
                  <a:gd name="connsiteX245" fmla="*/ 642457 w 3692679"/>
                  <a:gd name="connsiteY245" fmla="*/ 109204 h 4046561"/>
                  <a:gd name="connsiteX246" fmla="*/ 581060 w 3692679"/>
                  <a:gd name="connsiteY246" fmla="*/ 68261 h 4046561"/>
                  <a:gd name="connsiteX247" fmla="*/ 512772 w 3692679"/>
                  <a:gd name="connsiteY247" fmla="*/ 34122 h 4046561"/>
                  <a:gd name="connsiteX248" fmla="*/ 451335 w 3692679"/>
                  <a:gd name="connsiteY248" fmla="*/ 27295 h 4046561"/>
                  <a:gd name="connsiteX249" fmla="*/ 444512 w 3692679"/>
                  <a:gd name="connsiteY249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50834 w 3692679"/>
                  <a:gd name="connsiteY91" fmla="*/ 2811676 h 4046561"/>
                  <a:gd name="connsiteX92" fmla="*/ 2546373 w 3692679"/>
                  <a:gd name="connsiteY92" fmla="*/ 2873095 h 4046561"/>
                  <a:gd name="connsiteX93" fmla="*/ 2614506 w 3692679"/>
                  <a:gd name="connsiteY93" fmla="*/ 2879677 h 4046561"/>
                  <a:gd name="connsiteX94" fmla="*/ 2628263 w 3692679"/>
                  <a:gd name="connsiteY94" fmla="*/ 2941341 h 4046561"/>
                  <a:gd name="connsiteX95" fmla="*/ 2689680 w 3692679"/>
                  <a:gd name="connsiteY95" fmla="*/ 2982287 h 4046561"/>
                  <a:gd name="connsiteX96" fmla="*/ 2696392 w 3692679"/>
                  <a:gd name="connsiteY96" fmla="*/ 2995683 h 4046561"/>
                  <a:gd name="connsiteX97" fmla="*/ 2703216 w 3692679"/>
                  <a:gd name="connsiteY97" fmla="*/ 3016155 h 4046561"/>
                  <a:gd name="connsiteX98" fmla="*/ 2723688 w 3692679"/>
                  <a:gd name="connsiteY98" fmla="*/ 3057098 h 4046561"/>
                  <a:gd name="connsiteX99" fmla="*/ 2716864 w 3692679"/>
                  <a:gd name="connsiteY99" fmla="*/ 3118513 h 4046561"/>
                  <a:gd name="connsiteX100" fmla="*/ 2655560 w 3692679"/>
                  <a:gd name="connsiteY100" fmla="*/ 3193845 h 4046561"/>
                  <a:gd name="connsiteX101" fmla="*/ 2621439 w 3692679"/>
                  <a:gd name="connsiteY101" fmla="*/ 3248441 h 4046561"/>
                  <a:gd name="connsiteX102" fmla="*/ 2594034 w 3692679"/>
                  <a:gd name="connsiteY102" fmla="*/ 3323230 h 4046561"/>
                  <a:gd name="connsiteX103" fmla="*/ 2634977 w 3692679"/>
                  <a:gd name="connsiteY103" fmla="*/ 3357349 h 4046561"/>
                  <a:gd name="connsiteX104" fmla="*/ 2655449 w 3692679"/>
                  <a:gd name="connsiteY104" fmla="*/ 3364173 h 4046561"/>
                  <a:gd name="connsiteX105" fmla="*/ 2675921 w 3692679"/>
                  <a:gd name="connsiteY105" fmla="*/ 3377821 h 4046561"/>
                  <a:gd name="connsiteX106" fmla="*/ 2696392 w 3692679"/>
                  <a:gd name="connsiteY106" fmla="*/ 3384645 h 4046561"/>
                  <a:gd name="connsiteX107" fmla="*/ 2757807 w 3692679"/>
                  <a:gd name="connsiteY107" fmla="*/ 3418764 h 4046561"/>
                  <a:gd name="connsiteX108" fmla="*/ 2778279 w 3692679"/>
                  <a:gd name="connsiteY108" fmla="*/ 3432412 h 4046561"/>
                  <a:gd name="connsiteX109" fmla="*/ 2826164 w 3692679"/>
                  <a:gd name="connsiteY109" fmla="*/ 3473648 h 4046561"/>
                  <a:gd name="connsiteX110" fmla="*/ 2880757 w 3692679"/>
                  <a:gd name="connsiteY110" fmla="*/ 3507771 h 4046561"/>
                  <a:gd name="connsiteX111" fmla="*/ 2921580 w 3692679"/>
                  <a:gd name="connsiteY111" fmla="*/ 3500651 h 4046561"/>
                  <a:gd name="connsiteX112" fmla="*/ 2989944 w 3692679"/>
                  <a:gd name="connsiteY112" fmla="*/ 3439525 h 4046561"/>
                  <a:gd name="connsiteX113" fmla="*/ 3092177 w 3692679"/>
                  <a:gd name="connsiteY113" fmla="*/ 3370997 h 4046561"/>
                  <a:gd name="connsiteX114" fmla="*/ 3105825 w 3692679"/>
                  <a:gd name="connsiteY114" fmla="*/ 3350525 h 4046561"/>
                  <a:gd name="connsiteX115" fmla="*/ 3119473 w 3692679"/>
                  <a:gd name="connsiteY115" fmla="*/ 3370997 h 4046561"/>
                  <a:gd name="connsiteX116" fmla="*/ 3126297 w 3692679"/>
                  <a:gd name="connsiteY116" fmla="*/ 3391468 h 4046561"/>
                  <a:gd name="connsiteX117" fmla="*/ 3167240 w 3692679"/>
                  <a:gd name="connsiteY117" fmla="*/ 3418764 h 4046561"/>
                  <a:gd name="connsiteX118" fmla="*/ 3187712 w 3692679"/>
                  <a:gd name="connsiteY118" fmla="*/ 3432412 h 4046561"/>
                  <a:gd name="connsiteX119" fmla="*/ 3228655 w 3692679"/>
                  <a:gd name="connsiteY119" fmla="*/ 3405116 h 4046561"/>
                  <a:gd name="connsiteX120" fmla="*/ 3242303 w 3692679"/>
                  <a:gd name="connsiteY120" fmla="*/ 3425588 h 4046561"/>
                  <a:gd name="connsiteX121" fmla="*/ 3283246 w 3692679"/>
                  <a:gd name="connsiteY121" fmla="*/ 3459707 h 4046561"/>
                  <a:gd name="connsiteX122" fmla="*/ 3310541 w 3692679"/>
                  <a:gd name="connsiteY122" fmla="*/ 3500651 h 4046561"/>
                  <a:gd name="connsiteX123" fmla="*/ 3296894 w 3692679"/>
                  <a:gd name="connsiteY123" fmla="*/ 3521122 h 4046561"/>
                  <a:gd name="connsiteX124" fmla="*/ 3283246 w 3692679"/>
                  <a:gd name="connsiteY124" fmla="*/ 3562066 h 4046561"/>
                  <a:gd name="connsiteX125" fmla="*/ 3269598 w 3692679"/>
                  <a:gd name="connsiteY125" fmla="*/ 3582537 h 4046561"/>
                  <a:gd name="connsiteX126" fmla="*/ 3262774 w 3692679"/>
                  <a:gd name="connsiteY126" fmla="*/ 3603009 h 4046561"/>
                  <a:gd name="connsiteX127" fmla="*/ 3290070 w 3692679"/>
                  <a:gd name="connsiteY127" fmla="*/ 3650776 h 4046561"/>
                  <a:gd name="connsiteX128" fmla="*/ 3310541 w 3692679"/>
                  <a:gd name="connsiteY128" fmla="*/ 3664424 h 4046561"/>
                  <a:gd name="connsiteX129" fmla="*/ 3351485 w 3692679"/>
                  <a:gd name="connsiteY129" fmla="*/ 3691719 h 4046561"/>
                  <a:gd name="connsiteX130" fmla="*/ 3371956 w 3692679"/>
                  <a:gd name="connsiteY130" fmla="*/ 3705367 h 4046561"/>
                  <a:gd name="connsiteX131" fmla="*/ 3378780 w 3692679"/>
                  <a:gd name="connsiteY131" fmla="*/ 3725839 h 4046561"/>
                  <a:gd name="connsiteX132" fmla="*/ 3392428 w 3692679"/>
                  <a:gd name="connsiteY132" fmla="*/ 3746310 h 4046561"/>
                  <a:gd name="connsiteX133" fmla="*/ 3412900 w 3692679"/>
                  <a:gd name="connsiteY133" fmla="*/ 3814549 h 4046561"/>
                  <a:gd name="connsiteX134" fmla="*/ 3426547 w 3692679"/>
                  <a:gd name="connsiteY134" fmla="*/ 3903260 h 4046561"/>
                  <a:gd name="connsiteX135" fmla="*/ 3460667 w 3692679"/>
                  <a:gd name="connsiteY135" fmla="*/ 3937379 h 4046561"/>
                  <a:gd name="connsiteX136" fmla="*/ 3501610 w 3692679"/>
                  <a:gd name="connsiteY136" fmla="*/ 3978322 h 4046561"/>
                  <a:gd name="connsiteX137" fmla="*/ 3542553 w 3692679"/>
                  <a:gd name="connsiteY137" fmla="*/ 4012442 h 4046561"/>
                  <a:gd name="connsiteX138" fmla="*/ 3583497 w 3692679"/>
                  <a:gd name="connsiteY138" fmla="*/ 4046561 h 4046561"/>
                  <a:gd name="connsiteX139" fmla="*/ 3603968 w 3692679"/>
                  <a:gd name="connsiteY139" fmla="*/ 4005618 h 4046561"/>
                  <a:gd name="connsiteX140" fmla="*/ 3590321 w 3692679"/>
                  <a:gd name="connsiteY140" fmla="*/ 3957851 h 4046561"/>
                  <a:gd name="connsiteX141" fmla="*/ 3576673 w 3692679"/>
                  <a:gd name="connsiteY141" fmla="*/ 3910083 h 4046561"/>
                  <a:gd name="connsiteX142" fmla="*/ 3563025 w 3692679"/>
                  <a:gd name="connsiteY142" fmla="*/ 3889612 h 4046561"/>
                  <a:gd name="connsiteX143" fmla="*/ 3535730 w 3692679"/>
                  <a:gd name="connsiteY143" fmla="*/ 3828197 h 4046561"/>
                  <a:gd name="connsiteX144" fmla="*/ 3515258 w 3692679"/>
                  <a:gd name="connsiteY144" fmla="*/ 3780430 h 4046561"/>
                  <a:gd name="connsiteX145" fmla="*/ 3501610 w 3692679"/>
                  <a:gd name="connsiteY145" fmla="*/ 3759958 h 4046561"/>
                  <a:gd name="connsiteX146" fmla="*/ 3487962 w 3692679"/>
                  <a:gd name="connsiteY146" fmla="*/ 3719015 h 4046561"/>
                  <a:gd name="connsiteX147" fmla="*/ 3474315 w 3692679"/>
                  <a:gd name="connsiteY147" fmla="*/ 3678071 h 4046561"/>
                  <a:gd name="connsiteX148" fmla="*/ 3467491 w 3692679"/>
                  <a:gd name="connsiteY148" fmla="*/ 3650776 h 4046561"/>
                  <a:gd name="connsiteX149" fmla="*/ 3447019 w 3692679"/>
                  <a:gd name="connsiteY149" fmla="*/ 3589361 h 4046561"/>
                  <a:gd name="connsiteX150" fmla="*/ 3433371 w 3692679"/>
                  <a:gd name="connsiteY150" fmla="*/ 3541594 h 4046561"/>
                  <a:gd name="connsiteX151" fmla="*/ 3419724 w 3692679"/>
                  <a:gd name="connsiteY151" fmla="*/ 3411940 h 4046561"/>
                  <a:gd name="connsiteX152" fmla="*/ 3426547 w 3692679"/>
                  <a:gd name="connsiteY152" fmla="*/ 3309582 h 4046561"/>
                  <a:gd name="connsiteX153" fmla="*/ 3433371 w 3692679"/>
                  <a:gd name="connsiteY153" fmla="*/ 3282286 h 4046561"/>
                  <a:gd name="connsiteX154" fmla="*/ 3447019 w 3692679"/>
                  <a:gd name="connsiteY154" fmla="*/ 3241343 h 4046561"/>
                  <a:gd name="connsiteX155" fmla="*/ 3453843 w 3692679"/>
                  <a:gd name="connsiteY155" fmla="*/ 3220871 h 4046561"/>
                  <a:gd name="connsiteX156" fmla="*/ 3467491 w 3692679"/>
                  <a:gd name="connsiteY156" fmla="*/ 3200400 h 4046561"/>
                  <a:gd name="connsiteX157" fmla="*/ 3481138 w 3692679"/>
                  <a:gd name="connsiteY157" fmla="*/ 3159457 h 4046561"/>
                  <a:gd name="connsiteX158" fmla="*/ 3494786 w 3692679"/>
                  <a:gd name="connsiteY158" fmla="*/ 3138985 h 4046561"/>
                  <a:gd name="connsiteX159" fmla="*/ 3508434 w 3692679"/>
                  <a:gd name="connsiteY159" fmla="*/ 3098042 h 4046561"/>
                  <a:gd name="connsiteX160" fmla="*/ 3522082 w 3692679"/>
                  <a:gd name="connsiteY160" fmla="*/ 3057098 h 4046561"/>
                  <a:gd name="connsiteX161" fmla="*/ 3528906 w 3692679"/>
                  <a:gd name="connsiteY161" fmla="*/ 3036627 h 4046561"/>
                  <a:gd name="connsiteX162" fmla="*/ 3535730 w 3692679"/>
                  <a:gd name="connsiteY162" fmla="*/ 3009331 h 4046561"/>
                  <a:gd name="connsiteX163" fmla="*/ 3549377 w 3692679"/>
                  <a:gd name="connsiteY163" fmla="*/ 2968388 h 4046561"/>
                  <a:gd name="connsiteX164" fmla="*/ 3576673 w 3692679"/>
                  <a:gd name="connsiteY164" fmla="*/ 2886501 h 4046561"/>
                  <a:gd name="connsiteX165" fmla="*/ 3590321 w 3692679"/>
                  <a:gd name="connsiteY165" fmla="*/ 2838734 h 4046561"/>
                  <a:gd name="connsiteX166" fmla="*/ 3603968 w 3692679"/>
                  <a:gd name="connsiteY166" fmla="*/ 2797791 h 4046561"/>
                  <a:gd name="connsiteX167" fmla="*/ 3610792 w 3692679"/>
                  <a:gd name="connsiteY167" fmla="*/ 2770495 h 4046561"/>
                  <a:gd name="connsiteX168" fmla="*/ 3624440 w 3692679"/>
                  <a:gd name="connsiteY168" fmla="*/ 2729552 h 4046561"/>
                  <a:gd name="connsiteX169" fmla="*/ 3631264 w 3692679"/>
                  <a:gd name="connsiteY169" fmla="*/ 2681785 h 4046561"/>
                  <a:gd name="connsiteX170" fmla="*/ 3638088 w 3692679"/>
                  <a:gd name="connsiteY170" fmla="*/ 2654489 h 4046561"/>
                  <a:gd name="connsiteX171" fmla="*/ 3644912 w 3692679"/>
                  <a:gd name="connsiteY171" fmla="*/ 2593074 h 4046561"/>
                  <a:gd name="connsiteX172" fmla="*/ 3658559 w 3692679"/>
                  <a:gd name="connsiteY172" fmla="*/ 2483892 h 4046561"/>
                  <a:gd name="connsiteX173" fmla="*/ 3665383 w 3692679"/>
                  <a:gd name="connsiteY173" fmla="*/ 2333767 h 4046561"/>
                  <a:gd name="connsiteX174" fmla="*/ 3672207 w 3692679"/>
                  <a:gd name="connsiteY174" fmla="*/ 2272352 h 4046561"/>
                  <a:gd name="connsiteX175" fmla="*/ 3692679 w 3692679"/>
                  <a:gd name="connsiteY175" fmla="*/ 1924334 h 4046561"/>
                  <a:gd name="connsiteX176" fmla="*/ 3685855 w 3692679"/>
                  <a:gd name="connsiteY176" fmla="*/ 1828800 h 4046561"/>
                  <a:gd name="connsiteX177" fmla="*/ 3665383 w 3692679"/>
                  <a:gd name="connsiteY177" fmla="*/ 1760561 h 4046561"/>
                  <a:gd name="connsiteX178" fmla="*/ 3658559 w 3692679"/>
                  <a:gd name="connsiteY178" fmla="*/ 1726442 h 4046561"/>
                  <a:gd name="connsiteX179" fmla="*/ 3651735 w 3692679"/>
                  <a:gd name="connsiteY179" fmla="*/ 1705970 h 4046561"/>
                  <a:gd name="connsiteX180" fmla="*/ 3644912 w 3692679"/>
                  <a:gd name="connsiteY180" fmla="*/ 1726442 h 4046561"/>
                  <a:gd name="connsiteX181" fmla="*/ 3631264 w 3692679"/>
                  <a:gd name="connsiteY181" fmla="*/ 1746913 h 4046561"/>
                  <a:gd name="connsiteX182" fmla="*/ 3597144 w 3692679"/>
                  <a:gd name="connsiteY182" fmla="*/ 1801504 h 4046561"/>
                  <a:gd name="connsiteX183" fmla="*/ 3590321 w 3692679"/>
                  <a:gd name="connsiteY183" fmla="*/ 1821976 h 4046561"/>
                  <a:gd name="connsiteX184" fmla="*/ 3549377 w 3692679"/>
                  <a:gd name="connsiteY184" fmla="*/ 1842448 h 4046561"/>
                  <a:gd name="connsiteX185" fmla="*/ 3501610 w 3692679"/>
                  <a:gd name="connsiteY185" fmla="*/ 1862919 h 4046561"/>
                  <a:gd name="connsiteX186" fmla="*/ 3378780 w 3692679"/>
                  <a:gd name="connsiteY186" fmla="*/ 1835624 h 4046561"/>
                  <a:gd name="connsiteX187" fmla="*/ 3303856 w 3692679"/>
                  <a:gd name="connsiteY187" fmla="*/ 1822129 h 4046561"/>
                  <a:gd name="connsiteX188" fmla="*/ 3310679 w 3692679"/>
                  <a:gd name="connsiteY188" fmla="*/ 1603747 h 4046561"/>
                  <a:gd name="connsiteX189" fmla="*/ 3324329 w 3692679"/>
                  <a:gd name="connsiteY189" fmla="*/ 1562800 h 4046561"/>
                  <a:gd name="connsiteX190" fmla="*/ 3331013 w 3692679"/>
                  <a:gd name="connsiteY190" fmla="*/ 1460310 h 4046561"/>
                  <a:gd name="connsiteX191" fmla="*/ 3303718 w 3692679"/>
                  <a:gd name="connsiteY191" fmla="*/ 1398895 h 4046561"/>
                  <a:gd name="connsiteX192" fmla="*/ 3296894 w 3692679"/>
                  <a:gd name="connsiteY192" fmla="*/ 1378424 h 4046561"/>
                  <a:gd name="connsiteX193" fmla="*/ 3290070 w 3692679"/>
                  <a:gd name="connsiteY193" fmla="*/ 1357952 h 4046561"/>
                  <a:gd name="connsiteX194" fmla="*/ 3071706 w 3692679"/>
                  <a:gd name="connsiteY194" fmla="*/ 1330657 h 4046561"/>
                  <a:gd name="connsiteX195" fmla="*/ 2846518 w 3692679"/>
                  <a:gd name="connsiteY195" fmla="*/ 1337480 h 4046561"/>
                  <a:gd name="connsiteX196" fmla="*/ 2826046 w 3692679"/>
                  <a:gd name="connsiteY196" fmla="*/ 1351128 h 4046561"/>
                  <a:gd name="connsiteX197" fmla="*/ 2812398 w 3692679"/>
                  <a:gd name="connsiteY197" fmla="*/ 1392071 h 4046561"/>
                  <a:gd name="connsiteX198" fmla="*/ 2805574 w 3692679"/>
                  <a:gd name="connsiteY198" fmla="*/ 1419367 h 4046561"/>
                  <a:gd name="connsiteX199" fmla="*/ 2791927 w 3692679"/>
                  <a:gd name="connsiteY199" fmla="*/ 1473958 h 4046561"/>
                  <a:gd name="connsiteX200" fmla="*/ 2785103 w 3692679"/>
                  <a:gd name="connsiteY200" fmla="*/ 1521725 h 4046561"/>
                  <a:gd name="connsiteX201" fmla="*/ 2791927 w 3692679"/>
                  <a:gd name="connsiteY201" fmla="*/ 1705970 h 4046561"/>
                  <a:gd name="connsiteX202" fmla="*/ 2805574 w 3692679"/>
                  <a:gd name="connsiteY202" fmla="*/ 1808328 h 4046561"/>
                  <a:gd name="connsiteX203" fmla="*/ 2798750 w 3692679"/>
                  <a:gd name="connsiteY203" fmla="*/ 1835624 h 4046561"/>
                  <a:gd name="connsiteX204" fmla="*/ 2737335 w 3692679"/>
                  <a:gd name="connsiteY204" fmla="*/ 1828800 h 4046561"/>
                  <a:gd name="connsiteX205" fmla="*/ 2614506 w 3692679"/>
                  <a:gd name="connsiteY205" fmla="*/ 1821976 h 4046561"/>
                  <a:gd name="connsiteX206" fmla="*/ 2348374 w 3692679"/>
                  <a:gd name="connsiteY206" fmla="*/ 1808328 h 4046561"/>
                  <a:gd name="connsiteX207" fmla="*/ 2225638 w 3692679"/>
                  <a:gd name="connsiteY207" fmla="*/ 1815305 h 4046561"/>
                  <a:gd name="connsiteX208" fmla="*/ 2150573 w 3692679"/>
                  <a:gd name="connsiteY208" fmla="*/ 1815305 h 4046561"/>
                  <a:gd name="connsiteX209" fmla="*/ 1979968 w 3692679"/>
                  <a:gd name="connsiteY209" fmla="*/ 1808480 h 4046561"/>
                  <a:gd name="connsiteX210" fmla="*/ 1918470 w 3692679"/>
                  <a:gd name="connsiteY210" fmla="*/ 1753737 h 4046561"/>
                  <a:gd name="connsiteX211" fmla="*/ 1877527 w 3692679"/>
                  <a:gd name="connsiteY211" fmla="*/ 1692322 h 4046561"/>
                  <a:gd name="connsiteX212" fmla="*/ 1863879 w 3692679"/>
                  <a:gd name="connsiteY212" fmla="*/ 1671851 h 4046561"/>
                  <a:gd name="connsiteX213" fmla="*/ 1822935 w 3692679"/>
                  <a:gd name="connsiteY213" fmla="*/ 1630907 h 4046561"/>
                  <a:gd name="connsiteX214" fmla="*/ 1775168 w 3692679"/>
                  <a:gd name="connsiteY214" fmla="*/ 1576316 h 4046561"/>
                  <a:gd name="connsiteX215" fmla="*/ 1720577 w 3692679"/>
                  <a:gd name="connsiteY215" fmla="*/ 1514901 h 4046561"/>
                  <a:gd name="connsiteX216" fmla="*/ 1679634 w 3692679"/>
                  <a:gd name="connsiteY216" fmla="*/ 1487606 h 4046561"/>
                  <a:gd name="connsiteX217" fmla="*/ 1618219 w 3692679"/>
                  <a:gd name="connsiteY217" fmla="*/ 1439839 h 4046561"/>
                  <a:gd name="connsiteX218" fmla="*/ 1577276 w 3692679"/>
                  <a:gd name="connsiteY218" fmla="*/ 1398895 h 4046561"/>
                  <a:gd name="connsiteX219" fmla="*/ 1536333 w 3692679"/>
                  <a:gd name="connsiteY219" fmla="*/ 1371600 h 4046561"/>
                  <a:gd name="connsiteX220" fmla="*/ 1488565 w 3692679"/>
                  <a:gd name="connsiteY220" fmla="*/ 1310185 h 4046561"/>
                  <a:gd name="connsiteX221" fmla="*/ 1468094 w 3692679"/>
                  <a:gd name="connsiteY221" fmla="*/ 1289713 h 4046561"/>
                  <a:gd name="connsiteX222" fmla="*/ 1447622 w 3692679"/>
                  <a:gd name="connsiteY222" fmla="*/ 1282889 h 4046561"/>
                  <a:gd name="connsiteX223" fmla="*/ 1420327 w 3692679"/>
                  <a:gd name="connsiteY223" fmla="*/ 1248770 h 4046561"/>
                  <a:gd name="connsiteX224" fmla="*/ 1393031 w 3692679"/>
                  <a:gd name="connsiteY224" fmla="*/ 1214651 h 4046561"/>
                  <a:gd name="connsiteX225" fmla="*/ 1379383 w 3692679"/>
                  <a:gd name="connsiteY225" fmla="*/ 1194179 h 4046561"/>
                  <a:gd name="connsiteX226" fmla="*/ 1338440 w 3692679"/>
                  <a:gd name="connsiteY226" fmla="*/ 1153236 h 4046561"/>
                  <a:gd name="connsiteX227" fmla="*/ 1304321 w 3692679"/>
                  <a:gd name="connsiteY227" fmla="*/ 1125940 h 4046561"/>
                  <a:gd name="connsiteX228" fmla="*/ 1290673 w 3692679"/>
                  <a:gd name="connsiteY228" fmla="*/ 1098645 h 4046561"/>
                  <a:gd name="connsiteX229" fmla="*/ 1270201 w 3692679"/>
                  <a:gd name="connsiteY229" fmla="*/ 1084997 h 4046561"/>
                  <a:gd name="connsiteX230" fmla="*/ 1242906 w 3692679"/>
                  <a:gd name="connsiteY230" fmla="*/ 1064525 h 4046561"/>
                  <a:gd name="connsiteX231" fmla="*/ 1297551 w 3692679"/>
                  <a:gd name="connsiteY231" fmla="*/ 873530 h 4046561"/>
                  <a:gd name="connsiteX232" fmla="*/ 1345320 w 3692679"/>
                  <a:gd name="connsiteY232" fmla="*/ 743866 h 4046561"/>
                  <a:gd name="connsiteX233" fmla="*/ 1331672 w 3692679"/>
                  <a:gd name="connsiteY233" fmla="*/ 696095 h 4046561"/>
                  <a:gd name="connsiteX234" fmla="*/ 1249782 w 3692679"/>
                  <a:gd name="connsiteY234" fmla="*/ 696095 h 4046561"/>
                  <a:gd name="connsiteX235" fmla="*/ 1113344 w 3692679"/>
                  <a:gd name="connsiteY235" fmla="*/ 621082 h 4046561"/>
                  <a:gd name="connsiteX236" fmla="*/ 949519 w 3692679"/>
                  <a:gd name="connsiteY236" fmla="*/ 545956 h 4046561"/>
                  <a:gd name="connsiteX237" fmla="*/ 846197 w 3692679"/>
                  <a:gd name="connsiteY237" fmla="*/ 484536 h 4046561"/>
                  <a:gd name="connsiteX238" fmla="*/ 772090 w 3692679"/>
                  <a:gd name="connsiteY238" fmla="*/ 450415 h 4046561"/>
                  <a:gd name="connsiteX239" fmla="*/ 717496 w 3692679"/>
                  <a:gd name="connsiteY239" fmla="*/ 429940 h 4046561"/>
                  <a:gd name="connsiteX240" fmla="*/ 662904 w 3692679"/>
                  <a:gd name="connsiteY240" fmla="*/ 388994 h 4046561"/>
                  <a:gd name="connsiteX241" fmla="*/ 642430 w 3692679"/>
                  <a:gd name="connsiteY241" fmla="*/ 375345 h 4046561"/>
                  <a:gd name="connsiteX242" fmla="*/ 574189 w 3692679"/>
                  <a:gd name="connsiteY242" fmla="*/ 368521 h 4046561"/>
                  <a:gd name="connsiteX243" fmla="*/ 560564 w 3692679"/>
                  <a:gd name="connsiteY243" fmla="*/ 354900 h 4046561"/>
                  <a:gd name="connsiteX244" fmla="*/ 669728 w 3692679"/>
                  <a:gd name="connsiteY244" fmla="*/ 163787 h 4046561"/>
                  <a:gd name="connsiteX245" fmla="*/ 642457 w 3692679"/>
                  <a:gd name="connsiteY245" fmla="*/ 109204 h 4046561"/>
                  <a:gd name="connsiteX246" fmla="*/ 581060 w 3692679"/>
                  <a:gd name="connsiteY246" fmla="*/ 68261 h 4046561"/>
                  <a:gd name="connsiteX247" fmla="*/ 512772 w 3692679"/>
                  <a:gd name="connsiteY247" fmla="*/ 34122 h 4046561"/>
                  <a:gd name="connsiteX248" fmla="*/ 451335 w 3692679"/>
                  <a:gd name="connsiteY248" fmla="*/ 27295 h 4046561"/>
                  <a:gd name="connsiteX249" fmla="*/ 444512 w 3692679"/>
                  <a:gd name="connsiteY249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50834 w 3692679"/>
                  <a:gd name="connsiteY91" fmla="*/ 2811676 h 4046561"/>
                  <a:gd name="connsiteX92" fmla="*/ 2546373 w 3692679"/>
                  <a:gd name="connsiteY92" fmla="*/ 2873095 h 4046561"/>
                  <a:gd name="connsiteX93" fmla="*/ 2628263 w 3692679"/>
                  <a:gd name="connsiteY93" fmla="*/ 2941341 h 4046561"/>
                  <a:gd name="connsiteX94" fmla="*/ 2689680 w 3692679"/>
                  <a:gd name="connsiteY94" fmla="*/ 2982287 h 4046561"/>
                  <a:gd name="connsiteX95" fmla="*/ 2696392 w 3692679"/>
                  <a:gd name="connsiteY95" fmla="*/ 2995683 h 4046561"/>
                  <a:gd name="connsiteX96" fmla="*/ 2703216 w 3692679"/>
                  <a:gd name="connsiteY96" fmla="*/ 3016155 h 4046561"/>
                  <a:gd name="connsiteX97" fmla="*/ 2723688 w 3692679"/>
                  <a:gd name="connsiteY97" fmla="*/ 3057098 h 4046561"/>
                  <a:gd name="connsiteX98" fmla="*/ 2716864 w 3692679"/>
                  <a:gd name="connsiteY98" fmla="*/ 3118513 h 4046561"/>
                  <a:gd name="connsiteX99" fmla="*/ 2655560 w 3692679"/>
                  <a:gd name="connsiteY99" fmla="*/ 3193845 h 4046561"/>
                  <a:gd name="connsiteX100" fmla="*/ 2621439 w 3692679"/>
                  <a:gd name="connsiteY100" fmla="*/ 3248441 h 4046561"/>
                  <a:gd name="connsiteX101" fmla="*/ 2594034 w 3692679"/>
                  <a:gd name="connsiteY101" fmla="*/ 3323230 h 4046561"/>
                  <a:gd name="connsiteX102" fmla="*/ 2634977 w 3692679"/>
                  <a:gd name="connsiteY102" fmla="*/ 3357349 h 4046561"/>
                  <a:gd name="connsiteX103" fmla="*/ 2655449 w 3692679"/>
                  <a:gd name="connsiteY103" fmla="*/ 3364173 h 4046561"/>
                  <a:gd name="connsiteX104" fmla="*/ 2675921 w 3692679"/>
                  <a:gd name="connsiteY104" fmla="*/ 3377821 h 4046561"/>
                  <a:gd name="connsiteX105" fmla="*/ 2696392 w 3692679"/>
                  <a:gd name="connsiteY105" fmla="*/ 3384645 h 4046561"/>
                  <a:gd name="connsiteX106" fmla="*/ 2757807 w 3692679"/>
                  <a:gd name="connsiteY106" fmla="*/ 3418764 h 4046561"/>
                  <a:gd name="connsiteX107" fmla="*/ 2778279 w 3692679"/>
                  <a:gd name="connsiteY107" fmla="*/ 3432412 h 4046561"/>
                  <a:gd name="connsiteX108" fmla="*/ 2826164 w 3692679"/>
                  <a:gd name="connsiteY108" fmla="*/ 3473648 h 4046561"/>
                  <a:gd name="connsiteX109" fmla="*/ 2880757 w 3692679"/>
                  <a:gd name="connsiteY109" fmla="*/ 3507771 h 4046561"/>
                  <a:gd name="connsiteX110" fmla="*/ 2921580 w 3692679"/>
                  <a:gd name="connsiteY110" fmla="*/ 3500651 h 4046561"/>
                  <a:gd name="connsiteX111" fmla="*/ 2989944 w 3692679"/>
                  <a:gd name="connsiteY111" fmla="*/ 3439525 h 4046561"/>
                  <a:gd name="connsiteX112" fmla="*/ 3092177 w 3692679"/>
                  <a:gd name="connsiteY112" fmla="*/ 3370997 h 4046561"/>
                  <a:gd name="connsiteX113" fmla="*/ 3105825 w 3692679"/>
                  <a:gd name="connsiteY113" fmla="*/ 3350525 h 4046561"/>
                  <a:gd name="connsiteX114" fmla="*/ 3119473 w 3692679"/>
                  <a:gd name="connsiteY114" fmla="*/ 3370997 h 4046561"/>
                  <a:gd name="connsiteX115" fmla="*/ 3126297 w 3692679"/>
                  <a:gd name="connsiteY115" fmla="*/ 3391468 h 4046561"/>
                  <a:gd name="connsiteX116" fmla="*/ 3167240 w 3692679"/>
                  <a:gd name="connsiteY116" fmla="*/ 3418764 h 4046561"/>
                  <a:gd name="connsiteX117" fmla="*/ 3187712 w 3692679"/>
                  <a:gd name="connsiteY117" fmla="*/ 3432412 h 4046561"/>
                  <a:gd name="connsiteX118" fmla="*/ 3228655 w 3692679"/>
                  <a:gd name="connsiteY118" fmla="*/ 3405116 h 4046561"/>
                  <a:gd name="connsiteX119" fmla="*/ 3242303 w 3692679"/>
                  <a:gd name="connsiteY119" fmla="*/ 3425588 h 4046561"/>
                  <a:gd name="connsiteX120" fmla="*/ 3283246 w 3692679"/>
                  <a:gd name="connsiteY120" fmla="*/ 3459707 h 4046561"/>
                  <a:gd name="connsiteX121" fmla="*/ 3310541 w 3692679"/>
                  <a:gd name="connsiteY121" fmla="*/ 3500651 h 4046561"/>
                  <a:gd name="connsiteX122" fmla="*/ 3296894 w 3692679"/>
                  <a:gd name="connsiteY122" fmla="*/ 3521122 h 4046561"/>
                  <a:gd name="connsiteX123" fmla="*/ 3283246 w 3692679"/>
                  <a:gd name="connsiteY123" fmla="*/ 3562066 h 4046561"/>
                  <a:gd name="connsiteX124" fmla="*/ 3269598 w 3692679"/>
                  <a:gd name="connsiteY124" fmla="*/ 3582537 h 4046561"/>
                  <a:gd name="connsiteX125" fmla="*/ 3262774 w 3692679"/>
                  <a:gd name="connsiteY125" fmla="*/ 3603009 h 4046561"/>
                  <a:gd name="connsiteX126" fmla="*/ 3290070 w 3692679"/>
                  <a:gd name="connsiteY126" fmla="*/ 3650776 h 4046561"/>
                  <a:gd name="connsiteX127" fmla="*/ 3310541 w 3692679"/>
                  <a:gd name="connsiteY127" fmla="*/ 3664424 h 4046561"/>
                  <a:gd name="connsiteX128" fmla="*/ 3351485 w 3692679"/>
                  <a:gd name="connsiteY128" fmla="*/ 3691719 h 4046561"/>
                  <a:gd name="connsiteX129" fmla="*/ 3371956 w 3692679"/>
                  <a:gd name="connsiteY129" fmla="*/ 3705367 h 4046561"/>
                  <a:gd name="connsiteX130" fmla="*/ 3378780 w 3692679"/>
                  <a:gd name="connsiteY130" fmla="*/ 3725839 h 4046561"/>
                  <a:gd name="connsiteX131" fmla="*/ 3392428 w 3692679"/>
                  <a:gd name="connsiteY131" fmla="*/ 3746310 h 4046561"/>
                  <a:gd name="connsiteX132" fmla="*/ 3412900 w 3692679"/>
                  <a:gd name="connsiteY132" fmla="*/ 3814549 h 4046561"/>
                  <a:gd name="connsiteX133" fmla="*/ 3426547 w 3692679"/>
                  <a:gd name="connsiteY133" fmla="*/ 3903260 h 4046561"/>
                  <a:gd name="connsiteX134" fmla="*/ 3460667 w 3692679"/>
                  <a:gd name="connsiteY134" fmla="*/ 3937379 h 4046561"/>
                  <a:gd name="connsiteX135" fmla="*/ 3501610 w 3692679"/>
                  <a:gd name="connsiteY135" fmla="*/ 3978322 h 4046561"/>
                  <a:gd name="connsiteX136" fmla="*/ 3542553 w 3692679"/>
                  <a:gd name="connsiteY136" fmla="*/ 4012442 h 4046561"/>
                  <a:gd name="connsiteX137" fmla="*/ 3583497 w 3692679"/>
                  <a:gd name="connsiteY137" fmla="*/ 4046561 h 4046561"/>
                  <a:gd name="connsiteX138" fmla="*/ 3603968 w 3692679"/>
                  <a:gd name="connsiteY138" fmla="*/ 4005618 h 4046561"/>
                  <a:gd name="connsiteX139" fmla="*/ 3590321 w 3692679"/>
                  <a:gd name="connsiteY139" fmla="*/ 3957851 h 4046561"/>
                  <a:gd name="connsiteX140" fmla="*/ 3576673 w 3692679"/>
                  <a:gd name="connsiteY140" fmla="*/ 3910083 h 4046561"/>
                  <a:gd name="connsiteX141" fmla="*/ 3563025 w 3692679"/>
                  <a:gd name="connsiteY141" fmla="*/ 3889612 h 4046561"/>
                  <a:gd name="connsiteX142" fmla="*/ 3535730 w 3692679"/>
                  <a:gd name="connsiteY142" fmla="*/ 3828197 h 4046561"/>
                  <a:gd name="connsiteX143" fmla="*/ 3515258 w 3692679"/>
                  <a:gd name="connsiteY143" fmla="*/ 3780430 h 4046561"/>
                  <a:gd name="connsiteX144" fmla="*/ 3501610 w 3692679"/>
                  <a:gd name="connsiteY144" fmla="*/ 3759958 h 4046561"/>
                  <a:gd name="connsiteX145" fmla="*/ 3487962 w 3692679"/>
                  <a:gd name="connsiteY145" fmla="*/ 3719015 h 4046561"/>
                  <a:gd name="connsiteX146" fmla="*/ 3474315 w 3692679"/>
                  <a:gd name="connsiteY146" fmla="*/ 3678071 h 4046561"/>
                  <a:gd name="connsiteX147" fmla="*/ 3467491 w 3692679"/>
                  <a:gd name="connsiteY147" fmla="*/ 3650776 h 4046561"/>
                  <a:gd name="connsiteX148" fmla="*/ 3447019 w 3692679"/>
                  <a:gd name="connsiteY148" fmla="*/ 3589361 h 4046561"/>
                  <a:gd name="connsiteX149" fmla="*/ 3433371 w 3692679"/>
                  <a:gd name="connsiteY149" fmla="*/ 3541594 h 4046561"/>
                  <a:gd name="connsiteX150" fmla="*/ 3419724 w 3692679"/>
                  <a:gd name="connsiteY150" fmla="*/ 3411940 h 4046561"/>
                  <a:gd name="connsiteX151" fmla="*/ 3426547 w 3692679"/>
                  <a:gd name="connsiteY151" fmla="*/ 3309582 h 4046561"/>
                  <a:gd name="connsiteX152" fmla="*/ 3433371 w 3692679"/>
                  <a:gd name="connsiteY152" fmla="*/ 3282286 h 4046561"/>
                  <a:gd name="connsiteX153" fmla="*/ 3447019 w 3692679"/>
                  <a:gd name="connsiteY153" fmla="*/ 3241343 h 4046561"/>
                  <a:gd name="connsiteX154" fmla="*/ 3453843 w 3692679"/>
                  <a:gd name="connsiteY154" fmla="*/ 3220871 h 4046561"/>
                  <a:gd name="connsiteX155" fmla="*/ 3467491 w 3692679"/>
                  <a:gd name="connsiteY155" fmla="*/ 3200400 h 4046561"/>
                  <a:gd name="connsiteX156" fmla="*/ 3481138 w 3692679"/>
                  <a:gd name="connsiteY156" fmla="*/ 3159457 h 4046561"/>
                  <a:gd name="connsiteX157" fmla="*/ 3494786 w 3692679"/>
                  <a:gd name="connsiteY157" fmla="*/ 3138985 h 4046561"/>
                  <a:gd name="connsiteX158" fmla="*/ 3508434 w 3692679"/>
                  <a:gd name="connsiteY158" fmla="*/ 3098042 h 4046561"/>
                  <a:gd name="connsiteX159" fmla="*/ 3522082 w 3692679"/>
                  <a:gd name="connsiteY159" fmla="*/ 3057098 h 4046561"/>
                  <a:gd name="connsiteX160" fmla="*/ 3528906 w 3692679"/>
                  <a:gd name="connsiteY160" fmla="*/ 3036627 h 4046561"/>
                  <a:gd name="connsiteX161" fmla="*/ 3535730 w 3692679"/>
                  <a:gd name="connsiteY161" fmla="*/ 3009331 h 4046561"/>
                  <a:gd name="connsiteX162" fmla="*/ 3549377 w 3692679"/>
                  <a:gd name="connsiteY162" fmla="*/ 2968388 h 4046561"/>
                  <a:gd name="connsiteX163" fmla="*/ 3576673 w 3692679"/>
                  <a:gd name="connsiteY163" fmla="*/ 2886501 h 4046561"/>
                  <a:gd name="connsiteX164" fmla="*/ 3590321 w 3692679"/>
                  <a:gd name="connsiteY164" fmla="*/ 2838734 h 4046561"/>
                  <a:gd name="connsiteX165" fmla="*/ 3603968 w 3692679"/>
                  <a:gd name="connsiteY165" fmla="*/ 2797791 h 4046561"/>
                  <a:gd name="connsiteX166" fmla="*/ 3610792 w 3692679"/>
                  <a:gd name="connsiteY166" fmla="*/ 2770495 h 4046561"/>
                  <a:gd name="connsiteX167" fmla="*/ 3624440 w 3692679"/>
                  <a:gd name="connsiteY167" fmla="*/ 2729552 h 4046561"/>
                  <a:gd name="connsiteX168" fmla="*/ 3631264 w 3692679"/>
                  <a:gd name="connsiteY168" fmla="*/ 2681785 h 4046561"/>
                  <a:gd name="connsiteX169" fmla="*/ 3638088 w 3692679"/>
                  <a:gd name="connsiteY169" fmla="*/ 2654489 h 4046561"/>
                  <a:gd name="connsiteX170" fmla="*/ 3644912 w 3692679"/>
                  <a:gd name="connsiteY170" fmla="*/ 2593074 h 4046561"/>
                  <a:gd name="connsiteX171" fmla="*/ 3658559 w 3692679"/>
                  <a:gd name="connsiteY171" fmla="*/ 2483892 h 4046561"/>
                  <a:gd name="connsiteX172" fmla="*/ 3665383 w 3692679"/>
                  <a:gd name="connsiteY172" fmla="*/ 2333767 h 4046561"/>
                  <a:gd name="connsiteX173" fmla="*/ 3672207 w 3692679"/>
                  <a:gd name="connsiteY173" fmla="*/ 2272352 h 4046561"/>
                  <a:gd name="connsiteX174" fmla="*/ 3692679 w 3692679"/>
                  <a:gd name="connsiteY174" fmla="*/ 1924334 h 4046561"/>
                  <a:gd name="connsiteX175" fmla="*/ 3685855 w 3692679"/>
                  <a:gd name="connsiteY175" fmla="*/ 1828800 h 4046561"/>
                  <a:gd name="connsiteX176" fmla="*/ 3665383 w 3692679"/>
                  <a:gd name="connsiteY176" fmla="*/ 1760561 h 4046561"/>
                  <a:gd name="connsiteX177" fmla="*/ 3658559 w 3692679"/>
                  <a:gd name="connsiteY177" fmla="*/ 1726442 h 4046561"/>
                  <a:gd name="connsiteX178" fmla="*/ 3651735 w 3692679"/>
                  <a:gd name="connsiteY178" fmla="*/ 1705970 h 4046561"/>
                  <a:gd name="connsiteX179" fmla="*/ 3644912 w 3692679"/>
                  <a:gd name="connsiteY179" fmla="*/ 1726442 h 4046561"/>
                  <a:gd name="connsiteX180" fmla="*/ 3631264 w 3692679"/>
                  <a:gd name="connsiteY180" fmla="*/ 1746913 h 4046561"/>
                  <a:gd name="connsiteX181" fmla="*/ 3597144 w 3692679"/>
                  <a:gd name="connsiteY181" fmla="*/ 1801504 h 4046561"/>
                  <a:gd name="connsiteX182" fmla="*/ 3590321 w 3692679"/>
                  <a:gd name="connsiteY182" fmla="*/ 1821976 h 4046561"/>
                  <a:gd name="connsiteX183" fmla="*/ 3549377 w 3692679"/>
                  <a:gd name="connsiteY183" fmla="*/ 1842448 h 4046561"/>
                  <a:gd name="connsiteX184" fmla="*/ 3501610 w 3692679"/>
                  <a:gd name="connsiteY184" fmla="*/ 1862919 h 4046561"/>
                  <a:gd name="connsiteX185" fmla="*/ 3378780 w 3692679"/>
                  <a:gd name="connsiteY185" fmla="*/ 1835624 h 4046561"/>
                  <a:gd name="connsiteX186" fmla="*/ 3303856 w 3692679"/>
                  <a:gd name="connsiteY186" fmla="*/ 1822129 h 4046561"/>
                  <a:gd name="connsiteX187" fmla="*/ 3310679 w 3692679"/>
                  <a:gd name="connsiteY187" fmla="*/ 1603747 h 4046561"/>
                  <a:gd name="connsiteX188" fmla="*/ 3324329 w 3692679"/>
                  <a:gd name="connsiteY188" fmla="*/ 1562800 h 4046561"/>
                  <a:gd name="connsiteX189" fmla="*/ 3331013 w 3692679"/>
                  <a:gd name="connsiteY189" fmla="*/ 1460310 h 4046561"/>
                  <a:gd name="connsiteX190" fmla="*/ 3303718 w 3692679"/>
                  <a:gd name="connsiteY190" fmla="*/ 1398895 h 4046561"/>
                  <a:gd name="connsiteX191" fmla="*/ 3296894 w 3692679"/>
                  <a:gd name="connsiteY191" fmla="*/ 1378424 h 4046561"/>
                  <a:gd name="connsiteX192" fmla="*/ 3290070 w 3692679"/>
                  <a:gd name="connsiteY192" fmla="*/ 1357952 h 4046561"/>
                  <a:gd name="connsiteX193" fmla="*/ 3071706 w 3692679"/>
                  <a:gd name="connsiteY193" fmla="*/ 1330657 h 4046561"/>
                  <a:gd name="connsiteX194" fmla="*/ 2846518 w 3692679"/>
                  <a:gd name="connsiteY194" fmla="*/ 1337480 h 4046561"/>
                  <a:gd name="connsiteX195" fmla="*/ 2826046 w 3692679"/>
                  <a:gd name="connsiteY195" fmla="*/ 1351128 h 4046561"/>
                  <a:gd name="connsiteX196" fmla="*/ 2812398 w 3692679"/>
                  <a:gd name="connsiteY196" fmla="*/ 1392071 h 4046561"/>
                  <a:gd name="connsiteX197" fmla="*/ 2805574 w 3692679"/>
                  <a:gd name="connsiteY197" fmla="*/ 1419367 h 4046561"/>
                  <a:gd name="connsiteX198" fmla="*/ 2791927 w 3692679"/>
                  <a:gd name="connsiteY198" fmla="*/ 1473958 h 4046561"/>
                  <a:gd name="connsiteX199" fmla="*/ 2785103 w 3692679"/>
                  <a:gd name="connsiteY199" fmla="*/ 1521725 h 4046561"/>
                  <a:gd name="connsiteX200" fmla="*/ 2791927 w 3692679"/>
                  <a:gd name="connsiteY200" fmla="*/ 1705970 h 4046561"/>
                  <a:gd name="connsiteX201" fmla="*/ 2805574 w 3692679"/>
                  <a:gd name="connsiteY201" fmla="*/ 1808328 h 4046561"/>
                  <a:gd name="connsiteX202" fmla="*/ 2798750 w 3692679"/>
                  <a:gd name="connsiteY202" fmla="*/ 1835624 h 4046561"/>
                  <a:gd name="connsiteX203" fmla="*/ 2737335 w 3692679"/>
                  <a:gd name="connsiteY203" fmla="*/ 1828800 h 4046561"/>
                  <a:gd name="connsiteX204" fmla="*/ 2614506 w 3692679"/>
                  <a:gd name="connsiteY204" fmla="*/ 1821976 h 4046561"/>
                  <a:gd name="connsiteX205" fmla="*/ 2348374 w 3692679"/>
                  <a:gd name="connsiteY205" fmla="*/ 1808328 h 4046561"/>
                  <a:gd name="connsiteX206" fmla="*/ 2225638 w 3692679"/>
                  <a:gd name="connsiteY206" fmla="*/ 1815305 h 4046561"/>
                  <a:gd name="connsiteX207" fmla="*/ 2150573 w 3692679"/>
                  <a:gd name="connsiteY207" fmla="*/ 1815305 h 4046561"/>
                  <a:gd name="connsiteX208" fmla="*/ 1979968 w 3692679"/>
                  <a:gd name="connsiteY208" fmla="*/ 1808480 h 4046561"/>
                  <a:gd name="connsiteX209" fmla="*/ 1918470 w 3692679"/>
                  <a:gd name="connsiteY209" fmla="*/ 1753737 h 4046561"/>
                  <a:gd name="connsiteX210" fmla="*/ 1877527 w 3692679"/>
                  <a:gd name="connsiteY210" fmla="*/ 1692322 h 4046561"/>
                  <a:gd name="connsiteX211" fmla="*/ 1863879 w 3692679"/>
                  <a:gd name="connsiteY211" fmla="*/ 1671851 h 4046561"/>
                  <a:gd name="connsiteX212" fmla="*/ 1822935 w 3692679"/>
                  <a:gd name="connsiteY212" fmla="*/ 1630907 h 4046561"/>
                  <a:gd name="connsiteX213" fmla="*/ 1775168 w 3692679"/>
                  <a:gd name="connsiteY213" fmla="*/ 1576316 h 4046561"/>
                  <a:gd name="connsiteX214" fmla="*/ 1720577 w 3692679"/>
                  <a:gd name="connsiteY214" fmla="*/ 1514901 h 4046561"/>
                  <a:gd name="connsiteX215" fmla="*/ 1679634 w 3692679"/>
                  <a:gd name="connsiteY215" fmla="*/ 1487606 h 4046561"/>
                  <a:gd name="connsiteX216" fmla="*/ 1618219 w 3692679"/>
                  <a:gd name="connsiteY216" fmla="*/ 1439839 h 4046561"/>
                  <a:gd name="connsiteX217" fmla="*/ 1577276 w 3692679"/>
                  <a:gd name="connsiteY217" fmla="*/ 1398895 h 4046561"/>
                  <a:gd name="connsiteX218" fmla="*/ 1536333 w 3692679"/>
                  <a:gd name="connsiteY218" fmla="*/ 1371600 h 4046561"/>
                  <a:gd name="connsiteX219" fmla="*/ 1488565 w 3692679"/>
                  <a:gd name="connsiteY219" fmla="*/ 1310185 h 4046561"/>
                  <a:gd name="connsiteX220" fmla="*/ 1468094 w 3692679"/>
                  <a:gd name="connsiteY220" fmla="*/ 1289713 h 4046561"/>
                  <a:gd name="connsiteX221" fmla="*/ 1447622 w 3692679"/>
                  <a:gd name="connsiteY221" fmla="*/ 1282889 h 4046561"/>
                  <a:gd name="connsiteX222" fmla="*/ 1420327 w 3692679"/>
                  <a:gd name="connsiteY222" fmla="*/ 1248770 h 4046561"/>
                  <a:gd name="connsiteX223" fmla="*/ 1393031 w 3692679"/>
                  <a:gd name="connsiteY223" fmla="*/ 1214651 h 4046561"/>
                  <a:gd name="connsiteX224" fmla="*/ 1379383 w 3692679"/>
                  <a:gd name="connsiteY224" fmla="*/ 1194179 h 4046561"/>
                  <a:gd name="connsiteX225" fmla="*/ 1338440 w 3692679"/>
                  <a:gd name="connsiteY225" fmla="*/ 1153236 h 4046561"/>
                  <a:gd name="connsiteX226" fmla="*/ 1304321 w 3692679"/>
                  <a:gd name="connsiteY226" fmla="*/ 1125940 h 4046561"/>
                  <a:gd name="connsiteX227" fmla="*/ 1290673 w 3692679"/>
                  <a:gd name="connsiteY227" fmla="*/ 1098645 h 4046561"/>
                  <a:gd name="connsiteX228" fmla="*/ 1270201 w 3692679"/>
                  <a:gd name="connsiteY228" fmla="*/ 1084997 h 4046561"/>
                  <a:gd name="connsiteX229" fmla="*/ 1242906 w 3692679"/>
                  <a:gd name="connsiteY229" fmla="*/ 1064525 h 4046561"/>
                  <a:gd name="connsiteX230" fmla="*/ 1297551 w 3692679"/>
                  <a:gd name="connsiteY230" fmla="*/ 873530 h 4046561"/>
                  <a:gd name="connsiteX231" fmla="*/ 1345320 w 3692679"/>
                  <a:gd name="connsiteY231" fmla="*/ 743866 h 4046561"/>
                  <a:gd name="connsiteX232" fmla="*/ 1331672 w 3692679"/>
                  <a:gd name="connsiteY232" fmla="*/ 696095 h 4046561"/>
                  <a:gd name="connsiteX233" fmla="*/ 1249782 w 3692679"/>
                  <a:gd name="connsiteY233" fmla="*/ 696095 h 4046561"/>
                  <a:gd name="connsiteX234" fmla="*/ 1113344 w 3692679"/>
                  <a:gd name="connsiteY234" fmla="*/ 621082 h 4046561"/>
                  <a:gd name="connsiteX235" fmla="*/ 949519 w 3692679"/>
                  <a:gd name="connsiteY235" fmla="*/ 545956 h 4046561"/>
                  <a:gd name="connsiteX236" fmla="*/ 846197 w 3692679"/>
                  <a:gd name="connsiteY236" fmla="*/ 484536 h 4046561"/>
                  <a:gd name="connsiteX237" fmla="*/ 772090 w 3692679"/>
                  <a:gd name="connsiteY237" fmla="*/ 450415 h 4046561"/>
                  <a:gd name="connsiteX238" fmla="*/ 717496 w 3692679"/>
                  <a:gd name="connsiteY238" fmla="*/ 429940 h 4046561"/>
                  <a:gd name="connsiteX239" fmla="*/ 662904 w 3692679"/>
                  <a:gd name="connsiteY239" fmla="*/ 388994 h 4046561"/>
                  <a:gd name="connsiteX240" fmla="*/ 642430 w 3692679"/>
                  <a:gd name="connsiteY240" fmla="*/ 375345 h 4046561"/>
                  <a:gd name="connsiteX241" fmla="*/ 574189 w 3692679"/>
                  <a:gd name="connsiteY241" fmla="*/ 368521 h 4046561"/>
                  <a:gd name="connsiteX242" fmla="*/ 560564 w 3692679"/>
                  <a:gd name="connsiteY242" fmla="*/ 354900 h 4046561"/>
                  <a:gd name="connsiteX243" fmla="*/ 669728 w 3692679"/>
                  <a:gd name="connsiteY243" fmla="*/ 163787 h 4046561"/>
                  <a:gd name="connsiteX244" fmla="*/ 642457 w 3692679"/>
                  <a:gd name="connsiteY244" fmla="*/ 109204 h 4046561"/>
                  <a:gd name="connsiteX245" fmla="*/ 581060 w 3692679"/>
                  <a:gd name="connsiteY245" fmla="*/ 68261 h 4046561"/>
                  <a:gd name="connsiteX246" fmla="*/ 512772 w 3692679"/>
                  <a:gd name="connsiteY246" fmla="*/ 34122 h 4046561"/>
                  <a:gd name="connsiteX247" fmla="*/ 451335 w 3692679"/>
                  <a:gd name="connsiteY247" fmla="*/ 27295 h 4046561"/>
                  <a:gd name="connsiteX248" fmla="*/ 444512 w 3692679"/>
                  <a:gd name="connsiteY248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23640 w 3692679"/>
                  <a:gd name="connsiteY91" fmla="*/ 2839210 h 4046561"/>
                  <a:gd name="connsiteX92" fmla="*/ 2546373 w 3692679"/>
                  <a:gd name="connsiteY92" fmla="*/ 2873095 h 4046561"/>
                  <a:gd name="connsiteX93" fmla="*/ 2628263 w 3692679"/>
                  <a:gd name="connsiteY93" fmla="*/ 2941341 h 4046561"/>
                  <a:gd name="connsiteX94" fmla="*/ 2689680 w 3692679"/>
                  <a:gd name="connsiteY94" fmla="*/ 2982287 h 4046561"/>
                  <a:gd name="connsiteX95" fmla="*/ 2696392 w 3692679"/>
                  <a:gd name="connsiteY95" fmla="*/ 2995683 h 4046561"/>
                  <a:gd name="connsiteX96" fmla="*/ 2703216 w 3692679"/>
                  <a:gd name="connsiteY96" fmla="*/ 3016155 h 4046561"/>
                  <a:gd name="connsiteX97" fmla="*/ 2723688 w 3692679"/>
                  <a:gd name="connsiteY97" fmla="*/ 3057098 h 4046561"/>
                  <a:gd name="connsiteX98" fmla="*/ 2716864 w 3692679"/>
                  <a:gd name="connsiteY98" fmla="*/ 3118513 h 4046561"/>
                  <a:gd name="connsiteX99" fmla="*/ 2655560 w 3692679"/>
                  <a:gd name="connsiteY99" fmla="*/ 3193845 h 4046561"/>
                  <a:gd name="connsiteX100" fmla="*/ 2621439 w 3692679"/>
                  <a:gd name="connsiteY100" fmla="*/ 3248441 h 4046561"/>
                  <a:gd name="connsiteX101" fmla="*/ 2594034 w 3692679"/>
                  <a:gd name="connsiteY101" fmla="*/ 3323230 h 4046561"/>
                  <a:gd name="connsiteX102" fmla="*/ 2634977 w 3692679"/>
                  <a:gd name="connsiteY102" fmla="*/ 3357349 h 4046561"/>
                  <a:gd name="connsiteX103" fmla="*/ 2655449 w 3692679"/>
                  <a:gd name="connsiteY103" fmla="*/ 3364173 h 4046561"/>
                  <a:gd name="connsiteX104" fmla="*/ 2675921 w 3692679"/>
                  <a:gd name="connsiteY104" fmla="*/ 3377821 h 4046561"/>
                  <a:gd name="connsiteX105" fmla="*/ 2696392 w 3692679"/>
                  <a:gd name="connsiteY105" fmla="*/ 3384645 h 4046561"/>
                  <a:gd name="connsiteX106" fmla="*/ 2757807 w 3692679"/>
                  <a:gd name="connsiteY106" fmla="*/ 3418764 h 4046561"/>
                  <a:gd name="connsiteX107" fmla="*/ 2778279 w 3692679"/>
                  <a:gd name="connsiteY107" fmla="*/ 3432412 h 4046561"/>
                  <a:gd name="connsiteX108" fmla="*/ 2826164 w 3692679"/>
                  <a:gd name="connsiteY108" fmla="*/ 3473648 h 4046561"/>
                  <a:gd name="connsiteX109" fmla="*/ 2880757 w 3692679"/>
                  <a:gd name="connsiteY109" fmla="*/ 3507771 h 4046561"/>
                  <a:gd name="connsiteX110" fmla="*/ 2921580 w 3692679"/>
                  <a:gd name="connsiteY110" fmla="*/ 3500651 h 4046561"/>
                  <a:gd name="connsiteX111" fmla="*/ 2989944 w 3692679"/>
                  <a:gd name="connsiteY111" fmla="*/ 3439525 h 4046561"/>
                  <a:gd name="connsiteX112" fmla="*/ 3092177 w 3692679"/>
                  <a:gd name="connsiteY112" fmla="*/ 3370997 h 4046561"/>
                  <a:gd name="connsiteX113" fmla="*/ 3105825 w 3692679"/>
                  <a:gd name="connsiteY113" fmla="*/ 3350525 h 4046561"/>
                  <a:gd name="connsiteX114" fmla="*/ 3119473 w 3692679"/>
                  <a:gd name="connsiteY114" fmla="*/ 3370997 h 4046561"/>
                  <a:gd name="connsiteX115" fmla="*/ 3126297 w 3692679"/>
                  <a:gd name="connsiteY115" fmla="*/ 3391468 h 4046561"/>
                  <a:gd name="connsiteX116" fmla="*/ 3167240 w 3692679"/>
                  <a:gd name="connsiteY116" fmla="*/ 3418764 h 4046561"/>
                  <a:gd name="connsiteX117" fmla="*/ 3187712 w 3692679"/>
                  <a:gd name="connsiteY117" fmla="*/ 3432412 h 4046561"/>
                  <a:gd name="connsiteX118" fmla="*/ 3228655 w 3692679"/>
                  <a:gd name="connsiteY118" fmla="*/ 3405116 h 4046561"/>
                  <a:gd name="connsiteX119" fmla="*/ 3242303 w 3692679"/>
                  <a:gd name="connsiteY119" fmla="*/ 3425588 h 4046561"/>
                  <a:gd name="connsiteX120" fmla="*/ 3283246 w 3692679"/>
                  <a:gd name="connsiteY120" fmla="*/ 3459707 h 4046561"/>
                  <a:gd name="connsiteX121" fmla="*/ 3310541 w 3692679"/>
                  <a:gd name="connsiteY121" fmla="*/ 3500651 h 4046561"/>
                  <a:gd name="connsiteX122" fmla="*/ 3296894 w 3692679"/>
                  <a:gd name="connsiteY122" fmla="*/ 3521122 h 4046561"/>
                  <a:gd name="connsiteX123" fmla="*/ 3283246 w 3692679"/>
                  <a:gd name="connsiteY123" fmla="*/ 3562066 h 4046561"/>
                  <a:gd name="connsiteX124" fmla="*/ 3269598 w 3692679"/>
                  <a:gd name="connsiteY124" fmla="*/ 3582537 h 4046561"/>
                  <a:gd name="connsiteX125" fmla="*/ 3262774 w 3692679"/>
                  <a:gd name="connsiteY125" fmla="*/ 3603009 h 4046561"/>
                  <a:gd name="connsiteX126" fmla="*/ 3290070 w 3692679"/>
                  <a:gd name="connsiteY126" fmla="*/ 3650776 h 4046561"/>
                  <a:gd name="connsiteX127" fmla="*/ 3310541 w 3692679"/>
                  <a:gd name="connsiteY127" fmla="*/ 3664424 h 4046561"/>
                  <a:gd name="connsiteX128" fmla="*/ 3351485 w 3692679"/>
                  <a:gd name="connsiteY128" fmla="*/ 3691719 h 4046561"/>
                  <a:gd name="connsiteX129" fmla="*/ 3371956 w 3692679"/>
                  <a:gd name="connsiteY129" fmla="*/ 3705367 h 4046561"/>
                  <a:gd name="connsiteX130" fmla="*/ 3378780 w 3692679"/>
                  <a:gd name="connsiteY130" fmla="*/ 3725839 h 4046561"/>
                  <a:gd name="connsiteX131" fmla="*/ 3392428 w 3692679"/>
                  <a:gd name="connsiteY131" fmla="*/ 3746310 h 4046561"/>
                  <a:gd name="connsiteX132" fmla="*/ 3412900 w 3692679"/>
                  <a:gd name="connsiteY132" fmla="*/ 3814549 h 4046561"/>
                  <a:gd name="connsiteX133" fmla="*/ 3426547 w 3692679"/>
                  <a:gd name="connsiteY133" fmla="*/ 3903260 h 4046561"/>
                  <a:gd name="connsiteX134" fmla="*/ 3460667 w 3692679"/>
                  <a:gd name="connsiteY134" fmla="*/ 3937379 h 4046561"/>
                  <a:gd name="connsiteX135" fmla="*/ 3501610 w 3692679"/>
                  <a:gd name="connsiteY135" fmla="*/ 3978322 h 4046561"/>
                  <a:gd name="connsiteX136" fmla="*/ 3542553 w 3692679"/>
                  <a:gd name="connsiteY136" fmla="*/ 4012442 h 4046561"/>
                  <a:gd name="connsiteX137" fmla="*/ 3583497 w 3692679"/>
                  <a:gd name="connsiteY137" fmla="*/ 4046561 h 4046561"/>
                  <a:gd name="connsiteX138" fmla="*/ 3603968 w 3692679"/>
                  <a:gd name="connsiteY138" fmla="*/ 4005618 h 4046561"/>
                  <a:gd name="connsiteX139" fmla="*/ 3590321 w 3692679"/>
                  <a:gd name="connsiteY139" fmla="*/ 3957851 h 4046561"/>
                  <a:gd name="connsiteX140" fmla="*/ 3576673 w 3692679"/>
                  <a:gd name="connsiteY140" fmla="*/ 3910083 h 4046561"/>
                  <a:gd name="connsiteX141" fmla="*/ 3563025 w 3692679"/>
                  <a:gd name="connsiteY141" fmla="*/ 3889612 h 4046561"/>
                  <a:gd name="connsiteX142" fmla="*/ 3535730 w 3692679"/>
                  <a:gd name="connsiteY142" fmla="*/ 3828197 h 4046561"/>
                  <a:gd name="connsiteX143" fmla="*/ 3515258 w 3692679"/>
                  <a:gd name="connsiteY143" fmla="*/ 3780430 h 4046561"/>
                  <a:gd name="connsiteX144" fmla="*/ 3501610 w 3692679"/>
                  <a:gd name="connsiteY144" fmla="*/ 3759958 h 4046561"/>
                  <a:gd name="connsiteX145" fmla="*/ 3487962 w 3692679"/>
                  <a:gd name="connsiteY145" fmla="*/ 3719015 h 4046561"/>
                  <a:gd name="connsiteX146" fmla="*/ 3474315 w 3692679"/>
                  <a:gd name="connsiteY146" fmla="*/ 3678071 h 4046561"/>
                  <a:gd name="connsiteX147" fmla="*/ 3467491 w 3692679"/>
                  <a:gd name="connsiteY147" fmla="*/ 3650776 h 4046561"/>
                  <a:gd name="connsiteX148" fmla="*/ 3447019 w 3692679"/>
                  <a:gd name="connsiteY148" fmla="*/ 3589361 h 4046561"/>
                  <a:gd name="connsiteX149" fmla="*/ 3433371 w 3692679"/>
                  <a:gd name="connsiteY149" fmla="*/ 3541594 h 4046561"/>
                  <a:gd name="connsiteX150" fmla="*/ 3419724 w 3692679"/>
                  <a:gd name="connsiteY150" fmla="*/ 3411940 h 4046561"/>
                  <a:gd name="connsiteX151" fmla="*/ 3426547 w 3692679"/>
                  <a:gd name="connsiteY151" fmla="*/ 3309582 h 4046561"/>
                  <a:gd name="connsiteX152" fmla="*/ 3433371 w 3692679"/>
                  <a:gd name="connsiteY152" fmla="*/ 3282286 h 4046561"/>
                  <a:gd name="connsiteX153" fmla="*/ 3447019 w 3692679"/>
                  <a:gd name="connsiteY153" fmla="*/ 3241343 h 4046561"/>
                  <a:gd name="connsiteX154" fmla="*/ 3453843 w 3692679"/>
                  <a:gd name="connsiteY154" fmla="*/ 3220871 h 4046561"/>
                  <a:gd name="connsiteX155" fmla="*/ 3467491 w 3692679"/>
                  <a:gd name="connsiteY155" fmla="*/ 3200400 h 4046561"/>
                  <a:gd name="connsiteX156" fmla="*/ 3481138 w 3692679"/>
                  <a:gd name="connsiteY156" fmla="*/ 3159457 h 4046561"/>
                  <a:gd name="connsiteX157" fmla="*/ 3494786 w 3692679"/>
                  <a:gd name="connsiteY157" fmla="*/ 3138985 h 4046561"/>
                  <a:gd name="connsiteX158" fmla="*/ 3508434 w 3692679"/>
                  <a:gd name="connsiteY158" fmla="*/ 3098042 h 4046561"/>
                  <a:gd name="connsiteX159" fmla="*/ 3522082 w 3692679"/>
                  <a:gd name="connsiteY159" fmla="*/ 3057098 h 4046561"/>
                  <a:gd name="connsiteX160" fmla="*/ 3528906 w 3692679"/>
                  <a:gd name="connsiteY160" fmla="*/ 3036627 h 4046561"/>
                  <a:gd name="connsiteX161" fmla="*/ 3535730 w 3692679"/>
                  <a:gd name="connsiteY161" fmla="*/ 3009331 h 4046561"/>
                  <a:gd name="connsiteX162" fmla="*/ 3549377 w 3692679"/>
                  <a:gd name="connsiteY162" fmla="*/ 2968388 h 4046561"/>
                  <a:gd name="connsiteX163" fmla="*/ 3576673 w 3692679"/>
                  <a:gd name="connsiteY163" fmla="*/ 2886501 h 4046561"/>
                  <a:gd name="connsiteX164" fmla="*/ 3590321 w 3692679"/>
                  <a:gd name="connsiteY164" fmla="*/ 2838734 h 4046561"/>
                  <a:gd name="connsiteX165" fmla="*/ 3603968 w 3692679"/>
                  <a:gd name="connsiteY165" fmla="*/ 2797791 h 4046561"/>
                  <a:gd name="connsiteX166" fmla="*/ 3610792 w 3692679"/>
                  <a:gd name="connsiteY166" fmla="*/ 2770495 h 4046561"/>
                  <a:gd name="connsiteX167" fmla="*/ 3624440 w 3692679"/>
                  <a:gd name="connsiteY167" fmla="*/ 2729552 h 4046561"/>
                  <a:gd name="connsiteX168" fmla="*/ 3631264 w 3692679"/>
                  <a:gd name="connsiteY168" fmla="*/ 2681785 h 4046561"/>
                  <a:gd name="connsiteX169" fmla="*/ 3638088 w 3692679"/>
                  <a:gd name="connsiteY169" fmla="*/ 2654489 h 4046561"/>
                  <a:gd name="connsiteX170" fmla="*/ 3644912 w 3692679"/>
                  <a:gd name="connsiteY170" fmla="*/ 2593074 h 4046561"/>
                  <a:gd name="connsiteX171" fmla="*/ 3658559 w 3692679"/>
                  <a:gd name="connsiteY171" fmla="*/ 2483892 h 4046561"/>
                  <a:gd name="connsiteX172" fmla="*/ 3665383 w 3692679"/>
                  <a:gd name="connsiteY172" fmla="*/ 2333767 h 4046561"/>
                  <a:gd name="connsiteX173" fmla="*/ 3672207 w 3692679"/>
                  <a:gd name="connsiteY173" fmla="*/ 2272352 h 4046561"/>
                  <a:gd name="connsiteX174" fmla="*/ 3692679 w 3692679"/>
                  <a:gd name="connsiteY174" fmla="*/ 1924334 h 4046561"/>
                  <a:gd name="connsiteX175" fmla="*/ 3685855 w 3692679"/>
                  <a:gd name="connsiteY175" fmla="*/ 1828800 h 4046561"/>
                  <a:gd name="connsiteX176" fmla="*/ 3665383 w 3692679"/>
                  <a:gd name="connsiteY176" fmla="*/ 1760561 h 4046561"/>
                  <a:gd name="connsiteX177" fmla="*/ 3658559 w 3692679"/>
                  <a:gd name="connsiteY177" fmla="*/ 1726442 h 4046561"/>
                  <a:gd name="connsiteX178" fmla="*/ 3651735 w 3692679"/>
                  <a:gd name="connsiteY178" fmla="*/ 1705970 h 4046561"/>
                  <a:gd name="connsiteX179" fmla="*/ 3644912 w 3692679"/>
                  <a:gd name="connsiteY179" fmla="*/ 1726442 h 4046561"/>
                  <a:gd name="connsiteX180" fmla="*/ 3631264 w 3692679"/>
                  <a:gd name="connsiteY180" fmla="*/ 1746913 h 4046561"/>
                  <a:gd name="connsiteX181" fmla="*/ 3597144 w 3692679"/>
                  <a:gd name="connsiteY181" fmla="*/ 1801504 h 4046561"/>
                  <a:gd name="connsiteX182" fmla="*/ 3590321 w 3692679"/>
                  <a:gd name="connsiteY182" fmla="*/ 1821976 h 4046561"/>
                  <a:gd name="connsiteX183" fmla="*/ 3549377 w 3692679"/>
                  <a:gd name="connsiteY183" fmla="*/ 1842448 h 4046561"/>
                  <a:gd name="connsiteX184" fmla="*/ 3501610 w 3692679"/>
                  <a:gd name="connsiteY184" fmla="*/ 1862919 h 4046561"/>
                  <a:gd name="connsiteX185" fmla="*/ 3378780 w 3692679"/>
                  <a:gd name="connsiteY185" fmla="*/ 1835624 h 4046561"/>
                  <a:gd name="connsiteX186" fmla="*/ 3303856 w 3692679"/>
                  <a:gd name="connsiteY186" fmla="*/ 1822129 h 4046561"/>
                  <a:gd name="connsiteX187" fmla="*/ 3310679 w 3692679"/>
                  <a:gd name="connsiteY187" fmla="*/ 1603747 h 4046561"/>
                  <a:gd name="connsiteX188" fmla="*/ 3324329 w 3692679"/>
                  <a:gd name="connsiteY188" fmla="*/ 1562800 h 4046561"/>
                  <a:gd name="connsiteX189" fmla="*/ 3331013 w 3692679"/>
                  <a:gd name="connsiteY189" fmla="*/ 1460310 h 4046561"/>
                  <a:gd name="connsiteX190" fmla="*/ 3303718 w 3692679"/>
                  <a:gd name="connsiteY190" fmla="*/ 1398895 h 4046561"/>
                  <a:gd name="connsiteX191" fmla="*/ 3296894 w 3692679"/>
                  <a:gd name="connsiteY191" fmla="*/ 1378424 h 4046561"/>
                  <a:gd name="connsiteX192" fmla="*/ 3290070 w 3692679"/>
                  <a:gd name="connsiteY192" fmla="*/ 1357952 h 4046561"/>
                  <a:gd name="connsiteX193" fmla="*/ 3071706 w 3692679"/>
                  <a:gd name="connsiteY193" fmla="*/ 1330657 h 4046561"/>
                  <a:gd name="connsiteX194" fmla="*/ 2846518 w 3692679"/>
                  <a:gd name="connsiteY194" fmla="*/ 1337480 h 4046561"/>
                  <a:gd name="connsiteX195" fmla="*/ 2826046 w 3692679"/>
                  <a:gd name="connsiteY195" fmla="*/ 1351128 h 4046561"/>
                  <a:gd name="connsiteX196" fmla="*/ 2812398 w 3692679"/>
                  <a:gd name="connsiteY196" fmla="*/ 1392071 h 4046561"/>
                  <a:gd name="connsiteX197" fmla="*/ 2805574 w 3692679"/>
                  <a:gd name="connsiteY197" fmla="*/ 1419367 h 4046561"/>
                  <a:gd name="connsiteX198" fmla="*/ 2791927 w 3692679"/>
                  <a:gd name="connsiteY198" fmla="*/ 1473958 h 4046561"/>
                  <a:gd name="connsiteX199" fmla="*/ 2785103 w 3692679"/>
                  <a:gd name="connsiteY199" fmla="*/ 1521725 h 4046561"/>
                  <a:gd name="connsiteX200" fmla="*/ 2791927 w 3692679"/>
                  <a:gd name="connsiteY200" fmla="*/ 1705970 h 4046561"/>
                  <a:gd name="connsiteX201" fmla="*/ 2805574 w 3692679"/>
                  <a:gd name="connsiteY201" fmla="*/ 1808328 h 4046561"/>
                  <a:gd name="connsiteX202" fmla="*/ 2798750 w 3692679"/>
                  <a:gd name="connsiteY202" fmla="*/ 1835624 h 4046561"/>
                  <a:gd name="connsiteX203" fmla="*/ 2737335 w 3692679"/>
                  <a:gd name="connsiteY203" fmla="*/ 1828800 h 4046561"/>
                  <a:gd name="connsiteX204" fmla="*/ 2614506 w 3692679"/>
                  <a:gd name="connsiteY204" fmla="*/ 1821976 h 4046561"/>
                  <a:gd name="connsiteX205" fmla="*/ 2348374 w 3692679"/>
                  <a:gd name="connsiteY205" fmla="*/ 1808328 h 4046561"/>
                  <a:gd name="connsiteX206" fmla="*/ 2225638 w 3692679"/>
                  <a:gd name="connsiteY206" fmla="*/ 1815305 h 4046561"/>
                  <a:gd name="connsiteX207" fmla="*/ 2150573 w 3692679"/>
                  <a:gd name="connsiteY207" fmla="*/ 1815305 h 4046561"/>
                  <a:gd name="connsiteX208" fmla="*/ 1979968 w 3692679"/>
                  <a:gd name="connsiteY208" fmla="*/ 1808480 h 4046561"/>
                  <a:gd name="connsiteX209" fmla="*/ 1918470 w 3692679"/>
                  <a:gd name="connsiteY209" fmla="*/ 1753737 h 4046561"/>
                  <a:gd name="connsiteX210" fmla="*/ 1877527 w 3692679"/>
                  <a:gd name="connsiteY210" fmla="*/ 1692322 h 4046561"/>
                  <a:gd name="connsiteX211" fmla="*/ 1863879 w 3692679"/>
                  <a:gd name="connsiteY211" fmla="*/ 1671851 h 4046561"/>
                  <a:gd name="connsiteX212" fmla="*/ 1822935 w 3692679"/>
                  <a:gd name="connsiteY212" fmla="*/ 1630907 h 4046561"/>
                  <a:gd name="connsiteX213" fmla="*/ 1775168 w 3692679"/>
                  <a:gd name="connsiteY213" fmla="*/ 1576316 h 4046561"/>
                  <a:gd name="connsiteX214" fmla="*/ 1720577 w 3692679"/>
                  <a:gd name="connsiteY214" fmla="*/ 1514901 h 4046561"/>
                  <a:gd name="connsiteX215" fmla="*/ 1679634 w 3692679"/>
                  <a:gd name="connsiteY215" fmla="*/ 1487606 h 4046561"/>
                  <a:gd name="connsiteX216" fmla="*/ 1618219 w 3692679"/>
                  <a:gd name="connsiteY216" fmla="*/ 1439839 h 4046561"/>
                  <a:gd name="connsiteX217" fmla="*/ 1577276 w 3692679"/>
                  <a:gd name="connsiteY217" fmla="*/ 1398895 h 4046561"/>
                  <a:gd name="connsiteX218" fmla="*/ 1536333 w 3692679"/>
                  <a:gd name="connsiteY218" fmla="*/ 1371600 h 4046561"/>
                  <a:gd name="connsiteX219" fmla="*/ 1488565 w 3692679"/>
                  <a:gd name="connsiteY219" fmla="*/ 1310185 h 4046561"/>
                  <a:gd name="connsiteX220" fmla="*/ 1468094 w 3692679"/>
                  <a:gd name="connsiteY220" fmla="*/ 1289713 h 4046561"/>
                  <a:gd name="connsiteX221" fmla="*/ 1447622 w 3692679"/>
                  <a:gd name="connsiteY221" fmla="*/ 1282889 h 4046561"/>
                  <a:gd name="connsiteX222" fmla="*/ 1420327 w 3692679"/>
                  <a:gd name="connsiteY222" fmla="*/ 1248770 h 4046561"/>
                  <a:gd name="connsiteX223" fmla="*/ 1393031 w 3692679"/>
                  <a:gd name="connsiteY223" fmla="*/ 1214651 h 4046561"/>
                  <a:gd name="connsiteX224" fmla="*/ 1379383 w 3692679"/>
                  <a:gd name="connsiteY224" fmla="*/ 1194179 h 4046561"/>
                  <a:gd name="connsiteX225" fmla="*/ 1338440 w 3692679"/>
                  <a:gd name="connsiteY225" fmla="*/ 1153236 h 4046561"/>
                  <a:gd name="connsiteX226" fmla="*/ 1304321 w 3692679"/>
                  <a:gd name="connsiteY226" fmla="*/ 1125940 h 4046561"/>
                  <a:gd name="connsiteX227" fmla="*/ 1290673 w 3692679"/>
                  <a:gd name="connsiteY227" fmla="*/ 1098645 h 4046561"/>
                  <a:gd name="connsiteX228" fmla="*/ 1270201 w 3692679"/>
                  <a:gd name="connsiteY228" fmla="*/ 1084997 h 4046561"/>
                  <a:gd name="connsiteX229" fmla="*/ 1242906 w 3692679"/>
                  <a:gd name="connsiteY229" fmla="*/ 1064525 h 4046561"/>
                  <a:gd name="connsiteX230" fmla="*/ 1297551 w 3692679"/>
                  <a:gd name="connsiteY230" fmla="*/ 873530 h 4046561"/>
                  <a:gd name="connsiteX231" fmla="*/ 1345320 w 3692679"/>
                  <a:gd name="connsiteY231" fmla="*/ 743866 h 4046561"/>
                  <a:gd name="connsiteX232" fmla="*/ 1331672 w 3692679"/>
                  <a:gd name="connsiteY232" fmla="*/ 696095 h 4046561"/>
                  <a:gd name="connsiteX233" fmla="*/ 1249782 w 3692679"/>
                  <a:gd name="connsiteY233" fmla="*/ 696095 h 4046561"/>
                  <a:gd name="connsiteX234" fmla="*/ 1113344 w 3692679"/>
                  <a:gd name="connsiteY234" fmla="*/ 621082 h 4046561"/>
                  <a:gd name="connsiteX235" fmla="*/ 949519 w 3692679"/>
                  <a:gd name="connsiteY235" fmla="*/ 545956 h 4046561"/>
                  <a:gd name="connsiteX236" fmla="*/ 846197 w 3692679"/>
                  <a:gd name="connsiteY236" fmla="*/ 484536 h 4046561"/>
                  <a:gd name="connsiteX237" fmla="*/ 772090 w 3692679"/>
                  <a:gd name="connsiteY237" fmla="*/ 450415 h 4046561"/>
                  <a:gd name="connsiteX238" fmla="*/ 717496 w 3692679"/>
                  <a:gd name="connsiteY238" fmla="*/ 429940 h 4046561"/>
                  <a:gd name="connsiteX239" fmla="*/ 662904 w 3692679"/>
                  <a:gd name="connsiteY239" fmla="*/ 388994 h 4046561"/>
                  <a:gd name="connsiteX240" fmla="*/ 642430 w 3692679"/>
                  <a:gd name="connsiteY240" fmla="*/ 375345 h 4046561"/>
                  <a:gd name="connsiteX241" fmla="*/ 574189 w 3692679"/>
                  <a:gd name="connsiteY241" fmla="*/ 368521 h 4046561"/>
                  <a:gd name="connsiteX242" fmla="*/ 560564 w 3692679"/>
                  <a:gd name="connsiteY242" fmla="*/ 354900 h 4046561"/>
                  <a:gd name="connsiteX243" fmla="*/ 669728 w 3692679"/>
                  <a:gd name="connsiteY243" fmla="*/ 163787 h 4046561"/>
                  <a:gd name="connsiteX244" fmla="*/ 642457 w 3692679"/>
                  <a:gd name="connsiteY244" fmla="*/ 109204 h 4046561"/>
                  <a:gd name="connsiteX245" fmla="*/ 581060 w 3692679"/>
                  <a:gd name="connsiteY245" fmla="*/ 68261 h 4046561"/>
                  <a:gd name="connsiteX246" fmla="*/ 512772 w 3692679"/>
                  <a:gd name="connsiteY246" fmla="*/ 34122 h 4046561"/>
                  <a:gd name="connsiteX247" fmla="*/ 451335 w 3692679"/>
                  <a:gd name="connsiteY247" fmla="*/ 27295 h 4046561"/>
                  <a:gd name="connsiteX248" fmla="*/ 444512 w 3692679"/>
                  <a:gd name="connsiteY248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23640 w 3692679"/>
                  <a:gd name="connsiteY91" fmla="*/ 2839210 h 4046561"/>
                  <a:gd name="connsiteX92" fmla="*/ 2546479 w 3692679"/>
                  <a:gd name="connsiteY92" fmla="*/ 2900635 h 4046561"/>
                  <a:gd name="connsiteX93" fmla="*/ 2628263 w 3692679"/>
                  <a:gd name="connsiteY93" fmla="*/ 2941341 h 4046561"/>
                  <a:gd name="connsiteX94" fmla="*/ 2689680 w 3692679"/>
                  <a:gd name="connsiteY94" fmla="*/ 2982287 h 4046561"/>
                  <a:gd name="connsiteX95" fmla="*/ 2696392 w 3692679"/>
                  <a:gd name="connsiteY95" fmla="*/ 2995683 h 4046561"/>
                  <a:gd name="connsiteX96" fmla="*/ 2703216 w 3692679"/>
                  <a:gd name="connsiteY96" fmla="*/ 3016155 h 4046561"/>
                  <a:gd name="connsiteX97" fmla="*/ 2723688 w 3692679"/>
                  <a:gd name="connsiteY97" fmla="*/ 3057098 h 4046561"/>
                  <a:gd name="connsiteX98" fmla="*/ 2716864 w 3692679"/>
                  <a:gd name="connsiteY98" fmla="*/ 3118513 h 4046561"/>
                  <a:gd name="connsiteX99" fmla="*/ 2655560 w 3692679"/>
                  <a:gd name="connsiteY99" fmla="*/ 3193845 h 4046561"/>
                  <a:gd name="connsiteX100" fmla="*/ 2621439 w 3692679"/>
                  <a:gd name="connsiteY100" fmla="*/ 3248441 h 4046561"/>
                  <a:gd name="connsiteX101" fmla="*/ 2594034 w 3692679"/>
                  <a:gd name="connsiteY101" fmla="*/ 3323230 h 4046561"/>
                  <a:gd name="connsiteX102" fmla="*/ 2634977 w 3692679"/>
                  <a:gd name="connsiteY102" fmla="*/ 3357349 h 4046561"/>
                  <a:gd name="connsiteX103" fmla="*/ 2655449 w 3692679"/>
                  <a:gd name="connsiteY103" fmla="*/ 3364173 h 4046561"/>
                  <a:gd name="connsiteX104" fmla="*/ 2675921 w 3692679"/>
                  <a:gd name="connsiteY104" fmla="*/ 3377821 h 4046561"/>
                  <a:gd name="connsiteX105" fmla="*/ 2696392 w 3692679"/>
                  <a:gd name="connsiteY105" fmla="*/ 3384645 h 4046561"/>
                  <a:gd name="connsiteX106" fmla="*/ 2757807 w 3692679"/>
                  <a:gd name="connsiteY106" fmla="*/ 3418764 h 4046561"/>
                  <a:gd name="connsiteX107" fmla="*/ 2778279 w 3692679"/>
                  <a:gd name="connsiteY107" fmla="*/ 3432412 h 4046561"/>
                  <a:gd name="connsiteX108" fmla="*/ 2826164 w 3692679"/>
                  <a:gd name="connsiteY108" fmla="*/ 3473648 h 4046561"/>
                  <a:gd name="connsiteX109" fmla="*/ 2880757 w 3692679"/>
                  <a:gd name="connsiteY109" fmla="*/ 3507771 h 4046561"/>
                  <a:gd name="connsiteX110" fmla="*/ 2921580 w 3692679"/>
                  <a:gd name="connsiteY110" fmla="*/ 3500651 h 4046561"/>
                  <a:gd name="connsiteX111" fmla="*/ 2989944 w 3692679"/>
                  <a:gd name="connsiteY111" fmla="*/ 3439525 h 4046561"/>
                  <a:gd name="connsiteX112" fmla="*/ 3092177 w 3692679"/>
                  <a:gd name="connsiteY112" fmla="*/ 3370997 h 4046561"/>
                  <a:gd name="connsiteX113" fmla="*/ 3105825 w 3692679"/>
                  <a:gd name="connsiteY113" fmla="*/ 3350525 h 4046561"/>
                  <a:gd name="connsiteX114" fmla="*/ 3119473 w 3692679"/>
                  <a:gd name="connsiteY114" fmla="*/ 3370997 h 4046561"/>
                  <a:gd name="connsiteX115" fmla="*/ 3126297 w 3692679"/>
                  <a:gd name="connsiteY115" fmla="*/ 3391468 h 4046561"/>
                  <a:gd name="connsiteX116" fmla="*/ 3167240 w 3692679"/>
                  <a:gd name="connsiteY116" fmla="*/ 3418764 h 4046561"/>
                  <a:gd name="connsiteX117" fmla="*/ 3187712 w 3692679"/>
                  <a:gd name="connsiteY117" fmla="*/ 3432412 h 4046561"/>
                  <a:gd name="connsiteX118" fmla="*/ 3228655 w 3692679"/>
                  <a:gd name="connsiteY118" fmla="*/ 3405116 h 4046561"/>
                  <a:gd name="connsiteX119" fmla="*/ 3242303 w 3692679"/>
                  <a:gd name="connsiteY119" fmla="*/ 3425588 h 4046561"/>
                  <a:gd name="connsiteX120" fmla="*/ 3283246 w 3692679"/>
                  <a:gd name="connsiteY120" fmla="*/ 3459707 h 4046561"/>
                  <a:gd name="connsiteX121" fmla="*/ 3310541 w 3692679"/>
                  <a:gd name="connsiteY121" fmla="*/ 3500651 h 4046561"/>
                  <a:gd name="connsiteX122" fmla="*/ 3296894 w 3692679"/>
                  <a:gd name="connsiteY122" fmla="*/ 3521122 h 4046561"/>
                  <a:gd name="connsiteX123" fmla="*/ 3283246 w 3692679"/>
                  <a:gd name="connsiteY123" fmla="*/ 3562066 h 4046561"/>
                  <a:gd name="connsiteX124" fmla="*/ 3269598 w 3692679"/>
                  <a:gd name="connsiteY124" fmla="*/ 3582537 h 4046561"/>
                  <a:gd name="connsiteX125" fmla="*/ 3262774 w 3692679"/>
                  <a:gd name="connsiteY125" fmla="*/ 3603009 h 4046561"/>
                  <a:gd name="connsiteX126" fmla="*/ 3290070 w 3692679"/>
                  <a:gd name="connsiteY126" fmla="*/ 3650776 h 4046561"/>
                  <a:gd name="connsiteX127" fmla="*/ 3310541 w 3692679"/>
                  <a:gd name="connsiteY127" fmla="*/ 3664424 h 4046561"/>
                  <a:gd name="connsiteX128" fmla="*/ 3351485 w 3692679"/>
                  <a:gd name="connsiteY128" fmla="*/ 3691719 h 4046561"/>
                  <a:gd name="connsiteX129" fmla="*/ 3371956 w 3692679"/>
                  <a:gd name="connsiteY129" fmla="*/ 3705367 h 4046561"/>
                  <a:gd name="connsiteX130" fmla="*/ 3378780 w 3692679"/>
                  <a:gd name="connsiteY130" fmla="*/ 3725839 h 4046561"/>
                  <a:gd name="connsiteX131" fmla="*/ 3392428 w 3692679"/>
                  <a:gd name="connsiteY131" fmla="*/ 3746310 h 4046561"/>
                  <a:gd name="connsiteX132" fmla="*/ 3412900 w 3692679"/>
                  <a:gd name="connsiteY132" fmla="*/ 3814549 h 4046561"/>
                  <a:gd name="connsiteX133" fmla="*/ 3426547 w 3692679"/>
                  <a:gd name="connsiteY133" fmla="*/ 3903260 h 4046561"/>
                  <a:gd name="connsiteX134" fmla="*/ 3460667 w 3692679"/>
                  <a:gd name="connsiteY134" fmla="*/ 3937379 h 4046561"/>
                  <a:gd name="connsiteX135" fmla="*/ 3501610 w 3692679"/>
                  <a:gd name="connsiteY135" fmla="*/ 3978322 h 4046561"/>
                  <a:gd name="connsiteX136" fmla="*/ 3542553 w 3692679"/>
                  <a:gd name="connsiteY136" fmla="*/ 4012442 h 4046561"/>
                  <a:gd name="connsiteX137" fmla="*/ 3583497 w 3692679"/>
                  <a:gd name="connsiteY137" fmla="*/ 4046561 h 4046561"/>
                  <a:gd name="connsiteX138" fmla="*/ 3603968 w 3692679"/>
                  <a:gd name="connsiteY138" fmla="*/ 4005618 h 4046561"/>
                  <a:gd name="connsiteX139" fmla="*/ 3590321 w 3692679"/>
                  <a:gd name="connsiteY139" fmla="*/ 3957851 h 4046561"/>
                  <a:gd name="connsiteX140" fmla="*/ 3576673 w 3692679"/>
                  <a:gd name="connsiteY140" fmla="*/ 3910083 h 4046561"/>
                  <a:gd name="connsiteX141" fmla="*/ 3563025 w 3692679"/>
                  <a:gd name="connsiteY141" fmla="*/ 3889612 h 4046561"/>
                  <a:gd name="connsiteX142" fmla="*/ 3535730 w 3692679"/>
                  <a:gd name="connsiteY142" fmla="*/ 3828197 h 4046561"/>
                  <a:gd name="connsiteX143" fmla="*/ 3515258 w 3692679"/>
                  <a:gd name="connsiteY143" fmla="*/ 3780430 h 4046561"/>
                  <a:gd name="connsiteX144" fmla="*/ 3501610 w 3692679"/>
                  <a:gd name="connsiteY144" fmla="*/ 3759958 h 4046561"/>
                  <a:gd name="connsiteX145" fmla="*/ 3487962 w 3692679"/>
                  <a:gd name="connsiteY145" fmla="*/ 3719015 h 4046561"/>
                  <a:gd name="connsiteX146" fmla="*/ 3474315 w 3692679"/>
                  <a:gd name="connsiteY146" fmla="*/ 3678071 h 4046561"/>
                  <a:gd name="connsiteX147" fmla="*/ 3467491 w 3692679"/>
                  <a:gd name="connsiteY147" fmla="*/ 3650776 h 4046561"/>
                  <a:gd name="connsiteX148" fmla="*/ 3447019 w 3692679"/>
                  <a:gd name="connsiteY148" fmla="*/ 3589361 h 4046561"/>
                  <a:gd name="connsiteX149" fmla="*/ 3433371 w 3692679"/>
                  <a:gd name="connsiteY149" fmla="*/ 3541594 h 4046561"/>
                  <a:gd name="connsiteX150" fmla="*/ 3419724 w 3692679"/>
                  <a:gd name="connsiteY150" fmla="*/ 3411940 h 4046561"/>
                  <a:gd name="connsiteX151" fmla="*/ 3426547 w 3692679"/>
                  <a:gd name="connsiteY151" fmla="*/ 3309582 h 4046561"/>
                  <a:gd name="connsiteX152" fmla="*/ 3433371 w 3692679"/>
                  <a:gd name="connsiteY152" fmla="*/ 3282286 h 4046561"/>
                  <a:gd name="connsiteX153" fmla="*/ 3447019 w 3692679"/>
                  <a:gd name="connsiteY153" fmla="*/ 3241343 h 4046561"/>
                  <a:gd name="connsiteX154" fmla="*/ 3453843 w 3692679"/>
                  <a:gd name="connsiteY154" fmla="*/ 3220871 h 4046561"/>
                  <a:gd name="connsiteX155" fmla="*/ 3467491 w 3692679"/>
                  <a:gd name="connsiteY155" fmla="*/ 3200400 h 4046561"/>
                  <a:gd name="connsiteX156" fmla="*/ 3481138 w 3692679"/>
                  <a:gd name="connsiteY156" fmla="*/ 3159457 h 4046561"/>
                  <a:gd name="connsiteX157" fmla="*/ 3494786 w 3692679"/>
                  <a:gd name="connsiteY157" fmla="*/ 3138985 h 4046561"/>
                  <a:gd name="connsiteX158" fmla="*/ 3508434 w 3692679"/>
                  <a:gd name="connsiteY158" fmla="*/ 3098042 h 4046561"/>
                  <a:gd name="connsiteX159" fmla="*/ 3522082 w 3692679"/>
                  <a:gd name="connsiteY159" fmla="*/ 3057098 h 4046561"/>
                  <a:gd name="connsiteX160" fmla="*/ 3528906 w 3692679"/>
                  <a:gd name="connsiteY160" fmla="*/ 3036627 h 4046561"/>
                  <a:gd name="connsiteX161" fmla="*/ 3535730 w 3692679"/>
                  <a:gd name="connsiteY161" fmla="*/ 3009331 h 4046561"/>
                  <a:gd name="connsiteX162" fmla="*/ 3549377 w 3692679"/>
                  <a:gd name="connsiteY162" fmla="*/ 2968388 h 4046561"/>
                  <a:gd name="connsiteX163" fmla="*/ 3576673 w 3692679"/>
                  <a:gd name="connsiteY163" fmla="*/ 2886501 h 4046561"/>
                  <a:gd name="connsiteX164" fmla="*/ 3590321 w 3692679"/>
                  <a:gd name="connsiteY164" fmla="*/ 2838734 h 4046561"/>
                  <a:gd name="connsiteX165" fmla="*/ 3603968 w 3692679"/>
                  <a:gd name="connsiteY165" fmla="*/ 2797791 h 4046561"/>
                  <a:gd name="connsiteX166" fmla="*/ 3610792 w 3692679"/>
                  <a:gd name="connsiteY166" fmla="*/ 2770495 h 4046561"/>
                  <a:gd name="connsiteX167" fmla="*/ 3624440 w 3692679"/>
                  <a:gd name="connsiteY167" fmla="*/ 2729552 h 4046561"/>
                  <a:gd name="connsiteX168" fmla="*/ 3631264 w 3692679"/>
                  <a:gd name="connsiteY168" fmla="*/ 2681785 h 4046561"/>
                  <a:gd name="connsiteX169" fmla="*/ 3638088 w 3692679"/>
                  <a:gd name="connsiteY169" fmla="*/ 2654489 h 4046561"/>
                  <a:gd name="connsiteX170" fmla="*/ 3644912 w 3692679"/>
                  <a:gd name="connsiteY170" fmla="*/ 2593074 h 4046561"/>
                  <a:gd name="connsiteX171" fmla="*/ 3658559 w 3692679"/>
                  <a:gd name="connsiteY171" fmla="*/ 2483892 h 4046561"/>
                  <a:gd name="connsiteX172" fmla="*/ 3665383 w 3692679"/>
                  <a:gd name="connsiteY172" fmla="*/ 2333767 h 4046561"/>
                  <a:gd name="connsiteX173" fmla="*/ 3672207 w 3692679"/>
                  <a:gd name="connsiteY173" fmla="*/ 2272352 h 4046561"/>
                  <a:gd name="connsiteX174" fmla="*/ 3692679 w 3692679"/>
                  <a:gd name="connsiteY174" fmla="*/ 1924334 h 4046561"/>
                  <a:gd name="connsiteX175" fmla="*/ 3685855 w 3692679"/>
                  <a:gd name="connsiteY175" fmla="*/ 1828800 h 4046561"/>
                  <a:gd name="connsiteX176" fmla="*/ 3665383 w 3692679"/>
                  <a:gd name="connsiteY176" fmla="*/ 1760561 h 4046561"/>
                  <a:gd name="connsiteX177" fmla="*/ 3658559 w 3692679"/>
                  <a:gd name="connsiteY177" fmla="*/ 1726442 h 4046561"/>
                  <a:gd name="connsiteX178" fmla="*/ 3651735 w 3692679"/>
                  <a:gd name="connsiteY178" fmla="*/ 1705970 h 4046561"/>
                  <a:gd name="connsiteX179" fmla="*/ 3644912 w 3692679"/>
                  <a:gd name="connsiteY179" fmla="*/ 1726442 h 4046561"/>
                  <a:gd name="connsiteX180" fmla="*/ 3631264 w 3692679"/>
                  <a:gd name="connsiteY180" fmla="*/ 1746913 h 4046561"/>
                  <a:gd name="connsiteX181" fmla="*/ 3597144 w 3692679"/>
                  <a:gd name="connsiteY181" fmla="*/ 1801504 h 4046561"/>
                  <a:gd name="connsiteX182" fmla="*/ 3590321 w 3692679"/>
                  <a:gd name="connsiteY182" fmla="*/ 1821976 h 4046561"/>
                  <a:gd name="connsiteX183" fmla="*/ 3549377 w 3692679"/>
                  <a:gd name="connsiteY183" fmla="*/ 1842448 h 4046561"/>
                  <a:gd name="connsiteX184" fmla="*/ 3501610 w 3692679"/>
                  <a:gd name="connsiteY184" fmla="*/ 1862919 h 4046561"/>
                  <a:gd name="connsiteX185" fmla="*/ 3378780 w 3692679"/>
                  <a:gd name="connsiteY185" fmla="*/ 1835624 h 4046561"/>
                  <a:gd name="connsiteX186" fmla="*/ 3303856 w 3692679"/>
                  <a:gd name="connsiteY186" fmla="*/ 1822129 h 4046561"/>
                  <a:gd name="connsiteX187" fmla="*/ 3310679 w 3692679"/>
                  <a:gd name="connsiteY187" fmla="*/ 1603747 h 4046561"/>
                  <a:gd name="connsiteX188" fmla="*/ 3324329 w 3692679"/>
                  <a:gd name="connsiteY188" fmla="*/ 1562800 h 4046561"/>
                  <a:gd name="connsiteX189" fmla="*/ 3331013 w 3692679"/>
                  <a:gd name="connsiteY189" fmla="*/ 1460310 h 4046561"/>
                  <a:gd name="connsiteX190" fmla="*/ 3303718 w 3692679"/>
                  <a:gd name="connsiteY190" fmla="*/ 1398895 h 4046561"/>
                  <a:gd name="connsiteX191" fmla="*/ 3296894 w 3692679"/>
                  <a:gd name="connsiteY191" fmla="*/ 1378424 h 4046561"/>
                  <a:gd name="connsiteX192" fmla="*/ 3290070 w 3692679"/>
                  <a:gd name="connsiteY192" fmla="*/ 1357952 h 4046561"/>
                  <a:gd name="connsiteX193" fmla="*/ 3071706 w 3692679"/>
                  <a:gd name="connsiteY193" fmla="*/ 1330657 h 4046561"/>
                  <a:gd name="connsiteX194" fmla="*/ 2846518 w 3692679"/>
                  <a:gd name="connsiteY194" fmla="*/ 1337480 h 4046561"/>
                  <a:gd name="connsiteX195" fmla="*/ 2826046 w 3692679"/>
                  <a:gd name="connsiteY195" fmla="*/ 1351128 h 4046561"/>
                  <a:gd name="connsiteX196" fmla="*/ 2812398 w 3692679"/>
                  <a:gd name="connsiteY196" fmla="*/ 1392071 h 4046561"/>
                  <a:gd name="connsiteX197" fmla="*/ 2805574 w 3692679"/>
                  <a:gd name="connsiteY197" fmla="*/ 1419367 h 4046561"/>
                  <a:gd name="connsiteX198" fmla="*/ 2791927 w 3692679"/>
                  <a:gd name="connsiteY198" fmla="*/ 1473958 h 4046561"/>
                  <a:gd name="connsiteX199" fmla="*/ 2785103 w 3692679"/>
                  <a:gd name="connsiteY199" fmla="*/ 1521725 h 4046561"/>
                  <a:gd name="connsiteX200" fmla="*/ 2791927 w 3692679"/>
                  <a:gd name="connsiteY200" fmla="*/ 1705970 h 4046561"/>
                  <a:gd name="connsiteX201" fmla="*/ 2805574 w 3692679"/>
                  <a:gd name="connsiteY201" fmla="*/ 1808328 h 4046561"/>
                  <a:gd name="connsiteX202" fmla="*/ 2798750 w 3692679"/>
                  <a:gd name="connsiteY202" fmla="*/ 1835624 h 4046561"/>
                  <a:gd name="connsiteX203" fmla="*/ 2737335 w 3692679"/>
                  <a:gd name="connsiteY203" fmla="*/ 1828800 h 4046561"/>
                  <a:gd name="connsiteX204" fmla="*/ 2614506 w 3692679"/>
                  <a:gd name="connsiteY204" fmla="*/ 1821976 h 4046561"/>
                  <a:gd name="connsiteX205" fmla="*/ 2348374 w 3692679"/>
                  <a:gd name="connsiteY205" fmla="*/ 1808328 h 4046561"/>
                  <a:gd name="connsiteX206" fmla="*/ 2225638 w 3692679"/>
                  <a:gd name="connsiteY206" fmla="*/ 1815305 h 4046561"/>
                  <a:gd name="connsiteX207" fmla="*/ 2150573 w 3692679"/>
                  <a:gd name="connsiteY207" fmla="*/ 1815305 h 4046561"/>
                  <a:gd name="connsiteX208" fmla="*/ 1979968 w 3692679"/>
                  <a:gd name="connsiteY208" fmla="*/ 1808480 h 4046561"/>
                  <a:gd name="connsiteX209" fmla="*/ 1918470 w 3692679"/>
                  <a:gd name="connsiteY209" fmla="*/ 1753737 h 4046561"/>
                  <a:gd name="connsiteX210" fmla="*/ 1877527 w 3692679"/>
                  <a:gd name="connsiteY210" fmla="*/ 1692322 h 4046561"/>
                  <a:gd name="connsiteX211" fmla="*/ 1863879 w 3692679"/>
                  <a:gd name="connsiteY211" fmla="*/ 1671851 h 4046561"/>
                  <a:gd name="connsiteX212" fmla="*/ 1822935 w 3692679"/>
                  <a:gd name="connsiteY212" fmla="*/ 1630907 h 4046561"/>
                  <a:gd name="connsiteX213" fmla="*/ 1775168 w 3692679"/>
                  <a:gd name="connsiteY213" fmla="*/ 1576316 h 4046561"/>
                  <a:gd name="connsiteX214" fmla="*/ 1720577 w 3692679"/>
                  <a:gd name="connsiteY214" fmla="*/ 1514901 h 4046561"/>
                  <a:gd name="connsiteX215" fmla="*/ 1679634 w 3692679"/>
                  <a:gd name="connsiteY215" fmla="*/ 1487606 h 4046561"/>
                  <a:gd name="connsiteX216" fmla="*/ 1618219 w 3692679"/>
                  <a:gd name="connsiteY216" fmla="*/ 1439839 h 4046561"/>
                  <a:gd name="connsiteX217" fmla="*/ 1577276 w 3692679"/>
                  <a:gd name="connsiteY217" fmla="*/ 1398895 h 4046561"/>
                  <a:gd name="connsiteX218" fmla="*/ 1536333 w 3692679"/>
                  <a:gd name="connsiteY218" fmla="*/ 1371600 h 4046561"/>
                  <a:gd name="connsiteX219" fmla="*/ 1488565 w 3692679"/>
                  <a:gd name="connsiteY219" fmla="*/ 1310185 h 4046561"/>
                  <a:gd name="connsiteX220" fmla="*/ 1468094 w 3692679"/>
                  <a:gd name="connsiteY220" fmla="*/ 1289713 h 4046561"/>
                  <a:gd name="connsiteX221" fmla="*/ 1447622 w 3692679"/>
                  <a:gd name="connsiteY221" fmla="*/ 1282889 h 4046561"/>
                  <a:gd name="connsiteX222" fmla="*/ 1420327 w 3692679"/>
                  <a:gd name="connsiteY222" fmla="*/ 1248770 h 4046561"/>
                  <a:gd name="connsiteX223" fmla="*/ 1393031 w 3692679"/>
                  <a:gd name="connsiteY223" fmla="*/ 1214651 h 4046561"/>
                  <a:gd name="connsiteX224" fmla="*/ 1379383 w 3692679"/>
                  <a:gd name="connsiteY224" fmla="*/ 1194179 h 4046561"/>
                  <a:gd name="connsiteX225" fmla="*/ 1338440 w 3692679"/>
                  <a:gd name="connsiteY225" fmla="*/ 1153236 h 4046561"/>
                  <a:gd name="connsiteX226" fmla="*/ 1304321 w 3692679"/>
                  <a:gd name="connsiteY226" fmla="*/ 1125940 h 4046561"/>
                  <a:gd name="connsiteX227" fmla="*/ 1290673 w 3692679"/>
                  <a:gd name="connsiteY227" fmla="*/ 1098645 h 4046561"/>
                  <a:gd name="connsiteX228" fmla="*/ 1270201 w 3692679"/>
                  <a:gd name="connsiteY228" fmla="*/ 1084997 h 4046561"/>
                  <a:gd name="connsiteX229" fmla="*/ 1242906 w 3692679"/>
                  <a:gd name="connsiteY229" fmla="*/ 1064525 h 4046561"/>
                  <a:gd name="connsiteX230" fmla="*/ 1297551 w 3692679"/>
                  <a:gd name="connsiteY230" fmla="*/ 873530 h 4046561"/>
                  <a:gd name="connsiteX231" fmla="*/ 1345320 w 3692679"/>
                  <a:gd name="connsiteY231" fmla="*/ 743866 h 4046561"/>
                  <a:gd name="connsiteX232" fmla="*/ 1331672 w 3692679"/>
                  <a:gd name="connsiteY232" fmla="*/ 696095 h 4046561"/>
                  <a:gd name="connsiteX233" fmla="*/ 1249782 w 3692679"/>
                  <a:gd name="connsiteY233" fmla="*/ 696095 h 4046561"/>
                  <a:gd name="connsiteX234" fmla="*/ 1113344 w 3692679"/>
                  <a:gd name="connsiteY234" fmla="*/ 621082 h 4046561"/>
                  <a:gd name="connsiteX235" fmla="*/ 949519 w 3692679"/>
                  <a:gd name="connsiteY235" fmla="*/ 545956 h 4046561"/>
                  <a:gd name="connsiteX236" fmla="*/ 846197 w 3692679"/>
                  <a:gd name="connsiteY236" fmla="*/ 484536 h 4046561"/>
                  <a:gd name="connsiteX237" fmla="*/ 772090 w 3692679"/>
                  <a:gd name="connsiteY237" fmla="*/ 450415 h 4046561"/>
                  <a:gd name="connsiteX238" fmla="*/ 717496 w 3692679"/>
                  <a:gd name="connsiteY238" fmla="*/ 429940 h 4046561"/>
                  <a:gd name="connsiteX239" fmla="*/ 662904 w 3692679"/>
                  <a:gd name="connsiteY239" fmla="*/ 388994 h 4046561"/>
                  <a:gd name="connsiteX240" fmla="*/ 642430 w 3692679"/>
                  <a:gd name="connsiteY240" fmla="*/ 375345 h 4046561"/>
                  <a:gd name="connsiteX241" fmla="*/ 574189 w 3692679"/>
                  <a:gd name="connsiteY241" fmla="*/ 368521 h 4046561"/>
                  <a:gd name="connsiteX242" fmla="*/ 560564 w 3692679"/>
                  <a:gd name="connsiteY242" fmla="*/ 354900 h 4046561"/>
                  <a:gd name="connsiteX243" fmla="*/ 669728 w 3692679"/>
                  <a:gd name="connsiteY243" fmla="*/ 163787 h 4046561"/>
                  <a:gd name="connsiteX244" fmla="*/ 642457 w 3692679"/>
                  <a:gd name="connsiteY244" fmla="*/ 109204 h 4046561"/>
                  <a:gd name="connsiteX245" fmla="*/ 581060 w 3692679"/>
                  <a:gd name="connsiteY245" fmla="*/ 68261 h 4046561"/>
                  <a:gd name="connsiteX246" fmla="*/ 512772 w 3692679"/>
                  <a:gd name="connsiteY246" fmla="*/ 34122 h 4046561"/>
                  <a:gd name="connsiteX247" fmla="*/ 451335 w 3692679"/>
                  <a:gd name="connsiteY247" fmla="*/ 27295 h 4046561"/>
                  <a:gd name="connsiteX248" fmla="*/ 444512 w 3692679"/>
                  <a:gd name="connsiteY248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23640 w 3692679"/>
                  <a:gd name="connsiteY91" fmla="*/ 2839210 h 4046561"/>
                  <a:gd name="connsiteX92" fmla="*/ 2546479 w 3692679"/>
                  <a:gd name="connsiteY92" fmla="*/ 2900635 h 4046561"/>
                  <a:gd name="connsiteX93" fmla="*/ 2628263 w 3692679"/>
                  <a:gd name="connsiteY93" fmla="*/ 2941341 h 4046561"/>
                  <a:gd name="connsiteX94" fmla="*/ 2689680 w 3692679"/>
                  <a:gd name="connsiteY94" fmla="*/ 2982287 h 4046561"/>
                  <a:gd name="connsiteX95" fmla="*/ 2696392 w 3692679"/>
                  <a:gd name="connsiteY95" fmla="*/ 2995683 h 4046561"/>
                  <a:gd name="connsiteX96" fmla="*/ 2703216 w 3692679"/>
                  <a:gd name="connsiteY96" fmla="*/ 3016155 h 4046561"/>
                  <a:gd name="connsiteX97" fmla="*/ 2723688 w 3692679"/>
                  <a:gd name="connsiteY97" fmla="*/ 3057098 h 4046561"/>
                  <a:gd name="connsiteX98" fmla="*/ 2716864 w 3692679"/>
                  <a:gd name="connsiteY98" fmla="*/ 3118513 h 4046561"/>
                  <a:gd name="connsiteX99" fmla="*/ 2655560 w 3692679"/>
                  <a:gd name="connsiteY99" fmla="*/ 3193845 h 4046561"/>
                  <a:gd name="connsiteX100" fmla="*/ 2621439 w 3692679"/>
                  <a:gd name="connsiteY100" fmla="*/ 3248441 h 4046561"/>
                  <a:gd name="connsiteX101" fmla="*/ 2594034 w 3692679"/>
                  <a:gd name="connsiteY101" fmla="*/ 3323230 h 4046561"/>
                  <a:gd name="connsiteX102" fmla="*/ 2634977 w 3692679"/>
                  <a:gd name="connsiteY102" fmla="*/ 3357349 h 4046561"/>
                  <a:gd name="connsiteX103" fmla="*/ 2655449 w 3692679"/>
                  <a:gd name="connsiteY103" fmla="*/ 3364173 h 4046561"/>
                  <a:gd name="connsiteX104" fmla="*/ 2675921 w 3692679"/>
                  <a:gd name="connsiteY104" fmla="*/ 3377821 h 4046561"/>
                  <a:gd name="connsiteX105" fmla="*/ 2696392 w 3692679"/>
                  <a:gd name="connsiteY105" fmla="*/ 3384645 h 4046561"/>
                  <a:gd name="connsiteX106" fmla="*/ 2757807 w 3692679"/>
                  <a:gd name="connsiteY106" fmla="*/ 3418764 h 4046561"/>
                  <a:gd name="connsiteX107" fmla="*/ 2778279 w 3692679"/>
                  <a:gd name="connsiteY107" fmla="*/ 3432412 h 4046561"/>
                  <a:gd name="connsiteX108" fmla="*/ 2826164 w 3692679"/>
                  <a:gd name="connsiteY108" fmla="*/ 3473648 h 4046561"/>
                  <a:gd name="connsiteX109" fmla="*/ 2880757 w 3692679"/>
                  <a:gd name="connsiteY109" fmla="*/ 3507771 h 4046561"/>
                  <a:gd name="connsiteX110" fmla="*/ 2921580 w 3692679"/>
                  <a:gd name="connsiteY110" fmla="*/ 3500651 h 4046561"/>
                  <a:gd name="connsiteX111" fmla="*/ 2989944 w 3692679"/>
                  <a:gd name="connsiteY111" fmla="*/ 3439525 h 4046561"/>
                  <a:gd name="connsiteX112" fmla="*/ 3092177 w 3692679"/>
                  <a:gd name="connsiteY112" fmla="*/ 3370997 h 4046561"/>
                  <a:gd name="connsiteX113" fmla="*/ 3105825 w 3692679"/>
                  <a:gd name="connsiteY113" fmla="*/ 3350525 h 4046561"/>
                  <a:gd name="connsiteX114" fmla="*/ 3119473 w 3692679"/>
                  <a:gd name="connsiteY114" fmla="*/ 3370997 h 4046561"/>
                  <a:gd name="connsiteX115" fmla="*/ 3126297 w 3692679"/>
                  <a:gd name="connsiteY115" fmla="*/ 3391468 h 4046561"/>
                  <a:gd name="connsiteX116" fmla="*/ 3167240 w 3692679"/>
                  <a:gd name="connsiteY116" fmla="*/ 3418764 h 4046561"/>
                  <a:gd name="connsiteX117" fmla="*/ 3187712 w 3692679"/>
                  <a:gd name="connsiteY117" fmla="*/ 3432412 h 4046561"/>
                  <a:gd name="connsiteX118" fmla="*/ 3228655 w 3692679"/>
                  <a:gd name="connsiteY118" fmla="*/ 3405116 h 4046561"/>
                  <a:gd name="connsiteX119" fmla="*/ 3242303 w 3692679"/>
                  <a:gd name="connsiteY119" fmla="*/ 3425588 h 4046561"/>
                  <a:gd name="connsiteX120" fmla="*/ 3283246 w 3692679"/>
                  <a:gd name="connsiteY120" fmla="*/ 3459707 h 4046561"/>
                  <a:gd name="connsiteX121" fmla="*/ 3310541 w 3692679"/>
                  <a:gd name="connsiteY121" fmla="*/ 3500651 h 4046561"/>
                  <a:gd name="connsiteX122" fmla="*/ 3296894 w 3692679"/>
                  <a:gd name="connsiteY122" fmla="*/ 3521122 h 4046561"/>
                  <a:gd name="connsiteX123" fmla="*/ 3283246 w 3692679"/>
                  <a:gd name="connsiteY123" fmla="*/ 3562066 h 4046561"/>
                  <a:gd name="connsiteX124" fmla="*/ 3269598 w 3692679"/>
                  <a:gd name="connsiteY124" fmla="*/ 3582537 h 4046561"/>
                  <a:gd name="connsiteX125" fmla="*/ 3262774 w 3692679"/>
                  <a:gd name="connsiteY125" fmla="*/ 3603009 h 4046561"/>
                  <a:gd name="connsiteX126" fmla="*/ 3290070 w 3692679"/>
                  <a:gd name="connsiteY126" fmla="*/ 3650776 h 4046561"/>
                  <a:gd name="connsiteX127" fmla="*/ 3310541 w 3692679"/>
                  <a:gd name="connsiteY127" fmla="*/ 3664424 h 4046561"/>
                  <a:gd name="connsiteX128" fmla="*/ 3351485 w 3692679"/>
                  <a:gd name="connsiteY128" fmla="*/ 3691719 h 4046561"/>
                  <a:gd name="connsiteX129" fmla="*/ 3371956 w 3692679"/>
                  <a:gd name="connsiteY129" fmla="*/ 3705367 h 4046561"/>
                  <a:gd name="connsiteX130" fmla="*/ 3378780 w 3692679"/>
                  <a:gd name="connsiteY130" fmla="*/ 3725839 h 4046561"/>
                  <a:gd name="connsiteX131" fmla="*/ 3392428 w 3692679"/>
                  <a:gd name="connsiteY131" fmla="*/ 3746310 h 4046561"/>
                  <a:gd name="connsiteX132" fmla="*/ 3412900 w 3692679"/>
                  <a:gd name="connsiteY132" fmla="*/ 3814549 h 4046561"/>
                  <a:gd name="connsiteX133" fmla="*/ 3426547 w 3692679"/>
                  <a:gd name="connsiteY133" fmla="*/ 3903260 h 4046561"/>
                  <a:gd name="connsiteX134" fmla="*/ 3460667 w 3692679"/>
                  <a:gd name="connsiteY134" fmla="*/ 3937379 h 4046561"/>
                  <a:gd name="connsiteX135" fmla="*/ 3501610 w 3692679"/>
                  <a:gd name="connsiteY135" fmla="*/ 3978322 h 4046561"/>
                  <a:gd name="connsiteX136" fmla="*/ 3542553 w 3692679"/>
                  <a:gd name="connsiteY136" fmla="*/ 4012442 h 4046561"/>
                  <a:gd name="connsiteX137" fmla="*/ 3583497 w 3692679"/>
                  <a:gd name="connsiteY137" fmla="*/ 4046561 h 4046561"/>
                  <a:gd name="connsiteX138" fmla="*/ 3603968 w 3692679"/>
                  <a:gd name="connsiteY138" fmla="*/ 4005618 h 4046561"/>
                  <a:gd name="connsiteX139" fmla="*/ 3590321 w 3692679"/>
                  <a:gd name="connsiteY139" fmla="*/ 3957851 h 4046561"/>
                  <a:gd name="connsiteX140" fmla="*/ 3576673 w 3692679"/>
                  <a:gd name="connsiteY140" fmla="*/ 3910083 h 4046561"/>
                  <a:gd name="connsiteX141" fmla="*/ 3563025 w 3692679"/>
                  <a:gd name="connsiteY141" fmla="*/ 3889612 h 4046561"/>
                  <a:gd name="connsiteX142" fmla="*/ 3535730 w 3692679"/>
                  <a:gd name="connsiteY142" fmla="*/ 3828197 h 4046561"/>
                  <a:gd name="connsiteX143" fmla="*/ 3515258 w 3692679"/>
                  <a:gd name="connsiteY143" fmla="*/ 3780430 h 4046561"/>
                  <a:gd name="connsiteX144" fmla="*/ 3501610 w 3692679"/>
                  <a:gd name="connsiteY144" fmla="*/ 3759958 h 4046561"/>
                  <a:gd name="connsiteX145" fmla="*/ 3487962 w 3692679"/>
                  <a:gd name="connsiteY145" fmla="*/ 3719015 h 4046561"/>
                  <a:gd name="connsiteX146" fmla="*/ 3474315 w 3692679"/>
                  <a:gd name="connsiteY146" fmla="*/ 3678071 h 4046561"/>
                  <a:gd name="connsiteX147" fmla="*/ 3467491 w 3692679"/>
                  <a:gd name="connsiteY147" fmla="*/ 3650776 h 4046561"/>
                  <a:gd name="connsiteX148" fmla="*/ 3447019 w 3692679"/>
                  <a:gd name="connsiteY148" fmla="*/ 3589361 h 4046561"/>
                  <a:gd name="connsiteX149" fmla="*/ 3433371 w 3692679"/>
                  <a:gd name="connsiteY149" fmla="*/ 3541594 h 4046561"/>
                  <a:gd name="connsiteX150" fmla="*/ 3419724 w 3692679"/>
                  <a:gd name="connsiteY150" fmla="*/ 3411940 h 4046561"/>
                  <a:gd name="connsiteX151" fmla="*/ 3426547 w 3692679"/>
                  <a:gd name="connsiteY151" fmla="*/ 3309582 h 4046561"/>
                  <a:gd name="connsiteX152" fmla="*/ 3433371 w 3692679"/>
                  <a:gd name="connsiteY152" fmla="*/ 3282286 h 4046561"/>
                  <a:gd name="connsiteX153" fmla="*/ 3447019 w 3692679"/>
                  <a:gd name="connsiteY153" fmla="*/ 3241343 h 4046561"/>
                  <a:gd name="connsiteX154" fmla="*/ 3453843 w 3692679"/>
                  <a:gd name="connsiteY154" fmla="*/ 3220871 h 4046561"/>
                  <a:gd name="connsiteX155" fmla="*/ 3467491 w 3692679"/>
                  <a:gd name="connsiteY155" fmla="*/ 3200400 h 4046561"/>
                  <a:gd name="connsiteX156" fmla="*/ 3481138 w 3692679"/>
                  <a:gd name="connsiteY156" fmla="*/ 3159457 h 4046561"/>
                  <a:gd name="connsiteX157" fmla="*/ 3494786 w 3692679"/>
                  <a:gd name="connsiteY157" fmla="*/ 3138985 h 4046561"/>
                  <a:gd name="connsiteX158" fmla="*/ 3508434 w 3692679"/>
                  <a:gd name="connsiteY158" fmla="*/ 3098042 h 4046561"/>
                  <a:gd name="connsiteX159" fmla="*/ 3522082 w 3692679"/>
                  <a:gd name="connsiteY159" fmla="*/ 3057098 h 4046561"/>
                  <a:gd name="connsiteX160" fmla="*/ 3528906 w 3692679"/>
                  <a:gd name="connsiteY160" fmla="*/ 3036627 h 4046561"/>
                  <a:gd name="connsiteX161" fmla="*/ 3535730 w 3692679"/>
                  <a:gd name="connsiteY161" fmla="*/ 3009331 h 4046561"/>
                  <a:gd name="connsiteX162" fmla="*/ 3549377 w 3692679"/>
                  <a:gd name="connsiteY162" fmla="*/ 2968388 h 4046561"/>
                  <a:gd name="connsiteX163" fmla="*/ 3576673 w 3692679"/>
                  <a:gd name="connsiteY163" fmla="*/ 2886501 h 4046561"/>
                  <a:gd name="connsiteX164" fmla="*/ 3590321 w 3692679"/>
                  <a:gd name="connsiteY164" fmla="*/ 2838734 h 4046561"/>
                  <a:gd name="connsiteX165" fmla="*/ 3603968 w 3692679"/>
                  <a:gd name="connsiteY165" fmla="*/ 2797791 h 4046561"/>
                  <a:gd name="connsiteX166" fmla="*/ 3610792 w 3692679"/>
                  <a:gd name="connsiteY166" fmla="*/ 2770495 h 4046561"/>
                  <a:gd name="connsiteX167" fmla="*/ 3624440 w 3692679"/>
                  <a:gd name="connsiteY167" fmla="*/ 2729552 h 4046561"/>
                  <a:gd name="connsiteX168" fmla="*/ 3631264 w 3692679"/>
                  <a:gd name="connsiteY168" fmla="*/ 2681785 h 4046561"/>
                  <a:gd name="connsiteX169" fmla="*/ 3638088 w 3692679"/>
                  <a:gd name="connsiteY169" fmla="*/ 2654489 h 4046561"/>
                  <a:gd name="connsiteX170" fmla="*/ 3644912 w 3692679"/>
                  <a:gd name="connsiteY170" fmla="*/ 2593074 h 4046561"/>
                  <a:gd name="connsiteX171" fmla="*/ 3658559 w 3692679"/>
                  <a:gd name="connsiteY171" fmla="*/ 2483892 h 4046561"/>
                  <a:gd name="connsiteX172" fmla="*/ 3665383 w 3692679"/>
                  <a:gd name="connsiteY172" fmla="*/ 2333767 h 4046561"/>
                  <a:gd name="connsiteX173" fmla="*/ 3672207 w 3692679"/>
                  <a:gd name="connsiteY173" fmla="*/ 2272352 h 4046561"/>
                  <a:gd name="connsiteX174" fmla="*/ 3692679 w 3692679"/>
                  <a:gd name="connsiteY174" fmla="*/ 1924334 h 4046561"/>
                  <a:gd name="connsiteX175" fmla="*/ 3685855 w 3692679"/>
                  <a:gd name="connsiteY175" fmla="*/ 1828800 h 4046561"/>
                  <a:gd name="connsiteX176" fmla="*/ 3665383 w 3692679"/>
                  <a:gd name="connsiteY176" fmla="*/ 1760561 h 4046561"/>
                  <a:gd name="connsiteX177" fmla="*/ 3658559 w 3692679"/>
                  <a:gd name="connsiteY177" fmla="*/ 1726442 h 4046561"/>
                  <a:gd name="connsiteX178" fmla="*/ 3651735 w 3692679"/>
                  <a:gd name="connsiteY178" fmla="*/ 1705970 h 4046561"/>
                  <a:gd name="connsiteX179" fmla="*/ 3644912 w 3692679"/>
                  <a:gd name="connsiteY179" fmla="*/ 1726442 h 4046561"/>
                  <a:gd name="connsiteX180" fmla="*/ 3631264 w 3692679"/>
                  <a:gd name="connsiteY180" fmla="*/ 1746913 h 4046561"/>
                  <a:gd name="connsiteX181" fmla="*/ 3597144 w 3692679"/>
                  <a:gd name="connsiteY181" fmla="*/ 1801504 h 4046561"/>
                  <a:gd name="connsiteX182" fmla="*/ 3590321 w 3692679"/>
                  <a:gd name="connsiteY182" fmla="*/ 1821976 h 4046561"/>
                  <a:gd name="connsiteX183" fmla="*/ 3549377 w 3692679"/>
                  <a:gd name="connsiteY183" fmla="*/ 1842448 h 4046561"/>
                  <a:gd name="connsiteX184" fmla="*/ 3501610 w 3692679"/>
                  <a:gd name="connsiteY184" fmla="*/ 1862919 h 4046561"/>
                  <a:gd name="connsiteX185" fmla="*/ 3378780 w 3692679"/>
                  <a:gd name="connsiteY185" fmla="*/ 1835624 h 4046561"/>
                  <a:gd name="connsiteX186" fmla="*/ 3303856 w 3692679"/>
                  <a:gd name="connsiteY186" fmla="*/ 1822129 h 4046561"/>
                  <a:gd name="connsiteX187" fmla="*/ 3310679 w 3692679"/>
                  <a:gd name="connsiteY187" fmla="*/ 1603747 h 4046561"/>
                  <a:gd name="connsiteX188" fmla="*/ 3324329 w 3692679"/>
                  <a:gd name="connsiteY188" fmla="*/ 1562800 h 4046561"/>
                  <a:gd name="connsiteX189" fmla="*/ 3331013 w 3692679"/>
                  <a:gd name="connsiteY189" fmla="*/ 1460310 h 4046561"/>
                  <a:gd name="connsiteX190" fmla="*/ 3303718 w 3692679"/>
                  <a:gd name="connsiteY190" fmla="*/ 1398895 h 4046561"/>
                  <a:gd name="connsiteX191" fmla="*/ 3296894 w 3692679"/>
                  <a:gd name="connsiteY191" fmla="*/ 1378424 h 4046561"/>
                  <a:gd name="connsiteX192" fmla="*/ 3290070 w 3692679"/>
                  <a:gd name="connsiteY192" fmla="*/ 1357952 h 4046561"/>
                  <a:gd name="connsiteX193" fmla="*/ 3071706 w 3692679"/>
                  <a:gd name="connsiteY193" fmla="*/ 1330657 h 4046561"/>
                  <a:gd name="connsiteX194" fmla="*/ 2846518 w 3692679"/>
                  <a:gd name="connsiteY194" fmla="*/ 1337480 h 4046561"/>
                  <a:gd name="connsiteX195" fmla="*/ 2826046 w 3692679"/>
                  <a:gd name="connsiteY195" fmla="*/ 1351128 h 4046561"/>
                  <a:gd name="connsiteX196" fmla="*/ 2792043 w 3692679"/>
                  <a:gd name="connsiteY196" fmla="*/ 1385364 h 4046561"/>
                  <a:gd name="connsiteX197" fmla="*/ 2805574 w 3692679"/>
                  <a:gd name="connsiteY197" fmla="*/ 1419367 h 4046561"/>
                  <a:gd name="connsiteX198" fmla="*/ 2791927 w 3692679"/>
                  <a:gd name="connsiteY198" fmla="*/ 1473958 h 4046561"/>
                  <a:gd name="connsiteX199" fmla="*/ 2785103 w 3692679"/>
                  <a:gd name="connsiteY199" fmla="*/ 1521725 h 4046561"/>
                  <a:gd name="connsiteX200" fmla="*/ 2791927 w 3692679"/>
                  <a:gd name="connsiteY200" fmla="*/ 1705970 h 4046561"/>
                  <a:gd name="connsiteX201" fmla="*/ 2805574 w 3692679"/>
                  <a:gd name="connsiteY201" fmla="*/ 1808328 h 4046561"/>
                  <a:gd name="connsiteX202" fmla="*/ 2798750 w 3692679"/>
                  <a:gd name="connsiteY202" fmla="*/ 1835624 h 4046561"/>
                  <a:gd name="connsiteX203" fmla="*/ 2737335 w 3692679"/>
                  <a:gd name="connsiteY203" fmla="*/ 1828800 h 4046561"/>
                  <a:gd name="connsiteX204" fmla="*/ 2614506 w 3692679"/>
                  <a:gd name="connsiteY204" fmla="*/ 1821976 h 4046561"/>
                  <a:gd name="connsiteX205" fmla="*/ 2348374 w 3692679"/>
                  <a:gd name="connsiteY205" fmla="*/ 1808328 h 4046561"/>
                  <a:gd name="connsiteX206" fmla="*/ 2225638 w 3692679"/>
                  <a:gd name="connsiteY206" fmla="*/ 1815305 h 4046561"/>
                  <a:gd name="connsiteX207" fmla="*/ 2150573 w 3692679"/>
                  <a:gd name="connsiteY207" fmla="*/ 1815305 h 4046561"/>
                  <a:gd name="connsiteX208" fmla="*/ 1979968 w 3692679"/>
                  <a:gd name="connsiteY208" fmla="*/ 1808480 h 4046561"/>
                  <a:gd name="connsiteX209" fmla="*/ 1918470 w 3692679"/>
                  <a:gd name="connsiteY209" fmla="*/ 1753737 h 4046561"/>
                  <a:gd name="connsiteX210" fmla="*/ 1877527 w 3692679"/>
                  <a:gd name="connsiteY210" fmla="*/ 1692322 h 4046561"/>
                  <a:gd name="connsiteX211" fmla="*/ 1863879 w 3692679"/>
                  <a:gd name="connsiteY211" fmla="*/ 1671851 h 4046561"/>
                  <a:gd name="connsiteX212" fmla="*/ 1822935 w 3692679"/>
                  <a:gd name="connsiteY212" fmla="*/ 1630907 h 4046561"/>
                  <a:gd name="connsiteX213" fmla="*/ 1775168 w 3692679"/>
                  <a:gd name="connsiteY213" fmla="*/ 1576316 h 4046561"/>
                  <a:gd name="connsiteX214" fmla="*/ 1720577 w 3692679"/>
                  <a:gd name="connsiteY214" fmla="*/ 1514901 h 4046561"/>
                  <a:gd name="connsiteX215" fmla="*/ 1679634 w 3692679"/>
                  <a:gd name="connsiteY215" fmla="*/ 1487606 h 4046561"/>
                  <a:gd name="connsiteX216" fmla="*/ 1618219 w 3692679"/>
                  <a:gd name="connsiteY216" fmla="*/ 1439839 h 4046561"/>
                  <a:gd name="connsiteX217" fmla="*/ 1577276 w 3692679"/>
                  <a:gd name="connsiteY217" fmla="*/ 1398895 h 4046561"/>
                  <a:gd name="connsiteX218" fmla="*/ 1536333 w 3692679"/>
                  <a:gd name="connsiteY218" fmla="*/ 1371600 h 4046561"/>
                  <a:gd name="connsiteX219" fmla="*/ 1488565 w 3692679"/>
                  <a:gd name="connsiteY219" fmla="*/ 1310185 h 4046561"/>
                  <a:gd name="connsiteX220" fmla="*/ 1468094 w 3692679"/>
                  <a:gd name="connsiteY220" fmla="*/ 1289713 h 4046561"/>
                  <a:gd name="connsiteX221" fmla="*/ 1447622 w 3692679"/>
                  <a:gd name="connsiteY221" fmla="*/ 1282889 h 4046561"/>
                  <a:gd name="connsiteX222" fmla="*/ 1420327 w 3692679"/>
                  <a:gd name="connsiteY222" fmla="*/ 1248770 h 4046561"/>
                  <a:gd name="connsiteX223" fmla="*/ 1393031 w 3692679"/>
                  <a:gd name="connsiteY223" fmla="*/ 1214651 h 4046561"/>
                  <a:gd name="connsiteX224" fmla="*/ 1379383 w 3692679"/>
                  <a:gd name="connsiteY224" fmla="*/ 1194179 h 4046561"/>
                  <a:gd name="connsiteX225" fmla="*/ 1338440 w 3692679"/>
                  <a:gd name="connsiteY225" fmla="*/ 1153236 h 4046561"/>
                  <a:gd name="connsiteX226" fmla="*/ 1304321 w 3692679"/>
                  <a:gd name="connsiteY226" fmla="*/ 1125940 h 4046561"/>
                  <a:gd name="connsiteX227" fmla="*/ 1290673 w 3692679"/>
                  <a:gd name="connsiteY227" fmla="*/ 1098645 h 4046561"/>
                  <a:gd name="connsiteX228" fmla="*/ 1270201 w 3692679"/>
                  <a:gd name="connsiteY228" fmla="*/ 1084997 h 4046561"/>
                  <a:gd name="connsiteX229" fmla="*/ 1242906 w 3692679"/>
                  <a:gd name="connsiteY229" fmla="*/ 1064525 h 4046561"/>
                  <a:gd name="connsiteX230" fmla="*/ 1297551 w 3692679"/>
                  <a:gd name="connsiteY230" fmla="*/ 873530 h 4046561"/>
                  <a:gd name="connsiteX231" fmla="*/ 1345320 w 3692679"/>
                  <a:gd name="connsiteY231" fmla="*/ 743866 h 4046561"/>
                  <a:gd name="connsiteX232" fmla="*/ 1331672 w 3692679"/>
                  <a:gd name="connsiteY232" fmla="*/ 696095 h 4046561"/>
                  <a:gd name="connsiteX233" fmla="*/ 1249782 w 3692679"/>
                  <a:gd name="connsiteY233" fmla="*/ 696095 h 4046561"/>
                  <a:gd name="connsiteX234" fmla="*/ 1113344 w 3692679"/>
                  <a:gd name="connsiteY234" fmla="*/ 621082 h 4046561"/>
                  <a:gd name="connsiteX235" fmla="*/ 949519 w 3692679"/>
                  <a:gd name="connsiteY235" fmla="*/ 545956 h 4046561"/>
                  <a:gd name="connsiteX236" fmla="*/ 846197 w 3692679"/>
                  <a:gd name="connsiteY236" fmla="*/ 484536 h 4046561"/>
                  <a:gd name="connsiteX237" fmla="*/ 772090 w 3692679"/>
                  <a:gd name="connsiteY237" fmla="*/ 450415 h 4046561"/>
                  <a:gd name="connsiteX238" fmla="*/ 717496 w 3692679"/>
                  <a:gd name="connsiteY238" fmla="*/ 429940 h 4046561"/>
                  <a:gd name="connsiteX239" fmla="*/ 662904 w 3692679"/>
                  <a:gd name="connsiteY239" fmla="*/ 388994 h 4046561"/>
                  <a:gd name="connsiteX240" fmla="*/ 642430 w 3692679"/>
                  <a:gd name="connsiteY240" fmla="*/ 375345 h 4046561"/>
                  <a:gd name="connsiteX241" fmla="*/ 574189 w 3692679"/>
                  <a:gd name="connsiteY241" fmla="*/ 368521 h 4046561"/>
                  <a:gd name="connsiteX242" fmla="*/ 560564 w 3692679"/>
                  <a:gd name="connsiteY242" fmla="*/ 354900 h 4046561"/>
                  <a:gd name="connsiteX243" fmla="*/ 669728 w 3692679"/>
                  <a:gd name="connsiteY243" fmla="*/ 163787 h 4046561"/>
                  <a:gd name="connsiteX244" fmla="*/ 642457 w 3692679"/>
                  <a:gd name="connsiteY244" fmla="*/ 109204 h 4046561"/>
                  <a:gd name="connsiteX245" fmla="*/ 581060 w 3692679"/>
                  <a:gd name="connsiteY245" fmla="*/ 68261 h 4046561"/>
                  <a:gd name="connsiteX246" fmla="*/ 512772 w 3692679"/>
                  <a:gd name="connsiteY246" fmla="*/ 34122 h 4046561"/>
                  <a:gd name="connsiteX247" fmla="*/ 451335 w 3692679"/>
                  <a:gd name="connsiteY247" fmla="*/ 27295 h 4046561"/>
                  <a:gd name="connsiteX248" fmla="*/ 444512 w 3692679"/>
                  <a:gd name="connsiteY248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23640 w 3692679"/>
                  <a:gd name="connsiteY91" fmla="*/ 2839210 h 4046561"/>
                  <a:gd name="connsiteX92" fmla="*/ 2546479 w 3692679"/>
                  <a:gd name="connsiteY92" fmla="*/ 2900635 h 4046561"/>
                  <a:gd name="connsiteX93" fmla="*/ 2628263 w 3692679"/>
                  <a:gd name="connsiteY93" fmla="*/ 2941341 h 4046561"/>
                  <a:gd name="connsiteX94" fmla="*/ 2689680 w 3692679"/>
                  <a:gd name="connsiteY94" fmla="*/ 2982287 h 4046561"/>
                  <a:gd name="connsiteX95" fmla="*/ 2696392 w 3692679"/>
                  <a:gd name="connsiteY95" fmla="*/ 2995683 h 4046561"/>
                  <a:gd name="connsiteX96" fmla="*/ 2703216 w 3692679"/>
                  <a:gd name="connsiteY96" fmla="*/ 3016155 h 4046561"/>
                  <a:gd name="connsiteX97" fmla="*/ 2723688 w 3692679"/>
                  <a:gd name="connsiteY97" fmla="*/ 3057098 h 4046561"/>
                  <a:gd name="connsiteX98" fmla="*/ 2716864 w 3692679"/>
                  <a:gd name="connsiteY98" fmla="*/ 3118513 h 4046561"/>
                  <a:gd name="connsiteX99" fmla="*/ 2655560 w 3692679"/>
                  <a:gd name="connsiteY99" fmla="*/ 3193845 h 4046561"/>
                  <a:gd name="connsiteX100" fmla="*/ 2621439 w 3692679"/>
                  <a:gd name="connsiteY100" fmla="*/ 3248441 h 4046561"/>
                  <a:gd name="connsiteX101" fmla="*/ 2594034 w 3692679"/>
                  <a:gd name="connsiteY101" fmla="*/ 3323230 h 4046561"/>
                  <a:gd name="connsiteX102" fmla="*/ 2634977 w 3692679"/>
                  <a:gd name="connsiteY102" fmla="*/ 3357349 h 4046561"/>
                  <a:gd name="connsiteX103" fmla="*/ 2655449 w 3692679"/>
                  <a:gd name="connsiteY103" fmla="*/ 3364173 h 4046561"/>
                  <a:gd name="connsiteX104" fmla="*/ 2675921 w 3692679"/>
                  <a:gd name="connsiteY104" fmla="*/ 3377821 h 4046561"/>
                  <a:gd name="connsiteX105" fmla="*/ 2696392 w 3692679"/>
                  <a:gd name="connsiteY105" fmla="*/ 3384645 h 4046561"/>
                  <a:gd name="connsiteX106" fmla="*/ 2757807 w 3692679"/>
                  <a:gd name="connsiteY106" fmla="*/ 3418764 h 4046561"/>
                  <a:gd name="connsiteX107" fmla="*/ 2778279 w 3692679"/>
                  <a:gd name="connsiteY107" fmla="*/ 3432412 h 4046561"/>
                  <a:gd name="connsiteX108" fmla="*/ 2826164 w 3692679"/>
                  <a:gd name="connsiteY108" fmla="*/ 3473648 h 4046561"/>
                  <a:gd name="connsiteX109" fmla="*/ 2880757 w 3692679"/>
                  <a:gd name="connsiteY109" fmla="*/ 3507771 h 4046561"/>
                  <a:gd name="connsiteX110" fmla="*/ 2921580 w 3692679"/>
                  <a:gd name="connsiteY110" fmla="*/ 3500651 h 4046561"/>
                  <a:gd name="connsiteX111" fmla="*/ 2989944 w 3692679"/>
                  <a:gd name="connsiteY111" fmla="*/ 3439525 h 4046561"/>
                  <a:gd name="connsiteX112" fmla="*/ 3092177 w 3692679"/>
                  <a:gd name="connsiteY112" fmla="*/ 3370997 h 4046561"/>
                  <a:gd name="connsiteX113" fmla="*/ 3105825 w 3692679"/>
                  <a:gd name="connsiteY113" fmla="*/ 3350525 h 4046561"/>
                  <a:gd name="connsiteX114" fmla="*/ 3119473 w 3692679"/>
                  <a:gd name="connsiteY114" fmla="*/ 3370997 h 4046561"/>
                  <a:gd name="connsiteX115" fmla="*/ 3126297 w 3692679"/>
                  <a:gd name="connsiteY115" fmla="*/ 3391468 h 4046561"/>
                  <a:gd name="connsiteX116" fmla="*/ 3167240 w 3692679"/>
                  <a:gd name="connsiteY116" fmla="*/ 3418764 h 4046561"/>
                  <a:gd name="connsiteX117" fmla="*/ 3187712 w 3692679"/>
                  <a:gd name="connsiteY117" fmla="*/ 3432412 h 4046561"/>
                  <a:gd name="connsiteX118" fmla="*/ 3228655 w 3692679"/>
                  <a:gd name="connsiteY118" fmla="*/ 3405116 h 4046561"/>
                  <a:gd name="connsiteX119" fmla="*/ 3242303 w 3692679"/>
                  <a:gd name="connsiteY119" fmla="*/ 3425588 h 4046561"/>
                  <a:gd name="connsiteX120" fmla="*/ 3283246 w 3692679"/>
                  <a:gd name="connsiteY120" fmla="*/ 3459707 h 4046561"/>
                  <a:gd name="connsiteX121" fmla="*/ 3310541 w 3692679"/>
                  <a:gd name="connsiteY121" fmla="*/ 3500651 h 4046561"/>
                  <a:gd name="connsiteX122" fmla="*/ 3296894 w 3692679"/>
                  <a:gd name="connsiteY122" fmla="*/ 3521122 h 4046561"/>
                  <a:gd name="connsiteX123" fmla="*/ 3283246 w 3692679"/>
                  <a:gd name="connsiteY123" fmla="*/ 3562066 h 4046561"/>
                  <a:gd name="connsiteX124" fmla="*/ 3269598 w 3692679"/>
                  <a:gd name="connsiteY124" fmla="*/ 3582537 h 4046561"/>
                  <a:gd name="connsiteX125" fmla="*/ 3262774 w 3692679"/>
                  <a:gd name="connsiteY125" fmla="*/ 3603009 h 4046561"/>
                  <a:gd name="connsiteX126" fmla="*/ 3290070 w 3692679"/>
                  <a:gd name="connsiteY126" fmla="*/ 3650776 h 4046561"/>
                  <a:gd name="connsiteX127" fmla="*/ 3310541 w 3692679"/>
                  <a:gd name="connsiteY127" fmla="*/ 3664424 h 4046561"/>
                  <a:gd name="connsiteX128" fmla="*/ 3351485 w 3692679"/>
                  <a:gd name="connsiteY128" fmla="*/ 3691719 h 4046561"/>
                  <a:gd name="connsiteX129" fmla="*/ 3371956 w 3692679"/>
                  <a:gd name="connsiteY129" fmla="*/ 3705367 h 4046561"/>
                  <a:gd name="connsiteX130" fmla="*/ 3378780 w 3692679"/>
                  <a:gd name="connsiteY130" fmla="*/ 3725839 h 4046561"/>
                  <a:gd name="connsiteX131" fmla="*/ 3392428 w 3692679"/>
                  <a:gd name="connsiteY131" fmla="*/ 3746310 h 4046561"/>
                  <a:gd name="connsiteX132" fmla="*/ 3412900 w 3692679"/>
                  <a:gd name="connsiteY132" fmla="*/ 3814549 h 4046561"/>
                  <a:gd name="connsiteX133" fmla="*/ 3426547 w 3692679"/>
                  <a:gd name="connsiteY133" fmla="*/ 3903260 h 4046561"/>
                  <a:gd name="connsiteX134" fmla="*/ 3460667 w 3692679"/>
                  <a:gd name="connsiteY134" fmla="*/ 3937379 h 4046561"/>
                  <a:gd name="connsiteX135" fmla="*/ 3501610 w 3692679"/>
                  <a:gd name="connsiteY135" fmla="*/ 3978322 h 4046561"/>
                  <a:gd name="connsiteX136" fmla="*/ 3542553 w 3692679"/>
                  <a:gd name="connsiteY136" fmla="*/ 4012442 h 4046561"/>
                  <a:gd name="connsiteX137" fmla="*/ 3583497 w 3692679"/>
                  <a:gd name="connsiteY137" fmla="*/ 4046561 h 4046561"/>
                  <a:gd name="connsiteX138" fmla="*/ 3603968 w 3692679"/>
                  <a:gd name="connsiteY138" fmla="*/ 4005618 h 4046561"/>
                  <a:gd name="connsiteX139" fmla="*/ 3590321 w 3692679"/>
                  <a:gd name="connsiteY139" fmla="*/ 3957851 h 4046561"/>
                  <a:gd name="connsiteX140" fmla="*/ 3576673 w 3692679"/>
                  <a:gd name="connsiteY140" fmla="*/ 3910083 h 4046561"/>
                  <a:gd name="connsiteX141" fmla="*/ 3563025 w 3692679"/>
                  <a:gd name="connsiteY141" fmla="*/ 3889612 h 4046561"/>
                  <a:gd name="connsiteX142" fmla="*/ 3535730 w 3692679"/>
                  <a:gd name="connsiteY142" fmla="*/ 3828197 h 4046561"/>
                  <a:gd name="connsiteX143" fmla="*/ 3515258 w 3692679"/>
                  <a:gd name="connsiteY143" fmla="*/ 3780430 h 4046561"/>
                  <a:gd name="connsiteX144" fmla="*/ 3501610 w 3692679"/>
                  <a:gd name="connsiteY144" fmla="*/ 3759958 h 4046561"/>
                  <a:gd name="connsiteX145" fmla="*/ 3487962 w 3692679"/>
                  <a:gd name="connsiteY145" fmla="*/ 3719015 h 4046561"/>
                  <a:gd name="connsiteX146" fmla="*/ 3474315 w 3692679"/>
                  <a:gd name="connsiteY146" fmla="*/ 3678071 h 4046561"/>
                  <a:gd name="connsiteX147" fmla="*/ 3467491 w 3692679"/>
                  <a:gd name="connsiteY147" fmla="*/ 3650776 h 4046561"/>
                  <a:gd name="connsiteX148" fmla="*/ 3447019 w 3692679"/>
                  <a:gd name="connsiteY148" fmla="*/ 3589361 h 4046561"/>
                  <a:gd name="connsiteX149" fmla="*/ 3433371 w 3692679"/>
                  <a:gd name="connsiteY149" fmla="*/ 3541594 h 4046561"/>
                  <a:gd name="connsiteX150" fmla="*/ 3419724 w 3692679"/>
                  <a:gd name="connsiteY150" fmla="*/ 3411940 h 4046561"/>
                  <a:gd name="connsiteX151" fmla="*/ 3426547 w 3692679"/>
                  <a:gd name="connsiteY151" fmla="*/ 3309582 h 4046561"/>
                  <a:gd name="connsiteX152" fmla="*/ 3433371 w 3692679"/>
                  <a:gd name="connsiteY152" fmla="*/ 3282286 h 4046561"/>
                  <a:gd name="connsiteX153" fmla="*/ 3447019 w 3692679"/>
                  <a:gd name="connsiteY153" fmla="*/ 3241343 h 4046561"/>
                  <a:gd name="connsiteX154" fmla="*/ 3453843 w 3692679"/>
                  <a:gd name="connsiteY154" fmla="*/ 3220871 h 4046561"/>
                  <a:gd name="connsiteX155" fmla="*/ 3467491 w 3692679"/>
                  <a:gd name="connsiteY155" fmla="*/ 3200400 h 4046561"/>
                  <a:gd name="connsiteX156" fmla="*/ 3481138 w 3692679"/>
                  <a:gd name="connsiteY156" fmla="*/ 3159457 h 4046561"/>
                  <a:gd name="connsiteX157" fmla="*/ 3494786 w 3692679"/>
                  <a:gd name="connsiteY157" fmla="*/ 3138985 h 4046561"/>
                  <a:gd name="connsiteX158" fmla="*/ 3508434 w 3692679"/>
                  <a:gd name="connsiteY158" fmla="*/ 3098042 h 4046561"/>
                  <a:gd name="connsiteX159" fmla="*/ 3522082 w 3692679"/>
                  <a:gd name="connsiteY159" fmla="*/ 3057098 h 4046561"/>
                  <a:gd name="connsiteX160" fmla="*/ 3528906 w 3692679"/>
                  <a:gd name="connsiteY160" fmla="*/ 3036627 h 4046561"/>
                  <a:gd name="connsiteX161" fmla="*/ 3535730 w 3692679"/>
                  <a:gd name="connsiteY161" fmla="*/ 3009331 h 4046561"/>
                  <a:gd name="connsiteX162" fmla="*/ 3549377 w 3692679"/>
                  <a:gd name="connsiteY162" fmla="*/ 2968388 h 4046561"/>
                  <a:gd name="connsiteX163" fmla="*/ 3576673 w 3692679"/>
                  <a:gd name="connsiteY163" fmla="*/ 2886501 h 4046561"/>
                  <a:gd name="connsiteX164" fmla="*/ 3590321 w 3692679"/>
                  <a:gd name="connsiteY164" fmla="*/ 2838734 h 4046561"/>
                  <a:gd name="connsiteX165" fmla="*/ 3603968 w 3692679"/>
                  <a:gd name="connsiteY165" fmla="*/ 2797791 h 4046561"/>
                  <a:gd name="connsiteX166" fmla="*/ 3610792 w 3692679"/>
                  <a:gd name="connsiteY166" fmla="*/ 2770495 h 4046561"/>
                  <a:gd name="connsiteX167" fmla="*/ 3624440 w 3692679"/>
                  <a:gd name="connsiteY167" fmla="*/ 2729552 h 4046561"/>
                  <a:gd name="connsiteX168" fmla="*/ 3631264 w 3692679"/>
                  <a:gd name="connsiteY168" fmla="*/ 2681785 h 4046561"/>
                  <a:gd name="connsiteX169" fmla="*/ 3638088 w 3692679"/>
                  <a:gd name="connsiteY169" fmla="*/ 2654489 h 4046561"/>
                  <a:gd name="connsiteX170" fmla="*/ 3644912 w 3692679"/>
                  <a:gd name="connsiteY170" fmla="*/ 2593074 h 4046561"/>
                  <a:gd name="connsiteX171" fmla="*/ 3658559 w 3692679"/>
                  <a:gd name="connsiteY171" fmla="*/ 2483892 h 4046561"/>
                  <a:gd name="connsiteX172" fmla="*/ 3665383 w 3692679"/>
                  <a:gd name="connsiteY172" fmla="*/ 2333767 h 4046561"/>
                  <a:gd name="connsiteX173" fmla="*/ 3672207 w 3692679"/>
                  <a:gd name="connsiteY173" fmla="*/ 2272352 h 4046561"/>
                  <a:gd name="connsiteX174" fmla="*/ 3692679 w 3692679"/>
                  <a:gd name="connsiteY174" fmla="*/ 1924334 h 4046561"/>
                  <a:gd name="connsiteX175" fmla="*/ 3685855 w 3692679"/>
                  <a:gd name="connsiteY175" fmla="*/ 1828800 h 4046561"/>
                  <a:gd name="connsiteX176" fmla="*/ 3665383 w 3692679"/>
                  <a:gd name="connsiteY176" fmla="*/ 1760561 h 4046561"/>
                  <a:gd name="connsiteX177" fmla="*/ 3658559 w 3692679"/>
                  <a:gd name="connsiteY177" fmla="*/ 1726442 h 4046561"/>
                  <a:gd name="connsiteX178" fmla="*/ 3651735 w 3692679"/>
                  <a:gd name="connsiteY178" fmla="*/ 1705970 h 4046561"/>
                  <a:gd name="connsiteX179" fmla="*/ 3644912 w 3692679"/>
                  <a:gd name="connsiteY179" fmla="*/ 1726442 h 4046561"/>
                  <a:gd name="connsiteX180" fmla="*/ 3631264 w 3692679"/>
                  <a:gd name="connsiteY180" fmla="*/ 1746913 h 4046561"/>
                  <a:gd name="connsiteX181" fmla="*/ 3597144 w 3692679"/>
                  <a:gd name="connsiteY181" fmla="*/ 1801504 h 4046561"/>
                  <a:gd name="connsiteX182" fmla="*/ 3590321 w 3692679"/>
                  <a:gd name="connsiteY182" fmla="*/ 1821976 h 4046561"/>
                  <a:gd name="connsiteX183" fmla="*/ 3549377 w 3692679"/>
                  <a:gd name="connsiteY183" fmla="*/ 1842448 h 4046561"/>
                  <a:gd name="connsiteX184" fmla="*/ 3501610 w 3692679"/>
                  <a:gd name="connsiteY184" fmla="*/ 1862919 h 4046561"/>
                  <a:gd name="connsiteX185" fmla="*/ 3378780 w 3692679"/>
                  <a:gd name="connsiteY185" fmla="*/ 1835624 h 4046561"/>
                  <a:gd name="connsiteX186" fmla="*/ 3303856 w 3692679"/>
                  <a:gd name="connsiteY186" fmla="*/ 1822129 h 4046561"/>
                  <a:gd name="connsiteX187" fmla="*/ 3310679 w 3692679"/>
                  <a:gd name="connsiteY187" fmla="*/ 1603747 h 4046561"/>
                  <a:gd name="connsiteX188" fmla="*/ 3324329 w 3692679"/>
                  <a:gd name="connsiteY188" fmla="*/ 1562800 h 4046561"/>
                  <a:gd name="connsiteX189" fmla="*/ 3331013 w 3692679"/>
                  <a:gd name="connsiteY189" fmla="*/ 1460310 h 4046561"/>
                  <a:gd name="connsiteX190" fmla="*/ 3303718 w 3692679"/>
                  <a:gd name="connsiteY190" fmla="*/ 1398895 h 4046561"/>
                  <a:gd name="connsiteX191" fmla="*/ 3296894 w 3692679"/>
                  <a:gd name="connsiteY191" fmla="*/ 1378424 h 4046561"/>
                  <a:gd name="connsiteX192" fmla="*/ 3290070 w 3692679"/>
                  <a:gd name="connsiteY192" fmla="*/ 1357952 h 4046561"/>
                  <a:gd name="connsiteX193" fmla="*/ 3071706 w 3692679"/>
                  <a:gd name="connsiteY193" fmla="*/ 1330657 h 4046561"/>
                  <a:gd name="connsiteX194" fmla="*/ 2846518 w 3692679"/>
                  <a:gd name="connsiteY194" fmla="*/ 1337480 h 4046561"/>
                  <a:gd name="connsiteX195" fmla="*/ 2826046 w 3692679"/>
                  <a:gd name="connsiteY195" fmla="*/ 1351128 h 4046561"/>
                  <a:gd name="connsiteX196" fmla="*/ 2792043 w 3692679"/>
                  <a:gd name="connsiteY196" fmla="*/ 1385364 h 4046561"/>
                  <a:gd name="connsiteX197" fmla="*/ 2791927 w 3692679"/>
                  <a:gd name="connsiteY197" fmla="*/ 1473958 h 4046561"/>
                  <a:gd name="connsiteX198" fmla="*/ 2785103 w 3692679"/>
                  <a:gd name="connsiteY198" fmla="*/ 1521725 h 4046561"/>
                  <a:gd name="connsiteX199" fmla="*/ 2791927 w 3692679"/>
                  <a:gd name="connsiteY199" fmla="*/ 1705970 h 4046561"/>
                  <a:gd name="connsiteX200" fmla="*/ 2805574 w 3692679"/>
                  <a:gd name="connsiteY200" fmla="*/ 1808328 h 4046561"/>
                  <a:gd name="connsiteX201" fmla="*/ 2798750 w 3692679"/>
                  <a:gd name="connsiteY201" fmla="*/ 1835624 h 4046561"/>
                  <a:gd name="connsiteX202" fmla="*/ 2737335 w 3692679"/>
                  <a:gd name="connsiteY202" fmla="*/ 1828800 h 4046561"/>
                  <a:gd name="connsiteX203" fmla="*/ 2614506 w 3692679"/>
                  <a:gd name="connsiteY203" fmla="*/ 1821976 h 4046561"/>
                  <a:gd name="connsiteX204" fmla="*/ 2348374 w 3692679"/>
                  <a:gd name="connsiteY204" fmla="*/ 1808328 h 4046561"/>
                  <a:gd name="connsiteX205" fmla="*/ 2225638 w 3692679"/>
                  <a:gd name="connsiteY205" fmla="*/ 1815305 h 4046561"/>
                  <a:gd name="connsiteX206" fmla="*/ 2150573 w 3692679"/>
                  <a:gd name="connsiteY206" fmla="*/ 1815305 h 4046561"/>
                  <a:gd name="connsiteX207" fmla="*/ 1979968 w 3692679"/>
                  <a:gd name="connsiteY207" fmla="*/ 1808480 h 4046561"/>
                  <a:gd name="connsiteX208" fmla="*/ 1918470 w 3692679"/>
                  <a:gd name="connsiteY208" fmla="*/ 1753737 h 4046561"/>
                  <a:gd name="connsiteX209" fmla="*/ 1877527 w 3692679"/>
                  <a:gd name="connsiteY209" fmla="*/ 1692322 h 4046561"/>
                  <a:gd name="connsiteX210" fmla="*/ 1863879 w 3692679"/>
                  <a:gd name="connsiteY210" fmla="*/ 1671851 h 4046561"/>
                  <a:gd name="connsiteX211" fmla="*/ 1822935 w 3692679"/>
                  <a:gd name="connsiteY211" fmla="*/ 1630907 h 4046561"/>
                  <a:gd name="connsiteX212" fmla="*/ 1775168 w 3692679"/>
                  <a:gd name="connsiteY212" fmla="*/ 1576316 h 4046561"/>
                  <a:gd name="connsiteX213" fmla="*/ 1720577 w 3692679"/>
                  <a:gd name="connsiteY213" fmla="*/ 1514901 h 4046561"/>
                  <a:gd name="connsiteX214" fmla="*/ 1679634 w 3692679"/>
                  <a:gd name="connsiteY214" fmla="*/ 1487606 h 4046561"/>
                  <a:gd name="connsiteX215" fmla="*/ 1618219 w 3692679"/>
                  <a:gd name="connsiteY215" fmla="*/ 1439839 h 4046561"/>
                  <a:gd name="connsiteX216" fmla="*/ 1577276 w 3692679"/>
                  <a:gd name="connsiteY216" fmla="*/ 1398895 h 4046561"/>
                  <a:gd name="connsiteX217" fmla="*/ 1536333 w 3692679"/>
                  <a:gd name="connsiteY217" fmla="*/ 1371600 h 4046561"/>
                  <a:gd name="connsiteX218" fmla="*/ 1488565 w 3692679"/>
                  <a:gd name="connsiteY218" fmla="*/ 1310185 h 4046561"/>
                  <a:gd name="connsiteX219" fmla="*/ 1468094 w 3692679"/>
                  <a:gd name="connsiteY219" fmla="*/ 1289713 h 4046561"/>
                  <a:gd name="connsiteX220" fmla="*/ 1447622 w 3692679"/>
                  <a:gd name="connsiteY220" fmla="*/ 1282889 h 4046561"/>
                  <a:gd name="connsiteX221" fmla="*/ 1420327 w 3692679"/>
                  <a:gd name="connsiteY221" fmla="*/ 1248770 h 4046561"/>
                  <a:gd name="connsiteX222" fmla="*/ 1393031 w 3692679"/>
                  <a:gd name="connsiteY222" fmla="*/ 1214651 h 4046561"/>
                  <a:gd name="connsiteX223" fmla="*/ 1379383 w 3692679"/>
                  <a:gd name="connsiteY223" fmla="*/ 1194179 h 4046561"/>
                  <a:gd name="connsiteX224" fmla="*/ 1338440 w 3692679"/>
                  <a:gd name="connsiteY224" fmla="*/ 1153236 h 4046561"/>
                  <a:gd name="connsiteX225" fmla="*/ 1304321 w 3692679"/>
                  <a:gd name="connsiteY225" fmla="*/ 1125940 h 4046561"/>
                  <a:gd name="connsiteX226" fmla="*/ 1290673 w 3692679"/>
                  <a:gd name="connsiteY226" fmla="*/ 1098645 h 4046561"/>
                  <a:gd name="connsiteX227" fmla="*/ 1270201 w 3692679"/>
                  <a:gd name="connsiteY227" fmla="*/ 1084997 h 4046561"/>
                  <a:gd name="connsiteX228" fmla="*/ 1242906 w 3692679"/>
                  <a:gd name="connsiteY228" fmla="*/ 1064525 h 4046561"/>
                  <a:gd name="connsiteX229" fmla="*/ 1297551 w 3692679"/>
                  <a:gd name="connsiteY229" fmla="*/ 873530 h 4046561"/>
                  <a:gd name="connsiteX230" fmla="*/ 1345320 w 3692679"/>
                  <a:gd name="connsiteY230" fmla="*/ 743866 h 4046561"/>
                  <a:gd name="connsiteX231" fmla="*/ 1331672 w 3692679"/>
                  <a:gd name="connsiteY231" fmla="*/ 696095 h 4046561"/>
                  <a:gd name="connsiteX232" fmla="*/ 1249782 w 3692679"/>
                  <a:gd name="connsiteY232" fmla="*/ 696095 h 4046561"/>
                  <a:gd name="connsiteX233" fmla="*/ 1113344 w 3692679"/>
                  <a:gd name="connsiteY233" fmla="*/ 621082 h 4046561"/>
                  <a:gd name="connsiteX234" fmla="*/ 949519 w 3692679"/>
                  <a:gd name="connsiteY234" fmla="*/ 545956 h 4046561"/>
                  <a:gd name="connsiteX235" fmla="*/ 846197 w 3692679"/>
                  <a:gd name="connsiteY235" fmla="*/ 484536 h 4046561"/>
                  <a:gd name="connsiteX236" fmla="*/ 772090 w 3692679"/>
                  <a:gd name="connsiteY236" fmla="*/ 450415 h 4046561"/>
                  <a:gd name="connsiteX237" fmla="*/ 717496 w 3692679"/>
                  <a:gd name="connsiteY237" fmla="*/ 429940 h 4046561"/>
                  <a:gd name="connsiteX238" fmla="*/ 662904 w 3692679"/>
                  <a:gd name="connsiteY238" fmla="*/ 388994 h 4046561"/>
                  <a:gd name="connsiteX239" fmla="*/ 642430 w 3692679"/>
                  <a:gd name="connsiteY239" fmla="*/ 375345 h 4046561"/>
                  <a:gd name="connsiteX240" fmla="*/ 574189 w 3692679"/>
                  <a:gd name="connsiteY240" fmla="*/ 368521 h 4046561"/>
                  <a:gd name="connsiteX241" fmla="*/ 560564 w 3692679"/>
                  <a:gd name="connsiteY241" fmla="*/ 354900 h 4046561"/>
                  <a:gd name="connsiteX242" fmla="*/ 669728 w 3692679"/>
                  <a:gd name="connsiteY242" fmla="*/ 163787 h 4046561"/>
                  <a:gd name="connsiteX243" fmla="*/ 642457 w 3692679"/>
                  <a:gd name="connsiteY243" fmla="*/ 109204 h 4046561"/>
                  <a:gd name="connsiteX244" fmla="*/ 581060 w 3692679"/>
                  <a:gd name="connsiteY244" fmla="*/ 68261 h 4046561"/>
                  <a:gd name="connsiteX245" fmla="*/ 512772 w 3692679"/>
                  <a:gd name="connsiteY245" fmla="*/ 34122 h 4046561"/>
                  <a:gd name="connsiteX246" fmla="*/ 451335 w 3692679"/>
                  <a:gd name="connsiteY246" fmla="*/ 27295 h 4046561"/>
                  <a:gd name="connsiteX247" fmla="*/ 444512 w 3692679"/>
                  <a:gd name="connsiteY247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23640 w 3692679"/>
                  <a:gd name="connsiteY91" fmla="*/ 2839210 h 4046561"/>
                  <a:gd name="connsiteX92" fmla="*/ 2546479 w 3692679"/>
                  <a:gd name="connsiteY92" fmla="*/ 2900635 h 4046561"/>
                  <a:gd name="connsiteX93" fmla="*/ 2628263 w 3692679"/>
                  <a:gd name="connsiteY93" fmla="*/ 2941341 h 4046561"/>
                  <a:gd name="connsiteX94" fmla="*/ 2689680 w 3692679"/>
                  <a:gd name="connsiteY94" fmla="*/ 2982287 h 4046561"/>
                  <a:gd name="connsiteX95" fmla="*/ 2696392 w 3692679"/>
                  <a:gd name="connsiteY95" fmla="*/ 2995683 h 4046561"/>
                  <a:gd name="connsiteX96" fmla="*/ 2703216 w 3692679"/>
                  <a:gd name="connsiteY96" fmla="*/ 3016155 h 4046561"/>
                  <a:gd name="connsiteX97" fmla="*/ 2723688 w 3692679"/>
                  <a:gd name="connsiteY97" fmla="*/ 3057098 h 4046561"/>
                  <a:gd name="connsiteX98" fmla="*/ 2716864 w 3692679"/>
                  <a:gd name="connsiteY98" fmla="*/ 3118513 h 4046561"/>
                  <a:gd name="connsiteX99" fmla="*/ 2655560 w 3692679"/>
                  <a:gd name="connsiteY99" fmla="*/ 3193845 h 4046561"/>
                  <a:gd name="connsiteX100" fmla="*/ 2621439 w 3692679"/>
                  <a:gd name="connsiteY100" fmla="*/ 3248441 h 4046561"/>
                  <a:gd name="connsiteX101" fmla="*/ 2594034 w 3692679"/>
                  <a:gd name="connsiteY101" fmla="*/ 3323230 h 4046561"/>
                  <a:gd name="connsiteX102" fmla="*/ 2634977 w 3692679"/>
                  <a:gd name="connsiteY102" fmla="*/ 3357349 h 4046561"/>
                  <a:gd name="connsiteX103" fmla="*/ 2655449 w 3692679"/>
                  <a:gd name="connsiteY103" fmla="*/ 3364173 h 4046561"/>
                  <a:gd name="connsiteX104" fmla="*/ 2675921 w 3692679"/>
                  <a:gd name="connsiteY104" fmla="*/ 3377821 h 4046561"/>
                  <a:gd name="connsiteX105" fmla="*/ 2696392 w 3692679"/>
                  <a:gd name="connsiteY105" fmla="*/ 3384645 h 4046561"/>
                  <a:gd name="connsiteX106" fmla="*/ 2757807 w 3692679"/>
                  <a:gd name="connsiteY106" fmla="*/ 3418764 h 4046561"/>
                  <a:gd name="connsiteX107" fmla="*/ 2778279 w 3692679"/>
                  <a:gd name="connsiteY107" fmla="*/ 3432412 h 4046561"/>
                  <a:gd name="connsiteX108" fmla="*/ 2826164 w 3692679"/>
                  <a:gd name="connsiteY108" fmla="*/ 3473648 h 4046561"/>
                  <a:gd name="connsiteX109" fmla="*/ 2880757 w 3692679"/>
                  <a:gd name="connsiteY109" fmla="*/ 3507771 h 4046561"/>
                  <a:gd name="connsiteX110" fmla="*/ 2921580 w 3692679"/>
                  <a:gd name="connsiteY110" fmla="*/ 3500651 h 4046561"/>
                  <a:gd name="connsiteX111" fmla="*/ 2989944 w 3692679"/>
                  <a:gd name="connsiteY111" fmla="*/ 3439525 h 4046561"/>
                  <a:gd name="connsiteX112" fmla="*/ 3092177 w 3692679"/>
                  <a:gd name="connsiteY112" fmla="*/ 3370997 h 4046561"/>
                  <a:gd name="connsiteX113" fmla="*/ 3105825 w 3692679"/>
                  <a:gd name="connsiteY113" fmla="*/ 3350525 h 4046561"/>
                  <a:gd name="connsiteX114" fmla="*/ 3119473 w 3692679"/>
                  <a:gd name="connsiteY114" fmla="*/ 3370997 h 4046561"/>
                  <a:gd name="connsiteX115" fmla="*/ 3126297 w 3692679"/>
                  <a:gd name="connsiteY115" fmla="*/ 3391468 h 4046561"/>
                  <a:gd name="connsiteX116" fmla="*/ 3167240 w 3692679"/>
                  <a:gd name="connsiteY116" fmla="*/ 3418764 h 4046561"/>
                  <a:gd name="connsiteX117" fmla="*/ 3187712 w 3692679"/>
                  <a:gd name="connsiteY117" fmla="*/ 3432412 h 4046561"/>
                  <a:gd name="connsiteX118" fmla="*/ 3228655 w 3692679"/>
                  <a:gd name="connsiteY118" fmla="*/ 3405116 h 4046561"/>
                  <a:gd name="connsiteX119" fmla="*/ 3242303 w 3692679"/>
                  <a:gd name="connsiteY119" fmla="*/ 3425588 h 4046561"/>
                  <a:gd name="connsiteX120" fmla="*/ 3283246 w 3692679"/>
                  <a:gd name="connsiteY120" fmla="*/ 3459707 h 4046561"/>
                  <a:gd name="connsiteX121" fmla="*/ 3310541 w 3692679"/>
                  <a:gd name="connsiteY121" fmla="*/ 3500651 h 4046561"/>
                  <a:gd name="connsiteX122" fmla="*/ 3296894 w 3692679"/>
                  <a:gd name="connsiteY122" fmla="*/ 3521122 h 4046561"/>
                  <a:gd name="connsiteX123" fmla="*/ 3283246 w 3692679"/>
                  <a:gd name="connsiteY123" fmla="*/ 3562066 h 4046561"/>
                  <a:gd name="connsiteX124" fmla="*/ 3269598 w 3692679"/>
                  <a:gd name="connsiteY124" fmla="*/ 3582537 h 4046561"/>
                  <a:gd name="connsiteX125" fmla="*/ 3262774 w 3692679"/>
                  <a:gd name="connsiteY125" fmla="*/ 3603009 h 4046561"/>
                  <a:gd name="connsiteX126" fmla="*/ 3290070 w 3692679"/>
                  <a:gd name="connsiteY126" fmla="*/ 3650776 h 4046561"/>
                  <a:gd name="connsiteX127" fmla="*/ 3310541 w 3692679"/>
                  <a:gd name="connsiteY127" fmla="*/ 3664424 h 4046561"/>
                  <a:gd name="connsiteX128" fmla="*/ 3351485 w 3692679"/>
                  <a:gd name="connsiteY128" fmla="*/ 3691719 h 4046561"/>
                  <a:gd name="connsiteX129" fmla="*/ 3371956 w 3692679"/>
                  <a:gd name="connsiteY129" fmla="*/ 3705367 h 4046561"/>
                  <a:gd name="connsiteX130" fmla="*/ 3378780 w 3692679"/>
                  <a:gd name="connsiteY130" fmla="*/ 3725839 h 4046561"/>
                  <a:gd name="connsiteX131" fmla="*/ 3392428 w 3692679"/>
                  <a:gd name="connsiteY131" fmla="*/ 3746310 h 4046561"/>
                  <a:gd name="connsiteX132" fmla="*/ 3412900 w 3692679"/>
                  <a:gd name="connsiteY132" fmla="*/ 3814549 h 4046561"/>
                  <a:gd name="connsiteX133" fmla="*/ 3426547 w 3692679"/>
                  <a:gd name="connsiteY133" fmla="*/ 3903260 h 4046561"/>
                  <a:gd name="connsiteX134" fmla="*/ 3460667 w 3692679"/>
                  <a:gd name="connsiteY134" fmla="*/ 3937379 h 4046561"/>
                  <a:gd name="connsiteX135" fmla="*/ 3501610 w 3692679"/>
                  <a:gd name="connsiteY135" fmla="*/ 3978322 h 4046561"/>
                  <a:gd name="connsiteX136" fmla="*/ 3542553 w 3692679"/>
                  <a:gd name="connsiteY136" fmla="*/ 4012442 h 4046561"/>
                  <a:gd name="connsiteX137" fmla="*/ 3583497 w 3692679"/>
                  <a:gd name="connsiteY137" fmla="*/ 4046561 h 4046561"/>
                  <a:gd name="connsiteX138" fmla="*/ 3603968 w 3692679"/>
                  <a:gd name="connsiteY138" fmla="*/ 4005618 h 4046561"/>
                  <a:gd name="connsiteX139" fmla="*/ 3590321 w 3692679"/>
                  <a:gd name="connsiteY139" fmla="*/ 3957851 h 4046561"/>
                  <a:gd name="connsiteX140" fmla="*/ 3576673 w 3692679"/>
                  <a:gd name="connsiteY140" fmla="*/ 3910083 h 4046561"/>
                  <a:gd name="connsiteX141" fmla="*/ 3563025 w 3692679"/>
                  <a:gd name="connsiteY141" fmla="*/ 3889612 h 4046561"/>
                  <a:gd name="connsiteX142" fmla="*/ 3535730 w 3692679"/>
                  <a:gd name="connsiteY142" fmla="*/ 3828197 h 4046561"/>
                  <a:gd name="connsiteX143" fmla="*/ 3515258 w 3692679"/>
                  <a:gd name="connsiteY143" fmla="*/ 3780430 h 4046561"/>
                  <a:gd name="connsiteX144" fmla="*/ 3501610 w 3692679"/>
                  <a:gd name="connsiteY144" fmla="*/ 3759958 h 4046561"/>
                  <a:gd name="connsiteX145" fmla="*/ 3487962 w 3692679"/>
                  <a:gd name="connsiteY145" fmla="*/ 3719015 h 4046561"/>
                  <a:gd name="connsiteX146" fmla="*/ 3474315 w 3692679"/>
                  <a:gd name="connsiteY146" fmla="*/ 3678071 h 4046561"/>
                  <a:gd name="connsiteX147" fmla="*/ 3467491 w 3692679"/>
                  <a:gd name="connsiteY147" fmla="*/ 3650776 h 4046561"/>
                  <a:gd name="connsiteX148" fmla="*/ 3447019 w 3692679"/>
                  <a:gd name="connsiteY148" fmla="*/ 3589361 h 4046561"/>
                  <a:gd name="connsiteX149" fmla="*/ 3433371 w 3692679"/>
                  <a:gd name="connsiteY149" fmla="*/ 3541594 h 4046561"/>
                  <a:gd name="connsiteX150" fmla="*/ 3419724 w 3692679"/>
                  <a:gd name="connsiteY150" fmla="*/ 3411940 h 4046561"/>
                  <a:gd name="connsiteX151" fmla="*/ 3426547 w 3692679"/>
                  <a:gd name="connsiteY151" fmla="*/ 3309582 h 4046561"/>
                  <a:gd name="connsiteX152" fmla="*/ 3433371 w 3692679"/>
                  <a:gd name="connsiteY152" fmla="*/ 3282286 h 4046561"/>
                  <a:gd name="connsiteX153" fmla="*/ 3447019 w 3692679"/>
                  <a:gd name="connsiteY153" fmla="*/ 3241343 h 4046561"/>
                  <a:gd name="connsiteX154" fmla="*/ 3453843 w 3692679"/>
                  <a:gd name="connsiteY154" fmla="*/ 3220871 h 4046561"/>
                  <a:gd name="connsiteX155" fmla="*/ 3467491 w 3692679"/>
                  <a:gd name="connsiteY155" fmla="*/ 3200400 h 4046561"/>
                  <a:gd name="connsiteX156" fmla="*/ 3481138 w 3692679"/>
                  <a:gd name="connsiteY156" fmla="*/ 3159457 h 4046561"/>
                  <a:gd name="connsiteX157" fmla="*/ 3494786 w 3692679"/>
                  <a:gd name="connsiteY157" fmla="*/ 3138985 h 4046561"/>
                  <a:gd name="connsiteX158" fmla="*/ 3508434 w 3692679"/>
                  <a:gd name="connsiteY158" fmla="*/ 3098042 h 4046561"/>
                  <a:gd name="connsiteX159" fmla="*/ 3522082 w 3692679"/>
                  <a:gd name="connsiteY159" fmla="*/ 3057098 h 4046561"/>
                  <a:gd name="connsiteX160" fmla="*/ 3528906 w 3692679"/>
                  <a:gd name="connsiteY160" fmla="*/ 3036627 h 4046561"/>
                  <a:gd name="connsiteX161" fmla="*/ 3535730 w 3692679"/>
                  <a:gd name="connsiteY161" fmla="*/ 3009331 h 4046561"/>
                  <a:gd name="connsiteX162" fmla="*/ 3549377 w 3692679"/>
                  <a:gd name="connsiteY162" fmla="*/ 2968388 h 4046561"/>
                  <a:gd name="connsiteX163" fmla="*/ 3576673 w 3692679"/>
                  <a:gd name="connsiteY163" fmla="*/ 2886501 h 4046561"/>
                  <a:gd name="connsiteX164" fmla="*/ 3590321 w 3692679"/>
                  <a:gd name="connsiteY164" fmla="*/ 2838734 h 4046561"/>
                  <a:gd name="connsiteX165" fmla="*/ 3603968 w 3692679"/>
                  <a:gd name="connsiteY165" fmla="*/ 2797791 h 4046561"/>
                  <a:gd name="connsiteX166" fmla="*/ 3610792 w 3692679"/>
                  <a:gd name="connsiteY166" fmla="*/ 2770495 h 4046561"/>
                  <a:gd name="connsiteX167" fmla="*/ 3624440 w 3692679"/>
                  <a:gd name="connsiteY167" fmla="*/ 2729552 h 4046561"/>
                  <a:gd name="connsiteX168" fmla="*/ 3631264 w 3692679"/>
                  <a:gd name="connsiteY168" fmla="*/ 2681785 h 4046561"/>
                  <a:gd name="connsiteX169" fmla="*/ 3638088 w 3692679"/>
                  <a:gd name="connsiteY169" fmla="*/ 2654489 h 4046561"/>
                  <a:gd name="connsiteX170" fmla="*/ 3644912 w 3692679"/>
                  <a:gd name="connsiteY170" fmla="*/ 2593074 h 4046561"/>
                  <a:gd name="connsiteX171" fmla="*/ 3658559 w 3692679"/>
                  <a:gd name="connsiteY171" fmla="*/ 2483892 h 4046561"/>
                  <a:gd name="connsiteX172" fmla="*/ 3665383 w 3692679"/>
                  <a:gd name="connsiteY172" fmla="*/ 2333767 h 4046561"/>
                  <a:gd name="connsiteX173" fmla="*/ 3672207 w 3692679"/>
                  <a:gd name="connsiteY173" fmla="*/ 2272352 h 4046561"/>
                  <a:gd name="connsiteX174" fmla="*/ 3692679 w 3692679"/>
                  <a:gd name="connsiteY174" fmla="*/ 1924334 h 4046561"/>
                  <a:gd name="connsiteX175" fmla="*/ 3685855 w 3692679"/>
                  <a:gd name="connsiteY175" fmla="*/ 1828800 h 4046561"/>
                  <a:gd name="connsiteX176" fmla="*/ 3665383 w 3692679"/>
                  <a:gd name="connsiteY176" fmla="*/ 1760561 h 4046561"/>
                  <a:gd name="connsiteX177" fmla="*/ 3658559 w 3692679"/>
                  <a:gd name="connsiteY177" fmla="*/ 1726442 h 4046561"/>
                  <a:gd name="connsiteX178" fmla="*/ 3651735 w 3692679"/>
                  <a:gd name="connsiteY178" fmla="*/ 1705970 h 4046561"/>
                  <a:gd name="connsiteX179" fmla="*/ 3644912 w 3692679"/>
                  <a:gd name="connsiteY179" fmla="*/ 1726442 h 4046561"/>
                  <a:gd name="connsiteX180" fmla="*/ 3631264 w 3692679"/>
                  <a:gd name="connsiteY180" fmla="*/ 1746913 h 4046561"/>
                  <a:gd name="connsiteX181" fmla="*/ 3597144 w 3692679"/>
                  <a:gd name="connsiteY181" fmla="*/ 1801504 h 4046561"/>
                  <a:gd name="connsiteX182" fmla="*/ 3590321 w 3692679"/>
                  <a:gd name="connsiteY182" fmla="*/ 1821976 h 4046561"/>
                  <a:gd name="connsiteX183" fmla="*/ 3549377 w 3692679"/>
                  <a:gd name="connsiteY183" fmla="*/ 1842448 h 4046561"/>
                  <a:gd name="connsiteX184" fmla="*/ 3501610 w 3692679"/>
                  <a:gd name="connsiteY184" fmla="*/ 1862919 h 4046561"/>
                  <a:gd name="connsiteX185" fmla="*/ 3378780 w 3692679"/>
                  <a:gd name="connsiteY185" fmla="*/ 1835624 h 4046561"/>
                  <a:gd name="connsiteX186" fmla="*/ 3303856 w 3692679"/>
                  <a:gd name="connsiteY186" fmla="*/ 1822129 h 4046561"/>
                  <a:gd name="connsiteX187" fmla="*/ 3310679 w 3692679"/>
                  <a:gd name="connsiteY187" fmla="*/ 1603747 h 4046561"/>
                  <a:gd name="connsiteX188" fmla="*/ 3324329 w 3692679"/>
                  <a:gd name="connsiteY188" fmla="*/ 1562800 h 4046561"/>
                  <a:gd name="connsiteX189" fmla="*/ 3331013 w 3692679"/>
                  <a:gd name="connsiteY189" fmla="*/ 1460310 h 4046561"/>
                  <a:gd name="connsiteX190" fmla="*/ 3303718 w 3692679"/>
                  <a:gd name="connsiteY190" fmla="*/ 1398895 h 4046561"/>
                  <a:gd name="connsiteX191" fmla="*/ 3296894 w 3692679"/>
                  <a:gd name="connsiteY191" fmla="*/ 1378424 h 4046561"/>
                  <a:gd name="connsiteX192" fmla="*/ 3290070 w 3692679"/>
                  <a:gd name="connsiteY192" fmla="*/ 1357952 h 4046561"/>
                  <a:gd name="connsiteX193" fmla="*/ 3071706 w 3692679"/>
                  <a:gd name="connsiteY193" fmla="*/ 1330657 h 4046561"/>
                  <a:gd name="connsiteX194" fmla="*/ 2846518 w 3692679"/>
                  <a:gd name="connsiteY194" fmla="*/ 1337480 h 4046561"/>
                  <a:gd name="connsiteX195" fmla="*/ 2805691 w 3692679"/>
                  <a:gd name="connsiteY195" fmla="*/ 1351242 h 4046561"/>
                  <a:gd name="connsiteX196" fmla="*/ 2792043 w 3692679"/>
                  <a:gd name="connsiteY196" fmla="*/ 1385364 h 4046561"/>
                  <a:gd name="connsiteX197" fmla="*/ 2791927 w 3692679"/>
                  <a:gd name="connsiteY197" fmla="*/ 1473958 h 4046561"/>
                  <a:gd name="connsiteX198" fmla="*/ 2785103 w 3692679"/>
                  <a:gd name="connsiteY198" fmla="*/ 1521725 h 4046561"/>
                  <a:gd name="connsiteX199" fmla="*/ 2791927 w 3692679"/>
                  <a:gd name="connsiteY199" fmla="*/ 1705970 h 4046561"/>
                  <a:gd name="connsiteX200" fmla="*/ 2805574 w 3692679"/>
                  <a:gd name="connsiteY200" fmla="*/ 1808328 h 4046561"/>
                  <a:gd name="connsiteX201" fmla="*/ 2798750 w 3692679"/>
                  <a:gd name="connsiteY201" fmla="*/ 1835624 h 4046561"/>
                  <a:gd name="connsiteX202" fmla="*/ 2737335 w 3692679"/>
                  <a:gd name="connsiteY202" fmla="*/ 1828800 h 4046561"/>
                  <a:gd name="connsiteX203" fmla="*/ 2614506 w 3692679"/>
                  <a:gd name="connsiteY203" fmla="*/ 1821976 h 4046561"/>
                  <a:gd name="connsiteX204" fmla="*/ 2348374 w 3692679"/>
                  <a:gd name="connsiteY204" fmla="*/ 1808328 h 4046561"/>
                  <a:gd name="connsiteX205" fmla="*/ 2225638 w 3692679"/>
                  <a:gd name="connsiteY205" fmla="*/ 1815305 h 4046561"/>
                  <a:gd name="connsiteX206" fmla="*/ 2150573 w 3692679"/>
                  <a:gd name="connsiteY206" fmla="*/ 1815305 h 4046561"/>
                  <a:gd name="connsiteX207" fmla="*/ 1979968 w 3692679"/>
                  <a:gd name="connsiteY207" fmla="*/ 1808480 h 4046561"/>
                  <a:gd name="connsiteX208" fmla="*/ 1918470 w 3692679"/>
                  <a:gd name="connsiteY208" fmla="*/ 1753737 h 4046561"/>
                  <a:gd name="connsiteX209" fmla="*/ 1877527 w 3692679"/>
                  <a:gd name="connsiteY209" fmla="*/ 1692322 h 4046561"/>
                  <a:gd name="connsiteX210" fmla="*/ 1863879 w 3692679"/>
                  <a:gd name="connsiteY210" fmla="*/ 1671851 h 4046561"/>
                  <a:gd name="connsiteX211" fmla="*/ 1822935 w 3692679"/>
                  <a:gd name="connsiteY211" fmla="*/ 1630907 h 4046561"/>
                  <a:gd name="connsiteX212" fmla="*/ 1775168 w 3692679"/>
                  <a:gd name="connsiteY212" fmla="*/ 1576316 h 4046561"/>
                  <a:gd name="connsiteX213" fmla="*/ 1720577 w 3692679"/>
                  <a:gd name="connsiteY213" fmla="*/ 1514901 h 4046561"/>
                  <a:gd name="connsiteX214" fmla="*/ 1679634 w 3692679"/>
                  <a:gd name="connsiteY214" fmla="*/ 1487606 h 4046561"/>
                  <a:gd name="connsiteX215" fmla="*/ 1618219 w 3692679"/>
                  <a:gd name="connsiteY215" fmla="*/ 1439839 h 4046561"/>
                  <a:gd name="connsiteX216" fmla="*/ 1577276 w 3692679"/>
                  <a:gd name="connsiteY216" fmla="*/ 1398895 h 4046561"/>
                  <a:gd name="connsiteX217" fmla="*/ 1536333 w 3692679"/>
                  <a:gd name="connsiteY217" fmla="*/ 1371600 h 4046561"/>
                  <a:gd name="connsiteX218" fmla="*/ 1488565 w 3692679"/>
                  <a:gd name="connsiteY218" fmla="*/ 1310185 h 4046561"/>
                  <a:gd name="connsiteX219" fmla="*/ 1468094 w 3692679"/>
                  <a:gd name="connsiteY219" fmla="*/ 1289713 h 4046561"/>
                  <a:gd name="connsiteX220" fmla="*/ 1447622 w 3692679"/>
                  <a:gd name="connsiteY220" fmla="*/ 1282889 h 4046561"/>
                  <a:gd name="connsiteX221" fmla="*/ 1420327 w 3692679"/>
                  <a:gd name="connsiteY221" fmla="*/ 1248770 h 4046561"/>
                  <a:gd name="connsiteX222" fmla="*/ 1393031 w 3692679"/>
                  <a:gd name="connsiteY222" fmla="*/ 1214651 h 4046561"/>
                  <a:gd name="connsiteX223" fmla="*/ 1379383 w 3692679"/>
                  <a:gd name="connsiteY223" fmla="*/ 1194179 h 4046561"/>
                  <a:gd name="connsiteX224" fmla="*/ 1338440 w 3692679"/>
                  <a:gd name="connsiteY224" fmla="*/ 1153236 h 4046561"/>
                  <a:gd name="connsiteX225" fmla="*/ 1304321 w 3692679"/>
                  <a:gd name="connsiteY225" fmla="*/ 1125940 h 4046561"/>
                  <a:gd name="connsiteX226" fmla="*/ 1290673 w 3692679"/>
                  <a:gd name="connsiteY226" fmla="*/ 1098645 h 4046561"/>
                  <a:gd name="connsiteX227" fmla="*/ 1270201 w 3692679"/>
                  <a:gd name="connsiteY227" fmla="*/ 1084997 h 4046561"/>
                  <a:gd name="connsiteX228" fmla="*/ 1242906 w 3692679"/>
                  <a:gd name="connsiteY228" fmla="*/ 1064525 h 4046561"/>
                  <a:gd name="connsiteX229" fmla="*/ 1297551 w 3692679"/>
                  <a:gd name="connsiteY229" fmla="*/ 873530 h 4046561"/>
                  <a:gd name="connsiteX230" fmla="*/ 1345320 w 3692679"/>
                  <a:gd name="connsiteY230" fmla="*/ 743866 h 4046561"/>
                  <a:gd name="connsiteX231" fmla="*/ 1331672 w 3692679"/>
                  <a:gd name="connsiteY231" fmla="*/ 696095 h 4046561"/>
                  <a:gd name="connsiteX232" fmla="*/ 1249782 w 3692679"/>
                  <a:gd name="connsiteY232" fmla="*/ 696095 h 4046561"/>
                  <a:gd name="connsiteX233" fmla="*/ 1113344 w 3692679"/>
                  <a:gd name="connsiteY233" fmla="*/ 621082 h 4046561"/>
                  <a:gd name="connsiteX234" fmla="*/ 949519 w 3692679"/>
                  <a:gd name="connsiteY234" fmla="*/ 545956 h 4046561"/>
                  <a:gd name="connsiteX235" fmla="*/ 846197 w 3692679"/>
                  <a:gd name="connsiteY235" fmla="*/ 484536 h 4046561"/>
                  <a:gd name="connsiteX236" fmla="*/ 772090 w 3692679"/>
                  <a:gd name="connsiteY236" fmla="*/ 450415 h 4046561"/>
                  <a:gd name="connsiteX237" fmla="*/ 717496 w 3692679"/>
                  <a:gd name="connsiteY237" fmla="*/ 429940 h 4046561"/>
                  <a:gd name="connsiteX238" fmla="*/ 662904 w 3692679"/>
                  <a:gd name="connsiteY238" fmla="*/ 388994 h 4046561"/>
                  <a:gd name="connsiteX239" fmla="*/ 642430 w 3692679"/>
                  <a:gd name="connsiteY239" fmla="*/ 375345 h 4046561"/>
                  <a:gd name="connsiteX240" fmla="*/ 574189 w 3692679"/>
                  <a:gd name="connsiteY240" fmla="*/ 368521 h 4046561"/>
                  <a:gd name="connsiteX241" fmla="*/ 560564 w 3692679"/>
                  <a:gd name="connsiteY241" fmla="*/ 354900 h 4046561"/>
                  <a:gd name="connsiteX242" fmla="*/ 669728 w 3692679"/>
                  <a:gd name="connsiteY242" fmla="*/ 163787 h 4046561"/>
                  <a:gd name="connsiteX243" fmla="*/ 642457 w 3692679"/>
                  <a:gd name="connsiteY243" fmla="*/ 109204 h 4046561"/>
                  <a:gd name="connsiteX244" fmla="*/ 581060 w 3692679"/>
                  <a:gd name="connsiteY244" fmla="*/ 68261 h 4046561"/>
                  <a:gd name="connsiteX245" fmla="*/ 512772 w 3692679"/>
                  <a:gd name="connsiteY245" fmla="*/ 34122 h 4046561"/>
                  <a:gd name="connsiteX246" fmla="*/ 451335 w 3692679"/>
                  <a:gd name="connsiteY246" fmla="*/ 27295 h 4046561"/>
                  <a:gd name="connsiteX247" fmla="*/ 444512 w 3692679"/>
                  <a:gd name="connsiteY247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23640 w 3692679"/>
                  <a:gd name="connsiteY91" fmla="*/ 2839210 h 4046561"/>
                  <a:gd name="connsiteX92" fmla="*/ 2546479 w 3692679"/>
                  <a:gd name="connsiteY92" fmla="*/ 2900635 h 4046561"/>
                  <a:gd name="connsiteX93" fmla="*/ 2628263 w 3692679"/>
                  <a:gd name="connsiteY93" fmla="*/ 2941341 h 4046561"/>
                  <a:gd name="connsiteX94" fmla="*/ 2689680 w 3692679"/>
                  <a:gd name="connsiteY94" fmla="*/ 2982287 h 4046561"/>
                  <a:gd name="connsiteX95" fmla="*/ 2696392 w 3692679"/>
                  <a:gd name="connsiteY95" fmla="*/ 2995683 h 4046561"/>
                  <a:gd name="connsiteX96" fmla="*/ 2703216 w 3692679"/>
                  <a:gd name="connsiteY96" fmla="*/ 3016155 h 4046561"/>
                  <a:gd name="connsiteX97" fmla="*/ 2723688 w 3692679"/>
                  <a:gd name="connsiteY97" fmla="*/ 3057098 h 4046561"/>
                  <a:gd name="connsiteX98" fmla="*/ 2716864 w 3692679"/>
                  <a:gd name="connsiteY98" fmla="*/ 3118513 h 4046561"/>
                  <a:gd name="connsiteX99" fmla="*/ 2655560 w 3692679"/>
                  <a:gd name="connsiteY99" fmla="*/ 3193845 h 4046561"/>
                  <a:gd name="connsiteX100" fmla="*/ 2621439 w 3692679"/>
                  <a:gd name="connsiteY100" fmla="*/ 3248441 h 4046561"/>
                  <a:gd name="connsiteX101" fmla="*/ 2594034 w 3692679"/>
                  <a:gd name="connsiteY101" fmla="*/ 3323230 h 4046561"/>
                  <a:gd name="connsiteX102" fmla="*/ 2634977 w 3692679"/>
                  <a:gd name="connsiteY102" fmla="*/ 3357349 h 4046561"/>
                  <a:gd name="connsiteX103" fmla="*/ 2655449 w 3692679"/>
                  <a:gd name="connsiteY103" fmla="*/ 3364173 h 4046561"/>
                  <a:gd name="connsiteX104" fmla="*/ 2675921 w 3692679"/>
                  <a:gd name="connsiteY104" fmla="*/ 3377821 h 4046561"/>
                  <a:gd name="connsiteX105" fmla="*/ 2696392 w 3692679"/>
                  <a:gd name="connsiteY105" fmla="*/ 3384645 h 4046561"/>
                  <a:gd name="connsiteX106" fmla="*/ 2757807 w 3692679"/>
                  <a:gd name="connsiteY106" fmla="*/ 3418764 h 4046561"/>
                  <a:gd name="connsiteX107" fmla="*/ 2778279 w 3692679"/>
                  <a:gd name="connsiteY107" fmla="*/ 3432412 h 4046561"/>
                  <a:gd name="connsiteX108" fmla="*/ 2826164 w 3692679"/>
                  <a:gd name="connsiteY108" fmla="*/ 3473648 h 4046561"/>
                  <a:gd name="connsiteX109" fmla="*/ 2880757 w 3692679"/>
                  <a:gd name="connsiteY109" fmla="*/ 3507771 h 4046561"/>
                  <a:gd name="connsiteX110" fmla="*/ 2921580 w 3692679"/>
                  <a:gd name="connsiteY110" fmla="*/ 3500651 h 4046561"/>
                  <a:gd name="connsiteX111" fmla="*/ 2989944 w 3692679"/>
                  <a:gd name="connsiteY111" fmla="*/ 3439525 h 4046561"/>
                  <a:gd name="connsiteX112" fmla="*/ 3092177 w 3692679"/>
                  <a:gd name="connsiteY112" fmla="*/ 3370997 h 4046561"/>
                  <a:gd name="connsiteX113" fmla="*/ 3105825 w 3692679"/>
                  <a:gd name="connsiteY113" fmla="*/ 3350525 h 4046561"/>
                  <a:gd name="connsiteX114" fmla="*/ 3119473 w 3692679"/>
                  <a:gd name="connsiteY114" fmla="*/ 3370997 h 4046561"/>
                  <a:gd name="connsiteX115" fmla="*/ 3126297 w 3692679"/>
                  <a:gd name="connsiteY115" fmla="*/ 3391468 h 4046561"/>
                  <a:gd name="connsiteX116" fmla="*/ 3167240 w 3692679"/>
                  <a:gd name="connsiteY116" fmla="*/ 3418764 h 4046561"/>
                  <a:gd name="connsiteX117" fmla="*/ 3187712 w 3692679"/>
                  <a:gd name="connsiteY117" fmla="*/ 3432412 h 4046561"/>
                  <a:gd name="connsiteX118" fmla="*/ 3228655 w 3692679"/>
                  <a:gd name="connsiteY118" fmla="*/ 3405116 h 4046561"/>
                  <a:gd name="connsiteX119" fmla="*/ 3242303 w 3692679"/>
                  <a:gd name="connsiteY119" fmla="*/ 3425588 h 4046561"/>
                  <a:gd name="connsiteX120" fmla="*/ 3283246 w 3692679"/>
                  <a:gd name="connsiteY120" fmla="*/ 3459707 h 4046561"/>
                  <a:gd name="connsiteX121" fmla="*/ 3310541 w 3692679"/>
                  <a:gd name="connsiteY121" fmla="*/ 3500651 h 4046561"/>
                  <a:gd name="connsiteX122" fmla="*/ 3296894 w 3692679"/>
                  <a:gd name="connsiteY122" fmla="*/ 3521122 h 4046561"/>
                  <a:gd name="connsiteX123" fmla="*/ 3283246 w 3692679"/>
                  <a:gd name="connsiteY123" fmla="*/ 3562066 h 4046561"/>
                  <a:gd name="connsiteX124" fmla="*/ 3269598 w 3692679"/>
                  <a:gd name="connsiteY124" fmla="*/ 3582537 h 4046561"/>
                  <a:gd name="connsiteX125" fmla="*/ 3262774 w 3692679"/>
                  <a:gd name="connsiteY125" fmla="*/ 3603009 h 4046561"/>
                  <a:gd name="connsiteX126" fmla="*/ 3290070 w 3692679"/>
                  <a:gd name="connsiteY126" fmla="*/ 3650776 h 4046561"/>
                  <a:gd name="connsiteX127" fmla="*/ 3310541 w 3692679"/>
                  <a:gd name="connsiteY127" fmla="*/ 3664424 h 4046561"/>
                  <a:gd name="connsiteX128" fmla="*/ 3351485 w 3692679"/>
                  <a:gd name="connsiteY128" fmla="*/ 3691719 h 4046561"/>
                  <a:gd name="connsiteX129" fmla="*/ 3371956 w 3692679"/>
                  <a:gd name="connsiteY129" fmla="*/ 3705367 h 4046561"/>
                  <a:gd name="connsiteX130" fmla="*/ 3378780 w 3692679"/>
                  <a:gd name="connsiteY130" fmla="*/ 3725839 h 4046561"/>
                  <a:gd name="connsiteX131" fmla="*/ 3392428 w 3692679"/>
                  <a:gd name="connsiteY131" fmla="*/ 3746310 h 4046561"/>
                  <a:gd name="connsiteX132" fmla="*/ 3412900 w 3692679"/>
                  <a:gd name="connsiteY132" fmla="*/ 3814549 h 4046561"/>
                  <a:gd name="connsiteX133" fmla="*/ 3426547 w 3692679"/>
                  <a:gd name="connsiteY133" fmla="*/ 3903260 h 4046561"/>
                  <a:gd name="connsiteX134" fmla="*/ 3460667 w 3692679"/>
                  <a:gd name="connsiteY134" fmla="*/ 3937379 h 4046561"/>
                  <a:gd name="connsiteX135" fmla="*/ 3501610 w 3692679"/>
                  <a:gd name="connsiteY135" fmla="*/ 3978322 h 4046561"/>
                  <a:gd name="connsiteX136" fmla="*/ 3542553 w 3692679"/>
                  <a:gd name="connsiteY136" fmla="*/ 4012442 h 4046561"/>
                  <a:gd name="connsiteX137" fmla="*/ 3583497 w 3692679"/>
                  <a:gd name="connsiteY137" fmla="*/ 4046561 h 4046561"/>
                  <a:gd name="connsiteX138" fmla="*/ 3603968 w 3692679"/>
                  <a:gd name="connsiteY138" fmla="*/ 4005618 h 4046561"/>
                  <a:gd name="connsiteX139" fmla="*/ 3590321 w 3692679"/>
                  <a:gd name="connsiteY139" fmla="*/ 3957851 h 4046561"/>
                  <a:gd name="connsiteX140" fmla="*/ 3576673 w 3692679"/>
                  <a:gd name="connsiteY140" fmla="*/ 3910083 h 4046561"/>
                  <a:gd name="connsiteX141" fmla="*/ 3563025 w 3692679"/>
                  <a:gd name="connsiteY141" fmla="*/ 3889612 h 4046561"/>
                  <a:gd name="connsiteX142" fmla="*/ 3535730 w 3692679"/>
                  <a:gd name="connsiteY142" fmla="*/ 3828197 h 4046561"/>
                  <a:gd name="connsiteX143" fmla="*/ 3515258 w 3692679"/>
                  <a:gd name="connsiteY143" fmla="*/ 3780430 h 4046561"/>
                  <a:gd name="connsiteX144" fmla="*/ 3501610 w 3692679"/>
                  <a:gd name="connsiteY144" fmla="*/ 3759958 h 4046561"/>
                  <a:gd name="connsiteX145" fmla="*/ 3487962 w 3692679"/>
                  <a:gd name="connsiteY145" fmla="*/ 3719015 h 4046561"/>
                  <a:gd name="connsiteX146" fmla="*/ 3474315 w 3692679"/>
                  <a:gd name="connsiteY146" fmla="*/ 3678071 h 4046561"/>
                  <a:gd name="connsiteX147" fmla="*/ 3467491 w 3692679"/>
                  <a:gd name="connsiteY147" fmla="*/ 3650776 h 4046561"/>
                  <a:gd name="connsiteX148" fmla="*/ 3447019 w 3692679"/>
                  <a:gd name="connsiteY148" fmla="*/ 3589361 h 4046561"/>
                  <a:gd name="connsiteX149" fmla="*/ 3433371 w 3692679"/>
                  <a:gd name="connsiteY149" fmla="*/ 3541594 h 4046561"/>
                  <a:gd name="connsiteX150" fmla="*/ 3419724 w 3692679"/>
                  <a:gd name="connsiteY150" fmla="*/ 3411940 h 4046561"/>
                  <a:gd name="connsiteX151" fmla="*/ 3426547 w 3692679"/>
                  <a:gd name="connsiteY151" fmla="*/ 3309582 h 4046561"/>
                  <a:gd name="connsiteX152" fmla="*/ 3433371 w 3692679"/>
                  <a:gd name="connsiteY152" fmla="*/ 3282286 h 4046561"/>
                  <a:gd name="connsiteX153" fmla="*/ 3447019 w 3692679"/>
                  <a:gd name="connsiteY153" fmla="*/ 3241343 h 4046561"/>
                  <a:gd name="connsiteX154" fmla="*/ 3453843 w 3692679"/>
                  <a:gd name="connsiteY154" fmla="*/ 3220871 h 4046561"/>
                  <a:gd name="connsiteX155" fmla="*/ 3467491 w 3692679"/>
                  <a:gd name="connsiteY155" fmla="*/ 3200400 h 4046561"/>
                  <a:gd name="connsiteX156" fmla="*/ 3481138 w 3692679"/>
                  <a:gd name="connsiteY156" fmla="*/ 3159457 h 4046561"/>
                  <a:gd name="connsiteX157" fmla="*/ 3494786 w 3692679"/>
                  <a:gd name="connsiteY157" fmla="*/ 3138985 h 4046561"/>
                  <a:gd name="connsiteX158" fmla="*/ 3508434 w 3692679"/>
                  <a:gd name="connsiteY158" fmla="*/ 3098042 h 4046561"/>
                  <a:gd name="connsiteX159" fmla="*/ 3522082 w 3692679"/>
                  <a:gd name="connsiteY159" fmla="*/ 3057098 h 4046561"/>
                  <a:gd name="connsiteX160" fmla="*/ 3528906 w 3692679"/>
                  <a:gd name="connsiteY160" fmla="*/ 3036627 h 4046561"/>
                  <a:gd name="connsiteX161" fmla="*/ 3535730 w 3692679"/>
                  <a:gd name="connsiteY161" fmla="*/ 3009331 h 4046561"/>
                  <a:gd name="connsiteX162" fmla="*/ 3549377 w 3692679"/>
                  <a:gd name="connsiteY162" fmla="*/ 2968388 h 4046561"/>
                  <a:gd name="connsiteX163" fmla="*/ 3576673 w 3692679"/>
                  <a:gd name="connsiteY163" fmla="*/ 2886501 h 4046561"/>
                  <a:gd name="connsiteX164" fmla="*/ 3590321 w 3692679"/>
                  <a:gd name="connsiteY164" fmla="*/ 2838734 h 4046561"/>
                  <a:gd name="connsiteX165" fmla="*/ 3603968 w 3692679"/>
                  <a:gd name="connsiteY165" fmla="*/ 2797791 h 4046561"/>
                  <a:gd name="connsiteX166" fmla="*/ 3610792 w 3692679"/>
                  <a:gd name="connsiteY166" fmla="*/ 2770495 h 4046561"/>
                  <a:gd name="connsiteX167" fmla="*/ 3624440 w 3692679"/>
                  <a:gd name="connsiteY167" fmla="*/ 2729552 h 4046561"/>
                  <a:gd name="connsiteX168" fmla="*/ 3631264 w 3692679"/>
                  <a:gd name="connsiteY168" fmla="*/ 2681785 h 4046561"/>
                  <a:gd name="connsiteX169" fmla="*/ 3638088 w 3692679"/>
                  <a:gd name="connsiteY169" fmla="*/ 2654489 h 4046561"/>
                  <a:gd name="connsiteX170" fmla="*/ 3644912 w 3692679"/>
                  <a:gd name="connsiteY170" fmla="*/ 2593074 h 4046561"/>
                  <a:gd name="connsiteX171" fmla="*/ 3658559 w 3692679"/>
                  <a:gd name="connsiteY171" fmla="*/ 2483892 h 4046561"/>
                  <a:gd name="connsiteX172" fmla="*/ 3665383 w 3692679"/>
                  <a:gd name="connsiteY172" fmla="*/ 2333767 h 4046561"/>
                  <a:gd name="connsiteX173" fmla="*/ 3672207 w 3692679"/>
                  <a:gd name="connsiteY173" fmla="*/ 2272352 h 4046561"/>
                  <a:gd name="connsiteX174" fmla="*/ 3692679 w 3692679"/>
                  <a:gd name="connsiteY174" fmla="*/ 1924334 h 4046561"/>
                  <a:gd name="connsiteX175" fmla="*/ 3685855 w 3692679"/>
                  <a:gd name="connsiteY175" fmla="*/ 1828800 h 4046561"/>
                  <a:gd name="connsiteX176" fmla="*/ 3665383 w 3692679"/>
                  <a:gd name="connsiteY176" fmla="*/ 1760561 h 4046561"/>
                  <a:gd name="connsiteX177" fmla="*/ 3658559 w 3692679"/>
                  <a:gd name="connsiteY177" fmla="*/ 1726442 h 4046561"/>
                  <a:gd name="connsiteX178" fmla="*/ 3651735 w 3692679"/>
                  <a:gd name="connsiteY178" fmla="*/ 1705970 h 4046561"/>
                  <a:gd name="connsiteX179" fmla="*/ 3644912 w 3692679"/>
                  <a:gd name="connsiteY179" fmla="*/ 1726442 h 4046561"/>
                  <a:gd name="connsiteX180" fmla="*/ 3631264 w 3692679"/>
                  <a:gd name="connsiteY180" fmla="*/ 1746913 h 4046561"/>
                  <a:gd name="connsiteX181" fmla="*/ 3597144 w 3692679"/>
                  <a:gd name="connsiteY181" fmla="*/ 1801504 h 4046561"/>
                  <a:gd name="connsiteX182" fmla="*/ 3590321 w 3692679"/>
                  <a:gd name="connsiteY182" fmla="*/ 1821976 h 4046561"/>
                  <a:gd name="connsiteX183" fmla="*/ 3549377 w 3692679"/>
                  <a:gd name="connsiteY183" fmla="*/ 1842448 h 4046561"/>
                  <a:gd name="connsiteX184" fmla="*/ 3501610 w 3692679"/>
                  <a:gd name="connsiteY184" fmla="*/ 1862919 h 4046561"/>
                  <a:gd name="connsiteX185" fmla="*/ 3378780 w 3692679"/>
                  <a:gd name="connsiteY185" fmla="*/ 1835624 h 4046561"/>
                  <a:gd name="connsiteX186" fmla="*/ 3303856 w 3692679"/>
                  <a:gd name="connsiteY186" fmla="*/ 1822129 h 4046561"/>
                  <a:gd name="connsiteX187" fmla="*/ 3310679 w 3692679"/>
                  <a:gd name="connsiteY187" fmla="*/ 1603747 h 4046561"/>
                  <a:gd name="connsiteX188" fmla="*/ 3324329 w 3692679"/>
                  <a:gd name="connsiteY188" fmla="*/ 1562800 h 4046561"/>
                  <a:gd name="connsiteX189" fmla="*/ 3297030 w 3692679"/>
                  <a:gd name="connsiteY189" fmla="*/ 1487731 h 4046561"/>
                  <a:gd name="connsiteX190" fmla="*/ 3303718 w 3692679"/>
                  <a:gd name="connsiteY190" fmla="*/ 1398895 h 4046561"/>
                  <a:gd name="connsiteX191" fmla="*/ 3296894 w 3692679"/>
                  <a:gd name="connsiteY191" fmla="*/ 1378424 h 4046561"/>
                  <a:gd name="connsiteX192" fmla="*/ 3290070 w 3692679"/>
                  <a:gd name="connsiteY192" fmla="*/ 1357952 h 4046561"/>
                  <a:gd name="connsiteX193" fmla="*/ 3071706 w 3692679"/>
                  <a:gd name="connsiteY193" fmla="*/ 1330657 h 4046561"/>
                  <a:gd name="connsiteX194" fmla="*/ 2846518 w 3692679"/>
                  <a:gd name="connsiteY194" fmla="*/ 1337480 h 4046561"/>
                  <a:gd name="connsiteX195" fmla="*/ 2805691 w 3692679"/>
                  <a:gd name="connsiteY195" fmla="*/ 1351242 h 4046561"/>
                  <a:gd name="connsiteX196" fmla="*/ 2792043 w 3692679"/>
                  <a:gd name="connsiteY196" fmla="*/ 1385364 h 4046561"/>
                  <a:gd name="connsiteX197" fmla="*/ 2791927 w 3692679"/>
                  <a:gd name="connsiteY197" fmla="*/ 1473958 h 4046561"/>
                  <a:gd name="connsiteX198" fmla="*/ 2785103 w 3692679"/>
                  <a:gd name="connsiteY198" fmla="*/ 1521725 h 4046561"/>
                  <a:gd name="connsiteX199" fmla="*/ 2791927 w 3692679"/>
                  <a:gd name="connsiteY199" fmla="*/ 1705970 h 4046561"/>
                  <a:gd name="connsiteX200" fmla="*/ 2805574 w 3692679"/>
                  <a:gd name="connsiteY200" fmla="*/ 1808328 h 4046561"/>
                  <a:gd name="connsiteX201" fmla="*/ 2798750 w 3692679"/>
                  <a:gd name="connsiteY201" fmla="*/ 1835624 h 4046561"/>
                  <a:gd name="connsiteX202" fmla="*/ 2737335 w 3692679"/>
                  <a:gd name="connsiteY202" fmla="*/ 1828800 h 4046561"/>
                  <a:gd name="connsiteX203" fmla="*/ 2614506 w 3692679"/>
                  <a:gd name="connsiteY203" fmla="*/ 1821976 h 4046561"/>
                  <a:gd name="connsiteX204" fmla="*/ 2348374 w 3692679"/>
                  <a:gd name="connsiteY204" fmla="*/ 1808328 h 4046561"/>
                  <a:gd name="connsiteX205" fmla="*/ 2225638 w 3692679"/>
                  <a:gd name="connsiteY205" fmla="*/ 1815305 h 4046561"/>
                  <a:gd name="connsiteX206" fmla="*/ 2150573 w 3692679"/>
                  <a:gd name="connsiteY206" fmla="*/ 1815305 h 4046561"/>
                  <a:gd name="connsiteX207" fmla="*/ 1979968 w 3692679"/>
                  <a:gd name="connsiteY207" fmla="*/ 1808480 h 4046561"/>
                  <a:gd name="connsiteX208" fmla="*/ 1918470 w 3692679"/>
                  <a:gd name="connsiteY208" fmla="*/ 1753737 h 4046561"/>
                  <a:gd name="connsiteX209" fmla="*/ 1877527 w 3692679"/>
                  <a:gd name="connsiteY209" fmla="*/ 1692322 h 4046561"/>
                  <a:gd name="connsiteX210" fmla="*/ 1863879 w 3692679"/>
                  <a:gd name="connsiteY210" fmla="*/ 1671851 h 4046561"/>
                  <a:gd name="connsiteX211" fmla="*/ 1822935 w 3692679"/>
                  <a:gd name="connsiteY211" fmla="*/ 1630907 h 4046561"/>
                  <a:gd name="connsiteX212" fmla="*/ 1775168 w 3692679"/>
                  <a:gd name="connsiteY212" fmla="*/ 1576316 h 4046561"/>
                  <a:gd name="connsiteX213" fmla="*/ 1720577 w 3692679"/>
                  <a:gd name="connsiteY213" fmla="*/ 1514901 h 4046561"/>
                  <a:gd name="connsiteX214" fmla="*/ 1679634 w 3692679"/>
                  <a:gd name="connsiteY214" fmla="*/ 1487606 h 4046561"/>
                  <a:gd name="connsiteX215" fmla="*/ 1618219 w 3692679"/>
                  <a:gd name="connsiteY215" fmla="*/ 1439839 h 4046561"/>
                  <a:gd name="connsiteX216" fmla="*/ 1577276 w 3692679"/>
                  <a:gd name="connsiteY216" fmla="*/ 1398895 h 4046561"/>
                  <a:gd name="connsiteX217" fmla="*/ 1536333 w 3692679"/>
                  <a:gd name="connsiteY217" fmla="*/ 1371600 h 4046561"/>
                  <a:gd name="connsiteX218" fmla="*/ 1488565 w 3692679"/>
                  <a:gd name="connsiteY218" fmla="*/ 1310185 h 4046561"/>
                  <a:gd name="connsiteX219" fmla="*/ 1468094 w 3692679"/>
                  <a:gd name="connsiteY219" fmla="*/ 1289713 h 4046561"/>
                  <a:gd name="connsiteX220" fmla="*/ 1447622 w 3692679"/>
                  <a:gd name="connsiteY220" fmla="*/ 1282889 h 4046561"/>
                  <a:gd name="connsiteX221" fmla="*/ 1420327 w 3692679"/>
                  <a:gd name="connsiteY221" fmla="*/ 1248770 h 4046561"/>
                  <a:gd name="connsiteX222" fmla="*/ 1393031 w 3692679"/>
                  <a:gd name="connsiteY222" fmla="*/ 1214651 h 4046561"/>
                  <a:gd name="connsiteX223" fmla="*/ 1379383 w 3692679"/>
                  <a:gd name="connsiteY223" fmla="*/ 1194179 h 4046561"/>
                  <a:gd name="connsiteX224" fmla="*/ 1338440 w 3692679"/>
                  <a:gd name="connsiteY224" fmla="*/ 1153236 h 4046561"/>
                  <a:gd name="connsiteX225" fmla="*/ 1304321 w 3692679"/>
                  <a:gd name="connsiteY225" fmla="*/ 1125940 h 4046561"/>
                  <a:gd name="connsiteX226" fmla="*/ 1290673 w 3692679"/>
                  <a:gd name="connsiteY226" fmla="*/ 1098645 h 4046561"/>
                  <a:gd name="connsiteX227" fmla="*/ 1270201 w 3692679"/>
                  <a:gd name="connsiteY227" fmla="*/ 1084997 h 4046561"/>
                  <a:gd name="connsiteX228" fmla="*/ 1242906 w 3692679"/>
                  <a:gd name="connsiteY228" fmla="*/ 1064525 h 4046561"/>
                  <a:gd name="connsiteX229" fmla="*/ 1297551 w 3692679"/>
                  <a:gd name="connsiteY229" fmla="*/ 873530 h 4046561"/>
                  <a:gd name="connsiteX230" fmla="*/ 1345320 w 3692679"/>
                  <a:gd name="connsiteY230" fmla="*/ 743866 h 4046561"/>
                  <a:gd name="connsiteX231" fmla="*/ 1331672 w 3692679"/>
                  <a:gd name="connsiteY231" fmla="*/ 696095 h 4046561"/>
                  <a:gd name="connsiteX232" fmla="*/ 1249782 w 3692679"/>
                  <a:gd name="connsiteY232" fmla="*/ 696095 h 4046561"/>
                  <a:gd name="connsiteX233" fmla="*/ 1113344 w 3692679"/>
                  <a:gd name="connsiteY233" fmla="*/ 621082 h 4046561"/>
                  <a:gd name="connsiteX234" fmla="*/ 949519 w 3692679"/>
                  <a:gd name="connsiteY234" fmla="*/ 545956 h 4046561"/>
                  <a:gd name="connsiteX235" fmla="*/ 846197 w 3692679"/>
                  <a:gd name="connsiteY235" fmla="*/ 484536 h 4046561"/>
                  <a:gd name="connsiteX236" fmla="*/ 772090 w 3692679"/>
                  <a:gd name="connsiteY236" fmla="*/ 450415 h 4046561"/>
                  <a:gd name="connsiteX237" fmla="*/ 717496 w 3692679"/>
                  <a:gd name="connsiteY237" fmla="*/ 429940 h 4046561"/>
                  <a:gd name="connsiteX238" fmla="*/ 662904 w 3692679"/>
                  <a:gd name="connsiteY238" fmla="*/ 388994 h 4046561"/>
                  <a:gd name="connsiteX239" fmla="*/ 642430 w 3692679"/>
                  <a:gd name="connsiteY239" fmla="*/ 375345 h 4046561"/>
                  <a:gd name="connsiteX240" fmla="*/ 574189 w 3692679"/>
                  <a:gd name="connsiteY240" fmla="*/ 368521 h 4046561"/>
                  <a:gd name="connsiteX241" fmla="*/ 560564 w 3692679"/>
                  <a:gd name="connsiteY241" fmla="*/ 354900 h 4046561"/>
                  <a:gd name="connsiteX242" fmla="*/ 669728 w 3692679"/>
                  <a:gd name="connsiteY242" fmla="*/ 163787 h 4046561"/>
                  <a:gd name="connsiteX243" fmla="*/ 642457 w 3692679"/>
                  <a:gd name="connsiteY243" fmla="*/ 109204 h 4046561"/>
                  <a:gd name="connsiteX244" fmla="*/ 581060 w 3692679"/>
                  <a:gd name="connsiteY244" fmla="*/ 68261 h 4046561"/>
                  <a:gd name="connsiteX245" fmla="*/ 512772 w 3692679"/>
                  <a:gd name="connsiteY245" fmla="*/ 34122 h 4046561"/>
                  <a:gd name="connsiteX246" fmla="*/ 451335 w 3692679"/>
                  <a:gd name="connsiteY246" fmla="*/ 27295 h 4046561"/>
                  <a:gd name="connsiteX247" fmla="*/ 444512 w 3692679"/>
                  <a:gd name="connsiteY247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23640 w 3692679"/>
                  <a:gd name="connsiteY91" fmla="*/ 2839210 h 4046561"/>
                  <a:gd name="connsiteX92" fmla="*/ 2546479 w 3692679"/>
                  <a:gd name="connsiteY92" fmla="*/ 2900635 h 4046561"/>
                  <a:gd name="connsiteX93" fmla="*/ 2628263 w 3692679"/>
                  <a:gd name="connsiteY93" fmla="*/ 2941341 h 4046561"/>
                  <a:gd name="connsiteX94" fmla="*/ 2689680 w 3692679"/>
                  <a:gd name="connsiteY94" fmla="*/ 2982287 h 4046561"/>
                  <a:gd name="connsiteX95" fmla="*/ 2696392 w 3692679"/>
                  <a:gd name="connsiteY95" fmla="*/ 2995683 h 4046561"/>
                  <a:gd name="connsiteX96" fmla="*/ 2703216 w 3692679"/>
                  <a:gd name="connsiteY96" fmla="*/ 3016155 h 4046561"/>
                  <a:gd name="connsiteX97" fmla="*/ 2723688 w 3692679"/>
                  <a:gd name="connsiteY97" fmla="*/ 3057098 h 4046561"/>
                  <a:gd name="connsiteX98" fmla="*/ 2716864 w 3692679"/>
                  <a:gd name="connsiteY98" fmla="*/ 3118513 h 4046561"/>
                  <a:gd name="connsiteX99" fmla="*/ 2655560 w 3692679"/>
                  <a:gd name="connsiteY99" fmla="*/ 3193845 h 4046561"/>
                  <a:gd name="connsiteX100" fmla="*/ 2621439 w 3692679"/>
                  <a:gd name="connsiteY100" fmla="*/ 3248441 h 4046561"/>
                  <a:gd name="connsiteX101" fmla="*/ 2594034 w 3692679"/>
                  <a:gd name="connsiteY101" fmla="*/ 3323230 h 4046561"/>
                  <a:gd name="connsiteX102" fmla="*/ 2634977 w 3692679"/>
                  <a:gd name="connsiteY102" fmla="*/ 3357349 h 4046561"/>
                  <a:gd name="connsiteX103" fmla="*/ 2655449 w 3692679"/>
                  <a:gd name="connsiteY103" fmla="*/ 3364173 h 4046561"/>
                  <a:gd name="connsiteX104" fmla="*/ 2675921 w 3692679"/>
                  <a:gd name="connsiteY104" fmla="*/ 3377821 h 4046561"/>
                  <a:gd name="connsiteX105" fmla="*/ 2696392 w 3692679"/>
                  <a:gd name="connsiteY105" fmla="*/ 3384645 h 4046561"/>
                  <a:gd name="connsiteX106" fmla="*/ 2757807 w 3692679"/>
                  <a:gd name="connsiteY106" fmla="*/ 3418764 h 4046561"/>
                  <a:gd name="connsiteX107" fmla="*/ 2778279 w 3692679"/>
                  <a:gd name="connsiteY107" fmla="*/ 3432412 h 4046561"/>
                  <a:gd name="connsiteX108" fmla="*/ 2826164 w 3692679"/>
                  <a:gd name="connsiteY108" fmla="*/ 3473648 h 4046561"/>
                  <a:gd name="connsiteX109" fmla="*/ 2880757 w 3692679"/>
                  <a:gd name="connsiteY109" fmla="*/ 3507771 h 4046561"/>
                  <a:gd name="connsiteX110" fmla="*/ 2921580 w 3692679"/>
                  <a:gd name="connsiteY110" fmla="*/ 3500651 h 4046561"/>
                  <a:gd name="connsiteX111" fmla="*/ 2989944 w 3692679"/>
                  <a:gd name="connsiteY111" fmla="*/ 3439525 h 4046561"/>
                  <a:gd name="connsiteX112" fmla="*/ 3092177 w 3692679"/>
                  <a:gd name="connsiteY112" fmla="*/ 3370997 h 4046561"/>
                  <a:gd name="connsiteX113" fmla="*/ 3105825 w 3692679"/>
                  <a:gd name="connsiteY113" fmla="*/ 3350525 h 4046561"/>
                  <a:gd name="connsiteX114" fmla="*/ 3119473 w 3692679"/>
                  <a:gd name="connsiteY114" fmla="*/ 3370997 h 4046561"/>
                  <a:gd name="connsiteX115" fmla="*/ 3126297 w 3692679"/>
                  <a:gd name="connsiteY115" fmla="*/ 3391468 h 4046561"/>
                  <a:gd name="connsiteX116" fmla="*/ 3167240 w 3692679"/>
                  <a:gd name="connsiteY116" fmla="*/ 3418764 h 4046561"/>
                  <a:gd name="connsiteX117" fmla="*/ 3187712 w 3692679"/>
                  <a:gd name="connsiteY117" fmla="*/ 3432412 h 4046561"/>
                  <a:gd name="connsiteX118" fmla="*/ 3228655 w 3692679"/>
                  <a:gd name="connsiteY118" fmla="*/ 3405116 h 4046561"/>
                  <a:gd name="connsiteX119" fmla="*/ 3242303 w 3692679"/>
                  <a:gd name="connsiteY119" fmla="*/ 3425588 h 4046561"/>
                  <a:gd name="connsiteX120" fmla="*/ 3283246 w 3692679"/>
                  <a:gd name="connsiteY120" fmla="*/ 3459707 h 4046561"/>
                  <a:gd name="connsiteX121" fmla="*/ 3310541 w 3692679"/>
                  <a:gd name="connsiteY121" fmla="*/ 3500651 h 4046561"/>
                  <a:gd name="connsiteX122" fmla="*/ 3296894 w 3692679"/>
                  <a:gd name="connsiteY122" fmla="*/ 3521122 h 4046561"/>
                  <a:gd name="connsiteX123" fmla="*/ 3283246 w 3692679"/>
                  <a:gd name="connsiteY123" fmla="*/ 3562066 h 4046561"/>
                  <a:gd name="connsiteX124" fmla="*/ 3269598 w 3692679"/>
                  <a:gd name="connsiteY124" fmla="*/ 3582537 h 4046561"/>
                  <a:gd name="connsiteX125" fmla="*/ 3262774 w 3692679"/>
                  <a:gd name="connsiteY125" fmla="*/ 3603009 h 4046561"/>
                  <a:gd name="connsiteX126" fmla="*/ 3290070 w 3692679"/>
                  <a:gd name="connsiteY126" fmla="*/ 3650776 h 4046561"/>
                  <a:gd name="connsiteX127" fmla="*/ 3310541 w 3692679"/>
                  <a:gd name="connsiteY127" fmla="*/ 3664424 h 4046561"/>
                  <a:gd name="connsiteX128" fmla="*/ 3351485 w 3692679"/>
                  <a:gd name="connsiteY128" fmla="*/ 3691719 h 4046561"/>
                  <a:gd name="connsiteX129" fmla="*/ 3371956 w 3692679"/>
                  <a:gd name="connsiteY129" fmla="*/ 3705367 h 4046561"/>
                  <a:gd name="connsiteX130" fmla="*/ 3378780 w 3692679"/>
                  <a:gd name="connsiteY130" fmla="*/ 3725839 h 4046561"/>
                  <a:gd name="connsiteX131" fmla="*/ 3392428 w 3692679"/>
                  <a:gd name="connsiteY131" fmla="*/ 3746310 h 4046561"/>
                  <a:gd name="connsiteX132" fmla="*/ 3412900 w 3692679"/>
                  <a:gd name="connsiteY132" fmla="*/ 3814549 h 4046561"/>
                  <a:gd name="connsiteX133" fmla="*/ 3426547 w 3692679"/>
                  <a:gd name="connsiteY133" fmla="*/ 3903260 h 4046561"/>
                  <a:gd name="connsiteX134" fmla="*/ 3460667 w 3692679"/>
                  <a:gd name="connsiteY134" fmla="*/ 3937379 h 4046561"/>
                  <a:gd name="connsiteX135" fmla="*/ 3501610 w 3692679"/>
                  <a:gd name="connsiteY135" fmla="*/ 3978322 h 4046561"/>
                  <a:gd name="connsiteX136" fmla="*/ 3542553 w 3692679"/>
                  <a:gd name="connsiteY136" fmla="*/ 4012442 h 4046561"/>
                  <a:gd name="connsiteX137" fmla="*/ 3583497 w 3692679"/>
                  <a:gd name="connsiteY137" fmla="*/ 4046561 h 4046561"/>
                  <a:gd name="connsiteX138" fmla="*/ 3603968 w 3692679"/>
                  <a:gd name="connsiteY138" fmla="*/ 4005618 h 4046561"/>
                  <a:gd name="connsiteX139" fmla="*/ 3590321 w 3692679"/>
                  <a:gd name="connsiteY139" fmla="*/ 3957851 h 4046561"/>
                  <a:gd name="connsiteX140" fmla="*/ 3576673 w 3692679"/>
                  <a:gd name="connsiteY140" fmla="*/ 3910083 h 4046561"/>
                  <a:gd name="connsiteX141" fmla="*/ 3563025 w 3692679"/>
                  <a:gd name="connsiteY141" fmla="*/ 3889612 h 4046561"/>
                  <a:gd name="connsiteX142" fmla="*/ 3535730 w 3692679"/>
                  <a:gd name="connsiteY142" fmla="*/ 3828197 h 4046561"/>
                  <a:gd name="connsiteX143" fmla="*/ 3515258 w 3692679"/>
                  <a:gd name="connsiteY143" fmla="*/ 3780430 h 4046561"/>
                  <a:gd name="connsiteX144" fmla="*/ 3501610 w 3692679"/>
                  <a:gd name="connsiteY144" fmla="*/ 3759958 h 4046561"/>
                  <a:gd name="connsiteX145" fmla="*/ 3487962 w 3692679"/>
                  <a:gd name="connsiteY145" fmla="*/ 3719015 h 4046561"/>
                  <a:gd name="connsiteX146" fmla="*/ 3474315 w 3692679"/>
                  <a:gd name="connsiteY146" fmla="*/ 3678071 h 4046561"/>
                  <a:gd name="connsiteX147" fmla="*/ 3467491 w 3692679"/>
                  <a:gd name="connsiteY147" fmla="*/ 3650776 h 4046561"/>
                  <a:gd name="connsiteX148" fmla="*/ 3447019 w 3692679"/>
                  <a:gd name="connsiteY148" fmla="*/ 3589361 h 4046561"/>
                  <a:gd name="connsiteX149" fmla="*/ 3433371 w 3692679"/>
                  <a:gd name="connsiteY149" fmla="*/ 3541594 h 4046561"/>
                  <a:gd name="connsiteX150" fmla="*/ 3419724 w 3692679"/>
                  <a:gd name="connsiteY150" fmla="*/ 3411940 h 4046561"/>
                  <a:gd name="connsiteX151" fmla="*/ 3426547 w 3692679"/>
                  <a:gd name="connsiteY151" fmla="*/ 3309582 h 4046561"/>
                  <a:gd name="connsiteX152" fmla="*/ 3433371 w 3692679"/>
                  <a:gd name="connsiteY152" fmla="*/ 3282286 h 4046561"/>
                  <a:gd name="connsiteX153" fmla="*/ 3447019 w 3692679"/>
                  <a:gd name="connsiteY153" fmla="*/ 3241343 h 4046561"/>
                  <a:gd name="connsiteX154" fmla="*/ 3453843 w 3692679"/>
                  <a:gd name="connsiteY154" fmla="*/ 3220871 h 4046561"/>
                  <a:gd name="connsiteX155" fmla="*/ 3467491 w 3692679"/>
                  <a:gd name="connsiteY155" fmla="*/ 3200400 h 4046561"/>
                  <a:gd name="connsiteX156" fmla="*/ 3481138 w 3692679"/>
                  <a:gd name="connsiteY156" fmla="*/ 3159457 h 4046561"/>
                  <a:gd name="connsiteX157" fmla="*/ 3494786 w 3692679"/>
                  <a:gd name="connsiteY157" fmla="*/ 3138985 h 4046561"/>
                  <a:gd name="connsiteX158" fmla="*/ 3508434 w 3692679"/>
                  <a:gd name="connsiteY158" fmla="*/ 3098042 h 4046561"/>
                  <a:gd name="connsiteX159" fmla="*/ 3522082 w 3692679"/>
                  <a:gd name="connsiteY159" fmla="*/ 3057098 h 4046561"/>
                  <a:gd name="connsiteX160" fmla="*/ 3528906 w 3692679"/>
                  <a:gd name="connsiteY160" fmla="*/ 3036627 h 4046561"/>
                  <a:gd name="connsiteX161" fmla="*/ 3535730 w 3692679"/>
                  <a:gd name="connsiteY161" fmla="*/ 3009331 h 4046561"/>
                  <a:gd name="connsiteX162" fmla="*/ 3549377 w 3692679"/>
                  <a:gd name="connsiteY162" fmla="*/ 2968388 h 4046561"/>
                  <a:gd name="connsiteX163" fmla="*/ 3576673 w 3692679"/>
                  <a:gd name="connsiteY163" fmla="*/ 2886501 h 4046561"/>
                  <a:gd name="connsiteX164" fmla="*/ 3590321 w 3692679"/>
                  <a:gd name="connsiteY164" fmla="*/ 2838734 h 4046561"/>
                  <a:gd name="connsiteX165" fmla="*/ 3603968 w 3692679"/>
                  <a:gd name="connsiteY165" fmla="*/ 2797791 h 4046561"/>
                  <a:gd name="connsiteX166" fmla="*/ 3610792 w 3692679"/>
                  <a:gd name="connsiteY166" fmla="*/ 2770495 h 4046561"/>
                  <a:gd name="connsiteX167" fmla="*/ 3624440 w 3692679"/>
                  <a:gd name="connsiteY167" fmla="*/ 2729552 h 4046561"/>
                  <a:gd name="connsiteX168" fmla="*/ 3631264 w 3692679"/>
                  <a:gd name="connsiteY168" fmla="*/ 2681785 h 4046561"/>
                  <a:gd name="connsiteX169" fmla="*/ 3638088 w 3692679"/>
                  <a:gd name="connsiteY169" fmla="*/ 2654489 h 4046561"/>
                  <a:gd name="connsiteX170" fmla="*/ 3644912 w 3692679"/>
                  <a:gd name="connsiteY170" fmla="*/ 2593074 h 4046561"/>
                  <a:gd name="connsiteX171" fmla="*/ 3658559 w 3692679"/>
                  <a:gd name="connsiteY171" fmla="*/ 2483892 h 4046561"/>
                  <a:gd name="connsiteX172" fmla="*/ 3665383 w 3692679"/>
                  <a:gd name="connsiteY172" fmla="*/ 2333767 h 4046561"/>
                  <a:gd name="connsiteX173" fmla="*/ 3672207 w 3692679"/>
                  <a:gd name="connsiteY173" fmla="*/ 2272352 h 4046561"/>
                  <a:gd name="connsiteX174" fmla="*/ 3692679 w 3692679"/>
                  <a:gd name="connsiteY174" fmla="*/ 1924334 h 4046561"/>
                  <a:gd name="connsiteX175" fmla="*/ 3685855 w 3692679"/>
                  <a:gd name="connsiteY175" fmla="*/ 1828800 h 4046561"/>
                  <a:gd name="connsiteX176" fmla="*/ 3665383 w 3692679"/>
                  <a:gd name="connsiteY176" fmla="*/ 1760561 h 4046561"/>
                  <a:gd name="connsiteX177" fmla="*/ 3658559 w 3692679"/>
                  <a:gd name="connsiteY177" fmla="*/ 1726442 h 4046561"/>
                  <a:gd name="connsiteX178" fmla="*/ 3651735 w 3692679"/>
                  <a:gd name="connsiteY178" fmla="*/ 1705970 h 4046561"/>
                  <a:gd name="connsiteX179" fmla="*/ 3644912 w 3692679"/>
                  <a:gd name="connsiteY179" fmla="*/ 1726442 h 4046561"/>
                  <a:gd name="connsiteX180" fmla="*/ 3631264 w 3692679"/>
                  <a:gd name="connsiteY180" fmla="*/ 1746913 h 4046561"/>
                  <a:gd name="connsiteX181" fmla="*/ 3597144 w 3692679"/>
                  <a:gd name="connsiteY181" fmla="*/ 1801504 h 4046561"/>
                  <a:gd name="connsiteX182" fmla="*/ 3590321 w 3692679"/>
                  <a:gd name="connsiteY182" fmla="*/ 1821976 h 4046561"/>
                  <a:gd name="connsiteX183" fmla="*/ 3549377 w 3692679"/>
                  <a:gd name="connsiteY183" fmla="*/ 1842448 h 4046561"/>
                  <a:gd name="connsiteX184" fmla="*/ 3501610 w 3692679"/>
                  <a:gd name="connsiteY184" fmla="*/ 1862919 h 4046561"/>
                  <a:gd name="connsiteX185" fmla="*/ 3378780 w 3692679"/>
                  <a:gd name="connsiteY185" fmla="*/ 1835624 h 4046561"/>
                  <a:gd name="connsiteX186" fmla="*/ 3303856 w 3692679"/>
                  <a:gd name="connsiteY186" fmla="*/ 1822129 h 4046561"/>
                  <a:gd name="connsiteX187" fmla="*/ 3310679 w 3692679"/>
                  <a:gd name="connsiteY187" fmla="*/ 1603747 h 4046561"/>
                  <a:gd name="connsiteX188" fmla="*/ 3297030 w 3692679"/>
                  <a:gd name="connsiteY188" fmla="*/ 1487731 h 4046561"/>
                  <a:gd name="connsiteX189" fmla="*/ 3303718 w 3692679"/>
                  <a:gd name="connsiteY189" fmla="*/ 1398895 h 4046561"/>
                  <a:gd name="connsiteX190" fmla="*/ 3296894 w 3692679"/>
                  <a:gd name="connsiteY190" fmla="*/ 1378424 h 4046561"/>
                  <a:gd name="connsiteX191" fmla="*/ 3290070 w 3692679"/>
                  <a:gd name="connsiteY191" fmla="*/ 1357952 h 4046561"/>
                  <a:gd name="connsiteX192" fmla="*/ 3071706 w 3692679"/>
                  <a:gd name="connsiteY192" fmla="*/ 1330657 h 4046561"/>
                  <a:gd name="connsiteX193" fmla="*/ 2846518 w 3692679"/>
                  <a:gd name="connsiteY193" fmla="*/ 1337480 h 4046561"/>
                  <a:gd name="connsiteX194" fmla="*/ 2805691 w 3692679"/>
                  <a:gd name="connsiteY194" fmla="*/ 1351242 h 4046561"/>
                  <a:gd name="connsiteX195" fmla="*/ 2792043 w 3692679"/>
                  <a:gd name="connsiteY195" fmla="*/ 1385364 h 4046561"/>
                  <a:gd name="connsiteX196" fmla="*/ 2791927 w 3692679"/>
                  <a:gd name="connsiteY196" fmla="*/ 1473958 h 4046561"/>
                  <a:gd name="connsiteX197" fmla="*/ 2785103 w 3692679"/>
                  <a:gd name="connsiteY197" fmla="*/ 1521725 h 4046561"/>
                  <a:gd name="connsiteX198" fmla="*/ 2791927 w 3692679"/>
                  <a:gd name="connsiteY198" fmla="*/ 1705970 h 4046561"/>
                  <a:gd name="connsiteX199" fmla="*/ 2805574 w 3692679"/>
                  <a:gd name="connsiteY199" fmla="*/ 1808328 h 4046561"/>
                  <a:gd name="connsiteX200" fmla="*/ 2798750 w 3692679"/>
                  <a:gd name="connsiteY200" fmla="*/ 1835624 h 4046561"/>
                  <a:gd name="connsiteX201" fmla="*/ 2737335 w 3692679"/>
                  <a:gd name="connsiteY201" fmla="*/ 1828800 h 4046561"/>
                  <a:gd name="connsiteX202" fmla="*/ 2614506 w 3692679"/>
                  <a:gd name="connsiteY202" fmla="*/ 1821976 h 4046561"/>
                  <a:gd name="connsiteX203" fmla="*/ 2348374 w 3692679"/>
                  <a:gd name="connsiteY203" fmla="*/ 1808328 h 4046561"/>
                  <a:gd name="connsiteX204" fmla="*/ 2225638 w 3692679"/>
                  <a:gd name="connsiteY204" fmla="*/ 1815305 h 4046561"/>
                  <a:gd name="connsiteX205" fmla="*/ 2150573 w 3692679"/>
                  <a:gd name="connsiteY205" fmla="*/ 1815305 h 4046561"/>
                  <a:gd name="connsiteX206" fmla="*/ 1979968 w 3692679"/>
                  <a:gd name="connsiteY206" fmla="*/ 1808480 h 4046561"/>
                  <a:gd name="connsiteX207" fmla="*/ 1918470 w 3692679"/>
                  <a:gd name="connsiteY207" fmla="*/ 1753737 h 4046561"/>
                  <a:gd name="connsiteX208" fmla="*/ 1877527 w 3692679"/>
                  <a:gd name="connsiteY208" fmla="*/ 1692322 h 4046561"/>
                  <a:gd name="connsiteX209" fmla="*/ 1863879 w 3692679"/>
                  <a:gd name="connsiteY209" fmla="*/ 1671851 h 4046561"/>
                  <a:gd name="connsiteX210" fmla="*/ 1822935 w 3692679"/>
                  <a:gd name="connsiteY210" fmla="*/ 1630907 h 4046561"/>
                  <a:gd name="connsiteX211" fmla="*/ 1775168 w 3692679"/>
                  <a:gd name="connsiteY211" fmla="*/ 1576316 h 4046561"/>
                  <a:gd name="connsiteX212" fmla="*/ 1720577 w 3692679"/>
                  <a:gd name="connsiteY212" fmla="*/ 1514901 h 4046561"/>
                  <a:gd name="connsiteX213" fmla="*/ 1679634 w 3692679"/>
                  <a:gd name="connsiteY213" fmla="*/ 1487606 h 4046561"/>
                  <a:gd name="connsiteX214" fmla="*/ 1618219 w 3692679"/>
                  <a:gd name="connsiteY214" fmla="*/ 1439839 h 4046561"/>
                  <a:gd name="connsiteX215" fmla="*/ 1577276 w 3692679"/>
                  <a:gd name="connsiteY215" fmla="*/ 1398895 h 4046561"/>
                  <a:gd name="connsiteX216" fmla="*/ 1536333 w 3692679"/>
                  <a:gd name="connsiteY216" fmla="*/ 1371600 h 4046561"/>
                  <a:gd name="connsiteX217" fmla="*/ 1488565 w 3692679"/>
                  <a:gd name="connsiteY217" fmla="*/ 1310185 h 4046561"/>
                  <a:gd name="connsiteX218" fmla="*/ 1468094 w 3692679"/>
                  <a:gd name="connsiteY218" fmla="*/ 1289713 h 4046561"/>
                  <a:gd name="connsiteX219" fmla="*/ 1447622 w 3692679"/>
                  <a:gd name="connsiteY219" fmla="*/ 1282889 h 4046561"/>
                  <a:gd name="connsiteX220" fmla="*/ 1420327 w 3692679"/>
                  <a:gd name="connsiteY220" fmla="*/ 1248770 h 4046561"/>
                  <a:gd name="connsiteX221" fmla="*/ 1393031 w 3692679"/>
                  <a:gd name="connsiteY221" fmla="*/ 1214651 h 4046561"/>
                  <a:gd name="connsiteX222" fmla="*/ 1379383 w 3692679"/>
                  <a:gd name="connsiteY222" fmla="*/ 1194179 h 4046561"/>
                  <a:gd name="connsiteX223" fmla="*/ 1338440 w 3692679"/>
                  <a:gd name="connsiteY223" fmla="*/ 1153236 h 4046561"/>
                  <a:gd name="connsiteX224" fmla="*/ 1304321 w 3692679"/>
                  <a:gd name="connsiteY224" fmla="*/ 1125940 h 4046561"/>
                  <a:gd name="connsiteX225" fmla="*/ 1290673 w 3692679"/>
                  <a:gd name="connsiteY225" fmla="*/ 1098645 h 4046561"/>
                  <a:gd name="connsiteX226" fmla="*/ 1270201 w 3692679"/>
                  <a:gd name="connsiteY226" fmla="*/ 1084997 h 4046561"/>
                  <a:gd name="connsiteX227" fmla="*/ 1242906 w 3692679"/>
                  <a:gd name="connsiteY227" fmla="*/ 1064525 h 4046561"/>
                  <a:gd name="connsiteX228" fmla="*/ 1297551 w 3692679"/>
                  <a:gd name="connsiteY228" fmla="*/ 873530 h 4046561"/>
                  <a:gd name="connsiteX229" fmla="*/ 1345320 w 3692679"/>
                  <a:gd name="connsiteY229" fmla="*/ 743866 h 4046561"/>
                  <a:gd name="connsiteX230" fmla="*/ 1331672 w 3692679"/>
                  <a:gd name="connsiteY230" fmla="*/ 696095 h 4046561"/>
                  <a:gd name="connsiteX231" fmla="*/ 1249782 w 3692679"/>
                  <a:gd name="connsiteY231" fmla="*/ 696095 h 4046561"/>
                  <a:gd name="connsiteX232" fmla="*/ 1113344 w 3692679"/>
                  <a:gd name="connsiteY232" fmla="*/ 621082 h 4046561"/>
                  <a:gd name="connsiteX233" fmla="*/ 949519 w 3692679"/>
                  <a:gd name="connsiteY233" fmla="*/ 545956 h 4046561"/>
                  <a:gd name="connsiteX234" fmla="*/ 846197 w 3692679"/>
                  <a:gd name="connsiteY234" fmla="*/ 484536 h 4046561"/>
                  <a:gd name="connsiteX235" fmla="*/ 772090 w 3692679"/>
                  <a:gd name="connsiteY235" fmla="*/ 450415 h 4046561"/>
                  <a:gd name="connsiteX236" fmla="*/ 717496 w 3692679"/>
                  <a:gd name="connsiteY236" fmla="*/ 429940 h 4046561"/>
                  <a:gd name="connsiteX237" fmla="*/ 662904 w 3692679"/>
                  <a:gd name="connsiteY237" fmla="*/ 388994 h 4046561"/>
                  <a:gd name="connsiteX238" fmla="*/ 642430 w 3692679"/>
                  <a:gd name="connsiteY238" fmla="*/ 375345 h 4046561"/>
                  <a:gd name="connsiteX239" fmla="*/ 574189 w 3692679"/>
                  <a:gd name="connsiteY239" fmla="*/ 368521 h 4046561"/>
                  <a:gd name="connsiteX240" fmla="*/ 560564 w 3692679"/>
                  <a:gd name="connsiteY240" fmla="*/ 354900 h 4046561"/>
                  <a:gd name="connsiteX241" fmla="*/ 669728 w 3692679"/>
                  <a:gd name="connsiteY241" fmla="*/ 163787 h 4046561"/>
                  <a:gd name="connsiteX242" fmla="*/ 642457 w 3692679"/>
                  <a:gd name="connsiteY242" fmla="*/ 109204 h 4046561"/>
                  <a:gd name="connsiteX243" fmla="*/ 581060 w 3692679"/>
                  <a:gd name="connsiteY243" fmla="*/ 68261 h 4046561"/>
                  <a:gd name="connsiteX244" fmla="*/ 512772 w 3692679"/>
                  <a:gd name="connsiteY244" fmla="*/ 34122 h 4046561"/>
                  <a:gd name="connsiteX245" fmla="*/ 451335 w 3692679"/>
                  <a:gd name="connsiteY245" fmla="*/ 27295 h 4046561"/>
                  <a:gd name="connsiteX246" fmla="*/ 444512 w 3692679"/>
                  <a:gd name="connsiteY246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23640 w 3692679"/>
                  <a:gd name="connsiteY91" fmla="*/ 2839210 h 4046561"/>
                  <a:gd name="connsiteX92" fmla="*/ 2546479 w 3692679"/>
                  <a:gd name="connsiteY92" fmla="*/ 2900635 h 4046561"/>
                  <a:gd name="connsiteX93" fmla="*/ 2628263 w 3692679"/>
                  <a:gd name="connsiteY93" fmla="*/ 2941341 h 4046561"/>
                  <a:gd name="connsiteX94" fmla="*/ 2689680 w 3692679"/>
                  <a:gd name="connsiteY94" fmla="*/ 2982287 h 4046561"/>
                  <a:gd name="connsiteX95" fmla="*/ 2696392 w 3692679"/>
                  <a:gd name="connsiteY95" fmla="*/ 2995683 h 4046561"/>
                  <a:gd name="connsiteX96" fmla="*/ 2703216 w 3692679"/>
                  <a:gd name="connsiteY96" fmla="*/ 3016155 h 4046561"/>
                  <a:gd name="connsiteX97" fmla="*/ 2723688 w 3692679"/>
                  <a:gd name="connsiteY97" fmla="*/ 3057098 h 4046561"/>
                  <a:gd name="connsiteX98" fmla="*/ 2716864 w 3692679"/>
                  <a:gd name="connsiteY98" fmla="*/ 3118513 h 4046561"/>
                  <a:gd name="connsiteX99" fmla="*/ 2655560 w 3692679"/>
                  <a:gd name="connsiteY99" fmla="*/ 3193845 h 4046561"/>
                  <a:gd name="connsiteX100" fmla="*/ 2621439 w 3692679"/>
                  <a:gd name="connsiteY100" fmla="*/ 3248441 h 4046561"/>
                  <a:gd name="connsiteX101" fmla="*/ 2594034 w 3692679"/>
                  <a:gd name="connsiteY101" fmla="*/ 3323230 h 4046561"/>
                  <a:gd name="connsiteX102" fmla="*/ 2634977 w 3692679"/>
                  <a:gd name="connsiteY102" fmla="*/ 3357349 h 4046561"/>
                  <a:gd name="connsiteX103" fmla="*/ 2655449 w 3692679"/>
                  <a:gd name="connsiteY103" fmla="*/ 3364173 h 4046561"/>
                  <a:gd name="connsiteX104" fmla="*/ 2675921 w 3692679"/>
                  <a:gd name="connsiteY104" fmla="*/ 3377821 h 4046561"/>
                  <a:gd name="connsiteX105" fmla="*/ 2696392 w 3692679"/>
                  <a:gd name="connsiteY105" fmla="*/ 3384645 h 4046561"/>
                  <a:gd name="connsiteX106" fmla="*/ 2757807 w 3692679"/>
                  <a:gd name="connsiteY106" fmla="*/ 3418764 h 4046561"/>
                  <a:gd name="connsiteX107" fmla="*/ 2778279 w 3692679"/>
                  <a:gd name="connsiteY107" fmla="*/ 3432412 h 4046561"/>
                  <a:gd name="connsiteX108" fmla="*/ 2826164 w 3692679"/>
                  <a:gd name="connsiteY108" fmla="*/ 3473648 h 4046561"/>
                  <a:gd name="connsiteX109" fmla="*/ 2880757 w 3692679"/>
                  <a:gd name="connsiteY109" fmla="*/ 3507771 h 4046561"/>
                  <a:gd name="connsiteX110" fmla="*/ 2921580 w 3692679"/>
                  <a:gd name="connsiteY110" fmla="*/ 3500651 h 4046561"/>
                  <a:gd name="connsiteX111" fmla="*/ 2989944 w 3692679"/>
                  <a:gd name="connsiteY111" fmla="*/ 3439525 h 4046561"/>
                  <a:gd name="connsiteX112" fmla="*/ 3092177 w 3692679"/>
                  <a:gd name="connsiteY112" fmla="*/ 3370997 h 4046561"/>
                  <a:gd name="connsiteX113" fmla="*/ 3105825 w 3692679"/>
                  <a:gd name="connsiteY113" fmla="*/ 3350525 h 4046561"/>
                  <a:gd name="connsiteX114" fmla="*/ 3119473 w 3692679"/>
                  <a:gd name="connsiteY114" fmla="*/ 3370997 h 4046561"/>
                  <a:gd name="connsiteX115" fmla="*/ 3126297 w 3692679"/>
                  <a:gd name="connsiteY115" fmla="*/ 3391468 h 4046561"/>
                  <a:gd name="connsiteX116" fmla="*/ 3167240 w 3692679"/>
                  <a:gd name="connsiteY116" fmla="*/ 3418764 h 4046561"/>
                  <a:gd name="connsiteX117" fmla="*/ 3187712 w 3692679"/>
                  <a:gd name="connsiteY117" fmla="*/ 3432412 h 4046561"/>
                  <a:gd name="connsiteX118" fmla="*/ 3228655 w 3692679"/>
                  <a:gd name="connsiteY118" fmla="*/ 3405116 h 4046561"/>
                  <a:gd name="connsiteX119" fmla="*/ 3242303 w 3692679"/>
                  <a:gd name="connsiteY119" fmla="*/ 3425588 h 4046561"/>
                  <a:gd name="connsiteX120" fmla="*/ 3283246 w 3692679"/>
                  <a:gd name="connsiteY120" fmla="*/ 3459707 h 4046561"/>
                  <a:gd name="connsiteX121" fmla="*/ 3310541 w 3692679"/>
                  <a:gd name="connsiteY121" fmla="*/ 3500651 h 4046561"/>
                  <a:gd name="connsiteX122" fmla="*/ 3296894 w 3692679"/>
                  <a:gd name="connsiteY122" fmla="*/ 3521122 h 4046561"/>
                  <a:gd name="connsiteX123" fmla="*/ 3283246 w 3692679"/>
                  <a:gd name="connsiteY123" fmla="*/ 3562066 h 4046561"/>
                  <a:gd name="connsiteX124" fmla="*/ 3269598 w 3692679"/>
                  <a:gd name="connsiteY124" fmla="*/ 3582537 h 4046561"/>
                  <a:gd name="connsiteX125" fmla="*/ 3262774 w 3692679"/>
                  <a:gd name="connsiteY125" fmla="*/ 3603009 h 4046561"/>
                  <a:gd name="connsiteX126" fmla="*/ 3290070 w 3692679"/>
                  <a:gd name="connsiteY126" fmla="*/ 3650776 h 4046561"/>
                  <a:gd name="connsiteX127" fmla="*/ 3310541 w 3692679"/>
                  <a:gd name="connsiteY127" fmla="*/ 3664424 h 4046561"/>
                  <a:gd name="connsiteX128" fmla="*/ 3351485 w 3692679"/>
                  <a:gd name="connsiteY128" fmla="*/ 3691719 h 4046561"/>
                  <a:gd name="connsiteX129" fmla="*/ 3371956 w 3692679"/>
                  <a:gd name="connsiteY129" fmla="*/ 3705367 h 4046561"/>
                  <a:gd name="connsiteX130" fmla="*/ 3378780 w 3692679"/>
                  <a:gd name="connsiteY130" fmla="*/ 3725839 h 4046561"/>
                  <a:gd name="connsiteX131" fmla="*/ 3392428 w 3692679"/>
                  <a:gd name="connsiteY131" fmla="*/ 3746310 h 4046561"/>
                  <a:gd name="connsiteX132" fmla="*/ 3412900 w 3692679"/>
                  <a:gd name="connsiteY132" fmla="*/ 3814549 h 4046561"/>
                  <a:gd name="connsiteX133" fmla="*/ 3426547 w 3692679"/>
                  <a:gd name="connsiteY133" fmla="*/ 3903260 h 4046561"/>
                  <a:gd name="connsiteX134" fmla="*/ 3460667 w 3692679"/>
                  <a:gd name="connsiteY134" fmla="*/ 3937379 h 4046561"/>
                  <a:gd name="connsiteX135" fmla="*/ 3501610 w 3692679"/>
                  <a:gd name="connsiteY135" fmla="*/ 3978322 h 4046561"/>
                  <a:gd name="connsiteX136" fmla="*/ 3542553 w 3692679"/>
                  <a:gd name="connsiteY136" fmla="*/ 4012442 h 4046561"/>
                  <a:gd name="connsiteX137" fmla="*/ 3583497 w 3692679"/>
                  <a:gd name="connsiteY137" fmla="*/ 4046561 h 4046561"/>
                  <a:gd name="connsiteX138" fmla="*/ 3603968 w 3692679"/>
                  <a:gd name="connsiteY138" fmla="*/ 4005618 h 4046561"/>
                  <a:gd name="connsiteX139" fmla="*/ 3590321 w 3692679"/>
                  <a:gd name="connsiteY139" fmla="*/ 3957851 h 4046561"/>
                  <a:gd name="connsiteX140" fmla="*/ 3576673 w 3692679"/>
                  <a:gd name="connsiteY140" fmla="*/ 3910083 h 4046561"/>
                  <a:gd name="connsiteX141" fmla="*/ 3563025 w 3692679"/>
                  <a:gd name="connsiteY141" fmla="*/ 3889612 h 4046561"/>
                  <a:gd name="connsiteX142" fmla="*/ 3535730 w 3692679"/>
                  <a:gd name="connsiteY142" fmla="*/ 3828197 h 4046561"/>
                  <a:gd name="connsiteX143" fmla="*/ 3515258 w 3692679"/>
                  <a:gd name="connsiteY143" fmla="*/ 3780430 h 4046561"/>
                  <a:gd name="connsiteX144" fmla="*/ 3501610 w 3692679"/>
                  <a:gd name="connsiteY144" fmla="*/ 3759958 h 4046561"/>
                  <a:gd name="connsiteX145" fmla="*/ 3487962 w 3692679"/>
                  <a:gd name="connsiteY145" fmla="*/ 3719015 h 4046561"/>
                  <a:gd name="connsiteX146" fmla="*/ 3474315 w 3692679"/>
                  <a:gd name="connsiteY146" fmla="*/ 3678071 h 4046561"/>
                  <a:gd name="connsiteX147" fmla="*/ 3467491 w 3692679"/>
                  <a:gd name="connsiteY147" fmla="*/ 3650776 h 4046561"/>
                  <a:gd name="connsiteX148" fmla="*/ 3474459 w 3692679"/>
                  <a:gd name="connsiteY148" fmla="*/ 3569191 h 4046561"/>
                  <a:gd name="connsiteX149" fmla="*/ 3433371 w 3692679"/>
                  <a:gd name="connsiteY149" fmla="*/ 3541594 h 4046561"/>
                  <a:gd name="connsiteX150" fmla="*/ 3419724 w 3692679"/>
                  <a:gd name="connsiteY150" fmla="*/ 3411940 h 4046561"/>
                  <a:gd name="connsiteX151" fmla="*/ 3426547 w 3692679"/>
                  <a:gd name="connsiteY151" fmla="*/ 3309582 h 4046561"/>
                  <a:gd name="connsiteX152" fmla="*/ 3433371 w 3692679"/>
                  <a:gd name="connsiteY152" fmla="*/ 3282286 h 4046561"/>
                  <a:gd name="connsiteX153" fmla="*/ 3447019 w 3692679"/>
                  <a:gd name="connsiteY153" fmla="*/ 3241343 h 4046561"/>
                  <a:gd name="connsiteX154" fmla="*/ 3453843 w 3692679"/>
                  <a:gd name="connsiteY154" fmla="*/ 3220871 h 4046561"/>
                  <a:gd name="connsiteX155" fmla="*/ 3467491 w 3692679"/>
                  <a:gd name="connsiteY155" fmla="*/ 3200400 h 4046561"/>
                  <a:gd name="connsiteX156" fmla="*/ 3481138 w 3692679"/>
                  <a:gd name="connsiteY156" fmla="*/ 3159457 h 4046561"/>
                  <a:gd name="connsiteX157" fmla="*/ 3494786 w 3692679"/>
                  <a:gd name="connsiteY157" fmla="*/ 3138985 h 4046561"/>
                  <a:gd name="connsiteX158" fmla="*/ 3508434 w 3692679"/>
                  <a:gd name="connsiteY158" fmla="*/ 3098042 h 4046561"/>
                  <a:gd name="connsiteX159" fmla="*/ 3522082 w 3692679"/>
                  <a:gd name="connsiteY159" fmla="*/ 3057098 h 4046561"/>
                  <a:gd name="connsiteX160" fmla="*/ 3528906 w 3692679"/>
                  <a:gd name="connsiteY160" fmla="*/ 3036627 h 4046561"/>
                  <a:gd name="connsiteX161" fmla="*/ 3535730 w 3692679"/>
                  <a:gd name="connsiteY161" fmla="*/ 3009331 h 4046561"/>
                  <a:gd name="connsiteX162" fmla="*/ 3549377 w 3692679"/>
                  <a:gd name="connsiteY162" fmla="*/ 2968388 h 4046561"/>
                  <a:gd name="connsiteX163" fmla="*/ 3576673 w 3692679"/>
                  <a:gd name="connsiteY163" fmla="*/ 2886501 h 4046561"/>
                  <a:gd name="connsiteX164" fmla="*/ 3590321 w 3692679"/>
                  <a:gd name="connsiteY164" fmla="*/ 2838734 h 4046561"/>
                  <a:gd name="connsiteX165" fmla="*/ 3603968 w 3692679"/>
                  <a:gd name="connsiteY165" fmla="*/ 2797791 h 4046561"/>
                  <a:gd name="connsiteX166" fmla="*/ 3610792 w 3692679"/>
                  <a:gd name="connsiteY166" fmla="*/ 2770495 h 4046561"/>
                  <a:gd name="connsiteX167" fmla="*/ 3624440 w 3692679"/>
                  <a:gd name="connsiteY167" fmla="*/ 2729552 h 4046561"/>
                  <a:gd name="connsiteX168" fmla="*/ 3631264 w 3692679"/>
                  <a:gd name="connsiteY168" fmla="*/ 2681785 h 4046561"/>
                  <a:gd name="connsiteX169" fmla="*/ 3638088 w 3692679"/>
                  <a:gd name="connsiteY169" fmla="*/ 2654489 h 4046561"/>
                  <a:gd name="connsiteX170" fmla="*/ 3644912 w 3692679"/>
                  <a:gd name="connsiteY170" fmla="*/ 2593074 h 4046561"/>
                  <a:gd name="connsiteX171" fmla="*/ 3658559 w 3692679"/>
                  <a:gd name="connsiteY171" fmla="*/ 2483892 h 4046561"/>
                  <a:gd name="connsiteX172" fmla="*/ 3665383 w 3692679"/>
                  <a:gd name="connsiteY172" fmla="*/ 2333767 h 4046561"/>
                  <a:gd name="connsiteX173" fmla="*/ 3672207 w 3692679"/>
                  <a:gd name="connsiteY173" fmla="*/ 2272352 h 4046561"/>
                  <a:gd name="connsiteX174" fmla="*/ 3692679 w 3692679"/>
                  <a:gd name="connsiteY174" fmla="*/ 1924334 h 4046561"/>
                  <a:gd name="connsiteX175" fmla="*/ 3685855 w 3692679"/>
                  <a:gd name="connsiteY175" fmla="*/ 1828800 h 4046561"/>
                  <a:gd name="connsiteX176" fmla="*/ 3665383 w 3692679"/>
                  <a:gd name="connsiteY176" fmla="*/ 1760561 h 4046561"/>
                  <a:gd name="connsiteX177" fmla="*/ 3658559 w 3692679"/>
                  <a:gd name="connsiteY177" fmla="*/ 1726442 h 4046561"/>
                  <a:gd name="connsiteX178" fmla="*/ 3651735 w 3692679"/>
                  <a:gd name="connsiteY178" fmla="*/ 1705970 h 4046561"/>
                  <a:gd name="connsiteX179" fmla="*/ 3644912 w 3692679"/>
                  <a:gd name="connsiteY179" fmla="*/ 1726442 h 4046561"/>
                  <a:gd name="connsiteX180" fmla="*/ 3631264 w 3692679"/>
                  <a:gd name="connsiteY180" fmla="*/ 1746913 h 4046561"/>
                  <a:gd name="connsiteX181" fmla="*/ 3597144 w 3692679"/>
                  <a:gd name="connsiteY181" fmla="*/ 1801504 h 4046561"/>
                  <a:gd name="connsiteX182" fmla="*/ 3590321 w 3692679"/>
                  <a:gd name="connsiteY182" fmla="*/ 1821976 h 4046561"/>
                  <a:gd name="connsiteX183" fmla="*/ 3549377 w 3692679"/>
                  <a:gd name="connsiteY183" fmla="*/ 1842448 h 4046561"/>
                  <a:gd name="connsiteX184" fmla="*/ 3501610 w 3692679"/>
                  <a:gd name="connsiteY184" fmla="*/ 1862919 h 4046561"/>
                  <a:gd name="connsiteX185" fmla="*/ 3378780 w 3692679"/>
                  <a:gd name="connsiteY185" fmla="*/ 1835624 h 4046561"/>
                  <a:gd name="connsiteX186" fmla="*/ 3303856 w 3692679"/>
                  <a:gd name="connsiteY186" fmla="*/ 1822129 h 4046561"/>
                  <a:gd name="connsiteX187" fmla="*/ 3310679 w 3692679"/>
                  <a:gd name="connsiteY187" fmla="*/ 1603747 h 4046561"/>
                  <a:gd name="connsiteX188" fmla="*/ 3297030 w 3692679"/>
                  <a:gd name="connsiteY188" fmla="*/ 1487731 h 4046561"/>
                  <a:gd name="connsiteX189" fmla="*/ 3303718 w 3692679"/>
                  <a:gd name="connsiteY189" fmla="*/ 1398895 h 4046561"/>
                  <a:gd name="connsiteX190" fmla="*/ 3296894 w 3692679"/>
                  <a:gd name="connsiteY190" fmla="*/ 1378424 h 4046561"/>
                  <a:gd name="connsiteX191" fmla="*/ 3290070 w 3692679"/>
                  <a:gd name="connsiteY191" fmla="*/ 1357952 h 4046561"/>
                  <a:gd name="connsiteX192" fmla="*/ 3071706 w 3692679"/>
                  <a:gd name="connsiteY192" fmla="*/ 1330657 h 4046561"/>
                  <a:gd name="connsiteX193" fmla="*/ 2846518 w 3692679"/>
                  <a:gd name="connsiteY193" fmla="*/ 1337480 h 4046561"/>
                  <a:gd name="connsiteX194" fmla="*/ 2805691 w 3692679"/>
                  <a:gd name="connsiteY194" fmla="*/ 1351242 h 4046561"/>
                  <a:gd name="connsiteX195" fmla="*/ 2792043 w 3692679"/>
                  <a:gd name="connsiteY195" fmla="*/ 1385364 h 4046561"/>
                  <a:gd name="connsiteX196" fmla="*/ 2791927 w 3692679"/>
                  <a:gd name="connsiteY196" fmla="*/ 1473958 h 4046561"/>
                  <a:gd name="connsiteX197" fmla="*/ 2785103 w 3692679"/>
                  <a:gd name="connsiteY197" fmla="*/ 1521725 h 4046561"/>
                  <a:gd name="connsiteX198" fmla="*/ 2791927 w 3692679"/>
                  <a:gd name="connsiteY198" fmla="*/ 1705970 h 4046561"/>
                  <a:gd name="connsiteX199" fmla="*/ 2805574 w 3692679"/>
                  <a:gd name="connsiteY199" fmla="*/ 1808328 h 4046561"/>
                  <a:gd name="connsiteX200" fmla="*/ 2798750 w 3692679"/>
                  <a:gd name="connsiteY200" fmla="*/ 1835624 h 4046561"/>
                  <a:gd name="connsiteX201" fmla="*/ 2737335 w 3692679"/>
                  <a:gd name="connsiteY201" fmla="*/ 1828800 h 4046561"/>
                  <a:gd name="connsiteX202" fmla="*/ 2614506 w 3692679"/>
                  <a:gd name="connsiteY202" fmla="*/ 1821976 h 4046561"/>
                  <a:gd name="connsiteX203" fmla="*/ 2348374 w 3692679"/>
                  <a:gd name="connsiteY203" fmla="*/ 1808328 h 4046561"/>
                  <a:gd name="connsiteX204" fmla="*/ 2225638 w 3692679"/>
                  <a:gd name="connsiteY204" fmla="*/ 1815305 h 4046561"/>
                  <a:gd name="connsiteX205" fmla="*/ 2150573 w 3692679"/>
                  <a:gd name="connsiteY205" fmla="*/ 1815305 h 4046561"/>
                  <a:gd name="connsiteX206" fmla="*/ 1979968 w 3692679"/>
                  <a:gd name="connsiteY206" fmla="*/ 1808480 h 4046561"/>
                  <a:gd name="connsiteX207" fmla="*/ 1918470 w 3692679"/>
                  <a:gd name="connsiteY207" fmla="*/ 1753737 h 4046561"/>
                  <a:gd name="connsiteX208" fmla="*/ 1877527 w 3692679"/>
                  <a:gd name="connsiteY208" fmla="*/ 1692322 h 4046561"/>
                  <a:gd name="connsiteX209" fmla="*/ 1863879 w 3692679"/>
                  <a:gd name="connsiteY209" fmla="*/ 1671851 h 4046561"/>
                  <a:gd name="connsiteX210" fmla="*/ 1822935 w 3692679"/>
                  <a:gd name="connsiteY210" fmla="*/ 1630907 h 4046561"/>
                  <a:gd name="connsiteX211" fmla="*/ 1775168 w 3692679"/>
                  <a:gd name="connsiteY211" fmla="*/ 1576316 h 4046561"/>
                  <a:gd name="connsiteX212" fmla="*/ 1720577 w 3692679"/>
                  <a:gd name="connsiteY212" fmla="*/ 1514901 h 4046561"/>
                  <a:gd name="connsiteX213" fmla="*/ 1679634 w 3692679"/>
                  <a:gd name="connsiteY213" fmla="*/ 1487606 h 4046561"/>
                  <a:gd name="connsiteX214" fmla="*/ 1618219 w 3692679"/>
                  <a:gd name="connsiteY214" fmla="*/ 1439839 h 4046561"/>
                  <a:gd name="connsiteX215" fmla="*/ 1577276 w 3692679"/>
                  <a:gd name="connsiteY215" fmla="*/ 1398895 h 4046561"/>
                  <a:gd name="connsiteX216" fmla="*/ 1536333 w 3692679"/>
                  <a:gd name="connsiteY216" fmla="*/ 1371600 h 4046561"/>
                  <a:gd name="connsiteX217" fmla="*/ 1488565 w 3692679"/>
                  <a:gd name="connsiteY217" fmla="*/ 1310185 h 4046561"/>
                  <a:gd name="connsiteX218" fmla="*/ 1468094 w 3692679"/>
                  <a:gd name="connsiteY218" fmla="*/ 1289713 h 4046561"/>
                  <a:gd name="connsiteX219" fmla="*/ 1447622 w 3692679"/>
                  <a:gd name="connsiteY219" fmla="*/ 1282889 h 4046561"/>
                  <a:gd name="connsiteX220" fmla="*/ 1420327 w 3692679"/>
                  <a:gd name="connsiteY220" fmla="*/ 1248770 h 4046561"/>
                  <a:gd name="connsiteX221" fmla="*/ 1393031 w 3692679"/>
                  <a:gd name="connsiteY221" fmla="*/ 1214651 h 4046561"/>
                  <a:gd name="connsiteX222" fmla="*/ 1379383 w 3692679"/>
                  <a:gd name="connsiteY222" fmla="*/ 1194179 h 4046561"/>
                  <a:gd name="connsiteX223" fmla="*/ 1338440 w 3692679"/>
                  <a:gd name="connsiteY223" fmla="*/ 1153236 h 4046561"/>
                  <a:gd name="connsiteX224" fmla="*/ 1304321 w 3692679"/>
                  <a:gd name="connsiteY224" fmla="*/ 1125940 h 4046561"/>
                  <a:gd name="connsiteX225" fmla="*/ 1290673 w 3692679"/>
                  <a:gd name="connsiteY225" fmla="*/ 1098645 h 4046561"/>
                  <a:gd name="connsiteX226" fmla="*/ 1270201 w 3692679"/>
                  <a:gd name="connsiteY226" fmla="*/ 1084997 h 4046561"/>
                  <a:gd name="connsiteX227" fmla="*/ 1242906 w 3692679"/>
                  <a:gd name="connsiteY227" fmla="*/ 1064525 h 4046561"/>
                  <a:gd name="connsiteX228" fmla="*/ 1297551 w 3692679"/>
                  <a:gd name="connsiteY228" fmla="*/ 873530 h 4046561"/>
                  <a:gd name="connsiteX229" fmla="*/ 1345320 w 3692679"/>
                  <a:gd name="connsiteY229" fmla="*/ 743866 h 4046561"/>
                  <a:gd name="connsiteX230" fmla="*/ 1331672 w 3692679"/>
                  <a:gd name="connsiteY230" fmla="*/ 696095 h 4046561"/>
                  <a:gd name="connsiteX231" fmla="*/ 1249782 w 3692679"/>
                  <a:gd name="connsiteY231" fmla="*/ 696095 h 4046561"/>
                  <a:gd name="connsiteX232" fmla="*/ 1113344 w 3692679"/>
                  <a:gd name="connsiteY232" fmla="*/ 621082 h 4046561"/>
                  <a:gd name="connsiteX233" fmla="*/ 949519 w 3692679"/>
                  <a:gd name="connsiteY233" fmla="*/ 545956 h 4046561"/>
                  <a:gd name="connsiteX234" fmla="*/ 846197 w 3692679"/>
                  <a:gd name="connsiteY234" fmla="*/ 484536 h 4046561"/>
                  <a:gd name="connsiteX235" fmla="*/ 772090 w 3692679"/>
                  <a:gd name="connsiteY235" fmla="*/ 450415 h 4046561"/>
                  <a:gd name="connsiteX236" fmla="*/ 717496 w 3692679"/>
                  <a:gd name="connsiteY236" fmla="*/ 429940 h 4046561"/>
                  <a:gd name="connsiteX237" fmla="*/ 662904 w 3692679"/>
                  <a:gd name="connsiteY237" fmla="*/ 388994 h 4046561"/>
                  <a:gd name="connsiteX238" fmla="*/ 642430 w 3692679"/>
                  <a:gd name="connsiteY238" fmla="*/ 375345 h 4046561"/>
                  <a:gd name="connsiteX239" fmla="*/ 574189 w 3692679"/>
                  <a:gd name="connsiteY239" fmla="*/ 368521 h 4046561"/>
                  <a:gd name="connsiteX240" fmla="*/ 560564 w 3692679"/>
                  <a:gd name="connsiteY240" fmla="*/ 354900 h 4046561"/>
                  <a:gd name="connsiteX241" fmla="*/ 669728 w 3692679"/>
                  <a:gd name="connsiteY241" fmla="*/ 163787 h 4046561"/>
                  <a:gd name="connsiteX242" fmla="*/ 642457 w 3692679"/>
                  <a:gd name="connsiteY242" fmla="*/ 109204 h 4046561"/>
                  <a:gd name="connsiteX243" fmla="*/ 581060 w 3692679"/>
                  <a:gd name="connsiteY243" fmla="*/ 68261 h 4046561"/>
                  <a:gd name="connsiteX244" fmla="*/ 512772 w 3692679"/>
                  <a:gd name="connsiteY244" fmla="*/ 34122 h 4046561"/>
                  <a:gd name="connsiteX245" fmla="*/ 451335 w 3692679"/>
                  <a:gd name="connsiteY245" fmla="*/ 27295 h 4046561"/>
                  <a:gd name="connsiteX246" fmla="*/ 444512 w 3692679"/>
                  <a:gd name="connsiteY246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23640 w 3692679"/>
                  <a:gd name="connsiteY91" fmla="*/ 2839210 h 4046561"/>
                  <a:gd name="connsiteX92" fmla="*/ 2546479 w 3692679"/>
                  <a:gd name="connsiteY92" fmla="*/ 2900635 h 4046561"/>
                  <a:gd name="connsiteX93" fmla="*/ 2628263 w 3692679"/>
                  <a:gd name="connsiteY93" fmla="*/ 2941341 h 4046561"/>
                  <a:gd name="connsiteX94" fmla="*/ 2689680 w 3692679"/>
                  <a:gd name="connsiteY94" fmla="*/ 2982287 h 4046561"/>
                  <a:gd name="connsiteX95" fmla="*/ 2696392 w 3692679"/>
                  <a:gd name="connsiteY95" fmla="*/ 2995683 h 4046561"/>
                  <a:gd name="connsiteX96" fmla="*/ 2703216 w 3692679"/>
                  <a:gd name="connsiteY96" fmla="*/ 3016155 h 4046561"/>
                  <a:gd name="connsiteX97" fmla="*/ 2723688 w 3692679"/>
                  <a:gd name="connsiteY97" fmla="*/ 3057098 h 4046561"/>
                  <a:gd name="connsiteX98" fmla="*/ 2716864 w 3692679"/>
                  <a:gd name="connsiteY98" fmla="*/ 3118513 h 4046561"/>
                  <a:gd name="connsiteX99" fmla="*/ 2655560 w 3692679"/>
                  <a:gd name="connsiteY99" fmla="*/ 3193845 h 4046561"/>
                  <a:gd name="connsiteX100" fmla="*/ 2621439 w 3692679"/>
                  <a:gd name="connsiteY100" fmla="*/ 3248441 h 4046561"/>
                  <a:gd name="connsiteX101" fmla="*/ 2594034 w 3692679"/>
                  <a:gd name="connsiteY101" fmla="*/ 3323230 h 4046561"/>
                  <a:gd name="connsiteX102" fmla="*/ 2634977 w 3692679"/>
                  <a:gd name="connsiteY102" fmla="*/ 3357349 h 4046561"/>
                  <a:gd name="connsiteX103" fmla="*/ 2655449 w 3692679"/>
                  <a:gd name="connsiteY103" fmla="*/ 3364173 h 4046561"/>
                  <a:gd name="connsiteX104" fmla="*/ 2675921 w 3692679"/>
                  <a:gd name="connsiteY104" fmla="*/ 3377821 h 4046561"/>
                  <a:gd name="connsiteX105" fmla="*/ 2696392 w 3692679"/>
                  <a:gd name="connsiteY105" fmla="*/ 3384645 h 4046561"/>
                  <a:gd name="connsiteX106" fmla="*/ 2757807 w 3692679"/>
                  <a:gd name="connsiteY106" fmla="*/ 3418764 h 4046561"/>
                  <a:gd name="connsiteX107" fmla="*/ 2778279 w 3692679"/>
                  <a:gd name="connsiteY107" fmla="*/ 3432412 h 4046561"/>
                  <a:gd name="connsiteX108" fmla="*/ 2826164 w 3692679"/>
                  <a:gd name="connsiteY108" fmla="*/ 3473648 h 4046561"/>
                  <a:gd name="connsiteX109" fmla="*/ 2880757 w 3692679"/>
                  <a:gd name="connsiteY109" fmla="*/ 3507771 h 4046561"/>
                  <a:gd name="connsiteX110" fmla="*/ 2921580 w 3692679"/>
                  <a:gd name="connsiteY110" fmla="*/ 3500651 h 4046561"/>
                  <a:gd name="connsiteX111" fmla="*/ 2989944 w 3692679"/>
                  <a:gd name="connsiteY111" fmla="*/ 3439525 h 4046561"/>
                  <a:gd name="connsiteX112" fmla="*/ 3092177 w 3692679"/>
                  <a:gd name="connsiteY112" fmla="*/ 3370997 h 4046561"/>
                  <a:gd name="connsiteX113" fmla="*/ 3105825 w 3692679"/>
                  <a:gd name="connsiteY113" fmla="*/ 3350525 h 4046561"/>
                  <a:gd name="connsiteX114" fmla="*/ 3119473 w 3692679"/>
                  <a:gd name="connsiteY114" fmla="*/ 3370997 h 4046561"/>
                  <a:gd name="connsiteX115" fmla="*/ 3126297 w 3692679"/>
                  <a:gd name="connsiteY115" fmla="*/ 3391468 h 4046561"/>
                  <a:gd name="connsiteX116" fmla="*/ 3167240 w 3692679"/>
                  <a:gd name="connsiteY116" fmla="*/ 3418764 h 4046561"/>
                  <a:gd name="connsiteX117" fmla="*/ 3187712 w 3692679"/>
                  <a:gd name="connsiteY117" fmla="*/ 3432412 h 4046561"/>
                  <a:gd name="connsiteX118" fmla="*/ 3228655 w 3692679"/>
                  <a:gd name="connsiteY118" fmla="*/ 3405116 h 4046561"/>
                  <a:gd name="connsiteX119" fmla="*/ 3242303 w 3692679"/>
                  <a:gd name="connsiteY119" fmla="*/ 3425588 h 4046561"/>
                  <a:gd name="connsiteX120" fmla="*/ 3283246 w 3692679"/>
                  <a:gd name="connsiteY120" fmla="*/ 3459707 h 4046561"/>
                  <a:gd name="connsiteX121" fmla="*/ 3310541 w 3692679"/>
                  <a:gd name="connsiteY121" fmla="*/ 3500651 h 4046561"/>
                  <a:gd name="connsiteX122" fmla="*/ 3296894 w 3692679"/>
                  <a:gd name="connsiteY122" fmla="*/ 3521122 h 4046561"/>
                  <a:gd name="connsiteX123" fmla="*/ 3283246 w 3692679"/>
                  <a:gd name="connsiteY123" fmla="*/ 3562066 h 4046561"/>
                  <a:gd name="connsiteX124" fmla="*/ 3269598 w 3692679"/>
                  <a:gd name="connsiteY124" fmla="*/ 3582537 h 4046561"/>
                  <a:gd name="connsiteX125" fmla="*/ 3262774 w 3692679"/>
                  <a:gd name="connsiteY125" fmla="*/ 3603009 h 4046561"/>
                  <a:gd name="connsiteX126" fmla="*/ 3290070 w 3692679"/>
                  <a:gd name="connsiteY126" fmla="*/ 3650776 h 4046561"/>
                  <a:gd name="connsiteX127" fmla="*/ 3310541 w 3692679"/>
                  <a:gd name="connsiteY127" fmla="*/ 3664424 h 4046561"/>
                  <a:gd name="connsiteX128" fmla="*/ 3351485 w 3692679"/>
                  <a:gd name="connsiteY128" fmla="*/ 3691719 h 4046561"/>
                  <a:gd name="connsiteX129" fmla="*/ 3371956 w 3692679"/>
                  <a:gd name="connsiteY129" fmla="*/ 3705367 h 4046561"/>
                  <a:gd name="connsiteX130" fmla="*/ 3378780 w 3692679"/>
                  <a:gd name="connsiteY130" fmla="*/ 3725839 h 4046561"/>
                  <a:gd name="connsiteX131" fmla="*/ 3392428 w 3692679"/>
                  <a:gd name="connsiteY131" fmla="*/ 3746310 h 4046561"/>
                  <a:gd name="connsiteX132" fmla="*/ 3412900 w 3692679"/>
                  <a:gd name="connsiteY132" fmla="*/ 3814549 h 4046561"/>
                  <a:gd name="connsiteX133" fmla="*/ 3426547 w 3692679"/>
                  <a:gd name="connsiteY133" fmla="*/ 3903260 h 4046561"/>
                  <a:gd name="connsiteX134" fmla="*/ 3460667 w 3692679"/>
                  <a:gd name="connsiteY134" fmla="*/ 3937379 h 4046561"/>
                  <a:gd name="connsiteX135" fmla="*/ 3501610 w 3692679"/>
                  <a:gd name="connsiteY135" fmla="*/ 3978322 h 4046561"/>
                  <a:gd name="connsiteX136" fmla="*/ 3542553 w 3692679"/>
                  <a:gd name="connsiteY136" fmla="*/ 4012442 h 4046561"/>
                  <a:gd name="connsiteX137" fmla="*/ 3583497 w 3692679"/>
                  <a:gd name="connsiteY137" fmla="*/ 4046561 h 4046561"/>
                  <a:gd name="connsiteX138" fmla="*/ 3603968 w 3692679"/>
                  <a:gd name="connsiteY138" fmla="*/ 4005618 h 4046561"/>
                  <a:gd name="connsiteX139" fmla="*/ 3590321 w 3692679"/>
                  <a:gd name="connsiteY139" fmla="*/ 3957851 h 4046561"/>
                  <a:gd name="connsiteX140" fmla="*/ 3576673 w 3692679"/>
                  <a:gd name="connsiteY140" fmla="*/ 3910083 h 4046561"/>
                  <a:gd name="connsiteX141" fmla="*/ 3563025 w 3692679"/>
                  <a:gd name="connsiteY141" fmla="*/ 3889612 h 4046561"/>
                  <a:gd name="connsiteX142" fmla="*/ 3535730 w 3692679"/>
                  <a:gd name="connsiteY142" fmla="*/ 3828197 h 4046561"/>
                  <a:gd name="connsiteX143" fmla="*/ 3515258 w 3692679"/>
                  <a:gd name="connsiteY143" fmla="*/ 3780430 h 4046561"/>
                  <a:gd name="connsiteX144" fmla="*/ 3501610 w 3692679"/>
                  <a:gd name="connsiteY144" fmla="*/ 3759958 h 4046561"/>
                  <a:gd name="connsiteX145" fmla="*/ 3487962 w 3692679"/>
                  <a:gd name="connsiteY145" fmla="*/ 3719015 h 4046561"/>
                  <a:gd name="connsiteX146" fmla="*/ 3474315 w 3692679"/>
                  <a:gd name="connsiteY146" fmla="*/ 3678071 h 4046561"/>
                  <a:gd name="connsiteX147" fmla="*/ 3467491 w 3692679"/>
                  <a:gd name="connsiteY147" fmla="*/ 3650776 h 4046561"/>
                  <a:gd name="connsiteX148" fmla="*/ 3474459 w 3692679"/>
                  <a:gd name="connsiteY148" fmla="*/ 3569191 h 4046561"/>
                  <a:gd name="connsiteX149" fmla="*/ 3433371 w 3692679"/>
                  <a:gd name="connsiteY149" fmla="*/ 3541594 h 4046561"/>
                  <a:gd name="connsiteX150" fmla="*/ 3460812 w 3692679"/>
                  <a:gd name="connsiteY150" fmla="*/ 3384930 h 4046561"/>
                  <a:gd name="connsiteX151" fmla="*/ 3426547 w 3692679"/>
                  <a:gd name="connsiteY151" fmla="*/ 3309582 h 4046561"/>
                  <a:gd name="connsiteX152" fmla="*/ 3433371 w 3692679"/>
                  <a:gd name="connsiteY152" fmla="*/ 3282286 h 4046561"/>
                  <a:gd name="connsiteX153" fmla="*/ 3447019 w 3692679"/>
                  <a:gd name="connsiteY153" fmla="*/ 3241343 h 4046561"/>
                  <a:gd name="connsiteX154" fmla="*/ 3453843 w 3692679"/>
                  <a:gd name="connsiteY154" fmla="*/ 3220871 h 4046561"/>
                  <a:gd name="connsiteX155" fmla="*/ 3467491 w 3692679"/>
                  <a:gd name="connsiteY155" fmla="*/ 3200400 h 4046561"/>
                  <a:gd name="connsiteX156" fmla="*/ 3481138 w 3692679"/>
                  <a:gd name="connsiteY156" fmla="*/ 3159457 h 4046561"/>
                  <a:gd name="connsiteX157" fmla="*/ 3494786 w 3692679"/>
                  <a:gd name="connsiteY157" fmla="*/ 3138985 h 4046561"/>
                  <a:gd name="connsiteX158" fmla="*/ 3508434 w 3692679"/>
                  <a:gd name="connsiteY158" fmla="*/ 3098042 h 4046561"/>
                  <a:gd name="connsiteX159" fmla="*/ 3522082 w 3692679"/>
                  <a:gd name="connsiteY159" fmla="*/ 3057098 h 4046561"/>
                  <a:gd name="connsiteX160" fmla="*/ 3528906 w 3692679"/>
                  <a:gd name="connsiteY160" fmla="*/ 3036627 h 4046561"/>
                  <a:gd name="connsiteX161" fmla="*/ 3535730 w 3692679"/>
                  <a:gd name="connsiteY161" fmla="*/ 3009331 h 4046561"/>
                  <a:gd name="connsiteX162" fmla="*/ 3549377 w 3692679"/>
                  <a:gd name="connsiteY162" fmla="*/ 2968388 h 4046561"/>
                  <a:gd name="connsiteX163" fmla="*/ 3576673 w 3692679"/>
                  <a:gd name="connsiteY163" fmla="*/ 2886501 h 4046561"/>
                  <a:gd name="connsiteX164" fmla="*/ 3590321 w 3692679"/>
                  <a:gd name="connsiteY164" fmla="*/ 2838734 h 4046561"/>
                  <a:gd name="connsiteX165" fmla="*/ 3603968 w 3692679"/>
                  <a:gd name="connsiteY165" fmla="*/ 2797791 h 4046561"/>
                  <a:gd name="connsiteX166" fmla="*/ 3610792 w 3692679"/>
                  <a:gd name="connsiteY166" fmla="*/ 2770495 h 4046561"/>
                  <a:gd name="connsiteX167" fmla="*/ 3624440 w 3692679"/>
                  <a:gd name="connsiteY167" fmla="*/ 2729552 h 4046561"/>
                  <a:gd name="connsiteX168" fmla="*/ 3631264 w 3692679"/>
                  <a:gd name="connsiteY168" fmla="*/ 2681785 h 4046561"/>
                  <a:gd name="connsiteX169" fmla="*/ 3638088 w 3692679"/>
                  <a:gd name="connsiteY169" fmla="*/ 2654489 h 4046561"/>
                  <a:gd name="connsiteX170" fmla="*/ 3644912 w 3692679"/>
                  <a:gd name="connsiteY170" fmla="*/ 2593074 h 4046561"/>
                  <a:gd name="connsiteX171" fmla="*/ 3658559 w 3692679"/>
                  <a:gd name="connsiteY171" fmla="*/ 2483892 h 4046561"/>
                  <a:gd name="connsiteX172" fmla="*/ 3665383 w 3692679"/>
                  <a:gd name="connsiteY172" fmla="*/ 2333767 h 4046561"/>
                  <a:gd name="connsiteX173" fmla="*/ 3672207 w 3692679"/>
                  <a:gd name="connsiteY173" fmla="*/ 2272352 h 4046561"/>
                  <a:gd name="connsiteX174" fmla="*/ 3692679 w 3692679"/>
                  <a:gd name="connsiteY174" fmla="*/ 1924334 h 4046561"/>
                  <a:gd name="connsiteX175" fmla="*/ 3685855 w 3692679"/>
                  <a:gd name="connsiteY175" fmla="*/ 1828800 h 4046561"/>
                  <a:gd name="connsiteX176" fmla="*/ 3665383 w 3692679"/>
                  <a:gd name="connsiteY176" fmla="*/ 1760561 h 4046561"/>
                  <a:gd name="connsiteX177" fmla="*/ 3658559 w 3692679"/>
                  <a:gd name="connsiteY177" fmla="*/ 1726442 h 4046561"/>
                  <a:gd name="connsiteX178" fmla="*/ 3651735 w 3692679"/>
                  <a:gd name="connsiteY178" fmla="*/ 1705970 h 4046561"/>
                  <a:gd name="connsiteX179" fmla="*/ 3644912 w 3692679"/>
                  <a:gd name="connsiteY179" fmla="*/ 1726442 h 4046561"/>
                  <a:gd name="connsiteX180" fmla="*/ 3631264 w 3692679"/>
                  <a:gd name="connsiteY180" fmla="*/ 1746913 h 4046561"/>
                  <a:gd name="connsiteX181" fmla="*/ 3597144 w 3692679"/>
                  <a:gd name="connsiteY181" fmla="*/ 1801504 h 4046561"/>
                  <a:gd name="connsiteX182" fmla="*/ 3590321 w 3692679"/>
                  <a:gd name="connsiteY182" fmla="*/ 1821976 h 4046561"/>
                  <a:gd name="connsiteX183" fmla="*/ 3549377 w 3692679"/>
                  <a:gd name="connsiteY183" fmla="*/ 1842448 h 4046561"/>
                  <a:gd name="connsiteX184" fmla="*/ 3501610 w 3692679"/>
                  <a:gd name="connsiteY184" fmla="*/ 1862919 h 4046561"/>
                  <a:gd name="connsiteX185" fmla="*/ 3378780 w 3692679"/>
                  <a:gd name="connsiteY185" fmla="*/ 1835624 h 4046561"/>
                  <a:gd name="connsiteX186" fmla="*/ 3303856 w 3692679"/>
                  <a:gd name="connsiteY186" fmla="*/ 1822129 h 4046561"/>
                  <a:gd name="connsiteX187" fmla="*/ 3310679 w 3692679"/>
                  <a:gd name="connsiteY187" fmla="*/ 1603747 h 4046561"/>
                  <a:gd name="connsiteX188" fmla="*/ 3297030 w 3692679"/>
                  <a:gd name="connsiteY188" fmla="*/ 1487731 h 4046561"/>
                  <a:gd name="connsiteX189" fmla="*/ 3303718 w 3692679"/>
                  <a:gd name="connsiteY189" fmla="*/ 1398895 h 4046561"/>
                  <a:gd name="connsiteX190" fmla="*/ 3296894 w 3692679"/>
                  <a:gd name="connsiteY190" fmla="*/ 1378424 h 4046561"/>
                  <a:gd name="connsiteX191" fmla="*/ 3290070 w 3692679"/>
                  <a:gd name="connsiteY191" fmla="*/ 1357952 h 4046561"/>
                  <a:gd name="connsiteX192" fmla="*/ 3071706 w 3692679"/>
                  <a:gd name="connsiteY192" fmla="*/ 1330657 h 4046561"/>
                  <a:gd name="connsiteX193" fmla="*/ 2846518 w 3692679"/>
                  <a:gd name="connsiteY193" fmla="*/ 1337480 h 4046561"/>
                  <a:gd name="connsiteX194" fmla="*/ 2805691 w 3692679"/>
                  <a:gd name="connsiteY194" fmla="*/ 1351242 h 4046561"/>
                  <a:gd name="connsiteX195" fmla="*/ 2792043 w 3692679"/>
                  <a:gd name="connsiteY195" fmla="*/ 1385364 h 4046561"/>
                  <a:gd name="connsiteX196" fmla="*/ 2791927 w 3692679"/>
                  <a:gd name="connsiteY196" fmla="*/ 1473958 h 4046561"/>
                  <a:gd name="connsiteX197" fmla="*/ 2785103 w 3692679"/>
                  <a:gd name="connsiteY197" fmla="*/ 1521725 h 4046561"/>
                  <a:gd name="connsiteX198" fmla="*/ 2791927 w 3692679"/>
                  <a:gd name="connsiteY198" fmla="*/ 1705970 h 4046561"/>
                  <a:gd name="connsiteX199" fmla="*/ 2805574 w 3692679"/>
                  <a:gd name="connsiteY199" fmla="*/ 1808328 h 4046561"/>
                  <a:gd name="connsiteX200" fmla="*/ 2798750 w 3692679"/>
                  <a:gd name="connsiteY200" fmla="*/ 1835624 h 4046561"/>
                  <a:gd name="connsiteX201" fmla="*/ 2737335 w 3692679"/>
                  <a:gd name="connsiteY201" fmla="*/ 1828800 h 4046561"/>
                  <a:gd name="connsiteX202" fmla="*/ 2614506 w 3692679"/>
                  <a:gd name="connsiteY202" fmla="*/ 1821976 h 4046561"/>
                  <a:gd name="connsiteX203" fmla="*/ 2348374 w 3692679"/>
                  <a:gd name="connsiteY203" fmla="*/ 1808328 h 4046561"/>
                  <a:gd name="connsiteX204" fmla="*/ 2225638 w 3692679"/>
                  <a:gd name="connsiteY204" fmla="*/ 1815305 h 4046561"/>
                  <a:gd name="connsiteX205" fmla="*/ 2150573 w 3692679"/>
                  <a:gd name="connsiteY205" fmla="*/ 1815305 h 4046561"/>
                  <a:gd name="connsiteX206" fmla="*/ 1979968 w 3692679"/>
                  <a:gd name="connsiteY206" fmla="*/ 1808480 h 4046561"/>
                  <a:gd name="connsiteX207" fmla="*/ 1918470 w 3692679"/>
                  <a:gd name="connsiteY207" fmla="*/ 1753737 h 4046561"/>
                  <a:gd name="connsiteX208" fmla="*/ 1877527 w 3692679"/>
                  <a:gd name="connsiteY208" fmla="*/ 1692322 h 4046561"/>
                  <a:gd name="connsiteX209" fmla="*/ 1863879 w 3692679"/>
                  <a:gd name="connsiteY209" fmla="*/ 1671851 h 4046561"/>
                  <a:gd name="connsiteX210" fmla="*/ 1822935 w 3692679"/>
                  <a:gd name="connsiteY210" fmla="*/ 1630907 h 4046561"/>
                  <a:gd name="connsiteX211" fmla="*/ 1775168 w 3692679"/>
                  <a:gd name="connsiteY211" fmla="*/ 1576316 h 4046561"/>
                  <a:gd name="connsiteX212" fmla="*/ 1720577 w 3692679"/>
                  <a:gd name="connsiteY212" fmla="*/ 1514901 h 4046561"/>
                  <a:gd name="connsiteX213" fmla="*/ 1679634 w 3692679"/>
                  <a:gd name="connsiteY213" fmla="*/ 1487606 h 4046561"/>
                  <a:gd name="connsiteX214" fmla="*/ 1618219 w 3692679"/>
                  <a:gd name="connsiteY214" fmla="*/ 1439839 h 4046561"/>
                  <a:gd name="connsiteX215" fmla="*/ 1577276 w 3692679"/>
                  <a:gd name="connsiteY215" fmla="*/ 1398895 h 4046561"/>
                  <a:gd name="connsiteX216" fmla="*/ 1536333 w 3692679"/>
                  <a:gd name="connsiteY216" fmla="*/ 1371600 h 4046561"/>
                  <a:gd name="connsiteX217" fmla="*/ 1488565 w 3692679"/>
                  <a:gd name="connsiteY217" fmla="*/ 1310185 h 4046561"/>
                  <a:gd name="connsiteX218" fmla="*/ 1468094 w 3692679"/>
                  <a:gd name="connsiteY218" fmla="*/ 1289713 h 4046561"/>
                  <a:gd name="connsiteX219" fmla="*/ 1447622 w 3692679"/>
                  <a:gd name="connsiteY219" fmla="*/ 1282889 h 4046561"/>
                  <a:gd name="connsiteX220" fmla="*/ 1420327 w 3692679"/>
                  <a:gd name="connsiteY220" fmla="*/ 1248770 h 4046561"/>
                  <a:gd name="connsiteX221" fmla="*/ 1393031 w 3692679"/>
                  <a:gd name="connsiteY221" fmla="*/ 1214651 h 4046561"/>
                  <a:gd name="connsiteX222" fmla="*/ 1379383 w 3692679"/>
                  <a:gd name="connsiteY222" fmla="*/ 1194179 h 4046561"/>
                  <a:gd name="connsiteX223" fmla="*/ 1338440 w 3692679"/>
                  <a:gd name="connsiteY223" fmla="*/ 1153236 h 4046561"/>
                  <a:gd name="connsiteX224" fmla="*/ 1304321 w 3692679"/>
                  <a:gd name="connsiteY224" fmla="*/ 1125940 h 4046561"/>
                  <a:gd name="connsiteX225" fmla="*/ 1290673 w 3692679"/>
                  <a:gd name="connsiteY225" fmla="*/ 1098645 h 4046561"/>
                  <a:gd name="connsiteX226" fmla="*/ 1270201 w 3692679"/>
                  <a:gd name="connsiteY226" fmla="*/ 1084997 h 4046561"/>
                  <a:gd name="connsiteX227" fmla="*/ 1242906 w 3692679"/>
                  <a:gd name="connsiteY227" fmla="*/ 1064525 h 4046561"/>
                  <a:gd name="connsiteX228" fmla="*/ 1297551 w 3692679"/>
                  <a:gd name="connsiteY228" fmla="*/ 873530 h 4046561"/>
                  <a:gd name="connsiteX229" fmla="*/ 1345320 w 3692679"/>
                  <a:gd name="connsiteY229" fmla="*/ 743866 h 4046561"/>
                  <a:gd name="connsiteX230" fmla="*/ 1331672 w 3692679"/>
                  <a:gd name="connsiteY230" fmla="*/ 696095 h 4046561"/>
                  <a:gd name="connsiteX231" fmla="*/ 1249782 w 3692679"/>
                  <a:gd name="connsiteY231" fmla="*/ 696095 h 4046561"/>
                  <a:gd name="connsiteX232" fmla="*/ 1113344 w 3692679"/>
                  <a:gd name="connsiteY232" fmla="*/ 621082 h 4046561"/>
                  <a:gd name="connsiteX233" fmla="*/ 949519 w 3692679"/>
                  <a:gd name="connsiteY233" fmla="*/ 545956 h 4046561"/>
                  <a:gd name="connsiteX234" fmla="*/ 846197 w 3692679"/>
                  <a:gd name="connsiteY234" fmla="*/ 484536 h 4046561"/>
                  <a:gd name="connsiteX235" fmla="*/ 772090 w 3692679"/>
                  <a:gd name="connsiteY235" fmla="*/ 450415 h 4046561"/>
                  <a:gd name="connsiteX236" fmla="*/ 717496 w 3692679"/>
                  <a:gd name="connsiteY236" fmla="*/ 429940 h 4046561"/>
                  <a:gd name="connsiteX237" fmla="*/ 662904 w 3692679"/>
                  <a:gd name="connsiteY237" fmla="*/ 388994 h 4046561"/>
                  <a:gd name="connsiteX238" fmla="*/ 642430 w 3692679"/>
                  <a:gd name="connsiteY238" fmla="*/ 375345 h 4046561"/>
                  <a:gd name="connsiteX239" fmla="*/ 574189 w 3692679"/>
                  <a:gd name="connsiteY239" fmla="*/ 368521 h 4046561"/>
                  <a:gd name="connsiteX240" fmla="*/ 560564 w 3692679"/>
                  <a:gd name="connsiteY240" fmla="*/ 354900 h 4046561"/>
                  <a:gd name="connsiteX241" fmla="*/ 669728 w 3692679"/>
                  <a:gd name="connsiteY241" fmla="*/ 163787 h 4046561"/>
                  <a:gd name="connsiteX242" fmla="*/ 642457 w 3692679"/>
                  <a:gd name="connsiteY242" fmla="*/ 109204 h 4046561"/>
                  <a:gd name="connsiteX243" fmla="*/ 581060 w 3692679"/>
                  <a:gd name="connsiteY243" fmla="*/ 68261 h 4046561"/>
                  <a:gd name="connsiteX244" fmla="*/ 512772 w 3692679"/>
                  <a:gd name="connsiteY244" fmla="*/ 34122 h 4046561"/>
                  <a:gd name="connsiteX245" fmla="*/ 451335 w 3692679"/>
                  <a:gd name="connsiteY245" fmla="*/ 27295 h 4046561"/>
                  <a:gd name="connsiteX246" fmla="*/ 444512 w 3692679"/>
                  <a:gd name="connsiteY246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23640 w 3692679"/>
                  <a:gd name="connsiteY91" fmla="*/ 2839210 h 4046561"/>
                  <a:gd name="connsiteX92" fmla="*/ 2546479 w 3692679"/>
                  <a:gd name="connsiteY92" fmla="*/ 2900635 h 4046561"/>
                  <a:gd name="connsiteX93" fmla="*/ 2628263 w 3692679"/>
                  <a:gd name="connsiteY93" fmla="*/ 2941341 h 4046561"/>
                  <a:gd name="connsiteX94" fmla="*/ 2689680 w 3692679"/>
                  <a:gd name="connsiteY94" fmla="*/ 2982287 h 4046561"/>
                  <a:gd name="connsiteX95" fmla="*/ 2696392 w 3692679"/>
                  <a:gd name="connsiteY95" fmla="*/ 2995683 h 4046561"/>
                  <a:gd name="connsiteX96" fmla="*/ 2703216 w 3692679"/>
                  <a:gd name="connsiteY96" fmla="*/ 3016155 h 4046561"/>
                  <a:gd name="connsiteX97" fmla="*/ 2723688 w 3692679"/>
                  <a:gd name="connsiteY97" fmla="*/ 3057098 h 4046561"/>
                  <a:gd name="connsiteX98" fmla="*/ 2716864 w 3692679"/>
                  <a:gd name="connsiteY98" fmla="*/ 3118513 h 4046561"/>
                  <a:gd name="connsiteX99" fmla="*/ 2655560 w 3692679"/>
                  <a:gd name="connsiteY99" fmla="*/ 3193845 h 4046561"/>
                  <a:gd name="connsiteX100" fmla="*/ 2621439 w 3692679"/>
                  <a:gd name="connsiteY100" fmla="*/ 3248441 h 4046561"/>
                  <a:gd name="connsiteX101" fmla="*/ 2594034 w 3692679"/>
                  <a:gd name="connsiteY101" fmla="*/ 3323230 h 4046561"/>
                  <a:gd name="connsiteX102" fmla="*/ 2634977 w 3692679"/>
                  <a:gd name="connsiteY102" fmla="*/ 3357349 h 4046561"/>
                  <a:gd name="connsiteX103" fmla="*/ 2655449 w 3692679"/>
                  <a:gd name="connsiteY103" fmla="*/ 3364173 h 4046561"/>
                  <a:gd name="connsiteX104" fmla="*/ 2675921 w 3692679"/>
                  <a:gd name="connsiteY104" fmla="*/ 3377821 h 4046561"/>
                  <a:gd name="connsiteX105" fmla="*/ 2696392 w 3692679"/>
                  <a:gd name="connsiteY105" fmla="*/ 3384645 h 4046561"/>
                  <a:gd name="connsiteX106" fmla="*/ 2757807 w 3692679"/>
                  <a:gd name="connsiteY106" fmla="*/ 3418764 h 4046561"/>
                  <a:gd name="connsiteX107" fmla="*/ 2778279 w 3692679"/>
                  <a:gd name="connsiteY107" fmla="*/ 3432412 h 4046561"/>
                  <a:gd name="connsiteX108" fmla="*/ 2826164 w 3692679"/>
                  <a:gd name="connsiteY108" fmla="*/ 3473648 h 4046561"/>
                  <a:gd name="connsiteX109" fmla="*/ 2880757 w 3692679"/>
                  <a:gd name="connsiteY109" fmla="*/ 3507771 h 4046561"/>
                  <a:gd name="connsiteX110" fmla="*/ 2921580 w 3692679"/>
                  <a:gd name="connsiteY110" fmla="*/ 3500651 h 4046561"/>
                  <a:gd name="connsiteX111" fmla="*/ 2989944 w 3692679"/>
                  <a:gd name="connsiteY111" fmla="*/ 3439525 h 4046561"/>
                  <a:gd name="connsiteX112" fmla="*/ 3092177 w 3692679"/>
                  <a:gd name="connsiteY112" fmla="*/ 3370997 h 4046561"/>
                  <a:gd name="connsiteX113" fmla="*/ 3105825 w 3692679"/>
                  <a:gd name="connsiteY113" fmla="*/ 3350525 h 4046561"/>
                  <a:gd name="connsiteX114" fmla="*/ 3119473 w 3692679"/>
                  <a:gd name="connsiteY114" fmla="*/ 3370997 h 4046561"/>
                  <a:gd name="connsiteX115" fmla="*/ 3126297 w 3692679"/>
                  <a:gd name="connsiteY115" fmla="*/ 3391468 h 4046561"/>
                  <a:gd name="connsiteX116" fmla="*/ 3167240 w 3692679"/>
                  <a:gd name="connsiteY116" fmla="*/ 3418764 h 4046561"/>
                  <a:gd name="connsiteX117" fmla="*/ 3187712 w 3692679"/>
                  <a:gd name="connsiteY117" fmla="*/ 3432412 h 4046561"/>
                  <a:gd name="connsiteX118" fmla="*/ 3228655 w 3692679"/>
                  <a:gd name="connsiteY118" fmla="*/ 3405116 h 4046561"/>
                  <a:gd name="connsiteX119" fmla="*/ 3242303 w 3692679"/>
                  <a:gd name="connsiteY119" fmla="*/ 3425588 h 4046561"/>
                  <a:gd name="connsiteX120" fmla="*/ 3283246 w 3692679"/>
                  <a:gd name="connsiteY120" fmla="*/ 3459707 h 4046561"/>
                  <a:gd name="connsiteX121" fmla="*/ 3310541 w 3692679"/>
                  <a:gd name="connsiteY121" fmla="*/ 3500651 h 4046561"/>
                  <a:gd name="connsiteX122" fmla="*/ 3296894 w 3692679"/>
                  <a:gd name="connsiteY122" fmla="*/ 3521122 h 4046561"/>
                  <a:gd name="connsiteX123" fmla="*/ 3283246 w 3692679"/>
                  <a:gd name="connsiteY123" fmla="*/ 3562066 h 4046561"/>
                  <a:gd name="connsiteX124" fmla="*/ 3269598 w 3692679"/>
                  <a:gd name="connsiteY124" fmla="*/ 3582537 h 4046561"/>
                  <a:gd name="connsiteX125" fmla="*/ 3262774 w 3692679"/>
                  <a:gd name="connsiteY125" fmla="*/ 3603009 h 4046561"/>
                  <a:gd name="connsiteX126" fmla="*/ 3290070 w 3692679"/>
                  <a:gd name="connsiteY126" fmla="*/ 3650776 h 4046561"/>
                  <a:gd name="connsiteX127" fmla="*/ 3310541 w 3692679"/>
                  <a:gd name="connsiteY127" fmla="*/ 3664424 h 4046561"/>
                  <a:gd name="connsiteX128" fmla="*/ 3351485 w 3692679"/>
                  <a:gd name="connsiteY128" fmla="*/ 3691719 h 4046561"/>
                  <a:gd name="connsiteX129" fmla="*/ 3371956 w 3692679"/>
                  <a:gd name="connsiteY129" fmla="*/ 3705367 h 4046561"/>
                  <a:gd name="connsiteX130" fmla="*/ 3378780 w 3692679"/>
                  <a:gd name="connsiteY130" fmla="*/ 3725839 h 4046561"/>
                  <a:gd name="connsiteX131" fmla="*/ 3392428 w 3692679"/>
                  <a:gd name="connsiteY131" fmla="*/ 3746310 h 4046561"/>
                  <a:gd name="connsiteX132" fmla="*/ 3412900 w 3692679"/>
                  <a:gd name="connsiteY132" fmla="*/ 3814549 h 4046561"/>
                  <a:gd name="connsiteX133" fmla="*/ 3426547 w 3692679"/>
                  <a:gd name="connsiteY133" fmla="*/ 3903260 h 4046561"/>
                  <a:gd name="connsiteX134" fmla="*/ 3460667 w 3692679"/>
                  <a:gd name="connsiteY134" fmla="*/ 3937379 h 4046561"/>
                  <a:gd name="connsiteX135" fmla="*/ 3501610 w 3692679"/>
                  <a:gd name="connsiteY135" fmla="*/ 3978322 h 4046561"/>
                  <a:gd name="connsiteX136" fmla="*/ 3542553 w 3692679"/>
                  <a:gd name="connsiteY136" fmla="*/ 4012442 h 4046561"/>
                  <a:gd name="connsiteX137" fmla="*/ 3583497 w 3692679"/>
                  <a:gd name="connsiteY137" fmla="*/ 4046561 h 4046561"/>
                  <a:gd name="connsiteX138" fmla="*/ 3603968 w 3692679"/>
                  <a:gd name="connsiteY138" fmla="*/ 4005618 h 4046561"/>
                  <a:gd name="connsiteX139" fmla="*/ 3590321 w 3692679"/>
                  <a:gd name="connsiteY139" fmla="*/ 3957851 h 4046561"/>
                  <a:gd name="connsiteX140" fmla="*/ 3576673 w 3692679"/>
                  <a:gd name="connsiteY140" fmla="*/ 3910083 h 4046561"/>
                  <a:gd name="connsiteX141" fmla="*/ 3563025 w 3692679"/>
                  <a:gd name="connsiteY141" fmla="*/ 3889612 h 4046561"/>
                  <a:gd name="connsiteX142" fmla="*/ 3535730 w 3692679"/>
                  <a:gd name="connsiteY142" fmla="*/ 3828197 h 4046561"/>
                  <a:gd name="connsiteX143" fmla="*/ 3515258 w 3692679"/>
                  <a:gd name="connsiteY143" fmla="*/ 3780430 h 4046561"/>
                  <a:gd name="connsiteX144" fmla="*/ 3501610 w 3692679"/>
                  <a:gd name="connsiteY144" fmla="*/ 3759958 h 4046561"/>
                  <a:gd name="connsiteX145" fmla="*/ 3487962 w 3692679"/>
                  <a:gd name="connsiteY145" fmla="*/ 3719015 h 4046561"/>
                  <a:gd name="connsiteX146" fmla="*/ 3474315 w 3692679"/>
                  <a:gd name="connsiteY146" fmla="*/ 3678071 h 4046561"/>
                  <a:gd name="connsiteX147" fmla="*/ 3467491 w 3692679"/>
                  <a:gd name="connsiteY147" fmla="*/ 3650776 h 4046561"/>
                  <a:gd name="connsiteX148" fmla="*/ 3474459 w 3692679"/>
                  <a:gd name="connsiteY148" fmla="*/ 3569191 h 4046561"/>
                  <a:gd name="connsiteX149" fmla="*/ 3460811 w 3692679"/>
                  <a:gd name="connsiteY149" fmla="*/ 3514594 h 4046561"/>
                  <a:gd name="connsiteX150" fmla="*/ 3460812 w 3692679"/>
                  <a:gd name="connsiteY150" fmla="*/ 3384930 h 4046561"/>
                  <a:gd name="connsiteX151" fmla="*/ 3426547 w 3692679"/>
                  <a:gd name="connsiteY151" fmla="*/ 3309582 h 4046561"/>
                  <a:gd name="connsiteX152" fmla="*/ 3433371 w 3692679"/>
                  <a:gd name="connsiteY152" fmla="*/ 3282286 h 4046561"/>
                  <a:gd name="connsiteX153" fmla="*/ 3447019 w 3692679"/>
                  <a:gd name="connsiteY153" fmla="*/ 3241343 h 4046561"/>
                  <a:gd name="connsiteX154" fmla="*/ 3453843 w 3692679"/>
                  <a:gd name="connsiteY154" fmla="*/ 3220871 h 4046561"/>
                  <a:gd name="connsiteX155" fmla="*/ 3467491 w 3692679"/>
                  <a:gd name="connsiteY155" fmla="*/ 3200400 h 4046561"/>
                  <a:gd name="connsiteX156" fmla="*/ 3481138 w 3692679"/>
                  <a:gd name="connsiteY156" fmla="*/ 3159457 h 4046561"/>
                  <a:gd name="connsiteX157" fmla="*/ 3494786 w 3692679"/>
                  <a:gd name="connsiteY157" fmla="*/ 3138985 h 4046561"/>
                  <a:gd name="connsiteX158" fmla="*/ 3508434 w 3692679"/>
                  <a:gd name="connsiteY158" fmla="*/ 3098042 h 4046561"/>
                  <a:gd name="connsiteX159" fmla="*/ 3522082 w 3692679"/>
                  <a:gd name="connsiteY159" fmla="*/ 3057098 h 4046561"/>
                  <a:gd name="connsiteX160" fmla="*/ 3528906 w 3692679"/>
                  <a:gd name="connsiteY160" fmla="*/ 3036627 h 4046561"/>
                  <a:gd name="connsiteX161" fmla="*/ 3535730 w 3692679"/>
                  <a:gd name="connsiteY161" fmla="*/ 3009331 h 4046561"/>
                  <a:gd name="connsiteX162" fmla="*/ 3549377 w 3692679"/>
                  <a:gd name="connsiteY162" fmla="*/ 2968388 h 4046561"/>
                  <a:gd name="connsiteX163" fmla="*/ 3576673 w 3692679"/>
                  <a:gd name="connsiteY163" fmla="*/ 2886501 h 4046561"/>
                  <a:gd name="connsiteX164" fmla="*/ 3590321 w 3692679"/>
                  <a:gd name="connsiteY164" fmla="*/ 2838734 h 4046561"/>
                  <a:gd name="connsiteX165" fmla="*/ 3603968 w 3692679"/>
                  <a:gd name="connsiteY165" fmla="*/ 2797791 h 4046561"/>
                  <a:gd name="connsiteX166" fmla="*/ 3610792 w 3692679"/>
                  <a:gd name="connsiteY166" fmla="*/ 2770495 h 4046561"/>
                  <a:gd name="connsiteX167" fmla="*/ 3624440 w 3692679"/>
                  <a:gd name="connsiteY167" fmla="*/ 2729552 h 4046561"/>
                  <a:gd name="connsiteX168" fmla="*/ 3631264 w 3692679"/>
                  <a:gd name="connsiteY168" fmla="*/ 2681785 h 4046561"/>
                  <a:gd name="connsiteX169" fmla="*/ 3638088 w 3692679"/>
                  <a:gd name="connsiteY169" fmla="*/ 2654489 h 4046561"/>
                  <a:gd name="connsiteX170" fmla="*/ 3644912 w 3692679"/>
                  <a:gd name="connsiteY170" fmla="*/ 2593074 h 4046561"/>
                  <a:gd name="connsiteX171" fmla="*/ 3658559 w 3692679"/>
                  <a:gd name="connsiteY171" fmla="*/ 2483892 h 4046561"/>
                  <a:gd name="connsiteX172" fmla="*/ 3665383 w 3692679"/>
                  <a:gd name="connsiteY172" fmla="*/ 2333767 h 4046561"/>
                  <a:gd name="connsiteX173" fmla="*/ 3672207 w 3692679"/>
                  <a:gd name="connsiteY173" fmla="*/ 2272352 h 4046561"/>
                  <a:gd name="connsiteX174" fmla="*/ 3692679 w 3692679"/>
                  <a:gd name="connsiteY174" fmla="*/ 1924334 h 4046561"/>
                  <a:gd name="connsiteX175" fmla="*/ 3685855 w 3692679"/>
                  <a:gd name="connsiteY175" fmla="*/ 1828800 h 4046561"/>
                  <a:gd name="connsiteX176" fmla="*/ 3665383 w 3692679"/>
                  <a:gd name="connsiteY176" fmla="*/ 1760561 h 4046561"/>
                  <a:gd name="connsiteX177" fmla="*/ 3658559 w 3692679"/>
                  <a:gd name="connsiteY177" fmla="*/ 1726442 h 4046561"/>
                  <a:gd name="connsiteX178" fmla="*/ 3651735 w 3692679"/>
                  <a:gd name="connsiteY178" fmla="*/ 1705970 h 4046561"/>
                  <a:gd name="connsiteX179" fmla="*/ 3644912 w 3692679"/>
                  <a:gd name="connsiteY179" fmla="*/ 1726442 h 4046561"/>
                  <a:gd name="connsiteX180" fmla="*/ 3631264 w 3692679"/>
                  <a:gd name="connsiteY180" fmla="*/ 1746913 h 4046561"/>
                  <a:gd name="connsiteX181" fmla="*/ 3597144 w 3692679"/>
                  <a:gd name="connsiteY181" fmla="*/ 1801504 h 4046561"/>
                  <a:gd name="connsiteX182" fmla="*/ 3590321 w 3692679"/>
                  <a:gd name="connsiteY182" fmla="*/ 1821976 h 4046561"/>
                  <a:gd name="connsiteX183" fmla="*/ 3549377 w 3692679"/>
                  <a:gd name="connsiteY183" fmla="*/ 1842448 h 4046561"/>
                  <a:gd name="connsiteX184" fmla="*/ 3501610 w 3692679"/>
                  <a:gd name="connsiteY184" fmla="*/ 1862919 h 4046561"/>
                  <a:gd name="connsiteX185" fmla="*/ 3378780 w 3692679"/>
                  <a:gd name="connsiteY185" fmla="*/ 1835624 h 4046561"/>
                  <a:gd name="connsiteX186" fmla="*/ 3303856 w 3692679"/>
                  <a:gd name="connsiteY186" fmla="*/ 1822129 h 4046561"/>
                  <a:gd name="connsiteX187" fmla="*/ 3310679 w 3692679"/>
                  <a:gd name="connsiteY187" fmla="*/ 1603747 h 4046561"/>
                  <a:gd name="connsiteX188" fmla="*/ 3297030 w 3692679"/>
                  <a:gd name="connsiteY188" fmla="*/ 1487731 h 4046561"/>
                  <a:gd name="connsiteX189" fmla="*/ 3303718 w 3692679"/>
                  <a:gd name="connsiteY189" fmla="*/ 1398895 h 4046561"/>
                  <a:gd name="connsiteX190" fmla="*/ 3296894 w 3692679"/>
                  <a:gd name="connsiteY190" fmla="*/ 1378424 h 4046561"/>
                  <a:gd name="connsiteX191" fmla="*/ 3290070 w 3692679"/>
                  <a:gd name="connsiteY191" fmla="*/ 1357952 h 4046561"/>
                  <a:gd name="connsiteX192" fmla="*/ 3071706 w 3692679"/>
                  <a:gd name="connsiteY192" fmla="*/ 1330657 h 4046561"/>
                  <a:gd name="connsiteX193" fmla="*/ 2846518 w 3692679"/>
                  <a:gd name="connsiteY193" fmla="*/ 1337480 h 4046561"/>
                  <a:gd name="connsiteX194" fmla="*/ 2805691 w 3692679"/>
                  <a:gd name="connsiteY194" fmla="*/ 1351242 h 4046561"/>
                  <a:gd name="connsiteX195" fmla="*/ 2792043 w 3692679"/>
                  <a:gd name="connsiteY195" fmla="*/ 1385364 h 4046561"/>
                  <a:gd name="connsiteX196" fmla="*/ 2791927 w 3692679"/>
                  <a:gd name="connsiteY196" fmla="*/ 1473958 h 4046561"/>
                  <a:gd name="connsiteX197" fmla="*/ 2785103 w 3692679"/>
                  <a:gd name="connsiteY197" fmla="*/ 1521725 h 4046561"/>
                  <a:gd name="connsiteX198" fmla="*/ 2791927 w 3692679"/>
                  <a:gd name="connsiteY198" fmla="*/ 1705970 h 4046561"/>
                  <a:gd name="connsiteX199" fmla="*/ 2805574 w 3692679"/>
                  <a:gd name="connsiteY199" fmla="*/ 1808328 h 4046561"/>
                  <a:gd name="connsiteX200" fmla="*/ 2798750 w 3692679"/>
                  <a:gd name="connsiteY200" fmla="*/ 1835624 h 4046561"/>
                  <a:gd name="connsiteX201" fmla="*/ 2737335 w 3692679"/>
                  <a:gd name="connsiteY201" fmla="*/ 1828800 h 4046561"/>
                  <a:gd name="connsiteX202" fmla="*/ 2614506 w 3692679"/>
                  <a:gd name="connsiteY202" fmla="*/ 1821976 h 4046561"/>
                  <a:gd name="connsiteX203" fmla="*/ 2348374 w 3692679"/>
                  <a:gd name="connsiteY203" fmla="*/ 1808328 h 4046561"/>
                  <a:gd name="connsiteX204" fmla="*/ 2225638 w 3692679"/>
                  <a:gd name="connsiteY204" fmla="*/ 1815305 h 4046561"/>
                  <a:gd name="connsiteX205" fmla="*/ 2150573 w 3692679"/>
                  <a:gd name="connsiteY205" fmla="*/ 1815305 h 4046561"/>
                  <a:gd name="connsiteX206" fmla="*/ 1979968 w 3692679"/>
                  <a:gd name="connsiteY206" fmla="*/ 1808480 h 4046561"/>
                  <a:gd name="connsiteX207" fmla="*/ 1918470 w 3692679"/>
                  <a:gd name="connsiteY207" fmla="*/ 1753737 h 4046561"/>
                  <a:gd name="connsiteX208" fmla="*/ 1877527 w 3692679"/>
                  <a:gd name="connsiteY208" fmla="*/ 1692322 h 4046561"/>
                  <a:gd name="connsiteX209" fmla="*/ 1863879 w 3692679"/>
                  <a:gd name="connsiteY209" fmla="*/ 1671851 h 4046561"/>
                  <a:gd name="connsiteX210" fmla="*/ 1822935 w 3692679"/>
                  <a:gd name="connsiteY210" fmla="*/ 1630907 h 4046561"/>
                  <a:gd name="connsiteX211" fmla="*/ 1775168 w 3692679"/>
                  <a:gd name="connsiteY211" fmla="*/ 1576316 h 4046561"/>
                  <a:gd name="connsiteX212" fmla="*/ 1720577 w 3692679"/>
                  <a:gd name="connsiteY212" fmla="*/ 1514901 h 4046561"/>
                  <a:gd name="connsiteX213" fmla="*/ 1679634 w 3692679"/>
                  <a:gd name="connsiteY213" fmla="*/ 1487606 h 4046561"/>
                  <a:gd name="connsiteX214" fmla="*/ 1618219 w 3692679"/>
                  <a:gd name="connsiteY214" fmla="*/ 1439839 h 4046561"/>
                  <a:gd name="connsiteX215" fmla="*/ 1577276 w 3692679"/>
                  <a:gd name="connsiteY215" fmla="*/ 1398895 h 4046561"/>
                  <a:gd name="connsiteX216" fmla="*/ 1536333 w 3692679"/>
                  <a:gd name="connsiteY216" fmla="*/ 1371600 h 4046561"/>
                  <a:gd name="connsiteX217" fmla="*/ 1488565 w 3692679"/>
                  <a:gd name="connsiteY217" fmla="*/ 1310185 h 4046561"/>
                  <a:gd name="connsiteX218" fmla="*/ 1468094 w 3692679"/>
                  <a:gd name="connsiteY218" fmla="*/ 1289713 h 4046561"/>
                  <a:gd name="connsiteX219" fmla="*/ 1447622 w 3692679"/>
                  <a:gd name="connsiteY219" fmla="*/ 1282889 h 4046561"/>
                  <a:gd name="connsiteX220" fmla="*/ 1420327 w 3692679"/>
                  <a:gd name="connsiteY220" fmla="*/ 1248770 h 4046561"/>
                  <a:gd name="connsiteX221" fmla="*/ 1393031 w 3692679"/>
                  <a:gd name="connsiteY221" fmla="*/ 1214651 h 4046561"/>
                  <a:gd name="connsiteX222" fmla="*/ 1379383 w 3692679"/>
                  <a:gd name="connsiteY222" fmla="*/ 1194179 h 4046561"/>
                  <a:gd name="connsiteX223" fmla="*/ 1338440 w 3692679"/>
                  <a:gd name="connsiteY223" fmla="*/ 1153236 h 4046561"/>
                  <a:gd name="connsiteX224" fmla="*/ 1304321 w 3692679"/>
                  <a:gd name="connsiteY224" fmla="*/ 1125940 h 4046561"/>
                  <a:gd name="connsiteX225" fmla="*/ 1290673 w 3692679"/>
                  <a:gd name="connsiteY225" fmla="*/ 1098645 h 4046561"/>
                  <a:gd name="connsiteX226" fmla="*/ 1270201 w 3692679"/>
                  <a:gd name="connsiteY226" fmla="*/ 1084997 h 4046561"/>
                  <a:gd name="connsiteX227" fmla="*/ 1242906 w 3692679"/>
                  <a:gd name="connsiteY227" fmla="*/ 1064525 h 4046561"/>
                  <a:gd name="connsiteX228" fmla="*/ 1297551 w 3692679"/>
                  <a:gd name="connsiteY228" fmla="*/ 873530 h 4046561"/>
                  <a:gd name="connsiteX229" fmla="*/ 1345320 w 3692679"/>
                  <a:gd name="connsiteY229" fmla="*/ 743866 h 4046561"/>
                  <a:gd name="connsiteX230" fmla="*/ 1331672 w 3692679"/>
                  <a:gd name="connsiteY230" fmla="*/ 696095 h 4046561"/>
                  <a:gd name="connsiteX231" fmla="*/ 1249782 w 3692679"/>
                  <a:gd name="connsiteY231" fmla="*/ 696095 h 4046561"/>
                  <a:gd name="connsiteX232" fmla="*/ 1113344 w 3692679"/>
                  <a:gd name="connsiteY232" fmla="*/ 621082 h 4046561"/>
                  <a:gd name="connsiteX233" fmla="*/ 949519 w 3692679"/>
                  <a:gd name="connsiteY233" fmla="*/ 545956 h 4046561"/>
                  <a:gd name="connsiteX234" fmla="*/ 846197 w 3692679"/>
                  <a:gd name="connsiteY234" fmla="*/ 484536 h 4046561"/>
                  <a:gd name="connsiteX235" fmla="*/ 772090 w 3692679"/>
                  <a:gd name="connsiteY235" fmla="*/ 450415 h 4046561"/>
                  <a:gd name="connsiteX236" fmla="*/ 717496 w 3692679"/>
                  <a:gd name="connsiteY236" fmla="*/ 429940 h 4046561"/>
                  <a:gd name="connsiteX237" fmla="*/ 662904 w 3692679"/>
                  <a:gd name="connsiteY237" fmla="*/ 388994 h 4046561"/>
                  <a:gd name="connsiteX238" fmla="*/ 642430 w 3692679"/>
                  <a:gd name="connsiteY238" fmla="*/ 375345 h 4046561"/>
                  <a:gd name="connsiteX239" fmla="*/ 574189 w 3692679"/>
                  <a:gd name="connsiteY239" fmla="*/ 368521 h 4046561"/>
                  <a:gd name="connsiteX240" fmla="*/ 560564 w 3692679"/>
                  <a:gd name="connsiteY240" fmla="*/ 354900 h 4046561"/>
                  <a:gd name="connsiteX241" fmla="*/ 669728 w 3692679"/>
                  <a:gd name="connsiteY241" fmla="*/ 163787 h 4046561"/>
                  <a:gd name="connsiteX242" fmla="*/ 642457 w 3692679"/>
                  <a:gd name="connsiteY242" fmla="*/ 109204 h 4046561"/>
                  <a:gd name="connsiteX243" fmla="*/ 581060 w 3692679"/>
                  <a:gd name="connsiteY243" fmla="*/ 68261 h 4046561"/>
                  <a:gd name="connsiteX244" fmla="*/ 512772 w 3692679"/>
                  <a:gd name="connsiteY244" fmla="*/ 34122 h 4046561"/>
                  <a:gd name="connsiteX245" fmla="*/ 451335 w 3692679"/>
                  <a:gd name="connsiteY245" fmla="*/ 27295 h 4046561"/>
                  <a:gd name="connsiteX246" fmla="*/ 444512 w 3692679"/>
                  <a:gd name="connsiteY246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23640 w 3692679"/>
                  <a:gd name="connsiteY91" fmla="*/ 2839210 h 4046561"/>
                  <a:gd name="connsiteX92" fmla="*/ 2546479 w 3692679"/>
                  <a:gd name="connsiteY92" fmla="*/ 2900635 h 4046561"/>
                  <a:gd name="connsiteX93" fmla="*/ 2628263 w 3692679"/>
                  <a:gd name="connsiteY93" fmla="*/ 2941341 h 4046561"/>
                  <a:gd name="connsiteX94" fmla="*/ 2689680 w 3692679"/>
                  <a:gd name="connsiteY94" fmla="*/ 2982287 h 4046561"/>
                  <a:gd name="connsiteX95" fmla="*/ 2696392 w 3692679"/>
                  <a:gd name="connsiteY95" fmla="*/ 2995683 h 4046561"/>
                  <a:gd name="connsiteX96" fmla="*/ 2703216 w 3692679"/>
                  <a:gd name="connsiteY96" fmla="*/ 3016155 h 4046561"/>
                  <a:gd name="connsiteX97" fmla="*/ 2723688 w 3692679"/>
                  <a:gd name="connsiteY97" fmla="*/ 3057098 h 4046561"/>
                  <a:gd name="connsiteX98" fmla="*/ 2716864 w 3692679"/>
                  <a:gd name="connsiteY98" fmla="*/ 3118513 h 4046561"/>
                  <a:gd name="connsiteX99" fmla="*/ 2655560 w 3692679"/>
                  <a:gd name="connsiteY99" fmla="*/ 3193845 h 4046561"/>
                  <a:gd name="connsiteX100" fmla="*/ 2621439 w 3692679"/>
                  <a:gd name="connsiteY100" fmla="*/ 3248441 h 4046561"/>
                  <a:gd name="connsiteX101" fmla="*/ 2594034 w 3692679"/>
                  <a:gd name="connsiteY101" fmla="*/ 3323230 h 4046561"/>
                  <a:gd name="connsiteX102" fmla="*/ 2634977 w 3692679"/>
                  <a:gd name="connsiteY102" fmla="*/ 3357349 h 4046561"/>
                  <a:gd name="connsiteX103" fmla="*/ 2655449 w 3692679"/>
                  <a:gd name="connsiteY103" fmla="*/ 3364173 h 4046561"/>
                  <a:gd name="connsiteX104" fmla="*/ 2675921 w 3692679"/>
                  <a:gd name="connsiteY104" fmla="*/ 3377821 h 4046561"/>
                  <a:gd name="connsiteX105" fmla="*/ 2696392 w 3692679"/>
                  <a:gd name="connsiteY105" fmla="*/ 3384645 h 4046561"/>
                  <a:gd name="connsiteX106" fmla="*/ 2757807 w 3692679"/>
                  <a:gd name="connsiteY106" fmla="*/ 3418764 h 4046561"/>
                  <a:gd name="connsiteX107" fmla="*/ 2778279 w 3692679"/>
                  <a:gd name="connsiteY107" fmla="*/ 3432412 h 4046561"/>
                  <a:gd name="connsiteX108" fmla="*/ 2826164 w 3692679"/>
                  <a:gd name="connsiteY108" fmla="*/ 3473648 h 4046561"/>
                  <a:gd name="connsiteX109" fmla="*/ 2880757 w 3692679"/>
                  <a:gd name="connsiteY109" fmla="*/ 3507771 h 4046561"/>
                  <a:gd name="connsiteX110" fmla="*/ 2921580 w 3692679"/>
                  <a:gd name="connsiteY110" fmla="*/ 3500651 h 4046561"/>
                  <a:gd name="connsiteX111" fmla="*/ 2989944 w 3692679"/>
                  <a:gd name="connsiteY111" fmla="*/ 3439525 h 4046561"/>
                  <a:gd name="connsiteX112" fmla="*/ 3092177 w 3692679"/>
                  <a:gd name="connsiteY112" fmla="*/ 3370997 h 4046561"/>
                  <a:gd name="connsiteX113" fmla="*/ 3105825 w 3692679"/>
                  <a:gd name="connsiteY113" fmla="*/ 3350525 h 4046561"/>
                  <a:gd name="connsiteX114" fmla="*/ 3119473 w 3692679"/>
                  <a:gd name="connsiteY114" fmla="*/ 3370997 h 4046561"/>
                  <a:gd name="connsiteX115" fmla="*/ 3126297 w 3692679"/>
                  <a:gd name="connsiteY115" fmla="*/ 3391468 h 4046561"/>
                  <a:gd name="connsiteX116" fmla="*/ 3167240 w 3692679"/>
                  <a:gd name="connsiteY116" fmla="*/ 3418764 h 4046561"/>
                  <a:gd name="connsiteX117" fmla="*/ 3187712 w 3692679"/>
                  <a:gd name="connsiteY117" fmla="*/ 3432412 h 4046561"/>
                  <a:gd name="connsiteX118" fmla="*/ 3228655 w 3692679"/>
                  <a:gd name="connsiteY118" fmla="*/ 3405116 h 4046561"/>
                  <a:gd name="connsiteX119" fmla="*/ 3242303 w 3692679"/>
                  <a:gd name="connsiteY119" fmla="*/ 3425588 h 4046561"/>
                  <a:gd name="connsiteX120" fmla="*/ 3283246 w 3692679"/>
                  <a:gd name="connsiteY120" fmla="*/ 3459707 h 4046561"/>
                  <a:gd name="connsiteX121" fmla="*/ 3310541 w 3692679"/>
                  <a:gd name="connsiteY121" fmla="*/ 3500651 h 4046561"/>
                  <a:gd name="connsiteX122" fmla="*/ 3296894 w 3692679"/>
                  <a:gd name="connsiteY122" fmla="*/ 3521122 h 4046561"/>
                  <a:gd name="connsiteX123" fmla="*/ 3283246 w 3692679"/>
                  <a:gd name="connsiteY123" fmla="*/ 3562066 h 4046561"/>
                  <a:gd name="connsiteX124" fmla="*/ 3269598 w 3692679"/>
                  <a:gd name="connsiteY124" fmla="*/ 3582537 h 4046561"/>
                  <a:gd name="connsiteX125" fmla="*/ 3262774 w 3692679"/>
                  <a:gd name="connsiteY125" fmla="*/ 3603009 h 4046561"/>
                  <a:gd name="connsiteX126" fmla="*/ 3290070 w 3692679"/>
                  <a:gd name="connsiteY126" fmla="*/ 3650776 h 4046561"/>
                  <a:gd name="connsiteX127" fmla="*/ 3310541 w 3692679"/>
                  <a:gd name="connsiteY127" fmla="*/ 3664424 h 4046561"/>
                  <a:gd name="connsiteX128" fmla="*/ 3351485 w 3692679"/>
                  <a:gd name="connsiteY128" fmla="*/ 3691719 h 4046561"/>
                  <a:gd name="connsiteX129" fmla="*/ 3371956 w 3692679"/>
                  <a:gd name="connsiteY129" fmla="*/ 3705367 h 4046561"/>
                  <a:gd name="connsiteX130" fmla="*/ 3378780 w 3692679"/>
                  <a:gd name="connsiteY130" fmla="*/ 3725839 h 4046561"/>
                  <a:gd name="connsiteX131" fmla="*/ 3392428 w 3692679"/>
                  <a:gd name="connsiteY131" fmla="*/ 3746310 h 4046561"/>
                  <a:gd name="connsiteX132" fmla="*/ 3412900 w 3692679"/>
                  <a:gd name="connsiteY132" fmla="*/ 3814549 h 4046561"/>
                  <a:gd name="connsiteX133" fmla="*/ 3426547 w 3692679"/>
                  <a:gd name="connsiteY133" fmla="*/ 3903260 h 4046561"/>
                  <a:gd name="connsiteX134" fmla="*/ 3460667 w 3692679"/>
                  <a:gd name="connsiteY134" fmla="*/ 3937379 h 4046561"/>
                  <a:gd name="connsiteX135" fmla="*/ 3501610 w 3692679"/>
                  <a:gd name="connsiteY135" fmla="*/ 3978322 h 4046561"/>
                  <a:gd name="connsiteX136" fmla="*/ 3542553 w 3692679"/>
                  <a:gd name="connsiteY136" fmla="*/ 4012442 h 4046561"/>
                  <a:gd name="connsiteX137" fmla="*/ 3583497 w 3692679"/>
                  <a:gd name="connsiteY137" fmla="*/ 4046561 h 4046561"/>
                  <a:gd name="connsiteX138" fmla="*/ 3603968 w 3692679"/>
                  <a:gd name="connsiteY138" fmla="*/ 4005618 h 4046561"/>
                  <a:gd name="connsiteX139" fmla="*/ 3590321 w 3692679"/>
                  <a:gd name="connsiteY139" fmla="*/ 3957851 h 4046561"/>
                  <a:gd name="connsiteX140" fmla="*/ 3576673 w 3692679"/>
                  <a:gd name="connsiteY140" fmla="*/ 3910083 h 4046561"/>
                  <a:gd name="connsiteX141" fmla="*/ 3563025 w 3692679"/>
                  <a:gd name="connsiteY141" fmla="*/ 3889612 h 4046561"/>
                  <a:gd name="connsiteX142" fmla="*/ 3535730 w 3692679"/>
                  <a:gd name="connsiteY142" fmla="*/ 3828197 h 4046561"/>
                  <a:gd name="connsiteX143" fmla="*/ 3515258 w 3692679"/>
                  <a:gd name="connsiteY143" fmla="*/ 3780430 h 4046561"/>
                  <a:gd name="connsiteX144" fmla="*/ 3501610 w 3692679"/>
                  <a:gd name="connsiteY144" fmla="*/ 3759958 h 4046561"/>
                  <a:gd name="connsiteX145" fmla="*/ 3487962 w 3692679"/>
                  <a:gd name="connsiteY145" fmla="*/ 3719015 h 4046561"/>
                  <a:gd name="connsiteX146" fmla="*/ 3474315 w 3692679"/>
                  <a:gd name="connsiteY146" fmla="*/ 3678071 h 4046561"/>
                  <a:gd name="connsiteX147" fmla="*/ 3467491 w 3692679"/>
                  <a:gd name="connsiteY147" fmla="*/ 3650776 h 4046561"/>
                  <a:gd name="connsiteX148" fmla="*/ 3474459 w 3692679"/>
                  <a:gd name="connsiteY148" fmla="*/ 3569191 h 4046561"/>
                  <a:gd name="connsiteX149" fmla="*/ 3460811 w 3692679"/>
                  <a:gd name="connsiteY149" fmla="*/ 3514594 h 4046561"/>
                  <a:gd name="connsiteX150" fmla="*/ 3460812 w 3692679"/>
                  <a:gd name="connsiteY150" fmla="*/ 3384930 h 4046561"/>
                  <a:gd name="connsiteX151" fmla="*/ 3426547 w 3692679"/>
                  <a:gd name="connsiteY151" fmla="*/ 3309582 h 4046561"/>
                  <a:gd name="connsiteX152" fmla="*/ 3501755 w 3692679"/>
                  <a:gd name="connsiteY152" fmla="*/ 3282563 h 4046561"/>
                  <a:gd name="connsiteX153" fmla="*/ 3447019 w 3692679"/>
                  <a:gd name="connsiteY153" fmla="*/ 3241343 h 4046561"/>
                  <a:gd name="connsiteX154" fmla="*/ 3453843 w 3692679"/>
                  <a:gd name="connsiteY154" fmla="*/ 3220871 h 4046561"/>
                  <a:gd name="connsiteX155" fmla="*/ 3467491 w 3692679"/>
                  <a:gd name="connsiteY155" fmla="*/ 3200400 h 4046561"/>
                  <a:gd name="connsiteX156" fmla="*/ 3481138 w 3692679"/>
                  <a:gd name="connsiteY156" fmla="*/ 3159457 h 4046561"/>
                  <a:gd name="connsiteX157" fmla="*/ 3494786 w 3692679"/>
                  <a:gd name="connsiteY157" fmla="*/ 3138985 h 4046561"/>
                  <a:gd name="connsiteX158" fmla="*/ 3508434 w 3692679"/>
                  <a:gd name="connsiteY158" fmla="*/ 3098042 h 4046561"/>
                  <a:gd name="connsiteX159" fmla="*/ 3522082 w 3692679"/>
                  <a:gd name="connsiteY159" fmla="*/ 3057098 h 4046561"/>
                  <a:gd name="connsiteX160" fmla="*/ 3528906 w 3692679"/>
                  <a:gd name="connsiteY160" fmla="*/ 3036627 h 4046561"/>
                  <a:gd name="connsiteX161" fmla="*/ 3535730 w 3692679"/>
                  <a:gd name="connsiteY161" fmla="*/ 3009331 h 4046561"/>
                  <a:gd name="connsiteX162" fmla="*/ 3549377 w 3692679"/>
                  <a:gd name="connsiteY162" fmla="*/ 2968388 h 4046561"/>
                  <a:gd name="connsiteX163" fmla="*/ 3576673 w 3692679"/>
                  <a:gd name="connsiteY163" fmla="*/ 2886501 h 4046561"/>
                  <a:gd name="connsiteX164" fmla="*/ 3590321 w 3692679"/>
                  <a:gd name="connsiteY164" fmla="*/ 2838734 h 4046561"/>
                  <a:gd name="connsiteX165" fmla="*/ 3603968 w 3692679"/>
                  <a:gd name="connsiteY165" fmla="*/ 2797791 h 4046561"/>
                  <a:gd name="connsiteX166" fmla="*/ 3610792 w 3692679"/>
                  <a:gd name="connsiteY166" fmla="*/ 2770495 h 4046561"/>
                  <a:gd name="connsiteX167" fmla="*/ 3624440 w 3692679"/>
                  <a:gd name="connsiteY167" fmla="*/ 2729552 h 4046561"/>
                  <a:gd name="connsiteX168" fmla="*/ 3631264 w 3692679"/>
                  <a:gd name="connsiteY168" fmla="*/ 2681785 h 4046561"/>
                  <a:gd name="connsiteX169" fmla="*/ 3638088 w 3692679"/>
                  <a:gd name="connsiteY169" fmla="*/ 2654489 h 4046561"/>
                  <a:gd name="connsiteX170" fmla="*/ 3644912 w 3692679"/>
                  <a:gd name="connsiteY170" fmla="*/ 2593074 h 4046561"/>
                  <a:gd name="connsiteX171" fmla="*/ 3658559 w 3692679"/>
                  <a:gd name="connsiteY171" fmla="*/ 2483892 h 4046561"/>
                  <a:gd name="connsiteX172" fmla="*/ 3665383 w 3692679"/>
                  <a:gd name="connsiteY172" fmla="*/ 2333767 h 4046561"/>
                  <a:gd name="connsiteX173" fmla="*/ 3672207 w 3692679"/>
                  <a:gd name="connsiteY173" fmla="*/ 2272352 h 4046561"/>
                  <a:gd name="connsiteX174" fmla="*/ 3692679 w 3692679"/>
                  <a:gd name="connsiteY174" fmla="*/ 1924334 h 4046561"/>
                  <a:gd name="connsiteX175" fmla="*/ 3685855 w 3692679"/>
                  <a:gd name="connsiteY175" fmla="*/ 1828800 h 4046561"/>
                  <a:gd name="connsiteX176" fmla="*/ 3665383 w 3692679"/>
                  <a:gd name="connsiteY176" fmla="*/ 1760561 h 4046561"/>
                  <a:gd name="connsiteX177" fmla="*/ 3658559 w 3692679"/>
                  <a:gd name="connsiteY177" fmla="*/ 1726442 h 4046561"/>
                  <a:gd name="connsiteX178" fmla="*/ 3651735 w 3692679"/>
                  <a:gd name="connsiteY178" fmla="*/ 1705970 h 4046561"/>
                  <a:gd name="connsiteX179" fmla="*/ 3644912 w 3692679"/>
                  <a:gd name="connsiteY179" fmla="*/ 1726442 h 4046561"/>
                  <a:gd name="connsiteX180" fmla="*/ 3631264 w 3692679"/>
                  <a:gd name="connsiteY180" fmla="*/ 1746913 h 4046561"/>
                  <a:gd name="connsiteX181" fmla="*/ 3597144 w 3692679"/>
                  <a:gd name="connsiteY181" fmla="*/ 1801504 h 4046561"/>
                  <a:gd name="connsiteX182" fmla="*/ 3590321 w 3692679"/>
                  <a:gd name="connsiteY182" fmla="*/ 1821976 h 4046561"/>
                  <a:gd name="connsiteX183" fmla="*/ 3549377 w 3692679"/>
                  <a:gd name="connsiteY183" fmla="*/ 1842448 h 4046561"/>
                  <a:gd name="connsiteX184" fmla="*/ 3501610 w 3692679"/>
                  <a:gd name="connsiteY184" fmla="*/ 1862919 h 4046561"/>
                  <a:gd name="connsiteX185" fmla="*/ 3378780 w 3692679"/>
                  <a:gd name="connsiteY185" fmla="*/ 1835624 h 4046561"/>
                  <a:gd name="connsiteX186" fmla="*/ 3303856 w 3692679"/>
                  <a:gd name="connsiteY186" fmla="*/ 1822129 h 4046561"/>
                  <a:gd name="connsiteX187" fmla="*/ 3310679 w 3692679"/>
                  <a:gd name="connsiteY187" fmla="*/ 1603747 h 4046561"/>
                  <a:gd name="connsiteX188" fmla="*/ 3297030 w 3692679"/>
                  <a:gd name="connsiteY188" fmla="*/ 1487731 h 4046561"/>
                  <a:gd name="connsiteX189" fmla="*/ 3303718 w 3692679"/>
                  <a:gd name="connsiteY189" fmla="*/ 1398895 h 4046561"/>
                  <a:gd name="connsiteX190" fmla="*/ 3296894 w 3692679"/>
                  <a:gd name="connsiteY190" fmla="*/ 1378424 h 4046561"/>
                  <a:gd name="connsiteX191" fmla="*/ 3290070 w 3692679"/>
                  <a:gd name="connsiteY191" fmla="*/ 1357952 h 4046561"/>
                  <a:gd name="connsiteX192" fmla="*/ 3071706 w 3692679"/>
                  <a:gd name="connsiteY192" fmla="*/ 1330657 h 4046561"/>
                  <a:gd name="connsiteX193" fmla="*/ 2846518 w 3692679"/>
                  <a:gd name="connsiteY193" fmla="*/ 1337480 h 4046561"/>
                  <a:gd name="connsiteX194" fmla="*/ 2805691 w 3692679"/>
                  <a:gd name="connsiteY194" fmla="*/ 1351242 h 4046561"/>
                  <a:gd name="connsiteX195" fmla="*/ 2792043 w 3692679"/>
                  <a:gd name="connsiteY195" fmla="*/ 1385364 h 4046561"/>
                  <a:gd name="connsiteX196" fmla="*/ 2791927 w 3692679"/>
                  <a:gd name="connsiteY196" fmla="*/ 1473958 h 4046561"/>
                  <a:gd name="connsiteX197" fmla="*/ 2785103 w 3692679"/>
                  <a:gd name="connsiteY197" fmla="*/ 1521725 h 4046561"/>
                  <a:gd name="connsiteX198" fmla="*/ 2791927 w 3692679"/>
                  <a:gd name="connsiteY198" fmla="*/ 1705970 h 4046561"/>
                  <a:gd name="connsiteX199" fmla="*/ 2805574 w 3692679"/>
                  <a:gd name="connsiteY199" fmla="*/ 1808328 h 4046561"/>
                  <a:gd name="connsiteX200" fmla="*/ 2798750 w 3692679"/>
                  <a:gd name="connsiteY200" fmla="*/ 1835624 h 4046561"/>
                  <a:gd name="connsiteX201" fmla="*/ 2737335 w 3692679"/>
                  <a:gd name="connsiteY201" fmla="*/ 1828800 h 4046561"/>
                  <a:gd name="connsiteX202" fmla="*/ 2614506 w 3692679"/>
                  <a:gd name="connsiteY202" fmla="*/ 1821976 h 4046561"/>
                  <a:gd name="connsiteX203" fmla="*/ 2348374 w 3692679"/>
                  <a:gd name="connsiteY203" fmla="*/ 1808328 h 4046561"/>
                  <a:gd name="connsiteX204" fmla="*/ 2225638 w 3692679"/>
                  <a:gd name="connsiteY204" fmla="*/ 1815305 h 4046561"/>
                  <a:gd name="connsiteX205" fmla="*/ 2150573 w 3692679"/>
                  <a:gd name="connsiteY205" fmla="*/ 1815305 h 4046561"/>
                  <a:gd name="connsiteX206" fmla="*/ 1979968 w 3692679"/>
                  <a:gd name="connsiteY206" fmla="*/ 1808480 h 4046561"/>
                  <a:gd name="connsiteX207" fmla="*/ 1918470 w 3692679"/>
                  <a:gd name="connsiteY207" fmla="*/ 1753737 h 4046561"/>
                  <a:gd name="connsiteX208" fmla="*/ 1877527 w 3692679"/>
                  <a:gd name="connsiteY208" fmla="*/ 1692322 h 4046561"/>
                  <a:gd name="connsiteX209" fmla="*/ 1863879 w 3692679"/>
                  <a:gd name="connsiteY209" fmla="*/ 1671851 h 4046561"/>
                  <a:gd name="connsiteX210" fmla="*/ 1822935 w 3692679"/>
                  <a:gd name="connsiteY210" fmla="*/ 1630907 h 4046561"/>
                  <a:gd name="connsiteX211" fmla="*/ 1775168 w 3692679"/>
                  <a:gd name="connsiteY211" fmla="*/ 1576316 h 4046561"/>
                  <a:gd name="connsiteX212" fmla="*/ 1720577 w 3692679"/>
                  <a:gd name="connsiteY212" fmla="*/ 1514901 h 4046561"/>
                  <a:gd name="connsiteX213" fmla="*/ 1679634 w 3692679"/>
                  <a:gd name="connsiteY213" fmla="*/ 1487606 h 4046561"/>
                  <a:gd name="connsiteX214" fmla="*/ 1618219 w 3692679"/>
                  <a:gd name="connsiteY214" fmla="*/ 1439839 h 4046561"/>
                  <a:gd name="connsiteX215" fmla="*/ 1577276 w 3692679"/>
                  <a:gd name="connsiteY215" fmla="*/ 1398895 h 4046561"/>
                  <a:gd name="connsiteX216" fmla="*/ 1536333 w 3692679"/>
                  <a:gd name="connsiteY216" fmla="*/ 1371600 h 4046561"/>
                  <a:gd name="connsiteX217" fmla="*/ 1488565 w 3692679"/>
                  <a:gd name="connsiteY217" fmla="*/ 1310185 h 4046561"/>
                  <a:gd name="connsiteX218" fmla="*/ 1468094 w 3692679"/>
                  <a:gd name="connsiteY218" fmla="*/ 1289713 h 4046561"/>
                  <a:gd name="connsiteX219" fmla="*/ 1447622 w 3692679"/>
                  <a:gd name="connsiteY219" fmla="*/ 1282889 h 4046561"/>
                  <a:gd name="connsiteX220" fmla="*/ 1420327 w 3692679"/>
                  <a:gd name="connsiteY220" fmla="*/ 1248770 h 4046561"/>
                  <a:gd name="connsiteX221" fmla="*/ 1393031 w 3692679"/>
                  <a:gd name="connsiteY221" fmla="*/ 1214651 h 4046561"/>
                  <a:gd name="connsiteX222" fmla="*/ 1379383 w 3692679"/>
                  <a:gd name="connsiteY222" fmla="*/ 1194179 h 4046561"/>
                  <a:gd name="connsiteX223" fmla="*/ 1338440 w 3692679"/>
                  <a:gd name="connsiteY223" fmla="*/ 1153236 h 4046561"/>
                  <a:gd name="connsiteX224" fmla="*/ 1304321 w 3692679"/>
                  <a:gd name="connsiteY224" fmla="*/ 1125940 h 4046561"/>
                  <a:gd name="connsiteX225" fmla="*/ 1290673 w 3692679"/>
                  <a:gd name="connsiteY225" fmla="*/ 1098645 h 4046561"/>
                  <a:gd name="connsiteX226" fmla="*/ 1270201 w 3692679"/>
                  <a:gd name="connsiteY226" fmla="*/ 1084997 h 4046561"/>
                  <a:gd name="connsiteX227" fmla="*/ 1242906 w 3692679"/>
                  <a:gd name="connsiteY227" fmla="*/ 1064525 h 4046561"/>
                  <a:gd name="connsiteX228" fmla="*/ 1297551 w 3692679"/>
                  <a:gd name="connsiteY228" fmla="*/ 873530 h 4046561"/>
                  <a:gd name="connsiteX229" fmla="*/ 1345320 w 3692679"/>
                  <a:gd name="connsiteY229" fmla="*/ 743866 h 4046561"/>
                  <a:gd name="connsiteX230" fmla="*/ 1331672 w 3692679"/>
                  <a:gd name="connsiteY230" fmla="*/ 696095 h 4046561"/>
                  <a:gd name="connsiteX231" fmla="*/ 1249782 w 3692679"/>
                  <a:gd name="connsiteY231" fmla="*/ 696095 h 4046561"/>
                  <a:gd name="connsiteX232" fmla="*/ 1113344 w 3692679"/>
                  <a:gd name="connsiteY232" fmla="*/ 621082 h 4046561"/>
                  <a:gd name="connsiteX233" fmla="*/ 949519 w 3692679"/>
                  <a:gd name="connsiteY233" fmla="*/ 545956 h 4046561"/>
                  <a:gd name="connsiteX234" fmla="*/ 846197 w 3692679"/>
                  <a:gd name="connsiteY234" fmla="*/ 484536 h 4046561"/>
                  <a:gd name="connsiteX235" fmla="*/ 772090 w 3692679"/>
                  <a:gd name="connsiteY235" fmla="*/ 450415 h 4046561"/>
                  <a:gd name="connsiteX236" fmla="*/ 717496 w 3692679"/>
                  <a:gd name="connsiteY236" fmla="*/ 429940 h 4046561"/>
                  <a:gd name="connsiteX237" fmla="*/ 662904 w 3692679"/>
                  <a:gd name="connsiteY237" fmla="*/ 388994 h 4046561"/>
                  <a:gd name="connsiteX238" fmla="*/ 642430 w 3692679"/>
                  <a:gd name="connsiteY238" fmla="*/ 375345 h 4046561"/>
                  <a:gd name="connsiteX239" fmla="*/ 574189 w 3692679"/>
                  <a:gd name="connsiteY239" fmla="*/ 368521 h 4046561"/>
                  <a:gd name="connsiteX240" fmla="*/ 560564 w 3692679"/>
                  <a:gd name="connsiteY240" fmla="*/ 354900 h 4046561"/>
                  <a:gd name="connsiteX241" fmla="*/ 669728 w 3692679"/>
                  <a:gd name="connsiteY241" fmla="*/ 163787 h 4046561"/>
                  <a:gd name="connsiteX242" fmla="*/ 642457 w 3692679"/>
                  <a:gd name="connsiteY242" fmla="*/ 109204 h 4046561"/>
                  <a:gd name="connsiteX243" fmla="*/ 581060 w 3692679"/>
                  <a:gd name="connsiteY243" fmla="*/ 68261 h 4046561"/>
                  <a:gd name="connsiteX244" fmla="*/ 512772 w 3692679"/>
                  <a:gd name="connsiteY244" fmla="*/ 34122 h 4046561"/>
                  <a:gd name="connsiteX245" fmla="*/ 451335 w 3692679"/>
                  <a:gd name="connsiteY245" fmla="*/ 27295 h 4046561"/>
                  <a:gd name="connsiteX246" fmla="*/ 444512 w 3692679"/>
                  <a:gd name="connsiteY246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23640 w 3692679"/>
                  <a:gd name="connsiteY91" fmla="*/ 2839210 h 4046561"/>
                  <a:gd name="connsiteX92" fmla="*/ 2546479 w 3692679"/>
                  <a:gd name="connsiteY92" fmla="*/ 2900635 h 4046561"/>
                  <a:gd name="connsiteX93" fmla="*/ 2628263 w 3692679"/>
                  <a:gd name="connsiteY93" fmla="*/ 2941341 h 4046561"/>
                  <a:gd name="connsiteX94" fmla="*/ 2689680 w 3692679"/>
                  <a:gd name="connsiteY94" fmla="*/ 2982287 h 4046561"/>
                  <a:gd name="connsiteX95" fmla="*/ 2696392 w 3692679"/>
                  <a:gd name="connsiteY95" fmla="*/ 2995683 h 4046561"/>
                  <a:gd name="connsiteX96" fmla="*/ 2703216 w 3692679"/>
                  <a:gd name="connsiteY96" fmla="*/ 3016155 h 4046561"/>
                  <a:gd name="connsiteX97" fmla="*/ 2723688 w 3692679"/>
                  <a:gd name="connsiteY97" fmla="*/ 3057098 h 4046561"/>
                  <a:gd name="connsiteX98" fmla="*/ 2716864 w 3692679"/>
                  <a:gd name="connsiteY98" fmla="*/ 3118513 h 4046561"/>
                  <a:gd name="connsiteX99" fmla="*/ 2655560 w 3692679"/>
                  <a:gd name="connsiteY99" fmla="*/ 3193845 h 4046561"/>
                  <a:gd name="connsiteX100" fmla="*/ 2621439 w 3692679"/>
                  <a:gd name="connsiteY100" fmla="*/ 3248441 h 4046561"/>
                  <a:gd name="connsiteX101" fmla="*/ 2594034 w 3692679"/>
                  <a:gd name="connsiteY101" fmla="*/ 3323230 h 4046561"/>
                  <a:gd name="connsiteX102" fmla="*/ 2634977 w 3692679"/>
                  <a:gd name="connsiteY102" fmla="*/ 3357349 h 4046561"/>
                  <a:gd name="connsiteX103" fmla="*/ 2655449 w 3692679"/>
                  <a:gd name="connsiteY103" fmla="*/ 3364173 h 4046561"/>
                  <a:gd name="connsiteX104" fmla="*/ 2675921 w 3692679"/>
                  <a:gd name="connsiteY104" fmla="*/ 3377821 h 4046561"/>
                  <a:gd name="connsiteX105" fmla="*/ 2696392 w 3692679"/>
                  <a:gd name="connsiteY105" fmla="*/ 3384645 h 4046561"/>
                  <a:gd name="connsiteX106" fmla="*/ 2757807 w 3692679"/>
                  <a:gd name="connsiteY106" fmla="*/ 3418764 h 4046561"/>
                  <a:gd name="connsiteX107" fmla="*/ 2778279 w 3692679"/>
                  <a:gd name="connsiteY107" fmla="*/ 3432412 h 4046561"/>
                  <a:gd name="connsiteX108" fmla="*/ 2826164 w 3692679"/>
                  <a:gd name="connsiteY108" fmla="*/ 3473648 h 4046561"/>
                  <a:gd name="connsiteX109" fmla="*/ 2880757 w 3692679"/>
                  <a:gd name="connsiteY109" fmla="*/ 3507771 h 4046561"/>
                  <a:gd name="connsiteX110" fmla="*/ 2921580 w 3692679"/>
                  <a:gd name="connsiteY110" fmla="*/ 3500651 h 4046561"/>
                  <a:gd name="connsiteX111" fmla="*/ 2989944 w 3692679"/>
                  <a:gd name="connsiteY111" fmla="*/ 3439525 h 4046561"/>
                  <a:gd name="connsiteX112" fmla="*/ 3092177 w 3692679"/>
                  <a:gd name="connsiteY112" fmla="*/ 3370997 h 4046561"/>
                  <a:gd name="connsiteX113" fmla="*/ 3105825 w 3692679"/>
                  <a:gd name="connsiteY113" fmla="*/ 3350525 h 4046561"/>
                  <a:gd name="connsiteX114" fmla="*/ 3119473 w 3692679"/>
                  <a:gd name="connsiteY114" fmla="*/ 3370997 h 4046561"/>
                  <a:gd name="connsiteX115" fmla="*/ 3126297 w 3692679"/>
                  <a:gd name="connsiteY115" fmla="*/ 3391468 h 4046561"/>
                  <a:gd name="connsiteX116" fmla="*/ 3167240 w 3692679"/>
                  <a:gd name="connsiteY116" fmla="*/ 3418764 h 4046561"/>
                  <a:gd name="connsiteX117" fmla="*/ 3187712 w 3692679"/>
                  <a:gd name="connsiteY117" fmla="*/ 3432412 h 4046561"/>
                  <a:gd name="connsiteX118" fmla="*/ 3228655 w 3692679"/>
                  <a:gd name="connsiteY118" fmla="*/ 3405116 h 4046561"/>
                  <a:gd name="connsiteX119" fmla="*/ 3242303 w 3692679"/>
                  <a:gd name="connsiteY119" fmla="*/ 3425588 h 4046561"/>
                  <a:gd name="connsiteX120" fmla="*/ 3283246 w 3692679"/>
                  <a:gd name="connsiteY120" fmla="*/ 3459707 h 4046561"/>
                  <a:gd name="connsiteX121" fmla="*/ 3310541 w 3692679"/>
                  <a:gd name="connsiteY121" fmla="*/ 3500651 h 4046561"/>
                  <a:gd name="connsiteX122" fmla="*/ 3296894 w 3692679"/>
                  <a:gd name="connsiteY122" fmla="*/ 3521122 h 4046561"/>
                  <a:gd name="connsiteX123" fmla="*/ 3283246 w 3692679"/>
                  <a:gd name="connsiteY123" fmla="*/ 3562066 h 4046561"/>
                  <a:gd name="connsiteX124" fmla="*/ 3269598 w 3692679"/>
                  <a:gd name="connsiteY124" fmla="*/ 3582537 h 4046561"/>
                  <a:gd name="connsiteX125" fmla="*/ 3262774 w 3692679"/>
                  <a:gd name="connsiteY125" fmla="*/ 3603009 h 4046561"/>
                  <a:gd name="connsiteX126" fmla="*/ 3290070 w 3692679"/>
                  <a:gd name="connsiteY126" fmla="*/ 3650776 h 4046561"/>
                  <a:gd name="connsiteX127" fmla="*/ 3310541 w 3692679"/>
                  <a:gd name="connsiteY127" fmla="*/ 3664424 h 4046561"/>
                  <a:gd name="connsiteX128" fmla="*/ 3351485 w 3692679"/>
                  <a:gd name="connsiteY128" fmla="*/ 3691719 h 4046561"/>
                  <a:gd name="connsiteX129" fmla="*/ 3371956 w 3692679"/>
                  <a:gd name="connsiteY129" fmla="*/ 3705367 h 4046561"/>
                  <a:gd name="connsiteX130" fmla="*/ 3378780 w 3692679"/>
                  <a:gd name="connsiteY130" fmla="*/ 3725839 h 4046561"/>
                  <a:gd name="connsiteX131" fmla="*/ 3392428 w 3692679"/>
                  <a:gd name="connsiteY131" fmla="*/ 3746310 h 4046561"/>
                  <a:gd name="connsiteX132" fmla="*/ 3412900 w 3692679"/>
                  <a:gd name="connsiteY132" fmla="*/ 3814549 h 4046561"/>
                  <a:gd name="connsiteX133" fmla="*/ 3426547 w 3692679"/>
                  <a:gd name="connsiteY133" fmla="*/ 3903260 h 4046561"/>
                  <a:gd name="connsiteX134" fmla="*/ 3460667 w 3692679"/>
                  <a:gd name="connsiteY134" fmla="*/ 3937379 h 4046561"/>
                  <a:gd name="connsiteX135" fmla="*/ 3501610 w 3692679"/>
                  <a:gd name="connsiteY135" fmla="*/ 3978322 h 4046561"/>
                  <a:gd name="connsiteX136" fmla="*/ 3542553 w 3692679"/>
                  <a:gd name="connsiteY136" fmla="*/ 4012442 h 4046561"/>
                  <a:gd name="connsiteX137" fmla="*/ 3583497 w 3692679"/>
                  <a:gd name="connsiteY137" fmla="*/ 4046561 h 4046561"/>
                  <a:gd name="connsiteX138" fmla="*/ 3603968 w 3692679"/>
                  <a:gd name="connsiteY138" fmla="*/ 4005618 h 4046561"/>
                  <a:gd name="connsiteX139" fmla="*/ 3590321 w 3692679"/>
                  <a:gd name="connsiteY139" fmla="*/ 3957851 h 4046561"/>
                  <a:gd name="connsiteX140" fmla="*/ 3576673 w 3692679"/>
                  <a:gd name="connsiteY140" fmla="*/ 3910083 h 4046561"/>
                  <a:gd name="connsiteX141" fmla="*/ 3563025 w 3692679"/>
                  <a:gd name="connsiteY141" fmla="*/ 3889612 h 4046561"/>
                  <a:gd name="connsiteX142" fmla="*/ 3535730 w 3692679"/>
                  <a:gd name="connsiteY142" fmla="*/ 3828197 h 4046561"/>
                  <a:gd name="connsiteX143" fmla="*/ 3515258 w 3692679"/>
                  <a:gd name="connsiteY143" fmla="*/ 3780430 h 4046561"/>
                  <a:gd name="connsiteX144" fmla="*/ 3501610 w 3692679"/>
                  <a:gd name="connsiteY144" fmla="*/ 3759958 h 4046561"/>
                  <a:gd name="connsiteX145" fmla="*/ 3487962 w 3692679"/>
                  <a:gd name="connsiteY145" fmla="*/ 3719015 h 4046561"/>
                  <a:gd name="connsiteX146" fmla="*/ 3474315 w 3692679"/>
                  <a:gd name="connsiteY146" fmla="*/ 3678071 h 4046561"/>
                  <a:gd name="connsiteX147" fmla="*/ 3467491 w 3692679"/>
                  <a:gd name="connsiteY147" fmla="*/ 3650776 h 4046561"/>
                  <a:gd name="connsiteX148" fmla="*/ 3474459 w 3692679"/>
                  <a:gd name="connsiteY148" fmla="*/ 3569191 h 4046561"/>
                  <a:gd name="connsiteX149" fmla="*/ 3460811 w 3692679"/>
                  <a:gd name="connsiteY149" fmla="*/ 3514594 h 4046561"/>
                  <a:gd name="connsiteX150" fmla="*/ 3460812 w 3692679"/>
                  <a:gd name="connsiteY150" fmla="*/ 3384930 h 4046561"/>
                  <a:gd name="connsiteX151" fmla="*/ 3459852 w 3692679"/>
                  <a:gd name="connsiteY151" fmla="*/ 3330335 h 4046561"/>
                  <a:gd name="connsiteX152" fmla="*/ 3426547 w 3692679"/>
                  <a:gd name="connsiteY152" fmla="*/ 3309582 h 4046561"/>
                  <a:gd name="connsiteX153" fmla="*/ 3501755 w 3692679"/>
                  <a:gd name="connsiteY153" fmla="*/ 3282563 h 4046561"/>
                  <a:gd name="connsiteX154" fmla="*/ 3447019 w 3692679"/>
                  <a:gd name="connsiteY154" fmla="*/ 3241343 h 4046561"/>
                  <a:gd name="connsiteX155" fmla="*/ 3453843 w 3692679"/>
                  <a:gd name="connsiteY155" fmla="*/ 3220871 h 4046561"/>
                  <a:gd name="connsiteX156" fmla="*/ 3467491 w 3692679"/>
                  <a:gd name="connsiteY156" fmla="*/ 3200400 h 4046561"/>
                  <a:gd name="connsiteX157" fmla="*/ 3481138 w 3692679"/>
                  <a:gd name="connsiteY157" fmla="*/ 3159457 h 4046561"/>
                  <a:gd name="connsiteX158" fmla="*/ 3494786 w 3692679"/>
                  <a:gd name="connsiteY158" fmla="*/ 3138985 h 4046561"/>
                  <a:gd name="connsiteX159" fmla="*/ 3508434 w 3692679"/>
                  <a:gd name="connsiteY159" fmla="*/ 3098042 h 4046561"/>
                  <a:gd name="connsiteX160" fmla="*/ 3522082 w 3692679"/>
                  <a:gd name="connsiteY160" fmla="*/ 3057098 h 4046561"/>
                  <a:gd name="connsiteX161" fmla="*/ 3528906 w 3692679"/>
                  <a:gd name="connsiteY161" fmla="*/ 3036627 h 4046561"/>
                  <a:gd name="connsiteX162" fmla="*/ 3535730 w 3692679"/>
                  <a:gd name="connsiteY162" fmla="*/ 3009331 h 4046561"/>
                  <a:gd name="connsiteX163" fmla="*/ 3549377 w 3692679"/>
                  <a:gd name="connsiteY163" fmla="*/ 2968388 h 4046561"/>
                  <a:gd name="connsiteX164" fmla="*/ 3576673 w 3692679"/>
                  <a:gd name="connsiteY164" fmla="*/ 2886501 h 4046561"/>
                  <a:gd name="connsiteX165" fmla="*/ 3590321 w 3692679"/>
                  <a:gd name="connsiteY165" fmla="*/ 2838734 h 4046561"/>
                  <a:gd name="connsiteX166" fmla="*/ 3603968 w 3692679"/>
                  <a:gd name="connsiteY166" fmla="*/ 2797791 h 4046561"/>
                  <a:gd name="connsiteX167" fmla="*/ 3610792 w 3692679"/>
                  <a:gd name="connsiteY167" fmla="*/ 2770495 h 4046561"/>
                  <a:gd name="connsiteX168" fmla="*/ 3624440 w 3692679"/>
                  <a:gd name="connsiteY168" fmla="*/ 2729552 h 4046561"/>
                  <a:gd name="connsiteX169" fmla="*/ 3631264 w 3692679"/>
                  <a:gd name="connsiteY169" fmla="*/ 2681785 h 4046561"/>
                  <a:gd name="connsiteX170" fmla="*/ 3638088 w 3692679"/>
                  <a:gd name="connsiteY170" fmla="*/ 2654489 h 4046561"/>
                  <a:gd name="connsiteX171" fmla="*/ 3644912 w 3692679"/>
                  <a:gd name="connsiteY171" fmla="*/ 2593074 h 4046561"/>
                  <a:gd name="connsiteX172" fmla="*/ 3658559 w 3692679"/>
                  <a:gd name="connsiteY172" fmla="*/ 2483892 h 4046561"/>
                  <a:gd name="connsiteX173" fmla="*/ 3665383 w 3692679"/>
                  <a:gd name="connsiteY173" fmla="*/ 2333767 h 4046561"/>
                  <a:gd name="connsiteX174" fmla="*/ 3672207 w 3692679"/>
                  <a:gd name="connsiteY174" fmla="*/ 2272352 h 4046561"/>
                  <a:gd name="connsiteX175" fmla="*/ 3692679 w 3692679"/>
                  <a:gd name="connsiteY175" fmla="*/ 1924334 h 4046561"/>
                  <a:gd name="connsiteX176" fmla="*/ 3685855 w 3692679"/>
                  <a:gd name="connsiteY176" fmla="*/ 1828800 h 4046561"/>
                  <a:gd name="connsiteX177" fmla="*/ 3665383 w 3692679"/>
                  <a:gd name="connsiteY177" fmla="*/ 1760561 h 4046561"/>
                  <a:gd name="connsiteX178" fmla="*/ 3658559 w 3692679"/>
                  <a:gd name="connsiteY178" fmla="*/ 1726442 h 4046561"/>
                  <a:gd name="connsiteX179" fmla="*/ 3651735 w 3692679"/>
                  <a:gd name="connsiteY179" fmla="*/ 1705970 h 4046561"/>
                  <a:gd name="connsiteX180" fmla="*/ 3644912 w 3692679"/>
                  <a:gd name="connsiteY180" fmla="*/ 1726442 h 4046561"/>
                  <a:gd name="connsiteX181" fmla="*/ 3631264 w 3692679"/>
                  <a:gd name="connsiteY181" fmla="*/ 1746913 h 4046561"/>
                  <a:gd name="connsiteX182" fmla="*/ 3597144 w 3692679"/>
                  <a:gd name="connsiteY182" fmla="*/ 1801504 h 4046561"/>
                  <a:gd name="connsiteX183" fmla="*/ 3590321 w 3692679"/>
                  <a:gd name="connsiteY183" fmla="*/ 1821976 h 4046561"/>
                  <a:gd name="connsiteX184" fmla="*/ 3549377 w 3692679"/>
                  <a:gd name="connsiteY184" fmla="*/ 1842448 h 4046561"/>
                  <a:gd name="connsiteX185" fmla="*/ 3501610 w 3692679"/>
                  <a:gd name="connsiteY185" fmla="*/ 1862919 h 4046561"/>
                  <a:gd name="connsiteX186" fmla="*/ 3378780 w 3692679"/>
                  <a:gd name="connsiteY186" fmla="*/ 1835624 h 4046561"/>
                  <a:gd name="connsiteX187" fmla="*/ 3303856 w 3692679"/>
                  <a:gd name="connsiteY187" fmla="*/ 1822129 h 4046561"/>
                  <a:gd name="connsiteX188" fmla="*/ 3310679 w 3692679"/>
                  <a:gd name="connsiteY188" fmla="*/ 1603747 h 4046561"/>
                  <a:gd name="connsiteX189" fmla="*/ 3297030 w 3692679"/>
                  <a:gd name="connsiteY189" fmla="*/ 1487731 h 4046561"/>
                  <a:gd name="connsiteX190" fmla="*/ 3303718 w 3692679"/>
                  <a:gd name="connsiteY190" fmla="*/ 1398895 h 4046561"/>
                  <a:gd name="connsiteX191" fmla="*/ 3296894 w 3692679"/>
                  <a:gd name="connsiteY191" fmla="*/ 1378424 h 4046561"/>
                  <a:gd name="connsiteX192" fmla="*/ 3290070 w 3692679"/>
                  <a:gd name="connsiteY192" fmla="*/ 1357952 h 4046561"/>
                  <a:gd name="connsiteX193" fmla="*/ 3071706 w 3692679"/>
                  <a:gd name="connsiteY193" fmla="*/ 1330657 h 4046561"/>
                  <a:gd name="connsiteX194" fmla="*/ 2846518 w 3692679"/>
                  <a:gd name="connsiteY194" fmla="*/ 1337480 h 4046561"/>
                  <a:gd name="connsiteX195" fmla="*/ 2805691 w 3692679"/>
                  <a:gd name="connsiteY195" fmla="*/ 1351242 h 4046561"/>
                  <a:gd name="connsiteX196" fmla="*/ 2792043 w 3692679"/>
                  <a:gd name="connsiteY196" fmla="*/ 1385364 h 4046561"/>
                  <a:gd name="connsiteX197" fmla="*/ 2791927 w 3692679"/>
                  <a:gd name="connsiteY197" fmla="*/ 1473958 h 4046561"/>
                  <a:gd name="connsiteX198" fmla="*/ 2785103 w 3692679"/>
                  <a:gd name="connsiteY198" fmla="*/ 1521725 h 4046561"/>
                  <a:gd name="connsiteX199" fmla="*/ 2791927 w 3692679"/>
                  <a:gd name="connsiteY199" fmla="*/ 1705970 h 4046561"/>
                  <a:gd name="connsiteX200" fmla="*/ 2805574 w 3692679"/>
                  <a:gd name="connsiteY200" fmla="*/ 1808328 h 4046561"/>
                  <a:gd name="connsiteX201" fmla="*/ 2798750 w 3692679"/>
                  <a:gd name="connsiteY201" fmla="*/ 1835624 h 4046561"/>
                  <a:gd name="connsiteX202" fmla="*/ 2737335 w 3692679"/>
                  <a:gd name="connsiteY202" fmla="*/ 1828800 h 4046561"/>
                  <a:gd name="connsiteX203" fmla="*/ 2614506 w 3692679"/>
                  <a:gd name="connsiteY203" fmla="*/ 1821976 h 4046561"/>
                  <a:gd name="connsiteX204" fmla="*/ 2348374 w 3692679"/>
                  <a:gd name="connsiteY204" fmla="*/ 1808328 h 4046561"/>
                  <a:gd name="connsiteX205" fmla="*/ 2225638 w 3692679"/>
                  <a:gd name="connsiteY205" fmla="*/ 1815305 h 4046561"/>
                  <a:gd name="connsiteX206" fmla="*/ 2150573 w 3692679"/>
                  <a:gd name="connsiteY206" fmla="*/ 1815305 h 4046561"/>
                  <a:gd name="connsiteX207" fmla="*/ 1979968 w 3692679"/>
                  <a:gd name="connsiteY207" fmla="*/ 1808480 h 4046561"/>
                  <a:gd name="connsiteX208" fmla="*/ 1918470 w 3692679"/>
                  <a:gd name="connsiteY208" fmla="*/ 1753737 h 4046561"/>
                  <a:gd name="connsiteX209" fmla="*/ 1877527 w 3692679"/>
                  <a:gd name="connsiteY209" fmla="*/ 1692322 h 4046561"/>
                  <a:gd name="connsiteX210" fmla="*/ 1863879 w 3692679"/>
                  <a:gd name="connsiteY210" fmla="*/ 1671851 h 4046561"/>
                  <a:gd name="connsiteX211" fmla="*/ 1822935 w 3692679"/>
                  <a:gd name="connsiteY211" fmla="*/ 1630907 h 4046561"/>
                  <a:gd name="connsiteX212" fmla="*/ 1775168 w 3692679"/>
                  <a:gd name="connsiteY212" fmla="*/ 1576316 h 4046561"/>
                  <a:gd name="connsiteX213" fmla="*/ 1720577 w 3692679"/>
                  <a:gd name="connsiteY213" fmla="*/ 1514901 h 4046561"/>
                  <a:gd name="connsiteX214" fmla="*/ 1679634 w 3692679"/>
                  <a:gd name="connsiteY214" fmla="*/ 1487606 h 4046561"/>
                  <a:gd name="connsiteX215" fmla="*/ 1618219 w 3692679"/>
                  <a:gd name="connsiteY215" fmla="*/ 1439839 h 4046561"/>
                  <a:gd name="connsiteX216" fmla="*/ 1577276 w 3692679"/>
                  <a:gd name="connsiteY216" fmla="*/ 1398895 h 4046561"/>
                  <a:gd name="connsiteX217" fmla="*/ 1536333 w 3692679"/>
                  <a:gd name="connsiteY217" fmla="*/ 1371600 h 4046561"/>
                  <a:gd name="connsiteX218" fmla="*/ 1488565 w 3692679"/>
                  <a:gd name="connsiteY218" fmla="*/ 1310185 h 4046561"/>
                  <a:gd name="connsiteX219" fmla="*/ 1468094 w 3692679"/>
                  <a:gd name="connsiteY219" fmla="*/ 1289713 h 4046561"/>
                  <a:gd name="connsiteX220" fmla="*/ 1447622 w 3692679"/>
                  <a:gd name="connsiteY220" fmla="*/ 1282889 h 4046561"/>
                  <a:gd name="connsiteX221" fmla="*/ 1420327 w 3692679"/>
                  <a:gd name="connsiteY221" fmla="*/ 1248770 h 4046561"/>
                  <a:gd name="connsiteX222" fmla="*/ 1393031 w 3692679"/>
                  <a:gd name="connsiteY222" fmla="*/ 1214651 h 4046561"/>
                  <a:gd name="connsiteX223" fmla="*/ 1379383 w 3692679"/>
                  <a:gd name="connsiteY223" fmla="*/ 1194179 h 4046561"/>
                  <a:gd name="connsiteX224" fmla="*/ 1338440 w 3692679"/>
                  <a:gd name="connsiteY224" fmla="*/ 1153236 h 4046561"/>
                  <a:gd name="connsiteX225" fmla="*/ 1304321 w 3692679"/>
                  <a:gd name="connsiteY225" fmla="*/ 1125940 h 4046561"/>
                  <a:gd name="connsiteX226" fmla="*/ 1290673 w 3692679"/>
                  <a:gd name="connsiteY226" fmla="*/ 1098645 h 4046561"/>
                  <a:gd name="connsiteX227" fmla="*/ 1270201 w 3692679"/>
                  <a:gd name="connsiteY227" fmla="*/ 1084997 h 4046561"/>
                  <a:gd name="connsiteX228" fmla="*/ 1242906 w 3692679"/>
                  <a:gd name="connsiteY228" fmla="*/ 1064525 h 4046561"/>
                  <a:gd name="connsiteX229" fmla="*/ 1297551 w 3692679"/>
                  <a:gd name="connsiteY229" fmla="*/ 873530 h 4046561"/>
                  <a:gd name="connsiteX230" fmla="*/ 1345320 w 3692679"/>
                  <a:gd name="connsiteY230" fmla="*/ 743866 h 4046561"/>
                  <a:gd name="connsiteX231" fmla="*/ 1331672 w 3692679"/>
                  <a:gd name="connsiteY231" fmla="*/ 696095 h 4046561"/>
                  <a:gd name="connsiteX232" fmla="*/ 1249782 w 3692679"/>
                  <a:gd name="connsiteY232" fmla="*/ 696095 h 4046561"/>
                  <a:gd name="connsiteX233" fmla="*/ 1113344 w 3692679"/>
                  <a:gd name="connsiteY233" fmla="*/ 621082 h 4046561"/>
                  <a:gd name="connsiteX234" fmla="*/ 949519 w 3692679"/>
                  <a:gd name="connsiteY234" fmla="*/ 545956 h 4046561"/>
                  <a:gd name="connsiteX235" fmla="*/ 846197 w 3692679"/>
                  <a:gd name="connsiteY235" fmla="*/ 484536 h 4046561"/>
                  <a:gd name="connsiteX236" fmla="*/ 772090 w 3692679"/>
                  <a:gd name="connsiteY236" fmla="*/ 450415 h 4046561"/>
                  <a:gd name="connsiteX237" fmla="*/ 717496 w 3692679"/>
                  <a:gd name="connsiteY237" fmla="*/ 429940 h 4046561"/>
                  <a:gd name="connsiteX238" fmla="*/ 662904 w 3692679"/>
                  <a:gd name="connsiteY238" fmla="*/ 388994 h 4046561"/>
                  <a:gd name="connsiteX239" fmla="*/ 642430 w 3692679"/>
                  <a:gd name="connsiteY239" fmla="*/ 375345 h 4046561"/>
                  <a:gd name="connsiteX240" fmla="*/ 574189 w 3692679"/>
                  <a:gd name="connsiteY240" fmla="*/ 368521 h 4046561"/>
                  <a:gd name="connsiteX241" fmla="*/ 560564 w 3692679"/>
                  <a:gd name="connsiteY241" fmla="*/ 354900 h 4046561"/>
                  <a:gd name="connsiteX242" fmla="*/ 669728 w 3692679"/>
                  <a:gd name="connsiteY242" fmla="*/ 163787 h 4046561"/>
                  <a:gd name="connsiteX243" fmla="*/ 642457 w 3692679"/>
                  <a:gd name="connsiteY243" fmla="*/ 109204 h 4046561"/>
                  <a:gd name="connsiteX244" fmla="*/ 581060 w 3692679"/>
                  <a:gd name="connsiteY244" fmla="*/ 68261 h 4046561"/>
                  <a:gd name="connsiteX245" fmla="*/ 512772 w 3692679"/>
                  <a:gd name="connsiteY245" fmla="*/ 34122 h 4046561"/>
                  <a:gd name="connsiteX246" fmla="*/ 451335 w 3692679"/>
                  <a:gd name="connsiteY246" fmla="*/ 27295 h 4046561"/>
                  <a:gd name="connsiteX247" fmla="*/ 444512 w 3692679"/>
                  <a:gd name="connsiteY247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23640 w 3692679"/>
                  <a:gd name="connsiteY91" fmla="*/ 2839210 h 4046561"/>
                  <a:gd name="connsiteX92" fmla="*/ 2546479 w 3692679"/>
                  <a:gd name="connsiteY92" fmla="*/ 2900635 h 4046561"/>
                  <a:gd name="connsiteX93" fmla="*/ 2628263 w 3692679"/>
                  <a:gd name="connsiteY93" fmla="*/ 2941341 h 4046561"/>
                  <a:gd name="connsiteX94" fmla="*/ 2689680 w 3692679"/>
                  <a:gd name="connsiteY94" fmla="*/ 2982287 h 4046561"/>
                  <a:gd name="connsiteX95" fmla="*/ 2696392 w 3692679"/>
                  <a:gd name="connsiteY95" fmla="*/ 2995683 h 4046561"/>
                  <a:gd name="connsiteX96" fmla="*/ 2703216 w 3692679"/>
                  <a:gd name="connsiteY96" fmla="*/ 3016155 h 4046561"/>
                  <a:gd name="connsiteX97" fmla="*/ 2723688 w 3692679"/>
                  <a:gd name="connsiteY97" fmla="*/ 3057098 h 4046561"/>
                  <a:gd name="connsiteX98" fmla="*/ 2716864 w 3692679"/>
                  <a:gd name="connsiteY98" fmla="*/ 3118513 h 4046561"/>
                  <a:gd name="connsiteX99" fmla="*/ 2655560 w 3692679"/>
                  <a:gd name="connsiteY99" fmla="*/ 3193845 h 4046561"/>
                  <a:gd name="connsiteX100" fmla="*/ 2621439 w 3692679"/>
                  <a:gd name="connsiteY100" fmla="*/ 3248441 h 4046561"/>
                  <a:gd name="connsiteX101" fmla="*/ 2594034 w 3692679"/>
                  <a:gd name="connsiteY101" fmla="*/ 3323230 h 4046561"/>
                  <a:gd name="connsiteX102" fmla="*/ 2634977 w 3692679"/>
                  <a:gd name="connsiteY102" fmla="*/ 3357349 h 4046561"/>
                  <a:gd name="connsiteX103" fmla="*/ 2655449 w 3692679"/>
                  <a:gd name="connsiteY103" fmla="*/ 3364173 h 4046561"/>
                  <a:gd name="connsiteX104" fmla="*/ 2675921 w 3692679"/>
                  <a:gd name="connsiteY104" fmla="*/ 3377821 h 4046561"/>
                  <a:gd name="connsiteX105" fmla="*/ 2696392 w 3692679"/>
                  <a:gd name="connsiteY105" fmla="*/ 3384645 h 4046561"/>
                  <a:gd name="connsiteX106" fmla="*/ 2757807 w 3692679"/>
                  <a:gd name="connsiteY106" fmla="*/ 3418764 h 4046561"/>
                  <a:gd name="connsiteX107" fmla="*/ 2778279 w 3692679"/>
                  <a:gd name="connsiteY107" fmla="*/ 3432412 h 4046561"/>
                  <a:gd name="connsiteX108" fmla="*/ 2826164 w 3692679"/>
                  <a:gd name="connsiteY108" fmla="*/ 3473648 h 4046561"/>
                  <a:gd name="connsiteX109" fmla="*/ 2880757 w 3692679"/>
                  <a:gd name="connsiteY109" fmla="*/ 3507771 h 4046561"/>
                  <a:gd name="connsiteX110" fmla="*/ 2921580 w 3692679"/>
                  <a:gd name="connsiteY110" fmla="*/ 3500651 h 4046561"/>
                  <a:gd name="connsiteX111" fmla="*/ 2989944 w 3692679"/>
                  <a:gd name="connsiteY111" fmla="*/ 3439525 h 4046561"/>
                  <a:gd name="connsiteX112" fmla="*/ 3092177 w 3692679"/>
                  <a:gd name="connsiteY112" fmla="*/ 3370997 h 4046561"/>
                  <a:gd name="connsiteX113" fmla="*/ 3105825 w 3692679"/>
                  <a:gd name="connsiteY113" fmla="*/ 3350525 h 4046561"/>
                  <a:gd name="connsiteX114" fmla="*/ 3119473 w 3692679"/>
                  <a:gd name="connsiteY114" fmla="*/ 3370997 h 4046561"/>
                  <a:gd name="connsiteX115" fmla="*/ 3126297 w 3692679"/>
                  <a:gd name="connsiteY115" fmla="*/ 3391468 h 4046561"/>
                  <a:gd name="connsiteX116" fmla="*/ 3167240 w 3692679"/>
                  <a:gd name="connsiteY116" fmla="*/ 3418764 h 4046561"/>
                  <a:gd name="connsiteX117" fmla="*/ 3187712 w 3692679"/>
                  <a:gd name="connsiteY117" fmla="*/ 3432412 h 4046561"/>
                  <a:gd name="connsiteX118" fmla="*/ 3228655 w 3692679"/>
                  <a:gd name="connsiteY118" fmla="*/ 3405116 h 4046561"/>
                  <a:gd name="connsiteX119" fmla="*/ 3242303 w 3692679"/>
                  <a:gd name="connsiteY119" fmla="*/ 3425588 h 4046561"/>
                  <a:gd name="connsiteX120" fmla="*/ 3283246 w 3692679"/>
                  <a:gd name="connsiteY120" fmla="*/ 3459707 h 4046561"/>
                  <a:gd name="connsiteX121" fmla="*/ 3310541 w 3692679"/>
                  <a:gd name="connsiteY121" fmla="*/ 3500651 h 4046561"/>
                  <a:gd name="connsiteX122" fmla="*/ 3296894 w 3692679"/>
                  <a:gd name="connsiteY122" fmla="*/ 3521122 h 4046561"/>
                  <a:gd name="connsiteX123" fmla="*/ 3283246 w 3692679"/>
                  <a:gd name="connsiteY123" fmla="*/ 3562066 h 4046561"/>
                  <a:gd name="connsiteX124" fmla="*/ 3269598 w 3692679"/>
                  <a:gd name="connsiteY124" fmla="*/ 3582537 h 4046561"/>
                  <a:gd name="connsiteX125" fmla="*/ 3262774 w 3692679"/>
                  <a:gd name="connsiteY125" fmla="*/ 3603009 h 4046561"/>
                  <a:gd name="connsiteX126" fmla="*/ 3290070 w 3692679"/>
                  <a:gd name="connsiteY126" fmla="*/ 3650776 h 4046561"/>
                  <a:gd name="connsiteX127" fmla="*/ 3310541 w 3692679"/>
                  <a:gd name="connsiteY127" fmla="*/ 3664424 h 4046561"/>
                  <a:gd name="connsiteX128" fmla="*/ 3351485 w 3692679"/>
                  <a:gd name="connsiteY128" fmla="*/ 3691719 h 4046561"/>
                  <a:gd name="connsiteX129" fmla="*/ 3371956 w 3692679"/>
                  <a:gd name="connsiteY129" fmla="*/ 3705367 h 4046561"/>
                  <a:gd name="connsiteX130" fmla="*/ 3378780 w 3692679"/>
                  <a:gd name="connsiteY130" fmla="*/ 3725839 h 4046561"/>
                  <a:gd name="connsiteX131" fmla="*/ 3392428 w 3692679"/>
                  <a:gd name="connsiteY131" fmla="*/ 3746310 h 4046561"/>
                  <a:gd name="connsiteX132" fmla="*/ 3412900 w 3692679"/>
                  <a:gd name="connsiteY132" fmla="*/ 3814549 h 4046561"/>
                  <a:gd name="connsiteX133" fmla="*/ 3426547 w 3692679"/>
                  <a:gd name="connsiteY133" fmla="*/ 3903260 h 4046561"/>
                  <a:gd name="connsiteX134" fmla="*/ 3460667 w 3692679"/>
                  <a:gd name="connsiteY134" fmla="*/ 3937379 h 4046561"/>
                  <a:gd name="connsiteX135" fmla="*/ 3501610 w 3692679"/>
                  <a:gd name="connsiteY135" fmla="*/ 3978322 h 4046561"/>
                  <a:gd name="connsiteX136" fmla="*/ 3542553 w 3692679"/>
                  <a:gd name="connsiteY136" fmla="*/ 4012442 h 4046561"/>
                  <a:gd name="connsiteX137" fmla="*/ 3583497 w 3692679"/>
                  <a:gd name="connsiteY137" fmla="*/ 4046561 h 4046561"/>
                  <a:gd name="connsiteX138" fmla="*/ 3603968 w 3692679"/>
                  <a:gd name="connsiteY138" fmla="*/ 4005618 h 4046561"/>
                  <a:gd name="connsiteX139" fmla="*/ 3590321 w 3692679"/>
                  <a:gd name="connsiteY139" fmla="*/ 3957851 h 4046561"/>
                  <a:gd name="connsiteX140" fmla="*/ 3576673 w 3692679"/>
                  <a:gd name="connsiteY140" fmla="*/ 3910083 h 4046561"/>
                  <a:gd name="connsiteX141" fmla="*/ 3563025 w 3692679"/>
                  <a:gd name="connsiteY141" fmla="*/ 3889612 h 4046561"/>
                  <a:gd name="connsiteX142" fmla="*/ 3535730 w 3692679"/>
                  <a:gd name="connsiteY142" fmla="*/ 3828197 h 4046561"/>
                  <a:gd name="connsiteX143" fmla="*/ 3515258 w 3692679"/>
                  <a:gd name="connsiteY143" fmla="*/ 3780430 h 4046561"/>
                  <a:gd name="connsiteX144" fmla="*/ 3501610 w 3692679"/>
                  <a:gd name="connsiteY144" fmla="*/ 3759958 h 4046561"/>
                  <a:gd name="connsiteX145" fmla="*/ 3487962 w 3692679"/>
                  <a:gd name="connsiteY145" fmla="*/ 3719015 h 4046561"/>
                  <a:gd name="connsiteX146" fmla="*/ 3474315 w 3692679"/>
                  <a:gd name="connsiteY146" fmla="*/ 3678071 h 4046561"/>
                  <a:gd name="connsiteX147" fmla="*/ 3467491 w 3692679"/>
                  <a:gd name="connsiteY147" fmla="*/ 3650776 h 4046561"/>
                  <a:gd name="connsiteX148" fmla="*/ 3474459 w 3692679"/>
                  <a:gd name="connsiteY148" fmla="*/ 3569191 h 4046561"/>
                  <a:gd name="connsiteX149" fmla="*/ 3460811 w 3692679"/>
                  <a:gd name="connsiteY149" fmla="*/ 3514594 h 4046561"/>
                  <a:gd name="connsiteX150" fmla="*/ 3460812 w 3692679"/>
                  <a:gd name="connsiteY150" fmla="*/ 3384930 h 4046561"/>
                  <a:gd name="connsiteX151" fmla="*/ 3459852 w 3692679"/>
                  <a:gd name="connsiteY151" fmla="*/ 3330335 h 4046561"/>
                  <a:gd name="connsiteX152" fmla="*/ 3501755 w 3692679"/>
                  <a:gd name="connsiteY152" fmla="*/ 3282563 h 4046561"/>
                  <a:gd name="connsiteX153" fmla="*/ 3447019 w 3692679"/>
                  <a:gd name="connsiteY153" fmla="*/ 3241343 h 4046561"/>
                  <a:gd name="connsiteX154" fmla="*/ 3453843 w 3692679"/>
                  <a:gd name="connsiteY154" fmla="*/ 3220871 h 4046561"/>
                  <a:gd name="connsiteX155" fmla="*/ 3467491 w 3692679"/>
                  <a:gd name="connsiteY155" fmla="*/ 3200400 h 4046561"/>
                  <a:gd name="connsiteX156" fmla="*/ 3481138 w 3692679"/>
                  <a:gd name="connsiteY156" fmla="*/ 3159457 h 4046561"/>
                  <a:gd name="connsiteX157" fmla="*/ 3494786 w 3692679"/>
                  <a:gd name="connsiteY157" fmla="*/ 3138985 h 4046561"/>
                  <a:gd name="connsiteX158" fmla="*/ 3508434 w 3692679"/>
                  <a:gd name="connsiteY158" fmla="*/ 3098042 h 4046561"/>
                  <a:gd name="connsiteX159" fmla="*/ 3522082 w 3692679"/>
                  <a:gd name="connsiteY159" fmla="*/ 3057098 h 4046561"/>
                  <a:gd name="connsiteX160" fmla="*/ 3528906 w 3692679"/>
                  <a:gd name="connsiteY160" fmla="*/ 3036627 h 4046561"/>
                  <a:gd name="connsiteX161" fmla="*/ 3535730 w 3692679"/>
                  <a:gd name="connsiteY161" fmla="*/ 3009331 h 4046561"/>
                  <a:gd name="connsiteX162" fmla="*/ 3549377 w 3692679"/>
                  <a:gd name="connsiteY162" fmla="*/ 2968388 h 4046561"/>
                  <a:gd name="connsiteX163" fmla="*/ 3576673 w 3692679"/>
                  <a:gd name="connsiteY163" fmla="*/ 2886501 h 4046561"/>
                  <a:gd name="connsiteX164" fmla="*/ 3590321 w 3692679"/>
                  <a:gd name="connsiteY164" fmla="*/ 2838734 h 4046561"/>
                  <a:gd name="connsiteX165" fmla="*/ 3603968 w 3692679"/>
                  <a:gd name="connsiteY165" fmla="*/ 2797791 h 4046561"/>
                  <a:gd name="connsiteX166" fmla="*/ 3610792 w 3692679"/>
                  <a:gd name="connsiteY166" fmla="*/ 2770495 h 4046561"/>
                  <a:gd name="connsiteX167" fmla="*/ 3624440 w 3692679"/>
                  <a:gd name="connsiteY167" fmla="*/ 2729552 h 4046561"/>
                  <a:gd name="connsiteX168" fmla="*/ 3631264 w 3692679"/>
                  <a:gd name="connsiteY168" fmla="*/ 2681785 h 4046561"/>
                  <a:gd name="connsiteX169" fmla="*/ 3638088 w 3692679"/>
                  <a:gd name="connsiteY169" fmla="*/ 2654489 h 4046561"/>
                  <a:gd name="connsiteX170" fmla="*/ 3644912 w 3692679"/>
                  <a:gd name="connsiteY170" fmla="*/ 2593074 h 4046561"/>
                  <a:gd name="connsiteX171" fmla="*/ 3658559 w 3692679"/>
                  <a:gd name="connsiteY171" fmla="*/ 2483892 h 4046561"/>
                  <a:gd name="connsiteX172" fmla="*/ 3665383 w 3692679"/>
                  <a:gd name="connsiteY172" fmla="*/ 2333767 h 4046561"/>
                  <a:gd name="connsiteX173" fmla="*/ 3672207 w 3692679"/>
                  <a:gd name="connsiteY173" fmla="*/ 2272352 h 4046561"/>
                  <a:gd name="connsiteX174" fmla="*/ 3692679 w 3692679"/>
                  <a:gd name="connsiteY174" fmla="*/ 1924334 h 4046561"/>
                  <a:gd name="connsiteX175" fmla="*/ 3685855 w 3692679"/>
                  <a:gd name="connsiteY175" fmla="*/ 1828800 h 4046561"/>
                  <a:gd name="connsiteX176" fmla="*/ 3665383 w 3692679"/>
                  <a:gd name="connsiteY176" fmla="*/ 1760561 h 4046561"/>
                  <a:gd name="connsiteX177" fmla="*/ 3658559 w 3692679"/>
                  <a:gd name="connsiteY177" fmla="*/ 1726442 h 4046561"/>
                  <a:gd name="connsiteX178" fmla="*/ 3651735 w 3692679"/>
                  <a:gd name="connsiteY178" fmla="*/ 1705970 h 4046561"/>
                  <a:gd name="connsiteX179" fmla="*/ 3644912 w 3692679"/>
                  <a:gd name="connsiteY179" fmla="*/ 1726442 h 4046561"/>
                  <a:gd name="connsiteX180" fmla="*/ 3631264 w 3692679"/>
                  <a:gd name="connsiteY180" fmla="*/ 1746913 h 4046561"/>
                  <a:gd name="connsiteX181" fmla="*/ 3597144 w 3692679"/>
                  <a:gd name="connsiteY181" fmla="*/ 1801504 h 4046561"/>
                  <a:gd name="connsiteX182" fmla="*/ 3590321 w 3692679"/>
                  <a:gd name="connsiteY182" fmla="*/ 1821976 h 4046561"/>
                  <a:gd name="connsiteX183" fmla="*/ 3549377 w 3692679"/>
                  <a:gd name="connsiteY183" fmla="*/ 1842448 h 4046561"/>
                  <a:gd name="connsiteX184" fmla="*/ 3501610 w 3692679"/>
                  <a:gd name="connsiteY184" fmla="*/ 1862919 h 4046561"/>
                  <a:gd name="connsiteX185" fmla="*/ 3378780 w 3692679"/>
                  <a:gd name="connsiteY185" fmla="*/ 1835624 h 4046561"/>
                  <a:gd name="connsiteX186" fmla="*/ 3303856 w 3692679"/>
                  <a:gd name="connsiteY186" fmla="*/ 1822129 h 4046561"/>
                  <a:gd name="connsiteX187" fmla="*/ 3310679 w 3692679"/>
                  <a:gd name="connsiteY187" fmla="*/ 1603747 h 4046561"/>
                  <a:gd name="connsiteX188" fmla="*/ 3297030 w 3692679"/>
                  <a:gd name="connsiteY188" fmla="*/ 1487731 h 4046561"/>
                  <a:gd name="connsiteX189" fmla="*/ 3303718 w 3692679"/>
                  <a:gd name="connsiteY189" fmla="*/ 1398895 h 4046561"/>
                  <a:gd name="connsiteX190" fmla="*/ 3296894 w 3692679"/>
                  <a:gd name="connsiteY190" fmla="*/ 1378424 h 4046561"/>
                  <a:gd name="connsiteX191" fmla="*/ 3290070 w 3692679"/>
                  <a:gd name="connsiteY191" fmla="*/ 1357952 h 4046561"/>
                  <a:gd name="connsiteX192" fmla="*/ 3071706 w 3692679"/>
                  <a:gd name="connsiteY192" fmla="*/ 1330657 h 4046561"/>
                  <a:gd name="connsiteX193" fmla="*/ 2846518 w 3692679"/>
                  <a:gd name="connsiteY193" fmla="*/ 1337480 h 4046561"/>
                  <a:gd name="connsiteX194" fmla="*/ 2805691 w 3692679"/>
                  <a:gd name="connsiteY194" fmla="*/ 1351242 h 4046561"/>
                  <a:gd name="connsiteX195" fmla="*/ 2792043 w 3692679"/>
                  <a:gd name="connsiteY195" fmla="*/ 1385364 h 4046561"/>
                  <a:gd name="connsiteX196" fmla="*/ 2791927 w 3692679"/>
                  <a:gd name="connsiteY196" fmla="*/ 1473958 h 4046561"/>
                  <a:gd name="connsiteX197" fmla="*/ 2785103 w 3692679"/>
                  <a:gd name="connsiteY197" fmla="*/ 1521725 h 4046561"/>
                  <a:gd name="connsiteX198" fmla="*/ 2791927 w 3692679"/>
                  <a:gd name="connsiteY198" fmla="*/ 1705970 h 4046561"/>
                  <a:gd name="connsiteX199" fmla="*/ 2805574 w 3692679"/>
                  <a:gd name="connsiteY199" fmla="*/ 1808328 h 4046561"/>
                  <a:gd name="connsiteX200" fmla="*/ 2798750 w 3692679"/>
                  <a:gd name="connsiteY200" fmla="*/ 1835624 h 4046561"/>
                  <a:gd name="connsiteX201" fmla="*/ 2737335 w 3692679"/>
                  <a:gd name="connsiteY201" fmla="*/ 1828800 h 4046561"/>
                  <a:gd name="connsiteX202" fmla="*/ 2614506 w 3692679"/>
                  <a:gd name="connsiteY202" fmla="*/ 1821976 h 4046561"/>
                  <a:gd name="connsiteX203" fmla="*/ 2348374 w 3692679"/>
                  <a:gd name="connsiteY203" fmla="*/ 1808328 h 4046561"/>
                  <a:gd name="connsiteX204" fmla="*/ 2225638 w 3692679"/>
                  <a:gd name="connsiteY204" fmla="*/ 1815305 h 4046561"/>
                  <a:gd name="connsiteX205" fmla="*/ 2150573 w 3692679"/>
                  <a:gd name="connsiteY205" fmla="*/ 1815305 h 4046561"/>
                  <a:gd name="connsiteX206" fmla="*/ 1979968 w 3692679"/>
                  <a:gd name="connsiteY206" fmla="*/ 1808480 h 4046561"/>
                  <a:gd name="connsiteX207" fmla="*/ 1918470 w 3692679"/>
                  <a:gd name="connsiteY207" fmla="*/ 1753737 h 4046561"/>
                  <a:gd name="connsiteX208" fmla="*/ 1877527 w 3692679"/>
                  <a:gd name="connsiteY208" fmla="*/ 1692322 h 4046561"/>
                  <a:gd name="connsiteX209" fmla="*/ 1863879 w 3692679"/>
                  <a:gd name="connsiteY209" fmla="*/ 1671851 h 4046561"/>
                  <a:gd name="connsiteX210" fmla="*/ 1822935 w 3692679"/>
                  <a:gd name="connsiteY210" fmla="*/ 1630907 h 4046561"/>
                  <a:gd name="connsiteX211" fmla="*/ 1775168 w 3692679"/>
                  <a:gd name="connsiteY211" fmla="*/ 1576316 h 4046561"/>
                  <a:gd name="connsiteX212" fmla="*/ 1720577 w 3692679"/>
                  <a:gd name="connsiteY212" fmla="*/ 1514901 h 4046561"/>
                  <a:gd name="connsiteX213" fmla="*/ 1679634 w 3692679"/>
                  <a:gd name="connsiteY213" fmla="*/ 1487606 h 4046561"/>
                  <a:gd name="connsiteX214" fmla="*/ 1618219 w 3692679"/>
                  <a:gd name="connsiteY214" fmla="*/ 1439839 h 4046561"/>
                  <a:gd name="connsiteX215" fmla="*/ 1577276 w 3692679"/>
                  <a:gd name="connsiteY215" fmla="*/ 1398895 h 4046561"/>
                  <a:gd name="connsiteX216" fmla="*/ 1536333 w 3692679"/>
                  <a:gd name="connsiteY216" fmla="*/ 1371600 h 4046561"/>
                  <a:gd name="connsiteX217" fmla="*/ 1488565 w 3692679"/>
                  <a:gd name="connsiteY217" fmla="*/ 1310185 h 4046561"/>
                  <a:gd name="connsiteX218" fmla="*/ 1468094 w 3692679"/>
                  <a:gd name="connsiteY218" fmla="*/ 1289713 h 4046561"/>
                  <a:gd name="connsiteX219" fmla="*/ 1447622 w 3692679"/>
                  <a:gd name="connsiteY219" fmla="*/ 1282889 h 4046561"/>
                  <a:gd name="connsiteX220" fmla="*/ 1420327 w 3692679"/>
                  <a:gd name="connsiteY220" fmla="*/ 1248770 h 4046561"/>
                  <a:gd name="connsiteX221" fmla="*/ 1393031 w 3692679"/>
                  <a:gd name="connsiteY221" fmla="*/ 1214651 h 4046561"/>
                  <a:gd name="connsiteX222" fmla="*/ 1379383 w 3692679"/>
                  <a:gd name="connsiteY222" fmla="*/ 1194179 h 4046561"/>
                  <a:gd name="connsiteX223" fmla="*/ 1338440 w 3692679"/>
                  <a:gd name="connsiteY223" fmla="*/ 1153236 h 4046561"/>
                  <a:gd name="connsiteX224" fmla="*/ 1304321 w 3692679"/>
                  <a:gd name="connsiteY224" fmla="*/ 1125940 h 4046561"/>
                  <a:gd name="connsiteX225" fmla="*/ 1290673 w 3692679"/>
                  <a:gd name="connsiteY225" fmla="*/ 1098645 h 4046561"/>
                  <a:gd name="connsiteX226" fmla="*/ 1270201 w 3692679"/>
                  <a:gd name="connsiteY226" fmla="*/ 1084997 h 4046561"/>
                  <a:gd name="connsiteX227" fmla="*/ 1242906 w 3692679"/>
                  <a:gd name="connsiteY227" fmla="*/ 1064525 h 4046561"/>
                  <a:gd name="connsiteX228" fmla="*/ 1297551 w 3692679"/>
                  <a:gd name="connsiteY228" fmla="*/ 873530 h 4046561"/>
                  <a:gd name="connsiteX229" fmla="*/ 1345320 w 3692679"/>
                  <a:gd name="connsiteY229" fmla="*/ 743866 h 4046561"/>
                  <a:gd name="connsiteX230" fmla="*/ 1331672 w 3692679"/>
                  <a:gd name="connsiteY230" fmla="*/ 696095 h 4046561"/>
                  <a:gd name="connsiteX231" fmla="*/ 1249782 w 3692679"/>
                  <a:gd name="connsiteY231" fmla="*/ 696095 h 4046561"/>
                  <a:gd name="connsiteX232" fmla="*/ 1113344 w 3692679"/>
                  <a:gd name="connsiteY232" fmla="*/ 621082 h 4046561"/>
                  <a:gd name="connsiteX233" fmla="*/ 949519 w 3692679"/>
                  <a:gd name="connsiteY233" fmla="*/ 545956 h 4046561"/>
                  <a:gd name="connsiteX234" fmla="*/ 846197 w 3692679"/>
                  <a:gd name="connsiteY234" fmla="*/ 484536 h 4046561"/>
                  <a:gd name="connsiteX235" fmla="*/ 772090 w 3692679"/>
                  <a:gd name="connsiteY235" fmla="*/ 450415 h 4046561"/>
                  <a:gd name="connsiteX236" fmla="*/ 717496 w 3692679"/>
                  <a:gd name="connsiteY236" fmla="*/ 429940 h 4046561"/>
                  <a:gd name="connsiteX237" fmla="*/ 662904 w 3692679"/>
                  <a:gd name="connsiteY237" fmla="*/ 388994 h 4046561"/>
                  <a:gd name="connsiteX238" fmla="*/ 642430 w 3692679"/>
                  <a:gd name="connsiteY238" fmla="*/ 375345 h 4046561"/>
                  <a:gd name="connsiteX239" fmla="*/ 574189 w 3692679"/>
                  <a:gd name="connsiteY239" fmla="*/ 368521 h 4046561"/>
                  <a:gd name="connsiteX240" fmla="*/ 560564 w 3692679"/>
                  <a:gd name="connsiteY240" fmla="*/ 354900 h 4046561"/>
                  <a:gd name="connsiteX241" fmla="*/ 669728 w 3692679"/>
                  <a:gd name="connsiteY241" fmla="*/ 163787 h 4046561"/>
                  <a:gd name="connsiteX242" fmla="*/ 642457 w 3692679"/>
                  <a:gd name="connsiteY242" fmla="*/ 109204 h 4046561"/>
                  <a:gd name="connsiteX243" fmla="*/ 581060 w 3692679"/>
                  <a:gd name="connsiteY243" fmla="*/ 68261 h 4046561"/>
                  <a:gd name="connsiteX244" fmla="*/ 512772 w 3692679"/>
                  <a:gd name="connsiteY244" fmla="*/ 34122 h 4046561"/>
                  <a:gd name="connsiteX245" fmla="*/ 451335 w 3692679"/>
                  <a:gd name="connsiteY245" fmla="*/ 27295 h 4046561"/>
                  <a:gd name="connsiteX246" fmla="*/ 444512 w 3692679"/>
                  <a:gd name="connsiteY246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23640 w 3692679"/>
                  <a:gd name="connsiteY91" fmla="*/ 2839210 h 4046561"/>
                  <a:gd name="connsiteX92" fmla="*/ 2546479 w 3692679"/>
                  <a:gd name="connsiteY92" fmla="*/ 2900635 h 4046561"/>
                  <a:gd name="connsiteX93" fmla="*/ 2628263 w 3692679"/>
                  <a:gd name="connsiteY93" fmla="*/ 2941341 h 4046561"/>
                  <a:gd name="connsiteX94" fmla="*/ 2689680 w 3692679"/>
                  <a:gd name="connsiteY94" fmla="*/ 2982287 h 4046561"/>
                  <a:gd name="connsiteX95" fmla="*/ 2696392 w 3692679"/>
                  <a:gd name="connsiteY95" fmla="*/ 2995683 h 4046561"/>
                  <a:gd name="connsiteX96" fmla="*/ 2703216 w 3692679"/>
                  <a:gd name="connsiteY96" fmla="*/ 3016155 h 4046561"/>
                  <a:gd name="connsiteX97" fmla="*/ 2723688 w 3692679"/>
                  <a:gd name="connsiteY97" fmla="*/ 3057098 h 4046561"/>
                  <a:gd name="connsiteX98" fmla="*/ 2716864 w 3692679"/>
                  <a:gd name="connsiteY98" fmla="*/ 3118513 h 4046561"/>
                  <a:gd name="connsiteX99" fmla="*/ 2655560 w 3692679"/>
                  <a:gd name="connsiteY99" fmla="*/ 3193845 h 4046561"/>
                  <a:gd name="connsiteX100" fmla="*/ 2621439 w 3692679"/>
                  <a:gd name="connsiteY100" fmla="*/ 3248441 h 4046561"/>
                  <a:gd name="connsiteX101" fmla="*/ 2594034 w 3692679"/>
                  <a:gd name="connsiteY101" fmla="*/ 3323230 h 4046561"/>
                  <a:gd name="connsiteX102" fmla="*/ 2634977 w 3692679"/>
                  <a:gd name="connsiteY102" fmla="*/ 3357349 h 4046561"/>
                  <a:gd name="connsiteX103" fmla="*/ 2655449 w 3692679"/>
                  <a:gd name="connsiteY103" fmla="*/ 3364173 h 4046561"/>
                  <a:gd name="connsiteX104" fmla="*/ 2675921 w 3692679"/>
                  <a:gd name="connsiteY104" fmla="*/ 3377821 h 4046561"/>
                  <a:gd name="connsiteX105" fmla="*/ 2696392 w 3692679"/>
                  <a:gd name="connsiteY105" fmla="*/ 3384645 h 4046561"/>
                  <a:gd name="connsiteX106" fmla="*/ 2757807 w 3692679"/>
                  <a:gd name="connsiteY106" fmla="*/ 3418764 h 4046561"/>
                  <a:gd name="connsiteX107" fmla="*/ 2778279 w 3692679"/>
                  <a:gd name="connsiteY107" fmla="*/ 3432412 h 4046561"/>
                  <a:gd name="connsiteX108" fmla="*/ 2826164 w 3692679"/>
                  <a:gd name="connsiteY108" fmla="*/ 3473648 h 4046561"/>
                  <a:gd name="connsiteX109" fmla="*/ 2880757 w 3692679"/>
                  <a:gd name="connsiteY109" fmla="*/ 3507771 h 4046561"/>
                  <a:gd name="connsiteX110" fmla="*/ 2921580 w 3692679"/>
                  <a:gd name="connsiteY110" fmla="*/ 3500651 h 4046561"/>
                  <a:gd name="connsiteX111" fmla="*/ 2989944 w 3692679"/>
                  <a:gd name="connsiteY111" fmla="*/ 3439525 h 4046561"/>
                  <a:gd name="connsiteX112" fmla="*/ 3092177 w 3692679"/>
                  <a:gd name="connsiteY112" fmla="*/ 3370997 h 4046561"/>
                  <a:gd name="connsiteX113" fmla="*/ 3105825 w 3692679"/>
                  <a:gd name="connsiteY113" fmla="*/ 3350525 h 4046561"/>
                  <a:gd name="connsiteX114" fmla="*/ 3119473 w 3692679"/>
                  <a:gd name="connsiteY114" fmla="*/ 3370997 h 4046561"/>
                  <a:gd name="connsiteX115" fmla="*/ 3126297 w 3692679"/>
                  <a:gd name="connsiteY115" fmla="*/ 3391468 h 4046561"/>
                  <a:gd name="connsiteX116" fmla="*/ 3167240 w 3692679"/>
                  <a:gd name="connsiteY116" fmla="*/ 3418764 h 4046561"/>
                  <a:gd name="connsiteX117" fmla="*/ 3187712 w 3692679"/>
                  <a:gd name="connsiteY117" fmla="*/ 3432412 h 4046561"/>
                  <a:gd name="connsiteX118" fmla="*/ 3228655 w 3692679"/>
                  <a:gd name="connsiteY118" fmla="*/ 3405116 h 4046561"/>
                  <a:gd name="connsiteX119" fmla="*/ 3242303 w 3692679"/>
                  <a:gd name="connsiteY119" fmla="*/ 3425588 h 4046561"/>
                  <a:gd name="connsiteX120" fmla="*/ 3283246 w 3692679"/>
                  <a:gd name="connsiteY120" fmla="*/ 3459707 h 4046561"/>
                  <a:gd name="connsiteX121" fmla="*/ 3310541 w 3692679"/>
                  <a:gd name="connsiteY121" fmla="*/ 3500651 h 4046561"/>
                  <a:gd name="connsiteX122" fmla="*/ 3296894 w 3692679"/>
                  <a:gd name="connsiteY122" fmla="*/ 3521122 h 4046561"/>
                  <a:gd name="connsiteX123" fmla="*/ 3283246 w 3692679"/>
                  <a:gd name="connsiteY123" fmla="*/ 3562066 h 4046561"/>
                  <a:gd name="connsiteX124" fmla="*/ 3269598 w 3692679"/>
                  <a:gd name="connsiteY124" fmla="*/ 3582537 h 4046561"/>
                  <a:gd name="connsiteX125" fmla="*/ 3262774 w 3692679"/>
                  <a:gd name="connsiteY125" fmla="*/ 3603009 h 4046561"/>
                  <a:gd name="connsiteX126" fmla="*/ 3290070 w 3692679"/>
                  <a:gd name="connsiteY126" fmla="*/ 3650776 h 4046561"/>
                  <a:gd name="connsiteX127" fmla="*/ 3310541 w 3692679"/>
                  <a:gd name="connsiteY127" fmla="*/ 3664424 h 4046561"/>
                  <a:gd name="connsiteX128" fmla="*/ 3351485 w 3692679"/>
                  <a:gd name="connsiteY128" fmla="*/ 3691719 h 4046561"/>
                  <a:gd name="connsiteX129" fmla="*/ 3371956 w 3692679"/>
                  <a:gd name="connsiteY129" fmla="*/ 3705367 h 4046561"/>
                  <a:gd name="connsiteX130" fmla="*/ 3378780 w 3692679"/>
                  <a:gd name="connsiteY130" fmla="*/ 3725839 h 4046561"/>
                  <a:gd name="connsiteX131" fmla="*/ 3392428 w 3692679"/>
                  <a:gd name="connsiteY131" fmla="*/ 3746310 h 4046561"/>
                  <a:gd name="connsiteX132" fmla="*/ 3412900 w 3692679"/>
                  <a:gd name="connsiteY132" fmla="*/ 3814549 h 4046561"/>
                  <a:gd name="connsiteX133" fmla="*/ 3426547 w 3692679"/>
                  <a:gd name="connsiteY133" fmla="*/ 3903260 h 4046561"/>
                  <a:gd name="connsiteX134" fmla="*/ 3460667 w 3692679"/>
                  <a:gd name="connsiteY134" fmla="*/ 3937379 h 4046561"/>
                  <a:gd name="connsiteX135" fmla="*/ 3501610 w 3692679"/>
                  <a:gd name="connsiteY135" fmla="*/ 3978322 h 4046561"/>
                  <a:gd name="connsiteX136" fmla="*/ 3542553 w 3692679"/>
                  <a:gd name="connsiteY136" fmla="*/ 4012442 h 4046561"/>
                  <a:gd name="connsiteX137" fmla="*/ 3583497 w 3692679"/>
                  <a:gd name="connsiteY137" fmla="*/ 4046561 h 4046561"/>
                  <a:gd name="connsiteX138" fmla="*/ 3603968 w 3692679"/>
                  <a:gd name="connsiteY138" fmla="*/ 4005618 h 4046561"/>
                  <a:gd name="connsiteX139" fmla="*/ 3590321 w 3692679"/>
                  <a:gd name="connsiteY139" fmla="*/ 3957851 h 4046561"/>
                  <a:gd name="connsiteX140" fmla="*/ 3576673 w 3692679"/>
                  <a:gd name="connsiteY140" fmla="*/ 3910083 h 4046561"/>
                  <a:gd name="connsiteX141" fmla="*/ 3563025 w 3692679"/>
                  <a:gd name="connsiteY141" fmla="*/ 3889612 h 4046561"/>
                  <a:gd name="connsiteX142" fmla="*/ 3535730 w 3692679"/>
                  <a:gd name="connsiteY142" fmla="*/ 3828197 h 4046561"/>
                  <a:gd name="connsiteX143" fmla="*/ 3515258 w 3692679"/>
                  <a:gd name="connsiteY143" fmla="*/ 3780430 h 4046561"/>
                  <a:gd name="connsiteX144" fmla="*/ 3501610 w 3692679"/>
                  <a:gd name="connsiteY144" fmla="*/ 3759958 h 4046561"/>
                  <a:gd name="connsiteX145" fmla="*/ 3487962 w 3692679"/>
                  <a:gd name="connsiteY145" fmla="*/ 3719015 h 4046561"/>
                  <a:gd name="connsiteX146" fmla="*/ 3474315 w 3692679"/>
                  <a:gd name="connsiteY146" fmla="*/ 3678071 h 4046561"/>
                  <a:gd name="connsiteX147" fmla="*/ 3467491 w 3692679"/>
                  <a:gd name="connsiteY147" fmla="*/ 3650776 h 4046561"/>
                  <a:gd name="connsiteX148" fmla="*/ 3474459 w 3692679"/>
                  <a:gd name="connsiteY148" fmla="*/ 3569191 h 4046561"/>
                  <a:gd name="connsiteX149" fmla="*/ 3460811 w 3692679"/>
                  <a:gd name="connsiteY149" fmla="*/ 3514594 h 4046561"/>
                  <a:gd name="connsiteX150" fmla="*/ 3460812 w 3692679"/>
                  <a:gd name="connsiteY150" fmla="*/ 3384930 h 4046561"/>
                  <a:gd name="connsiteX151" fmla="*/ 3459852 w 3692679"/>
                  <a:gd name="connsiteY151" fmla="*/ 3330335 h 4046561"/>
                  <a:gd name="connsiteX152" fmla="*/ 3501755 w 3692679"/>
                  <a:gd name="connsiteY152" fmla="*/ 3282563 h 4046561"/>
                  <a:gd name="connsiteX153" fmla="*/ 3447019 w 3692679"/>
                  <a:gd name="connsiteY153" fmla="*/ 3241343 h 4046561"/>
                  <a:gd name="connsiteX154" fmla="*/ 3467491 w 3692679"/>
                  <a:gd name="connsiteY154" fmla="*/ 3200400 h 4046561"/>
                  <a:gd name="connsiteX155" fmla="*/ 3481138 w 3692679"/>
                  <a:gd name="connsiteY155" fmla="*/ 3159457 h 4046561"/>
                  <a:gd name="connsiteX156" fmla="*/ 3494786 w 3692679"/>
                  <a:gd name="connsiteY156" fmla="*/ 3138985 h 4046561"/>
                  <a:gd name="connsiteX157" fmla="*/ 3508434 w 3692679"/>
                  <a:gd name="connsiteY157" fmla="*/ 3098042 h 4046561"/>
                  <a:gd name="connsiteX158" fmla="*/ 3522082 w 3692679"/>
                  <a:gd name="connsiteY158" fmla="*/ 3057098 h 4046561"/>
                  <a:gd name="connsiteX159" fmla="*/ 3528906 w 3692679"/>
                  <a:gd name="connsiteY159" fmla="*/ 3036627 h 4046561"/>
                  <a:gd name="connsiteX160" fmla="*/ 3535730 w 3692679"/>
                  <a:gd name="connsiteY160" fmla="*/ 3009331 h 4046561"/>
                  <a:gd name="connsiteX161" fmla="*/ 3549377 w 3692679"/>
                  <a:gd name="connsiteY161" fmla="*/ 2968388 h 4046561"/>
                  <a:gd name="connsiteX162" fmla="*/ 3576673 w 3692679"/>
                  <a:gd name="connsiteY162" fmla="*/ 2886501 h 4046561"/>
                  <a:gd name="connsiteX163" fmla="*/ 3590321 w 3692679"/>
                  <a:gd name="connsiteY163" fmla="*/ 2838734 h 4046561"/>
                  <a:gd name="connsiteX164" fmla="*/ 3603968 w 3692679"/>
                  <a:gd name="connsiteY164" fmla="*/ 2797791 h 4046561"/>
                  <a:gd name="connsiteX165" fmla="*/ 3610792 w 3692679"/>
                  <a:gd name="connsiteY165" fmla="*/ 2770495 h 4046561"/>
                  <a:gd name="connsiteX166" fmla="*/ 3624440 w 3692679"/>
                  <a:gd name="connsiteY166" fmla="*/ 2729552 h 4046561"/>
                  <a:gd name="connsiteX167" fmla="*/ 3631264 w 3692679"/>
                  <a:gd name="connsiteY167" fmla="*/ 2681785 h 4046561"/>
                  <a:gd name="connsiteX168" fmla="*/ 3638088 w 3692679"/>
                  <a:gd name="connsiteY168" fmla="*/ 2654489 h 4046561"/>
                  <a:gd name="connsiteX169" fmla="*/ 3644912 w 3692679"/>
                  <a:gd name="connsiteY169" fmla="*/ 2593074 h 4046561"/>
                  <a:gd name="connsiteX170" fmla="*/ 3658559 w 3692679"/>
                  <a:gd name="connsiteY170" fmla="*/ 2483892 h 4046561"/>
                  <a:gd name="connsiteX171" fmla="*/ 3665383 w 3692679"/>
                  <a:gd name="connsiteY171" fmla="*/ 2333767 h 4046561"/>
                  <a:gd name="connsiteX172" fmla="*/ 3672207 w 3692679"/>
                  <a:gd name="connsiteY172" fmla="*/ 2272352 h 4046561"/>
                  <a:gd name="connsiteX173" fmla="*/ 3692679 w 3692679"/>
                  <a:gd name="connsiteY173" fmla="*/ 1924334 h 4046561"/>
                  <a:gd name="connsiteX174" fmla="*/ 3685855 w 3692679"/>
                  <a:gd name="connsiteY174" fmla="*/ 1828800 h 4046561"/>
                  <a:gd name="connsiteX175" fmla="*/ 3665383 w 3692679"/>
                  <a:gd name="connsiteY175" fmla="*/ 1760561 h 4046561"/>
                  <a:gd name="connsiteX176" fmla="*/ 3658559 w 3692679"/>
                  <a:gd name="connsiteY176" fmla="*/ 1726442 h 4046561"/>
                  <a:gd name="connsiteX177" fmla="*/ 3651735 w 3692679"/>
                  <a:gd name="connsiteY177" fmla="*/ 1705970 h 4046561"/>
                  <a:gd name="connsiteX178" fmla="*/ 3644912 w 3692679"/>
                  <a:gd name="connsiteY178" fmla="*/ 1726442 h 4046561"/>
                  <a:gd name="connsiteX179" fmla="*/ 3631264 w 3692679"/>
                  <a:gd name="connsiteY179" fmla="*/ 1746913 h 4046561"/>
                  <a:gd name="connsiteX180" fmla="*/ 3597144 w 3692679"/>
                  <a:gd name="connsiteY180" fmla="*/ 1801504 h 4046561"/>
                  <a:gd name="connsiteX181" fmla="*/ 3590321 w 3692679"/>
                  <a:gd name="connsiteY181" fmla="*/ 1821976 h 4046561"/>
                  <a:gd name="connsiteX182" fmla="*/ 3549377 w 3692679"/>
                  <a:gd name="connsiteY182" fmla="*/ 1842448 h 4046561"/>
                  <a:gd name="connsiteX183" fmla="*/ 3501610 w 3692679"/>
                  <a:gd name="connsiteY183" fmla="*/ 1862919 h 4046561"/>
                  <a:gd name="connsiteX184" fmla="*/ 3378780 w 3692679"/>
                  <a:gd name="connsiteY184" fmla="*/ 1835624 h 4046561"/>
                  <a:gd name="connsiteX185" fmla="*/ 3303856 w 3692679"/>
                  <a:gd name="connsiteY185" fmla="*/ 1822129 h 4046561"/>
                  <a:gd name="connsiteX186" fmla="*/ 3310679 w 3692679"/>
                  <a:gd name="connsiteY186" fmla="*/ 1603747 h 4046561"/>
                  <a:gd name="connsiteX187" fmla="*/ 3297030 w 3692679"/>
                  <a:gd name="connsiteY187" fmla="*/ 1487731 h 4046561"/>
                  <a:gd name="connsiteX188" fmla="*/ 3303718 w 3692679"/>
                  <a:gd name="connsiteY188" fmla="*/ 1398895 h 4046561"/>
                  <a:gd name="connsiteX189" fmla="*/ 3296894 w 3692679"/>
                  <a:gd name="connsiteY189" fmla="*/ 1378424 h 4046561"/>
                  <a:gd name="connsiteX190" fmla="*/ 3290070 w 3692679"/>
                  <a:gd name="connsiteY190" fmla="*/ 1357952 h 4046561"/>
                  <a:gd name="connsiteX191" fmla="*/ 3071706 w 3692679"/>
                  <a:gd name="connsiteY191" fmla="*/ 1330657 h 4046561"/>
                  <a:gd name="connsiteX192" fmla="*/ 2846518 w 3692679"/>
                  <a:gd name="connsiteY192" fmla="*/ 1337480 h 4046561"/>
                  <a:gd name="connsiteX193" fmla="*/ 2805691 w 3692679"/>
                  <a:gd name="connsiteY193" fmla="*/ 1351242 h 4046561"/>
                  <a:gd name="connsiteX194" fmla="*/ 2792043 w 3692679"/>
                  <a:gd name="connsiteY194" fmla="*/ 1385364 h 4046561"/>
                  <a:gd name="connsiteX195" fmla="*/ 2791927 w 3692679"/>
                  <a:gd name="connsiteY195" fmla="*/ 1473958 h 4046561"/>
                  <a:gd name="connsiteX196" fmla="*/ 2785103 w 3692679"/>
                  <a:gd name="connsiteY196" fmla="*/ 1521725 h 4046561"/>
                  <a:gd name="connsiteX197" fmla="*/ 2791927 w 3692679"/>
                  <a:gd name="connsiteY197" fmla="*/ 1705970 h 4046561"/>
                  <a:gd name="connsiteX198" fmla="*/ 2805574 w 3692679"/>
                  <a:gd name="connsiteY198" fmla="*/ 1808328 h 4046561"/>
                  <a:gd name="connsiteX199" fmla="*/ 2798750 w 3692679"/>
                  <a:gd name="connsiteY199" fmla="*/ 1835624 h 4046561"/>
                  <a:gd name="connsiteX200" fmla="*/ 2737335 w 3692679"/>
                  <a:gd name="connsiteY200" fmla="*/ 1828800 h 4046561"/>
                  <a:gd name="connsiteX201" fmla="*/ 2614506 w 3692679"/>
                  <a:gd name="connsiteY201" fmla="*/ 1821976 h 4046561"/>
                  <a:gd name="connsiteX202" fmla="*/ 2348374 w 3692679"/>
                  <a:gd name="connsiteY202" fmla="*/ 1808328 h 4046561"/>
                  <a:gd name="connsiteX203" fmla="*/ 2225638 w 3692679"/>
                  <a:gd name="connsiteY203" fmla="*/ 1815305 h 4046561"/>
                  <a:gd name="connsiteX204" fmla="*/ 2150573 w 3692679"/>
                  <a:gd name="connsiteY204" fmla="*/ 1815305 h 4046561"/>
                  <a:gd name="connsiteX205" fmla="*/ 1979968 w 3692679"/>
                  <a:gd name="connsiteY205" fmla="*/ 1808480 h 4046561"/>
                  <a:gd name="connsiteX206" fmla="*/ 1918470 w 3692679"/>
                  <a:gd name="connsiteY206" fmla="*/ 1753737 h 4046561"/>
                  <a:gd name="connsiteX207" fmla="*/ 1877527 w 3692679"/>
                  <a:gd name="connsiteY207" fmla="*/ 1692322 h 4046561"/>
                  <a:gd name="connsiteX208" fmla="*/ 1863879 w 3692679"/>
                  <a:gd name="connsiteY208" fmla="*/ 1671851 h 4046561"/>
                  <a:gd name="connsiteX209" fmla="*/ 1822935 w 3692679"/>
                  <a:gd name="connsiteY209" fmla="*/ 1630907 h 4046561"/>
                  <a:gd name="connsiteX210" fmla="*/ 1775168 w 3692679"/>
                  <a:gd name="connsiteY210" fmla="*/ 1576316 h 4046561"/>
                  <a:gd name="connsiteX211" fmla="*/ 1720577 w 3692679"/>
                  <a:gd name="connsiteY211" fmla="*/ 1514901 h 4046561"/>
                  <a:gd name="connsiteX212" fmla="*/ 1679634 w 3692679"/>
                  <a:gd name="connsiteY212" fmla="*/ 1487606 h 4046561"/>
                  <a:gd name="connsiteX213" fmla="*/ 1618219 w 3692679"/>
                  <a:gd name="connsiteY213" fmla="*/ 1439839 h 4046561"/>
                  <a:gd name="connsiteX214" fmla="*/ 1577276 w 3692679"/>
                  <a:gd name="connsiteY214" fmla="*/ 1398895 h 4046561"/>
                  <a:gd name="connsiteX215" fmla="*/ 1536333 w 3692679"/>
                  <a:gd name="connsiteY215" fmla="*/ 1371600 h 4046561"/>
                  <a:gd name="connsiteX216" fmla="*/ 1488565 w 3692679"/>
                  <a:gd name="connsiteY216" fmla="*/ 1310185 h 4046561"/>
                  <a:gd name="connsiteX217" fmla="*/ 1468094 w 3692679"/>
                  <a:gd name="connsiteY217" fmla="*/ 1289713 h 4046561"/>
                  <a:gd name="connsiteX218" fmla="*/ 1447622 w 3692679"/>
                  <a:gd name="connsiteY218" fmla="*/ 1282889 h 4046561"/>
                  <a:gd name="connsiteX219" fmla="*/ 1420327 w 3692679"/>
                  <a:gd name="connsiteY219" fmla="*/ 1248770 h 4046561"/>
                  <a:gd name="connsiteX220" fmla="*/ 1393031 w 3692679"/>
                  <a:gd name="connsiteY220" fmla="*/ 1214651 h 4046561"/>
                  <a:gd name="connsiteX221" fmla="*/ 1379383 w 3692679"/>
                  <a:gd name="connsiteY221" fmla="*/ 1194179 h 4046561"/>
                  <a:gd name="connsiteX222" fmla="*/ 1338440 w 3692679"/>
                  <a:gd name="connsiteY222" fmla="*/ 1153236 h 4046561"/>
                  <a:gd name="connsiteX223" fmla="*/ 1304321 w 3692679"/>
                  <a:gd name="connsiteY223" fmla="*/ 1125940 h 4046561"/>
                  <a:gd name="connsiteX224" fmla="*/ 1290673 w 3692679"/>
                  <a:gd name="connsiteY224" fmla="*/ 1098645 h 4046561"/>
                  <a:gd name="connsiteX225" fmla="*/ 1270201 w 3692679"/>
                  <a:gd name="connsiteY225" fmla="*/ 1084997 h 4046561"/>
                  <a:gd name="connsiteX226" fmla="*/ 1242906 w 3692679"/>
                  <a:gd name="connsiteY226" fmla="*/ 1064525 h 4046561"/>
                  <a:gd name="connsiteX227" fmla="*/ 1297551 w 3692679"/>
                  <a:gd name="connsiteY227" fmla="*/ 873530 h 4046561"/>
                  <a:gd name="connsiteX228" fmla="*/ 1345320 w 3692679"/>
                  <a:gd name="connsiteY228" fmla="*/ 743866 h 4046561"/>
                  <a:gd name="connsiteX229" fmla="*/ 1331672 w 3692679"/>
                  <a:gd name="connsiteY229" fmla="*/ 696095 h 4046561"/>
                  <a:gd name="connsiteX230" fmla="*/ 1249782 w 3692679"/>
                  <a:gd name="connsiteY230" fmla="*/ 696095 h 4046561"/>
                  <a:gd name="connsiteX231" fmla="*/ 1113344 w 3692679"/>
                  <a:gd name="connsiteY231" fmla="*/ 621082 h 4046561"/>
                  <a:gd name="connsiteX232" fmla="*/ 949519 w 3692679"/>
                  <a:gd name="connsiteY232" fmla="*/ 545956 h 4046561"/>
                  <a:gd name="connsiteX233" fmla="*/ 846197 w 3692679"/>
                  <a:gd name="connsiteY233" fmla="*/ 484536 h 4046561"/>
                  <a:gd name="connsiteX234" fmla="*/ 772090 w 3692679"/>
                  <a:gd name="connsiteY234" fmla="*/ 450415 h 4046561"/>
                  <a:gd name="connsiteX235" fmla="*/ 717496 w 3692679"/>
                  <a:gd name="connsiteY235" fmla="*/ 429940 h 4046561"/>
                  <a:gd name="connsiteX236" fmla="*/ 662904 w 3692679"/>
                  <a:gd name="connsiteY236" fmla="*/ 388994 h 4046561"/>
                  <a:gd name="connsiteX237" fmla="*/ 642430 w 3692679"/>
                  <a:gd name="connsiteY237" fmla="*/ 375345 h 4046561"/>
                  <a:gd name="connsiteX238" fmla="*/ 574189 w 3692679"/>
                  <a:gd name="connsiteY238" fmla="*/ 368521 h 4046561"/>
                  <a:gd name="connsiteX239" fmla="*/ 560564 w 3692679"/>
                  <a:gd name="connsiteY239" fmla="*/ 354900 h 4046561"/>
                  <a:gd name="connsiteX240" fmla="*/ 669728 w 3692679"/>
                  <a:gd name="connsiteY240" fmla="*/ 163787 h 4046561"/>
                  <a:gd name="connsiteX241" fmla="*/ 642457 w 3692679"/>
                  <a:gd name="connsiteY241" fmla="*/ 109204 h 4046561"/>
                  <a:gd name="connsiteX242" fmla="*/ 581060 w 3692679"/>
                  <a:gd name="connsiteY242" fmla="*/ 68261 h 4046561"/>
                  <a:gd name="connsiteX243" fmla="*/ 512772 w 3692679"/>
                  <a:gd name="connsiteY243" fmla="*/ 34122 h 4046561"/>
                  <a:gd name="connsiteX244" fmla="*/ 451335 w 3692679"/>
                  <a:gd name="connsiteY244" fmla="*/ 27295 h 4046561"/>
                  <a:gd name="connsiteX245" fmla="*/ 444512 w 3692679"/>
                  <a:gd name="connsiteY245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23640 w 3692679"/>
                  <a:gd name="connsiteY91" fmla="*/ 2839210 h 4046561"/>
                  <a:gd name="connsiteX92" fmla="*/ 2546479 w 3692679"/>
                  <a:gd name="connsiteY92" fmla="*/ 2900635 h 4046561"/>
                  <a:gd name="connsiteX93" fmla="*/ 2628263 w 3692679"/>
                  <a:gd name="connsiteY93" fmla="*/ 2941341 h 4046561"/>
                  <a:gd name="connsiteX94" fmla="*/ 2689680 w 3692679"/>
                  <a:gd name="connsiteY94" fmla="*/ 2982287 h 4046561"/>
                  <a:gd name="connsiteX95" fmla="*/ 2696392 w 3692679"/>
                  <a:gd name="connsiteY95" fmla="*/ 2995683 h 4046561"/>
                  <a:gd name="connsiteX96" fmla="*/ 2703216 w 3692679"/>
                  <a:gd name="connsiteY96" fmla="*/ 3016155 h 4046561"/>
                  <a:gd name="connsiteX97" fmla="*/ 2723688 w 3692679"/>
                  <a:gd name="connsiteY97" fmla="*/ 3057098 h 4046561"/>
                  <a:gd name="connsiteX98" fmla="*/ 2716864 w 3692679"/>
                  <a:gd name="connsiteY98" fmla="*/ 3118513 h 4046561"/>
                  <a:gd name="connsiteX99" fmla="*/ 2655560 w 3692679"/>
                  <a:gd name="connsiteY99" fmla="*/ 3193845 h 4046561"/>
                  <a:gd name="connsiteX100" fmla="*/ 2621439 w 3692679"/>
                  <a:gd name="connsiteY100" fmla="*/ 3248441 h 4046561"/>
                  <a:gd name="connsiteX101" fmla="*/ 2594034 w 3692679"/>
                  <a:gd name="connsiteY101" fmla="*/ 3323230 h 4046561"/>
                  <a:gd name="connsiteX102" fmla="*/ 2634977 w 3692679"/>
                  <a:gd name="connsiteY102" fmla="*/ 3357349 h 4046561"/>
                  <a:gd name="connsiteX103" fmla="*/ 2655449 w 3692679"/>
                  <a:gd name="connsiteY103" fmla="*/ 3364173 h 4046561"/>
                  <a:gd name="connsiteX104" fmla="*/ 2675921 w 3692679"/>
                  <a:gd name="connsiteY104" fmla="*/ 3377821 h 4046561"/>
                  <a:gd name="connsiteX105" fmla="*/ 2696392 w 3692679"/>
                  <a:gd name="connsiteY105" fmla="*/ 3384645 h 4046561"/>
                  <a:gd name="connsiteX106" fmla="*/ 2757807 w 3692679"/>
                  <a:gd name="connsiteY106" fmla="*/ 3418764 h 4046561"/>
                  <a:gd name="connsiteX107" fmla="*/ 2778279 w 3692679"/>
                  <a:gd name="connsiteY107" fmla="*/ 3432412 h 4046561"/>
                  <a:gd name="connsiteX108" fmla="*/ 2826164 w 3692679"/>
                  <a:gd name="connsiteY108" fmla="*/ 3473648 h 4046561"/>
                  <a:gd name="connsiteX109" fmla="*/ 2880757 w 3692679"/>
                  <a:gd name="connsiteY109" fmla="*/ 3507771 h 4046561"/>
                  <a:gd name="connsiteX110" fmla="*/ 2921580 w 3692679"/>
                  <a:gd name="connsiteY110" fmla="*/ 3500651 h 4046561"/>
                  <a:gd name="connsiteX111" fmla="*/ 2989944 w 3692679"/>
                  <a:gd name="connsiteY111" fmla="*/ 3439525 h 4046561"/>
                  <a:gd name="connsiteX112" fmla="*/ 3092177 w 3692679"/>
                  <a:gd name="connsiteY112" fmla="*/ 3370997 h 4046561"/>
                  <a:gd name="connsiteX113" fmla="*/ 3105825 w 3692679"/>
                  <a:gd name="connsiteY113" fmla="*/ 3350525 h 4046561"/>
                  <a:gd name="connsiteX114" fmla="*/ 3119473 w 3692679"/>
                  <a:gd name="connsiteY114" fmla="*/ 3370997 h 4046561"/>
                  <a:gd name="connsiteX115" fmla="*/ 3126297 w 3692679"/>
                  <a:gd name="connsiteY115" fmla="*/ 3391468 h 4046561"/>
                  <a:gd name="connsiteX116" fmla="*/ 3167240 w 3692679"/>
                  <a:gd name="connsiteY116" fmla="*/ 3418764 h 4046561"/>
                  <a:gd name="connsiteX117" fmla="*/ 3187712 w 3692679"/>
                  <a:gd name="connsiteY117" fmla="*/ 3432412 h 4046561"/>
                  <a:gd name="connsiteX118" fmla="*/ 3228655 w 3692679"/>
                  <a:gd name="connsiteY118" fmla="*/ 3405116 h 4046561"/>
                  <a:gd name="connsiteX119" fmla="*/ 3242303 w 3692679"/>
                  <a:gd name="connsiteY119" fmla="*/ 3425588 h 4046561"/>
                  <a:gd name="connsiteX120" fmla="*/ 3283246 w 3692679"/>
                  <a:gd name="connsiteY120" fmla="*/ 3459707 h 4046561"/>
                  <a:gd name="connsiteX121" fmla="*/ 3310541 w 3692679"/>
                  <a:gd name="connsiteY121" fmla="*/ 3500651 h 4046561"/>
                  <a:gd name="connsiteX122" fmla="*/ 3296894 w 3692679"/>
                  <a:gd name="connsiteY122" fmla="*/ 3521122 h 4046561"/>
                  <a:gd name="connsiteX123" fmla="*/ 3283246 w 3692679"/>
                  <a:gd name="connsiteY123" fmla="*/ 3562066 h 4046561"/>
                  <a:gd name="connsiteX124" fmla="*/ 3269598 w 3692679"/>
                  <a:gd name="connsiteY124" fmla="*/ 3582537 h 4046561"/>
                  <a:gd name="connsiteX125" fmla="*/ 3262774 w 3692679"/>
                  <a:gd name="connsiteY125" fmla="*/ 3603009 h 4046561"/>
                  <a:gd name="connsiteX126" fmla="*/ 3290070 w 3692679"/>
                  <a:gd name="connsiteY126" fmla="*/ 3650776 h 4046561"/>
                  <a:gd name="connsiteX127" fmla="*/ 3310541 w 3692679"/>
                  <a:gd name="connsiteY127" fmla="*/ 3664424 h 4046561"/>
                  <a:gd name="connsiteX128" fmla="*/ 3351485 w 3692679"/>
                  <a:gd name="connsiteY128" fmla="*/ 3691719 h 4046561"/>
                  <a:gd name="connsiteX129" fmla="*/ 3371956 w 3692679"/>
                  <a:gd name="connsiteY129" fmla="*/ 3705367 h 4046561"/>
                  <a:gd name="connsiteX130" fmla="*/ 3378780 w 3692679"/>
                  <a:gd name="connsiteY130" fmla="*/ 3725839 h 4046561"/>
                  <a:gd name="connsiteX131" fmla="*/ 3392428 w 3692679"/>
                  <a:gd name="connsiteY131" fmla="*/ 3746310 h 4046561"/>
                  <a:gd name="connsiteX132" fmla="*/ 3412900 w 3692679"/>
                  <a:gd name="connsiteY132" fmla="*/ 3814549 h 4046561"/>
                  <a:gd name="connsiteX133" fmla="*/ 3426547 w 3692679"/>
                  <a:gd name="connsiteY133" fmla="*/ 3903260 h 4046561"/>
                  <a:gd name="connsiteX134" fmla="*/ 3460667 w 3692679"/>
                  <a:gd name="connsiteY134" fmla="*/ 3937379 h 4046561"/>
                  <a:gd name="connsiteX135" fmla="*/ 3501610 w 3692679"/>
                  <a:gd name="connsiteY135" fmla="*/ 3978322 h 4046561"/>
                  <a:gd name="connsiteX136" fmla="*/ 3542553 w 3692679"/>
                  <a:gd name="connsiteY136" fmla="*/ 4012442 h 4046561"/>
                  <a:gd name="connsiteX137" fmla="*/ 3583497 w 3692679"/>
                  <a:gd name="connsiteY137" fmla="*/ 4046561 h 4046561"/>
                  <a:gd name="connsiteX138" fmla="*/ 3603968 w 3692679"/>
                  <a:gd name="connsiteY138" fmla="*/ 4005618 h 4046561"/>
                  <a:gd name="connsiteX139" fmla="*/ 3590321 w 3692679"/>
                  <a:gd name="connsiteY139" fmla="*/ 3957851 h 4046561"/>
                  <a:gd name="connsiteX140" fmla="*/ 3576673 w 3692679"/>
                  <a:gd name="connsiteY140" fmla="*/ 3910083 h 4046561"/>
                  <a:gd name="connsiteX141" fmla="*/ 3563025 w 3692679"/>
                  <a:gd name="connsiteY141" fmla="*/ 3889612 h 4046561"/>
                  <a:gd name="connsiteX142" fmla="*/ 3535730 w 3692679"/>
                  <a:gd name="connsiteY142" fmla="*/ 3828197 h 4046561"/>
                  <a:gd name="connsiteX143" fmla="*/ 3515258 w 3692679"/>
                  <a:gd name="connsiteY143" fmla="*/ 3780430 h 4046561"/>
                  <a:gd name="connsiteX144" fmla="*/ 3501610 w 3692679"/>
                  <a:gd name="connsiteY144" fmla="*/ 3759958 h 4046561"/>
                  <a:gd name="connsiteX145" fmla="*/ 3487962 w 3692679"/>
                  <a:gd name="connsiteY145" fmla="*/ 3719015 h 4046561"/>
                  <a:gd name="connsiteX146" fmla="*/ 3474315 w 3692679"/>
                  <a:gd name="connsiteY146" fmla="*/ 3678071 h 4046561"/>
                  <a:gd name="connsiteX147" fmla="*/ 3467491 w 3692679"/>
                  <a:gd name="connsiteY147" fmla="*/ 3650776 h 4046561"/>
                  <a:gd name="connsiteX148" fmla="*/ 3474459 w 3692679"/>
                  <a:gd name="connsiteY148" fmla="*/ 3569191 h 4046561"/>
                  <a:gd name="connsiteX149" fmla="*/ 3460811 w 3692679"/>
                  <a:gd name="connsiteY149" fmla="*/ 3514594 h 4046561"/>
                  <a:gd name="connsiteX150" fmla="*/ 3460812 w 3692679"/>
                  <a:gd name="connsiteY150" fmla="*/ 3384930 h 4046561"/>
                  <a:gd name="connsiteX151" fmla="*/ 3459852 w 3692679"/>
                  <a:gd name="connsiteY151" fmla="*/ 3330335 h 4046561"/>
                  <a:gd name="connsiteX152" fmla="*/ 3501755 w 3692679"/>
                  <a:gd name="connsiteY152" fmla="*/ 3282563 h 4046561"/>
                  <a:gd name="connsiteX153" fmla="*/ 3529053 w 3692679"/>
                  <a:gd name="connsiteY153" fmla="*/ 3241616 h 4046561"/>
                  <a:gd name="connsiteX154" fmla="*/ 3467491 w 3692679"/>
                  <a:gd name="connsiteY154" fmla="*/ 3200400 h 4046561"/>
                  <a:gd name="connsiteX155" fmla="*/ 3481138 w 3692679"/>
                  <a:gd name="connsiteY155" fmla="*/ 3159457 h 4046561"/>
                  <a:gd name="connsiteX156" fmla="*/ 3494786 w 3692679"/>
                  <a:gd name="connsiteY156" fmla="*/ 3138985 h 4046561"/>
                  <a:gd name="connsiteX157" fmla="*/ 3508434 w 3692679"/>
                  <a:gd name="connsiteY157" fmla="*/ 3098042 h 4046561"/>
                  <a:gd name="connsiteX158" fmla="*/ 3522082 w 3692679"/>
                  <a:gd name="connsiteY158" fmla="*/ 3057098 h 4046561"/>
                  <a:gd name="connsiteX159" fmla="*/ 3528906 w 3692679"/>
                  <a:gd name="connsiteY159" fmla="*/ 3036627 h 4046561"/>
                  <a:gd name="connsiteX160" fmla="*/ 3535730 w 3692679"/>
                  <a:gd name="connsiteY160" fmla="*/ 3009331 h 4046561"/>
                  <a:gd name="connsiteX161" fmla="*/ 3549377 w 3692679"/>
                  <a:gd name="connsiteY161" fmla="*/ 2968388 h 4046561"/>
                  <a:gd name="connsiteX162" fmla="*/ 3576673 w 3692679"/>
                  <a:gd name="connsiteY162" fmla="*/ 2886501 h 4046561"/>
                  <a:gd name="connsiteX163" fmla="*/ 3590321 w 3692679"/>
                  <a:gd name="connsiteY163" fmla="*/ 2838734 h 4046561"/>
                  <a:gd name="connsiteX164" fmla="*/ 3603968 w 3692679"/>
                  <a:gd name="connsiteY164" fmla="*/ 2797791 h 4046561"/>
                  <a:gd name="connsiteX165" fmla="*/ 3610792 w 3692679"/>
                  <a:gd name="connsiteY165" fmla="*/ 2770495 h 4046561"/>
                  <a:gd name="connsiteX166" fmla="*/ 3624440 w 3692679"/>
                  <a:gd name="connsiteY166" fmla="*/ 2729552 h 4046561"/>
                  <a:gd name="connsiteX167" fmla="*/ 3631264 w 3692679"/>
                  <a:gd name="connsiteY167" fmla="*/ 2681785 h 4046561"/>
                  <a:gd name="connsiteX168" fmla="*/ 3638088 w 3692679"/>
                  <a:gd name="connsiteY168" fmla="*/ 2654489 h 4046561"/>
                  <a:gd name="connsiteX169" fmla="*/ 3644912 w 3692679"/>
                  <a:gd name="connsiteY169" fmla="*/ 2593074 h 4046561"/>
                  <a:gd name="connsiteX170" fmla="*/ 3658559 w 3692679"/>
                  <a:gd name="connsiteY170" fmla="*/ 2483892 h 4046561"/>
                  <a:gd name="connsiteX171" fmla="*/ 3665383 w 3692679"/>
                  <a:gd name="connsiteY171" fmla="*/ 2333767 h 4046561"/>
                  <a:gd name="connsiteX172" fmla="*/ 3672207 w 3692679"/>
                  <a:gd name="connsiteY172" fmla="*/ 2272352 h 4046561"/>
                  <a:gd name="connsiteX173" fmla="*/ 3692679 w 3692679"/>
                  <a:gd name="connsiteY173" fmla="*/ 1924334 h 4046561"/>
                  <a:gd name="connsiteX174" fmla="*/ 3685855 w 3692679"/>
                  <a:gd name="connsiteY174" fmla="*/ 1828800 h 4046561"/>
                  <a:gd name="connsiteX175" fmla="*/ 3665383 w 3692679"/>
                  <a:gd name="connsiteY175" fmla="*/ 1760561 h 4046561"/>
                  <a:gd name="connsiteX176" fmla="*/ 3658559 w 3692679"/>
                  <a:gd name="connsiteY176" fmla="*/ 1726442 h 4046561"/>
                  <a:gd name="connsiteX177" fmla="*/ 3651735 w 3692679"/>
                  <a:gd name="connsiteY177" fmla="*/ 1705970 h 4046561"/>
                  <a:gd name="connsiteX178" fmla="*/ 3644912 w 3692679"/>
                  <a:gd name="connsiteY178" fmla="*/ 1726442 h 4046561"/>
                  <a:gd name="connsiteX179" fmla="*/ 3631264 w 3692679"/>
                  <a:gd name="connsiteY179" fmla="*/ 1746913 h 4046561"/>
                  <a:gd name="connsiteX180" fmla="*/ 3597144 w 3692679"/>
                  <a:gd name="connsiteY180" fmla="*/ 1801504 h 4046561"/>
                  <a:gd name="connsiteX181" fmla="*/ 3590321 w 3692679"/>
                  <a:gd name="connsiteY181" fmla="*/ 1821976 h 4046561"/>
                  <a:gd name="connsiteX182" fmla="*/ 3549377 w 3692679"/>
                  <a:gd name="connsiteY182" fmla="*/ 1842448 h 4046561"/>
                  <a:gd name="connsiteX183" fmla="*/ 3501610 w 3692679"/>
                  <a:gd name="connsiteY183" fmla="*/ 1862919 h 4046561"/>
                  <a:gd name="connsiteX184" fmla="*/ 3378780 w 3692679"/>
                  <a:gd name="connsiteY184" fmla="*/ 1835624 h 4046561"/>
                  <a:gd name="connsiteX185" fmla="*/ 3303856 w 3692679"/>
                  <a:gd name="connsiteY185" fmla="*/ 1822129 h 4046561"/>
                  <a:gd name="connsiteX186" fmla="*/ 3310679 w 3692679"/>
                  <a:gd name="connsiteY186" fmla="*/ 1603747 h 4046561"/>
                  <a:gd name="connsiteX187" fmla="*/ 3297030 w 3692679"/>
                  <a:gd name="connsiteY187" fmla="*/ 1487731 h 4046561"/>
                  <a:gd name="connsiteX188" fmla="*/ 3303718 w 3692679"/>
                  <a:gd name="connsiteY188" fmla="*/ 1398895 h 4046561"/>
                  <a:gd name="connsiteX189" fmla="*/ 3296894 w 3692679"/>
                  <a:gd name="connsiteY189" fmla="*/ 1378424 h 4046561"/>
                  <a:gd name="connsiteX190" fmla="*/ 3290070 w 3692679"/>
                  <a:gd name="connsiteY190" fmla="*/ 1357952 h 4046561"/>
                  <a:gd name="connsiteX191" fmla="*/ 3071706 w 3692679"/>
                  <a:gd name="connsiteY191" fmla="*/ 1330657 h 4046561"/>
                  <a:gd name="connsiteX192" fmla="*/ 2846518 w 3692679"/>
                  <a:gd name="connsiteY192" fmla="*/ 1337480 h 4046561"/>
                  <a:gd name="connsiteX193" fmla="*/ 2805691 w 3692679"/>
                  <a:gd name="connsiteY193" fmla="*/ 1351242 h 4046561"/>
                  <a:gd name="connsiteX194" fmla="*/ 2792043 w 3692679"/>
                  <a:gd name="connsiteY194" fmla="*/ 1385364 h 4046561"/>
                  <a:gd name="connsiteX195" fmla="*/ 2791927 w 3692679"/>
                  <a:gd name="connsiteY195" fmla="*/ 1473958 h 4046561"/>
                  <a:gd name="connsiteX196" fmla="*/ 2785103 w 3692679"/>
                  <a:gd name="connsiteY196" fmla="*/ 1521725 h 4046561"/>
                  <a:gd name="connsiteX197" fmla="*/ 2791927 w 3692679"/>
                  <a:gd name="connsiteY197" fmla="*/ 1705970 h 4046561"/>
                  <a:gd name="connsiteX198" fmla="*/ 2805574 w 3692679"/>
                  <a:gd name="connsiteY198" fmla="*/ 1808328 h 4046561"/>
                  <a:gd name="connsiteX199" fmla="*/ 2798750 w 3692679"/>
                  <a:gd name="connsiteY199" fmla="*/ 1835624 h 4046561"/>
                  <a:gd name="connsiteX200" fmla="*/ 2737335 w 3692679"/>
                  <a:gd name="connsiteY200" fmla="*/ 1828800 h 4046561"/>
                  <a:gd name="connsiteX201" fmla="*/ 2614506 w 3692679"/>
                  <a:gd name="connsiteY201" fmla="*/ 1821976 h 4046561"/>
                  <a:gd name="connsiteX202" fmla="*/ 2348374 w 3692679"/>
                  <a:gd name="connsiteY202" fmla="*/ 1808328 h 4046561"/>
                  <a:gd name="connsiteX203" fmla="*/ 2225638 w 3692679"/>
                  <a:gd name="connsiteY203" fmla="*/ 1815305 h 4046561"/>
                  <a:gd name="connsiteX204" fmla="*/ 2150573 w 3692679"/>
                  <a:gd name="connsiteY204" fmla="*/ 1815305 h 4046561"/>
                  <a:gd name="connsiteX205" fmla="*/ 1979968 w 3692679"/>
                  <a:gd name="connsiteY205" fmla="*/ 1808480 h 4046561"/>
                  <a:gd name="connsiteX206" fmla="*/ 1918470 w 3692679"/>
                  <a:gd name="connsiteY206" fmla="*/ 1753737 h 4046561"/>
                  <a:gd name="connsiteX207" fmla="*/ 1877527 w 3692679"/>
                  <a:gd name="connsiteY207" fmla="*/ 1692322 h 4046561"/>
                  <a:gd name="connsiteX208" fmla="*/ 1863879 w 3692679"/>
                  <a:gd name="connsiteY208" fmla="*/ 1671851 h 4046561"/>
                  <a:gd name="connsiteX209" fmla="*/ 1822935 w 3692679"/>
                  <a:gd name="connsiteY209" fmla="*/ 1630907 h 4046561"/>
                  <a:gd name="connsiteX210" fmla="*/ 1775168 w 3692679"/>
                  <a:gd name="connsiteY210" fmla="*/ 1576316 h 4046561"/>
                  <a:gd name="connsiteX211" fmla="*/ 1720577 w 3692679"/>
                  <a:gd name="connsiteY211" fmla="*/ 1514901 h 4046561"/>
                  <a:gd name="connsiteX212" fmla="*/ 1679634 w 3692679"/>
                  <a:gd name="connsiteY212" fmla="*/ 1487606 h 4046561"/>
                  <a:gd name="connsiteX213" fmla="*/ 1618219 w 3692679"/>
                  <a:gd name="connsiteY213" fmla="*/ 1439839 h 4046561"/>
                  <a:gd name="connsiteX214" fmla="*/ 1577276 w 3692679"/>
                  <a:gd name="connsiteY214" fmla="*/ 1398895 h 4046561"/>
                  <a:gd name="connsiteX215" fmla="*/ 1536333 w 3692679"/>
                  <a:gd name="connsiteY215" fmla="*/ 1371600 h 4046561"/>
                  <a:gd name="connsiteX216" fmla="*/ 1488565 w 3692679"/>
                  <a:gd name="connsiteY216" fmla="*/ 1310185 h 4046561"/>
                  <a:gd name="connsiteX217" fmla="*/ 1468094 w 3692679"/>
                  <a:gd name="connsiteY217" fmla="*/ 1289713 h 4046561"/>
                  <a:gd name="connsiteX218" fmla="*/ 1447622 w 3692679"/>
                  <a:gd name="connsiteY218" fmla="*/ 1282889 h 4046561"/>
                  <a:gd name="connsiteX219" fmla="*/ 1420327 w 3692679"/>
                  <a:gd name="connsiteY219" fmla="*/ 1248770 h 4046561"/>
                  <a:gd name="connsiteX220" fmla="*/ 1393031 w 3692679"/>
                  <a:gd name="connsiteY220" fmla="*/ 1214651 h 4046561"/>
                  <a:gd name="connsiteX221" fmla="*/ 1379383 w 3692679"/>
                  <a:gd name="connsiteY221" fmla="*/ 1194179 h 4046561"/>
                  <a:gd name="connsiteX222" fmla="*/ 1338440 w 3692679"/>
                  <a:gd name="connsiteY222" fmla="*/ 1153236 h 4046561"/>
                  <a:gd name="connsiteX223" fmla="*/ 1304321 w 3692679"/>
                  <a:gd name="connsiteY223" fmla="*/ 1125940 h 4046561"/>
                  <a:gd name="connsiteX224" fmla="*/ 1290673 w 3692679"/>
                  <a:gd name="connsiteY224" fmla="*/ 1098645 h 4046561"/>
                  <a:gd name="connsiteX225" fmla="*/ 1270201 w 3692679"/>
                  <a:gd name="connsiteY225" fmla="*/ 1084997 h 4046561"/>
                  <a:gd name="connsiteX226" fmla="*/ 1242906 w 3692679"/>
                  <a:gd name="connsiteY226" fmla="*/ 1064525 h 4046561"/>
                  <a:gd name="connsiteX227" fmla="*/ 1297551 w 3692679"/>
                  <a:gd name="connsiteY227" fmla="*/ 873530 h 4046561"/>
                  <a:gd name="connsiteX228" fmla="*/ 1345320 w 3692679"/>
                  <a:gd name="connsiteY228" fmla="*/ 743866 h 4046561"/>
                  <a:gd name="connsiteX229" fmla="*/ 1331672 w 3692679"/>
                  <a:gd name="connsiteY229" fmla="*/ 696095 h 4046561"/>
                  <a:gd name="connsiteX230" fmla="*/ 1249782 w 3692679"/>
                  <a:gd name="connsiteY230" fmla="*/ 696095 h 4046561"/>
                  <a:gd name="connsiteX231" fmla="*/ 1113344 w 3692679"/>
                  <a:gd name="connsiteY231" fmla="*/ 621082 h 4046561"/>
                  <a:gd name="connsiteX232" fmla="*/ 949519 w 3692679"/>
                  <a:gd name="connsiteY232" fmla="*/ 545956 h 4046561"/>
                  <a:gd name="connsiteX233" fmla="*/ 846197 w 3692679"/>
                  <a:gd name="connsiteY233" fmla="*/ 484536 h 4046561"/>
                  <a:gd name="connsiteX234" fmla="*/ 772090 w 3692679"/>
                  <a:gd name="connsiteY234" fmla="*/ 450415 h 4046561"/>
                  <a:gd name="connsiteX235" fmla="*/ 717496 w 3692679"/>
                  <a:gd name="connsiteY235" fmla="*/ 429940 h 4046561"/>
                  <a:gd name="connsiteX236" fmla="*/ 662904 w 3692679"/>
                  <a:gd name="connsiteY236" fmla="*/ 388994 h 4046561"/>
                  <a:gd name="connsiteX237" fmla="*/ 642430 w 3692679"/>
                  <a:gd name="connsiteY237" fmla="*/ 375345 h 4046561"/>
                  <a:gd name="connsiteX238" fmla="*/ 574189 w 3692679"/>
                  <a:gd name="connsiteY238" fmla="*/ 368521 h 4046561"/>
                  <a:gd name="connsiteX239" fmla="*/ 560564 w 3692679"/>
                  <a:gd name="connsiteY239" fmla="*/ 354900 h 4046561"/>
                  <a:gd name="connsiteX240" fmla="*/ 669728 w 3692679"/>
                  <a:gd name="connsiteY240" fmla="*/ 163787 h 4046561"/>
                  <a:gd name="connsiteX241" fmla="*/ 642457 w 3692679"/>
                  <a:gd name="connsiteY241" fmla="*/ 109204 h 4046561"/>
                  <a:gd name="connsiteX242" fmla="*/ 581060 w 3692679"/>
                  <a:gd name="connsiteY242" fmla="*/ 68261 h 4046561"/>
                  <a:gd name="connsiteX243" fmla="*/ 512772 w 3692679"/>
                  <a:gd name="connsiteY243" fmla="*/ 34122 h 4046561"/>
                  <a:gd name="connsiteX244" fmla="*/ 451335 w 3692679"/>
                  <a:gd name="connsiteY244" fmla="*/ 27295 h 4046561"/>
                  <a:gd name="connsiteX245" fmla="*/ 444512 w 3692679"/>
                  <a:gd name="connsiteY245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23640 w 3692679"/>
                  <a:gd name="connsiteY91" fmla="*/ 2839210 h 4046561"/>
                  <a:gd name="connsiteX92" fmla="*/ 2546479 w 3692679"/>
                  <a:gd name="connsiteY92" fmla="*/ 2900635 h 4046561"/>
                  <a:gd name="connsiteX93" fmla="*/ 2628263 w 3692679"/>
                  <a:gd name="connsiteY93" fmla="*/ 2941341 h 4046561"/>
                  <a:gd name="connsiteX94" fmla="*/ 2689680 w 3692679"/>
                  <a:gd name="connsiteY94" fmla="*/ 2982287 h 4046561"/>
                  <a:gd name="connsiteX95" fmla="*/ 2696392 w 3692679"/>
                  <a:gd name="connsiteY95" fmla="*/ 2995683 h 4046561"/>
                  <a:gd name="connsiteX96" fmla="*/ 2703216 w 3692679"/>
                  <a:gd name="connsiteY96" fmla="*/ 3016155 h 4046561"/>
                  <a:gd name="connsiteX97" fmla="*/ 2723688 w 3692679"/>
                  <a:gd name="connsiteY97" fmla="*/ 3057098 h 4046561"/>
                  <a:gd name="connsiteX98" fmla="*/ 2716864 w 3692679"/>
                  <a:gd name="connsiteY98" fmla="*/ 3118513 h 4046561"/>
                  <a:gd name="connsiteX99" fmla="*/ 2655560 w 3692679"/>
                  <a:gd name="connsiteY99" fmla="*/ 3193845 h 4046561"/>
                  <a:gd name="connsiteX100" fmla="*/ 2621439 w 3692679"/>
                  <a:gd name="connsiteY100" fmla="*/ 3248441 h 4046561"/>
                  <a:gd name="connsiteX101" fmla="*/ 2594034 w 3692679"/>
                  <a:gd name="connsiteY101" fmla="*/ 3323230 h 4046561"/>
                  <a:gd name="connsiteX102" fmla="*/ 2634977 w 3692679"/>
                  <a:gd name="connsiteY102" fmla="*/ 3357349 h 4046561"/>
                  <a:gd name="connsiteX103" fmla="*/ 2655449 w 3692679"/>
                  <a:gd name="connsiteY103" fmla="*/ 3364173 h 4046561"/>
                  <a:gd name="connsiteX104" fmla="*/ 2675921 w 3692679"/>
                  <a:gd name="connsiteY104" fmla="*/ 3377821 h 4046561"/>
                  <a:gd name="connsiteX105" fmla="*/ 2696392 w 3692679"/>
                  <a:gd name="connsiteY105" fmla="*/ 3384645 h 4046561"/>
                  <a:gd name="connsiteX106" fmla="*/ 2757807 w 3692679"/>
                  <a:gd name="connsiteY106" fmla="*/ 3418764 h 4046561"/>
                  <a:gd name="connsiteX107" fmla="*/ 2778279 w 3692679"/>
                  <a:gd name="connsiteY107" fmla="*/ 3432412 h 4046561"/>
                  <a:gd name="connsiteX108" fmla="*/ 2826164 w 3692679"/>
                  <a:gd name="connsiteY108" fmla="*/ 3473648 h 4046561"/>
                  <a:gd name="connsiteX109" fmla="*/ 2880757 w 3692679"/>
                  <a:gd name="connsiteY109" fmla="*/ 3507771 h 4046561"/>
                  <a:gd name="connsiteX110" fmla="*/ 2921580 w 3692679"/>
                  <a:gd name="connsiteY110" fmla="*/ 3500651 h 4046561"/>
                  <a:gd name="connsiteX111" fmla="*/ 2989944 w 3692679"/>
                  <a:gd name="connsiteY111" fmla="*/ 3439525 h 4046561"/>
                  <a:gd name="connsiteX112" fmla="*/ 3092177 w 3692679"/>
                  <a:gd name="connsiteY112" fmla="*/ 3370997 h 4046561"/>
                  <a:gd name="connsiteX113" fmla="*/ 3105825 w 3692679"/>
                  <a:gd name="connsiteY113" fmla="*/ 3350525 h 4046561"/>
                  <a:gd name="connsiteX114" fmla="*/ 3119473 w 3692679"/>
                  <a:gd name="connsiteY114" fmla="*/ 3370997 h 4046561"/>
                  <a:gd name="connsiteX115" fmla="*/ 3126297 w 3692679"/>
                  <a:gd name="connsiteY115" fmla="*/ 3391468 h 4046561"/>
                  <a:gd name="connsiteX116" fmla="*/ 3167240 w 3692679"/>
                  <a:gd name="connsiteY116" fmla="*/ 3418764 h 4046561"/>
                  <a:gd name="connsiteX117" fmla="*/ 3187712 w 3692679"/>
                  <a:gd name="connsiteY117" fmla="*/ 3432412 h 4046561"/>
                  <a:gd name="connsiteX118" fmla="*/ 3228655 w 3692679"/>
                  <a:gd name="connsiteY118" fmla="*/ 3405116 h 4046561"/>
                  <a:gd name="connsiteX119" fmla="*/ 3242303 w 3692679"/>
                  <a:gd name="connsiteY119" fmla="*/ 3425588 h 4046561"/>
                  <a:gd name="connsiteX120" fmla="*/ 3283246 w 3692679"/>
                  <a:gd name="connsiteY120" fmla="*/ 3459707 h 4046561"/>
                  <a:gd name="connsiteX121" fmla="*/ 3310541 w 3692679"/>
                  <a:gd name="connsiteY121" fmla="*/ 3500651 h 4046561"/>
                  <a:gd name="connsiteX122" fmla="*/ 3296894 w 3692679"/>
                  <a:gd name="connsiteY122" fmla="*/ 3521122 h 4046561"/>
                  <a:gd name="connsiteX123" fmla="*/ 3283246 w 3692679"/>
                  <a:gd name="connsiteY123" fmla="*/ 3562066 h 4046561"/>
                  <a:gd name="connsiteX124" fmla="*/ 3269598 w 3692679"/>
                  <a:gd name="connsiteY124" fmla="*/ 3582537 h 4046561"/>
                  <a:gd name="connsiteX125" fmla="*/ 3262774 w 3692679"/>
                  <a:gd name="connsiteY125" fmla="*/ 3603009 h 4046561"/>
                  <a:gd name="connsiteX126" fmla="*/ 3290070 w 3692679"/>
                  <a:gd name="connsiteY126" fmla="*/ 3650776 h 4046561"/>
                  <a:gd name="connsiteX127" fmla="*/ 3310541 w 3692679"/>
                  <a:gd name="connsiteY127" fmla="*/ 3664424 h 4046561"/>
                  <a:gd name="connsiteX128" fmla="*/ 3351485 w 3692679"/>
                  <a:gd name="connsiteY128" fmla="*/ 3691719 h 4046561"/>
                  <a:gd name="connsiteX129" fmla="*/ 3371956 w 3692679"/>
                  <a:gd name="connsiteY129" fmla="*/ 3705367 h 4046561"/>
                  <a:gd name="connsiteX130" fmla="*/ 3378780 w 3692679"/>
                  <a:gd name="connsiteY130" fmla="*/ 3725839 h 4046561"/>
                  <a:gd name="connsiteX131" fmla="*/ 3392428 w 3692679"/>
                  <a:gd name="connsiteY131" fmla="*/ 3746310 h 4046561"/>
                  <a:gd name="connsiteX132" fmla="*/ 3412900 w 3692679"/>
                  <a:gd name="connsiteY132" fmla="*/ 3814549 h 4046561"/>
                  <a:gd name="connsiteX133" fmla="*/ 3426547 w 3692679"/>
                  <a:gd name="connsiteY133" fmla="*/ 3903260 h 4046561"/>
                  <a:gd name="connsiteX134" fmla="*/ 3460667 w 3692679"/>
                  <a:gd name="connsiteY134" fmla="*/ 3937379 h 4046561"/>
                  <a:gd name="connsiteX135" fmla="*/ 3501610 w 3692679"/>
                  <a:gd name="connsiteY135" fmla="*/ 3978322 h 4046561"/>
                  <a:gd name="connsiteX136" fmla="*/ 3542553 w 3692679"/>
                  <a:gd name="connsiteY136" fmla="*/ 4012442 h 4046561"/>
                  <a:gd name="connsiteX137" fmla="*/ 3583497 w 3692679"/>
                  <a:gd name="connsiteY137" fmla="*/ 4046561 h 4046561"/>
                  <a:gd name="connsiteX138" fmla="*/ 3603968 w 3692679"/>
                  <a:gd name="connsiteY138" fmla="*/ 4005618 h 4046561"/>
                  <a:gd name="connsiteX139" fmla="*/ 3590321 w 3692679"/>
                  <a:gd name="connsiteY139" fmla="*/ 3957851 h 4046561"/>
                  <a:gd name="connsiteX140" fmla="*/ 3576673 w 3692679"/>
                  <a:gd name="connsiteY140" fmla="*/ 3910083 h 4046561"/>
                  <a:gd name="connsiteX141" fmla="*/ 3563025 w 3692679"/>
                  <a:gd name="connsiteY141" fmla="*/ 3889612 h 4046561"/>
                  <a:gd name="connsiteX142" fmla="*/ 3535730 w 3692679"/>
                  <a:gd name="connsiteY142" fmla="*/ 3828197 h 4046561"/>
                  <a:gd name="connsiteX143" fmla="*/ 3515258 w 3692679"/>
                  <a:gd name="connsiteY143" fmla="*/ 3780430 h 4046561"/>
                  <a:gd name="connsiteX144" fmla="*/ 3501610 w 3692679"/>
                  <a:gd name="connsiteY144" fmla="*/ 3759958 h 4046561"/>
                  <a:gd name="connsiteX145" fmla="*/ 3487962 w 3692679"/>
                  <a:gd name="connsiteY145" fmla="*/ 3719015 h 4046561"/>
                  <a:gd name="connsiteX146" fmla="*/ 3474315 w 3692679"/>
                  <a:gd name="connsiteY146" fmla="*/ 3678071 h 4046561"/>
                  <a:gd name="connsiteX147" fmla="*/ 3467491 w 3692679"/>
                  <a:gd name="connsiteY147" fmla="*/ 3650776 h 4046561"/>
                  <a:gd name="connsiteX148" fmla="*/ 3474459 w 3692679"/>
                  <a:gd name="connsiteY148" fmla="*/ 3569191 h 4046561"/>
                  <a:gd name="connsiteX149" fmla="*/ 3460811 w 3692679"/>
                  <a:gd name="connsiteY149" fmla="*/ 3514594 h 4046561"/>
                  <a:gd name="connsiteX150" fmla="*/ 3460812 w 3692679"/>
                  <a:gd name="connsiteY150" fmla="*/ 3384930 h 4046561"/>
                  <a:gd name="connsiteX151" fmla="*/ 3459852 w 3692679"/>
                  <a:gd name="connsiteY151" fmla="*/ 3330335 h 4046561"/>
                  <a:gd name="connsiteX152" fmla="*/ 3501755 w 3692679"/>
                  <a:gd name="connsiteY152" fmla="*/ 3282563 h 4046561"/>
                  <a:gd name="connsiteX153" fmla="*/ 3529053 w 3692679"/>
                  <a:gd name="connsiteY153" fmla="*/ 3241616 h 4046561"/>
                  <a:gd name="connsiteX154" fmla="*/ 3508580 w 3692679"/>
                  <a:gd name="connsiteY154" fmla="*/ 3200670 h 4046561"/>
                  <a:gd name="connsiteX155" fmla="*/ 3481138 w 3692679"/>
                  <a:gd name="connsiteY155" fmla="*/ 3159457 h 4046561"/>
                  <a:gd name="connsiteX156" fmla="*/ 3494786 w 3692679"/>
                  <a:gd name="connsiteY156" fmla="*/ 3138985 h 4046561"/>
                  <a:gd name="connsiteX157" fmla="*/ 3508434 w 3692679"/>
                  <a:gd name="connsiteY157" fmla="*/ 3098042 h 4046561"/>
                  <a:gd name="connsiteX158" fmla="*/ 3522082 w 3692679"/>
                  <a:gd name="connsiteY158" fmla="*/ 3057098 h 4046561"/>
                  <a:gd name="connsiteX159" fmla="*/ 3528906 w 3692679"/>
                  <a:gd name="connsiteY159" fmla="*/ 3036627 h 4046561"/>
                  <a:gd name="connsiteX160" fmla="*/ 3535730 w 3692679"/>
                  <a:gd name="connsiteY160" fmla="*/ 3009331 h 4046561"/>
                  <a:gd name="connsiteX161" fmla="*/ 3549377 w 3692679"/>
                  <a:gd name="connsiteY161" fmla="*/ 2968388 h 4046561"/>
                  <a:gd name="connsiteX162" fmla="*/ 3576673 w 3692679"/>
                  <a:gd name="connsiteY162" fmla="*/ 2886501 h 4046561"/>
                  <a:gd name="connsiteX163" fmla="*/ 3590321 w 3692679"/>
                  <a:gd name="connsiteY163" fmla="*/ 2838734 h 4046561"/>
                  <a:gd name="connsiteX164" fmla="*/ 3603968 w 3692679"/>
                  <a:gd name="connsiteY164" fmla="*/ 2797791 h 4046561"/>
                  <a:gd name="connsiteX165" fmla="*/ 3610792 w 3692679"/>
                  <a:gd name="connsiteY165" fmla="*/ 2770495 h 4046561"/>
                  <a:gd name="connsiteX166" fmla="*/ 3624440 w 3692679"/>
                  <a:gd name="connsiteY166" fmla="*/ 2729552 h 4046561"/>
                  <a:gd name="connsiteX167" fmla="*/ 3631264 w 3692679"/>
                  <a:gd name="connsiteY167" fmla="*/ 2681785 h 4046561"/>
                  <a:gd name="connsiteX168" fmla="*/ 3638088 w 3692679"/>
                  <a:gd name="connsiteY168" fmla="*/ 2654489 h 4046561"/>
                  <a:gd name="connsiteX169" fmla="*/ 3644912 w 3692679"/>
                  <a:gd name="connsiteY169" fmla="*/ 2593074 h 4046561"/>
                  <a:gd name="connsiteX170" fmla="*/ 3658559 w 3692679"/>
                  <a:gd name="connsiteY170" fmla="*/ 2483892 h 4046561"/>
                  <a:gd name="connsiteX171" fmla="*/ 3665383 w 3692679"/>
                  <a:gd name="connsiteY171" fmla="*/ 2333767 h 4046561"/>
                  <a:gd name="connsiteX172" fmla="*/ 3672207 w 3692679"/>
                  <a:gd name="connsiteY172" fmla="*/ 2272352 h 4046561"/>
                  <a:gd name="connsiteX173" fmla="*/ 3692679 w 3692679"/>
                  <a:gd name="connsiteY173" fmla="*/ 1924334 h 4046561"/>
                  <a:gd name="connsiteX174" fmla="*/ 3685855 w 3692679"/>
                  <a:gd name="connsiteY174" fmla="*/ 1828800 h 4046561"/>
                  <a:gd name="connsiteX175" fmla="*/ 3665383 w 3692679"/>
                  <a:gd name="connsiteY175" fmla="*/ 1760561 h 4046561"/>
                  <a:gd name="connsiteX176" fmla="*/ 3658559 w 3692679"/>
                  <a:gd name="connsiteY176" fmla="*/ 1726442 h 4046561"/>
                  <a:gd name="connsiteX177" fmla="*/ 3651735 w 3692679"/>
                  <a:gd name="connsiteY177" fmla="*/ 1705970 h 4046561"/>
                  <a:gd name="connsiteX178" fmla="*/ 3644912 w 3692679"/>
                  <a:gd name="connsiteY178" fmla="*/ 1726442 h 4046561"/>
                  <a:gd name="connsiteX179" fmla="*/ 3631264 w 3692679"/>
                  <a:gd name="connsiteY179" fmla="*/ 1746913 h 4046561"/>
                  <a:gd name="connsiteX180" fmla="*/ 3597144 w 3692679"/>
                  <a:gd name="connsiteY180" fmla="*/ 1801504 h 4046561"/>
                  <a:gd name="connsiteX181" fmla="*/ 3590321 w 3692679"/>
                  <a:gd name="connsiteY181" fmla="*/ 1821976 h 4046561"/>
                  <a:gd name="connsiteX182" fmla="*/ 3549377 w 3692679"/>
                  <a:gd name="connsiteY182" fmla="*/ 1842448 h 4046561"/>
                  <a:gd name="connsiteX183" fmla="*/ 3501610 w 3692679"/>
                  <a:gd name="connsiteY183" fmla="*/ 1862919 h 4046561"/>
                  <a:gd name="connsiteX184" fmla="*/ 3378780 w 3692679"/>
                  <a:gd name="connsiteY184" fmla="*/ 1835624 h 4046561"/>
                  <a:gd name="connsiteX185" fmla="*/ 3303856 w 3692679"/>
                  <a:gd name="connsiteY185" fmla="*/ 1822129 h 4046561"/>
                  <a:gd name="connsiteX186" fmla="*/ 3310679 w 3692679"/>
                  <a:gd name="connsiteY186" fmla="*/ 1603747 h 4046561"/>
                  <a:gd name="connsiteX187" fmla="*/ 3297030 w 3692679"/>
                  <a:gd name="connsiteY187" fmla="*/ 1487731 h 4046561"/>
                  <a:gd name="connsiteX188" fmla="*/ 3303718 w 3692679"/>
                  <a:gd name="connsiteY188" fmla="*/ 1398895 h 4046561"/>
                  <a:gd name="connsiteX189" fmla="*/ 3296894 w 3692679"/>
                  <a:gd name="connsiteY189" fmla="*/ 1378424 h 4046561"/>
                  <a:gd name="connsiteX190" fmla="*/ 3290070 w 3692679"/>
                  <a:gd name="connsiteY190" fmla="*/ 1357952 h 4046561"/>
                  <a:gd name="connsiteX191" fmla="*/ 3071706 w 3692679"/>
                  <a:gd name="connsiteY191" fmla="*/ 1330657 h 4046561"/>
                  <a:gd name="connsiteX192" fmla="*/ 2846518 w 3692679"/>
                  <a:gd name="connsiteY192" fmla="*/ 1337480 h 4046561"/>
                  <a:gd name="connsiteX193" fmla="*/ 2805691 w 3692679"/>
                  <a:gd name="connsiteY193" fmla="*/ 1351242 h 4046561"/>
                  <a:gd name="connsiteX194" fmla="*/ 2792043 w 3692679"/>
                  <a:gd name="connsiteY194" fmla="*/ 1385364 h 4046561"/>
                  <a:gd name="connsiteX195" fmla="*/ 2791927 w 3692679"/>
                  <a:gd name="connsiteY195" fmla="*/ 1473958 h 4046561"/>
                  <a:gd name="connsiteX196" fmla="*/ 2785103 w 3692679"/>
                  <a:gd name="connsiteY196" fmla="*/ 1521725 h 4046561"/>
                  <a:gd name="connsiteX197" fmla="*/ 2791927 w 3692679"/>
                  <a:gd name="connsiteY197" fmla="*/ 1705970 h 4046561"/>
                  <a:gd name="connsiteX198" fmla="*/ 2805574 w 3692679"/>
                  <a:gd name="connsiteY198" fmla="*/ 1808328 h 4046561"/>
                  <a:gd name="connsiteX199" fmla="*/ 2798750 w 3692679"/>
                  <a:gd name="connsiteY199" fmla="*/ 1835624 h 4046561"/>
                  <a:gd name="connsiteX200" fmla="*/ 2737335 w 3692679"/>
                  <a:gd name="connsiteY200" fmla="*/ 1828800 h 4046561"/>
                  <a:gd name="connsiteX201" fmla="*/ 2614506 w 3692679"/>
                  <a:gd name="connsiteY201" fmla="*/ 1821976 h 4046561"/>
                  <a:gd name="connsiteX202" fmla="*/ 2348374 w 3692679"/>
                  <a:gd name="connsiteY202" fmla="*/ 1808328 h 4046561"/>
                  <a:gd name="connsiteX203" fmla="*/ 2225638 w 3692679"/>
                  <a:gd name="connsiteY203" fmla="*/ 1815305 h 4046561"/>
                  <a:gd name="connsiteX204" fmla="*/ 2150573 w 3692679"/>
                  <a:gd name="connsiteY204" fmla="*/ 1815305 h 4046561"/>
                  <a:gd name="connsiteX205" fmla="*/ 1979968 w 3692679"/>
                  <a:gd name="connsiteY205" fmla="*/ 1808480 h 4046561"/>
                  <a:gd name="connsiteX206" fmla="*/ 1918470 w 3692679"/>
                  <a:gd name="connsiteY206" fmla="*/ 1753737 h 4046561"/>
                  <a:gd name="connsiteX207" fmla="*/ 1877527 w 3692679"/>
                  <a:gd name="connsiteY207" fmla="*/ 1692322 h 4046561"/>
                  <a:gd name="connsiteX208" fmla="*/ 1863879 w 3692679"/>
                  <a:gd name="connsiteY208" fmla="*/ 1671851 h 4046561"/>
                  <a:gd name="connsiteX209" fmla="*/ 1822935 w 3692679"/>
                  <a:gd name="connsiteY209" fmla="*/ 1630907 h 4046561"/>
                  <a:gd name="connsiteX210" fmla="*/ 1775168 w 3692679"/>
                  <a:gd name="connsiteY210" fmla="*/ 1576316 h 4046561"/>
                  <a:gd name="connsiteX211" fmla="*/ 1720577 w 3692679"/>
                  <a:gd name="connsiteY211" fmla="*/ 1514901 h 4046561"/>
                  <a:gd name="connsiteX212" fmla="*/ 1679634 w 3692679"/>
                  <a:gd name="connsiteY212" fmla="*/ 1487606 h 4046561"/>
                  <a:gd name="connsiteX213" fmla="*/ 1618219 w 3692679"/>
                  <a:gd name="connsiteY213" fmla="*/ 1439839 h 4046561"/>
                  <a:gd name="connsiteX214" fmla="*/ 1577276 w 3692679"/>
                  <a:gd name="connsiteY214" fmla="*/ 1398895 h 4046561"/>
                  <a:gd name="connsiteX215" fmla="*/ 1536333 w 3692679"/>
                  <a:gd name="connsiteY215" fmla="*/ 1371600 h 4046561"/>
                  <a:gd name="connsiteX216" fmla="*/ 1488565 w 3692679"/>
                  <a:gd name="connsiteY216" fmla="*/ 1310185 h 4046561"/>
                  <a:gd name="connsiteX217" fmla="*/ 1468094 w 3692679"/>
                  <a:gd name="connsiteY217" fmla="*/ 1289713 h 4046561"/>
                  <a:gd name="connsiteX218" fmla="*/ 1447622 w 3692679"/>
                  <a:gd name="connsiteY218" fmla="*/ 1282889 h 4046561"/>
                  <a:gd name="connsiteX219" fmla="*/ 1420327 w 3692679"/>
                  <a:gd name="connsiteY219" fmla="*/ 1248770 h 4046561"/>
                  <a:gd name="connsiteX220" fmla="*/ 1393031 w 3692679"/>
                  <a:gd name="connsiteY220" fmla="*/ 1214651 h 4046561"/>
                  <a:gd name="connsiteX221" fmla="*/ 1379383 w 3692679"/>
                  <a:gd name="connsiteY221" fmla="*/ 1194179 h 4046561"/>
                  <a:gd name="connsiteX222" fmla="*/ 1338440 w 3692679"/>
                  <a:gd name="connsiteY222" fmla="*/ 1153236 h 4046561"/>
                  <a:gd name="connsiteX223" fmla="*/ 1304321 w 3692679"/>
                  <a:gd name="connsiteY223" fmla="*/ 1125940 h 4046561"/>
                  <a:gd name="connsiteX224" fmla="*/ 1290673 w 3692679"/>
                  <a:gd name="connsiteY224" fmla="*/ 1098645 h 4046561"/>
                  <a:gd name="connsiteX225" fmla="*/ 1270201 w 3692679"/>
                  <a:gd name="connsiteY225" fmla="*/ 1084997 h 4046561"/>
                  <a:gd name="connsiteX226" fmla="*/ 1242906 w 3692679"/>
                  <a:gd name="connsiteY226" fmla="*/ 1064525 h 4046561"/>
                  <a:gd name="connsiteX227" fmla="*/ 1297551 w 3692679"/>
                  <a:gd name="connsiteY227" fmla="*/ 873530 h 4046561"/>
                  <a:gd name="connsiteX228" fmla="*/ 1345320 w 3692679"/>
                  <a:gd name="connsiteY228" fmla="*/ 743866 h 4046561"/>
                  <a:gd name="connsiteX229" fmla="*/ 1331672 w 3692679"/>
                  <a:gd name="connsiteY229" fmla="*/ 696095 h 4046561"/>
                  <a:gd name="connsiteX230" fmla="*/ 1249782 w 3692679"/>
                  <a:gd name="connsiteY230" fmla="*/ 696095 h 4046561"/>
                  <a:gd name="connsiteX231" fmla="*/ 1113344 w 3692679"/>
                  <a:gd name="connsiteY231" fmla="*/ 621082 h 4046561"/>
                  <a:gd name="connsiteX232" fmla="*/ 949519 w 3692679"/>
                  <a:gd name="connsiteY232" fmla="*/ 545956 h 4046561"/>
                  <a:gd name="connsiteX233" fmla="*/ 846197 w 3692679"/>
                  <a:gd name="connsiteY233" fmla="*/ 484536 h 4046561"/>
                  <a:gd name="connsiteX234" fmla="*/ 772090 w 3692679"/>
                  <a:gd name="connsiteY234" fmla="*/ 450415 h 4046561"/>
                  <a:gd name="connsiteX235" fmla="*/ 717496 w 3692679"/>
                  <a:gd name="connsiteY235" fmla="*/ 429940 h 4046561"/>
                  <a:gd name="connsiteX236" fmla="*/ 662904 w 3692679"/>
                  <a:gd name="connsiteY236" fmla="*/ 388994 h 4046561"/>
                  <a:gd name="connsiteX237" fmla="*/ 642430 w 3692679"/>
                  <a:gd name="connsiteY237" fmla="*/ 375345 h 4046561"/>
                  <a:gd name="connsiteX238" fmla="*/ 574189 w 3692679"/>
                  <a:gd name="connsiteY238" fmla="*/ 368521 h 4046561"/>
                  <a:gd name="connsiteX239" fmla="*/ 560564 w 3692679"/>
                  <a:gd name="connsiteY239" fmla="*/ 354900 h 4046561"/>
                  <a:gd name="connsiteX240" fmla="*/ 669728 w 3692679"/>
                  <a:gd name="connsiteY240" fmla="*/ 163787 h 4046561"/>
                  <a:gd name="connsiteX241" fmla="*/ 642457 w 3692679"/>
                  <a:gd name="connsiteY241" fmla="*/ 109204 h 4046561"/>
                  <a:gd name="connsiteX242" fmla="*/ 581060 w 3692679"/>
                  <a:gd name="connsiteY242" fmla="*/ 68261 h 4046561"/>
                  <a:gd name="connsiteX243" fmla="*/ 512772 w 3692679"/>
                  <a:gd name="connsiteY243" fmla="*/ 34122 h 4046561"/>
                  <a:gd name="connsiteX244" fmla="*/ 451335 w 3692679"/>
                  <a:gd name="connsiteY244" fmla="*/ 27295 h 4046561"/>
                  <a:gd name="connsiteX245" fmla="*/ 444512 w 3692679"/>
                  <a:gd name="connsiteY245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23640 w 3692679"/>
                  <a:gd name="connsiteY91" fmla="*/ 2839210 h 4046561"/>
                  <a:gd name="connsiteX92" fmla="*/ 2546479 w 3692679"/>
                  <a:gd name="connsiteY92" fmla="*/ 2900635 h 4046561"/>
                  <a:gd name="connsiteX93" fmla="*/ 2628263 w 3692679"/>
                  <a:gd name="connsiteY93" fmla="*/ 2941341 h 4046561"/>
                  <a:gd name="connsiteX94" fmla="*/ 2689680 w 3692679"/>
                  <a:gd name="connsiteY94" fmla="*/ 2982287 h 4046561"/>
                  <a:gd name="connsiteX95" fmla="*/ 2696392 w 3692679"/>
                  <a:gd name="connsiteY95" fmla="*/ 2995683 h 4046561"/>
                  <a:gd name="connsiteX96" fmla="*/ 2703216 w 3692679"/>
                  <a:gd name="connsiteY96" fmla="*/ 3016155 h 4046561"/>
                  <a:gd name="connsiteX97" fmla="*/ 2723688 w 3692679"/>
                  <a:gd name="connsiteY97" fmla="*/ 3057098 h 4046561"/>
                  <a:gd name="connsiteX98" fmla="*/ 2716864 w 3692679"/>
                  <a:gd name="connsiteY98" fmla="*/ 3118513 h 4046561"/>
                  <a:gd name="connsiteX99" fmla="*/ 2655560 w 3692679"/>
                  <a:gd name="connsiteY99" fmla="*/ 3193845 h 4046561"/>
                  <a:gd name="connsiteX100" fmla="*/ 2621439 w 3692679"/>
                  <a:gd name="connsiteY100" fmla="*/ 3248441 h 4046561"/>
                  <a:gd name="connsiteX101" fmla="*/ 2594034 w 3692679"/>
                  <a:gd name="connsiteY101" fmla="*/ 3323230 h 4046561"/>
                  <a:gd name="connsiteX102" fmla="*/ 2634977 w 3692679"/>
                  <a:gd name="connsiteY102" fmla="*/ 3357349 h 4046561"/>
                  <a:gd name="connsiteX103" fmla="*/ 2655449 w 3692679"/>
                  <a:gd name="connsiteY103" fmla="*/ 3364173 h 4046561"/>
                  <a:gd name="connsiteX104" fmla="*/ 2675921 w 3692679"/>
                  <a:gd name="connsiteY104" fmla="*/ 3377821 h 4046561"/>
                  <a:gd name="connsiteX105" fmla="*/ 2696392 w 3692679"/>
                  <a:gd name="connsiteY105" fmla="*/ 3384645 h 4046561"/>
                  <a:gd name="connsiteX106" fmla="*/ 2757807 w 3692679"/>
                  <a:gd name="connsiteY106" fmla="*/ 3418764 h 4046561"/>
                  <a:gd name="connsiteX107" fmla="*/ 2778279 w 3692679"/>
                  <a:gd name="connsiteY107" fmla="*/ 3432412 h 4046561"/>
                  <a:gd name="connsiteX108" fmla="*/ 2826164 w 3692679"/>
                  <a:gd name="connsiteY108" fmla="*/ 3473648 h 4046561"/>
                  <a:gd name="connsiteX109" fmla="*/ 2880757 w 3692679"/>
                  <a:gd name="connsiteY109" fmla="*/ 3507771 h 4046561"/>
                  <a:gd name="connsiteX110" fmla="*/ 2921580 w 3692679"/>
                  <a:gd name="connsiteY110" fmla="*/ 3500651 h 4046561"/>
                  <a:gd name="connsiteX111" fmla="*/ 2989944 w 3692679"/>
                  <a:gd name="connsiteY111" fmla="*/ 3439525 h 4046561"/>
                  <a:gd name="connsiteX112" fmla="*/ 3092177 w 3692679"/>
                  <a:gd name="connsiteY112" fmla="*/ 3370997 h 4046561"/>
                  <a:gd name="connsiteX113" fmla="*/ 3105825 w 3692679"/>
                  <a:gd name="connsiteY113" fmla="*/ 3350525 h 4046561"/>
                  <a:gd name="connsiteX114" fmla="*/ 3119473 w 3692679"/>
                  <a:gd name="connsiteY114" fmla="*/ 3370997 h 4046561"/>
                  <a:gd name="connsiteX115" fmla="*/ 3126297 w 3692679"/>
                  <a:gd name="connsiteY115" fmla="*/ 3391468 h 4046561"/>
                  <a:gd name="connsiteX116" fmla="*/ 3167240 w 3692679"/>
                  <a:gd name="connsiteY116" fmla="*/ 3418764 h 4046561"/>
                  <a:gd name="connsiteX117" fmla="*/ 3187712 w 3692679"/>
                  <a:gd name="connsiteY117" fmla="*/ 3432412 h 4046561"/>
                  <a:gd name="connsiteX118" fmla="*/ 3228655 w 3692679"/>
                  <a:gd name="connsiteY118" fmla="*/ 3405116 h 4046561"/>
                  <a:gd name="connsiteX119" fmla="*/ 3242303 w 3692679"/>
                  <a:gd name="connsiteY119" fmla="*/ 3425588 h 4046561"/>
                  <a:gd name="connsiteX120" fmla="*/ 3283246 w 3692679"/>
                  <a:gd name="connsiteY120" fmla="*/ 3459707 h 4046561"/>
                  <a:gd name="connsiteX121" fmla="*/ 3310541 w 3692679"/>
                  <a:gd name="connsiteY121" fmla="*/ 3500651 h 4046561"/>
                  <a:gd name="connsiteX122" fmla="*/ 3296894 w 3692679"/>
                  <a:gd name="connsiteY122" fmla="*/ 3521122 h 4046561"/>
                  <a:gd name="connsiteX123" fmla="*/ 3283246 w 3692679"/>
                  <a:gd name="connsiteY123" fmla="*/ 3562066 h 4046561"/>
                  <a:gd name="connsiteX124" fmla="*/ 3269598 w 3692679"/>
                  <a:gd name="connsiteY124" fmla="*/ 3582537 h 4046561"/>
                  <a:gd name="connsiteX125" fmla="*/ 3262774 w 3692679"/>
                  <a:gd name="connsiteY125" fmla="*/ 3603009 h 4046561"/>
                  <a:gd name="connsiteX126" fmla="*/ 3290070 w 3692679"/>
                  <a:gd name="connsiteY126" fmla="*/ 3650776 h 4046561"/>
                  <a:gd name="connsiteX127" fmla="*/ 3310541 w 3692679"/>
                  <a:gd name="connsiteY127" fmla="*/ 3664424 h 4046561"/>
                  <a:gd name="connsiteX128" fmla="*/ 3351485 w 3692679"/>
                  <a:gd name="connsiteY128" fmla="*/ 3691719 h 4046561"/>
                  <a:gd name="connsiteX129" fmla="*/ 3371956 w 3692679"/>
                  <a:gd name="connsiteY129" fmla="*/ 3705367 h 4046561"/>
                  <a:gd name="connsiteX130" fmla="*/ 3378780 w 3692679"/>
                  <a:gd name="connsiteY130" fmla="*/ 3725839 h 4046561"/>
                  <a:gd name="connsiteX131" fmla="*/ 3392428 w 3692679"/>
                  <a:gd name="connsiteY131" fmla="*/ 3746310 h 4046561"/>
                  <a:gd name="connsiteX132" fmla="*/ 3412900 w 3692679"/>
                  <a:gd name="connsiteY132" fmla="*/ 3814549 h 4046561"/>
                  <a:gd name="connsiteX133" fmla="*/ 3426547 w 3692679"/>
                  <a:gd name="connsiteY133" fmla="*/ 3903260 h 4046561"/>
                  <a:gd name="connsiteX134" fmla="*/ 3460667 w 3692679"/>
                  <a:gd name="connsiteY134" fmla="*/ 3937379 h 4046561"/>
                  <a:gd name="connsiteX135" fmla="*/ 3501610 w 3692679"/>
                  <a:gd name="connsiteY135" fmla="*/ 3978322 h 4046561"/>
                  <a:gd name="connsiteX136" fmla="*/ 3542553 w 3692679"/>
                  <a:gd name="connsiteY136" fmla="*/ 4012442 h 4046561"/>
                  <a:gd name="connsiteX137" fmla="*/ 3583497 w 3692679"/>
                  <a:gd name="connsiteY137" fmla="*/ 4046561 h 4046561"/>
                  <a:gd name="connsiteX138" fmla="*/ 3603968 w 3692679"/>
                  <a:gd name="connsiteY138" fmla="*/ 4005618 h 4046561"/>
                  <a:gd name="connsiteX139" fmla="*/ 3590321 w 3692679"/>
                  <a:gd name="connsiteY139" fmla="*/ 3957851 h 4046561"/>
                  <a:gd name="connsiteX140" fmla="*/ 3576673 w 3692679"/>
                  <a:gd name="connsiteY140" fmla="*/ 3910083 h 4046561"/>
                  <a:gd name="connsiteX141" fmla="*/ 3563025 w 3692679"/>
                  <a:gd name="connsiteY141" fmla="*/ 3889612 h 4046561"/>
                  <a:gd name="connsiteX142" fmla="*/ 3535730 w 3692679"/>
                  <a:gd name="connsiteY142" fmla="*/ 3828197 h 4046561"/>
                  <a:gd name="connsiteX143" fmla="*/ 3515258 w 3692679"/>
                  <a:gd name="connsiteY143" fmla="*/ 3780430 h 4046561"/>
                  <a:gd name="connsiteX144" fmla="*/ 3501610 w 3692679"/>
                  <a:gd name="connsiteY144" fmla="*/ 3759958 h 4046561"/>
                  <a:gd name="connsiteX145" fmla="*/ 3487962 w 3692679"/>
                  <a:gd name="connsiteY145" fmla="*/ 3719015 h 4046561"/>
                  <a:gd name="connsiteX146" fmla="*/ 3474315 w 3692679"/>
                  <a:gd name="connsiteY146" fmla="*/ 3678071 h 4046561"/>
                  <a:gd name="connsiteX147" fmla="*/ 3467491 w 3692679"/>
                  <a:gd name="connsiteY147" fmla="*/ 3650776 h 4046561"/>
                  <a:gd name="connsiteX148" fmla="*/ 3474459 w 3692679"/>
                  <a:gd name="connsiteY148" fmla="*/ 3569191 h 4046561"/>
                  <a:gd name="connsiteX149" fmla="*/ 3460811 w 3692679"/>
                  <a:gd name="connsiteY149" fmla="*/ 3514594 h 4046561"/>
                  <a:gd name="connsiteX150" fmla="*/ 3460812 w 3692679"/>
                  <a:gd name="connsiteY150" fmla="*/ 3384930 h 4046561"/>
                  <a:gd name="connsiteX151" fmla="*/ 3459852 w 3692679"/>
                  <a:gd name="connsiteY151" fmla="*/ 3330335 h 4046561"/>
                  <a:gd name="connsiteX152" fmla="*/ 3501755 w 3692679"/>
                  <a:gd name="connsiteY152" fmla="*/ 3282563 h 4046561"/>
                  <a:gd name="connsiteX153" fmla="*/ 3529053 w 3692679"/>
                  <a:gd name="connsiteY153" fmla="*/ 3241616 h 4046561"/>
                  <a:gd name="connsiteX154" fmla="*/ 3508580 w 3692679"/>
                  <a:gd name="connsiteY154" fmla="*/ 3200670 h 4046561"/>
                  <a:gd name="connsiteX155" fmla="*/ 3481138 w 3692679"/>
                  <a:gd name="connsiteY155" fmla="*/ 3159457 h 4046561"/>
                  <a:gd name="connsiteX156" fmla="*/ 3508434 w 3692679"/>
                  <a:gd name="connsiteY156" fmla="*/ 3098042 h 4046561"/>
                  <a:gd name="connsiteX157" fmla="*/ 3522082 w 3692679"/>
                  <a:gd name="connsiteY157" fmla="*/ 3057098 h 4046561"/>
                  <a:gd name="connsiteX158" fmla="*/ 3528906 w 3692679"/>
                  <a:gd name="connsiteY158" fmla="*/ 3036627 h 4046561"/>
                  <a:gd name="connsiteX159" fmla="*/ 3535730 w 3692679"/>
                  <a:gd name="connsiteY159" fmla="*/ 3009331 h 4046561"/>
                  <a:gd name="connsiteX160" fmla="*/ 3549377 w 3692679"/>
                  <a:gd name="connsiteY160" fmla="*/ 2968388 h 4046561"/>
                  <a:gd name="connsiteX161" fmla="*/ 3576673 w 3692679"/>
                  <a:gd name="connsiteY161" fmla="*/ 2886501 h 4046561"/>
                  <a:gd name="connsiteX162" fmla="*/ 3590321 w 3692679"/>
                  <a:gd name="connsiteY162" fmla="*/ 2838734 h 4046561"/>
                  <a:gd name="connsiteX163" fmla="*/ 3603968 w 3692679"/>
                  <a:gd name="connsiteY163" fmla="*/ 2797791 h 4046561"/>
                  <a:gd name="connsiteX164" fmla="*/ 3610792 w 3692679"/>
                  <a:gd name="connsiteY164" fmla="*/ 2770495 h 4046561"/>
                  <a:gd name="connsiteX165" fmla="*/ 3624440 w 3692679"/>
                  <a:gd name="connsiteY165" fmla="*/ 2729552 h 4046561"/>
                  <a:gd name="connsiteX166" fmla="*/ 3631264 w 3692679"/>
                  <a:gd name="connsiteY166" fmla="*/ 2681785 h 4046561"/>
                  <a:gd name="connsiteX167" fmla="*/ 3638088 w 3692679"/>
                  <a:gd name="connsiteY167" fmla="*/ 2654489 h 4046561"/>
                  <a:gd name="connsiteX168" fmla="*/ 3644912 w 3692679"/>
                  <a:gd name="connsiteY168" fmla="*/ 2593074 h 4046561"/>
                  <a:gd name="connsiteX169" fmla="*/ 3658559 w 3692679"/>
                  <a:gd name="connsiteY169" fmla="*/ 2483892 h 4046561"/>
                  <a:gd name="connsiteX170" fmla="*/ 3665383 w 3692679"/>
                  <a:gd name="connsiteY170" fmla="*/ 2333767 h 4046561"/>
                  <a:gd name="connsiteX171" fmla="*/ 3672207 w 3692679"/>
                  <a:gd name="connsiteY171" fmla="*/ 2272352 h 4046561"/>
                  <a:gd name="connsiteX172" fmla="*/ 3692679 w 3692679"/>
                  <a:gd name="connsiteY172" fmla="*/ 1924334 h 4046561"/>
                  <a:gd name="connsiteX173" fmla="*/ 3685855 w 3692679"/>
                  <a:gd name="connsiteY173" fmla="*/ 1828800 h 4046561"/>
                  <a:gd name="connsiteX174" fmla="*/ 3665383 w 3692679"/>
                  <a:gd name="connsiteY174" fmla="*/ 1760561 h 4046561"/>
                  <a:gd name="connsiteX175" fmla="*/ 3658559 w 3692679"/>
                  <a:gd name="connsiteY175" fmla="*/ 1726442 h 4046561"/>
                  <a:gd name="connsiteX176" fmla="*/ 3651735 w 3692679"/>
                  <a:gd name="connsiteY176" fmla="*/ 1705970 h 4046561"/>
                  <a:gd name="connsiteX177" fmla="*/ 3644912 w 3692679"/>
                  <a:gd name="connsiteY177" fmla="*/ 1726442 h 4046561"/>
                  <a:gd name="connsiteX178" fmla="*/ 3631264 w 3692679"/>
                  <a:gd name="connsiteY178" fmla="*/ 1746913 h 4046561"/>
                  <a:gd name="connsiteX179" fmla="*/ 3597144 w 3692679"/>
                  <a:gd name="connsiteY179" fmla="*/ 1801504 h 4046561"/>
                  <a:gd name="connsiteX180" fmla="*/ 3590321 w 3692679"/>
                  <a:gd name="connsiteY180" fmla="*/ 1821976 h 4046561"/>
                  <a:gd name="connsiteX181" fmla="*/ 3549377 w 3692679"/>
                  <a:gd name="connsiteY181" fmla="*/ 1842448 h 4046561"/>
                  <a:gd name="connsiteX182" fmla="*/ 3501610 w 3692679"/>
                  <a:gd name="connsiteY182" fmla="*/ 1862919 h 4046561"/>
                  <a:gd name="connsiteX183" fmla="*/ 3378780 w 3692679"/>
                  <a:gd name="connsiteY183" fmla="*/ 1835624 h 4046561"/>
                  <a:gd name="connsiteX184" fmla="*/ 3303856 w 3692679"/>
                  <a:gd name="connsiteY184" fmla="*/ 1822129 h 4046561"/>
                  <a:gd name="connsiteX185" fmla="*/ 3310679 w 3692679"/>
                  <a:gd name="connsiteY185" fmla="*/ 1603747 h 4046561"/>
                  <a:gd name="connsiteX186" fmla="*/ 3297030 w 3692679"/>
                  <a:gd name="connsiteY186" fmla="*/ 1487731 h 4046561"/>
                  <a:gd name="connsiteX187" fmla="*/ 3303718 w 3692679"/>
                  <a:gd name="connsiteY187" fmla="*/ 1398895 h 4046561"/>
                  <a:gd name="connsiteX188" fmla="*/ 3296894 w 3692679"/>
                  <a:gd name="connsiteY188" fmla="*/ 1378424 h 4046561"/>
                  <a:gd name="connsiteX189" fmla="*/ 3290070 w 3692679"/>
                  <a:gd name="connsiteY189" fmla="*/ 1357952 h 4046561"/>
                  <a:gd name="connsiteX190" fmla="*/ 3071706 w 3692679"/>
                  <a:gd name="connsiteY190" fmla="*/ 1330657 h 4046561"/>
                  <a:gd name="connsiteX191" fmla="*/ 2846518 w 3692679"/>
                  <a:gd name="connsiteY191" fmla="*/ 1337480 h 4046561"/>
                  <a:gd name="connsiteX192" fmla="*/ 2805691 w 3692679"/>
                  <a:gd name="connsiteY192" fmla="*/ 1351242 h 4046561"/>
                  <a:gd name="connsiteX193" fmla="*/ 2792043 w 3692679"/>
                  <a:gd name="connsiteY193" fmla="*/ 1385364 h 4046561"/>
                  <a:gd name="connsiteX194" fmla="*/ 2791927 w 3692679"/>
                  <a:gd name="connsiteY194" fmla="*/ 1473958 h 4046561"/>
                  <a:gd name="connsiteX195" fmla="*/ 2785103 w 3692679"/>
                  <a:gd name="connsiteY195" fmla="*/ 1521725 h 4046561"/>
                  <a:gd name="connsiteX196" fmla="*/ 2791927 w 3692679"/>
                  <a:gd name="connsiteY196" fmla="*/ 1705970 h 4046561"/>
                  <a:gd name="connsiteX197" fmla="*/ 2805574 w 3692679"/>
                  <a:gd name="connsiteY197" fmla="*/ 1808328 h 4046561"/>
                  <a:gd name="connsiteX198" fmla="*/ 2798750 w 3692679"/>
                  <a:gd name="connsiteY198" fmla="*/ 1835624 h 4046561"/>
                  <a:gd name="connsiteX199" fmla="*/ 2737335 w 3692679"/>
                  <a:gd name="connsiteY199" fmla="*/ 1828800 h 4046561"/>
                  <a:gd name="connsiteX200" fmla="*/ 2614506 w 3692679"/>
                  <a:gd name="connsiteY200" fmla="*/ 1821976 h 4046561"/>
                  <a:gd name="connsiteX201" fmla="*/ 2348374 w 3692679"/>
                  <a:gd name="connsiteY201" fmla="*/ 1808328 h 4046561"/>
                  <a:gd name="connsiteX202" fmla="*/ 2225638 w 3692679"/>
                  <a:gd name="connsiteY202" fmla="*/ 1815305 h 4046561"/>
                  <a:gd name="connsiteX203" fmla="*/ 2150573 w 3692679"/>
                  <a:gd name="connsiteY203" fmla="*/ 1815305 h 4046561"/>
                  <a:gd name="connsiteX204" fmla="*/ 1979968 w 3692679"/>
                  <a:gd name="connsiteY204" fmla="*/ 1808480 h 4046561"/>
                  <a:gd name="connsiteX205" fmla="*/ 1918470 w 3692679"/>
                  <a:gd name="connsiteY205" fmla="*/ 1753737 h 4046561"/>
                  <a:gd name="connsiteX206" fmla="*/ 1877527 w 3692679"/>
                  <a:gd name="connsiteY206" fmla="*/ 1692322 h 4046561"/>
                  <a:gd name="connsiteX207" fmla="*/ 1863879 w 3692679"/>
                  <a:gd name="connsiteY207" fmla="*/ 1671851 h 4046561"/>
                  <a:gd name="connsiteX208" fmla="*/ 1822935 w 3692679"/>
                  <a:gd name="connsiteY208" fmla="*/ 1630907 h 4046561"/>
                  <a:gd name="connsiteX209" fmla="*/ 1775168 w 3692679"/>
                  <a:gd name="connsiteY209" fmla="*/ 1576316 h 4046561"/>
                  <a:gd name="connsiteX210" fmla="*/ 1720577 w 3692679"/>
                  <a:gd name="connsiteY210" fmla="*/ 1514901 h 4046561"/>
                  <a:gd name="connsiteX211" fmla="*/ 1679634 w 3692679"/>
                  <a:gd name="connsiteY211" fmla="*/ 1487606 h 4046561"/>
                  <a:gd name="connsiteX212" fmla="*/ 1618219 w 3692679"/>
                  <a:gd name="connsiteY212" fmla="*/ 1439839 h 4046561"/>
                  <a:gd name="connsiteX213" fmla="*/ 1577276 w 3692679"/>
                  <a:gd name="connsiteY213" fmla="*/ 1398895 h 4046561"/>
                  <a:gd name="connsiteX214" fmla="*/ 1536333 w 3692679"/>
                  <a:gd name="connsiteY214" fmla="*/ 1371600 h 4046561"/>
                  <a:gd name="connsiteX215" fmla="*/ 1488565 w 3692679"/>
                  <a:gd name="connsiteY215" fmla="*/ 1310185 h 4046561"/>
                  <a:gd name="connsiteX216" fmla="*/ 1468094 w 3692679"/>
                  <a:gd name="connsiteY216" fmla="*/ 1289713 h 4046561"/>
                  <a:gd name="connsiteX217" fmla="*/ 1447622 w 3692679"/>
                  <a:gd name="connsiteY217" fmla="*/ 1282889 h 4046561"/>
                  <a:gd name="connsiteX218" fmla="*/ 1420327 w 3692679"/>
                  <a:gd name="connsiteY218" fmla="*/ 1248770 h 4046561"/>
                  <a:gd name="connsiteX219" fmla="*/ 1393031 w 3692679"/>
                  <a:gd name="connsiteY219" fmla="*/ 1214651 h 4046561"/>
                  <a:gd name="connsiteX220" fmla="*/ 1379383 w 3692679"/>
                  <a:gd name="connsiteY220" fmla="*/ 1194179 h 4046561"/>
                  <a:gd name="connsiteX221" fmla="*/ 1338440 w 3692679"/>
                  <a:gd name="connsiteY221" fmla="*/ 1153236 h 4046561"/>
                  <a:gd name="connsiteX222" fmla="*/ 1304321 w 3692679"/>
                  <a:gd name="connsiteY222" fmla="*/ 1125940 h 4046561"/>
                  <a:gd name="connsiteX223" fmla="*/ 1290673 w 3692679"/>
                  <a:gd name="connsiteY223" fmla="*/ 1098645 h 4046561"/>
                  <a:gd name="connsiteX224" fmla="*/ 1270201 w 3692679"/>
                  <a:gd name="connsiteY224" fmla="*/ 1084997 h 4046561"/>
                  <a:gd name="connsiteX225" fmla="*/ 1242906 w 3692679"/>
                  <a:gd name="connsiteY225" fmla="*/ 1064525 h 4046561"/>
                  <a:gd name="connsiteX226" fmla="*/ 1297551 w 3692679"/>
                  <a:gd name="connsiteY226" fmla="*/ 873530 h 4046561"/>
                  <a:gd name="connsiteX227" fmla="*/ 1345320 w 3692679"/>
                  <a:gd name="connsiteY227" fmla="*/ 743866 h 4046561"/>
                  <a:gd name="connsiteX228" fmla="*/ 1331672 w 3692679"/>
                  <a:gd name="connsiteY228" fmla="*/ 696095 h 4046561"/>
                  <a:gd name="connsiteX229" fmla="*/ 1249782 w 3692679"/>
                  <a:gd name="connsiteY229" fmla="*/ 696095 h 4046561"/>
                  <a:gd name="connsiteX230" fmla="*/ 1113344 w 3692679"/>
                  <a:gd name="connsiteY230" fmla="*/ 621082 h 4046561"/>
                  <a:gd name="connsiteX231" fmla="*/ 949519 w 3692679"/>
                  <a:gd name="connsiteY231" fmla="*/ 545956 h 4046561"/>
                  <a:gd name="connsiteX232" fmla="*/ 846197 w 3692679"/>
                  <a:gd name="connsiteY232" fmla="*/ 484536 h 4046561"/>
                  <a:gd name="connsiteX233" fmla="*/ 772090 w 3692679"/>
                  <a:gd name="connsiteY233" fmla="*/ 450415 h 4046561"/>
                  <a:gd name="connsiteX234" fmla="*/ 717496 w 3692679"/>
                  <a:gd name="connsiteY234" fmla="*/ 429940 h 4046561"/>
                  <a:gd name="connsiteX235" fmla="*/ 662904 w 3692679"/>
                  <a:gd name="connsiteY235" fmla="*/ 388994 h 4046561"/>
                  <a:gd name="connsiteX236" fmla="*/ 642430 w 3692679"/>
                  <a:gd name="connsiteY236" fmla="*/ 375345 h 4046561"/>
                  <a:gd name="connsiteX237" fmla="*/ 574189 w 3692679"/>
                  <a:gd name="connsiteY237" fmla="*/ 368521 h 4046561"/>
                  <a:gd name="connsiteX238" fmla="*/ 560564 w 3692679"/>
                  <a:gd name="connsiteY238" fmla="*/ 354900 h 4046561"/>
                  <a:gd name="connsiteX239" fmla="*/ 669728 w 3692679"/>
                  <a:gd name="connsiteY239" fmla="*/ 163787 h 4046561"/>
                  <a:gd name="connsiteX240" fmla="*/ 642457 w 3692679"/>
                  <a:gd name="connsiteY240" fmla="*/ 109204 h 4046561"/>
                  <a:gd name="connsiteX241" fmla="*/ 581060 w 3692679"/>
                  <a:gd name="connsiteY241" fmla="*/ 68261 h 4046561"/>
                  <a:gd name="connsiteX242" fmla="*/ 512772 w 3692679"/>
                  <a:gd name="connsiteY242" fmla="*/ 34122 h 4046561"/>
                  <a:gd name="connsiteX243" fmla="*/ 451335 w 3692679"/>
                  <a:gd name="connsiteY243" fmla="*/ 27295 h 4046561"/>
                  <a:gd name="connsiteX244" fmla="*/ 444512 w 3692679"/>
                  <a:gd name="connsiteY244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23640 w 3692679"/>
                  <a:gd name="connsiteY91" fmla="*/ 2839210 h 4046561"/>
                  <a:gd name="connsiteX92" fmla="*/ 2546479 w 3692679"/>
                  <a:gd name="connsiteY92" fmla="*/ 2900635 h 4046561"/>
                  <a:gd name="connsiteX93" fmla="*/ 2628263 w 3692679"/>
                  <a:gd name="connsiteY93" fmla="*/ 2941341 h 4046561"/>
                  <a:gd name="connsiteX94" fmla="*/ 2689680 w 3692679"/>
                  <a:gd name="connsiteY94" fmla="*/ 2982287 h 4046561"/>
                  <a:gd name="connsiteX95" fmla="*/ 2696392 w 3692679"/>
                  <a:gd name="connsiteY95" fmla="*/ 2995683 h 4046561"/>
                  <a:gd name="connsiteX96" fmla="*/ 2703216 w 3692679"/>
                  <a:gd name="connsiteY96" fmla="*/ 3016155 h 4046561"/>
                  <a:gd name="connsiteX97" fmla="*/ 2723688 w 3692679"/>
                  <a:gd name="connsiteY97" fmla="*/ 3057098 h 4046561"/>
                  <a:gd name="connsiteX98" fmla="*/ 2716864 w 3692679"/>
                  <a:gd name="connsiteY98" fmla="*/ 3118513 h 4046561"/>
                  <a:gd name="connsiteX99" fmla="*/ 2655560 w 3692679"/>
                  <a:gd name="connsiteY99" fmla="*/ 3193845 h 4046561"/>
                  <a:gd name="connsiteX100" fmla="*/ 2621439 w 3692679"/>
                  <a:gd name="connsiteY100" fmla="*/ 3248441 h 4046561"/>
                  <a:gd name="connsiteX101" fmla="*/ 2594034 w 3692679"/>
                  <a:gd name="connsiteY101" fmla="*/ 3323230 h 4046561"/>
                  <a:gd name="connsiteX102" fmla="*/ 2634977 w 3692679"/>
                  <a:gd name="connsiteY102" fmla="*/ 3357349 h 4046561"/>
                  <a:gd name="connsiteX103" fmla="*/ 2655449 w 3692679"/>
                  <a:gd name="connsiteY103" fmla="*/ 3364173 h 4046561"/>
                  <a:gd name="connsiteX104" fmla="*/ 2675921 w 3692679"/>
                  <a:gd name="connsiteY104" fmla="*/ 3377821 h 4046561"/>
                  <a:gd name="connsiteX105" fmla="*/ 2696392 w 3692679"/>
                  <a:gd name="connsiteY105" fmla="*/ 3384645 h 4046561"/>
                  <a:gd name="connsiteX106" fmla="*/ 2757807 w 3692679"/>
                  <a:gd name="connsiteY106" fmla="*/ 3418764 h 4046561"/>
                  <a:gd name="connsiteX107" fmla="*/ 2778279 w 3692679"/>
                  <a:gd name="connsiteY107" fmla="*/ 3432412 h 4046561"/>
                  <a:gd name="connsiteX108" fmla="*/ 2826164 w 3692679"/>
                  <a:gd name="connsiteY108" fmla="*/ 3473648 h 4046561"/>
                  <a:gd name="connsiteX109" fmla="*/ 2880757 w 3692679"/>
                  <a:gd name="connsiteY109" fmla="*/ 3507771 h 4046561"/>
                  <a:gd name="connsiteX110" fmla="*/ 2921580 w 3692679"/>
                  <a:gd name="connsiteY110" fmla="*/ 3500651 h 4046561"/>
                  <a:gd name="connsiteX111" fmla="*/ 2989944 w 3692679"/>
                  <a:gd name="connsiteY111" fmla="*/ 3439525 h 4046561"/>
                  <a:gd name="connsiteX112" fmla="*/ 3092177 w 3692679"/>
                  <a:gd name="connsiteY112" fmla="*/ 3370997 h 4046561"/>
                  <a:gd name="connsiteX113" fmla="*/ 3105825 w 3692679"/>
                  <a:gd name="connsiteY113" fmla="*/ 3350525 h 4046561"/>
                  <a:gd name="connsiteX114" fmla="*/ 3119473 w 3692679"/>
                  <a:gd name="connsiteY114" fmla="*/ 3370997 h 4046561"/>
                  <a:gd name="connsiteX115" fmla="*/ 3126297 w 3692679"/>
                  <a:gd name="connsiteY115" fmla="*/ 3391468 h 4046561"/>
                  <a:gd name="connsiteX116" fmla="*/ 3167240 w 3692679"/>
                  <a:gd name="connsiteY116" fmla="*/ 3418764 h 4046561"/>
                  <a:gd name="connsiteX117" fmla="*/ 3187712 w 3692679"/>
                  <a:gd name="connsiteY117" fmla="*/ 3432412 h 4046561"/>
                  <a:gd name="connsiteX118" fmla="*/ 3228655 w 3692679"/>
                  <a:gd name="connsiteY118" fmla="*/ 3405116 h 4046561"/>
                  <a:gd name="connsiteX119" fmla="*/ 3242303 w 3692679"/>
                  <a:gd name="connsiteY119" fmla="*/ 3425588 h 4046561"/>
                  <a:gd name="connsiteX120" fmla="*/ 3283246 w 3692679"/>
                  <a:gd name="connsiteY120" fmla="*/ 3459707 h 4046561"/>
                  <a:gd name="connsiteX121" fmla="*/ 3310541 w 3692679"/>
                  <a:gd name="connsiteY121" fmla="*/ 3500651 h 4046561"/>
                  <a:gd name="connsiteX122" fmla="*/ 3296894 w 3692679"/>
                  <a:gd name="connsiteY122" fmla="*/ 3521122 h 4046561"/>
                  <a:gd name="connsiteX123" fmla="*/ 3283246 w 3692679"/>
                  <a:gd name="connsiteY123" fmla="*/ 3562066 h 4046561"/>
                  <a:gd name="connsiteX124" fmla="*/ 3269598 w 3692679"/>
                  <a:gd name="connsiteY124" fmla="*/ 3582537 h 4046561"/>
                  <a:gd name="connsiteX125" fmla="*/ 3262774 w 3692679"/>
                  <a:gd name="connsiteY125" fmla="*/ 3603009 h 4046561"/>
                  <a:gd name="connsiteX126" fmla="*/ 3290070 w 3692679"/>
                  <a:gd name="connsiteY126" fmla="*/ 3650776 h 4046561"/>
                  <a:gd name="connsiteX127" fmla="*/ 3310541 w 3692679"/>
                  <a:gd name="connsiteY127" fmla="*/ 3664424 h 4046561"/>
                  <a:gd name="connsiteX128" fmla="*/ 3351485 w 3692679"/>
                  <a:gd name="connsiteY128" fmla="*/ 3691719 h 4046561"/>
                  <a:gd name="connsiteX129" fmla="*/ 3371956 w 3692679"/>
                  <a:gd name="connsiteY129" fmla="*/ 3705367 h 4046561"/>
                  <a:gd name="connsiteX130" fmla="*/ 3378780 w 3692679"/>
                  <a:gd name="connsiteY130" fmla="*/ 3725839 h 4046561"/>
                  <a:gd name="connsiteX131" fmla="*/ 3392428 w 3692679"/>
                  <a:gd name="connsiteY131" fmla="*/ 3746310 h 4046561"/>
                  <a:gd name="connsiteX132" fmla="*/ 3412900 w 3692679"/>
                  <a:gd name="connsiteY132" fmla="*/ 3814549 h 4046561"/>
                  <a:gd name="connsiteX133" fmla="*/ 3426547 w 3692679"/>
                  <a:gd name="connsiteY133" fmla="*/ 3903260 h 4046561"/>
                  <a:gd name="connsiteX134" fmla="*/ 3460667 w 3692679"/>
                  <a:gd name="connsiteY134" fmla="*/ 3937379 h 4046561"/>
                  <a:gd name="connsiteX135" fmla="*/ 3501610 w 3692679"/>
                  <a:gd name="connsiteY135" fmla="*/ 3978322 h 4046561"/>
                  <a:gd name="connsiteX136" fmla="*/ 3542553 w 3692679"/>
                  <a:gd name="connsiteY136" fmla="*/ 4012442 h 4046561"/>
                  <a:gd name="connsiteX137" fmla="*/ 3583497 w 3692679"/>
                  <a:gd name="connsiteY137" fmla="*/ 4046561 h 4046561"/>
                  <a:gd name="connsiteX138" fmla="*/ 3603968 w 3692679"/>
                  <a:gd name="connsiteY138" fmla="*/ 4005618 h 4046561"/>
                  <a:gd name="connsiteX139" fmla="*/ 3590321 w 3692679"/>
                  <a:gd name="connsiteY139" fmla="*/ 3957851 h 4046561"/>
                  <a:gd name="connsiteX140" fmla="*/ 3576673 w 3692679"/>
                  <a:gd name="connsiteY140" fmla="*/ 3910083 h 4046561"/>
                  <a:gd name="connsiteX141" fmla="*/ 3563025 w 3692679"/>
                  <a:gd name="connsiteY141" fmla="*/ 3889612 h 4046561"/>
                  <a:gd name="connsiteX142" fmla="*/ 3535730 w 3692679"/>
                  <a:gd name="connsiteY142" fmla="*/ 3828197 h 4046561"/>
                  <a:gd name="connsiteX143" fmla="*/ 3515258 w 3692679"/>
                  <a:gd name="connsiteY143" fmla="*/ 3780430 h 4046561"/>
                  <a:gd name="connsiteX144" fmla="*/ 3501610 w 3692679"/>
                  <a:gd name="connsiteY144" fmla="*/ 3759958 h 4046561"/>
                  <a:gd name="connsiteX145" fmla="*/ 3487962 w 3692679"/>
                  <a:gd name="connsiteY145" fmla="*/ 3719015 h 4046561"/>
                  <a:gd name="connsiteX146" fmla="*/ 3474315 w 3692679"/>
                  <a:gd name="connsiteY146" fmla="*/ 3678071 h 4046561"/>
                  <a:gd name="connsiteX147" fmla="*/ 3467491 w 3692679"/>
                  <a:gd name="connsiteY147" fmla="*/ 3650776 h 4046561"/>
                  <a:gd name="connsiteX148" fmla="*/ 3474459 w 3692679"/>
                  <a:gd name="connsiteY148" fmla="*/ 3569191 h 4046561"/>
                  <a:gd name="connsiteX149" fmla="*/ 3460811 w 3692679"/>
                  <a:gd name="connsiteY149" fmla="*/ 3514594 h 4046561"/>
                  <a:gd name="connsiteX150" fmla="*/ 3460812 w 3692679"/>
                  <a:gd name="connsiteY150" fmla="*/ 3384930 h 4046561"/>
                  <a:gd name="connsiteX151" fmla="*/ 3459852 w 3692679"/>
                  <a:gd name="connsiteY151" fmla="*/ 3330335 h 4046561"/>
                  <a:gd name="connsiteX152" fmla="*/ 3501755 w 3692679"/>
                  <a:gd name="connsiteY152" fmla="*/ 3282563 h 4046561"/>
                  <a:gd name="connsiteX153" fmla="*/ 3529053 w 3692679"/>
                  <a:gd name="connsiteY153" fmla="*/ 3241616 h 4046561"/>
                  <a:gd name="connsiteX154" fmla="*/ 3508580 w 3692679"/>
                  <a:gd name="connsiteY154" fmla="*/ 3200670 h 4046561"/>
                  <a:gd name="connsiteX155" fmla="*/ 3481138 w 3692679"/>
                  <a:gd name="connsiteY155" fmla="*/ 3159457 h 4046561"/>
                  <a:gd name="connsiteX156" fmla="*/ 3522082 w 3692679"/>
                  <a:gd name="connsiteY156" fmla="*/ 3057098 h 4046561"/>
                  <a:gd name="connsiteX157" fmla="*/ 3528906 w 3692679"/>
                  <a:gd name="connsiteY157" fmla="*/ 3036627 h 4046561"/>
                  <a:gd name="connsiteX158" fmla="*/ 3535730 w 3692679"/>
                  <a:gd name="connsiteY158" fmla="*/ 3009331 h 4046561"/>
                  <a:gd name="connsiteX159" fmla="*/ 3549377 w 3692679"/>
                  <a:gd name="connsiteY159" fmla="*/ 2968388 h 4046561"/>
                  <a:gd name="connsiteX160" fmla="*/ 3576673 w 3692679"/>
                  <a:gd name="connsiteY160" fmla="*/ 2886501 h 4046561"/>
                  <a:gd name="connsiteX161" fmla="*/ 3590321 w 3692679"/>
                  <a:gd name="connsiteY161" fmla="*/ 2838734 h 4046561"/>
                  <a:gd name="connsiteX162" fmla="*/ 3603968 w 3692679"/>
                  <a:gd name="connsiteY162" fmla="*/ 2797791 h 4046561"/>
                  <a:gd name="connsiteX163" fmla="*/ 3610792 w 3692679"/>
                  <a:gd name="connsiteY163" fmla="*/ 2770495 h 4046561"/>
                  <a:gd name="connsiteX164" fmla="*/ 3624440 w 3692679"/>
                  <a:gd name="connsiteY164" fmla="*/ 2729552 h 4046561"/>
                  <a:gd name="connsiteX165" fmla="*/ 3631264 w 3692679"/>
                  <a:gd name="connsiteY165" fmla="*/ 2681785 h 4046561"/>
                  <a:gd name="connsiteX166" fmla="*/ 3638088 w 3692679"/>
                  <a:gd name="connsiteY166" fmla="*/ 2654489 h 4046561"/>
                  <a:gd name="connsiteX167" fmla="*/ 3644912 w 3692679"/>
                  <a:gd name="connsiteY167" fmla="*/ 2593074 h 4046561"/>
                  <a:gd name="connsiteX168" fmla="*/ 3658559 w 3692679"/>
                  <a:gd name="connsiteY168" fmla="*/ 2483892 h 4046561"/>
                  <a:gd name="connsiteX169" fmla="*/ 3665383 w 3692679"/>
                  <a:gd name="connsiteY169" fmla="*/ 2333767 h 4046561"/>
                  <a:gd name="connsiteX170" fmla="*/ 3672207 w 3692679"/>
                  <a:gd name="connsiteY170" fmla="*/ 2272352 h 4046561"/>
                  <a:gd name="connsiteX171" fmla="*/ 3692679 w 3692679"/>
                  <a:gd name="connsiteY171" fmla="*/ 1924334 h 4046561"/>
                  <a:gd name="connsiteX172" fmla="*/ 3685855 w 3692679"/>
                  <a:gd name="connsiteY172" fmla="*/ 1828800 h 4046561"/>
                  <a:gd name="connsiteX173" fmla="*/ 3665383 w 3692679"/>
                  <a:gd name="connsiteY173" fmla="*/ 1760561 h 4046561"/>
                  <a:gd name="connsiteX174" fmla="*/ 3658559 w 3692679"/>
                  <a:gd name="connsiteY174" fmla="*/ 1726442 h 4046561"/>
                  <a:gd name="connsiteX175" fmla="*/ 3651735 w 3692679"/>
                  <a:gd name="connsiteY175" fmla="*/ 1705970 h 4046561"/>
                  <a:gd name="connsiteX176" fmla="*/ 3644912 w 3692679"/>
                  <a:gd name="connsiteY176" fmla="*/ 1726442 h 4046561"/>
                  <a:gd name="connsiteX177" fmla="*/ 3631264 w 3692679"/>
                  <a:gd name="connsiteY177" fmla="*/ 1746913 h 4046561"/>
                  <a:gd name="connsiteX178" fmla="*/ 3597144 w 3692679"/>
                  <a:gd name="connsiteY178" fmla="*/ 1801504 h 4046561"/>
                  <a:gd name="connsiteX179" fmla="*/ 3590321 w 3692679"/>
                  <a:gd name="connsiteY179" fmla="*/ 1821976 h 4046561"/>
                  <a:gd name="connsiteX180" fmla="*/ 3549377 w 3692679"/>
                  <a:gd name="connsiteY180" fmla="*/ 1842448 h 4046561"/>
                  <a:gd name="connsiteX181" fmla="*/ 3501610 w 3692679"/>
                  <a:gd name="connsiteY181" fmla="*/ 1862919 h 4046561"/>
                  <a:gd name="connsiteX182" fmla="*/ 3378780 w 3692679"/>
                  <a:gd name="connsiteY182" fmla="*/ 1835624 h 4046561"/>
                  <a:gd name="connsiteX183" fmla="*/ 3303856 w 3692679"/>
                  <a:gd name="connsiteY183" fmla="*/ 1822129 h 4046561"/>
                  <a:gd name="connsiteX184" fmla="*/ 3310679 w 3692679"/>
                  <a:gd name="connsiteY184" fmla="*/ 1603747 h 4046561"/>
                  <a:gd name="connsiteX185" fmla="*/ 3297030 w 3692679"/>
                  <a:gd name="connsiteY185" fmla="*/ 1487731 h 4046561"/>
                  <a:gd name="connsiteX186" fmla="*/ 3303718 w 3692679"/>
                  <a:gd name="connsiteY186" fmla="*/ 1398895 h 4046561"/>
                  <a:gd name="connsiteX187" fmla="*/ 3296894 w 3692679"/>
                  <a:gd name="connsiteY187" fmla="*/ 1378424 h 4046561"/>
                  <a:gd name="connsiteX188" fmla="*/ 3290070 w 3692679"/>
                  <a:gd name="connsiteY188" fmla="*/ 1357952 h 4046561"/>
                  <a:gd name="connsiteX189" fmla="*/ 3071706 w 3692679"/>
                  <a:gd name="connsiteY189" fmla="*/ 1330657 h 4046561"/>
                  <a:gd name="connsiteX190" fmla="*/ 2846518 w 3692679"/>
                  <a:gd name="connsiteY190" fmla="*/ 1337480 h 4046561"/>
                  <a:gd name="connsiteX191" fmla="*/ 2805691 w 3692679"/>
                  <a:gd name="connsiteY191" fmla="*/ 1351242 h 4046561"/>
                  <a:gd name="connsiteX192" fmla="*/ 2792043 w 3692679"/>
                  <a:gd name="connsiteY192" fmla="*/ 1385364 h 4046561"/>
                  <a:gd name="connsiteX193" fmla="*/ 2791927 w 3692679"/>
                  <a:gd name="connsiteY193" fmla="*/ 1473958 h 4046561"/>
                  <a:gd name="connsiteX194" fmla="*/ 2785103 w 3692679"/>
                  <a:gd name="connsiteY194" fmla="*/ 1521725 h 4046561"/>
                  <a:gd name="connsiteX195" fmla="*/ 2791927 w 3692679"/>
                  <a:gd name="connsiteY195" fmla="*/ 1705970 h 4046561"/>
                  <a:gd name="connsiteX196" fmla="*/ 2805574 w 3692679"/>
                  <a:gd name="connsiteY196" fmla="*/ 1808328 h 4046561"/>
                  <a:gd name="connsiteX197" fmla="*/ 2798750 w 3692679"/>
                  <a:gd name="connsiteY197" fmla="*/ 1835624 h 4046561"/>
                  <a:gd name="connsiteX198" fmla="*/ 2737335 w 3692679"/>
                  <a:gd name="connsiteY198" fmla="*/ 1828800 h 4046561"/>
                  <a:gd name="connsiteX199" fmla="*/ 2614506 w 3692679"/>
                  <a:gd name="connsiteY199" fmla="*/ 1821976 h 4046561"/>
                  <a:gd name="connsiteX200" fmla="*/ 2348374 w 3692679"/>
                  <a:gd name="connsiteY200" fmla="*/ 1808328 h 4046561"/>
                  <a:gd name="connsiteX201" fmla="*/ 2225638 w 3692679"/>
                  <a:gd name="connsiteY201" fmla="*/ 1815305 h 4046561"/>
                  <a:gd name="connsiteX202" fmla="*/ 2150573 w 3692679"/>
                  <a:gd name="connsiteY202" fmla="*/ 1815305 h 4046561"/>
                  <a:gd name="connsiteX203" fmla="*/ 1979968 w 3692679"/>
                  <a:gd name="connsiteY203" fmla="*/ 1808480 h 4046561"/>
                  <a:gd name="connsiteX204" fmla="*/ 1918470 w 3692679"/>
                  <a:gd name="connsiteY204" fmla="*/ 1753737 h 4046561"/>
                  <a:gd name="connsiteX205" fmla="*/ 1877527 w 3692679"/>
                  <a:gd name="connsiteY205" fmla="*/ 1692322 h 4046561"/>
                  <a:gd name="connsiteX206" fmla="*/ 1863879 w 3692679"/>
                  <a:gd name="connsiteY206" fmla="*/ 1671851 h 4046561"/>
                  <a:gd name="connsiteX207" fmla="*/ 1822935 w 3692679"/>
                  <a:gd name="connsiteY207" fmla="*/ 1630907 h 4046561"/>
                  <a:gd name="connsiteX208" fmla="*/ 1775168 w 3692679"/>
                  <a:gd name="connsiteY208" fmla="*/ 1576316 h 4046561"/>
                  <a:gd name="connsiteX209" fmla="*/ 1720577 w 3692679"/>
                  <a:gd name="connsiteY209" fmla="*/ 1514901 h 4046561"/>
                  <a:gd name="connsiteX210" fmla="*/ 1679634 w 3692679"/>
                  <a:gd name="connsiteY210" fmla="*/ 1487606 h 4046561"/>
                  <a:gd name="connsiteX211" fmla="*/ 1618219 w 3692679"/>
                  <a:gd name="connsiteY211" fmla="*/ 1439839 h 4046561"/>
                  <a:gd name="connsiteX212" fmla="*/ 1577276 w 3692679"/>
                  <a:gd name="connsiteY212" fmla="*/ 1398895 h 4046561"/>
                  <a:gd name="connsiteX213" fmla="*/ 1536333 w 3692679"/>
                  <a:gd name="connsiteY213" fmla="*/ 1371600 h 4046561"/>
                  <a:gd name="connsiteX214" fmla="*/ 1488565 w 3692679"/>
                  <a:gd name="connsiteY214" fmla="*/ 1310185 h 4046561"/>
                  <a:gd name="connsiteX215" fmla="*/ 1468094 w 3692679"/>
                  <a:gd name="connsiteY215" fmla="*/ 1289713 h 4046561"/>
                  <a:gd name="connsiteX216" fmla="*/ 1447622 w 3692679"/>
                  <a:gd name="connsiteY216" fmla="*/ 1282889 h 4046561"/>
                  <a:gd name="connsiteX217" fmla="*/ 1420327 w 3692679"/>
                  <a:gd name="connsiteY217" fmla="*/ 1248770 h 4046561"/>
                  <a:gd name="connsiteX218" fmla="*/ 1393031 w 3692679"/>
                  <a:gd name="connsiteY218" fmla="*/ 1214651 h 4046561"/>
                  <a:gd name="connsiteX219" fmla="*/ 1379383 w 3692679"/>
                  <a:gd name="connsiteY219" fmla="*/ 1194179 h 4046561"/>
                  <a:gd name="connsiteX220" fmla="*/ 1338440 w 3692679"/>
                  <a:gd name="connsiteY220" fmla="*/ 1153236 h 4046561"/>
                  <a:gd name="connsiteX221" fmla="*/ 1304321 w 3692679"/>
                  <a:gd name="connsiteY221" fmla="*/ 1125940 h 4046561"/>
                  <a:gd name="connsiteX222" fmla="*/ 1290673 w 3692679"/>
                  <a:gd name="connsiteY222" fmla="*/ 1098645 h 4046561"/>
                  <a:gd name="connsiteX223" fmla="*/ 1270201 w 3692679"/>
                  <a:gd name="connsiteY223" fmla="*/ 1084997 h 4046561"/>
                  <a:gd name="connsiteX224" fmla="*/ 1242906 w 3692679"/>
                  <a:gd name="connsiteY224" fmla="*/ 1064525 h 4046561"/>
                  <a:gd name="connsiteX225" fmla="*/ 1297551 w 3692679"/>
                  <a:gd name="connsiteY225" fmla="*/ 873530 h 4046561"/>
                  <a:gd name="connsiteX226" fmla="*/ 1345320 w 3692679"/>
                  <a:gd name="connsiteY226" fmla="*/ 743866 h 4046561"/>
                  <a:gd name="connsiteX227" fmla="*/ 1331672 w 3692679"/>
                  <a:gd name="connsiteY227" fmla="*/ 696095 h 4046561"/>
                  <a:gd name="connsiteX228" fmla="*/ 1249782 w 3692679"/>
                  <a:gd name="connsiteY228" fmla="*/ 696095 h 4046561"/>
                  <a:gd name="connsiteX229" fmla="*/ 1113344 w 3692679"/>
                  <a:gd name="connsiteY229" fmla="*/ 621082 h 4046561"/>
                  <a:gd name="connsiteX230" fmla="*/ 949519 w 3692679"/>
                  <a:gd name="connsiteY230" fmla="*/ 545956 h 4046561"/>
                  <a:gd name="connsiteX231" fmla="*/ 846197 w 3692679"/>
                  <a:gd name="connsiteY231" fmla="*/ 484536 h 4046561"/>
                  <a:gd name="connsiteX232" fmla="*/ 772090 w 3692679"/>
                  <a:gd name="connsiteY232" fmla="*/ 450415 h 4046561"/>
                  <a:gd name="connsiteX233" fmla="*/ 717496 w 3692679"/>
                  <a:gd name="connsiteY233" fmla="*/ 429940 h 4046561"/>
                  <a:gd name="connsiteX234" fmla="*/ 662904 w 3692679"/>
                  <a:gd name="connsiteY234" fmla="*/ 388994 h 4046561"/>
                  <a:gd name="connsiteX235" fmla="*/ 642430 w 3692679"/>
                  <a:gd name="connsiteY235" fmla="*/ 375345 h 4046561"/>
                  <a:gd name="connsiteX236" fmla="*/ 574189 w 3692679"/>
                  <a:gd name="connsiteY236" fmla="*/ 368521 h 4046561"/>
                  <a:gd name="connsiteX237" fmla="*/ 560564 w 3692679"/>
                  <a:gd name="connsiteY237" fmla="*/ 354900 h 4046561"/>
                  <a:gd name="connsiteX238" fmla="*/ 669728 w 3692679"/>
                  <a:gd name="connsiteY238" fmla="*/ 163787 h 4046561"/>
                  <a:gd name="connsiteX239" fmla="*/ 642457 w 3692679"/>
                  <a:gd name="connsiteY239" fmla="*/ 109204 h 4046561"/>
                  <a:gd name="connsiteX240" fmla="*/ 581060 w 3692679"/>
                  <a:gd name="connsiteY240" fmla="*/ 68261 h 4046561"/>
                  <a:gd name="connsiteX241" fmla="*/ 512772 w 3692679"/>
                  <a:gd name="connsiteY241" fmla="*/ 34122 h 4046561"/>
                  <a:gd name="connsiteX242" fmla="*/ 451335 w 3692679"/>
                  <a:gd name="connsiteY242" fmla="*/ 27295 h 4046561"/>
                  <a:gd name="connsiteX243" fmla="*/ 444512 w 3692679"/>
                  <a:gd name="connsiteY243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23640 w 3692679"/>
                  <a:gd name="connsiteY91" fmla="*/ 2839210 h 4046561"/>
                  <a:gd name="connsiteX92" fmla="*/ 2546479 w 3692679"/>
                  <a:gd name="connsiteY92" fmla="*/ 2900635 h 4046561"/>
                  <a:gd name="connsiteX93" fmla="*/ 2628263 w 3692679"/>
                  <a:gd name="connsiteY93" fmla="*/ 2941341 h 4046561"/>
                  <a:gd name="connsiteX94" fmla="*/ 2689680 w 3692679"/>
                  <a:gd name="connsiteY94" fmla="*/ 2982287 h 4046561"/>
                  <a:gd name="connsiteX95" fmla="*/ 2696392 w 3692679"/>
                  <a:gd name="connsiteY95" fmla="*/ 2995683 h 4046561"/>
                  <a:gd name="connsiteX96" fmla="*/ 2703216 w 3692679"/>
                  <a:gd name="connsiteY96" fmla="*/ 3016155 h 4046561"/>
                  <a:gd name="connsiteX97" fmla="*/ 2723688 w 3692679"/>
                  <a:gd name="connsiteY97" fmla="*/ 3057098 h 4046561"/>
                  <a:gd name="connsiteX98" fmla="*/ 2716864 w 3692679"/>
                  <a:gd name="connsiteY98" fmla="*/ 3118513 h 4046561"/>
                  <a:gd name="connsiteX99" fmla="*/ 2655560 w 3692679"/>
                  <a:gd name="connsiteY99" fmla="*/ 3193845 h 4046561"/>
                  <a:gd name="connsiteX100" fmla="*/ 2621439 w 3692679"/>
                  <a:gd name="connsiteY100" fmla="*/ 3248441 h 4046561"/>
                  <a:gd name="connsiteX101" fmla="*/ 2594034 w 3692679"/>
                  <a:gd name="connsiteY101" fmla="*/ 3323230 h 4046561"/>
                  <a:gd name="connsiteX102" fmla="*/ 2634977 w 3692679"/>
                  <a:gd name="connsiteY102" fmla="*/ 3357349 h 4046561"/>
                  <a:gd name="connsiteX103" fmla="*/ 2655449 w 3692679"/>
                  <a:gd name="connsiteY103" fmla="*/ 3364173 h 4046561"/>
                  <a:gd name="connsiteX104" fmla="*/ 2675921 w 3692679"/>
                  <a:gd name="connsiteY104" fmla="*/ 3377821 h 4046561"/>
                  <a:gd name="connsiteX105" fmla="*/ 2696392 w 3692679"/>
                  <a:gd name="connsiteY105" fmla="*/ 3384645 h 4046561"/>
                  <a:gd name="connsiteX106" fmla="*/ 2757807 w 3692679"/>
                  <a:gd name="connsiteY106" fmla="*/ 3418764 h 4046561"/>
                  <a:gd name="connsiteX107" fmla="*/ 2778279 w 3692679"/>
                  <a:gd name="connsiteY107" fmla="*/ 3432412 h 4046561"/>
                  <a:gd name="connsiteX108" fmla="*/ 2826164 w 3692679"/>
                  <a:gd name="connsiteY108" fmla="*/ 3473648 h 4046561"/>
                  <a:gd name="connsiteX109" fmla="*/ 2880757 w 3692679"/>
                  <a:gd name="connsiteY109" fmla="*/ 3507771 h 4046561"/>
                  <a:gd name="connsiteX110" fmla="*/ 2921580 w 3692679"/>
                  <a:gd name="connsiteY110" fmla="*/ 3500651 h 4046561"/>
                  <a:gd name="connsiteX111" fmla="*/ 2989944 w 3692679"/>
                  <a:gd name="connsiteY111" fmla="*/ 3439525 h 4046561"/>
                  <a:gd name="connsiteX112" fmla="*/ 3092177 w 3692679"/>
                  <a:gd name="connsiteY112" fmla="*/ 3370997 h 4046561"/>
                  <a:gd name="connsiteX113" fmla="*/ 3105825 w 3692679"/>
                  <a:gd name="connsiteY113" fmla="*/ 3350525 h 4046561"/>
                  <a:gd name="connsiteX114" fmla="*/ 3119473 w 3692679"/>
                  <a:gd name="connsiteY114" fmla="*/ 3370997 h 4046561"/>
                  <a:gd name="connsiteX115" fmla="*/ 3126297 w 3692679"/>
                  <a:gd name="connsiteY115" fmla="*/ 3391468 h 4046561"/>
                  <a:gd name="connsiteX116" fmla="*/ 3167240 w 3692679"/>
                  <a:gd name="connsiteY116" fmla="*/ 3418764 h 4046561"/>
                  <a:gd name="connsiteX117" fmla="*/ 3187712 w 3692679"/>
                  <a:gd name="connsiteY117" fmla="*/ 3432412 h 4046561"/>
                  <a:gd name="connsiteX118" fmla="*/ 3228655 w 3692679"/>
                  <a:gd name="connsiteY118" fmla="*/ 3405116 h 4046561"/>
                  <a:gd name="connsiteX119" fmla="*/ 3242303 w 3692679"/>
                  <a:gd name="connsiteY119" fmla="*/ 3425588 h 4046561"/>
                  <a:gd name="connsiteX120" fmla="*/ 3283246 w 3692679"/>
                  <a:gd name="connsiteY120" fmla="*/ 3459707 h 4046561"/>
                  <a:gd name="connsiteX121" fmla="*/ 3310541 w 3692679"/>
                  <a:gd name="connsiteY121" fmla="*/ 3500651 h 4046561"/>
                  <a:gd name="connsiteX122" fmla="*/ 3296894 w 3692679"/>
                  <a:gd name="connsiteY122" fmla="*/ 3521122 h 4046561"/>
                  <a:gd name="connsiteX123" fmla="*/ 3283246 w 3692679"/>
                  <a:gd name="connsiteY123" fmla="*/ 3562066 h 4046561"/>
                  <a:gd name="connsiteX124" fmla="*/ 3269598 w 3692679"/>
                  <a:gd name="connsiteY124" fmla="*/ 3582537 h 4046561"/>
                  <a:gd name="connsiteX125" fmla="*/ 3262774 w 3692679"/>
                  <a:gd name="connsiteY125" fmla="*/ 3603009 h 4046561"/>
                  <a:gd name="connsiteX126" fmla="*/ 3290070 w 3692679"/>
                  <a:gd name="connsiteY126" fmla="*/ 3650776 h 4046561"/>
                  <a:gd name="connsiteX127" fmla="*/ 3310541 w 3692679"/>
                  <a:gd name="connsiteY127" fmla="*/ 3664424 h 4046561"/>
                  <a:gd name="connsiteX128" fmla="*/ 3351485 w 3692679"/>
                  <a:gd name="connsiteY128" fmla="*/ 3691719 h 4046561"/>
                  <a:gd name="connsiteX129" fmla="*/ 3371956 w 3692679"/>
                  <a:gd name="connsiteY129" fmla="*/ 3705367 h 4046561"/>
                  <a:gd name="connsiteX130" fmla="*/ 3378780 w 3692679"/>
                  <a:gd name="connsiteY130" fmla="*/ 3725839 h 4046561"/>
                  <a:gd name="connsiteX131" fmla="*/ 3392428 w 3692679"/>
                  <a:gd name="connsiteY131" fmla="*/ 3746310 h 4046561"/>
                  <a:gd name="connsiteX132" fmla="*/ 3412900 w 3692679"/>
                  <a:gd name="connsiteY132" fmla="*/ 3814549 h 4046561"/>
                  <a:gd name="connsiteX133" fmla="*/ 3426547 w 3692679"/>
                  <a:gd name="connsiteY133" fmla="*/ 3903260 h 4046561"/>
                  <a:gd name="connsiteX134" fmla="*/ 3460667 w 3692679"/>
                  <a:gd name="connsiteY134" fmla="*/ 3937379 h 4046561"/>
                  <a:gd name="connsiteX135" fmla="*/ 3501610 w 3692679"/>
                  <a:gd name="connsiteY135" fmla="*/ 3978322 h 4046561"/>
                  <a:gd name="connsiteX136" fmla="*/ 3542553 w 3692679"/>
                  <a:gd name="connsiteY136" fmla="*/ 4012442 h 4046561"/>
                  <a:gd name="connsiteX137" fmla="*/ 3583497 w 3692679"/>
                  <a:gd name="connsiteY137" fmla="*/ 4046561 h 4046561"/>
                  <a:gd name="connsiteX138" fmla="*/ 3603968 w 3692679"/>
                  <a:gd name="connsiteY138" fmla="*/ 4005618 h 4046561"/>
                  <a:gd name="connsiteX139" fmla="*/ 3590321 w 3692679"/>
                  <a:gd name="connsiteY139" fmla="*/ 3957851 h 4046561"/>
                  <a:gd name="connsiteX140" fmla="*/ 3576673 w 3692679"/>
                  <a:gd name="connsiteY140" fmla="*/ 3910083 h 4046561"/>
                  <a:gd name="connsiteX141" fmla="*/ 3563025 w 3692679"/>
                  <a:gd name="connsiteY141" fmla="*/ 3889612 h 4046561"/>
                  <a:gd name="connsiteX142" fmla="*/ 3535730 w 3692679"/>
                  <a:gd name="connsiteY142" fmla="*/ 3828197 h 4046561"/>
                  <a:gd name="connsiteX143" fmla="*/ 3515258 w 3692679"/>
                  <a:gd name="connsiteY143" fmla="*/ 3780430 h 4046561"/>
                  <a:gd name="connsiteX144" fmla="*/ 3501610 w 3692679"/>
                  <a:gd name="connsiteY144" fmla="*/ 3759958 h 4046561"/>
                  <a:gd name="connsiteX145" fmla="*/ 3487962 w 3692679"/>
                  <a:gd name="connsiteY145" fmla="*/ 3719015 h 4046561"/>
                  <a:gd name="connsiteX146" fmla="*/ 3474315 w 3692679"/>
                  <a:gd name="connsiteY146" fmla="*/ 3678071 h 4046561"/>
                  <a:gd name="connsiteX147" fmla="*/ 3467491 w 3692679"/>
                  <a:gd name="connsiteY147" fmla="*/ 3650776 h 4046561"/>
                  <a:gd name="connsiteX148" fmla="*/ 3474459 w 3692679"/>
                  <a:gd name="connsiteY148" fmla="*/ 3569191 h 4046561"/>
                  <a:gd name="connsiteX149" fmla="*/ 3460811 w 3692679"/>
                  <a:gd name="connsiteY149" fmla="*/ 3514594 h 4046561"/>
                  <a:gd name="connsiteX150" fmla="*/ 3460812 w 3692679"/>
                  <a:gd name="connsiteY150" fmla="*/ 3384930 h 4046561"/>
                  <a:gd name="connsiteX151" fmla="*/ 3459852 w 3692679"/>
                  <a:gd name="connsiteY151" fmla="*/ 3330335 h 4046561"/>
                  <a:gd name="connsiteX152" fmla="*/ 3501755 w 3692679"/>
                  <a:gd name="connsiteY152" fmla="*/ 3282563 h 4046561"/>
                  <a:gd name="connsiteX153" fmla="*/ 3529053 w 3692679"/>
                  <a:gd name="connsiteY153" fmla="*/ 3241616 h 4046561"/>
                  <a:gd name="connsiteX154" fmla="*/ 3508580 w 3692679"/>
                  <a:gd name="connsiteY154" fmla="*/ 3200670 h 4046561"/>
                  <a:gd name="connsiteX155" fmla="*/ 3522082 w 3692679"/>
                  <a:gd name="connsiteY155" fmla="*/ 3057098 h 4046561"/>
                  <a:gd name="connsiteX156" fmla="*/ 3528906 w 3692679"/>
                  <a:gd name="connsiteY156" fmla="*/ 3036627 h 4046561"/>
                  <a:gd name="connsiteX157" fmla="*/ 3535730 w 3692679"/>
                  <a:gd name="connsiteY157" fmla="*/ 3009331 h 4046561"/>
                  <a:gd name="connsiteX158" fmla="*/ 3549377 w 3692679"/>
                  <a:gd name="connsiteY158" fmla="*/ 2968388 h 4046561"/>
                  <a:gd name="connsiteX159" fmla="*/ 3576673 w 3692679"/>
                  <a:gd name="connsiteY159" fmla="*/ 2886501 h 4046561"/>
                  <a:gd name="connsiteX160" fmla="*/ 3590321 w 3692679"/>
                  <a:gd name="connsiteY160" fmla="*/ 2838734 h 4046561"/>
                  <a:gd name="connsiteX161" fmla="*/ 3603968 w 3692679"/>
                  <a:gd name="connsiteY161" fmla="*/ 2797791 h 4046561"/>
                  <a:gd name="connsiteX162" fmla="*/ 3610792 w 3692679"/>
                  <a:gd name="connsiteY162" fmla="*/ 2770495 h 4046561"/>
                  <a:gd name="connsiteX163" fmla="*/ 3624440 w 3692679"/>
                  <a:gd name="connsiteY163" fmla="*/ 2729552 h 4046561"/>
                  <a:gd name="connsiteX164" fmla="*/ 3631264 w 3692679"/>
                  <a:gd name="connsiteY164" fmla="*/ 2681785 h 4046561"/>
                  <a:gd name="connsiteX165" fmla="*/ 3638088 w 3692679"/>
                  <a:gd name="connsiteY165" fmla="*/ 2654489 h 4046561"/>
                  <a:gd name="connsiteX166" fmla="*/ 3644912 w 3692679"/>
                  <a:gd name="connsiteY166" fmla="*/ 2593074 h 4046561"/>
                  <a:gd name="connsiteX167" fmla="*/ 3658559 w 3692679"/>
                  <a:gd name="connsiteY167" fmla="*/ 2483892 h 4046561"/>
                  <a:gd name="connsiteX168" fmla="*/ 3665383 w 3692679"/>
                  <a:gd name="connsiteY168" fmla="*/ 2333767 h 4046561"/>
                  <a:gd name="connsiteX169" fmla="*/ 3672207 w 3692679"/>
                  <a:gd name="connsiteY169" fmla="*/ 2272352 h 4046561"/>
                  <a:gd name="connsiteX170" fmla="*/ 3692679 w 3692679"/>
                  <a:gd name="connsiteY170" fmla="*/ 1924334 h 4046561"/>
                  <a:gd name="connsiteX171" fmla="*/ 3685855 w 3692679"/>
                  <a:gd name="connsiteY171" fmla="*/ 1828800 h 4046561"/>
                  <a:gd name="connsiteX172" fmla="*/ 3665383 w 3692679"/>
                  <a:gd name="connsiteY172" fmla="*/ 1760561 h 4046561"/>
                  <a:gd name="connsiteX173" fmla="*/ 3658559 w 3692679"/>
                  <a:gd name="connsiteY173" fmla="*/ 1726442 h 4046561"/>
                  <a:gd name="connsiteX174" fmla="*/ 3651735 w 3692679"/>
                  <a:gd name="connsiteY174" fmla="*/ 1705970 h 4046561"/>
                  <a:gd name="connsiteX175" fmla="*/ 3644912 w 3692679"/>
                  <a:gd name="connsiteY175" fmla="*/ 1726442 h 4046561"/>
                  <a:gd name="connsiteX176" fmla="*/ 3631264 w 3692679"/>
                  <a:gd name="connsiteY176" fmla="*/ 1746913 h 4046561"/>
                  <a:gd name="connsiteX177" fmla="*/ 3597144 w 3692679"/>
                  <a:gd name="connsiteY177" fmla="*/ 1801504 h 4046561"/>
                  <a:gd name="connsiteX178" fmla="*/ 3590321 w 3692679"/>
                  <a:gd name="connsiteY178" fmla="*/ 1821976 h 4046561"/>
                  <a:gd name="connsiteX179" fmla="*/ 3549377 w 3692679"/>
                  <a:gd name="connsiteY179" fmla="*/ 1842448 h 4046561"/>
                  <a:gd name="connsiteX180" fmla="*/ 3501610 w 3692679"/>
                  <a:gd name="connsiteY180" fmla="*/ 1862919 h 4046561"/>
                  <a:gd name="connsiteX181" fmla="*/ 3378780 w 3692679"/>
                  <a:gd name="connsiteY181" fmla="*/ 1835624 h 4046561"/>
                  <a:gd name="connsiteX182" fmla="*/ 3303856 w 3692679"/>
                  <a:gd name="connsiteY182" fmla="*/ 1822129 h 4046561"/>
                  <a:gd name="connsiteX183" fmla="*/ 3310679 w 3692679"/>
                  <a:gd name="connsiteY183" fmla="*/ 1603747 h 4046561"/>
                  <a:gd name="connsiteX184" fmla="*/ 3297030 w 3692679"/>
                  <a:gd name="connsiteY184" fmla="*/ 1487731 h 4046561"/>
                  <a:gd name="connsiteX185" fmla="*/ 3303718 w 3692679"/>
                  <a:gd name="connsiteY185" fmla="*/ 1398895 h 4046561"/>
                  <a:gd name="connsiteX186" fmla="*/ 3296894 w 3692679"/>
                  <a:gd name="connsiteY186" fmla="*/ 1378424 h 4046561"/>
                  <a:gd name="connsiteX187" fmla="*/ 3290070 w 3692679"/>
                  <a:gd name="connsiteY187" fmla="*/ 1357952 h 4046561"/>
                  <a:gd name="connsiteX188" fmla="*/ 3071706 w 3692679"/>
                  <a:gd name="connsiteY188" fmla="*/ 1330657 h 4046561"/>
                  <a:gd name="connsiteX189" fmla="*/ 2846518 w 3692679"/>
                  <a:gd name="connsiteY189" fmla="*/ 1337480 h 4046561"/>
                  <a:gd name="connsiteX190" fmla="*/ 2805691 w 3692679"/>
                  <a:gd name="connsiteY190" fmla="*/ 1351242 h 4046561"/>
                  <a:gd name="connsiteX191" fmla="*/ 2792043 w 3692679"/>
                  <a:gd name="connsiteY191" fmla="*/ 1385364 h 4046561"/>
                  <a:gd name="connsiteX192" fmla="*/ 2791927 w 3692679"/>
                  <a:gd name="connsiteY192" fmla="*/ 1473958 h 4046561"/>
                  <a:gd name="connsiteX193" fmla="*/ 2785103 w 3692679"/>
                  <a:gd name="connsiteY193" fmla="*/ 1521725 h 4046561"/>
                  <a:gd name="connsiteX194" fmla="*/ 2791927 w 3692679"/>
                  <a:gd name="connsiteY194" fmla="*/ 1705970 h 4046561"/>
                  <a:gd name="connsiteX195" fmla="*/ 2805574 w 3692679"/>
                  <a:gd name="connsiteY195" fmla="*/ 1808328 h 4046561"/>
                  <a:gd name="connsiteX196" fmla="*/ 2798750 w 3692679"/>
                  <a:gd name="connsiteY196" fmla="*/ 1835624 h 4046561"/>
                  <a:gd name="connsiteX197" fmla="*/ 2737335 w 3692679"/>
                  <a:gd name="connsiteY197" fmla="*/ 1828800 h 4046561"/>
                  <a:gd name="connsiteX198" fmla="*/ 2614506 w 3692679"/>
                  <a:gd name="connsiteY198" fmla="*/ 1821976 h 4046561"/>
                  <a:gd name="connsiteX199" fmla="*/ 2348374 w 3692679"/>
                  <a:gd name="connsiteY199" fmla="*/ 1808328 h 4046561"/>
                  <a:gd name="connsiteX200" fmla="*/ 2225638 w 3692679"/>
                  <a:gd name="connsiteY200" fmla="*/ 1815305 h 4046561"/>
                  <a:gd name="connsiteX201" fmla="*/ 2150573 w 3692679"/>
                  <a:gd name="connsiteY201" fmla="*/ 1815305 h 4046561"/>
                  <a:gd name="connsiteX202" fmla="*/ 1979968 w 3692679"/>
                  <a:gd name="connsiteY202" fmla="*/ 1808480 h 4046561"/>
                  <a:gd name="connsiteX203" fmla="*/ 1918470 w 3692679"/>
                  <a:gd name="connsiteY203" fmla="*/ 1753737 h 4046561"/>
                  <a:gd name="connsiteX204" fmla="*/ 1877527 w 3692679"/>
                  <a:gd name="connsiteY204" fmla="*/ 1692322 h 4046561"/>
                  <a:gd name="connsiteX205" fmla="*/ 1863879 w 3692679"/>
                  <a:gd name="connsiteY205" fmla="*/ 1671851 h 4046561"/>
                  <a:gd name="connsiteX206" fmla="*/ 1822935 w 3692679"/>
                  <a:gd name="connsiteY206" fmla="*/ 1630907 h 4046561"/>
                  <a:gd name="connsiteX207" fmla="*/ 1775168 w 3692679"/>
                  <a:gd name="connsiteY207" fmla="*/ 1576316 h 4046561"/>
                  <a:gd name="connsiteX208" fmla="*/ 1720577 w 3692679"/>
                  <a:gd name="connsiteY208" fmla="*/ 1514901 h 4046561"/>
                  <a:gd name="connsiteX209" fmla="*/ 1679634 w 3692679"/>
                  <a:gd name="connsiteY209" fmla="*/ 1487606 h 4046561"/>
                  <a:gd name="connsiteX210" fmla="*/ 1618219 w 3692679"/>
                  <a:gd name="connsiteY210" fmla="*/ 1439839 h 4046561"/>
                  <a:gd name="connsiteX211" fmla="*/ 1577276 w 3692679"/>
                  <a:gd name="connsiteY211" fmla="*/ 1398895 h 4046561"/>
                  <a:gd name="connsiteX212" fmla="*/ 1536333 w 3692679"/>
                  <a:gd name="connsiteY212" fmla="*/ 1371600 h 4046561"/>
                  <a:gd name="connsiteX213" fmla="*/ 1488565 w 3692679"/>
                  <a:gd name="connsiteY213" fmla="*/ 1310185 h 4046561"/>
                  <a:gd name="connsiteX214" fmla="*/ 1468094 w 3692679"/>
                  <a:gd name="connsiteY214" fmla="*/ 1289713 h 4046561"/>
                  <a:gd name="connsiteX215" fmla="*/ 1447622 w 3692679"/>
                  <a:gd name="connsiteY215" fmla="*/ 1282889 h 4046561"/>
                  <a:gd name="connsiteX216" fmla="*/ 1420327 w 3692679"/>
                  <a:gd name="connsiteY216" fmla="*/ 1248770 h 4046561"/>
                  <a:gd name="connsiteX217" fmla="*/ 1393031 w 3692679"/>
                  <a:gd name="connsiteY217" fmla="*/ 1214651 h 4046561"/>
                  <a:gd name="connsiteX218" fmla="*/ 1379383 w 3692679"/>
                  <a:gd name="connsiteY218" fmla="*/ 1194179 h 4046561"/>
                  <a:gd name="connsiteX219" fmla="*/ 1338440 w 3692679"/>
                  <a:gd name="connsiteY219" fmla="*/ 1153236 h 4046561"/>
                  <a:gd name="connsiteX220" fmla="*/ 1304321 w 3692679"/>
                  <a:gd name="connsiteY220" fmla="*/ 1125940 h 4046561"/>
                  <a:gd name="connsiteX221" fmla="*/ 1290673 w 3692679"/>
                  <a:gd name="connsiteY221" fmla="*/ 1098645 h 4046561"/>
                  <a:gd name="connsiteX222" fmla="*/ 1270201 w 3692679"/>
                  <a:gd name="connsiteY222" fmla="*/ 1084997 h 4046561"/>
                  <a:gd name="connsiteX223" fmla="*/ 1242906 w 3692679"/>
                  <a:gd name="connsiteY223" fmla="*/ 1064525 h 4046561"/>
                  <a:gd name="connsiteX224" fmla="*/ 1297551 w 3692679"/>
                  <a:gd name="connsiteY224" fmla="*/ 873530 h 4046561"/>
                  <a:gd name="connsiteX225" fmla="*/ 1345320 w 3692679"/>
                  <a:gd name="connsiteY225" fmla="*/ 743866 h 4046561"/>
                  <a:gd name="connsiteX226" fmla="*/ 1331672 w 3692679"/>
                  <a:gd name="connsiteY226" fmla="*/ 696095 h 4046561"/>
                  <a:gd name="connsiteX227" fmla="*/ 1249782 w 3692679"/>
                  <a:gd name="connsiteY227" fmla="*/ 696095 h 4046561"/>
                  <a:gd name="connsiteX228" fmla="*/ 1113344 w 3692679"/>
                  <a:gd name="connsiteY228" fmla="*/ 621082 h 4046561"/>
                  <a:gd name="connsiteX229" fmla="*/ 949519 w 3692679"/>
                  <a:gd name="connsiteY229" fmla="*/ 545956 h 4046561"/>
                  <a:gd name="connsiteX230" fmla="*/ 846197 w 3692679"/>
                  <a:gd name="connsiteY230" fmla="*/ 484536 h 4046561"/>
                  <a:gd name="connsiteX231" fmla="*/ 772090 w 3692679"/>
                  <a:gd name="connsiteY231" fmla="*/ 450415 h 4046561"/>
                  <a:gd name="connsiteX232" fmla="*/ 717496 w 3692679"/>
                  <a:gd name="connsiteY232" fmla="*/ 429940 h 4046561"/>
                  <a:gd name="connsiteX233" fmla="*/ 662904 w 3692679"/>
                  <a:gd name="connsiteY233" fmla="*/ 388994 h 4046561"/>
                  <a:gd name="connsiteX234" fmla="*/ 642430 w 3692679"/>
                  <a:gd name="connsiteY234" fmla="*/ 375345 h 4046561"/>
                  <a:gd name="connsiteX235" fmla="*/ 574189 w 3692679"/>
                  <a:gd name="connsiteY235" fmla="*/ 368521 h 4046561"/>
                  <a:gd name="connsiteX236" fmla="*/ 560564 w 3692679"/>
                  <a:gd name="connsiteY236" fmla="*/ 354900 h 4046561"/>
                  <a:gd name="connsiteX237" fmla="*/ 669728 w 3692679"/>
                  <a:gd name="connsiteY237" fmla="*/ 163787 h 4046561"/>
                  <a:gd name="connsiteX238" fmla="*/ 642457 w 3692679"/>
                  <a:gd name="connsiteY238" fmla="*/ 109204 h 4046561"/>
                  <a:gd name="connsiteX239" fmla="*/ 581060 w 3692679"/>
                  <a:gd name="connsiteY239" fmla="*/ 68261 h 4046561"/>
                  <a:gd name="connsiteX240" fmla="*/ 512772 w 3692679"/>
                  <a:gd name="connsiteY240" fmla="*/ 34122 h 4046561"/>
                  <a:gd name="connsiteX241" fmla="*/ 451335 w 3692679"/>
                  <a:gd name="connsiteY241" fmla="*/ 27295 h 4046561"/>
                  <a:gd name="connsiteX242" fmla="*/ 444512 w 3692679"/>
                  <a:gd name="connsiteY242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23640 w 3692679"/>
                  <a:gd name="connsiteY91" fmla="*/ 2839210 h 4046561"/>
                  <a:gd name="connsiteX92" fmla="*/ 2546479 w 3692679"/>
                  <a:gd name="connsiteY92" fmla="*/ 2900635 h 4046561"/>
                  <a:gd name="connsiteX93" fmla="*/ 2628263 w 3692679"/>
                  <a:gd name="connsiteY93" fmla="*/ 2941341 h 4046561"/>
                  <a:gd name="connsiteX94" fmla="*/ 2689680 w 3692679"/>
                  <a:gd name="connsiteY94" fmla="*/ 2982287 h 4046561"/>
                  <a:gd name="connsiteX95" fmla="*/ 2696392 w 3692679"/>
                  <a:gd name="connsiteY95" fmla="*/ 2995683 h 4046561"/>
                  <a:gd name="connsiteX96" fmla="*/ 2703216 w 3692679"/>
                  <a:gd name="connsiteY96" fmla="*/ 3016155 h 4046561"/>
                  <a:gd name="connsiteX97" fmla="*/ 2723688 w 3692679"/>
                  <a:gd name="connsiteY97" fmla="*/ 3057098 h 4046561"/>
                  <a:gd name="connsiteX98" fmla="*/ 2716864 w 3692679"/>
                  <a:gd name="connsiteY98" fmla="*/ 3118513 h 4046561"/>
                  <a:gd name="connsiteX99" fmla="*/ 2655560 w 3692679"/>
                  <a:gd name="connsiteY99" fmla="*/ 3193845 h 4046561"/>
                  <a:gd name="connsiteX100" fmla="*/ 2621439 w 3692679"/>
                  <a:gd name="connsiteY100" fmla="*/ 3248441 h 4046561"/>
                  <a:gd name="connsiteX101" fmla="*/ 2594034 w 3692679"/>
                  <a:gd name="connsiteY101" fmla="*/ 3323230 h 4046561"/>
                  <a:gd name="connsiteX102" fmla="*/ 2634977 w 3692679"/>
                  <a:gd name="connsiteY102" fmla="*/ 3357349 h 4046561"/>
                  <a:gd name="connsiteX103" fmla="*/ 2655449 w 3692679"/>
                  <a:gd name="connsiteY103" fmla="*/ 3364173 h 4046561"/>
                  <a:gd name="connsiteX104" fmla="*/ 2675921 w 3692679"/>
                  <a:gd name="connsiteY104" fmla="*/ 3377821 h 4046561"/>
                  <a:gd name="connsiteX105" fmla="*/ 2696392 w 3692679"/>
                  <a:gd name="connsiteY105" fmla="*/ 3384645 h 4046561"/>
                  <a:gd name="connsiteX106" fmla="*/ 2757807 w 3692679"/>
                  <a:gd name="connsiteY106" fmla="*/ 3418764 h 4046561"/>
                  <a:gd name="connsiteX107" fmla="*/ 2778279 w 3692679"/>
                  <a:gd name="connsiteY107" fmla="*/ 3432412 h 4046561"/>
                  <a:gd name="connsiteX108" fmla="*/ 2826164 w 3692679"/>
                  <a:gd name="connsiteY108" fmla="*/ 3473648 h 4046561"/>
                  <a:gd name="connsiteX109" fmla="*/ 2880757 w 3692679"/>
                  <a:gd name="connsiteY109" fmla="*/ 3507771 h 4046561"/>
                  <a:gd name="connsiteX110" fmla="*/ 2921580 w 3692679"/>
                  <a:gd name="connsiteY110" fmla="*/ 3500651 h 4046561"/>
                  <a:gd name="connsiteX111" fmla="*/ 2989944 w 3692679"/>
                  <a:gd name="connsiteY111" fmla="*/ 3439525 h 4046561"/>
                  <a:gd name="connsiteX112" fmla="*/ 3092177 w 3692679"/>
                  <a:gd name="connsiteY112" fmla="*/ 3370997 h 4046561"/>
                  <a:gd name="connsiteX113" fmla="*/ 3105825 w 3692679"/>
                  <a:gd name="connsiteY113" fmla="*/ 3350525 h 4046561"/>
                  <a:gd name="connsiteX114" fmla="*/ 3119473 w 3692679"/>
                  <a:gd name="connsiteY114" fmla="*/ 3370997 h 4046561"/>
                  <a:gd name="connsiteX115" fmla="*/ 3126297 w 3692679"/>
                  <a:gd name="connsiteY115" fmla="*/ 3391468 h 4046561"/>
                  <a:gd name="connsiteX116" fmla="*/ 3167240 w 3692679"/>
                  <a:gd name="connsiteY116" fmla="*/ 3418764 h 4046561"/>
                  <a:gd name="connsiteX117" fmla="*/ 3187712 w 3692679"/>
                  <a:gd name="connsiteY117" fmla="*/ 3432412 h 4046561"/>
                  <a:gd name="connsiteX118" fmla="*/ 3228655 w 3692679"/>
                  <a:gd name="connsiteY118" fmla="*/ 3405116 h 4046561"/>
                  <a:gd name="connsiteX119" fmla="*/ 3242303 w 3692679"/>
                  <a:gd name="connsiteY119" fmla="*/ 3425588 h 4046561"/>
                  <a:gd name="connsiteX120" fmla="*/ 3283246 w 3692679"/>
                  <a:gd name="connsiteY120" fmla="*/ 3459707 h 4046561"/>
                  <a:gd name="connsiteX121" fmla="*/ 3310541 w 3692679"/>
                  <a:gd name="connsiteY121" fmla="*/ 3500651 h 4046561"/>
                  <a:gd name="connsiteX122" fmla="*/ 3296894 w 3692679"/>
                  <a:gd name="connsiteY122" fmla="*/ 3521122 h 4046561"/>
                  <a:gd name="connsiteX123" fmla="*/ 3283246 w 3692679"/>
                  <a:gd name="connsiteY123" fmla="*/ 3562066 h 4046561"/>
                  <a:gd name="connsiteX124" fmla="*/ 3269598 w 3692679"/>
                  <a:gd name="connsiteY124" fmla="*/ 3582537 h 4046561"/>
                  <a:gd name="connsiteX125" fmla="*/ 3262774 w 3692679"/>
                  <a:gd name="connsiteY125" fmla="*/ 3603009 h 4046561"/>
                  <a:gd name="connsiteX126" fmla="*/ 3290070 w 3692679"/>
                  <a:gd name="connsiteY126" fmla="*/ 3650776 h 4046561"/>
                  <a:gd name="connsiteX127" fmla="*/ 3310541 w 3692679"/>
                  <a:gd name="connsiteY127" fmla="*/ 3664424 h 4046561"/>
                  <a:gd name="connsiteX128" fmla="*/ 3351485 w 3692679"/>
                  <a:gd name="connsiteY128" fmla="*/ 3691719 h 4046561"/>
                  <a:gd name="connsiteX129" fmla="*/ 3371956 w 3692679"/>
                  <a:gd name="connsiteY129" fmla="*/ 3705367 h 4046561"/>
                  <a:gd name="connsiteX130" fmla="*/ 3378780 w 3692679"/>
                  <a:gd name="connsiteY130" fmla="*/ 3725839 h 4046561"/>
                  <a:gd name="connsiteX131" fmla="*/ 3392428 w 3692679"/>
                  <a:gd name="connsiteY131" fmla="*/ 3746310 h 4046561"/>
                  <a:gd name="connsiteX132" fmla="*/ 3412900 w 3692679"/>
                  <a:gd name="connsiteY132" fmla="*/ 3814549 h 4046561"/>
                  <a:gd name="connsiteX133" fmla="*/ 3426547 w 3692679"/>
                  <a:gd name="connsiteY133" fmla="*/ 3903260 h 4046561"/>
                  <a:gd name="connsiteX134" fmla="*/ 3460667 w 3692679"/>
                  <a:gd name="connsiteY134" fmla="*/ 3937379 h 4046561"/>
                  <a:gd name="connsiteX135" fmla="*/ 3501610 w 3692679"/>
                  <a:gd name="connsiteY135" fmla="*/ 3978322 h 4046561"/>
                  <a:gd name="connsiteX136" fmla="*/ 3542553 w 3692679"/>
                  <a:gd name="connsiteY136" fmla="*/ 4012442 h 4046561"/>
                  <a:gd name="connsiteX137" fmla="*/ 3583497 w 3692679"/>
                  <a:gd name="connsiteY137" fmla="*/ 4046561 h 4046561"/>
                  <a:gd name="connsiteX138" fmla="*/ 3603968 w 3692679"/>
                  <a:gd name="connsiteY138" fmla="*/ 4005618 h 4046561"/>
                  <a:gd name="connsiteX139" fmla="*/ 3590321 w 3692679"/>
                  <a:gd name="connsiteY139" fmla="*/ 3957851 h 4046561"/>
                  <a:gd name="connsiteX140" fmla="*/ 3576673 w 3692679"/>
                  <a:gd name="connsiteY140" fmla="*/ 3910083 h 4046561"/>
                  <a:gd name="connsiteX141" fmla="*/ 3563025 w 3692679"/>
                  <a:gd name="connsiteY141" fmla="*/ 3889612 h 4046561"/>
                  <a:gd name="connsiteX142" fmla="*/ 3535730 w 3692679"/>
                  <a:gd name="connsiteY142" fmla="*/ 3828197 h 4046561"/>
                  <a:gd name="connsiteX143" fmla="*/ 3515258 w 3692679"/>
                  <a:gd name="connsiteY143" fmla="*/ 3780430 h 4046561"/>
                  <a:gd name="connsiteX144" fmla="*/ 3501610 w 3692679"/>
                  <a:gd name="connsiteY144" fmla="*/ 3759958 h 4046561"/>
                  <a:gd name="connsiteX145" fmla="*/ 3487962 w 3692679"/>
                  <a:gd name="connsiteY145" fmla="*/ 3719015 h 4046561"/>
                  <a:gd name="connsiteX146" fmla="*/ 3474315 w 3692679"/>
                  <a:gd name="connsiteY146" fmla="*/ 3678071 h 4046561"/>
                  <a:gd name="connsiteX147" fmla="*/ 3467491 w 3692679"/>
                  <a:gd name="connsiteY147" fmla="*/ 3650776 h 4046561"/>
                  <a:gd name="connsiteX148" fmla="*/ 3474459 w 3692679"/>
                  <a:gd name="connsiteY148" fmla="*/ 3569191 h 4046561"/>
                  <a:gd name="connsiteX149" fmla="*/ 3460811 w 3692679"/>
                  <a:gd name="connsiteY149" fmla="*/ 3514594 h 4046561"/>
                  <a:gd name="connsiteX150" fmla="*/ 3460812 w 3692679"/>
                  <a:gd name="connsiteY150" fmla="*/ 3384930 h 4046561"/>
                  <a:gd name="connsiteX151" fmla="*/ 3459852 w 3692679"/>
                  <a:gd name="connsiteY151" fmla="*/ 3330335 h 4046561"/>
                  <a:gd name="connsiteX152" fmla="*/ 3501755 w 3692679"/>
                  <a:gd name="connsiteY152" fmla="*/ 3282563 h 4046561"/>
                  <a:gd name="connsiteX153" fmla="*/ 3529053 w 3692679"/>
                  <a:gd name="connsiteY153" fmla="*/ 3241616 h 4046561"/>
                  <a:gd name="connsiteX154" fmla="*/ 3536023 w 3692679"/>
                  <a:gd name="connsiteY154" fmla="*/ 3153169 h 4046561"/>
                  <a:gd name="connsiteX155" fmla="*/ 3522082 w 3692679"/>
                  <a:gd name="connsiteY155" fmla="*/ 3057098 h 4046561"/>
                  <a:gd name="connsiteX156" fmla="*/ 3528906 w 3692679"/>
                  <a:gd name="connsiteY156" fmla="*/ 3036627 h 4046561"/>
                  <a:gd name="connsiteX157" fmla="*/ 3535730 w 3692679"/>
                  <a:gd name="connsiteY157" fmla="*/ 3009331 h 4046561"/>
                  <a:gd name="connsiteX158" fmla="*/ 3549377 w 3692679"/>
                  <a:gd name="connsiteY158" fmla="*/ 2968388 h 4046561"/>
                  <a:gd name="connsiteX159" fmla="*/ 3576673 w 3692679"/>
                  <a:gd name="connsiteY159" fmla="*/ 2886501 h 4046561"/>
                  <a:gd name="connsiteX160" fmla="*/ 3590321 w 3692679"/>
                  <a:gd name="connsiteY160" fmla="*/ 2838734 h 4046561"/>
                  <a:gd name="connsiteX161" fmla="*/ 3603968 w 3692679"/>
                  <a:gd name="connsiteY161" fmla="*/ 2797791 h 4046561"/>
                  <a:gd name="connsiteX162" fmla="*/ 3610792 w 3692679"/>
                  <a:gd name="connsiteY162" fmla="*/ 2770495 h 4046561"/>
                  <a:gd name="connsiteX163" fmla="*/ 3624440 w 3692679"/>
                  <a:gd name="connsiteY163" fmla="*/ 2729552 h 4046561"/>
                  <a:gd name="connsiteX164" fmla="*/ 3631264 w 3692679"/>
                  <a:gd name="connsiteY164" fmla="*/ 2681785 h 4046561"/>
                  <a:gd name="connsiteX165" fmla="*/ 3638088 w 3692679"/>
                  <a:gd name="connsiteY165" fmla="*/ 2654489 h 4046561"/>
                  <a:gd name="connsiteX166" fmla="*/ 3644912 w 3692679"/>
                  <a:gd name="connsiteY166" fmla="*/ 2593074 h 4046561"/>
                  <a:gd name="connsiteX167" fmla="*/ 3658559 w 3692679"/>
                  <a:gd name="connsiteY167" fmla="*/ 2483892 h 4046561"/>
                  <a:gd name="connsiteX168" fmla="*/ 3665383 w 3692679"/>
                  <a:gd name="connsiteY168" fmla="*/ 2333767 h 4046561"/>
                  <a:gd name="connsiteX169" fmla="*/ 3672207 w 3692679"/>
                  <a:gd name="connsiteY169" fmla="*/ 2272352 h 4046561"/>
                  <a:gd name="connsiteX170" fmla="*/ 3692679 w 3692679"/>
                  <a:gd name="connsiteY170" fmla="*/ 1924334 h 4046561"/>
                  <a:gd name="connsiteX171" fmla="*/ 3685855 w 3692679"/>
                  <a:gd name="connsiteY171" fmla="*/ 1828800 h 4046561"/>
                  <a:gd name="connsiteX172" fmla="*/ 3665383 w 3692679"/>
                  <a:gd name="connsiteY172" fmla="*/ 1760561 h 4046561"/>
                  <a:gd name="connsiteX173" fmla="*/ 3658559 w 3692679"/>
                  <a:gd name="connsiteY173" fmla="*/ 1726442 h 4046561"/>
                  <a:gd name="connsiteX174" fmla="*/ 3651735 w 3692679"/>
                  <a:gd name="connsiteY174" fmla="*/ 1705970 h 4046561"/>
                  <a:gd name="connsiteX175" fmla="*/ 3644912 w 3692679"/>
                  <a:gd name="connsiteY175" fmla="*/ 1726442 h 4046561"/>
                  <a:gd name="connsiteX176" fmla="*/ 3631264 w 3692679"/>
                  <a:gd name="connsiteY176" fmla="*/ 1746913 h 4046561"/>
                  <a:gd name="connsiteX177" fmla="*/ 3597144 w 3692679"/>
                  <a:gd name="connsiteY177" fmla="*/ 1801504 h 4046561"/>
                  <a:gd name="connsiteX178" fmla="*/ 3590321 w 3692679"/>
                  <a:gd name="connsiteY178" fmla="*/ 1821976 h 4046561"/>
                  <a:gd name="connsiteX179" fmla="*/ 3549377 w 3692679"/>
                  <a:gd name="connsiteY179" fmla="*/ 1842448 h 4046561"/>
                  <a:gd name="connsiteX180" fmla="*/ 3501610 w 3692679"/>
                  <a:gd name="connsiteY180" fmla="*/ 1862919 h 4046561"/>
                  <a:gd name="connsiteX181" fmla="*/ 3378780 w 3692679"/>
                  <a:gd name="connsiteY181" fmla="*/ 1835624 h 4046561"/>
                  <a:gd name="connsiteX182" fmla="*/ 3303856 w 3692679"/>
                  <a:gd name="connsiteY182" fmla="*/ 1822129 h 4046561"/>
                  <a:gd name="connsiteX183" fmla="*/ 3310679 w 3692679"/>
                  <a:gd name="connsiteY183" fmla="*/ 1603747 h 4046561"/>
                  <a:gd name="connsiteX184" fmla="*/ 3297030 w 3692679"/>
                  <a:gd name="connsiteY184" fmla="*/ 1487731 h 4046561"/>
                  <a:gd name="connsiteX185" fmla="*/ 3303718 w 3692679"/>
                  <a:gd name="connsiteY185" fmla="*/ 1398895 h 4046561"/>
                  <a:gd name="connsiteX186" fmla="*/ 3296894 w 3692679"/>
                  <a:gd name="connsiteY186" fmla="*/ 1378424 h 4046561"/>
                  <a:gd name="connsiteX187" fmla="*/ 3290070 w 3692679"/>
                  <a:gd name="connsiteY187" fmla="*/ 1357952 h 4046561"/>
                  <a:gd name="connsiteX188" fmla="*/ 3071706 w 3692679"/>
                  <a:gd name="connsiteY188" fmla="*/ 1330657 h 4046561"/>
                  <a:gd name="connsiteX189" fmla="*/ 2846518 w 3692679"/>
                  <a:gd name="connsiteY189" fmla="*/ 1337480 h 4046561"/>
                  <a:gd name="connsiteX190" fmla="*/ 2805691 w 3692679"/>
                  <a:gd name="connsiteY190" fmla="*/ 1351242 h 4046561"/>
                  <a:gd name="connsiteX191" fmla="*/ 2792043 w 3692679"/>
                  <a:gd name="connsiteY191" fmla="*/ 1385364 h 4046561"/>
                  <a:gd name="connsiteX192" fmla="*/ 2791927 w 3692679"/>
                  <a:gd name="connsiteY192" fmla="*/ 1473958 h 4046561"/>
                  <a:gd name="connsiteX193" fmla="*/ 2785103 w 3692679"/>
                  <a:gd name="connsiteY193" fmla="*/ 1521725 h 4046561"/>
                  <a:gd name="connsiteX194" fmla="*/ 2791927 w 3692679"/>
                  <a:gd name="connsiteY194" fmla="*/ 1705970 h 4046561"/>
                  <a:gd name="connsiteX195" fmla="*/ 2805574 w 3692679"/>
                  <a:gd name="connsiteY195" fmla="*/ 1808328 h 4046561"/>
                  <a:gd name="connsiteX196" fmla="*/ 2798750 w 3692679"/>
                  <a:gd name="connsiteY196" fmla="*/ 1835624 h 4046561"/>
                  <a:gd name="connsiteX197" fmla="*/ 2737335 w 3692679"/>
                  <a:gd name="connsiteY197" fmla="*/ 1828800 h 4046561"/>
                  <a:gd name="connsiteX198" fmla="*/ 2614506 w 3692679"/>
                  <a:gd name="connsiteY198" fmla="*/ 1821976 h 4046561"/>
                  <a:gd name="connsiteX199" fmla="*/ 2348374 w 3692679"/>
                  <a:gd name="connsiteY199" fmla="*/ 1808328 h 4046561"/>
                  <a:gd name="connsiteX200" fmla="*/ 2225638 w 3692679"/>
                  <a:gd name="connsiteY200" fmla="*/ 1815305 h 4046561"/>
                  <a:gd name="connsiteX201" fmla="*/ 2150573 w 3692679"/>
                  <a:gd name="connsiteY201" fmla="*/ 1815305 h 4046561"/>
                  <a:gd name="connsiteX202" fmla="*/ 1979968 w 3692679"/>
                  <a:gd name="connsiteY202" fmla="*/ 1808480 h 4046561"/>
                  <a:gd name="connsiteX203" fmla="*/ 1918470 w 3692679"/>
                  <a:gd name="connsiteY203" fmla="*/ 1753737 h 4046561"/>
                  <a:gd name="connsiteX204" fmla="*/ 1877527 w 3692679"/>
                  <a:gd name="connsiteY204" fmla="*/ 1692322 h 4046561"/>
                  <a:gd name="connsiteX205" fmla="*/ 1863879 w 3692679"/>
                  <a:gd name="connsiteY205" fmla="*/ 1671851 h 4046561"/>
                  <a:gd name="connsiteX206" fmla="*/ 1822935 w 3692679"/>
                  <a:gd name="connsiteY206" fmla="*/ 1630907 h 4046561"/>
                  <a:gd name="connsiteX207" fmla="*/ 1775168 w 3692679"/>
                  <a:gd name="connsiteY207" fmla="*/ 1576316 h 4046561"/>
                  <a:gd name="connsiteX208" fmla="*/ 1720577 w 3692679"/>
                  <a:gd name="connsiteY208" fmla="*/ 1514901 h 4046561"/>
                  <a:gd name="connsiteX209" fmla="*/ 1679634 w 3692679"/>
                  <a:gd name="connsiteY209" fmla="*/ 1487606 h 4046561"/>
                  <a:gd name="connsiteX210" fmla="*/ 1618219 w 3692679"/>
                  <a:gd name="connsiteY210" fmla="*/ 1439839 h 4046561"/>
                  <a:gd name="connsiteX211" fmla="*/ 1577276 w 3692679"/>
                  <a:gd name="connsiteY211" fmla="*/ 1398895 h 4046561"/>
                  <a:gd name="connsiteX212" fmla="*/ 1536333 w 3692679"/>
                  <a:gd name="connsiteY212" fmla="*/ 1371600 h 4046561"/>
                  <a:gd name="connsiteX213" fmla="*/ 1488565 w 3692679"/>
                  <a:gd name="connsiteY213" fmla="*/ 1310185 h 4046561"/>
                  <a:gd name="connsiteX214" fmla="*/ 1468094 w 3692679"/>
                  <a:gd name="connsiteY214" fmla="*/ 1289713 h 4046561"/>
                  <a:gd name="connsiteX215" fmla="*/ 1447622 w 3692679"/>
                  <a:gd name="connsiteY215" fmla="*/ 1282889 h 4046561"/>
                  <a:gd name="connsiteX216" fmla="*/ 1420327 w 3692679"/>
                  <a:gd name="connsiteY216" fmla="*/ 1248770 h 4046561"/>
                  <a:gd name="connsiteX217" fmla="*/ 1393031 w 3692679"/>
                  <a:gd name="connsiteY217" fmla="*/ 1214651 h 4046561"/>
                  <a:gd name="connsiteX218" fmla="*/ 1379383 w 3692679"/>
                  <a:gd name="connsiteY218" fmla="*/ 1194179 h 4046561"/>
                  <a:gd name="connsiteX219" fmla="*/ 1338440 w 3692679"/>
                  <a:gd name="connsiteY219" fmla="*/ 1153236 h 4046561"/>
                  <a:gd name="connsiteX220" fmla="*/ 1304321 w 3692679"/>
                  <a:gd name="connsiteY220" fmla="*/ 1125940 h 4046561"/>
                  <a:gd name="connsiteX221" fmla="*/ 1290673 w 3692679"/>
                  <a:gd name="connsiteY221" fmla="*/ 1098645 h 4046561"/>
                  <a:gd name="connsiteX222" fmla="*/ 1270201 w 3692679"/>
                  <a:gd name="connsiteY222" fmla="*/ 1084997 h 4046561"/>
                  <a:gd name="connsiteX223" fmla="*/ 1242906 w 3692679"/>
                  <a:gd name="connsiteY223" fmla="*/ 1064525 h 4046561"/>
                  <a:gd name="connsiteX224" fmla="*/ 1297551 w 3692679"/>
                  <a:gd name="connsiteY224" fmla="*/ 873530 h 4046561"/>
                  <a:gd name="connsiteX225" fmla="*/ 1345320 w 3692679"/>
                  <a:gd name="connsiteY225" fmla="*/ 743866 h 4046561"/>
                  <a:gd name="connsiteX226" fmla="*/ 1331672 w 3692679"/>
                  <a:gd name="connsiteY226" fmla="*/ 696095 h 4046561"/>
                  <a:gd name="connsiteX227" fmla="*/ 1249782 w 3692679"/>
                  <a:gd name="connsiteY227" fmla="*/ 696095 h 4046561"/>
                  <a:gd name="connsiteX228" fmla="*/ 1113344 w 3692679"/>
                  <a:gd name="connsiteY228" fmla="*/ 621082 h 4046561"/>
                  <a:gd name="connsiteX229" fmla="*/ 949519 w 3692679"/>
                  <a:gd name="connsiteY229" fmla="*/ 545956 h 4046561"/>
                  <a:gd name="connsiteX230" fmla="*/ 846197 w 3692679"/>
                  <a:gd name="connsiteY230" fmla="*/ 484536 h 4046561"/>
                  <a:gd name="connsiteX231" fmla="*/ 772090 w 3692679"/>
                  <a:gd name="connsiteY231" fmla="*/ 450415 h 4046561"/>
                  <a:gd name="connsiteX232" fmla="*/ 717496 w 3692679"/>
                  <a:gd name="connsiteY232" fmla="*/ 429940 h 4046561"/>
                  <a:gd name="connsiteX233" fmla="*/ 662904 w 3692679"/>
                  <a:gd name="connsiteY233" fmla="*/ 388994 h 4046561"/>
                  <a:gd name="connsiteX234" fmla="*/ 642430 w 3692679"/>
                  <a:gd name="connsiteY234" fmla="*/ 375345 h 4046561"/>
                  <a:gd name="connsiteX235" fmla="*/ 574189 w 3692679"/>
                  <a:gd name="connsiteY235" fmla="*/ 368521 h 4046561"/>
                  <a:gd name="connsiteX236" fmla="*/ 560564 w 3692679"/>
                  <a:gd name="connsiteY236" fmla="*/ 354900 h 4046561"/>
                  <a:gd name="connsiteX237" fmla="*/ 669728 w 3692679"/>
                  <a:gd name="connsiteY237" fmla="*/ 163787 h 4046561"/>
                  <a:gd name="connsiteX238" fmla="*/ 642457 w 3692679"/>
                  <a:gd name="connsiteY238" fmla="*/ 109204 h 4046561"/>
                  <a:gd name="connsiteX239" fmla="*/ 581060 w 3692679"/>
                  <a:gd name="connsiteY239" fmla="*/ 68261 h 4046561"/>
                  <a:gd name="connsiteX240" fmla="*/ 512772 w 3692679"/>
                  <a:gd name="connsiteY240" fmla="*/ 34122 h 4046561"/>
                  <a:gd name="connsiteX241" fmla="*/ 451335 w 3692679"/>
                  <a:gd name="connsiteY241" fmla="*/ 27295 h 4046561"/>
                  <a:gd name="connsiteX242" fmla="*/ 444512 w 3692679"/>
                  <a:gd name="connsiteY242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23640 w 3692679"/>
                  <a:gd name="connsiteY91" fmla="*/ 2839210 h 4046561"/>
                  <a:gd name="connsiteX92" fmla="*/ 2546479 w 3692679"/>
                  <a:gd name="connsiteY92" fmla="*/ 2900635 h 4046561"/>
                  <a:gd name="connsiteX93" fmla="*/ 2628263 w 3692679"/>
                  <a:gd name="connsiteY93" fmla="*/ 2941341 h 4046561"/>
                  <a:gd name="connsiteX94" fmla="*/ 2689680 w 3692679"/>
                  <a:gd name="connsiteY94" fmla="*/ 2982287 h 4046561"/>
                  <a:gd name="connsiteX95" fmla="*/ 2696392 w 3692679"/>
                  <a:gd name="connsiteY95" fmla="*/ 2995683 h 4046561"/>
                  <a:gd name="connsiteX96" fmla="*/ 2703216 w 3692679"/>
                  <a:gd name="connsiteY96" fmla="*/ 3016155 h 4046561"/>
                  <a:gd name="connsiteX97" fmla="*/ 2723688 w 3692679"/>
                  <a:gd name="connsiteY97" fmla="*/ 3057098 h 4046561"/>
                  <a:gd name="connsiteX98" fmla="*/ 2716864 w 3692679"/>
                  <a:gd name="connsiteY98" fmla="*/ 3118513 h 4046561"/>
                  <a:gd name="connsiteX99" fmla="*/ 2655560 w 3692679"/>
                  <a:gd name="connsiteY99" fmla="*/ 3193845 h 4046561"/>
                  <a:gd name="connsiteX100" fmla="*/ 2621439 w 3692679"/>
                  <a:gd name="connsiteY100" fmla="*/ 3248441 h 4046561"/>
                  <a:gd name="connsiteX101" fmla="*/ 2594034 w 3692679"/>
                  <a:gd name="connsiteY101" fmla="*/ 3323230 h 4046561"/>
                  <a:gd name="connsiteX102" fmla="*/ 2634977 w 3692679"/>
                  <a:gd name="connsiteY102" fmla="*/ 3357349 h 4046561"/>
                  <a:gd name="connsiteX103" fmla="*/ 2655449 w 3692679"/>
                  <a:gd name="connsiteY103" fmla="*/ 3364173 h 4046561"/>
                  <a:gd name="connsiteX104" fmla="*/ 2675921 w 3692679"/>
                  <a:gd name="connsiteY104" fmla="*/ 3377821 h 4046561"/>
                  <a:gd name="connsiteX105" fmla="*/ 2696392 w 3692679"/>
                  <a:gd name="connsiteY105" fmla="*/ 3384645 h 4046561"/>
                  <a:gd name="connsiteX106" fmla="*/ 2757807 w 3692679"/>
                  <a:gd name="connsiteY106" fmla="*/ 3418764 h 4046561"/>
                  <a:gd name="connsiteX107" fmla="*/ 2778279 w 3692679"/>
                  <a:gd name="connsiteY107" fmla="*/ 3432412 h 4046561"/>
                  <a:gd name="connsiteX108" fmla="*/ 2826164 w 3692679"/>
                  <a:gd name="connsiteY108" fmla="*/ 3473648 h 4046561"/>
                  <a:gd name="connsiteX109" fmla="*/ 2880757 w 3692679"/>
                  <a:gd name="connsiteY109" fmla="*/ 3507771 h 4046561"/>
                  <a:gd name="connsiteX110" fmla="*/ 2921580 w 3692679"/>
                  <a:gd name="connsiteY110" fmla="*/ 3500651 h 4046561"/>
                  <a:gd name="connsiteX111" fmla="*/ 2989944 w 3692679"/>
                  <a:gd name="connsiteY111" fmla="*/ 3439525 h 4046561"/>
                  <a:gd name="connsiteX112" fmla="*/ 3092177 w 3692679"/>
                  <a:gd name="connsiteY112" fmla="*/ 3370997 h 4046561"/>
                  <a:gd name="connsiteX113" fmla="*/ 3105825 w 3692679"/>
                  <a:gd name="connsiteY113" fmla="*/ 3350525 h 4046561"/>
                  <a:gd name="connsiteX114" fmla="*/ 3119473 w 3692679"/>
                  <a:gd name="connsiteY114" fmla="*/ 3370997 h 4046561"/>
                  <a:gd name="connsiteX115" fmla="*/ 3126297 w 3692679"/>
                  <a:gd name="connsiteY115" fmla="*/ 3391468 h 4046561"/>
                  <a:gd name="connsiteX116" fmla="*/ 3167240 w 3692679"/>
                  <a:gd name="connsiteY116" fmla="*/ 3418764 h 4046561"/>
                  <a:gd name="connsiteX117" fmla="*/ 3187712 w 3692679"/>
                  <a:gd name="connsiteY117" fmla="*/ 3432412 h 4046561"/>
                  <a:gd name="connsiteX118" fmla="*/ 3228655 w 3692679"/>
                  <a:gd name="connsiteY118" fmla="*/ 3405116 h 4046561"/>
                  <a:gd name="connsiteX119" fmla="*/ 3242303 w 3692679"/>
                  <a:gd name="connsiteY119" fmla="*/ 3425588 h 4046561"/>
                  <a:gd name="connsiteX120" fmla="*/ 3283246 w 3692679"/>
                  <a:gd name="connsiteY120" fmla="*/ 3459707 h 4046561"/>
                  <a:gd name="connsiteX121" fmla="*/ 3310541 w 3692679"/>
                  <a:gd name="connsiteY121" fmla="*/ 3500651 h 4046561"/>
                  <a:gd name="connsiteX122" fmla="*/ 3296894 w 3692679"/>
                  <a:gd name="connsiteY122" fmla="*/ 3521122 h 4046561"/>
                  <a:gd name="connsiteX123" fmla="*/ 3283246 w 3692679"/>
                  <a:gd name="connsiteY123" fmla="*/ 3562066 h 4046561"/>
                  <a:gd name="connsiteX124" fmla="*/ 3269598 w 3692679"/>
                  <a:gd name="connsiteY124" fmla="*/ 3582537 h 4046561"/>
                  <a:gd name="connsiteX125" fmla="*/ 3262774 w 3692679"/>
                  <a:gd name="connsiteY125" fmla="*/ 3603009 h 4046561"/>
                  <a:gd name="connsiteX126" fmla="*/ 3290070 w 3692679"/>
                  <a:gd name="connsiteY126" fmla="*/ 3650776 h 4046561"/>
                  <a:gd name="connsiteX127" fmla="*/ 3310541 w 3692679"/>
                  <a:gd name="connsiteY127" fmla="*/ 3664424 h 4046561"/>
                  <a:gd name="connsiteX128" fmla="*/ 3351485 w 3692679"/>
                  <a:gd name="connsiteY128" fmla="*/ 3691719 h 4046561"/>
                  <a:gd name="connsiteX129" fmla="*/ 3371956 w 3692679"/>
                  <a:gd name="connsiteY129" fmla="*/ 3705367 h 4046561"/>
                  <a:gd name="connsiteX130" fmla="*/ 3378780 w 3692679"/>
                  <a:gd name="connsiteY130" fmla="*/ 3725839 h 4046561"/>
                  <a:gd name="connsiteX131" fmla="*/ 3392428 w 3692679"/>
                  <a:gd name="connsiteY131" fmla="*/ 3746310 h 4046561"/>
                  <a:gd name="connsiteX132" fmla="*/ 3412900 w 3692679"/>
                  <a:gd name="connsiteY132" fmla="*/ 3814549 h 4046561"/>
                  <a:gd name="connsiteX133" fmla="*/ 3426547 w 3692679"/>
                  <a:gd name="connsiteY133" fmla="*/ 3903260 h 4046561"/>
                  <a:gd name="connsiteX134" fmla="*/ 3460667 w 3692679"/>
                  <a:gd name="connsiteY134" fmla="*/ 3937379 h 4046561"/>
                  <a:gd name="connsiteX135" fmla="*/ 3501610 w 3692679"/>
                  <a:gd name="connsiteY135" fmla="*/ 3978322 h 4046561"/>
                  <a:gd name="connsiteX136" fmla="*/ 3542553 w 3692679"/>
                  <a:gd name="connsiteY136" fmla="*/ 4012442 h 4046561"/>
                  <a:gd name="connsiteX137" fmla="*/ 3583497 w 3692679"/>
                  <a:gd name="connsiteY137" fmla="*/ 4046561 h 4046561"/>
                  <a:gd name="connsiteX138" fmla="*/ 3603968 w 3692679"/>
                  <a:gd name="connsiteY138" fmla="*/ 4005618 h 4046561"/>
                  <a:gd name="connsiteX139" fmla="*/ 3590321 w 3692679"/>
                  <a:gd name="connsiteY139" fmla="*/ 3957851 h 4046561"/>
                  <a:gd name="connsiteX140" fmla="*/ 3576673 w 3692679"/>
                  <a:gd name="connsiteY140" fmla="*/ 3910083 h 4046561"/>
                  <a:gd name="connsiteX141" fmla="*/ 3563025 w 3692679"/>
                  <a:gd name="connsiteY141" fmla="*/ 3889612 h 4046561"/>
                  <a:gd name="connsiteX142" fmla="*/ 3535730 w 3692679"/>
                  <a:gd name="connsiteY142" fmla="*/ 3828197 h 4046561"/>
                  <a:gd name="connsiteX143" fmla="*/ 3515258 w 3692679"/>
                  <a:gd name="connsiteY143" fmla="*/ 3780430 h 4046561"/>
                  <a:gd name="connsiteX144" fmla="*/ 3501610 w 3692679"/>
                  <a:gd name="connsiteY144" fmla="*/ 3759958 h 4046561"/>
                  <a:gd name="connsiteX145" fmla="*/ 3487962 w 3692679"/>
                  <a:gd name="connsiteY145" fmla="*/ 3719015 h 4046561"/>
                  <a:gd name="connsiteX146" fmla="*/ 3474315 w 3692679"/>
                  <a:gd name="connsiteY146" fmla="*/ 3678071 h 4046561"/>
                  <a:gd name="connsiteX147" fmla="*/ 3467491 w 3692679"/>
                  <a:gd name="connsiteY147" fmla="*/ 3650776 h 4046561"/>
                  <a:gd name="connsiteX148" fmla="*/ 3474459 w 3692679"/>
                  <a:gd name="connsiteY148" fmla="*/ 3569191 h 4046561"/>
                  <a:gd name="connsiteX149" fmla="*/ 3460811 w 3692679"/>
                  <a:gd name="connsiteY149" fmla="*/ 3514594 h 4046561"/>
                  <a:gd name="connsiteX150" fmla="*/ 3460812 w 3692679"/>
                  <a:gd name="connsiteY150" fmla="*/ 3384930 h 4046561"/>
                  <a:gd name="connsiteX151" fmla="*/ 3459852 w 3692679"/>
                  <a:gd name="connsiteY151" fmla="*/ 3330335 h 4046561"/>
                  <a:gd name="connsiteX152" fmla="*/ 3501755 w 3692679"/>
                  <a:gd name="connsiteY152" fmla="*/ 3282563 h 4046561"/>
                  <a:gd name="connsiteX153" fmla="*/ 3529053 w 3692679"/>
                  <a:gd name="connsiteY153" fmla="*/ 3241616 h 4046561"/>
                  <a:gd name="connsiteX154" fmla="*/ 3536023 w 3692679"/>
                  <a:gd name="connsiteY154" fmla="*/ 3153169 h 4046561"/>
                  <a:gd name="connsiteX155" fmla="*/ 3522082 w 3692679"/>
                  <a:gd name="connsiteY155" fmla="*/ 3057098 h 4046561"/>
                  <a:gd name="connsiteX156" fmla="*/ 3556350 w 3692679"/>
                  <a:gd name="connsiteY156" fmla="*/ 3043707 h 4046561"/>
                  <a:gd name="connsiteX157" fmla="*/ 3535730 w 3692679"/>
                  <a:gd name="connsiteY157" fmla="*/ 3009331 h 4046561"/>
                  <a:gd name="connsiteX158" fmla="*/ 3549377 w 3692679"/>
                  <a:gd name="connsiteY158" fmla="*/ 2968388 h 4046561"/>
                  <a:gd name="connsiteX159" fmla="*/ 3576673 w 3692679"/>
                  <a:gd name="connsiteY159" fmla="*/ 2886501 h 4046561"/>
                  <a:gd name="connsiteX160" fmla="*/ 3590321 w 3692679"/>
                  <a:gd name="connsiteY160" fmla="*/ 2838734 h 4046561"/>
                  <a:gd name="connsiteX161" fmla="*/ 3603968 w 3692679"/>
                  <a:gd name="connsiteY161" fmla="*/ 2797791 h 4046561"/>
                  <a:gd name="connsiteX162" fmla="*/ 3610792 w 3692679"/>
                  <a:gd name="connsiteY162" fmla="*/ 2770495 h 4046561"/>
                  <a:gd name="connsiteX163" fmla="*/ 3624440 w 3692679"/>
                  <a:gd name="connsiteY163" fmla="*/ 2729552 h 4046561"/>
                  <a:gd name="connsiteX164" fmla="*/ 3631264 w 3692679"/>
                  <a:gd name="connsiteY164" fmla="*/ 2681785 h 4046561"/>
                  <a:gd name="connsiteX165" fmla="*/ 3638088 w 3692679"/>
                  <a:gd name="connsiteY165" fmla="*/ 2654489 h 4046561"/>
                  <a:gd name="connsiteX166" fmla="*/ 3644912 w 3692679"/>
                  <a:gd name="connsiteY166" fmla="*/ 2593074 h 4046561"/>
                  <a:gd name="connsiteX167" fmla="*/ 3658559 w 3692679"/>
                  <a:gd name="connsiteY167" fmla="*/ 2483892 h 4046561"/>
                  <a:gd name="connsiteX168" fmla="*/ 3665383 w 3692679"/>
                  <a:gd name="connsiteY168" fmla="*/ 2333767 h 4046561"/>
                  <a:gd name="connsiteX169" fmla="*/ 3672207 w 3692679"/>
                  <a:gd name="connsiteY169" fmla="*/ 2272352 h 4046561"/>
                  <a:gd name="connsiteX170" fmla="*/ 3692679 w 3692679"/>
                  <a:gd name="connsiteY170" fmla="*/ 1924334 h 4046561"/>
                  <a:gd name="connsiteX171" fmla="*/ 3685855 w 3692679"/>
                  <a:gd name="connsiteY171" fmla="*/ 1828800 h 4046561"/>
                  <a:gd name="connsiteX172" fmla="*/ 3665383 w 3692679"/>
                  <a:gd name="connsiteY172" fmla="*/ 1760561 h 4046561"/>
                  <a:gd name="connsiteX173" fmla="*/ 3658559 w 3692679"/>
                  <a:gd name="connsiteY173" fmla="*/ 1726442 h 4046561"/>
                  <a:gd name="connsiteX174" fmla="*/ 3651735 w 3692679"/>
                  <a:gd name="connsiteY174" fmla="*/ 1705970 h 4046561"/>
                  <a:gd name="connsiteX175" fmla="*/ 3644912 w 3692679"/>
                  <a:gd name="connsiteY175" fmla="*/ 1726442 h 4046561"/>
                  <a:gd name="connsiteX176" fmla="*/ 3631264 w 3692679"/>
                  <a:gd name="connsiteY176" fmla="*/ 1746913 h 4046561"/>
                  <a:gd name="connsiteX177" fmla="*/ 3597144 w 3692679"/>
                  <a:gd name="connsiteY177" fmla="*/ 1801504 h 4046561"/>
                  <a:gd name="connsiteX178" fmla="*/ 3590321 w 3692679"/>
                  <a:gd name="connsiteY178" fmla="*/ 1821976 h 4046561"/>
                  <a:gd name="connsiteX179" fmla="*/ 3549377 w 3692679"/>
                  <a:gd name="connsiteY179" fmla="*/ 1842448 h 4046561"/>
                  <a:gd name="connsiteX180" fmla="*/ 3501610 w 3692679"/>
                  <a:gd name="connsiteY180" fmla="*/ 1862919 h 4046561"/>
                  <a:gd name="connsiteX181" fmla="*/ 3378780 w 3692679"/>
                  <a:gd name="connsiteY181" fmla="*/ 1835624 h 4046561"/>
                  <a:gd name="connsiteX182" fmla="*/ 3303856 w 3692679"/>
                  <a:gd name="connsiteY182" fmla="*/ 1822129 h 4046561"/>
                  <a:gd name="connsiteX183" fmla="*/ 3310679 w 3692679"/>
                  <a:gd name="connsiteY183" fmla="*/ 1603747 h 4046561"/>
                  <a:gd name="connsiteX184" fmla="*/ 3297030 w 3692679"/>
                  <a:gd name="connsiteY184" fmla="*/ 1487731 h 4046561"/>
                  <a:gd name="connsiteX185" fmla="*/ 3303718 w 3692679"/>
                  <a:gd name="connsiteY185" fmla="*/ 1398895 h 4046561"/>
                  <a:gd name="connsiteX186" fmla="*/ 3296894 w 3692679"/>
                  <a:gd name="connsiteY186" fmla="*/ 1378424 h 4046561"/>
                  <a:gd name="connsiteX187" fmla="*/ 3290070 w 3692679"/>
                  <a:gd name="connsiteY187" fmla="*/ 1357952 h 4046561"/>
                  <a:gd name="connsiteX188" fmla="*/ 3071706 w 3692679"/>
                  <a:gd name="connsiteY188" fmla="*/ 1330657 h 4046561"/>
                  <a:gd name="connsiteX189" fmla="*/ 2846518 w 3692679"/>
                  <a:gd name="connsiteY189" fmla="*/ 1337480 h 4046561"/>
                  <a:gd name="connsiteX190" fmla="*/ 2805691 w 3692679"/>
                  <a:gd name="connsiteY190" fmla="*/ 1351242 h 4046561"/>
                  <a:gd name="connsiteX191" fmla="*/ 2792043 w 3692679"/>
                  <a:gd name="connsiteY191" fmla="*/ 1385364 h 4046561"/>
                  <a:gd name="connsiteX192" fmla="*/ 2791927 w 3692679"/>
                  <a:gd name="connsiteY192" fmla="*/ 1473958 h 4046561"/>
                  <a:gd name="connsiteX193" fmla="*/ 2785103 w 3692679"/>
                  <a:gd name="connsiteY193" fmla="*/ 1521725 h 4046561"/>
                  <a:gd name="connsiteX194" fmla="*/ 2791927 w 3692679"/>
                  <a:gd name="connsiteY194" fmla="*/ 1705970 h 4046561"/>
                  <a:gd name="connsiteX195" fmla="*/ 2805574 w 3692679"/>
                  <a:gd name="connsiteY195" fmla="*/ 1808328 h 4046561"/>
                  <a:gd name="connsiteX196" fmla="*/ 2798750 w 3692679"/>
                  <a:gd name="connsiteY196" fmla="*/ 1835624 h 4046561"/>
                  <a:gd name="connsiteX197" fmla="*/ 2737335 w 3692679"/>
                  <a:gd name="connsiteY197" fmla="*/ 1828800 h 4046561"/>
                  <a:gd name="connsiteX198" fmla="*/ 2614506 w 3692679"/>
                  <a:gd name="connsiteY198" fmla="*/ 1821976 h 4046561"/>
                  <a:gd name="connsiteX199" fmla="*/ 2348374 w 3692679"/>
                  <a:gd name="connsiteY199" fmla="*/ 1808328 h 4046561"/>
                  <a:gd name="connsiteX200" fmla="*/ 2225638 w 3692679"/>
                  <a:gd name="connsiteY200" fmla="*/ 1815305 h 4046561"/>
                  <a:gd name="connsiteX201" fmla="*/ 2150573 w 3692679"/>
                  <a:gd name="connsiteY201" fmla="*/ 1815305 h 4046561"/>
                  <a:gd name="connsiteX202" fmla="*/ 1979968 w 3692679"/>
                  <a:gd name="connsiteY202" fmla="*/ 1808480 h 4046561"/>
                  <a:gd name="connsiteX203" fmla="*/ 1918470 w 3692679"/>
                  <a:gd name="connsiteY203" fmla="*/ 1753737 h 4046561"/>
                  <a:gd name="connsiteX204" fmla="*/ 1877527 w 3692679"/>
                  <a:gd name="connsiteY204" fmla="*/ 1692322 h 4046561"/>
                  <a:gd name="connsiteX205" fmla="*/ 1863879 w 3692679"/>
                  <a:gd name="connsiteY205" fmla="*/ 1671851 h 4046561"/>
                  <a:gd name="connsiteX206" fmla="*/ 1822935 w 3692679"/>
                  <a:gd name="connsiteY206" fmla="*/ 1630907 h 4046561"/>
                  <a:gd name="connsiteX207" fmla="*/ 1775168 w 3692679"/>
                  <a:gd name="connsiteY207" fmla="*/ 1576316 h 4046561"/>
                  <a:gd name="connsiteX208" fmla="*/ 1720577 w 3692679"/>
                  <a:gd name="connsiteY208" fmla="*/ 1514901 h 4046561"/>
                  <a:gd name="connsiteX209" fmla="*/ 1679634 w 3692679"/>
                  <a:gd name="connsiteY209" fmla="*/ 1487606 h 4046561"/>
                  <a:gd name="connsiteX210" fmla="*/ 1618219 w 3692679"/>
                  <a:gd name="connsiteY210" fmla="*/ 1439839 h 4046561"/>
                  <a:gd name="connsiteX211" fmla="*/ 1577276 w 3692679"/>
                  <a:gd name="connsiteY211" fmla="*/ 1398895 h 4046561"/>
                  <a:gd name="connsiteX212" fmla="*/ 1536333 w 3692679"/>
                  <a:gd name="connsiteY212" fmla="*/ 1371600 h 4046561"/>
                  <a:gd name="connsiteX213" fmla="*/ 1488565 w 3692679"/>
                  <a:gd name="connsiteY213" fmla="*/ 1310185 h 4046561"/>
                  <a:gd name="connsiteX214" fmla="*/ 1468094 w 3692679"/>
                  <a:gd name="connsiteY214" fmla="*/ 1289713 h 4046561"/>
                  <a:gd name="connsiteX215" fmla="*/ 1447622 w 3692679"/>
                  <a:gd name="connsiteY215" fmla="*/ 1282889 h 4046561"/>
                  <a:gd name="connsiteX216" fmla="*/ 1420327 w 3692679"/>
                  <a:gd name="connsiteY216" fmla="*/ 1248770 h 4046561"/>
                  <a:gd name="connsiteX217" fmla="*/ 1393031 w 3692679"/>
                  <a:gd name="connsiteY217" fmla="*/ 1214651 h 4046561"/>
                  <a:gd name="connsiteX218" fmla="*/ 1379383 w 3692679"/>
                  <a:gd name="connsiteY218" fmla="*/ 1194179 h 4046561"/>
                  <a:gd name="connsiteX219" fmla="*/ 1338440 w 3692679"/>
                  <a:gd name="connsiteY219" fmla="*/ 1153236 h 4046561"/>
                  <a:gd name="connsiteX220" fmla="*/ 1304321 w 3692679"/>
                  <a:gd name="connsiteY220" fmla="*/ 1125940 h 4046561"/>
                  <a:gd name="connsiteX221" fmla="*/ 1290673 w 3692679"/>
                  <a:gd name="connsiteY221" fmla="*/ 1098645 h 4046561"/>
                  <a:gd name="connsiteX222" fmla="*/ 1270201 w 3692679"/>
                  <a:gd name="connsiteY222" fmla="*/ 1084997 h 4046561"/>
                  <a:gd name="connsiteX223" fmla="*/ 1242906 w 3692679"/>
                  <a:gd name="connsiteY223" fmla="*/ 1064525 h 4046561"/>
                  <a:gd name="connsiteX224" fmla="*/ 1297551 w 3692679"/>
                  <a:gd name="connsiteY224" fmla="*/ 873530 h 4046561"/>
                  <a:gd name="connsiteX225" fmla="*/ 1345320 w 3692679"/>
                  <a:gd name="connsiteY225" fmla="*/ 743866 h 4046561"/>
                  <a:gd name="connsiteX226" fmla="*/ 1331672 w 3692679"/>
                  <a:gd name="connsiteY226" fmla="*/ 696095 h 4046561"/>
                  <a:gd name="connsiteX227" fmla="*/ 1249782 w 3692679"/>
                  <a:gd name="connsiteY227" fmla="*/ 696095 h 4046561"/>
                  <a:gd name="connsiteX228" fmla="*/ 1113344 w 3692679"/>
                  <a:gd name="connsiteY228" fmla="*/ 621082 h 4046561"/>
                  <a:gd name="connsiteX229" fmla="*/ 949519 w 3692679"/>
                  <a:gd name="connsiteY229" fmla="*/ 545956 h 4046561"/>
                  <a:gd name="connsiteX230" fmla="*/ 846197 w 3692679"/>
                  <a:gd name="connsiteY230" fmla="*/ 484536 h 4046561"/>
                  <a:gd name="connsiteX231" fmla="*/ 772090 w 3692679"/>
                  <a:gd name="connsiteY231" fmla="*/ 450415 h 4046561"/>
                  <a:gd name="connsiteX232" fmla="*/ 717496 w 3692679"/>
                  <a:gd name="connsiteY232" fmla="*/ 429940 h 4046561"/>
                  <a:gd name="connsiteX233" fmla="*/ 662904 w 3692679"/>
                  <a:gd name="connsiteY233" fmla="*/ 388994 h 4046561"/>
                  <a:gd name="connsiteX234" fmla="*/ 642430 w 3692679"/>
                  <a:gd name="connsiteY234" fmla="*/ 375345 h 4046561"/>
                  <a:gd name="connsiteX235" fmla="*/ 574189 w 3692679"/>
                  <a:gd name="connsiteY235" fmla="*/ 368521 h 4046561"/>
                  <a:gd name="connsiteX236" fmla="*/ 560564 w 3692679"/>
                  <a:gd name="connsiteY236" fmla="*/ 354900 h 4046561"/>
                  <a:gd name="connsiteX237" fmla="*/ 669728 w 3692679"/>
                  <a:gd name="connsiteY237" fmla="*/ 163787 h 4046561"/>
                  <a:gd name="connsiteX238" fmla="*/ 642457 w 3692679"/>
                  <a:gd name="connsiteY238" fmla="*/ 109204 h 4046561"/>
                  <a:gd name="connsiteX239" fmla="*/ 581060 w 3692679"/>
                  <a:gd name="connsiteY239" fmla="*/ 68261 h 4046561"/>
                  <a:gd name="connsiteX240" fmla="*/ 512772 w 3692679"/>
                  <a:gd name="connsiteY240" fmla="*/ 34122 h 4046561"/>
                  <a:gd name="connsiteX241" fmla="*/ 451335 w 3692679"/>
                  <a:gd name="connsiteY241" fmla="*/ 27295 h 4046561"/>
                  <a:gd name="connsiteX242" fmla="*/ 444512 w 3692679"/>
                  <a:gd name="connsiteY242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23640 w 3692679"/>
                  <a:gd name="connsiteY91" fmla="*/ 2839210 h 4046561"/>
                  <a:gd name="connsiteX92" fmla="*/ 2546479 w 3692679"/>
                  <a:gd name="connsiteY92" fmla="*/ 2900635 h 4046561"/>
                  <a:gd name="connsiteX93" fmla="*/ 2628263 w 3692679"/>
                  <a:gd name="connsiteY93" fmla="*/ 2941341 h 4046561"/>
                  <a:gd name="connsiteX94" fmla="*/ 2689680 w 3692679"/>
                  <a:gd name="connsiteY94" fmla="*/ 2982287 h 4046561"/>
                  <a:gd name="connsiteX95" fmla="*/ 2696392 w 3692679"/>
                  <a:gd name="connsiteY95" fmla="*/ 2995683 h 4046561"/>
                  <a:gd name="connsiteX96" fmla="*/ 2703216 w 3692679"/>
                  <a:gd name="connsiteY96" fmla="*/ 3016155 h 4046561"/>
                  <a:gd name="connsiteX97" fmla="*/ 2723688 w 3692679"/>
                  <a:gd name="connsiteY97" fmla="*/ 3057098 h 4046561"/>
                  <a:gd name="connsiteX98" fmla="*/ 2716864 w 3692679"/>
                  <a:gd name="connsiteY98" fmla="*/ 3118513 h 4046561"/>
                  <a:gd name="connsiteX99" fmla="*/ 2655560 w 3692679"/>
                  <a:gd name="connsiteY99" fmla="*/ 3193845 h 4046561"/>
                  <a:gd name="connsiteX100" fmla="*/ 2621439 w 3692679"/>
                  <a:gd name="connsiteY100" fmla="*/ 3248441 h 4046561"/>
                  <a:gd name="connsiteX101" fmla="*/ 2594034 w 3692679"/>
                  <a:gd name="connsiteY101" fmla="*/ 3323230 h 4046561"/>
                  <a:gd name="connsiteX102" fmla="*/ 2634977 w 3692679"/>
                  <a:gd name="connsiteY102" fmla="*/ 3357349 h 4046561"/>
                  <a:gd name="connsiteX103" fmla="*/ 2655449 w 3692679"/>
                  <a:gd name="connsiteY103" fmla="*/ 3364173 h 4046561"/>
                  <a:gd name="connsiteX104" fmla="*/ 2675921 w 3692679"/>
                  <a:gd name="connsiteY104" fmla="*/ 3377821 h 4046561"/>
                  <a:gd name="connsiteX105" fmla="*/ 2696392 w 3692679"/>
                  <a:gd name="connsiteY105" fmla="*/ 3384645 h 4046561"/>
                  <a:gd name="connsiteX106" fmla="*/ 2757807 w 3692679"/>
                  <a:gd name="connsiteY106" fmla="*/ 3418764 h 4046561"/>
                  <a:gd name="connsiteX107" fmla="*/ 2778279 w 3692679"/>
                  <a:gd name="connsiteY107" fmla="*/ 3432412 h 4046561"/>
                  <a:gd name="connsiteX108" fmla="*/ 2826164 w 3692679"/>
                  <a:gd name="connsiteY108" fmla="*/ 3473648 h 4046561"/>
                  <a:gd name="connsiteX109" fmla="*/ 2880757 w 3692679"/>
                  <a:gd name="connsiteY109" fmla="*/ 3507771 h 4046561"/>
                  <a:gd name="connsiteX110" fmla="*/ 2921580 w 3692679"/>
                  <a:gd name="connsiteY110" fmla="*/ 3500651 h 4046561"/>
                  <a:gd name="connsiteX111" fmla="*/ 2989944 w 3692679"/>
                  <a:gd name="connsiteY111" fmla="*/ 3439525 h 4046561"/>
                  <a:gd name="connsiteX112" fmla="*/ 3092177 w 3692679"/>
                  <a:gd name="connsiteY112" fmla="*/ 3370997 h 4046561"/>
                  <a:gd name="connsiteX113" fmla="*/ 3105825 w 3692679"/>
                  <a:gd name="connsiteY113" fmla="*/ 3350525 h 4046561"/>
                  <a:gd name="connsiteX114" fmla="*/ 3119473 w 3692679"/>
                  <a:gd name="connsiteY114" fmla="*/ 3370997 h 4046561"/>
                  <a:gd name="connsiteX115" fmla="*/ 3126297 w 3692679"/>
                  <a:gd name="connsiteY115" fmla="*/ 3391468 h 4046561"/>
                  <a:gd name="connsiteX116" fmla="*/ 3167240 w 3692679"/>
                  <a:gd name="connsiteY116" fmla="*/ 3418764 h 4046561"/>
                  <a:gd name="connsiteX117" fmla="*/ 3187712 w 3692679"/>
                  <a:gd name="connsiteY117" fmla="*/ 3432412 h 4046561"/>
                  <a:gd name="connsiteX118" fmla="*/ 3228655 w 3692679"/>
                  <a:gd name="connsiteY118" fmla="*/ 3405116 h 4046561"/>
                  <a:gd name="connsiteX119" fmla="*/ 3242303 w 3692679"/>
                  <a:gd name="connsiteY119" fmla="*/ 3425588 h 4046561"/>
                  <a:gd name="connsiteX120" fmla="*/ 3283246 w 3692679"/>
                  <a:gd name="connsiteY120" fmla="*/ 3459707 h 4046561"/>
                  <a:gd name="connsiteX121" fmla="*/ 3310541 w 3692679"/>
                  <a:gd name="connsiteY121" fmla="*/ 3500651 h 4046561"/>
                  <a:gd name="connsiteX122" fmla="*/ 3296894 w 3692679"/>
                  <a:gd name="connsiteY122" fmla="*/ 3521122 h 4046561"/>
                  <a:gd name="connsiteX123" fmla="*/ 3283246 w 3692679"/>
                  <a:gd name="connsiteY123" fmla="*/ 3562066 h 4046561"/>
                  <a:gd name="connsiteX124" fmla="*/ 3269598 w 3692679"/>
                  <a:gd name="connsiteY124" fmla="*/ 3582537 h 4046561"/>
                  <a:gd name="connsiteX125" fmla="*/ 3262774 w 3692679"/>
                  <a:gd name="connsiteY125" fmla="*/ 3603009 h 4046561"/>
                  <a:gd name="connsiteX126" fmla="*/ 3290070 w 3692679"/>
                  <a:gd name="connsiteY126" fmla="*/ 3650776 h 4046561"/>
                  <a:gd name="connsiteX127" fmla="*/ 3310541 w 3692679"/>
                  <a:gd name="connsiteY127" fmla="*/ 3664424 h 4046561"/>
                  <a:gd name="connsiteX128" fmla="*/ 3351485 w 3692679"/>
                  <a:gd name="connsiteY128" fmla="*/ 3691719 h 4046561"/>
                  <a:gd name="connsiteX129" fmla="*/ 3371956 w 3692679"/>
                  <a:gd name="connsiteY129" fmla="*/ 3705367 h 4046561"/>
                  <a:gd name="connsiteX130" fmla="*/ 3378780 w 3692679"/>
                  <a:gd name="connsiteY130" fmla="*/ 3725839 h 4046561"/>
                  <a:gd name="connsiteX131" fmla="*/ 3392428 w 3692679"/>
                  <a:gd name="connsiteY131" fmla="*/ 3746310 h 4046561"/>
                  <a:gd name="connsiteX132" fmla="*/ 3412900 w 3692679"/>
                  <a:gd name="connsiteY132" fmla="*/ 3814549 h 4046561"/>
                  <a:gd name="connsiteX133" fmla="*/ 3426547 w 3692679"/>
                  <a:gd name="connsiteY133" fmla="*/ 3903260 h 4046561"/>
                  <a:gd name="connsiteX134" fmla="*/ 3460667 w 3692679"/>
                  <a:gd name="connsiteY134" fmla="*/ 3937379 h 4046561"/>
                  <a:gd name="connsiteX135" fmla="*/ 3501610 w 3692679"/>
                  <a:gd name="connsiteY135" fmla="*/ 3978322 h 4046561"/>
                  <a:gd name="connsiteX136" fmla="*/ 3542553 w 3692679"/>
                  <a:gd name="connsiteY136" fmla="*/ 4012442 h 4046561"/>
                  <a:gd name="connsiteX137" fmla="*/ 3583497 w 3692679"/>
                  <a:gd name="connsiteY137" fmla="*/ 4046561 h 4046561"/>
                  <a:gd name="connsiteX138" fmla="*/ 3603968 w 3692679"/>
                  <a:gd name="connsiteY138" fmla="*/ 4005618 h 4046561"/>
                  <a:gd name="connsiteX139" fmla="*/ 3590321 w 3692679"/>
                  <a:gd name="connsiteY139" fmla="*/ 3957851 h 4046561"/>
                  <a:gd name="connsiteX140" fmla="*/ 3576673 w 3692679"/>
                  <a:gd name="connsiteY140" fmla="*/ 3910083 h 4046561"/>
                  <a:gd name="connsiteX141" fmla="*/ 3563025 w 3692679"/>
                  <a:gd name="connsiteY141" fmla="*/ 3889612 h 4046561"/>
                  <a:gd name="connsiteX142" fmla="*/ 3535730 w 3692679"/>
                  <a:gd name="connsiteY142" fmla="*/ 3828197 h 4046561"/>
                  <a:gd name="connsiteX143" fmla="*/ 3515258 w 3692679"/>
                  <a:gd name="connsiteY143" fmla="*/ 3780430 h 4046561"/>
                  <a:gd name="connsiteX144" fmla="*/ 3501610 w 3692679"/>
                  <a:gd name="connsiteY144" fmla="*/ 3759958 h 4046561"/>
                  <a:gd name="connsiteX145" fmla="*/ 3487962 w 3692679"/>
                  <a:gd name="connsiteY145" fmla="*/ 3719015 h 4046561"/>
                  <a:gd name="connsiteX146" fmla="*/ 3474315 w 3692679"/>
                  <a:gd name="connsiteY146" fmla="*/ 3678071 h 4046561"/>
                  <a:gd name="connsiteX147" fmla="*/ 3467491 w 3692679"/>
                  <a:gd name="connsiteY147" fmla="*/ 3650776 h 4046561"/>
                  <a:gd name="connsiteX148" fmla="*/ 3474459 w 3692679"/>
                  <a:gd name="connsiteY148" fmla="*/ 3569191 h 4046561"/>
                  <a:gd name="connsiteX149" fmla="*/ 3460811 w 3692679"/>
                  <a:gd name="connsiteY149" fmla="*/ 3514594 h 4046561"/>
                  <a:gd name="connsiteX150" fmla="*/ 3460812 w 3692679"/>
                  <a:gd name="connsiteY150" fmla="*/ 3384930 h 4046561"/>
                  <a:gd name="connsiteX151" fmla="*/ 3459852 w 3692679"/>
                  <a:gd name="connsiteY151" fmla="*/ 3330335 h 4046561"/>
                  <a:gd name="connsiteX152" fmla="*/ 3501755 w 3692679"/>
                  <a:gd name="connsiteY152" fmla="*/ 3282563 h 4046561"/>
                  <a:gd name="connsiteX153" fmla="*/ 3529053 w 3692679"/>
                  <a:gd name="connsiteY153" fmla="*/ 3241616 h 4046561"/>
                  <a:gd name="connsiteX154" fmla="*/ 3536023 w 3692679"/>
                  <a:gd name="connsiteY154" fmla="*/ 3153169 h 4046561"/>
                  <a:gd name="connsiteX155" fmla="*/ 3522082 w 3692679"/>
                  <a:gd name="connsiteY155" fmla="*/ 3057098 h 4046561"/>
                  <a:gd name="connsiteX156" fmla="*/ 3556350 w 3692679"/>
                  <a:gd name="connsiteY156" fmla="*/ 3043707 h 4046561"/>
                  <a:gd name="connsiteX157" fmla="*/ 3583646 w 3692679"/>
                  <a:gd name="connsiteY157" fmla="*/ 3009585 h 4046561"/>
                  <a:gd name="connsiteX158" fmla="*/ 3549377 w 3692679"/>
                  <a:gd name="connsiteY158" fmla="*/ 2968388 h 4046561"/>
                  <a:gd name="connsiteX159" fmla="*/ 3576673 w 3692679"/>
                  <a:gd name="connsiteY159" fmla="*/ 2886501 h 4046561"/>
                  <a:gd name="connsiteX160" fmla="*/ 3590321 w 3692679"/>
                  <a:gd name="connsiteY160" fmla="*/ 2838734 h 4046561"/>
                  <a:gd name="connsiteX161" fmla="*/ 3603968 w 3692679"/>
                  <a:gd name="connsiteY161" fmla="*/ 2797791 h 4046561"/>
                  <a:gd name="connsiteX162" fmla="*/ 3610792 w 3692679"/>
                  <a:gd name="connsiteY162" fmla="*/ 2770495 h 4046561"/>
                  <a:gd name="connsiteX163" fmla="*/ 3624440 w 3692679"/>
                  <a:gd name="connsiteY163" fmla="*/ 2729552 h 4046561"/>
                  <a:gd name="connsiteX164" fmla="*/ 3631264 w 3692679"/>
                  <a:gd name="connsiteY164" fmla="*/ 2681785 h 4046561"/>
                  <a:gd name="connsiteX165" fmla="*/ 3638088 w 3692679"/>
                  <a:gd name="connsiteY165" fmla="*/ 2654489 h 4046561"/>
                  <a:gd name="connsiteX166" fmla="*/ 3644912 w 3692679"/>
                  <a:gd name="connsiteY166" fmla="*/ 2593074 h 4046561"/>
                  <a:gd name="connsiteX167" fmla="*/ 3658559 w 3692679"/>
                  <a:gd name="connsiteY167" fmla="*/ 2483892 h 4046561"/>
                  <a:gd name="connsiteX168" fmla="*/ 3665383 w 3692679"/>
                  <a:gd name="connsiteY168" fmla="*/ 2333767 h 4046561"/>
                  <a:gd name="connsiteX169" fmla="*/ 3672207 w 3692679"/>
                  <a:gd name="connsiteY169" fmla="*/ 2272352 h 4046561"/>
                  <a:gd name="connsiteX170" fmla="*/ 3692679 w 3692679"/>
                  <a:gd name="connsiteY170" fmla="*/ 1924334 h 4046561"/>
                  <a:gd name="connsiteX171" fmla="*/ 3685855 w 3692679"/>
                  <a:gd name="connsiteY171" fmla="*/ 1828800 h 4046561"/>
                  <a:gd name="connsiteX172" fmla="*/ 3665383 w 3692679"/>
                  <a:gd name="connsiteY172" fmla="*/ 1760561 h 4046561"/>
                  <a:gd name="connsiteX173" fmla="*/ 3658559 w 3692679"/>
                  <a:gd name="connsiteY173" fmla="*/ 1726442 h 4046561"/>
                  <a:gd name="connsiteX174" fmla="*/ 3651735 w 3692679"/>
                  <a:gd name="connsiteY174" fmla="*/ 1705970 h 4046561"/>
                  <a:gd name="connsiteX175" fmla="*/ 3644912 w 3692679"/>
                  <a:gd name="connsiteY175" fmla="*/ 1726442 h 4046561"/>
                  <a:gd name="connsiteX176" fmla="*/ 3631264 w 3692679"/>
                  <a:gd name="connsiteY176" fmla="*/ 1746913 h 4046561"/>
                  <a:gd name="connsiteX177" fmla="*/ 3597144 w 3692679"/>
                  <a:gd name="connsiteY177" fmla="*/ 1801504 h 4046561"/>
                  <a:gd name="connsiteX178" fmla="*/ 3590321 w 3692679"/>
                  <a:gd name="connsiteY178" fmla="*/ 1821976 h 4046561"/>
                  <a:gd name="connsiteX179" fmla="*/ 3549377 w 3692679"/>
                  <a:gd name="connsiteY179" fmla="*/ 1842448 h 4046561"/>
                  <a:gd name="connsiteX180" fmla="*/ 3501610 w 3692679"/>
                  <a:gd name="connsiteY180" fmla="*/ 1862919 h 4046561"/>
                  <a:gd name="connsiteX181" fmla="*/ 3378780 w 3692679"/>
                  <a:gd name="connsiteY181" fmla="*/ 1835624 h 4046561"/>
                  <a:gd name="connsiteX182" fmla="*/ 3303856 w 3692679"/>
                  <a:gd name="connsiteY182" fmla="*/ 1822129 h 4046561"/>
                  <a:gd name="connsiteX183" fmla="*/ 3310679 w 3692679"/>
                  <a:gd name="connsiteY183" fmla="*/ 1603747 h 4046561"/>
                  <a:gd name="connsiteX184" fmla="*/ 3297030 w 3692679"/>
                  <a:gd name="connsiteY184" fmla="*/ 1487731 h 4046561"/>
                  <a:gd name="connsiteX185" fmla="*/ 3303718 w 3692679"/>
                  <a:gd name="connsiteY185" fmla="*/ 1398895 h 4046561"/>
                  <a:gd name="connsiteX186" fmla="*/ 3296894 w 3692679"/>
                  <a:gd name="connsiteY186" fmla="*/ 1378424 h 4046561"/>
                  <a:gd name="connsiteX187" fmla="*/ 3290070 w 3692679"/>
                  <a:gd name="connsiteY187" fmla="*/ 1357952 h 4046561"/>
                  <a:gd name="connsiteX188" fmla="*/ 3071706 w 3692679"/>
                  <a:gd name="connsiteY188" fmla="*/ 1330657 h 4046561"/>
                  <a:gd name="connsiteX189" fmla="*/ 2846518 w 3692679"/>
                  <a:gd name="connsiteY189" fmla="*/ 1337480 h 4046561"/>
                  <a:gd name="connsiteX190" fmla="*/ 2805691 w 3692679"/>
                  <a:gd name="connsiteY190" fmla="*/ 1351242 h 4046561"/>
                  <a:gd name="connsiteX191" fmla="*/ 2792043 w 3692679"/>
                  <a:gd name="connsiteY191" fmla="*/ 1385364 h 4046561"/>
                  <a:gd name="connsiteX192" fmla="*/ 2791927 w 3692679"/>
                  <a:gd name="connsiteY192" fmla="*/ 1473958 h 4046561"/>
                  <a:gd name="connsiteX193" fmla="*/ 2785103 w 3692679"/>
                  <a:gd name="connsiteY193" fmla="*/ 1521725 h 4046561"/>
                  <a:gd name="connsiteX194" fmla="*/ 2791927 w 3692679"/>
                  <a:gd name="connsiteY194" fmla="*/ 1705970 h 4046561"/>
                  <a:gd name="connsiteX195" fmla="*/ 2805574 w 3692679"/>
                  <a:gd name="connsiteY195" fmla="*/ 1808328 h 4046561"/>
                  <a:gd name="connsiteX196" fmla="*/ 2798750 w 3692679"/>
                  <a:gd name="connsiteY196" fmla="*/ 1835624 h 4046561"/>
                  <a:gd name="connsiteX197" fmla="*/ 2737335 w 3692679"/>
                  <a:gd name="connsiteY197" fmla="*/ 1828800 h 4046561"/>
                  <a:gd name="connsiteX198" fmla="*/ 2614506 w 3692679"/>
                  <a:gd name="connsiteY198" fmla="*/ 1821976 h 4046561"/>
                  <a:gd name="connsiteX199" fmla="*/ 2348374 w 3692679"/>
                  <a:gd name="connsiteY199" fmla="*/ 1808328 h 4046561"/>
                  <a:gd name="connsiteX200" fmla="*/ 2225638 w 3692679"/>
                  <a:gd name="connsiteY200" fmla="*/ 1815305 h 4046561"/>
                  <a:gd name="connsiteX201" fmla="*/ 2150573 w 3692679"/>
                  <a:gd name="connsiteY201" fmla="*/ 1815305 h 4046561"/>
                  <a:gd name="connsiteX202" fmla="*/ 1979968 w 3692679"/>
                  <a:gd name="connsiteY202" fmla="*/ 1808480 h 4046561"/>
                  <a:gd name="connsiteX203" fmla="*/ 1918470 w 3692679"/>
                  <a:gd name="connsiteY203" fmla="*/ 1753737 h 4046561"/>
                  <a:gd name="connsiteX204" fmla="*/ 1877527 w 3692679"/>
                  <a:gd name="connsiteY204" fmla="*/ 1692322 h 4046561"/>
                  <a:gd name="connsiteX205" fmla="*/ 1863879 w 3692679"/>
                  <a:gd name="connsiteY205" fmla="*/ 1671851 h 4046561"/>
                  <a:gd name="connsiteX206" fmla="*/ 1822935 w 3692679"/>
                  <a:gd name="connsiteY206" fmla="*/ 1630907 h 4046561"/>
                  <a:gd name="connsiteX207" fmla="*/ 1775168 w 3692679"/>
                  <a:gd name="connsiteY207" fmla="*/ 1576316 h 4046561"/>
                  <a:gd name="connsiteX208" fmla="*/ 1720577 w 3692679"/>
                  <a:gd name="connsiteY208" fmla="*/ 1514901 h 4046561"/>
                  <a:gd name="connsiteX209" fmla="*/ 1679634 w 3692679"/>
                  <a:gd name="connsiteY209" fmla="*/ 1487606 h 4046561"/>
                  <a:gd name="connsiteX210" fmla="*/ 1618219 w 3692679"/>
                  <a:gd name="connsiteY210" fmla="*/ 1439839 h 4046561"/>
                  <a:gd name="connsiteX211" fmla="*/ 1577276 w 3692679"/>
                  <a:gd name="connsiteY211" fmla="*/ 1398895 h 4046561"/>
                  <a:gd name="connsiteX212" fmla="*/ 1536333 w 3692679"/>
                  <a:gd name="connsiteY212" fmla="*/ 1371600 h 4046561"/>
                  <a:gd name="connsiteX213" fmla="*/ 1488565 w 3692679"/>
                  <a:gd name="connsiteY213" fmla="*/ 1310185 h 4046561"/>
                  <a:gd name="connsiteX214" fmla="*/ 1468094 w 3692679"/>
                  <a:gd name="connsiteY214" fmla="*/ 1289713 h 4046561"/>
                  <a:gd name="connsiteX215" fmla="*/ 1447622 w 3692679"/>
                  <a:gd name="connsiteY215" fmla="*/ 1282889 h 4046561"/>
                  <a:gd name="connsiteX216" fmla="*/ 1420327 w 3692679"/>
                  <a:gd name="connsiteY216" fmla="*/ 1248770 h 4046561"/>
                  <a:gd name="connsiteX217" fmla="*/ 1393031 w 3692679"/>
                  <a:gd name="connsiteY217" fmla="*/ 1214651 h 4046561"/>
                  <a:gd name="connsiteX218" fmla="*/ 1379383 w 3692679"/>
                  <a:gd name="connsiteY218" fmla="*/ 1194179 h 4046561"/>
                  <a:gd name="connsiteX219" fmla="*/ 1338440 w 3692679"/>
                  <a:gd name="connsiteY219" fmla="*/ 1153236 h 4046561"/>
                  <a:gd name="connsiteX220" fmla="*/ 1304321 w 3692679"/>
                  <a:gd name="connsiteY220" fmla="*/ 1125940 h 4046561"/>
                  <a:gd name="connsiteX221" fmla="*/ 1290673 w 3692679"/>
                  <a:gd name="connsiteY221" fmla="*/ 1098645 h 4046561"/>
                  <a:gd name="connsiteX222" fmla="*/ 1270201 w 3692679"/>
                  <a:gd name="connsiteY222" fmla="*/ 1084997 h 4046561"/>
                  <a:gd name="connsiteX223" fmla="*/ 1242906 w 3692679"/>
                  <a:gd name="connsiteY223" fmla="*/ 1064525 h 4046561"/>
                  <a:gd name="connsiteX224" fmla="*/ 1297551 w 3692679"/>
                  <a:gd name="connsiteY224" fmla="*/ 873530 h 4046561"/>
                  <a:gd name="connsiteX225" fmla="*/ 1345320 w 3692679"/>
                  <a:gd name="connsiteY225" fmla="*/ 743866 h 4046561"/>
                  <a:gd name="connsiteX226" fmla="*/ 1331672 w 3692679"/>
                  <a:gd name="connsiteY226" fmla="*/ 696095 h 4046561"/>
                  <a:gd name="connsiteX227" fmla="*/ 1249782 w 3692679"/>
                  <a:gd name="connsiteY227" fmla="*/ 696095 h 4046561"/>
                  <a:gd name="connsiteX228" fmla="*/ 1113344 w 3692679"/>
                  <a:gd name="connsiteY228" fmla="*/ 621082 h 4046561"/>
                  <a:gd name="connsiteX229" fmla="*/ 949519 w 3692679"/>
                  <a:gd name="connsiteY229" fmla="*/ 545956 h 4046561"/>
                  <a:gd name="connsiteX230" fmla="*/ 846197 w 3692679"/>
                  <a:gd name="connsiteY230" fmla="*/ 484536 h 4046561"/>
                  <a:gd name="connsiteX231" fmla="*/ 772090 w 3692679"/>
                  <a:gd name="connsiteY231" fmla="*/ 450415 h 4046561"/>
                  <a:gd name="connsiteX232" fmla="*/ 717496 w 3692679"/>
                  <a:gd name="connsiteY232" fmla="*/ 429940 h 4046561"/>
                  <a:gd name="connsiteX233" fmla="*/ 662904 w 3692679"/>
                  <a:gd name="connsiteY233" fmla="*/ 388994 h 4046561"/>
                  <a:gd name="connsiteX234" fmla="*/ 642430 w 3692679"/>
                  <a:gd name="connsiteY234" fmla="*/ 375345 h 4046561"/>
                  <a:gd name="connsiteX235" fmla="*/ 574189 w 3692679"/>
                  <a:gd name="connsiteY235" fmla="*/ 368521 h 4046561"/>
                  <a:gd name="connsiteX236" fmla="*/ 560564 w 3692679"/>
                  <a:gd name="connsiteY236" fmla="*/ 354900 h 4046561"/>
                  <a:gd name="connsiteX237" fmla="*/ 669728 w 3692679"/>
                  <a:gd name="connsiteY237" fmla="*/ 163787 h 4046561"/>
                  <a:gd name="connsiteX238" fmla="*/ 642457 w 3692679"/>
                  <a:gd name="connsiteY238" fmla="*/ 109204 h 4046561"/>
                  <a:gd name="connsiteX239" fmla="*/ 581060 w 3692679"/>
                  <a:gd name="connsiteY239" fmla="*/ 68261 h 4046561"/>
                  <a:gd name="connsiteX240" fmla="*/ 512772 w 3692679"/>
                  <a:gd name="connsiteY240" fmla="*/ 34122 h 4046561"/>
                  <a:gd name="connsiteX241" fmla="*/ 451335 w 3692679"/>
                  <a:gd name="connsiteY241" fmla="*/ 27295 h 4046561"/>
                  <a:gd name="connsiteX242" fmla="*/ 444512 w 3692679"/>
                  <a:gd name="connsiteY242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23640 w 3692679"/>
                  <a:gd name="connsiteY91" fmla="*/ 2839210 h 4046561"/>
                  <a:gd name="connsiteX92" fmla="*/ 2546479 w 3692679"/>
                  <a:gd name="connsiteY92" fmla="*/ 2900635 h 4046561"/>
                  <a:gd name="connsiteX93" fmla="*/ 2628263 w 3692679"/>
                  <a:gd name="connsiteY93" fmla="*/ 2941341 h 4046561"/>
                  <a:gd name="connsiteX94" fmla="*/ 2689680 w 3692679"/>
                  <a:gd name="connsiteY94" fmla="*/ 2982287 h 4046561"/>
                  <a:gd name="connsiteX95" fmla="*/ 2696392 w 3692679"/>
                  <a:gd name="connsiteY95" fmla="*/ 2995683 h 4046561"/>
                  <a:gd name="connsiteX96" fmla="*/ 2703216 w 3692679"/>
                  <a:gd name="connsiteY96" fmla="*/ 3016155 h 4046561"/>
                  <a:gd name="connsiteX97" fmla="*/ 2723688 w 3692679"/>
                  <a:gd name="connsiteY97" fmla="*/ 3057098 h 4046561"/>
                  <a:gd name="connsiteX98" fmla="*/ 2716864 w 3692679"/>
                  <a:gd name="connsiteY98" fmla="*/ 3118513 h 4046561"/>
                  <a:gd name="connsiteX99" fmla="*/ 2655560 w 3692679"/>
                  <a:gd name="connsiteY99" fmla="*/ 3193845 h 4046561"/>
                  <a:gd name="connsiteX100" fmla="*/ 2621439 w 3692679"/>
                  <a:gd name="connsiteY100" fmla="*/ 3248441 h 4046561"/>
                  <a:gd name="connsiteX101" fmla="*/ 2594034 w 3692679"/>
                  <a:gd name="connsiteY101" fmla="*/ 3323230 h 4046561"/>
                  <a:gd name="connsiteX102" fmla="*/ 2634977 w 3692679"/>
                  <a:gd name="connsiteY102" fmla="*/ 3357349 h 4046561"/>
                  <a:gd name="connsiteX103" fmla="*/ 2655449 w 3692679"/>
                  <a:gd name="connsiteY103" fmla="*/ 3364173 h 4046561"/>
                  <a:gd name="connsiteX104" fmla="*/ 2675921 w 3692679"/>
                  <a:gd name="connsiteY104" fmla="*/ 3377821 h 4046561"/>
                  <a:gd name="connsiteX105" fmla="*/ 2696392 w 3692679"/>
                  <a:gd name="connsiteY105" fmla="*/ 3384645 h 4046561"/>
                  <a:gd name="connsiteX106" fmla="*/ 2757807 w 3692679"/>
                  <a:gd name="connsiteY106" fmla="*/ 3418764 h 4046561"/>
                  <a:gd name="connsiteX107" fmla="*/ 2778279 w 3692679"/>
                  <a:gd name="connsiteY107" fmla="*/ 3432412 h 4046561"/>
                  <a:gd name="connsiteX108" fmla="*/ 2826164 w 3692679"/>
                  <a:gd name="connsiteY108" fmla="*/ 3473648 h 4046561"/>
                  <a:gd name="connsiteX109" fmla="*/ 2880757 w 3692679"/>
                  <a:gd name="connsiteY109" fmla="*/ 3507771 h 4046561"/>
                  <a:gd name="connsiteX110" fmla="*/ 2921580 w 3692679"/>
                  <a:gd name="connsiteY110" fmla="*/ 3500651 h 4046561"/>
                  <a:gd name="connsiteX111" fmla="*/ 2989944 w 3692679"/>
                  <a:gd name="connsiteY111" fmla="*/ 3439525 h 4046561"/>
                  <a:gd name="connsiteX112" fmla="*/ 3092177 w 3692679"/>
                  <a:gd name="connsiteY112" fmla="*/ 3370997 h 4046561"/>
                  <a:gd name="connsiteX113" fmla="*/ 3105825 w 3692679"/>
                  <a:gd name="connsiteY113" fmla="*/ 3350525 h 4046561"/>
                  <a:gd name="connsiteX114" fmla="*/ 3119473 w 3692679"/>
                  <a:gd name="connsiteY114" fmla="*/ 3370997 h 4046561"/>
                  <a:gd name="connsiteX115" fmla="*/ 3126297 w 3692679"/>
                  <a:gd name="connsiteY115" fmla="*/ 3391468 h 4046561"/>
                  <a:gd name="connsiteX116" fmla="*/ 3167240 w 3692679"/>
                  <a:gd name="connsiteY116" fmla="*/ 3418764 h 4046561"/>
                  <a:gd name="connsiteX117" fmla="*/ 3187712 w 3692679"/>
                  <a:gd name="connsiteY117" fmla="*/ 3432412 h 4046561"/>
                  <a:gd name="connsiteX118" fmla="*/ 3228655 w 3692679"/>
                  <a:gd name="connsiteY118" fmla="*/ 3405116 h 4046561"/>
                  <a:gd name="connsiteX119" fmla="*/ 3242303 w 3692679"/>
                  <a:gd name="connsiteY119" fmla="*/ 3425588 h 4046561"/>
                  <a:gd name="connsiteX120" fmla="*/ 3283246 w 3692679"/>
                  <a:gd name="connsiteY120" fmla="*/ 3459707 h 4046561"/>
                  <a:gd name="connsiteX121" fmla="*/ 3310541 w 3692679"/>
                  <a:gd name="connsiteY121" fmla="*/ 3500651 h 4046561"/>
                  <a:gd name="connsiteX122" fmla="*/ 3296894 w 3692679"/>
                  <a:gd name="connsiteY122" fmla="*/ 3521122 h 4046561"/>
                  <a:gd name="connsiteX123" fmla="*/ 3283246 w 3692679"/>
                  <a:gd name="connsiteY123" fmla="*/ 3562066 h 4046561"/>
                  <a:gd name="connsiteX124" fmla="*/ 3269598 w 3692679"/>
                  <a:gd name="connsiteY124" fmla="*/ 3582537 h 4046561"/>
                  <a:gd name="connsiteX125" fmla="*/ 3262774 w 3692679"/>
                  <a:gd name="connsiteY125" fmla="*/ 3603009 h 4046561"/>
                  <a:gd name="connsiteX126" fmla="*/ 3290070 w 3692679"/>
                  <a:gd name="connsiteY126" fmla="*/ 3650776 h 4046561"/>
                  <a:gd name="connsiteX127" fmla="*/ 3310541 w 3692679"/>
                  <a:gd name="connsiteY127" fmla="*/ 3664424 h 4046561"/>
                  <a:gd name="connsiteX128" fmla="*/ 3351485 w 3692679"/>
                  <a:gd name="connsiteY128" fmla="*/ 3691719 h 4046561"/>
                  <a:gd name="connsiteX129" fmla="*/ 3371956 w 3692679"/>
                  <a:gd name="connsiteY129" fmla="*/ 3705367 h 4046561"/>
                  <a:gd name="connsiteX130" fmla="*/ 3378780 w 3692679"/>
                  <a:gd name="connsiteY130" fmla="*/ 3725839 h 4046561"/>
                  <a:gd name="connsiteX131" fmla="*/ 3392428 w 3692679"/>
                  <a:gd name="connsiteY131" fmla="*/ 3746310 h 4046561"/>
                  <a:gd name="connsiteX132" fmla="*/ 3412900 w 3692679"/>
                  <a:gd name="connsiteY132" fmla="*/ 3814549 h 4046561"/>
                  <a:gd name="connsiteX133" fmla="*/ 3426547 w 3692679"/>
                  <a:gd name="connsiteY133" fmla="*/ 3903260 h 4046561"/>
                  <a:gd name="connsiteX134" fmla="*/ 3460667 w 3692679"/>
                  <a:gd name="connsiteY134" fmla="*/ 3937379 h 4046561"/>
                  <a:gd name="connsiteX135" fmla="*/ 3501610 w 3692679"/>
                  <a:gd name="connsiteY135" fmla="*/ 3978322 h 4046561"/>
                  <a:gd name="connsiteX136" fmla="*/ 3542553 w 3692679"/>
                  <a:gd name="connsiteY136" fmla="*/ 4012442 h 4046561"/>
                  <a:gd name="connsiteX137" fmla="*/ 3583497 w 3692679"/>
                  <a:gd name="connsiteY137" fmla="*/ 4046561 h 4046561"/>
                  <a:gd name="connsiteX138" fmla="*/ 3603968 w 3692679"/>
                  <a:gd name="connsiteY138" fmla="*/ 4005618 h 4046561"/>
                  <a:gd name="connsiteX139" fmla="*/ 3590321 w 3692679"/>
                  <a:gd name="connsiteY139" fmla="*/ 3957851 h 4046561"/>
                  <a:gd name="connsiteX140" fmla="*/ 3576673 w 3692679"/>
                  <a:gd name="connsiteY140" fmla="*/ 3910083 h 4046561"/>
                  <a:gd name="connsiteX141" fmla="*/ 3563025 w 3692679"/>
                  <a:gd name="connsiteY141" fmla="*/ 3889612 h 4046561"/>
                  <a:gd name="connsiteX142" fmla="*/ 3535730 w 3692679"/>
                  <a:gd name="connsiteY142" fmla="*/ 3828197 h 4046561"/>
                  <a:gd name="connsiteX143" fmla="*/ 3515258 w 3692679"/>
                  <a:gd name="connsiteY143" fmla="*/ 3780430 h 4046561"/>
                  <a:gd name="connsiteX144" fmla="*/ 3501610 w 3692679"/>
                  <a:gd name="connsiteY144" fmla="*/ 3759958 h 4046561"/>
                  <a:gd name="connsiteX145" fmla="*/ 3487962 w 3692679"/>
                  <a:gd name="connsiteY145" fmla="*/ 3719015 h 4046561"/>
                  <a:gd name="connsiteX146" fmla="*/ 3474315 w 3692679"/>
                  <a:gd name="connsiteY146" fmla="*/ 3678071 h 4046561"/>
                  <a:gd name="connsiteX147" fmla="*/ 3467491 w 3692679"/>
                  <a:gd name="connsiteY147" fmla="*/ 3650776 h 4046561"/>
                  <a:gd name="connsiteX148" fmla="*/ 3474459 w 3692679"/>
                  <a:gd name="connsiteY148" fmla="*/ 3569191 h 4046561"/>
                  <a:gd name="connsiteX149" fmla="*/ 3460811 w 3692679"/>
                  <a:gd name="connsiteY149" fmla="*/ 3514594 h 4046561"/>
                  <a:gd name="connsiteX150" fmla="*/ 3460812 w 3692679"/>
                  <a:gd name="connsiteY150" fmla="*/ 3384930 h 4046561"/>
                  <a:gd name="connsiteX151" fmla="*/ 3459852 w 3692679"/>
                  <a:gd name="connsiteY151" fmla="*/ 3330335 h 4046561"/>
                  <a:gd name="connsiteX152" fmla="*/ 3501755 w 3692679"/>
                  <a:gd name="connsiteY152" fmla="*/ 3282563 h 4046561"/>
                  <a:gd name="connsiteX153" fmla="*/ 3529053 w 3692679"/>
                  <a:gd name="connsiteY153" fmla="*/ 3241616 h 4046561"/>
                  <a:gd name="connsiteX154" fmla="*/ 3536023 w 3692679"/>
                  <a:gd name="connsiteY154" fmla="*/ 3153169 h 4046561"/>
                  <a:gd name="connsiteX155" fmla="*/ 3563174 w 3692679"/>
                  <a:gd name="connsiteY155" fmla="*/ 3057356 h 4046561"/>
                  <a:gd name="connsiteX156" fmla="*/ 3556350 w 3692679"/>
                  <a:gd name="connsiteY156" fmla="*/ 3043707 h 4046561"/>
                  <a:gd name="connsiteX157" fmla="*/ 3583646 w 3692679"/>
                  <a:gd name="connsiteY157" fmla="*/ 3009585 h 4046561"/>
                  <a:gd name="connsiteX158" fmla="*/ 3549377 w 3692679"/>
                  <a:gd name="connsiteY158" fmla="*/ 2968388 h 4046561"/>
                  <a:gd name="connsiteX159" fmla="*/ 3576673 w 3692679"/>
                  <a:gd name="connsiteY159" fmla="*/ 2886501 h 4046561"/>
                  <a:gd name="connsiteX160" fmla="*/ 3590321 w 3692679"/>
                  <a:gd name="connsiteY160" fmla="*/ 2838734 h 4046561"/>
                  <a:gd name="connsiteX161" fmla="*/ 3603968 w 3692679"/>
                  <a:gd name="connsiteY161" fmla="*/ 2797791 h 4046561"/>
                  <a:gd name="connsiteX162" fmla="*/ 3610792 w 3692679"/>
                  <a:gd name="connsiteY162" fmla="*/ 2770495 h 4046561"/>
                  <a:gd name="connsiteX163" fmla="*/ 3624440 w 3692679"/>
                  <a:gd name="connsiteY163" fmla="*/ 2729552 h 4046561"/>
                  <a:gd name="connsiteX164" fmla="*/ 3631264 w 3692679"/>
                  <a:gd name="connsiteY164" fmla="*/ 2681785 h 4046561"/>
                  <a:gd name="connsiteX165" fmla="*/ 3638088 w 3692679"/>
                  <a:gd name="connsiteY165" fmla="*/ 2654489 h 4046561"/>
                  <a:gd name="connsiteX166" fmla="*/ 3644912 w 3692679"/>
                  <a:gd name="connsiteY166" fmla="*/ 2593074 h 4046561"/>
                  <a:gd name="connsiteX167" fmla="*/ 3658559 w 3692679"/>
                  <a:gd name="connsiteY167" fmla="*/ 2483892 h 4046561"/>
                  <a:gd name="connsiteX168" fmla="*/ 3665383 w 3692679"/>
                  <a:gd name="connsiteY168" fmla="*/ 2333767 h 4046561"/>
                  <a:gd name="connsiteX169" fmla="*/ 3672207 w 3692679"/>
                  <a:gd name="connsiteY169" fmla="*/ 2272352 h 4046561"/>
                  <a:gd name="connsiteX170" fmla="*/ 3692679 w 3692679"/>
                  <a:gd name="connsiteY170" fmla="*/ 1924334 h 4046561"/>
                  <a:gd name="connsiteX171" fmla="*/ 3685855 w 3692679"/>
                  <a:gd name="connsiteY171" fmla="*/ 1828800 h 4046561"/>
                  <a:gd name="connsiteX172" fmla="*/ 3665383 w 3692679"/>
                  <a:gd name="connsiteY172" fmla="*/ 1760561 h 4046561"/>
                  <a:gd name="connsiteX173" fmla="*/ 3658559 w 3692679"/>
                  <a:gd name="connsiteY173" fmla="*/ 1726442 h 4046561"/>
                  <a:gd name="connsiteX174" fmla="*/ 3651735 w 3692679"/>
                  <a:gd name="connsiteY174" fmla="*/ 1705970 h 4046561"/>
                  <a:gd name="connsiteX175" fmla="*/ 3644912 w 3692679"/>
                  <a:gd name="connsiteY175" fmla="*/ 1726442 h 4046561"/>
                  <a:gd name="connsiteX176" fmla="*/ 3631264 w 3692679"/>
                  <a:gd name="connsiteY176" fmla="*/ 1746913 h 4046561"/>
                  <a:gd name="connsiteX177" fmla="*/ 3597144 w 3692679"/>
                  <a:gd name="connsiteY177" fmla="*/ 1801504 h 4046561"/>
                  <a:gd name="connsiteX178" fmla="*/ 3590321 w 3692679"/>
                  <a:gd name="connsiteY178" fmla="*/ 1821976 h 4046561"/>
                  <a:gd name="connsiteX179" fmla="*/ 3549377 w 3692679"/>
                  <a:gd name="connsiteY179" fmla="*/ 1842448 h 4046561"/>
                  <a:gd name="connsiteX180" fmla="*/ 3501610 w 3692679"/>
                  <a:gd name="connsiteY180" fmla="*/ 1862919 h 4046561"/>
                  <a:gd name="connsiteX181" fmla="*/ 3378780 w 3692679"/>
                  <a:gd name="connsiteY181" fmla="*/ 1835624 h 4046561"/>
                  <a:gd name="connsiteX182" fmla="*/ 3303856 w 3692679"/>
                  <a:gd name="connsiteY182" fmla="*/ 1822129 h 4046561"/>
                  <a:gd name="connsiteX183" fmla="*/ 3310679 w 3692679"/>
                  <a:gd name="connsiteY183" fmla="*/ 1603747 h 4046561"/>
                  <a:gd name="connsiteX184" fmla="*/ 3297030 w 3692679"/>
                  <a:gd name="connsiteY184" fmla="*/ 1487731 h 4046561"/>
                  <a:gd name="connsiteX185" fmla="*/ 3303718 w 3692679"/>
                  <a:gd name="connsiteY185" fmla="*/ 1398895 h 4046561"/>
                  <a:gd name="connsiteX186" fmla="*/ 3296894 w 3692679"/>
                  <a:gd name="connsiteY186" fmla="*/ 1378424 h 4046561"/>
                  <a:gd name="connsiteX187" fmla="*/ 3290070 w 3692679"/>
                  <a:gd name="connsiteY187" fmla="*/ 1357952 h 4046561"/>
                  <a:gd name="connsiteX188" fmla="*/ 3071706 w 3692679"/>
                  <a:gd name="connsiteY188" fmla="*/ 1330657 h 4046561"/>
                  <a:gd name="connsiteX189" fmla="*/ 2846518 w 3692679"/>
                  <a:gd name="connsiteY189" fmla="*/ 1337480 h 4046561"/>
                  <a:gd name="connsiteX190" fmla="*/ 2805691 w 3692679"/>
                  <a:gd name="connsiteY190" fmla="*/ 1351242 h 4046561"/>
                  <a:gd name="connsiteX191" fmla="*/ 2792043 w 3692679"/>
                  <a:gd name="connsiteY191" fmla="*/ 1385364 h 4046561"/>
                  <a:gd name="connsiteX192" fmla="*/ 2791927 w 3692679"/>
                  <a:gd name="connsiteY192" fmla="*/ 1473958 h 4046561"/>
                  <a:gd name="connsiteX193" fmla="*/ 2785103 w 3692679"/>
                  <a:gd name="connsiteY193" fmla="*/ 1521725 h 4046561"/>
                  <a:gd name="connsiteX194" fmla="*/ 2791927 w 3692679"/>
                  <a:gd name="connsiteY194" fmla="*/ 1705970 h 4046561"/>
                  <a:gd name="connsiteX195" fmla="*/ 2805574 w 3692679"/>
                  <a:gd name="connsiteY195" fmla="*/ 1808328 h 4046561"/>
                  <a:gd name="connsiteX196" fmla="*/ 2798750 w 3692679"/>
                  <a:gd name="connsiteY196" fmla="*/ 1835624 h 4046561"/>
                  <a:gd name="connsiteX197" fmla="*/ 2737335 w 3692679"/>
                  <a:gd name="connsiteY197" fmla="*/ 1828800 h 4046561"/>
                  <a:gd name="connsiteX198" fmla="*/ 2614506 w 3692679"/>
                  <a:gd name="connsiteY198" fmla="*/ 1821976 h 4046561"/>
                  <a:gd name="connsiteX199" fmla="*/ 2348374 w 3692679"/>
                  <a:gd name="connsiteY199" fmla="*/ 1808328 h 4046561"/>
                  <a:gd name="connsiteX200" fmla="*/ 2225638 w 3692679"/>
                  <a:gd name="connsiteY200" fmla="*/ 1815305 h 4046561"/>
                  <a:gd name="connsiteX201" fmla="*/ 2150573 w 3692679"/>
                  <a:gd name="connsiteY201" fmla="*/ 1815305 h 4046561"/>
                  <a:gd name="connsiteX202" fmla="*/ 1979968 w 3692679"/>
                  <a:gd name="connsiteY202" fmla="*/ 1808480 h 4046561"/>
                  <a:gd name="connsiteX203" fmla="*/ 1918470 w 3692679"/>
                  <a:gd name="connsiteY203" fmla="*/ 1753737 h 4046561"/>
                  <a:gd name="connsiteX204" fmla="*/ 1877527 w 3692679"/>
                  <a:gd name="connsiteY204" fmla="*/ 1692322 h 4046561"/>
                  <a:gd name="connsiteX205" fmla="*/ 1863879 w 3692679"/>
                  <a:gd name="connsiteY205" fmla="*/ 1671851 h 4046561"/>
                  <a:gd name="connsiteX206" fmla="*/ 1822935 w 3692679"/>
                  <a:gd name="connsiteY206" fmla="*/ 1630907 h 4046561"/>
                  <a:gd name="connsiteX207" fmla="*/ 1775168 w 3692679"/>
                  <a:gd name="connsiteY207" fmla="*/ 1576316 h 4046561"/>
                  <a:gd name="connsiteX208" fmla="*/ 1720577 w 3692679"/>
                  <a:gd name="connsiteY208" fmla="*/ 1514901 h 4046561"/>
                  <a:gd name="connsiteX209" fmla="*/ 1679634 w 3692679"/>
                  <a:gd name="connsiteY209" fmla="*/ 1487606 h 4046561"/>
                  <a:gd name="connsiteX210" fmla="*/ 1618219 w 3692679"/>
                  <a:gd name="connsiteY210" fmla="*/ 1439839 h 4046561"/>
                  <a:gd name="connsiteX211" fmla="*/ 1577276 w 3692679"/>
                  <a:gd name="connsiteY211" fmla="*/ 1398895 h 4046561"/>
                  <a:gd name="connsiteX212" fmla="*/ 1536333 w 3692679"/>
                  <a:gd name="connsiteY212" fmla="*/ 1371600 h 4046561"/>
                  <a:gd name="connsiteX213" fmla="*/ 1488565 w 3692679"/>
                  <a:gd name="connsiteY213" fmla="*/ 1310185 h 4046561"/>
                  <a:gd name="connsiteX214" fmla="*/ 1468094 w 3692679"/>
                  <a:gd name="connsiteY214" fmla="*/ 1289713 h 4046561"/>
                  <a:gd name="connsiteX215" fmla="*/ 1447622 w 3692679"/>
                  <a:gd name="connsiteY215" fmla="*/ 1282889 h 4046561"/>
                  <a:gd name="connsiteX216" fmla="*/ 1420327 w 3692679"/>
                  <a:gd name="connsiteY216" fmla="*/ 1248770 h 4046561"/>
                  <a:gd name="connsiteX217" fmla="*/ 1393031 w 3692679"/>
                  <a:gd name="connsiteY217" fmla="*/ 1214651 h 4046561"/>
                  <a:gd name="connsiteX218" fmla="*/ 1379383 w 3692679"/>
                  <a:gd name="connsiteY218" fmla="*/ 1194179 h 4046561"/>
                  <a:gd name="connsiteX219" fmla="*/ 1338440 w 3692679"/>
                  <a:gd name="connsiteY219" fmla="*/ 1153236 h 4046561"/>
                  <a:gd name="connsiteX220" fmla="*/ 1304321 w 3692679"/>
                  <a:gd name="connsiteY220" fmla="*/ 1125940 h 4046561"/>
                  <a:gd name="connsiteX221" fmla="*/ 1290673 w 3692679"/>
                  <a:gd name="connsiteY221" fmla="*/ 1098645 h 4046561"/>
                  <a:gd name="connsiteX222" fmla="*/ 1270201 w 3692679"/>
                  <a:gd name="connsiteY222" fmla="*/ 1084997 h 4046561"/>
                  <a:gd name="connsiteX223" fmla="*/ 1242906 w 3692679"/>
                  <a:gd name="connsiteY223" fmla="*/ 1064525 h 4046561"/>
                  <a:gd name="connsiteX224" fmla="*/ 1297551 w 3692679"/>
                  <a:gd name="connsiteY224" fmla="*/ 873530 h 4046561"/>
                  <a:gd name="connsiteX225" fmla="*/ 1345320 w 3692679"/>
                  <a:gd name="connsiteY225" fmla="*/ 743866 h 4046561"/>
                  <a:gd name="connsiteX226" fmla="*/ 1331672 w 3692679"/>
                  <a:gd name="connsiteY226" fmla="*/ 696095 h 4046561"/>
                  <a:gd name="connsiteX227" fmla="*/ 1249782 w 3692679"/>
                  <a:gd name="connsiteY227" fmla="*/ 696095 h 4046561"/>
                  <a:gd name="connsiteX228" fmla="*/ 1113344 w 3692679"/>
                  <a:gd name="connsiteY228" fmla="*/ 621082 h 4046561"/>
                  <a:gd name="connsiteX229" fmla="*/ 949519 w 3692679"/>
                  <a:gd name="connsiteY229" fmla="*/ 545956 h 4046561"/>
                  <a:gd name="connsiteX230" fmla="*/ 846197 w 3692679"/>
                  <a:gd name="connsiteY230" fmla="*/ 484536 h 4046561"/>
                  <a:gd name="connsiteX231" fmla="*/ 772090 w 3692679"/>
                  <a:gd name="connsiteY231" fmla="*/ 450415 h 4046561"/>
                  <a:gd name="connsiteX232" fmla="*/ 717496 w 3692679"/>
                  <a:gd name="connsiteY232" fmla="*/ 429940 h 4046561"/>
                  <a:gd name="connsiteX233" fmla="*/ 662904 w 3692679"/>
                  <a:gd name="connsiteY233" fmla="*/ 388994 h 4046561"/>
                  <a:gd name="connsiteX234" fmla="*/ 642430 w 3692679"/>
                  <a:gd name="connsiteY234" fmla="*/ 375345 h 4046561"/>
                  <a:gd name="connsiteX235" fmla="*/ 574189 w 3692679"/>
                  <a:gd name="connsiteY235" fmla="*/ 368521 h 4046561"/>
                  <a:gd name="connsiteX236" fmla="*/ 560564 w 3692679"/>
                  <a:gd name="connsiteY236" fmla="*/ 354900 h 4046561"/>
                  <a:gd name="connsiteX237" fmla="*/ 669728 w 3692679"/>
                  <a:gd name="connsiteY237" fmla="*/ 163787 h 4046561"/>
                  <a:gd name="connsiteX238" fmla="*/ 642457 w 3692679"/>
                  <a:gd name="connsiteY238" fmla="*/ 109204 h 4046561"/>
                  <a:gd name="connsiteX239" fmla="*/ 581060 w 3692679"/>
                  <a:gd name="connsiteY239" fmla="*/ 68261 h 4046561"/>
                  <a:gd name="connsiteX240" fmla="*/ 512772 w 3692679"/>
                  <a:gd name="connsiteY240" fmla="*/ 34122 h 4046561"/>
                  <a:gd name="connsiteX241" fmla="*/ 451335 w 3692679"/>
                  <a:gd name="connsiteY241" fmla="*/ 27295 h 4046561"/>
                  <a:gd name="connsiteX242" fmla="*/ 444512 w 3692679"/>
                  <a:gd name="connsiteY242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23640 w 3692679"/>
                  <a:gd name="connsiteY91" fmla="*/ 2839210 h 4046561"/>
                  <a:gd name="connsiteX92" fmla="*/ 2546479 w 3692679"/>
                  <a:gd name="connsiteY92" fmla="*/ 2900635 h 4046561"/>
                  <a:gd name="connsiteX93" fmla="*/ 2628263 w 3692679"/>
                  <a:gd name="connsiteY93" fmla="*/ 2941341 h 4046561"/>
                  <a:gd name="connsiteX94" fmla="*/ 2689680 w 3692679"/>
                  <a:gd name="connsiteY94" fmla="*/ 2982287 h 4046561"/>
                  <a:gd name="connsiteX95" fmla="*/ 2696392 w 3692679"/>
                  <a:gd name="connsiteY95" fmla="*/ 2995683 h 4046561"/>
                  <a:gd name="connsiteX96" fmla="*/ 2703216 w 3692679"/>
                  <a:gd name="connsiteY96" fmla="*/ 3016155 h 4046561"/>
                  <a:gd name="connsiteX97" fmla="*/ 2723688 w 3692679"/>
                  <a:gd name="connsiteY97" fmla="*/ 3057098 h 4046561"/>
                  <a:gd name="connsiteX98" fmla="*/ 2716864 w 3692679"/>
                  <a:gd name="connsiteY98" fmla="*/ 3118513 h 4046561"/>
                  <a:gd name="connsiteX99" fmla="*/ 2655560 w 3692679"/>
                  <a:gd name="connsiteY99" fmla="*/ 3193845 h 4046561"/>
                  <a:gd name="connsiteX100" fmla="*/ 2621439 w 3692679"/>
                  <a:gd name="connsiteY100" fmla="*/ 3248441 h 4046561"/>
                  <a:gd name="connsiteX101" fmla="*/ 2594034 w 3692679"/>
                  <a:gd name="connsiteY101" fmla="*/ 3323230 h 4046561"/>
                  <a:gd name="connsiteX102" fmla="*/ 2634977 w 3692679"/>
                  <a:gd name="connsiteY102" fmla="*/ 3357349 h 4046561"/>
                  <a:gd name="connsiteX103" fmla="*/ 2655449 w 3692679"/>
                  <a:gd name="connsiteY103" fmla="*/ 3364173 h 4046561"/>
                  <a:gd name="connsiteX104" fmla="*/ 2675921 w 3692679"/>
                  <a:gd name="connsiteY104" fmla="*/ 3377821 h 4046561"/>
                  <a:gd name="connsiteX105" fmla="*/ 2696392 w 3692679"/>
                  <a:gd name="connsiteY105" fmla="*/ 3384645 h 4046561"/>
                  <a:gd name="connsiteX106" fmla="*/ 2757807 w 3692679"/>
                  <a:gd name="connsiteY106" fmla="*/ 3418764 h 4046561"/>
                  <a:gd name="connsiteX107" fmla="*/ 2778279 w 3692679"/>
                  <a:gd name="connsiteY107" fmla="*/ 3432412 h 4046561"/>
                  <a:gd name="connsiteX108" fmla="*/ 2826164 w 3692679"/>
                  <a:gd name="connsiteY108" fmla="*/ 3473648 h 4046561"/>
                  <a:gd name="connsiteX109" fmla="*/ 2880757 w 3692679"/>
                  <a:gd name="connsiteY109" fmla="*/ 3507771 h 4046561"/>
                  <a:gd name="connsiteX110" fmla="*/ 2921580 w 3692679"/>
                  <a:gd name="connsiteY110" fmla="*/ 3500651 h 4046561"/>
                  <a:gd name="connsiteX111" fmla="*/ 2989944 w 3692679"/>
                  <a:gd name="connsiteY111" fmla="*/ 3439525 h 4046561"/>
                  <a:gd name="connsiteX112" fmla="*/ 3092177 w 3692679"/>
                  <a:gd name="connsiteY112" fmla="*/ 3370997 h 4046561"/>
                  <a:gd name="connsiteX113" fmla="*/ 3105825 w 3692679"/>
                  <a:gd name="connsiteY113" fmla="*/ 3350525 h 4046561"/>
                  <a:gd name="connsiteX114" fmla="*/ 3119473 w 3692679"/>
                  <a:gd name="connsiteY114" fmla="*/ 3370997 h 4046561"/>
                  <a:gd name="connsiteX115" fmla="*/ 3126297 w 3692679"/>
                  <a:gd name="connsiteY115" fmla="*/ 3391468 h 4046561"/>
                  <a:gd name="connsiteX116" fmla="*/ 3167240 w 3692679"/>
                  <a:gd name="connsiteY116" fmla="*/ 3418764 h 4046561"/>
                  <a:gd name="connsiteX117" fmla="*/ 3187712 w 3692679"/>
                  <a:gd name="connsiteY117" fmla="*/ 3432412 h 4046561"/>
                  <a:gd name="connsiteX118" fmla="*/ 3228655 w 3692679"/>
                  <a:gd name="connsiteY118" fmla="*/ 3405116 h 4046561"/>
                  <a:gd name="connsiteX119" fmla="*/ 3242303 w 3692679"/>
                  <a:gd name="connsiteY119" fmla="*/ 3425588 h 4046561"/>
                  <a:gd name="connsiteX120" fmla="*/ 3283246 w 3692679"/>
                  <a:gd name="connsiteY120" fmla="*/ 3459707 h 4046561"/>
                  <a:gd name="connsiteX121" fmla="*/ 3310541 w 3692679"/>
                  <a:gd name="connsiteY121" fmla="*/ 3500651 h 4046561"/>
                  <a:gd name="connsiteX122" fmla="*/ 3296894 w 3692679"/>
                  <a:gd name="connsiteY122" fmla="*/ 3521122 h 4046561"/>
                  <a:gd name="connsiteX123" fmla="*/ 3283246 w 3692679"/>
                  <a:gd name="connsiteY123" fmla="*/ 3562066 h 4046561"/>
                  <a:gd name="connsiteX124" fmla="*/ 3269598 w 3692679"/>
                  <a:gd name="connsiteY124" fmla="*/ 3582537 h 4046561"/>
                  <a:gd name="connsiteX125" fmla="*/ 3262774 w 3692679"/>
                  <a:gd name="connsiteY125" fmla="*/ 3603009 h 4046561"/>
                  <a:gd name="connsiteX126" fmla="*/ 3290070 w 3692679"/>
                  <a:gd name="connsiteY126" fmla="*/ 3650776 h 4046561"/>
                  <a:gd name="connsiteX127" fmla="*/ 3310541 w 3692679"/>
                  <a:gd name="connsiteY127" fmla="*/ 3664424 h 4046561"/>
                  <a:gd name="connsiteX128" fmla="*/ 3351485 w 3692679"/>
                  <a:gd name="connsiteY128" fmla="*/ 3691719 h 4046561"/>
                  <a:gd name="connsiteX129" fmla="*/ 3371956 w 3692679"/>
                  <a:gd name="connsiteY129" fmla="*/ 3705367 h 4046561"/>
                  <a:gd name="connsiteX130" fmla="*/ 3378780 w 3692679"/>
                  <a:gd name="connsiteY130" fmla="*/ 3725839 h 4046561"/>
                  <a:gd name="connsiteX131" fmla="*/ 3392428 w 3692679"/>
                  <a:gd name="connsiteY131" fmla="*/ 3746310 h 4046561"/>
                  <a:gd name="connsiteX132" fmla="*/ 3412900 w 3692679"/>
                  <a:gd name="connsiteY132" fmla="*/ 3814549 h 4046561"/>
                  <a:gd name="connsiteX133" fmla="*/ 3426547 w 3692679"/>
                  <a:gd name="connsiteY133" fmla="*/ 3903260 h 4046561"/>
                  <a:gd name="connsiteX134" fmla="*/ 3460667 w 3692679"/>
                  <a:gd name="connsiteY134" fmla="*/ 3937379 h 4046561"/>
                  <a:gd name="connsiteX135" fmla="*/ 3501610 w 3692679"/>
                  <a:gd name="connsiteY135" fmla="*/ 3978322 h 4046561"/>
                  <a:gd name="connsiteX136" fmla="*/ 3542553 w 3692679"/>
                  <a:gd name="connsiteY136" fmla="*/ 4012442 h 4046561"/>
                  <a:gd name="connsiteX137" fmla="*/ 3583497 w 3692679"/>
                  <a:gd name="connsiteY137" fmla="*/ 4046561 h 4046561"/>
                  <a:gd name="connsiteX138" fmla="*/ 3603968 w 3692679"/>
                  <a:gd name="connsiteY138" fmla="*/ 4005618 h 4046561"/>
                  <a:gd name="connsiteX139" fmla="*/ 3590321 w 3692679"/>
                  <a:gd name="connsiteY139" fmla="*/ 3957851 h 4046561"/>
                  <a:gd name="connsiteX140" fmla="*/ 3576673 w 3692679"/>
                  <a:gd name="connsiteY140" fmla="*/ 3910083 h 4046561"/>
                  <a:gd name="connsiteX141" fmla="*/ 3563025 w 3692679"/>
                  <a:gd name="connsiteY141" fmla="*/ 3889612 h 4046561"/>
                  <a:gd name="connsiteX142" fmla="*/ 3535730 w 3692679"/>
                  <a:gd name="connsiteY142" fmla="*/ 3828197 h 4046561"/>
                  <a:gd name="connsiteX143" fmla="*/ 3515258 w 3692679"/>
                  <a:gd name="connsiteY143" fmla="*/ 3780430 h 4046561"/>
                  <a:gd name="connsiteX144" fmla="*/ 3501610 w 3692679"/>
                  <a:gd name="connsiteY144" fmla="*/ 3759958 h 4046561"/>
                  <a:gd name="connsiteX145" fmla="*/ 3487962 w 3692679"/>
                  <a:gd name="connsiteY145" fmla="*/ 3719015 h 4046561"/>
                  <a:gd name="connsiteX146" fmla="*/ 3474315 w 3692679"/>
                  <a:gd name="connsiteY146" fmla="*/ 3678071 h 4046561"/>
                  <a:gd name="connsiteX147" fmla="*/ 3467491 w 3692679"/>
                  <a:gd name="connsiteY147" fmla="*/ 3650776 h 4046561"/>
                  <a:gd name="connsiteX148" fmla="*/ 3474459 w 3692679"/>
                  <a:gd name="connsiteY148" fmla="*/ 3569191 h 4046561"/>
                  <a:gd name="connsiteX149" fmla="*/ 3460811 w 3692679"/>
                  <a:gd name="connsiteY149" fmla="*/ 3514594 h 4046561"/>
                  <a:gd name="connsiteX150" fmla="*/ 3460812 w 3692679"/>
                  <a:gd name="connsiteY150" fmla="*/ 3384930 h 4046561"/>
                  <a:gd name="connsiteX151" fmla="*/ 3500941 w 3692679"/>
                  <a:gd name="connsiteY151" fmla="*/ 3330616 h 4046561"/>
                  <a:gd name="connsiteX152" fmla="*/ 3501755 w 3692679"/>
                  <a:gd name="connsiteY152" fmla="*/ 3282563 h 4046561"/>
                  <a:gd name="connsiteX153" fmla="*/ 3529053 w 3692679"/>
                  <a:gd name="connsiteY153" fmla="*/ 3241616 h 4046561"/>
                  <a:gd name="connsiteX154" fmla="*/ 3536023 w 3692679"/>
                  <a:gd name="connsiteY154" fmla="*/ 3153169 h 4046561"/>
                  <a:gd name="connsiteX155" fmla="*/ 3563174 w 3692679"/>
                  <a:gd name="connsiteY155" fmla="*/ 3057356 h 4046561"/>
                  <a:gd name="connsiteX156" fmla="*/ 3556350 w 3692679"/>
                  <a:gd name="connsiteY156" fmla="*/ 3043707 h 4046561"/>
                  <a:gd name="connsiteX157" fmla="*/ 3583646 w 3692679"/>
                  <a:gd name="connsiteY157" fmla="*/ 3009585 h 4046561"/>
                  <a:gd name="connsiteX158" fmla="*/ 3549377 w 3692679"/>
                  <a:gd name="connsiteY158" fmla="*/ 2968388 h 4046561"/>
                  <a:gd name="connsiteX159" fmla="*/ 3576673 w 3692679"/>
                  <a:gd name="connsiteY159" fmla="*/ 2886501 h 4046561"/>
                  <a:gd name="connsiteX160" fmla="*/ 3590321 w 3692679"/>
                  <a:gd name="connsiteY160" fmla="*/ 2838734 h 4046561"/>
                  <a:gd name="connsiteX161" fmla="*/ 3603968 w 3692679"/>
                  <a:gd name="connsiteY161" fmla="*/ 2797791 h 4046561"/>
                  <a:gd name="connsiteX162" fmla="*/ 3610792 w 3692679"/>
                  <a:gd name="connsiteY162" fmla="*/ 2770495 h 4046561"/>
                  <a:gd name="connsiteX163" fmla="*/ 3624440 w 3692679"/>
                  <a:gd name="connsiteY163" fmla="*/ 2729552 h 4046561"/>
                  <a:gd name="connsiteX164" fmla="*/ 3631264 w 3692679"/>
                  <a:gd name="connsiteY164" fmla="*/ 2681785 h 4046561"/>
                  <a:gd name="connsiteX165" fmla="*/ 3638088 w 3692679"/>
                  <a:gd name="connsiteY165" fmla="*/ 2654489 h 4046561"/>
                  <a:gd name="connsiteX166" fmla="*/ 3644912 w 3692679"/>
                  <a:gd name="connsiteY166" fmla="*/ 2593074 h 4046561"/>
                  <a:gd name="connsiteX167" fmla="*/ 3658559 w 3692679"/>
                  <a:gd name="connsiteY167" fmla="*/ 2483892 h 4046561"/>
                  <a:gd name="connsiteX168" fmla="*/ 3665383 w 3692679"/>
                  <a:gd name="connsiteY168" fmla="*/ 2333767 h 4046561"/>
                  <a:gd name="connsiteX169" fmla="*/ 3672207 w 3692679"/>
                  <a:gd name="connsiteY169" fmla="*/ 2272352 h 4046561"/>
                  <a:gd name="connsiteX170" fmla="*/ 3692679 w 3692679"/>
                  <a:gd name="connsiteY170" fmla="*/ 1924334 h 4046561"/>
                  <a:gd name="connsiteX171" fmla="*/ 3685855 w 3692679"/>
                  <a:gd name="connsiteY171" fmla="*/ 1828800 h 4046561"/>
                  <a:gd name="connsiteX172" fmla="*/ 3665383 w 3692679"/>
                  <a:gd name="connsiteY172" fmla="*/ 1760561 h 4046561"/>
                  <a:gd name="connsiteX173" fmla="*/ 3658559 w 3692679"/>
                  <a:gd name="connsiteY173" fmla="*/ 1726442 h 4046561"/>
                  <a:gd name="connsiteX174" fmla="*/ 3651735 w 3692679"/>
                  <a:gd name="connsiteY174" fmla="*/ 1705970 h 4046561"/>
                  <a:gd name="connsiteX175" fmla="*/ 3644912 w 3692679"/>
                  <a:gd name="connsiteY175" fmla="*/ 1726442 h 4046561"/>
                  <a:gd name="connsiteX176" fmla="*/ 3631264 w 3692679"/>
                  <a:gd name="connsiteY176" fmla="*/ 1746913 h 4046561"/>
                  <a:gd name="connsiteX177" fmla="*/ 3597144 w 3692679"/>
                  <a:gd name="connsiteY177" fmla="*/ 1801504 h 4046561"/>
                  <a:gd name="connsiteX178" fmla="*/ 3590321 w 3692679"/>
                  <a:gd name="connsiteY178" fmla="*/ 1821976 h 4046561"/>
                  <a:gd name="connsiteX179" fmla="*/ 3549377 w 3692679"/>
                  <a:gd name="connsiteY179" fmla="*/ 1842448 h 4046561"/>
                  <a:gd name="connsiteX180" fmla="*/ 3501610 w 3692679"/>
                  <a:gd name="connsiteY180" fmla="*/ 1862919 h 4046561"/>
                  <a:gd name="connsiteX181" fmla="*/ 3378780 w 3692679"/>
                  <a:gd name="connsiteY181" fmla="*/ 1835624 h 4046561"/>
                  <a:gd name="connsiteX182" fmla="*/ 3303856 w 3692679"/>
                  <a:gd name="connsiteY182" fmla="*/ 1822129 h 4046561"/>
                  <a:gd name="connsiteX183" fmla="*/ 3310679 w 3692679"/>
                  <a:gd name="connsiteY183" fmla="*/ 1603747 h 4046561"/>
                  <a:gd name="connsiteX184" fmla="*/ 3297030 w 3692679"/>
                  <a:gd name="connsiteY184" fmla="*/ 1487731 h 4046561"/>
                  <a:gd name="connsiteX185" fmla="*/ 3303718 w 3692679"/>
                  <a:gd name="connsiteY185" fmla="*/ 1398895 h 4046561"/>
                  <a:gd name="connsiteX186" fmla="*/ 3296894 w 3692679"/>
                  <a:gd name="connsiteY186" fmla="*/ 1378424 h 4046561"/>
                  <a:gd name="connsiteX187" fmla="*/ 3290070 w 3692679"/>
                  <a:gd name="connsiteY187" fmla="*/ 1357952 h 4046561"/>
                  <a:gd name="connsiteX188" fmla="*/ 3071706 w 3692679"/>
                  <a:gd name="connsiteY188" fmla="*/ 1330657 h 4046561"/>
                  <a:gd name="connsiteX189" fmla="*/ 2846518 w 3692679"/>
                  <a:gd name="connsiteY189" fmla="*/ 1337480 h 4046561"/>
                  <a:gd name="connsiteX190" fmla="*/ 2805691 w 3692679"/>
                  <a:gd name="connsiteY190" fmla="*/ 1351242 h 4046561"/>
                  <a:gd name="connsiteX191" fmla="*/ 2792043 w 3692679"/>
                  <a:gd name="connsiteY191" fmla="*/ 1385364 h 4046561"/>
                  <a:gd name="connsiteX192" fmla="*/ 2791927 w 3692679"/>
                  <a:gd name="connsiteY192" fmla="*/ 1473958 h 4046561"/>
                  <a:gd name="connsiteX193" fmla="*/ 2785103 w 3692679"/>
                  <a:gd name="connsiteY193" fmla="*/ 1521725 h 4046561"/>
                  <a:gd name="connsiteX194" fmla="*/ 2791927 w 3692679"/>
                  <a:gd name="connsiteY194" fmla="*/ 1705970 h 4046561"/>
                  <a:gd name="connsiteX195" fmla="*/ 2805574 w 3692679"/>
                  <a:gd name="connsiteY195" fmla="*/ 1808328 h 4046561"/>
                  <a:gd name="connsiteX196" fmla="*/ 2798750 w 3692679"/>
                  <a:gd name="connsiteY196" fmla="*/ 1835624 h 4046561"/>
                  <a:gd name="connsiteX197" fmla="*/ 2737335 w 3692679"/>
                  <a:gd name="connsiteY197" fmla="*/ 1828800 h 4046561"/>
                  <a:gd name="connsiteX198" fmla="*/ 2614506 w 3692679"/>
                  <a:gd name="connsiteY198" fmla="*/ 1821976 h 4046561"/>
                  <a:gd name="connsiteX199" fmla="*/ 2348374 w 3692679"/>
                  <a:gd name="connsiteY199" fmla="*/ 1808328 h 4046561"/>
                  <a:gd name="connsiteX200" fmla="*/ 2225638 w 3692679"/>
                  <a:gd name="connsiteY200" fmla="*/ 1815305 h 4046561"/>
                  <a:gd name="connsiteX201" fmla="*/ 2150573 w 3692679"/>
                  <a:gd name="connsiteY201" fmla="*/ 1815305 h 4046561"/>
                  <a:gd name="connsiteX202" fmla="*/ 1979968 w 3692679"/>
                  <a:gd name="connsiteY202" fmla="*/ 1808480 h 4046561"/>
                  <a:gd name="connsiteX203" fmla="*/ 1918470 w 3692679"/>
                  <a:gd name="connsiteY203" fmla="*/ 1753737 h 4046561"/>
                  <a:gd name="connsiteX204" fmla="*/ 1877527 w 3692679"/>
                  <a:gd name="connsiteY204" fmla="*/ 1692322 h 4046561"/>
                  <a:gd name="connsiteX205" fmla="*/ 1863879 w 3692679"/>
                  <a:gd name="connsiteY205" fmla="*/ 1671851 h 4046561"/>
                  <a:gd name="connsiteX206" fmla="*/ 1822935 w 3692679"/>
                  <a:gd name="connsiteY206" fmla="*/ 1630907 h 4046561"/>
                  <a:gd name="connsiteX207" fmla="*/ 1775168 w 3692679"/>
                  <a:gd name="connsiteY207" fmla="*/ 1576316 h 4046561"/>
                  <a:gd name="connsiteX208" fmla="*/ 1720577 w 3692679"/>
                  <a:gd name="connsiteY208" fmla="*/ 1514901 h 4046561"/>
                  <a:gd name="connsiteX209" fmla="*/ 1679634 w 3692679"/>
                  <a:gd name="connsiteY209" fmla="*/ 1487606 h 4046561"/>
                  <a:gd name="connsiteX210" fmla="*/ 1618219 w 3692679"/>
                  <a:gd name="connsiteY210" fmla="*/ 1439839 h 4046561"/>
                  <a:gd name="connsiteX211" fmla="*/ 1577276 w 3692679"/>
                  <a:gd name="connsiteY211" fmla="*/ 1398895 h 4046561"/>
                  <a:gd name="connsiteX212" fmla="*/ 1536333 w 3692679"/>
                  <a:gd name="connsiteY212" fmla="*/ 1371600 h 4046561"/>
                  <a:gd name="connsiteX213" fmla="*/ 1488565 w 3692679"/>
                  <a:gd name="connsiteY213" fmla="*/ 1310185 h 4046561"/>
                  <a:gd name="connsiteX214" fmla="*/ 1468094 w 3692679"/>
                  <a:gd name="connsiteY214" fmla="*/ 1289713 h 4046561"/>
                  <a:gd name="connsiteX215" fmla="*/ 1447622 w 3692679"/>
                  <a:gd name="connsiteY215" fmla="*/ 1282889 h 4046561"/>
                  <a:gd name="connsiteX216" fmla="*/ 1420327 w 3692679"/>
                  <a:gd name="connsiteY216" fmla="*/ 1248770 h 4046561"/>
                  <a:gd name="connsiteX217" fmla="*/ 1393031 w 3692679"/>
                  <a:gd name="connsiteY217" fmla="*/ 1214651 h 4046561"/>
                  <a:gd name="connsiteX218" fmla="*/ 1379383 w 3692679"/>
                  <a:gd name="connsiteY218" fmla="*/ 1194179 h 4046561"/>
                  <a:gd name="connsiteX219" fmla="*/ 1338440 w 3692679"/>
                  <a:gd name="connsiteY219" fmla="*/ 1153236 h 4046561"/>
                  <a:gd name="connsiteX220" fmla="*/ 1304321 w 3692679"/>
                  <a:gd name="connsiteY220" fmla="*/ 1125940 h 4046561"/>
                  <a:gd name="connsiteX221" fmla="*/ 1290673 w 3692679"/>
                  <a:gd name="connsiteY221" fmla="*/ 1098645 h 4046561"/>
                  <a:gd name="connsiteX222" fmla="*/ 1270201 w 3692679"/>
                  <a:gd name="connsiteY222" fmla="*/ 1084997 h 4046561"/>
                  <a:gd name="connsiteX223" fmla="*/ 1242906 w 3692679"/>
                  <a:gd name="connsiteY223" fmla="*/ 1064525 h 4046561"/>
                  <a:gd name="connsiteX224" fmla="*/ 1297551 w 3692679"/>
                  <a:gd name="connsiteY224" fmla="*/ 873530 h 4046561"/>
                  <a:gd name="connsiteX225" fmla="*/ 1345320 w 3692679"/>
                  <a:gd name="connsiteY225" fmla="*/ 743866 h 4046561"/>
                  <a:gd name="connsiteX226" fmla="*/ 1331672 w 3692679"/>
                  <a:gd name="connsiteY226" fmla="*/ 696095 h 4046561"/>
                  <a:gd name="connsiteX227" fmla="*/ 1249782 w 3692679"/>
                  <a:gd name="connsiteY227" fmla="*/ 696095 h 4046561"/>
                  <a:gd name="connsiteX228" fmla="*/ 1113344 w 3692679"/>
                  <a:gd name="connsiteY228" fmla="*/ 621082 h 4046561"/>
                  <a:gd name="connsiteX229" fmla="*/ 949519 w 3692679"/>
                  <a:gd name="connsiteY229" fmla="*/ 545956 h 4046561"/>
                  <a:gd name="connsiteX230" fmla="*/ 846197 w 3692679"/>
                  <a:gd name="connsiteY230" fmla="*/ 484536 h 4046561"/>
                  <a:gd name="connsiteX231" fmla="*/ 772090 w 3692679"/>
                  <a:gd name="connsiteY231" fmla="*/ 450415 h 4046561"/>
                  <a:gd name="connsiteX232" fmla="*/ 717496 w 3692679"/>
                  <a:gd name="connsiteY232" fmla="*/ 429940 h 4046561"/>
                  <a:gd name="connsiteX233" fmla="*/ 662904 w 3692679"/>
                  <a:gd name="connsiteY233" fmla="*/ 388994 h 4046561"/>
                  <a:gd name="connsiteX234" fmla="*/ 642430 w 3692679"/>
                  <a:gd name="connsiteY234" fmla="*/ 375345 h 4046561"/>
                  <a:gd name="connsiteX235" fmla="*/ 574189 w 3692679"/>
                  <a:gd name="connsiteY235" fmla="*/ 368521 h 4046561"/>
                  <a:gd name="connsiteX236" fmla="*/ 560564 w 3692679"/>
                  <a:gd name="connsiteY236" fmla="*/ 354900 h 4046561"/>
                  <a:gd name="connsiteX237" fmla="*/ 669728 w 3692679"/>
                  <a:gd name="connsiteY237" fmla="*/ 163787 h 4046561"/>
                  <a:gd name="connsiteX238" fmla="*/ 642457 w 3692679"/>
                  <a:gd name="connsiteY238" fmla="*/ 109204 h 4046561"/>
                  <a:gd name="connsiteX239" fmla="*/ 581060 w 3692679"/>
                  <a:gd name="connsiteY239" fmla="*/ 68261 h 4046561"/>
                  <a:gd name="connsiteX240" fmla="*/ 512772 w 3692679"/>
                  <a:gd name="connsiteY240" fmla="*/ 34122 h 4046561"/>
                  <a:gd name="connsiteX241" fmla="*/ 451335 w 3692679"/>
                  <a:gd name="connsiteY241" fmla="*/ 27295 h 4046561"/>
                  <a:gd name="connsiteX242" fmla="*/ 444512 w 3692679"/>
                  <a:gd name="connsiteY242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23640 w 3692679"/>
                  <a:gd name="connsiteY91" fmla="*/ 2839210 h 4046561"/>
                  <a:gd name="connsiteX92" fmla="*/ 2546479 w 3692679"/>
                  <a:gd name="connsiteY92" fmla="*/ 2900635 h 4046561"/>
                  <a:gd name="connsiteX93" fmla="*/ 2628263 w 3692679"/>
                  <a:gd name="connsiteY93" fmla="*/ 2941341 h 4046561"/>
                  <a:gd name="connsiteX94" fmla="*/ 2689680 w 3692679"/>
                  <a:gd name="connsiteY94" fmla="*/ 2982287 h 4046561"/>
                  <a:gd name="connsiteX95" fmla="*/ 2696392 w 3692679"/>
                  <a:gd name="connsiteY95" fmla="*/ 2995683 h 4046561"/>
                  <a:gd name="connsiteX96" fmla="*/ 2703216 w 3692679"/>
                  <a:gd name="connsiteY96" fmla="*/ 3016155 h 4046561"/>
                  <a:gd name="connsiteX97" fmla="*/ 2723688 w 3692679"/>
                  <a:gd name="connsiteY97" fmla="*/ 3057098 h 4046561"/>
                  <a:gd name="connsiteX98" fmla="*/ 2716864 w 3692679"/>
                  <a:gd name="connsiteY98" fmla="*/ 3118513 h 4046561"/>
                  <a:gd name="connsiteX99" fmla="*/ 2655560 w 3692679"/>
                  <a:gd name="connsiteY99" fmla="*/ 3193845 h 4046561"/>
                  <a:gd name="connsiteX100" fmla="*/ 2621439 w 3692679"/>
                  <a:gd name="connsiteY100" fmla="*/ 3248441 h 4046561"/>
                  <a:gd name="connsiteX101" fmla="*/ 2594034 w 3692679"/>
                  <a:gd name="connsiteY101" fmla="*/ 3323230 h 4046561"/>
                  <a:gd name="connsiteX102" fmla="*/ 2634977 w 3692679"/>
                  <a:gd name="connsiteY102" fmla="*/ 3357349 h 4046561"/>
                  <a:gd name="connsiteX103" fmla="*/ 2655449 w 3692679"/>
                  <a:gd name="connsiteY103" fmla="*/ 3364173 h 4046561"/>
                  <a:gd name="connsiteX104" fmla="*/ 2675921 w 3692679"/>
                  <a:gd name="connsiteY104" fmla="*/ 3377821 h 4046561"/>
                  <a:gd name="connsiteX105" fmla="*/ 2696392 w 3692679"/>
                  <a:gd name="connsiteY105" fmla="*/ 3384645 h 4046561"/>
                  <a:gd name="connsiteX106" fmla="*/ 2757807 w 3692679"/>
                  <a:gd name="connsiteY106" fmla="*/ 3418764 h 4046561"/>
                  <a:gd name="connsiteX107" fmla="*/ 2778279 w 3692679"/>
                  <a:gd name="connsiteY107" fmla="*/ 3432412 h 4046561"/>
                  <a:gd name="connsiteX108" fmla="*/ 2826164 w 3692679"/>
                  <a:gd name="connsiteY108" fmla="*/ 3473648 h 4046561"/>
                  <a:gd name="connsiteX109" fmla="*/ 2880757 w 3692679"/>
                  <a:gd name="connsiteY109" fmla="*/ 3507771 h 4046561"/>
                  <a:gd name="connsiteX110" fmla="*/ 2921580 w 3692679"/>
                  <a:gd name="connsiteY110" fmla="*/ 3500651 h 4046561"/>
                  <a:gd name="connsiteX111" fmla="*/ 2989944 w 3692679"/>
                  <a:gd name="connsiteY111" fmla="*/ 3439525 h 4046561"/>
                  <a:gd name="connsiteX112" fmla="*/ 3092177 w 3692679"/>
                  <a:gd name="connsiteY112" fmla="*/ 3370997 h 4046561"/>
                  <a:gd name="connsiteX113" fmla="*/ 3105825 w 3692679"/>
                  <a:gd name="connsiteY113" fmla="*/ 3350525 h 4046561"/>
                  <a:gd name="connsiteX114" fmla="*/ 3119473 w 3692679"/>
                  <a:gd name="connsiteY114" fmla="*/ 3370997 h 4046561"/>
                  <a:gd name="connsiteX115" fmla="*/ 3126297 w 3692679"/>
                  <a:gd name="connsiteY115" fmla="*/ 3391468 h 4046561"/>
                  <a:gd name="connsiteX116" fmla="*/ 3167240 w 3692679"/>
                  <a:gd name="connsiteY116" fmla="*/ 3418764 h 4046561"/>
                  <a:gd name="connsiteX117" fmla="*/ 3187712 w 3692679"/>
                  <a:gd name="connsiteY117" fmla="*/ 3432412 h 4046561"/>
                  <a:gd name="connsiteX118" fmla="*/ 3228655 w 3692679"/>
                  <a:gd name="connsiteY118" fmla="*/ 3405116 h 4046561"/>
                  <a:gd name="connsiteX119" fmla="*/ 3242303 w 3692679"/>
                  <a:gd name="connsiteY119" fmla="*/ 3425588 h 4046561"/>
                  <a:gd name="connsiteX120" fmla="*/ 3283246 w 3692679"/>
                  <a:gd name="connsiteY120" fmla="*/ 3459707 h 4046561"/>
                  <a:gd name="connsiteX121" fmla="*/ 3310541 w 3692679"/>
                  <a:gd name="connsiteY121" fmla="*/ 3500651 h 4046561"/>
                  <a:gd name="connsiteX122" fmla="*/ 3296894 w 3692679"/>
                  <a:gd name="connsiteY122" fmla="*/ 3521122 h 4046561"/>
                  <a:gd name="connsiteX123" fmla="*/ 3283246 w 3692679"/>
                  <a:gd name="connsiteY123" fmla="*/ 3562066 h 4046561"/>
                  <a:gd name="connsiteX124" fmla="*/ 3269598 w 3692679"/>
                  <a:gd name="connsiteY124" fmla="*/ 3582537 h 4046561"/>
                  <a:gd name="connsiteX125" fmla="*/ 3262774 w 3692679"/>
                  <a:gd name="connsiteY125" fmla="*/ 3603009 h 4046561"/>
                  <a:gd name="connsiteX126" fmla="*/ 3290070 w 3692679"/>
                  <a:gd name="connsiteY126" fmla="*/ 3650776 h 4046561"/>
                  <a:gd name="connsiteX127" fmla="*/ 3310541 w 3692679"/>
                  <a:gd name="connsiteY127" fmla="*/ 3664424 h 4046561"/>
                  <a:gd name="connsiteX128" fmla="*/ 3351485 w 3692679"/>
                  <a:gd name="connsiteY128" fmla="*/ 3691719 h 4046561"/>
                  <a:gd name="connsiteX129" fmla="*/ 3371956 w 3692679"/>
                  <a:gd name="connsiteY129" fmla="*/ 3705367 h 4046561"/>
                  <a:gd name="connsiteX130" fmla="*/ 3378780 w 3692679"/>
                  <a:gd name="connsiteY130" fmla="*/ 3725839 h 4046561"/>
                  <a:gd name="connsiteX131" fmla="*/ 3392428 w 3692679"/>
                  <a:gd name="connsiteY131" fmla="*/ 3746310 h 4046561"/>
                  <a:gd name="connsiteX132" fmla="*/ 3412900 w 3692679"/>
                  <a:gd name="connsiteY132" fmla="*/ 3814549 h 4046561"/>
                  <a:gd name="connsiteX133" fmla="*/ 3426547 w 3692679"/>
                  <a:gd name="connsiteY133" fmla="*/ 3903260 h 4046561"/>
                  <a:gd name="connsiteX134" fmla="*/ 3460667 w 3692679"/>
                  <a:gd name="connsiteY134" fmla="*/ 3937379 h 4046561"/>
                  <a:gd name="connsiteX135" fmla="*/ 3501610 w 3692679"/>
                  <a:gd name="connsiteY135" fmla="*/ 3978322 h 4046561"/>
                  <a:gd name="connsiteX136" fmla="*/ 3542553 w 3692679"/>
                  <a:gd name="connsiteY136" fmla="*/ 4012442 h 4046561"/>
                  <a:gd name="connsiteX137" fmla="*/ 3583497 w 3692679"/>
                  <a:gd name="connsiteY137" fmla="*/ 4046561 h 4046561"/>
                  <a:gd name="connsiteX138" fmla="*/ 3603968 w 3692679"/>
                  <a:gd name="connsiteY138" fmla="*/ 4005618 h 4046561"/>
                  <a:gd name="connsiteX139" fmla="*/ 3590321 w 3692679"/>
                  <a:gd name="connsiteY139" fmla="*/ 3957851 h 4046561"/>
                  <a:gd name="connsiteX140" fmla="*/ 3576673 w 3692679"/>
                  <a:gd name="connsiteY140" fmla="*/ 3910083 h 4046561"/>
                  <a:gd name="connsiteX141" fmla="*/ 3563025 w 3692679"/>
                  <a:gd name="connsiteY141" fmla="*/ 3889612 h 4046561"/>
                  <a:gd name="connsiteX142" fmla="*/ 3535730 w 3692679"/>
                  <a:gd name="connsiteY142" fmla="*/ 3828197 h 4046561"/>
                  <a:gd name="connsiteX143" fmla="*/ 3515258 w 3692679"/>
                  <a:gd name="connsiteY143" fmla="*/ 3780430 h 4046561"/>
                  <a:gd name="connsiteX144" fmla="*/ 3501610 w 3692679"/>
                  <a:gd name="connsiteY144" fmla="*/ 3759958 h 4046561"/>
                  <a:gd name="connsiteX145" fmla="*/ 3487962 w 3692679"/>
                  <a:gd name="connsiteY145" fmla="*/ 3719015 h 4046561"/>
                  <a:gd name="connsiteX146" fmla="*/ 3474315 w 3692679"/>
                  <a:gd name="connsiteY146" fmla="*/ 3678071 h 4046561"/>
                  <a:gd name="connsiteX147" fmla="*/ 3467491 w 3692679"/>
                  <a:gd name="connsiteY147" fmla="*/ 3650776 h 4046561"/>
                  <a:gd name="connsiteX148" fmla="*/ 3474459 w 3692679"/>
                  <a:gd name="connsiteY148" fmla="*/ 3569191 h 4046561"/>
                  <a:gd name="connsiteX149" fmla="*/ 3460811 w 3692679"/>
                  <a:gd name="connsiteY149" fmla="*/ 3514594 h 4046561"/>
                  <a:gd name="connsiteX150" fmla="*/ 3488253 w 3692679"/>
                  <a:gd name="connsiteY150" fmla="*/ 3398864 h 4046561"/>
                  <a:gd name="connsiteX151" fmla="*/ 3500941 w 3692679"/>
                  <a:gd name="connsiteY151" fmla="*/ 3330616 h 4046561"/>
                  <a:gd name="connsiteX152" fmla="*/ 3501755 w 3692679"/>
                  <a:gd name="connsiteY152" fmla="*/ 3282563 h 4046561"/>
                  <a:gd name="connsiteX153" fmla="*/ 3529053 w 3692679"/>
                  <a:gd name="connsiteY153" fmla="*/ 3241616 h 4046561"/>
                  <a:gd name="connsiteX154" fmla="*/ 3536023 w 3692679"/>
                  <a:gd name="connsiteY154" fmla="*/ 3153169 h 4046561"/>
                  <a:gd name="connsiteX155" fmla="*/ 3563174 w 3692679"/>
                  <a:gd name="connsiteY155" fmla="*/ 3057356 h 4046561"/>
                  <a:gd name="connsiteX156" fmla="*/ 3556350 w 3692679"/>
                  <a:gd name="connsiteY156" fmla="*/ 3043707 h 4046561"/>
                  <a:gd name="connsiteX157" fmla="*/ 3583646 w 3692679"/>
                  <a:gd name="connsiteY157" fmla="*/ 3009585 h 4046561"/>
                  <a:gd name="connsiteX158" fmla="*/ 3549377 w 3692679"/>
                  <a:gd name="connsiteY158" fmla="*/ 2968388 h 4046561"/>
                  <a:gd name="connsiteX159" fmla="*/ 3576673 w 3692679"/>
                  <a:gd name="connsiteY159" fmla="*/ 2886501 h 4046561"/>
                  <a:gd name="connsiteX160" fmla="*/ 3590321 w 3692679"/>
                  <a:gd name="connsiteY160" fmla="*/ 2838734 h 4046561"/>
                  <a:gd name="connsiteX161" fmla="*/ 3603968 w 3692679"/>
                  <a:gd name="connsiteY161" fmla="*/ 2797791 h 4046561"/>
                  <a:gd name="connsiteX162" fmla="*/ 3610792 w 3692679"/>
                  <a:gd name="connsiteY162" fmla="*/ 2770495 h 4046561"/>
                  <a:gd name="connsiteX163" fmla="*/ 3624440 w 3692679"/>
                  <a:gd name="connsiteY163" fmla="*/ 2729552 h 4046561"/>
                  <a:gd name="connsiteX164" fmla="*/ 3631264 w 3692679"/>
                  <a:gd name="connsiteY164" fmla="*/ 2681785 h 4046561"/>
                  <a:gd name="connsiteX165" fmla="*/ 3638088 w 3692679"/>
                  <a:gd name="connsiteY165" fmla="*/ 2654489 h 4046561"/>
                  <a:gd name="connsiteX166" fmla="*/ 3644912 w 3692679"/>
                  <a:gd name="connsiteY166" fmla="*/ 2593074 h 4046561"/>
                  <a:gd name="connsiteX167" fmla="*/ 3658559 w 3692679"/>
                  <a:gd name="connsiteY167" fmla="*/ 2483892 h 4046561"/>
                  <a:gd name="connsiteX168" fmla="*/ 3665383 w 3692679"/>
                  <a:gd name="connsiteY168" fmla="*/ 2333767 h 4046561"/>
                  <a:gd name="connsiteX169" fmla="*/ 3672207 w 3692679"/>
                  <a:gd name="connsiteY169" fmla="*/ 2272352 h 4046561"/>
                  <a:gd name="connsiteX170" fmla="*/ 3692679 w 3692679"/>
                  <a:gd name="connsiteY170" fmla="*/ 1924334 h 4046561"/>
                  <a:gd name="connsiteX171" fmla="*/ 3685855 w 3692679"/>
                  <a:gd name="connsiteY171" fmla="*/ 1828800 h 4046561"/>
                  <a:gd name="connsiteX172" fmla="*/ 3665383 w 3692679"/>
                  <a:gd name="connsiteY172" fmla="*/ 1760561 h 4046561"/>
                  <a:gd name="connsiteX173" fmla="*/ 3658559 w 3692679"/>
                  <a:gd name="connsiteY173" fmla="*/ 1726442 h 4046561"/>
                  <a:gd name="connsiteX174" fmla="*/ 3651735 w 3692679"/>
                  <a:gd name="connsiteY174" fmla="*/ 1705970 h 4046561"/>
                  <a:gd name="connsiteX175" fmla="*/ 3644912 w 3692679"/>
                  <a:gd name="connsiteY175" fmla="*/ 1726442 h 4046561"/>
                  <a:gd name="connsiteX176" fmla="*/ 3631264 w 3692679"/>
                  <a:gd name="connsiteY176" fmla="*/ 1746913 h 4046561"/>
                  <a:gd name="connsiteX177" fmla="*/ 3597144 w 3692679"/>
                  <a:gd name="connsiteY177" fmla="*/ 1801504 h 4046561"/>
                  <a:gd name="connsiteX178" fmla="*/ 3590321 w 3692679"/>
                  <a:gd name="connsiteY178" fmla="*/ 1821976 h 4046561"/>
                  <a:gd name="connsiteX179" fmla="*/ 3549377 w 3692679"/>
                  <a:gd name="connsiteY179" fmla="*/ 1842448 h 4046561"/>
                  <a:gd name="connsiteX180" fmla="*/ 3501610 w 3692679"/>
                  <a:gd name="connsiteY180" fmla="*/ 1862919 h 4046561"/>
                  <a:gd name="connsiteX181" fmla="*/ 3378780 w 3692679"/>
                  <a:gd name="connsiteY181" fmla="*/ 1835624 h 4046561"/>
                  <a:gd name="connsiteX182" fmla="*/ 3303856 w 3692679"/>
                  <a:gd name="connsiteY182" fmla="*/ 1822129 h 4046561"/>
                  <a:gd name="connsiteX183" fmla="*/ 3310679 w 3692679"/>
                  <a:gd name="connsiteY183" fmla="*/ 1603747 h 4046561"/>
                  <a:gd name="connsiteX184" fmla="*/ 3297030 w 3692679"/>
                  <a:gd name="connsiteY184" fmla="*/ 1487731 h 4046561"/>
                  <a:gd name="connsiteX185" fmla="*/ 3303718 w 3692679"/>
                  <a:gd name="connsiteY185" fmla="*/ 1398895 h 4046561"/>
                  <a:gd name="connsiteX186" fmla="*/ 3296894 w 3692679"/>
                  <a:gd name="connsiteY186" fmla="*/ 1378424 h 4046561"/>
                  <a:gd name="connsiteX187" fmla="*/ 3290070 w 3692679"/>
                  <a:gd name="connsiteY187" fmla="*/ 1357952 h 4046561"/>
                  <a:gd name="connsiteX188" fmla="*/ 3071706 w 3692679"/>
                  <a:gd name="connsiteY188" fmla="*/ 1330657 h 4046561"/>
                  <a:gd name="connsiteX189" fmla="*/ 2846518 w 3692679"/>
                  <a:gd name="connsiteY189" fmla="*/ 1337480 h 4046561"/>
                  <a:gd name="connsiteX190" fmla="*/ 2805691 w 3692679"/>
                  <a:gd name="connsiteY190" fmla="*/ 1351242 h 4046561"/>
                  <a:gd name="connsiteX191" fmla="*/ 2792043 w 3692679"/>
                  <a:gd name="connsiteY191" fmla="*/ 1385364 h 4046561"/>
                  <a:gd name="connsiteX192" fmla="*/ 2791927 w 3692679"/>
                  <a:gd name="connsiteY192" fmla="*/ 1473958 h 4046561"/>
                  <a:gd name="connsiteX193" fmla="*/ 2785103 w 3692679"/>
                  <a:gd name="connsiteY193" fmla="*/ 1521725 h 4046561"/>
                  <a:gd name="connsiteX194" fmla="*/ 2791927 w 3692679"/>
                  <a:gd name="connsiteY194" fmla="*/ 1705970 h 4046561"/>
                  <a:gd name="connsiteX195" fmla="*/ 2805574 w 3692679"/>
                  <a:gd name="connsiteY195" fmla="*/ 1808328 h 4046561"/>
                  <a:gd name="connsiteX196" fmla="*/ 2798750 w 3692679"/>
                  <a:gd name="connsiteY196" fmla="*/ 1835624 h 4046561"/>
                  <a:gd name="connsiteX197" fmla="*/ 2737335 w 3692679"/>
                  <a:gd name="connsiteY197" fmla="*/ 1828800 h 4046561"/>
                  <a:gd name="connsiteX198" fmla="*/ 2614506 w 3692679"/>
                  <a:gd name="connsiteY198" fmla="*/ 1821976 h 4046561"/>
                  <a:gd name="connsiteX199" fmla="*/ 2348374 w 3692679"/>
                  <a:gd name="connsiteY199" fmla="*/ 1808328 h 4046561"/>
                  <a:gd name="connsiteX200" fmla="*/ 2225638 w 3692679"/>
                  <a:gd name="connsiteY200" fmla="*/ 1815305 h 4046561"/>
                  <a:gd name="connsiteX201" fmla="*/ 2150573 w 3692679"/>
                  <a:gd name="connsiteY201" fmla="*/ 1815305 h 4046561"/>
                  <a:gd name="connsiteX202" fmla="*/ 1979968 w 3692679"/>
                  <a:gd name="connsiteY202" fmla="*/ 1808480 h 4046561"/>
                  <a:gd name="connsiteX203" fmla="*/ 1918470 w 3692679"/>
                  <a:gd name="connsiteY203" fmla="*/ 1753737 h 4046561"/>
                  <a:gd name="connsiteX204" fmla="*/ 1877527 w 3692679"/>
                  <a:gd name="connsiteY204" fmla="*/ 1692322 h 4046561"/>
                  <a:gd name="connsiteX205" fmla="*/ 1863879 w 3692679"/>
                  <a:gd name="connsiteY205" fmla="*/ 1671851 h 4046561"/>
                  <a:gd name="connsiteX206" fmla="*/ 1822935 w 3692679"/>
                  <a:gd name="connsiteY206" fmla="*/ 1630907 h 4046561"/>
                  <a:gd name="connsiteX207" fmla="*/ 1775168 w 3692679"/>
                  <a:gd name="connsiteY207" fmla="*/ 1576316 h 4046561"/>
                  <a:gd name="connsiteX208" fmla="*/ 1720577 w 3692679"/>
                  <a:gd name="connsiteY208" fmla="*/ 1514901 h 4046561"/>
                  <a:gd name="connsiteX209" fmla="*/ 1679634 w 3692679"/>
                  <a:gd name="connsiteY209" fmla="*/ 1487606 h 4046561"/>
                  <a:gd name="connsiteX210" fmla="*/ 1618219 w 3692679"/>
                  <a:gd name="connsiteY210" fmla="*/ 1439839 h 4046561"/>
                  <a:gd name="connsiteX211" fmla="*/ 1577276 w 3692679"/>
                  <a:gd name="connsiteY211" fmla="*/ 1398895 h 4046561"/>
                  <a:gd name="connsiteX212" fmla="*/ 1536333 w 3692679"/>
                  <a:gd name="connsiteY212" fmla="*/ 1371600 h 4046561"/>
                  <a:gd name="connsiteX213" fmla="*/ 1488565 w 3692679"/>
                  <a:gd name="connsiteY213" fmla="*/ 1310185 h 4046561"/>
                  <a:gd name="connsiteX214" fmla="*/ 1468094 w 3692679"/>
                  <a:gd name="connsiteY214" fmla="*/ 1289713 h 4046561"/>
                  <a:gd name="connsiteX215" fmla="*/ 1447622 w 3692679"/>
                  <a:gd name="connsiteY215" fmla="*/ 1282889 h 4046561"/>
                  <a:gd name="connsiteX216" fmla="*/ 1420327 w 3692679"/>
                  <a:gd name="connsiteY216" fmla="*/ 1248770 h 4046561"/>
                  <a:gd name="connsiteX217" fmla="*/ 1393031 w 3692679"/>
                  <a:gd name="connsiteY217" fmla="*/ 1214651 h 4046561"/>
                  <a:gd name="connsiteX218" fmla="*/ 1379383 w 3692679"/>
                  <a:gd name="connsiteY218" fmla="*/ 1194179 h 4046561"/>
                  <a:gd name="connsiteX219" fmla="*/ 1338440 w 3692679"/>
                  <a:gd name="connsiteY219" fmla="*/ 1153236 h 4046561"/>
                  <a:gd name="connsiteX220" fmla="*/ 1304321 w 3692679"/>
                  <a:gd name="connsiteY220" fmla="*/ 1125940 h 4046561"/>
                  <a:gd name="connsiteX221" fmla="*/ 1290673 w 3692679"/>
                  <a:gd name="connsiteY221" fmla="*/ 1098645 h 4046561"/>
                  <a:gd name="connsiteX222" fmla="*/ 1270201 w 3692679"/>
                  <a:gd name="connsiteY222" fmla="*/ 1084997 h 4046561"/>
                  <a:gd name="connsiteX223" fmla="*/ 1242906 w 3692679"/>
                  <a:gd name="connsiteY223" fmla="*/ 1064525 h 4046561"/>
                  <a:gd name="connsiteX224" fmla="*/ 1297551 w 3692679"/>
                  <a:gd name="connsiteY224" fmla="*/ 873530 h 4046561"/>
                  <a:gd name="connsiteX225" fmla="*/ 1345320 w 3692679"/>
                  <a:gd name="connsiteY225" fmla="*/ 743866 h 4046561"/>
                  <a:gd name="connsiteX226" fmla="*/ 1331672 w 3692679"/>
                  <a:gd name="connsiteY226" fmla="*/ 696095 h 4046561"/>
                  <a:gd name="connsiteX227" fmla="*/ 1249782 w 3692679"/>
                  <a:gd name="connsiteY227" fmla="*/ 696095 h 4046561"/>
                  <a:gd name="connsiteX228" fmla="*/ 1113344 w 3692679"/>
                  <a:gd name="connsiteY228" fmla="*/ 621082 h 4046561"/>
                  <a:gd name="connsiteX229" fmla="*/ 949519 w 3692679"/>
                  <a:gd name="connsiteY229" fmla="*/ 545956 h 4046561"/>
                  <a:gd name="connsiteX230" fmla="*/ 846197 w 3692679"/>
                  <a:gd name="connsiteY230" fmla="*/ 484536 h 4046561"/>
                  <a:gd name="connsiteX231" fmla="*/ 772090 w 3692679"/>
                  <a:gd name="connsiteY231" fmla="*/ 450415 h 4046561"/>
                  <a:gd name="connsiteX232" fmla="*/ 717496 w 3692679"/>
                  <a:gd name="connsiteY232" fmla="*/ 429940 h 4046561"/>
                  <a:gd name="connsiteX233" fmla="*/ 662904 w 3692679"/>
                  <a:gd name="connsiteY233" fmla="*/ 388994 h 4046561"/>
                  <a:gd name="connsiteX234" fmla="*/ 642430 w 3692679"/>
                  <a:gd name="connsiteY234" fmla="*/ 375345 h 4046561"/>
                  <a:gd name="connsiteX235" fmla="*/ 574189 w 3692679"/>
                  <a:gd name="connsiteY235" fmla="*/ 368521 h 4046561"/>
                  <a:gd name="connsiteX236" fmla="*/ 560564 w 3692679"/>
                  <a:gd name="connsiteY236" fmla="*/ 354900 h 4046561"/>
                  <a:gd name="connsiteX237" fmla="*/ 669728 w 3692679"/>
                  <a:gd name="connsiteY237" fmla="*/ 163787 h 4046561"/>
                  <a:gd name="connsiteX238" fmla="*/ 642457 w 3692679"/>
                  <a:gd name="connsiteY238" fmla="*/ 109204 h 4046561"/>
                  <a:gd name="connsiteX239" fmla="*/ 581060 w 3692679"/>
                  <a:gd name="connsiteY239" fmla="*/ 68261 h 4046561"/>
                  <a:gd name="connsiteX240" fmla="*/ 512772 w 3692679"/>
                  <a:gd name="connsiteY240" fmla="*/ 34122 h 4046561"/>
                  <a:gd name="connsiteX241" fmla="*/ 451335 w 3692679"/>
                  <a:gd name="connsiteY241" fmla="*/ 27295 h 4046561"/>
                  <a:gd name="connsiteX242" fmla="*/ 444512 w 3692679"/>
                  <a:gd name="connsiteY242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23640 w 3692679"/>
                  <a:gd name="connsiteY91" fmla="*/ 2839210 h 4046561"/>
                  <a:gd name="connsiteX92" fmla="*/ 2546479 w 3692679"/>
                  <a:gd name="connsiteY92" fmla="*/ 2900635 h 4046561"/>
                  <a:gd name="connsiteX93" fmla="*/ 2628263 w 3692679"/>
                  <a:gd name="connsiteY93" fmla="*/ 2941341 h 4046561"/>
                  <a:gd name="connsiteX94" fmla="*/ 2689680 w 3692679"/>
                  <a:gd name="connsiteY94" fmla="*/ 2982287 h 4046561"/>
                  <a:gd name="connsiteX95" fmla="*/ 2696392 w 3692679"/>
                  <a:gd name="connsiteY95" fmla="*/ 2995683 h 4046561"/>
                  <a:gd name="connsiteX96" fmla="*/ 2703216 w 3692679"/>
                  <a:gd name="connsiteY96" fmla="*/ 3016155 h 4046561"/>
                  <a:gd name="connsiteX97" fmla="*/ 2723688 w 3692679"/>
                  <a:gd name="connsiteY97" fmla="*/ 3057098 h 4046561"/>
                  <a:gd name="connsiteX98" fmla="*/ 2716864 w 3692679"/>
                  <a:gd name="connsiteY98" fmla="*/ 3118513 h 4046561"/>
                  <a:gd name="connsiteX99" fmla="*/ 2655560 w 3692679"/>
                  <a:gd name="connsiteY99" fmla="*/ 3193845 h 4046561"/>
                  <a:gd name="connsiteX100" fmla="*/ 2621439 w 3692679"/>
                  <a:gd name="connsiteY100" fmla="*/ 3248441 h 4046561"/>
                  <a:gd name="connsiteX101" fmla="*/ 2594034 w 3692679"/>
                  <a:gd name="connsiteY101" fmla="*/ 3323230 h 4046561"/>
                  <a:gd name="connsiteX102" fmla="*/ 2634977 w 3692679"/>
                  <a:gd name="connsiteY102" fmla="*/ 3357349 h 4046561"/>
                  <a:gd name="connsiteX103" fmla="*/ 2655449 w 3692679"/>
                  <a:gd name="connsiteY103" fmla="*/ 3364173 h 4046561"/>
                  <a:gd name="connsiteX104" fmla="*/ 2675921 w 3692679"/>
                  <a:gd name="connsiteY104" fmla="*/ 3377821 h 4046561"/>
                  <a:gd name="connsiteX105" fmla="*/ 2696392 w 3692679"/>
                  <a:gd name="connsiteY105" fmla="*/ 3384645 h 4046561"/>
                  <a:gd name="connsiteX106" fmla="*/ 2757807 w 3692679"/>
                  <a:gd name="connsiteY106" fmla="*/ 3418764 h 4046561"/>
                  <a:gd name="connsiteX107" fmla="*/ 2778279 w 3692679"/>
                  <a:gd name="connsiteY107" fmla="*/ 3432412 h 4046561"/>
                  <a:gd name="connsiteX108" fmla="*/ 2826164 w 3692679"/>
                  <a:gd name="connsiteY108" fmla="*/ 3473648 h 4046561"/>
                  <a:gd name="connsiteX109" fmla="*/ 2880757 w 3692679"/>
                  <a:gd name="connsiteY109" fmla="*/ 3507771 h 4046561"/>
                  <a:gd name="connsiteX110" fmla="*/ 2921580 w 3692679"/>
                  <a:gd name="connsiteY110" fmla="*/ 3500651 h 4046561"/>
                  <a:gd name="connsiteX111" fmla="*/ 2989944 w 3692679"/>
                  <a:gd name="connsiteY111" fmla="*/ 3439525 h 4046561"/>
                  <a:gd name="connsiteX112" fmla="*/ 3092177 w 3692679"/>
                  <a:gd name="connsiteY112" fmla="*/ 3370997 h 4046561"/>
                  <a:gd name="connsiteX113" fmla="*/ 3105825 w 3692679"/>
                  <a:gd name="connsiteY113" fmla="*/ 3350525 h 4046561"/>
                  <a:gd name="connsiteX114" fmla="*/ 3119473 w 3692679"/>
                  <a:gd name="connsiteY114" fmla="*/ 3370997 h 4046561"/>
                  <a:gd name="connsiteX115" fmla="*/ 3126297 w 3692679"/>
                  <a:gd name="connsiteY115" fmla="*/ 3391468 h 4046561"/>
                  <a:gd name="connsiteX116" fmla="*/ 3167240 w 3692679"/>
                  <a:gd name="connsiteY116" fmla="*/ 3418764 h 4046561"/>
                  <a:gd name="connsiteX117" fmla="*/ 3187712 w 3692679"/>
                  <a:gd name="connsiteY117" fmla="*/ 3432412 h 4046561"/>
                  <a:gd name="connsiteX118" fmla="*/ 3228655 w 3692679"/>
                  <a:gd name="connsiteY118" fmla="*/ 3405116 h 4046561"/>
                  <a:gd name="connsiteX119" fmla="*/ 3242303 w 3692679"/>
                  <a:gd name="connsiteY119" fmla="*/ 3425588 h 4046561"/>
                  <a:gd name="connsiteX120" fmla="*/ 3283246 w 3692679"/>
                  <a:gd name="connsiteY120" fmla="*/ 3459707 h 4046561"/>
                  <a:gd name="connsiteX121" fmla="*/ 3310541 w 3692679"/>
                  <a:gd name="connsiteY121" fmla="*/ 3500651 h 4046561"/>
                  <a:gd name="connsiteX122" fmla="*/ 3296894 w 3692679"/>
                  <a:gd name="connsiteY122" fmla="*/ 3521122 h 4046561"/>
                  <a:gd name="connsiteX123" fmla="*/ 3283246 w 3692679"/>
                  <a:gd name="connsiteY123" fmla="*/ 3562066 h 4046561"/>
                  <a:gd name="connsiteX124" fmla="*/ 3269598 w 3692679"/>
                  <a:gd name="connsiteY124" fmla="*/ 3582537 h 4046561"/>
                  <a:gd name="connsiteX125" fmla="*/ 3262774 w 3692679"/>
                  <a:gd name="connsiteY125" fmla="*/ 3603009 h 4046561"/>
                  <a:gd name="connsiteX126" fmla="*/ 3290070 w 3692679"/>
                  <a:gd name="connsiteY126" fmla="*/ 3650776 h 4046561"/>
                  <a:gd name="connsiteX127" fmla="*/ 3310541 w 3692679"/>
                  <a:gd name="connsiteY127" fmla="*/ 3664424 h 4046561"/>
                  <a:gd name="connsiteX128" fmla="*/ 3351485 w 3692679"/>
                  <a:gd name="connsiteY128" fmla="*/ 3691719 h 4046561"/>
                  <a:gd name="connsiteX129" fmla="*/ 3371956 w 3692679"/>
                  <a:gd name="connsiteY129" fmla="*/ 3705367 h 4046561"/>
                  <a:gd name="connsiteX130" fmla="*/ 3378780 w 3692679"/>
                  <a:gd name="connsiteY130" fmla="*/ 3725839 h 4046561"/>
                  <a:gd name="connsiteX131" fmla="*/ 3392428 w 3692679"/>
                  <a:gd name="connsiteY131" fmla="*/ 3746310 h 4046561"/>
                  <a:gd name="connsiteX132" fmla="*/ 3412900 w 3692679"/>
                  <a:gd name="connsiteY132" fmla="*/ 3814549 h 4046561"/>
                  <a:gd name="connsiteX133" fmla="*/ 3426547 w 3692679"/>
                  <a:gd name="connsiteY133" fmla="*/ 3903260 h 4046561"/>
                  <a:gd name="connsiteX134" fmla="*/ 3460667 w 3692679"/>
                  <a:gd name="connsiteY134" fmla="*/ 3937379 h 4046561"/>
                  <a:gd name="connsiteX135" fmla="*/ 3501610 w 3692679"/>
                  <a:gd name="connsiteY135" fmla="*/ 3978322 h 4046561"/>
                  <a:gd name="connsiteX136" fmla="*/ 3542553 w 3692679"/>
                  <a:gd name="connsiteY136" fmla="*/ 4012442 h 4046561"/>
                  <a:gd name="connsiteX137" fmla="*/ 3583497 w 3692679"/>
                  <a:gd name="connsiteY137" fmla="*/ 4046561 h 4046561"/>
                  <a:gd name="connsiteX138" fmla="*/ 3603968 w 3692679"/>
                  <a:gd name="connsiteY138" fmla="*/ 4005618 h 4046561"/>
                  <a:gd name="connsiteX139" fmla="*/ 3590321 w 3692679"/>
                  <a:gd name="connsiteY139" fmla="*/ 3957851 h 4046561"/>
                  <a:gd name="connsiteX140" fmla="*/ 3576673 w 3692679"/>
                  <a:gd name="connsiteY140" fmla="*/ 3910083 h 4046561"/>
                  <a:gd name="connsiteX141" fmla="*/ 3563025 w 3692679"/>
                  <a:gd name="connsiteY141" fmla="*/ 3889612 h 4046561"/>
                  <a:gd name="connsiteX142" fmla="*/ 3535730 w 3692679"/>
                  <a:gd name="connsiteY142" fmla="*/ 3828197 h 4046561"/>
                  <a:gd name="connsiteX143" fmla="*/ 3515258 w 3692679"/>
                  <a:gd name="connsiteY143" fmla="*/ 3780430 h 4046561"/>
                  <a:gd name="connsiteX144" fmla="*/ 3501610 w 3692679"/>
                  <a:gd name="connsiteY144" fmla="*/ 3759958 h 4046561"/>
                  <a:gd name="connsiteX145" fmla="*/ 3487962 w 3692679"/>
                  <a:gd name="connsiteY145" fmla="*/ 3719015 h 4046561"/>
                  <a:gd name="connsiteX146" fmla="*/ 3474315 w 3692679"/>
                  <a:gd name="connsiteY146" fmla="*/ 3678071 h 4046561"/>
                  <a:gd name="connsiteX147" fmla="*/ 3467491 w 3692679"/>
                  <a:gd name="connsiteY147" fmla="*/ 3650776 h 4046561"/>
                  <a:gd name="connsiteX148" fmla="*/ 3474459 w 3692679"/>
                  <a:gd name="connsiteY148" fmla="*/ 3569191 h 4046561"/>
                  <a:gd name="connsiteX149" fmla="*/ 3488252 w 3692679"/>
                  <a:gd name="connsiteY149" fmla="*/ 3508066 h 4046561"/>
                  <a:gd name="connsiteX150" fmla="*/ 3488253 w 3692679"/>
                  <a:gd name="connsiteY150" fmla="*/ 3398864 h 4046561"/>
                  <a:gd name="connsiteX151" fmla="*/ 3500941 w 3692679"/>
                  <a:gd name="connsiteY151" fmla="*/ 3330616 h 4046561"/>
                  <a:gd name="connsiteX152" fmla="*/ 3501755 w 3692679"/>
                  <a:gd name="connsiteY152" fmla="*/ 3282563 h 4046561"/>
                  <a:gd name="connsiteX153" fmla="*/ 3529053 w 3692679"/>
                  <a:gd name="connsiteY153" fmla="*/ 3241616 h 4046561"/>
                  <a:gd name="connsiteX154" fmla="*/ 3536023 w 3692679"/>
                  <a:gd name="connsiteY154" fmla="*/ 3153169 h 4046561"/>
                  <a:gd name="connsiteX155" fmla="*/ 3563174 w 3692679"/>
                  <a:gd name="connsiteY155" fmla="*/ 3057356 h 4046561"/>
                  <a:gd name="connsiteX156" fmla="*/ 3556350 w 3692679"/>
                  <a:gd name="connsiteY156" fmla="*/ 3043707 h 4046561"/>
                  <a:gd name="connsiteX157" fmla="*/ 3583646 w 3692679"/>
                  <a:gd name="connsiteY157" fmla="*/ 3009585 h 4046561"/>
                  <a:gd name="connsiteX158" fmla="*/ 3549377 w 3692679"/>
                  <a:gd name="connsiteY158" fmla="*/ 2968388 h 4046561"/>
                  <a:gd name="connsiteX159" fmla="*/ 3576673 w 3692679"/>
                  <a:gd name="connsiteY159" fmla="*/ 2886501 h 4046561"/>
                  <a:gd name="connsiteX160" fmla="*/ 3590321 w 3692679"/>
                  <a:gd name="connsiteY160" fmla="*/ 2838734 h 4046561"/>
                  <a:gd name="connsiteX161" fmla="*/ 3603968 w 3692679"/>
                  <a:gd name="connsiteY161" fmla="*/ 2797791 h 4046561"/>
                  <a:gd name="connsiteX162" fmla="*/ 3610792 w 3692679"/>
                  <a:gd name="connsiteY162" fmla="*/ 2770495 h 4046561"/>
                  <a:gd name="connsiteX163" fmla="*/ 3624440 w 3692679"/>
                  <a:gd name="connsiteY163" fmla="*/ 2729552 h 4046561"/>
                  <a:gd name="connsiteX164" fmla="*/ 3631264 w 3692679"/>
                  <a:gd name="connsiteY164" fmla="*/ 2681785 h 4046561"/>
                  <a:gd name="connsiteX165" fmla="*/ 3638088 w 3692679"/>
                  <a:gd name="connsiteY165" fmla="*/ 2654489 h 4046561"/>
                  <a:gd name="connsiteX166" fmla="*/ 3644912 w 3692679"/>
                  <a:gd name="connsiteY166" fmla="*/ 2593074 h 4046561"/>
                  <a:gd name="connsiteX167" fmla="*/ 3658559 w 3692679"/>
                  <a:gd name="connsiteY167" fmla="*/ 2483892 h 4046561"/>
                  <a:gd name="connsiteX168" fmla="*/ 3665383 w 3692679"/>
                  <a:gd name="connsiteY168" fmla="*/ 2333767 h 4046561"/>
                  <a:gd name="connsiteX169" fmla="*/ 3672207 w 3692679"/>
                  <a:gd name="connsiteY169" fmla="*/ 2272352 h 4046561"/>
                  <a:gd name="connsiteX170" fmla="*/ 3692679 w 3692679"/>
                  <a:gd name="connsiteY170" fmla="*/ 1924334 h 4046561"/>
                  <a:gd name="connsiteX171" fmla="*/ 3685855 w 3692679"/>
                  <a:gd name="connsiteY171" fmla="*/ 1828800 h 4046561"/>
                  <a:gd name="connsiteX172" fmla="*/ 3665383 w 3692679"/>
                  <a:gd name="connsiteY172" fmla="*/ 1760561 h 4046561"/>
                  <a:gd name="connsiteX173" fmla="*/ 3658559 w 3692679"/>
                  <a:gd name="connsiteY173" fmla="*/ 1726442 h 4046561"/>
                  <a:gd name="connsiteX174" fmla="*/ 3651735 w 3692679"/>
                  <a:gd name="connsiteY174" fmla="*/ 1705970 h 4046561"/>
                  <a:gd name="connsiteX175" fmla="*/ 3644912 w 3692679"/>
                  <a:gd name="connsiteY175" fmla="*/ 1726442 h 4046561"/>
                  <a:gd name="connsiteX176" fmla="*/ 3631264 w 3692679"/>
                  <a:gd name="connsiteY176" fmla="*/ 1746913 h 4046561"/>
                  <a:gd name="connsiteX177" fmla="*/ 3597144 w 3692679"/>
                  <a:gd name="connsiteY177" fmla="*/ 1801504 h 4046561"/>
                  <a:gd name="connsiteX178" fmla="*/ 3590321 w 3692679"/>
                  <a:gd name="connsiteY178" fmla="*/ 1821976 h 4046561"/>
                  <a:gd name="connsiteX179" fmla="*/ 3549377 w 3692679"/>
                  <a:gd name="connsiteY179" fmla="*/ 1842448 h 4046561"/>
                  <a:gd name="connsiteX180" fmla="*/ 3501610 w 3692679"/>
                  <a:gd name="connsiteY180" fmla="*/ 1862919 h 4046561"/>
                  <a:gd name="connsiteX181" fmla="*/ 3378780 w 3692679"/>
                  <a:gd name="connsiteY181" fmla="*/ 1835624 h 4046561"/>
                  <a:gd name="connsiteX182" fmla="*/ 3303856 w 3692679"/>
                  <a:gd name="connsiteY182" fmla="*/ 1822129 h 4046561"/>
                  <a:gd name="connsiteX183" fmla="*/ 3310679 w 3692679"/>
                  <a:gd name="connsiteY183" fmla="*/ 1603747 h 4046561"/>
                  <a:gd name="connsiteX184" fmla="*/ 3297030 w 3692679"/>
                  <a:gd name="connsiteY184" fmla="*/ 1487731 h 4046561"/>
                  <a:gd name="connsiteX185" fmla="*/ 3303718 w 3692679"/>
                  <a:gd name="connsiteY185" fmla="*/ 1398895 h 4046561"/>
                  <a:gd name="connsiteX186" fmla="*/ 3296894 w 3692679"/>
                  <a:gd name="connsiteY186" fmla="*/ 1378424 h 4046561"/>
                  <a:gd name="connsiteX187" fmla="*/ 3290070 w 3692679"/>
                  <a:gd name="connsiteY187" fmla="*/ 1357952 h 4046561"/>
                  <a:gd name="connsiteX188" fmla="*/ 3071706 w 3692679"/>
                  <a:gd name="connsiteY188" fmla="*/ 1330657 h 4046561"/>
                  <a:gd name="connsiteX189" fmla="*/ 2846518 w 3692679"/>
                  <a:gd name="connsiteY189" fmla="*/ 1337480 h 4046561"/>
                  <a:gd name="connsiteX190" fmla="*/ 2805691 w 3692679"/>
                  <a:gd name="connsiteY190" fmla="*/ 1351242 h 4046561"/>
                  <a:gd name="connsiteX191" fmla="*/ 2792043 w 3692679"/>
                  <a:gd name="connsiteY191" fmla="*/ 1385364 h 4046561"/>
                  <a:gd name="connsiteX192" fmla="*/ 2791927 w 3692679"/>
                  <a:gd name="connsiteY192" fmla="*/ 1473958 h 4046561"/>
                  <a:gd name="connsiteX193" fmla="*/ 2785103 w 3692679"/>
                  <a:gd name="connsiteY193" fmla="*/ 1521725 h 4046561"/>
                  <a:gd name="connsiteX194" fmla="*/ 2791927 w 3692679"/>
                  <a:gd name="connsiteY194" fmla="*/ 1705970 h 4046561"/>
                  <a:gd name="connsiteX195" fmla="*/ 2805574 w 3692679"/>
                  <a:gd name="connsiteY195" fmla="*/ 1808328 h 4046561"/>
                  <a:gd name="connsiteX196" fmla="*/ 2798750 w 3692679"/>
                  <a:gd name="connsiteY196" fmla="*/ 1835624 h 4046561"/>
                  <a:gd name="connsiteX197" fmla="*/ 2737335 w 3692679"/>
                  <a:gd name="connsiteY197" fmla="*/ 1828800 h 4046561"/>
                  <a:gd name="connsiteX198" fmla="*/ 2614506 w 3692679"/>
                  <a:gd name="connsiteY198" fmla="*/ 1821976 h 4046561"/>
                  <a:gd name="connsiteX199" fmla="*/ 2348374 w 3692679"/>
                  <a:gd name="connsiteY199" fmla="*/ 1808328 h 4046561"/>
                  <a:gd name="connsiteX200" fmla="*/ 2225638 w 3692679"/>
                  <a:gd name="connsiteY200" fmla="*/ 1815305 h 4046561"/>
                  <a:gd name="connsiteX201" fmla="*/ 2150573 w 3692679"/>
                  <a:gd name="connsiteY201" fmla="*/ 1815305 h 4046561"/>
                  <a:gd name="connsiteX202" fmla="*/ 1979968 w 3692679"/>
                  <a:gd name="connsiteY202" fmla="*/ 1808480 h 4046561"/>
                  <a:gd name="connsiteX203" fmla="*/ 1918470 w 3692679"/>
                  <a:gd name="connsiteY203" fmla="*/ 1753737 h 4046561"/>
                  <a:gd name="connsiteX204" fmla="*/ 1877527 w 3692679"/>
                  <a:gd name="connsiteY204" fmla="*/ 1692322 h 4046561"/>
                  <a:gd name="connsiteX205" fmla="*/ 1863879 w 3692679"/>
                  <a:gd name="connsiteY205" fmla="*/ 1671851 h 4046561"/>
                  <a:gd name="connsiteX206" fmla="*/ 1822935 w 3692679"/>
                  <a:gd name="connsiteY206" fmla="*/ 1630907 h 4046561"/>
                  <a:gd name="connsiteX207" fmla="*/ 1775168 w 3692679"/>
                  <a:gd name="connsiteY207" fmla="*/ 1576316 h 4046561"/>
                  <a:gd name="connsiteX208" fmla="*/ 1720577 w 3692679"/>
                  <a:gd name="connsiteY208" fmla="*/ 1514901 h 4046561"/>
                  <a:gd name="connsiteX209" fmla="*/ 1679634 w 3692679"/>
                  <a:gd name="connsiteY209" fmla="*/ 1487606 h 4046561"/>
                  <a:gd name="connsiteX210" fmla="*/ 1618219 w 3692679"/>
                  <a:gd name="connsiteY210" fmla="*/ 1439839 h 4046561"/>
                  <a:gd name="connsiteX211" fmla="*/ 1577276 w 3692679"/>
                  <a:gd name="connsiteY211" fmla="*/ 1398895 h 4046561"/>
                  <a:gd name="connsiteX212" fmla="*/ 1536333 w 3692679"/>
                  <a:gd name="connsiteY212" fmla="*/ 1371600 h 4046561"/>
                  <a:gd name="connsiteX213" fmla="*/ 1488565 w 3692679"/>
                  <a:gd name="connsiteY213" fmla="*/ 1310185 h 4046561"/>
                  <a:gd name="connsiteX214" fmla="*/ 1468094 w 3692679"/>
                  <a:gd name="connsiteY214" fmla="*/ 1289713 h 4046561"/>
                  <a:gd name="connsiteX215" fmla="*/ 1447622 w 3692679"/>
                  <a:gd name="connsiteY215" fmla="*/ 1282889 h 4046561"/>
                  <a:gd name="connsiteX216" fmla="*/ 1420327 w 3692679"/>
                  <a:gd name="connsiteY216" fmla="*/ 1248770 h 4046561"/>
                  <a:gd name="connsiteX217" fmla="*/ 1393031 w 3692679"/>
                  <a:gd name="connsiteY217" fmla="*/ 1214651 h 4046561"/>
                  <a:gd name="connsiteX218" fmla="*/ 1379383 w 3692679"/>
                  <a:gd name="connsiteY218" fmla="*/ 1194179 h 4046561"/>
                  <a:gd name="connsiteX219" fmla="*/ 1338440 w 3692679"/>
                  <a:gd name="connsiteY219" fmla="*/ 1153236 h 4046561"/>
                  <a:gd name="connsiteX220" fmla="*/ 1304321 w 3692679"/>
                  <a:gd name="connsiteY220" fmla="*/ 1125940 h 4046561"/>
                  <a:gd name="connsiteX221" fmla="*/ 1290673 w 3692679"/>
                  <a:gd name="connsiteY221" fmla="*/ 1098645 h 4046561"/>
                  <a:gd name="connsiteX222" fmla="*/ 1270201 w 3692679"/>
                  <a:gd name="connsiteY222" fmla="*/ 1084997 h 4046561"/>
                  <a:gd name="connsiteX223" fmla="*/ 1242906 w 3692679"/>
                  <a:gd name="connsiteY223" fmla="*/ 1064525 h 4046561"/>
                  <a:gd name="connsiteX224" fmla="*/ 1297551 w 3692679"/>
                  <a:gd name="connsiteY224" fmla="*/ 873530 h 4046561"/>
                  <a:gd name="connsiteX225" fmla="*/ 1345320 w 3692679"/>
                  <a:gd name="connsiteY225" fmla="*/ 743866 h 4046561"/>
                  <a:gd name="connsiteX226" fmla="*/ 1331672 w 3692679"/>
                  <a:gd name="connsiteY226" fmla="*/ 696095 h 4046561"/>
                  <a:gd name="connsiteX227" fmla="*/ 1249782 w 3692679"/>
                  <a:gd name="connsiteY227" fmla="*/ 696095 h 4046561"/>
                  <a:gd name="connsiteX228" fmla="*/ 1113344 w 3692679"/>
                  <a:gd name="connsiteY228" fmla="*/ 621082 h 4046561"/>
                  <a:gd name="connsiteX229" fmla="*/ 949519 w 3692679"/>
                  <a:gd name="connsiteY229" fmla="*/ 545956 h 4046561"/>
                  <a:gd name="connsiteX230" fmla="*/ 846197 w 3692679"/>
                  <a:gd name="connsiteY230" fmla="*/ 484536 h 4046561"/>
                  <a:gd name="connsiteX231" fmla="*/ 772090 w 3692679"/>
                  <a:gd name="connsiteY231" fmla="*/ 450415 h 4046561"/>
                  <a:gd name="connsiteX232" fmla="*/ 717496 w 3692679"/>
                  <a:gd name="connsiteY232" fmla="*/ 429940 h 4046561"/>
                  <a:gd name="connsiteX233" fmla="*/ 662904 w 3692679"/>
                  <a:gd name="connsiteY233" fmla="*/ 388994 h 4046561"/>
                  <a:gd name="connsiteX234" fmla="*/ 642430 w 3692679"/>
                  <a:gd name="connsiteY234" fmla="*/ 375345 h 4046561"/>
                  <a:gd name="connsiteX235" fmla="*/ 574189 w 3692679"/>
                  <a:gd name="connsiteY235" fmla="*/ 368521 h 4046561"/>
                  <a:gd name="connsiteX236" fmla="*/ 560564 w 3692679"/>
                  <a:gd name="connsiteY236" fmla="*/ 354900 h 4046561"/>
                  <a:gd name="connsiteX237" fmla="*/ 669728 w 3692679"/>
                  <a:gd name="connsiteY237" fmla="*/ 163787 h 4046561"/>
                  <a:gd name="connsiteX238" fmla="*/ 642457 w 3692679"/>
                  <a:gd name="connsiteY238" fmla="*/ 109204 h 4046561"/>
                  <a:gd name="connsiteX239" fmla="*/ 581060 w 3692679"/>
                  <a:gd name="connsiteY239" fmla="*/ 68261 h 4046561"/>
                  <a:gd name="connsiteX240" fmla="*/ 512772 w 3692679"/>
                  <a:gd name="connsiteY240" fmla="*/ 34122 h 4046561"/>
                  <a:gd name="connsiteX241" fmla="*/ 451335 w 3692679"/>
                  <a:gd name="connsiteY241" fmla="*/ 27295 h 4046561"/>
                  <a:gd name="connsiteX242" fmla="*/ 444512 w 3692679"/>
                  <a:gd name="connsiteY242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23640 w 3692679"/>
                  <a:gd name="connsiteY91" fmla="*/ 2839210 h 4046561"/>
                  <a:gd name="connsiteX92" fmla="*/ 2546479 w 3692679"/>
                  <a:gd name="connsiteY92" fmla="*/ 2900635 h 4046561"/>
                  <a:gd name="connsiteX93" fmla="*/ 2628263 w 3692679"/>
                  <a:gd name="connsiteY93" fmla="*/ 2941341 h 4046561"/>
                  <a:gd name="connsiteX94" fmla="*/ 2689680 w 3692679"/>
                  <a:gd name="connsiteY94" fmla="*/ 2982287 h 4046561"/>
                  <a:gd name="connsiteX95" fmla="*/ 2696392 w 3692679"/>
                  <a:gd name="connsiteY95" fmla="*/ 2995683 h 4046561"/>
                  <a:gd name="connsiteX96" fmla="*/ 2703216 w 3692679"/>
                  <a:gd name="connsiteY96" fmla="*/ 3016155 h 4046561"/>
                  <a:gd name="connsiteX97" fmla="*/ 2723688 w 3692679"/>
                  <a:gd name="connsiteY97" fmla="*/ 3057098 h 4046561"/>
                  <a:gd name="connsiteX98" fmla="*/ 2716864 w 3692679"/>
                  <a:gd name="connsiteY98" fmla="*/ 3118513 h 4046561"/>
                  <a:gd name="connsiteX99" fmla="*/ 2655560 w 3692679"/>
                  <a:gd name="connsiteY99" fmla="*/ 3193845 h 4046561"/>
                  <a:gd name="connsiteX100" fmla="*/ 2621439 w 3692679"/>
                  <a:gd name="connsiteY100" fmla="*/ 3248441 h 4046561"/>
                  <a:gd name="connsiteX101" fmla="*/ 2594034 w 3692679"/>
                  <a:gd name="connsiteY101" fmla="*/ 3323230 h 4046561"/>
                  <a:gd name="connsiteX102" fmla="*/ 2634977 w 3692679"/>
                  <a:gd name="connsiteY102" fmla="*/ 3357349 h 4046561"/>
                  <a:gd name="connsiteX103" fmla="*/ 2655449 w 3692679"/>
                  <a:gd name="connsiteY103" fmla="*/ 3364173 h 4046561"/>
                  <a:gd name="connsiteX104" fmla="*/ 2675921 w 3692679"/>
                  <a:gd name="connsiteY104" fmla="*/ 3377821 h 4046561"/>
                  <a:gd name="connsiteX105" fmla="*/ 2696392 w 3692679"/>
                  <a:gd name="connsiteY105" fmla="*/ 3384645 h 4046561"/>
                  <a:gd name="connsiteX106" fmla="*/ 2757807 w 3692679"/>
                  <a:gd name="connsiteY106" fmla="*/ 3418764 h 4046561"/>
                  <a:gd name="connsiteX107" fmla="*/ 2778279 w 3692679"/>
                  <a:gd name="connsiteY107" fmla="*/ 3432412 h 4046561"/>
                  <a:gd name="connsiteX108" fmla="*/ 2826164 w 3692679"/>
                  <a:gd name="connsiteY108" fmla="*/ 3473648 h 4046561"/>
                  <a:gd name="connsiteX109" fmla="*/ 2880757 w 3692679"/>
                  <a:gd name="connsiteY109" fmla="*/ 3507771 h 4046561"/>
                  <a:gd name="connsiteX110" fmla="*/ 2921580 w 3692679"/>
                  <a:gd name="connsiteY110" fmla="*/ 3500651 h 4046561"/>
                  <a:gd name="connsiteX111" fmla="*/ 2989944 w 3692679"/>
                  <a:gd name="connsiteY111" fmla="*/ 3439525 h 4046561"/>
                  <a:gd name="connsiteX112" fmla="*/ 3092177 w 3692679"/>
                  <a:gd name="connsiteY112" fmla="*/ 3370997 h 4046561"/>
                  <a:gd name="connsiteX113" fmla="*/ 3105825 w 3692679"/>
                  <a:gd name="connsiteY113" fmla="*/ 3350525 h 4046561"/>
                  <a:gd name="connsiteX114" fmla="*/ 3119473 w 3692679"/>
                  <a:gd name="connsiteY114" fmla="*/ 3370997 h 4046561"/>
                  <a:gd name="connsiteX115" fmla="*/ 3126297 w 3692679"/>
                  <a:gd name="connsiteY115" fmla="*/ 3391468 h 4046561"/>
                  <a:gd name="connsiteX116" fmla="*/ 3167240 w 3692679"/>
                  <a:gd name="connsiteY116" fmla="*/ 3418764 h 4046561"/>
                  <a:gd name="connsiteX117" fmla="*/ 3187712 w 3692679"/>
                  <a:gd name="connsiteY117" fmla="*/ 3432412 h 4046561"/>
                  <a:gd name="connsiteX118" fmla="*/ 3228655 w 3692679"/>
                  <a:gd name="connsiteY118" fmla="*/ 3405116 h 4046561"/>
                  <a:gd name="connsiteX119" fmla="*/ 3242303 w 3692679"/>
                  <a:gd name="connsiteY119" fmla="*/ 3425588 h 4046561"/>
                  <a:gd name="connsiteX120" fmla="*/ 3283246 w 3692679"/>
                  <a:gd name="connsiteY120" fmla="*/ 3459707 h 4046561"/>
                  <a:gd name="connsiteX121" fmla="*/ 3310541 w 3692679"/>
                  <a:gd name="connsiteY121" fmla="*/ 3500651 h 4046561"/>
                  <a:gd name="connsiteX122" fmla="*/ 3296894 w 3692679"/>
                  <a:gd name="connsiteY122" fmla="*/ 3521122 h 4046561"/>
                  <a:gd name="connsiteX123" fmla="*/ 3283246 w 3692679"/>
                  <a:gd name="connsiteY123" fmla="*/ 3562066 h 4046561"/>
                  <a:gd name="connsiteX124" fmla="*/ 3269598 w 3692679"/>
                  <a:gd name="connsiteY124" fmla="*/ 3582537 h 4046561"/>
                  <a:gd name="connsiteX125" fmla="*/ 3262774 w 3692679"/>
                  <a:gd name="connsiteY125" fmla="*/ 3603009 h 4046561"/>
                  <a:gd name="connsiteX126" fmla="*/ 3290070 w 3692679"/>
                  <a:gd name="connsiteY126" fmla="*/ 3650776 h 4046561"/>
                  <a:gd name="connsiteX127" fmla="*/ 3310541 w 3692679"/>
                  <a:gd name="connsiteY127" fmla="*/ 3664424 h 4046561"/>
                  <a:gd name="connsiteX128" fmla="*/ 3351485 w 3692679"/>
                  <a:gd name="connsiteY128" fmla="*/ 3691719 h 4046561"/>
                  <a:gd name="connsiteX129" fmla="*/ 3371956 w 3692679"/>
                  <a:gd name="connsiteY129" fmla="*/ 3705367 h 4046561"/>
                  <a:gd name="connsiteX130" fmla="*/ 3378780 w 3692679"/>
                  <a:gd name="connsiteY130" fmla="*/ 3725839 h 4046561"/>
                  <a:gd name="connsiteX131" fmla="*/ 3392428 w 3692679"/>
                  <a:gd name="connsiteY131" fmla="*/ 3746310 h 4046561"/>
                  <a:gd name="connsiteX132" fmla="*/ 3412900 w 3692679"/>
                  <a:gd name="connsiteY132" fmla="*/ 3814549 h 4046561"/>
                  <a:gd name="connsiteX133" fmla="*/ 3426547 w 3692679"/>
                  <a:gd name="connsiteY133" fmla="*/ 3903260 h 4046561"/>
                  <a:gd name="connsiteX134" fmla="*/ 3460667 w 3692679"/>
                  <a:gd name="connsiteY134" fmla="*/ 3937379 h 4046561"/>
                  <a:gd name="connsiteX135" fmla="*/ 3501610 w 3692679"/>
                  <a:gd name="connsiteY135" fmla="*/ 3978322 h 4046561"/>
                  <a:gd name="connsiteX136" fmla="*/ 3542553 w 3692679"/>
                  <a:gd name="connsiteY136" fmla="*/ 4012442 h 4046561"/>
                  <a:gd name="connsiteX137" fmla="*/ 3583497 w 3692679"/>
                  <a:gd name="connsiteY137" fmla="*/ 4046561 h 4046561"/>
                  <a:gd name="connsiteX138" fmla="*/ 3603968 w 3692679"/>
                  <a:gd name="connsiteY138" fmla="*/ 4005618 h 4046561"/>
                  <a:gd name="connsiteX139" fmla="*/ 3590321 w 3692679"/>
                  <a:gd name="connsiteY139" fmla="*/ 3957851 h 4046561"/>
                  <a:gd name="connsiteX140" fmla="*/ 3576673 w 3692679"/>
                  <a:gd name="connsiteY140" fmla="*/ 3910083 h 4046561"/>
                  <a:gd name="connsiteX141" fmla="*/ 3563025 w 3692679"/>
                  <a:gd name="connsiteY141" fmla="*/ 3889612 h 4046561"/>
                  <a:gd name="connsiteX142" fmla="*/ 3535730 w 3692679"/>
                  <a:gd name="connsiteY142" fmla="*/ 3828197 h 4046561"/>
                  <a:gd name="connsiteX143" fmla="*/ 3515258 w 3692679"/>
                  <a:gd name="connsiteY143" fmla="*/ 3780430 h 4046561"/>
                  <a:gd name="connsiteX144" fmla="*/ 3501610 w 3692679"/>
                  <a:gd name="connsiteY144" fmla="*/ 3759958 h 4046561"/>
                  <a:gd name="connsiteX145" fmla="*/ 3487962 w 3692679"/>
                  <a:gd name="connsiteY145" fmla="*/ 3719015 h 4046561"/>
                  <a:gd name="connsiteX146" fmla="*/ 3474315 w 3692679"/>
                  <a:gd name="connsiteY146" fmla="*/ 3678071 h 4046561"/>
                  <a:gd name="connsiteX147" fmla="*/ 3494933 w 3692679"/>
                  <a:gd name="connsiteY147" fmla="*/ 3644259 h 4046561"/>
                  <a:gd name="connsiteX148" fmla="*/ 3474459 w 3692679"/>
                  <a:gd name="connsiteY148" fmla="*/ 3569191 h 4046561"/>
                  <a:gd name="connsiteX149" fmla="*/ 3488252 w 3692679"/>
                  <a:gd name="connsiteY149" fmla="*/ 3508066 h 4046561"/>
                  <a:gd name="connsiteX150" fmla="*/ 3488253 w 3692679"/>
                  <a:gd name="connsiteY150" fmla="*/ 3398864 h 4046561"/>
                  <a:gd name="connsiteX151" fmla="*/ 3500941 w 3692679"/>
                  <a:gd name="connsiteY151" fmla="*/ 3330616 h 4046561"/>
                  <a:gd name="connsiteX152" fmla="*/ 3501755 w 3692679"/>
                  <a:gd name="connsiteY152" fmla="*/ 3282563 h 4046561"/>
                  <a:gd name="connsiteX153" fmla="*/ 3529053 w 3692679"/>
                  <a:gd name="connsiteY153" fmla="*/ 3241616 h 4046561"/>
                  <a:gd name="connsiteX154" fmla="*/ 3536023 w 3692679"/>
                  <a:gd name="connsiteY154" fmla="*/ 3153169 h 4046561"/>
                  <a:gd name="connsiteX155" fmla="*/ 3563174 w 3692679"/>
                  <a:gd name="connsiteY155" fmla="*/ 3057356 h 4046561"/>
                  <a:gd name="connsiteX156" fmla="*/ 3556350 w 3692679"/>
                  <a:gd name="connsiteY156" fmla="*/ 3043707 h 4046561"/>
                  <a:gd name="connsiteX157" fmla="*/ 3583646 w 3692679"/>
                  <a:gd name="connsiteY157" fmla="*/ 3009585 h 4046561"/>
                  <a:gd name="connsiteX158" fmla="*/ 3549377 w 3692679"/>
                  <a:gd name="connsiteY158" fmla="*/ 2968388 h 4046561"/>
                  <a:gd name="connsiteX159" fmla="*/ 3576673 w 3692679"/>
                  <a:gd name="connsiteY159" fmla="*/ 2886501 h 4046561"/>
                  <a:gd name="connsiteX160" fmla="*/ 3590321 w 3692679"/>
                  <a:gd name="connsiteY160" fmla="*/ 2838734 h 4046561"/>
                  <a:gd name="connsiteX161" fmla="*/ 3603968 w 3692679"/>
                  <a:gd name="connsiteY161" fmla="*/ 2797791 h 4046561"/>
                  <a:gd name="connsiteX162" fmla="*/ 3610792 w 3692679"/>
                  <a:gd name="connsiteY162" fmla="*/ 2770495 h 4046561"/>
                  <a:gd name="connsiteX163" fmla="*/ 3624440 w 3692679"/>
                  <a:gd name="connsiteY163" fmla="*/ 2729552 h 4046561"/>
                  <a:gd name="connsiteX164" fmla="*/ 3631264 w 3692679"/>
                  <a:gd name="connsiteY164" fmla="*/ 2681785 h 4046561"/>
                  <a:gd name="connsiteX165" fmla="*/ 3638088 w 3692679"/>
                  <a:gd name="connsiteY165" fmla="*/ 2654489 h 4046561"/>
                  <a:gd name="connsiteX166" fmla="*/ 3644912 w 3692679"/>
                  <a:gd name="connsiteY166" fmla="*/ 2593074 h 4046561"/>
                  <a:gd name="connsiteX167" fmla="*/ 3658559 w 3692679"/>
                  <a:gd name="connsiteY167" fmla="*/ 2483892 h 4046561"/>
                  <a:gd name="connsiteX168" fmla="*/ 3665383 w 3692679"/>
                  <a:gd name="connsiteY168" fmla="*/ 2333767 h 4046561"/>
                  <a:gd name="connsiteX169" fmla="*/ 3672207 w 3692679"/>
                  <a:gd name="connsiteY169" fmla="*/ 2272352 h 4046561"/>
                  <a:gd name="connsiteX170" fmla="*/ 3692679 w 3692679"/>
                  <a:gd name="connsiteY170" fmla="*/ 1924334 h 4046561"/>
                  <a:gd name="connsiteX171" fmla="*/ 3685855 w 3692679"/>
                  <a:gd name="connsiteY171" fmla="*/ 1828800 h 4046561"/>
                  <a:gd name="connsiteX172" fmla="*/ 3665383 w 3692679"/>
                  <a:gd name="connsiteY172" fmla="*/ 1760561 h 4046561"/>
                  <a:gd name="connsiteX173" fmla="*/ 3658559 w 3692679"/>
                  <a:gd name="connsiteY173" fmla="*/ 1726442 h 4046561"/>
                  <a:gd name="connsiteX174" fmla="*/ 3651735 w 3692679"/>
                  <a:gd name="connsiteY174" fmla="*/ 1705970 h 4046561"/>
                  <a:gd name="connsiteX175" fmla="*/ 3644912 w 3692679"/>
                  <a:gd name="connsiteY175" fmla="*/ 1726442 h 4046561"/>
                  <a:gd name="connsiteX176" fmla="*/ 3631264 w 3692679"/>
                  <a:gd name="connsiteY176" fmla="*/ 1746913 h 4046561"/>
                  <a:gd name="connsiteX177" fmla="*/ 3597144 w 3692679"/>
                  <a:gd name="connsiteY177" fmla="*/ 1801504 h 4046561"/>
                  <a:gd name="connsiteX178" fmla="*/ 3590321 w 3692679"/>
                  <a:gd name="connsiteY178" fmla="*/ 1821976 h 4046561"/>
                  <a:gd name="connsiteX179" fmla="*/ 3549377 w 3692679"/>
                  <a:gd name="connsiteY179" fmla="*/ 1842448 h 4046561"/>
                  <a:gd name="connsiteX180" fmla="*/ 3501610 w 3692679"/>
                  <a:gd name="connsiteY180" fmla="*/ 1862919 h 4046561"/>
                  <a:gd name="connsiteX181" fmla="*/ 3378780 w 3692679"/>
                  <a:gd name="connsiteY181" fmla="*/ 1835624 h 4046561"/>
                  <a:gd name="connsiteX182" fmla="*/ 3303856 w 3692679"/>
                  <a:gd name="connsiteY182" fmla="*/ 1822129 h 4046561"/>
                  <a:gd name="connsiteX183" fmla="*/ 3310679 w 3692679"/>
                  <a:gd name="connsiteY183" fmla="*/ 1603747 h 4046561"/>
                  <a:gd name="connsiteX184" fmla="*/ 3297030 w 3692679"/>
                  <a:gd name="connsiteY184" fmla="*/ 1487731 h 4046561"/>
                  <a:gd name="connsiteX185" fmla="*/ 3303718 w 3692679"/>
                  <a:gd name="connsiteY185" fmla="*/ 1398895 h 4046561"/>
                  <a:gd name="connsiteX186" fmla="*/ 3296894 w 3692679"/>
                  <a:gd name="connsiteY186" fmla="*/ 1378424 h 4046561"/>
                  <a:gd name="connsiteX187" fmla="*/ 3290070 w 3692679"/>
                  <a:gd name="connsiteY187" fmla="*/ 1357952 h 4046561"/>
                  <a:gd name="connsiteX188" fmla="*/ 3071706 w 3692679"/>
                  <a:gd name="connsiteY188" fmla="*/ 1330657 h 4046561"/>
                  <a:gd name="connsiteX189" fmla="*/ 2846518 w 3692679"/>
                  <a:gd name="connsiteY189" fmla="*/ 1337480 h 4046561"/>
                  <a:gd name="connsiteX190" fmla="*/ 2805691 w 3692679"/>
                  <a:gd name="connsiteY190" fmla="*/ 1351242 h 4046561"/>
                  <a:gd name="connsiteX191" fmla="*/ 2792043 w 3692679"/>
                  <a:gd name="connsiteY191" fmla="*/ 1385364 h 4046561"/>
                  <a:gd name="connsiteX192" fmla="*/ 2791927 w 3692679"/>
                  <a:gd name="connsiteY192" fmla="*/ 1473958 h 4046561"/>
                  <a:gd name="connsiteX193" fmla="*/ 2785103 w 3692679"/>
                  <a:gd name="connsiteY193" fmla="*/ 1521725 h 4046561"/>
                  <a:gd name="connsiteX194" fmla="*/ 2791927 w 3692679"/>
                  <a:gd name="connsiteY194" fmla="*/ 1705970 h 4046561"/>
                  <a:gd name="connsiteX195" fmla="*/ 2805574 w 3692679"/>
                  <a:gd name="connsiteY195" fmla="*/ 1808328 h 4046561"/>
                  <a:gd name="connsiteX196" fmla="*/ 2798750 w 3692679"/>
                  <a:gd name="connsiteY196" fmla="*/ 1835624 h 4046561"/>
                  <a:gd name="connsiteX197" fmla="*/ 2737335 w 3692679"/>
                  <a:gd name="connsiteY197" fmla="*/ 1828800 h 4046561"/>
                  <a:gd name="connsiteX198" fmla="*/ 2614506 w 3692679"/>
                  <a:gd name="connsiteY198" fmla="*/ 1821976 h 4046561"/>
                  <a:gd name="connsiteX199" fmla="*/ 2348374 w 3692679"/>
                  <a:gd name="connsiteY199" fmla="*/ 1808328 h 4046561"/>
                  <a:gd name="connsiteX200" fmla="*/ 2225638 w 3692679"/>
                  <a:gd name="connsiteY200" fmla="*/ 1815305 h 4046561"/>
                  <a:gd name="connsiteX201" fmla="*/ 2150573 w 3692679"/>
                  <a:gd name="connsiteY201" fmla="*/ 1815305 h 4046561"/>
                  <a:gd name="connsiteX202" fmla="*/ 1979968 w 3692679"/>
                  <a:gd name="connsiteY202" fmla="*/ 1808480 h 4046561"/>
                  <a:gd name="connsiteX203" fmla="*/ 1918470 w 3692679"/>
                  <a:gd name="connsiteY203" fmla="*/ 1753737 h 4046561"/>
                  <a:gd name="connsiteX204" fmla="*/ 1877527 w 3692679"/>
                  <a:gd name="connsiteY204" fmla="*/ 1692322 h 4046561"/>
                  <a:gd name="connsiteX205" fmla="*/ 1863879 w 3692679"/>
                  <a:gd name="connsiteY205" fmla="*/ 1671851 h 4046561"/>
                  <a:gd name="connsiteX206" fmla="*/ 1822935 w 3692679"/>
                  <a:gd name="connsiteY206" fmla="*/ 1630907 h 4046561"/>
                  <a:gd name="connsiteX207" fmla="*/ 1775168 w 3692679"/>
                  <a:gd name="connsiteY207" fmla="*/ 1576316 h 4046561"/>
                  <a:gd name="connsiteX208" fmla="*/ 1720577 w 3692679"/>
                  <a:gd name="connsiteY208" fmla="*/ 1514901 h 4046561"/>
                  <a:gd name="connsiteX209" fmla="*/ 1679634 w 3692679"/>
                  <a:gd name="connsiteY209" fmla="*/ 1487606 h 4046561"/>
                  <a:gd name="connsiteX210" fmla="*/ 1618219 w 3692679"/>
                  <a:gd name="connsiteY210" fmla="*/ 1439839 h 4046561"/>
                  <a:gd name="connsiteX211" fmla="*/ 1577276 w 3692679"/>
                  <a:gd name="connsiteY211" fmla="*/ 1398895 h 4046561"/>
                  <a:gd name="connsiteX212" fmla="*/ 1536333 w 3692679"/>
                  <a:gd name="connsiteY212" fmla="*/ 1371600 h 4046561"/>
                  <a:gd name="connsiteX213" fmla="*/ 1488565 w 3692679"/>
                  <a:gd name="connsiteY213" fmla="*/ 1310185 h 4046561"/>
                  <a:gd name="connsiteX214" fmla="*/ 1468094 w 3692679"/>
                  <a:gd name="connsiteY214" fmla="*/ 1289713 h 4046561"/>
                  <a:gd name="connsiteX215" fmla="*/ 1447622 w 3692679"/>
                  <a:gd name="connsiteY215" fmla="*/ 1282889 h 4046561"/>
                  <a:gd name="connsiteX216" fmla="*/ 1420327 w 3692679"/>
                  <a:gd name="connsiteY216" fmla="*/ 1248770 h 4046561"/>
                  <a:gd name="connsiteX217" fmla="*/ 1393031 w 3692679"/>
                  <a:gd name="connsiteY217" fmla="*/ 1214651 h 4046561"/>
                  <a:gd name="connsiteX218" fmla="*/ 1379383 w 3692679"/>
                  <a:gd name="connsiteY218" fmla="*/ 1194179 h 4046561"/>
                  <a:gd name="connsiteX219" fmla="*/ 1338440 w 3692679"/>
                  <a:gd name="connsiteY219" fmla="*/ 1153236 h 4046561"/>
                  <a:gd name="connsiteX220" fmla="*/ 1304321 w 3692679"/>
                  <a:gd name="connsiteY220" fmla="*/ 1125940 h 4046561"/>
                  <a:gd name="connsiteX221" fmla="*/ 1290673 w 3692679"/>
                  <a:gd name="connsiteY221" fmla="*/ 1098645 h 4046561"/>
                  <a:gd name="connsiteX222" fmla="*/ 1270201 w 3692679"/>
                  <a:gd name="connsiteY222" fmla="*/ 1084997 h 4046561"/>
                  <a:gd name="connsiteX223" fmla="*/ 1242906 w 3692679"/>
                  <a:gd name="connsiteY223" fmla="*/ 1064525 h 4046561"/>
                  <a:gd name="connsiteX224" fmla="*/ 1297551 w 3692679"/>
                  <a:gd name="connsiteY224" fmla="*/ 873530 h 4046561"/>
                  <a:gd name="connsiteX225" fmla="*/ 1345320 w 3692679"/>
                  <a:gd name="connsiteY225" fmla="*/ 743866 h 4046561"/>
                  <a:gd name="connsiteX226" fmla="*/ 1331672 w 3692679"/>
                  <a:gd name="connsiteY226" fmla="*/ 696095 h 4046561"/>
                  <a:gd name="connsiteX227" fmla="*/ 1249782 w 3692679"/>
                  <a:gd name="connsiteY227" fmla="*/ 696095 h 4046561"/>
                  <a:gd name="connsiteX228" fmla="*/ 1113344 w 3692679"/>
                  <a:gd name="connsiteY228" fmla="*/ 621082 h 4046561"/>
                  <a:gd name="connsiteX229" fmla="*/ 949519 w 3692679"/>
                  <a:gd name="connsiteY229" fmla="*/ 545956 h 4046561"/>
                  <a:gd name="connsiteX230" fmla="*/ 846197 w 3692679"/>
                  <a:gd name="connsiteY230" fmla="*/ 484536 h 4046561"/>
                  <a:gd name="connsiteX231" fmla="*/ 772090 w 3692679"/>
                  <a:gd name="connsiteY231" fmla="*/ 450415 h 4046561"/>
                  <a:gd name="connsiteX232" fmla="*/ 717496 w 3692679"/>
                  <a:gd name="connsiteY232" fmla="*/ 429940 h 4046561"/>
                  <a:gd name="connsiteX233" fmla="*/ 662904 w 3692679"/>
                  <a:gd name="connsiteY233" fmla="*/ 388994 h 4046561"/>
                  <a:gd name="connsiteX234" fmla="*/ 642430 w 3692679"/>
                  <a:gd name="connsiteY234" fmla="*/ 375345 h 4046561"/>
                  <a:gd name="connsiteX235" fmla="*/ 574189 w 3692679"/>
                  <a:gd name="connsiteY235" fmla="*/ 368521 h 4046561"/>
                  <a:gd name="connsiteX236" fmla="*/ 560564 w 3692679"/>
                  <a:gd name="connsiteY236" fmla="*/ 354900 h 4046561"/>
                  <a:gd name="connsiteX237" fmla="*/ 669728 w 3692679"/>
                  <a:gd name="connsiteY237" fmla="*/ 163787 h 4046561"/>
                  <a:gd name="connsiteX238" fmla="*/ 642457 w 3692679"/>
                  <a:gd name="connsiteY238" fmla="*/ 109204 h 4046561"/>
                  <a:gd name="connsiteX239" fmla="*/ 581060 w 3692679"/>
                  <a:gd name="connsiteY239" fmla="*/ 68261 h 4046561"/>
                  <a:gd name="connsiteX240" fmla="*/ 512772 w 3692679"/>
                  <a:gd name="connsiteY240" fmla="*/ 34122 h 4046561"/>
                  <a:gd name="connsiteX241" fmla="*/ 451335 w 3692679"/>
                  <a:gd name="connsiteY241" fmla="*/ 27295 h 4046561"/>
                  <a:gd name="connsiteX242" fmla="*/ 444512 w 3692679"/>
                  <a:gd name="connsiteY242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23640 w 3692679"/>
                  <a:gd name="connsiteY91" fmla="*/ 2839210 h 4046561"/>
                  <a:gd name="connsiteX92" fmla="*/ 2546479 w 3692679"/>
                  <a:gd name="connsiteY92" fmla="*/ 2900635 h 4046561"/>
                  <a:gd name="connsiteX93" fmla="*/ 2628263 w 3692679"/>
                  <a:gd name="connsiteY93" fmla="*/ 2941341 h 4046561"/>
                  <a:gd name="connsiteX94" fmla="*/ 2689680 w 3692679"/>
                  <a:gd name="connsiteY94" fmla="*/ 2982287 h 4046561"/>
                  <a:gd name="connsiteX95" fmla="*/ 2696392 w 3692679"/>
                  <a:gd name="connsiteY95" fmla="*/ 2995683 h 4046561"/>
                  <a:gd name="connsiteX96" fmla="*/ 2703216 w 3692679"/>
                  <a:gd name="connsiteY96" fmla="*/ 3016155 h 4046561"/>
                  <a:gd name="connsiteX97" fmla="*/ 2723688 w 3692679"/>
                  <a:gd name="connsiteY97" fmla="*/ 3057098 h 4046561"/>
                  <a:gd name="connsiteX98" fmla="*/ 2716864 w 3692679"/>
                  <a:gd name="connsiteY98" fmla="*/ 3118513 h 4046561"/>
                  <a:gd name="connsiteX99" fmla="*/ 2655560 w 3692679"/>
                  <a:gd name="connsiteY99" fmla="*/ 3193845 h 4046561"/>
                  <a:gd name="connsiteX100" fmla="*/ 2621439 w 3692679"/>
                  <a:gd name="connsiteY100" fmla="*/ 3248441 h 4046561"/>
                  <a:gd name="connsiteX101" fmla="*/ 2594034 w 3692679"/>
                  <a:gd name="connsiteY101" fmla="*/ 3323230 h 4046561"/>
                  <a:gd name="connsiteX102" fmla="*/ 2634977 w 3692679"/>
                  <a:gd name="connsiteY102" fmla="*/ 3357349 h 4046561"/>
                  <a:gd name="connsiteX103" fmla="*/ 2655449 w 3692679"/>
                  <a:gd name="connsiteY103" fmla="*/ 3364173 h 4046561"/>
                  <a:gd name="connsiteX104" fmla="*/ 2675921 w 3692679"/>
                  <a:gd name="connsiteY104" fmla="*/ 3377821 h 4046561"/>
                  <a:gd name="connsiteX105" fmla="*/ 2696392 w 3692679"/>
                  <a:gd name="connsiteY105" fmla="*/ 3384645 h 4046561"/>
                  <a:gd name="connsiteX106" fmla="*/ 2757807 w 3692679"/>
                  <a:gd name="connsiteY106" fmla="*/ 3418764 h 4046561"/>
                  <a:gd name="connsiteX107" fmla="*/ 2778279 w 3692679"/>
                  <a:gd name="connsiteY107" fmla="*/ 3432412 h 4046561"/>
                  <a:gd name="connsiteX108" fmla="*/ 2826164 w 3692679"/>
                  <a:gd name="connsiteY108" fmla="*/ 3473648 h 4046561"/>
                  <a:gd name="connsiteX109" fmla="*/ 2880757 w 3692679"/>
                  <a:gd name="connsiteY109" fmla="*/ 3507771 h 4046561"/>
                  <a:gd name="connsiteX110" fmla="*/ 2921580 w 3692679"/>
                  <a:gd name="connsiteY110" fmla="*/ 3500651 h 4046561"/>
                  <a:gd name="connsiteX111" fmla="*/ 2989944 w 3692679"/>
                  <a:gd name="connsiteY111" fmla="*/ 3439525 h 4046561"/>
                  <a:gd name="connsiteX112" fmla="*/ 3092177 w 3692679"/>
                  <a:gd name="connsiteY112" fmla="*/ 3370997 h 4046561"/>
                  <a:gd name="connsiteX113" fmla="*/ 3105825 w 3692679"/>
                  <a:gd name="connsiteY113" fmla="*/ 3350525 h 4046561"/>
                  <a:gd name="connsiteX114" fmla="*/ 3119473 w 3692679"/>
                  <a:gd name="connsiteY114" fmla="*/ 3370997 h 4046561"/>
                  <a:gd name="connsiteX115" fmla="*/ 3126297 w 3692679"/>
                  <a:gd name="connsiteY115" fmla="*/ 3391468 h 4046561"/>
                  <a:gd name="connsiteX116" fmla="*/ 3167240 w 3692679"/>
                  <a:gd name="connsiteY116" fmla="*/ 3418764 h 4046561"/>
                  <a:gd name="connsiteX117" fmla="*/ 3187712 w 3692679"/>
                  <a:gd name="connsiteY117" fmla="*/ 3432412 h 4046561"/>
                  <a:gd name="connsiteX118" fmla="*/ 3228655 w 3692679"/>
                  <a:gd name="connsiteY118" fmla="*/ 3405116 h 4046561"/>
                  <a:gd name="connsiteX119" fmla="*/ 3242303 w 3692679"/>
                  <a:gd name="connsiteY119" fmla="*/ 3425588 h 4046561"/>
                  <a:gd name="connsiteX120" fmla="*/ 3283246 w 3692679"/>
                  <a:gd name="connsiteY120" fmla="*/ 3459707 h 4046561"/>
                  <a:gd name="connsiteX121" fmla="*/ 3310541 w 3692679"/>
                  <a:gd name="connsiteY121" fmla="*/ 3500651 h 4046561"/>
                  <a:gd name="connsiteX122" fmla="*/ 3296894 w 3692679"/>
                  <a:gd name="connsiteY122" fmla="*/ 3521122 h 4046561"/>
                  <a:gd name="connsiteX123" fmla="*/ 3283246 w 3692679"/>
                  <a:gd name="connsiteY123" fmla="*/ 3562066 h 4046561"/>
                  <a:gd name="connsiteX124" fmla="*/ 3269598 w 3692679"/>
                  <a:gd name="connsiteY124" fmla="*/ 3582537 h 4046561"/>
                  <a:gd name="connsiteX125" fmla="*/ 3262774 w 3692679"/>
                  <a:gd name="connsiteY125" fmla="*/ 3603009 h 4046561"/>
                  <a:gd name="connsiteX126" fmla="*/ 3290070 w 3692679"/>
                  <a:gd name="connsiteY126" fmla="*/ 3650776 h 4046561"/>
                  <a:gd name="connsiteX127" fmla="*/ 3310541 w 3692679"/>
                  <a:gd name="connsiteY127" fmla="*/ 3664424 h 4046561"/>
                  <a:gd name="connsiteX128" fmla="*/ 3351485 w 3692679"/>
                  <a:gd name="connsiteY128" fmla="*/ 3691719 h 4046561"/>
                  <a:gd name="connsiteX129" fmla="*/ 3371956 w 3692679"/>
                  <a:gd name="connsiteY129" fmla="*/ 3705367 h 4046561"/>
                  <a:gd name="connsiteX130" fmla="*/ 3378780 w 3692679"/>
                  <a:gd name="connsiteY130" fmla="*/ 3725839 h 4046561"/>
                  <a:gd name="connsiteX131" fmla="*/ 3392428 w 3692679"/>
                  <a:gd name="connsiteY131" fmla="*/ 3746310 h 4046561"/>
                  <a:gd name="connsiteX132" fmla="*/ 3412900 w 3692679"/>
                  <a:gd name="connsiteY132" fmla="*/ 3814549 h 4046561"/>
                  <a:gd name="connsiteX133" fmla="*/ 3426547 w 3692679"/>
                  <a:gd name="connsiteY133" fmla="*/ 3903260 h 4046561"/>
                  <a:gd name="connsiteX134" fmla="*/ 3426691 w 3692679"/>
                  <a:gd name="connsiteY134" fmla="*/ 3951360 h 4046561"/>
                  <a:gd name="connsiteX135" fmla="*/ 3501610 w 3692679"/>
                  <a:gd name="connsiteY135" fmla="*/ 3978322 h 4046561"/>
                  <a:gd name="connsiteX136" fmla="*/ 3542553 w 3692679"/>
                  <a:gd name="connsiteY136" fmla="*/ 4012442 h 4046561"/>
                  <a:gd name="connsiteX137" fmla="*/ 3583497 w 3692679"/>
                  <a:gd name="connsiteY137" fmla="*/ 4046561 h 4046561"/>
                  <a:gd name="connsiteX138" fmla="*/ 3603968 w 3692679"/>
                  <a:gd name="connsiteY138" fmla="*/ 4005618 h 4046561"/>
                  <a:gd name="connsiteX139" fmla="*/ 3590321 w 3692679"/>
                  <a:gd name="connsiteY139" fmla="*/ 3957851 h 4046561"/>
                  <a:gd name="connsiteX140" fmla="*/ 3576673 w 3692679"/>
                  <a:gd name="connsiteY140" fmla="*/ 3910083 h 4046561"/>
                  <a:gd name="connsiteX141" fmla="*/ 3563025 w 3692679"/>
                  <a:gd name="connsiteY141" fmla="*/ 3889612 h 4046561"/>
                  <a:gd name="connsiteX142" fmla="*/ 3535730 w 3692679"/>
                  <a:gd name="connsiteY142" fmla="*/ 3828197 h 4046561"/>
                  <a:gd name="connsiteX143" fmla="*/ 3515258 w 3692679"/>
                  <a:gd name="connsiteY143" fmla="*/ 3780430 h 4046561"/>
                  <a:gd name="connsiteX144" fmla="*/ 3501610 w 3692679"/>
                  <a:gd name="connsiteY144" fmla="*/ 3759958 h 4046561"/>
                  <a:gd name="connsiteX145" fmla="*/ 3487962 w 3692679"/>
                  <a:gd name="connsiteY145" fmla="*/ 3719015 h 4046561"/>
                  <a:gd name="connsiteX146" fmla="*/ 3474315 w 3692679"/>
                  <a:gd name="connsiteY146" fmla="*/ 3678071 h 4046561"/>
                  <a:gd name="connsiteX147" fmla="*/ 3494933 w 3692679"/>
                  <a:gd name="connsiteY147" fmla="*/ 3644259 h 4046561"/>
                  <a:gd name="connsiteX148" fmla="*/ 3474459 w 3692679"/>
                  <a:gd name="connsiteY148" fmla="*/ 3569191 h 4046561"/>
                  <a:gd name="connsiteX149" fmla="*/ 3488252 w 3692679"/>
                  <a:gd name="connsiteY149" fmla="*/ 3508066 h 4046561"/>
                  <a:gd name="connsiteX150" fmla="*/ 3488253 w 3692679"/>
                  <a:gd name="connsiteY150" fmla="*/ 3398864 h 4046561"/>
                  <a:gd name="connsiteX151" fmla="*/ 3500941 w 3692679"/>
                  <a:gd name="connsiteY151" fmla="*/ 3330616 h 4046561"/>
                  <a:gd name="connsiteX152" fmla="*/ 3501755 w 3692679"/>
                  <a:gd name="connsiteY152" fmla="*/ 3282563 h 4046561"/>
                  <a:gd name="connsiteX153" fmla="*/ 3529053 w 3692679"/>
                  <a:gd name="connsiteY153" fmla="*/ 3241616 h 4046561"/>
                  <a:gd name="connsiteX154" fmla="*/ 3536023 w 3692679"/>
                  <a:gd name="connsiteY154" fmla="*/ 3153169 h 4046561"/>
                  <a:gd name="connsiteX155" fmla="*/ 3563174 w 3692679"/>
                  <a:gd name="connsiteY155" fmla="*/ 3057356 h 4046561"/>
                  <a:gd name="connsiteX156" fmla="*/ 3556350 w 3692679"/>
                  <a:gd name="connsiteY156" fmla="*/ 3043707 h 4046561"/>
                  <a:gd name="connsiteX157" fmla="*/ 3583646 w 3692679"/>
                  <a:gd name="connsiteY157" fmla="*/ 3009585 h 4046561"/>
                  <a:gd name="connsiteX158" fmla="*/ 3549377 w 3692679"/>
                  <a:gd name="connsiteY158" fmla="*/ 2968388 h 4046561"/>
                  <a:gd name="connsiteX159" fmla="*/ 3576673 w 3692679"/>
                  <a:gd name="connsiteY159" fmla="*/ 2886501 h 4046561"/>
                  <a:gd name="connsiteX160" fmla="*/ 3590321 w 3692679"/>
                  <a:gd name="connsiteY160" fmla="*/ 2838734 h 4046561"/>
                  <a:gd name="connsiteX161" fmla="*/ 3603968 w 3692679"/>
                  <a:gd name="connsiteY161" fmla="*/ 2797791 h 4046561"/>
                  <a:gd name="connsiteX162" fmla="*/ 3610792 w 3692679"/>
                  <a:gd name="connsiteY162" fmla="*/ 2770495 h 4046561"/>
                  <a:gd name="connsiteX163" fmla="*/ 3624440 w 3692679"/>
                  <a:gd name="connsiteY163" fmla="*/ 2729552 h 4046561"/>
                  <a:gd name="connsiteX164" fmla="*/ 3631264 w 3692679"/>
                  <a:gd name="connsiteY164" fmla="*/ 2681785 h 4046561"/>
                  <a:gd name="connsiteX165" fmla="*/ 3638088 w 3692679"/>
                  <a:gd name="connsiteY165" fmla="*/ 2654489 h 4046561"/>
                  <a:gd name="connsiteX166" fmla="*/ 3644912 w 3692679"/>
                  <a:gd name="connsiteY166" fmla="*/ 2593074 h 4046561"/>
                  <a:gd name="connsiteX167" fmla="*/ 3658559 w 3692679"/>
                  <a:gd name="connsiteY167" fmla="*/ 2483892 h 4046561"/>
                  <a:gd name="connsiteX168" fmla="*/ 3665383 w 3692679"/>
                  <a:gd name="connsiteY168" fmla="*/ 2333767 h 4046561"/>
                  <a:gd name="connsiteX169" fmla="*/ 3672207 w 3692679"/>
                  <a:gd name="connsiteY169" fmla="*/ 2272352 h 4046561"/>
                  <a:gd name="connsiteX170" fmla="*/ 3692679 w 3692679"/>
                  <a:gd name="connsiteY170" fmla="*/ 1924334 h 4046561"/>
                  <a:gd name="connsiteX171" fmla="*/ 3685855 w 3692679"/>
                  <a:gd name="connsiteY171" fmla="*/ 1828800 h 4046561"/>
                  <a:gd name="connsiteX172" fmla="*/ 3665383 w 3692679"/>
                  <a:gd name="connsiteY172" fmla="*/ 1760561 h 4046561"/>
                  <a:gd name="connsiteX173" fmla="*/ 3658559 w 3692679"/>
                  <a:gd name="connsiteY173" fmla="*/ 1726442 h 4046561"/>
                  <a:gd name="connsiteX174" fmla="*/ 3651735 w 3692679"/>
                  <a:gd name="connsiteY174" fmla="*/ 1705970 h 4046561"/>
                  <a:gd name="connsiteX175" fmla="*/ 3644912 w 3692679"/>
                  <a:gd name="connsiteY175" fmla="*/ 1726442 h 4046561"/>
                  <a:gd name="connsiteX176" fmla="*/ 3631264 w 3692679"/>
                  <a:gd name="connsiteY176" fmla="*/ 1746913 h 4046561"/>
                  <a:gd name="connsiteX177" fmla="*/ 3597144 w 3692679"/>
                  <a:gd name="connsiteY177" fmla="*/ 1801504 h 4046561"/>
                  <a:gd name="connsiteX178" fmla="*/ 3590321 w 3692679"/>
                  <a:gd name="connsiteY178" fmla="*/ 1821976 h 4046561"/>
                  <a:gd name="connsiteX179" fmla="*/ 3549377 w 3692679"/>
                  <a:gd name="connsiteY179" fmla="*/ 1842448 h 4046561"/>
                  <a:gd name="connsiteX180" fmla="*/ 3501610 w 3692679"/>
                  <a:gd name="connsiteY180" fmla="*/ 1862919 h 4046561"/>
                  <a:gd name="connsiteX181" fmla="*/ 3378780 w 3692679"/>
                  <a:gd name="connsiteY181" fmla="*/ 1835624 h 4046561"/>
                  <a:gd name="connsiteX182" fmla="*/ 3303856 w 3692679"/>
                  <a:gd name="connsiteY182" fmla="*/ 1822129 h 4046561"/>
                  <a:gd name="connsiteX183" fmla="*/ 3310679 w 3692679"/>
                  <a:gd name="connsiteY183" fmla="*/ 1603747 h 4046561"/>
                  <a:gd name="connsiteX184" fmla="*/ 3297030 w 3692679"/>
                  <a:gd name="connsiteY184" fmla="*/ 1487731 h 4046561"/>
                  <a:gd name="connsiteX185" fmla="*/ 3303718 w 3692679"/>
                  <a:gd name="connsiteY185" fmla="*/ 1398895 h 4046561"/>
                  <a:gd name="connsiteX186" fmla="*/ 3296894 w 3692679"/>
                  <a:gd name="connsiteY186" fmla="*/ 1378424 h 4046561"/>
                  <a:gd name="connsiteX187" fmla="*/ 3290070 w 3692679"/>
                  <a:gd name="connsiteY187" fmla="*/ 1357952 h 4046561"/>
                  <a:gd name="connsiteX188" fmla="*/ 3071706 w 3692679"/>
                  <a:gd name="connsiteY188" fmla="*/ 1330657 h 4046561"/>
                  <a:gd name="connsiteX189" fmla="*/ 2846518 w 3692679"/>
                  <a:gd name="connsiteY189" fmla="*/ 1337480 h 4046561"/>
                  <a:gd name="connsiteX190" fmla="*/ 2805691 w 3692679"/>
                  <a:gd name="connsiteY190" fmla="*/ 1351242 h 4046561"/>
                  <a:gd name="connsiteX191" fmla="*/ 2792043 w 3692679"/>
                  <a:gd name="connsiteY191" fmla="*/ 1385364 h 4046561"/>
                  <a:gd name="connsiteX192" fmla="*/ 2791927 w 3692679"/>
                  <a:gd name="connsiteY192" fmla="*/ 1473958 h 4046561"/>
                  <a:gd name="connsiteX193" fmla="*/ 2785103 w 3692679"/>
                  <a:gd name="connsiteY193" fmla="*/ 1521725 h 4046561"/>
                  <a:gd name="connsiteX194" fmla="*/ 2791927 w 3692679"/>
                  <a:gd name="connsiteY194" fmla="*/ 1705970 h 4046561"/>
                  <a:gd name="connsiteX195" fmla="*/ 2805574 w 3692679"/>
                  <a:gd name="connsiteY195" fmla="*/ 1808328 h 4046561"/>
                  <a:gd name="connsiteX196" fmla="*/ 2798750 w 3692679"/>
                  <a:gd name="connsiteY196" fmla="*/ 1835624 h 4046561"/>
                  <a:gd name="connsiteX197" fmla="*/ 2737335 w 3692679"/>
                  <a:gd name="connsiteY197" fmla="*/ 1828800 h 4046561"/>
                  <a:gd name="connsiteX198" fmla="*/ 2614506 w 3692679"/>
                  <a:gd name="connsiteY198" fmla="*/ 1821976 h 4046561"/>
                  <a:gd name="connsiteX199" fmla="*/ 2348374 w 3692679"/>
                  <a:gd name="connsiteY199" fmla="*/ 1808328 h 4046561"/>
                  <a:gd name="connsiteX200" fmla="*/ 2225638 w 3692679"/>
                  <a:gd name="connsiteY200" fmla="*/ 1815305 h 4046561"/>
                  <a:gd name="connsiteX201" fmla="*/ 2150573 w 3692679"/>
                  <a:gd name="connsiteY201" fmla="*/ 1815305 h 4046561"/>
                  <a:gd name="connsiteX202" fmla="*/ 1979968 w 3692679"/>
                  <a:gd name="connsiteY202" fmla="*/ 1808480 h 4046561"/>
                  <a:gd name="connsiteX203" fmla="*/ 1918470 w 3692679"/>
                  <a:gd name="connsiteY203" fmla="*/ 1753737 h 4046561"/>
                  <a:gd name="connsiteX204" fmla="*/ 1877527 w 3692679"/>
                  <a:gd name="connsiteY204" fmla="*/ 1692322 h 4046561"/>
                  <a:gd name="connsiteX205" fmla="*/ 1863879 w 3692679"/>
                  <a:gd name="connsiteY205" fmla="*/ 1671851 h 4046561"/>
                  <a:gd name="connsiteX206" fmla="*/ 1822935 w 3692679"/>
                  <a:gd name="connsiteY206" fmla="*/ 1630907 h 4046561"/>
                  <a:gd name="connsiteX207" fmla="*/ 1775168 w 3692679"/>
                  <a:gd name="connsiteY207" fmla="*/ 1576316 h 4046561"/>
                  <a:gd name="connsiteX208" fmla="*/ 1720577 w 3692679"/>
                  <a:gd name="connsiteY208" fmla="*/ 1514901 h 4046561"/>
                  <a:gd name="connsiteX209" fmla="*/ 1679634 w 3692679"/>
                  <a:gd name="connsiteY209" fmla="*/ 1487606 h 4046561"/>
                  <a:gd name="connsiteX210" fmla="*/ 1618219 w 3692679"/>
                  <a:gd name="connsiteY210" fmla="*/ 1439839 h 4046561"/>
                  <a:gd name="connsiteX211" fmla="*/ 1577276 w 3692679"/>
                  <a:gd name="connsiteY211" fmla="*/ 1398895 h 4046561"/>
                  <a:gd name="connsiteX212" fmla="*/ 1536333 w 3692679"/>
                  <a:gd name="connsiteY212" fmla="*/ 1371600 h 4046561"/>
                  <a:gd name="connsiteX213" fmla="*/ 1488565 w 3692679"/>
                  <a:gd name="connsiteY213" fmla="*/ 1310185 h 4046561"/>
                  <a:gd name="connsiteX214" fmla="*/ 1468094 w 3692679"/>
                  <a:gd name="connsiteY214" fmla="*/ 1289713 h 4046561"/>
                  <a:gd name="connsiteX215" fmla="*/ 1447622 w 3692679"/>
                  <a:gd name="connsiteY215" fmla="*/ 1282889 h 4046561"/>
                  <a:gd name="connsiteX216" fmla="*/ 1420327 w 3692679"/>
                  <a:gd name="connsiteY216" fmla="*/ 1248770 h 4046561"/>
                  <a:gd name="connsiteX217" fmla="*/ 1393031 w 3692679"/>
                  <a:gd name="connsiteY217" fmla="*/ 1214651 h 4046561"/>
                  <a:gd name="connsiteX218" fmla="*/ 1379383 w 3692679"/>
                  <a:gd name="connsiteY218" fmla="*/ 1194179 h 4046561"/>
                  <a:gd name="connsiteX219" fmla="*/ 1338440 w 3692679"/>
                  <a:gd name="connsiteY219" fmla="*/ 1153236 h 4046561"/>
                  <a:gd name="connsiteX220" fmla="*/ 1304321 w 3692679"/>
                  <a:gd name="connsiteY220" fmla="*/ 1125940 h 4046561"/>
                  <a:gd name="connsiteX221" fmla="*/ 1290673 w 3692679"/>
                  <a:gd name="connsiteY221" fmla="*/ 1098645 h 4046561"/>
                  <a:gd name="connsiteX222" fmla="*/ 1270201 w 3692679"/>
                  <a:gd name="connsiteY222" fmla="*/ 1084997 h 4046561"/>
                  <a:gd name="connsiteX223" fmla="*/ 1242906 w 3692679"/>
                  <a:gd name="connsiteY223" fmla="*/ 1064525 h 4046561"/>
                  <a:gd name="connsiteX224" fmla="*/ 1297551 w 3692679"/>
                  <a:gd name="connsiteY224" fmla="*/ 873530 h 4046561"/>
                  <a:gd name="connsiteX225" fmla="*/ 1345320 w 3692679"/>
                  <a:gd name="connsiteY225" fmla="*/ 743866 h 4046561"/>
                  <a:gd name="connsiteX226" fmla="*/ 1331672 w 3692679"/>
                  <a:gd name="connsiteY226" fmla="*/ 696095 h 4046561"/>
                  <a:gd name="connsiteX227" fmla="*/ 1249782 w 3692679"/>
                  <a:gd name="connsiteY227" fmla="*/ 696095 h 4046561"/>
                  <a:gd name="connsiteX228" fmla="*/ 1113344 w 3692679"/>
                  <a:gd name="connsiteY228" fmla="*/ 621082 h 4046561"/>
                  <a:gd name="connsiteX229" fmla="*/ 949519 w 3692679"/>
                  <a:gd name="connsiteY229" fmla="*/ 545956 h 4046561"/>
                  <a:gd name="connsiteX230" fmla="*/ 846197 w 3692679"/>
                  <a:gd name="connsiteY230" fmla="*/ 484536 h 4046561"/>
                  <a:gd name="connsiteX231" fmla="*/ 772090 w 3692679"/>
                  <a:gd name="connsiteY231" fmla="*/ 450415 h 4046561"/>
                  <a:gd name="connsiteX232" fmla="*/ 717496 w 3692679"/>
                  <a:gd name="connsiteY232" fmla="*/ 429940 h 4046561"/>
                  <a:gd name="connsiteX233" fmla="*/ 662904 w 3692679"/>
                  <a:gd name="connsiteY233" fmla="*/ 388994 h 4046561"/>
                  <a:gd name="connsiteX234" fmla="*/ 642430 w 3692679"/>
                  <a:gd name="connsiteY234" fmla="*/ 375345 h 4046561"/>
                  <a:gd name="connsiteX235" fmla="*/ 574189 w 3692679"/>
                  <a:gd name="connsiteY235" fmla="*/ 368521 h 4046561"/>
                  <a:gd name="connsiteX236" fmla="*/ 560564 w 3692679"/>
                  <a:gd name="connsiteY236" fmla="*/ 354900 h 4046561"/>
                  <a:gd name="connsiteX237" fmla="*/ 669728 w 3692679"/>
                  <a:gd name="connsiteY237" fmla="*/ 163787 h 4046561"/>
                  <a:gd name="connsiteX238" fmla="*/ 642457 w 3692679"/>
                  <a:gd name="connsiteY238" fmla="*/ 109204 h 4046561"/>
                  <a:gd name="connsiteX239" fmla="*/ 581060 w 3692679"/>
                  <a:gd name="connsiteY239" fmla="*/ 68261 h 4046561"/>
                  <a:gd name="connsiteX240" fmla="*/ 512772 w 3692679"/>
                  <a:gd name="connsiteY240" fmla="*/ 34122 h 4046561"/>
                  <a:gd name="connsiteX241" fmla="*/ 451335 w 3692679"/>
                  <a:gd name="connsiteY241" fmla="*/ 27295 h 4046561"/>
                  <a:gd name="connsiteX242" fmla="*/ 444512 w 3692679"/>
                  <a:gd name="connsiteY242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23640 w 3692679"/>
                  <a:gd name="connsiteY91" fmla="*/ 2839210 h 4046561"/>
                  <a:gd name="connsiteX92" fmla="*/ 2546479 w 3692679"/>
                  <a:gd name="connsiteY92" fmla="*/ 2900635 h 4046561"/>
                  <a:gd name="connsiteX93" fmla="*/ 2628263 w 3692679"/>
                  <a:gd name="connsiteY93" fmla="*/ 2941341 h 4046561"/>
                  <a:gd name="connsiteX94" fmla="*/ 2689680 w 3692679"/>
                  <a:gd name="connsiteY94" fmla="*/ 2982287 h 4046561"/>
                  <a:gd name="connsiteX95" fmla="*/ 2696392 w 3692679"/>
                  <a:gd name="connsiteY95" fmla="*/ 2995683 h 4046561"/>
                  <a:gd name="connsiteX96" fmla="*/ 2703216 w 3692679"/>
                  <a:gd name="connsiteY96" fmla="*/ 3016155 h 4046561"/>
                  <a:gd name="connsiteX97" fmla="*/ 2723688 w 3692679"/>
                  <a:gd name="connsiteY97" fmla="*/ 3057098 h 4046561"/>
                  <a:gd name="connsiteX98" fmla="*/ 2716864 w 3692679"/>
                  <a:gd name="connsiteY98" fmla="*/ 3118513 h 4046561"/>
                  <a:gd name="connsiteX99" fmla="*/ 2655560 w 3692679"/>
                  <a:gd name="connsiteY99" fmla="*/ 3193845 h 4046561"/>
                  <a:gd name="connsiteX100" fmla="*/ 2621439 w 3692679"/>
                  <a:gd name="connsiteY100" fmla="*/ 3248441 h 4046561"/>
                  <a:gd name="connsiteX101" fmla="*/ 2594034 w 3692679"/>
                  <a:gd name="connsiteY101" fmla="*/ 3323230 h 4046561"/>
                  <a:gd name="connsiteX102" fmla="*/ 2634977 w 3692679"/>
                  <a:gd name="connsiteY102" fmla="*/ 3357349 h 4046561"/>
                  <a:gd name="connsiteX103" fmla="*/ 2655449 w 3692679"/>
                  <a:gd name="connsiteY103" fmla="*/ 3364173 h 4046561"/>
                  <a:gd name="connsiteX104" fmla="*/ 2675921 w 3692679"/>
                  <a:gd name="connsiteY104" fmla="*/ 3377821 h 4046561"/>
                  <a:gd name="connsiteX105" fmla="*/ 2696392 w 3692679"/>
                  <a:gd name="connsiteY105" fmla="*/ 3384645 h 4046561"/>
                  <a:gd name="connsiteX106" fmla="*/ 2757807 w 3692679"/>
                  <a:gd name="connsiteY106" fmla="*/ 3418764 h 4046561"/>
                  <a:gd name="connsiteX107" fmla="*/ 2778279 w 3692679"/>
                  <a:gd name="connsiteY107" fmla="*/ 3432412 h 4046561"/>
                  <a:gd name="connsiteX108" fmla="*/ 2826164 w 3692679"/>
                  <a:gd name="connsiteY108" fmla="*/ 3473648 h 4046561"/>
                  <a:gd name="connsiteX109" fmla="*/ 2880757 w 3692679"/>
                  <a:gd name="connsiteY109" fmla="*/ 3507771 h 4046561"/>
                  <a:gd name="connsiteX110" fmla="*/ 2921580 w 3692679"/>
                  <a:gd name="connsiteY110" fmla="*/ 3500651 h 4046561"/>
                  <a:gd name="connsiteX111" fmla="*/ 2989944 w 3692679"/>
                  <a:gd name="connsiteY111" fmla="*/ 3439525 h 4046561"/>
                  <a:gd name="connsiteX112" fmla="*/ 3092177 w 3692679"/>
                  <a:gd name="connsiteY112" fmla="*/ 3370997 h 4046561"/>
                  <a:gd name="connsiteX113" fmla="*/ 3105825 w 3692679"/>
                  <a:gd name="connsiteY113" fmla="*/ 3350525 h 4046561"/>
                  <a:gd name="connsiteX114" fmla="*/ 3119473 w 3692679"/>
                  <a:gd name="connsiteY114" fmla="*/ 3370997 h 4046561"/>
                  <a:gd name="connsiteX115" fmla="*/ 3126297 w 3692679"/>
                  <a:gd name="connsiteY115" fmla="*/ 3391468 h 4046561"/>
                  <a:gd name="connsiteX116" fmla="*/ 3167240 w 3692679"/>
                  <a:gd name="connsiteY116" fmla="*/ 3418764 h 4046561"/>
                  <a:gd name="connsiteX117" fmla="*/ 3187712 w 3692679"/>
                  <a:gd name="connsiteY117" fmla="*/ 3432412 h 4046561"/>
                  <a:gd name="connsiteX118" fmla="*/ 3228655 w 3692679"/>
                  <a:gd name="connsiteY118" fmla="*/ 3405116 h 4046561"/>
                  <a:gd name="connsiteX119" fmla="*/ 3242303 w 3692679"/>
                  <a:gd name="connsiteY119" fmla="*/ 3425588 h 4046561"/>
                  <a:gd name="connsiteX120" fmla="*/ 3283246 w 3692679"/>
                  <a:gd name="connsiteY120" fmla="*/ 3459707 h 4046561"/>
                  <a:gd name="connsiteX121" fmla="*/ 3310541 w 3692679"/>
                  <a:gd name="connsiteY121" fmla="*/ 3500651 h 4046561"/>
                  <a:gd name="connsiteX122" fmla="*/ 3296894 w 3692679"/>
                  <a:gd name="connsiteY122" fmla="*/ 3521122 h 4046561"/>
                  <a:gd name="connsiteX123" fmla="*/ 3283246 w 3692679"/>
                  <a:gd name="connsiteY123" fmla="*/ 3562066 h 4046561"/>
                  <a:gd name="connsiteX124" fmla="*/ 3269598 w 3692679"/>
                  <a:gd name="connsiteY124" fmla="*/ 3582537 h 4046561"/>
                  <a:gd name="connsiteX125" fmla="*/ 3262774 w 3692679"/>
                  <a:gd name="connsiteY125" fmla="*/ 3603009 h 4046561"/>
                  <a:gd name="connsiteX126" fmla="*/ 3290070 w 3692679"/>
                  <a:gd name="connsiteY126" fmla="*/ 3650776 h 4046561"/>
                  <a:gd name="connsiteX127" fmla="*/ 3310541 w 3692679"/>
                  <a:gd name="connsiteY127" fmla="*/ 3664424 h 4046561"/>
                  <a:gd name="connsiteX128" fmla="*/ 3351485 w 3692679"/>
                  <a:gd name="connsiteY128" fmla="*/ 3691719 h 4046561"/>
                  <a:gd name="connsiteX129" fmla="*/ 3371956 w 3692679"/>
                  <a:gd name="connsiteY129" fmla="*/ 3705367 h 4046561"/>
                  <a:gd name="connsiteX130" fmla="*/ 3378780 w 3692679"/>
                  <a:gd name="connsiteY130" fmla="*/ 3725839 h 4046561"/>
                  <a:gd name="connsiteX131" fmla="*/ 3392428 w 3692679"/>
                  <a:gd name="connsiteY131" fmla="*/ 3746310 h 4046561"/>
                  <a:gd name="connsiteX132" fmla="*/ 3392569 w 3692679"/>
                  <a:gd name="connsiteY132" fmla="*/ 3835344 h 4046561"/>
                  <a:gd name="connsiteX133" fmla="*/ 3426547 w 3692679"/>
                  <a:gd name="connsiteY133" fmla="*/ 3903260 h 4046561"/>
                  <a:gd name="connsiteX134" fmla="*/ 3426691 w 3692679"/>
                  <a:gd name="connsiteY134" fmla="*/ 3951360 h 4046561"/>
                  <a:gd name="connsiteX135" fmla="*/ 3501610 w 3692679"/>
                  <a:gd name="connsiteY135" fmla="*/ 3978322 h 4046561"/>
                  <a:gd name="connsiteX136" fmla="*/ 3542553 w 3692679"/>
                  <a:gd name="connsiteY136" fmla="*/ 4012442 h 4046561"/>
                  <a:gd name="connsiteX137" fmla="*/ 3583497 w 3692679"/>
                  <a:gd name="connsiteY137" fmla="*/ 4046561 h 4046561"/>
                  <a:gd name="connsiteX138" fmla="*/ 3603968 w 3692679"/>
                  <a:gd name="connsiteY138" fmla="*/ 4005618 h 4046561"/>
                  <a:gd name="connsiteX139" fmla="*/ 3590321 w 3692679"/>
                  <a:gd name="connsiteY139" fmla="*/ 3957851 h 4046561"/>
                  <a:gd name="connsiteX140" fmla="*/ 3576673 w 3692679"/>
                  <a:gd name="connsiteY140" fmla="*/ 3910083 h 4046561"/>
                  <a:gd name="connsiteX141" fmla="*/ 3563025 w 3692679"/>
                  <a:gd name="connsiteY141" fmla="*/ 3889612 h 4046561"/>
                  <a:gd name="connsiteX142" fmla="*/ 3535730 w 3692679"/>
                  <a:gd name="connsiteY142" fmla="*/ 3828197 h 4046561"/>
                  <a:gd name="connsiteX143" fmla="*/ 3515258 w 3692679"/>
                  <a:gd name="connsiteY143" fmla="*/ 3780430 h 4046561"/>
                  <a:gd name="connsiteX144" fmla="*/ 3501610 w 3692679"/>
                  <a:gd name="connsiteY144" fmla="*/ 3759958 h 4046561"/>
                  <a:gd name="connsiteX145" fmla="*/ 3487962 w 3692679"/>
                  <a:gd name="connsiteY145" fmla="*/ 3719015 h 4046561"/>
                  <a:gd name="connsiteX146" fmla="*/ 3474315 w 3692679"/>
                  <a:gd name="connsiteY146" fmla="*/ 3678071 h 4046561"/>
                  <a:gd name="connsiteX147" fmla="*/ 3494933 w 3692679"/>
                  <a:gd name="connsiteY147" fmla="*/ 3644259 h 4046561"/>
                  <a:gd name="connsiteX148" fmla="*/ 3474459 w 3692679"/>
                  <a:gd name="connsiteY148" fmla="*/ 3569191 h 4046561"/>
                  <a:gd name="connsiteX149" fmla="*/ 3488252 w 3692679"/>
                  <a:gd name="connsiteY149" fmla="*/ 3508066 h 4046561"/>
                  <a:gd name="connsiteX150" fmla="*/ 3488253 w 3692679"/>
                  <a:gd name="connsiteY150" fmla="*/ 3398864 h 4046561"/>
                  <a:gd name="connsiteX151" fmla="*/ 3500941 w 3692679"/>
                  <a:gd name="connsiteY151" fmla="*/ 3330616 h 4046561"/>
                  <a:gd name="connsiteX152" fmla="*/ 3501755 w 3692679"/>
                  <a:gd name="connsiteY152" fmla="*/ 3282563 h 4046561"/>
                  <a:gd name="connsiteX153" fmla="*/ 3529053 w 3692679"/>
                  <a:gd name="connsiteY153" fmla="*/ 3241616 h 4046561"/>
                  <a:gd name="connsiteX154" fmla="*/ 3536023 w 3692679"/>
                  <a:gd name="connsiteY154" fmla="*/ 3153169 h 4046561"/>
                  <a:gd name="connsiteX155" fmla="*/ 3563174 w 3692679"/>
                  <a:gd name="connsiteY155" fmla="*/ 3057356 h 4046561"/>
                  <a:gd name="connsiteX156" fmla="*/ 3556350 w 3692679"/>
                  <a:gd name="connsiteY156" fmla="*/ 3043707 h 4046561"/>
                  <a:gd name="connsiteX157" fmla="*/ 3583646 w 3692679"/>
                  <a:gd name="connsiteY157" fmla="*/ 3009585 h 4046561"/>
                  <a:gd name="connsiteX158" fmla="*/ 3549377 w 3692679"/>
                  <a:gd name="connsiteY158" fmla="*/ 2968388 h 4046561"/>
                  <a:gd name="connsiteX159" fmla="*/ 3576673 w 3692679"/>
                  <a:gd name="connsiteY159" fmla="*/ 2886501 h 4046561"/>
                  <a:gd name="connsiteX160" fmla="*/ 3590321 w 3692679"/>
                  <a:gd name="connsiteY160" fmla="*/ 2838734 h 4046561"/>
                  <a:gd name="connsiteX161" fmla="*/ 3603968 w 3692679"/>
                  <a:gd name="connsiteY161" fmla="*/ 2797791 h 4046561"/>
                  <a:gd name="connsiteX162" fmla="*/ 3610792 w 3692679"/>
                  <a:gd name="connsiteY162" fmla="*/ 2770495 h 4046561"/>
                  <a:gd name="connsiteX163" fmla="*/ 3624440 w 3692679"/>
                  <a:gd name="connsiteY163" fmla="*/ 2729552 h 4046561"/>
                  <a:gd name="connsiteX164" fmla="*/ 3631264 w 3692679"/>
                  <a:gd name="connsiteY164" fmla="*/ 2681785 h 4046561"/>
                  <a:gd name="connsiteX165" fmla="*/ 3638088 w 3692679"/>
                  <a:gd name="connsiteY165" fmla="*/ 2654489 h 4046561"/>
                  <a:gd name="connsiteX166" fmla="*/ 3644912 w 3692679"/>
                  <a:gd name="connsiteY166" fmla="*/ 2593074 h 4046561"/>
                  <a:gd name="connsiteX167" fmla="*/ 3658559 w 3692679"/>
                  <a:gd name="connsiteY167" fmla="*/ 2483892 h 4046561"/>
                  <a:gd name="connsiteX168" fmla="*/ 3665383 w 3692679"/>
                  <a:gd name="connsiteY168" fmla="*/ 2333767 h 4046561"/>
                  <a:gd name="connsiteX169" fmla="*/ 3672207 w 3692679"/>
                  <a:gd name="connsiteY169" fmla="*/ 2272352 h 4046561"/>
                  <a:gd name="connsiteX170" fmla="*/ 3692679 w 3692679"/>
                  <a:gd name="connsiteY170" fmla="*/ 1924334 h 4046561"/>
                  <a:gd name="connsiteX171" fmla="*/ 3685855 w 3692679"/>
                  <a:gd name="connsiteY171" fmla="*/ 1828800 h 4046561"/>
                  <a:gd name="connsiteX172" fmla="*/ 3665383 w 3692679"/>
                  <a:gd name="connsiteY172" fmla="*/ 1760561 h 4046561"/>
                  <a:gd name="connsiteX173" fmla="*/ 3658559 w 3692679"/>
                  <a:gd name="connsiteY173" fmla="*/ 1726442 h 4046561"/>
                  <a:gd name="connsiteX174" fmla="*/ 3651735 w 3692679"/>
                  <a:gd name="connsiteY174" fmla="*/ 1705970 h 4046561"/>
                  <a:gd name="connsiteX175" fmla="*/ 3644912 w 3692679"/>
                  <a:gd name="connsiteY175" fmla="*/ 1726442 h 4046561"/>
                  <a:gd name="connsiteX176" fmla="*/ 3631264 w 3692679"/>
                  <a:gd name="connsiteY176" fmla="*/ 1746913 h 4046561"/>
                  <a:gd name="connsiteX177" fmla="*/ 3597144 w 3692679"/>
                  <a:gd name="connsiteY177" fmla="*/ 1801504 h 4046561"/>
                  <a:gd name="connsiteX178" fmla="*/ 3590321 w 3692679"/>
                  <a:gd name="connsiteY178" fmla="*/ 1821976 h 4046561"/>
                  <a:gd name="connsiteX179" fmla="*/ 3549377 w 3692679"/>
                  <a:gd name="connsiteY179" fmla="*/ 1842448 h 4046561"/>
                  <a:gd name="connsiteX180" fmla="*/ 3501610 w 3692679"/>
                  <a:gd name="connsiteY180" fmla="*/ 1862919 h 4046561"/>
                  <a:gd name="connsiteX181" fmla="*/ 3378780 w 3692679"/>
                  <a:gd name="connsiteY181" fmla="*/ 1835624 h 4046561"/>
                  <a:gd name="connsiteX182" fmla="*/ 3303856 w 3692679"/>
                  <a:gd name="connsiteY182" fmla="*/ 1822129 h 4046561"/>
                  <a:gd name="connsiteX183" fmla="*/ 3310679 w 3692679"/>
                  <a:gd name="connsiteY183" fmla="*/ 1603747 h 4046561"/>
                  <a:gd name="connsiteX184" fmla="*/ 3297030 w 3692679"/>
                  <a:gd name="connsiteY184" fmla="*/ 1487731 h 4046561"/>
                  <a:gd name="connsiteX185" fmla="*/ 3303718 w 3692679"/>
                  <a:gd name="connsiteY185" fmla="*/ 1398895 h 4046561"/>
                  <a:gd name="connsiteX186" fmla="*/ 3296894 w 3692679"/>
                  <a:gd name="connsiteY186" fmla="*/ 1378424 h 4046561"/>
                  <a:gd name="connsiteX187" fmla="*/ 3290070 w 3692679"/>
                  <a:gd name="connsiteY187" fmla="*/ 1357952 h 4046561"/>
                  <a:gd name="connsiteX188" fmla="*/ 3071706 w 3692679"/>
                  <a:gd name="connsiteY188" fmla="*/ 1330657 h 4046561"/>
                  <a:gd name="connsiteX189" fmla="*/ 2846518 w 3692679"/>
                  <a:gd name="connsiteY189" fmla="*/ 1337480 h 4046561"/>
                  <a:gd name="connsiteX190" fmla="*/ 2805691 w 3692679"/>
                  <a:gd name="connsiteY190" fmla="*/ 1351242 h 4046561"/>
                  <a:gd name="connsiteX191" fmla="*/ 2792043 w 3692679"/>
                  <a:gd name="connsiteY191" fmla="*/ 1385364 h 4046561"/>
                  <a:gd name="connsiteX192" fmla="*/ 2791927 w 3692679"/>
                  <a:gd name="connsiteY192" fmla="*/ 1473958 h 4046561"/>
                  <a:gd name="connsiteX193" fmla="*/ 2785103 w 3692679"/>
                  <a:gd name="connsiteY193" fmla="*/ 1521725 h 4046561"/>
                  <a:gd name="connsiteX194" fmla="*/ 2791927 w 3692679"/>
                  <a:gd name="connsiteY194" fmla="*/ 1705970 h 4046561"/>
                  <a:gd name="connsiteX195" fmla="*/ 2805574 w 3692679"/>
                  <a:gd name="connsiteY195" fmla="*/ 1808328 h 4046561"/>
                  <a:gd name="connsiteX196" fmla="*/ 2798750 w 3692679"/>
                  <a:gd name="connsiteY196" fmla="*/ 1835624 h 4046561"/>
                  <a:gd name="connsiteX197" fmla="*/ 2737335 w 3692679"/>
                  <a:gd name="connsiteY197" fmla="*/ 1828800 h 4046561"/>
                  <a:gd name="connsiteX198" fmla="*/ 2614506 w 3692679"/>
                  <a:gd name="connsiteY198" fmla="*/ 1821976 h 4046561"/>
                  <a:gd name="connsiteX199" fmla="*/ 2348374 w 3692679"/>
                  <a:gd name="connsiteY199" fmla="*/ 1808328 h 4046561"/>
                  <a:gd name="connsiteX200" fmla="*/ 2225638 w 3692679"/>
                  <a:gd name="connsiteY200" fmla="*/ 1815305 h 4046561"/>
                  <a:gd name="connsiteX201" fmla="*/ 2150573 w 3692679"/>
                  <a:gd name="connsiteY201" fmla="*/ 1815305 h 4046561"/>
                  <a:gd name="connsiteX202" fmla="*/ 1979968 w 3692679"/>
                  <a:gd name="connsiteY202" fmla="*/ 1808480 h 4046561"/>
                  <a:gd name="connsiteX203" fmla="*/ 1918470 w 3692679"/>
                  <a:gd name="connsiteY203" fmla="*/ 1753737 h 4046561"/>
                  <a:gd name="connsiteX204" fmla="*/ 1877527 w 3692679"/>
                  <a:gd name="connsiteY204" fmla="*/ 1692322 h 4046561"/>
                  <a:gd name="connsiteX205" fmla="*/ 1863879 w 3692679"/>
                  <a:gd name="connsiteY205" fmla="*/ 1671851 h 4046561"/>
                  <a:gd name="connsiteX206" fmla="*/ 1822935 w 3692679"/>
                  <a:gd name="connsiteY206" fmla="*/ 1630907 h 4046561"/>
                  <a:gd name="connsiteX207" fmla="*/ 1775168 w 3692679"/>
                  <a:gd name="connsiteY207" fmla="*/ 1576316 h 4046561"/>
                  <a:gd name="connsiteX208" fmla="*/ 1720577 w 3692679"/>
                  <a:gd name="connsiteY208" fmla="*/ 1514901 h 4046561"/>
                  <a:gd name="connsiteX209" fmla="*/ 1679634 w 3692679"/>
                  <a:gd name="connsiteY209" fmla="*/ 1487606 h 4046561"/>
                  <a:gd name="connsiteX210" fmla="*/ 1618219 w 3692679"/>
                  <a:gd name="connsiteY210" fmla="*/ 1439839 h 4046561"/>
                  <a:gd name="connsiteX211" fmla="*/ 1577276 w 3692679"/>
                  <a:gd name="connsiteY211" fmla="*/ 1398895 h 4046561"/>
                  <a:gd name="connsiteX212" fmla="*/ 1536333 w 3692679"/>
                  <a:gd name="connsiteY212" fmla="*/ 1371600 h 4046561"/>
                  <a:gd name="connsiteX213" fmla="*/ 1488565 w 3692679"/>
                  <a:gd name="connsiteY213" fmla="*/ 1310185 h 4046561"/>
                  <a:gd name="connsiteX214" fmla="*/ 1468094 w 3692679"/>
                  <a:gd name="connsiteY214" fmla="*/ 1289713 h 4046561"/>
                  <a:gd name="connsiteX215" fmla="*/ 1447622 w 3692679"/>
                  <a:gd name="connsiteY215" fmla="*/ 1282889 h 4046561"/>
                  <a:gd name="connsiteX216" fmla="*/ 1420327 w 3692679"/>
                  <a:gd name="connsiteY216" fmla="*/ 1248770 h 4046561"/>
                  <a:gd name="connsiteX217" fmla="*/ 1393031 w 3692679"/>
                  <a:gd name="connsiteY217" fmla="*/ 1214651 h 4046561"/>
                  <a:gd name="connsiteX218" fmla="*/ 1379383 w 3692679"/>
                  <a:gd name="connsiteY218" fmla="*/ 1194179 h 4046561"/>
                  <a:gd name="connsiteX219" fmla="*/ 1338440 w 3692679"/>
                  <a:gd name="connsiteY219" fmla="*/ 1153236 h 4046561"/>
                  <a:gd name="connsiteX220" fmla="*/ 1304321 w 3692679"/>
                  <a:gd name="connsiteY220" fmla="*/ 1125940 h 4046561"/>
                  <a:gd name="connsiteX221" fmla="*/ 1290673 w 3692679"/>
                  <a:gd name="connsiteY221" fmla="*/ 1098645 h 4046561"/>
                  <a:gd name="connsiteX222" fmla="*/ 1270201 w 3692679"/>
                  <a:gd name="connsiteY222" fmla="*/ 1084997 h 4046561"/>
                  <a:gd name="connsiteX223" fmla="*/ 1242906 w 3692679"/>
                  <a:gd name="connsiteY223" fmla="*/ 1064525 h 4046561"/>
                  <a:gd name="connsiteX224" fmla="*/ 1297551 w 3692679"/>
                  <a:gd name="connsiteY224" fmla="*/ 873530 h 4046561"/>
                  <a:gd name="connsiteX225" fmla="*/ 1345320 w 3692679"/>
                  <a:gd name="connsiteY225" fmla="*/ 743866 h 4046561"/>
                  <a:gd name="connsiteX226" fmla="*/ 1331672 w 3692679"/>
                  <a:gd name="connsiteY226" fmla="*/ 696095 h 4046561"/>
                  <a:gd name="connsiteX227" fmla="*/ 1249782 w 3692679"/>
                  <a:gd name="connsiteY227" fmla="*/ 696095 h 4046561"/>
                  <a:gd name="connsiteX228" fmla="*/ 1113344 w 3692679"/>
                  <a:gd name="connsiteY228" fmla="*/ 621082 h 4046561"/>
                  <a:gd name="connsiteX229" fmla="*/ 949519 w 3692679"/>
                  <a:gd name="connsiteY229" fmla="*/ 545956 h 4046561"/>
                  <a:gd name="connsiteX230" fmla="*/ 846197 w 3692679"/>
                  <a:gd name="connsiteY230" fmla="*/ 484536 h 4046561"/>
                  <a:gd name="connsiteX231" fmla="*/ 772090 w 3692679"/>
                  <a:gd name="connsiteY231" fmla="*/ 450415 h 4046561"/>
                  <a:gd name="connsiteX232" fmla="*/ 717496 w 3692679"/>
                  <a:gd name="connsiteY232" fmla="*/ 429940 h 4046561"/>
                  <a:gd name="connsiteX233" fmla="*/ 662904 w 3692679"/>
                  <a:gd name="connsiteY233" fmla="*/ 388994 h 4046561"/>
                  <a:gd name="connsiteX234" fmla="*/ 642430 w 3692679"/>
                  <a:gd name="connsiteY234" fmla="*/ 375345 h 4046561"/>
                  <a:gd name="connsiteX235" fmla="*/ 574189 w 3692679"/>
                  <a:gd name="connsiteY235" fmla="*/ 368521 h 4046561"/>
                  <a:gd name="connsiteX236" fmla="*/ 560564 w 3692679"/>
                  <a:gd name="connsiteY236" fmla="*/ 354900 h 4046561"/>
                  <a:gd name="connsiteX237" fmla="*/ 669728 w 3692679"/>
                  <a:gd name="connsiteY237" fmla="*/ 163787 h 4046561"/>
                  <a:gd name="connsiteX238" fmla="*/ 642457 w 3692679"/>
                  <a:gd name="connsiteY238" fmla="*/ 109204 h 4046561"/>
                  <a:gd name="connsiteX239" fmla="*/ 581060 w 3692679"/>
                  <a:gd name="connsiteY239" fmla="*/ 68261 h 4046561"/>
                  <a:gd name="connsiteX240" fmla="*/ 512772 w 3692679"/>
                  <a:gd name="connsiteY240" fmla="*/ 34122 h 4046561"/>
                  <a:gd name="connsiteX241" fmla="*/ 451335 w 3692679"/>
                  <a:gd name="connsiteY241" fmla="*/ 27295 h 4046561"/>
                  <a:gd name="connsiteX242" fmla="*/ 444512 w 3692679"/>
                  <a:gd name="connsiteY242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23640 w 3692679"/>
                  <a:gd name="connsiteY91" fmla="*/ 2839210 h 4046561"/>
                  <a:gd name="connsiteX92" fmla="*/ 2546479 w 3692679"/>
                  <a:gd name="connsiteY92" fmla="*/ 2900635 h 4046561"/>
                  <a:gd name="connsiteX93" fmla="*/ 2628263 w 3692679"/>
                  <a:gd name="connsiteY93" fmla="*/ 2941341 h 4046561"/>
                  <a:gd name="connsiteX94" fmla="*/ 2689680 w 3692679"/>
                  <a:gd name="connsiteY94" fmla="*/ 2982287 h 4046561"/>
                  <a:gd name="connsiteX95" fmla="*/ 2696392 w 3692679"/>
                  <a:gd name="connsiteY95" fmla="*/ 2995683 h 4046561"/>
                  <a:gd name="connsiteX96" fmla="*/ 2703216 w 3692679"/>
                  <a:gd name="connsiteY96" fmla="*/ 3016155 h 4046561"/>
                  <a:gd name="connsiteX97" fmla="*/ 2723688 w 3692679"/>
                  <a:gd name="connsiteY97" fmla="*/ 3057098 h 4046561"/>
                  <a:gd name="connsiteX98" fmla="*/ 2716864 w 3692679"/>
                  <a:gd name="connsiteY98" fmla="*/ 3118513 h 4046561"/>
                  <a:gd name="connsiteX99" fmla="*/ 2655560 w 3692679"/>
                  <a:gd name="connsiteY99" fmla="*/ 3193845 h 4046561"/>
                  <a:gd name="connsiteX100" fmla="*/ 2621439 w 3692679"/>
                  <a:gd name="connsiteY100" fmla="*/ 3248441 h 4046561"/>
                  <a:gd name="connsiteX101" fmla="*/ 2594034 w 3692679"/>
                  <a:gd name="connsiteY101" fmla="*/ 3323230 h 4046561"/>
                  <a:gd name="connsiteX102" fmla="*/ 2634977 w 3692679"/>
                  <a:gd name="connsiteY102" fmla="*/ 3357349 h 4046561"/>
                  <a:gd name="connsiteX103" fmla="*/ 2655449 w 3692679"/>
                  <a:gd name="connsiteY103" fmla="*/ 3364173 h 4046561"/>
                  <a:gd name="connsiteX104" fmla="*/ 2675921 w 3692679"/>
                  <a:gd name="connsiteY104" fmla="*/ 3377821 h 4046561"/>
                  <a:gd name="connsiteX105" fmla="*/ 2696392 w 3692679"/>
                  <a:gd name="connsiteY105" fmla="*/ 3384645 h 4046561"/>
                  <a:gd name="connsiteX106" fmla="*/ 2757807 w 3692679"/>
                  <a:gd name="connsiteY106" fmla="*/ 3418764 h 4046561"/>
                  <a:gd name="connsiteX107" fmla="*/ 2778279 w 3692679"/>
                  <a:gd name="connsiteY107" fmla="*/ 3432412 h 4046561"/>
                  <a:gd name="connsiteX108" fmla="*/ 2826164 w 3692679"/>
                  <a:gd name="connsiteY108" fmla="*/ 3473648 h 4046561"/>
                  <a:gd name="connsiteX109" fmla="*/ 2880757 w 3692679"/>
                  <a:gd name="connsiteY109" fmla="*/ 3507771 h 4046561"/>
                  <a:gd name="connsiteX110" fmla="*/ 2921580 w 3692679"/>
                  <a:gd name="connsiteY110" fmla="*/ 3500651 h 4046561"/>
                  <a:gd name="connsiteX111" fmla="*/ 2989944 w 3692679"/>
                  <a:gd name="connsiteY111" fmla="*/ 3439525 h 4046561"/>
                  <a:gd name="connsiteX112" fmla="*/ 3092177 w 3692679"/>
                  <a:gd name="connsiteY112" fmla="*/ 3370997 h 4046561"/>
                  <a:gd name="connsiteX113" fmla="*/ 3105825 w 3692679"/>
                  <a:gd name="connsiteY113" fmla="*/ 3350525 h 4046561"/>
                  <a:gd name="connsiteX114" fmla="*/ 3119473 w 3692679"/>
                  <a:gd name="connsiteY114" fmla="*/ 3370997 h 4046561"/>
                  <a:gd name="connsiteX115" fmla="*/ 3126297 w 3692679"/>
                  <a:gd name="connsiteY115" fmla="*/ 3391468 h 4046561"/>
                  <a:gd name="connsiteX116" fmla="*/ 3167240 w 3692679"/>
                  <a:gd name="connsiteY116" fmla="*/ 3418764 h 4046561"/>
                  <a:gd name="connsiteX117" fmla="*/ 3187712 w 3692679"/>
                  <a:gd name="connsiteY117" fmla="*/ 3432412 h 4046561"/>
                  <a:gd name="connsiteX118" fmla="*/ 3228655 w 3692679"/>
                  <a:gd name="connsiteY118" fmla="*/ 3405116 h 4046561"/>
                  <a:gd name="connsiteX119" fmla="*/ 3242303 w 3692679"/>
                  <a:gd name="connsiteY119" fmla="*/ 3425588 h 4046561"/>
                  <a:gd name="connsiteX120" fmla="*/ 3283246 w 3692679"/>
                  <a:gd name="connsiteY120" fmla="*/ 3459707 h 4046561"/>
                  <a:gd name="connsiteX121" fmla="*/ 3310541 w 3692679"/>
                  <a:gd name="connsiteY121" fmla="*/ 3500651 h 4046561"/>
                  <a:gd name="connsiteX122" fmla="*/ 3296894 w 3692679"/>
                  <a:gd name="connsiteY122" fmla="*/ 3521122 h 4046561"/>
                  <a:gd name="connsiteX123" fmla="*/ 3283246 w 3692679"/>
                  <a:gd name="connsiteY123" fmla="*/ 3562066 h 4046561"/>
                  <a:gd name="connsiteX124" fmla="*/ 3269598 w 3692679"/>
                  <a:gd name="connsiteY124" fmla="*/ 3582537 h 4046561"/>
                  <a:gd name="connsiteX125" fmla="*/ 3262774 w 3692679"/>
                  <a:gd name="connsiteY125" fmla="*/ 3603009 h 4046561"/>
                  <a:gd name="connsiteX126" fmla="*/ 3290070 w 3692679"/>
                  <a:gd name="connsiteY126" fmla="*/ 3650776 h 4046561"/>
                  <a:gd name="connsiteX127" fmla="*/ 3310541 w 3692679"/>
                  <a:gd name="connsiteY127" fmla="*/ 3664424 h 4046561"/>
                  <a:gd name="connsiteX128" fmla="*/ 3351485 w 3692679"/>
                  <a:gd name="connsiteY128" fmla="*/ 3691719 h 4046561"/>
                  <a:gd name="connsiteX129" fmla="*/ 3371956 w 3692679"/>
                  <a:gd name="connsiteY129" fmla="*/ 3705367 h 4046561"/>
                  <a:gd name="connsiteX130" fmla="*/ 3378780 w 3692679"/>
                  <a:gd name="connsiteY130" fmla="*/ 3725839 h 4046561"/>
                  <a:gd name="connsiteX131" fmla="*/ 3392428 w 3692679"/>
                  <a:gd name="connsiteY131" fmla="*/ 3746310 h 4046561"/>
                  <a:gd name="connsiteX132" fmla="*/ 3392569 w 3692679"/>
                  <a:gd name="connsiteY132" fmla="*/ 3835344 h 4046561"/>
                  <a:gd name="connsiteX133" fmla="*/ 3378921 w 3692679"/>
                  <a:gd name="connsiteY133" fmla="*/ 3917238 h 4046561"/>
                  <a:gd name="connsiteX134" fmla="*/ 3426691 w 3692679"/>
                  <a:gd name="connsiteY134" fmla="*/ 3951360 h 4046561"/>
                  <a:gd name="connsiteX135" fmla="*/ 3501610 w 3692679"/>
                  <a:gd name="connsiteY135" fmla="*/ 3978322 h 4046561"/>
                  <a:gd name="connsiteX136" fmla="*/ 3542553 w 3692679"/>
                  <a:gd name="connsiteY136" fmla="*/ 4012442 h 4046561"/>
                  <a:gd name="connsiteX137" fmla="*/ 3583497 w 3692679"/>
                  <a:gd name="connsiteY137" fmla="*/ 4046561 h 4046561"/>
                  <a:gd name="connsiteX138" fmla="*/ 3603968 w 3692679"/>
                  <a:gd name="connsiteY138" fmla="*/ 4005618 h 4046561"/>
                  <a:gd name="connsiteX139" fmla="*/ 3590321 w 3692679"/>
                  <a:gd name="connsiteY139" fmla="*/ 3957851 h 4046561"/>
                  <a:gd name="connsiteX140" fmla="*/ 3576673 w 3692679"/>
                  <a:gd name="connsiteY140" fmla="*/ 3910083 h 4046561"/>
                  <a:gd name="connsiteX141" fmla="*/ 3563025 w 3692679"/>
                  <a:gd name="connsiteY141" fmla="*/ 3889612 h 4046561"/>
                  <a:gd name="connsiteX142" fmla="*/ 3535730 w 3692679"/>
                  <a:gd name="connsiteY142" fmla="*/ 3828197 h 4046561"/>
                  <a:gd name="connsiteX143" fmla="*/ 3515258 w 3692679"/>
                  <a:gd name="connsiteY143" fmla="*/ 3780430 h 4046561"/>
                  <a:gd name="connsiteX144" fmla="*/ 3501610 w 3692679"/>
                  <a:gd name="connsiteY144" fmla="*/ 3759958 h 4046561"/>
                  <a:gd name="connsiteX145" fmla="*/ 3487962 w 3692679"/>
                  <a:gd name="connsiteY145" fmla="*/ 3719015 h 4046561"/>
                  <a:gd name="connsiteX146" fmla="*/ 3474315 w 3692679"/>
                  <a:gd name="connsiteY146" fmla="*/ 3678071 h 4046561"/>
                  <a:gd name="connsiteX147" fmla="*/ 3494933 w 3692679"/>
                  <a:gd name="connsiteY147" fmla="*/ 3644259 h 4046561"/>
                  <a:gd name="connsiteX148" fmla="*/ 3474459 w 3692679"/>
                  <a:gd name="connsiteY148" fmla="*/ 3569191 h 4046561"/>
                  <a:gd name="connsiteX149" fmla="*/ 3488252 w 3692679"/>
                  <a:gd name="connsiteY149" fmla="*/ 3508066 h 4046561"/>
                  <a:gd name="connsiteX150" fmla="*/ 3488253 w 3692679"/>
                  <a:gd name="connsiteY150" fmla="*/ 3398864 h 4046561"/>
                  <a:gd name="connsiteX151" fmla="*/ 3500941 w 3692679"/>
                  <a:gd name="connsiteY151" fmla="*/ 3330616 h 4046561"/>
                  <a:gd name="connsiteX152" fmla="*/ 3501755 w 3692679"/>
                  <a:gd name="connsiteY152" fmla="*/ 3282563 h 4046561"/>
                  <a:gd name="connsiteX153" fmla="*/ 3529053 w 3692679"/>
                  <a:gd name="connsiteY153" fmla="*/ 3241616 h 4046561"/>
                  <a:gd name="connsiteX154" fmla="*/ 3536023 w 3692679"/>
                  <a:gd name="connsiteY154" fmla="*/ 3153169 h 4046561"/>
                  <a:gd name="connsiteX155" fmla="*/ 3563174 w 3692679"/>
                  <a:gd name="connsiteY155" fmla="*/ 3057356 h 4046561"/>
                  <a:gd name="connsiteX156" fmla="*/ 3556350 w 3692679"/>
                  <a:gd name="connsiteY156" fmla="*/ 3043707 h 4046561"/>
                  <a:gd name="connsiteX157" fmla="*/ 3583646 w 3692679"/>
                  <a:gd name="connsiteY157" fmla="*/ 3009585 h 4046561"/>
                  <a:gd name="connsiteX158" fmla="*/ 3549377 w 3692679"/>
                  <a:gd name="connsiteY158" fmla="*/ 2968388 h 4046561"/>
                  <a:gd name="connsiteX159" fmla="*/ 3576673 w 3692679"/>
                  <a:gd name="connsiteY159" fmla="*/ 2886501 h 4046561"/>
                  <a:gd name="connsiteX160" fmla="*/ 3590321 w 3692679"/>
                  <a:gd name="connsiteY160" fmla="*/ 2838734 h 4046561"/>
                  <a:gd name="connsiteX161" fmla="*/ 3603968 w 3692679"/>
                  <a:gd name="connsiteY161" fmla="*/ 2797791 h 4046561"/>
                  <a:gd name="connsiteX162" fmla="*/ 3610792 w 3692679"/>
                  <a:gd name="connsiteY162" fmla="*/ 2770495 h 4046561"/>
                  <a:gd name="connsiteX163" fmla="*/ 3624440 w 3692679"/>
                  <a:gd name="connsiteY163" fmla="*/ 2729552 h 4046561"/>
                  <a:gd name="connsiteX164" fmla="*/ 3631264 w 3692679"/>
                  <a:gd name="connsiteY164" fmla="*/ 2681785 h 4046561"/>
                  <a:gd name="connsiteX165" fmla="*/ 3638088 w 3692679"/>
                  <a:gd name="connsiteY165" fmla="*/ 2654489 h 4046561"/>
                  <a:gd name="connsiteX166" fmla="*/ 3644912 w 3692679"/>
                  <a:gd name="connsiteY166" fmla="*/ 2593074 h 4046561"/>
                  <a:gd name="connsiteX167" fmla="*/ 3658559 w 3692679"/>
                  <a:gd name="connsiteY167" fmla="*/ 2483892 h 4046561"/>
                  <a:gd name="connsiteX168" fmla="*/ 3665383 w 3692679"/>
                  <a:gd name="connsiteY168" fmla="*/ 2333767 h 4046561"/>
                  <a:gd name="connsiteX169" fmla="*/ 3672207 w 3692679"/>
                  <a:gd name="connsiteY169" fmla="*/ 2272352 h 4046561"/>
                  <a:gd name="connsiteX170" fmla="*/ 3692679 w 3692679"/>
                  <a:gd name="connsiteY170" fmla="*/ 1924334 h 4046561"/>
                  <a:gd name="connsiteX171" fmla="*/ 3685855 w 3692679"/>
                  <a:gd name="connsiteY171" fmla="*/ 1828800 h 4046561"/>
                  <a:gd name="connsiteX172" fmla="*/ 3665383 w 3692679"/>
                  <a:gd name="connsiteY172" fmla="*/ 1760561 h 4046561"/>
                  <a:gd name="connsiteX173" fmla="*/ 3658559 w 3692679"/>
                  <a:gd name="connsiteY173" fmla="*/ 1726442 h 4046561"/>
                  <a:gd name="connsiteX174" fmla="*/ 3651735 w 3692679"/>
                  <a:gd name="connsiteY174" fmla="*/ 1705970 h 4046561"/>
                  <a:gd name="connsiteX175" fmla="*/ 3644912 w 3692679"/>
                  <a:gd name="connsiteY175" fmla="*/ 1726442 h 4046561"/>
                  <a:gd name="connsiteX176" fmla="*/ 3631264 w 3692679"/>
                  <a:gd name="connsiteY176" fmla="*/ 1746913 h 4046561"/>
                  <a:gd name="connsiteX177" fmla="*/ 3597144 w 3692679"/>
                  <a:gd name="connsiteY177" fmla="*/ 1801504 h 4046561"/>
                  <a:gd name="connsiteX178" fmla="*/ 3590321 w 3692679"/>
                  <a:gd name="connsiteY178" fmla="*/ 1821976 h 4046561"/>
                  <a:gd name="connsiteX179" fmla="*/ 3549377 w 3692679"/>
                  <a:gd name="connsiteY179" fmla="*/ 1842448 h 4046561"/>
                  <a:gd name="connsiteX180" fmla="*/ 3501610 w 3692679"/>
                  <a:gd name="connsiteY180" fmla="*/ 1862919 h 4046561"/>
                  <a:gd name="connsiteX181" fmla="*/ 3378780 w 3692679"/>
                  <a:gd name="connsiteY181" fmla="*/ 1835624 h 4046561"/>
                  <a:gd name="connsiteX182" fmla="*/ 3303856 w 3692679"/>
                  <a:gd name="connsiteY182" fmla="*/ 1822129 h 4046561"/>
                  <a:gd name="connsiteX183" fmla="*/ 3310679 w 3692679"/>
                  <a:gd name="connsiteY183" fmla="*/ 1603747 h 4046561"/>
                  <a:gd name="connsiteX184" fmla="*/ 3297030 w 3692679"/>
                  <a:gd name="connsiteY184" fmla="*/ 1487731 h 4046561"/>
                  <a:gd name="connsiteX185" fmla="*/ 3303718 w 3692679"/>
                  <a:gd name="connsiteY185" fmla="*/ 1398895 h 4046561"/>
                  <a:gd name="connsiteX186" fmla="*/ 3296894 w 3692679"/>
                  <a:gd name="connsiteY186" fmla="*/ 1378424 h 4046561"/>
                  <a:gd name="connsiteX187" fmla="*/ 3290070 w 3692679"/>
                  <a:gd name="connsiteY187" fmla="*/ 1357952 h 4046561"/>
                  <a:gd name="connsiteX188" fmla="*/ 3071706 w 3692679"/>
                  <a:gd name="connsiteY188" fmla="*/ 1330657 h 4046561"/>
                  <a:gd name="connsiteX189" fmla="*/ 2846518 w 3692679"/>
                  <a:gd name="connsiteY189" fmla="*/ 1337480 h 4046561"/>
                  <a:gd name="connsiteX190" fmla="*/ 2805691 w 3692679"/>
                  <a:gd name="connsiteY190" fmla="*/ 1351242 h 4046561"/>
                  <a:gd name="connsiteX191" fmla="*/ 2792043 w 3692679"/>
                  <a:gd name="connsiteY191" fmla="*/ 1385364 h 4046561"/>
                  <a:gd name="connsiteX192" fmla="*/ 2791927 w 3692679"/>
                  <a:gd name="connsiteY192" fmla="*/ 1473958 h 4046561"/>
                  <a:gd name="connsiteX193" fmla="*/ 2785103 w 3692679"/>
                  <a:gd name="connsiteY193" fmla="*/ 1521725 h 4046561"/>
                  <a:gd name="connsiteX194" fmla="*/ 2791927 w 3692679"/>
                  <a:gd name="connsiteY194" fmla="*/ 1705970 h 4046561"/>
                  <a:gd name="connsiteX195" fmla="*/ 2805574 w 3692679"/>
                  <a:gd name="connsiteY195" fmla="*/ 1808328 h 4046561"/>
                  <a:gd name="connsiteX196" fmla="*/ 2798750 w 3692679"/>
                  <a:gd name="connsiteY196" fmla="*/ 1835624 h 4046561"/>
                  <a:gd name="connsiteX197" fmla="*/ 2737335 w 3692679"/>
                  <a:gd name="connsiteY197" fmla="*/ 1828800 h 4046561"/>
                  <a:gd name="connsiteX198" fmla="*/ 2614506 w 3692679"/>
                  <a:gd name="connsiteY198" fmla="*/ 1821976 h 4046561"/>
                  <a:gd name="connsiteX199" fmla="*/ 2348374 w 3692679"/>
                  <a:gd name="connsiteY199" fmla="*/ 1808328 h 4046561"/>
                  <a:gd name="connsiteX200" fmla="*/ 2225638 w 3692679"/>
                  <a:gd name="connsiteY200" fmla="*/ 1815305 h 4046561"/>
                  <a:gd name="connsiteX201" fmla="*/ 2150573 w 3692679"/>
                  <a:gd name="connsiteY201" fmla="*/ 1815305 h 4046561"/>
                  <a:gd name="connsiteX202" fmla="*/ 1979968 w 3692679"/>
                  <a:gd name="connsiteY202" fmla="*/ 1808480 h 4046561"/>
                  <a:gd name="connsiteX203" fmla="*/ 1918470 w 3692679"/>
                  <a:gd name="connsiteY203" fmla="*/ 1753737 h 4046561"/>
                  <a:gd name="connsiteX204" fmla="*/ 1877527 w 3692679"/>
                  <a:gd name="connsiteY204" fmla="*/ 1692322 h 4046561"/>
                  <a:gd name="connsiteX205" fmla="*/ 1863879 w 3692679"/>
                  <a:gd name="connsiteY205" fmla="*/ 1671851 h 4046561"/>
                  <a:gd name="connsiteX206" fmla="*/ 1822935 w 3692679"/>
                  <a:gd name="connsiteY206" fmla="*/ 1630907 h 4046561"/>
                  <a:gd name="connsiteX207" fmla="*/ 1775168 w 3692679"/>
                  <a:gd name="connsiteY207" fmla="*/ 1576316 h 4046561"/>
                  <a:gd name="connsiteX208" fmla="*/ 1720577 w 3692679"/>
                  <a:gd name="connsiteY208" fmla="*/ 1514901 h 4046561"/>
                  <a:gd name="connsiteX209" fmla="*/ 1679634 w 3692679"/>
                  <a:gd name="connsiteY209" fmla="*/ 1487606 h 4046561"/>
                  <a:gd name="connsiteX210" fmla="*/ 1618219 w 3692679"/>
                  <a:gd name="connsiteY210" fmla="*/ 1439839 h 4046561"/>
                  <a:gd name="connsiteX211" fmla="*/ 1577276 w 3692679"/>
                  <a:gd name="connsiteY211" fmla="*/ 1398895 h 4046561"/>
                  <a:gd name="connsiteX212" fmla="*/ 1536333 w 3692679"/>
                  <a:gd name="connsiteY212" fmla="*/ 1371600 h 4046561"/>
                  <a:gd name="connsiteX213" fmla="*/ 1488565 w 3692679"/>
                  <a:gd name="connsiteY213" fmla="*/ 1310185 h 4046561"/>
                  <a:gd name="connsiteX214" fmla="*/ 1468094 w 3692679"/>
                  <a:gd name="connsiteY214" fmla="*/ 1289713 h 4046561"/>
                  <a:gd name="connsiteX215" fmla="*/ 1447622 w 3692679"/>
                  <a:gd name="connsiteY215" fmla="*/ 1282889 h 4046561"/>
                  <a:gd name="connsiteX216" fmla="*/ 1420327 w 3692679"/>
                  <a:gd name="connsiteY216" fmla="*/ 1248770 h 4046561"/>
                  <a:gd name="connsiteX217" fmla="*/ 1393031 w 3692679"/>
                  <a:gd name="connsiteY217" fmla="*/ 1214651 h 4046561"/>
                  <a:gd name="connsiteX218" fmla="*/ 1379383 w 3692679"/>
                  <a:gd name="connsiteY218" fmla="*/ 1194179 h 4046561"/>
                  <a:gd name="connsiteX219" fmla="*/ 1338440 w 3692679"/>
                  <a:gd name="connsiteY219" fmla="*/ 1153236 h 4046561"/>
                  <a:gd name="connsiteX220" fmla="*/ 1304321 w 3692679"/>
                  <a:gd name="connsiteY220" fmla="*/ 1125940 h 4046561"/>
                  <a:gd name="connsiteX221" fmla="*/ 1290673 w 3692679"/>
                  <a:gd name="connsiteY221" fmla="*/ 1098645 h 4046561"/>
                  <a:gd name="connsiteX222" fmla="*/ 1270201 w 3692679"/>
                  <a:gd name="connsiteY222" fmla="*/ 1084997 h 4046561"/>
                  <a:gd name="connsiteX223" fmla="*/ 1242906 w 3692679"/>
                  <a:gd name="connsiteY223" fmla="*/ 1064525 h 4046561"/>
                  <a:gd name="connsiteX224" fmla="*/ 1297551 w 3692679"/>
                  <a:gd name="connsiteY224" fmla="*/ 873530 h 4046561"/>
                  <a:gd name="connsiteX225" fmla="*/ 1345320 w 3692679"/>
                  <a:gd name="connsiteY225" fmla="*/ 743866 h 4046561"/>
                  <a:gd name="connsiteX226" fmla="*/ 1331672 w 3692679"/>
                  <a:gd name="connsiteY226" fmla="*/ 696095 h 4046561"/>
                  <a:gd name="connsiteX227" fmla="*/ 1249782 w 3692679"/>
                  <a:gd name="connsiteY227" fmla="*/ 696095 h 4046561"/>
                  <a:gd name="connsiteX228" fmla="*/ 1113344 w 3692679"/>
                  <a:gd name="connsiteY228" fmla="*/ 621082 h 4046561"/>
                  <a:gd name="connsiteX229" fmla="*/ 949519 w 3692679"/>
                  <a:gd name="connsiteY229" fmla="*/ 545956 h 4046561"/>
                  <a:gd name="connsiteX230" fmla="*/ 846197 w 3692679"/>
                  <a:gd name="connsiteY230" fmla="*/ 484536 h 4046561"/>
                  <a:gd name="connsiteX231" fmla="*/ 772090 w 3692679"/>
                  <a:gd name="connsiteY231" fmla="*/ 450415 h 4046561"/>
                  <a:gd name="connsiteX232" fmla="*/ 717496 w 3692679"/>
                  <a:gd name="connsiteY232" fmla="*/ 429940 h 4046561"/>
                  <a:gd name="connsiteX233" fmla="*/ 662904 w 3692679"/>
                  <a:gd name="connsiteY233" fmla="*/ 388994 h 4046561"/>
                  <a:gd name="connsiteX234" fmla="*/ 642430 w 3692679"/>
                  <a:gd name="connsiteY234" fmla="*/ 375345 h 4046561"/>
                  <a:gd name="connsiteX235" fmla="*/ 574189 w 3692679"/>
                  <a:gd name="connsiteY235" fmla="*/ 368521 h 4046561"/>
                  <a:gd name="connsiteX236" fmla="*/ 560564 w 3692679"/>
                  <a:gd name="connsiteY236" fmla="*/ 354900 h 4046561"/>
                  <a:gd name="connsiteX237" fmla="*/ 669728 w 3692679"/>
                  <a:gd name="connsiteY237" fmla="*/ 163787 h 4046561"/>
                  <a:gd name="connsiteX238" fmla="*/ 642457 w 3692679"/>
                  <a:gd name="connsiteY238" fmla="*/ 109204 h 4046561"/>
                  <a:gd name="connsiteX239" fmla="*/ 581060 w 3692679"/>
                  <a:gd name="connsiteY239" fmla="*/ 68261 h 4046561"/>
                  <a:gd name="connsiteX240" fmla="*/ 512772 w 3692679"/>
                  <a:gd name="connsiteY240" fmla="*/ 34122 h 4046561"/>
                  <a:gd name="connsiteX241" fmla="*/ 451335 w 3692679"/>
                  <a:gd name="connsiteY241" fmla="*/ 27295 h 4046561"/>
                  <a:gd name="connsiteX242" fmla="*/ 444512 w 3692679"/>
                  <a:gd name="connsiteY242" fmla="*/ 0 h 4046561"/>
                  <a:gd name="connsiteX0" fmla="*/ 444512 w 3692679"/>
                  <a:gd name="connsiteY0" fmla="*/ 0 h 4048080"/>
                  <a:gd name="connsiteX1" fmla="*/ 444512 w 3692679"/>
                  <a:gd name="connsiteY1" fmla="*/ 0 h 4048080"/>
                  <a:gd name="connsiteX2" fmla="*/ 410392 w 3692679"/>
                  <a:gd name="connsiteY2" fmla="*/ 54591 h 4048080"/>
                  <a:gd name="connsiteX3" fmla="*/ 389921 w 3692679"/>
                  <a:gd name="connsiteY3" fmla="*/ 75063 h 4048080"/>
                  <a:gd name="connsiteX4" fmla="*/ 383097 w 3692679"/>
                  <a:gd name="connsiteY4" fmla="*/ 102358 h 4048080"/>
                  <a:gd name="connsiteX5" fmla="*/ 369449 w 3692679"/>
                  <a:gd name="connsiteY5" fmla="*/ 122830 h 4048080"/>
                  <a:gd name="connsiteX6" fmla="*/ 348977 w 3692679"/>
                  <a:gd name="connsiteY6" fmla="*/ 163773 h 4048080"/>
                  <a:gd name="connsiteX7" fmla="*/ 328506 w 3692679"/>
                  <a:gd name="connsiteY7" fmla="*/ 177421 h 4048080"/>
                  <a:gd name="connsiteX8" fmla="*/ 321682 w 3692679"/>
                  <a:gd name="connsiteY8" fmla="*/ 204716 h 4048080"/>
                  <a:gd name="connsiteX9" fmla="*/ 308034 w 3692679"/>
                  <a:gd name="connsiteY9" fmla="*/ 225188 h 4048080"/>
                  <a:gd name="connsiteX10" fmla="*/ 267091 w 3692679"/>
                  <a:gd name="connsiteY10" fmla="*/ 293427 h 4048080"/>
                  <a:gd name="connsiteX11" fmla="*/ 260267 w 3692679"/>
                  <a:gd name="connsiteY11" fmla="*/ 313898 h 4048080"/>
                  <a:gd name="connsiteX12" fmla="*/ 232971 w 3692679"/>
                  <a:gd name="connsiteY12" fmla="*/ 354842 h 4048080"/>
                  <a:gd name="connsiteX13" fmla="*/ 226147 w 3692679"/>
                  <a:gd name="connsiteY13" fmla="*/ 375313 h 4048080"/>
                  <a:gd name="connsiteX14" fmla="*/ 212500 w 3692679"/>
                  <a:gd name="connsiteY14" fmla="*/ 395785 h 4048080"/>
                  <a:gd name="connsiteX15" fmla="*/ 205676 w 3692679"/>
                  <a:gd name="connsiteY15" fmla="*/ 416257 h 4048080"/>
                  <a:gd name="connsiteX16" fmla="*/ 192028 w 3692679"/>
                  <a:gd name="connsiteY16" fmla="*/ 443552 h 4048080"/>
                  <a:gd name="connsiteX17" fmla="*/ 178380 w 3692679"/>
                  <a:gd name="connsiteY17" fmla="*/ 464024 h 4048080"/>
                  <a:gd name="connsiteX18" fmla="*/ 164733 w 3692679"/>
                  <a:gd name="connsiteY18" fmla="*/ 491319 h 4048080"/>
                  <a:gd name="connsiteX19" fmla="*/ 151085 w 3692679"/>
                  <a:gd name="connsiteY19" fmla="*/ 511791 h 4048080"/>
                  <a:gd name="connsiteX20" fmla="*/ 130613 w 3692679"/>
                  <a:gd name="connsiteY20" fmla="*/ 573206 h 4048080"/>
                  <a:gd name="connsiteX21" fmla="*/ 116965 w 3692679"/>
                  <a:gd name="connsiteY21" fmla="*/ 593677 h 4048080"/>
                  <a:gd name="connsiteX22" fmla="*/ 96494 w 3692679"/>
                  <a:gd name="connsiteY22" fmla="*/ 648268 h 4048080"/>
                  <a:gd name="connsiteX23" fmla="*/ 82846 w 3692679"/>
                  <a:gd name="connsiteY23" fmla="*/ 668740 h 4048080"/>
                  <a:gd name="connsiteX24" fmla="*/ 62374 w 3692679"/>
                  <a:gd name="connsiteY24" fmla="*/ 709683 h 4048080"/>
                  <a:gd name="connsiteX25" fmla="*/ 48727 w 3692679"/>
                  <a:gd name="connsiteY25" fmla="*/ 757451 h 4048080"/>
                  <a:gd name="connsiteX26" fmla="*/ 35079 w 3692679"/>
                  <a:gd name="connsiteY26" fmla="*/ 798394 h 4048080"/>
                  <a:gd name="connsiteX27" fmla="*/ 21431 w 3692679"/>
                  <a:gd name="connsiteY27" fmla="*/ 818866 h 4048080"/>
                  <a:gd name="connsiteX28" fmla="*/ 7783 w 3692679"/>
                  <a:gd name="connsiteY28" fmla="*/ 859809 h 4048080"/>
                  <a:gd name="connsiteX29" fmla="*/ 959 w 3692679"/>
                  <a:gd name="connsiteY29" fmla="*/ 880280 h 4048080"/>
                  <a:gd name="connsiteX30" fmla="*/ 959 w 3692679"/>
                  <a:gd name="connsiteY30" fmla="*/ 900752 h 4048080"/>
                  <a:gd name="connsiteX31" fmla="*/ 959 w 3692679"/>
                  <a:gd name="connsiteY31" fmla="*/ 900752 h 4048080"/>
                  <a:gd name="connsiteX32" fmla="*/ 62374 w 3692679"/>
                  <a:gd name="connsiteY32" fmla="*/ 893928 h 4048080"/>
                  <a:gd name="connsiteX33" fmla="*/ 198852 w 3692679"/>
                  <a:gd name="connsiteY33" fmla="*/ 914400 h 4048080"/>
                  <a:gd name="connsiteX34" fmla="*/ 287562 w 3692679"/>
                  <a:gd name="connsiteY34" fmla="*/ 921224 h 4048080"/>
                  <a:gd name="connsiteX35" fmla="*/ 328506 w 3692679"/>
                  <a:gd name="connsiteY35" fmla="*/ 934871 h 4048080"/>
                  <a:gd name="connsiteX36" fmla="*/ 426539 w 3692679"/>
                  <a:gd name="connsiteY36" fmla="*/ 1010019 h 4048080"/>
                  <a:gd name="connsiteX37" fmla="*/ 512771 w 3692679"/>
                  <a:gd name="connsiteY37" fmla="*/ 1071439 h 4048080"/>
                  <a:gd name="connsiteX38" fmla="*/ 628783 w 3692679"/>
                  <a:gd name="connsiteY38" fmla="*/ 1105562 h 4048080"/>
                  <a:gd name="connsiteX39" fmla="*/ 697025 w 3692679"/>
                  <a:gd name="connsiteY39" fmla="*/ 1146509 h 4048080"/>
                  <a:gd name="connsiteX40" fmla="*/ 758442 w 3692679"/>
                  <a:gd name="connsiteY40" fmla="*/ 1173807 h 4048080"/>
                  <a:gd name="connsiteX41" fmla="*/ 819859 w 3692679"/>
                  <a:gd name="connsiteY41" fmla="*/ 1235226 h 4048080"/>
                  <a:gd name="connsiteX42" fmla="*/ 881277 w 3692679"/>
                  <a:gd name="connsiteY42" fmla="*/ 1262524 h 4048080"/>
                  <a:gd name="connsiteX43" fmla="*/ 963127 w 3692679"/>
                  <a:gd name="connsiteY43" fmla="*/ 1323833 h 4048080"/>
                  <a:gd name="connsiteX44" fmla="*/ 976774 w 3692679"/>
                  <a:gd name="connsiteY44" fmla="*/ 1364776 h 4048080"/>
                  <a:gd name="connsiteX45" fmla="*/ 990422 w 3692679"/>
                  <a:gd name="connsiteY45" fmla="*/ 1405719 h 4048080"/>
                  <a:gd name="connsiteX46" fmla="*/ 1038232 w 3692679"/>
                  <a:gd name="connsiteY46" fmla="*/ 1460433 h 4048080"/>
                  <a:gd name="connsiteX47" fmla="*/ 1045101 w 3692679"/>
                  <a:gd name="connsiteY47" fmla="*/ 1535627 h 4048080"/>
                  <a:gd name="connsiteX48" fmla="*/ 1010894 w 3692679"/>
                  <a:gd name="connsiteY48" fmla="*/ 1624083 h 4048080"/>
                  <a:gd name="connsiteX49" fmla="*/ 997246 w 3692679"/>
                  <a:gd name="connsiteY49" fmla="*/ 1665027 h 4048080"/>
                  <a:gd name="connsiteX50" fmla="*/ 990422 w 3692679"/>
                  <a:gd name="connsiteY50" fmla="*/ 1685498 h 4048080"/>
                  <a:gd name="connsiteX51" fmla="*/ 1010894 w 3692679"/>
                  <a:gd name="connsiteY51" fmla="*/ 1760561 h 4048080"/>
                  <a:gd name="connsiteX52" fmla="*/ 1051837 w 3692679"/>
                  <a:gd name="connsiteY52" fmla="*/ 1821976 h 4048080"/>
                  <a:gd name="connsiteX53" fmla="*/ 1072309 w 3692679"/>
                  <a:gd name="connsiteY53" fmla="*/ 1835624 h 4048080"/>
                  <a:gd name="connsiteX54" fmla="*/ 1079133 w 3692679"/>
                  <a:gd name="connsiteY54" fmla="*/ 1856095 h 4048080"/>
                  <a:gd name="connsiteX55" fmla="*/ 1120076 w 3692679"/>
                  <a:gd name="connsiteY55" fmla="*/ 1890215 h 4048080"/>
                  <a:gd name="connsiteX56" fmla="*/ 1167892 w 3692679"/>
                  <a:gd name="connsiteY56" fmla="*/ 1979093 h 4048080"/>
                  <a:gd name="connsiteX57" fmla="*/ 1270201 w 3692679"/>
                  <a:gd name="connsiteY57" fmla="*/ 2047164 h 4048080"/>
                  <a:gd name="connsiteX58" fmla="*/ 1277025 w 3692679"/>
                  <a:gd name="connsiteY58" fmla="*/ 2067636 h 4048080"/>
                  <a:gd name="connsiteX59" fmla="*/ 1304321 w 3692679"/>
                  <a:gd name="connsiteY59" fmla="*/ 2108579 h 4048080"/>
                  <a:gd name="connsiteX60" fmla="*/ 1324792 w 3692679"/>
                  <a:gd name="connsiteY60" fmla="*/ 2149522 h 4048080"/>
                  <a:gd name="connsiteX61" fmla="*/ 1331616 w 3692679"/>
                  <a:gd name="connsiteY61" fmla="*/ 2169994 h 4048080"/>
                  <a:gd name="connsiteX62" fmla="*/ 1352088 w 3692679"/>
                  <a:gd name="connsiteY62" fmla="*/ 2183642 h 4048080"/>
                  <a:gd name="connsiteX63" fmla="*/ 1358912 w 3692679"/>
                  <a:gd name="connsiteY63" fmla="*/ 2204113 h 4048080"/>
                  <a:gd name="connsiteX64" fmla="*/ 1379383 w 3692679"/>
                  <a:gd name="connsiteY64" fmla="*/ 2210937 h 4048080"/>
                  <a:gd name="connsiteX65" fmla="*/ 1420327 w 3692679"/>
                  <a:gd name="connsiteY65" fmla="*/ 2238233 h 4048080"/>
                  <a:gd name="connsiteX66" fmla="*/ 1440798 w 3692679"/>
                  <a:gd name="connsiteY66" fmla="*/ 2245057 h 4048080"/>
                  <a:gd name="connsiteX67" fmla="*/ 1502213 w 3692679"/>
                  <a:gd name="connsiteY67" fmla="*/ 2279176 h 4048080"/>
                  <a:gd name="connsiteX68" fmla="*/ 1563628 w 3692679"/>
                  <a:gd name="connsiteY68" fmla="*/ 2320119 h 4048080"/>
                  <a:gd name="connsiteX69" fmla="*/ 1584100 w 3692679"/>
                  <a:gd name="connsiteY69" fmla="*/ 2333767 h 4048080"/>
                  <a:gd name="connsiteX70" fmla="*/ 1604571 w 3692679"/>
                  <a:gd name="connsiteY70" fmla="*/ 2340591 h 4048080"/>
                  <a:gd name="connsiteX71" fmla="*/ 1618219 w 3692679"/>
                  <a:gd name="connsiteY71" fmla="*/ 2361063 h 4048080"/>
                  <a:gd name="connsiteX72" fmla="*/ 1638691 w 3692679"/>
                  <a:gd name="connsiteY72" fmla="*/ 2367886 h 4048080"/>
                  <a:gd name="connsiteX73" fmla="*/ 1679634 w 3692679"/>
                  <a:gd name="connsiteY73" fmla="*/ 2395182 h 4048080"/>
                  <a:gd name="connsiteX74" fmla="*/ 1700106 w 3692679"/>
                  <a:gd name="connsiteY74" fmla="*/ 2408830 h 4048080"/>
                  <a:gd name="connsiteX75" fmla="*/ 1727401 w 3692679"/>
                  <a:gd name="connsiteY75" fmla="*/ 2429301 h 4048080"/>
                  <a:gd name="connsiteX76" fmla="*/ 1768344 w 3692679"/>
                  <a:gd name="connsiteY76" fmla="*/ 2456597 h 4048080"/>
                  <a:gd name="connsiteX77" fmla="*/ 1829759 w 3692679"/>
                  <a:gd name="connsiteY77" fmla="*/ 2497540 h 4048080"/>
                  <a:gd name="connsiteX78" fmla="*/ 1850231 w 3692679"/>
                  <a:gd name="connsiteY78" fmla="*/ 2511188 h 4048080"/>
                  <a:gd name="connsiteX79" fmla="*/ 1870703 w 3692679"/>
                  <a:gd name="connsiteY79" fmla="*/ 2531660 h 4048080"/>
                  <a:gd name="connsiteX80" fmla="*/ 1891174 w 3692679"/>
                  <a:gd name="connsiteY80" fmla="*/ 2538483 h 4048080"/>
                  <a:gd name="connsiteX81" fmla="*/ 1938941 w 3692679"/>
                  <a:gd name="connsiteY81" fmla="*/ 2572603 h 4048080"/>
                  <a:gd name="connsiteX82" fmla="*/ 1979885 w 3692679"/>
                  <a:gd name="connsiteY82" fmla="*/ 2599898 h 4048080"/>
                  <a:gd name="connsiteX83" fmla="*/ 2020828 w 3692679"/>
                  <a:gd name="connsiteY83" fmla="*/ 2627194 h 4048080"/>
                  <a:gd name="connsiteX84" fmla="*/ 2061771 w 3692679"/>
                  <a:gd name="connsiteY84" fmla="*/ 2640842 h 4048080"/>
                  <a:gd name="connsiteX85" fmla="*/ 2102715 w 3692679"/>
                  <a:gd name="connsiteY85" fmla="*/ 2654489 h 4048080"/>
                  <a:gd name="connsiteX86" fmla="*/ 2123186 w 3692679"/>
                  <a:gd name="connsiteY86" fmla="*/ 2661313 h 4048080"/>
                  <a:gd name="connsiteX87" fmla="*/ 2150482 w 3692679"/>
                  <a:gd name="connsiteY87" fmla="*/ 2668137 h 4048080"/>
                  <a:gd name="connsiteX88" fmla="*/ 2170953 w 3692679"/>
                  <a:gd name="connsiteY88" fmla="*/ 2674961 h 4048080"/>
                  <a:gd name="connsiteX89" fmla="*/ 2211897 w 3692679"/>
                  <a:gd name="connsiteY89" fmla="*/ 2681785 h 4048080"/>
                  <a:gd name="connsiteX90" fmla="*/ 2355297 w 3692679"/>
                  <a:gd name="connsiteY90" fmla="*/ 2770728 h 4048080"/>
                  <a:gd name="connsiteX91" fmla="*/ 2423640 w 3692679"/>
                  <a:gd name="connsiteY91" fmla="*/ 2839210 h 4048080"/>
                  <a:gd name="connsiteX92" fmla="*/ 2546479 w 3692679"/>
                  <a:gd name="connsiteY92" fmla="*/ 2900635 h 4048080"/>
                  <a:gd name="connsiteX93" fmla="*/ 2628263 w 3692679"/>
                  <a:gd name="connsiteY93" fmla="*/ 2941341 h 4048080"/>
                  <a:gd name="connsiteX94" fmla="*/ 2689680 w 3692679"/>
                  <a:gd name="connsiteY94" fmla="*/ 2982287 h 4048080"/>
                  <a:gd name="connsiteX95" fmla="*/ 2696392 w 3692679"/>
                  <a:gd name="connsiteY95" fmla="*/ 2995683 h 4048080"/>
                  <a:gd name="connsiteX96" fmla="*/ 2703216 w 3692679"/>
                  <a:gd name="connsiteY96" fmla="*/ 3016155 h 4048080"/>
                  <a:gd name="connsiteX97" fmla="*/ 2723688 w 3692679"/>
                  <a:gd name="connsiteY97" fmla="*/ 3057098 h 4048080"/>
                  <a:gd name="connsiteX98" fmla="*/ 2716864 w 3692679"/>
                  <a:gd name="connsiteY98" fmla="*/ 3118513 h 4048080"/>
                  <a:gd name="connsiteX99" fmla="*/ 2655560 w 3692679"/>
                  <a:gd name="connsiteY99" fmla="*/ 3193845 h 4048080"/>
                  <a:gd name="connsiteX100" fmla="*/ 2621439 w 3692679"/>
                  <a:gd name="connsiteY100" fmla="*/ 3248441 h 4048080"/>
                  <a:gd name="connsiteX101" fmla="*/ 2594034 w 3692679"/>
                  <a:gd name="connsiteY101" fmla="*/ 3323230 h 4048080"/>
                  <a:gd name="connsiteX102" fmla="*/ 2634977 w 3692679"/>
                  <a:gd name="connsiteY102" fmla="*/ 3357349 h 4048080"/>
                  <a:gd name="connsiteX103" fmla="*/ 2655449 w 3692679"/>
                  <a:gd name="connsiteY103" fmla="*/ 3364173 h 4048080"/>
                  <a:gd name="connsiteX104" fmla="*/ 2675921 w 3692679"/>
                  <a:gd name="connsiteY104" fmla="*/ 3377821 h 4048080"/>
                  <a:gd name="connsiteX105" fmla="*/ 2696392 w 3692679"/>
                  <a:gd name="connsiteY105" fmla="*/ 3384645 h 4048080"/>
                  <a:gd name="connsiteX106" fmla="*/ 2757807 w 3692679"/>
                  <a:gd name="connsiteY106" fmla="*/ 3418764 h 4048080"/>
                  <a:gd name="connsiteX107" fmla="*/ 2778279 w 3692679"/>
                  <a:gd name="connsiteY107" fmla="*/ 3432412 h 4048080"/>
                  <a:gd name="connsiteX108" fmla="*/ 2826164 w 3692679"/>
                  <a:gd name="connsiteY108" fmla="*/ 3473648 h 4048080"/>
                  <a:gd name="connsiteX109" fmla="*/ 2880757 w 3692679"/>
                  <a:gd name="connsiteY109" fmla="*/ 3507771 h 4048080"/>
                  <a:gd name="connsiteX110" fmla="*/ 2921580 w 3692679"/>
                  <a:gd name="connsiteY110" fmla="*/ 3500651 h 4048080"/>
                  <a:gd name="connsiteX111" fmla="*/ 2989944 w 3692679"/>
                  <a:gd name="connsiteY111" fmla="*/ 3439525 h 4048080"/>
                  <a:gd name="connsiteX112" fmla="*/ 3092177 w 3692679"/>
                  <a:gd name="connsiteY112" fmla="*/ 3370997 h 4048080"/>
                  <a:gd name="connsiteX113" fmla="*/ 3105825 w 3692679"/>
                  <a:gd name="connsiteY113" fmla="*/ 3350525 h 4048080"/>
                  <a:gd name="connsiteX114" fmla="*/ 3119473 w 3692679"/>
                  <a:gd name="connsiteY114" fmla="*/ 3370997 h 4048080"/>
                  <a:gd name="connsiteX115" fmla="*/ 3126297 w 3692679"/>
                  <a:gd name="connsiteY115" fmla="*/ 3391468 h 4048080"/>
                  <a:gd name="connsiteX116" fmla="*/ 3167240 w 3692679"/>
                  <a:gd name="connsiteY116" fmla="*/ 3418764 h 4048080"/>
                  <a:gd name="connsiteX117" fmla="*/ 3187712 w 3692679"/>
                  <a:gd name="connsiteY117" fmla="*/ 3432412 h 4048080"/>
                  <a:gd name="connsiteX118" fmla="*/ 3228655 w 3692679"/>
                  <a:gd name="connsiteY118" fmla="*/ 3405116 h 4048080"/>
                  <a:gd name="connsiteX119" fmla="*/ 3242303 w 3692679"/>
                  <a:gd name="connsiteY119" fmla="*/ 3425588 h 4048080"/>
                  <a:gd name="connsiteX120" fmla="*/ 3283246 w 3692679"/>
                  <a:gd name="connsiteY120" fmla="*/ 3459707 h 4048080"/>
                  <a:gd name="connsiteX121" fmla="*/ 3310541 w 3692679"/>
                  <a:gd name="connsiteY121" fmla="*/ 3500651 h 4048080"/>
                  <a:gd name="connsiteX122" fmla="*/ 3296894 w 3692679"/>
                  <a:gd name="connsiteY122" fmla="*/ 3521122 h 4048080"/>
                  <a:gd name="connsiteX123" fmla="*/ 3283246 w 3692679"/>
                  <a:gd name="connsiteY123" fmla="*/ 3562066 h 4048080"/>
                  <a:gd name="connsiteX124" fmla="*/ 3269598 w 3692679"/>
                  <a:gd name="connsiteY124" fmla="*/ 3582537 h 4048080"/>
                  <a:gd name="connsiteX125" fmla="*/ 3262774 w 3692679"/>
                  <a:gd name="connsiteY125" fmla="*/ 3603009 h 4048080"/>
                  <a:gd name="connsiteX126" fmla="*/ 3290070 w 3692679"/>
                  <a:gd name="connsiteY126" fmla="*/ 3650776 h 4048080"/>
                  <a:gd name="connsiteX127" fmla="*/ 3310541 w 3692679"/>
                  <a:gd name="connsiteY127" fmla="*/ 3664424 h 4048080"/>
                  <a:gd name="connsiteX128" fmla="*/ 3351485 w 3692679"/>
                  <a:gd name="connsiteY128" fmla="*/ 3691719 h 4048080"/>
                  <a:gd name="connsiteX129" fmla="*/ 3371956 w 3692679"/>
                  <a:gd name="connsiteY129" fmla="*/ 3705367 h 4048080"/>
                  <a:gd name="connsiteX130" fmla="*/ 3378780 w 3692679"/>
                  <a:gd name="connsiteY130" fmla="*/ 3725839 h 4048080"/>
                  <a:gd name="connsiteX131" fmla="*/ 3392428 w 3692679"/>
                  <a:gd name="connsiteY131" fmla="*/ 3746310 h 4048080"/>
                  <a:gd name="connsiteX132" fmla="*/ 3392569 w 3692679"/>
                  <a:gd name="connsiteY132" fmla="*/ 3835344 h 4048080"/>
                  <a:gd name="connsiteX133" fmla="*/ 3378921 w 3692679"/>
                  <a:gd name="connsiteY133" fmla="*/ 3917238 h 4048080"/>
                  <a:gd name="connsiteX134" fmla="*/ 3426691 w 3692679"/>
                  <a:gd name="connsiteY134" fmla="*/ 3951360 h 4048080"/>
                  <a:gd name="connsiteX135" fmla="*/ 3481283 w 3692679"/>
                  <a:gd name="connsiteY135" fmla="*/ 4046561 h 4048080"/>
                  <a:gd name="connsiteX136" fmla="*/ 3542553 w 3692679"/>
                  <a:gd name="connsiteY136" fmla="*/ 4012442 h 4048080"/>
                  <a:gd name="connsiteX137" fmla="*/ 3583497 w 3692679"/>
                  <a:gd name="connsiteY137" fmla="*/ 4046561 h 4048080"/>
                  <a:gd name="connsiteX138" fmla="*/ 3603968 w 3692679"/>
                  <a:gd name="connsiteY138" fmla="*/ 4005618 h 4048080"/>
                  <a:gd name="connsiteX139" fmla="*/ 3590321 w 3692679"/>
                  <a:gd name="connsiteY139" fmla="*/ 3957851 h 4048080"/>
                  <a:gd name="connsiteX140" fmla="*/ 3576673 w 3692679"/>
                  <a:gd name="connsiteY140" fmla="*/ 3910083 h 4048080"/>
                  <a:gd name="connsiteX141" fmla="*/ 3563025 w 3692679"/>
                  <a:gd name="connsiteY141" fmla="*/ 3889612 h 4048080"/>
                  <a:gd name="connsiteX142" fmla="*/ 3535730 w 3692679"/>
                  <a:gd name="connsiteY142" fmla="*/ 3828197 h 4048080"/>
                  <a:gd name="connsiteX143" fmla="*/ 3515258 w 3692679"/>
                  <a:gd name="connsiteY143" fmla="*/ 3780430 h 4048080"/>
                  <a:gd name="connsiteX144" fmla="*/ 3501610 w 3692679"/>
                  <a:gd name="connsiteY144" fmla="*/ 3759958 h 4048080"/>
                  <a:gd name="connsiteX145" fmla="*/ 3487962 w 3692679"/>
                  <a:gd name="connsiteY145" fmla="*/ 3719015 h 4048080"/>
                  <a:gd name="connsiteX146" fmla="*/ 3474315 w 3692679"/>
                  <a:gd name="connsiteY146" fmla="*/ 3678071 h 4048080"/>
                  <a:gd name="connsiteX147" fmla="*/ 3494933 w 3692679"/>
                  <a:gd name="connsiteY147" fmla="*/ 3644259 h 4048080"/>
                  <a:gd name="connsiteX148" fmla="*/ 3474459 w 3692679"/>
                  <a:gd name="connsiteY148" fmla="*/ 3569191 h 4048080"/>
                  <a:gd name="connsiteX149" fmla="*/ 3488252 w 3692679"/>
                  <a:gd name="connsiteY149" fmla="*/ 3508066 h 4048080"/>
                  <a:gd name="connsiteX150" fmla="*/ 3488253 w 3692679"/>
                  <a:gd name="connsiteY150" fmla="*/ 3398864 h 4048080"/>
                  <a:gd name="connsiteX151" fmla="*/ 3500941 w 3692679"/>
                  <a:gd name="connsiteY151" fmla="*/ 3330616 h 4048080"/>
                  <a:gd name="connsiteX152" fmla="*/ 3501755 w 3692679"/>
                  <a:gd name="connsiteY152" fmla="*/ 3282563 h 4048080"/>
                  <a:gd name="connsiteX153" fmla="*/ 3529053 w 3692679"/>
                  <a:gd name="connsiteY153" fmla="*/ 3241616 h 4048080"/>
                  <a:gd name="connsiteX154" fmla="*/ 3536023 w 3692679"/>
                  <a:gd name="connsiteY154" fmla="*/ 3153169 h 4048080"/>
                  <a:gd name="connsiteX155" fmla="*/ 3563174 w 3692679"/>
                  <a:gd name="connsiteY155" fmla="*/ 3057356 h 4048080"/>
                  <a:gd name="connsiteX156" fmla="*/ 3556350 w 3692679"/>
                  <a:gd name="connsiteY156" fmla="*/ 3043707 h 4048080"/>
                  <a:gd name="connsiteX157" fmla="*/ 3583646 w 3692679"/>
                  <a:gd name="connsiteY157" fmla="*/ 3009585 h 4048080"/>
                  <a:gd name="connsiteX158" fmla="*/ 3549377 w 3692679"/>
                  <a:gd name="connsiteY158" fmla="*/ 2968388 h 4048080"/>
                  <a:gd name="connsiteX159" fmla="*/ 3576673 w 3692679"/>
                  <a:gd name="connsiteY159" fmla="*/ 2886501 h 4048080"/>
                  <a:gd name="connsiteX160" fmla="*/ 3590321 w 3692679"/>
                  <a:gd name="connsiteY160" fmla="*/ 2838734 h 4048080"/>
                  <a:gd name="connsiteX161" fmla="*/ 3603968 w 3692679"/>
                  <a:gd name="connsiteY161" fmla="*/ 2797791 h 4048080"/>
                  <a:gd name="connsiteX162" fmla="*/ 3610792 w 3692679"/>
                  <a:gd name="connsiteY162" fmla="*/ 2770495 h 4048080"/>
                  <a:gd name="connsiteX163" fmla="*/ 3624440 w 3692679"/>
                  <a:gd name="connsiteY163" fmla="*/ 2729552 h 4048080"/>
                  <a:gd name="connsiteX164" fmla="*/ 3631264 w 3692679"/>
                  <a:gd name="connsiteY164" fmla="*/ 2681785 h 4048080"/>
                  <a:gd name="connsiteX165" fmla="*/ 3638088 w 3692679"/>
                  <a:gd name="connsiteY165" fmla="*/ 2654489 h 4048080"/>
                  <a:gd name="connsiteX166" fmla="*/ 3644912 w 3692679"/>
                  <a:gd name="connsiteY166" fmla="*/ 2593074 h 4048080"/>
                  <a:gd name="connsiteX167" fmla="*/ 3658559 w 3692679"/>
                  <a:gd name="connsiteY167" fmla="*/ 2483892 h 4048080"/>
                  <a:gd name="connsiteX168" fmla="*/ 3665383 w 3692679"/>
                  <a:gd name="connsiteY168" fmla="*/ 2333767 h 4048080"/>
                  <a:gd name="connsiteX169" fmla="*/ 3672207 w 3692679"/>
                  <a:gd name="connsiteY169" fmla="*/ 2272352 h 4048080"/>
                  <a:gd name="connsiteX170" fmla="*/ 3692679 w 3692679"/>
                  <a:gd name="connsiteY170" fmla="*/ 1924334 h 4048080"/>
                  <a:gd name="connsiteX171" fmla="*/ 3685855 w 3692679"/>
                  <a:gd name="connsiteY171" fmla="*/ 1828800 h 4048080"/>
                  <a:gd name="connsiteX172" fmla="*/ 3665383 w 3692679"/>
                  <a:gd name="connsiteY172" fmla="*/ 1760561 h 4048080"/>
                  <a:gd name="connsiteX173" fmla="*/ 3658559 w 3692679"/>
                  <a:gd name="connsiteY173" fmla="*/ 1726442 h 4048080"/>
                  <a:gd name="connsiteX174" fmla="*/ 3651735 w 3692679"/>
                  <a:gd name="connsiteY174" fmla="*/ 1705970 h 4048080"/>
                  <a:gd name="connsiteX175" fmla="*/ 3644912 w 3692679"/>
                  <a:gd name="connsiteY175" fmla="*/ 1726442 h 4048080"/>
                  <a:gd name="connsiteX176" fmla="*/ 3631264 w 3692679"/>
                  <a:gd name="connsiteY176" fmla="*/ 1746913 h 4048080"/>
                  <a:gd name="connsiteX177" fmla="*/ 3597144 w 3692679"/>
                  <a:gd name="connsiteY177" fmla="*/ 1801504 h 4048080"/>
                  <a:gd name="connsiteX178" fmla="*/ 3590321 w 3692679"/>
                  <a:gd name="connsiteY178" fmla="*/ 1821976 h 4048080"/>
                  <a:gd name="connsiteX179" fmla="*/ 3549377 w 3692679"/>
                  <a:gd name="connsiteY179" fmla="*/ 1842448 h 4048080"/>
                  <a:gd name="connsiteX180" fmla="*/ 3501610 w 3692679"/>
                  <a:gd name="connsiteY180" fmla="*/ 1862919 h 4048080"/>
                  <a:gd name="connsiteX181" fmla="*/ 3378780 w 3692679"/>
                  <a:gd name="connsiteY181" fmla="*/ 1835624 h 4048080"/>
                  <a:gd name="connsiteX182" fmla="*/ 3303856 w 3692679"/>
                  <a:gd name="connsiteY182" fmla="*/ 1822129 h 4048080"/>
                  <a:gd name="connsiteX183" fmla="*/ 3310679 w 3692679"/>
                  <a:gd name="connsiteY183" fmla="*/ 1603747 h 4048080"/>
                  <a:gd name="connsiteX184" fmla="*/ 3297030 w 3692679"/>
                  <a:gd name="connsiteY184" fmla="*/ 1487731 h 4048080"/>
                  <a:gd name="connsiteX185" fmla="*/ 3303718 w 3692679"/>
                  <a:gd name="connsiteY185" fmla="*/ 1398895 h 4048080"/>
                  <a:gd name="connsiteX186" fmla="*/ 3296894 w 3692679"/>
                  <a:gd name="connsiteY186" fmla="*/ 1378424 h 4048080"/>
                  <a:gd name="connsiteX187" fmla="*/ 3290070 w 3692679"/>
                  <a:gd name="connsiteY187" fmla="*/ 1357952 h 4048080"/>
                  <a:gd name="connsiteX188" fmla="*/ 3071706 w 3692679"/>
                  <a:gd name="connsiteY188" fmla="*/ 1330657 h 4048080"/>
                  <a:gd name="connsiteX189" fmla="*/ 2846518 w 3692679"/>
                  <a:gd name="connsiteY189" fmla="*/ 1337480 h 4048080"/>
                  <a:gd name="connsiteX190" fmla="*/ 2805691 w 3692679"/>
                  <a:gd name="connsiteY190" fmla="*/ 1351242 h 4048080"/>
                  <a:gd name="connsiteX191" fmla="*/ 2792043 w 3692679"/>
                  <a:gd name="connsiteY191" fmla="*/ 1385364 h 4048080"/>
                  <a:gd name="connsiteX192" fmla="*/ 2791927 w 3692679"/>
                  <a:gd name="connsiteY192" fmla="*/ 1473958 h 4048080"/>
                  <a:gd name="connsiteX193" fmla="*/ 2785103 w 3692679"/>
                  <a:gd name="connsiteY193" fmla="*/ 1521725 h 4048080"/>
                  <a:gd name="connsiteX194" fmla="*/ 2791927 w 3692679"/>
                  <a:gd name="connsiteY194" fmla="*/ 1705970 h 4048080"/>
                  <a:gd name="connsiteX195" fmla="*/ 2805574 w 3692679"/>
                  <a:gd name="connsiteY195" fmla="*/ 1808328 h 4048080"/>
                  <a:gd name="connsiteX196" fmla="*/ 2798750 w 3692679"/>
                  <a:gd name="connsiteY196" fmla="*/ 1835624 h 4048080"/>
                  <a:gd name="connsiteX197" fmla="*/ 2737335 w 3692679"/>
                  <a:gd name="connsiteY197" fmla="*/ 1828800 h 4048080"/>
                  <a:gd name="connsiteX198" fmla="*/ 2614506 w 3692679"/>
                  <a:gd name="connsiteY198" fmla="*/ 1821976 h 4048080"/>
                  <a:gd name="connsiteX199" fmla="*/ 2348374 w 3692679"/>
                  <a:gd name="connsiteY199" fmla="*/ 1808328 h 4048080"/>
                  <a:gd name="connsiteX200" fmla="*/ 2225638 w 3692679"/>
                  <a:gd name="connsiteY200" fmla="*/ 1815305 h 4048080"/>
                  <a:gd name="connsiteX201" fmla="*/ 2150573 w 3692679"/>
                  <a:gd name="connsiteY201" fmla="*/ 1815305 h 4048080"/>
                  <a:gd name="connsiteX202" fmla="*/ 1979968 w 3692679"/>
                  <a:gd name="connsiteY202" fmla="*/ 1808480 h 4048080"/>
                  <a:gd name="connsiteX203" fmla="*/ 1918470 w 3692679"/>
                  <a:gd name="connsiteY203" fmla="*/ 1753737 h 4048080"/>
                  <a:gd name="connsiteX204" fmla="*/ 1877527 w 3692679"/>
                  <a:gd name="connsiteY204" fmla="*/ 1692322 h 4048080"/>
                  <a:gd name="connsiteX205" fmla="*/ 1863879 w 3692679"/>
                  <a:gd name="connsiteY205" fmla="*/ 1671851 h 4048080"/>
                  <a:gd name="connsiteX206" fmla="*/ 1822935 w 3692679"/>
                  <a:gd name="connsiteY206" fmla="*/ 1630907 h 4048080"/>
                  <a:gd name="connsiteX207" fmla="*/ 1775168 w 3692679"/>
                  <a:gd name="connsiteY207" fmla="*/ 1576316 h 4048080"/>
                  <a:gd name="connsiteX208" fmla="*/ 1720577 w 3692679"/>
                  <a:gd name="connsiteY208" fmla="*/ 1514901 h 4048080"/>
                  <a:gd name="connsiteX209" fmla="*/ 1679634 w 3692679"/>
                  <a:gd name="connsiteY209" fmla="*/ 1487606 h 4048080"/>
                  <a:gd name="connsiteX210" fmla="*/ 1618219 w 3692679"/>
                  <a:gd name="connsiteY210" fmla="*/ 1439839 h 4048080"/>
                  <a:gd name="connsiteX211" fmla="*/ 1577276 w 3692679"/>
                  <a:gd name="connsiteY211" fmla="*/ 1398895 h 4048080"/>
                  <a:gd name="connsiteX212" fmla="*/ 1536333 w 3692679"/>
                  <a:gd name="connsiteY212" fmla="*/ 1371600 h 4048080"/>
                  <a:gd name="connsiteX213" fmla="*/ 1488565 w 3692679"/>
                  <a:gd name="connsiteY213" fmla="*/ 1310185 h 4048080"/>
                  <a:gd name="connsiteX214" fmla="*/ 1468094 w 3692679"/>
                  <a:gd name="connsiteY214" fmla="*/ 1289713 h 4048080"/>
                  <a:gd name="connsiteX215" fmla="*/ 1447622 w 3692679"/>
                  <a:gd name="connsiteY215" fmla="*/ 1282889 h 4048080"/>
                  <a:gd name="connsiteX216" fmla="*/ 1420327 w 3692679"/>
                  <a:gd name="connsiteY216" fmla="*/ 1248770 h 4048080"/>
                  <a:gd name="connsiteX217" fmla="*/ 1393031 w 3692679"/>
                  <a:gd name="connsiteY217" fmla="*/ 1214651 h 4048080"/>
                  <a:gd name="connsiteX218" fmla="*/ 1379383 w 3692679"/>
                  <a:gd name="connsiteY218" fmla="*/ 1194179 h 4048080"/>
                  <a:gd name="connsiteX219" fmla="*/ 1338440 w 3692679"/>
                  <a:gd name="connsiteY219" fmla="*/ 1153236 h 4048080"/>
                  <a:gd name="connsiteX220" fmla="*/ 1304321 w 3692679"/>
                  <a:gd name="connsiteY220" fmla="*/ 1125940 h 4048080"/>
                  <a:gd name="connsiteX221" fmla="*/ 1290673 w 3692679"/>
                  <a:gd name="connsiteY221" fmla="*/ 1098645 h 4048080"/>
                  <a:gd name="connsiteX222" fmla="*/ 1270201 w 3692679"/>
                  <a:gd name="connsiteY222" fmla="*/ 1084997 h 4048080"/>
                  <a:gd name="connsiteX223" fmla="*/ 1242906 w 3692679"/>
                  <a:gd name="connsiteY223" fmla="*/ 1064525 h 4048080"/>
                  <a:gd name="connsiteX224" fmla="*/ 1297551 w 3692679"/>
                  <a:gd name="connsiteY224" fmla="*/ 873530 h 4048080"/>
                  <a:gd name="connsiteX225" fmla="*/ 1345320 w 3692679"/>
                  <a:gd name="connsiteY225" fmla="*/ 743866 h 4048080"/>
                  <a:gd name="connsiteX226" fmla="*/ 1331672 w 3692679"/>
                  <a:gd name="connsiteY226" fmla="*/ 696095 h 4048080"/>
                  <a:gd name="connsiteX227" fmla="*/ 1249782 w 3692679"/>
                  <a:gd name="connsiteY227" fmla="*/ 696095 h 4048080"/>
                  <a:gd name="connsiteX228" fmla="*/ 1113344 w 3692679"/>
                  <a:gd name="connsiteY228" fmla="*/ 621082 h 4048080"/>
                  <a:gd name="connsiteX229" fmla="*/ 949519 w 3692679"/>
                  <a:gd name="connsiteY229" fmla="*/ 545956 h 4048080"/>
                  <a:gd name="connsiteX230" fmla="*/ 846197 w 3692679"/>
                  <a:gd name="connsiteY230" fmla="*/ 484536 h 4048080"/>
                  <a:gd name="connsiteX231" fmla="*/ 772090 w 3692679"/>
                  <a:gd name="connsiteY231" fmla="*/ 450415 h 4048080"/>
                  <a:gd name="connsiteX232" fmla="*/ 717496 w 3692679"/>
                  <a:gd name="connsiteY232" fmla="*/ 429940 h 4048080"/>
                  <a:gd name="connsiteX233" fmla="*/ 662904 w 3692679"/>
                  <a:gd name="connsiteY233" fmla="*/ 388994 h 4048080"/>
                  <a:gd name="connsiteX234" fmla="*/ 642430 w 3692679"/>
                  <a:gd name="connsiteY234" fmla="*/ 375345 h 4048080"/>
                  <a:gd name="connsiteX235" fmla="*/ 574189 w 3692679"/>
                  <a:gd name="connsiteY235" fmla="*/ 368521 h 4048080"/>
                  <a:gd name="connsiteX236" fmla="*/ 560564 w 3692679"/>
                  <a:gd name="connsiteY236" fmla="*/ 354900 h 4048080"/>
                  <a:gd name="connsiteX237" fmla="*/ 669728 w 3692679"/>
                  <a:gd name="connsiteY237" fmla="*/ 163787 h 4048080"/>
                  <a:gd name="connsiteX238" fmla="*/ 642457 w 3692679"/>
                  <a:gd name="connsiteY238" fmla="*/ 109204 h 4048080"/>
                  <a:gd name="connsiteX239" fmla="*/ 581060 w 3692679"/>
                  <a:gd name="connsiteY239" fmla="*/ 68261 h 4048080"/>
                  <a:gd name="connsiteX240" fmla="*/ 512772 w 3692679"/>
                  <a:gd name="connsiteY240" fmla="*/ 34122 h 4048080"/>
                  <a:gd name="connsiteX241" fmla="*/ 451335 w 3692679"/>
                  <a:gd name="connsiteY241" fmla="*/ 27295 h 4048080"/>
                  <a:gd name="connsiteX242" fmla="*/ 444512 w 3692679"/>
                  <a:gd name="connsiteY242" fmla="*/ 0 h 4048080"/>
                  <a:gd name="connsiteX0" fmla="*/ 444512 w 3692679"/>
                  <a:gd name="connsiteY0" fmla="*/ 0 h 4101750"/>
                  <a:gd name="connsiteX1" fmla="*/ 444512 w 3692679"/>
                  <a:gd name="connsiteY1" fmla="*/ 0 h 4101750"/>
                  <a:gd name="connsiteX2" fmla="*/ 410392 w 3692679"/>
                  <a:gd name="connsiteY2" fmla="*/ 54591 h 4101750"/>
                  <a:gd name="connsiteX3" fmla="*/ 389921 w 3692679"/>
                  <a:gd name="connsiteY3" fmla="*/ 75063 h 4101750"/>
                  <a:gd name="connsiteX4" fmla="*/ 383097 w 3692679"/>
                  <a:gd name="connsiteY4" fmla="*/ 102358 h 4101750"/>
                  <a:gd name="connsiteX5" fmla="*/ 369449 w 3692679"/>
                  <a:gd name="connsiteY5" fmla="*/ 122830 h 4101750"/>
                  <a:gd name="connsiteX6" fmla="*/ 348977 w 3692679"/>
                  <a:gd name="connsiteY6" fmla="*/ 163773 h 4101750"/>
                  <a:gd name="connsiteX7" fmla="*/ 328506 w 3692679"/>
                  <a:gd name="connsiteY7" fmla="*/ 177421 h 4101750"/>
                  <a:gd name="connsiteX8" fmla="*/ 321682 w 3692679"/>
                  <a:gd name="connsiteY8" fmla="*/ 204716 h 4101750"/>
                  <a:gd name="connsiteX9" fmla="*/ 308034 w 3692679"/>
                  <a:gd name="connsiteY9" fmla="*/ 225188 h 4101750"/>
                  <a:gd name="connsiteX10" fmla="*/ 267091 w 3692679"/>
                  <a:gd name="connsiteY10" fmla="*/ 293427 h 4101750"/>
                  <a:gd name="connsiteX11" fmla="*/ 260267 w 3692679"/>
                  <a:gd name="connsiteY11" fmla="*/ 313898 h 4101750"/>
                  <a:gd name="connsiteX12" fmla="*/ 232971 w 3692679"/>
                  <a:gd name="connsiteY12" fmla="*/ 354842 h 4101750"/>
                  <a:gd name="connsiteX13" fmla="*/ 226147 w 3692679"/>
                  <a:gd name="connsiteY13" fmla="*/ 375313 h 4101750"/>
                  <a:gd name="connsiteX14" fmla="*/ 212500 w 3692679"/>
                  <a:gd name="connsiteY14" fmla="*/ 395785 h 4101750"/>
                  <a:gd name="connsiteX15" fmla="*/ 205676 w 3692679"/>
                  <a:gd name="connsiteY15" fmla="*/ 416257 h 4101750"/>
                  <a:gd name="connsiteX16" fmla="*/ 192028 w 3692679"/>
                  <a:gd name="connsiteY16" fmla="*/ 443552 h 4101750"/>
                  <a:gd name="connsiteX17" fmla="*/ 178380 w 3692679"/>
                  <a:gd name="connsiteY17" fmla="*/ 464024 h 4101750"/>
                  <a:gd name="connsiteX18" fmla="*/ 164733 w 3692679"/>
                  <a:gd name="connsiteY18" fmla="*/ 491319 h 4101750"/>
                  <a:gd name="connsiteX19" fmla="*/ 151085 w 3692679"/>
                  <a:gd name="connsiteY19" fmla="*/ 511791 h 4101750"/>
                  <a:gd name="connsiteX20" fmla="*/ 130613 w 3692679"/>
                  <a:gd name="connsiteY20" fmla="*/ 573206 h 4101750"/>
                  <a:gd name="connsiteX21" fmla="*/ 116965 w 3692679"/>
                  <a:gd name="connsiteY21" fmla="*/ 593677 h 4101750"/>
                  <a:gd name="connsiteX22" fmla="*/ 96494 w 3692679"/>
                  <a:gd name="connsiteY22" fmla="*/ 648268 h 4101750"/>
                  <a:gd name="connsiteX23" fmla="*/ 82846 w 3692679"/>
                  <a:gd name="connsiteY23" fmla="*/ 668740 h 4101750"/>
                  <a:gd name="connsiteX24" fmla="*/ 62374 w 3692679"/>
                  <a:gd name="connsiteY24" fmla="*/ 709683 h 4101750"/>
                  <a:gd name="connsiteX25" fmla="*/ 48727 w 3692679"/>
                  <a:gd name="connsiteY25" fmla="*/ 757451 h 4101750"/>
                  <a:gd name="connsiteX26" fmla="*/ 35079 w 3692679"/>
                  <a:gd name="connsiteY26" fmla="*/ 798394 h 4101750"/>
                  <a:gd name="connsiteX27" fmla="*/ 21431 w 3692679"/>
                  <a:gd name="connsiteY27" fmla="*/ 818866 h 4101750"/>
                  <a:gd name="connsiteX28" fmla="*/ 7783 w 3692679"/>
                  <a:gd name="connsiteY28" fmla="*/ 859809 h 4101750"/>
                  <a:gd name="connsiteX29" fmla="*/ 959 w 3692679"/>
                  <a:gd name="connsiteY29" fmla="*/ 880280 h 4101750"/>
                  <a:gd name="connsiteX30" fmla="*/ 959 w 3692679"/>
                  <a:gd name="connsiteY30" fmla="*/ 900752 h 4101750"/>
                  <a:gd name="connsiteX31" fmla="*/ 959 w 3692679"/>
                  <a:gd name="connsiteY31" fmla="*/ 900752 h 4101750"/>
                  <a:gd name="connsiteX32" fmla="*/ 62374 w 3692679"/>
                  <a:gd name="connsiteY32" fmla="*/ 893928 h 4101750"/>
                  <a:gd name="connsiteX33" fmla="*/ 198852 w 3692679"/>
                  <a:gd name="connsiteY33" fmla="*/ 914400 h 4101750"/>
                  <a:gd name="connsiteX34" fmla="*/ 287562 w 3692679"/>
                  <a:gd name="connsiteY34" fmla="*/ 921224 h 4101750"/>
                  <a:gd name="connsiteX35" fmla="*/ 328506 w 3692679"/>
                  <a:gd name="connsiteY35" fmla="*/ 934871 h 4101750"/>
                  <a:gd name="connsiteX36" fmla="*/ 426539 w 3692679"/>
                  <a:gd name="connsiteY36" fmla="*/ 1010019 h 4101750"/>
                  <a:gd name="connsiteX37" fmla="*/ 512771 w 3692679"/>
                  <a:gd name="connsiteY37" fmla="*/ 1071439 h 4101750"/>
                  <a:gd name="connsiteX38" fmla="*/ 628783 w 3692679"/>
                  <a:gd name="connsiteY38" fmla="*/ 1105562 h 4101750"/>
                  <a:gd name="connsiteX39" fmla="*/ 697025 w 3692679"/>
                  <a:gd name="connsiteY39" fmla="*/ 1146509 h 4101750"/>
                  <a:gd name="connsiteX40" fmla="*/ 758442 w 3692679"/>
                  <a:gd name="connsiteY40" fmla="*/ 1173807 h 4101750"/>
                  <a:gd name="connsiteX41" fmla="*/ 819859 w 3692679"/>
                  <a:gd name="connsiteY41" fmla="*/ 1235226 h 4101750"/>
                  <a:gd name="connsiteX42" fmla="*/ 881277 w 3692679"/>
                  <a:gd name="connsiteY42" fmla="*/ 1262524 h 4101750"/>
                  <a:gd name="connsiteX43" fmla="*/ 963127 w 3692679"/>
                  <a:gd name="connsiteY43" fmla="*/ 1323833 h 4101750"/>
                  <a:gd name="connsiteX44" fmla="*/ 976774 w 3692679"/>
                  <a:gd name="connsiteY44" fmla="*/ 1364776 h 4101750"/>
                  <a:gd name="connsiteX45" fmla="*/ 990422 w 3692679"/>
                  <a:gd name="connsiteY45" fmla="*/ 1405719 h 4101750"/>
                  <a:gd name="connsiteX46" fmla="*/ 1038232 w 3692679"/>
                  <a:gd name="connsiteY46" fmla="*/ 1460433 h 4101750"/>
                  <a:gd name="connsiteX47" fmla="*/ 1045101 w 3692679"/>
                  <a:gd name="connsiteY47" fmla="*/ 1535627 h 4101750"/>
                  <a:gd name="connsiteX48" fmla="*/ 1010894 w 3692679"/>
                  <a:gd name="connsiteY48" fmla="*/ 1624083 h 4101750"/>
                  <a:gd name="connsiteX49" fmla="*/ 997246 w 3692679"/>
                  <a:gd name="connsiteY49" fmla="*/ 1665027 h 4101750"/>
                  <a:gd name="connsiteX50" fmla="*/ 990422 w 3692679"/>
                  <a:gd name="connsiteY50" fmla="*/ 1685498 h 4101750"/>
                  <a:gd name="connsiteX51" fmla="*/ 1010894 w 3692679"/>
                  <a:gd name="connsiteY51" fmla="*/ 1760561 h 4101750"/>
                  <a:gd name="connsiteX52" fmla="*/ 1051837 w 3692679"/>
                  <a:gd name="connsiteY52" fmla="*/ 1821976 h 4101750"/>
                  <a:gd name="connsiteX53" fmla="*/ 1072309 w 3692679"/>
                  <a:gd name="connsiteY53" fmla="*/ 1835624 h 4101750"/>
                  <a:gd name="connsiteX54" fmla="*/ 1079133 w 3692679"/>
                  <a:gd name="connsiteY54" fmla="*/ 1856095 h 4101750"/>
                  <a:gd name="connsiteX55" fmla="*/ 1120076 w 3692679"/>
                  <a:gd name="connsiteY55" fmla="*/ 1890215 h 4101750"/>
                  <a:gd name="connsiteX56" fmla="*/ 1167892 w 3692679"/>
                  <a:gd name="connsiteY56" fmla="*/ 1979093 h 4101750"/>
                  <a:gd name="connsiteX57" fmla="*/ 1270201 w 3692679"/>
                  <a:gd name="connsiteY57" fmla="*/ 2047164 h 4101750"/>
                  <a:gd name="connsiteX58" fmla="*/ 1277025 w 3692679"/>
                  <a:gd name="connsiteY58" fmla="*/ 2067636 h 4101750"/>
                  <a:gd name="connsiteX59" fmla="*/ 1304321 w 3692679"/>
                  <a:gd name="connsiteY59" fmla="*/ 2108579 h 4101750"/>
                  <a:gd name="connsiteX60" fmla="*/ 1324792 w 3692679"/>
                  <a:gd name="connsiteY60" fmla="*/ 2149522 h 4101750"/>
                  <a:gd name="connsiteX61" fmla="*/ 1331616 w 3692679"/>
                  <a:gd name="connsiteY61" fmla="*/ 2169994 h 4101750"/>
                  <a:gd name="connsiteX62" fmla="*/ 1352088 w 3692679"/>
                  <a:gd name="connsiteY62" fmla="*/ 2183642 h 4101750"/>
                  <a:gd name="connsiteX63" fmla="*/ 1358912 w 3692679"/>
                  <a:gd name="connsiteY63" fmla="*/ 2204113 h 4101750"/>
                  <a:gd name="connsiteX64" fmla="*/ 1379383 w 3692679"/>
                  <a:gd name="connsiteY64" fmla="*/ 2210937 h 4101750"/>
                  <a:gd name="connsiteX65" fmla="*/ 1420327 w 3692679"/>
                  <a:gd name="connsiteY65" fmla="*/ 2238233 h 4101750"/>
                  <a:gd name="connsiteX66" fmla="*/ 1440798 w 3692679"/>
                  <a:gd name="connsiteY66" fmla="*/ 2245057 h 4101750"/>
                  <a:gd name="connsiteX67" fmla="*/ 1502213 w 3692679"/>
                  <a:gd name="connsiteY67" fmla="*/ 2279176 h 4101750"/>
                  <a:gd name="connsiteX68" fmla="*/ 1563628 w 3692679"/>
                  <a:gd name="connsiteY68" fmla="*/ 2320119 h 4101750"/>
                  <a:gd name="connsiteX69" fmla="*/ 1584100 w 3692679"/>
                  <a:gd name="connsiteY69" fmla="*/ 2333767 h 4101750"/>
                  <a:gd name="connsiteX70" fmla="*/ 1604571 w 3692679"/>
                  <a:gd name="connsiteY70" fmla="*/ 2340591 h 4101750"/>
                  <a:gd name="connsiteX71" fmla="*/ 1618219 w 3692679"/>
                  <a:gd name="connsiteY71" fmla="*/ 2361063 h 4101750"/>
                  <a:gd name="connsiteX72" fmla="*/ 1638691 w 3692679"/>
                  <a:gd name="connsiteY72" fmla="*/ 2367886 h 4101750"/>
                  <a:gd name="connsiteX73" fmla="*/ 1679634 w 3692679"/>
                  <a:gd name="connsiteY73" fmla="*/ 2395182 h 4101750"/>
                  <a:gd name="connsiteX74" fmla="*/ 1700106 w 3692679"/>
                  <a:gd name="connsiteY74" fmla="*/ 2408830 h 4101750"/>
                  <a:gd name="connsiteX75" fmla="*/ 1727401 w 3692679"/>
                  <a:gd name="connsiteY75" fmla="*/ 2429301 h 4101750"/>
                  <a:gd name="connsiteX76" fmla="*/ 1768344 w 3692679"/>
                  <a:gd name="connsiteY76" fmla="*/ 2456597 h 4101750"/>
                  <a:gd name="connsiteX77" fmla="*/ 1829759 w 3692679"/>
                  <a:gd name="connsiteY77" fmla="*/ 2497540 h 4101750"/>
                  <a:gd name="connsiteX78" fmla="*/ 1850231 w 3692679"/>
                  <a:gd name="connsiteY78" fmla="*/ 2511188 h 4101750"/>
                  <a:gd name="connsiteX79" fmla="*/ 1870703 w 3692679"/>
                  <a:gd name="connsiteY79" fmla="*/ 2531660 h 4101750"/>
                  <a:gd name="connsiteX80" fmla="*/ 1891174 w 3692679"/>
                  <a:gd name="connsiteY80" fmla="*/ 2538483 h 4101750"/>
                  <a:gd name="connsiteX81" fmla="*/ 1938941 w 3692679"/>
                  <a:gd name="connsiteY81" fmla="*/ 2572603 h 4101750"/>
                  <a:gd name="connsiteX82" fmla="*/ 1979885 w 3692679"/>
                  <a:gd name="connsiteY82" fmla="*/ 2599898 h 4101750"/>
                  <a:gd name="connsiteX83" fmla="*/ 2020828 w 3692679"/>
                  <a:gd name="connsiteY83" fmla="*/ 2627194 h 4101750"/>
                  <a:gd name="connsiteX84" fmla="*/ 2061771 w 3692679"/>
                  <a:gd name="connsiteY84" fmla="*/ 2640842 h 4101750"/>
                  <a:gd name="connsiteX85" fmla="*/ 2102715 w 3692679"/>
                  <a:gd name="connsiteY85" fmla="*/ 2654489 h 4101750"/>
                  <a:gd name="connsiteX86" fmla="*/ 2123186 w 3692679"/>
                  <a:gd name="connsiteY86" fmla="*/ 2661313 h 4101750"/>
                  <a:gd name="connsiteX87" fmla="*/ 2150482 w 3692679"/>
                  <a:gd name="connsiteY87" fmla="*/ 2668137 h 4101750"/>
                  <a:gd name="connsiteX88" fmla="*/ 2170953 w 3692679"/>
                  <a:gd name="connsiteY88" fmla="*/ 2674961 h 4101750"/>
                  <a:gd name="connsiteX89" fmla="*/ 2211897 w 3692679"/>
                  <a:gd name="connsiteY89" fmla="*/ 2681785 h 4101750"/>
                  <a:gd name="connsiteX90" fmla="*/ 2355297 w 3692679"/>
                  <a:gd name="connsiteY90" fmla="*/ 2770728 h 4101750"/>
                  <a:gd name="connsiteX91" fmla="*/ 2423640 w 3692679"/>
                  <a:gd name="connsiteY91" fmla="*/ 2839210 h 4101750"/>
                  <a:gd name="connsiteX92" fmla="*/ 2546479 w 3692679"/>
                  <a:gd name="connsiteY92" fmla="*/ 2900635 h 4101750"/>
                  <a:gd name="connsiteX93" fmla="*/ 2628263 w 3692679"/>
                  <a:gd name="connsiteY93" fmla="*/ 2941341 h 4101750"/>
                  <a:gd name="connsiteX94" fmla="*/ 2689680 w 3692679"/>
                  <a:gd name="connsiteY94" fmla="*/ 2982287 h 4101750"/>
                  <a:gd name="connsiteX95" fmla="*/ 2696392 w 3692679"/>
                  <a:gd name="connsiteY95" fmla="*/ 2995683 h 4101750"/>
                  <a:gd name="connsiteX96" fmla="*/ 2703216 w 3692679"/>
                  <a:gd name="connsiteY96" fmla="*/ 3016155 h 4101750"/>
                  <a:gd name="connsiteX97" fmla="*/ 2723688 w 3692679"/>
                  <a:gd name="connsiteY97" fmla="*/ 3057098 h 4101750"/>
                  <a:gd name="connsiteX98" fmla="*/ 2716864 w 3692679"/>
                  <a:gd name="connsiteY98" fmla="*/ 3118513 h 4101750"/>
                  <a:gd name="connsiteX99" fmla="*/ 2655560 w 3692679"/>
                  <a:gd name="connsiteY99" fmla="*/ 3193845 h 4101750"/>
                  <a:gd name="connsiteX100" fmla="*/ 2621439 w 3692679"/>
                  <a:gd name="connsiteY100" fmla="*/ 3248441 h 4101750"/>
                  <a:gd name="connsiteX101" fmla="*/ 2594034 w 3692679"/>
                  <a:gd name="connsiteY101" fmla="*/ 3323230 h 4101750"/>
                  <a:gd name="connsiteX102" fmla="*/ 2634977 w 3692679"/>
                  <a:gd name="connsiteY102" fmla="*/ 3357349 h 4101750"/>
                  <a:gd name="connsiteX103" fmla="*/ 2655449 w 3692679"/>
                  <a:gd name="connsiteY103" fmla="*/ 3364173 h 4101750"/>
                  <a:gd name="connsiteX104" fmla="*/ 2675921 w 3692679"/>
                  <a:gd name="connsiteY104" fmla="*/ 3377821 h 4101750"/>
                  <a:gd name="connsiteX105" fmla="*/ 2696392 w 3692679"/>
                  <a:gd name="connsiteY105" fmla="*/ 3384645 h 4101750"/>
                  <a:gd name="connsiteX106" fmla="*/ 2757807 w 3692679"/>
                  <a:gd name="connsiteY106" fmla="*/ 3418764 h 4101750"/>
                  <a:gd name="connsiteX107" fmla="*/ 2778279 w 3692679"/>
                  <a:gd name="connsiteY107" fmla="*/ 3432412 h 4101750"/>
                  <a:gd name="connsiteX108" fmla="*/ 2826164 w 3692679"/>
                  <a:gd name="connsiteY108" fmla="*/ 3473648 h 4101750"/>
                  <a:gd name="connsiteX109" fmla="*/ 2880757 w 3692679"/>
                  <a:gd name="connsiteY109" fmla="*/ 3507771 h 4101750"/>
                  <a:gd name="connsiteX110" fmla="*/ 2921580 w 3692679"/>
                  <a:gd name="connsiteY110" fmla="*/ 3500651 h 4101750"/>
                  <a:gd name="connsiteX111" fmla="*/ 2989944 w 3692679"/>
                  <a:gd name="connsiteY111" fmla="*/ 3439525 h 4101750"/>
                  <a:gd name="connsiteX112" fmla="*/ 3092177 w 3692679"/>
                  <a:gd name="connsiteY112" fmla="*/ 3370997 h 4101750"/>
                  <a:gd name="connsiteX113" fmla="*/ 3105825 w 3692679"/>
                  <a:gd name="connsiteY113" fmla="*/ 3350525 h 4101750"/>
                  <a:gd name="connsiteX114" fmla="*/ 3119473 w 3692679"/>
                  <a:gd name="connsiteY114" fmla="*/ 3370997 h 4101750"/>
                  <a:gd name="connsiteX115" fmla="*/ 3126297 w 3692679"/>
                  <a:gd name="connsiteY115" fmla="*/ 3391468 h 4101750"/>
                  <a:gd name="connsiteX116" fmla="*/ 3167240 w 3692679"/>
                  <a:gd name="connsiteY116" fmla="*/ 3418764 h 4101750"/>
                  <a:gd name="connsiteX117" fmla="*/ 3187712 w 3692679"/>
                  <a:gd name="connsiteY117" fmla="*/ 3432412 h 4101750"/>
                  <a:gd name="connsiteX118" fmla="*/ 3228655 w 3692679"/>
                  <a:gd name="connsiteY118" fmla="*/ 3405116 h 4101750"/>
                  <a:gd name="connsiteX119" fmla="*/ 3242303 w 3692679"/>
                  <a:gd name="connsiteY119" fmla="*/ 3425588 h 4101750"/>
                  <a:gd name="connsiteX120" fmla="*/ 3283246 w 3692679"/>
                  <a:gd name="connsiteY120" fmla="*/ 3459707 h 4101750"/>
                  <a:gd name="connsiteX121" fmla="*/ 3310541 w 3692679"/>
                  <a:gd name="connsiteY121" fmla="*/ 3500651 h 4101750"/>
                  <a:gd name="connsiteX122" fmla="*/ 3296894 w 3692679"/>
                  <a:gd name="connsiteY122" fmla="*/ 3521122 h 4101750"/>
                  <a:gd name="connsiteX123" fmla="*/ 3283246 w 3692679"/>
                  <a:gd name="connsiteY123" fmla="*/ 3562066 h 4101750"/>
                  <a:gd name="connsiteX124" fmla="*/ 3269598 w 3692679"/>
                  <a:gd name="connsiteY124" fmla="*/ 3582537 h 4101750"/>
                  <a:gd name="connsiteX125" fmla="*/ 3262774 w 3692679"/>
                  <a:gd name="connsiteY125" fmla="*/ 3603009 h 4101750"/>
                  <a:gd name="connsiteX126" fmla="*/ 3290070 w 3692679"/>
                  <a:gd name="connsiteY126" fmla="*/ 3650776 h 4101750"/>
                  <a:gd name="connsiteX127" fmla="*/ 3310541 w 3692679"/>
                  <a:gd name="connsiteY127" fmla="*/ 3664424 h 4101750"/>
                  <a:gd name="connsiteX128" fmla="*/ 3351485 w 3692679"/>
                  <a:gd name="connsiteY128" fmla="*/ 3691719 h 4101750"/>
                  <a:gd name="connsiteX129" fmla="*/ 3371956 w 3692679"/>
                  <a:gd name="connsiteY129" fmla="*/ 3705367 h 4101750"/>
                  <a:gd name="connsiteX130" fmla="*/ 3378780 w 3692679"/>
                  <a:gd name="connsiteY130" fmla="*/ 3725839 h 4101750"/>
                  <a:gd name="connsiteX131" fmla="*/ 3392428 w 3692679"/>
                  <a:gd name="connsiteY131" fmla="*/ 3746310 h 4101750"/>
                  <a:gd name="connsiteX132" fmla="*/ 3392569 w 3692679"/>
                  <a:gd name="connsiteY132" fmla="*/ 3835344 h 4101750"/>
                  <a:gd name="connsiteX133" fmla="*/ 3378921 w 3692679"/>
                  <a:gd name="connsiteY133" fmla="*/ 3917238 h 4101750"/>
                  <a:gd name="connsiteX134" fmla="*/ 3426691 w 3692679"/>
                  <a:gd name="connsiteY134" fmla="*/ 3951360 h 4101750"/>
                  <a:gd name="connsiteX135" fmla="*/ 3481283 w 3692679"/>
                  <a:gd name="connsiteY135" fmla="*/ 4046561 h 4101750"/>
                  <a:gd name="connsiteX136" fmla="*/ 3542553 w 3692679"/>
                  <a:gd name="connsiteY136" fmla="*/ 4012442 h 4101750"/>
                  <a:gd name="connsiteX137" fmla="*/ 3583646 w 3692679"/>
                  <a:gd name="connsiteY137" fmla="*/ 4101750 h 4101750"/>
                  <a:gd name="connsiteX138" fmla="*/ 3603968 w 3692679"/>
                  <a:gd name="connsiteY138" fmla="*/ 4005618 h 4101750"/>
                  <a:gd name="connsiteX139" fmla="*/ 3590321 w 3692679"/>
                  <a:gd name="connsiteY139" fmla="*/ 3957851 h 4101750"/>
                  <a:gd name="connsiteX140" fmla="*/ 3576673 w 3692679"/>
                  <a:gd name="connsiteY140" fmla="*/ 3910083 h 4101750"/>
                  <a:gd name="connsiteX141" fmla="*/ 3563025 w 3692679"/>
                  <a:gd name="connsiteY141" fmla="*/ 3889612 h 4101750"/>
                  <a:gd name="connsiteX142" fmla="*/ 3535730 w 3692679"/>
                  <a:gd name="connsiteY142" fmla="*/ 3828197 h 4101750"/>
                  <a:gd name="connsiteX143" fmla="*/ 3515258 w 3692679"/>
                  <a:gd name="connsiteY143" fmla="*/ 3780430 h 4101750"/>
                  <a:gd name="connsiteX144" fmla="*/ 3501610 w 3692679"/>
                  <a:gd name="connsiteY144" fmla="*/ 3759958 h 4101750"/>
                  <a:gd name="connsiteX145" fmla="*/ 3487962 w 3692679"/>
                  <a:gd name="connsiteY145" fmla="*/ 3719015 h 4101750"/>
                  <a:gd name="connsiteX146" fmla="*/ 3474315 w 3692679"/>
                  <a:gd name="connsiteY146" fmla="*/ 3678071 h 4101750"/>
                  <a:gd name="connsiteX147" fmla="*/ 3494933 w 3692679"/>
                  <a:gd name="connsiteY147" fmla="*/ 3644259 h 4101750"/>
                  <a:gd name="connsiteX148" fmla="*/ 3474459 w 3692679"/>
                  <a:gd name="connsiteY148" fmla="*/ 3569191 h 4101750"/>
                  <a:gd name="connsiteX149" fmla="*/ 3488252 w 3692679"/>
                  <a:gd name="connsiteY149" fmla="*/ 3508066 h 4101750"/>
                  <a:gd name="connsiteX150" fmla="*/ 3488253 w 3692679"/>
                  <a:gd name="connsiteY150" fmla="*/ 3398864 h 4101750"/>
                  <a:gd name="connsiteX151" fmla="*/ 3500941 w 3692679"/>
                  <a:gd name="connsiteY151" fmla="*/ 3330616 h 4101750"/>
                  <a:gd name="connsiteX152" fmla="*/ 3501755 w 3692679"/>
                  <a:gd name="connsiteY152" fmla="*/ 3282563 h 4101750"/>
                  <a:gd name="connsiteX153" fmla="*/ 3529053 w 3692679"/>
                  <a:gd name="connsiteY153" fmla="*/ 3241616 h 4101750"/>
                  <a:gd name="connsiteX154" fmla="*/ 3536023 w 3692679"/>
                  <a:gd name="connsiteY154" fmla="*/ 3153169 h 4101750"/>
                  <a:gd name="connsiteX155" fmla="*/ 3563174 w 3692679"/>
                  <a:gd name="connsiteY155" fmla="*/ 3057356 h 4101750"/>
                  <a:gd name="connsiteX156" fmla="*/ 3556350 w 3692679"/>
                  <a:gd name="connsiteY156" fmla="*/ 3043707 h 4101750"/>
                  <a:gd name="connsiteX157" fmla="*/ 3583646 w 3692679"/>
                  <a:gd name="connsiteY157" fmla="*/ 3009585 h 4101750"/>
                  <a:gd name="connsiteX158" fmla="*/ 3549377 w 3692679"/>
                  <a:gd name="connsiteY158" fmla="*/ 2968388 h 4101750"/>
                  <a:gd name="connsiteX159" fmla="*/ 3576673 w 3692679"/>
                  <a:gd name="connsiteY159" fmla="*/ 2886501 h 4101750"/>
                  <a:gd name="connsiteX160" fmla="*/ 3590321 w 3692679"/>
                  <a:gd name="connsiteY160" fmla="*/ 2838734 h 4101750"/>
                  <a:gd name="connsiteX161" fmla="*/ 3603968 w 3692679"/>
                  <a:gd name="connsiteY161" fmla="*/ 2797791 h 4101750"/>
                  <a:gd name="connsiteX162" fmla="*/ 3610792 w 3692679"/>
                  <a:gd name="connsiteY162" fmla="*/ 2770495 h 4101750"/>
                  <a:gd name="connsiteX163" fmla="*/ 3624440 w 3692679"/>
                  <a:gd name="connsiteY163" fmla="*/ 2729552 h 4101750"/>
                  <a:gd name="connsiteX164" fmla="*/ 3631264 w 3692679"/>
                  <a:gd name="connsiteY164" fmla="*/ 2681785 h 4101750"/>
                  <a:gd name="connsiteX165" fmla="*/ 3638088 w 3692679"/>
                  <a:gd name="connsiteY165" fmla="*/ 2654489 h 4101750"/>
                  <a:gd name="connsiteX166" fmla="*/ 3644912 w 3692679"/>
                  <a:gd name="connsiteY166" fmla="*/ 2593074 h 4101750"/>
                  <a:gd name="connsiteX167" fmla="*/ 3658559 w 3692679"/>
                  <a:gd name="connsiteY167" fmla="*/ 2483892 h 4101750"/>
                  <a:gd name="connsiteX168" fmla="*/ 3665383 w 3692679"/>
                  <a:gd name="connsiteY168" fmla="*/ 2333767 h 4101750"/>
                  <a:gd name="connsiteX169" fmla="*/ 3672207 w 3692679"/>
                  <a:gd name="connsiteY169" fmla="*/ 2272352 h 4101750"/>
                  <a:gd name="connsiteX170" fmla="*/ 3692679 w 3692679"/>
                  <a:gd name="connsiteY170" fmla="*/ 1924334 h 4101750"/>
                  <a:gd name="connsiteX171" fmla="*/ 3685855 w 3692679"/>
                  <a:gd name="connsiteY171" fmla="*/ 1828800 h 4101750"/>
                  <a:gd name="connsiteX172" fmla="*/ 3665383 w 3692679"/>
                  <a:gd name="connsiteY172" fmla="*/ 1760561 h 4101750"/>
                  <a:gd name="connsiteX173" fmla="*/ 3658559 w 3692679"/>
                  <a:gd name="connsiteY173" fmla="*/ 1726442 h 4101750"/>
                  <a:gd name="connsiteX174" fmla="*/ 3651735 w 3692679"/>
                  <a:gd name="connsiteY174" fmla="*/ 1705970 h 4101750"/>
                  <a:gd name="connsiteX175" fmla="*/ 3644912 w 3692679"/>
                  <a:gd name="connsiteY175" fmla="*/ 1726442 h 4101750"/>
                  <a:gd name="connsiteX176" fmla="*/ 3631264 w 3692679"/>
                  <a:gd name="connsiteY176" fmla="*/ 1746913 h 4101750"/>
                  <a:gd name="connsiteX177" fmla="*/ 3597144 w 3692679"/>
                  <a:gd name="connsiteY177" fmla="*/ 1801504 h 4101750"/>
                  <a:gd name="connsiteX178" fmla="*/ 3590321 w 3692679"/>
                  <a:gd name="connsiteY178" fmla="*/ 1821976 h 4101750"/>
                  <a:gd name="connsiteX179" fmla="*/ 3549377 w 3692679"/>
                  <a:gd name="connsiteY179" fmla="*/ 1842448 h 4101750"/>
                  <a:gd name="connsiteX180" fmla="*/ 3501610 w 3692679"/>
                  <a:gd name="connsiteY180" fmla="*/ 1862919 h 4101750"/>
                  <a:gd name="connsiteX181" fmla="*/ 3378780 w 3692679"/>
                  <a:gd name="connsiteY181" fmla="*/ 1835624 h 4101750"/>
                  <a:gd name="connsiteX182" fmla="*/ 3303856 w 3692679"/>
                  <a:gd name="connsiteY182" fmla="*/ 1822129 h 4101750"/>
                  <a:gd name="connsiteX183" fmla="*/ 3310679 w 3692679"/>
                  <a:gd name="connsiteY183" fmla="*/ 1603747 h 4101750"/>
                  <a:gd name="connsiteX184" fmla="*/ 3297030 w 3692679"/>
                  <a:gd name="connsiteY184" fmla="*/ 1487731 h 4101750"/>
                  <a:gd name="connsiteX185" fmla="*/ 3303718 w 3692679"/>
                  <a:gd name="connsiteY185" fmla="*/ 1398895 h 4101750"/>
                  <a:gd name="connsiteX186" fmla="*/ 3296894 w 3692679"/>
                  <a:gd name="connsiteY186" fmla="*/ 1378424 h 4101750"/>
                  <a:gd name="connsiteX187" fmla="*/ 3290070 w 3692679"/>
                  <a:gd name="connsiteY187" fmla="*/ 1357952 h 4101750"/>
                  <a:gd name="connsiteX188" fmla="*/ 3071706 w 3692679"/>
                  <a:gd name="connsiteY188" fmla="*/ 1330657 h 4101750"/>
                  <a:gd name="connsiteX189" fmla="*/ 2846518 w 3692679"/>
                  <a:gd name="connsiteY189" fmla="*/ 1337480 h 4101750"/>
                  <a:gd name="connsiteX190" fmla="*/ 2805691 w 3692679"/>
                  <a:gd name="connsiteY190" fmla="*/ 1351242 h 4101750"/>
                  <a:gd name="connsiteX191" fmla="*/ 2792043 w 3692679"/>
                  <a:gd name="connsiteY191" fmla="*/ 1385364 h 4101750"/>
                  <a:gd name="connsiteX192" fmla="*/ 2791927 w 3692679"/>
                  <a:gd name="connsiteY192" fmla="*/ 1473958 h 4101750"/>
                  <a:gd name="connsiteX193" fmla="*/ 2785103 w 3692679"/>
                  <a:gd name="connsiteY193" fmla="*/ 1521725 h 4101750"/>
                  <a:gd name="connsiteX194" fmla="*/ 2791927 w 3692679"/>
                  <a:gd name="connsiteY194" fmla="*/ 1705970 h 4101750"/>
                  <a:gd name="connsiteX195" fmla="*/ 2805574 w 3692679"/>
                  <a:gd name="connsiteY195" fmla="*/ 1808328 h 4101750"/>
                  <a:gd name="connsiteX196" fmla="*/ 2798750 w 3692679"/>
                  <a:gd name="connsiteY196" fmla="*/ 1835624 h 4101750"/>
                  <a:gd name="connsiteX197" fmla="*/ 2737335 w 3692679"/>
                  <a:gd name="connsiteY197" fmla="*/ 1828800 h 4101750"/>
                  <a:gd name="connsiteX198" fmla="*/ 2614506 w 3692679"/>
                  <a:gd name="connsiteY198" fmla="*/ 1821976 h 4101750"/>
                  <a:gd name="connsiteX199" fmla="*/ 2348374 w 3692679"/>
                  <a:gd name="connsiteY199" fmla="*/ 1808328 h 4101750"/>
                  <a:gd name="connsiteX200" fmla="*/ 2225638 w 3692679"/>
                  <a:gd name="connsiteY200" fmla="*/ 1815305 h 4101750"/>
                  <a:gd name="connsiteX201" fmla="*/ 2150573 w 3692679"/>
                  <a:gd name="connsiteY201" fmla="*/ 1815305 h 4101750"/>
                  <a:gd name="connsiteX202" fmla="*/ 1979968 w 3692679"/>
                  <a:gd name="connsiteY202" fmla="*/ 1808480 h 4101750"/>
                  <a:gd name="connsiteX203" fmla="*/ 1918470 w 3692679"/>
                  <a:gd name="connsiteY203" fmla="*/ 1753737 h 4101750"/>
                  <a:gd name="connsiteX204" fmla="*/ 1877527 w 3692679"/>
                  <a:gd name="connsiteY204" fmla="*/ 1692322 h 4101750"/>
                  <a:gd name="connsiteX205" fmla="*/ 1863879 w 3692679"/>
                  <a:gd name="connsiteY205" fmla="*/ 1671851 h 4101750"/>
                  <a:gd name="connsiteX206" fmla="*/ 1822935 w 3692679"/>
                  <a:gd name="connsiteY206" fmla="*/ 1630907 h 4101750"/>
                  <a:gd name="connsiteX207" fmla="*/ 1775168 w 3692679"/>
                  <a:gd name="connsiteY207" fmla="*/ 1576316 h 4101750"/>
                  <a:gd name="connsiteX208" fmla="*/ 1720577 w 3692679"/>
                  <a:gd name="connsiteY208" fmla="*/ 1514901 h 4101750"/>
                  <a:gd name="connsiteX209" fmla="*/ 1679634 w 3692679"/>
                  <a:gd name="connsiteY209" fmla="*/ 1487606 h 4101750"/>
                  <a:gd name="connsiteX210" fmla="*/ 1618219 w 3692679"/>
                  <a:gd name="connsiteY210" fmla="*/ 1439839 h 4101750"/>
                  <a:gd name="connsiteX211" fmla="*/ 1577276 w 3692679"/>
                  <a:gd name="connsiteY211" fmla="*/ 1398895 h 4101750"/>
                  <a:gd name="connsiteX212" fmla="*/ 1536333 w 3692679"/>
                  <a:gd name="connsiteY212" fmla="*/ 1371600 h 4101750"/>
                  <a:gd name="connsiteX213" fmla="*/ 1488565 w 3692679"/>
                  <a:gd name="connsiteY213" fmla="*/ 1310185 h 4101750"/>
                  <a:gd name="connsiteX214" fmla="*/ 1468094 w 3692679"/>
                  <a:gd name="connsiteY214" fmla="*/ 1289713 h 4101750"/>
                  <a:gd name="connsiteX215" fmla="*/ 1447622 w 3692679"/>
                  <a:gd name="connsiteY215" fmla="*/ 1282889 h 4101750"/>
                  <a:gd name="connsiteX216" fmla="*/ 1420327 w 3692679"/>
                  <a:gd name="connsiteY216" fmla="*/ 1248770 h 4101750"/>
                  <a:gd name="connsiteX217" fmla="*/ 1393031 w 3692679"/>
                  <a:gd name="connsiteY217" fmla="*/ 1214651 h 4101750"/>
                  <a:gd name="connsiteX218" fmla="*/ 1379383 w 3692679"/>
                  <a:gd name="connsiteY218" fmla="*/ 1194179 h 4101750"/>
                  <a:gd name="connsiteX219" fmla="*/ 1338440 w 3692679"/>
                  <a:gd name="connsiteY219" fmla="*/ 1153236 h 4101750"/>
                  <a:gd name="connsiteX220" fmla="*/ 1304321 w 3692679"/>
                  <a:gd name="connsiteY220" fmla="*/ 1125940 h 4101750"/>
                  <a:gd name="connsiteX221" fmla="*/ 1290673 w 3692679"/>
                  <a:gd name="connsiteY221" fmla="*/ 1098645 h 4101750"/>
                  <a:gd name="connsiteX222" fmla="*/ 1270201 w 3692679"/>
                  <a:gd name="connsiteY222" fmla="*/ 1084997 h 4101750"/>
                  <a:gd name="connsiteX223" fmla="*/ 1242906 w 3692679"/>
                  <a:gd name="connsiteY223" fmla="*/ 1064525 h 4101750"/>
                  <a:gd name="connsiteX224" fmla="*/ 1297551 w 3692679"/>
                  <a:gd name="connsiteY224" fmla="*/ 873530 h 4101750"/>
                  <a:gd name="connsiteX225" fmla="*/ 1345320 w 3692679"/>
                  <a:gd name="connsiteY225" fmla="*/ 743866 h 4101750"/>
                  <a:gd name="connsiteX226" fmla="*/ 1331672 w 3692679"/>
                  <a:gd name="connsiteY226" fmla="*/ 696095 h 4101750"/>
                  <a:gd name="connsiteX227" fmla="*/ 1249782 w 3692679"/>
                  <a:gd name="connsiteY227" fmla="*/ 696095 h 4101750"/>
                  <a:gd name="connsiteX228" fmla="*/ 1113344 w 3692679"/>
                  <a:gd name="connsiteY228" fmla="*/ 621082 h 4101750"/>
                  <a:gd name="connsiteX229" fmla="*/ 949519 w 3692679"/>
                  <a:gd name="connsiteY229" fmla="*/ 545956 h 4101750"/>
                  <a:gd name="connsiteX230" fmla="*/ 846197 w 3692679"/>
                  <a:gd name="connsiteY230" fmla="*/ 484536 h 4101750"/>
                  <a:gd name="connsiteX231" fmla="*/ 772090 w 3692679"/>
                  <a:gd name="connsiteY231" fmla="*/ 450415 h 4101750"/>
                  <a:gd name="connsiteX232" fmla="*/ 717496 w 3692679"/>
                  <a:gd name="connsiteY232" fmla="*/ 429940 h 4101750"/>
                  <a:gd name="connsiteX233" fmla="*/ 662904 w 3692679"/>
                  <a:gd name="connsiteY233" fmla="*/ 388994 h 4101750"/>
                  <a:gd name="connsiteX234" fmla="*/ 642430 w 3692679"/>
                  <a:gd name="connsiteY234" fmla="*/ 375345 h 4101750"/>
                  <a:gd name="connsiteX235" fmla="*/ 574189 w 3692679"/>
                  <a:gd name="connsiteY235" fmla="*/ 368521 h 4101750"/>
                  <a:gd name="connsiteX236" fmla="*/ 560564 w 3692679"/>
                  <a:gd name="connsiteY236" fmla="*/ 354900 h 4101750"/>
                  <a:gd name="connsiteX237" fmla="*/ 669728 w 3692679"/>
                  <a:gd name="connsiteY237" fmla="*/ 163787 h 4101750"/>
                  <a:gd name="connsiteX238" fmla="*/ 642457 w 3692679"/>
                  <a:gd name="connsiteY238" fmla="*/ 109204 h 4101750"/>
                  <a:gd name="connsiteX239" fmla="*/ 581060 w 3692679"/>
                  <a:gd name="connsiteY239" fmla="*/ 68261 h 4101750"/>
                  <a:gd name="connsiteX240" fmla="*/ 512772 w 3692679"/>
                  <a:gd name="connsiteY240" fmla="*/ 34122 h 4101750"/>
                  <a:gd name="connsiteX241" fmla="*/ 451335 w 3692679"/>
                  <a:gd name="connsiteY241" fmla="*/ 27295 h 4101750"/>
                  <a:gd name="connsiteX242" fmla="*/ 444512 w 3692679"/>
                  <a:gd name="connsiteY242" fmla="*/ 0 h 4101750"/>
                  <a:gd name="connsiteX0" fmla="*/ 444512 w 3692679"/>
                  <a:gd name="connsiteY0" fmla="*/ 0 h 4102609"/>
                  <a:gd name="connsiteX1" fmla="*/ 444512 w 3692679"/>
                  <a:gd name="connsiteY1" fmla="*/ 0 h 4102609"/>
                  <a:gd name="connsiteX2" fmla="*/ 410392 w 3692679"/>
                  <a:gd name="connsiteY2" fmla="*/ 54591 h 4102609"/>
                  <a:gd name="connsiteX3" fmla="*/ 389921 w 3692679"/>
                  <a:gd name="connsiteY3" fmla="*/ 75063 h 4102609"/>
                  <a:gd name="connsiteX4" fmla="*/ 383097 w 3692679"/>
                  <a:gd name="connsiteY4" fmla="*/ 102358 h 4102609"/>
                  <a:gd name="connsiteX5" fmla="*/ 369449 w 3692679"/>
                  <a:gd name="connsiteY5" fmla="*/ 122830 h 4102609"/>
                  <a:gd name="connsiteX6" fmla="*/ 348977 w 3692679"/>
                  <a:gd name="connsiteY6" fmla="*/ 163773 h 4102609"/>
                  <a:gd name="connsiteX7" fmla="*/ 328506 w 3692679"/>
                  <a:gd name="connsiteY7" fmla="*/ 177421 h 4102609"/>
                  <a:gd name="connsiteX8" fmla="*/ 321682 w 3692679"/>
                  <a:gd name="connsiteY8" fmla="*/ 204716 h 4102609"/>
                  <a:gd name="connsiteX9" fmla="*/ 308034 w 3692679"/>
                  <a:gd name="connsiteY9" fmla="*/ 225188 h 4102609"/>
                  <a:gd name="connsiteX10" fmla="*/ 267091 w 3692679"/>
                  <a:gd name="connsiteY10" fmla="*/ 293427 h 4102609"/>
                  <a:gd name="connsiteX11" fmla="*/ 260267 w 3692679"/>
                  <a:gd name="connsiteY11" fmla="*/ 313898 h 4102609"/>
                  <a:gd name="connsiteX12" fmla="*/ 232971 w 3692679"/>
                  <a:gd name="connsiteY12" fmla="*/ 354842 h 4102609"/>
                  <a:gd name="connsiteX13" fmla="*/ 226147 w 3692679"/>
                  <a:gd name="connsiteY13" fmla="*/ 375313 h 4102609"/>
                  <a:gd name="connsiteX14" fmla="*/ 212500 w 3692679"/>
                  <a:gd name="connsiteY14" fmla="*/ 395785 h 4102609"/>
                  <a:gd name="connsiteX15" fmla="*/ 205676 w 3692679"/>
                  <a:gd name="connsiteY15" fmla="*/ 416257 h 4102609"/>
                  <a:gd name="connsiteX16" fmla="*/ 192028 w 3692679"/>
                  <a:gd name="connsiteY16" fmla="*/ 443552 h 4102609"/>
                  <a:gd name="connsiteX17" fmla="*/ 178380 w 3692679"/>
                  <a:gd name="connsiteY17" fmla="*/ 464024 h 4102609"/>
                  <a:gd name="connsiteX18" fmla="*/ 164733 w 3692679"/>
                  <a:gd name="connsiteY18" fmla="*/ 491319 h 4102609"/>
                  <a:gd name="connsiteX19" fmla="*/ 151085 w 3692679"/>
                  <a:gd name="connsiteY19" fmla="*/ 511791 h 4102609"/>
                  <a:gd name="connsiteX20" fmla="*/ 130613 w 3692679"/>
                  <a:gd name="connsiteY20" fmla="*/ 573206 h 4102609"/>
                  <a:gd name="connsiteX21" fmla="*/ 116965 w 3692679"/>
                  <a:gd name="connsiteY21" fmla="*/ 593677 h 4102609"/>
                  <a:gd name="connsiteX22" fmla="*/ 96494 w 3692679"/>
                  <a:gd name="connsiteY22" fmla="*/ 648268 h 4102609"/>
                  <a:gd name="connsiteX23" fmla="*/ 82846 w 3692679"/>
                  <a:gd name="connsiteY23" fmla="*/ 668740 h 4102609"/>
                  <a:gd name="connsiteX24" fmla="*/ 62374 w 3692679"/>
                  <a:gd name="connsiteY24" fmla="*/ 709683 h 4102609"/>
                  <a:gd name="connsiteX25" fmla="*/ 48727 w 3692679"/>
                  <a:gd name="connsiteY25" fmla="*/ 757451 h 4102609"/>
                  <a:gd name="connsiteX26" fmla="*/ 35079 w 3692679"/>
                  <a:gd name="connsiteY26" fmla="*/ 798394 h 4102609"/>
                  <a:gd name="connsiteX27" fmla="*/ 21431 w 3692679"/>
                  <a:gd name="connsiteY27" fmla="*/ 818866 h 4102609"/>
                  <a:gd name="connsiteX28" fmla="*/ 7783 w 3692679"/>
                  <a:gd name="connsiteY28" fmla="*/ 859809 h 4102609"/>
                  <a:gd name="connsiteX29" fmla="*/ 959 w 3692679"/>
                  <a:gd name="connsiteY29" fmla="*/ 880280 h 4102609"/>
                  <a:gd name="connsiteX30" fmla="*/ 959 w 3692679"/>
                  <a:gd name="connsiteY30" fmla="*/ 900752 h 4102609"/>
                  <a:gd name="connsiteX31" fmla="*/ 959 w 3692679"/>
                  <a:gd name="connsiteY31" fmla="*/ 900752 h 4102609"/>
                  <a:gd name="connsiteX32" fmla="*/ 62374 w 3692679"/>
                  <a:gd name="connsiteY32" fmla="*/ 893928 h 4102609"/>
                  <a:gd name="connsiteX33" fmla="*/ 198852 w 3692679"/>
                  <a:gd name="connsiteY33" fmla="*/ 914400 h 4102609"/>
                  <a:gd name="connsiteX34" fmla="*/ 287562 w 3692679"/>
                  <a:gd name="connsiteY34" fmla="*/ 921224 h 4102609"/>
                  <a:gd name="connsiteX35" fmla="*/ 328506 w 3692679"/>
                  <a:gd name="connsiteY35" fmla="*/ 934871 h 4102609"/>
                  <a:gd name="connsiteX36" fmla="*/ 426539 w 3692679"/>
                  <a:gd name="connsiteY36" fmla="*/ 1010019 h 4102609"/>
                  <a:gd name="connsiteX37" fmla="*/ 512771 w 3692679"/>
                  <a:gd name="connsiteY37" fmla="*/ 1071439 h 4102609"/>
                  <a:gd name="connsiteX38" fmla="*/ 628783 w 3692679"/>
                  <a:gd name="connsiteY38" fmla="*/ 1105562 h 4102609"/>
                  <a:gd name="connsiteX39" fmla="*/ 697025 w 3692679"/>
                  <a:gd name="connsiteY39" fmla="*/ 1146509 h 4102609"/>
                  <a:gd name="connsiteX40" fmla="*/ 758442 w 3692679"/>
                  <a:gd name="connsiteY40" fmla="*/ 1173807 h 4102609"/>
                  <a:gd name="connsiteX41" fmla="*/ 819859 w 3692679"/>
                  <a:gd name="connsiteY41" fmla="*/ 1235226 h 4102609"/>
                  <a:gd name="connsiteX42" fmla="*/ 881277 w 3692679"/>
                  <a:gd name="connsiteY42" fmla="*/ 1262524 h 4102609"/>
                  <a:gd name="connsiteX43" fmla="*/ 963127 w 3692679"/>
                  <a:gd name="connsiteY43" fmla="*/ 1323833 h 4102609"/>
                  <a:gd name="connsiteX44" fmla="*/ 976774 w 3692679"/>
                  <a:gd name="connsiteY44" fmla="*/ 1364776 h 4102609"/>
                  <a:gd name="connsiteX45" fmla="*/ 990422 w 3692679"/>
                  <a:gd name="connsiteY45" fmla="*/ 1405719 h 4102609"/>
                  <a:gd name="connsiteX46" fmla="*/ 1038232 w 3692679"/>
                  <a:gd name="connsiteY46" fmla="*/ 1460433 h 4102609"/>
                  <a:gd name="connsiteX47" fmla="*/ 1045101 w 3692679"/>
                  <a:gd name="connsiteY47" fmla="*/ 1535627 h 4102609"/>
                  <a:gd name="connsiteX48" fmla="*/ 1010894 w 3692679"/>
                  <a:gd name="connsiteY48" fmla="*/ 1624083 h 4102609"/>
                  <a:gd name="connsiteX49" fmla="*/ 997246 w 3692679"/>
                  <a:gd name="connsiteY49" fmla="*/ 1665027 h 4102609"/>
                  <a:gd name="connsiteX50" fmla="*/ 990422 w 3692679"/>
                  <a:gd name="connsiteY50" fmla="*/ 1685498 h 4102609"/>
                  <a:gd name="connsiteX51" fmla="*/ 1010894 w 3692679"/>
                  <a:gd name="connsiteY51" fmla="*/ 1760561 h 4102609"/>
                  <a:gd name="connsiteX52" fmla="*/ 1051837 w 3692679"/>
                  <a:gd name="connsiteY52" fmla="*/ 1821976 h 4102609"/>
                  <a:gd name="connsiteX53" fmla="*/ 1072309 w 3692679"/>
                  <a:gd name="connsiteY53" fmla="*/ 1835624 h 4102609"/>
                  <a:gd name="connsiteX54" fmla="*/ 1079133 w 3692679"/>
                  <a:gd name="connsiteY54" fmla="*/ 1856095 h 4102609"/>
                  <a:gd name="connsiteX55" fmla="*/ 1120076 w 3692679"/>
                  <a:gd name="connsiteY55" fmla="*/ 1890215 h 4102609"/>
                  <a:gd name="connsiteX56" fmla="*/ 1167892 w 3692679"/>
                  <a:gd name="connsiteY56" fmla="*/ 1979093 h 4102609"/>
                  <a:gd name="connsiteX57" fmla="*/ 1270201 w 3692679"/>
                  <a:gd name="connsiteY57" fmla="*/ 2047164 h 4102609"/>
                  <a:gd name="connsiteX58" fmla="*/ 1277025 w 3692679"/>
                  <a:gd name="connsiteY58" fmla="*/ 2067636 h 4102609"/>
                  <a:gd name="connsiteX59" fmla="*/ 1304321 w 3692679"/>
                  <a:gd name="connsiteY59" fmla="*/ 2108579 h 4102609"/>
                  <a:gd name="connsiteX60" fmla="*/ 1324792 w 3692679"/>
                  <a:gd name="connsiteY60" fmla="*/ 2149522 h 4102609"/>
                  <a:gd name="connsiteX61" fmla="*/ 1331616 w 3692679"/>
                  <a:gd name="connsiteY61" fmla="*/ 2169994 h 4102609"/>
                  <a:gd name="connsiteX62" fmla="*/ 1352088 w 3692679"/>
                  <a:gd name="connsiteY62" fmla="*/ 2183642 h 4102609"/>
                  <a:gd name="connsiteX63" fmla="*/ 1358912 w 3692679"/>
                  <a:gd name="connsiteY63" fmla="*/ 2204113 h 4102609"/>
                  <a:gd name="connsiteX64" fmla="*/ 1379383 w 3692679"/>
                  <a:gd name="connsiteY64" fmla="*/ 2210937 h 4102609"/>
                  <a:gd name="connsiteX65" fmla="*/ 1420327 w 3692679"/>
                  <a:gd name="connsiteY65" fmla="*/ 2238233 h 4102609"/>
                  <a:gd name="connsiteX66" fmla="*/ 1440798 w 3692679"/>
                  <a:gd name="connsiteY66" fmla="*/ 2245057 h 4102609"/>
                  <a:gd name="connsiteX67" fmla="*/ 1502213 w 3692679"/>
                  <a:gd name="connsiteY67" fmla="*/ 2279176 h 4102609"/>
                  <a:gd name="connsiteX68" fmla="*/ 1563628 w 3692679"/>
                  <a:gd name="connsiteY68" fmla="*/ 2320119 h 4102609"/>
                  <a:gd name="connsiteX69" fmla="*/ 1584100 w 3692679"/>
                  <a:gd name="connsiteY69" fmla="*/ 2333767 h 4102609"/>
                  <a:gd name="connsiteX70" fmla="*/ 1604571 w 3692679"/>
                  <a:gd name="connsiteY70" fmla="*/ 2340591 h 4102609"/>
                  <a:gd name="connsiteX71" fmla="*/ 1618219 w 3692679"/>
                  <a:gd name="connsiteY71" fmla="*/ 2361063 h 4102609"/>
                  <a:gd name="connsiteX72" fmla="*/ 1638691 w 3692679"/>
                  <a:gd name="connsiteY72" fmla="*/ 2367886 h 4102609"/>
                  <a:gd name="connsiteX73" fmla="*/ 1679634 w 3692679"/>
                  <a:gd name="connsiteY73" fmla="*/ 2395182 h 4102609"/>
                  <a:gd name="connsiteX74" fmla="*/ 1700106 w 3692679"/>
                  <a:gd name="connsiteY74" fmla="*/ 2408830 h 4102609"/>
                  <a:gd name="connsiteX75" fmla="*/ 1727401 w 3692679"/>
                  <a:gd name="connsiteY75" fmla="*/ 2429301 h 4102609"/>
                  <a:gd name="connsiteX76" fmla="*/ 1768344 w 3692679"/>
                  <a:gd name="connsiteY76" fmla="*/ 2456597 h 4102609"/>
                  <a:gd name="connsiteX77" fmla="*/ 1829759 w 3692679"/>
                  <a:gd name="connsiteY77" fmla="*/ 2497540 h 4102609"/>
                  <a:gd name="connsiteX78" fmla="*/ 1850231 w 3692679"/>
                  <a:gd name="connsiteY78" fmla="*/ 2511188 h 4102609"/>
                  <a:gd name="connsiteX79" fmla="*/ 1870703 w 3692679"/>
                  <a:gd name="connsiteY79" fmla="*/ 2531660 h 4102609"/>
                  <a:gd name="connsiteX80" fmla="*/ 1891174 w 3692679"/>
                  <a:gd name="connsiteY80" fmla="*/ 2538483 h 4102609"/>
                  <a:gd name="connsiteX81" fmla="*/ 1938941 w 3692679"/>
                  <a:gd name="connsiteY81" fmla="*/ 2572603 h 4102609"/>
                  <a:gd name="connsiteX82" fmla="*/ 1979885 w 3692679"/>
                  <a:gd name="connsiteY82" fmla="*/ 2599898 h 4102609"/>
                  <a:gd name="connsiteX83" fmla="*/ 2020828 w 3692679"/>
                  <a:gd name="connsiteY83" fmla="*/ 2627194 h 4102609"/>
                  <a:gd name="connsiteX84" fmla="*/ 2061771 w 3692679"/>
                  <a:gd name="connsiteY84" fmla="*/ 2640842 h 4102609"/>
                  <a:gd name="connsiteX85" fmla="*/ 2102715 w 3692679"/>
                  <a:gd name="connsiteY85" fmla="*/ 2654489 h 4102609"/>
                  <a:gd name="connsiteX86" fmla="*/ 2123186 w 3692679"/>
                  <a:gd name="connsiteY86" fmla="*/ 2661313 h 4102609"/>
                  <a:gd name="connsiteX87" fmla="*/ 2150482 w 3692679"/>
                  <a:gd name="connsiteY87" fmla="*/ 2668137 h 4102609"/>
                  <a:gd name="connsiteX88" fmla="*/ 2170953 w 3692679"/>
                  <a:gd name="connsiteY88" fmla="*/ 2674961 h 4102609"/>
                  <a:gd name="connsiteX89" fmla="*/ 2211897 w 3692679"/>
                  <a:gd name="connsiteY89" fmla="*/ 2681785 h 4102609"/>
                  <a:gd name="connsiteX90" fmla="*/ 2355297 w 3692679"/>
                  <a:gd name="connsiteY90" fmla="*/ 2770728 h 4102609"/>
                  <a:gd name="connsiteX91" fmla="*/ 2423640 w 3692679"/>
                  <a:gd name="connsiteY91" fmla="*/ 2839210 h 4102609"/>
                  <a:gd name="connsiteX92" fmla="*/ 2546479 w 3692679"/>
                  <a:gd name="connsiteY92" fmla="*/ 2900635 h 4102609"/>
                  <a:gd name="connsiteX93" fmla="*/ 2628263 w 3692679"/>
                  <a:gd name="connsiteY93" fmla="*/ 2941341 h 4102609"/>
                  <a:gd name="connsiteX94" fmla="*/ 2689680 w 3692679"/>
                  <a:gd name="connsiteY94" fmla="*/ 2982287 h 4102609"/>
                  <a:gd name="connsiteX95" fmla="*/ 2696392 w 3692679"/>
                  <a:gd name="connsiteY95" fmla="*/ 2995683 h 4102609"/>
                  <a:gd name="connsiteX96" fmla="*/ 2703216 w 3692679"/>
                  <a:gd name="connsiteY96" fmla="*/ 3016155 h 4102609"/>
                  <a:gd name="connsiteX97" fmla="*/ 2723688 w 3692679"/>
                  <a:gd name="connsiteY97" fmla="*/ 3057098 h 4102609"/>
                  <a:gd name="connsiteX98" fmla="*/ 2716864 w 3692679"/>
                  <a:gd name="connsiteY98" fmla="*/ 3118513 h 4102609"/>
                  <a:gd name="connsiteX99" fmla="*/ 2655560 w 3692679"/>
                  <a:gd name="connsiteY99" fmla="*/ 3193845 h 4102609"/>
                  <a:gd name="connsiteX100" fmla="*/ 2621439 w 3692679"/>
                  <a:gd name="connsiteY100" fmla="*/ 3248441 h 4102609"/>
                  <a:gd name="connsiteX101" fmla="*/ 2594034 w 3692679"/>
                  <a:gd name="connsiteY101" fmla="*/ 3323230 h 4102609"/>
                  <a:gd name="connsiteX102" fmla="*/ 2634977 w 3692679"/>
                  <a:gd name="connsiteY102" fmla="*/ 3357349 h 4102609"/>
                  <a:gd name="connsiteX103" fmla="*/ 2655449 w 3692679"/>
                  <a:gd name="connsiteY103" fmla="*/ 3364173 h 4102609"/>
                  <a:gd name="connsiteX104" fmla="*/ 2675921 w 3692679"/>
                  <a:gd name="connsiteY104" fmla="*/ 3377821 h 4102609"/>
                  <a:gd name="connsiteX105" fmla="*/ 2696392 w 3692679"/>
                  <a:gd name="connsiteY105" fmla="*/ 3384645 h 4102609"/>
                  <a:gd name="connsiteX106" fmla="*/ 2757807 w 3692679"/>
                  <a:gd name="connsiteY106" fmla="*/ 3418764 h 4102609"/>
                  <a:gd name="connsiteX107" fmla="*/ 2778279 w 3692679"/>
                  <a:gd name="connsiteY107" fmla="*/ 3432412 h 4102609"/>
                  <a:gd name="connsiteX108" fmla="*/ 2826164 w 3692679"/>
                  <a:gd name="connsiteY108" fmla="*/ 3473648 h 4102609"/>
                  <a:gd name="connsiteX109" fmla="*/ 2880757 w 3692679"/>
                  <a:gd name="connsiteY109" fmla="*/ 3507771 h 4102609"/>
                  <a:gd name="connsiteX110" fmla="*/ 2921580 w 3692679"/>
                  <a:gd name="connsiteY110" fmla="*/ 3500651 h 4102609"/>
                  <a:gd name="connsiteX111" fmla="*/ 2989944 w 3692679"/>
                  <a:gd name="connsiteY111" fmla="*/ 3439525 h 4102609"/>
                  <a:gd name="connsiteX112" fmla="*/ 3092177 w 3692679"/>
                  <a:gd name="connsiteY112" fmla="*/ 3370997 h 4102609"/>
                  <a:gd name="connsiteX113" fmla="*/ 3105825 w 3692679"/>
                  <a:gd name="connsiteY113" fmla="*/ 3350525 h 4102609"/>
                  <a:gd name="connsiteX114" fmla="*/ 3119473 w 3692679"/>
                  <a:gd name="connsiteY114" fmla="*/ 3370997 h 4102609"/>
                  <a:gd name="connsiteX115" fmla="*/ 3126297 w 3692679"/>
                  <a:gd name="connsiteY115" fmla="*/ 3391468 h 4102609"/>
                  <a:gd name="connsiteX116" fmla="*/ 3167240 w 3692679"/>
                  <a:gd name="connsiteY116" fmla="*/ 3418764 h 4102609"/>
                  <a:gd name="connsiteX117" fmla="*/ 3187712 w 3692679"/>
                  <a:gd name="connsiteY117" fmla="*/ 3432412 h 4102609"/>
                  <a:gd name="connsiteX118" fmla="*/ 3228655 w 3692679"/>
                  <a:gd name="connsiteY118" fmla="*/ 3405116 h 4102609"/>
                  <a:gd name="connsiteX119" fmla="*/ 3242303 w 3692679"/>
                  <a:gd name="connsiteY119" fmla="*/ 3425588 h 4102609"/>
                  <a:gd name="connsiteX120" fmla="*/ 3283246 w 3692679"/>
                  <a:gd name="connsiteY120" fmla="*/ 3459707 h 4102609"/>
                  <a:gd name="connsiteX121" fmla="*/ 3310541 w 3692679"/>
                  <a:gd name="connsiteY121" fmla="*/ 3500651 h 4102609"/>
                  <a:gd name="connsiteX122" fmla="*/ 3296894 w 3692679"/>
                  <a:gd name="connsiteY122" fmla="*/ 3521122 h 4102609"/>
                  <a:gd name="connsiteX123" fmla="*/ 3283246 w 3692679"/>
                  <a:gd name="connsiteY123" fmla="*/ 3562066 h 4102609"/>
                  <a:gd name="connsiteX124" fmla="*/ 3269598 w 3692679"/>
                  <a:gd name="connsiteY124" fmla="*/ 3582537 h 4102609"/>
                  <a:gd name="connsiteX125" fmla="*/ 3262774 w 3692679"/>
                  <a:gd name="connsiteY125" fmla="*/ 3603009 h 4102609"/>
                  <a:gd name="connsiteX126" fmla="*/ 3290070 w 3692679"/>
                  <a:gd name="connsiteY126" fmla="*/ 3650776 h 4102609"/>
                  <a:gd name="connsiteX127" fmla="*/ 3310541 w 3692679"/>
                  <a:gd name="connsiteY127" fmla="*/ 3664424 h 4102609"/>
                  <a:gd name="connsiteX128" fmla="*/ 3351485 w 3692679"/>
                  <a:gd name="connsiteY128" fmla="*/ 3691719 h 4102609"/>
                  <a:gd name="connsiteX129" fmla="*/ 3371956 w 3692679"/>
                  <a:gd name="connsiteY129" fmla="*/ 3705367 h 4102609"/>
                  <a:gd name="connsiteX130" fmla="*/ 3378780 w 3692679"/>
                  <a:gd name="connsiteY130" fmla="*/ 3725839 h 4102609"/>
                  <a:gd name="connsiteX131" fmla="*/ 3392428 w 3692679"/>
                  <a:gd name="connsiteY131" fmla="*/ 3746310 h 4102609"/>
                  <a:gd name="connsiteX132" fmla="*/ 3392569 w 3692679"/>
                  <a:gd name="connsiteY132" fmla="*/ 3835344 h 4102609"/>
                  <a:gd name="connsiteX133" fmla="*/ 3378921 w 3692679"/>
                  <a:gd name="connsiteY133" fmla="*/ 3917238 h 4102609"/>
                  <a:gd name="connsiteX134" fmla="*/ 3426691 w 3692679"/>
                  <a:gd name="connsiteY134" fmla="*/ 3951360 h 4102609"/>
                  <a:gd name="connsiteX135" fmla="*/ 3481283 w 3692679"/>
                  <a:gd name="connsiteY135" fmla="*/ 4046561 h 4102609"/>
                  <a:gd name="connsiteX136" fmla="*/ 3542701 w 3692679"/>
                  <a:gd name="connsiteY136" fmla="*/ 4101750 h 4102609"/>
                  <a:gd name="connsiteX137" fmla="*/ 3583646 w 3692679"/>
                  <a:gd name="connsiteY137" fmla="*/ 4101750 h 4102609"/>
                  <a:gd name="connsiteX138" fmla="*/ 3603968 w 3692679"/>
                  <a:gd name="connsiteY138" fmla="*/ 4005618 h 4102609"/>
                  <a:gd name="connsiteX139" fmla="*/ 3590321 w 3692679"/>
                  <a:gd name="connsiteY139" fmla="*/ 3957851 h 4102609"/>
                  <a:gd name="connsiteX140" fmla="*/ 3576673 w 3692679"/>
                  <a:gd name="connsiteY140" fmla="*/ 3910083 h 4102609"/>
                  <a:gd name="connsiteX141" fmla="*/ 3563025 w 3692679"/>
                  <a:gd name="connsiteY141" fmla="*/ 3889612 h 4102609"/>
                  <a:gd name="connsiteX142" fmla="*/ 3535730 w 3692679"/>
                  <a:gd name="connsiteY142" fmla="*/ 3828197 h 4102609"/>
                  <a:gd name="connsiteX143" fmla="*/ 3515258 w 3692679"/>
                  <a:gd name="connsiteY143" fmla="*/ 3780430 h 4102609"/>
                  <a:gd name="connsiteX144" fmla="*/ 3501610 w 3692679"/>
                  <a:gd name="connsiteY144" fmla="*/ 3759958 h 4102609"/>
                  <a:gd name="connsiteX145" fmla="*/ 3487962 w 3692679"/>
                  <a:gd name="connsiteY145" fmla="*/ 3719015 h 4102609"/>
                  <a:gd name="connsiteX146" fmla="*/ 3474315 w 3692679"/>
                  <a:gd name="connsiteY146" fmla="*/ 3678071 h 4102609"/>
                  <a:gd name="connsiteX147" fmla="*/ 3494933 w 3692679"/>
                  <a:gd name="connsiteY147" fmla="*/ 3644259 h 4102609"/>
                  <a:gd name="connsiteX148" fmla="*/ 3474459 w 3692679"/>
                  <a:gd name="connsiteY148" fmla="*/ 3569191 h 4102609"/>
                  <a:gd name="connsiteX149" fmla="*/ 3488252 w 3692679"/>
                  <a:gd name="connsiteY149" fmla="*/ 3508066 h 4102609"/>
                  <a:gd name="connsiteX150" fmla="*/ 3488253 w 3692679"/>
                  <a:gd name="connsiteY150" fmla="*/ 3398864 h 4102609"/>
                  <a:gd name="connsiteX151" fmla="*/ 3500941 w 3692679"/>
                  <a:gd name="connsiteY151" fmla="*/ 3330616 h 4102609"/>
                  <a:gd name="connsiteX152" fmla="*/ 3501755 w 3692679"/>
                  <a:gd name="connsiteY152" fmla="*/ 3282563 h 4102609"/>
                  <a:gd name="connsiteX153" fmla="*/ 3529053 w 3692679"/>
                  <a:gd name="connsiteY153" fmla="*/ 3241616 h 4102609"/>
                  <a:gd name="connsiteX154" fmla="*/ 3536023 w 3692679"/>
                  <a:gd name="connsiteY154" fmla="*/ 3153169 h 4102609"/>
                  <a:gd name="connsiteX155" fmla="*/ 3563174 w 3692679"/>
                  <a:gd name="connsiteY155" fmla="*/ 3057356 h 4102609"/>
                  <a:gd name="connsiteX156" fmla="*/ 3556350 w 3692679"/>
                  <a:gd name="connsiteY156" fmla="*/ 3043707 h 4102609"/>
                  <a:gd name="connsiteX157" fmla="*/ 3583646 w 3692679"/>
                  <a:gd name="connsiteY157" fmla="*/ 3009585 h 4102609"/>
                  <a:gd name="connsiteX158" fmla="*/ 3549377 w 3692679"/>
                  <a:gd name="connsiteY158" fmla="*/ 2968388 h 4102609"/>
                  <a:gd name="connsiteX159" fmla="*/ 3576673 w 3692679"/>
                  <a:gd name="connsiteY159" fmla="*/ 2886501 h 4102609"/>
                  <a:gd name="connsiteX160" fmla="*/ 3590321 w 3692679"/>
                  <a:gd name="connsiteY160" fmla="*/ 2838734 h 4102609"/>
                  <a:gd name="connsiteX161" fmla="*/ 3603968 w 3692679"/>
                  <a:gd name="connsiteY161" fmla="*/ 2797791 h 4102609"/>
                  <a:gd name="connsiteX162" fmla="*/ 3610792 w 3692679"/>
                  <a:gd name="connsiteY162" fmla="*/ 2770495 h 4102609"/>
                  <a:gd name="connsiteX163" fmla="*/ 3624440 w 3692679"/>
                  <a:gd name="connsiteY163" fmla="*/ 2729552 h 4102609"/>
                  <a:gd name="connsiteX164" fmla="*/ 3631264 w 3692679"/>
                  <a:gd name="connsiteY164" fmla="*/ 2681785 h 4102609"/>
                  <a:gd name="connsiteX165" fmla="*/ 3638088 w 3692679"/>
                  <a:gd name="connsiteY165" fmla="*/ 2654489 h 4102609"/>
                  <a:gd name="connsiteX166" fmla="*/ 3644912 w 3692679"/>
                  <a:gd name="connsiteY166" fmla="*/ 2593074 h 4102609"/>
                  <a:gd name="connsiteX167" fmla="*/ 3658559 w 3692679"/>
                  <a:gd name="connsiteY167" fmla="*/ 2483892 h 4102609"/>
                  <a:gd name="connsiteX168" fmla="*/ 3665383 w 3692679"/>
                  <a:gd name="connsiteY168" fmla="*/ 2333767 h 4102609"/>
                  <a:gd name="connsiteX169" fmla="*/ 3672207 w 3692679"/>
                  <a:gd name="connsiteY169" fmla="*/ 2272352 h 4102609"/>
                  <a:gd name="connsiteX170" fmla="*/ 3692679 w 3692679"/>
                  <a:gd name="connsiteY170" fmla="*/ 1924334 h 4102609"/>
                  <a:gd name="connsiteX171" fmla="*/ 3685855 w 3692679"/>
                  <a:gd name="connsiteY171" fmla="*/ 1828800 h 4102609"/>
                  <a:gd name="connsiteX172" fmla="*/ 3665383 w 3692679"/>
                  <a:gd name="connsiteY172" fmla="*/ 1760561 h 4102609"/>
                  <a:gd name="connsiteX173" fmla="*/ 3658559 w 3692679"/>
                  <a:gd name="connsiteY173" fmla="*/ 1726442 h 4102609"/>
                  <a:gd name="connsiteX174" fmla="*/ 3651735 w 3692679"/>
                  <a:gd name="connsiteY174" fmla="*/ 1705970 h 4102609"/>
                  <a:gd name="connsiteX175" fmla="*/ 3644912 w 3692679"/>
                  <a:gd name="connsiteY175" fmla="*/ 1726442 h 4102609"/>
                  <a:gd name="connsiteX176" fmla="*/ 3631264 w 3692679"/>
                  <a:gd name="connsiteY176" fmla="*/ 1746913 h 4102609"/>
                  <a:gd name="connsiteX177" fmla="*/ 3597144 w 3692679"/>
                  <a:gd name="connsiteY177" fmla="*/ 1801504 h 4102609"/>
                  <a:gd name="connsiteX178" fmla="*/ 3590321 w 3692679"/>
                  <a:gd name="connsiteY178" fmla="*/ 1821976 h 4102609"/>
                  <a:gd name="connsiteX179" fmla="*/ 3549377 w 3692679"/>
                  <a:gd name="connsiteY179" fmla="*/ 1842448 h 4102609"/>
                  <a:gd name="connsiteX180" fmla="*/ 3501610 w 3692679"/>
                  <a:gd name="connsiteY180" fmla="*/ 1862919 h 4102609"/>
                  <a:gd name="connsiteX181" fmla="*/ 3378780 w 3692679"/>
                  <a:gd name="connsiteY181" fmla="*/ 1835624 h 4102609"/>
                  <a:gd name="connsiteX182" fmla="*/ 3303856 w 3692679"/>
                  <a:gd name="connsiteY182" fmla="*/ 1822129 h 4102609"/>
                  <a:gd name="connsiteX183" fmla="*/ 3310679 w 3692679"/>
                  <a:gd name="connsiteY183" fmla="*/ 1603747 h 4102609"/>
                  <a:gd name="connsiteX184" fmla="*/ 3297030 w 3692679"/>
                  <a:gd name="connsiteY184" fmla="*/ 1487731 h 4102609"/>
                  <a:gd name="connsiteX185" fmla="*/ 3303718 w 3692679"/>
                  <a:gd name="connsiteY185" fmla="*/ 1398895 h 4102609"/>
                  <a:gd name="connsiteX186" fmla="*/ 3296894 w 3692679"/>
                  <a:gd name="connsiteY186" fmla="*/ 1378424 h 4102609"/>
                  <a:gd name="connsiteX187" fmla="*/ 3290070 w 3692679"/>
                  <a:gd name="connsiteY187" fmla="*/ 1357952 h 4102609"/>
                  <a:gd name="connsiteX188" fmla="*/ 3071706 w 3692679"/>
                  <a:gd name="connsiteY188" fmla="*/ 1330657 h 4102609"/>
                  <a:gd name="connsiteX189" fmla="*/ 2846518 w 3692679"/>
                  <a:gd name="connsiteY189" fmla="*/ 1337480 h 4102609"/>
                  <a:gd name="connsiteX190" fmla="*/ 2805691 w 3692679"/>
                  <a:gd name="connsiteY190" fmla="*/ 1351242 h 4102609"/>
                  <a:gd name="connsiteX191" fmla="*/ 2792043 w 3692679"/>
                  <a:gd name="connsiteY191" fmla="*/ 1385364 h 4102609"/>
                  <a:gd name="connsiteX192" fmla="*/ 2791927 w 3692679"/>
                  <a:gd name="connsiteY192" fmla="*/ 1473958 h 4102609"/>
                  <a:gd name="connsiteX193" fmla="*/ 2785103 w 3692679"/>
                  <a:gd name="connsiteY193" fmla="*/ 1521725 h 4102609"/>
                  <a:gd name="connsiteX194" fmla="*/ 2791927 w 3692679"/>
                  <a:gd name="connsiteY194" fmla="*/ 1705970 h 4102609"/>
                  <a:gd name="connsiteX195" fmla="*/ 2805574 w 3692679"/>
                  <a:gd name="connsiteY195" fmla="*/ 1808328 h 4102609"/>
                  <a:gd name="connsiteX196" fmla="*/ 2798750 w 3692679"/>
                  <a:gd name="connsiteY196" fmla="*/ 1835624 h 4102609"/>
                  <a:gd name="connsiteX197" fmla="*/ 2737335 w 3692679"/>
                  <a:gd name="connsiteY197" fmla="*/ 1828800 h 4102609"/>
                  <a:gd name="connsiteX198" fmla="*/ 2614506 w 3692679"/>
                  <a:gd name="connsiteY198" fmla="*/ 1821976 h 4102609"/>
                  <a:gd name="connsiteX199" fmla="*/ 2348374 w 3692679"/>
                  <a:gd name="connsiteY199" fmla="*/ 1808328 h 4102609"/>
                  <a:gd name="connsiteX200" fmla="*/ 2225638 w 3692679"/>
                  <a:gd name="connsiteY200" fmla="*/ 1815305 h 4102609"/>
                  <a:gd name="connsiteX201" fmla="*/ 2150573 w 3692679"/>
                  <a:gd name="connsiteY201" fmla="*/ 1815305 h 4102609"/>
                  <a:gd name="connsiteX202" fmla="*/ 1979968 w 3692679"/>
                  <a:gd name="connsiteY202" fmla="*/ 1808480 h 4102609"/>
                  <a:gd name="connsiteX203" fmla="*/ 1918470 w 3692679"/>
                  <a:gd name="connsiteY203" fmla="*/ 1753737 h 4102609"/>
                  <a:gd name="connsiteX204" fmla="*/ 1877527 w 3692679"/>
                  <a:gd name="connsiteY204" fmla="*/ 1692322 h 4102609"/>
                  <a:gd name="connsiteX205" fmla="*/ 1863879 w 3692679"/>
                  <a:gd name="connsiteY205" fmla="*/ 1671851 h 4102609"/>
                  <a:gd name="connsiteX206" fmla="*/ 1822935 w 3692679"/>
                  <a:gd name="connsiteY206" fmla="*/ 1630907 h 4102609"/>
                  <a:gd name="connsiteX207" fmla="*/ 1775168 w 3692679"/>
                  <a:gd name="connsiteY207" fmla="*/ 1576316 h 4102609"/>
                  <a:gd name="connsiteX208" fmla="*/ 1720577 w 3692679"/>
                  <a:gd name="connsiteY208" fmla="*/ 1514901 h 4102609"/>
                  <a:gd name="connsiteX209" fmla="*/ 1679634 w 3692679"/>
                  <a:gd name="connsiteY209" fmla="*/ 1487606 h 4102609"/>
                  <a:gd name="connsiteX210" fmla="*/ 1618219 w 3692679"/>
                  <a:gd name="connsiteY210" fmla="*/ 1439839 h 4102609"/>
                  <a:gd name="connsiteX211" fmla="*/ 1577276 w 3692679"/>
                  <a:gd name="connsiteY211" fmla="*/ 1398895 h 4102609"/>
                  <a:gd name="connsiteX212" fmla="*/ 1536333 w 3692679"/>
                  <a:gd name="connsiteY212" fmla="*/ 1371600 h 4102609"/>
                  <a:gd name="connsiteX213" fmla="*/ 1488565 w 3692679"/>
                  <a:gd name="connsiteY213" fmla="*/ 1310185 h 4102609"/>
                  <a:gd name="connsiteX214" fmla="*/ 1468094 w 3692679"/>
                  <a:gd name="connsiteY214" fmla="*/ 1289713 h 4102609"/>
                  <a:gd name="connsiteX215" fmla="*/ 1447622 w 3692679"/>
                  <a:gd name="connsiteY215" fmla="*/ 1282889 h 4102609"/>
                  <a:gd name="connsiteX216" fmla="*/ 1420327 w 3692679"/>
                  <a:gd name="connsiteY216" fmla="*/ 1248770 h 4102609"/>
                  <a:gd name="connsiteX217" fmla="*/ 1393031 w 3692679"/>
                  <a:gd name="connsiteY217" fmla="*/ 1214651 h 4102609"/>
                  <a:gd name="connsiteX218" fmla="*/ 1379383 w 3692679"/>
                  <a:gd name="connsiteY218" fmla="*/ 1194179 h 4102609"/>
                  <a:gd name="connsiteX219" fmla="*/ 1338440 w 3692679"/>
                  <a:gd name="connsiteY219" fmla="*/ 1153236 h 4102609"/>
                  <a:gd name="connsiteX220" fmla="*/ 1304321 w 3692679"/>
                  <a:gd name="connsiteY220" fmla="*/ 1125940 h 4102609"/>
                  <a:gd name="connsiteX221" fmla="*/ 1290673 w 3692679"/>
                  <a:gd name="connsiteY221" fmla="*/ 1098645 h 4102609"/>
                  <a:gd name="connsiteX222" fmla="*/ 1270201 w 3692679"/>
                  <a:gd name="connsiteY222" fmla="*/ 1084997 h 4102609"/>
                  <a:gd name="connsiteX223" fmla="*/ 1242906 w 3692679"/>
                  <a:gd name="connsiteY223" fmla="*/ 1064525 h 4102609"/>
                  <a:gd name="connsiteX224" fmla="*/ 1297551 w 3692679"/>
                  <a:gd name="connsiteY224" fmla="*/ 873530 h 4102609"/>
                  <a:gd name="connsiteX225" fmla="*/ 1345320 w 3692679"/>
                  <a:gd name="connsiteY225" fmla="*/ 743866 h 4102609"/>
                  <a:gd name="connsiteX226" fmla="*/ 1331672 w 3692679"/>
                  <a:gd name="connsiteY226" fmla="*/ 696095 h 4102609"/>
                  <a:gd name="connsiteX227" fmla="*/ 1249782 w 3692679"/>
                  <a:gd name="connsiteY227" fmla="*/ 696095 h 4102609"/>
                  <a:gd name="connsiteX228" fmla="*/ 1113344 w 3692679"/>
                  <a:gd name="connsiteY228" fmla="*/ 621082 h 4102609"/>
                  <a:gd name="connsiteX229" fmla="*/ 949519 w 3692679"/>
                  <a:gd name="connsiteY229" fmla="*/ 545956 h 4102609"/>
                  <a:gd name="connsiteX230" fmla="*/ 846197 w 3692679"/>
                  <a:gd name="connsiteY230" fmla="*/ 484536 h 4102609"/>
                  <a:gd name="connsiteX231" fmla="*/ 772090 w 3692679"/>
                  <a:gd name="connsiteY231" fmla="*/ 450415 h 4102609"/>
                  <a:gd name="connsiteX232" fmla="*/ 717496 w 3692679"/>
                  <a:gd name="connsiteY232" fmla="*/ 429940 h 4102609"/>
                  <a:gd name="connsiteX233" fmla="*/ 662904 w 3692679"/>
                  <a:gd name="connsiteY233" fmla="*/ 388994 h 4102609"/>
                  <a:gd name="connsiteX234" fmla="*/ 642430 w 3692679"/>
                  <a:gd name="connsiteY234" fmla="*/ 375345 h 4102609"/>
                  <a:gd name="connsiteX235" fmla="*/ 574189 w 3692679"/>
                  <a:gd name="connsiteY235" fmla="*/ 368521 h 4102609"/>
                  <a:gd name="connsiteX236" fmla="*/ 560564 w 3692679"/>
                  <a:gd name="connsiteY236" fmla="*/ 354900 h 4102609"/>
                  <a:gd name="connsiteX237" fmla="*/ 669728 w 3692679"/>
                  <a:gd name="connsiteY237" fmla="*/ 163787 h 4102609"/>
                  <a:gd name="connsiteX238" fmla="*/ 642457 w 3692679"/>
                  <a:gd name="connsiteY238" fmla="*/ 109204 h 4102609"/>
                  <a:gd name="connsiteX239" fmla="*/ 581060 w 3692679"/>
                  <a:gd name="connsiteY239" fmla="*/ 68261 h 4102609"/>
                  <a:gd name="connsiteX240" fmla="*/ 512772 w 3692679"/>
                  <a:gd name="connsiteY240" fmla="*/ 34122 h 4102609"/>
                  <a:gd name="connsiteX241" fmla="*/ 451335 w 3692679"/>
                  <a:gd name="connsiteY241" fmla="*/ 27295 h 4102609"/>
                  <a:gd name="connsiteX242" fmla="*/ 444512 w 3692679"/>
                  <a:gd name="connsiteY242" fmla="*/ 0 h 4102609"/>
                  <a:gd name="connsiteX0" fmla="*/ 444512 w 3692679"/>
                  <a:gd name="connsiteY0" fmla="*/ 0 h 4102609"/>
                  <a:gd name="connsiteX1" fmla="*/ 444512 w 3692679"/>
                  <a:gd name="connsiteY1" fmla="*/ 0 h 4102609"/>
                  <a:gd name="connsiteX2" fmla="*/ 410392 w 3692679"/>
                  <a:gd name="connsiteY2" fmla="*/ 54591 h 4102609"/>
                  <a:gd name="connsiteX3" fmla="*/ 389921 w 3692679"/>
                  <a:gd name="connsiteY3" fmla="*/ 75063 h 4102609"/>
                  <a:gd name="connsiteX4" fmla="*/ 383097 w 3692679"/>
                  <a:gd name="connsiteY4" fmla="*/ 102358 h 4102609"/>
                  <a:gd name="connsiteX5" fmla="*/ 369449 w 3692679"/>
                  <a:gd name="connsiteY5" fmla="*/ 122830 h 4102609"/>
                  <a:gd name="connsiteX6" fmla="*/ 348977 w 3692679"/>
                  <a:gd name="connsiteY6" fmla="*/ 163773 h 4102609"/>
                  <a:gd name="connsiteX7" fmla="*/ 328506 w 3692679"/>
                  <a:gd name="connsiteY7" fmla="*/ 177421 h 4102609"/>
                  <a:gd name="connsiteX8" fmla="*/ 321682 w 3692679"/>
                  <a:gd name="connsiteY8" fmla="*/ 204716 h 4102609"/>
                  <a:gd name="connsiteX9" fmla="*/ 308034 w 3692679"/>
                  <a:gd name="connsiteY9" fmla="*/ 225188 h 4102609"/>
                  <a:gd name="connsiteX10" fmla="*/ 267091 w 3692679"/>
                  <a:gd name="connsiteY10" fmla="*/ 293427 h 4102609"/>
                  <a:gd name="connsiteX11" fmla="*/ 260267 w 3692679"/>
                  <a:gd name="connsiteY11" fmla="*/ 313898 h 4102609"/>
                  <a:gd name="connsiteX12" fmla="*/ 232971 w 3692679"/>
                  <a:gd name="connsiteY12" fmla="*/ 354842 h 4102609"/>
                  <a:gd name="connsiteX13" fmla="*/ 226147 w 3692679"/>
                  <a:gd name="connsiteY13" fmla="*/ 375313 h 4102609"/>
                  <a:gd name="connsiteX14" fmla="*/ 212500 w 3692679"/>
                  <a:gd name="connsiteY14" fmla="*/ 395785 h 4102609"/>
                  <a:gd name="connsiteX15" fmla="*/ 205676 w 3692679"/>
                  <a:gd name="connsiteY15" fmla="*/ 416257 h 4102609"/>
                  <a:gd name="connsiteX16" fmla="*/ 192028 w 3692679"/>
                  <a:gd name="connsiteY16" fmla="*/ 443552 h 4102609"/>
                  <a:gd name="connsiteX17" fmla="*/ 178380 w 3692679"/>
                  <a:gd name="connsiteY17" fmla="*/ 464024 h 4102609"/>
                  <a:gd name="connsiteX18" fmla="*/ 164733 w 3692679"/>
                  <a:gd name="connsiteY18" fmla="*/ 491319 h 4102609"/>
                  <a:gd name="connsiteX19" fmla="*/ 151085 w 3692679"/>
                  <a:gd name="connsiteY19" fmla="*/ 511791 h 4102609"/>
                  <a:gd name="connsiteX20" fmla="*/ 130613 w 3692679"/>
                  <a:gd name="connsiteY20" fmla="*/ 573206 h 4102609"/>
                  <a:gd name="connsiteX21" fmla="*/ 116965 w 3692679"/>
                  <a:gd name="connsiteY21" fmla="*/ 593677 h 4102609"/>
                  <a:gd name="connsiteX22" fmla="*/ 96494 w 3692679"/>
                  <a:gd name="connsiteY22" fmla="*/ 648268 h 4102609"/>
                  <a:gd name="connsiteX23" fmla="*/ 82846 w 3692679"/>
                  <a:gd name="connsiteY23" fmla="*/ 668740 h 4102609"/>
                  <a:gd name="connsiteX24" fmla="*/ 62374 w 3692679"/>
                  <a:gd name="connsiteY24" fmla="*/ 709683 h 4102609"/>
                  <a:gd name="connsiteX25" fmla="*/ 48727 w 3692679"/>
                  <a:gd name="connsiteY25" fmla="*/ 757451 h 4102609"/>
                  <a:gd name="connsiteX26" fmla="*/ 35079 w 3692679"/>
                  <a:gd name="connsiteY26" fmla="*/ 798394 h 4102609"/>
                  <a:gd name="connsiteX27" fmla="*/ 21431 w 3692679"/>
                  <a:gd name="connsiteY27" fmla="*/ 818866 h 4102609"/>
                  <a:gd name="connsiteX28" fmla="*/ 7783 w 3692679"/>
                  <a:gd name="connsiteY28" fmla="*/ 859809 h 4102609"/>
                  <a:gd name="connsiteX29" fmla="*/ 959 w 3692679"/>
                  <a:gd name="connsiteY29" fmla="*/ 880280 h 4102609"/>
                  <a:gd name="connsiteX30" fmla="*/ 959 w 3692679"/>
                  <a:gd name="connsiteY30" fmla="*/ 900752 h 4102609"/>
                  <a:gd name="connsiteX31" fmla="*/ 959 w 3692679"/>
                  <a:gd name="connsiteY31" fmla="*/ 900752 h 4102609"/>
                  <a:gd name="connsiteX32" fmla="*/ 62374 w 3692679"/>
                  <a:gd name="connsiteY32" fmla="*/ 893928 h 4102609"/>
                  <a:gd name="connsiteX33" fmla="*/ 198852 w 3692679"/>
                  <a:gd name="connsiteY33" fmla="*/ 914400 h 4102609"/>
                  <a:gd name="connsiteX34" fmla="*/ 287562 w 3692679"/>
                  <a:gd name="connsiteY34" fmla="*/ 921224 h 4102609"/>
                  <a:gd name="connsiteX35" fmla="*/ 328506 w 3692679"/>
                  <a:gd name="connsiteY35" fmla="*/ 934871 h 4102609"/>
                  <a:gd name="connsiteX36" fmla="*/ 426539 w 3692679"/>
                  <a:gd name="connsiteY36" fmla="*/ 1010019 h 4102609"/>
                  <a:gd name="connsiteX37" fmla="*/ 512771 w 3692679"/>
                  <a:gd name="connsiteY37" fmla="*/ 1071439 h 4102609"/>
                  <a:gd name="connsiteX38" fmla="*/ 628783 w 3692679"/>
                  <a:gd name="connsiteY38" fmla="*/ 1105562 h 4102609"/>
                  <a:gd name="connsiteX39" fmla="*/ 697025 w 3692679"/>
                  <a:gd name="connsiteY39" fmla="*/ 1146509 h 4102609"/>
                  <a:gd name="connsiteX40" fmla="*/ 758442 w 3692679"/>
                  <a:gd name="connsiteY40" fmla="*/ 1173807 h 4102609"/>
                  <a:gd name="connsiteX41" fmla="*/ 819859 w 3692679"/>
                  <a:gd name="connsiteY41" fmla="*/ 1235226 h 4102609"/>
                  <a:gd name="connsiteX42" fmla="*/ 881277 w 3692679"/>
                  <a:gd name="connsiteY42" fmla="*/ 1262524 h 4102609"/>
                  <a:gd name="connsiteX43" fmla="*/ 963127 w 3692679"/>
                  <a:gd name="connsiteY43" fmla="*/ 1323833 h 4102609"/>
                  <a:gd name="connsiteX44" fmla="*/ 976774 w 3692679"/>
                  <a:gd name="connsiteY44" fmla="*/ 1364776 h 4102609"/>
                  <a:gd name="connsiteX45" fmla="*/ 990422 w 3692679"/>
                  <a:gd name="connsiteY45" fmla="*/ 1405719 h 4102609"/>
                  <a:gd name="connsiteX46" fmla="*/ 1038232 w 3692679"/>
                  <a:gd name="connsiteY46" fmla="*/ 1460433 h 4102609"/>
                  <a:gd name="connsiteX47" fmla="*/ 1045101 w 3692679"/>
                  <a:gd name="connsiteY47" fmla="*/ 1535627 h 4102609"/>
                  <a:gd name="connsiteX48" fmla="*/ 1010894 w 3692679"/>
                  <a:gd name="connsiteY48" fmla="*/ 1624083 h 4102609"/>
                  <a:gd name="connsiteX49" fmla="*/ 997246 w 3692679"/>
                  <a:gd name="connsiteY49" fmla="*/ 1665027 h 4102609"/>
                  <a:gd name="connsiteX50" fmla="*/ 990422 w 3692679"/>
                  <a:gd name="connsiteY50" fmla="*/ 1685498 h 4102609"/>
                  <a:gd name="connsiteX51" fmla="*/ 1010894 w 3692679"/>
                  <a:gd name="connsiteY51" fmla="*/ 1760561 h 4102609"/>
                  <a:gd name="connsiteX52" fmla="*/ 1051837 w 3692679"/>
                  <a:gd name="connsiteY52" fmla="*/ 1821976 h 4102609"/>
                  <a:gd name="connsiteX53" fmla="*/ 1072309 w 3692679"/>
                  <a:gd name="connsiteY53" fmla="*/ 1835624 h 4102609"/>
                  <a:gd name="connsiteX54" fmla="*/ 1079133 w 3692679"/>
                  <a:gd name="connsiteY54" fmla="*/ 1856095 h 4102609"/>
                  <a:gd name="connsiteX55" fmla="*/ 1120076 w 3692679"/>
                  <a:gd name="connsiteY55" fmla="*/ 1890215 h 4102609"/>
                  <a:gd name="connsiteX56" fmla="*/ 1167892 w 3692679"/>
                  <a:gd name="connsiteY56" fmla="*/ 1979093 h 4102609"/>
                  <a:gd name="connsiteX57" fmla="*/ 1270201 w 3692679"/>
                  <a:gd name="connsiteY57" fmla="*/ 2047164 h 4102609"/>
                  <a:gd name="connsiteX58" fmla="*/ 1277025 w 3692679"/>
                  <a:gd name="connsiteY58" fmla="*/ 2067636 h 4102609"/>
                  <a:gd name="connsiteX59" fmla="*/ 1304321 w 3692679"/>
                  <a:gd name="connsiteY59" fmla="*/ 2108579 h 4102609"/>
                  <a:gd name="connsiteX60" fmla="*/ 1324792 w 3692679"/>
                  <a:gd name="connsiteY60" fmla="*/ 2149522 h 4102609"/>
                  <a:gd name="connsiteX61" fmla="*/ 1331616 w 3692679"/>
                  <a:gd name="connsiteY61" fmla="*/ 2169994 h 4102609"/>
                  <a:gd name="connsiteX62" fmla="*/ 1352088 w 3692679"/>
                  <a:gd name="connsiteY62" fmla="*/ 2183642 h 4102609"/>
                  <a:gd name="connsiteX63" fmla="*/ 1358912 w 3692679"/>
                  <a:gd name="connsiteY63" fmla="*/ 2204113 h 4102609"/>
                  <a:gd name="connsiteX64" fmla="*/ 1379383 w 3692679"/>
                  <a:gd name="connsiteY64" fmla="*/ 2210937 h 4102609"/>
                  <a:gd name="connsiteX65" fmla="*/ 1420327 w 3692679"/>
                  <a:gd name="connsiteY65" fmla="*/ 2238233 h 4102609"/>
                  <a:gd name="connsiteX66" fmla="*/ 1440798 w 3692679"/>
                  <a:gd name="connsiteY66" fmla="*/ 2245057 h 4102609"/>
                  <a:gd name="connsiteX67" fmla="*/ 1502213 w 3692679"/>
                  <a:gd name="connsiteY67" fmla="*/ 2279176 h 4102609"/>
                  <a:gd name="connsiteX68" fmla="*/ 1563628 w 3692679"/>
                  <a:gd name="connsiteY68" fmla="*/ 2320119 h 4102609"/>
                  <a:gd name="connsiteX69" fmla="*/ 1584100 w 3692679"/>
                  <a:gd name="connsiteY69" fmla="*/ 2333767 h 4102609"/>
                  <a:gd name="connsiteX70" fmla="*/ 1604571 w 3692679"/>
                  <a:gd name="connsiteY70" fmla="*/ 2340591 h 4102609"/>
                  <a:gd name="connsiteX71" fmla="*/ 1618219 w 3692679"/>
                  <a:gd name="connsiteY71" fmla="*/ 2361063 h 4102609"/>
                  <a:gd name="connsiteX72" fmla="*/ 1638691 w 3692679"/>
                  <a:gd name="connsiteY72" fmla="*/ 2367886 h 4102609"/>
                  <a:gd name="connsiteX73" fmla="*/ 1679634 w 3692679"/>
                  <a:gd name="connsiteY73" fmla="*/ 2395182 h 4102609"/>
                  <a:gd name="connsiteX74" fmla="*/ 1700106 w 3692679"/>
                  <a:gd name="connsiteY74" fmla="*/ 2408830 h 4102609"/>
                  <a:gd name="connsiteX75" fmla="*/ 1727401 w 3692679"/>
                  <a:gd name="connsiteY75" fmla="*/ 2429301 h 4102609"/>
                  <a:gd name="connsiteX76" fmla="*/ 1768344 w 3692679"/>
                  <a:gd name="connsiteY76" fmla="*/ 2456597 h 4102609"/>
                  <a:gd name="connsiteX77" fmla="*/ 1829759 w 3692679"/>
                  <a:gd name="connsiteY77" fmla="*/ 2497540 h 4102609"/>
                  <a:gd name="connsiteX78" fmla="*/ 1850231 w 3692679"/>
                  <a:gd name="connsiteY78" fmla="*/ 2511188 h 4102609"/>
                  <a:gd name="connsiteX79" fmla="*/ 1870703 w 3692679"/>
                  <a:gd name="connsiteY79" fmla="*/ 2531660 h 4102609"/>
                  <a:gd name="connsiteX80" fmla="*/ 1891174 w 3692679"/>
                  <a:gd name="connsiteY80" fmla="*/ 2538483 h 4102609"/>
                  <a:gd name="connsiteX81" fmla="*/ 1938941 w 3692679"/>
                  <a:gd name="connsiteY81" fmla="*/ 2572603 h 4102609"/>
                  <a:gd name="connsiteX82" fmla="*/ 1979885 w 3692679"/>
                  <a:gd name="connsiteY82" fmla="*/ 2599898 h 4102609"/>
                  <a:gd name="connsiteX83" fmla="*/ 2020828 w 3692679"/>
                  <a:gd name="connsiteY83" fmla="*/ 2627194 h 4102609"/>
                  <a:gd name="connsiteX84" fmla="*/ 2061771 w 3692679"/>
                  <a:gd name="connsiteY84" fmla="*/ 2640842 h 4102609"/>
                  <a:gd name="connsiteX85" fmla="*/ 2102715 w 3692679"/>
                  <a:gd name="connsiteY85" fmla="*/ 2654489 h 4102609"/>
                  <a:gd name="connsiteX86" fmla="*/ 2123186 w 3692679"/>
                  <a:gd name="connsiteY86" fmla="*/ 2661313 h 4102609"/>
                  <a:gd name="connsiteX87" fmla="*/ 2150482 w 3692679"/>
                  <a:gd name="connsiteY87" fmla="*/ 2668137 h 4102609"/>
                  <a:gd name="connsiteX88" fmla="*/ 2170953 w 3692679"/>
                  <a:gd name="connsiteY88" fmla="*/ 2674961 h 4102609"/>
                  <a:gd name="connsiteX89" fmla="*/ 2211897 w 3692679"/>
                  <a:gd name="connsiteY89" fmla="*/ 2681785 h 4102609"/>
                  <a:gd name="connsiteX90" fmla="*/ 2355297 w 3692679"/>
                  <a:gd name="connsiteY90" fmla="*/ 2770728 h 4102609"/>
                  <a:gd name="connsiteX91" fmla="*/ 2423640 w 3692679"/>
                  <a:gd name="connsiteY91" fmla="*/ 2839210 h 4102609"/>
                  <a:gd name="connsiteX92" fmla="*/ 2546479 w 3692679"/>
                  <a:gd name="connsiteY92" fmla="*/ 2900635 h 4102609"/>
                  <a:gd name="connsiteX93" fmla="*/ 2628263 w 3692679"/>
                  <a:gd name="connsiteY93" fmla="*/ 2941341 h 4102609"/>
                  <a:gd name="connsiteX94" fmla="*/ 2689680 w 3692679"/>
                  <a:gd name="connsiteY94" fmla="*/ 2982287 h 4102609"/>
                  <a:gd name="connsiteX95" fmla="*/ 2696392 w 3692679"/>
                  <a:gd name="connsiteY95" fmla="*/ 2995683 h 4102609"/>
                  <a:gd name="connsiteX96" fmla="*/ 2703216 w 3692679"/>
                  <a:gd name="connsiteY96" fmla="*/ 3016155 h 4102609"/>
                  <a:gd name="connsiteX97" fmla="*/ 2723688 w 3692679"/>
                  <a:gd name="connsiteY97" fmla="*/ 3057098 h 4102609"/>
                  <a:gd name="connsiteX98" fmla="*/ 2716864 w 3692679"/>
                  <a:gd name="connsiteY98" fmla="*/ 3118513 h 4102609"/>
                  <a:gd name="connsiteX99" fmla="*/ 2655560 w 3692679"/>
                  <a:gd name="connsiteY99" fmla="*/ 3193845 h 4102609"/>
                  <a:gd name="connsiteX100" fmla="*/ 2621439 w 3692679"/>
                  <a:gd name="connsiteY100" fmla="*/ 3248441 h 4102609"/>
                  <a:gd name="connsiteX101" fmla="*/ 2594034 w 3692679"/>
                  <a:gd name="connsiteY101" fmla="*/ 3323230 h 4102609"/>
                  <a:gd name="connsiteX102" fmla="*/ 2634977 w 3692679"/>
                  <a:gd name="connsiteY102" fmla="*/ 3357349 h 4102609"/>
                  <a:gd name="connsiteX103" fmla="*/ 2655449 w 3692679"/>
                  <a:gd name="connsiteY103" fmla="*/ 3364173 h 4102609"/>
                  <a:gd name="connsiteX104" fmla="*/ 2675921 w 3692679"/>
                  <a:gd name="connsiteY104" fmla="*/ 3377821 h 4102609"/>
                  <a:gd name="connsiteX105" fmla="*/ 2696392 w 3692679"/>
                  <a:gd name="connsiteY105" fmla="*/ 3384645 h 4102609"/>
                  <a:gd name="connsiteX106" fmla="*/ 2757807 w 3692679"/>
                  <a:gd name="connsiteY106" fmla="*/ 3418764 h 4102609"/>
                  <a:gd name="connsiteX107" fmla="*/ 2778279 w 3692679"/>
                  <a:gd name="connsiteY107" fmla="*/ 3432412 h 4102609"/>
                  <a:gd name="connsiteX108" fmla="*/ 2826164 w 3692679"/>
                  <a:gd name="connsiteY108" fmla="*/ 3473648 h 4102609"/>
                  <a:gd name="connsiteX109" fmla="*/ 2880757 w 3692679"/>
                  <a:gd name="connsiteY109" fmla="*/ 3507771 h 4102609"/>
                  <a:gd name="connsiteX110" fmla="*/ 2921580 w 3692679"/>
                  <a:gd name="connsiteY110" fmla="*/ 3500651 h 4102609"/>
                  <a:gd name="connsiteX111" fmla="*/ 2989944 w 3692679"/>
                  <a:gd name="connsiteY111" fmla="*/ 3439525 h 4102609"/>
                  <a:gd name="connsiteX112" fmla="*/ 3092177 w 3692679"/>
                  <a:gd name="connsiteY112" fmla="*/ 3370997 h 4102609"/>
                  <a:gd name="connsiteX113" fmla="*/ 3105825 w 3692679"/>
                  <a:gd name="connsiteY113" fmla="*/ 3350525 h 4102609"/>
                  <a:gd name="connsiteX114" fmla="*/ 3119473 w 3692679"/>
                  <a:gd name="connsiteY114" fmla="*/ 3370997 h 4102609"/>
                  <a:gd name="connsiteX115" fmla="*/ 3126297 w 3692679"/>
                  <a:gd name="connsiteY115" fmla="*/ 3391468 h 4102609"/>
                  <a:gd name="connsiteX116" fmla="*/ 3167240 w 3692679"/>
                  <a:gd name="connsiteY116" fmla="*/ 3418764 h 4102609"/>
                  <a:gd name="connsiteX117" fmla="*/ 3187712 w 3692679"/>
                  <a:gd name="connsiteY117" fmla="*/ 3432412 h 4102609"/>
                  <a:gd name="connsiteX118" fmla="*/ 3228655 w 3692679"/>
                  <a:gd name="connsiteY118" fmla="*/ 3405116 h 4102609"/>
                  <a:gd name="connsiteX119" fmla="*/ 3242303 w 3692679"/>
                  <a:gd name="connsiteY119" fmla="*/ 3425588 h 4102609"/>
                  <a:gd name="connsiteX120" fmla="*/ 3283246 w 3692679"/>
                  <a:gd name="connsiteY120" fmla="*/ 3459707 h 4102609"/>
                  <a:gd name="connsiteX121" fmla="*/ 3310541 w 3692679"/>
                  <a:gd name="connsiteY121" fmla="*/ 3500651 h 4102609"/>
                  <a:gd name="connsiteX122" fmla="*/ 3296894 w 3692679"/>
                  <a:gd name="connsiteY122" fmla="*/ 3521122 h 4102609"/>
                  <a:gd name="connsiteX123" fmla="*/ 3283246 w 3692679"/>
                  <a:gd name="connsiteY123" fmla="*/ 3562066 h 4102609"/>
                  <a:gd name="connsiteX124" fmla="*/ 3269598 w 3692679"/>
                  <a:gd name="connsiteY124" fmla="*/ 3582537 h 4102609"/>
                  <a:gd name="connsiteX125" fmla="*/ 3262774 w 3692679"/>
                  <a:gd name="connsiteY125" fmla="*/ 3603009 h 4102609"/>
                  <a:gd name="connsiteX126" fmla="*/ 3290070 w 3692679"/>
                  <a:gd name="connsiteY126" fmla="*/ 3650776 h 4102609"/>
                  <a:gd name="connsiteX127" fmla="*/ 3310541 w 3692679"/>
                  <a:gd name="connsiteY127" fmla="*/ 3664424 h 4102609"/>
                  <a:gd name="connsiteX128" fmla="*/ 3351485 w 3692679"/>
                  <a:gd name="connsiteY128" fmla="*/ 3691719 h 4102609"/>
                  <a:gd name="connsiteX129" fmla="*/ 3371956 w 3692679"/>
                  <a:gd name="connsiteY129" fmla="*/ 3705367 h 4102609"/>
                  <a:gd name="connsiteX130" fmla="*/ 3378780 w 3692679"/>
                  <a:gd name="connsiteY130" fmla="*/ 3725839 h 4102609"/>
                  <a:gd name="connsiteX131" fmla="*/ 3392428 w 3692679"/>
                  <a:gd name="connsiteY131" fmla="*/ 3746310 h 4102609"/>
                  <a:gd name="connsiteX132" fmla="*/ 3392569 w 3692679"/>
                  <a:gd name="connsiteY132" fmla="*/ 3835344 h 4102609"/>
                  <a:gd name="connsiteX133" fmla="*/ 3378921 w 3692679"/>
                  <a:gd name="connsiteY133" fmla="*/ 3917238 h 4102609"/>
                  <a:gd name="connsiteX134" fmla="*/ 3420010 w 3692679"/>
                  <a:gd name="connsiteY134" fmla="*/ 3979149 h 4102609"/>
                  <a:gd name="connsiteX135" fmla="*/ 3481283 w 3692679"/>
                  <a:gd name="connsiteY135" fmla="*/ 4046561 h 4102609"/>
                  <a:gd name="connsiteX136" fmla="*/ 3542701 w 3692679"/>
                  <a:gd name="connsiteY136" fmla="*/ 4101750 h 4102609"/>
                  <a:gd name="connsiteX137" fmla="*/ 3583646 w 3692679"/>
                  <a:gd name="connsiteY137" fmla="*/ 4101750 h 4102609"/>
                  <a:gd name="connsiteX138" fmla="*/ 3603968 w 3692679"/>
                  <a:gd name="connsiteY138" fmla="*/ 4005618 h 4102609"/>
                  <a:gd name="connsiteX139" fmla="*/ 3590321 w 3692679"/>
                  <a:gd name="connsiteY139" fmla="*/ 3957851 h 4102609"/>
                  <a:gd name="connsiteX140" fmla="*/ 3576673 w 3692679"/>
                  <a:gd name="connsiteY140" fmla="*/ 3910083 h 4102609"/>
                  <a:gd name="connsiteX141" fmla="*/ 3563025 w 3692679"/>
                  <a:gd name="connsiteY141" fmla="*/ 3889612 h 4102609"/>
                  <a:gd name="connsiteX142" fmla="*/ 3535730 w 3692679"/>
                  <a:gd name="connsiteY142" fmla="*/ 3828197 h 4102609"/>
                  <a:gd name="connsiteX143" fmla="*/ 3515258 w 3692679"/>
                  <a:gd name="connsiteY143" fmla="*/ 3780430 h 4102609"/>
                  <a:gd name="connsiteX144" fmla="*/ 3501610 w 3692679"/>
                  <a:gd name="connsiteY144" fmla="*/ 3759958 h 4102609"/>
                  <a:gd name="connsiteX145" fmla="*/ 3487962 w 3692679"/>
                  <a:gd name="connsiteY145" fmla="*/ 3719015 h 4102609"/>
                  <a:gd name="connsiteX146" fmla="*/ 3474315 w 3692679"/>
                  <a:gd name="connsiteY146" fmla="*/ 3678071 h 4102609"/>
                  <a:gd name="connsiteX147" fmla="*/ 3494933 w 3692679"/>
                  <a:gd name="connsiteY147" fmla="*/ 3644259 h 4102609"/>
                  <a:gd name="connsiteX148" fmla="*/ 3474459 w 3692679"/>
                  <a:gd name="connsiteY148" fmla="*/ 3569191 h 4102609"/>
                  <a:gd name="connsiteX149" fmla="*/ 3488252 w 3692679"/>
                  <a:gd name="connsiteY149" fmla="*/ 3508066 h 4102609"/>
                  <a:gd name="connsiteX150" fmla="*/ 3488253 w 3692679"/>
                  <a:gd name="connsiteY150" fmla="*/ 3398864 h 4102609"/>
                  <a:gd name="connsiteX151" fmla="*/ 3500941 w 3692679"/>
                  <a:gd name="connsiteY151" fmla="*/ 3330616 h 4102609"/>
                  <a:gd name="connsiteX152" fmla="*/ 3501755 w 3692679"/>
                  <a:gd name="connsiteY152" fmla="*/ 3282563 h 4102609"/>
                  <a:gd name="connsiteX153" fmla="*/ 3529053 w 3692679"/>
                  <a:gd name="connsiteY153" fmla="*/ 3241616 h 4102609"/>
                  <a:gd name="connsiteX154" fmla="*/ 3536023 w 3692679"/>
                  <a:gd name="connsiteY154" fmla="*/ 3153169 h 4102609"/>
                  <a:gd name="connsiteX155" fmla="*/ 3563174 w 3692679"/>
                  <a:gd name="connsiteY155" fmla="*/ 3057356 h 4102609"/>
                  <a:gd name="connsiteX156" fmla="*/ 3556350 w 3692679"/>
                  <a:gd name="connsiteY156" fmla="*/ 3043707 h 4102609"/>
                  <a:gd name="connsiteX157" fmla="*/ 3583646 w 3692679"/>
                  <a:gd name="connsiteY157" fmla="*/ 3009585 h 4102609"/>
                  <a:gd name="connsiteX158" fmla="*/ 3549377 w 3692679"/>
                  <a:gd name="connsiteY158" fmla="*/ 2968388 h 4102609"/>
                  <a:gd name="connsiteX159" fmla="*/ 3576673 w 3692679"/>
                  <a:gd name="connsiteY159" fmla="*/ 2886501 h 4102609"/>
                  <a:gd name="connsiteX160" fmla="*/ 3590321 w 3692679"/>
                  <a:gd name="connsiteY160" fmla="*/ 2838734 h 4102609"/>
                  <a:gd name="connsiteX161" fmla="*/ 3603968 w 3692679"/>
                  <a:gd name="connsiteY161" fmla="*/ 2797791 h 4102609"/>
                  <a:gd name="connsiteX162" fmla="*/ 3610792 w 3692679"/>
                  <a:gd name="connsiteY162" fmla="*/ 2770495 h 4102609"/>
                  <a:gd name="connsiteX163" fmla="*/ 3624440 w 3692679"/>
                  <a:gd name="connsiteY163" fmla="*/ 2729552 h 4102609"/>
                  <a:gd name="connsiteX164" fmla="*/ 3631264 w 3692679"/>
                  <a:gd name="connsiteY164" fmla="*/ 2681785 h 4102609"/>
                  <a:gd name="connsiteX165" fmla="*/ 3638088 w 3692679"/>
                  <a:gd name="connsiteY165" fmla="*/ 2654489 h 4102609"/>
                  <a:gd name="connsiteX166" fmla="*/ 3644912 w 3692679"/>
                  <a:gd name="connsiteY166" fmla="*/ 2593074 h 4102609"/>
                  <a:gd name="connsiteX167" fmla="*/ 3658559 w 3692679"/>
                  <a:gd name="connsiteY167" fmla="*/ 2483892 h 4102609"/>
                  <a:gd name="connsiteX168" fmla="*/ 3665383 w 3692679"/>
                  <a:gd name="connsiteY168" fmla="*/ 2333767 h 4102609"/>
                  <a:gd name="connsiteX169" fmla="*/ 3672207 w 3692679"/>
                  <a:gd name="connsiteY169" fmla="*/ 2272352 h 4102609"/>
                  <a:gd name="connsiteX170" fmla="*/ 3692679 w 3692679"/>
                  <a:gd name="connsiteY170" fmla="*/ 1924334 h 4102609"/>
                  <a:gd name="connsiteX171" fmla="*/ 3685855 w 3692679"/>
                  <a:gd name="connsiteY171" fmla="*/ 1828800 h 4102609"/>
                  <a:gd name="connsiteX172" fmla="*/ 3665383 w 3692679"/>
                  <a:gd name="connsiteY172" fmla="*/ 1760561 h 4102609"/>
                  <a:gd name="connsiteX173" fmla="*/ 3658559 w 3692679"/>
                  <a:gd name="connsiteY173" fmla="*/ 1726442 h 4102609"/>
                  <a:gd name="connsiteX174" fmla="*/ 3651735 w 3692679"/>
                  <a:gd name="connsiteY174" fmla="*/ 1705970 h 4102609"/>
                  <a:gd name="connsiteX175" fmla="*/ 3644912 w 3692679"/>
                  <a:gd name="connsiteY175" fmla="*/ 1726442 h 4102609"/>
                  <a:gd name="connsiteX176" fmla="*/ 3631264 w 3692679"/>
                  <a:gd name="connsiteY176" fmla="*/ 1746913 h 4102609"/>
                  <a:gd name="connsiteX177" fmla="*/ 3597144 w 3692679"/>
                  <a:gd name="connsiteY177" fmla="*/ 1801504 h 4102609"/>
                  <a:gd name="connsiteX178" fmla="*/ 3590321 w 3692679"/>
                  <a:gd name="connsiteY178" fmla="*/ 1821976 h 4102609"/>
                  <a:gd name="connsiteX179" fmla="*/ 3549377 w 3692679"/>
                  <a:gd name="connsiteY179" fmla="*/ 1842448 h 4102609"/>
                  <a:gd name="connsiteX180" fmla="*/ 3501610 w 3692679"/>
                  <a:gd name="connsiteY180" fmla="*/ 1862919 h 4102609"/>
                  <a:gd name="connsiteX181" fmla="*/ 3378780 w 3692679"/>
                  <a:gd name="connsiteY181" fmla="*/ 1835624 h 4102609"/>
                  <a:gd name="connsiteX182" fmla="*/ 3303856 w 3692679"/>
                  <a:gd name="connsiteY182" fmla="*/ 1822129 h 4102609"/>
                  <a:gd name="connsiteX183" fmla="*/ 3310679 w 3692679"/>
                  <a:gd name="connsiteY183" fmla="*/ 1603747 h 4102609"/>
                  <a:gd name="connsiteX184" fmla="*/ 3297030 w 3692679"/>
                  <a:gd name="connsiteY184" fmla="*/ 1487731 h 4102609"/>
                  <a:gd name="connsiteX185" fmla="*/ 3303718 w 3692679"/>
                  <a:gd name="connsiteY185" fmla="*/ 1398895 h 4102609"/>
                  <a:gd name="connsiteX186" fmla="*/ 3296894 w 3692679"/>
                  <a:gd name="connsiteY186" fmla="*/ 1378424 h 4102609"/>
                  <a:gd name="connsiteX187" fmla="*/ 3290070 w 3692679"/>
                  <a:gd name="connsiteY187" fmla="*/ 1357952 h 4102609"/>
                  <a:gd name="connsiteX188" fmla="*/ 3071706 w 3692679"/>
                  <a:gd name="connsiteY188" fmla="*/ 1330657 h 4102609"/>
                  <a:gd name="connsiteX189" fmla="*/ 2846518 w 3692679"/>
                  <a:gd name="connsiteY189" fmla="*/ 1337480 h 4102609"/>
                  <a:gd name="connsiteX190" fmla="*/ 2805691 w 3692679"/>
                  <a:gd name="connsiteY190" fmla="*/ 1351242 h 4102609"/>
                  <a:gd name="connsiteX191" fmla="*/ 2792043 w 3692679"/>
                  <a:gd name="connsiteY191" fmla="*/ 1385364 h 4102609"/>
                  <a:gd name="connsiteX192" fmla="*/ 2791927 w 3692679"/>
                  <a:gd name="connsiteY192" fmla="*/ 1473958 h 4102609"/>
                  <a:gd name="connsiteX193" fmla="*/ 2785103 w 3692679"/>
                  <a:gd name="connsiteY193" fmla="*/ 1521725 h 4102609"/>
                  <a:gd name="connsiteX194" fmla="*/ 2791927 w 3692679"/>
                  <a:gd name="connsiteY194" fmla="*/ 1705970 h 4102609"/>
                  <a:gd name="connsiteX195" fmla="*/ 2805574 w 3692679"/>
                  <a:gd name="connsiteY195" fmla="*/ 1808328 h 4102609"/>
                  <a:gd name="connsiteX196" fmla="*/ 2798750 w 3692679"/>
                  <a:gd name="connsiteY196" fmla="*/ 1835624 h 4102609"/>
                  <a:gd name="connsiteX197" fmla="*/ 2737335 w 3692679"/>
                  <a:gd name="connsiteY197" fmla="*/ 1828800 h 4102609"/>
                  <a:gd name="connsiteX198" fmla="*/ 2614506 w 3692679"/>
                  <a:gd name="connsiteY198" fmla="*/ 1821976 h 4102609"/>
                  <a:gd name="connsiteX199" fmla="*/ 2348374 w 3692679"/>
                  <a:gd name="connsiteY199" fmla="*/ 1808328 h 4102609"/>
                  <a:gd name="connsiteX200" fmla="*/ 2225638 w 3692679"/>
                  <a:gd name="connsiteY200" fmla="*/ 1815305 h 4102609"/>
                  <a:gd name="connsiteX201" fmla="*/ 2150573 w 3692679"/>
                  <a:gd name="connsiteY201" fmla="*/ 1815305 h 4102609"/>
                  <a:gd name="connsiteX202" fmla="*/ 1979968 w 3692679"/>
                  <a:gd name="connsiteY202" fmla="*/ 1808480 h 4102609"/>
                  <a:gd name="connsiteX203" fmla="*/ 1918470 w 3692679"/>
                  <a:gd name="connsiteY203" fmla="*/ 1753737 h 4102609"/>
                  <a:gd name="connsiteX204" fmla="*/ 1877527 w 3692679"/>
                  <a:gd name="connsiteY204" fmla="*/ 1692322 h 4102609"/>
                  <a:gd name="connsiteX205" fmla="*/ 1863879 w 3692679"/>
                  <a:gd name="connsiteY205" fmla="*/ 1671851 h 4102609"/>
                  <a:gd name="connsiteX206" fmla="*/ 1822935 w 3692679"/>
                  <a:gd name="connsiteY206" fmla="*/ 1630907 h 4102609"/>
                  <a:gd name="connsiteX207" fmla="*/ 1775168 w 3692679"/>
                  <a:gd name="connsiteY207" fmla="*/ 1576316 h 4102609"/>
                  <a:gd name="connsiteX208" fmla="*/ 1720577 w 3692679"/>
                  <a:gd name="connsiteY208" fmla="*/ 1514901 h 4102609"/>
                  <a:gd name="connsiteX209" fmla="*/ 1679634 w 3692679"/>
                  <a:gd name="connsiteY209" fmla="*/ 1487606 h 4102609"/>
                  <a:gd name="connsiteX210" fmla="*/ 1618219 w 3692679"/>
                  <a:gd name="connsiteY210" fmla="*/ 1439839 h 4102609"/>
                  <a:gd name="connsiteX211" fmla="*/ 1577276 w 3692679"/>
                  <a:gd name="connsiteY211" fmla="*/ 1398895 h 4102609"/>
                  <a:gd name="connsiteX212" fmla="*/ 1536333 w 3692679"/>
                  <a:gd name="connsiteY212" fmla="*/ 1371600 h 4102609"/>
                  <a:gd name="connsiteX213" fmla="*/ 1488565 w 3692679"/>
                  <a:gd name="connsiteY213" fmla="*/ 1310185 h 4102609"/>
                  <a:gd name="connsiteX214" fmla="*/ 1468094 w 3692679"/>
                  <a:gd name="connsiteY214" fmla="*/ 1289713 h 4102609"/>
                  <a:gd name="connsiteX215" fmla="*/ 1447622 w 3692679"/>
                  <a:gd name="connsiteY215" fmla="*/ 1282889 h 4102609"/>
                  <a:gd name="connsiteX216" fmla="*/ 1420327 w 3692679"/>
                  <a:gd name="connsiteY216" fmla="*/ 1248770 h 4102609"/>
                  <a:gd name="connsiteX217" fmla="*/ 1393031 w 3692679"/>
                  <a:gd name="connsiteY217" fmla="*/ 1214651 h 4102609"/>
                  <a:gd name="connsiteX218" fmla="*/ 1379383 w 3692679"/>
                  <a:gd name="connsiteY218" fmla="*/ 1194179 h 4102609"/>
                  <a:gd name="connsiteX219" fmla="*/ 1338440 w 3692679"/>
                  <a:gd name="connsiteY219" fmla="*/ 1153236 h 4102609"/>
                  <a:gd name="connsiteX220" fmla="*/ 1304321 w 3692679"/>
                  <a:gd name="connsiteY220" fmla="*/ 1125940 h 4102609"/>
                  <a:gd name="connsiteX221" fmla="*/ 1290673 w 3692679"/>
                  <a:gd name="connsiteY221" fmla="*/ 1098645 h 4102609"/>
                  <a:gd name="connsiteX222" fmla="*/ 1270201 w 3692679"/>
                  <a:gd name="connsiteY222" fmla="*/ 1084997 h 4102609"/>
                  <a:gd name="connsiteX223" fmla="*/ 1242906 w 3692679"/>
                  <a:gd name="connsiteY223" fmla="*/ 1064525 h 4102609"/>
                  <a:gd name="connsiteX224" fmla="*/ 1297551 w 3692679"/>
                  <a:gd name="connsiteY224" fmla="*/ 873530 h 4102609"/>
                  <a:gd name="connsiteX225" fmla="*/ 1345320 w 3692679"/>
                  <a:gd name="connsiteY225" fmla="*/ 743866 h 4102609"/>
                  <a:gd name="connsiteX226" fmla="*/ 1331672 w 3692679"/>
                  <a:gd name="connsiteY226" fmla="*/ 696095 h 4102609"/>
                  <a:gd name="connsiteX227" fmla="*/ 1249782 w 3692679"/>
                  <a:gd name="connsiteY227" fmla="*/ 696095 h 4102609"/>
                  <a:gd name="connsiteX228" fmla="*/ 1113344 w 3692679"/>
                  <a:gd name="connsiteY228" fmla="*/ 621082 h 4102609"/>
                  <a:gd name="connsiteX229" fmla="*/ 949519 w 3692679"/>
                  <a:gd name="connsiteY229" fmla="*/ 545956 h 4102609"/>
                  <a:gd name="connsiteX230" fmla="*/ 846197 w 3692679"/>
                  <a:gd name="connsiteY230" fmla="*/ 484536 h 4102609"/>
                  <a:gd name="connsiteX231" fmla="*/ 772090 w 3692679"/>
                  <a:gd name="connsiteY231" fmla="*/ 450415 h 4102609"/>
                  <a:gd name="connsiteX232" fmla="*/ 717496 w 3692679"/>
                  <a:gd name="connsiteY232" fmla="*/ 429940 h 4102609"/>
                  <a:gd name="connsiteX233" fmla="*/ 662904 w 3692679"/>
                  <a:gd name="connsiteY233" fmla="*/ 388994 h 4102609"/>
                  <a:gd name="connsiteX234" fmla="*/ 642430 w 3692679"/>
                  <a:gd name="connsiteY234" fmla="*/ 375345 h 4102609"/>
                  <a:gd name="connsiteX235" fmla="*/ 574189 w 3692679"/>
                  <a:gd name="connsiteY235" fmla="*/ 368521 h 4102609"/>
                  <a:gd name="connsiteX236" fmla="*/ 560564 w 3692679"/>
                  <a:gd name="connsiteY236" fmla="*/ 354900 h 4102609"/>
                  <a:gd name="connsiteX237" fmla="*/ 669728 w 3692679"/>
                  <a:gd name="connsiteY237" fmla="*/ 163787 h 4102609"/>
                  <a:gd name="connsiteX238" fmla="*/ 642457 w 3692679"/>
                  <a:gd name="connsiteY238" fmla="*/ 109204 h 4102609"/>
                  <a:gd name="connsiteX239" fmla="*/ 581060 w 3692679"/>
                  <a:gd name="connsiteY239" fmla="*/ 68261 h 4102609"/>
                  <a:gd name="connsiteX240" fmla="*/ 512772 w 3692679"/>
                  <a:gd name="connsiteY240" fmla="*/ 34122 h 4102609"/>
                  <a:gd name="connsiteX241" fmla="*/ 451335 w 3692679"/>
                  <a:gd name="connsiteY241" fmla="*/ 27295 h 4102609"/>
                  <a:gd name="connsiteX242" fmla="*/ 444512 w 3692679"/>
                  <a:gd name="connsiteY242" fmla="*/ 0 h 4102609"/>
                  <a:gd name="connsiteX0" fmla="*/ 444512 w 3692679"/>
                  <a:gd name="connsiteY0" fmla="*/ 0 h 4102644"/>
                  <a:gd name="connsiteX1" fmla="*/ 444512 w 3692679"/>
                  <a:gd name="connsiteY1" fmla="*/ 0 h 4102644"/>
                  <a:gd name="connsiteX2" fmla="*/ 410392 w 3692679"/>
                  <a:gd name="connsiteY2" fmla="*/ 54591 h 4102644"/>
                  <a:gd name="connsiteX3" fmla="*/ 389921 w 3692679"/>
                  <a:gd name="connsiteY3" fmla="*/ 75063 h 4102644"/>
                  <a:gd name="connsiteX4" fmla="*/ 383097 w 3692679"/>
                  <a:gd name="connsiteY4" fmla="*/ 102358 h 4102644"/>
                  <a:gd name="connsiteX5" fmla="*/ 369449 w 3692679"/>
                  <a:gd name="connsiteY5" fmla="*/ 122830 h 4102644"/>
                  <a:gd name="connsiteX6" fmla="*/ 348977 w 3692679"/>
                  <a:gd name="connsiteY6" fmla="*/ 163773 h 4102644"/>
                  <a:gd name="connsiteX7" fmla="*/ 328506 w 3692679"/>
                  <a:gd name="connsiteY7" fmla="*/ 177421 h 4102644"/>
                  <a:gd name="connsiteX8" fmla="*/ 321682 w 3692679"/>
                  <a:gd name="connsiteY8" fmla="*/ 204716 h 4102644"/>
                  <a:gd name="connsiteX9" fmla="*/ 308034 w 3692679"/>
                  <a:gd name="connsiteY9" fmla="*/ 225188 h 4102644"/>
                  <a:gd name="connsiteX10" fmla="*/ 267091 w 3692679"/>
                  <a:gd name="connsiteY10" fmla="*/ 293427 h 4102644"/>
                  <a:gd name="connsiteX11" fmla="*/ 260267 w 3692679"/>
                  <a:gd name="connsiteY11" fmla="*/ 313898 h 4102644"/>
                  <a:gd name="connsiteX12" fmla="*/ 232971 w 3692679"/>
                  <a:gd name="connsiteY12" fmla="*/ 354842 h 4102644"/>
                  <a:gd name="connsiteX13" fmla="*/ 226147 w 3692679"/>
                  <a:gd name="connsiteY13" fmla="*/ 375313 h 4102644"/>
                  <a:gd name="connsiteX14" fmla="*/ 212500 w 3692679"/>
                  <a:gd name="connsiteY14" fmla="*/ 395785 h 4102644"/>
                  <a:gd name="connsiteX15" fmla="*/ 205676 w 3692679"/>
                  <a:gd name="connsiteY15" fmla="*/ 416257 h 4102644"/>
                  <a:gd name="connsiteX16" fmla="*/ 192028 w 3692679"/>
                  <a:gd name="connsiteY16" fmla="*/ 443552 h 4102644"/>
                  <a:gd name="connsiteX17" fmla="*/ 178380 w 3692679"/>
                  <a:gd name="connsiteY17" fmla="*/ 464024 h 4102644"/>
                  <a:gd name="connsiteX18" fmla="*/ 164733 w 3692679"/>
                  <a:gd name="connsiteY18" fmla="*/ 491319 h 4102644"/>
                  <a:gd name="connsiteX19" fmla="*/ 151085 w 3692679"/>
                  <a:gd name="connsiteY19" fmla="*/ 511791 h 4102644"/>
                  <a:gd name="connsiteX20" fmla="*/ 130613 w 3692679"/>
                  <a:gd name="connsiteY20" fmla="*/ 573206 h 4102644"/>
                  <a:gd name="connsiteX21" fmla="*/ 116965 w 3692679"/>
                  <a:gd name="connsiteY21" fmla="*/ 593677 h 4102644"/>
                  <a:gd name="connsiteX22" fmla="*/ 96494 w 3692679"/>
                  <a:gd name="connsiteY22" fmla="*/ 648268 h 4102644"/>
                  <a:gd name="connsiteX23" fmla="*/ 82846 w 3692679"/>
                  <a:gd name="connsiteY23" fmla="*/ 668740 h 4102644"/>
                  <a:gd name="connsiteX24" fmla="*/ 62374 w 3692679"/>
                  <a:gd name="connsiteY24" fmla="*/ 709683 h 4102644"/>
                  <a:gd name="connsiteX25" fmla="*/ 48727 w 3692679"/>
                  <a:gd name="connsiteY25" fmla="*/ 757451 h 4102644"/>
                  <a:gd name="connsiteX26" fmla="*/ 35079 w 3692679"/>
                  <a:gd name="connsiteY26" fmla="*/ 798394 h 4102644"/>
                  <a:gd name="connsiteX27" fmla="*/ 21431 w 3692679"/>
                  <a:gd name="connsiteY27" fmla="*/ 818866 h 4102644"/>
                  <a:gd name="connsiteX28" fmla="*/ 7783 w 3692679"/>
                  <a:gd name="connsiteY28" fmla="*/ 859809 h 4102644"/>
                  <a:gd name="connsiteX29" fmla="*/ 959 w 3692679"/>
                  <a:gd name="connsiteY29" fmla="*/ 880280 h 4102644"/>
                  <a:gd name="connsiteX30" fmla="*/ 959 w 3692679"/>
                  <a:gd name="connsiteY30" fmla="*/ 900752 h 4102644"/>
                  <a:gd name="connsiteX31" fmla="*/ 959 w 3692679"/>
                  <a:gd name="connsiteY31" fmla="*/ 900752 h 4102644"/>
                  <a:gd name="connsiteX32" fmla="*/ 62374 w 3692679"/>
                  <a:gd name="connsiteY32" fmla="*/ 893928 h 4102644"/>
                  <a:gd name="connsiteX33" fmla="*/ 198852 w 3692679"/>
                  <a:gd name="connsiteY33" fmla="*/ 914400 h 4102644"/>
                  <a:gd name="connsiteX34" fmla="*/ 287562 w 3692679"/>
                  <a:gd name="connsiteY34" fmla="*/ 921224 h 4102644"/>
                  <a:gd name="connsiteX35" fmla="*/ 328506 w 3692679"/>
                  <a:gd name="connsiteY35" fmla="*/ 934871 h 4102644"/>
                  <a:gd name="connsiteX36" fmla="*/ 426539 w 3692679"/>
                  <a:gd name="connsiteY36" fmla="*/ 1010019 h 4102644"/>
                  <a:gd name="connsiteX37" fmla="*/ 512771 w 3692679"/>
                  <a:gd name="connsiteY37" fmla="*/ 1071439 h 4102644"/>
                  <a:gd name="connsiteX38" fmla="*/ 628783 w 3692679"/>
                  <a:gd name="connsiteY38" fmla="*/ 1105562 h 4102644"/>
                  <a:gd name="connsiteX39" fmla="*/ 697025 w 3692679"/>
                  <a:gd name="connsiteY39" fmla="*/ 1146509 h 4102644"/>
                  <a:gd name="connsiteX40" fmla="*/ 758442 w 3692679"/>
                  <a:gd name="connsiteY40" fmla="*/ 1173807 h 4102644"/>
                  <a:gd name="connsiteX41" fmla="*/ 819859 w 3692679"/>
                  <a:gd name="connsiteY41" fmla="*/ 1235226 h 4102644"/>
                  <a:gd name="connsiteX42" fmla="*/ 881277 w 3692679"/>
                  <a:gd name="connsiteY42" fmla="*/ 1262524 h 4102644"/>
                  <a:gd name="connsiteX43" fmla="*/ 963127 w 3692679"/>
                  <a:gd name="connsiteY43" fmla="*/ 1323833 h 4102644"/>
                  <a:gd name="connsiteX44" fmla="*/ 976774 w 3692679"/>
                  <a:gd name="connsiteY44" fmla="*/ 1364776 h 4102644"/>
                  <a:gd name="connsiteX45" fmla="*/ 990422 w 3692679"/>
                  <a:gd name="connsiteY45" fmla="*/ 1405719 h 4102644"/>
                  <a:gd name="connsiteX46" fmla="*/ 1038232 w 3692679"/>
                  <a:gd name="connsiteY46" fmla="*/ 1460433 h 4102644"/>
                  <a:gd name="connsiteX47" fmla="*/ 1045101 w 3692679"/>
                  <a:gd name="connsiteY47" fmla="*/ 1535627 h 4102644"/>
                  <a:gd name="connsiteX48" fmla="*/ 1010894 w 3692679"/>
                  <a:gd name="connsiteY48" fmla="*/ 1624083 h 4102644"/>
                  <a:gd name="connsiteX49" fmla="*/ 997246 w 3692679"/>
                  <a:gd name="connsiteY49" fmla="*/ 1665027 h 4102644"/>
                  <a:gd name="connsiteX50" fmla="*/ 990422 w 3692679"/>
                  <a:gd name="connsiteY50" fmla="*/ 1685498 h 4102644"/>
                  <a:gd name="connsiteX51" fmla="*/ 1010894 w 3692679"/>
                  <a:gd name="connsiteY51" fmla="*/ 1760561 h 4102644"/>
                  <a:gd name="connsiteX52" fmla="*/ 1051837 w 3692679"/>
                  <a:gd name="connsiteY52" fmla="*/ 1821976 h 4102644"/>
                  <a:gd name="connsiteX53" fmla="*/ 1072309 w 3692679"/>
                  <a:gd name="connsiteY53" fmla="*/ 1835624 h 4102644"/>
                  <a:gd name="connsiteX54" fmla="*/ 1079133 w 3692679"/>
                  <a:gd name="connsiteY54" fmla="*/ 1856095 h 4102644"/>
                  <a:gd name="connsiteX55" fmla="*/ 1120076 w 3692679"/>
                  <a:gd name="connsiteY55" fmla="*/ 1890215 h 4102644"/>
                  <a:gd name="connsiteX56" fmla="*/ 1167892 w 3692679"/>
                  <a:gd name="connsiteY56" fmla="*/ 1979093 h 4102644"/>
                  <a:gd name="connsiteX57" fmla="*/ 1270201 w 3692679"/>
                  <a:gd name="connsiteY57" fmla="*/ 2047164 h 4102644"/>
                  <a:gd name="connsiteX58" fmla="*/ 1277025 w 3692679"/>
                  <a:gd name="connsiteY58" fmla="*/ 2067636 h 4102644"/>
                  <a:gd name="connsiteX59" fmla="*/ 1304321 w 3692679"/>
                  <a:gd name="connsiteY59" fmla="*/ 2108579 h 4102644"/>
                  <a:gd name="connsiteX60" fmla="*/ 1324792 w 3692679"/>
                  <a:gd name="connsiteY60" fmla="*/ 2149522 h 4102644"/>
                  <a:gd name="connsiteX61" fmla="*/ 1331616 w 3692679"/>
                  <a:gd name="connsiteY61" fmla="*/ 2169994 h 4102644"/>
                  <a:gd name="connsiteX62" fmla="*/ 1352088 w 3692679"/>
                  <a:gd name="connsiteY62" fmla="*/ 2183642 h 4102644"/>
                  <a:gd name="connsiteX63" fmla="*/ 1358912 w 3692679"/>
                  <a:gd name="connsiteY63" fmla="*/ 2204113 h 4102644"/>
                  <a:gd name="connsiteX64" fmla="*/ 1379383 w 3692679"/>
                  <a:gd name="connsiteY64" fmla="*/ 2210937 h 4102644"/>
                  <a:gd name="connsiteX65" fmla="*/ 1420327 w 3692679"/>
                  <a:gd name="connsiteY65" fmla="*/ 2238233 h 4102644"/>
                  <a:gd name="connsiteX66" fmla="*/ 1440798 w 3692679"/>
                  <a:gd name="connsiteY66" fmla="*/ 2245057 h 4102644"/>
                  <a:gd name="connsiteX67" fmla="*/ 1502213 w 3692679"/>
                  <a:gd name="connsiteY67" fmla="*/ 2279176 h 4102644"/>
                  <a:gd name="connsiteX68" fmla="*/ 1563628 w 3692679"/>
                  <a:gd name="connsiteY68" fmla="*/ 2320119 h 4102644"/>
                  <a:gd name="connsiteX69" fmla="*/ 1584100 w 3692679"/>
                  <a:gd name="connsiteY69" fmla="*/ 2333767 h 4102644"/>
                  <a:gd name="connsiteX70" fmla="*/ 1604571 w 3692679"/>
                  <a:gd name="connsiteY70" fmla="*/ 2340591 h 4102644"/>
                  <a:gd name="connsiteX71" fmla="*/ 1618219 w 3692679"/>
                  <a:gd name="connsiteY71" fmla="*/ 2361063 h 4102644"/>
                  <a:gd name="connsiteX72" fmla="*/ 1638691 w 3692679"/>
                  <a:gd name="connsiteY72" fmla="*/ 2367886 h 4102644"/>
                  <a:gd name="connsiteX73" fmla="*/ 1679634 w 3692679"/>
                  <a:gd name="connsiteY73" fmla="*/ 2395182 h 4102644"/>
                  <a:gd name="connsiteX74" fmla="*/ 1700106 w 3692679"/>
                  <a:gd name="connsiteY74" fmla="*/ 2408830 h 4102644"/>
                  <a:gd name="connsiteX75" fmla="*/ 1727401 w 3692679"/>
                  <a:gd name="connsiteY75" fmla="*/ 2429301 h 4102644"/>
                  <a:gd name="connsiteX76" fmla="*/ 1768344 w 3692679"/>
                  <a:gd name="connsiteY76" fmla="*/ 2456597 h 4102644"/>
                  <a:gd name="connsiteX77" fmla="*/ 1829759 w 3692679"/>
                  <a:gd name="connsiteY77" fmla="*/ 2497540 h 4102644"/>
                  <a:gd name="connsiteX78" fmla="*/ 1850231 w 3692679"/>
                  <a:gd name="connsiteY78" fmla="*/ 2511188 h 4102644"/>
                  <a:gd name="connsiteX79" fmla="*/ 1870703 w 3692679"/>
                  <a:gd name="connsiteY79" fmla="*/ 2531660 h 4102644"/>
                  <a:gd name="connsiteX80" fmla="*/ 1891174 w 3692679"/>
                  <a:gd name="connsiteY80" fmla="*/ 2538483 h 4102644"/>
                  <a:gd name="connsiteX81" fmla="*/ 1938941 w 3692679"/>
                  <a:gd name="connsiteY81" fmla="*/ 2572603 h 4102644"/>
                  <a:gd name="connsiteX82" fmla="*/ 1979885 w 3692679"/>
                  <a:gd name="connsiteY82" fmla="*/ 2599898 h 4102644"/>
                  <a:gd name="connsiteX83" fmla="*/ 2020828 w 3692679"/>
                  <a:gd name="connsiteY83" fmla="*/ 2627194 h 4102644"/>
                  <a:gd name="connsiteX84" fmla="*/ 2061771 w 3692679"/>
                  <a:gd name="connsiteY84" fmla="*/ 2640842 h 4102644"/>
                  <a:gd name="connsiteX85" fmla="*/ 2102715 w 3692679"/>
                  <a:gd name="connsiteY85" fmla="*/ 2654489 h 4102644"/>
                  <a:gd name="connsiteX86" fmla="*/ 2123186 w 3692679"/>
                  <a:gd name="connsiteY86" fmla="*/ 2661313 h 4102644"/>
                  <a:gd name="connsiteX87" fmla="*/ 2150482 w 3692679"/>
                  <a:gd name="connsiteY87" fmla="*/ 2668137 h 4102644"/>
                  <a:gd name="connsiteX88" fmla="*/ 2170953 w 3692679"/>
                  <a:gd name="connsiteY88" fmla="*/ 2674961 h 4102644"/>
                  <a:gd name="connsiteX89" fmla="*/ 2211897 w 3692679"/>
                  <a:gd name="connsiteY89" fmla="*/ 2681785 h 4102644"/>
                  <a:gd name="connsiteX90" fmla="*/ 2355297 w 3692679"/>
                  <a:gd name="connsiteY90" fmla="*/ 2770728 h 4102644"/>
                  <a:gd name="connsiteX91" fmla="*/ 2423640 w 3692679"/>
                  <a:gd name="connsiteY91" fmla="*/ 2839210 h 4102644"/>
                  <a:gd name="connsiteX92" fmla="*/ 2546479 w 3692679"/>
                  <a:gd name="connsiteY92" fmla="*/ 2900635 h 4102644"/>
                  <a:gd name="connsiteX93" fmla="*/ 2628263 w 3692679"/>
                  <a:gd name="connsiteY93" fmla="*/ 2941341 h 4102644"/>
                  <a:gd name="connsiteX94" fmla="*/ 2689680 w 3692679"/>
                  <a:gd name="connsiteY94" fmla="*/ 2982287 h 4102644"/>
                  <a:gd name="connsiteX95" fmla="*/ 2696392 w 3692679"/>
                  <a:gd name="connsiteY95" fmla="*/ 2995683 h 4102644"/>
                  <a:gd name="connsiteX96" fmla="*/ 2703216 w 3692679"/>
                  <a:gd name="connsiteY96" fmla="*/ 3016155 h 4102644"/>
                  <a:gd name="connsiteX97" fmla="*/ 2723688 w 3692679"/>
                  <a:gd name="connsiteY97" fmla="*/ 3057098 h 4102644"/>
                  <a:gd name="connsiteX98" fmla="*/ 2716864 w 3692679"/>
                  <a:gd name="connsiteY98" fmla="*/ 3118513 h 4102644"/>
                  <a:gd name="connsiteX99" fmla="*/ 2655560 w 3692679"/>
                  <a:gd name="connsiteY99" fmla="*/ 3193845 h 4102644"/>
                  <a:gd name="connsiteX100" fmla="*/ 2621439 w 3692679"/>
                  <a:gd name="connsiteY100" fmla="*/ 3248441 h 4102644"/>
                  <a:gd name="connsiteX101" fmla="*/ 2594034 w 3692679"/>
                  <a:gd name="connsiteY101" fmla="*/ 3323230 h 4102644"/>
                  <a:gd name="connsiteX102" fmla="*/ 2634977 w 3692679"/>
                  <a:gd name="connsiteY102" fmla="*/ 3357349 h 4102644"/>
                  <a:gd name="connsiteX103" fmla="*/ 2655449 w 3692679"/>
                  <a:gd name="connsiteY103" fmla="*/ 3364173 h 4102644"/>
                  <a:gd name="connsiteX104" fmla="*/ 2675921 w 3692679"/>
                  <a:gd name="connsiteY104" fmla="*/ 3377821 h 4102644"/>
                  <a:gd name="connsiteX105" fmla="*/ 2696392 w 3692679"/>
                  <a:gd name="connsiteY105" fmla="*/ 3384645 h 4102644"/>
                  <a:gd name="connsiteX106" fmla="*/ 2757807 w 3692679"/>
                  <a:gd name="connsiteY106" fmla="*/ 3418764 h 4102644"/>
                  <a:gd name="connsiteX107" fmla="*/ 2778279 w 3692679"/>
                  <a:gd name="connsiteY107" fmla="*/ 3432412 h 4102644"/>
                  <a:gd name="connsiteX108" fmla="*/ 2826164 w 3692679"/>
                  <a:gd name="connsiteY108" fmla="*/ 3473648 h 4102644"/>
                  <a:gd name="connsiteX109" fmla="*/ 2880757 w 3692679"/>
                  <a:gd name="connsiteY109" fmla="*/ 3507771 h 4102644"/>
                  <a:gd name="connsiteX110" fmla="*/ 2921580 w 3692679"/>
                  <a:gd name="connsiteY110" fmla="*/ 3500651 h 4102644"/>
                  <a:gd name="connsiteX111" fmla="*/ 2989944 w 3692679"/>
                  <a:gd name="connsiteY111" fmla="*/ 3439525 h 4102644"/>
                  <a:gd name="connsiteX112" fmla="*/ 3092177 w 3692679"/>
                  <a:gd name="connsiteY112" fmla="*/ 3370997 h 4102644"/>
                  <a:gd name="connsiteX113" fmla="*/ 3105825 w 3692679"/>
                  <a:gd name="connsiteY113" fmla="*/ 3350525 h 4102644"/>
                  <a:gd name="connsiteX114" fmla="*/ 3119473 w 3692679"/>
                  <a:gd name="connsiteY114" fmla="*/ 3370997 h 4102644"/>
                  <a:gd name="connsiteX115" fmla="*/ 3126297 w 3692679"/>
                  <a:gd name="connsiteY115" fmla="*/ 3391468 h 4102644"/>
                  <a:gd name="connsiteX116" fmla="*/ 3167240 w 3692679"/>
                  <a:gd name="connsiteY116" fmla="*/ 3418764 h 4102644"/>
                  <a:gd name="connsiteX117" fmla="*/ 3187712 w 3692679"/>
                  <a:gd name="connsiteY117" fmla="*/ 3432412 h 4102644"/>
                  <a:gd name="connsiteX118" fmla="*/ 3228655 w 3692679"/>
                  <a:gd name="connsiteY118" fmla="*/ 3405116 h 4102644"/>
                  <a:gd name="connsiteX119" fmla="*/ 3242303 w 3692679"/>
                  <a:gd name="connsiteY119" fmla="*/ 3425588 h 4102644"/>
                  <a:gd name="connsiteX120" fmla="*/ 3283246 w 3692679"/>
                  <a:gd name="connsiteY120" fmla="*/ 3459707 h 4102644"/>
                  <a:gd name="connsiteX121" fmla="*/ 3310541 w 3692679"/>
                  <a:gd name="connsiteY121" fmla="*/ 3500651 h 4102644"/>
                  <a:gd name="connsiteX122" fmla="*/ 3296894 w 3692679"/>
                  <a:gd name="connsiteY122" fmla="*/ 3521122 h 4102644"/>
                  <a:gd name="connsiteX123" fmla="*/ 3283246 w 3692679"/>
                  <a:gd name="connsiteY123" fmla="*/ 3562066 h 4102644"/>
                  <a:gd name="connsiteX124" fmla="*/ 3269598 w 3692679"/>
                  <a:gd name="connsiteY124" fmla="*/ 3582537 h 4102644"/>
                  <a:gd name="connsiteX125" fmla="*/ 3262774 w 3692679"/>
                  <a:gd name="connsiteY125" fmla="*/ 3603009 h 4102644"/>
                  <a:gd name="connsiteX126" fmla="*/ 3290070 w 3692679"/>
                  <a:gd name="connsiteY126" fmla="*/ 3650776 h 4102644"/>
                  <a:gd name="connsiteX127" fmla="*/ 3310541 w 3692679"/>
                  <a:gd name="connsiteY127" fmla="*/ 3664424 h 4102644"/>
                  <a:gd name="connsiteX128" fmla="*/ 3351485 w 3692679"/>
                  <a:gd name="connsiteY128" fmla="*/ 3691719 h 4102644"/>
                  <a:gd name="connsiteX129" fmla="*/ 3371956 w 3692679"/>
                  <a:gd name="connsiteY129" fmla="*/ 3705367 h 4102644"/>
                  <a:gd name="connsiteX130" fmla="*/ 3378780 w 3692679"/>
                  <a:gd name="connsiteY130" fmla="*/ 3725839 h 4102644"/>
                  <a:gd name="connsiteX131" fmla="*/ 3392428 w 3692679"/>
                  <a:gd name="connsiteY131" fmla="*/ 3746310 h 4102644"/>
                  <a:gd name="connsiteX132" fmla="*/ 3392569 w 3692679"/>
                  <a:gd name="connsiteY132" fmla="*/ 3835344 h 4102644"/>
                  <a:gd name="connsiteX133" fmla="*/ 3378921 w 3692679"/>
                  <a:gd name="connsiteY133" fmla="*/ 3917238 h 4102644"/>
                  <a:gd name="connsiteX134" fmla="*/ 3420010 w 3692679"/>
                  <a:gd name="connsiteY134" fmla="*/ 3979149 h 4102644"/>
                  <a:gd name="connsiteX135" fmla="*/ 3481283 w 3692679"/>
                  <a:gd name="connsiteY135" fmla="*/ 4046561 h 4102644"/>
                  <a:gd name="connsiteX136" fmla="*/ 3542701 w 3692679"/>
                  <a:gd name="connsiteY136" fmla="*/ 4101750 h 4102644"/>
                  <a:gd name="connsiteX137" fmla="*/ 3624740 w 3692679"/>
                  <a:gd name="connsiteY137" fmla="*/ 4102609 h 4102644"/>
                  <a:gd name="connsiteX138" fmla="*/ 3603968 w 3692679"/>
                  <a:gd name="connsiteY138" fmla="*/ 4005618 h 4102644"/>
                  <a:gd name="connsiteX139" fmla="*/ 3590321 w 3692679"/>
                  <a:gd name="connsiteY139" fmla="*/ 3957851 h 4102644"/>
                  <a:gd name="connsiteX140" fmla="*/ 3576673 w 3692679"/>
                  <a:gd name="connsiteY140" fmla="*/ 3910083 h 4102644"/>
                  <a:gd name="connsiteX141" fmla="*/ 3563025 w 3692679"/>
                  <a:gd name="connsiteY141" fmla="*/ 3889612 h 4102644"/>
                  <a:gd name="connsiteX142" fmla="*/ 3535730 w 3692679"/>
                  <a:gd name="connsiteY142" fmla="*/ 3828197 h 4102644"/>
                  <a:gd name="connsiteX143" fmla="*/ 3515258 w 3692679"/>
                  <a:gd name="connsiteY143" fmla="*/ 3780430 h 4102644"/>
                  <a:gd name="connsiteX144" fmla="*/ 3501610 w 3692679"/>
                  <a:gd name="connsiteY144" fmla="*/ 3759958 h 4102644"/>
                  <a:gd name="connsiteX145" fmla="*/ 3487962 w 3692679"/>
                  <a:gd name="connsiteY145" fmla="*/ 3719015 h 4102644"/>
                  <a:gd name="connsiteX146" fmla="*/ 3474315 w 3692679"/>
                  <a:gd name="connsiteY146" fmla="*/ 3678071 h 4102644"/>
                  <a:gd name="connsiteX147" fmla="*/ 3494933 w 3692679"/>
                  <a:gd name="connsiteY147" fmla="*/ 3644259 h 4102644"/>
                  <a:gd name="connsiteX148" fmla="*/ 3474459 w 3692679"/>
                  <a:gd name="connsiteY148" fmla="*/ 3569191 h 4102644"/>
                  <a:gd name="connsiteX149" fmla="*/ 3488252 w 3692679"/>
                  <a:gd name="connsiteY149" fmla="*/ 3508066 h 4102644"/>
                  <a:gd name="connsiteX150" fmla="*/ 3488253 w 3692679"/>
                  <a:gd name="connsiteY150" fmla="*/ 3398864 h 4102644"/>
                  <a:gd name="connsiteX151" fmla="*/ 3500941 w 3692679"/>
                  <a:gd name="connsiteY151" fmla="*/ 3330616 h 4102644"/>
                  <a:gd name="connsiteX152" fmla="*/ 3501755 w 3692679"/>
                  <a:gd name="connsiteY152" fmla="*/ 3282563 h 4102644"/>
                  <a:gd name="connsiteX153" fmla="*/ 3529053 w 3692679"/>
                  <a:gd name="connsiteY153" fmla="*/ 3241616 h 4102644"/>
                  <a:gd name="connsiteX154" fmla="*/ 3536023 w 3692679"/>
                  <a:gd name="connsiteY154" fmla="*/ 3153169 h 4102644"/>
                  <a:gd name="connsiteX155" fmla="*/ 3563174 w 3692679"/>
                  <a:gd name="connsiteY155" fmla="*/ 3057356 h 4102644"/>
                  <a:gd name="connsiteX156" fmla="*/ 3556350 w 3692679"/>
                  <a:gd name="connsiteY156" fmla="*/ 3043707 h 4102644"/>
                  <a:gd name="connsiteX157" fmla="*/ 3583646 w 3692679"/>
                  <a:gd name="connsiteY157" fmla="*/ 3009585 h 4102644"/>
                  <a:gd name="connsiteX158" fmla="*/ 3549377 w 3692679"/>
                  <a:gd name="connsiteY158" fmla="*/ 2968388 h 4102644"/>
                  <a:gd name="connsiteX159" fmla="*/ 3576673 w 3692679"/>
                  <a:gd name="connsiteY159" fmla="*/ 2886501 h 4102644"/>
                  <a:gd name="connsiteX160" fmla="*/ 3590321 w 3692679"/>
                  <a:gd name="connsiteY160" fmla="*/ 2838734 h 4102644"/>
                  <a:gd name="connsiteX161" fmla="*/ 3603968 w 3692679"/>
                  <a:gd name="connsiteY161" fmla="*/ 2797791 h 4102644"/>
                  <a:gd name="connsiteX162" fmla="*/ 3610792 w 3692679"/>
                  <a:gd name="connsiteY162" fmla="*/ 2770495 h 4102644"/>
                  <a:gd name="connsiteX163" fmla="*/ 3624440 w 3692679"/>
                  <a:gd name="connsiteY163" fmla="*/ 2729552 h 4102644"/>
                  <a:gd name="connsiteX164" fmla="*/ 3631264 w 3692679"/>
                  <a:gd name="connsiteY164" fmla="*/ 2681785 h 4102644"/>
                  <a:gd name="connsiteX165" fmla="*/ 3638088 w 3692679"/>
                  <a:gd name="connsiteY165" fmla="*/ 2654489 h 4102644"/>
                  <a:gd name="connsiteX166" fmla="*/ 3644912 w 3692679"/>
                  <a:gd name="connsiteY166" fmla="*/ 2593074 h 4102644"/>
                  <a:gd name="connsiteX167" fmla="*/ 3658559 w 3692679"/>
                  <a:gd name="connsiteY167" fmla="*/ 2483892 h 4102644"/>
                  <a:gd name="connsiteX168" fmla="*/ 3665383 w 3692679"/>
                  <a:gd name="connsiteY168" fmla="*/ 2333767 h 4102644"/>
                  <a:gd name="connsiteX169" fmla="*/ 3672207 w 3692679"/>
                  <a:gd name="connsiteY169" fmla="*/ 2272352 h 4102644"/>
                  <a:gd name="connsiteX170" fmla="*/ 3692679 w 3692679"/>
                  <a:gd name="connsiteY170" fmla="*/ 1924334 h 4102644"/>
                  <a:gd name="connsiteX171" fmla="*/ 3685855 w 3692679"/>
                  <a:gd name="connsiteY171" fmla="*/ 1828800 h 4102644"/>
                  <a:gd name="connsiteX172" fmla="*/ 3665383 w 3692679"/>
                  <a:gd name="connsiteY172" fmla="*/ 1760561 h 4102644"/>
                  <a:gd name="connsiteX173" fmla="*/ 3658559 w 3692679"/>
                  <a:gd name="connsiteY173" fmla="*/ 1726442 h 4102644"/>
                  <a:gd name="connsiteX174" fmla="*/ 3651735 w 3692679"/>
                  <a:gd name="connsiteY174" fmla="*/ 1705970 h 4102644"/>
                  <a:gd name="connsiteX175" fmla="*/ 3644912 w 3692679"/>
                  <a:gd name="connsiteY175" fmla="*/ 1726442 h 4102644"/>
                  <a:gd name="connsiteX176" fmla="*/ 3631264 w 3692679"/>
                  <a:gd name="connsiteY176" fmla="*/ 1746913 h 4102644"/>
                  <a:gd name="connsiteX177" fmla="*/ 3597144 w 3692679"/>
                  <a:gd name="connsiteY177" fmla="*/ 1801504 h 4102644"/>
                  <a:gd name="connsiteX178" fmla="*/ 3590321 w 3692679"/>
                  <a:gd name="connsiteY178" fmla="*/ 1821976 h 4102644"/>
                  <a:gd name="connsiteX179" fmla="*/ 3549377 w 3692679"/>
                  <a:gd name="connsiteY179" fmla="*/ 1842448 h 4102644"/>
                  <a:gd name="connsiteX180" fmla="*/ 3501610 w 3692679"/>
                  <a:gd name="connsiteY180" fmla="*/ 1862919 h 4102644"/>
                  <a:gd name="connsiteX181" fmla="*/ 3378780 w 3692679"/>
                  <a:gd name="connsiteY181" fmla="*/ 1835624 h 4102644"/>
                  <a:gd name="connsiteX182" fmla="*/ 3303856 w 3692679"/>
                  <a:gd name="connsiteY182" fmla="*/ 1822129 h 4102644"/>
                  <a:gd name="connsiteX183" fmla="*/ 3310679 w 3692679"/>
                  <a:gd name="connsiteY183" fmla="*/ 1603747 h 4102644"/>
                  <a:gd name="connsiteX184" fmla="*/ 3297030 w 3692679"/>
                  <a:gd name="connsiteY184" fmla="*/ 1487731 h 4102644"/>
                  <a:gd name="connsiteX185" fmla="*/ 3303718 w 3692679"/>
                  <a:gd name="connsiteY185" fmla="*/ 1398895 h 4102644"/>
                  <a:gd name="connsiteX186" fmla="*/ 3296894 w 3692679"/>
                  <a:gd name="connsiteY186" fmla="*/ 1378424 h 4102644"/>
                  <a:gd name="connsiteX187" fmla="*/ 3290070 w 3692679"/>
                  <a:gd name="connsiteY187" fmla="*/ 1357952 h 4102644"/>
                  <a:gd name="connsiteX188" fmla="*/ 3071706 w 3692679"/>
                  <a:gd name="connsiteY188" fmla="*/ 1330657 h 4102644"/>
                  <a:gd name="connsiteX189" fmla="*/ 2846518 w 3692679"/>
                  <a:gd name="connsiteY189" fmla="*/ 1337480 h 4102644"/>
                  <a:gd name="connsiteX190" fmla="*/ 2805691 w 3692679"/>
                  <a:gd name="connsiteY190" fmla="*/ 1351242 h 4102644"/>
                  <a:gd name="connsiteX191" fmla="*/ 2792043 w 3692679"/>
                  <a:gd name="connsiteY191" fmla="*/ 1385364 h 4102644"/>
                  <a:gd name="connsiteX192" fmla="*/ 2791927 w 3692679"/>
                  <a:gd name="connsiteY192" fmla="*/ 1473958 h 4102644"/>
                  <a:gd name="connsiteX193" fmla="*/ 2785103 w 3692679"/>
                  <a:gd name="connsiteY193" fmla="*/ 1521725 h 4102644"/>
                  <a:gd name="connsiteX194" fmla="*/ 2791927 w 3692679"/>
                  <a:gd name="connsiteY194" fmla="*/ 1705970 h 4102644"/>
                  <a:gd name="connsiteX195" fmla="*/ 2805574 w 3692679"/>
                  <a:gd name="connsiteY195" fmla="*/ 1808328 h 4102644"/>
                  <a:gd name="connsiteX196" fmla="*/ 2798750 w 3692679"/>
                  <a:gd name="connsiteY196" fmla="*/ 1835624 h 4102644"/>
                  <a:gd name="connsiteX197" fmla="*/ 2737335 w 3692679"/>
                  <a:gd name="connsiteY197" fmla="*/ 1828800 h 4102644"/>
                  <a:gd name="connsiteX198" fmla="*/ 2614506 w 3692679"/>
                  <a:gd name="connsiteY198" fmla="*/ 1821976 h 4102644"/>
                  <a:gd name="connsiteX199" fmla="*/ 2348374 w 3692679"/>
                  <a:gd name="connsiteY199" fmla="*/ 1808328 h 4102644"/>
                  <a:gd name="connsiteX200" fmla="*/ 2225638 w 3692679"/>
                  <a:gd name="connsiteY200" fmla="*/ 1815305 h 4102644"/>
                  <a:gd name="connsiteX201" fmla="*/ 2150573 w 3692679"/>
                  <a:gd name="connsiteY201" fmla="*/ 1815305 h 4102644"/>
                  <a:gd name="connsiteX202" fmla="*/ 1979968 w 3692679"/>
                  <a:gd name="connsiteY202" fmla="*/ 1808480 h 4102644"/>
                  <a:gd name="connsiteX203" fmla="*/ 1918470 w 3692679"/>
                  <a:gd name="connsiteY203" fmla="*/ 1753737 h 4102644"/>
                  <a:gd name="connsiteX204" fmla="*/ 1877527 w 3692679"/>
                  <a:gd name="connsiteY204" fmla="*/ 1692322 h 4102644"/>
                  <a:gd name="connsiteX205" fmla="*/ 1863879 w 3692679"/>
                  <a:gd name="connsiteY205" fmla="*/ 1671851 h 4102644"/>
                  <a:gd name="connsiteX206" fmla="*/ 1822935 w 3692679"/>
                  <a:gd name="connsiteY206" fmla="*/ 1630907 h 4102644"/>
                  <a:gd name="connsiteX207" fmla="*/ 1775168 w 3692679"/>
                  <a:gd name="connsiteY207" fmla="*/ 1576316 h 4102644"/>
                  <a:gd name="connsiteX208" fmla="*/ 1720577 w 3692679"/>
                  <a:gd name="connsiteY208" fmla="*/ 1514901 h 4102644"/>
                  <a:gd name="connsiteX209" fmla="*/ 1679634 w 3692679"/>
                  <a:gd name="connsiteY209" fmla="*/ 1487606 h 4102644"/>
                  <a:gd name="connsiteX210" fmla="*/ 1618219 w 3692679"/>
                  <a:gd name="connsiteY210" fmla="*/ 1439839 h 4102644"/>
                  <a:gd name="connsiteX211" fmla="*/ 1577276 w 3692679"/>
                  <a:gd name="connsiteY211" fmla="*/ 1398895 h 4102644"/>
                  <a:gd name="connsiteX212" fmla="*/ 1536333 w 3692679"/>
                  <a:gd name="connsiteY212" fmla="*/ 1371600 h 4102644"/>
                  <a:gd name="connsiteX213" fmla="*/ 1488565 w 3692679"/>
                  <a:gd name="connsiteY213" fmla="*/ 1310185 h 4102644"/>
                  <a:gd name="connsiteX214" fmla="*/ 1468094 w 3692679"/>
                  <a:gd name="connsiteY214" fmla="*/ 1289713 h 4102644"/>
                  <a:gd name="connsiteX215" fmla="*/ 1447622 w 3692679"/>
                  <a:gd name="connsiteY215" fmla="*/ 1282889 h 4102644"/>
                  <a:gd name="connsiteX216" fmla="*/ 1420327 w 3692679"/>
                  <a:gd name="connsiteY216" fmla="*/ 1248770 h 4102644"/>
                  <a:gd name="connsiteX217" fmla="*/ 1393031 w 3692679"/>
                  <a:gd name="connsiteY217" fmla="*/ 1214651 h 4102644"/>
                  <a:gd name="connsiteX218" fmla="*/ 1379383 w 3692679"/>
                  <a:gd name="connsiteY218" fmla="*/ 1194179 h 4102644"/>
                  <a:gd name="connsiteX219" fmla="*/ 1338440 w 3692679"/>
                  <a:gd name="connsiteY219" fmla="*/ 1153236 h 4102644"/>
                  <a:gd name="connsiteX220" fmla="*/ 1304321 w 3692679"/>
                  <a:gd name="connsiteY220" fmla="*/ 1125940 h 4102644"/>
                  <a:gd name="connsiteX221" fmla="*/ 1290673 w 3692679"/>
                  <a:gd name="connsiteY221" fmla="*/ 1098645 h 4102644"/>
                  <a:gd name="connsiteX222" fmla="*/ 1270201 w 3692679"/>
                  <a:gd name="connsiteY222" fmla="*/ 1084997 h 4102644"/>
                  <a:gd name="connsiteX223" fmla="*/ 1242906 w 3692679"/>
                  <a:gd name="connsiteY223" fmla="*/ 1064525 h 4102644"/>
                  <a:gd name="connsiteX224" fmla="*/ 1297551 w 3692679"/>
                  <a:gd name="connsiteY224" fmla="*/ 873530 h 4102644"/>
                  <a:gd name="connsiteX225" fmla="*/ 1345320 w 3692679"/>
                  <a:gd name="connsiteY225" fmla="*/ 743866 h 4102644"/>
                  <a:gd name="connsiteX226" fmla="*/ 1331672 w 3692679"/>
                  <a:gd name="connsiteY226" fmla="*/ 696095 h 4102644"/>
                  <a:gd name="connsiteX227" fmla="*/ 1249782 w 3692679"/>
                  <a:gd name="connsiteY227" fmla="*/ 696095 h 4102644"/>
                  <a:gd name="connsiteX228" fmla="*/ 1113344 w 3692679"/>
                  <a:gd name="connsiteY228" fmla="*/ 621082 h 4102644"/>
                  <a:gd name="connsiteX229" fmla="*/ 949519 w 3692679"/>
                  <a:gd name="connsiteY229" fmla="*/ 545956 h 4102644"/>
                  <a:gd name="connsiteX230" fmla="*/ 846197 w 3692679"/>
                  <a:gd name="connsiteY230" fmla="*/ 484536 h 4102644"/>
                  <a:gd name="connsiteX231" fmla="*/ 772090 w 3692679"/>
                  <a:gd name="connsiteY231" fmla="*/ 450415 h 4102644"/>
                  <a:gd name="connsiteX232" fmla="*/ 717496 w 3692679"/>
                  <a:gd name="connsiteY232" fmla="*/ 429940 h 4102644"/>
                  <a:gd name="connsiteX233" fmla="*/ 662904 w 3692679"/>
                  <a:gd name="connsiteY233" fmla="*/ 388994 h 4102644"/>
                  <a:gd name="connsiteX234" fmla="*/ 642430 w 3692679"/>
                  <a:gd name="connsiteY234" fmla="*/ 375345 h 4102644"/>
                  <a:gd name="connsiteX235" fmla="*/ 574189 w 3692679"/>
                  <a:gd name="connsiteY235" fmla="*/ 368521 h 4102644"/>
                  <a:gd name="connsiteX236" fmla="*/ 560564 w 3692679"/>
                  <a:gd name="connsiteY236" fmla="*/ 354900 h 4102644"/>
                  <a:gd name="connsiteX237" fmla="*/ 669728 w 3692679"/>
                  <a:gd name="connsiteY237" fmla="*/ 163787 h 4102644"/>
                  <a:gd name="connsiteX238" fmla="*/ 642457 w 3692679"/>
                  <a:gd name="connsiteY238" fmla="*/ 109204 h 4102644"/>
                  <a:gd name="connsiteX239" fmla="*/ 581060 w 3692679"/>
                  <a:gd name="connsiteY239" fmla="*/ 68261 h 4102644"/>
                  <a:gd name="connsiteX240" fmla="*/ 512772 w 3692679"/>
                  <a:gd name="connsiteY240" fmla="*/ 34122 h 4102644"/>
                  <a:gd name="connsiteX241" fmla="*/ 451335 w 3692679"/>
                  <a:gd name="connsiteY241" fmla="*/ 27295 h 4102644"/>
                  <a:gd name="connsiteX242" fmla="*/ 444512 w 3692679"/>
                  <a:gd name="connsiteY242" fmla="*/ 0 h 4102644"/>
                  <a:gd name="connsiteX0" fmla="*/ 444512 w 3692679"/>
                  <a:gd name="connsiteY0" fmla="*/ 0 h 4103345"/>
                  <a:gd name="connsiteX1" fmla="*/ 444512 w 3692679"/>
                  <a:gd name="connsiteY1" fmla="*/ 0 h 4103345"/>
                  <a:gd name="connsiteX2" fmla="*/ 410392 w 3692679"/>
                  <a:gd name="connsiteY2" fmla="*/ 54591 h 4103345"/>
                  <a:gd name="connsiteX3" fmla="*/ 389921 w 3692679"/>
                  <a:gd name="connsiteY3" fmla="*/ 75063 h 4103345"/>
                  <a:gd name="connsiteX4" fmla="*/ 383097 w 3692679"/>
                  <a:gd name="connsiteY4" fmla="*/ 102358 h 4103345"/>
                  <a:gd name="connsiteX5" fmla="*/ 369449 w 3692679"/>
                  <a:gd name="connsiteY5" fmla="*/ 122830 h 4103345"/>
                  <a:gd name="connsiteX6" fmla="*/ 348977 w 3692679"/>
                  <a:gd name="connsiteY6" fmla="*/ 163773 h 4103345"/>
                  <a:gd name="connsiteX7" fmla="*/ 328506 w 3692679"/>
                  <a:gd name="connsiteY7" fmla="*/ 177421 h 4103345"/>
                  <a:gd name="connsiteX8" fmla="*/ 321682 w 3692679"/>
                  <a:gd name="connsiteY8" fmla="*/ 204716 h 4103345"/>
                  <a:gd name="connsiteX9" fmla="*/ 308034 w 3692679"/>
                  <a:gd name="connsiteY9" fmla="*/ 225188 h 4103345"/>
                  <a:gd name="connsiteX10" fmla="*/ 267091 w 3692679"/>
                  <a:gd name="connsiteY10" fmla="*/ 293427 h 4103345"/>
                  <a:gd name="connsiteX11" fmla="*/ 260267 w 3692679"/>
                  <a:gd name="connsiteY11" fmla="*/ 313898 h 4103345"/>
                  <a:gd name="connsiteX12" fmla="*/ 232971 w 3692679"/>
                  <a:gd name="connsiteY12" fmla="*/ 354842 h 4103345"/>
                  <a:gd name="connsiteX13" fmla="*/ 226147 w 3692679"/>
                  <a:gd name="connsiteY13" fmla="*/ 375313 h 4103345"/>
                  <a:gd name="connsiteX14" fmla="*/ 212500 w 3692679"/>
                  <a:gd name="connsiteY14" fmla="*/ 395785 h 4103345"/>
                  <a:gd name="connsiteX15" fmla="*/ 205676 w 3692679"/>
                  <a:gd name="connsiteY15" fmla="*/ 416257 h 4103345"/>
                  <a:gd name="connsiteX16" fmla="*/ 192028 w 3692679"/>
                  <a:gd name="connsiteY16" fmla="*/ 443552 h 4103345"/>
                  <a:gd name="connsiteX17" fmla="*/ 178380 w 3692679"/>
                  <a:gd name="connsiteY17" fmla="*/ 464024 h 4103345"/>
                  <a:gd name="connsiteX18" fmla="*/ 164733 w 3692679"/>
                  <a:gd name="connsiteY18" fmla="*/ 491319 h 4103345"/>
                  <a:gd name="connsiteX19" fmla="*/ 151085 w 3692679"/>
                  <a:gd name="connsiteY19" fmla="*/ 511791 h 4103345"/>
                  <a:gd name="connsiteX20" fmla="*/ 130613 w 3692679"/>
                  <a:gd name="connsiteY20" fmla="*/ 573206 h 4103345"/>
                  <a:gd name="connsiteX21" fmla="*/ 116965 w 3692679"/>
                  <a:gd name="connsiteY21" fmla="*/ 593677 h 4103345"/>
                  <a:gd name="connsiteX22" fmla="*/ 96494 w 3692679"/>
                  <a:gd name="connsiteY22" fmla="*/ 648268 h 4103345"/>
                  <a:gd name="connsiteX23" fmla="*/ 82846 w 3692679"/>
                  <a:gd name="connsiteY23" fmla="*/ 668740 h 4103345"/>
                  <a:gd name="connsiteX24" fmla="*/ 62374 w 3692679"/>
                  <a:gd name="connsiteY24" fmla="*/ 709683 h 4103345"/>
                  <a:gd name="connsiteX25" fmla="*/ 48727 w 3692679"/>
                  <a:gd name="connsiteY25" fmla="*/ 757451 h 4103345"/>
                  <a:gd name="connsiteX26" fmla="*/ 35079 w 3692679"/>
                  <a:gd name="connsiteY26" fmla="*/ 798394 h 4103345"/>
                  <a:gd name="connsiteX27" fmla="*/ 21431 w 3692679"/>
                  <a:gd name="connsiteY27" fmla="*/ 818866 h 4103345"/>
                  <a:gd name="connsiteX28" fmla="*/ 7783 w 3692679"/>
                  <a:gd name="connsiteY28" fmla="*/ 859809 h 4103345"/>
                  <a:gd name="connsiteX29" fmla="*/ 959 w 3692679"/>
                  <a:gd name="connsiteY29" fmla="*/ 880280 h 4103345"/>
                  <a:gd name="connsiteX30" fmla="*/ 959 w 3692679"/>
                  <a:gd name="connsiteY30" fmla="*/ 900752 h 4103345"/>
                  <a:gd name="connsiteX31" fmla="*/ 959 w 3692679"/>
                  <a:gd name="connsiteY31" fmla="*/ 900752 h 4103345"/>
                  <a:gd name="connsiteX32" fmla="*/ 62374 w 3692679"/>
                  <a:gd name="connsiteY32" fmla="*/ 893928 h 4103345"/>
                  <a:gd name="connsiteX33" fmla="*/ 198852 w 3692679"/>
                  <a:gd name="connsiteY33" fmla="*/ 914400 h 4103345"/>
                  <a:gd name="connsiteX34" fmla="*/ 287562 w 3692679"/>
                  <a:gd name="connsiteY34" fmla="*/ 921224 h 4103345"/>
                  <a:gd name="connsiteX35" fmla="*/ 328506 w 3692679"/>
                  <a:gd name="connsiteY35" fmla="*/ 934871 h 4103345"/>
                  <a:gd name="connsiteX36" fmla="*/ 426539 w 3692679"/>
                  <a:gd name="connsiteY36" fmla="*/ 1010019 h 4103345"/>
                  <a:gd name="connsiteX37" fmla="*/ 512771 w 3692679"/>
                  <a:gd name="connsiteY37" fmla="*/ 1071439 h 4103345"/>
                  <a:gd name="connsiteX38" fmla="*/ 628783 w 3692679"/>
                  <a:gd name="connsiteY38" fmla="*/ 1105562 h 4103345"/>
                  <a:gd name="connsiteX39" fmla="*/ 697025 w 3692679"/>
                  <a:gd name="connsiteY39" fmla="*/ 1146509 h 4103345"/>
                  <a:gd name="connsiteX40" fmla="*/ 758442 w 3692679"/>
                  <a:gd name="connsiteY40" fmla="*/ 1173807 h 4103345"/>
                  <a:gd name="connsiteX41" fmla="*/ 819859 w 3692679"/>
                  <a:gd name="connsiteY41" fmla="*/ 1235226 h 4103345"/>
                  <a:gd name="connsiteX42" fmla="*/ 881277 w 3692679"/>
                  <a:gd name="connsiteY42" fmla="*/ 1262524 h 4103345"/>
                  <a:gd name="connsiteX43" fmla="*/ 963127 w 3692679"/>
                  <a:gd name="connsiteY43" fmla="*/ 1323833 h 4103345"/>
                  <a:gd name="connsiteX44" fmla="*/ 976774 w 3692679"/>
                  <a:gd name="connsiteY44" fmla="*/ 1364776 h 4103345"/>
                  <a:gd name="connsiteX45" fmla="*/ 990422 w 3692679"/>
                  <a:gd name="connsiteY45" fmla="*/ 1405719 h 4103345"/>
                  <a:gd name="connsiteX46" fmla="*/ 1038232 w 3692679"/>
                  <a:gd name="connsiteY46" fmla="*/ 1460433 h 4103345"/>
                  <a:gd name="connsiteX47" fmla="*/ 1045101 w 3692679"/>
                  <a:gd name="connsiteY47" fmla="*/ 1535627 h 4103345"/>
                  <a:gd name="connsiteX48" fmla="*/ 1010894 w 3692679"/>
                  <a:gd name="connsiteY48" fmla="*/ 1624083 h 4103345"/>
                  <a:gd name="connsiteX49" fmla="*/ 997246 w 3692679"/>
                  <a:gd name="connsiteY49" fmla="*/ 1665027 h 4103345"/>
                  <a:gd name="connsiteX50" fmla="*/ 990422 w 3692679"/>
                  <a:gd name="connsiteY50" fmla="*/ 1685498 h 4103345"/>
                  <a:gd name="connsiteX51" fmla="*/ 1010894 w 3692679"/>
                  <a:gd name="connsiteY51" fmla="*/ 1760561 h 4103345"/>
                  <a:gd name="connsiteX52" fmla="*/ 1051837 w 3692679"/>
                  <a:gd name="connsiteY52" fmla="*/ 1821976 h 4103345"/>
                  <a:gd name="connsiteX53" fmla="*/ 1072309 w 3692679"/>
                  <a:gd name="connsiteY53" fmla="*/ 1835624 h 4103345"/>
                  <a:gd name="connsiteX54" fmla="*/ 1079133 w 3692679"/>
                  <a:gd name="connsiteY54" fmla="*/ 1856095 h 4103345"/>
                  <a:gd name="connsiteX55" fmla="*/ 1120076 w 3692679"/>
                  <a:gd name="connsiteY55" fmla="*/ 1890215 h 4103345"/>
                  <a:gd name="connsiteX56" fmla="*/ 1167892 w 3692679"/>
                  <a:gd name="connsiteY56" fmla="*/ 1979093 h 4103345"/>
                  <a:gd name="connsiteX57" fmla="*/ 1270201 w 3692679"/>
                  <a:gd name="connsiteY57" fmla="*/ 2047164 h 4103345"/>
                  <a:gd name="connsiteX58" fmla="*/ 1277025 w 3692679"/>
                  <a:gd name="connsiteY58" fmla="*/ 2067636 h 4103345"/>
                  <a:gd name="connsiteX59" fmla="*/ 1304321 w 3692679"/>
                  <a:gd name="connsiteY59" fmla="*/ 2108579 h 4103345"/>
                  <a:gd name="connsiteX60" fmla="*/ 1324792 w 3692679"/>
                  <a:gd name="connsiteY60" fmla="*/ 2149522 h 4103345"/>
                  <a:gd name="connsiteX61" fmla="*/ 1331616 w 3692679"/>
                  <a:gd name="connsiteY61" fmla="*/ 2169994 h 4103345"/>
                  <a:gd name="connsiteX62" fmla="*/ 1352088 w 3692679"/>
                  <a:gd name="connsiteY62" fmla="*/ 2183642 h 4103345"/>
                  <a:gd name="connsiteX63" fmla="*/ 1358912 w 3692679"/>
                  <a:gd name="connsiteY63" fmla="*/ 2204113 h 4103345"/>
                  <a:gd name="connsiteX64" fmla="*/ 1379383 w 3692679"/>
                  <a:gd name="connsiteY64" fmla="*/ 2210937 h 4103345"/>
                  <a:gd name="connsiteX65" fmla="*/ 1420327 w 3692679"/>
                  <a:gd name="connsiteY65" fmla="*/ 2238233 h 4103345"/>
                  <a:gd name="connsiteX66" fmla="*/ 1440798 w 3692679"/>
                  <a:gd name="connsiteY66" fmla="*/ 2245057 h 4103345"/>
                  <a:gd name="connsiteX67" fmla="*/ 1502213 w 3692679"/>
                  <a:gd name="connsiteY67" fmla="*/ 2279176 h 4103345"/>
                  <a:gd name="connsiteX68" fmla="*/ 1563628 w 3692679"/>
                  <a:gd name="connsiteY68" fmla="*/ 2320119 h 4103345"/>
                  <a:gd name="connsiteX69" fmla="*/ 1584100 w 3692679"/>
                  <a:gd name="connsiteY69" fmla="*/ 2333767 h 4103345"/>
                  <a:gd name="connsiteX70" fmla="*/ 1604571 w 3692679"/>
                  <a:gd name="connsiteY70" fmla="*/ 2340591 h 4103345"/>
                  <a:gd name="connsiteX71" fmla="*/ 1618219 w 3692679"/>
                  <a:gd name="connsiteY71" fmla="*/ 2361063 h 4103345"/>
                  <a:gd name="connsiteX72" fmla="*/ 1638691 w 3692679"/>
                  <a:gd name="connsiteY72" fmla="*/ 2367886 h 4103345"/>
                  <a:gd name="connsiteX73" fmla="*/ 1679634 w 3692679"/>
                  <a:gd name="connsiteY73" fmla="*/ 2395182 h 4103345"/>
                  <a:gd name="connsiteX74" fmla="*/ 1700106 w 3692679"/>
                  <a:gd name="connsiteY74" fmla="*/ 2408830 h 4103345"/>
                  <a:gd name="connsiteX75" fmla="*/ 1727401 w 3692679"/>
                  <a:gd name="connsiteY75" fmla="*/ 2429301 h 4103345"/>
                  <a:gd name="connsiteX76" fmla="*/ 1768344 w 3692679"/>
                  <a:gd name="connsiteY76" fmla="*/ 2456597 h 4103345"/>
                  <a:gd name="connsiteX77" fmla="*/ 1829759 w 3692679"/>
                  <a:gd name="connsiteY77" fmla="*/ 2497540 h 4103345"/>
                  <a:gd name="connsiteX78" fmla="*/ 1850231 w 3692679"/>
                  <a:gd name="connsiteY78" fmla="*/ 2511188 h 4103345"/>
                  <a:gd name="connsiteX79" fmla="*/ 1870703 w 3692679"/>
                  <a:gd name="connsiteY79" fmla="*/ 2531660 h 4103345"/>
                  <a:gd name="connsiteX80" fmla="*/ 1891174 w 3692679"/>
                  <a:gd name="connsiteY80" fmla="*/ 2538483 h 4103345"/>
                  <a:gd name="connsiteX81" fmla="*/ 1938941 w 3692679"/>
                  <a:gd name="connsiteY81" fmla="*/ 2572603 h 4103345"/>
                  <a:gd name="connsiteX82" fmla="*/ 1979885 w 3692679"/>
                  <a:gd name="connsiteY82" fmla="*/ 2599898 h 4103345"/>
                  <a:gd name="connsiteX83" fmla="*/ 2020828 w 3692679"/>
                  <a:gd name="connsiteY83" fmla="*/ 2627194 h 4103345"/>
                  <a:gd name="connsiteX84" fmla="*/ 2061771 w 3692679"/>
                  <a:gd name="connsiteY84" fmla="*/ 2640842 h 4103345"/>
                  <a:gd name="connsiteX85" fmla="*/ 2102715 w 3692679"/>
                  <a:gd name="connsiteY85" fmla="*/ 2654489 h 4103345"/>
                  <a:gd name="connsiteX86" fmla="*/ 2123186 w 3692679"/>
                  <a:gd name="connsiteY86" fmla="*/ 2661313 h 4103345"/>
                  <a:gd name="connsiteX87" fmla="*/ 2150482 w 3692679"/>
                  <a:gd name="connsiteY87" fmla="*/ 2668137 h 4103345"/>
                  <a:gd name="connsiteX88" fmla="*/ 2170953 w 3692679"/>
                  <a:gd name="connsiteY88" fmla="*/ 2674961 h 4103345"/>
                  <a:gd name="connsiteX89" fmla="*/ 2211897 w 3692679"/>
                  <a:gd name="connsiteY89" fmla="*/ 2681785 h 4103345"/>
                  <a:gd name="connsiteX90" fmla="*/ 2355297 w 3692679"/>
                  <a:gd name="connsiteY90" fmla="*/ 2770728 h 4103345"/>
                  <a:gd name="connsiteX91" fmla="*/ 2423640 w 3692679"/>
                  <a:gd name="connsiteY91" fmla="*/ 2839210 h 4103345"/>
                  <a:gd name="connsiteX92" fmla="*/ 2546479 w 3692679"/>
                  <a:gd name="connsiteY92" fmla="*/ 2900635 h 4103345"/>
                  <a:gd name="connsiteX93" fmla="*/ 2628263 w 3692679"/>
                  <a:gd name="connsiteY93" fmla="*/ 2941341 h 4103345"/>
                  <a:gd name="connsiteX94" fmla="*/ 2689680 w 3692679"/>
                  <a:gd name="connsiteY94" fmla="*/ 2982287 h 4103345"/>
                  <a:gd name="connsiteX95" fmla="*/ 2696392 w 3692679"/>
                  <a:gd name="connsiteY95" fmla="*/ 2995683 h 4103345"/>
                  <a:gd name="connsiteX96" fmla="*/ 2703216 w 3692679"/>
                  <a:gd name="connsiteY96" fmla="*/ 3016155 h 4103345"/>
                  <a:gd name="connsiteX97" fmla="*/ 2723688 w 3692679"/>
                  <a:gd name="connsiteY97" fmla="*/ 3057098 h 4103345"/>
                  <a:gd name="connsiteX98" fmla="*/ 2716864 w 3692679"/>
                  <a:gd name="connsiteY98" fmla="*/ 3118513 h 4103345"/>
                  <a:gd name="connsiteX99" fmla="*/ 2655560 w 3692679"/>
                  <a:gd name="connsiteY99" fmla="*/ 3193845 h 4103345"/>
                  <a:gd name="connsiteX100" fmla="*/ 2621439 w 3692679"/>
                  <a:gd name="connsiteY100" fmla="*/ 3248441 h 4103345"/>
                  <a:gd name="connsiteX101" fmla="*/ 2594034 w 3692679"/>
                  <a:gd name="connsiteY101" fmla="*/ 3323230 h 4103345"/>
                  <a:gd name="connsiteX102" fmla="*/ 2634977 w 3692679"/>
                  <a:gd name="connsiteY102" fmla="*/ 3357349 h 4103345"/>
                  <a:gd name="connsiteX103" fmla="*/ 2655449 w 3692679"/>
                  <a:gd name="connsiteY103" fmla="*/ 3364173 h 4103345"/>
                  <a:gd name="connsiteX104" fmla="*/ 2675921 w 3692679"/>
                  <a:gd name="connsiteY104" fmla="*/ 3377821 h 4103345"/>
                  <a:gd name="connsiteX105" fmla="*/ 2696392 w 3692679"/>
                  <a:gd name="connsiteY105" fmla="*/ 3384645 h 4103345"/>
                  <a:gd name="connsiteX106" fmla="*/ 2757807 w 3692679"/>
                  <a:gd name="connsiteY106" fmla="*/ 3418764 h 4103345"/>
                  <a:gd name="connsiteX107" fmla="*/ 2778279 w 3692679"/>
                  <a:gd name="connsiteY107" fmla="*/ 3432412 h 4103345"/>
                  <a:gd name="connsiteX108" fmla="*/ 2826164 w 3692679"/>
                  <a:gd name="connsiteY108" fmla="*/ 3473648 h 4103345"/>
                  <a:gd name="connsiteX109" fmla="*/ 2880757 w 3692679"/>
                  <a:gd name="connsiteY109" fmla="*/ 3507771 h 4103345"/>
                  <a:gd name="connsiteX110" fmla="*/ 2921580 w 3692679"/>
                  <a:gd name="connsiteY110" fmla="*/ 3500651 h 4103345"/>
                  <a:gd name="connsiteX111" fmla="*/ 2989944 w 3692679"/>
                  <a:gd name="connsiteY111" fmla="*/ 3439525 h 4103345"/>
                  <a:gd name="connsiteX112" fmla="*/ 3092177 w 3692679"/>
                  <a:gd name="connsiteY112" fmla="*/ 3370997 h 4103345"/>
                  <a:gd name="connsiteX113" fmla="*/ 3105825 w 3692679"/>
                  <a:gd name="connsiteY113" fmla="*/ 3350525 h 4103345"/>
                  <a:gd name="connsiteX114" fmla="*/ 3119473 w 3692679"/>
                  <a:gd name="connsiteY114" fmla="*/ 3370997 h 4103345"/>
                  <a:gd name="connsiteX115" fmla="*/ 3126297 w 3692679"/>
                  <a:gd name="connsiteY115" fmla="*/ 3391468 h 4103345"/>
                  <a:gd name="connsiteX116" fmla="*/ 3167240 w 3692679"/>
                  <a:gd name="connsiteY116" fmla="*/ 3418764 h 4103345"/>
                  <a:gd name="connsiteX117" fmla="*/ 3187712 w 3692679"/>
                  <a:gd name="connsiteY117" fmla="*/ 3432412 h 4103345"/>
                  <a:gd name="connsiteX118" fmla="*/ 3228655 w 3692679"/>
                  <a:gd name="connsiteY118" fmla="*/ 3405116 h 4103345"/>
                  <a:gd name="connsiteX119" fmla="*/ 3242303 w 3692679"/>
                  <a:gd name="connsiteY119" fmla="*/ 3425588 h 4103345"/>
                  <a:gd name="connsiteX120" fmla="*/ 3283246 w 3692679"/>
                  <a:gd name="connsiteY120" fmla="*/ 3459707 h 4103345"/>
                  <a:gd name="connsiteX121" fmla="*/ 3310541 w 3692679"/>
                  <a:gd name="connsiteY121" fmla="*/ 3500651 h 4103345"/>
                  <a:gd name="connsiteX122" fmla="*/ 3296894 w 3692679"/>
                  <a:gd name="connsiteY122" fmla="*/ 3521122 h 4103345"/>
                  <a:gd name="connsiteX123" fmla="*/ 3283246 w 3692679"/>
                  <a:gd name="connsiteY123" fmla="*/ 3562066 h 4103345"/>
                  <a:gd name="connsiteX124" fmla="*/ 3269598 w 3692679"/>
                  <a:gd name="connsiteY124" fmla="*/ 3582537 h 4103345"/>
                  <a:gd name="connsiteX125" fmla="*/ 3262774 w 3692679"/>
                  <a:gd name="connsiteY125" fmla="*/ 3603009 h 4103345"/>
                  <a:gd name="connsiteX126" fmla="*/ 3290070 w 3692679"/>
                  <a:gd name="connsiteY126" fmla="*/ 3650776 h 4103345"/>
                  <a:gd name="connsiteX127" fmla="*/ 3310541 w 3692679"/>
                  <a:gd name="connsiteY127" fmla="*/ 3664424 h 4103345"/>
                  <a:gd name="connsiteX128" fmla="*/ 3351485 w 3692679"/>
                  <a:gd name="connsiteY128" fmla="*/ 3691719 h 4103345"/>
                  <a:gd name="connsiteX129" fmla="*/ 3371956 w 3692679"/>
                  <a:gd name="connsiteY129" fmla="*/ 3705367 h 4103345"/>
                  <a:gd name="connsiteX130" fmla="*/ 3378780 w 3692679"/>
                  <a:gd name="connsiteY130" fmla="*/ 3725839 h 4103345"/>
                  <a:gd name="connsiteX131" fmla="*/ 3392428 w 3692679"/>
                  <a:gd name="connsiteY131" fmla="*/ 3746310 h 4103345"/>
                  <a:gd name="connsiteX132" fmla="*/ 3392569 w 3692679"/>
                  <a:gd name="connsiteY132" fmla="*/ 3835344 h 4103345"/>
                  <a:gd name="connsiteX133" fmla="*/ 3378921 w 3692679"/>
                  <a:gd name="connsiteY133" fmla="*/ 3917238 h 4103345"/>
                  <a:gd name="connsiteX134" fmla="*/ 3420010 w 3692679"/>
                  <a:gd name="connsiteY134" fmla="*/ 3979149 h 4103345"/>
                  <a:gd name="connsiteX135" fmla="*/ 3481283 w 3692679"/>
                  <a:gd name="connsiteY135" fmla="*/ 4046561 h 4103345"/>
                  <a:gd name="connsiteX136" fmla="*/ 3624740 w 3692679"/>
                  <a:gd name="connsiteY136" fmla="*/ 4102609 h 4103345"/>
                  <a:gd name="connsiteX137" fmla="*/ 3603968 w 3692679"/>
                  <a:gd name="connsiteY137" fmla="*/ 4005618 h 4103345"/>
                  <a:gd name="connsiteX138" fmla="*/ 3590321 w 3692679"/>
                  <a:gd name="connsiteY138" fmla="*/ 3957851 h 4103345"/>
                  <a:gd name="connsiteX139" fmla="*/ 3576673 w 3692679"/>
                  <a:gd name="connsiteY139" fmla="*/ 3910083 h 4103345"/>
                  <a:gd name="connsiteX140" fmla="*/ 3563025 w 3692679"/>
                  <a:gd name="connsiteY140" fmla="*/ 3889612 h 4103345"/>
                  <a:gd name="connsiteX141" fmla="*/ 3535730 w 3692679"/>
                  <a:gd name="connsiteY141" fmla="*/ 3828197 h 4103345"/>
                  <a:gd name="connsiteX142" fmla="*/ 3515258 w 3692679"/>
                  <a:gd name="connsiteY142" fmla="*/ 3780430 h 4103345"/>
                  <a:gd name="connsiteX143" fmla="*/ 3501610 w 3692679"/>
                  <a:gd name="connsiteY143" fmla="*/ 3759958 h 4103345"/>
                  <a:gd name="connsiteX144" fmla="*/ 3487962 w 3692679"/>
                  <a:gd name="connsiteY144" fmla="*/ 3719015 h 4103345"/>
                  <a:gd name="connsiteX145" fmla="*/ 3474315 w 3692679"/>
                  <a:gd name="connsiteY145" fmla="*/ 3678071 h 4103345"/>
                  <a:gd name="connsiteX146" fmla="*/ 3494933 w 3692679"/>
                  <a:gd name="connsiteY146" fmla="*/ 3644259 h 4103345"/>
                  <a:gd name="connsiteX147" fmla="*/ 3474459 w 3692679"/>
                  <a:gd name="connsiteY147" fmla="*/ 3569191 h 4103345"/>
                  <a:gd name="connsiteX148" fmla="*/ 3488252 w 3692679"/>
                  <a:gd name="connsiteY148" fmla="*/ 3508066 h 4103345"/>
                  <a:gd name="connsiteX149" fmla="*/ 3488253 w 3692679"/>
                  <a:gd name="connsiteY149" fmla="*/ 3398864 h 4103345"/>
                  <a:gd name="connsiteX150" fmla="*/ 3500941 w 3692679"/>
                  <a:gd name="connsiteY150" fmla="*/ 3330616 h 4103345"/>
                  <a:gd name="connsiteX151" fmla="*/ 3501755 w 3692679"/>
                  <a:gd name="connsiteY151" fmla="*/ 3282563 h 4103345"/>
                  <a:gd name="connsiteX152" fmla="*/ 3529053 w 3692679"/>
                  <a:gd name="connsiteY152" fmla="*/ 3241616 h 4103345"/>
                  <a:gd name="connsiteX153" fmla="*/ 3536023 w 3692679"/>
                  <a:gd name="connsiteY153" fmla="*/ 3153169 h 4103345"/>
                  <a:gd name="connsiteX154" fmla="*/ 3563174 w 3692679"/>
                  <a:gd name="connsiteY154" fmla="*/ 3057356 h 4103345"/>
                  <a:gd name="connsiteX155" fmla="*/ 3556350 w 3692679"/>
                  <a:gd name="connsiteY155" fmla="*/ 3043707 h 4103345"/>
                  <a:gd name="connsiteX156" fmla="*/ 3583646 w 3692679"/>
                  <a:gd name="connsiteY156" fmla="*/ 3009585 h 4103345"/>
                  <a:gd name="connsiteX157" fmla="*/ 3549377 w 3692679"/>
                  <a:gd name="connsiteY157" fmla="*/ 2968388 h 4103345"/>
                  <a:gd name="connsiteX158" fmla="*/ 3576673 w 3692679"/>
                  <a:gd name="connsiteY158" fmla="*/ 2886501 h 4103345"/>
                  <a:gd name="connsiteX159" fmla="*/ 3590321 w 3692679"/>
                  <a:gd name="connsiteY159" fmla="*/ 2838734 h 4103345"/>
                  <a:gd name="connsiteX160" fmla="*/ 3603968 w 3692679"/>
                  <a:gd name="connsiteY160" fmla="*/ 2797791 h 4103345"/>
                  <a:gd name="connsiteX161" fmla="*/ 3610792 w 3692679"/>
                  <a:gd name="connsiteY161" fmla="*/ 2770495 h 4103345"/>
                  <a:gd name="connsiteX162" fmla="*/ 3624440 w 3692679"/>
                  <a:gd name="connsiteY162" fmla="*/ 2729552 h 4103345"/>
                  <a:gd name="connsiteX163" fmla="*/ 3631264 w 3692679"/>
                  <a:gd name="connsiteY163" fmla="*/ 2681785 h 4103345"/>
                  <a:gd name="connsiteX164" fmla="*/ 3638088 w 3692679"/>
                  <a:gd name="connsiteY164" fmla="*/ 2654489 h 4103345"/>
                  <a:gd name="connsiteX165" fmla="*/ 3644912 w 3692679"/>
                  <a:gd name="connsiteY165" fmla="*/ 2593074 h 4103345"/>
                  <a:gd name="connsiteX166" fmla="*/ 3658559 w 3692679"/>
                  <a:gd name="connsiteY166" fmla="*/ 2483892 h 4103345"/>
                  <a:gd name="connsiteX167" fmla="*/ 3665383 w 3692679"/>
                  <a:gd name="connsiteY167" fmla="*/ 2333767 h 4103345"/>
                  <a:gd name="connsiteX168" fmla="*/ 3672207 w 3692679"/>
                  <a:gd name="connsiteY168" fmla="*/ 2272352 h 4103345"/>
                  <a:gd name="connsiteX169" fmla="*/ 3692679 w 3692679"/>
                  <a:gd name="connsiteY169" fmla="*/ 1924334 h 4103345"/>
                  <a:gd name="connsiteX170" fmla="*/ 3685855 w 3692679"/>
                  <a:gd name="connsiteY170" fmla="*/ 1828800 h 4103345"/>
                  <a:gd name="connsiteX171" fmla="*/ 3665383 w 3692679"/>
                  <a:gd name="connsiteY171" fmla="*/ 1760561 h 4103345"/>
                  <a:gd name="connsiteX172" fmla="*/ 3658559 w 3692679"/>
                  <a:gd name="connsiteY172" fmla="*/ 1726442 h 4103345"/>
                  <a:gd name="connsiteX173" fmla="*/ 3651735 w 3692679"/>
                  <a:gd name="connsiteY173" fmla="*/ 1705970 h 4103345"/>
                  <a:gd name="connsiteX174" fmla="*/ 3644912 w 3692679"/>
                  <a:gd name="connsiteY174" fmla="*/ 1726442 h 4103345"/>
                  <a:gd name="connsiteX175" fmla="*/ 3631264 w 3692679"/>
                  <a:gd name="connsiteY175" fmla="*/ 1746913 h 4103345"/>
                  <a:gd name="connsiteX176" fmla="*/ 3597144 w 3692679"/>
                  <a:gd name="connsiteY176" fmla="*/ 1801504 h 4103345"/>
                  <a:gd name="connsiteX177" fmla="*/ 3590321 w 3692679"/>
                  <a:gd name="connsiteY177" fmla="*/ 1821976 h 4103345"/>
                  <a:gd name="connsiteX178" fmla="*/ 3549377 w 3692679"/>
                  <a:gd name="connsiteY178" fmla="*/ 1842448 h 4103345"/>
                  <a:gd name="connsiteX179" fmla="*/ 3501610 w 3692679"/>
                  <a:gd name="connsiteY179" fmla="*/ 1862919 h 4103345"/>
                  <a:gd name="connsiteX180" fmla="*/ 3378780 w 3692679"/>
                  <a:gd name="connsiteY180" fmla="*/ 1835624 h 4103345"/>
                  <a:gd name="connsiteX181" fmla="*/ 3303856 w 3692679"/>
                  <a:gd name="connsiteY181" fmla="*/ 1822129 h 4103345"/>
                  <a:gd name="connsiteX182" fmla="*/ 3310679 w 3692679"/>
                  <a:gd name="connsiteY182" fmla="*/ 1603747 h 4103345"/>
                  <a:gd name="connsiteX183" fmla="*/ 3297030 w 3692679"/>
                  <a:gd name="connsiteY183" fmla="*/ 1487731 h 4103345"/>
                  <a:gd name="connsiteX184" fmla="*/ 3303718 w 3692679"/>
                  <a:gd name="connsiteY184" fmla="*/ 1398895 h 4103345"/>
                  <a:gd name="connsiteX185" fmla="*/ 3296894 w 3692679"/>
                  <a:gd name="connsiteY185" fmla="*/ 1378424 h 4103345"/>
                  <a:gd name="connsiteX186" fmla="*/ 3290070 w 3692679"/>
                  <a:gd name="connsiteY186" fmla="*/ 1357952 h 4103345"/>
                  <a:gd name="connsiteX187" fmla="*/ 3071706 w 3692679"/>
                  <a:gd name="connsiteY187" fmla="*/ 1330657 h 4103345"/>
                  <a:gd name="connsiteX188" fmla="*/ 2846518 w 3692679"/>
                  <a:gd name="connsiteY188" fmla="*/ 1337480 h 4103345"/>
                  <a:gd name="connsiteX189" fmla="*/ 2805691 w 3692679"/>
                  <a:gd name="connsiteY189" fmla="*/ 1351242 h 4103345"/>
                  <a:gd name="connsiteX190" fmla="*/ 2792043 w 3692679"/>
                  <a:gd name="connsiteY190" fmla="*/ 1385364 h 4103345"/>
                  <a:gd name="connsiteX191" fmla="*/ 2791927 w 3692679"/>
                  <a:gd name="connsiteY191" fmla="*/ 1473958 h 4103345"/>
                  <a:gd name="connsiteX192" fmla="*/ 2785103 w 3692679"/>
                  <a:gd name="connsiteY192" fmla="*/ 1521725 h 4103345"/>
                  <a:gd name="connsiteX193" fmla="*/ 2791927 w 3692679"/>
                  <a:gd name="connsiteY193" fmla="*/ 1705970 h 4103345"/>
                  <a:gd name="connsiteX194" fmla="*/ 2805574 w 3692679"/>
                  <a:gd name="connsiteY194" fmla="*/ 1808328 h 4103345"/>
                  <a:gd name="connsiteX195" fmla="*/ 2798750 w 3692679"/>
                  <a:gd name="connsiteY195" fmla="*/ 1835624 h 4103345"/>
                  <a:gd name="connsiteX196" fmla="*/ 2737335 w 3692679"/>
                  <a:gd name="connsiteY196" fmla="*/ 1828800 h 4103345"/>
                  <a:gd name="connsiteX197" fmla="*/ 2614506 w 3692679"/>
                  <a:gd name="connsiteY197" fmla="*/ 1821976 h 4103345"/>
                  <a:gd name="connsiteX198" fmla="*/ 2348374 w 3692679"/>
                  <a:gd name="connsiteY198" fmla="*/ 1808328 h 4103345"/>
                  <a:gd name="connsiteX199" fmla="*/ 2225638 w 3692679"/>
                  <a:gd name="connsiteY199" fmla="*/ 1815305 h 4103345"/>
                  <a:gd name="connsiteX200" fmla="*/ 2150573 w 3692679"/>
                  <a:gd name="connsiteY200" fmla="*/ 1815305 h 4103345"/>
                  <a:gd name="connsiteX201" fmla="*/ 1979968 w 3692679"/>
                  <a:gd name="connsiteY201" fmla="*/ 1808480 h 4103345"/>
                  <a:gd name="connsiteX202" fmla="*/ 1918470 w 3692679"/>
                  <a:gd name="connsiteY202" fmla="*/ 1753737 h 4103345"/>
                  <a:gd name="connsiteX203" fmla="*/ 1877527 w 3692679"/>
                  <a:gd name="connsiteY203" fmla="*/ 1692322 h 4103345"/>
                  <a:gd name="connsiteX204" fmla="*/ 1863879 w 3692679"/>
                  <a:gd name="connsiteY204" fmla="*/ 1671851 h 4103345"/>
                  <a:gd name="connsiteX205" fmla="*/ 1822935 w 3692679"/>
                  <a:gd name="connsiteY205" fmla="*/ 1630907 h 4103345"/>
                  <a:gd name="connsiteX206" fmla="*/ 1775168 w 3692679"/>
                  <a:gd name="connsiteY206" fmla="*/ 1576316 h 4103345"/>
                  <a:gd name="connsiteX207" fmla="*/ 1720577 w 3692679"/>
                  <a:gd name="connsiteY207" fmla="*/ 1514901 h 4103345"/>
                  <a:gd name="connsiteX208" fmla="*/ 1679634 w 3692679"/>
                  <a:gd name="connsiteY208" fmla="*/ 1487606 h 4103345"/>
                  <a:gd name="connsiteX209" fmla="*/ 1618219 w 3692679"/>
                  <a:gd name="connsiteY209" fmla="*/ 1439839 h 4103345"/>
                  <a:gd name="connsiteX210" fmla="*/ 1577276 w 3692679"/>
                  <a:gd name="connsiteY210" fmla="*/ 1398895 h 4103345"/>
                  <a:gd name="connsiteX211" fmla="*/ 1536333 w 3692679"/>
                  <a:gd name="connsiteY211" fmla="*/ 1371600 h 4103345"/>
                  <a:gd name="connsiteX212" fmla="*/ 1488565 w 3692679"/>
                  <a:gd name="connsiteY212" fmla="*/ 1310185 h 4103345"/>
                  <a:gd name="connsiteX213" fmla="*/ 1468094 w 3692679"/>
                  <a:gd name="connsiteY213" fmla="*/ 1289713 h 4103345"/>
                  <a:gd name="connsiteX214" fmla="*/ 1447622 w 3692679"/>
                  <a:gd name="connsiteY214" fmla="*/ 1282889 h 4103345"/>
                  <a:gd name="connsiteX215" fmla="*/ 1420327 w 3692679"/>
                  <a:gd name="connsiteY215" fmla="*/ 1248770 h 4103345"/>
                  <a:gd name="connsiteX216" fmla="*/ 1393031 w 3692679"/>
                  <a:gd name="connsiteY216" fmla="*/ 1214651 h 4103345"/>
                  <a:gd name="connsiteX217" fmla="*/ 1379383 w 3692679"/>
                  <a:gd name="connsiteY217" fmla="*/ 1194179 h 4103345"/>
                  <a:gd name="connsiteX218" fmla="*/ 1338440 w 3692679"/>
                  <a:gd name="connsiteY218" fmla="*/ 1153236 h 4103345"/>
                  <a:gd name="connsiteX219" fmla="*/ 1304321 w 3692679"/>
                  <a:gd name="connsiteY219" fmla="*/ 1125940 h 4103345"/>
                  <a:gd name="connsiteX220" fmla="*/ 1290673 w 3692679"/>
                  <a:gd name="connsiteY220" fmla="*/ 1098645 h 4103345"/>
                  <a:gd name="connsiteX221" fmla="*/ 1270201 w 3692679"/>
                  <a:gd name="connsiteY221" fmla="*/ 1084997 h 4103345"/>
                  <a:gd name="connsiteX222" fmla="*/ 1242906 w 3692679"/>
                  <a:gd name="connsiteY222" fmla="*/ 1064525 h 4103345"/>
                  <a:gd name="connsiteX223" fmla="*/ 1297551 w 3692679"/>
                  <a:gd name="connsiteY223" fmla="*/ 873530 h 4103345"/>
                  <a:gd name="connsiteX224" fmla="*/ 1345320 w 3692679"/>
                  <a:gd name="connsiteY224" fmla="*/ 743866 h 4103345"/>
                  <a:gd name="connsiteX225" fmla="*/ 1331672 w 3692679"/>
                  <a:gd name="connsiteY225" fmla="*/ 696095 h 4103345"/>
                  <a:gd name="connsiteX226" fmla="*/ 1249782 w 3692679"/>
                  <a:gd name="connsiteY226" fmla="*/ 696095 h 4103345"/>
                  <a:gd name="connsiteX227" fmla="*/ 1113344 w 3692679"/>
                  <a:gd name="connsiteY227" fmla="*/ 621082 h 4103345"/>
                  <a:gd name="connsiteX228" fmla="*/ 949519 w 3692679"/>
                  <a:gd name="connsiteY228" fmla="*/ 545956 h 4103345"/>
                  <a:gd name="connsiteX229" fmla="*/ 846197 w 3692679"/>
                  <a:gd name="connsiteY229" fmla="*/ 484536 h 4103345"/>
                  <a:gd name="connsiteX230" fmla="*/ 772090 w 3692679"/>
                  <a:gd name="connsiteY230" fmla="*/ 450415 h 4103345"/>
                  <a:gd name="connsiteX231" fmla="*/ 717496 w 3692679"/>
                  <a:gd name="connsiteY231" fmla="*/ 429940 h 4103345"/>
                  <a:gd name="connsiteX232" fmla="*/ 662904 w 3692679"/>
                  <a:gd name="connsiteY232" fmla="*/ 388994 h 4103345"/>
                  <a:gd name="connsiteX233" fmla="*/ 642430 w 3692679"/>
                  <a:gd name="connsiteY233" fmla="*/ 375345 h 4103345"/>
                  <a:gd name="connsiteX234" fmla="*/ 574189 w 3692679"/>
                  <a:gd name="connsiteY234" fmla="*/ 368521 h 4103345"/>
                  <a:gd name="connsiteX235" fmla="*/ 560564 w 3692679"/>
                  <a:gd name="connsiteY235" fmla="*/ 354900 h 4103345"/>
                  <a:gd name="connsiteX236" fmla="*/ 669728 w 3692679"/>
                  <a:gd name="connsiteY236" fmla="*/ 163787 h 4103345"/>
                  <a:gd name="connsiteX237" fmla="*/ 642457 w 3692679"/>
                  <a:gd name="connsiteY237" fmla="*/ 109204 h 4103345"/>
                  <a:gd name="connsiteX238" fmla="*/ 581060 w 3692679"/>
                  <a:gd name="connsiteY238" fmla="*/ 68261 h 4103345"/>
                  <a:gd name="connsiteX239" fmla="*/ 512772 w 3692679"/>
                  <a:gd name="connsiteY239" fmla="*/ 34122 h 4103345"/>
                  <a:gd name="connsiteX240" fmla="*/ 451335 w 3692679"/>
                  <a:gd name="connsiteY240" fmla="*/ 27295 h 4103345"/>
                  <a:gd name="connsiteX241" fmla="*/ 444512 w 3692679"/>
                  <a:gd name="connsiteY241" fmla="*/ 0 h 4103345"/>
                  <a:gd name="connsiteX0" fmla="*/ 444512 w 3692679"/>
                  <a:gd name="connsiteY0" fmla="*/ 0 h 4113957"/>
                  <a:gd name="connsiteX1" fmla="*/ 444512 w 3692679"/>
                  <a:gd name="connsiteY1" fmla="*/ 0 h 4113957"/>
                  <a:gd name="connsiteX2" fmla="*/ 410392 w 3692679"/>
                  <a:gd name="connsiteY2" fmla="*/ 54591 h 4113957"/>
                  <a:gd name="connsiteX3" fmla="*/ 389921 w 3692679"/>
                  <a:gd name="connsiteY3" fmla="*/ 75063 h 4113957"/>
                  <a:gd name="connsiteX4" fmla="*/ 383097 w 3692679"/>
                  <a:gd name="connsiteY4" fmla="*/ 102358 h 4113957"/>
                  <a:gd name="connsiteX5" fmla="*/ 369449 w 3692679"/>
                  <a:gd name="connsiteY5" fmla="*/ 122830 h 4113957"/>
                  <a:gd name="connsiteX6" fmla="*/ 348977 w 3692679"/>
                  <a:gd name="connsiteY6" fmla="*/ 163773 h 4113957"/>
                  <a:gd name="connsiteX7" fmla="*/ 328506 w 3692679"/>
                  <a:gd name="connsiteY7" fmla="*/ 177421 h 4113957"/>
                  <a:gd name="connsiteX8" fmla="*/ 321682 w 3692679"/>
                  <a:gd name="connsiteY8" fmla="*/ 204716 h 4113957"/>
                  <a:gd name="connsiteX9" fmla="*/ 308034 w 3692679"/>
                  <a:gd name="connsiteY9" fmla="*/ 225188 h 4113957"/>
                  <a:gd name="connsiteX10" fmla="*/ 267091 w 3692679"/>
                  <a:gd name="connsiteY10" fmla="*/ 293427 h 4113957"/>
                  <a:gd name="connsiteX11" fmla="*/ 260267 w 3692679"/>
                  <a:gd name="connsiteY11" fmla="*/ 313898 h 4113957"/>
                  <a:gd name="connsiteX12" fmla="*/ 232971 w 3692679"/>
                  <a:gd name="connsiteY12" fmla="*/ 354842 h 4113957"/>
                  <a:gd name="connsiteX13" fmla="*/ 226147 w 3692679"/>
                  <a:gd name="connsiteY13" fmla="*/ 375313 h 4113957"/>
                  <a:gd name="connsiteX14" fmla="*/ 212500 w 3692679"/>
                  <a:gd name="connsiteY14" fmla="*/ 395785 h 4113957"/>
                  <a:gd name="connsiteX15" fmla="*/ 205676 w 3692679"/>
                  <a:gd name="connsiteY15" fmla="*/ 416257 h 4113957"/>
                  <a:gd name="connsiteX16" fmla="*/ 192028 w 3692679"/>
                  <a:gd name="connsiteY16" fmla="*/ 443552 h 4113957"/>
                  <a:gd name="connsiteX17" fmla="*/ 178380 w 3692679"/>
                  <a:gd name="connsiteY17" fmla="*/ 464024 h 4113957"/>
                  <a:gd name="connsiteX18" fmla="*/ 164733 w 3692679"/>
                  <a:gd name="connsiteY18" fmla="*/ 491319 h 4113957"/>
                  <a:gd name="connsiteX19" fmla="*/ 151085 w 3692679"/>
                  <a:gd name="connsiteY19" fmla="*/ 511791 h 4113957"/>
                  <a:gd name="connsiteX20" fmla="*/ 130613 w 3692679"/>
                  <a:gd name="connsiteY20" fmla="*/ 573206 h 4113957"/>
                  <a:gd name="connsiteX21" fmla="*/ 116965 w 3692679"/>
                  <a:gd name="connsiteY21" fmla="*/ 593677 h 4113957"/>
                  <a:gd name="connsiteX22" fmla="*/ 96494 w 3692679"/>
                  <a:gd name="connsiteY22" fmla="*/ 648268 h 4113957"/>
                  <a:gd name="connsiteX23" fmla="*/ 82846 w 3692679"/>
                  <a:gd name="connsiteY23" fmla="*/ 668740 h 4113957"/>
                  <a:gd name="connsiteX24" fmla="*/ 62374 w 3692679"/>
                  <a:gd name="connsiteY24" fmla="*/ 709683 h 4113957"/>
                  <a:gd name="connsiteX25" fmla="*/ 48727 w 3692679"/>
                  <a:gd name="connsiteY25" fmla="*/ 757451 h 4113957"/>
                  <a:gd name="connsiteX26" fmla="*/ 35079 w 3692679"/>
                  <a:gd name="connsiteY26" fmla="*/ 798394 h 4113957"/>
                  <a:gd name="connsiteX27" fmla="*/ 21431 w 3692679"/>
                  <a:gd name="connsiteY27" fmla="*/ 818866 h 4113957"/>
                  <a:gd name="connsiteX28" fmla="*/ 7783 w 3692679"/>
                  <a:gd name="connsiteY28" fmla="*/ 859809 h 4113957"/>
                  <a:gd name="connsiteX29" fmla="*/ 959 w 3692679"/>
                  <a:gd name="connsiteY29" fmla="*/ 880280 h 4113957"/>
                  <a:gd name="connsiteX30" fmla="*/ 959 w 3692679"/>
                  <a:gd name="connsiteY30" fmla="*/ 900752 h 4113957"/>
                  <a:gd name="connsiteX31" fmla="*/ 959 w 3692679"/>
                  <a:gd name="connsiteY31" fmla="*/ 900752 h 4113957"/>
                  <a:gd name="connsiteX32" fmla="*/ 62374 w 3692679"/>
                  <a:gd name="connsiteY32" fmla="*/ 893928 h 4113957"/>
                  <a:gd name="connsiteX33" fmla="*/ 198852 w 3692679"/>
                  <a:gd name="connsiteY33" fmla="*/ 914400 h 4113957"/>
                  <a:gd name="connsiteX34" fmla="*/ 287562 w 3692679"/>
                  <a:gd name="connsiteY34" fmla="*/ 921224 h 4113957"/>
                  <a:gd name="connsiteX35" fmla="*/ 328506 w 3692679"/>
                  <a:gd name="connsiteY35" fmla="*/ 934871 h 4113957"/>
                  <a:gd name="connsiteX36" fmla="*/ 426539 w 3692679"/>
                  <a:gd name="connsiteY36" fmla="*/ 1010019 h 4113957"/>
                  <a:gd name="connsiteX37" fmla="*/ 512771 w 3692679"/>
                  <a:gd name="connsiteY37" fmla="*/ 1071439 h 4113957"/>
                  <a:gd name="connsiteX38" fmla="*/ 628783 w 3692679"/>
                  <a:gd name="connsiteY38" fmla="*/ 1105562 h 4113957"/>
                  <a:gd name="connsiteX39" fmla="*/ 697025 w 3692679"/>
                  <a:gd name="connsiteY39" fmla="*/ 1146509 h 4113957"/>
                  <a:gd name="connsiteX40" fmla="*/ 758442 w 3692679"/>
                  <a:gd name="connsiteY40" fmla="*/ 1173807 h 4113957"/>
                  <a:gd name="connsiteX41" fmla="*/ 819859 w 3692679"/>
                  <a:gd name="connsiteY41" fmla="*/ 1235226 h 4113957"/>
                  <a:gd name="connsiteX42" fmla="*/ 881277 w 3692679"/>
                  <a:gd name="connsiteY42" fmla="*/ 1262524 h 4113957"/>
                  <a:gd name="connsiteX43" fmla="*/ 963127 w 3692679"/>
                  <a:gd name="connsiteY43" fmla="*/ 1323833 h 4113957"/>
                  <a:gd name="connsiteX44" fmla="*/ 976774 w 3692679"/>
                  <a:gd name="connsiteY44" fmla="*/ 1364776 h 4113957"/>
                  <a:gd name="connsiteX45" fmla="*/ 990422 w 3692679"/>
                  <a:gd name="connsiteY45" fmla="*/ 1405719 h 4113957"/>
                  <a:gd name="connsiteX46" fmla="*/ 1038232 w 3692679"/>
                  <a:gd name="connsiteY46" fmla="*/ 1460433 h 4113957"/>
                  <a:gd name="connsiteX47" fmla="*/ 1045101 w 3692679"/>
                  <a:gd name="connsiteY47" fmla="*/ 1535627 h 4113957"/>
                  <a:gd name="connsiteX48" fmla="*/ 1010894 w 3692679"/>
                  <a:gd name="connsiteY48" fmla="*/ 1624083 h 4113957"/>
                  <a:gd name="connsiteX49" fmla="*/ 997246 w 3692679"/>
                  <a:gd name="connsiteY49" fmla="*/ 1665027 h 4113957"/>
                  <a:gd name="connsiteX50" fmla="*/ 990422 w 3692679"/>
                  <a:gd name="connsiteY50" fmla="*/ 1685498 h 4113957"/>
                  <a:gd name="connsiteX51" fmla="*/ 1010894 w 3692679"/>
                  <a:gd name="connsiteY51" fmla="*/ 1760561 h 4113957"/>
                  <a:gd name="connsiteX52" fmla="*/ 1051837 w 3692679"/>
                  <a:gd name="connsiteY52" fmla="*/ 1821976 h 4113957"/>
                  <a:gd name="connsiteX53" fmla="*/ 1072309 w 3692679"/>
                  <a:gd name="connsiteY53" fmla="*/ 1835624 h 4113957"/>
                  <a:gd name="connsiteX54" fmla="*/ 1079133 w 3692679"/>
                  <a:gd name="connsiteY54" fmla="*/ 1856095 h 4113957"/>
                  <a:gd name="connsiteX55" fmla="*/ 1120076 w 3692679"/>
                  <a:gd name="connsiteY55" fmla="*/ 1890215 h 4113957"/>
                  <a:gd name="connsiteX56" fmla="*/ 1167892 w 3692679"/>
                  <a:gd name="connsiteY56" fmla="*/ 1979093 h 4113957"/>
                  <a:gd name="connsiteX57" fmla="*/ 1270201 w 3692679"/>
                  <a:gd name="connsiteY57" fmla="*/ 2047164 h 4113957"/>
                  <a:gd name="connsiteX58" fmla="*/ 1277025 w 3692679"/>
                  <a:gd name="connsiteY58" fmla="*/ 2067636 h 4113957"/>
                  <a:gd name="connsiteX59" fmla="*/ 1304321 w 3692679"/>
                  <a:gd name="connsiteY59" fmla="*/ 2108579 h 4113957"/>
                  <a:gd name="connsiteX60" fmla="*/ 1324792 w 3692679"/>
                  <a:gd name="connsiteY60" fmla="*/ 2149522 h 4113957"/>
                  <a:gd name="connsiteX61" fmla="*/ 1331616 w 3692679"/>
                  <a:gd name="connsiteY61" fmla="*/ 2169994 h 4113957"/>
                  <a:gd name="connsiteX62" fmla="*/ 1352088 w 3692679"/>
                  <a:gd name="connsiteY62" fmla="*/ 2183642 h 4113957"/>
                  <a:gd name="connsiteX63" fmla="*/ 1358912 w 3692679"/>
                  <a:gd name="connsiteY63" fmla="*/ 2204113 h 4113957"/>
                  <a:gd name="connsiteX64" fmla="*/ 1379383 w 3692679"/>
                  <a:gd name="connsiteY64" fmla="*/ 2210937 h 4113957"/>
                  <a:gd name="connsiteX65" fmla="*/ 1420327 w 3692679"/>
                  <a:gd name="connsiteY65" fmla="*/ 2238233 h 4113957"/>
                  <a:gd name="connsiteX66" fmla="*/ 1440798 w 3692679"/>
                  <a:gd name="connsiteY66" fmla="*/ 2245057 h 4113957"/>
                  <a:gd name="connsiteX67" fmla="*/ 1502213 w 3692679"/>
                  <a:gd name="connsiteY67" fmla="*/ 2279176 h 4113957"/>
                  <a:gd name="connsiteX68" fmla="*/ 1563628 w 3692679"/>
                  <a:gd name="connsiteY68" fmla="*/ 2320119 h 4113957"/>
                  <a:gd name="connsiteX69" fmla="*/ 1584100 w 3692679"/>
                  <a:gd name="connsiteY69" fmla="*/ 2333767 h 4113957"/>
                  <a:gd name="connsiteX70" fmla="*/ 1604571 w 3692679"/>
                  <a:gd name="connsiteY70" fmla="*/ 2340591 h 4113957"/>
                  <a:gd name="connsiteX71" fmla="*/ 1618219 w 3692679"/>
                  <a:gd name="connsiteY71" fmla="*/ 2361063 h 4113957"/>
                  <a:gd name="connsiteX72" fmla="*/ 1638691 w 3692679"/>
                  <a:gd name="connsiteY72" fmla="*/ 2367886 h 4113957"/>
                  <a:gd name="connsiteX73" fmla="*/ 1679634 w 3692679"/>
                  <a:gd name="connsiteY73" fmla="*/ 2395182 h 4113957"/>
                  <a:gd name="connsiteX74" fmla="*/ 1700106 w 3692679"/>
                  <a:gd name="connsiteY74" fmla="*/ 2408830 h 4113957"/>
                  <a:gd name="connsiteX75" fmla="*/ 1727401 w 3692679"/>
                  <a:gd name="connsiteY75" fmla="*/ 2429301 h 4113957"/>
                  <a:gd name="connsiteX76" fmla="*/ 1768344 w 3692679"/>
                  <a:gd name="connsiteY76" fmla="*/ 2456597 h 4113957"/>
                  <a:gd name="connsiteX77" fmla="*/ 1829759 w 3692679"/>
                  <a:gd name="connsiteY77" fmla="*/ 2497540 h 4113957"/>
                  <a:gd name="connsiteX78" fmla="*/ 1850231 w 3692679"/>
                  <a:gd name="connsiteY78" fmla="*/ 2511188 h 4113957"/>
                  <a:gd name="connsiteX79" fmla="*/ 1870703 w 3692679"/>
                  <a:gd name="connsiteY79" fmla="*/ 2531660 h 4113957"/>
                  <a:gd name="connsiteX80" fmla="*/ 1891174 w 3692679"/>
                  <a:gd name="connsiteY80" fmla="*/ 2538483 h 4113957"/>
                  <a:gd name="connsiteX81" fmla="*/ 1938941 w 3692679"/>
                  <a:gd name="connsiteY81" fmla="*/ 2572603 h 4113957"/>
                  <a:gd name="connsiteX82" fmla="*/ 1979885 w 3692679"/>
                  <a:gd name="connsiteY82" fmla="*/ 2599898 h 4113957"/>
                  <a:gd name="connsiteX83" fmla="*/ 2020828 w 3692679"/>
                  <a:gd name="connsiteY83" fmla="*/ 2627194 h 4113957"/>
                  <a:gd name="connsiteX84" fmla="*/ 2061771 w 3692679"/>
                  <a:gd name="connsiteY84" fmla="*/ 2640842 h 4113957"/>
                  <a:gd name="connsiteX85" fmla="*/ 2102715 w 3692679"/>
                  <a:gd name="connsiteY85" fmla="*/ 2654489 h 4113957"/>
                  <a:gd name="connsiteX86" fmla="*/ 2123186 w 3692679"/>
                  <a:gd name="connsiteY86" fmla="*/ 2661313 h 4113957"/>
                  <a:gd name="connsiteX87" fmla="*/ 2150482 w 3692679"/>
                  <a:gd name="connsiteY87" fmla="*/ 2668137 h 4113957"/>
                  <a:gd name="connsiteX88" fmla="*/ 2170953 w 3692679"/>
                  <a:gd name="connsiteY88" fmla="*/ 2674961 h 4113957"/>
                  <a:gd name="connsiteX89" fmla="*/ 2211897 w 3692679"/>
                  <a:gd name="connsiteY89" fmla="*/ 2681785 h 4113957"/>
                  <a:gd name="connsiteX90" fmla="*/ 2355297 w 3692679"/>
                  <a:gd name="connsiteY90" fmla="*/ 2770728 h 4113957"/>
                  <a:gd name="connsiteX91" fmla="*/ 2423640 w 3692679"/>
                  <a:gd name="connsiteY91" fmla="*/ 2839210 h 4113957"/>
                  <a:gd name="connsiteX92" fmla="*/ 2546479 w 3692679"/>
                  <a:gd name="connsiteY92" fmla="*/ 2900635 h 4113957"/>
                  <a:gd name="connsiteX93" fmla="*/ 2628263 w 3692679"/>
                  <a:gd name="connsiteY93" fmla="*/ 2941341 h 4113957"/>
                  <a:gd name="connsiteX94" fmla="*/ 2689680 w 3692679"/>
                  <a:gd name="connsiteY94" fmla="*/ 2982287 h 4113957"/>
                  <a:gd name="connsiteX95" fmla="*/ 2696392 w 3692679"/>
                  <a:gd name="connsiteY95" fmla="*/ 2995683 h 4113957"/>
                  <a:gd name="connsiteX96" fmla="*/ 2703216 w 3692679"/>
                  <a:gd name="connsiteY96" fmla="*/ 3016155 h 4113957"/>
                  <a:gd name="connsiteX97" fmla="*/ 2723688 w 3692679"/>
                  <a:gd name="connsiteY97" fmla="*/ 3057098 h 4113957"/>
                  <a:gd name="connsiteX98" fmla="*/ 2716864 w 3692679"/>
                  <a:gd name="connsiteY98" fmla="*/ 3118513 h 4113957"/>
                  <a:gd name="connsiteX99" fmla="*/ 2655560 w 3692679"/>
                  <a:gd name="connsiteY99" fmla="*/ 3193845 h 4113957"/>
                  <a:gd name="connsiteX100" fmla="*/ 2621439 w 3692679"/>
                  <a:gd name="connsiteY100" fmla="*/ 3248441 h 4113957"/>
                  <a:gd name="connsiteX101" fmla="*/ 2594034 w 3692679"/>
                  <a:gd name="connsiteY101" fmla="*/ 3323230 h 4113957"/>
                  <a:gd name="connsiteX102" fmla="*/ 2634977 w 3692679"/>
                  <a:gd name="connsiteY102" fmla="*/ 3357349 h 4113957"/>
                  <a:gd name="connsiteX103" fmla="*/ 2655449 w 3692679"/>
                  <a:gd name="connsiteY103" fmla="*/ 3364173 h 4113957"/>
                  <a:gd name="connsiteX104" fmla="*/ 2675921 w 3692679"/>
                  <a:gd name="connsiteY104" fmla="*/ 3377821 h 4113957"/>
                  <a:gd name="connsiteX105" fmla="*/ 2696392 w 3692679"/>
                  <a:gd name="connsiteY105" fmla="*/ 3384645 h 4113957"/>
                  <a:gd name="connsiteX106" fmla="*/ 2757807 w 3692679"/>
                  <a:gd name="connsiteY106" fmla="*/ 3418764 h 4113957"/>
                  <a:gd name="connsiteX107" fmla="*/ 2778279 w 3692679"/>
                  <a:gd name="connsiteY107" fmla="*/ 3432412 h 4113957"/>
                  <a:gd name="connsiteX108" fmla="*/ 2826164 w 3692679"/>
                  <a:gd name="connsiteY108" fmla="*/ 3473648 h 4113957"/>
                  <a:gd name="connsiteX109" fmla="*/ 2880757 w 3692679"/>
                  <a:gd name="connsiteY109" fmla="*/ 3507771 h 4113957"/>
                  <a:gd name="connsiteX110" fmla="*/ 2921580 w 3692679"/>
                  <a:gd name="connsiteY110" fmla="*/ 3500651 h 4113957"/>
                  <a:gd name="connsiteX111" fmla="*/ 2989944 w 3692679"/>
                  <a:gd name="connsiteY111" fmla="*/ 3439525 h 4113957"/>
                  <a:gd name="connsiteX112" fmla="*/ 3092177 w 3692679"/>
                  <a:gd name="connsiteY112" fmla="*/ 3370997 h 4113957"/>
                  <a:gd name="connsiteX113" fmla="*/ 3105825 w 3692679"/>
                  <a:gd name="connsiteY113" fmla="*/ 3350525 h 4113957"/>
                  <a:gd name="connsiteX114" fmla="*/ 3119473 w 3692679"/>
                  <a:gd name="connsiteY114" fmla="*/ 3370997 h 4113957"/>
                  <a:gd name="connsiteX115" fmla="*/ 3126297 w 3692679"/>
                  <a:gd name="connsiteY115" fmla="*/ 3391468 h 4113957"/>
                  <a:gd name="connsiteX116" fmla="*/ 3167240 w 3692679"/>
                  <a:gd name="connsiteY116" fmla="*/ 3418764 h 4113957"/>
                  <a:gd name="connsiteX117" fmla="*/ 3187712 w 3692679"/>
                  <a:gd name="connsiteY117" fmla="*/ 3432412 h 4113957"/>
                  <a:gd name="connsiteX118" fmla="*/ 3228655 w 3692679"/>
                  <a:gd name="connsiteY118" fmla="*/ 3405116 h 4113957"/>
                  <a:gd name="connsiteX119" fmla="*/ 3242303 w 3692679"/>
                  <a:gd name="connsiteY119" fmla="*/ 3425588 h 4113957"/>
                  <a:gd name="connsiteX120" fmla="*/ 3283246 w 3692679"/>
                  <a:gd name="connsiteY120" fmla="*/ 3459707 h 4113957"/>
                  <a:gd name="connsiteX121" fmla="*/ 3310541 w 3692679"/>
                  <a:gd name="connsiteY121" fmla="*/ 3500651 h 4113957"/>
                  <a:gd name="connsiteX122" fmla="*/ 3296894 w 3692679"/>
                  <a:gd name="connsiteY122" fmla="*/ 3521122 h 4113957"/>
                  <a:gd name="connsiteX123" fmla="*/ 3283246 w 3692679"/>
                  <a:gd name="connsiteY123" fmla="*/ 3562066 h 4113957"/>
                  <a:gd name="connsiteX124" fmla="*/ 3269598 w 3692679"/>
                  <a:gd name="connsiteY124" fmla="*/ 3582537 h 4113957"/>
                  <a:gd name="connsiteX125" fmla="*/ 3262774 w 3692679"/>
                  <a:gd name="connsiteY125" fmla="*/ 3603009 h 4113957"/>
                  <a:gd name="connsiteX126" fmla="*/ 3290070 w 3692679"/>
                  <a:gd name="connsiteY126" fmla="*/ 3650776 h 4113957"/>
                  <a:gd name="connsiteX127" fmla="*/ 3310541 w 3692679"/>
                  <a:gd name="connsiteY127" fmla="*/ 3664424 h 4113957"/>
                  <a:gd name="connsiteX128" fmla="*/ 3351485 w 3692679"/>
                  <a:gd name="connsiteY128" fmla="*/ 3691719 h 4113957"/>
                  <a:gd name="connsiteX129" fmla="*/ 3371956 w 3692679"/>
                  <a:gd name="connsiteY129" fmla="*/ 3705367 h 4113957"/>
                  <a:gd name="connsiteX130" fmla="*/ 3378780 w 3692679"/>
                  <a:gd name="connsiteY130" fmla="*/ 3725839 h 4113957"/>
                  <a:gd name="connsiteX131" fmla="*/ 3392428 w 3692679"/>
                  <a:gd name="connsiteY131" fmla="*/ 3746310 h 4113957"/>
                  <a:gd name="connsiteX132" fmla="*/ 3392569 w 3692679"/>
                  <a:gd name="connsiteY132" fmla="*/ 3835344 h 4113957"/>
                  <a:gd name="connsiteX133" fmla="*/ 3378921 w 3692679"/>
                  <a:gd name="connsiteY133" fmla="*/ 3917238 h 4113957"/>
                  <a:gd name="connsiteX134" fmla="*/ 3420010 w 3692679"/>
                  <a:gd name="connsiteY134" fmla="*/ 3979149 h 4113957"/>
                  <a:gd name="connsiteX135" fmla="*/ 3508725 w 3692679"/>
                  <a:gd name="connsiteY135" fmla="*/ 4103345 h 4113957"/>
                  <a:gd name="connsiteX136" fmla="*/ 3624740 w 3692679"/>
                  <a:gd name="connsiteY136" fmla="*/ 4102609 h 4113957"/>
                  <a:gd name="connsiteX137" fmla="*/ 3603968 w 3692679"/>
                  <a:gd name="connsiteY137" fmla="*/ 4005618 h 4113957"/>
                  <a:gd name="connsiteX138" fmla="*/ 3590321 w 3692679"/>
                  <a:gd name="connsiteY138" fmla="*/ 3957851 h 4113957"/>
                  <a:gd name="connsiteX139" fmla="*/ 3576673 w 3692679"/>
                  <a:gd name="connsiteY139" fmla="*/ 3910083 h 4113957"/>
                  <a:gd name="connsiteX140" fmla="*/ 3563025 w 3692679"/>
                  <a:gd name="connsiteY140" fmla="*/ 3889612 h 4113957"/>
                  <a:gd name="connsiteX141" fmla="*/ 3535730 w 3692679"/>
                  <a:gd name="connsiteY141" fmla="*/ 3828197 h 4113957"/>
                  <a:gd name="connsiteX142" fmla="*/ 3515258 w 3692679"/>
                  <a:gd name="connsiteY142" fmla="*/ 3780430 h 4113957"/>
                  <a:gd name="connsiteX143" fmla="*/ 3501610 w 3692679"/>
                  <a:gd name="connsiteY143" fmla="*/ 3759958 h 4113957"/>
                  <a:gd name="connsiteX144" fmla="*/ 3487962 w 3692679"/>
                  <a:gd name="connsiteY144" fmla="*/ 3719015 h 4113957"/>
                  <a:gd name="connsiteX145" fmla="*/ 3474315 w 3692679"/>
                  <a:gd name="connsiteY145" fmla="*/ 3678071 h 4113957"/>
                  <a:gd name="connsiteX146" fmla="*/ 3494933 w 3692679"/>
                  <a:gd name="connsiteY146" fmla="*/ 3644259 h 4113957"/>
                  <a:gd name="connsiteX147" fmla="*/ 3474459 w 3692679"/>
                  <a:gd name="connsiteY147" fmla="*/ 3569191 h 4113957"/>
                  <a:gd name="connsiteX148" fmla="*/ 3488252 w 3692679"/>
                  <a:gd name="connsiteY148" fmla="*/ 3508066 h 4113957"/>
                  <a:gd name="connsiteX149" fmla="*/ 3488253 w 3692679"/>
                  <a:gd name="connsiteY149" fmla="*/ 3398864 h 4113957"/>
                  <a:gd name="connsiteX150" fmla="*/ 3500941 w 3692679"/>
                  <a:gd name="connsiteY150" fmla="*/ 3330616 h 4113957"/>
                  <a:gd name="connsiteX151" fmla="*/ 3501755 w 3692679"/>
                  <a:gd name="connsiteY151" fmla="*/ 3282563 h 4113957"/>
                  <a:gd name="connsiteX152" fmla="*/ 3529053 w 3692679"/>
                  <a:gd name="connsiteY152" fmla="*/ 3241616 h 4113957"/>
                  <a:gd name="connsiteX153" fmla="*/ 3536023 w 3692679"/>
                  <a:gd name="connsiteY153" fmla="*/ 3153169 h 4113957"/>
                  <a:gd name="connsiteX154" fmla="*/ 3563174 w 3692679"/>
                  <a:gd name="connsiteY154" fmla="*/ 3057356 h 4113957"/>
                  <a:gd name="connsiteX155" fmla="*/ 3556350 w 3692679"/>
                  <a:gd name="connsiteY155" fmla="*/ 3043707 h 4113957"/>
                  <a:gd name="connsiteX156" fmla="*/ 3583646 w 3692679"/>
                  <a:gd name="connsiteY156" fmla="*/ 3009585 h 4113957"/>
                  <a:gd name="connsiteX157" fmla="*/ 3549377 w 3692679"/>
                  <a:gd name="connsiteY157" fmla="*/ 2968388 h 4113957"/>
                  <a:gd name="connsiteX158" fmla="*/ 3576673 w 3692679"/>
                  <a:gd name="connsiteY158" fmla="*/ 2886501 h 4113957"/>
                  <a:gd name="connsiteX159" fmla="*/ 3590321 w 3692679"/>
                  <a:gd name="connsiteY159" fmla="*/ 2838734 h 4113957"/>
                  <a:gd name="connsiteX160" fmla="*/ 3603968 w 3692679"/>
                  <a:gd name="connsiteY160" fmla="*/ 2797791 h 4113957"/>
                  <a:gd name="connsiteX161" fmla="*/ 3610792 w 3692679"/>
                  <a:gd name="connsiteY161" fmla="*/ 2770495 h 4113957"/>
                  <a:gd name="connsiteX162" fmla="*/ 3624440 w 3692679"/>
                  <a:gd name="connsiteY162" fmla="*/ 2729552 h 4113957"/>
                  <a:gd name="connsiteX163" fmla="*/ 3631264 w 3692679"/>
                  <a:gd name="connsiteY163" fmla="*/ 2681785 h 4113957"/>
                  <a:gd name="connsiteX164" fmla="*/ 3638088 w 3692679"/>
                  <a:gd name="connsiteY164" fmla="*/ 2654489 h 4113957"/>
                  <a:gd name="connsiteX165" fmla="*/ 3644912 w 3692679"/>
                  <a:gd name="connsiteY165" fmla="*/ 2593074 h 4113957"/>
                  <a:gd name="connsiteX166" fmla="*/ 3658559 w 3692679"/>
                  <a:gd name="connsiteY166" fmla="*/ 2483892 h 4113957"/>
                  <a:gd name="connsiteX167" fmla="*/ 3665383 w 3692679"/>
                  <a:gd name="connsiteY167" fmla="*/ 2333767 h 4113957"/>
                  <a:gd name="connsiteX168" fmla="*/ 3672207 w 3692679"/>
                  <a:gd name="connsiteY168" fmla="*/ 2272352 h 4113957"/>
                  <a:gd name="connsiteX169" fmla="*/ 3692679 w 3692679"/>
                  <a:gd name="connsiteY169" fmla="*/ 1924334 h 4113957"/>
                  <a:gd name="connsiteX170" fmla="*/ 3685855 w 3692679"/>
                  <a:gd name="connsiteY170" fmla="*/ 1828800 h 4113957"/>
                  <a:gd name="connsiteX171" fmla="*/ 3665383 w 3692679"/>
                  <a:gd name="connsiteY171" fmla="*/ 1760561 h 4113957"/>
                  <a:gd name="connsiteX172" fmla="*/ 3658559 w 3692679"/>
                  <a:gd name="connsiteY172" fmla="*/ 1726442 h 4113957"/>
                  <a:gd name="connsiteX173" fmla="*/ 3651735 w 3692679"/>
                  <a:gd name="connsiteY173" fmla="*/ 1705970 h 4113957"/>
                  <a:gd name="connsiteX174" fmla="*/ 3644912 w 3692679"/>
                  <a:gd name="connsiteY174" fmla="*/ 1726442 h 4113957"/>
                  <a:gd name="connsiteX175" fmla="*/ 3631264 w 3692679"/>
                  <a:gd name="connsiteY175" fmla="*/ 1746913 h 4113957"/>
                  <a:gd name="connsiteX176" fmla="*/ 3597144 w 3692679"/>
                  <a:gd name="connsiteY176" fmla="*/ 1801504 h 4113957"/>
                  <a:gd name="connsiteX177" fmla="*/ 3590321 w 3692679"/>
                  <a:gd name="connsiteY177" fmla="*/ 1821976 h 4113957"/>
                  <a:gd name="connsiteX178" fmla="*/ 3549377 w 3692679"/>
                  <a:gd name="connsiteY178" fmla="*/ 1842448 h 4113957"/>
                  <a:gd name="connsiteX179" fmla="*/ 3501610 w 3692679"/>
                  <a:gd name="connsiteY179" fmla="*/ 1862919 h 4113957"/>
                  <a:gd name="connsiteX180" fmla="*/ 3378780 w 3692679"/>
                  <a:gd name="connsiteY180" fmla="*/ 1835624 h 4113957"/>
                  <a:gd name="connsiteX181" fmla="*/ 3303856 w 3692679"/>
                  <a:gd name="connsiteY181" fmla="*/ 1822129 h 4113957"/>
                  <a:gd name="connsiteX182" fmla="*/ 3310679 w 3692679"/>
                  <a:gd name="connsiteY182" fmla="*/ 1603747 h 4113957"/>
                  <a:gd name="connsiteX183" fmla="*/ 3297030 w 3692679"/>
                  <a:gd name="connsiteY183" fmla="*/ 1487731 h 4113957"/>
                  <a:gd name="connsiteX184" fmla="*/ 3303718 w 3692679"/>
                  <a:gd name="connsiteY184" fmla="*/ 1398895 h 4113957"/>
                  <a:gd name="connsiteX185" fmla="*/ 3296894 w 3692679"/>
                  <a:gd name="connsiteY185" fmla="*/ 1378424 h 4113957"/>
                  <a:gd name="connsiteX186" fmla="*/ 3290070 w 3692679"/>
                  <a:gd name="connsiteY186" fmla="*/ 1357952 h 4113957"/>
                  <a:gd name="connsiteX187" fmla="*/ 3071706 w 3692679"/>
                  <a:gd name="connsiteY187" fmla="*/ 1330657 h 4113957"/>
                  <a:gd name="connsiteX188" fmla="*/ 2846518 w 3692679"/>
                  <a:gd name="connsiteY188" fmla="*/ 1337480 h 4113957"/>
                  <a:gd name="connsiteX189" fmla="*/ 2805691 w 3692679"/>
                  <a:gd name="connsiteY189" fmla="*/ 1351242 h 4113957"/>
                  <a:gd name="connsiteX190" fmla="*/ 2792043 w 3692679"/>
                  <a:gd name="connsiteY190" fmla="*/ 1385364 h 4113957"/>
                  <a:gd name="connsiteX191" fmla="*/ 2791927 w 3692679"/>
                  <a:gd name="connsiteY191" fmla="*/ 1473958 h 4113957"/>
                  <a:gd name="connsiteX192" fmla="*/ 2785103 w 3692679"/>
                  <a:gd name="connsiteY192" fmla="*/ 1521725 h 4113957"/>
                  <a:gd name="connsiteX193" fmla="*/ 2791927 w 3692679"/>
                  <a:gd name="connsiteY193" fmla="*/ 1705970 h 4113957"/>
                  <a:gd name="connsiteX194" fmla="*/ 2805574 w 3692679"/>
                  <a:gd name="connsiteY194" fmla="*/ 1808328 h 4113957"/>
                  <a:gd name="connsiteX195" fmla="*/ 2798750 w 3692679"/>
                  <a:gd name="connsiteY195" fmla="*/ 1835624 h 4113957"/>
                  <a:gd name="connsiteX196" fmla="*/ 2737335 w 3692679"/>
                  <a:gd name="connsiteY196" fmla="*/ 1828800 h 4113957"/>
                  <a:gd name="connsiteX197" fmla="*/ 2614506 w 3692679"/>
                  <a:gd name="connsiteY197" fmla="*/ 1821976 h 4113957"/>
                  <a:gd name="connsiteX198" fmla="*/ 2348374 w 3692679"/>
                  <a:gd name="connsiteY198" fmla="*/ 1808328 h 4113957"/>
                  <a:gd name="connsiteX199" fmla="*/ 2225638 w 3692679"/>
                  <a:gd name="connsiteY199" fmla="*/ 1815305 h 4113957"/>
                  <a:gd name="connsiteX200" fmla="*/ 2150573 w 3692679"/>
                  <a:gd name="connsiteY200" fmla="*/ 1815305 h 4113957"/>
                  <a:gd name="connsiteX201" fmla="*/ 1979968 w 3692679"/>
                  <a:gd name="connsiteY201" fmla="*/ 1808480 h 4113957"/>
                  <a:gd name="connsiteX202" fmla="*/ 1918470 w 3692679"/>
                  <a:gd name="connsiteY202" fmla="*/ 1753737 h 4113957"/>
                  <a:gd name="connsiteX203" fmla="*/ 1877527 w 3692679"/>
                  <a:gd name="connsiteY203" fmla="*/ 1692322 h 4113957"/>
                  <a:gd name="connsiteX204" fmla="*/ 1863879 w 3692679"/>
                  <a:gd name="connsiteY204" fmla="*/ 1671851 h 4113957"/>
                  <a:gd name="connsiteX205" fmla="*/ 1822935 w 3692679"/>
                  <a:gd name="connsiteY205" fmla="*/ 1630907 h 4113957"/>
                  <a:gd name="connsiteX206" fmla="*/ 1775168 w 3692679"/>
                  <a:gd name="connsiteY206" fmla="*/ 1576316 h 4113957"/>
                  <a:gd name="connsiteX207" fmla="*/ 1720577 w 3692679"/>
                  <a:gd name="connsiteY207" fmla="*/ 1514901 h 4113957"/>
                  <a:gd name="connsiteX208" fmla="*/ 1679634 w 3692679"/>
                  <a:gd name="connsiteY208" fmla="*/ 1487606 h 4113957"/>
                  <a:gd name="connsiteX209" fmla="*/ 1618219 w 3692679"/>
                  <a:gd name="connsiteY209" fmla="*/ 1439839 h 4113957"/>
                  <a:gd name="connsiteX210" fmla="*/ 1577276 w 3692679"/>
                  <a:gd name="connsiteY210" fmla="*/ 1398895 h 4113957"/>
                  <a:gd name="connsiteX211" fmla="*/ 1536333 w 3692679"/>
                  <a:gd name="connsiteY211" fmla="*/ 1371600 h 4113957"/>
                  <a:gd name="connsiteX212" fmla="*/ 1488565 w 3692679"/>
                  <a:gd name="connsiteY212" fmla="*/ 1310185 h 4113957"/>
                  <a:gd name="connsiteX213" fmla="*/ 1468094 w 3692679"/>
                  <a:gd name="connsiteY213" fmla="*/ 1289713 h 4113957"/>
                  <a:gd name="connsiteX214" fmla="*/ 1447622 w 3692679"/>
                  <a:gd name="connsiteY214" fmla="*/ 1282889 h 4113957"/>
                  <a:gd name="connsiteX215" fmla="*/ 1420327 w 3692679"/>
                  <a:gd name="connsiteY215" fmla="*/ 1248770 h 4113957"/>
                  <a:gd name="connsiteX216" fmla="*/ 1393031 w 3692679"/>
                  <a:gd name="connsiteY216" fmla="*/ 1214651 h 4113957"/>
                  <a:gd name="connsiteX217" fmla="*/ 1379383 w 3692679"/>
                  <a:gd name="connsiteY217" fmla="*/ 1194179 h 4113957"/>
                  <a:gd name="connsiteX218" fmla="*/ 1338440 w 3692679"/>
                  <a:gd name="connsiteY218" fmla="*/ 1153236 h 4113957"/>
                  <a:gd name="connsiteX219" fmla="*/ 1304321 w 3692679"/>
                  <a:gd name="connsiteY219" fmla="*/ 1125940 h 4113957"/>
                  <a:gd name="connsiteX220" fmla="*/ 1290673 w 3692679"/>
                  <a:gd name="connsiteY220" fmla="*/ 1098645 h 4113957"/>
                  <a:gd name="connsiteX221" fmla="*/ 1270201 w 3692679"/>
                  <a:gd name="connsiteY221" fmla="*/ 1084997 h 4113957"/>
                  <a:gd name="connsiteX222" fmla="*/ 1242906 w 3692679"/>
                  <a:gd name="connsiteY222" fmla="*/ 1064525 h 4113957"/>
                  <a:gd name="connsiteX223" fmla="*/ 1297551 w 3692679"/>
                  <a:gd name="connsiteY223" fmla="*/ 873530 h 4113957"/>
                  <a:gd name="connsiteX224" fmla="*/ 1345320 w 3692679"/>
                  <a:gd name="connsiteY224" fmla="*/ 743866 h 4113957"/>
                  <a:gd name="connsiteX225" fmla="*/ 1331672 w 3692679"/>
                  <a:gd name="connsiteY225" fmla="*/ 696095 h 4113957"/>
                  <a:gd name="connsiteX226" fmla="*/ 1249782 w 3692679"/>
                  <a:gd name="connsiteY226" fmla="*/ 696095 h 4113957"/>
                  <a:gd name="connsiteX227" fmla="*/ 1113344 w 3692679"/>
                  <a:gd name="connsiteY227" fmla="*/ 621082 h 4113957"/>
                  <a:gd name="connsiteX228" fmla="*/ 949519 w 3692679"/>
                  <a:gd name="connsiteY228" fmla="*/ 545956 h 4113957"/>
                  <a:gd name="connsiteX229" fmla="*/ 846197 w 3692679"/>
                  <a:gd name="connsiteY229" fmla="*/ 484536 h 4113957"/>
                  <a:gd name="connsiteX230" fmla="*/ 772090 w 3692679"/>
                  <a:gd name="connsiteY230" fmla="*/ 450415 h 4113957"/>
                  <a:gd name="connsiteX231" fmla="*/ 717496 w 3692679"/>
                  <a:gd name="connsiteY231" fmla="*/ 429940 h 4113957"/>
                  <a:gd name="connsiteX232" fmla="*/ 662904 w 3692679"/>
                  <a:gd name="connsiteY232" fmla="*/ 388994 h 4113957"/>
                  <a:gd name="connsiteX233" fmla="*/ 642430 w 3692679"/>
                  <a:gd name="connsiteY233" fmla="*/ 375345 h 4113957"/>
                  <a:gd name="connsiteX234" fmla="*/ 574189 w 3692679"/>
                  <a:gd name="connsiteY234" fmla="*/ 368521 h 4113957"/>
                  <a:gd name="connsiteX235" fmla="*/ 560564 w 3692679"/>
                  <a:gd name="connsiteY235" fmla="*/ 354900 h 4113957"/>
                  <a:gd name="connsiteX236" fmla="*/ 669728 w 3692679"/>
                  <a:gd name="connsiteY236" fmla="*/ 163787 h 4113957"/>
                  <a:gd name="connsiteX237" fmla="*/ 642457 w 3692679"/>
                  <a:gd name="connsiteY237" fmla="*/ 109204 h 4113957"/>
                  <a:gd name="connsiteX238" fmla="*/ 581060 w 3692679"/>
                  <a:gd name="connsiteY238" fmla="*/ 68261 h 4113957"/>
                  <a:gd name="connsiteX239" fmla="*/ 512772 w 3692679"/>
                  <a:gd name="connsiteY239" fmla="*/ 34122 h 4113957"/>
                  <a:gd name="connsiteX240" fmla="*/ 451335 w 3692679"/>
                  <a:gd name="connsiteY240" fmla="*/ 27295 h 4113957"/>
                  <a:gd name="connsiteX241" fmla="*/ 444512 w 3692679"/>
                  <a:gd name="connsiteY241" fmla="*/ 0 h 4113957"/>
                  <a:gd name="connsiteX0" fmla="*/ 444512 w 3692679"/>
                  <a:gd name="connsiteY0" fmla="*/ 0 h 4119738"/>
                  <a:gd name="connsiteX1" fmla="*/ 444512 w 3692679"/>
                  <a:gd name="connsiteY1" fmla="*/ 0 h 4119738"/>
                  <a:gd name="connsiteX2" fmla="*/ 410392 w 3692679"/>
                  <a:gd name="connsiteY2" fmla="*/ 54591 h 4119738"/>
                  <a:gd name="connsiteX3" fmla="*/ 389921 w 3692679"/>
                  <a:gd name="connsiteY3" fmla="*/ 75063 h 4119738"/>
                  <a:gd name="connsiteX4" fmla="*/ 383097 w 3692679"/>
                  <a:gd name="connsiteY4" fmla="*/ 102358 h 4119738"/>
                  <a:gd name="connsiteX5" fmla="*/ 369449 w 3692679"/>
                  <a:gd name="connsiteY5" fmla="*/ 122830 h 4119738"/>
                  <a:gd name="connsiteX6" fmla="*/ 348977 w 3692679"/>
                  <a:gd name="connsiteY6" fmla="*/ 163773 h 4119738"/>
                  <a:gd name="connsiteX7" fmla="*/ 328506 w 3692679"/>
                  <a:gd name="connsiteY7" fmla="*/ 177421 h 4119738"/>
                  <a:gd name="connsiteX8" fmla="*/ 321682 w 3692679"/>
                  <a:gd name="connsiteY8" fmla="*/ 204716 h 4119738"/>
                  <a:gd name="connsiteX9" fmla="*/ 308034 w 3692679"/>
                  <a:gd name="connsiteY9" fmla="*/ 225188 h 4119738"/>
                  <a:gd name="connsiteX10" fmla="*/ 267091 w 3692679"/>
                  <a:gd name="connsiteY10" fmla="*/ 293427 h 4119738"/>
                  <a:gd name="connsiteX11" fmla="*/ 260267 w 3692679"/>
                  <a:gd name="connsiteY11" fmla="*/ 313898 h 4119738"/>
                  <a:gd name="connsiteX12" fmla="*/ 232971 w 3692679"/>
                  <a:gd name="connsiteY12" fmla="*/ 354842 h 4119738"/>
                  <a:gd name="connsiteX13" fmla="*/ 226147 w 3692679"/>
                  <a:gd name="connsiteY13" fmla="*/ 375313 h 4119738"/>
                  <a:gd name="connsiteX14" fmla="*/ 212500 w 3692679"/>
                  <a:gd name="connsiteY14" fmla="*/ 395785 h 4119738"/>
                  <a:gd name="connsiteX15" fmla="*/ 205676 w 3692679"/>
                  <a:gd name="connsiteY15" fmla="*/ 416257 h 4119738"/>
                  <a:gd name="connsiteX16" fmla="*/ 192028 w 3692679"/>
                  <a:gd name="connsiteY16" fmla="*/ 443552 h 4119738"/>
                  <a:gd name="connsiteX17" fmla="*/ 178380 w 3692679"/>
                  <a:gd name="connsiteY17" fmla="*/ 464024 h 4119738"/>
                  <a:gd name="connsiteX18" fmla="*/ 164733 w 3692679"/>
                  <a:gd name="connsiteY18" fmla="*/ 491319 h 4119738"/>
                  <a:gd name="connsiteX19" fmla="*/ 151085 w 3692679"/>
                  <a:gd name="connsiteY19" fmla="*/ 511791 h 4119738"/>
                  <a:gd name="connsiteX20" fmla="*/ 130613 w 3692679"/>
                  <a:gd name="connsiteY20" fmla="*/ 573206 h 4119738"/>
                  <a:gd name="connsiteX21" fmla="*/ 116965 w 3692679"/>
                  <a:gd name="connsiteY21" fmla="*/ 593677 h 4119738"/>
                  <a:gd name="connsiteX22" fmla="*/ 96494 w 3692679"/>
                  <a:gd name="connsiteY22" fmla="*/ 648268 h 4119738"/>
                  <a:gd name="connsiteX23" fmla="*/ 82846 w 3692679"/>
                  <a:gd name="connsiteY23" fmla="*/ 668740 h 4119738"/>
                  <a:gd name="connsiteX24" fmla="*/ 62374 w 3692679"/>
                  <a:gd name="connsiteY24" fmla="*/ 709683 h 4119738"/>
                  <a:gd name="connsiteX25" fmla="*/ 48727 w 3692679"/>
                  <a:gd name="connsiteY25" fmla="*/ 757451 h 4119738"/>
                  <a:gd name="connsiteX26" fmla="*/ 35079 w 3692679"/>
                  <a:gd name="connsiteY26" fmla="*/ 798394 h 4119738"/>
                  <a:gd name="connsiteX27" fmla="*/ 21431 w 3692679"/>
                  <a:gd name="connsiteY27" fmla="*/ 818866 h 4119738"/>
                  <a:gd name="connsiteX28" fmla="*/ 7783 w 3692679"/>
                  <a:gd name="connsiteY28" fmla="*/ 859809 h 4119738"/>
                  <a:gd name="connsiteX29" fmla="*/ 959 w 3692679"/>
                  <a:gd name="connsiteY29" fmla="*/ 880280 h 4119738"/>
                  <a:gd name="connsiteX30" fmla="*/ 959 w 3692679"/>
                  <a:gd name="connsiteY30" fmla="*/ 900752 h 4119738"/>
                  <a:gd name="connsiteX31" fmla="*/ 959 w 3692679"/>
                  <a:gd name="connsiteY31" fmla="*/ 900752 h 4119738"/>
                  <a:gd name="connsiteX32" fmla="*/ 62374 w 3692679"/>
                  <a:gd name="connsiteY32" fmla="*/ 893928 h 4119738"/>
                  <a:gd name="connsiteX33" fmla="*/ 198852 w 3692679"/>
                  <a:gd name="connsiteY33" fmla="*/ 914400 h 4119738"/>
                  <a:gd name="connsiteX34" fmla="*/ 287562 w 3692679"/>
                  <a:gd name="connsiteY34" fmla="*/ 921224 h 4119738"/>
                  <a:gd name="connsiteX35" fmla="*/ 328506 w 3692679"/>
                  <a:gd name="connsiteY35" fmla="*/ 934871 h 4119738"/>
                  <a:gd name="connsiteX36" fmla="*/ 426539 w 3692679"/>
                  <a:gd name="connsiteY36" fmla="*/ 1010019 h 4119738"/>
                  <a:gd name="connsiteX37" fmla="*/ 512771 w 3692679"/>
                  <a:gd name="connsiteY37" fmla="*/ 1071439 h 4119738"/>
                  <a:gd name="connsiteX38" fmla="*/ 628783 w 3692679"/>
                  <a:gd name="connsiteY38" fmla="*/ 1105562 h 4119738"/>
                  <a:gd name="connsiteX39" fmla="*/ 697025 w 3692679"/>
                  <a:gd name="connsiteY39" fmla="*/ 1146509 h 4119738"/>
                  <a:gd name="connsiteX40" fmla="*/ 758442 w 3692679"/>
                  <a:gd name="connsiteY40" fmla="*/ 1173807 h 4119738"/>
                  <a:gd name="connsiteX41" fmla="*/ 819859 w 3692679"/>
                  <a:gd name="connsiteY41" fmla="*/ 1235226 h 4119738"/>
                  <a:gd name="connsiteX42" fmla="*/ 881277 w 3692679"/>
                  <a:gd name="connsiteY42" fmla="*/ 1262524 h 4119738"/>
                  <a:gd name="connsiteX43" fmla="*/ 963127 w 3692679"/>
                  <a:gd name="connsiteY43" fmla="*/ 1323833 h 4119738"/>
                  <a:gd name="connsiteX44" fmla="*/ 976774 w 3692679"/>
                  <a:gd name="connsiteY44" fmla="*/ 1364776 h 4119738"/>
                  <a:gd name="connsiteX45" fmla="*/ 990422 w 3692679"/>
                  <a:gd name="connsiteY45" fmla="*/ 1405719 h 4119738"/>
                  <a:gd name="connsiteX46" fmla="*/ 1038232 w 3692679"/>
                  <a:gd name="connsiteY46" fmla="*/ 1460433 h 4119738"/>
                  <a:gd name="connsiteX47" fmla="*/ 1045101 w 3692679"/>
                  <a:gd name="connsiteY47" fmla="*/ 1535627 h 4119738"/>
                  <a:gd name="connsiteX48" fmla="*/ 1010894 w 3692679"/>
                  <a:gd name="connsiteY48" fmla="*/ 1624083 h 4119738"/>
                  <a:gd name="connsiteX49" fmla="*/ 997246 w 3692679"/>
                  <a:gd name="connsiteY49" fmla="*/ 1665027 h 4119738"/>
                  <a:gd name="connsiteX50" fmla="*/ 990422 w 3692679"/>
                  <a:gd name="connsiteY50" fmla="*/ 1685498 h 4119738"/>
                  <a:gd name="connsiteX51" fmla="*/ 1010894 w 3692679"/>
                  <a:gd name="connsiteY51" fmla="*/ 1760561 h 4119738"/>
                  <a:gd name="connsiteX52" fmla="*/ 1051837 w 3692679"/>
                  <a:gd name="connsiteY52" fmla="*/ 1821976 h 4119738"/>
                  <a:gd name="connsiteX53" fmla="*/ 1072309 w 3692679"/>
                  <a:gd name="connsiteY53" fmla="*/ 1835624 h 4119738"/>
                  <a:gd name="connsiteX54" fmla="*/ 1079133 w 3692679"/>
                  <a:gd name="connsiteY54" fmla="*/ 1856095 h 4119738"/>
                  <a:gd name="connsiteX55" fmla="*/ 1120076 w 3692679"/>
                  <a:gd name="connsiteY55" fmla="*/ 1890215 h 4119738"/>
                  <a:gd name="connsiteX56" fmla="*/ 1167892 w 3692679"/>
                  <a:gd name="connsiteY56" fmla="*/ 1979093 h 4119738"/>
                  <a:gd name="connsiteX57" fmla="*/ 1270201 w 3692679"/>
                  <a:gd name="connsiteY57" fmla="*/ 2047164 h 4119738"/>
                  <a:gd name="connsiteX58" fmla="*/ 1277025 w 3692679"/>
                  <a:gd name="connsiteY58" fmla="*/ 2067636 h 4119738"/>
                  <a:gd name="connsiteX59" fmla="*/ 1304321 w 3692679"/>
                  <a:gd name="connsiteY59" fmla="*/ 2108579 h 4119738"/>
                  <a:gd name="connsiteX60" fmla="*/ 1324792 w 3692679"/>
                  <a:gd name="connsiteY60" fmla="*/ 2149522 h 4119738"/>
                  <a:gd name="connsiteX61" fmla="*/ 1331616 w 3692679"/>
                  <a:gd name="connsiteY61" fmla="*/ 2169994 h 4119738"/>
                  <a:gd name="connsiteX62" fmla="*/ 1352088 w 3692679"/>
                  <a:gd name="connsiteY62" fmla="*/ 2183642 h 4119738"/>
                  <a:gd name="connsiteX63" fmla="*/ 1358912 w 3692679"/>
                  <a:gd name="connsiteY63" fmla="*/ 2204113 h 4119738"/>
                  <a:gd name="connsiteX64" fmla="*/ 1379383 w 3692679"/>
                  <a:gd name="connsiteY64" fmla="*/ 2210937 h 4119738"/>
                  <a:gd name="connsiteX65" fmla="*/ 1420327 w 3692679"/>
                  <a:gd name="connsiteY65" fmla="*/ 2238233 h 4119738"/>
                  <a:gd name="connsiteX66" fmla="*/ 1440798 w 3692679"/>
                  <a:gd name="connsiteY66" fmla="*/ 2245057 h 4119738"/>
                  <a:gd name="connsiteX67" fmla="*/ 1502213 w 3692679"/>
                  <a:gd name="connsiteY67" fmla="*/ 2279176 h 4119738"/>
                  <a:gd name="connsiteX68" fmla="*/ 1563628 w 3692679"/>
                  <a:gd name="connsiteY68" fmla="*/ 2320119 h 4119738"/>
                  <a:gd name="connsiteX69" fmla="*/ 1584100 w 3692679"/>
                  <a:gd name="connsiteY69" fmla="*/ 2333767 h 4119738"/>
                  <a:gd name="connsiteX70" fmla="*/ 1604571 w 3692679"/>
                  <a:gd name="connsiteY70" fmla="*/ 2340591 h 4119738"/>
                  <a:gd name="connsiteX71" fmla="*/ 1618219 w 3692679"/>
                  <a:gd name="connsiteY71" fmla="*/ 2361063 h 4119738"/>
                  <a:gd name="connsiteX72" fmla="*/ 1638691 w 3692679"/>
                  <a:gd name="connsiteY72" fmla="*/ 2367886 h 4119738"/>
                  <a:gd name="connsiteX73" fmla="*/ 1679634 w 3692679"/>
                  <a:gd name="connsiteY73" fmla="*/ 2395182 h 4119738"/>
                  <a:gd name="connsiteX74" fmla="*/ 1700106 w 3692679"/>
                  <a:gd name="connsiteY74" fmla="*/ 2408830 h 4119738"/>
                  <a:gd name="connsiteX75" fmla="*/ 1727401 w 3692679"/>
                  <a:gd name="connsiteY75" fmla="*/ 2429301 h 4119738"/>
                  <a:gd name="connsiteX76" fmla="*/ 1768344 w 3692679"/>
                  <a:gd name="connsiteY76" fmla="*/ 2456597 h 4119738"/>
                  <a:gd name="connsiteX77" fmla="*/ 1829759 w 3692679"/>
                  <a:gd name="connsiteY77" fmla="*/ 2497540 h 4119738"/>
                  <a:gd name="connsiteX78" fmla="*/ 1850231 w 3692679"/>
                  <a:gd name="connsiteY78" fmla="*/ 2511188 h 4119738"/>
                  <a:gd name="connsiteX79" fmla="*/ 1870703 w 3692679"/>
                  <a:gd name="connsiteY79" fmla="*/ 2531660 h 4119738"/>
                  <a:gd name="connsiteX80" fmla="*/ 1891174 w 3692679"/>
                  <a:gd name="connsiteY80" fmla="*/ 2538483 h 4119738"/>
                  <a:gd name="connsiteX81" fmla="*/ 1938941 w 3692679"/>
                  <a:gd name="connsiteY81" fmla="*/ 2572603 h 4119738"/>
                  <a:gd name="connsiteX82" fmla="*/ 1979885 w 3692679"/>
                  <a:gd name="connsiteY82" fmla="*/ 2599898 h 4119738"/>
                  <a:gd name="connsiteX83" fmla="*/ 2020828 w 3692679"/>
                  <a:gd name="connsiteY83" fmla="*/ 2627194 h 4119738"/>
                  <a:gd name="connsiteX84" fmla="*/ 2061771 w 3692679"/>
                  <a:gd name="connsiteY84" fmla="*/ 2640842 h 4119738"/>
                  <a:gd name="connsiteX85" fmla="*/ 2102715 w 3692679"/>
                  <a:gd name="connsiteY85" fmla="*/ 2654489 h 4119738"/>
                  <a:gd name="connsiteX86" fmla="*/ 2123186 w 3692679"/>
                  <a:gd name="connsiteY86" fmla="*/ 2661313 h 4119738"/>
                  <a:gd name="connsiteX87" fmla="*/ 2150482 w 3692679"/>
                  <a:gd name="connsiteY87" fmla="*/ 2668137 h 4119738"/>
                  <a:gd name="connsiteX88" fmla="*/ 2170953 w 3692679"/>
                  <a:gd name="connsiteY88" fmla="*/ 2674961 h 4119738"/>
                  <a:gd name="connsiteX89" fmla="*/ 2211897 w 3692679"/>
                  <a:gd name="connsiteY89" fmla="*/ 2681785 h 4119738"/>
                  <a:gd name="connsiteX90" fmla="*/ 2355297 w 3692679"/>
                  <a:gd name="connsiteY90" fmla="*/ 2770728 h 4119738"/>
                  <a:gd name="connsiteX91" fmla="*/ 2423640 w 3692679"/>
                  <a:gd name="connsiteY91" fmla="*/ 2839210 h 4119738"/>
                  <a:gd name="connsiteX92" fmla="*/ 2546479 w 3692679"/>
                  <a:gd name="connsiteY92" fmla="*/ 2900635 h 4119738"/>
                  <a:gd name="connsiteX93" fmla="*/ 2628263 w 3692679"/>
                  <a:gd name="connsiteY93" fmla="*/ 2941341 h 4119738"/>
                  <a:gd name="connsiteX94" fmla="*/ 2689680 w 3692679"/>
                  <a:gd name="connsiteY94" fmla="*/ 2982287 h 4119738"/>
                  <a:gd name="connsiteX95" fmla="*/ 2696392 w 3692679"/>
                  <a:gd name="connsiteY95" fmla="*/ 2995683 h 4119738"/>
                  <a:gd name="connsiteX96" fmla="*/ 2703216 w 3692679"/>
                  <a:gd name="connsiteY96" fmla="*/ 3016155 h 4119738"/>
                  <a:gd name="connsiteX97" fmla="*/ 2723688 w 3692679"/>
                  <a:gd name="connsiteY97" fmla="*/ 3057098 h 4119738"/>
                  <a:gd name="connsiteX98" fmla="*/ 2716864 w 3692679"/>
                  <a:gd name="connsiteY98" fmla="*/ 3118513 h 4119738"/>
                  <a:gd name="connsiteX99" fmla="*/ 2655560 w 3692679"/>
                  <a:gd name="connsiteY99" fmla="*/ 3193845 h 4119738"/>
                  <a:gd name="connsiteX100" fmla="*/ 2621439 w 3692679"/>
                  <a:gd name="connsiteY100" fmla="*/ 3248441 h 4119738"/>
                  <a:gd name="connsiteX101" fmla="*/ 2594034 w 3692679"/>
                  <a:gd name="connsiteY101" fmla="*/ 3323230 h 4119738"/>
                  <a:gd name="connsiteX102" fmla="*/ 2634977 w 3692679"/>
                  <a:gd name="connsiteY102" fmla="*/ 3357349 h 4119738"/>
                  <a:gd name="connsiteX103" fmla="*/ 2655449 w 3692679"/>
                  <a:gd name="connsiteY103" fmla="*/ 3364173 h 4119738"/>
                  <a:gd name="connsiteX104" fmla="*/ 2675921 w 3692679"/>
                  <a:gd name="connsiteY104" fmla="*/ 3377821 h 4119738"/>
                  <a:gd name="connsiteX105" fmla="*/ 2696392 w 3692679"/>
                  <a:gd name="connsiteY105" fmla="*/ 3384645 h 4119738"/>
                  <a:gd name="connsiteX106" fmla="*/ 2757807 w 3692679"/>
                  <a:gd name="connsiteY106" fmla="*/ 3418764 h 4119738"/>
                  <a:gd name="connsiteX107" fmla="*/ 2778279 w 3692679"/>
                  <a:gd name="connsiteY107" fmla="*/ 3432412 h 4119738"/>
                  <a:gd name="connsiteX108" fmla="*/ 2826164 w 3692679"/>
                  <a:gd name="connsiteY108" fmla="*/ 3473648 h 4119738"/>
                  <a:gd name="connsiteX109" fmla="*/ 2880757 w 3692679"/>
                  <a:gd name="connsiteY109" fmla="*/ 3507771 h 4119738"/>
                  <a:gd name="connsiteX110" fmla="*/ 2921580 w 3692679"/>
                  <a:gd name="connsiteY110" fmla="*/ 3500651 h 4119738"/>
                  <a:gd name="connsiteX111" fmla="*/ 2989944 w 3692679"/>
                  <a:gd name="connsiteY111" fmla="*/ 3439525 h 4119738"/>
                  <a:gd name="connsiteX112" fmla="*/ 3092177 w 3692679"/>
                  <a:gd name="connsiteY112" fmla="*/ 3370997 h 4119738"/>
                  <a:gd name="connsiteX113" fmla="*/ 3105825 w 3692679"/>
                  <a:gd name="connsiteY113" fmla="*/ 3350525 h 4119738"/>
                  <a:gd name="connsiteX114" fmla="*/ 3119473 w 3692679"/>
                  <a:gd name="connsiteY114" fmla="*/ 3370997 h 4119738"/>
                  <a:gd name="connsiteX115" fmla="*/ 3126297 w 3692679"/>
                  <a:gd name="connsiteY115" fmla="*/ 3391468 h 4119738"/>
                  <a:gd name="connsiteX116" fmla="*/ 3167240 w 3692679"/>
                  <a:gd name="connsiteY116" fmla="*/ 3418764 h 4119738"/>
                  <a:gd name="connsiteX117" fmla="*/ 3187712 w 3692679"/>
                  <a:gd name="connsiteY117" fmla="*/ 3432412 h 4119738"/>
                  <a:gd name="connsiteX118" fmla="*/ 3228655 w 3692679"/>
                  <a:gd name="connsiteY118" fmla="*/ 3405116 h 4119738"/>
                  <a:gd name="connsiteX119" fmla="*/ 3242303 w 3692679"/>
                  <a:gd name="connsiteY119" fmla="*/ 3425588 h 4119738"/>
                  <a:gd name="connsiteX120" fmla="*/ 3283246 w 3692679"/>
                  <a:gd name="connsiteY120" fmla="*/ 3459707 h 4119738"/>
                  <a:gd name="connsiteX121" fmla="*/ 3310541 w 3692679"/>
                  <a:gd name="connsiteY121" fmla="*/ 3500651 h 4119738"/>
                  <a:gd name="connsiteX122" fmla="*/ 3296894 w 3692679"/>
                  <a:gd name="connsiteY122" fmla="*/ 3521122 h 4119738"/>
                  <a:gd name="connsiteX123" fmla="*/ 3283246 w 3692679"/>
                  <a:gd name="connsiteY123" fmla="*/ 3562066 h 4119738"/>
                  <a:gd name="connsiteX124" fmla="*/ 3269598 w 3692679"/>
                  <a:gd name="connsiteY124" fmla="*/ 3582537 h 4119738"/>
                  <a:gd name="connsiteX125" fmla="*/ 3262774 w 3692679"/>
                  <a:gd name="connsiteY125" fmla="*/ 3603009 h 4119738"/>
                  <a:gd name="connsiteX126" fmla="*/ 3290070 w 3692679"/>
                  <a:gd name="connsiteY126" fmla="*/ 3650776 h 4119738"/>
                  <a:gd name="connsiteX127" fmla="*/ 3310541 w 3692679"/>
                  <a:gd name="connsiteY127" fmla="*/ 3664424 h 4119738"/>
                  <a:gd name="connsiteX128" fmla="*/ 3351485 w 3692679"/>
                  <a:gd name="connsiteY128" fmla="*/ 3691719 h 4119738"/>
                  <a:gd name="connsiteX129" fmla="*/ 3371956 w 3692679"/>
                  <a:gd name="connsiteY129" fmla="*/ 3705367 h 4119738"/>
                  <a:gd name="connsiteX130" fmla="*/ 3378780 w 3692679"/>
                  <a:gd name="connsiteY130" fmla="*/ 3725839 h 4119738"/>
                  <a:gd name="connsiteX131" fmla="*/ 3392428 w 3692679"/>
                  <a:gd name="connsiteY131" fmla="*/ 3746310 h 4119738"/>
                  <a:gd name="connsiteX132" fmla="*/ 3392569 w 3692679"/>
                  <a:gd name="connsiteY132" fmla="*/ 3835344 h 4119738"/>
                  <a:gd name="connsiteX133" fmla="*/ 3378921 w 3692679"/>
                  <a:gd name="connsiteY133" fmla="*/ 3917238 h 4119738"/>
                  <a:gd name="connsiteX134" fmla="*/ 3420010 w 3692679"/>
                  <a:gd name="connsiteY134" fmla="*/ 3979149 h 4119738"/>
                  <a:gd name="connsiteX135" fmla="*/ 3508725 w 3692679"/>
                  <a:gd name="connsiteY135" fmla="*/ 4103345 h 4119738"/>
                  <a:gd name="connsiteX136" fmla="*/ 3618067 w 3692679"/>
                  <a:gd name="connsiteY136" fmla="*/ 4113957 h 4119738"/>
                  <a:gd name="connsiteX137" fmla="*/ 3603968 w 3692679"/>
                  <a:gd name="connsiteY137" fmla="*/ 4005618 h 4119738"/>
                  <a:gd name="connsiteX138" fmla="*/ 3590321 w 3692679"/>
                  <a:gd name="connsiteY138" fmla="*/ 3957851 h 4119738"/>
                  <a:gd name="connsiteX139" fmla="*/ 3576673 w 3692679"/>
                  <a:gd name="connsiteY139" fmla="*/ 3910083 h 4119738"/>
                  <a:gd name="connsiteX140" fmla="*/ 3563025 w 3692679"/>
                  <a:gd name="connsiteY140" fmla="*/ 3889612 h 4119738"/>
                  <a:gd name="connsiteX141" fmla="*/ 3535730 w 3692679"/>
                  <a:gd name="connsiteY141" fmla="*/ 3828197 h 4119738"/>
                  <a:gd name="connsiteX142" fmla="*/ 3515258 w 3692679"/>
                  <a:gd name="connsiteY142" fmla="*/ 3780430 h 4119738"/>
                  <a:gd name="connsiteX143" fmla="*/ 3501610 w 3692679"/>
                  <a:gd name="connsiteY143" fmla="*/ 3759958 h 4119738"/>
                  <a:gd name="connsiteX144" fmla="*/ 3487962 w 3692679"/>
                  <a:gd name="connsiteY144" fmla="*/ 3719015 h 4119738"/>
                  <a:gd name="connsiteX145" fmla="*/ 3474315 w 3692679"/>
                  <a:gd name="connsiteY145" fmla="*/ 3678071 h 4119738"/>
                  <a:gd name="connsiteX146" fmla="*/ 3494933 w 3692679"/>
                  <a:gd name="connsiteY146" fmla="*/ 3644259 h 4119738"/>
                  <a:gd name="connsiteX147" fmla="*/ 3474459 w 3692679"/>
                  <a:gd name="connsiteY147" fmla="*/ 3569191 h 4119738"/>
                  <a:gd name="connsiteX148" fmla="*/ 3488252 w 3692679"/>
                  <a:gd name="connsiteY148" fmla="*/ 3508066 h 4119738"/>
                  <a:gd name="connsiteX149" fmla="*/ 3488253 w 3692679"/>
                  <a:gd name="connsiteY149" fmla="*/ 3398864 h 4119738"/>
                  <a:gd name="connsiteX150" fmla="*/ 3500941 w 3692679"/>
                  <a:gd name="connsiteY150" fmla="*/ 3330616 h 4119738"/>
                  <a:gd name="connsiteX151" fmla="*/ 3501755 w 3692679"/>
                  <a:gd name="connsiteY151" fmla="*/ 3282563 h 4119738"/>
                  <a:gd name="connsiteX152" fmla="*/ 3529053 w 3692679"/>
                  <a:gd name="connsiteY152" fmla="*/ 3241616 h 4119738"/>
                  <a:gd name="connsiteX153" fmla="*/ 3536023 w 3692679"/>
                  <a:gd name="connsiteY153" fmla="*/ 3153169 h 4119738"/>
                  <a:gd name="connsiteX154" fmla="*/ 3563174 w 3692679"/>
                  <a:gd name="connsiteY154" fmla="*/ 3057356 h 4119738"/>
                  <a:gd name="connsiteX155" fmla="*/ 3556350 w 3692679"/>
                  <a:gd name="connsiteY155" fmla="*/ 3043707 h 4119738"/>
                  <a:gd name="connsiteX156" fmla="*/ 3583646 w 3692679"/>
                  <a:gd name="connsiteY156" fmla="*/ 3009585 h 4119738"/>
                  <a:gd name="connsiteX157" fmla="*/ 3549377 w 3692679"/>
                  <a:gd name="connsiteY157" fmla="*/ 2968388 h 4119738"/>
                  <a:gd name="connsiteX158" fmla="*/ 3576673 w 3692679"/>
                  <a:gd name="connsiteY158" fmla="*/ 2886501 h 4119738"/>
                  <a:gd name="connsiteX159" fmla="*/ 3590321 w 3692679"/>
                  <a:gd name="connsiteY159" fmla="*/ 2838734 h 4119738"/>
                  <a:gd name="connsiteX160" fmla="*/ 3603968 w 3692679"/>
                  <a:gd name="connsiteY160" fmla="*/ 2797791 h 4119738"/>
                  <a:gd name="connsiteX161" fmla="*/ 3610792 w 3692679"/>
                  <a:gd name="connsiteY161" fmla="*/ 2770495 h 4119738"/>
                  <a:gd name="connsiteX162" fmla="*/ 3624440 w 3692679"/>
                  <a:gd name="connsiteY162" fmla="*/ 2729552 h 4119738"/>
                  <a:gd name="connsiteX163" fmla="*/ 3631264 w 3692679"/>
                  <a:gd name="connsiteY163" fmla="*/ 2681785 h 4119738"/>
                  <a:gd name="connsiteX164" fmla="*/ 3638088 w 3692679"/>
                  <a:gd name="connsiteY164" fmla="*/ 2654489 h 4119738"/>
                  <a:gd name="connsiteX165" fmla="*/ 3644912 w 3692679"/>
                  <a:gd name="connsiteY165" fmla="*/ 2593074 h 4119738"/>
                  <a:gd name="connsiteX166" fmla="*/ 3658559 w 3692679"/>
                  <a:gd name="connsiteY166" fmla="*/ 2483892 h 4119738"/>
                  <a:gd name="connsiteX167" fmla="*/ 3665383 w 3692679"/>
                  <a:gd name="connsiteY167" fmla="*/ 2333767 h 4119738"/>
                  <a:gd name="connsiteX168" fmla="*/ 3672207 w 3692679"/>
                  <a:gd name="connsiteY168" fmla="*/ 2272352 h 4119738"/>
                  <a:gd name="connsiteX169" fmla="*/ 3692679 w 3692679"/>
                  <a:gd name="connsiteY169" fmla="*/ 1924334 h 4119738"/>
                  <a:gd name="connsiteX170" fmla="*/ 3685855 w 3692679"/>
                  <a:gd name="connsiteY170" fmla="*/ 1828800 h 4119738"/>
                  <a:gd name="connsiteX171" fmla="*/ 3665383 w 3692679"/>
                  <a:gd name="connsiteY171" fmla="*/ 1760561 h 4119738"/>
                  <a:gd name="connsiteX172" fmla="*/ 3658559 w 3692679"/>
                  <a:gd name="connsiteY172" fmla="*/ 1726442 h 4119738"/>
                  <a:gd name="connsiteX173" fmla="*/ 3651735 w 3692679"/>
                  <a:gd name="connsiteY173" fmla="*/ 1705970 h 4119738"/>
                  <a:gd name="connsiteX174" fmla="*/ 3644912 w 3692679"/>
                  <a:gd name="connsiteY174" fmla="*/ 1726442 h 4119738"/>
                  <a:gd name="connsiteX175" fmla="*/ 3631264 w 3692679"/>
                  <a:gd name="connsiteY175" fmla="*/ 1746913 h 4119738"/>
                  <a:gd name="connsiteX176" fmla="*/ 3597144 w 3692679"/>
                  <a:gd name="connsiteY176" fmla="*/ 1801504 h 4119738"/>
                  <a:gd name="connsiteX177" fmla="*/ 3590321 w 3692679"/>
                  <a:gd name="connsiteY177" fmla="*/ 1821976 h 4119738"/>
                  <a:gd name="connsiteX178" fmla="*/ 3549377 w 3692679"/>
                  <a:gd name="connsiteY178" fmla="*/ 1842448 h 4119738"/>
                  <a:gd name="connsiteX179" fmla="*/ 3501610 w 3692679"/>
                  <a:gd name="connsiteY179" fmla="*/ 1862919 h 4119738"/>
                  <a:gd name="connsiteX180" fmla="*/ 3378780 w 3692679"/>
                  <a:gd name="connsiteY180" fmla="*/ 1835624 h 4119738"/>
                  <a:gd name="connsiteX181" fmla="*/ 3303856 w 3692679"/>
                  <a:gd name="connsiteY181" fmla="*/ 1822129 h 4119738"/>
                  <a:gd name="connsiteX182" fmla="*/ 3310679 w 3692679"/>
                  <a:gd name="connsiteY182" fmla="*/ 1603747 h 4119738"/>
                  <a:gd name="connsiteX183" fmla="*/ 3297030 w 3692679"/>
                  <a:gd name="connsiteY183" fmla="*/ 1487731 h 4119738"/>
                  <a:gd name="connsiteX184" fmla="*/ 3303718 w 3692679"/>
                  <a:gd name="connsiteY184" fmla="*/ 1398895 h 4119738"/>
                  <a:gd name="connsiteX185" fmla="*/ 3296894 w 3692679"/>
                  <a:gd name="connsiteY185" fmla="*/ 1378424 h 4119738"/>
                  <a:gd name="connsiteX186" fmla="*/ 3290070 w 3692679"/>
                  <a:gd name="connsiteY186" fmla="*/ 1357952 h 4119738"/>
                  <a:gd name="connsiteX187" fmla="*/ 3071706 w 3692679"/>
                  <a:gd name="connsiteY187" fmla="*/ 1330657 h 4119738"/>
                  <a:gd name="connsiteX188" fmla="*/ 2846518 w 3692679"/>
                  <a:gd name="connsiteY188" fmla="*/ 1337480 h 4119738"/>
                  <a:gd name="connsiteX189" fmla="*/ 2805691 w 3692679"/>
                  <a:gd name="connsiteY189" fmla="*/ 1351242 h 4119738"/>
                  <a:gd name="connsiteX190" fmla="*/ 2792043 w 3692679"/>
                  <a:gd name="connsiteY190" fmla="*/ 1385364 h 4119738"/>
                  <a:gd name="connsiteX191" fmla="*/ 2791927 w 3692679"/>
                  <a:gd name="connsiteY191" fmla="*/ 1473958 h 4119738"/>
                  <a:gd name="connsiteX192" fmla="*/ 2785103 w 3692679"/>
                  <a:gd name="connsiteY192" fmla="*/ 1521725 h 4119738"/>
                  <a:gd name="connsiteX193" fmla="*/ 2791927 w 3692679"/>
                  <a:gd name="connsiteY193" fmla="*/ 1705970 h 4119738"/>
                  <a:gd name="connsiteX194" fmla="*/ 2805574 w 3692679"/>
                  <a:gd name="connsiteY194" fmla="*/ 1808328 h 4119738"/>
                  <a:gd name="connsiteX195" fmla="*/ 2798750 w 3692679"/>
                  <a:gd name="connsiteY195" fmla="*/ 1835624 h 4119738"/>
                  <a:gd name="connsiteX196" fmla="*/ 2737335 w 3692679"/>
                  <a:gd name="connsiteY196" fmla="*/ 1828800 h 4119738"/>
                  <a:gd name="connsiteX197" fmla="*/ 2614506 w 3692679"/>
                  <a:gd name="connsiteY197" fmla="*/ 1821976 h 4119738"/>
                  <a:gd name="connsiteX198" fmla="*/ 2348374 w 3692679"/>
                  <a:gd name="connsiteY198" fmla="*/ 1808328 h 4119738"/>
                  <a:gd name="connsiteX199" fmla="*/ 2225638 w 3692679"/>
                  <a:gd name="connsiteY199" fmla="*/ 1815305 h 4119738"/>
                  <a:gd name="connsiteX200" fmla="*/ 2150573 w 3692679"/>
                  <a:gd name="connsiteY200" fmla="*/ 1815305 h 4119738"/>
                  <a:gd name="connsiteX201" fmla="*/ 1979968 w 3692679"/>
                  <a:gd name="connsiteY201" fmla="*/ 1808480 h 4119738"/>
                  <a:gd name="connsiteX202" fmla="*/ 1918470 w 3692679"/>
                  <a:gd name="connsiteY202" fmla="*/ 1753737 h 4119738"/>
                  <a:gd name="connsiteX203" fmla="*/ 1877527 w 3692679"/>
                  <a:gd name="connsiteY203" fmla="*/ 1692322 h 4119738"/>
                  <a:gd name="connsiteX204" fmla="*/ 1863879 w 3692679"/>
                  <a:gd name="connsiteY204" fmla="*/ 1671851 h 4119738"/>
                  <a:gd name="connsiteX205" fmla="*/ 1822935 w 3692679"/>
                  <a:gd name="connsiteY205" fmla="*/ 1630907 h 4119738"/>
                  <a:gd name="connsiteX206" fmla="*/ 1775168 w 3692679"/>
                  <a:gd name="connsiteY206" fmla="*/ 1576316 h 4119738"/>
                  <a:gd name="connsiteX207" fmla="*/ 1720577 w 3692679"/>
                  <a:gd name="connsiteY207" fmla="*/ 1514901 h 4119738"/>
                  <a:gd name="connsiteX208" fmla="*/ 1679634 w 3692679"/>
                  <a:gd name="connsiteY208" fmla="*/ 1487606 h 4119738"/>
                  <a:gd name="connsiteX209" fmla="*/ 1618219 w 3692679"/>
                  <a:gd name="connsiteY209" fmla="*/ 1439839 h 4119738"/>
                  <a:gd name="connsiteX210" fmla="*/ 1577276 w 3692679"/>
                  <a:gd name="connsiteY210" fmla="*/ 1398895 h 4119738"/>
                  <a:gd name="connsiteX211" fmla="*/ 1536333 w 3692679"/>
                  <a:gd name="connsiteY211" fmla="*/ 1371600 h 4119738"/>
                  <a:gd name="connsiteX212" fmla="*/ 1488565 w 3692679"/>
                  <a:gd name="connsiteY212" fmla="*/ 1310185 h 4119738"/>
                  <a:gd name="connsiteX213" fmla="*/ 1468094 w 3692679"/>
                  <a:gd name="connsiteY213" fmla="*/ 1289713 h 4119738"/>
                  <a:gd name="connsiteX214" fmla="*/ 1447622 w 3692679"/>
                  <a:gd name="connsiteY214" fmla="*/ 1282889 h 4119738"/>
                  <a:gd name="connsiteX215" fmla="*/ 1420327 w 3692679"/>
                  <a:gd name="connsiteY215" fmla="*/ 1248770 h 4119738"/>
                  <a:gd name="connsiteX216" fmla="*/ 1393031 w 3692679"/>
                  <a:gd name="connsiteY216" fmla="*/ 1214651 h 4119738"/>
                  <a:gd name="connsiteX217" fmla="*/ 1379383 w 3692679"/>
                  <a:gd name="connsiteY217" fmla="*/ 1194179 h 4119738"/>
                  <a:gd name="connsiteX218" fmla="*/ 1338440 w 3692679"/>
                  <a:gd name="connsiteY218" fmla="*/ 1153236 h 4119738"/>
                  <a:gd name="connsiteX219" fmla="*/ 1304321 w 3692679"/>
                  <a:gd name="connsiteY219" fmla="*/ 1125940 h 4119738"/>
                  <a:gd name="connsiteX220" fmla="*/ 1290673 w 3692679"/>
                  <a:gd name="connsiteY220" fmla="*/ 1098645 h 4119738"/>
                  <a:gd name="connsiteX221" fmla="*/ 1270201 w 3692679"/>
                  <a:gd name="connsiteY221" fmla="*/ 1084997 h 4119738"/>
                  <a:gd name="connsiteX222" fmla="*/ 1242906 w 3692679"/>
                  <a:gd name="connsiteY222" fmla="*/ 1064525 h 4119738"/>
                  <a:gd name="connsiteX223" fmla="*/ 1297551 w 3692679"/>
                  <a:gd name="connsiteY223" fmla="*/ 873530 h 4119738"/>
                  <a:gd name="connsiteX224" fmla="*/ 1345320 w 3692679"/>
                  <a:gd name="connsiteY224" fmla="*/ 743866 h 4119738"/>
                  <a:gd name="connsiteX225" fmla="*/ 1331672 w 3692679"/>
                  <a:gd name="connsiteY225" fmla="*/ 696095 h 4119738"/>
                  <a:gd name="connsiteX226" fmla="*/ 1249782 w 3692679"/>
                  <a:gd name="connsiteY226" fmla="*/ 696095 h 4119738"/>
                  <a:gd name="connsiteX227" fmla="*/ 1113344 w 3692679"/>
                  <a:gd name="connsiteY227" fmla="*/ 621082 h 4119738"/>
                  <a:gd name="connsiteX228" fmla="*/ 949519 w 3692679"/>
                  <a:gd name="connsiteY228" fmla="*/ 545956 h 4119738"/>
                  <a:gd name="connsiteX229" fmla="*/ 846197 w 3692679"/>
                  <a:gd name="connsiteY229" fmla="*/ 484536 h 4119738"/>
                  <a:gd name="connsiteX230" fmla="*/ 772090 w 3692679"/>
                  <a:gd name="connsiteY230" fmla="*/ 450415 h 4119738"/>
                  <a:gd name="connsiteX231" fmla="*/ 717496 w 3692679"/>
                  <a:gd name="connsiteY231" fmla="*/ 429940 h 4119738"/>
                  <a:gd name="connsiteX232" fmla="*/ 662904 w 3692679"/>
                  <a:gd name="connsiteY232" fmla="*/ 388994 h 4119738"/>
                  <a:gd name="connsiteX233" fmla="*/ 642430 w 3692679"/>
                  <a:gd name="connsiteY233" fmla="*/ 375345 h 4119738"/>
                  <a:gd name="connsiteX234" fmla="*/ 574189 w 3692679"/>
                  <a:gd name="connsiteY234" fmla="*/ 368521 h 4119738"/>
                  <a:gd name="connsiteX235" fmla="*/ 560564 w 3692679"/>
                  <a:gd name="connsiteY235" fmla="*/ 354900 h 4119738"/>
                  <a:gd name="connsiteX236" fmla="*/ 669728 w 3692679"/>
                  <a:gd name="connsiteY236" fmla="*/ 163787 h 4119738"/>
                  <a:gd name="connsiteX237" fmla="*/ 642457 w 3692679"/>
                  <a:gd name="connsiteY237" fmla="*/ 109204 h 4119738"/>
                  <a:gd name="connsiteX238" fmla="*/ 581060 w 3692679"/>
                  <a:gd name="connsiteY238" fmla="*/ 68261 h 4119738"/>
                  <a:gd name="connsiteX239" fmla="*/ 512772 w 3692679"/>
                  <a:gd name="connsiteY239" fmla="*/ 34122 h 4119738"/>
                  <a:gd name="connsiteX240" fmla="*/ 451335 w 3692679"/>
                  <a:gd name="connsiteY240" fmla="*/ 27295 h 4119738"/>
                  <a:gd name="connsiteX241" fmla="*/ 444512 w 3692679"/>
                  <a:gd name="connsiteY241" fmla="*/ 0 h 4119738"/>
                  <a:gd name="connsiteX0" fmla="*/ 444512 w 3692679"/>
                  <a:gd name="connsiteY0" fmla="*/ 0 h 4119738"/>
                  <a:gd name="connsiteX1" fmla="*/ 444512 w 3692679"/>
                  <a:gd name="connsiteY1" fmla="*/ 0 h 4119738"/>
                  <a:gd name="connsiteX2" fmla="*/ 410392 w 3692679"/>
                  <a:gd name="connsiteY2" fmla="*/ 54591 h 4119738"/>
                  <a:gd name="connsiteX3" fmla="*/ 389921 w 3692679"/>
                  <a:gd name="connsiteY3" fmla="*/ 75063 h 4119738"/>
                  <a:gd name="connsiteX4" fmla="*/ 383097 w 3692679"/>
                  <a:gd name="connsiteY4" fmla="*/ 102358 h 4119738"/>
                  <a:gd name="connsiteX5" fmla="*/ 369449 w 3692679"/>
                  <a:gd name="connsiteY5" fmla="*/ 122830 h 4119738"/>
                  <a:gd name="connsiteX6" fmla="*/ 348977 w 3692679"/>
                  <a:gd name="connsiteY6" fmla="*/ 163773 h 4119738"/>
                  <a:gd name="connsiteX7" fmla="*/ 328506 w 3692679"/>
                  <a:gd name="connsiteY7" fmla="*/ 177421 h 4119738"/>
                  <a:gd name="connsiteX8" fmla="*/ 321682 w 3692679"/>
                  <a:gd name="connsiteY8" fmla="*/ 204716 h 4119738"/>
                  <a:gd name="connsiteX9" fmla="*/ 308034 w 3692679"/>
                  <a:gd name="connsiteY9" fmla="*/ 225188 h 4119738"/>
                  <a:gd name="connsiteX10" fmla="*/ 267091 w 3692679"/>
                  <a:gd name="connsiteY10" fmla="*/ 293427 h 4119738"/>
                  <a:gd name="connsiteX11" fmla="*/ 260267 w 3692679"/>
                  <a:gd name="connsiteY11" fmla="*/ 313898 h 4119738"/>
                  <a:gd name="connsiteX12" fmla="*/ 232971 w 3692679"/>
                  <a:gd name="connsiteY12" fmla="*/ 354842 h 4119738"/>
                  <a:gd name="connsiteX13" fmla="*/ 226147 w 3692679"/>
                  <a:gd name="connsiteY13" fmla="*/ 375313 h 4119738"/>
                  <a:gd name="connsiteX14" fmla="*/ 212500 w 3692679"/>
                  <a:gd name="connsiteY14" fmla="*/ 395785 h 4119738"/>
                  <a:gd name="connsiteX15" fmla="*/ 205676 w 3692679"/>
                  <a:gd name="connsiteY15" fmla="*/ 416257 h 4119738"/>
                  <a:gd name="connsiteX16" fmla="*/ 192028 w 3692679"/>
                  <a:gd name="connsiteY16" fmla="*/ 443552 h 4119738"/>
                  <a:gd name="connsiteX17" fmla="*/ 178380 w 3692679"/>
                  <a:gd name="connsiteY17" fmla="*/ 464024 h 4119738"/>
                  <a:gd name="connsiteX18" fmla="*/ 164733 w 3692679"/>
                  <a:gd name="connsiteY18" fmla="*/ 491319 h 4119738"/>
                  <a:gd name="connsiteX19" fmla="*/ 151085 w 3692679"/>
                  <a:gd name="connsiteY19" fmla="*/ 511791 h 4119738"/>
                  <a:gd name="connsiteX20" fmla="*/ 130613 w 3692679"/>
                  <a:gd name="connsiteY20" fmla="*/ 573206 h 4119738"/>
                  <a:gd name="connsiteX21" fmla="*/ 116965 w 3692679"/>
                  <a:gd name="connsiteY21" fmla="*/ 593677 h 4119738"/>
                  <a:gd name="connsiteX22" fmla="*/ 96494 w 3692679"/>
                  <a:gd name="connsiteY22" fmla="*/ 648268 h 4119738"/>
                  <a:gd name="connsiteX23" fmla="*/ 82846 w 3692679"/>
                  <a:gd name="connsiteY23" fmla="*/ 668740 h 4119738"/>
                  <a:gd name="connsiteX24" fmla="*/ 62374 w 3692679"/>
                  <a:gd name="connsiteY24" fmla="*/ 709683 h 4119738"/>
                  <a:gd name="connsiteX25" fmla="*/ 48727 w 3692679"/>
                  <a:gd name="connsiteY25" fmla="*/ 757451 h 4119738"/>
                  <a:gd name="connsiteX26" fmla="*/ 35079 w 3692679"/>
                  <a:gd name="connsiteY26" fmla="*/ 798394 h 4119738"/>
                  <a:gd name="connsiteX27" fmla="*/ 21431 w 3692679"/>
                  <a:gd name="connsiteY27" fmla="*/ 818866 h 4119738"/>
                  <a:gd name="connsiteX28" fmla="*/ 7783 w 3692679"/>
                  <a:gd name="connsiteY28" fmla="*/ 859809 h 4119738"/>
                  <a:gd name="connsiteX29" fmla="*/ 959 w 3692679"/>
                  <a:gd name="connsiteY29" fmla="*/ 880280 h 4119738"/>
                  <a:gd name="connsiteX30" fmla="*/ 959 w 3692679"/>
                  <a:gd name="connsiteY30" fmla="*/ 900752 h 4119738"/>
                  <a:gd name="connsiteX31" fmla="*/ 959 w 3692679"/>
                  <a:gd name="connsiteY31" fmla="*/ 900752 h 4119738"/>
                  <a:gd name="connsiteX32" fmla="*/ 62374 w 3692679"/>
                  <a:gd name="connsiteY32" fmla="*/ 893928 h 4119738"/>
                  <a:gd name="connsiteX33" fmla="*/ 198852 w 3692679"/>
                  <a:gd name="connsiteY33" fmla="*/ 914400 h 4119738"/>
                  <a:gd name="connsiteX34" fmla="*/ 287562 w 3692679"/>
                  <a:gd name="connsiteY34" fmla="*/ 921224 h 4119738"/>
                  <a:gd name="connsiteX35" fmla="*/ 328506 w 3692679"/>
                  <a:gd name="connsiteY35" fmla="*/ 934871 h 4119738"/>
                  <a:gd name="connsiteX36" fmla="*/ 426539 w 3692679"/>
                  <a:gd name="connsiteY36" fmla="*/ 1010019 h 4119738"/>
                  <a:gd name="connsiteX37" fmla="*/ 512771 w 3692679"/>
                  <a:gd name="connsiteY37" fmla="*/ 1071439 h 4119738"/>
                  <a:gd name="connsiteX38" fmla="*/ 628783 w 3692679"/>
                  <a:gd name="connsiteY38" fmla="*/ 1105562 h 4119738"/>
                  <a:gd name="connsiteX39" fmla="*/ 697025 w 3692679"/>
                  <a:gd name="connsiteY39" fmla="*/ 1146509 h 4119738"/>
                  <a:gd name="connsiteX40" fmla="*/ 758442 w 3692679"/>
                  <a:gd name="connsiteY40" fmla="*/ 1173807 h 4119738"/>
                  <a:gd name="connsiteX41" fmla="*/ 819859 w 3692679"/>
                  <a:gd name="connsiteY41" fmla="*/ 1235226 h 4119738"/>
                  <a:gd name="connsiteX42" fmla="*/ 881277 w 3692679"/>
                  <a:gd name="connsiteY42" fmla="*/ 1262524 h 4119738"/>
                  <a:gd name="connsiteX43" fmla="*/ 963127 w 3692679"/>
                  <a:gd name="connsiteY43" fmla="*/ 1323833 h 4119738"/>
                  <a:gd name="connsiteX44" fmla="*/ 976774 w 3692679"/>
                  <a:gd name="connsiteY44" fmla="*/ 1364776 h 4119738"/>
                  <a:gd name="connsiteX45" fmla="*/ 990422 w 3692679"/>
                  <a:gd name="connsiteY45" fmla="*/ 1405719 h 4119738"/>
                  <a:gd name="connsiteX46" fmla="*/ 1038232 w 3692679"/>
                  <a:gd name="connsiteY46" fmla="*/ 1460433 h 4119738"/>
                  <a:gd name="connsiteX47" fmla="*/ 1045101 w 3692679"/>
                  <a:gd name="connsiteY47" fmla="*/ 1535627 h 4119738"/>
                  <a:gd name="connsiteX48" fmla="*/ 1010894 w 3692679"/>
                  <a:gd name="connsiteY48" fmla="*/ 1624083 h 4119738"/>
                  <a:gd name="connsiteX49" fmla="*/ 997246 w 3692679"/>
                  <a:gd name="connsiteY49" fmla="*/ 1665027 h 4119738"/>
                  <a:gd name="connsiteX50" fmla="*/ 990422 w 3692679"/>
                  <a:gd name="connsiteY50" fmla="*/ 1685498 h 4119738"/>
                  <a:gd name="connsiteX51" fmla="*/ 1010894 w 3692679"/>
                  <a:gd name="connsiteY51" fmla="*/ 1760561 h 4119738"/>
                  <a:gd name="connsiteX52" fmla="*/ 1051837 w 3692679"/>
                  <a:gd name="connsiteY52" fmla="*/ 1821976 h 4119738"/>
                  <a:gd name="connsiteX53" fmla="*/ 1072309 w 3692679"/>
                  <a:gd name="connsiteY53" fmla="*/ 1835624 h 4119738"/>
                  <a:gd name="connsiteX54" fmla="*/ 1079133 w 3692679"/>
                  <a:gd name="connsiteY54" fmla="*/ 1856095 h 4119738"/>
                  <a:gd name="connsiteX55" fmla="*/ 1120076 w 3692679"/>
                  <a:gd name="connsiteY55" fmla="*/ 1890215 h 4119738"/>
                  <a:gd name="connsiteX56" fmla="*/ 1167892 w 3692679"/>
                  <a:gd name="connsiteY56" fmla="*/ 1979093 h 4119738"/>
                  <a:gd name="connsiteX57" fmla="*/ 1270201 w 3692679"/>
                  <a:gd name="connsiteY57" fmla="*/ 2047164 h 4119738"/>
                  <a:gd name="connsiteX58" fmla="*/ 1277025 w 3692679"/>
                  <a:gd name="connsiteY58" fmla="*/ 2067636 h 4119738"/>
                  <a:gd name="connsiteX59" fmla="*/ 1304321 w 3692679"/>
                  <a:gd name="connsiteY59" fmla="*/ 2108579 h 4119738"/>
                  <a:gd name="connsiteX60" fmla="*/ 1324792 w 3692679"/>
                  <a:gd name="connsiteY60" fmla="*/ 2149522 h 4119738"/>
                  <a:gd name="connsiteX61" fmla="*/ 1331616 w 3692679"/>
                  <a:gd name="connsiteY61" fmla="*/ 2169994 h 4119738"/>
                  <a:gd name="connsiteX62" fmla="*/ 1352088 w 3692679"/>
                  <a:gd name="connsiteY62" fmla="*/ 2183642 h 4119738"/>
                  <a:gd name="connsiteX63" fmla="*/ 1358912 w 3692679"/>
                  <a:gd name="connsiteY63" fmla="*/ 2204113 h 4119738"/>
                  <a:gd name="connsiteX64" fmla="*/ 1379383 w 3692679"/>
                  <a:gd name="connsiteY64" fmla="*/ 2210937 h 4119738"/>
                  <a:gd name="connsiteX65" fmla="*/ 1420327 w 3692679"/>
                  <a:gd name="connsiteY65" fmla="*/ 2238233 h 4119738"/>
                  <a:gd name="connsiteX66" fmla="*/ 1440798 w 3692679"/>
                  <a:gd name="connsiteY66" fmla="*/ 2245057 h 4119738"/>
                  <a:gd name="connsiteX67" fmla="*/ 1502213 w 3692679"/>
                  <a:gd name="connsiteY67" fmla="*/ 2279176 h 4119738"/>
                  <a:gd name="connsiteX68" fmla="*/ 1563628 w 3692679"/>
                  <a:gd name="connsiteY68" fmla="*/ 2320119 h 4119738"/>
                  <a:gd name="connsiteX69" fmla="*/ 1584100 w 3692679"/>
                  <a:gd name="connsiteY69" fmla="*/ 2333767 h 4119738"/>
                  <a:gd name="connsiteX70" fmla="*/ 1604571 w 3692679"/>
                  <a:gd name="connsiteY70" fmla="*/ 2340591 h 4119738"/>
                  <a:gd name="connsiteX71" fmla="*/ 1618219 w 3692679"/>
                  <a:gd name="connsiteY71" fmla="*/ 2361063 h 4119738"/>
                  <a:gd name="connsiteX72" fmla="*/ 1638691 w 3692679"/>
                  <a:gd name="connsiteY72" fmla="*/ 2367886 h 4119738"/>
                  <a:gd name="connsiteX73" fmla="*/ 1679634 w 3692679"/>
                  <a:gd name="connsiteY73" fmla="*/ 2395182 h 4119738"/>
                  <a:gd name="connsiteX74" fmla="*/ 1700106 w 3692679"/>
                  <a:gd name="connsiteY74" fmla="*/ 2408830 h 4119738"/>
                  <a:gd name="connsiteX75" fmla="*/ 1727401 w 3692679"/>
                  <a:gd name="connsiteY75" fmla="*/ 2429301 h 4119738"/>
                  <a:gd name="connsiteX76" fmla="*/ 1768344 w 3692679"/>
                  <a:gd name="connsiteY76" fmla="*/ 2456597 h 4119738"/>
                  <a:gd name="connsiteX77" fmla="*/ 1829759 w 3692679"/>
                  <a:gd name="connsiteY77" fmla="*/ 2497540 h 4119738"/>
                  <a:gd name="connsiteX78" fmla="*/ 1850231 w 3692679"/>
                  <a:gd name="connsiteY78" fmla="*/ 2511188 h 4119738"/>
                  <a:gd name="connsiteX79" fmla="*/ 1870703 w 3692679"/>
                  <a:gd name="connsiteY79" fmla="*/ 2531660 h 4119738"/>
                  <a:gd name="connsiteX80" fmla="*/ 1891174 w 3692679"/>
                  <a:gd name="connsiteY80" fmla="*/ 2538483 h 4119738"/>
                  <a:gd name="connsiteX81" fmla="*/ 1938941 w 3692679"/>
                  <a:gd name="connsiteY81" fmla="*/ 2572603 h 4119738"/>
                  <a:gd name="connsiteX82" fmla="*/ 1979885 w 3692679"/>
                  <a:gd name="connsiteY82" fmla="*/ 2599898 h 4119738"/>
                  <a:gd name="connsiteX83" fmla="*/ 2020828 w 3692679"/>
                  <a:gd name="connsiteY83" fmla="*/ 2627194 h 4119738"/>
                  <a:gd name="connsiteX84" fmla="*/ 2061771 w 3692679"/>
                  <a:gd name="connsiteY84" fmla="*/ 2640842 h 4119738"/>
                  <a:gd name="connsiteX85" fmla="*/ 2102715 w 3692679"/>
                  <a:gd name="connsiteY85" fmla="*/ 2654489 h 4119738"/>
                  <a:gd name="connsiteX86" fmla="*/ 2123186 w 3692679"/>
                  <a:gd name="connsiteY86" fmla="*/ 2661313 h 4119738"/>
                  <a:gd name="connsiteX87" fmla="*/ 2150482 w 3692679"/>
                  <a:gd name="connsiteY87" fmla="*/ 2668137 h 4119738"/>
                  <a:gd name="connsiteX88" fmla="*/ 2170953 w 3692679"/>
                  <a:gd name="connsiteY88" fmla="*/ 2674961 h 4119738"/>
                  <a:gd name="connsiteX89" fmla="*/ 2211897 w 3692679"/>
                  <a:gd name="connsiteY89" fmla="*/ 2681785 h 4119738"/>
                  <a:gd name="connsiteX90" fmla="*/ 2355297 w 3692679"/>
                  <a:gd name="connsiteY90" fmla="*/ 2770728 h 4119738"/>
                  <a:gd name="connsiteX91" fmla="*/ 2423640 w 3692679"/>
                  <a:gd name="connsiteY91" fmla="*/ 2839210 h 4119738"/>
                  <a:gd name="connsiteX92" fmla="*/ 2546479 w 3692679"/>
                  <a:gd name="connsiteY92" fmla="*/ 2900635 h 4119738"/>
                  <a:gd name="connsiteX93" fmla="*/ 2628263 w 3692679"/>
                  <a:gd name="connsiteY93" fmla="*/ 2941341 h 4119738"/>
                  <a:gd name="connsiteX94" fmla="*/ 2689680 w 3692679"/>
                  <a:gd name="connsiteY94" fmla="*/ 2982287 h 4119738"/>
                  <a:gd name="connsiteX95" fmla="*/ 2696392 w 3692679"/>
                  <a:gd name="connsiteY95" fmla="*/ 2995683 h 4119738"/>
                  <a:gd name="connsiteX96" fmla="*/ 2703216 w 3692679"/>
                  <a:gd name="connsiteY96" fmla="*/ 3016155 h 4119738"/>
                  <a:gd name="connsiteX97" fmla="*/ 2723688 w 3692679"/>
                  <a:gd name="connsiteY97" fmla="*/ 3057098 h 4119738"/>
                  <a:gd name="connsiteX98" fmla="*/ 2716864 w 3692679"/>
                  <a:gd name="connsiteY98" fmla="*/ 3118513 h 4119738"/>
                  <a:gd name="connsiteX99" fmla="*/ 2655560 w 3692679"/>
                  <a:gd name="connsiteY99" fmla="*/ 3193845 h 4119738"/>
                  <a:gd name="connsiteX100" fmla="*/ 2621439 w 3692679"/>
                  <a:gd name="connsiteY100" fmla="*/ 3248441 h 4119738"/>
                  <a:gd name="connsiteX101" fmla="*/ 2594034 w 3692679"/>
                  <a:gd name="connsiteY101" fmla="*/ 3323230 h 4119738"/>
                  <a:gd name="connsiteX102" fmla="*/ 2634977 w 3692679"/>
                  <a:gd name="connsiteY102" fmla="*/ 3357349 h 4119738"/>
                  <a:gd name="connsiteX103" fmla="*/ 2655449 w 3692679"/>
                  <a:gd name="connsiteY103" fmla="*/ 3364173 h 4119738"/>
                  <a:gd name="connsiteX104" fmla="*/ 2675921 w 3692679"/>
                  <a:gd name="connsiteY104" fmla="*/ 3377821 h 4119738"/>
                  <a:gd name="connsiteX105" fmla="*/ 2696392 w 3692679"/>
                  <a:gd name="connsiteY105" fmla="*/ 3384645 h 4119738"/>
                  <a:gd name="connsiteX106" fmla="*/ 2757807 w 3692679"/>
                  <a:gd name="connsiteY106" fmla="*/ 3418764 h 4119738"/>
                  <a:gd name="connsiteX107" fmla="*/ 2778279 w 3692679"/>
                  <a:gd name="connsiteY107" fmla="*/ 3432412 h 4119738"/>
                  <a:gd name="connsiteX108" fmla="*/ 2826164 w 3692679"/>
                  <a:gd name="connsiteY108" fmla="*/ 3473648 h 4119738"/>
                  <a:gd name="connsiteX109" fmla="*/ 2880757 w 3692679"/>
                  <a:gd name="connsiteY109" fmla="*/ 3507771 h 4119738"/>
                  <a:gd name="connsiteX110" fmla="*/ 2921580 w 3692679"/>
                  <a:gd name="connsiteY110" fmla="*/ 3500651 h 4119738"/>
                  <a:gd name="connsiteX111" fmla="*/ 2989944 w 3692679"/>
                  <a:gd name="connsiteY111" fmla="*/ 3439525 h 4119738"/>
                  <a:gd name="connsiteX112" fmla="*/ 3092177 w 3692679"/>
                  <a:gd name="connsiteY112" fmla="*/ 3370997 h 4119738"/>
                  <a:gd name="connsiteX113" fmla="*/ 3105825 w 3692679"/>
                  <a:gd name="connsiteY113" fmla="*/ 3350525 h 4119738"/>
                  <a:gd name="connsiteX114" fmla="*/ 3119473 w 3692679"/>
                  <a:gd name="connsiteY114" fmla="*/ 3370997 h 4119738"/>
                  <a:gd name="connsiteX115" fmla="*/ 3126297 w 3692679"/>
                  <a:gd name="connsiteY115" fmla="*/ 3391468 h 4119738"/>
                  <a:gd name="connsiteX116" fmla="*/ 3167240 w 3692679"/>
                  <a:gd name="connsiteY116" fmla="*/ 3418764 h 4119738"/>
                  <a:gd name="connsiteX117" fmla="*/ 3187712 w 3692679"/>
                  <a:gd name="connsiteY117" fmla="*/ 3432412 h 4119738"/>
                  <a:gd name="connsiteX118" fmla="*/ 3228655 w 3692679"/>
                  <a:gd name="connsiteY118" fmla="*/ 3405116 h 4119738"/>
                  <a:gd name="connsiteX119" fmla="*/ 3242303 w 3692679"/>
                  <a:gd name="connsiteY119" fmla="*/ 3425588 h 4119738"/>
                  <a:gd name="connsiteX120" fmla="*/ 3283246 w 3692679"/>
                  <a:gd name="connsiteY120" fmla="*/ 3459707 h 4119738"/>
                  <a:gd name="connsiteX121" fmla="*/ 3310541 w 3692679"/>
                  <a:gd name="connsiteY121" fmla="*/ 3500651 h 4119738"/>
                  <a:gd name="connsiteX122" fmla="*/ 3296894 w 3692679"/>
                  <a:gd name="connsiteY122" fmla="*/ 3521122 h 4119738"/>
                  <a:gd name="connsiteX123" fmla="*/ 3283246 w 3692679"/>
                  <a:gd name="connsiteY123" fmla="*/ 3562066 h 4119738"/>
                  <a:gd name="connsiteX124" fmla="*/ 3269598 w 3692679"/>
                  <a:gd name="connsiteY124" fmla="*/ 3582537 h 4119738"/>
                  <a:gd name="connsiteX125" fmla="*/ 3262774 w 3692679"/>
                  <a:gd name="connsiteY125" fmla="*/ 3603009 h 4119738"/>
                  <a:gd name="connsiteX126" fmla="*/ 3290070 w 3692679"/>
                  <a:gd name="connsiteY126" fmla="*/ 3650776 h 4119738"/>
                  <a:gd name="connsiteX127" fmla="*/ 3310541 w 3692679"/>
                  <a:gd name="connsiteY127" fmla="*/ 3664424 h 4119738"/>
                  <a:gd name="connsiteX128" fmla="*/ 3351485 w 3692679"/>
                  <a:gd name="connsiteY128" fmla="*/ 3691719 h 4119738"/>
                  <a:gd name="connsiteX129" fmla="*/ 3371956 w 3692679"/>
                  <a:gd name="connsiteY129" fmla="*/ 3705367 h 4119738"/>
                  <a:gd name="connsiteX130" fmla="*/ 3378780 w 3692679"/>
                  <a:gd name="connsiteY130" fmla="*/ 3725839 h 4119738"/>
                  <a:gd name="connsiteX131" fmla="*/ 3392428 w 3692679"/>
                  <a:gd name="connsiteY131" fmla="*/ 3746310 h 4119738"/>
                  <a:gd name="connsiteX132" fmla="*/ 3392569 w 3692679"/>
                  <a:gd name="connsiteY132" fmla="*/ 3835344 h 4119738"/>
                  <a:gd name="connsiteX133" fmla="*/ 3378921 w 3692679"/>
                  <a:gd name="connsiteY133" fmla="*/ 3917238 h 4119738"/>
                  <a:gd name="connsiteX134" fmla="*/ 3420010 w 3692679"/>
                  <a:gd name="connsiteY134" fmla="*/ 3979149 h 4119738"/>
                  <a:gd name="connsiteX135" fmla="*/ 3508725 w 3692679"/>
                  <a:gd name="connsiteY135" fmla="*/ 4103345 h 4119738"/>
                  <a:gd name="connsiteX136" fmla="*/ 3618067 w 3692679"/>
                  <a:gd name="connsiteY136" fmla="*/ 4113957 h 4119738"/>
                  <a:gd name="connsiteX137" fmla="*/ 3603968 w 3692679"/>
                  <a:gd name="connsiteY137" fmla="*/ 4005618 h 4119738"/>
                  <a:gd name="connsiteX138" fmla="*/ 3590321 w 3692679"/>
                  <a:gd name="connsiteY138" fmla="*/ 3957851 h 4119738"/>
                  <a:gd name="connsiteX139" fmla="*/ 3576673 w 3692679"/>
                  <a:gd name="connsiteY139" fmla="*/ 3910083 h 4119738"/>
                  <a:gd name="connsiteX140" fmla="*/ 3563025 w 3692679"/>
                  <a:gd name="connsiteY140" fmla="*/ 3889612 h 4119738"/>
                  <a:gd name="connsiteX141" fmla="*/ 3535730 w 3692679"/>
                  <a:gd name="connsiteY141" fmla="*/ 3828197 h 4119738"/>
                  <a:gd name="connsiteX142" fmla="*/ 3515258 w 3692679"/>
                  <a:gd name="connsiteY142" fmla="*/ 3780430 h 4119738"/>
                  <a:gd name="connsiteX143" fmla="*/ 3501610 w 3692679"/>
                  <a:gd name="connsiteY143" fmla="*/ 3759958 h 4119738"/>
                  <a:gd name="connsiteX144" fmla="*/ 3487962 w 3692679"/>
                  <a:gd name="connsiteY144" fmla="*/ 3719015 h 4119738"/>
                  <a:gd name="connsiteX145" fmla="*/ 3481284 w 3692679"/>
                  <a:gd name="connsiteY145" fmla="*/ 3705810 h 4119738"/>
                  <a:gd name="connsiteX146" fmla="*/ 3494933 w 3692679"/>
                  <a:gd name="connsiteY146" fmla="*/ 3644259 h 4119738"/>
                  <a:gd name="connsiteX147" fmla="*/ 3474459 w 3692679"/>
                  <a:gd name="connsiteY147" fmla="*/ 3569191 h 4119738"/>
                  <a:gd name="connsiteX148" fmla="*/ 3488252 w 3692679"/>
                  <a:gd name="connsiteY148" fmla="*/ 3508066 h 4119738"/>
                  <a:gd name="connsiteX149" fmla="*/ 3488253 w 3692679"/>
                  <a:gd name="connsiteY149" fmla="*/ 3398864 h 4119738"/>
                  <a:gd name="connsiteX150" fmla="*/ 3500941 w 3692679"/>
                  <a:gd name="connsiteY150" fmla="*/ 3330616 h 4119738"/>
                  <a:gd name="connsiteX151" fmla="*/ 3501755 w 3692679"/>
                  <a:gd name="connsiteY151" fmla="*/ 3282563 h 4119738"/>
                  <a:gd name="connsiteX152" fmla="*/ 3529053 w 3692679"/>
                  <a:gd name="connsiteY152" fmla="*/ 3241616 h 4119738"/>
                  <a:gd name="connsiteX153" fmla="*/ 3536023 w 3692679"/>
                  <a:gd name="connsiteY153" fmla="*/ 3153169 h 4119738"/>
                  <a:gd name="connsiteX154" fmla="*/ 3563174 w 3692679"/>
                  <a:gd name="connsiteY154" fmla="*/ 3057356 h 4119738"/>
                  <a:gd name="connsiteX155" fmla="*/ 3556350 w 3692679"/>
                  <a:gd name="connsiteY155" fmla="*/ 3043707 h 4119738"/>
                  <a:gd name="connsiteX156" fmla="*/ 3583646 w 3692679"/>
                  <a:gd name="connsiteY156" fmla="*/ 3009585 h 4119738"/>
                  <a:gd name="connsiteX157" fmla="*/ 3549377 w 3692679"/>
                  <a:gd name="connsiteY157" fmla="*/ 2968388 h 4119738"/>
                  <a:gd name="connsiteX158" fmla="*/ 3576673 w 3692679"/>
                  <a:gd name="connsiteY158" fmla="*/ 2886501 h 4119738"/>
                  <a:gd name="connsiteX159" fmla="*/ 3590321 w 3692679"/>
                  <a:gd name="connsiteY159" fmla="*/ 2838734 h 4119738"/>
                  <a:gd name="connsiteX160" fmla="*/ 3603968 w 3692679"/>
                  <a:gd name="connsiteY160" fmla="*/ 2797791 h 4119738"/>
                  <a:gd name="connsiteX161" fmla="*/ 3610792 w 3692679"/>
                  <a:gd name="connsiteY161" fmla="*/ 2770495 h 4119738"/>
                  <a:gd name="connsiteX162" fmla="*/ 3624440 w 3692679"/>
                  <a:gd name="connsiteY162" fmla="*/ 2729552 h 4119738"/>
                  <a:gd name="connsiteX163" fmla="*/ 3631264 w 3692679"/>
                  <a:gd name="connsiteY163" fmla="*/ 2681785 h 4119738"/>
                  <a:gd name="connsiteX164" fmla="*/ 3638088 w 3692679"/>
                  <a:gd name="connsiteY164" fmla="*/ 2654489 h 4119738"/>
                  <a:gd name="connsiteX165" fmla="*/ 3644912 w 3692679"/>
                  <a:gd name="connsiteY165" fmla="*/ 2593074 h 4119738"/>
                  <a:gd name="connsiteX166" fmla="*/ 3658559 w 3692679"/>
                  <a:gd name="connsiteY166" fmla="*/ 2483892 h 4119738"/>
                  <a:gd name="connsiteX167" fmla="*/ 3665383 w 3692679"/>
                  <a:gd name="connsiteY167" fmla="*/ 2333767 h 4119738"/>
                  <a:gd name="connsiteX168" fmla="*/ 3672207 w 3692679"/>
                  <a:gd name="connsiteY168" fmla="*/ 2272352 h 4119738"/>
                  <a:gd name="connsiteX169" fmla="*/ 3692679 w 3692679"/>
                  <a:gd name="connsiteY169" fmla="*/ 1924334 h 4119738"/>
                  <a:gd name="connsiteX170" fmla="*/ 3685855 w 3692679"/>
                  <a:gd name="connsiteY170" fmla="*/ 1828800 h 4119738"/>
                  <a:gd name="connsiteX171" fmla="*/ 3665383 w 3692679"/>
                  <a:gd name="connsiteY171" fmla="*/ 1760561 h 4119738"/>
                  <a:gd name="connsiteX172" fmla="*/ 3658559 w 3692679"/>
                  <a:gd name="connsiteY172" fmla="*/ 1726442 h 4119738"/>
                  <a:gd name="connsiteX173" fmla="*/ 3651735 w 3692679"/>
                  <a:gd name="connsiteY173" fmla="*/ 1705970 h 4119738"/>
                  <a:gd name="connsiteX174" fmla="*/ 3644912 w 3692679"/>
                  <a:gd name="connsiteY174" fmla="*/ 1726442 h 4119738"/>
                  <a:gd name="connsiteX175" fmla="*/ 3631264 w 3692679"/>
                  <a:gd name="connsiteY175" fmla="*/ 1746913 h 4119738"/>
                  <a:gd name="connsiteX176" fmla="*/ 3597144 w 3692679"/>
                  <a:gd name="connsiteY176" fmla="*/ 1801504 h 4119738"/>
                  <a:gd name="connsiteX177" fmla="*/ 3590321 w 3692679"/>
                  <a:gd name="connsiteY177" fmla="*/ 1821976 h 4119738"/>
                  <a:gd name="connsiteX178" fmla="*/ 3549377 w 3692679"/>
                  <a:gd name="connsiteY178" fmla="*/ 1842448 h 4119738"/>
                  <a:gd name="connsiteX179" fmla="*/ 3501610 w 3692679"/>
                  <a:gd name="connsiteY179" fmla="*/ 1862919 h 4119738"/>
                  <a:gd name="connsiteX180" fmla="*/ 3378780 w 3692679"/>
                  <a:gd name="connsiteY180" fmla="*/ 1835624 h 4119738"/>
                  <a:gd name="connsiteX181" fmla="*/ 3303856 w 3692679"/>
                  <a:gd name="connsiteY181" fmla="*/ 1822129 h 4119738"/>
                  <a:gd name="connsiteX182" fmla="*/ 3310679 w 3692679"/>
                  <a:gd name="connsiteY182" fmla="*/ 1603747 h 4119738"/>
                  <a:gd name="connsiteX183" fmla="*/ 3297030 w 3692679"/>
                  <a:gd name="connsiteY183" fmla="*/ 1487731 h 4119738"/>
                  <a:gd name="connsiteX184" fmla="*/ 3303718 w 3692679"/>
                  <a:gd name="connsiteY184" fmla="*/ 1398895 h 4119738"/>
                  <a:gd name="connsiteX185" fmla="*/ 3296894 w 3692679"/>
                  <a:gd name="connsiteY185" fmla="*/ 1378424 h 4119738"/>
                  <a:gd name="connsiteX186" fmla="*/ 3290070 w 3692679"/>
                  <a:gd name="connsiteY186" fmla="*/ 1357952 h 4119738"/>
                  <a:gd name="connsiteX187" fmla="*/ 3071706 w 3692679"/>
                  <a:gd name="connsiteY187" fmla="*/ 1330657 h 4119738"/>
                  <a:gd name="connsiteX188" fmla="*/ 2846518 w 3692679"/>
                  <a:gd name="connsiteY188" fmla="*/ 1337480 h 4119738"/>
                  <a:gd name="connsiteX189" fmla="*/ 2805691 w 3692679"/>
                  <a:gd name="connsiteY189" fmla="*/ 1351242 h 4119738"/>
                  <a:gd name="connsiteX190" fmla="*/ 2792043 w 3692679"/>
                  <a:gd name="connsiteY190" fmla="*/ 1385364 h 4119738"/>
                  <a:gd name="connsiteX191" fmla="*/ 2791927 w 3692679"/>
                  <a:gd name="connsiteY191" fmla="*/ 1473958 h 4119738"/>
                  <a:gd name="connsiteX192" fmla="*/ 2785103 w 3692679"/>
                  <a:gd name="connsiteY192" fmla="*/ 1521725 h 4119738"/>
                  <a:gd name="connsiteX193" fmla="*/ 2791927 w 3692679"/>
                  <a:gd name="connsiteY193" fmla="*/ 1705970 h 4119738"/>
                  <a:gd name="connsiteX194" fmla="*/ 2805574 w 3692679"/>
                  <a:gd name="connsiteY194" fmla="*/ 1808328 h 4119738"/>
                  <a:gd name="connsiteX195" fmla="*/ 2798750 w 3692679"/>
                  <a:gd name="connsiteY195" fmla="*/ 1835624 h 4119738"/>
                  <a:gd name="connsiteX196" fmla="*/ 2737335 w 3692679"/>
                  <a:gd name="connsiteY196" fmla="*/ 1828800 h 4119738"/>
                  <a:gd name="connsiteX197" fmla="*/ 2614506 w 3692679"/>
                  <a:gd name="connsiteY197" fmla="*/ 1821976 h 4119738"/>
                  <a:gd name="connsiteX198" fmla="*/ 2348374 w 3692679"/>
                  <a:gd name="connsiteY198" fmla="*/ 1808328 h 4119738"/>
                  <a:gd name="connsiteX199" fmla="*/ 2225638 w 3692679"/>
                  <a:gd name="connsiteY199" fmla="*/ 1815305 h 4119738"/>
                  <a:gd name="connsiteX200" fmla="*/ 2150573 w 3692679"/>
                  <a:gd name="connsiteY200" fmla="*/ 1815305 h 4119738"/>
                  <a:gd name="connsiteX201" fmla="*/ 1979968 w 3692679"/>
                  <a:gd name="connsiteY201" fmla="*/ 1808480 h 4119738"/>
                  <a:gd name="connsiteX202" fmla="*/ 1918470 w 3692679"/>
                  <a:gd name="connsiteY202" fmla="*/ 1753737 h 4119738"/>
                  <a:gd name="connsiteX203" fmla="*/ 1877527 w 3692679"/>
                  <a:gd name="connsiteY203" fmla="*/ 1692322 h 4119738"/>
                  <a:gd name="connsiteX204" fmla="*/ 1863879 w 3692679"/>
                  <a:gd name="connsiteY204" fmla="*/ 1671851 h 4119738"/>
                  <a:gd name="connsiteX205" fmla="*/ 1822935 w 3692679"/>
                  <a:gd name="connsiteY205" fmla="*/ 1630907 h 4119738"/>
                  <a:gd name="connsiteX206" fmla="*/ 1775168 w 3692679"/>
                  <a:gd name="connsiteY206" fmla="*/ 1576316 h 4119738"/>
                  <a:gd name="connsiteX207" fmla="*/ 1720577 w 3692679"/>
                  <a:gd name="connsiteY207" fmla="*/ 1514901 h 4119738"/>
                  <a:gd name="connsiteX208" fmla="*/ 1679634 w 3692679"/>
                  <a:gd name="connsiteY208" fmla="*/ 1487606 h 4119738"/>
                  <a:gd name="connsiteX209" fmla="*/ 1618219 w 3692679"/>
                  <a:gd name="connsiteY209" fmla="*/ 1439839 h 4119738"/>
                  <a:gd name="connsiteX210" fmla="*/ 1577276 w 3692679"/>
                  <a:gd name="connsiteY210" fmla="*/ 1398895 h 4119738"/>
                  <a:gd name="connsiteX211" fmla="*/ 1536333 w 3692679"/>
                  <a:gd name="connsiteY211" fmla="*/ 1371600 h 4119738"/>
                  <a:gd name="connsiteX212" fmla="*/ 1488565 w 3692679"/>
                  <a:gd name="connsiteY212" fmla="*/ 1310185 h 4119738"/>
                  <a:gd name="connsiteX213" fmla="*/ 1468094 w 3692679"/>
                  <a:gd name="connsiteY213" fmla="*/ 1289713 h 4119738"/>
                  <a:gd name="connsiteX214" fmla="*/ 1447622 w 3692679"/>
                  <a:gd name="connsiteY214" fmla="*/ 1282889 h 4119738"/>
                  <a:gd name="connsiteX215" fmla="*/ 1420327 w 3692679"/>
                  <a:gd name="connsiteY215" fmla="*/ 1248770 h 4119738"/>
                  <a:gd name="connsiteX216" fmla="*/ 1393031 w 3692679"/>
                  <a:gd name="connsiteY216" fmla="*/ 1214651 h 4119738"/>
                  <a:gd name="connsiteX217" fmla="*/ 1379383 w 3692679"/>
                  <a:gd name="connsiteY217" fmla="*/ 1194179 h 4119738"/>
                  <a:gd name="connsiteX218" fmla="*/ 1338440 w 3692679"/>
                  <a:gd name="connsiteY218" fmla="*/ 1153236 h 4119738"/>
                  <a:gd name="connsiteX219" fmla="*/ 1304321 w 3692679"/>
                  <a:gd name="connsiteY219" fmla="*/ 1125940 h 4119738"/>
                  <a:gd name="connsiteX220" fmla="*/ 1290673 w 3692679"/>
                  <a:gd name="connsiteY220" fmla="*/ 1098645 h 4119738"/>
                  <a:gd name="connsiteX221" fmla="*/ 1270201 w 3692679"/>
                  <a:gd name="connsiteY221" fmla="*/ 1084997 h 4119738"/>
                  <a:gd name="connsiteX222" fmla="*/ 1242906 w 3692679"/>
                  <a:gd name="connsiteY222" fmla="*/ 1064525 h 4119738"/>
                  <a:gd name="connsiteX223" fmla="*/ 1297551 w 3692679"/>
                  <a:gd name="connsiteY223" fmla="*/ 873530 h 4119738"/>
                  <a:gd name="connsiteX224" fmla="*/ 1345320 w 3692679"/>
                  <a:gd name="connsiteY224" fmla="*/ 743866 h 4119738"/>
                  <a:gd name="connsiteX225" fmla="*/ 1331672 w 3692679"/>
                  <a:gd name="connsiteY225" fmla="*/ 696095 h 4119738"/>
                  <a:gd name="connsiteX226" fmla="*/ 1249782 w 3692679"/>
                  <a:gd name="connsiteY226" fmla="*/ 696095 h 4119738"/>
                  <a:gd name="connsiteX227" fmla="*/ 1113344 w 3692679"/>
                  <a:gd name="connsiteY227" fmla="*/ 621082 h 4119738"/>
                  <a:gd name="connsiteX228" fmla="*/ 949519 w 3692679"/>
                  <a:gd name="connsiteY228" fmla="*/ 545956 h 4119738"/>
                  <a:gd name="connsiteX229" fmla="*/ 846197 w 3692679"/>
                  <a:gd name="connsiteY229" fmla="*/ 484536 h 4119738"/>
                  <a:gd name="connsiteX230" fmla="*/ 772090 w 3692679"/>
                  <a:gd name="connsiteY230" fmla="*/ 450415 h 4119738"/>
                  <a:gd name="connsiteX231" fmla="*/ 717496 w 3692679"/>
                  <a:gd name="connsiteY231" fmla="*/ 429940 h 4119738"/>
                  <a:gd name="connsiteX232" fmla="*/ 662904 w 3692679"/>
                  <a:gd name="connsiteY232" fmla="*/ 388994 h 4119738"/>
                  <a:gd name="connsiteX233" fmla="*/ 642430 w 3692679"/>
                  <a:gd name="connsiteY233" fmla="*/ 375345 h 4119738"/>
                  <a:gd name="connsiteX234" fmla="*/ 574189 w 3692679"/>
                  <a:gd name="connsiteY234" fmla="*/ 368521 h 4119738"/>
                  <a:gd name="connsiteX235" fmla="*/ 560564 w 3692679"/>
                  <a:gd name="connsiteY235" fmla="*/ 354900 h 4119738"/>
                  <a:gd name="connsiteX236" fmla="*/ 669728 w 3692679"/>
                  <a:gd name="connsiteY236" fmla="*/ 163787 h 4119738"/>
                  <a:gd name="connsiteX237" fmla="*/ 642457 w 3692679"/>
                  <a:gd name="connsiteY237" fmla="*/ 109204 h 4119738"/>
                  <a:gd name="connsiteX238" fmla="*/ 581060 w 3692679"/>
                  <a:gd name="connsiteY238" fmla="*/ 68261 h 4119738"/>
                  <a:gd name="connsiteX239" fmla="*/ 512772 w 3692679"/>
                  <a:gd name="connsiteY239" fmla="*/ 34122 h 4119738"/>
                  <a:gd name="connsiteX240" fmla="*/ 451335 w 3692679"/>
                  <a:gd name="connsiteY240" fmla="*/ 27295 h 4119738"/>
                  <a:gd name="connsiteX241" fmla="*/ 444512 w 3692679"/>
                  <a:gd name="connsiteY241" fmla="*/ 0 h 4119738"/>
                  <a:gd name="connsiteX0" fmla="*/ 444512 w 3692679"/>
                  <a:gd name="connsiteY0" fmla="*/ 0 h 4119738"/>
                  <a:gd name="connsiteX1" fmla="*/ 444512 w 3692679"/>
                  <a:gd name="connsiteY1" fmla="*/ 0 h 4119738"/>
                  <a:gd name="connsiteX2" fmla="*/ 410392 w 3692679"/>
                  <a:gd name="connsiteY2" fmla="*/ 54591 h 4119738"/>
                  <a:gd name="connsiteX3" fmla="*/ 389921 w 3692679"/>
                  <a:gd name="connsiteY3" fmla="*/ 75063 h 4119738"/>
                  <a:gd name="connsiteX4" fmla="*/ 383097 w 3692679"/>
                  <a:gd name="connsiteY4" fmla="*/ 102358 h 4119738"/>
                  <a:gd name="connsiteX5" fmla="*/ 369449 w 3692679"/>
                  <a:gd name="connsiteY5" fmla="*/ 122830 h 4119738"/>
                  <a:gd name="connsiteX6" fmla="*/ 348977 w 3692679"/>
                  <a:gd name="connsiteY6" fmla="*/ 163773 h 4119738"/>
                  <a:gd name="connsiteX7" fmla="*/ 328506 w 3692679"/>
                  <a:gd name="connsiteY7" fmla="*/ 177421 h 4119738"/>
                  <a:gd name="connsiteX8" fmla="*/ 321682 w 3692679"/>
                  <a:gd name="connsiteY8" fmla="*/ 204716 h 4119738"/>
                  <a:gd name="connsiteX9" fmla="*/ 308034 w 3692679"/>
                  <a:gd name="connsiteY9" fmla="*/ 225188 h 4119738"/>
                  <a:gd name="connsiteX10" fmla="*/ 267091 w 3692679"/>
                  <a:gd name="connsiteY10" fmla="*/ 293427 h 4119738"/>
                  <a:gd name="connsiteX11" fmla="*/ 260267 w 3692679"/>
                  <a:gd name="connsiteY11" fmla="*/ 313898 h 4119738"/>
                  <a:gd name="connsiteX12" fmla="*/ 232971 w 3692679"/>
                  <a:gd name="connsiteY12" fmla="*/ 354842 h 4119738"/>
                  <a:gd name="connsiteX13" fmla="*/ 226147 w 3692679"/>
                  <a:gd name="connsiteY13" fmla="*/ 375313 h 4119738"/>
                  <a:gd name="connsiteX14" fmla="*/ 212500 w 3692679"/>
                  <a:gd name="connsiteY14" fmla="*/ 395785 h 4119738"/>
                  <a:gd name="connsiteX15" fmla="*/ 205676 w 3692679"/>
                  <a:gd name="connsiteY15" fmla="*/ 416257 h 4119738"/>
                  <a:gd name="connsiteX16" fmla="*/ 192028 w 3692679"/>
                  <a:gd name="connsiteY16" fmla="*/ 443552 h 4119738"/>
                  <a:gd name="connsiteX17" fmla="*/ 178380 w 3692679"/>
                  <a:gd name="connsiteY17" fmla="*/ 464024 h 4119738"/>
                  <a:gd name="connsiteX18" fmla="*/ 164733 w 3692679"/>
                  <a:gd name="connsiteY18" fmla="*/ 491319 h 4119738"/>
                  <a:gd name="connsiteX19" fmla="*/ 151085 w 3692679"/>
                  <a:gd name="connsiteY19" fmla="*/ 511791 h 4119738"/>
                  <a:gd name="connsiteX20" fmla="*/ 130613 w 3692679"/>
                  <a:gd name="connsiteY20" fmla="*/ 573206 h 4119738"/>
                  <a:gd name="connsiteX21" fmla="*/ 116965 w 3692679"/>
                  <a:gd name="connsiteY21" fmla="*/ 593677 h 4119738"/>
                  <a:gd name="connsiteX22" fmla="*/ 96494 w 3692679"/>
                  <a:gd name="connsiteY22" fmla="*/ 648268 h 4119738"/>
                  <a:gd name="connsiteX23" fmla="*/ 82846 w 3692679"/>
                  <a:gd name="connsiteY23" fmla="*/ 668740 h 4119738"/>
                  <a:gd name="connsiteX24" fmla="*/ 62374 w 3692679"/>
                  <a:gd name="connsiteY24" fmla="*/ 709683 h 4119738"/>
                  <a:gd name="connsiteX25" fmla="*/ 48727 w 3692679"/>
                  <a:gd name="connsiteY25" fmla="*/ 757451 h 4119738"/>
                  <a:gd name="connsiteX26" fmla="*/ 35079 w 3692679"/>
                  <a:gd name="connsiteY26" fmla="*/ 798394 h 4119738"/>
                  <a:gd name="connsiteX27" fmla="*/ 21431 w 3692679"/>
                  <a:gd name="connsiteY27" fmla="*/ 818866 h 4119738"/>
                  <a:gd name="connsiteX28" fmla="*/ 7783 w 3692679"/>
                  <a:gd name="connsiteY28" fmla="*/ 859809 h 4119738"/>
                  <a:gd name="connsiteX29" fmla="*/ 959 w 3692679"/>
                  <a:gd name="connsiteY29" fmla="*/ 880280 h 4119738"/>
                  <a:gd name="connsiteX30" fmla="*/ 959 w 3692679"/>
                  <a:gd name="connsiteY30" fmla="*/ 900752 h 4119738"/>
                  <a:gd name="connsiteX31" fmla="*/ 959 w 3692679"/>
                  <a:gd name="connsiteY31" fmla="*/ 900752 h 4119738"/>
                  <a:gd name="connsiteX32" fmla="*/ 62374 w 3692679"/>
                  <a:gd name="connsiteY32" fmla="*/ 893928 h 4119738"/>
                  <a:gd name="connsiteX33" fmla="*/ 198852 w 3692679"/>
                  <a:gd name="connsiteY33" fmla="*/ 914400 h 4119738"/>
                  <a:gd name="connsiteX34" fmla="*/ 287562 w 3692679"/>
                  <a:gd name="connsiteY34" fmla="*/ 921224 h 4119738"/>
                  <a:gd name="connsiteX35" fmla="*/ 328506 w 3692679"/>
                  <a:gd name="connsiteY35" fmla="*/ 934871 h 4119738"/>
                  <a:gd name="connsiteX36" fmla="*/ 426539 w 3692679"/>
                  <a:gd name="connsiteY36" fmla="*/ 1010019 h 4119738"/>
                  <a:gd name="connsiteX37" fmla="*/ 512771 w 3692679"/>
                  <a:gd name="connsiteY37" fmla="*/ 1071439 h 4119738"/>
                  <a:gd name="connsiteX38" fmla="*/ 628783 w 3692679"/>
                  <a:gd name="connsiteY38" fmla="*/ 1105562 h 4119738"/>
                  <a:gd name="connsiteX39" fmla="*/ 697025 w 3692679"/>
                  <a:gd name="connsiteY39" fmla="*/ 1146509 h 4119738"/>
                  <a:gd name="connsiteX40" fmla="*/ 758442 w 3692679"/>
                  <a:gd name="connsiteY40" fmla="*/ 1173807 h 4119738"/>
                  <a:gd name="connsiteX41" fmla="*/ 819859 w 3692679"/>
                  <a:gd name="connsiteY41" fmla="*/ 1235226 h 4119738"/>
                  <a:gd name="connsiteX42" fmla="*/ 881277 w 3692679"/>
                  <a:gd name="connsiteY42" fmla="*/ 1262524 h 4119738"/>
                  <a:gd name="connsiteX43" fmla="*/ 963127 w 3692679"/>
                  <a:gd name="connsiteY43" fmla="*/ 1323833 h 4119738"/>
                  <a:gd name="connsiteX44" fmla="*/ 976774 w 3692679"/>
                  <a:gd name="connsiteY44" fmla="*/ 1364776 h 4119738"/>
                  <a:gd name="connsiteX45" fmla="*/ 990422 w 3692679"/>
                  <a:gd name="connsiteY45" fmla="*/ 1405719 h 4119738"/>
                  <a:gd name="connsiteX46" fmla="*/ 1038232 w 3692679"/>
                  <a:gd name="connsiteY46" fmla="*/ 1460433 h 4119738"/>
                  <a:gd name="connsiteX47" fmla="*/ 1045101 w 3692679"/>
                  <a:gd name="connsiteY47" fmla="*/ 1535627 h 4119738"/>
                  <a:gd name="connsiteX48" fmla="*/ 1010894 w 3692679"/>
                  <a:gd name="connsiteY48" fmla="*/ 1624083 h 4119738"/>
                  <a:gd name="connsiteX49" fmla="*/ 997246 w 3692679"/>
                  <a:gd name="connsiteY49" fmla="*/ 1665027 h 4119738"/>
                  <a:gd name="connsiteX50" fmla="*/ 990422 w 3692679"/>
                  <a:gd name="connsiteY50" fmla="*/ 1685498 h 4119738"/>
                  <a:gd name="connsiteX51" fmla="*/ 1010894 w 3692679"/>
                  <a:gd name="connsiteY51" fmla="*/ 1760561 h 4119738"/>
                  <a:gd name="connsiteX52" fmla="*/ 1051837 w 3692679"/>
                  <a:gd name="connsiteY52" fmla="*/ 1821976 h 4119738"/>
                  <a:gd name="connsiteX53" fmla="*/ 1072309 w 3692679"/>
                  <a:gd name="connsiteY53" fmla="*/ 1835624 h 4119738"/>
                  <a:gd name="connsiteX54" fmla="*/ 1079133 w 3692679"/>
                  <a:gd name="connsiteY54" fmla="*/ 1856095 h 4119738"/>
                  <a:gd name="connsiteX55" fmla="*/ 1120076 w 3692679"/>
                  <a:gd name="connsiteY55" fmla="*/ 1890215 h 4119738"/>
                  <a:gd name="connsiteX56" fmla="*/ 1167892 w 3692679"/>
                  <a:gd name="connsiteY56" fmla="*/ 1979093 h 4119738"/>
                  <a:gd name="connsiteX57" fmla="*/ 1270201 w 3692679"/>
                  <a:gd name="connsiteY57" fmla="*/ 2047164 h 4119738"/>
                  <a:gd name="connsiteX58" fmla="*/ 1277025 w 3692679"/>
                  <a:gd name="connsiteY58" fmla="*/ 2067636 h 4119738"/>
                  <a:gd name="connsiteX59" fmla="*/ 1304321 w 3692679"/>
                  <a:gd name="connsiteY59" fmla="*/ 2108579 h 4119738"/>
                  <a:gd name="connsiteX60" fmla="*/ 1324792 w 3692679"/>
                  <a:gd name="connsiteY60" fmla="*/ 2149522 h 4119738"/>
                  <a:gd name="connsiteX61" fmla="*/ 1331616 w 3692679"/>
                  <a:gd name="connsiteY61" fmla="*/ 2169994 h 4119738"/>
                  <a:gd name="connsiteX62" fmla="*/ 1352088 w 3692679"/>
                  <a:gd name="connsiteY62" fmla="*/ 2183642 h 4119738"/>
                  <a:gd name="connsiteX63" fmla="*/ 1358912 w 3692679"/>
                  <a:gd name="connsiteY63" fmla="*/ 2204113 h 4119738"/>
                  <a:gd name="connsiteX64" fmla="*/ 1379383 w 3692679"/>
                  <a:gd name="connsiteY64" fmla="*/ 2210937 h 4119738"/>
                  <a:gd name="connsiteX65" fmla="*/ 1420327 w 3692679"/>
                  <a:gd name="connsiteY65" fmla="*/ 2238233 h 4119738"/>
                  <a:gd name="connsiteX66" fmla="*/ 1440798 w 3692679"/>
                  <a:gd name="connsiteY66" fmla="*/ 2245057 h 4119738"/>
                  <a:gd name="connsiteX67" fmla="*/ 1502213 w 3692679"/>
                  <a:gd name="connsiteY67" fmla="*/ 2279176 h 4119738"/>
                  <a:gd name="connsiteX68" fmla="*/ 1563628 w 3692679"/>
                  <a:gd name="connsiteY68" fmla="*/ 2320119 h 4119738"/>
                  <a:gd name="connsiteX69" fmla="*/ 1584100 w 3692679"/>
                  <a:gd name="connsiteY69" fmla="*/ 2333767 h 4119738"/>
                  <a:gd name="connsiteX70" fmla="*/ 1604571 w 3692679"/>
                  <a:gd name="connsiteY70" fmla="*/ 2340591 h 4119738"/>
                  <a:gd name="connsiteX71" fmla="*/ 1618219 w 3692679"/>
                  <a:gd name="connsiteY71" fmla="*/ 2361063 h 4119738"/>
                  <a:gd name="connsiteX72" fmla="*/ 1638691 w 3692679"/>
                  <a:gd name="connsiteY72" fmla="*/ 2367886 h 4119738"/>
                  <a:gd name="connsiteX73" fmla="*/ 1679634 w 3692679"/>
                  <a:gd name="connsiteY73" fmla="*/ 2395182 h 4119738"/>
                  <a:gd name="connsiteX74" fmla="*/ 1700106 w 3692679"/>
                  <a:gd name="connsiteY74" fmla="*/ 2408830 h 4119738"/>
                  <a:gd name="connsiteX75" fmla="*/ 1727401 w 3692679"/>
                  <a:gd name="connsiteY75" fmla="*/ 2429301 h 4119738"/>
                  <a:gd name="connsiteX76" fmla="*/ 1768344 w 3692679"/>
                  <a:gd name="connsiteY76" fmla="*/ 2456597 h 4119738"/>
                  <a:gd name="connsiteX77" fmla="*/ 1829759 w 3692679"/>
                  <a:gd name="connsiteY77" fmla="*/ 2497540 h 4119738"/>
                  <a:gd name="connsiteX78" fmla="*/ 1850231 w 3692679"/>
                  <a:gd name="connsiteY78" fmla="*/ 2511188 h 4119738"/>
                  <a:gd name="connsiteX79" fmla="*/ 1870703 w 3692679"/>
                  <a:gd name="connsiteY79" fmla="*/ 2531660 h 4119738"/>
                  <a:gd name="connsiteX80" fmla="*/ 1891174 w 3692679"/>
                  <a:gd name="connsiteY80" fmla="*/ 2538483 h 4119738"/>
                  <a:gd name="connsiteX81" fmla="*/ 1938941 w 3692679"/>
                  <a:gd name="connsiteY81" fmla="*/ 2572603 h 4119738"/>
                  <a:gd name="connsiteX82" fmla="*/ 1979885 w 3692679"/>
                  <a:gd name="connsiteY82" fmla="*/ 2599898 h 4119738"/>
                  <a:gd name="connsiteX83" fmla="*/ 2020828 w 3692679"/>
                  <a:gd name="connsiteY83" fmla="*/ 2627194 h 4119738"/>
                  <a:gd name="connsiteX84" fmla="*/ 2061771 w 3692679"/>
                  <a:gd name="connsiteY84" fmla="*/ 2640842 h 4119738"/>
                  <a:gd name="connsiteX85" fmla="*/ 2102715 w 3692679"/>
                  <a:gd name="connsiteY85" fmla="*/ 2654489 h 4119738"/>
                  <a:gd name="connsiteX86" fmla="*/ 2123186 w 3692679"/>
                  <a:gd name="connsiteY86" fmla="*/ 2661313 h 4119738"/>
                  <a:gd name="connsiteX87" fmla="*/ 2150482 w 3692679"/>
                  <a:gd name="connsiteY87" fmla="*/ 2668137 h 4119738"/>
                  <a:gd name="connsiteX88" fmla="*/ 2170953 w 3692679"/>
                  <a:gd name="connsiteY88" fmla="*/ 2674961 h 4119738"/>
                  <a:gd name="connsiteX89" fmla="*/ 2211897 w 3692679"/>
                  <a:gd name="connsiteY89" fmla="*/ 2681785 h 4119738"/>
                  <a:gd name="connsiteX90" fmla="*/ 2355297 w 3692679"/>
                  <a:gd name="connsiteY90" fmla="*/ 2770728 h 4119738"/>
                  <a:gd name="connsiteX91" fmla="*/ 2423640 w 3692679"/>
                  <a:gd name="connsiteY91" fmla="*/ 2839210 h 4119738"/>
                  <a:gd name="connsiteX92" fmla="*/ 2546479 w 3692679"/>
                  <a:gd name="connsiteY92" fmla="*/ 2900635 h 4119738"/>
                  <a:gd name="connsiteX93" fmla="*/ 2628263 w 3692679"/>
                  <a:gd name="connsiteY93" fmla="*/ 2941341 h 4119738"/>
                  <a:gd name="connsiteX94" fmla="*/ 2689680 w 3692679"/>
                  <a:gd name="connsiteY94" fmla="*/ 2982287 h 4119738"/>
                  <a:gd name="connsiteX95" fmla="*/ 2696392 w 3692679"/>
                  <a:gd name="connsiteY95" fmla="*/ 2995683 h 4119738"/>
                  <a:gd name="connsiteX96" fmla="*/ 2703216 w 3692679"/>
                  <a:gd name="connsiteY96" fmla="*/ 3016155 h 4119738"/>
                  <a:gd name="connsiteX97" fmla="*/ 2723688 w 3692679"/>
                  <a:gd name="connsiteY97" fmla="*/ 3057098 h 4119738"/>
                  <a:gd name="connsiteX98" fmla="*/ 2716864 w 3692679"/>
                  <a:gd name="connsiteY98" fmla="*/ 3118513 h 4119738"/>
                  <a:gd name="connsiteX99" fmla="*/ 2655560 w 3692679"/>
                  <a:gd name="connsiteY99" fmla="*/ 3193845 h 4119738"/>
                  <a:gd name="connsiteX100" fmla="*/ 2621439 w 3692679"/>
                  <a:gd name="connsiteY100" fmla="*/ 3248441 h 4119738"/>
                  <a:gd name="connsiteX101" fmla="*/ 2594034 w 3692679"/>
                  <a:gd name="connsiteY101" fmla="*/ 3323230 h 4119738"/>
                  <a:gd name="connsiteX102" fmla="*/ 2634977 w 3692679"/>
                  <a:gd name="connsiteY102" fmla="*/ 3357349 h 4119738"/>
                  <a:gd name="connsiteX103" fmla="*/ 2655449 w 3692679"/>
                  <a:gd name="connsiteY103" fmla="*/ 3364173 h 4119738"/>
                  <a:gd name="connsiteX104" fmla="*/ 2675921 w 3692679"/>
                  <a:gd name="connsiteY104" fmla="*/ 3377821 h 4119738"/>
                  <a:gd name="connsiteX105" fmla="*/ 2696392 w 3692679"/>
                  <a:gd name="connsiteY105" fmla="*/ 3384645 h 4119738"/>
                  <a:gd name="connsiteX106" fmla="*/ 2757807 w 3692679"/>
                  <a:gd name="connsiteY106" fmla="*/ 3418764 h 4119738"/>
                  <a:gd name="connsiteX107" fmla="*/ 2778279 w 3692679"/>
                  <a:gd name="connsiteY107" fmla="*/ 3432412 h 4119738"/>
                  <a:gd name="connsiteX108" fmla="*/ 2826164 w 3692679"/>
                  <a:gd name="connsiteY108" fmla="*/ 3473648 h 4119738"/>
                  <a:gd name="connsiteX109" fmla="*/ 2880757 w 3692679"/>
                  <a:gd name="connsiteY109" fmla="*/ 3507771 h 4119738"/>
                  <a:gd name="connsiteX110" fmla="*/ 2921580 w 3692679"/>
                  <a:gd name="connsiteY110" fmla="*/ 3500651 h 4119738"/>
                  <a:gd name="connsiteX111" fmla="*/ 2989944 w 3692679"/>
                  <a:gd name="connsiteY111" fmla="*/ 3439525 h 4119738"/>
                  <a:gd name="connsiteX112" fmla="*/ 3092177 w 3692679"/>
                  <a:gd name="connsiteY112" fmla="*/ 3370997 h 4119738"/>
                  <a:gd name="connsiteX113" fmla="*/ 3105825 w 3692679"/>
                  <a:gd name="connsiteY113" fmla="*/ 3350525 h 4119738"/>
                  <a:gd name="connsiteX114" fmla="*/ 3119473 w 3692679"/>
                  <a:gd name="connsiteY114" fmla="*/ 3370997 h 4119738"/>
                  <a:gd name="connsiteX115" fmla="*/ 3126297 w 3692679"/>
                  <a:gd name="connsiteY115" fmla="*/ 3391468 h 4119738"/>
                  <a:gd name="connsiteX116" fmla="*/ 3167240 w 3692679"/>
                  <a:gd name="connsiteY116" fmla="*/ 3418764 h 4119738"/>
                  <a:gd name="connsiteX117" fmla="*/ 3187712 w 3692679"/>
                  <a:gd name="connsiteY117" fmla="*/ 3432412 h 4119738"/>
                  <a:gd name="connsiteX118" fmla="*/ 3228655 w 3692679"/>
                  <a:gd name="connsiteY118" fmla="*/ 3405116 h 4119738"/>
                  <a:gd name="connsiteX119" fmla="*/ 3242303 w 3692679"/>
                  <a:gd name="connsiteY119" fmla="*/ 3425588 h 4119738"/>
                  <a:gd name="connsiteX120" fmla="*/ 3283246 w 3692679"/>
                  <a:gd name="connsiteY120" fmla="*/ 3459707 h 4119738"/>
                  <a:gd name="connsiteX121" fmla="*/ 3310541 w 3692679"/>
                  <a:gd name="connsiteY121" fmla="*/ 3500651 h 4119738"/>
                  <a:gd name="connsiteX122" fmla="*/ 3296894 w 3692679"/>
                  <a:gd name="connsiteY122" fmla="*/ 3521122 h 4119738"/>
                  <a:gd name="connsiteX123" fmla="*/ 3283246 w 3692679"/>
                  <a:gd name="connsiteY123" fmla="*/ 3562066 h 4119738"/>
                  <a:gd name="connsiteX124" fmla="*/ 3269598 w 3692679"/>
                  <a:gd name="connsiteY124" fmla="*/ 3582537 h 4119738"/>
                  <a:gd name="connsiteX125" fmla="*/ 3262774 w 3692679"/>
                  <a:gd name="connsiteY125" fmla="*/ 3603009 h 4119738"/>
                  <a:gd name="connsiteX126" fmla="*/ 3290070 w 3692679"/>
                  <a:gd name="connsiteY126" fmla="*/ 3650776 h 4119738"/>
                  <a:gd name="connsiteX127" fmla="*/ 3310541 w 3692679"/>
                  <a:gd name="connsiteY127" fmla="*/ 3664424 h 4119738"/>
                  <a:gd name="connsiteX128" fmla="*/ 3351485 w 3692679"/>
                  <a:gd name="connsiteY128" fmla="*/ 3691719 h 4119738"/>
                  <a:gd name="connsiteX129" fmla="*/ 3371956 w 3692679"/>
                  <a:gd name="connsiteY129" fmla="*/ 3705367 h 4119738"/>
                  <a:gd name="connsiteX130" fmla="*/ 3378780 w 3692679"/>
                  <a:gd name="connsiteY130" fmla="*/ 3725839 h 4119738"/>
                  <a:gd name="connsiteX131" fmla="*/ 3392428 w 3692679"/>
                  <a:gd name="connsiteY131" fmla="*/ 3746310 h 4119738"/>
                  <a:gd name="connsiteX132" fmla="*/ 3392569 w 3692679"/>
                  <a:gd name="connsiteY132" fmla="*/ 3835344 h 4119738"/>
                  <a:gd name="connsiteX133" fmla="*/ 3378921 w 3692679"/>
                  <a:gd name="connsiteY133" fmla="*/ 3917238 h 4119738"/>
                  <a:gd name="connsiteX134" fmla="*/ 3420010 w 3692679"/>
                  <a:gd name="connsiteY134" fmla="*/ 3979149 h 4119738"/>
                  <a:gd name="connsiteX135" fmla="*/ 3508725 w 3692679"/>
                  <a:gd name="connsiteY135" fmla="*/ 4103345 h 4119738"/>
                  <a:gd name="connsiteX136" fmla="*/ 3618067 w 3692679"/>
                  <a:gd name="connsiteY136" fmla="*/ 4113957 h 4119738"/>
                  <a:gd name="connsiteX137" fmla="*/ 3603968 w 3692679"/>
                  <a:gd name="connsiteY137" fmla="*/ 4005618 h 4119738"/>
                  <a:gd name="connsiteX138" fmla="*/ 3590321 w 3692679"/>
                  <a:gd name="connsiteY138" fmla="*/ 3957851 h 4119738"/>
                  <a:gd name="connsiteX139" fmla="*/ 3576673 w 3692679"/>
                  <a:gd name="connsiteY139" fmla="*/ 3910083 h 4119738"/>
                  <a:gd name="connsiteX140" fmla="*/ 3563025 w 3692679"/>
                  <a:gd name="connsiteY140" fmla="*/ 3889612 h 4119738"/>
                  <a:gd name="connsiteX141" fmla="*/ 3535730 w 3692679"/>
                  <a:gd name="connsiteY141" fmla="*/ 3828197 h 4119738"/>
                  <a:gd name="connsiteX142" fmla="*/ 3515258 w 3692679"/>
                  <a:gd name="connsiteY142" fmla="*/ 3780430 h 4119738"/>
                  <a:gd name="connsiteX143" fmla="*/ 3501610 w 3692679"/>
                  <a:gd name="connsiteY143" fmla="*/ 3759958 h 4119738"/>
                  <a:gd name="connsiteX144" fmla="*/ 3487962 w 3692679"/>
                  <a:gd name="connsiteY144" fmla="*/ 3719015 h 4119738"/>
                  <a:gd name="connsiteX145" fmla="*/ 3494933 w 3692679"/>
                  <a:gd name="connsiteY145" fmla="*/ 3644259 h 4119738"/>
                  <a:gd name="connsiteX146" fmla="*/ 3474459 w 3692679"/>
                  <a:gd name="connsiteY146" fmla="*/ 3569191 h 4119738"/>
                  <a:gd name="connsiteX147" fmla="*/ 3488252 w 3692679"/>
                  <a:gd name="connsiteY147" fmla="*/ 3508066 h 4119738"/>
                  <a:gd name="connsiteX148" fmla="*/ 3488253 w 3692679"/>
                  <a:gd name="connsiteY148" fmla="*/ 3398864 h 4119738"/>
                  <a:gd name="connsiteX149" fmla="*/ 3500941 w 3692679"/>
                  <a:gd name="connsiteY149" fmla="*/ 3330616 h 4119738"/>
                  <a:gd name="connsiteX150" fmla="*/ 3501755 w 3692679"/>
                  <a:gd name="connsiteY150" fmla="*/ 3282563 h 4119738"/>
                  <a:gd name="connsiteX151" fmla="*/ 3529053 w 3692679"/>
                  <a:gd name="connsiteY151" fmla="*/ 3241616 h 4119738"/>
                  <a:gd name="connsiteX152" fmla="*/ 3536023 w 3692679"/>
                  <a:gd name="connsiteY152" fmla="*/ 3153169 h 4119738"/>
                  <a:gd name="connsiteX153" fmla="*/ 3563174 w 3692679"/>
                  <a:gd name="connsiteY153" fmla="*/ 3057356 h 4119738"/>
                  <a:gd name="connsiteX154" fmla="*/ 3556350 w 3692679"/>
                  <a:gd name="connsiteY154" fmla="*/ 3043707 h 4119738"/>
                  <a:gd name="connsiteX155" fmla="*/ 3583646 w 3692679"/>
                  <a:gd name="connsiteY155" fmla="*/ 3009585 h 4119738"/>
                  <a:gd name="connsiteX156" fmla="*/ 3549377 w 3692679"/>
                  <a:gd name="connsiteY156" fmla="*/ 2968388 h 4119738"/>
                  <a:gd name="connsiteX157" fmla="*/ 3576673 w 3692679"/>
                  <a:gd name="connsiteY157" fmla="*/ 2886501 h 4119738"/>
                  <a:gd name="connsiteX158" fmla="*/ 3590321 w 3692679"/>
                  <a:gd name="connsiteY158" fmla="*/ 2838734 h 4119738"/>
                  <a:gd name="connsiteX159" fmla="*/ 3603968 w 3692679"/>
                  <a:gd name="connsiteY159" fmla="*/ 2797791 h 4119738"/>
                  <a:gd name="connsiteX160" fmla="*/ 3610792 w 3692679"/>
                  <a:gd name="connsiteY160" fmla="*/ 2770495 h 4119738"/>
                  <a:gd name="connsiteX161" fmla="*/ 3624440 w 3692679"/>
                  <a:gd name="connsiteY161" fmla="*/ 2729552 h 4119738"/>
                  <a:gd name="connsiteX162" fmla="*/ 3631264 w 3692679"/>
                  <a:gd name="connsiteY162" fmla="*/ 2681785 h 4119738"/>
                  <a:gd name="connsiteX163" fmla="*/ 3638088 w 3692679"/>
                  <a:gd name="connsiteY163" fmla="*/ 2654489 h 4119738"/>
                  <a:gd name="connsiteX164" fmla="*/ 3644912 w 3692679"/>
                  <a:gd name="connsiteY164" fmla="*/ 2593074 h 4119738"/>
                  <a:gd name="connsiteX165" fmla="*/ 3658559 w 3692679"/>
                  <a:gd name="connsiteY165" fmla="*/ 2483892 h 4119738"/>
                  <a:gd name="connsiteX166" fmla="*/ 3665383 w 3692679"/>
                  <a:gd name="connsiteY166" fmla="*/ 2333767 h 4119738"/>
                  <a:gd name="connsiteX167" fmla="*/ 3672207 w 3692679"/>
                  <a:gd name="connsiteY167" fmla="*/ 2272352 h 4119738"/>
                  <a:gd name="connsiteX168" fmla="*/ 3692679 w 3692679"/>
                  <a:gd name="connsiteY168" fmla="*/ 1924334 h 4119738"/>
                  <a:gd name="connsiteX169" fmla="*/ 3685855 w 3692679"/>
                  <a:gd name="connsiteY169" fmla="*/ 1828800 h 4119738"/>
                  <a:gd name="connsiteX170" fmla="*/ 3665383 w 3692679"/>
                  <a:gd name="connsiteY170" fmla="*/ 1760561 h 4119738"/>
                  <a:gd name="connsiteX171" fmla="*/ 3658559 w 3692679"/>
                  <a:gd name="connsiteY171" fmla="*/ 1726442 h 4119738"/>
                  <a:gd name="connsiteX172" fmla="*/ 3651735 w 3692679"/>
                  <a:gd name="connsiteY172" fmla="*/ 1705970 h 4119738"/>
                  <a:gd name="connsiteX173" fmla="*/ 3644912 w 3692679"/>
                  <a:gd name="connsiteY173" fmla="*/ 1726442 h 4119738"/>
                  <a:gd name="connsiteX174" fmla="*/ 3631264 w 3692679"/>
                  <a:gd name="connsiteY174" fmla="*/ 1746913 h 4119738"/>
                  <a:gd name="connsiteX175" fmla="*/ 3597144 w 3692679"/>
                  <a:gd name="connsiteY175" fmla="*/ 1801504 h 4119738"/>
                  <a:gd name="connsiteX176" fmla="*/ 3590321 w 3692679"/>
                  <a:gd name="connsiteY176" fmla="*/ 1821976 h 4119738"/>
                  <a:gd name="connsiteX177" fmla="*/ 3549377 w 3692679"/>
                  <a:gd name="connsiteY177" fmla="*/ 1842448 h 4119738"/>
                  <a:gd name="connsiteX178" fmla="*/ 3501610 w 3692679"/>
                  <a:gd name="connsiteY178" fmla="*/ 1862919 h 4119738"/>
                  <a:gd name="connsiteX179" fmla="*/ 3378780 w 3692679"/>
                  <a:gd name="connsiteY179" fmla="*/ 1835624 h 4119738"/>
                  <a:gd name="connsiteX180" fmla="*/ 3303856 w 3692679"/>
                  <a:gd name="connsiteY180" fmla="*/ 1822129 h 4119738"/>
                  <a:gd name="connsiteX181" fmla="*/ 3310679 w 3692679"/>
                  <a:gd name="connsiteY181" fmla="*/ 1603747 h 4119738"/>
                  <a:gd name="connsiteX182" fmla="*/ 3297030 w 3692679"/>
                  <a:gd name="connsiteY182" fmla="*/ 1487731 h 4119738"/>
                  <a:gd name="connsiteX183" fmla="*/ 3303718 w 3692679"/>
                  <a:gd name="connsiteY183" fmla="*/ 1398895 h 4119738"/>
                  <a:gd name="connsiteX184" fmla="*/ 3296894 w 3692679"/>
                  <a:gd name="connsiteY184" fmla="*/ 1378424 h 4119738"/>
                  <a:gd name="connsiteX185" fmla="*/ 3290070 w 3692679"/>
                  <a:gd name="connsiteY185" fmla="*/ 1357952 h 4119738"/>
                  <a:gd name="connsiteX186" fmla="*/ 3071706 w 3692679"/>
                  <a:gd name="connsiteY186" fmla="*/ 1330657 h 4119738"/>
                  <a:gd name="connsiteX187" fmla="*/ 2846518 w 3692679"/>
                  <a:gd name="connsiteY187" fmla="*/ 1337480 h 4119738"/>
                  <a:gd name="connsiteX188" fmla="*/ 2805691 w 3692679"/>
                  <a:gd name="connsiteY188" fmla="*/ 1351242 h 4119738"/>
                  <a:gd name="connsiteX189" fmla="*/ 2792043 w 3692679"/>
                  <a:gd name="connsiteY189" fmla="*/ 1385364 h 4119738"/>
                  <a:gd name="connsiteX190" fmla="*/ 2791927 w 3692679"/>
                  <a:gd name="connsiteY190" fmla="*/ 1473958 h 4119738"/>
                  <a:gd name="connsiteX191" fmla="*/ 2785103 w 3692679"/>
                  <a:gd name="connsiteY191" fmla="*/ 1521725 h 4119738"/>
                  <a:gd name="connsiteX192" fmla="*/ 2791927 w 3692679"/>
                  <a:gd name="connsiteY192" fmla="*/ 1705970 h 4119738"/>
                  <a:gd name="connsiteX193" fmla="*/ 2805574 w 3692679"/>
                  <a:gd name="connsiteY193" fmla="*/ 1808328 h 4119738"/>
                  <a:gd name="connsiteX194" fmla="*/ 2798750 w 3692679"/>
                  <a:gd name="connsiteY194" fmla="*/ 1835624 h 4119738"/>
                  <a:gd name="connsiteX195" fmla="*/ 2737335 w 3692679"/>
                  <a:gd name="connsiteY195" fmla="*/ 1828800 h 4119738"/>
                  <a:gd name="connsiteX196" fmla="*/ 2614506 w 3692679"/>
                  <a:gd name="connsiteY196" fmla="*/ 1821976 h 4119738"/>
                  <a:gd name="connsiteX197" fmla="*/ 2348374 w 3692679"/>
                  <a:gd name="connsiteY197" fmla="*/ 1808328 h 4119738"/>
                  <a:gd name="connsiteX198" fmla="*/ 2225638 w 3692679"/>
                  <a:gd name="connsiteY198" fmla="*/ 1815305 h 4119738"/>
                  <a:gd name="connsiteX199" fmla="*/ 2150573 w 3692679"/>
                  <a:gd name="connsiteY199" fmla="*/ 1815305 h 4119738"/>
                  <a:gd name="connsiteX200" fmla="*/ 1979968 w 3692679"/>
                  <a:gd name="connsiteY200" fmla="*/ 1808480 h 4119738"/>
                  <a:gd name="connsiteX201" fmla="*/ 1918470 w 3692679"/>
                  <a:gd name="connsiteY201" fmla="*/ 1753737 h 4119738"/>
                  <a:gd name="connsiteX202" fmla="*/ 1877527 w 3692679"/>
                  <a:gd name="connsiteY202" fmla="*/ 1692322 h 4119738"/>
                  <a:gd name="connsiteX203" fmla="*/ 1863879 w 3692679"/>
                  <a:gd name="connsiteY203" fmla="*/ 1671851 h 4119738"/>
                  <a:gd name="connsiteX204" fmla="*/ 1822935 w 3692679"/>
                  <a:gd name="connsiteY204" fmla="*/ 1630907 h 4119738"/>
                  <a:gd name="connsiteX205" fmla="*/ 1775168 w 3692679"/>
                  <a:gd name="connsiteY205" fmla="*/ 1576316 h 4119738"/>
                  <a:gd name="connsiteX206" fmla="*/ 1720577 w 3692679"/>
                  <a:gd name="connsiteY206" fmla="*/ 1514901 h 4119738"/>
                  <a:gd name="connsiteX207" fmla="*/ 1679634 w 3692679"/>
                  <a:gd name="connsiteY207" fmla="*/ 1487606 h 4119738"/>
                  <a:gd name="connsiteX208" fmla="*/ 1618219 w 3692679"/>
                  <a:gd name="connsiteY208" fmla="*/ 1439839 h 4119738"/>
                  <a:gd name="connsiteX209" fmla="*/ 1577276 w 3692679"/>
                  <a:gd name="connsiteY209" fmla="*/ 1398895 h 4119738"/>
                  <a:gd name="connsiteX210" fmla="*/ 1536333 w 3692679"/>
                  <a:gd name="connsiteY210" fmla="*/ 1371600 h 4119738"/>
                  <a:gd name="connsiteX211" fmla="*/ 1488565 w 3692679"/>
                  <a:gd name="connsiteY211" fmla="*/ 1310185 h 4119738"/>
                  <a:gd name="connsiteX212" fmla="*/ 1468094 w 3692679"/>
                  <a:gd name="connsiteY212" fmla="*/ 1289713 h 4119738"/>
                  <a:gd name="connsiteX213" fmla="*/ 1447622 w 3692679"/>
                  <a:gd name="connsiteY213" fmla="*/ 1282889 h 4119738"/>
                  <a:gd name="connsiteX214" fmla="*/ 1420327 w 3692679"/>
                  <a:gd name="connsiteY214" fmla="*/ 1248770 h 4119738"/>
                  <a:gd name="connsiteX215" fmla="*/ 1393031 w 3692679"/>
                  <a:gd name="connsiteY215" fmla="*/ 1214651 h 4119738"/>
                  <a:gd name="connsiteX216" fmla="*/ 1379383 w 3692679"/>
                  <a:gd name="connsiteY216" fmla="*/ 1194179 h 4119738"/>
                  <a:gd name="connsiteX217" fmla="*/ 1338440 w 3692679"/>
                  <a:gd name="connsiteY217" fmla="*/ 1153236 h 4119738"/>
                  <a:gd name="connsiteX218" fmla="*/ 1304321 w 3692679"/>
                  <a:gd name="connsiteY218" fmla="*/ 1125940 h 4119738"/>
                  <a:gd name="connsiteX219" fmla="*/ 1290673 w 3692679"/>
                  <a:gd name="connsiteY219" fmla="*/ 1098645 h 4119738"/>
                  <a:gd name="connsiteX220" fmla="*/ 1270201 w 3692679"/>
                  <a:gd name="connsiteY220" fmla="*/ 1084997 h 4119738"/>
                  <a:gd name="connsiteX221" fmla="*/ 1242906 w 3692679"/>
                  <a:gd name="connsiteY221" fmla="*/ 1064525 h 4119738"/>
                  <a:gd name="connsiteX222" fmla="*/ 1297551 w 3692679"/>
                  <a:gd name="connsiteY222" fmla="*/ 873530 h 4119738"/>
                  <a:gd name="connsiteX223" fmla="*/ 1345320 w 3692679"/>
                  <a:gd name="connsiteY223" fmla="*/ 743866 h 4119738"/>
                  <a:gd name="connsiteX224" fmla="*/ 1331672 w 3692679"/>
                  <a:gd name="connsiteY224" fmla="*/ 696095 h 4119738"/>
                  <a:gd name="connsiteX225" fmla="*/ 1249782 w 3692679"/>
                  <a:gd name="connsiteY225" fmla="*/ 696095 h 4119738"/>
                  <a:gd name="connsiteX226" fmla="*/ 1113344 w 3692679"/>
                  <a:gd name="connsiteY226" fmla="*/ 621082 h 4119738"/>
                  <a:gd name="connsiteX227" fmla="*/ 949519 w 3692679"/>
                  <a:gd name="connsiteY227" fmla="*/ 545956 h 4119738"/>
                  <a:gd name="connsiteX228" fmla="*/ 846197 w 3692679"/>
                  <a:gd name="connsiteY228" fmla="*/ 484536 h 4119738"/>
                  <a:gd name="connsiteX229" fmla="*/ 772090 w 3692679"/>
                  <a:gd name="connsiteY229" fmla="*/ 450415 h 4119738"/>
                  <a:gd name="connsiteX230" fmla="*/ 717496 w 3692679"/>
                  <a:gd name="connsiteY230" fmla="*/ 429940 h 4119738"/>
                  <a:gd name="connsiteX231" fmla="*/ 662904 w 3692679"/>
                  <a:gd name="connsiteY231" fmla="*/ 388994 h 4119738"/>
                  <a:gd name="connsiteX232" fmla="*/ 642430 w 3692679"/>
                  <a:gd name="connsiteY232" fmla="*/ 375345 h 4119738"/>
                  <a:gd name="connsiteX233" fmla="*/ 574189 w 3692679"/>
                  <a:gd name="connsiteY233" fmla="*/ 368521 h 4119738"/>
                  <a:gd name="connsiteX234" fmla="*/ 560564 w 3692679"/>
                  <a:gd name="connsiteY234" fmla="*/ 354900 h 4119738"/>
                  <a:gd name="connsiteX235" fmla="*/ 669728 w 3692679"/>
                  <a:gd name="connsiteY235" fmla="*/ 163787 h 4119738"/>
                  <a:gd name="connsiteX236" fmla="*/ 642457 w 3692679"/>
                  <a:gd name="connsiteY236" fmla="*/ 109204 h 4119738"/>
                  <a:gd name="connsiteX237" fmla="*/ 581060 w 3692679"/>
                  <a:gd name="connsiteY237" fmla="*/ 68261 h 4119738"/>
                  <a:gd name="connsiteX238" fmla="*/ 512772 w 3692679"/>
                  <a:gd name="connsiteY238" fmla="*/ 34122 h 4119738"/>
                  <a:gd name="connsiteX239" fmla="*/ 451335 w 3692679"/>
                  <a:gd name="connsiteY239" fmla="*/ 27295 h 4119738"/>
                  <a:gd name="connsiteX240" fmla="*/ 444512 w 3692679"/>
                  <a:gd name="connsiteY240" fmla="*/ 0 h 4119738"/>
                  <a:gd name="connsiteX0" fmla="*/ 444512 w 3692679"/>
                  <a:gd name="connsiteY0" fmla="*/ 0 h 4119738"/>
                  <a:gd name="connsiteX1" fmla="*/ 444512 w 3692679"/>
                  <a:gd name="connsiteY1" fmla="*/ 0 h 4119738"/>
                  <a:gd name="connsiteX2" fmla="*/ 410392 w 3692679"/>
                  <a:gd name="connsiteY2" fmla="*/ 54591 h 4119738"/>
                  <a:gd name="connsiteX3" fmla="*/ 389921 w 3692679"/>
                  <a:gd name="connsiteY3" fmla="*/ 75063 h 4119738"/>
                  <a:gd name="connsiteX4" fmla="*/ 383097 w 3692679"/>
                  <a:gd name="connsiteY4" fmla="*/ 102358 h 4119738"/>
                  <a:gd name="connsiteX5" fmla="*/ 369449 w 3692679"/>
                  <a:gd name="connsiteY5" fmla="*/ 122830 h 4119738"/>
                  <a:gd name="connsiteX6" fmla="*/ 348977 w 3692679"/>
                  <a:gd name="connsiteY6" fmla="*/ 163773 h 4119738"/>
                  <a:gd name="connsiteX7" fmla="*/ 328506 w 3692679"/>
                  <a:gd name="connsiteY7" fmla="*/ 177421 h 4119738"/>
                  <a:gd name="connsiteX8" fmla="*/ 321682 w 3692679"/>
                  <a:gd name="connsiteY8" fmla="*/ 204716 h 4119738"/>
                  <a:gd name="connsiteX9" fmla="*/ 308034 w 3692679"/>
                  <a:gd name="connsiteY9" fmla="*/ 225188 h 4119738"/>
                  <a:gd name="connsiteX10" fmla="*/ 267091 w 3692679"/>
                  <a:gd name="connsiteY10" fmla="*/ 293427 h 4119738"/>
                  <a:gd name="connsiteX11" fmla="*/ 260267 w 3692679"/>
                  <a:gd name="connsiteY11" fmla="*/ 313898 h 4119738"/>
                  <a:gd name="connsiteX12" fmla="*/ 232971 w 3692679"/>
                  <a:gd name="connsiteY12" fmla="*/ 354842 h 4119738"/>
                  <a:gd name="connsiteX13" fmla="*/ 226147 w 3692679"/>
                  <a:gd name="connsiteY13" fmla="*/ 375313 h 4119738"/>
                  <a:gd name="connsiteX14" fmla="*/ 212500 w 3692679"/>
                  <a:gd name="connsiteY14" fmla="*/ 395785 h 4119738"/>
                  <a:gd name="connsiteX15" fmla="*/ 205676 w 3692679"/>
                  <a:gd name="connsiteY15" fmla="*/ 416257 h 4119738"/>
                  <a:gd name="connsiteX16" fmla="*/ 192028 w 3692679"/>
                  <a:gd name="connsiteY16" fmla="*/ 443552 h 4119738"/>
                  <a:gd name="connsiteX17" fmla="*/ 178380 w 3692679"/>
                  <a:gd name="connsiteY17" fmla="*/ 464024 h 4119738"/>
                  <a:gd name="connsiteX18" fmla="*/ 164733 w 3692679"/>
                  <a:gd name="connsiteY18" fmla="*/ 491319 h 4119738"/>
                  <a:gd name="connsiteX19" fmla="*/ 151085 w 3692679"/>
                  <a:gd name="connsiteY19" fmla="*/ 511791 h 4119738"/>
                  <a:gd name="connsiteX20" fmla="*/ 130613 w 3692679"/>
                  <a:gd name="connsiteY20" fmla="*/ 573206 h 4119738"/>
                  <a:gd name="connsiteX21" fmla="*/ 116965 w 3692679"/>
                  <a:gd name="connsiteY21" fmla="*/ 593677 h 4119738"/>
                  <a:gd name="connsiteX22" fmla="*/ 96494 w 3692679"/>
                  <a:gd name="connsiteY22" fmla="*/ 648268 h 4119738"/>
                  <a:gd name="connsiteX23" fmla="*/ 82846 w 3692679"/>
                  <a:gd name="connsiteY23" fmla="*/ 668740 h 4119738"/>
                  <a:gd name="connsiteX24" fmla="*/ 62374 w 3692679"/>
                  <a:gd name="connsiteY24" fmla="*/ 709683 h 4119738"/>
                  <a:gd name="connsiteX25" fmla="*/ 48727 w 3692679"/>
                  <a:gd name="connsiteY25" fmla="*/ 757451 h 4119738"/>
                  <a:gd name="connsiteX26" fmla="*/ 35079 w 3692679"/>
                  <a:gd name="connsiteY26" fmla="*/ 798394 h 4119738"/>
                  <a:gd name="connsiteX27" fmla="*/ 21431 w 3692679"/>
                  <a:gd name="connsiteY27" fmla="*/ 818866 h 4119738"/>
                  <a:gd name="connsiteX28" fmla="*/ 7783 w 3692679"/>
                  <a:gd name="connsiteY28" fmla="*/ 859809 h 4119738"/>
                  <a:gd name="connsiteX29" fmla="*/ 959 w 3692679"/>
                  <a:gd name="connsiteY29" fmla="*/ 880280 h 4119738"/>
                  <a:gd name="connsiteX30" fmla="*/ 959 w 3692679"/>
                  <a:gd name="connsiteY30" fmla="*/ 900752 h 4119738"/>
                  <a:gd name="connsiteX31" fmla="*/ 959 w 3692679"/>
                  <a:gd name="connsiteY31" fmla="*/ 900752 h 4119738"/>
                  <a:gd name="connsiteX32" fmla="*/ 62374 w 3692679"/>
                  <a:gd name="connsiteY32" fmla="*/ 893928 h 4119738"/>
                  <a:gd name="connsiteX33" fmla="*/ 198852 w 3692679"/>
                  <a:gd name="connsiteY33" fmla="*/ 914400 h 4119738"/>
                  <a:gd name="connsiteX34" fmla="*/ 287562 w 3692679"/>
                  <a:gd name="connsiteY34" fmla="*/ 921224 h 4119738"/>
                  <a:gd name="connsiteX35" fmla="*/ 328506 w 3692679"/>
                  <a:gd name="connsiteY35" fmla="*/ 934871 h 4119738"/>
                  <a:gd name="connsiteX36" fmla="*/ 426539 w 3692679"/>
                  <a:gd name="connsiteY36" fmla="*/ 1010019 h 4119738"/>
                  <a:gd name="connsiteX37" fmla="*/ 512771 w 3692679"/>
                  <a:gd name="connsiteY37" fmla="*/ 1071439 h 4119738"/>
                  <a:gd name="connsiteX38" fmla="*/ 628783 w 3692679"/>
                  <a:gd name="connsiteY38" fmla="*/ 1105562 h 4119738"/>
                  <a:gd name="connsiteX39" fmla="*/ 697025 w 3692679"/>
                  <a:gd name="connsiteY39" fmla="*/ 1146509 h 4119738"/>
                  <a:gd name="connsiteX40" fmla="*/ 758442 w 3692679"/>
                  <a:gd name="connsiteY40" fmla="*/ 1173807 h 4119738"/>
                  <a:gd name="connsiteX41" fmla="*/ 819859 w 3692679"/>
                  <a:gd name="connsiteY41" fmla="*/ 1235226 h 4119738"/>
                  <a:gd name="connsiteX42" fmla="*/ 881277 w 3692679"/>
                  <a:gd name="connsiteY42" fmla="*/ 1262524 h 4119738"/>
                  <a:gd name="connsiteX43" fmla="*/ 963127 w 3692679"/>
                  <a:gd name="connsiteY43" fmla="*/ 1323833 h 4119738"/>
                  <a:gd name="connsiteX44" fmla="*/ 976774 w 3692679"/>
                  <a:gd name="connsiteY44" fmla="*/ 1364776 h 4119738"/>
                  <a:gd name="connsiteX45" fmla="*/ 990422 w 3692679"/>
                  <a:gd name="connsiteY45" fmla="*/ 1405719 h 4119738"/>
                  <a:gd name="connsiteX46" fmla="*/ 1038232 w 3692679"/>
                  <a:gd name="connsiteY46" fmla="*/ 1460433 h 4119738"/>
                  <a:gd name="connsiteX47" fmla="*/ 1045101 w 3692679"/>
                  <a:gd name="connsiteY47" fmla="*/ 1535627 h 4119738"/>
                  <a:gd name="connsiteX48" fmla="*/ 1010894 w 3692679"/>
                  <a:gd name="connsiteY48" fmla="*/ 1624083 h 4119738"/>
                  <a:gd name="connsiteX49" fmla="*/ 997246 w 3692679"/>
                  <a:gd name="connsiteY49" fmla="*/ 1665027 h 4119738"/>
                  <a:gd name="connsiteX50" fmla="*/ 990422 w 3692679"/>
                  <a:gd name="connsiteY50" fmla="*/ 1685498 h 4119738"/>
                  <a:gd name="connsiteX51" fmla="*/ 1010894 w 3692679"/>
                  <a:gd name="connsiteY51" fmla="*/ 1760561 h 4119738"/>
                  <a:gd name="connsiteX52" fmla="*/ 1051837 w 3692679"/>
                  <a:gd name="connsiteY52" fmla="*/ 1821976 h 4119738"/>
                  <a:gd name="connsiteX53" fmla="*/ 1072309 w 3692679"/>
                  <a:gd name="connsiteY53" fmla="*/ 1835624 h 4119738"/>
                  <a:gd name="connsiteX54" fmla="*/ 1079133 w 3692679"/>
                  <a:gd name="connsiteY54" fmla="*/ 1856095 h 4119738"/>
                  <a:gd name="connsiteX55" fmla="*/ 1120076 w 3692679"/>
                  <a:gd name="connsiteY55" fmla="*/ 1890215 h 4119738"/>
                  <a:gd name="connsiteX56" fmla="*/ 1167892 w 3692679"/>
                  <a:gd name="connsiteY56" fmla="*/ 1979093 h 4119738"/>
                  <a:gd name="connsiteX57" fmla="*/ 1270201 w 3692679"/>
                  <a:gd name="connsiteY57" fmla="*/ 2047164 h 4119738"/>
                  <a:gd name="connsiteX58" fmla="*/ 1277025 w 3692679"/>
                  <a:gd name="connsiteY58" fmla="*/ 2067636 h 4119738"/>
                  <a:gd name="connsiteX59" fmla="*/ 1304321 w 3692679"/>
                  <a:gd name="connsiteY59" fmla="*/ 2108579 h 4119738"/>
                  <a:gd name="connsiteX60" fmla="*/ 1324792 w 3692679"/>
                  <a:gd name="connsiteY60" fmla="*/ 2149522 h 4119738"/>
                  <a:gd name="connsiteX61" fmla="*/ 1331616 w 3692679"/>
                  <a:gd name="connsiteY61" fmla="*/ 2169994 h 4119738"/>
                  <a:gd name="connsiteX62" fmla="*/ 1352088 w 3692679"/>
                  <a:gd name="connsiteY62" fmla="*/ 2183642 h 4119738"/>
                  <a:gd name="connsiteX63" fmla="*/ 1358912 w 3692679"/>
                  <a:gd name="connsiteY63" fmla="*/ 2204113 h 4119738"/>
                  <a:gd name="connsiteX64" fmla="*/ 1379383 w 3692679"/>
                  <a:gd name="connsiteY64" fmla="*/ 2210937 h 4119738"/>
                  <a:gd name="connsiteX65" fmla="*/ 1420327 w 3692679"/>
                  <a:gd name="connsiteY65" fmla="*/ 2238233 h 4119738"/>
                  <a:gd name="connsiteX66" fmla="*/ 1440798 w 3692679"/>
                  <a:gd name="connsiteY66" fmla="*/ 2245057 h 4119738"/>
                  <a:gd name="connsiteX67" fmla="*/ 1502213 w 3692679"/>
                  <a:gd name="connsiteY67" fmla="*/ 2279176 h 4119738"/>
                  <a:gd name="connsiteX68" fmla="*/ 1563628 w 3692679"/>
                  <a:gd name="connsiteY68" fmla="*/ 2320119 h 4119738"/>
                  <a:gd name="connsiteX69" fmla="*/ 1584100 w 3692679"/>
                  <a:gd name="connsiteY69" fmla="*/ 2333767 h 4119738"/>
                  <a:gd name="connsiteX70" fmla="*/ 1604571 w 3692679"/>
                  <a:gd name="connsiteY70" fmla="*/ 2340591 h 4119738"/>
                  <a:gd name="connsiteX71" fmla="*/ 1618219 w 3692679"/>
                  <a:gd name="connsiteY71" fmla="*/ 2361063 h 4119738"/>
                  <a:gd name="connsiteX72" fmla="*/ 1638691 w 3692679"/>
                  <a:gd name="connsiteY72" fmla="*/ 2367886 h 4119738"/>
                  <a:gd name="connsiteX73" fmla="*/ 1679634 w 3692679"/>
                  <a:gd name="connsiteY73" fmla="*/ 2395182 h 4119738"/>
                  <a:gd name="connsiteX74" fmla="*/ 1700106 w 3692679"/>
                  <a:gd name="connsiteY74" fmla="*/ 2408830 h 4119738"/>
                  <a:gd name="connsiteX75" fmla="*/ 1727401 w 3692679"/>
                  <a:gd name="connsiteY75" fmla="*/ 2429301 h 4119738"/>
                  <a:gd name="connsiteX76" fmla="*/ 1768344 w 3692679"/>
                  <a:gd name="connsiteY76" fmla="*/ 2456597 h 4119738"/>
                  <a:gd name="connsiteX77" fmla="*/ 1829759 w 3692679"/>
                  <a:gd name="connsiteY77" fmla="*/ 2497540 h 4119738"/>
                  <a:gd name="connsiteX78" fmla="*/ 1850231 w 3692679"/>
                  <a:gd name="connsiteY78" fmla="*/ 2511188 h 4119738"/>
                  <a:gd name="connsiteX79" fmla="*/ 1870703 w 3692679"/>
                  <a:gd name="connsiteY79" fmla="*/ 2531660 h 4119738"/>
                  <a:gd name="connsiteX80" fmla="*/ 1891174 w 3692679"/>
                  <a:gd name="connsiteY80" fmla="*/ 2538483 h 4119738"/>
                  <a:gd name="connsiteX81" fmla="*/ 1938941 w 3692679"/>
                  <a:gd name="connsiteY81" fmla="*/ 2572603 h 4119738"/>
                  <a:gd name="connsiteX82" fmla="*/ 1979885 w 3692679"/>
                  <a:gd name="connsiteY82" fmla="*/ 2599898 h 4119738"/>
                  <a:gd name="connsiteX83" fmla="*/ 2020828 w 3692679"/>
                  <a:gd name="connsiteY83" fmla="*/ 2627194 h 4119738"/>
                  <a:gd name="connsiteX84" fmla="*/ 2061771 w 3692679"/>
                  <a:gd name="connsiteY84" fmla="*/ 2640842 h 4119738"/>
                  <a:gd name="connsiteX85" fmla="*/ 2102715 w 3692679"/>
                  <a:gd name="connsiteY85" fmla="*/ 2654489 h 4119738"/>
                  <a:gd name="connsiteX86" fmla="*/ 2123186 w 3692679"/>
                  <a:gd name="connsiteY86" fmla="*/ 2661313 h 4119738"/>
                  <a:gd name="connsiteX87" fmla="*/ 2150482 w 3692679"/>
                  <a:gd name="connsiteY87" fmla="*/ 2668137 h 4119738"/>
                  <a:gd name="connsiteX88" fmla="*/ 2170953 w 3692679"/>
                  <a:gd name="connsiteY88" fmla="*/ 2674961 h 4119738"/>
                  <a:gd name="connsiteX89" fmla="*/ 2211897 w 3692679"/>
                  <a:gd name="connsiteY89" fmla="*/ 2681785 h 4119738"/>
                  <a:gd name="connsiteX90" fmla="*/ 2355297 w 3692679"/>
                  <a:gd name="connsiteY90" fmla="*/ 2770728 h 4119738"/>
                  <a:gd name="connsiteX91" fmla="*/ 2423640 w 3692679"/>
                  <a:gd name="connsiteY91" fmla="*/ 2839210 h 4119738"/>
                  <a:gd name="connsiteX92" fmla="*/ 2546479 w 3692679"/>
                  <a:gd name="connsiteY92" fmla="*/ 2900635 h 4119738"/>
                  <a:gd name="connsiteX93" fmla="*/ 2628263 w 3692679"/>
                  <a:gd name="connsiteY93" fmla="*/ 2941341 h 4119738"/>
                  <a:gd name="connsiteX94" fmla="*/ 2689680 w 3692679"/>
                  <a:gd name="connsiteY94" fmla="*/ 2982287 h 4119738"/>
                  <a:gd name="connsiteX95" fmla="*/ 2696392 w 3692679"/>
                  <a:gd name="connsiteY95" fmla="*/ 2995683 h 4119738"/>
                  <a:gd name="connsiteX96" fmla="*/ 2703216 w 3692679"/>
                  <a:gd name="connsiteY96" fmla="*/ 3016155 h 4119738"/>
                  <a:gd name="connsiteX97" fmla="*/ 2723688 w 3692679"/>
                  <a:gd name="connsiteY97" fmla="*/ 3057098 h 4119738"/>
                  <a:gd name="connsiteX98" fmla="*/ 2716864 w 3692679"/>
                  <a:gd name="connsiteY98" fmla="*/ 3118513 h 4119738"/>
                  <a:gd name="connsiteX99" fmla="*/ 2655560 w 3692679"/>
                  <a:gd name="connsiteY99" fmla="*/ 3193845 h 4119738"/>
                  <a:gd name="connsiteX100" fmla="*/ 2621439 w 3692679"/>
                  <a:gd name="connsiteY100" fmla="*/ 3248441 h 4119738"/>
                  <a:gd name="connsiteX101" fmla="*/ 2594034 w 3692679"/>
                  <a:gd name="connsiteY101" fmla="*/ 3323230 h 4119738"/>
                  <a:gd name="connsiteX102" fmla="*/ 2634977 w 3692679"/>
                  <a:gd name="connsiteY102" fmla="*/ 3357349 h 4119738"/>
                  <a:gd name="connsiteX103" fmla="*/ 2655449 w 3692679"/>
                  <a:gd name="connsiteY103" fmla="*/ 3364173 h 4119738"/>
                  <a:gd name="connsiteX104" fmla="*/ 2675921 w 3692679"/>
                  <a:gd name="connsiteY104" fmla="*/ 3377821 h 4119738"/>
                  <a:gd name="connsiteX105" fmla="*/ 2696392 w 3692679"/>
                  <a:gd name="connsiteY105" fmla="*/ 3384645 h 4119738"/>
                  <a:gd name="connsiteX106" fmla="*/ 2757807 w 3692679"/>
                  <a:gd name="connsiteY106" fmla="*/ 3418764 h 4119738"/>
                  <a:gd name="connsiteX107" fmla="*/ 2778279 w 3692679"/>
                  <a:gd name="connsiteY107" fmla="*/ 3432412 h 4119738"/>
                  <a:gd name="connsiteX108" fmla="*/ 2826164 w 3692679"/>
                  <a:gd name="connsiteY108" fmla="*/ 3473648 h 4119738"/>
                  <a:gd name="connsiteX109" fmla="*/ 2880757 w 3692679"/>
                  <a:gd name="connsiteY109" fmla="*/ 3507771 h 4119738"/>
                  <a:gd name="connsiteX110" fmla="*/ 2921580 w 3692679"/>
                  <a:gd name="connsiteY110" fmla="*/ 3500651 h 4119738"/>
                  <a:gd name="connsiteX111" fmla="*/ 2989944 w 3692679"/>
                  <a:gd name="connsiteY111" fmla="*/ 3439525 h 4119738"/>
                  <a:gd name="connsiteX112" fmla="*/ 3092177 w 3692679"/>
                  <a:gd name="connsiteY112" fmla="*/ 3370997 h 4119738"/>
                  <a:gd name="connsiteX113" fmla="*/ 3105825 w 3692679"/>
                  <a:gd name="connsiteY113" fmla="*/ 3350525 h 4119738"/>
                  <a:gd name="connsiteX114" fmla="*/ 3119473 w 3692679"/>
                  <a:gd name="connsiteY114" fmla="*/ 3370997 h 4119738"/>
                  <a:gd name="connsiteX115" fmla="*/ 3126297 w 3692679"/>
                  <a:gd name="connsiteY115" fmla="*/ 3391468 h 4119738"/>
                  <a:gd name="connsiteX116" fmla="*/ 3167240 w 3692679"/>
                  <a:gd name="connsiteY116" fmla="*/ 3418764 h 4119738"/>
                  <a:gd name="connsiteX117" fmla="*/ 3187712 w 3692679"/>
                  <a:gd name="connsiteY117" fmla="*/ 3432412 h 4119738"/>
                  <a:gd name="connsiteX118" fmla="*/ 3228655 w 3692679"/>
                  <a:gd name="connsiteY118" fmla="*/ 3405116 h 4119738"/>
                  <a:gd name="connsiteX119" fmla="*/ 3242303 w 3692679"/>
                  <a:gd name="connsiteY119" fmla="*/ 3425588 h 4119738"/>
                  <a:gd name="connsiteX120" fmla="*/ 3283246 w 3692679"/>
                  <a:gd name="connsiteY120" fmla="*/ 3459707 h 4119738"/>
                  <a:gd name="connsiteX121" fmla="*/ 3310541 w 3692679"/>
                  <a:gd name="connsiteY121" fmla="*/ 3500651 h 4119738"/>
                  <a:gd name="connsiteX122" fmla="*/ 3296894 w 3692679"/>
                  <a:gd name="connsiteY122" fmla="*/ 3521122 h 4119738"/>
                  <a:gd name="connsiteX123" fmla="*/ 3283246 w 3692679"/>
                  <a:gd name="connsiteY123" fmla="*/ 3562066 h 4119738"/>
                  <a:gd name="connsiteX124" fmla="*/ 3269598 w 3692679"/>
                  <a:gd name="connsiteY124" fmla="*/ 3582537 h 4119738"/>
                  <a:gd name="connsiteX125" fmla="*/ 3262774 w 3692679"/>
                  <a:gd name="connsiteY125" fmla="*/ 3603009 h 4119738"/>
                  <a:gd name="connsiteX126" fmla="*/ 3290070 w 3692679"/>
                  <a:gd name="connsiteY126" fmla="*/ 3650776 h 4119738"/>
                  <a:gd name="connsiteX127" fmla="*/ 3310541 w 3692679"/>
                  <a:gd name="connsiteY127" fmla="*/ 3664424 h 4119738"/>
                  <a:gd name="connsiteX128" fmla="*/ 3351485 w 3692679"/>
                  <a:gd name="connsiteY128" fmla="*/ 3691719 h 4119738"/>
                  <a:gd name="connsiteX129" fmla="*/ 3371956 w 3692679"/>
                  <a:gd name="connsiteY129" fmla="*/ 3705367 h 4119738"/>
                  <a:gd name="connsiteX130" fmla="*/ 3378780 w 3692679"/>
                  <a:gd name="connsiteY130" fmla="*/ 3725839 h 4119738"/>
                  <a:gd name="connsiteX131" fmla="*/ 3392428 w 3692679"/>
                  <a:gd name="connsiteY131" fmla="*/ 3746310 h 4119738"/>
                  <a:gd name="connsiteX132" fmla="*/ 3392569 w 3692679"/>
                  <a:gd name="connsiteY132" fmla="*/ 3835344 h 4119738"/>
                  <a:gd name="connsiteX133" fmla="*/ 3378921 w 3692679"/>
                  <a:gd name="connsiteY133" fmla="*/ 3917238 h 4119738"/>
                  <a:gd name="connsiteX134" fmla="*/ 3420010 w 3692679"/>
                  <a:gd name="connsiteY134" fmla="*/ 3979149 h 4119738"/>
                  <a:gd name="connsiteX135" fmla="*/ 3508725 w 3692679"/>
                  <a:gd name="connsiteY135" fmla="*/ 4103345 h 4119738"/>
                  <a:gd name="connsiteX136" fmla="*/ 3618067 w 3692679"/>
                  <a:gd name="connsiteY136" fmla="*/ 4113957 h 4119738"/>
                  <a:gd name="connsiteX137" fmla="*/ 3603968 w 3692679"/>
                  <a:gd name="connsiteY137" fmla="*/ 4005618 h 4119738"/>
                  <a:gd name="connsiteX138" fmla="*/ 3590321 w 3692679"/>
                  <a:gd name="connsiteY138" fmla="*/ 3957851 h 4119738"/>
                  <a:gd name="connsiteX139" fmla="*/ 3576673 w 3692679"/>
                  <a:gd name="connsiteY139" fmla="*/ 3910083 h 4119738"/>
                  <a:gd name="connsiteX140" fmla="*/ 3563025 w 3692679"/>
                  <a:gd name="connsiteY140" fmla="*/ 3889612 h 4119738"/>
                  <a:gd name="connsiteX141" fmla="*/ 3535730 w 3692679"/>
                  <a:gd name="connsiteY141" fmla="*/ 3828197 h 4119738"/>
                  <a:gd name="connsiteX142" fmla="*/ 3515258 w 3692679"/>
                  <a:gd name="connsiteY142" fmla="*/ 3780430 h 4119738"/>
                  <a:gd name="connsiteX143" fmla="*/ 3501610 w 3692679"/>
                  <a:gd name="connsiteY143" fmla="*/ 3759958 h 4119738"/>
                  <a:gd name="connsiteX144" fmla="*/ 3494933 w 3692679"/>
                  <a:gd name="connsiteY144" fmla="*/ 3644259 h 4119738"/>
                  <a:gd name="connsiteX145" fmla="*/ 3474459 w 3692679"/>
                  <a:gd name="connsiteY145" fmla="*/ 3569191 h 4119738"/>
                  <a:gd name="connsiteX146" fmla="*/ 3488252 w 3692679"/>
                  <a:gd name="connsiteY146" fmla="*/ 3508066 h 4119738"/>
                  <a:gd name="connsiteX147" fmla="*/ 3488253 w 3692679"/>
                  <a:gd name="connsiteY147" fmla="*/ 3398864 h 4119738"/>
                  <a:gd name="connsiteX148" fmla="*/ 3500941 w 3692679"/>
                  <a:gd name="connsiteY148" fmla="*/ 3330616 h 4119738"/>
                  <a:gd name="connsiteX149" fmla="*/ 3501755 w 3692679"/>
                  <a:gd name="connsiteY149" fmla="*/ 3282563 h 4119738"/>
                  <a:gd name="connsiteX150" fmla="*/ 3529053 w 3692679"/>
                  <a:gd name="connsiteY150" fmla="*/ 3241616 h 4119738"/>
                  <a:gd name="connsiteX151" fmla="*/ 3536023 w 3692679"/>
                  <a:gd name="connsiteY151" fmla="*/ 3153169 h 4119738"/>
                  <a:gd name="connsiteX152" fmla="*/ 3563174 w 3692679"/>
                  <a:gd name="connsiteY152" fmla="*/ 3057356 h 4119738"/>
                  <a:gd name="connsiteX153" fmla="*/ 3556350 w 3692679"/>
                  <a:gd name="connsiteY153" fmla="*/ 3043707 h 4119738"/>
                  <a:gd name="connsiteX154" fmla="*/ 3583646 w 3692679"/>
                  <a:gd name="connsiteY154" fmla="*/ 3009585 h 4119738"/>
                  <a:gd name="connsiteX155" fmla="*/ 3549377 w 3692679"/>
                  <a:gd name="connsiteY155" fmla="*/ 2968388 h 4119738"/>
                  <a:gd name="connsiteX156" fmla="*/ 3576673 w 3692679"/>
                  <a:gd name="connsiteY156" fmla="*/ 2886501 h 4119738"/>
                  <a:gd name="connsiteX157" fmla="*/ 3590321 w 3692679"/>
                  <a:gd name="connsiteY157" fmla="*/ 2838734 h 4119738"/>
                  <a:gd name="connsiteX158" fmla="*/ 3603968 w 3692679"/>
                  <a:gd name="connsiteY158" fmla="*/ 2797791 h 4119738"/>
                  <a:gd name="connsiteX159" fmla="*/ 3610792 w 3692679"/>
                  <a:gd name="connsiteY159" fmla="*/ 2770495 h 4119738"/>
                  <a:gd name="connsiteX160" fmla="*/ 3624440 w 3692679"/>
                  <a:gd name="connsiteY160" fmla="*/ 2729552 h 4119738"/>
                  <a:gd name="connsiteX161" fmla="*/ 3631264 w 3692679"/>
                  <a:gd name="connsiteY161" fmla="*/ 2681785 h 4119738"/>
                  <a:gd name="connsiteX162" fmla="*/ 3638088 w 3692679"/>
                  <a:gd name="connsiteY162" fmla="*/ 2654489 h 4119738"/>
                  <a:gd name="connsiteX163" fmla="*/ 3644912 w 3692679"/>
                  <a:gd name="connsiteY163" fmla="*/ 2593074 h 4119738"/>
                  <a:gd name="connsiteX164" fmla="*/ 3658559 w 3692679"/>
                  <a:gd name="connsiteY164" fmla="*/ 2483892 h 4119738"/>
                  <a:gd name="connsiteX165" fmla="*/ 3665383 w 3692679"/>
                  <a:gd name="connsiteY165" fmla="*/ 2333767 h 4119738"/>
                  <a:gd name="connsiteX166" fmla="*/ 3672207 w 3692679"/>
                  <a:gd name="connsiteY166" fmla="*/ 2272352 h 4119738"/>
                  <a:gd name="connsiteX167" fmla="*/ 3692679 w 3692679"/>
                  <a:gd name="connsiteY167" fmla="*/ 1924334 h 4119738"/>
                  <a:gd name="connsiteX168" fmla="*/ 3685855 w 3692679"/>
                  <a:gd name="connsiteY168" fmla="*/ 1828800 h 4119738"/>
                  <a:gd name="connsiteX169" fmla="*/ 3665383 w 3692679"/>
                  <a:gd name="connsiteY169" fmla="*/ 1760561 h 4119738"/>
                  <a:gd name="connsiteX170" fmla="*/ 3658559 w 3692679"/>
                  <a:gd name="connsiteY170" fmla="*/ 1726442 h 4119738"/>
                  <a:gd name="connsiteX171" fmla="*/ 3651735 w 3692679"/>
                  <a:gd name="connsiteY171" fmla="*/ 1705970 h 4119738"/>
                  <a:gd name="connsiteX172" fmla="*/ 3644912 w 3692679"/>
                  <a:gd name="connsiteY172" fmla="*/ 1726442 h 4119738"/>
                  <a:gd name="connsiteX173" fmla="*/ 3631264 w 3692679"/>
                  <a:gd name="connsiteY173" fmla="*/ 1746913 h 4119738"/>
                  <a:gd name="connsiteX174" fmla="*/ 3597144 w 3692679"/>
                  <a:gd name="connsiteY174" fmla="*/ 1801504 h 4119738"/>
                  <a:gd name="connsiteX175" fmla="*/ 3590321 w 3692679"/>
                  <a:gd name="connsiteY175" fmla="*/ 1821976 h 4119738"/>
                  <a:gd name="connsiteX176" fmla="*/ 3549377 w 3692679"/>
                  <a:gd name="connsiteY176" fmla="*/ 1842448 h 4119738"/>
                  <a:gd name="connsiteX177" fmla="*/ 3501610 w 3692679"/>
                  <a:gd name="connsiteY177" fmla="*/ 1862919 h 4119738"/>
                  <a:gd name="connsiteX178" fmla="*/ 3378780 w 3692679"/>
                  <a:gd name="connsiteY178" fmla="*/ 1835624 h 4119738"/>
                  <a:gd name="connsiteX179" fmla="*/ 3303856 w 3692679"/>
                  <a:gd name="connsiteY179" fmla="*/ 1822129 h 4119738"/>
                  <a:gd name="connsiteX180" fmla="*/ 3310679 w 3692679"/>
                  <a:gd name="connsiteY180" fmla="*/ 1603747 h 4119738"/>
                  <a:gd name="connsiteX181" fmla="*/ 3297030 w 3692679"/>
                  <a:gd name="connsiteY181" fmla="*/ 1487731 h 4119738"/>
                  <a:gd name="connsiteX182" fmla="*/ 3303718 w 3692679"/>
                  <a:gd name="connsiteY182" fmla="*/ 1398895 h 4119738"/>
                  <a:gd name="connsiteX183" fmla="*/ 3296894 w 3692679"/>
                  <a:gd name="connsiteY183" fmla="*/ 1378424 h 4119738"/>
                  <a:gd name="connsiteX184" fmla="*/ 3290070 w 3692679"/>
                  <a:gd name="connsiteY184" fmla="*/ 1357952 h 4119738"/>
                  <a:gd name="connsiteX185" fmla="*/ 3071706 w 3692679"/>
                  <a:gd name="connsiteY185" fmla="*/ 1330657 h 4119738"/>
                  <a:gd name="connsiteX186" fmla="*/ 2846518 w 3692679"/>
                  <a:gd name="connsiteY186" fmla="*/ 1337480 h 4119738"/>
                  <a:gd name="connsiteX187" fmla="*/ 2805691 w 3692679"/>
                  <a:gd name="connsiteY187" fmla="*/ 1351242 h 4119738"/>
                  <a:gd name="connsiteX188" fmla="*/ 2792043 w 3692679"/>
                  <a:gd name="connsiteY188" fmla="*/ 1385364 h 4119738"/>
                  <a:gd name="connsiteX189" fmla="*/ 2791927 w 3692679"/>
                  <a:gd name="connsiteY189" fmla="*/ 1473958 h 4119738"/>
                  <a:gd name="connsiteX190" fmla="*/ 2785103 w 3692679"/>
                  <a:gd name="connsiteY190" fmla="*/ 1521725 h 4119738"/>
                  <a:gd name="connsiteX191" fmla="*/ 2791927 w 3692679"/>
                  <a:gd name="connsiteY191" fmla="*/ 1705970 h 4119738"/>
                  <a:gd name="connsiteX192" fmla="*/ 2805574 w 3692679"/>
                  <a:gd name="connsiteY192" fmla="*/ 1808328 h 4119738"/>
                  <a:gd name="connsiteX193" fmla="*/ 2798750 w 3692679"/>
                  <a:gd name="connsiteY193" fmla="*/ 1835624 h 4119738"/>
                  <a:gd name="connsiteX194" fmla="*/ 2737335 w 3692679"/>
                  <a:gd name="connsiteY194" fmla="*/ 1828800 h 4119738"/>
                  <a:gd name="connsiteX195" fmla="*/ 2614506 w 3692679"/>
                  <a:gd name="connsiteY195" fmla="*/ 1821976 h 4119738"/>
                  <a:gd name="connsiteX196" fmla="*/ 2348374 w 3692679"/>
                  <a:gd name="connsiteY196" fmla="*/ 1808328 h 4119738"/>
                  <a:gd name="connsiteX197" fmla="*/ 2225638 w 3692679"/>
                  <a:gd name="connsiteY197" fmla="*/ 1815305 h 4119738"/>
                  <a:gd name="connsiteX198" fmla="*/ 2150573 w 3692679"/>
                  <a:gd name="connsiteY198" fmla="*/ 1815305 h 4119738"/>
                  <a:gd name="connsiteX199" fmla="*/ 1979968 w 3692679"/>
                  <a:gd name="connsiteY199" fmla="*/ 1808480 h 4119738"/>
                  <a:gd name="connsiteX200" fmla="*/ 1918470 w 3692679"/>
                  <a:gd name="connsiteY200" fmla="*/ 1753737 h 4119738"/>
                  <a:gd name="connsiteX201" fmla="*/ 1877527 w 3692679"/>
                  <a:gd name="connsiteY201" fmla="*/ 1692322 h 4119738"/>
                  <a:gd name="connsiteX202" fmla="*/ 1863879 w 3692679"/>
                  <a:gd name="connsiteY202" fmla="*/ 1671851 h 4119738"/>
                  <a:gd name="connsiteX203" fmla="*/ 1822935 w 3692679"/>
                  <a:gd name="connsiteY203" fmla="*/ 1630907 h 4119738"/>
                  <a:gd name="connsiteX204" fmla="*/ 1775168 w 3692679"/>
                  <a:gd name="connsiteY204" fmla="*/ 1576316 h 4119738"/>
                  <a:gd name="connsiteX205" fmla="*/ 1720577 w 3692679"/>
                  <a:gd name="connsiteY205" fmla="*/ 1514901 h 4119738"/>
                  <a:gd name="connsiteX206" fmla="*/ 1679634 w 3692679"/>
                  <a:gd name="connsiteY206" fmla="*/ 1487606 h 4119738"/>
                  <a:gd name="connsiteX207" fmla="*/ 1618219 w 3692679"/>
                  <a:gd name="connsiteY207" fmla="*/ 1439839 h 4119738"/>
                  <a:gd name="connsiteX208" fmla="*/ 1577276 w 3692679"/>
                  <a:gd name="connsiteY208" fmla="*/ 1398895 h 4119738"/>
                  <a:gd name="connsiteX209" fmla="*/ 1536333 w 3692679"/>
                  <a:gd name="connsiteY209" fmla="*/ 1371600 h 4119738"/>
                  <a:gd name="connsiteX210" fmla="*/ 1488565 w 3692679"/>
                  <a:gd name="connsiteY210" fmla="*/ 1310185 h 4119738"/>
                  <a:gd name="connsiteX211" fmla="*/ 1468094 w 3692679"/>
                  <a:gd name="connsiteY211" fmla="*/ 1289713 h 4119738"/>
                  <a:gd name="connsiteX212" fmla="*/ 1447622 w 3692679"/>
                  <a:gd name="connsiteY212" fmla="*/ 1282889 h 4119738"/>
                  <a:gd name="connsiteX213" fmla="*/ 1420327 w 3692679"/>
                  <a:gd name="connsiteY213" fmla="*/ 1248770 h 4119738"/>
                  <a:gd name="connsiteX214" fmla="*/ 1393031 w 3692679"/>
                  <a:gd name="connsiteY214" fmla="*/ 1214651 h 4119738"/>
                  <a:gd name="connsiteX215" fmla="*/ 1379383 w 3692679"/>
                  <a:gd name="connsiteY215" fmla="*/ 1194179 h 4119738"/>
                  <a:gd name="connsiteX216" fmla="*/ 1338440 w 3692679"/>
                  <a:gd name="connsiteY216" fmla="*/ 1153236 h 4119738"/>
                  <a:gd name="connsiteX217" fmla="*/ 1304321 w 3692679"/>
                  <a:gd name="connsiteY217" fmla="*/ 1125940 h 4119738"/>
                  <a:gd name="connsiteX218" fmla="*/ 1290673 w 3692679"/>
                  <a:gd name="connsiteY218" fmla="*/ 1098645 h 4119738"/>
                  <a:gd name="connsiteX219" fmla="*/ 1270201 w 3692679"/>
                  <a:gd name="connsiteY219" fmla="*/ 1084997 h 4119738"/>
                  <a:gd name="connsiteX220" fmla="*/ 1242906 w 3692679"/>
                  <a:gd name="connsiteY220" fmla="*/ 1064525 h 4119738"/>
                  <a:gd name="connsiteX221" fmla="*/ 1297551 w 3692679"/>
                  <a:gd name="connsiteY221" fmla="*/ 873530 h 4119738"/>
                  <a:gd name="connsiteX222" fmla="*/ 1345320 w 3692679"/>
                  <a:gd name="connsiteY222" fmla="*/ 743866 h 4119738"/>
                  <a:gd name="connsiteX223" fmla="*/ 1331672 w 3692679"/>
                  <a:gd name="connsiteY223" fmla="*/ 696095 h 4119738"/>
                  <a:gd name="connsiteX224" fmla="*/ 1249782 w 3692679"/>
                  <a:gd name="connsiteY224" fmla="*/ 696095 h 4119738"/>
                  <a:gd name="connsiteX225" fmla="*/ 1113344 w 3692679"/>
                  <a:gd name="connsiteY225" fmla="*/ 621082 h 4119738"/>
                  <a:gd name="connsiteX226" fmla="*/ 949519 w 3692679"/>
                  <a:gd name="connsiteY226" fmla="*/ 545956 h 4119738"/>
                  <a:gd name="connsiteX227" fmla="*/ 846197 w 3692679"/>
                  <a:gd name="connsiteY227" fmla="*/ 484536 h 4119738"/>
                  <a:gd name="connsiteX228" fmla="*/ 772090 w 3692679"/>
                  <a:gd name="connsiteY228" fmla="*/ 450415 h 4119738"/>
                  <a:gd name="connsiteX229" fmla="*/ 717496 w 3692679"/>
                  <a:gd name="connsiteY229" fmla="*/ 429940 h 4119738"/>
                  <a:gd name="connsiteX230" fmla="*/ 662904 w 3692679"/>
                  <a:gd name="connsiteY230" fmla="*/ 388994 h 4119738"/>
                  <a:gd name="connsiteX231" fmla="*/ 642430 w 3692679"/>
                  <a:gd name="connsiteY231" fmla="*/ 375345 h 4119738"/>
                  <a:gd name="connsiteX232" fmla="*/ 574189 w 3692679"/>
                  <a:gd name="connsiteY232" fmla="*/ 368521 h 4119738"/>
                  <a:gd name="connsiteX233" fmla="*/ 560564 w 3692679"/>
                  <a:gd name="connsiteY233" fmla="*/ 354900 h 4119738"/>
                  <a:gd name="connsiteX234" fmla="*/ 669728 w 3692679"/>
                  <a:gd name="connsiteY234" fmla="*/ 163787 h 4119738"/>
                  <a:gd name="connsiteX235" fmla="*/ 642457 w 3692679"/>
                  <a:gd name="connsiteY235" fmla="*/ 109204 h 4119738"/>
                  <a:gd name="connsiteX236" fmla="*/ 581060 w 3692679"/>
                  <a:gd name="connsiteY236" fmla="*/ 68261 h 4119738"/>
                  <a:gd name="connsiteX237" fmla="*/ 512772 w 3692679"/>
                  <a:gd name="connsiteY237" fmla="*/ 34122 h 4119738"/>
                  <a:gd name="connsiteX238" fmla="*/ 451335 w 3692679"/>
                  <a:gd name="connsiteY238" fmla="*/ 27295 h 4119738"/>
                  <a:gd name="connsiteX239" fmla="*/ 444512 w 3692679"/>
                  <a:gd name="connsiteY239" fmla="*/ 0 h 4119738"/>
                  <a:gd name="connsiteX0" fmla="*/ 444512 w 3692679"/>
                  <a:gd name="connsiteY0" fmla="*/ 0 h 4119738"/>
                  <a:gd name="connsiteX1" fmla="*/ 444512 w 3692679"/>
                  <a:gd name="connsiteY1" fmla="*/ 0 h 4119738"/>
                  <a:gd name="connsiteX2" fmla="*/ 410392 w 3692679"/>
                  <a:gd name="connsiteY2" fmla="*/ 54591 h 4119738"/>
                  <a:gd name="connsiteX3" fmla="*/ 389921 w 3692679"/>
                  <a:gd name="connsiteY3" fmla="*/ 75063 h 4119738"/>
                  <a:gd name="connsiteX4" fmla="*/ 383097 w 3692679"/>
                  <a:gd name="connsiteY4" fmla="*/ 102358 h 4119738"/>
                  <a:gd name="connsiteX5" fmla="*/ 369449 w 3692679"/>
                  <a:gd name="connsiteY5" fmla="*/ 122830 h 4119738"/>
                  <a:gd name="connsiteX6" fmla="*/ 348977 w 3692679"/>
                  <a:gd name="connsiteY6" fmla="*/ 163773 h 4119738"/>
                  <a:gd name="connsiteX7" fmla="*/ 328506 w 3692679"/>
                  <a:gd name="connsiteY7" fmla="*/ 177421 h 4119738"/>
                  <a:gd name="connsiteX8" fmla="*/ 321682 w 3692679"/>
                  <a:gd name="connsiteY8" fmla="*/ 204716 h 4119738"/>
                  <a:gd name="connsiteX9" fmla="*/ 308034 w 3692679"/>
                  <a:gd name="connsiteY9" fmla="*/ 225188 h 4119738"/>
                  <a:gd name="connsiteX10" fmla="*/ 267091 w 3692679"/>
                  <a:gd name="connsiteY10" fmla="*/ 293427 h 4119738"/>
                  <a:gd name="connsiteX11" fmla="*/ 260267 w 3692679"/>
                  <a:gd name="connsiteY11" fmla="*/ 313898 h 4119738"/>
                  <a:gd name="connsiteX12" fmla="*/ 232971 w 3692679"/>
                  <a:gd name="connsiteY12" fmla="*/ 354842 h 4119738"/>
                  <a:gd name="connsiteX13" fmla="*/ 226147 w 3692679"/>
                  <a:gd name="connsiteY13" fmla="*/ 375313 h 4119738"/>
                  <a:gd name="connsiteX14" fmla="*/ 212500 w 3692679"/>
                  <a:gd name="connsiteY14" fmla="*/ 395785 h 4119738"/>
                  <a:gd name="connsiteX15" fmla="*/ 205676 w 3692679"/>
                  <a:gd name="connsiteY15" fmla="*/ 416257 h 4119738"/>
                  <a:gd name="connsiteX16" fmla="*/ 192028 w 3692679"/>
                  <a:gd name="connsiteY16" fmla="*/ 443552 h 4119738"/>
                  <a:gd name="connsiteX17" fmla="*/ 178380 w 3692679"/>
                  <a:gd name="connsiteY17" fmla="*/ 464024 h 4119738"/>
                  <a:gd name="connsiteX18" fmla="*/ 164733 w 3692679"/>
                  <a:gd name="connsiteY18" fmla="*/ 491319 h 4119738"/>
                  <a:gd name="connsiteX19" fmla="*/ 151085 w 3692679"/>
                  <a:gd name="connsiteY19" fmla="*/ 511791 h 4119738"/>
                  <a:gd name="connsiteX20" fmla="*/ 130613 w 3692679"/>
                  <a:gd name="connsiteY20" fmla="*/ 573206 h 4119738"/>
                  <a:gd name="connsiteX21" fmla="*/ 116965 w 3692679"/>
                  <a:gd name="connsiteY21" fmla="*/ 593677 h 4119738"/>
                  <a:gd name="connsiteX22" fmla="*/ 96494 w 3692679"/>
                  <a:gd name="connsiteY22" fmla="*/ 648268 h 4119738"/>
                  <a:gd name="connsiteX23" fmla="*/ 82846 w 3692679"/>
                  <a:gd name="connsiteY23" fmla="*/ 668740 h 4119738"/>
                  <a:gd name="connsiteX24" fmla="*/ 62374 w 3692679"/>
                  <a:gd name="connsiteY24" fmla="*/ 709683 h 4119738"/>
                  <a:gd name="connsiteX25" fmla="*/ 48727 w 3692679"/>
                  <a:gd name="connsiteY25" fmla="*/ 757451 h 4119738"/>
                  <a:gd name="connsiteX26" fmla="*/ 35079 w 3692679"/>
                  <a:gd name="connsiteY26" fmla="*/ 798394 h 4119738"/>
                  <a:gd name="connsiteX27" fmla="*/ 21431 w 3692679"/>
                  <a:gd name="connsiteY27" fmla="*/ 818866 h 4119738"/>
                  <a:gd name="connsiteX28" fmla="*/ 7783 w 3692679"/>
                  <a:gd name="connsiteY28" fmla="*/ 859809 h 4119738"/>
                  <a:gd name="connsiteX29" fmla="*/ 959 w 3692679"/>
                  <a:gd name="connsiteY29" fmla="*/ 880280 h 4119738"/>
                  <a:gd name="connsiteX30" fmla="*/ 959 w 3692679"/>
                  <a:gd name="connsiteY30" fmla="*/ 900752 h 4119738"/>
                  <a:gd name="connsiteX31" fmla="*/ 959 w 3692679"/>
                  <a:gd name="connsiteY31" fmla="*/ 900752 h 4119738"/>
                  <a:gd name="connsiteX32" fmla="*/ 62374 w 3692679"/>
                  <a:gd name="connsiteY32" fmla="*/ 893928 h 4119738"/>
                  <a:gd name="connsiteX33" fmla="*/ 198852 w 3692679"/>
                  <a:gd name="connsiteY33" fmla="*/ 914400 h 4119738"/>
                  <a:gd name="connsiteX34" fmla="*/ 287562 w 3692679"/>
                  <a:gd name="connsiteY34" fmla="*/ 921224 h 4119738"/>
                  <a:gd name="connsiteX35" fmla="*/ 328506 w 3692679"/>
                  <a:gd name="connsiteY35" fmla="*/ 934871 h 4119738"/>
                  <a:gd name="connsiteX36" fmla="*/ 426539 w 3692679"/>
                  <a:gd name="connsiteY36" fmla="*/ 1010019 h 4119738"/>
                  <a:gd name="connsiteX37" fmla="*/ 512771 w 3692679"/>
                  <a:gd name="connsiteY37" fmla="*/ 1071439 h 4119738"/>
                  <a:gd name="connsiteX38" fmla="*/ 628783 w 3692679"/>
                  <a:gd name="connsiteY38" fmla="*/ 1105562 h 4119738"/>
                  <a:gd name="connsiteX39" fmla="*/ 697025 w 3692679"/>
                  <a:gd name="connsiteY39" fmla="*/ 1146509 h 4119738"/>
                  <a:gd name="connsiteX40" fmla="*/ 758442 w 3692679"/>
                  <a:gd name="connsiteY40" fmla="*/ 1173807 h 4119738"/>
                  <a:gd name="connsiteX41" fmla="*/ 819859 w 3692679"/>
                  <a:gd name="connsiteY41" fmla="*/ 1235226 h 4119738"/>
                  <a:gd name="connsiteX42" fmla="*/ 881277 w 3692679"/>
                  <a:gd name="connsiteY42" fmla="*/ 1262524 h 4119738"/>
                  <a:gd name="connsiteX43" fmla="*/ 963127 w 3692679"/>
                  <a:gd name="connsiteY43" fmla="*/ 1323833 h 4119738"/>
                  <a:gd name="connsiteX44" fmla="*/ 976774 w 3692679"/>
                  <a:gd name="connsiteY44" fmla="*/ 1364776 h 4119738"/>
                  <a:gd name="connsiteX45" fmla="*/ 990422 w 3692679"/>
                  <a:gd name="connsiteY45" fmla="*/ 1405719 h 4119738"/>
                  <a:gd name="connsiteX46" fmla="*/ 1038232 w 3692679"/>
                  <a:gd name="connsiteY46" fmla="*/ 1460433 h 4119738"/>
                  <a:gd name="connsiteX47" fmla="*/ 1045101 w 3692679"/>
                  <a:gd name="connsiteY47" fmla="*/ 1535627 h 4119738"/>
                  <a:gd name="connsiteX48" fmla="*/ 1010894 w 3692679"/>
                  <a:gd name="connsiteY48" fmla="*/ 1624083 h 4119738"/>
                  <a:gd name="connsiteX49" fmla="*/ 997246 w 3692679"/>
                  <a:gd name="connsiteY49" fmla="*/ 1665027 h 4119738"/>
                  <a:gd name="connsiteX50" fmla="*/ 990422 w 3692679"/>
                  <a:gd name="connsiteY50" fmla="*/ 1685498 h 4119738"/>
                  <a:gd name="connsiteX51" fmla="*/ 1010894 w 3692679"/>
                  <a:gd name="connsiteY51" fmla="*/ 1760561 h 4119738"/>
                  <a:gd name="connsiteX52" fmla="*/ 1051837 w 3692679"/>
                  <a:gd name="connsiteY52" fmla="*/ 1821976 h 4119738"/>
                  <a:gd name="connsiteX53" fmla="*/ 1072309 w 3692679"/>
                  <a:gd name="connsiteY53" fmla="*/ 1835624 h 4119738"/>
                  <a:gd name="connsiteX54" fmla="*/ 1079133 w 3692679"/>
                  <a:gd name="connsiteY54" fmla="*/ 1856095 h 4119738"/>
                  <a:gd name="connsiteX55" fmla="*/ 1120076 w 3692679"/>
                  <a:gd name="connsiteY55" fmla="*/ 1890215 h 4119738"/>
                  <a:gd name="connsiteX56" fmla="*/ 1167892 w 3692679"/>
                  <a:gd name="connsiteY56" fmla="*/ 1979093 h 4119738"/>
                  <a:gd name="connsiteX57" fmla="*/ 1270201 w 3692679"/>
                  <a:gd name="connsiteY57" fmla="*/ 2047164 h 4119738"/>
                  <a:gd name="connsiteX58" fmla="*/ 1277025 w 3692679"/>
                  <a:gd name="connsiteY58" fmla="*/ 2067636 h 4119738"/>
                  <a:gd name="connsiteX59" fmla="*/ 1304321 w 3692679"/>
                  <a:gd name="connsiteY59" fmla="*/ 2108579 h 4119738"/>
                  <a:gd name="connsiteX60" fmla="*/ 1324792 w 3692679"/>
                  <a:gd name="connsiteY60" fmla="*/ 2149522 h 4119738"/>
                  <a:gd name="connsiteX61" fmla="*/ 1331616 w 3692679"/>
                  <a:gd name="connsiteY61" fmla="*/ 2169994 h 4119738"/>
                  <a:gd name="connsiteX62" fmla="*/ 1352088 w 3692679"/>
                  <a:gd name="connsiteY62" fmla="*/ 2183642 h 4119738"/>
                  <a:gd name="connsiteX63" fmla="*/ 1358912 w 3692679"/>
                  <a:gd name="connsiteY63" fmla="*/ 2204113 h 4119738"/>
                  <a:gd name="connsiteX64" fmla="*/ 1379383 w 3692679"/>
                  <a:gd name="connsiteY64" fmla="*/ 2210937 h 4119738"/>
                  <a:gd name="connsiteX65" fmla="*/ 1420327 w 3692679"/>
                  <a:gd name="connsiteY65" fmla="*/ 2238233 h 4119738"/>
                  <a:gd name="connsiteX66" fmla="*/ 1440798 w 3692679"/>
                  <a:gd name="connsiteY66" fmla="*/ 2245057 h 4119738"/>
                  <a:gd name="connsiteX67" fmla="*/ 1502213 w 3692679"/>
                  <a:gd name="connsiteY67" fmla="*/ 2279176 h 4119738"/>
                  <a:gd name="connsiteX68" fmla="*/ 1563628 w 3692679"/>
                  <a:gd name="connsiteY68" fmla="*/ 2320119 h 4119738"/>
                  <a:gd name="connsiteX69" fmla="*/ 1584100 w 3692679"/>
                  <a:gd name="connsiteY69" fmla="*/ 2333767 h 4119738"/>
                  <a:gd name="connsiteX70" fmla="*/ 1604571 w 3692679"/>
                  <a:gd name="connsiteY70" fmla="*/ 2340591 h 4119738"/>
                  <a:gd name="connsiteX71" fmla="*/ 1618219 w 3692679"/>
                  <a:gd name="connsiteY71" fmla="*/ 2361063 h 4119738"/>
                  <a:gd name="connsiteX72" fmla="*/ 1638691 w 3692679"/>
                  <a:gd name="connsiteY72" fmla="*/ 2367886 h 4119738"/>
                  <a:gd name="connsiteX73" fmla="*/ 1679634 w 3692679"/>
                  <a:gd name="connsiteY73" fmla="*/ 2395182 h 4119738"/>
                  <a:gd name="connsiteX74" fmla="*/ 1700106 w 3692679"/>
                  <a:gd name="connsiteY74" fmla="*/ 2408830 h 4119738"/>
                  <a:gd name="connsiteX75" fmla="*/ 1727401 w 3692679"/>
                  <a:gd name="connsiteY75" fmla="*/ 2429301 h 4119738"/>
                  <a:gd name="connsiteX76" fmla="*/ 1768344 w 3692679"/>
                  <a:gd name="connsiteY76" fmla="*/ 2456597 h 4119738"/>
                  <a:gd name="connsiteX77" fmla="*/ 1829759 w 3692679"/>
                  <a:gd name="connsiteY77" fmla="*/ 2497540 h 4119738"/>
                  <a:gd name="connsiteX78" fmla="*/ 1850231 w 3692679"/>
                  <a:gd name="connsiteY78" fmla="*/ 2511188 h 4119738"/>
                  <a:gd name="connsiteX79" fmla="*/ 1870703 w 3692679"/>
                  <a:gd name="connsiteY79" fmla="*/ 2531660 h 4119738"/>
                  <a:gd name="connsiteX80" fmla="*/ 1891174 w 3692679"/>
                  <a:gd name="connsiteY80" fmla="*/ 2538483 h 4119738"/>
                  <a:gd name="connsiteX81" fmla="*/ 1938941 w 3692679"/>
                  <a:gd name="connsiteY81" fmla="*/ 2572603 h 4119738"/>
                  <a:gd name="connsiteX82" fmla="*/ 1979885 w 3692679"/>
                  <a:gd name="connsiteY82" fmla="*/ 2599898 h 4119738"/>
                  <a:gd name="connsiteX83" fmla="*/ 2020828 w 3692679"/>
                  <a:gd name="connsiteY83" fmla="*/ 2627194 h 4119738"/>
                  <a:gd name="connsiteX84" fmla="*/ 2061771 w 3692679"/>
                  <a:gd name="connsiteY84" fmla="*/ 2640842 h 4119738"/>
                  <a:gd name="connsiteX85" fmla="*/ 2102715 w 3692679"/>
                  <a:gd name="connsiteY85" fmla="*/ 2654489 h 4119738"/>
                  <a:gd name="connsiteX86" fmla="*/ 2123186 w 3692679"/>
                  <a:gd name="connsiteY86" fmla="*/ 2661313 h 4119738"/>
                  <a:gd name="connsiteX87" fmla="*/ 2150482 w 3692679"/>
                  <a:gd name="connsiteY87" fmla="*/ 2668137 h 4119738"/>
                  <a:gd name="connsiteX88" fmla="*/ 2170953 w 3692679"/>
                  <a:gd name="connsiteY88" fmla="*/ 2674961 h 4119738"/>
                  <a:gd name="connsiteX89" fmla="*/ 2211897 w 3692679"/>
                  <a:gd name="connsiteY89" fmla="*/ 2681785 h 4119738"/>
                  <a:gd name="connsiteX90" fmla="*/ 2355297 w 3692679"/>
                  <a:gd name="connsiteY90" fmla="*/ 2770728 h 4119738"/>
                  <a:gd name="connsiteX91" fmla="*/ 2423640 w 3692679"/>
                  <a:gd name="connsiteY91" fmla="*/ 2839210 h 4119738"/>
                  <a:gd name="connsiteX92" fmla="*/ 2546479 w 3692679"/>
                  <a:gd name="connsiteY92" fmla="*/ 2900635 h 4119738"/>
                  <a:gd name="connsiteX93" fmla="*/ 2628263 w 3692679"/>
                  <a:gd name="connsiteY93" fmla="*/ 2941341 h 4119738"/>
                  <a:gd name="connsiteX94" fmla="*/ 2689680 w 3692679"/>
                  <a:gd name="connsiteY94" fmla="*/ 2982287 h 4119738"/>
                  <a:gd name="connsiteX95" fmla="*/ 2696392 w 3692679"/>
                  <a:gd name="connsiteY95" fmla="*/ 2995683 h 4119738"/>
                  <a:gd name="connsiteX96" fmla="*/ 2703216 w 3692679"/>
                  <a:gd name="connsiteY96" fmla="*/ 3016155 h 4119738"/>
                  <a:gd name="connsiteX97" fmla="*/ 2723688 w 3692679"/>
                  <a:gd name="connsiteY97" fmla="*/ 3057098 h 4119738"/>
                  <a:gd name="connsiteX98" fmla="*/ 2716864 w 3692679"/>
                  <a:gd name="connsiteY98" fmla="*/ 3118513 h 4119738"/>
                  <a:gd name="connsiteX99" fmla="*/ 2655560 w 3692679"/>
                  <a:gd name="connsiteY99" fmla="*/ 3193845 h 4119738"/>
                  <a:gd name="connsiteX100" fmla="*/ 2621439 w 3692679"/>
                  <a:gd name="connsiteY100" fmla="*/ 3248441 h 4119738"/>
                  <a:gd name="connsiteX101" fmla="*/ 2594034 w 3692679"/>
                  <a:gd name="connsiteY101" fmla="*/ 3323230 h 4119738"/>
                  <a:gd name="connsiteX102" fmla="*/ 2634977 w 3692679"/>
                  <a:gd name="connsiteY102" fmla="*/ 3357349 h 4119738"/>
                  <a:gd name="connsiteX103" fmla="*/ 2655449 w 3692679"/>
                  <a:gd name="connsiteY103" fmla="*/ 3364173 h 4119738"/>
                  <a:gd name="connsiteX104" fmla="*/ 2675921 w 3692679"/>
                  <a:gd name="connsiteY104" fmla="*/ 3377821 h 4119738"/>
                  <a:gd name="connsiteX105" fmla="*/ 2696392 w 3692679"/>
                  <a:gd name="connsiteY105" fmla="*/ 3384645 h 4119738"/>
                  <a:gd name="connsiteX106" fmla="*/ 2757807 w 3692679"/>
                  <a:gd name="connsiteY106" fmla="*/ 3418764 h 4119738"/>
                  <a:gd name="connsiteX107" fmla="*/ 2778279 w 3692679"/>
                  <a:gd name="connsiteY107" fmla="*/ 3432412 h 4119738"/>
                  <a:gd name="connsiteX108" fmla="*/ 2826164 w 3692679"/>
                  <a:gd name="connsiteY108" fmla="*/ 3473648 h 4119738"/>
                  <a:gd name="connsiteX109" fmla="*/ 2880757 w 3692679"/>
                  <a:gd name="connsiteY109" fmla="*/ 3507771 h 4119738"/>
                  <a:gd name="connsiteX110" fmla="*/ 2921580 w 3692679"/>
                  <a:gd name="connsiteY110" fmla="*/ 3500651 h 4119738"/>
                  <a:gd name="connsiteX111" fmla="*/ 2989944 w 3692679"/>
                  <a:gd name="connsiteY111" fmla="*/ 3439525 h 4119738"/>
                  <a:gd name="connsiteX112" fmla="*/ 3092177 w 3692679"/>
                  <a:gd name="connsiteY112" fmla="*/ 3370997 h 4119738"/>
                  <a:gd name="connsiteX113" fmla="*/ 3105825 w 3692679"/>
                  <a:gd name="connsiteY113" fmla="*/ 3350525 h 4119738"/>
                  <a:gd name="connsiteX114" fmla="*/ 3119473 w 3692679"/>
                  <a:gd name="connsiteY114" fmla="*/ 3370997 h 4119738"/>
                  <a:gd name="connsiteX115" fmla="*/ 3126297 w 3692679"/>
                  <a:gd name="connsiteY115" fmla="*/ 3391468 h 4119738"/>
                  <a:gd name="connsiteX116" fmla="*/ 3167240 w 3692679"/>
                  <a:gd name="connsiteY116" fmla="*/ 3418764 h 4119738"/>
                  <a:gd name="connsiteX117" fmla="*/ 3187712 w 3692679"/>
                  <a:gd name="connsiteY117" fmla="*/ 3432412 h 4119738"/>
                  <a:gd name="connsiteX118" fmla="*/ 3228655 w 3692679"/>
                  <a:gd name="connsiteY118" fmla="*/ 3405116 h 4119738"/>
                  <a:gd name="connsiteX119" fmla="*/ 3242303 w 3692679"/>
                  <a:gd name="connsiteY119" fmla="*/ 3425588 h 4119738"/>
                  <a:gd name="connsiteX120" fmla="*/ 3283246 w 3692679"/>
                  <a:gd name="connsiteY120" fmla="*/ 3459707 h 4119738"/>
                  <a:gd name="connsiteX121" fmla="*/ 3310541 w 3692679"/>
                  <a:gd name="connsiteY121" fmla="*/ 3500651 h 4119738"/>
                  <a:gd name="connsiteX122" fmla="*/ 3296894 w 3692679"/>
                  <a:gd name="connsiteY122" fmla="*/ 3521122 h 4119738"/>
                  <a:gd name="connsiteX123" fmla="*/ 3283246 w 3692679"/>
                  <a:gd name="connsiteY123" fmla="*/ 3562066 h 4119738"/>
                  <a:gd name="connsiteX124" fmla="*/ 3269598 w 3692679"/>
                  <a:gd name="connsiteY124" fmla="*/ 3582537 h 4119738"/>
                  <a:gd name="connsiteX125" fmla="*/ 3262774 w 3692679"/>
                  <a:gd name="connsiteY125" fmla="*/ 3603009 h 4119738"/>
                  <a:gd name="connsiteX126" fmla="*/ 3290070 w 3692679"/>
                  <a:gd name="connsiteY126" fmla="*/ 3650776 h 4119738"/>
                  <a:gd name="connsiteX127" fmla="*/ 3310541 w 3692679"/>
                  <a:gd name="connsiteY127" fmla="*/ 3664424 h 4119738"/>
                  <a:gd name="connsiteX128" fmla="*/ 3351485 w 3692679"/>
                  <a:gd name="connsiteY128" fmla="*/ 3691719 h 4119738"/>
                  <a:gd name="connsiteX129" fmla="*/ 3371956 w 3692679"/>
                  <a:gd name="connsiteY129" fmla="*/ 3705367 h 4119738"/>
                  <a:gd name="connsiteX130" fmla="*/ 3378780 w 3692679"/>
                  <a:gd name="connsiteY130" fmla="*/ 3725839 h 4119738"/>
                  <a:gd name="connsiteX131" fmla="*/ 3392428 w 3692679"/>
                  <a:gd name="connsiteY131" fmla="*/ 3746310 h 4119738"/>
                  <a:gd name="connsiteX132" fmla="*/ 3392569 w 3692679"/>
                  <a:gd name="connsiteY132" fmla="*/ 3835344 h 4119738"/>
                  <a:gd name="connsiteX133" fmla="*/ 3378921 w 3692679"/>
                  <a:gd name="connsiteY133" fmla="*/ 3917238 h 4119738"/>
                  <a:gd name="connsiteX134" fmla="*/ 3420010 w 3692679"/>
                  <a:gd name="connsiteY134" fmla="*/ 3979149 h 4119738"/>
                  <a:gd name="connsiteX135" fmla="*/ 3508725 w 3692679"/>
                  <a:gd name="connsiteY135" fmla="*/ 4103345 h 4119738"/>
                  <a:gd name="connsiteX136" fmla="*/ 3618067 w 3692679"/>
                  <a:gd name="connsiteY136" fmla="*/ 4113957 h 4119738"/>
                  <a:gd name="connsiteX137" fmla="*/ 3603968 w 3692679"/>
                  <a:gd name="connsiteY137" fmla="*/ 4005618 h 4119738"/>
                  <a:gd name="connsiteX138" fmla="*/ 3590321 w 3692679"/>
                  <a:gd name="connsiteY138" fmla="*/ 3957851 h 4119738"/>
                  <a:gd name="connsiteX139" fmla="*/ 3576673 w 3692679"/>
                  <a:gd name="connsiteY139" fmla="*/ 3910083 h 4119738"/>
                  <a:gd name="connsiteX140" fmla="*/ 3563025 w 3692679"/>
                  <a:gd name="connsiteY140" fmla="*/ 3889612 h 4119738"/>
                  <a:gd name="connsiteX141" fmla="*/ 3535730 w 3692679"/>
                  <a:gd name="connsiteY141" fmla="*/ 3828197 h 4119738"/>
                  <a:gd name="connsiteX142" fmla="*/ 3515258 w 3692679"/>
                  <a:gd name="connsiteY142" fmla="*/ 3780430 h 4119738"/>
                  <a:gd name="connsiteX143" fmla="*/ 3494933 w 3692679"/>
                  <a:gd name="connsiteY143" fmla="*/ 3644259 h 4119738"/>
                  <a:gd name="connsiteX144" fmla="*/ 3474459 w 3692679"/>
                  <a:gd name="connsiteY144" fmla="*/ 3569191 h 4119738"/>
                  <a:gd name="connsiteX145" fmla="*/ 3488252 w 3692679"/>
                  <a:gd name="connsiteY145" fmla="*/ 3508066 h 4119738"/>
                  <a:gd name="connsiteX146" fmla="*/ 3488253 w 3692679"/>
                  <a:gd name="connsiteY146" fmla="*/ 3398864 h 4119738"/>
                  <a:gd name="connsiteX147" fmla="*/ 3500941 w 3692679"/>
                  <a:gd name="connsiteY147" fmla="*/ 3330616 h 4119738"/>
                  <a:gd name="connsiteX148" fmla="*/ 3501755 w 3692679"/>
                  <a:gd name="connsiteY148" fmla="*/ 3282563 h 4119738"/>
                  <a:gd name="connsiteX149" fmla="*/ 3529053 w 3692679"/>
                  <a:gd name="connsiteY149" fmla="*/ 3241616 h 4119738"/>
                  <a:gd name="connsiteX150" fmla="*/ 3536023 w 3692679"/>
                  <a:gd name="connsiteY150" fmla="*/ 3153169 h 4119738"/>
                  <a:gd name="connsiteX151" fmla="*/ 3563174 w 3692679"/>
                  <a:gd name="connsiteY151" fmla="*/ 3057356 h 4119738"/>
                  <a:gd name="connsiteX152" fmla="*/ 3556350 w 3692679"/>
                  <a:gd name="connsiteY152" fmla="*/ 3043707 h 4119738"/>
                  <a:gd name="connsiteX153" fmla="*/ 3583646 w 3692679"/>
                  <a:gd name="connsiteY153" fmla="*/ 3009585 h 4119738"/>
                  <a:gd name="connsiteX154" fmla="*/ 3549377 w 3692679"/>
                  <a:gd name="connsiteY154" fmla="*/ 2968388 h 4119738"/>
                  <a:gd name="connsiteX155" fmla="*/ 3576673 w 3692679"/>
                  <a:gd name="connsiteY155" fmla="*/ 2886501 h 4119738"/>
                  <a:gd name="connsiteX156" fmla="*/ 3590321 w 3692679"/>
                  <a:gd name="connsiteY156" fmla="*/ 2838734 h 4119738"/>
                  <a:gd name="connsiteX157" fmla="*/ 3603968 w 3692679"/>
                  <a:gd name="connsiteY157" fmla="*/ 2797791 h 4119738"/>
                  <a:gd name="connsiteX158" fmla="*/ 3610792 w 3692679"/>
                  <a:gd name="connsiteY158" fmla="*/ 2770495 h 4119738"/>
                  <a:gd name="connsiteX159" fmla="*/ 3624440 w 3692679"/>
                  <a:gd name="connsiteY159" fmla="*/ 2729552 h 4119738"/>
                  <a:gd name="connsiteX160" fmla="*/ 3631264 w 3692679"/>
                  <a:gd name="connsiteY160" fmla="*/ 2681785 h 4119738"/>
                  <a:gd name="connsiteX161" fmla="*/ 3638088 w 3692679"/>
                  <a:gd name="connsiteY161" fmla="*/ 2654489 h 4119738"/>
                  <a:gd name="connsiteX162" fmla="*/ 3644912 w 3692679"/>
                  <a:gd name="connsiteY162" fmla="*/ 2593074 h 4119738"/>
                  <a:gd name="connsiteX163" fmla="*/ 3658559 w 3692679"/>
                  <a:gd name="connsiteY163" fmla="*/ 2483892 h 4119738"/>
                  <a:gd name="connsiteX164" fmla="*/ 3665383 w 3692679"/>
                  <a:gd name="connsiteY164" fmla="*/ 2333767 h 4119738"/>
                  <a:gd name="connsiteX165" fmla="*/ 3672207 w 3692679"/>
                  <a:gd name="connsiteY165" fmla="*/ 2272352 h 4119738"/>
                  <a:gd name="connsiteX166" fmla="*/ 3692679 w 3692679"/>
                  <a:gd name="connsiteY166" fmla="*/ 1924334 h 4119738"/>
                  <a:gd name="connsiteX167" fmla="*/ 3685855 w 3692679"/>
                  <a:gd name="connsiteY167" fmla="*/ 1828800 h 4119738"/>
                  <a:gd name="connsiteX168" fmla="*/ 3665383 w 3692679"/>
                  <a:gd name="connsiteY168" fmla="*/ 1760561 h 4119738"/>
                  <a:gd name="connsiteX169" fmla="*/ 3658559 w 3692679"/>
                  <a:gd name="connsiteY169" fmla="*/ 1726442 h 4119738"/>
                  <a:gd name="connsiteX170" fmla="*/ 3651735 w 3692679"/>
                  <a:gd name="connsiteY170" fmla="*/ 1705970 h 4119738"/>
                  <a:gd name="connsiteX171" fmla="*/ 3644912 w 3692679"/>
                  <a:gd name="connsiteY171" fmla="*/ 1726442 h 4119738"/>
                  <a:gd name="connsiteX172" fmla="*/ 3631264 w 3692679"/>
                  <a:gd name="connsiteY172" fmla="*/ 1746913 h 4119738"/>
                  <a:gd name="connsiteX173" fmla="*/ 3597144 w 3692679"/>
                  <a:gd name="connsiteY173" fmla="*/ 1801504 h 4119738"/>
                  <a:gd name="connsiteX174" fmla="*/ 3590321 w 3692679"/>
                  <a:gd name="connsiteY174" fmla="*/ 1821976 h 4119738"/>
                  <a:gd name="connsiteX175" fmla="*/ 3549377 w 3692679"/>
                  <a:gd name="connsiteY175" fmla="*/ 1842448 h 4119738"/>
                  <a:gd name="connsiteX176" fmla="*/ 3501610 w 3692679"/>
                  <a:gd name="connsiteY176" fmla="*/ 1862919 h 4119738"/>
                  <a:gd name="connsiteX177" fmla="*/ 3378780 w 3692679"/>
                  <a:gd name="connsiteY177" fmla="*/ 1835624 h 4119738"/>
                  <a:gd name="connsiteX178" fmla="*/ 3303856 w 3692679"/>
                  <a:gd name="connsiteY178" fmla="*/ 1822129 h 4119738"/>
                  <a:gd name="connsiteX179" fmla="*/ 3310679 w 3692679"/>
                  <a:gd name="connsiteY179" fmla="*/ 1603747 h 4119738"/>
                  <a:gd name="connsiteX180" fmla="*/ 3297030 w 3692679"/>
                  <a:gd name="connsiteY180" fmla="*/ 1487731 h 4119738"/>
                  <a:gd name="connsiteX181" fmla="*/ 3303718 w 3692679"/>
                  <a:gd name="connsiteY181" fmla="*/ 1398895 h 4119738"/>
                  <a:gd name="connsiteX182" fmla="*/ 3296894 w 3692679"/>
                  <a:gd name="connsiteY182" fmla="*/ 1378424 h 4119738"/>
                  <a:gd name="connsiteX183" fmla="*/ 3290070 w 3692679"/>
                  <a:gd name="connsiteY183" fmla="*/ 1357952 h 4119738"/>
                  <a:gd name="connsiteX184" fmla="*/ 3071706 w 3692679"/>
                  <a:gd name="connsiteY184" fmla="*/ 1330657 h 4119738"/>
                  <a:gd name="connsiteX185" fmla="*/ 2846518 w 3692679"/>
                  <a:gd name="connsiteY185" fmla="*/ 1337480 h 4119738"/>
                  <a:gd name="connsiteX186" fmla="*/ 2805691 w 3692679"/>
                  <a:gd name="connsiteY186" fmla="*/ 1351242 h 4119738"/>
                  <a:gd name="connsiteX187" fmla="*/ 2792043 w 3692679"/>
                  <a:gd name="connsiteY187" fmla="*/ 1385364 h 4119738"/>
                  <a:gd name="connsiteX188" fmla="*/ 2791927 w 3692679"/>
                  <a:gd name="connsiteY188" fmla="*/ 1473958 h 4119738"/>
                  <a:gd name="connsiteX189" fmla="*/ 2785103 w 3692679"/>
                  <a:gd name="connsiteY189" fmla="*/ 1521725 h 4119738"/>
                  <a:gd name="connsiteX190" fmla="*/ 2791927 w 3692679"/>
                  <a:gd name="connsiteY190" fmla="*/ 1705970 h 4119738"/>
                  <a:gd name="connsiteX191" fmla="*/ 2805574 w 3692679"/>
                  <a:gd name="connsiteY191" fmla="*/ 1808328 h 4119738"/>
                  <a:gd name="connsiteX192" fmla="*/ 2798750 w 3692679"/>
                  <a:gd name="connsiteY192" fmla="*/ 1835624 h 4119738"/>
                  <a:gd name="connsiteX193" fmla="*/ 2737335 w 3692679"/>
                  <a:gd name="connsiteY193" fmla="*/ 1828800 h 4119738"/>
                  <a:gd name="connsiteX194" fmla="*/ 2614506 w 3692679"/>
                  <a:gd name="connsiteY194" fmla="*/ 1821976 h 4119738"/>
                  <a:gd name="connsiteX195" fmla="*/ 2348374 w 3692679"/>
                  <a:gd name="connsiteY195" fmla="*/ 1808328 h 4119738"/>
                  <a:gd name="connsiteX196" fmla="*/ 2225638 w 3692679"/>
                  <a:gd name="connsiteY196" fmla="*/ 1815305 h 4119738"/>
                  <a:gd name="connsiteX197" fmla="*/ 2150573 w 3692679"/>
                  <a:gd name="connsiteY197" fmla="*/ 1815305 h 4119738"/>
                  <a:gd name="connsiteX198" fmla="*/ 1979968 w 3692679"/>
                  <a:gd name="connsiteY198" fmla="*/ 1808480 h 4119738"/>
                  <a:gd name="connsiteX199" fmla="*/ 1918470 w 3692679"/>
                  <a:gd name="connsiteY199" fmla="*/ 1753737 h 4119738"/>
                  <a:gd name="connsiteX200" fmla="*/ 1877527 w 3692679"/>
                  <a:gd name="connsiteY200" fmla="*/ 1692322 h 4119738"/>
                  <a:gd name="connsiteX201" fmla="*/ 1863879 w 3692679"/>
                  <a:gd name="connsiteY201" fmla="*/ 1671851 h 4119738"/>
                  <a:gd name="connsiteX202" fmla="*/ 1822935 w 3692679"/>
                  <a:gd name="connsiteY202" fmla="*/ 1630907 h 4119738"/>
                  <a:gd name="connsiteX203" fmla="*/ 1775168 w 3692679"/>
                  <a:gd name="connsiteY203" fmla="*/ 1576316 h 4119738"/>
                  <a:gd name="connsiteX204" fmla="*/ 1720577 w 3692679"/>
                  <a:gd name="connsiteY204" fmla="*/ 1514901 h 4119738"/>
                  <a:gd name="connsiteX205" fmla="*/ 1679634 w 3692679"/>
                  <a:gd name="connsiteY205" fmla="*/ 1487606 h 4119738"/>
                  <a:gd name="connsiteX206" fmla="*/ 1618219 w 3692679"/>
                  <a:gd name="connsiteY206" fmla="*/ 1439839 h 4119738"/>
                  <a:gd name="connsiteX207" fmla="*/ 1577276 w 3692679"/>
                  <a:gd name="connsiteY207" fmla="*/ 1398895 h 4119738"/>
                  <a:gd name="connsiteX208" fmla="*/ 1536333 w 3692679"/>
                  <a:gd name="connsiteY208" fmla="*/ 1371600 h 4119738"/>
                  <a:gd name="connsiteX209" fmla="*/ 1488565 w 3692679"/>
                  <a:gd name="connsiteY209" fmla="*/ 1310185 h 4119738"/>
                  <a:gd name="connsiteX210" fmla="*/ 1468094 w 3692679"/>
                  <a:gd name="connsiteY210" fmla="*/ 1289713 h 4119738"/>
                  <a:gd name="connsiteX211" fmla="*/ 1447622 w 3692679"/>
                  <a:gd name="connsiteY211" fmla="*/ 1282889 h 4119738"/>
                  <a:gd name="connsiteX212" fmla="*/ 1420327 w 3692679"/>
                  <a:gd name="connsiteY212" fmla="*/ 1248770 h 4119738"/>
                  <a:gd name="connsiteX213" fmla="*/ 1393031 w 3692679"/>
                  <a:gd name="connsiteY213" fmla="*/ 1214651 h 4119738"/>
                  <a:gd name="connsiteX214" fmla="*/ 1379383 w 3692679"/>
                  <a:gd name="connsiteY214" fmla="*/ 1194179 h 4119738"/>
                  <a:gd name="connsiteX215" fmla="*/ 1338440 w 3692679"/>
                  <a:gd name="connsiteY215" fmla="*/ 1153236 h 4119738"/>
                  <a:gd name="connsiteX216" fmla="*/ 1304321 w 3692679"/>
                  <a:gd name="connsiteY216" fmla="*/ 1125940 h 4119738"/>
                  <a:gd name="connsiteX217" fmla="*/ 1290673 w 3692679"/>
                  <a:gd name="connsiteY217" fmla="*/ 1098645 h 4119738"/>
                  <a:gd name="connsiteX218" fmla="*/ 1270201 w 3692679"/>
                  <a:gd name="connsiteY218" fmla="*/ 1084997 h 4119738"/>
                  <a:gd name="connsiteX219" fmla="*/ 1242906 w 3692679"/>
                  <a:gd name="connsiteY219" fmla="*/ 1064525 h 4119738"/>
                  <a:gd name="connsiteX220" fmla="*/ 1297551 w 3692679"/>
                  <a:gd name="connsiteY220" fmla="*/ 873530 h 4119738"/>
                  <a:gd name="connsiteX221" fmla="*/ 1345320 w 3692679"/>
                  <a:gd name="connsiteY221" fmla="*/ 743866 h 4119738"/>
                  <a:gd name="connsiteX222" fmla="*/ 1331672 w 3692679"/>
                  <a:gd name="connsiteY222" fmla="*/ 696095 h 4119738"/>
                  <a:gd name="connsiteX223" fmla="*/ 1249782 w 3692679"/>
                  <a:gd name="connsiteY223" fmla="*/ 696095 h 4119738"/>
                  <a:gd name="connsiteX224" fmla="*/ 1113344 w 3692679"/>
                  <a:gd name="connsiteY224" fmla="*/ 621082 h 4119738"/>
                  <a:gd name="connsiteX225" fmla="*/ 949519 w 3692679"/>
                  <a:gd name="connsiteY225" fmla="*/ 545956 h 4119738"/>
                  <a:gd name="connsiteX226" fmla="*/ 846197 w 3692679"/>
                  <a:gd name="connsiteY226" fmla="*/ 484536 h 4119738"/>
                  <a:gd name="connsiteX227" fmla="*/ 772090 w 3692679"/>
                  <a:gd name="connsiteY227" fmla="*/ 450415 h 4119738"/>
                  <a:gd name="connsiteX228" fmla="*/ 717496 w 3692679"/>
                  <a:gd name="connsiteY228" fmla="*/ 429940 h 4119738"/>
                  <a:gd name="connsiteX229" fmla="*/ 662904 w 3692679"/>
                  <a:gd name="connsiteY229" fmla="*/ 388994 h 4119738"/>
                  <a:gd name="connsiteX230" fmla="*/ 642430 w 3692679"/>
                  <a:gd name="connsiteY230" fmla="*/ 375345 h 4119738"/>
                  <a:gd name="connsiteX231" fmla="*/ 574189 w 3692679"/>
                  <a:gd name="connsiteY231" fmla="*/ 368521 h 4119738"/>
                  <a:gd name="connsiteX232" fmla="*/ 560564 w 3692679"/>
                  <a:gd name="connsiteY232" fmla="*/ 354900 h 4119738"/>
                  <a:gd name="connsiteX233" fmla="*/ 669728 w 3692679"/>
                  <a:gd name="connsiteY233" fmla="*/ 163787 h 4119738"/>
                  <a:gd name="connsiteX234" fmla="*/ 642457 w 3692679"/>
                  <a:gd name="connsiteY234" fmla="*/ 109204 h 4119738"/>
                  <a:gd name="connsiteX235" fmla="*/ 581060 w 3692679"/>
                  <a:gd name="connsiteY235" fmla="*/ 68261 h 4119738"/>
                  <a:gd name="connsiteX236" fmla="*/ 512772 w 3692679"/>
                  <a:gd name="connsiteY236" fmla="*/ 34122 h 4119738"/>
                  <a:gd name="connsiteX237" fmla="*/ 451335 w 3692679"/>
                  <a:gd name="connsiteY237" fmla="*/ 27295 h 4119738"/>
                  <a:gd name="connsiteX238" fmla="*/ 444512 w 3692679"/>
                  <a:gd name="connsiteY238" fmla="*/ 0 h 4119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</a:cxnLst>
                <a:rect l="l" t="t" r="r" b="b"/>
                <a:pathLst>
                  <a:path w="3692679" h="4119738">
                    <a:moveTo>
                      <a:pt x="444512" y="0"/>
                    </a:moveTo>
                    <a:lnTo>
                      <a:pt x="444512" y="0"/>
                    </a:lnTo>
                    <a:cubicBezTo>
                      <a:pt x="433139" y="18197"/>
                      <a:pt x="423013" y="37236"/>
                      <a:pt x="410392" y="54591"/>
                    </a:cubicBezTo>
                    <a:cubicBezTo>
                      <a:pt x="404716" y="62396"/>
                      <a:pt x="394709" y="66684"/>
                      <a:pt x="389921" y="75063"/>
                    </a:cubicBezTo>
                    <a:cubicBezTo>
                      <a:pt x="385268" y="83206"/>
                      <a:pt x="386791" y="93738"/>
                      <a:pt x="383097" y="102358"/>
                    </a:cubicBezTo>
                    <a:cubicBezTo>
                      <a:pt x="379866" y="109896"/>
                      <a:pt x="373117" y="115494"/>
                      <a:pt x="369449" y="122830"/>
                    </a:cubicBezTo>
                    <a:cubicBezTo>
                      <a:pt x="358348" y="145031"/>
                      <a:pt x="368534" y="144216"/>
                      <a:pt x="348977" y="163773"/>
                    </a:cubicBezTo>
                    <a:cubicBezTo>
                      <a:pt x="343178" y="169572"/>
                      <a:pt x="335330" y="172872"/>
                      <a:pt x="328506" y="177421"/>
                    </a:cubicBezTo>
                    <a:cubicBezTo>
                      <a:pt x="326231" y="186519"/>
                      <a:pt x="325376" y="196096"/>
                      <a:pt x="321682" y="204716"/>
                    </a:cubicBezTo>
                    <a:cubicBezTo>
                      <a:pt x="318451" y="212254"/>
                      <a:pt x="312103" y="218067"/>
                      <a:pt x="308034" y="225188"/>
                    </a:cubicBezTo>
                    <a:cubicBezTo>
                      <a:pt x="266062" y="298638"/>
                      <a:pt x="333872" y="193252"/>
                      <a:pt x="267091" y="293427"/>
                    </a:cubicBezTo>
                    <a:cubicBezTo>
                      <a:pt x="263101" y="299412"/>
                      <a:pt x="263760" y="307610"/>
                      <a:pt x="260267" y="313898"/>
                    </a:cubicBezTo>
                    <a:cubicBezTo>
                      <a:pt x="252301" y="328237"/>
                      <a:pt x="242070" y="341194"/>
                      <a:pt x="232971" y="354842"/>
                    </a:cubicBezTo>
                    <a:cubicBezTo>
                      <a:pt x="228981" y="360827"/>
                      <a:pt x="229364" y="368880"/>
                      <a:pt x="226147" y="375313"/>
                    </a:cubicBezTo>
                    <a:cubicBezTo>
                      <a:pt x="222479" y="382648"/>
                      <a:pt x="216168" y="388450"/>
                      <a:pt x="212500" y="395785"/>
                    </a:cubicBezTo>
                    <a:cubicBezTo>
                      <a:pt x="209283" y="402219"/>
                      <a:pt x="208510" y="409645"/>
                      <a:pt x="205676" y="416257"/>
                    </a:cubicBezTo>
                    <a:cubicBezTo>
                      <a:pt x="201669" y="425607"/>
                      <a:pt x="197075" y="434720"/>
                      <a:pt x="192028" y="443552"/>
                    </a:cubicBezTo>
                    <a:cubicBezTo>
                      <a:pt x="187959" y="450673"/>
                      <a:pt x="182449" y="456903"/>
                      <a:pt x="178380" y="464024"/>
                    </a:cubicBezTo>
                    <a:cubicBezTo>
                      <a:pt x="173333" y="472856"/>
                      <a:pt x="169780" y="482487"/>
                      <a:pt x="164733" y="491319"/>
                    </a:cubicBezTo>
                    <a:cubicBezTo>
                      <a:pt x="160664" y="498440"/>
                      <a:pt x="154416" y="504296"/>
                      <a:pt x="151085" y="511791"/>
                    </a:cubicBezTo>
                    <a:cubicBezTo>
                      <a:pt x="151083" y="511794"/>
                      <a:pt x="134025" y="562969"/>
                      <a:pt x="130613" y="573206"/>
                    </a:cubicBezTo>
                    <a:cubicBezTo>
                      <a:pt x="128020" y="580986"/>
                      <a:pt x="121514" y="586853"/>
                      <a:pt x="116965" y="593677"/>
                    </a:cubicBezTo>
                    <a:cubicBezTo>
                      <a:pt x="111060" y="611393"/>
                      <a:pt x="104652" y="631952"/>
                      <a:pt x="96494" y="648268"/>
                    </a:cubicBezTo>
                    <a:cubicBezTo>
                      <a:pt x="92826" y="655604"/>
                      <a:pt x="86514" y="661404"/>
                      <a:pt x="82846" y="668740"/>
                    </a:cubicBezTo>
                    <a:cubicBezTo>
                      <a:pt x="54596" y="725239"/>
                      <a:pt x="101483" y="651022"/>
                      <a:pt x="62374" y="709683"/>
                    </a:cubicBezTo>
                    <a:cubicBezTo>
                      <a:pt x="39438" y="778492"/>
                      <a:pt x="74435" y="671754"/>
                      <a:pt x="48727" y="757451"/>
                    </a:cubicBezTo>
                    <a:cubicBezTo>
                      <a:pt x="44593" y="771230"/>
                      <a:pt x="39628" y="784746"/>
                      <a:pt x="35079" y="798394"/>
                    </a:cubicBezTo>
                    <a:cubicBezTo>
                      <a:pt x="32485" y="806175"/>
                      <a:pt x="24762" y="811371"/>
                      <a:pt x="21431" y="818866"/>
                    </a:cubicBezTo>
                    <a:cubicBezTo>
                      <a:pt x="15588" y="832012"/>
                      <a:pt x="12332" y="846161"/>
                      <a:pt x="7783" y="859809"/>
                    </a:cubicBezTo>
                    <a:lnTo>
                      <a:pt x="959" y="880280"/>
                    </a:lnTo>
                    <a:cubicBezTo>
                      <a:pt x="-1199" y="886754"/>
                      <a:pt x="959" y="893928"/>
                      <a:pt x="959" y="900752"/>
                    </a:cubicBezTo>
                    <a:lnTo>
                      <a:pt x="959" y="900752"/>
                    </a:lnTo>
                    <a:cubicBezTo>
                      <a:pt x="21431" y="898477"/>
                      <a:pt x="41776" y="893928"/>
                      <a:pt x="62374" y="893928"/>
                    </a:cubicBezTo>
                    <a:cubicBezTo>
                      <a:pt x="129427" y="893928"/>
                      <a:pt x="140648" y="899849"/>
                      <a:pt x="198852" y="914400"/>
                    </a:cubicBezTo>
                    <a:cubicBezTo>
                      <a:pt x="227624" y="921593"/>
                      <a:pt x="257992" y="918949"/>
                      <a:pt x="287562" y="921224"/>
                    </a:cubicBezTo>
                    <a:cubicBezTo>
                      <a:pt x="301210" y="925773"/>
                      <a:pt x="305343" y="920072"/>
                      <a:pt x="328506" y="934871"/>
                    </a:cubicBezTo>
                    <a:cubicBezTo>
                      <a:pt x="351669" y="949670"/>
                      <a:pt x="378413" y="961819"/>
                      <a:pt x="426539" y="1010019"/>
                    </a:cubicBezTo>
                    <a:cubicBezTo>
                      <a:pt x="441797" y="1013834"/>
                      <a:pt x="479064" y="1055515"/>
                      <a:pt x="512771" y="1071439"/>
                    </a:cubicBezTo>
                    <a:cubicBezTo>
                      <a:pt x="546478" y="1087363"/>
                      <a:pt x="598074" y="1093050"/>
                      <a:pt x="628783" y="1105562"/>
                    </a:cubicBezTo>
                    <a:cubicBezTo>
                      <a:pt x="659492" y="1118074"/>
                      <a:pt x="675415" y="1135135"/>
                      <a:pt x="697025" y="1146509"/>
                    </a:cubicBezTo>
                    <a:cubicBezTo>
                      <a:pt x="718635" y="1157883"/>
                      <a:pt x="737970" y="1159021"/>
                      <a:pt x="758442" y="1173807"/>
                    </a:cubicBezTo>
                    <a:cubicBezTo>
                      <a:pt x="778914" y="1188593"/>
                      <a:pt x="799387" y="1220440"/>
                      <a:pt x="819859" y="1235226"/>
                    </a:cubicBezTo>
                    <a:cubicBezTo>
                      <a:pt x="840331" y="1250012"/>
                      <a:pt x="857399" y="1247756"/>
                      <a:pt x="881277" y="1262524"/>
                    </a:cubicBezTo>
                    <a:cubicBezTo>
                      <a:pt x="905155" y="1277292"/>
                      <a:pt x="947211" y="1306791"/>
                      <a:pt x="963127" y="1323833"/>
                    </a:cubicBezTo>
                    <a:cubicBezTo>
                      <a:pt x="979043" y="1340875"/>
                      <a:pt x="972225" y="1351128"/>
                      <a:pt x="976774" y="1364776"/>
                    </a:cubicBezTo>
                    <a:cubicBezTo>
                      <a:pt x="981323" y="1378424"/>
                      <a:pt x="980179" y="1389776"/>
                      <a:pt x="990422" y="1405719"/>
                    </a:cubicBezTo>
                    <a:cubicBezTo>
                      <a:pt x="1000665" y="1421662"/>
                      <a:pt x="1029119" y="1438782"/>
                      <a:pt x="1038232" y="1460433"/>
                    </a:cubicBezTo>
                    <a:cubicBezTo>
                      <a:pt x="1047345" y="1482084"/>
                      <a:pt x="1049657" y="1508352"/>
                      <a:pt x="1045101" y="1535627"/>
                    </a:cubicBezTo>
                    <a:cubicBezTo>
                      <a:pt x="1040545" y="1562902"/>
                      <a:pt x="1018870" y="1602517"/>
                      <a:pt x="1010894" y="1624083"/>
                    </a:cubicBezTo>
                    <a:cubicBezTo>
                      <a:pt x="1002918" y="1645649"/>
                      <a:pt x="1001795" y="1651379"/>
                      <a:pt x="997246" y="1665027"/>
                    </a:cubicBezTo>
                    <a:lnTo>
                      <a:pt x="990422" y="1685498"/>
                    </a:lnTo>
                    <a:cubicBezTo>
                      <a:pt x="994084" y="1703810"/>
                      <a:pt x="1000999" y="1745718"/>
                      <a:pt x="1010894" y="1760561"/>
                    </a:cubicBezTo>
                    <a:lnTo>
                      <a:pt x="1051837" y="1821976"/>
                    </a:lnTo>
                    <a:cubicBezTo>
                      <a:pt x="1056386" y="1828800"/>
                      <a:pt x="1065485" y="1831075"/>
                      <a:pt x="1072309" y="1835624"/>
                    </a:cubicBezTo>
                    <a:cubicBezTo>
                      <a:pt x="1074584" y="1842448"/>
                      <a:pt x="1075143" y="1850110"/>
                      <a:pt x="1079133" y="1856095"/>
                    </a:cubicBezTo>
                    <a:cubicBezTo>
                      <a:pt x="1094086" y="1878525"/>
                      <a:pt x="1105283" y="1869715"/>
                      <a:pt x="1120076" y="1890215"/>
                    </a:cubicBezTo>
                    <a:cubicBezTo>
                      <a:pt x="1134869" y="1910715"/>
                      <a:pt x="1142871" y="1952935"/>
                      <a:pt x="1167892" y="1979093"/>
                    </a:cubicBezTo>
                    <a:cubicBezTo>
                      <a:pt x="1192913" y="2005251"/>
                      <a:pt x="1252012" y="2032407"/>
                      <a:pt x="1270201" y="2047164"/>
                    </a:cubicBezTo>
                    <a:cubicBezTo>
                      <a:pt x="1288390" y="2061921"/>
                      <a:pt x="1273532" y="2061348"/>
                      <a:pt x="1277025" y="2067636"/>
                    </a:cubicBezTo>
                    <a:cubicBezTo>
                      <a:pt x="1284991" y="2081974"/>
                      <a:pt x="1304321" y="2108579"/>
                      <a:pt x="1304321" y="2108579"/>
                    </a:cubicBezTo>
                    <a:cubicBezTo>
                      <a:pt x="1321469" y="2160030"/>
                      <a:pt x="1298339" y="2096617"/>
                      <a:pt x="1324792" y="2149522"/>
                    </a:cubicBezTo>
                    <a:cubicBezTo>
                      <a:pt x="1328009" y="2155956"/>
                      <a:pt x="1327122" y="2164377"/>
                      <a:pt x="1331616" y="2169994"/>
                    </a:cubicBezTo>
                    <a:cubicBezTo>
                      <a:pt x="1336739" y="2176398"/>
                      <a:pt x="1345264" y="2179093"/>
                      <a:pt x="1352088" y="2183642"/>
                    </a:cubicBezTo>
                    <a:cubicBezTo>
                      <a:pt x="1354363" y="2190466"/>
                      <a:pt x="1353826" y="2199027"/>
                      <a:pt x="1358912" y="2204113"/>
                    </a:cubicBezTo>
                    <a:cubicBezTo>
                      <a:pt x="1363998" y="2209199"/>
                      <a:pt x="1373095" y="2207444"/>
                      <a:pt x="1379383" y="2210937"/>
                    </a:cubicBezTo>
                    <a:cubicBezTo>
                      <a:pt x="1393722" y="2218903"/>
                      <a:pt x="1404766" y="2233046"/>
                      <a:pt x="1420327" y="2238233"/>
                    </a:cubicBezTo>
                    <a:cubicBezTo>
                      <a:pt x="1427151" y="2240508"/>
                      <a:pt x="1434510" y="2241564"/>
                      <a:pt x="1440798" y="2245057"/>
                    </a:cubicBezTo>
                    <a:cubicBezTo>
                      <a:pt x="1511188" y="2284163"/>
                      <a:pt x="1455891" y="2263735"/>
                      <a:pt x="1502213" y="2279176"/>
                    </a:cubicBezTo>
                    <a:lnTo>
                      <a:pt x="1563628" y="2320119"/>
                    </a:lnTo>
                    <a:cubicBezTo>
                      <a:pt x="1570452" y="2324668"/>
                      <a:pt x="1576319" y="2331173"/>
                      <a:pt x="1584100" y="2333767"/>
                    </a:cubicBezTo>
                    <a:lnTo>
                      <a:pt x="1604571" y="2340591"/>
                    </a:lnTo>
                    <a:cubicBezTo>
                      <a:pt x="1609120" y="2347415"/>
                      <a:pt x="1611815" y="2355940"/>
                      <a:pt x="1618219" y="2361063"/>
                    </a:cubicBezTo>
                    <a:cubicBezTo>
                      <a:pt x="1623836" y="2365556"/>
                      <a:pt x="1632403" y="2364393"/>
                      <a:pt x="1638691" y="2367886"/>
                    </a:cubicBezTo>
                    <a:cubicBezTo>
                      <a:pt x="1653029" y="2375852"/>
                      <a:pt x="1665986" y="2386083"/>
                      <a:pt x="1679634" y="2395182"/>
                    </a:cubicBezTo>
                    <a:cubicBezTo>
                      <a:pt x="1686458" y="2399731"/>
                      <a:pt x="1693545" y="2403909"/>
                      <a:pt x="1700106" y="2408830"/>
                    </a:cubicBezTo>
                    <a:cubicBezTo>
                      <a:pt x="1709204" y="2415654"/>
                      <a:pt x="1718084" y="2422779"/>
                      <a:pt x="1727401" y="2429301"/>
                    </a:cubicBezTo>
                    <a:cubicBezTo>
                      <a:pt x="1740838" y="2438707"/>
                      <a:pt x="1754696" y="2447498"/>
                      <a:pt x="1768344" y="2456597"/>
                    </a:cubicBezTo>
                    <a:lnTo>
                      <a:pt x="1829759" y="2497540"/>
                    </a:lnTo>
                    <a:cubicBezTo>
                      <a:pt x="1836583" y="2502089"/>
                      <a:pt x="1844432" y="2505389"/>
                      <a:pt x="1850231" y="2511188"/>
                    </a:cubicBezTo>
                    <a:cubicBezTo>
                      <a:pt x="1857055" y="2518012"/>
                      <a:pt x="1862673" y="2526307"/>
                      <a:pt x="1870703" y="2531660"/>
                    </a:cubicBezTo>
                    <a:cubicBezTo>
                      <a:pt x="1876688" y="2535650"/>
                      <a:pt x="1884350" y="2536209"/>
                      <a:pt x="1891174" y="2538483"/>
                    </a:cubicBezTo>
                    <a:cubicBezTo>
                      <a:pt x="1927358" y="2574667"/>
                      <a:pt x="1894035" y="2545660"/>
                      <a:pt x="1938941" y="2572603"/>
                    </a:cubicBezTo>
                    <a:cubicBezTo>
                      <a:pt x="1953006" y="2581042"/>
                      <a:pt x="1966237" y="2590799"/>
                      <a:pt x="1979885" y="2599898"/>
                    </a:cubicBezTo>
                    <a:lnTo>
                      <a:pt x="2020828" y="2627194"/>
                    </a:lnTo>
                    <a:cubicBezTo>
                      <a:pt x="2032798" y="2635174"/>
                      <a:pt x="2048123" y="2636293"/>
                      <a:pt x="2061771" y="2640842"/>
                    </a:cubicBezTo>
                    <a:lnTo>
                      <a:pt x="2102715" y="2654489"/>
                    </a:lnTo>
                    <a:cubicBezTo>
                      <a:pt x="2109539" y="2656763"/>
                      <a:pt x="2116208" y="2659568"/>
                      <a:pt x="2123186" y="2661313"/>
                    </a:cubicBezTo>
                    <a:cubicBezTo>
                      <a:pt x="2132285" y="2663588"/>
                      <a:pt x="2141464" y="2665560"/>
                      <a:pt x="2150482" y="2668137"/>
                    </a:cubicBezTo>
                    <a:cubicBezTo>
                      <a:pt x="2157398" y="2670113"/>
                      <a:pt x="2163931" y="2673401"/>
                      <a:pt x="2170953" y="2674961"/>
                    </a:cubicBezTo>
                    <a:cubicBezTo>
                      <a:pt x="2184460" y="2677963"/>
                      <a:pt x="2181173" y="2665824"/>
                      <a:pt x="2211897" y="2681785"/>
                    </a:cubicBezTo>
                    <a:cubicBezTo>
                      <a:pt x="2242621" y="2697746"/>
                      <a:pt x="2320007" y="2744491"/>
                      <a:pt x="2355297" y="2770728"/>
                    </a:cubicBezTo>
                    <a:cubicBezTo>
                      <a:pt x="2390587" y="2796965"/>
                      <a:pt x="2391776" y="2817559"/>
                      <a:pt x="2423640" y="2839210"/>
                    </a:cubicBezTo>
                    <a:cubicBezTo>
                      <a:pt x="2455504" y="2860861"/>
                      <a:pt x="2512375" y="2883613"/>
                      <a:pt x="2546479" y="2900635"/>
                    </a:cubicBezTo>
                    <a:cubicBezTo>
                      <a:pt x="2580583" y="2917657"/>
                      <a:pt x="2604396" y="2927732"/>
                      <a:pt x="2628263" y="2941341"/>
                    </a:cubicBezTo>
                    <a:cubicBezTo>
                      <a:pt x="2652130" y="2954950"/>
                      <a:pt x="2679444" y="2966365"/>
                      <a:pt x="2689680" y="2982287"/>
                    </a:cubicBezTo>
                    <a:cubicBezTo>
                      <a:pt x="2699916" y="2998209"/>
                      <a:pt x="2694136" y="2990038"/>
                      <a:pt x="2696392" y="2995683"/>
                    </a:cubicBezTo>
                    <a:cubicBezTo>
                      <a:pt x="2698648" y="3001328"/>
                      <a:pt x="2699999" y="3009721"/>
                      <a:pt x="2703216" y="3016155"/>
                    </a:cubicBezTo>
                    <a:cubicBezTo>
                      <a:pt x="2729674" y="3069071"/>
                      <a:pt x="2706535" y="3005641"/>
                      <a:pt x="2723688" y="3057098"/>
                    </a:cubicBezTo>
                    <a:cubicBezTo>
                      <a:pt x="2721413" y="3077570"/>
                      <a:pt x="2728219" y="3095722"/>
                      <a:pt x="2716864" y="3118513"/>
                    </a:cubicBezTo>
                    <a:cubicBezTo>
                      <a:pt x="2705509" y="3141304"/>
                      <a:pt x="2671464" y="3172190"/>
                      <a:pt x="2655560" y="3193845"/>
                    </a:cubicBezTo>
                    <a:cubicBezTo>
                      <a:pt x="2639656" y="3215500"/>
                      <a:pt x="2631693" y="3226877"/>
                      <a:pt x="2621439" y="3248441"/>
                    </a:cubicBezTo>
                    <a:cubicBezTo>
                      <a:pt x="2611185" y="3270005"/>
                      <a:pt x="2610724" y="3314885"/>
                      <a:pt x="2594034" y="3323230"/>
                    </a:cubicBezTo>
                    <a:cubicBezTo>
                      <a:pt x="2609124" y="3338319"/>
                      <a:pt x="2615979" y="3347850"/>
                      <a:pt x="2634977" y="3357349"/>
                    </a:cubicBezTo>
                    <a:cubicBezTo>
                      <a:pt x="2641411" y="3360566"/>
                      <a:pt x="2648625" y="3361898"/>
                      <a:pt x="2655449" y="3364173"/>
                    </a:cubicBezTo>
                    <a:cubicBezTo>
                      <a:pt x="2662273" y="3368722"/>
                      <a:pt x="2668585" y="3374153"/>
                      <a:pt x="2675921" y="3377821"/>
                    </a:cubicBezTo>
                    <a:cubicBezTo>
                      <a:pt x="2682354" y="3381038"/>
                      <a:pt x="2690104" y="3381152"/>
                      <a:pt x="2696392" y="3384645"/>
                    </a:cubicBezTo>
                    <a:cubicBezTo>
                      <a:pt x="2766782" y="3423751"/>
                      <a:pt x="2711485" y="3403323"/>
                      <a:pt x="2757807" y="3418764"/>
                    </a:cubicBezTo>
                    <a:cubicBezTo>
                      <a:pt x="2764631" y="3423313"/>
                      <a:pt x="2766886" y="3423265"/>
                      <a:pt x="2778279" y="3432412"/>
                    </a:cubicBezTo>
                    <a:cubicBezTo>
                      <a:pt x="2789672" y="3441559"/>
                      <a:pt x="2809084" y="3461088"/>
                      <a:pt x="2826164" y="3473648"/>
                    </a:cubicBezTo>
                    <a:cubicBezTo>
                      <a:pt x="2843244" y="3486208"/>
                      <a:pt x="2864854" y="3503271"/>
                      <a:pt x="2880757" y="3507771"/>
                    </a:cubicBezTo>
                    <a:cubicBezTo>
                      <a:pt x="2896660" y="3512272"/>
                      <a:pt x="2903382" y="3512025"/>
                      <a:pt x="2921580" y="3500651"/>
                    </a:cubicBezTo>
                    <a:cubicBezTo>
                      <a:pt x="2939778" y="3489277"/>
                      <a:pt x="2961511" y="3461134"/>
                      <a:pt x="2989944" y="3439525"/>
                    </a:cubicBezTo>
                    <a:cubicBezTo>
                      <a:pt x="3018377" y="3417916"/>
                      <a:pt x="3072864" y="3385830"/>
                      <a:pt x="3092177" y="3370997"/>
                    </a:cubicBezTo>
                    <a:cubicBezTo>
                      <a:pt x="3111490" y="3356164"/>
                      <a:pt x="3101276" y="3357349"/>
                      <a:pt x="3105825" y="3350525"/>
                    </a:cubicBezTo>
                    <a:cubicBezTo>
                      <a:pt x="3110374" y="3357349"/>
                      <a:pt x="3115805" y="3363661"/>
                      <a:pt x="3119473" y="3370997"/>
                    </a:cubicBezTo>
                    <a:cubicBezTo>
                      <a:pt x="3122690" y="3377430"/>
                      <a:pt x="3121211" y="3386382"/>
                      <a:pt x="3126297" y="3391468"/>
                    </a:cubicBezTo>
                    <a:cubicBezTo>
                      <a:pt x="3137895" y="3403066"/>
                      <a:pt x="3153592" y="3409665"/>
                      <a:pt x="3167240" y="3418764"/>
                    </a:cubicBezTo>
                    <a:lnTo>
                      <a:pt x="3187712" y="3432412"/>
                    </a:lnTo>
                    <a:cubicBezTo>
                      <a:pt x="3201360" y="3423313"/>
                      <a:pt x="3219556" y="3391468"/>
                      <a:pt x="3228655" y="3405116"/>
                    </a:cubicBezTo>
                    <a:cubicBezTo>
                      <a:pt x="3233204" y="3411940"/>
                      <a:pt x="3236504" y="3419789"/>
                      <a:pt x="3242303" y="3425588"/>
                    </a:cubicBezTo>
                    <a:cubicBezTo>
                      <a:pt x="3281724" y="3465010"/>
                      <a:pt x="3244124" y="3409407"/>
                      <a:pt x="3283246" y="3459707"/>
                    </a:cubicBezTo>
                    <a:cubicBezTo>
                      <a:pt x="3293316" y="3472655"/>
                      <a:pt x="3310541" y="3500651"/>
                      <a:pt x="3310541" y="3500651"/>
                    </a:cubicBezTo>
                    <a:cubicBezTo>
                      <a:pt x="3305992" y="3507475"/>
                      <a:pt x="3300225" y="3513628"/>
                      <a:pt x="3296894" y="3521122"/>
                    </a:cubicBezTo>
                    <a:cubicBezTo>
                      <a:pt x="3291051" y="3534268"/>
                      <a:pt x="3291226" y="3550096"/>
                      <a:pt x="3283246" y="3562066"/>
                    </a:cubicBezTo>
                    <a:lnTo>
                      <a:pt x="3269598" y="3582537"/>
                    </a:lnTo>
                    <a:cubicBezTo>
                      <a:pt x="3267323" y="3589361"/>
                      <a:pt x="3262774" y="3595816"/>
                      <a:pt x="3262774" y="3603009"/>
                    </a:cubicBezTo>
                    <a:cubicBezTo>
                      <a:pt x="3262774" y="3627640"/>
                      <a:pt x="3272397" y="3636048"/>
                      <a:pt x="3290070" y="3650776"/>
                    </a:cubicBezTo>
                    <a:cubicBezTo>
                      <a:pt x="3296370" y="3656026"/>
                      <a:pt x="3304241" y="3659174"/>
                      <a:pt x="3310541" y="3664424"/>
                    </a:cubicBezTo>
                    <a:cubicBezTo>
                      <a:pt x="3344617" y="3692820"/>
                      <a:pt x="3315509" y="3679727"/>
                      <a:pt x="3351485" y="3691719"/>
                    </a:cubicBezTo>
                    <a:cubicBezTo>
                      <a:pt x="3358309" y="3696268"/>
                      <a:pt x="3366833" y="3698963"/>
                      <a:pt x="3371956" y="3705367"/>
                    </a:cubicBezTo>
                    <a:cubicBezTo>
                      <a:pt x="3376449" y="3710984"/>
                      <a:pt x="3375563" y="3719405"/>
                      <a:pt x="3378780" y="3725839"/>
                    </a:cubicBezTo>
                    <a:cubicBezTo>
                      <a:pt x="3382448" y="3733174"/>
                      <a:pt x="3387879" y="3739486"/>
                      <a:pt x="3392428" y="3746310"/>
                    </a:cubicBezTo>
                    <a:cubicBezTo>
                      <a:pt x="3409042" y="3796151"/>
                      <a:pt x="3382256" y="3794092"/>
                      <a:pt x="3392569" y="3835344"/>
                    </a:cubicBezTo>
                    <a:cubicBezTo>
                      <a:pt x="3393622" y="3843769"/>
                      <a:pt x="3374348" y="3893271"/>
                      <a:pt x="3378921" y="3917238"/>
                    </a:cubicBezTo>
                    <a:cubicBezTo>
                      <a:pt x="3383494" y="3941205"/>
                      <a:pt x="3398376" y="3948131"/>
                      <a:pt x="3420010" y="3979149"/>
                    </a:cubicBezTo>
                    <a:cubicBezTo>
                      <a:pt x="3441644" y="4010167"/>
                      <a:pt x="3475716" y="4080877"/>
                      <a:pt x="3508725" y="4103345"/>
                    </a:cubicBezTo>
                    <a:cubicBezTo>
                      <a:pt x="3541735" y="4125813"/>
                      <a:pt x="3597620" y="4120781"/>
                      <a:pt x="3618067" y="4113957"/>
                    </a:cubicBezTo>
                    <a:cubicBezTo>
                      <a:pt x="3638514" y="4107133"/>
                      <a:pt x="3608592" y="4031636"/>
                      <a:pt x="3603968" y="4005618"/>
                    </a:cubicBezTo>
                    <a:cubicBezTo>
                      <a:pt x="3599344" y="3979600"/>
                      <a:pt x="3593538" y="3969112"/>
                      <a:pt x="3590321" y="3957851"/>
                    </a:cubicBezTo>
                    <a:cubicBezTo>
                      <a:pt x="3587406" y="3947649"/>
                      <a:pt x="3582126" y="3920990"/>
                      <a:pt x="3576673" y="3910083"/>
                    </a:cubicBezTo>
                    <a:cubicBezTo>
                      <a:pt x="3573005" y="3902748"/>
                      <a:pt x="3567574" y="3896436"/>
                      <a:pt x="3563025" y="3889612"/>
                    </a:cubicBezTo>
                    <a:cubicBezTo>
                      <a:pt x="3527813" y="3783976"/>
                      <a:pt x="3568171" y="3893081"/>
                      <a:pt x="3535730" y="3828197"/>
                    </a:cubicBezTo>
                    <a:cubicBezTo>
                      <a:pt x="3497462" y="3751659"/>
                      <a:pt x="3522057" y="3811086"/>
                      <a:pt x="3515258" y="3780430"/>
                    </a:cubicBezTo>
                    <a:cubicBezTo>
                      <a:pt x="3508459" y="3749774"/>
                      <a:pt x="3501733" y="3679466"/>
                      <a:pt x="3494933" y="3644259"/>
                    </a:cubicBezTo>
                    <a:cubicBezTo>
                      <a:pt x="3488133" y="3609052"/>
                      <a:pt x="3475573" y="3591890"/>
                      <a:pt x="3474459" y="3569191"/>
                    </a:cubicBezTo>
                    <a:cubicBezTo>
                      <a:pt x="3473346" y="3546492"/>
                      <a:pt x="3485953" y="3536454"/>
                      <a:pt x="3488252" y="3508066"/>
                    </a:cubicBezTo>
                    <a:cubicBezTo>
                      <a:pt x="3490551" y="3479678"/>
                      <a:pt x="3491825" y="3429574"/>
                      <a:pt x="3488253" y="3398864"/>
                    </a:cubicBezTo>
                    <a:cubicBezTo>
                      <a:pt x="3484681" y="3368154"/>
                      <a:pt x="3494117" y="3347677"/>
                      <a:pt x="3500941" y="3330616"/>
                    </a:cubicBezTo>
                    <a:cubicBezTo>
                      <a:pt x="3507765" y="3313555"/>
                      <a:pt x="3497070" y="3297396"/>
                      <a:pt x="3501755" y="3282563"/>
                    </a:cubicBezTo>
                    <a:cubicBezTo>
                      <a:pt x="3506440" y="3267730"/>
                      <a:pt x="3523342" y="3263182"/>
                      <a:pt x="3529053" y="3241616"/>
                    </a:cubicBezTo>
                    <a:cubicBezTo>
                      <a:pt x="3534764" y="3220050"/>
                      <a:pt x="3530336" y="3166817"/>
                      <a:pt x="3536023" y="3153169"/>
                    </a:cubicBezTo>
                    <a:cubicBezTo>
                      <a:pt x="3534861" y="3122416"/>
                      <a:pt x="3559786" y="3075600"/>
                      <a:pt x="3563174" y="3057356"/>
                    </a:cubicBezTo>
                    <a:cubicBezTo>
                      <a:pt x="3566562" y="3039112"/>
                      <a:pt x="3552938" y="3051669"/>
                      <a:pt x="3556350" y="3043707"/>
                    </a:cubicBezTo>
                    <a:cubicBezTo>
                      <a:pt x="3559762" y="3035745"/>
                      <a:pt x="3584808" y="3022138"/>
                      <a:pt x="3583646" y="3009585"/>
                    </a:cubicBezTo>
                    <a:cubicBezTo>
                      <a:pt x="3582484" y="2997032"/>
                      <a:pt x="3550539" y="2988902"/>
                      <a:pt x="3549377" y="2968388"/>
                    </a:cubicBezTo>
                    <a:cubicBezTo>
                      <a:pt x="3548215" y="2947874"/>
                      <a:pt x="3567574" y="2913797"/>
                      <a:pt x="3576673" y="2886501"/>
                    </a:cubicBezTo>
                    <a:cubicBezTo>
                      <a:pt x="3599598" y="2817727"/>
                      <a:pt x="3564625" y="2924390"/>
                      <a:pt x="3590321" y="2838734"/>
                    </a:cubicBezTo>
                    <a:cubicBezTo>
                      <a:pt x="3594455" y="2824955"/>
                      <a:pt x="3600479" y="2811747"/>
                      <a:pt x="3603968" y="2797791"/>
                    </a:cubicBezTo>
                    <a:cubicBezTo>
                      <a:pt x="3606243" y="2788692"/>
                      <a:pt x="3608097" y="2779478"/>
                      <a:pt x="3610792" y="2770495"/>
                    </a:cubicBezTo>
                    <a:cubicBezTo>
                      <a:pt x="3614926" y="2756716"/>
                      <a:pt x="3624440" y="2729552"/>
                      <a:pt x="3624440" y="2729552"/>
                    </a:cubicBezTo>
                    <a:cubicBezTo>
                      <a:pt x="3626715" y="2713630"/>
                      <a:pt x="3628387" y="2697610"/>
                      <a:pt x="3631264" y="2681785"/>
                    </a:cubicBezTo>
                    <a:cubicBezTo>
                      <a:pt x="3632942" y="2672558"/>
                      <a:pt x="3636662" y="2663759"/>
                      <a:pt x="3638088" y="2654489"/>
                    </a:cubicBezTo>
                    <a:cubicBezTo>
                      <a:pt x="3641220" y="2634131"/>
                      <a:pt x="3642959" y="2613579"/>
                      <a:pt x="3644912" y="2593074"/>
                    </a:cubicBezTo>
                    <a:cubicBezTo>
                      <a:pt x="3654269" y="2494821"/>
                      <a:pt x="3644491" y="2540164"/>
                      <a:pt x="3658559" y="2483892"/>
                    </a:cubicBezTo>
                    <a:cubicBezTo>
                      <a:pt x="3660834" y="2433850"/>
                      <a:pt x="3662158" y="2383756"/>
                      <a:pt x="3665383" y="2333767"/>
                    </a:cubicBezTo>
                    <a:cubicBezTo>
                      <a:pt x="3666709" y="2313212"/>
                      <a:pt x="3670948" y="2292911"/>
                      <a:pt x="3672207" y="2272352"/>
                    </a:cubicBezTo>
                    <a:cubicBezTo>
                      <a:pt x="3697355" y="1861603"/>
                      <a:pt x="3674782" y="2121203"/>
                      <a:pt x="3692679" y="1924334"/>
                    </a:cubicBezTo>
                    <a:cubicBezTo>
                      <a:pt x="3690404" y="1892489"/>
                      <a:pt x="3689381" y="1860531"/>
                      <a:pt x="3685855" y="1828800"/>
                    </a:cubicBezTo>
                    <a:cubicBezTo>
                      <a:pt x="3684136" y="1813329"/>
                      <a:pt x="3668814" y="1770855"/>
                      <a:pt x="3665383" y="1760561"/>
                    </a:cubicBezTo>
                    <a:cubicBezTo>
                      <a:pt x="3661715" y="1749558"/>
                      <a:pt x="3661372" y="1737694"/>
                      <a:pt x="3658559" y="1726442"/>
                    </a:cubicBezTo>
                    <a:cubicBezTo>
                      <a:pt x="3656814" y="1719464"/>
                      <a:pt x="3654010" y="1712794"/>
                      <a:pt x="3651735" y="1705970"/>
                    </a:cubicBezTo>
                    <a:cubicBezTo>
                      <a:pt x="3649461" y="1712794"/>
                      <a:pt x="3648129" y="1720008"/>
                      <a:pt x="3644912" y="1726442"/>
                    </a:cubicBezTo>
                    <a:cubicBezTo>
                      <a:pt x="3641244" y="1733777"/>
                      <a:pt x="3634595" y="1739419"/>
                      <a:pt x="3631264" y="1746913"/>
                    </a:cubicBezTo>
                    <a:cubicBezTo>
                      <a:pt x="3607329" y="1800766"/>
                      <a:pt x="3633972" y="1776954"/>
                      <a:pt x="3597144" y="1801504"/>
                    </a:cubicBezTo>
                    <a:cubicBezTo>
                      <a:pt x="3594870" y="1808328"/>
                      <a:pt x="3594814" y="1816359"/>
                      <a:pt x="3590321" y="1821976"/>
                    </a:cubicBezTo>
                    <a:cubicBezTo>
                      <a:pt x="3578918" y="1836230"/>
                      <a:pt x="3564426" y="1835999"/>
                      <a:pt x="3549377" y="1842448"/>
                    </a:cubicBezTo>
                    <a:cubicBezTo>
                      <a:pt x="3490351" y="1867744"/>
                      <a:pt x="3549621" y="1846915"/>
                      <a:pt x="3501610" y="1862919"/>
                    </a:cubicBezTo>
                    <a:lnTo>
                      <a:pt x="3378780" y="1835624"/>
                    </a:lnTo>
                    <a:cubicBezTo>
                      <a:pt x="3403850" y="1760413"/>
                      <a:pt x="3315206" y="1860775"/>
                      <a:pt x="3303856" y="1822129"/>
                    </a:cubicBezTo>
                    <a:cubicBezTo>
                      <a:pt x="3292506" y="1783483"/>
                      <a:pt x="3321869" y="1637315"/>
                      <a:pt x="3310679" y="1603747"/>
                    </a:cubicBezTo>
                    <a:cubicBezTo>
                      <a:pt x="3309541" y="1548014"/>
                      <a:pt x="3298190" y="1521873"/>
                      <a:pt x="3297030" y="1487731"/>
                    </a:cubicBezTo>
                    <a:cubicBezTo>
                      <a:pt x="3295870" y="1453589"/>
                      <a:pt x="3303741" y="1417113"/>
                      <a:pt x="3303718" y="1398895"/>
                    </a:cubicBezTo>
                    <a:cubicBezTo>
                      <a:pt x="3303695" y="1380677"/>
                      <a:pt x="3299169" y="1385248"/>
                      <a:pt x="3296894" y="1378424"/>
                    </a:cubicBezTo>
                    <a:lnTo>
                      <a:pt x="3290070" y="1357952"/>
                    </a:lnTo>
                    <a:cubicBezTo>
                      <a:pt x="3260936" y="1270550"/>
                      <a:pt x="3290435" y="1337712"/>
                      <a:pt x="3071706" y="1330657"/>
                    </a:cubicBezTo>
                    <a:cubicBezTo>
                      <a:pt x="2996643" y="1332931"/>
                      <a:pt x="2890854" y="1334049"/>
                      <a:pt x="2846518" y="1337480"/>
                    </a:cubicBezTo>
                    <a:cubicBezTo>
                      <a:pt x="2802182" y="1340911"/>
                      <a:pt x="2814770" y="1343261"/>
                      <a:pt x="2805691" y="1351242"/>
                    </a:cubicBezTo>
                    <a:cubicBezTo>
                      <a:pt x="2796612" y="1359223"/>
                      <a:pt x="2794337" y="1364911"/>
                      <a:pt x="2792043" y="1385364"/>
                    </a:cubicBezTo>
                    <a:cubicBezTo>
                      <a:pt x="2789749" y="1405817"/>
                      <a:pt x="2793084" y="1451231"/>
                      <a:pt x="2791927" y="1473958"/>
                    </a:cubicBezTo>
                    <a:cubicBezTo>
                      <a:pt x="2790770" y="1496685"/>
                      <a:pt x="2787378" y="1505803"/>
                      <a:pt x="2785103" y="1521725"/>
                    </a:cubicBezTo>
                    <a:cubicBezTo>
                      <a:pt x="2787378" y="1583140"/>
                      <a:pt x="2788780" y="1644594"/>
                      <a:pt x="2791927" y="1705970"/>
                    </a:cubicBezTo>
                    <a:cubicBezTo>
                      <a:pt x="2795975" y="1784908"/>
                      <a:pt x="2790974" y="1764529"/>
                      <a:pt x="2805574" y="1808328"/>
                    </a:cubicBezTo>
                    <a:cubicBezTo>
                      <a:pt x="2803299" y="1817427"/>
                      <a:pt x="2807733" y="1832929"/>
                      <a:pt x="2798750" y="1835624"/>
                    </a:cubicBezTo>
                    <a:cubicBezTo>
                      <a:pt x="2779021" y="1841543"/>
                      <a:pt x="2757876" y="1830322"/>
                      <a:pt x="2737335" y="1828800"/>
                    </a:cubicBezTo>
                    <a:cubicBezTo>
                      <a:pt x="2696441" y="1825771"/>
                      <a:pt x="2655449" y="1824251"/>
                      <a:pt x="2614506" y="1821976"/>
                    </a:cubicBezTo>
                    <a:cubicBezTo>
                      <a:pt x="2474490" y="1804474"/>
                      <a:pt x="2413185" y="1809440"/>
                      <a:pt x="2348374" y="1808328"/>
                    </a:cubicBezTo>
                    <a:cubicBezTo>
                      <a:pt x="2283563" y="1807216"/>
                      <a:pt x="2258605" y="1814142"/>
                      <a:pt x="2225638" y="1815305"/>
                    </a:cubicBezTo>
                    <a:cubicBezTo>
                      <a:pt x="2192671" y="1816468"/>
                      <a:pt x="2191518" y="1816443"/>
                      <a:pt x="2150573" y="1815305"/>
                    </a:cubicBezTo>
                    <a:cubicBezTo>
                      <a:pt x="2109628" y="1814168"/>
                      <a:pt x="2018652" y="1818741"/>
                      <a:pt x="1979968" y="1808480"/>
                    </a:cubicBezTo>
                    <a:cubicBezTo>
                      <a:pt x="1941284" y="1798219"/>
                      <a:pt x="1938942" y="1756012"/>
                      <a:pt x="1918470" y="1753737"/>
                    </a:cubicBezTo>
                    <a:lnTo>
                      <a:pt x="1877527" y="1692322"/>
                    </a:lnTo>
                    <a:cubicBezTo>
                      <a:pt x="1872978" y="1685498"/>
                      <a:pt x="1869678" y="1677650"/>
                      <a:pt x="1863879" y="1671851"/>
                    </a:cubicBezTo>
                    <a:cubicBezTo>
                      <a:pt x="1850231" y="1658203"/>
                      <a:pt x="1833641" y="1646967"/>
                      <a:pt x="1822935" y="1630907"/>
                    </a:cubicBezTo>
                    <a:cubicBezTo>
                      <a:pt x="1791091" y="1583140"/>
                      <a:pt x="1809288" y="1599062"/>
                      <a:pt x="1775168" y="1576316"/>
                    </a:cubicBezTo>
                    <a:cubicBezTo>
                      <a:pt x="1758759" y="1551702"/>
                      <a:pt x="1748623" y="1533598"/>
                      <a:pt x="1720577" y="1514901"/>
                    </a:cubicBezTo>
                    <a:cubicBezTo>
                      <a:pt x="1706929" y="1505803"/>
                      <a:pt x="1691232" y="1499204"/>
                      <a:pt x="1679634" y="1487606"/>
                    </a:cubicBezTo>
                    <a:cubicBezTo>
                      <a:pt x="1647564" y="1455536"/>
                      <a:pt x="1667192" y="1472487"/>
                      <a:pt x="1618219" y="1439839"/>
                    </a:cubicBezTo>
                    <a:cubicBezTo>
                      <a:pt x="1602160" y="1429133"/>
                      <a:pt x="1590924" y="1412543"/>
                      <a:pt x="1577276" y="1398895"/>
                    </a:cubicBezTo>
                    <a:cubicBezTo>
                      <a:pt x="1565678" y="1387297"/>
                      <a:pt x="1549981" y="1380698"/>
                      <a:pt x="1536333" y="1371600"/>
                    </a:cubicBezTo>
                    <a:cubicBezTo>
                      <a:pt x="1517092" y="1358773"/>
                      <a:pt x="1499410" y="1326452"/>
                      <a:pt x="1488565" y="1310185"/>
                    </a:cubicBezTo>
                    <a:cubicBezTo>
                      <a:pt x="1483212" y="1302155"/>
                      <a:pt x="1476124" y="1295066"/>
                      <a:pt x="1468094" y="1289713"/>
                    </a:cubicBezTo>
                    <a:cubicBezTo>
                      <a:pt x="1462109" y="1285723"/>
                      <a:pt x="1454446" y="1285164"/>
                      <a:pt x="1447622" y="1282889"/>
                    </a:cubicBezTo>
                    <a:cubicBezTo>
                      <a:pt x="1430469" y="1231433"/>
                      <a:pt x="1455602" y="1292866"/>
                      <a:pt x="1420327" y="1248770"/>
                    </a:cubicBezTo>
                    <a:cubicBezTo>
                      <a:pt x="1382662" y="1201688"/>
                      <a:pt x="1451694" y="1253757"/>
                      <a:pt x="1393031" y="1214651"/>
                    </a:cubicBezTo>
                    <a:cubicBezTo>
                      <a:pt x="1388482" y="1207827"/>
                      <a:pt x="1384832" y="1200309"/>
                      <a:pt x="1379383" y="1194179"/>
                    </a:cubicBezTo>
                    <a:cubicBezTo>
                      <a:pt x="1366560" y="1179753"/>
                      <a:pt x="1349146" y="1169295"/>
                      <a:pt x="1338440" y="1153236"/>
                    </a:cubicBezTo>
                    <a:cubicBezTo>
                      <a:pt x="1320802" y="1126779"/>
                      <a:pt x="1332573" y="1135358"/>
                      <a:pt x="1304321" y="1125940"/>
                    </a:cubicBezTo>
                    <a:cubicBezTo>
                      <a:pt x="1299772" y="1116842"/>
                      <a:pt x="1297185" y="1106460"/>
                      <a:pt x="1290673" y="1098645"/>
                    </a:cubicBezTo>
                    <a:cubicBezTo>
                      <a:pt x="1285422" y="1092345"/>
                      <a:pt x="1276875" y="1089764"/>
                      <a:pt x="1270201" y="1084997"/>
                    </a:cubicBezTo>
                    <a:cubicBezTo>
                      <a:pt x="1260946" y="1078386"/>
                      <a:pt x="1238348" y="1099770"/>
                      <a:pt x="1242906" y="1064525"/>
                    </a:cubicBezTo>
                    <a:cubicBezTo>
                      <a:pt x="1247464" y="1029281"/>
                      <a:pt x="1279336" y="937195"/>
                      <a:pt x="1297551" y="873530"/>
                    </a:cubicBezTo>
                    <a:cubicBezTo>
                      <a:pt x="1274805" y="858745"/>
                      <a:pt x="1339633" y="773438"/>
                      <a:pt x="1345320" y="743866"/>
                    </a:cubicBezTo>
                    <a:cubicBezTo>
                      <a:pt x="1351007" y="714294"/>
                      <a:pt x="1347595" y="704057"/>
                      <a:pt x="1331672" y="696095"/>
                    </a:cubicBezTo>
                    <a:cubicBezTo>
                      <a:pt x="1315749" y="688133"/>
                      <a:pt x="1267979" y="707468"/>
                      <a:pt x="1249782" y="696095"/>
                    </a:cubicBezTo>
                    <a:cubicBezTo>
                      <a:pt x="1231585" y="684722"/>
                      <a:pt x="1163388" y="646105"/>
                      <a:pt x="1113344" y="621082"/>
                    </a:cubicBezTo>
                    <a:cubicBezTo>
                      <a:pt x="1063300" y="596059"/>
                      <a:pt x="994043" y="568714"/>
                      <a:pt x="949519" y="545956"/>
                    </a:cubicBezTo>
                    <a:cubicBezTo>
                      <a:pt x="904995" y="523198"/>
                      <a:pt x="874624" y="506138"/>
                      <a:pt x="846197" y="484536"/>
                    </a:cubicBezTo>
                    <a:cubicBezTo>
                      <a:pt x="802985" y="495916"/>
                      <a:pt x="769663" y="462931"/>
                      <a:pt x="772090" y="450415"/>
                    </a:cubicBezTo>
                    <a:cubicBezTo>
                      <a:pt x="773381" y="414014"/>
                      <a:pt x="735694" y="440177"/>
                      <a:pt x="717496" y="429940"/>
                    </a:cubicBezTo>
                    <a:cubicBezTo>
                      <a:pt x="699298" y="419703"/>
                      <a:pt x="675415" y="398093"/>
                      <a:pt x="662904" y="388994"/>
                    </a:cubicBezTo>
                    <a:cubicBezTo>
                      <a:pt x="650393" y="379895"/>
                      <a:pt x="657216" y="378757"/>
                      <a:pt x="642430" y="375345"/>
                    </a:cubicBezTo>
                    <a:cubicBezTo>
                      <a:pt x="627644" y="371933"/>
                      <a:pt x="587833" y="371928"/>
                      <a:pt x="574189" y="368521"/>
                    </a:cubicBezTo>
                    <a:cubicBezTo>
                      <a:pt x="560545" y="365114"/>
                      <a:pt x="574212" y="359449"/>
                      <a:pt x="560564" y="354900"/>
                    </a:cubicBezTo>
                    <a:cubicBezTo>
                      <a:pt x="560563" y="354900"/>
                      <a:pt x="656079" y="204736"/>
                      <a:pt x="669728" y="163787"/>
                    </a:cubicBezTo>
                    <a:cubicBezTo>
                      <a:pt x="683377" y="122838"/>
                      <a:pt x="657235" y="125125"/>
                      <a:pt x="642457" y="109204"/>
                    </a:cubicBezTo>
                    <a:cubicBezTo>
                      <a:pt x="627679" y="93283"/>
                      <a:pt x="602674" y="80775"/>
                      <a:pt x="581060" y="68261"/>
                    </a:cubicBezTo>
                    <a:cubicBezTo>
                      <a:pt x="559446" y="55747"/>
                      <a:pt x="529836" y="45496"/>
                      <a:pt x="512772" y="34122"/>
                    </a:cubicBezTo>
                    <a:cubicBezTo>
                      <a:pt x="499949" y="19696"/>
                      <a:pt x="464983" y="40943"/>
                      <a:pt x="451335" y="27295"/>
                    </a:cubicBezTo>
                    <a:cubicBezTo>
                      <a:pt x="445536" y="21496"/>
                      <a:pt x="445649" y="4549"/>
                      <a:pt x="444512" y="0"/>
                    </a:cubicBezTo>
                    <a:close/>
                  </a:path>
                </a:pathLst>
              </a:custGeom>
              <a:noFill/>
              <a:ln w="25400" cap="flat" cmpd="sng" algn="ctr">
                <a:solidFill>
                  <a:srgbClr val="00B050"/>
                </a:solidFill>
                <a:prstDash val="solid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ja-JP" altLang="en-US"/>
              </a:p>
            </p:txBody>
          </p:sp>
        </p:grpSp>
        <p:sp>
          <p:nvSpPr>
            <p:cNvPr id="33" name="フリーフォーム 32"/>
            <p:cNvSpPr/>
            <p:nvPr/>
          </p:nvSpPr>
          <p:spPr>
            <a:xfrm>
              <a:off x="1818167" y="1063256"/>
              <a:ext cx="5784112" cy="4231758"/>
            </a:xfrm>
            <a:custGeom>
              <a:avLst/>
              <a:gdLst>
                <a:gd name="connsiteX0" fmla="*/ 0 w 5784112"/>
                <a:gd name="connsiteY0" fmla="*/ 10632 h 4231758"/>
                <a:gd name="connsiteX1" fmla="*/ 10633 w 5784112"/>
                <a:gd name="connsiteY1" fmla="*/ 850604 h 4231758"/>
                <a:gd name="connsiteX2" fmla="*/ 574159 w 5784112"/>
                <a:gd name="connsiteY2" fmla="*/ 1148316 h 4231758"/>
                <a:gd name="connsiteX3" fmla="*/ 1084521 w 5784112"/>
                <a:gd name="connsiteY3" fmla="*/ 1318437 h 4231758"/>
                <a:gd name="connsiteX4" fmla="*/ 1488559 w 5784112"/>
                <a:gd name="connsiteY4" fmla="*/ 1339702 h 4231758"/>
                <a:gd name="connsiteX5" fmla="*/ 2115880 w 5784112"/>
                <a:gd name="connsiteY5" fmla="*/ 1371600 h 4231758"/>
                <a:gd name="connsiteX6" fmla="*/ 2286000 w 5784112"/>
                <a:gd name="connsiteY6" fmla="*/ 1552353 h 4231758"/>
                <a:gd name="connsiteX7" fmla="*/ 2870791 w 5784112"/>
                <a:gd name="connsiteY7" fmla="*/ 1754372 h 4231758"/>
                <a:gd name="connsiteX8" fmla="*/ 3072810 w 5784112"/>
                <a:gd name="connsiteY8" fmla="*/ 1913860 h 4231758"/>
                <a:gd name="connsiteX9" fmla="*/ 3572540 w 5784112"/>
                <a:gd name="connsiteY9" fmla="*/ 2541181 h 4231758"/>
                <a:gd name="connsiteX10" fmla="*/ 4029740 w 5784112"/>
                <a:gd name="connsiteY10" fmla="*/ 2647507 h 4231758"/>
                <a:gd name="connsiteX11" fmla="*/ 4338084 w 5784112"/>
                <a:gd name="connsiteY11" fmla="*/ 2998381 h 4231758"/>
                <a:gd name="connsiteX12" fmla="*/ 4455042 w 5784112"/>
                <a:gd name="connsiteY12" fmla="*/ 3072809 h 4231758"/>
                <a:gd name="connsiteX13" fmla="*/ 4667693 w 5784112"/>
                <a:gd name="connsiteY13" fmla="*/ 3062177 h 4231758"/>
                <a:gd name="connsiteX14" fmla="*/ 4720856 w 5784112"/>
                <a:gd name="connsiteY14" fmla="*/ 3030279 h 4231758"/>
                <a:gd name="connsiteX15" fmla="*/ 4848447 w 5784112"/>
                <a:gd name="connsiteY15" fmla="*/ 3125972 h 4231758"/>
                <a:gd name="connsiteX16" fmla="*/ 4986670 w 5784112"/>
                <a:gd name="connsiteY16" fmla="*/ 3125972 h 4231758"/>
                <a:gd name="connsiteX17" fmla="*/ 5114261 w 5784112"/>
                <a:gd name="connsiteY17" fmla="*/ 2828260 h 4231758"/>
                <a:gd name="connsiteX18" fmla="*/ 5252484 w 5784112"/>
                <a:gd name="connsiteY18" fmla="*/ 3147237 h 4231758"/>
                <a:gd name="connsiteX19" fmla="*/ 5220586 w 5784112"/>
                <a:gd name="connsiteY19" fmla="*/ 3625702 h 4231758"/>
                <a:gd name="connsiteX20" fmla="*/ 5178056 w 5784112"/>
                <a:gd name="connsiteY20" fmla="*/ 3721395 h 4231758"/>
                <a:gd name="connsiteX21" fmla="*/ 5380075 w 5784112"/>
                <a:gd name="connsiteY21" fmla="*/ 4072270 h 4231758"/>
                <a:gd name="connsiteX22" fmla="*/ 5613991 w 5784112"/>
                <a:gd name="connsiteY22" fmla="*/ 4082902 h 4231758"/>
                <a:gd name="connsiteX23" fmla="*/ 5773480 w 5784112"/>
                <a:gd name="connsiteY23" fmla="*/ 4231758 h 4231758"/>
                <a:gd name="connsiteX24" fmla="*/ 5784112 w 5784112"/>
                <a:gd name="connsiteY24" fmla="*/ 0 h 4231758"/>
                <a:gd name="connsiteX25" fmla="*/ 0 w 5784112"/>
                <a:gd name="connsiteY25" fmla="*/ 10632 h 42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784112" h="4231758">
                  <a:moveTo>
                    <a:pt x="0" y="10632"/>
                  </a:moveTo>
                  <a:lnTo>
                    <a:pt x="10633" y="850604"/>
                  </a:lnTo>
                  <a:lnTo>
                    <a:pt x="574159" y="1148316"/>
                  </a:lnTo>
                  <a:lnTo>
                    <a:pt x="1084521" y="1318437"/>
                  </a:lnTo>
                  <a:lnTo>
                    <a:pt x="1488559" y="1339702"/>
                  </a:lnTo>
                  <a:lnTo>
                    <a:pt x="2115880" y="1371600"/>
                  </a:lnTo>
                  <a:lnTo>
                    <a:pt x="2286000" y="1552353"/>
                  </a:lnTo>
                  <a:lnTo>
                    <a:pt x="2870791" y="1754372"/>
                  </a:lnTo>
                  <a:lnTo>
                    <a:pt x="3072810" y="1913860"/>
                  </a:lnTo>
                  <a:lnTo>
                    <a:pt x="3572540" y="2541181"/>
                  </a:lnTo>
                  <a:lnTo>
                    <a:pt x="4029740" y="2647507"/>
                  </a:lnTo>
                  <a:lnTo>
                    <a:pt x="4338084" y="2998381"/>
                  </a:lnTo>
                  <a:lnTo>
                    <a:pt x="4455042" y="3072809"/>
                  </a:lnTo>
                  <a:lnTo>
                    <a:pt x="4667693" y="3062177"/>
                  </a:lnTo>
                  <a:lnTo>
                    <a:pt x="4720856" y="3030279"/>
                  </a:lnTo>
                  <a:lnTo>
                    <a:pt x="4848447" y="3125972"/>
                  </a:lnTo>
                  <a:lnTo>
                    <a:pt x="4986670" y="3125972"/>
                  </a:lnTo>
                  <a:lnTo>
                    <a:pt x="5114261" y="2828260"/>
                  </a:lnTo>
                  <a:lnTo>
                    <a:pt x="5252484" y="3147237"/>
                  </a:lnTo>
                  <a:lnTo>
                    <a:pt x="5220586" y="3625702"/>
                  </a:lnTo>
                  <a:lnTo>
                    <a:pt x="5178056" y="3721395"/>
                  </a:lnTo>
                  <a:lnTo>
                    <a:pt x="5380075" y="4072270"/>
                  </a:lnTo>
                  <a:lnTo>
                    <a:pt x="5613991" y="4082902"/>
                  </a:lnTo>
                  <a:lnTo>
                    <a:pt x="5773480" y="4231758"/>
                  </a:lnTo>
                  <a:lnTo>
                    <a:pt x="5784112" y="0"/>
                  </a:lnTo>
                  <a:lnTo>
                    <a:pt x="0" y="10632"/>
                  </a:ln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aphicFrame>
          <p:nvGraphicFramePr>
            <p:cNvPr id="36" name="グラフ 35"/>
            <p:cNvGraphicFramePr>
              <a:graphicFrameLocks/>
            </p:cNvGraphicFramePr>
            <p:nvPr>
              <p:extLst>
                <p:ext uri="{D42A27DB-BD31-4B8C-83A1-F6EECF244321}">
                  <p14:modId xmlns:p14="http://schemas.microsoft.com/office/powerpoint/2010/main" val="3325841596"/>
                </p:ext>
              </p:extLst>
            </p:nvPr>
          </p:nvGraphicFramePr>
          <p:xfrm>
            <a:off x="1619672" y="896527"/>
            <a:ext cx="6170643" cy="562881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</p:grpSp>
      <p:sp>
        <p:nvSpPr>
          <p:cNvPr id="35" name="テキスト ボックス 34"/>
          <p:cNvSpPr txBox="1"/>
          <p:nvPr/>
        </p:nvSpPr>
        <p:spPr>
          <a:xfrm>
            <a:off x="5830681" y="1340768"/>
            <a:ext cx="1439055" cy="52322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just"/>
            <a:r>
              <a:rPr kumimoji="1" lang="ja-JP" altLang="en-US" sz="2800" dirty="0" smtClean="0"/>
              <a:t>標高：</a:t>
            </a:r>
            <a:r>
              <a:rPr kumimoji="1" lang="ja-JP" altLang="en-US" sz="2800" dirty="0" smtClean="0">
                <a:solidFill>
                  <a:srgbClr val="FF0000"/>
                </a:solidFill>
              </a:rPr>
              <a:t>高</a:t>
            </a:r>
            <a:endParaRPr kumimoji="1" lang="ja-JP" altLang="en-US" sz="2800" dirty="0">
              <a:solidFill>
                <a:srgbClr val="FF0000"/>
              </a:solidFill>
            </a:endParaRPr>
          </a:p>
        </p:txBody>
      </p:sp>
      <p:grpSp>
        <p:nvGrpSpPr>
          <p:cNvPr id="38" name="グループ化 37"/>
          <p:cNvGrpSpPr/>
          <p:nvPr/>
        </p:nvGrpSpPr>
        <p:grpSpPr>
          <a:xfrm>
            <a:off x="2195736" y="4797152"/>
            <a:ext cx="1895474" cy="638181"/>
            <a:chOff x="24706" y="0"/>
            <a:chExt cx="1496427" cy="486473"/>
          </a:xfrm>
        </p:grpSpPr>
        <p:grpSp>
          <p:nvGrpSpPr>
            <p:cNvPr id="39" name="グループ化 38"/>
            <p:cNvGrpSpPr/>
            <p:nvPr/>
          </p:nvGrpSpPr>
          <p:grpSpPr>
            <a:xfrm>
              <a:off x="24706" y="0"/>
              <a:ext cx="1496427" cy="486473"/>
              <a:chOff x="25159" y="0"/>
              <a:chExt cx="1523838" cy="486716"/>
            </a:xfrm>
          </p:grpSpPr>
          <p:sp>
            <p:nvSpPr>
              <p:cNvPr id="41" name="テキスト ボックス 64"/>
              <p:cNvSpPr txBox="1"/>
              <p:nvPr/>
            </p:nvSpPr>
            <p:spPr>
              <a:xfrm>
                <a:off x="25159" y="0"/>
                <a:ext cx="1523838" cy="486716"/>
              </a:xfrm>
              <a:prstGeom prst="rect">
                <a:avLst/>
              </a:prstGeom>
              <a:solidFill>
                <a:sysClr val="window" lastClr="FFFFFF"/>
              </a:solidFill>
              <a:ln w="6350">
                <a:solidFill>
                  <a:prstClr val="black"/>
                </a:solidFill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indent="200025" algn="l">
                  <a:spcAft>
                    <a:spcPts val="0"/>
                  </a:spcAft>
                </a:pPr>
                <a:r>
                  <a:rPr lang="ja-JP" sz="1400" kern="100" dirty="0">
                    <a:effectLst/>
                    <a:latin typeface="Century"/>
                    <a:ea typeface="ＭＳ 明朝"/>
                    <a:cs typeface="Times New Roman"/>
                  </a:rPr>
                  <a:t>：風速計</a:t>
                </a:r>
                <a:r>
                  <a:rPr lang="en-US" sz="1400" kern="100" dirty="0">
                    <a:effectLst/>
                    <a:latin typeface="Century"/>
                    <a:ea typeface="ＭＳ 明朝"/>
                    <a:cs typeface="Times New Roman"/>
                  </a:rPr>
                  <a:t> + </a:t>
                </a:r>
                <a:r>
                  <a:rPr lang="ja-JP" altLang="en-US" sz="1400" kern="100" dirty="0">
                    <a:effectLst/>
                    <a:latin typeface="Century"/>
                    <a:ea typeface="ＭＳ 明朝"/>
                    <a:cs typeface="Times New Roman"/>
                  </a:rPr>
                  <a:t>温度計</a:t>
                </a:r>
                <a:r>
                  <a:rPr lang="ja-JP" sz="1400" kern="100" dirty="0">
                    <a:effectLst/>
                    <a:latin typeface="Century"/>
                    <a:ea typeface="ＭＳ 明朝"/>
                    <a:cs typeface="Times New Roman"/>
                  </a:rPr>
                  <a:t>　</a:t>
                </a:r>
              </a:p>
              <a:p>
                <a:pPr algn="l">
                  <a:spcAft>
                    <a:spcPts val="0"/>
                  </a:spcAft>
                </a:pPr>
                <a:r>
                  <a:rPr lang="en-US" altLang="ja-JP" sz="1400" kern="100" dirty="0">
                    <a:effectLst/>
                    <a:latin typeface="Century"/>
                    <a:ea typeface="ＭＳ 明朝"/>
                    <a:cs typeface="Times New Roman"/>
                  </a:rPr>
                  <a:t>    </a:t>
                </a:r>
                <a:r>
                  <a:rPr lang="ja-JP" sz="1400" kern="100" dirty="0">
                    <a:effectLst/>
                    <a:latin typeface="Century"/>
                    <a:ea typeface="ＭＳ 明朝"/>
                    <a:cs typeface="Times New Roman"/>
                  </a:rPr>
                  <a:t>：</a:t>
                </a:r>
                <a:r>
                  <a:rPr lang="ja-JP" altLang="en-US" sz="1400" kern="100" dirty="0">
                    <a:effectLst/>
                    <a:latin typeface="Century"/>
                    <a:ea typeface="ＭＳ 明朝"/>
                    <a:cs typeface="Times New Roman"/>
                  </a:rPr>
                  <a:t>温度計</a:t>
                </a:r>
                <a:r>
                  <a:rPr lang="ja-JP" sz="1400" kern="100" dirty="0">
                    <a:effectLst/>
                    <a:latin typeface="Century"/>
                    <a:ea typeface="ＭＳ 明朝"/>
                    <a:cs typeface="Times New Roman"/>
                  </a:rPr>
                  <a:t>のみ　</a:t>
                </a:r>
              </a:p>
            </p:txBody>
          </p:sp>
          <p:pic>
            <p:nvPicPr>
              <p:cNvPr id="42" name="図 41"/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1435" y="267915"/>
                <a:ext cx="125256" cy="125254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sp>
          <p:nvSpPr>
            <p:cNvPr id="40" name="フローチャート : 判断 39"/>
            <p:cNvSpPr/>
            <p:nvPr/>
          </p:nvSpPr>
          <p:spPr>
            <a:xfrm>
              <a:off x="116243" y="89486"/>
              <a:ext cx="131971" cy="134414"/>
            </a:xfrm>
            <a:prstGeom prst="flowChartDecision">
              <a:avLst/>
            </a:prstGeom>
            <a:solidFill>
              <a:srgbClr val="00B050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>
              <a:lvl1pPr marL="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endParaRPr kumimoji="1" lang="ja-JP" altLang="en-US" sz="1100"/>
            </a:p>
          </p:txBody>
        </p:sp>
      </p:grpSp>
    </p:spTree>
    <p:extLst>
      <p:ext uri="{BB962C8B-B14F-4D97-AF65-F5344CB8AC3E}">
        <p14:creationId xmlns:p14="http://schemas.microsoft.com/office/powerpoint/2010/main" val="36337931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" name="グループ化 45"/>
          <p:cNvGrpSpPr/>
          <p:nvPr/>
        </p:nvGrpSpPr>
        <p:grpSpPr>
          <a:xfrm>
            <a:off x="899592" y="548680"/>
            <a:ext cx="6891164" cy="5861451"/>
            <a:chOff x="899592" y="548680"/>
            <a:chExt cx="6891164" cy="5861451"/>
          </a:xfrm>
        </p:grpSpPr>
        <p:grpSp>
          <p:nvGrpSpPr>
            <p:cNvPr id="2" name="グループ化 1"/>
            <p:cNvGrpSpPr/>
            <p:nvPr/>
          </p:nvGrpSpPr>
          <p:grpSpPr>
            <a:xfrm>
              <a:off x="1824663" y="1072197"/>
              <a:ext cx="5777292" cy="5249227"/>
              <a:chOff x="2339752" y="1268760"/>
              <a:chExt cx="5252085" cy="4772025"/>
            </a:xfrm>
          </p:grpSpPr>
          <p:pic>
            <p:nvPicPr>
              <p:cNvPr id="5" name="図 4"/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339752" y="1268760"/>
                <a:ext cx="5252085" cy="4772025"/>
              </a:xfrm>
              <a:prstGeom prst="rect">
                <a:avLst/>
              </a:prstGeom>
            </p:spPr>
          </p:pic>
          <p:sp>
            <p:nvSpPr>
              <p:cNvPr id="7" name="フリーフォーム 6"/>
              <p:cNvSpPr>
                <a:spLocks noChangeAspect="1"/>
              </p:cNvSpPr>
              <p:nvPr/>
            </p:nvSpPr>
            <p:spPr>
              <a:xfrm>
                <a:off x="6454841" y="2261712"/>
                <a:ext cx="361726" cy="591224"/>
              </a:xfrm>
              <a:custGeom>
                <a:avLst/>
                <a:gdLst>
                  <a:gd name="connsiteX0" fmla="*/ 0 w 486889"/>
                  <a:gd name="connsiteY0" fmla="*/ 0 h 795647"/>
                  <a:gd name="connsiteX1" fmla="*/ 154380 w 486889"/>
                  <a:gd name="connsiteY1" fmla="*/ 795647 h 795647"/>
                  <a:gd name="connsiteX2" fmla="*/ 486889 w 486889"/>
                  <a:gd name="connsiteY2" fmla="*/ 783771 h 795647"/>
                  <a:gd name="connsiteX3" fmla="*/ 356260 w 486889"/>
                  <a:gd name="connsiteY3" fmla="*/ 47501 h 795647"/>
                  <a:gd name="connsiteX4" fmla="*/ 0 w 486889"/>
                  <a:gd name="connsiteY4" fmla="*/ 0 h 795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6889" h="795647">
                    <a:moveTo>
                      <a:pt x="0" y="0"/>
                    </a:moveTo>
                    <a:lnTo>
                      <a:pt x="154380" y="795647"/>
                    </a:lnTo>
                    <a:lnTo>
                      <a:pt x="486889" y="783771"/>
                    </a:lnTo>
                    <a:lnTo>
                      <a:pt x="356260" y="4750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5400">
                <a:solidFill>
                  <a:srgbClr val="00B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ja-JP" altLang="en-US"/>
              </a:p>
            </p:txBody>
          </p:sp>
          <p:sp>
            <p:nvSpPr>
              <p:cNvPr id="8" name="フリーフォーム 7"/>
              <p:cNvSpPr>
                <a:spLocks noChangeAspect="1"/>
              </p:cNvSpPr>
              <p:nvPr/>
            </p:nvSpPr>
            <p:spPr>
              <a:xfrm>
                <a:off x="3779913" y="3712202"/>
                <a:ext cx="532308" cy="415036"/>
              </a:xfrm>
              <a:custGeom>
                <a:avLst/>
                <a:gdLst>
                  <a:gd name="connsiteX0" fmla="*/ 106878 w 700645"/>
                  <a:gd name="connsiteY0" fmla="*/ 0 h 546265"/>
                  <a:gd name="connsiteX1" fmla="*/ 700645 w 700645"/>
                  <a:gd name="connsiteY1" fmla="*/ 403762 h 546265"/>
                  <a:gd name="connsiteX2" fmla="*/ 546265 w 700645"/>
                  <a:gd name="connsiteY2" fmla="*/ 546265 h 546265"/>
                  <a:gd name="connsiteX3" fmla="*/ 0 w 700645"/>
                  <a:gd name="connsiteY3" fmla="*/ 213756 h 546265"/>
                  <a:gd name="connsiteX4" fmla="*/ 106878 w 700645"/>
                  <a:gd name="connsiteY4" fmla="*/ 0 h 546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0645" h="546265">
                    <a:moveTo>
                      <a:pt x="106878" y="0"/>
                    </a:moveTo>
                    <a:lnTo>
                      <a:pt x="700645" y="403762"/>
                    </a:lnTo>
                    <a:lnTo>
                      <a:pt x="546265" y="546265"/>
                    </a:lnTo>
                    <a:lnTo>
                      <a:pt x="0" y="213756"/>
                    </a:lnTo>
                    <a:lnTo>
                      <a:pt x="106878" y="0"/>
                    </a:lnTo>
                    <a:close/>
                  </a:path>
                </a:pathLst>
              </a:custGeom>
              <a:noFill/>
              <a:ln w="25400">
                <a:solidFill>
                  <a:srgbClr val="00B05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ja-JP" altLang="en-US"/>
              </a:p>
            </p:txBody>
          </p:sp>
          <p:sp>
            <p:nvSpPr>
              <p:cNvPr id="9" name="フリーフォーム 8"/>
              <p:cNvSpPr>
                <a:spLocks noChangeAspect="1"/>
              </p:cNvSpPr>
              <p:nvPr/>
            </p:nvSpPr>
            <p:spPr>
              <a:xfrm>
                <a:off x="4124597" y="2242669"/>
                <a:ext cx="2767476" cy="3027955"/>
              </a:xfrm>
              <a:custGeom>
                <a:avLst/>
                <a:gdLst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283246 w 3692679"/>
                  <a:gd name="connsiteY222" fmla="*/ 1856095 h 4046561"/>
                  <a:gd name="connsiteX223" fmla="*/ 3167240 w 3692679"/>
                  <a:gd name="connsiteY223" fmla="*/ 1849271 h 4046561"/>
                  <a:gd name="connsiteX224" fmla="*/ 3201359 w 3692679"/>
                  <a:gd name="connsiteY224" fmla="*/ 1842448 h 4046561"/>
                  <a:gd name="connsiteX225" fmla="*/ 3378780 w 3692679"/>
                  <a:gd name="connsiteY225" fmla="*/ 1835624 h 4046561"/>
                  <a:gd name="connsiteX226" fmla="*/ 3385604 w 3692679"/>
                  <a:gd name="connsiteY226" fmla="*/ 1678674 h 4046561"/>
                  <a:gd name="connsiteX227" fmla="*/ 3371956 w 3692679"/>
                  <a:gd name="connsiteY227" fmla="*/ 1603612 h 4046561"/>
                  <a:gd name="connsiteX228" fmla="*/ 3365133 w 3692679"/>
                  <a:gd name="connsiteY228" fmla="*/ 1562668 h 4046561"/>
                  <a:gd name="connsiteX229" fmla="*/ 3344661 w 3692679"/>
                  <a:gd name="connsiteY229" fmla="*/ 1501254 h 4046561"/>
                  <a:gd name="connsiteX230" fmla="*/ 3337837 w 3692679"/>
                  <a:gd name="connsiteY230" fmla="*/ 1480782 h 4046561"/>
                  <a:gd name="connsiteX231" fmla="*/ 3331013 w 3692679"/>
                  <a:gd name="connsiteY231" fmla="*/ 1460310 h 4046561"/>
                  <a:gd name="connsiteX232" fmla="*/ 3317365 w 3692679"/>
                  <a:gd name="connsiteY232" fmla="*/ 1439839 h 4046561"/>
                  <a:gd name="connsiteX233" fmla="*/ 3303718 w 3692679"/>
                  <a:gd name="connsiteY233" fmla="*/ 1398895 h 4046561"/>
                  <a:gd name="connsiteX234" fmla="*/ 3296894 w 3692679"/>
                  <a:gd name="connsiteY234" fmla="*/ 1378424 h 4046561"/>
                  <a:gd name="connsiteX235" fmla="*/ 3290070 w 3692679"/>
                  <a:gd name="connsiteY235" fmla="*/ 1357952 h 4046561"/>
                  <a:gd name="connsiteX236" fmla="*/ 3071706 w 3692679"/>
                  <a:gd name="connsiteY236" fmla="*/ 1330657 h 4046561"/>
                  <a:gd name="connsiteX237" fmla="*/ 2846518 w 3692679"/>
                  <a:gd name="connsiteY237" fmla="*/ 1337480 h 4046561"/>
                  <a:gd name="connsiteX238" fmla="*/ 2826046 w 3692679"/>
                  <a:gd name="connsiteY238" fmla="*/ 1351128 h 4046561"/>
                  <a:gd name="connsiteX239" fmla="*/ 2812398 w 3692679"/>
                  <a:gd name="connsiteY239" fmla="*/ 1392071 h 4046561"/>
                  <a:gd name="connsiteX240" fmla="*/ 2805574 w 3692679"/>
                  <a:gd name="connsiteY240" fmla="*/ 1419367 h 4046561"/>
                  <a:gd name="connsiteX241" fmla="*/ 2791927 w 3692679"/>
                  <a:gd name="connsiteY241" fmla="*/ 1473958 h 4046561"/>
                  <a:gd name="connsiteX242" fmla="*/ 2785103 w 3692679"/>
                  <a:gd name="connsiteY242" fmla="*/ 1521725 h 4046561"/>
                  <a:gd name="connsiteX243" fmla="*/ 2791927 w 3692679"/>
                  <a:gd name="connsiteY243" fmla="*/ 1705970 h 4046561"/>
                  <a:gd name="connsiteX244" fmla="*/ 2805574 w 3692679"/>
                  <a:gd name="connsiteY244" fmla="*/ 1808328 h 4046561"/>
                  <a:gd name="connsiteX245" fmla="*/ 2798750 w 3692679"/>
                  <a:gd name="connsiteY245" fmla="*/ 1835624 h 4046561"/>
                  <a:gd name="connsiteX246" fmla="*/ 2737335 w 3692679"/>
                  <a:gd name="connsiteY246" fmla="*/ 1828800 h 4046561"/>
                  <a:gd name="connsiteX247" fmla="*/ 2614506 w 3692679"/>
                  <a:gd name="connsiteY247" fmla="*/ 1821976 h 4046561"/>
                  <a:gd name="connsiteX248" fmla="*/ 2348374 w 3692679"/>
                  <a:gd name="connsiteY248" fmla="*/ 1808328 h 4046561"/>
                  <a:gd name="connsiteX249" fmla="*/ 2246016 w 3692679"/>
                  <a:gd name="connsiteY249" fmla="*/ 1794680 h 4046561"/>
                  <a:gd name="connsiteX250" fmla="*/ 2218721 w 3692679"/>
                  <a:gd name="connsiteY250" fmla="*/ 1787857 h 4046561"/>
                  <a:gd name="connsiteX251" fmla="*/ 2184601 w 3692679"/>
                  <a:gd name="connsiteY251" fmla="*/ 1781033 h 4046561"/>
                  <a:gd name="connsiteX252" fmla="*/ 2164130 w 3692679"/>
                  <a:gd name="connsiteY252" fmla="*/ 1774209 h 4046561"/>
                  <a:gd name="connsiteX253" fmla="*/ 1979885 w 3692679"/>
                  <a:gd name="connsiteY253" fmla="*/ 1760561 h 4046561"/>
                  <a:gd name="connsiteX254" fmla="*/ 1918470 w 3692679"/>
                  <a:gd name="connsiteY254" fmla="*/ 1753737 h 4046561"/>
                  <a:gd name="connsiteX255" fmla="*/ 1877527 w 3692679"/>
                  <a:gd name="connsiteY255" fmla="*/ 1692322 h 4046561"/>
                  <a:gd name="connsiteX256" fmla="*/ 1863879 w 3692679"/>
                  <a:gd name="connsiteY256" fmla="*/ 1671851 h 4046561"/>
                  <a:gd name="connsiteX257" fmla="*/ 1822935 w 3692679"/>
                  <a:gd name="connsiteY257" fmla="*/ 1630907 h 4046561"/>
                  <a:gd name="connsiteX258" fmla="*/ 1775168 w 3692679"/>
                  <a:gd name="connsiteY258" fmla="*/ 1576316 h 4046561"/>
                  <a:gd name="connsiteX259" fmla="*/ 1720577 w 3692679"/>
                  <a:gd name="connsiteY259" fmla="*/ 1514901 h 4046561"/>
                  <a:gd name="connsiteX260" fmla="*/ 1679634 w 3692679"/>
                  <a:gd name="connsiteY260" fmla="*/ 1487606 h 4046561"/>
                  <a:gd name="connsiteX261" fmla="*/ 1618219 w 3692679"/>
                  <a:gd name="connsiteY261" fmla="*/ 1439839 h 4046561"/>
                  <a:gd name="connsiteX262" fmla="*/ 1577276 w 3692679"/>
                  <a:gd name="connsiteY262" fmla="*/ 1398895 h 4046561"/>
                  <a:gd name="connsiteX263" fmla="*/ 1536333 w 3692679"/>
                  <a:gd name="connsiteY263" fmla="*/ 1371600 h 4046561"/>
                  <a:gd name="connsiteX264" fmla="*/ 1488565 w 3692679"/>
                  <a:gd name="connsiteY264" fmla="*/ 1310185 h 4046561"/>
                  <a:gd name="connsiteX265" fmla="*/ 1468094 w 3692679"/>
                  <a:gd name="connsiteY265" fmla="*/ 1289713 h 4046561"/>
                  <a:gd name="connsiteX266" fmla="*/ 1447622 w 3692679"/>
                  <a:gd name="connsiteY266" fmla="*/ 1282889 h 4046561"/>
                  <a:gd name="connsiteX267" fmla="*/ 1420327 w 3692679"/>
                  <a:gd name="connsiteY267" fmla="*/ 1248770 h 4046561"/>
                  <a:gd name="connsiteX268" fmla="*/ 1393031 w 3692679"/>
                  <a:gd name="connsiteY268" fmla="*/ 1214651 h 4046561"/>
                  <a:gd name="connsiteX269" fmla="*/ 1379383 w 3692679"/>
                  <a:gd name="connsiteY269" fmla="*/ 1194179 h 4046561"/>
                  <a:gd name="connsiteX270" fmla="*/ 1338440 w 3692679"/>
                  <a:gd name="connsiteY270" fmla="*/ 1153236 h 4046561"/>
                  <a:gd name="connsiteX271" fmla="*/ 1304321 w 3692679"/>
                  <a:gd name="connsiteY271" fmla="*/ 1125940 h 4046561"/>
                  <a:gd name="connsiteX272" fmla="*/ 1290673 w 3692679"/>
                  <a:gd name="connsiteY272" fmla="*/ 1098645 h 4046561"/>
                  <a:gd name="connsiteX273" fmla="*/ 1270201 w 3692679"/>
                  <a:gd name="connsiteY273" fmla="*/ 1084997 h 4046561"/>
                  <a:gd name="connsiteX274" fmla="*/ 1242906 w 3692679"/>
                  <a:gd name="connsiteY274" fmla="*/ 1064525 h 4046561"/>
                  <a:gd name="connsiteX275" fmla="*/ 1229258 w 3692679"/>
                  <a:gd name="connsiteY275" fmla="*/ 1044054 h 4046561"/>
                  <a:gd name="connsiteX276" fmla="*/ 1167843 w 3692679"/>
                  <a:gd name="connsiteY276" fmla="*/ 1009934 h 4046561"/>
                  <a:gd name="connsiteX277" fmla="*/ 1154195 w 3692679"/>
                  <a:gd name="connsiteY277" fmla="*/ 989463 h 4046561"/>
                  <a:gd name="connsiteX278" fmla="*/ 1133724 w 3692679"/>
                  <a:gd name="connsiteY278" fmla="*/ 982639 h 4046561"/>
                  <a:gd name="connsiteX279" fmla="*/ 1092780 w 3692679"/>
                  <a:gd name="connsiteY279" fmla="*/ 955343 h 4046561"/>
                  <a:gd name="connsiteX280" fmla="*/ 1051837 w 3692679"/>
                  <a:gd name="connsiteY280" fmla="*/ 928048 h 4046561"/>
                  <a:gd name="connsiteX281" fmla="*/ 1031365 w 3692679"/>
                  <a:gd name="connsiteY281" fmla="*/ 914400 h 4046561"/>
                  <a:gd name="connsiteX282" fmla="*/ 1010894 w 3692679"/>
                  <a:gd name="connsiteY282" fmla="*/ 907576 h 4046561"/>
                  <a:gd name="connsiteX283" fmla="*/ 942655 w 3692679"/>
                  <a:gd name="connsiteY283" fmla="*/ 859809 h 4046561"/>
                  <a:gd name="connsiteX284" fmla="*/ 922183 w 3692679"/>
                  <a:gd name="connsiteY284" fmla="*/ 852985 h 4046561"/>
                  <a:gd name="connsiteX285" fmla="*/ 860768 w 3692679"/>
                  <a:gd name="connsiteY285" fmla="*/ 812042 h 4046561"/>
                  <a:gd name="connsiteX286" fmla="*/ 840297 w 3692679"/>
                  <a:gd name="connsiteY286" fmla="*/ 798394 h 4046561"/>
                  <a:gd name="connsiteX287" fmla="*/ 826649 w 3692679"/>
                  <a:gd name="connsiteY287" fmla="*/ 777922 h 4046561"/>
                  <a:gd name="connsiteX288" fmla="*/ 785706 w 3692679"/>
                  <a:gd name="connsiteY288" fmla="*/ 757451 h 4046561"/>
                  <a:gd name="connsiteX289" fmla="*/ 772058 w 3692679"/>
                  <a:gd name="connsiteY289" fmla="*/ 736979 h 4046561"/>
                  <a:gd name="connsiteX290" fmla="*/ 751586 w 3692679"/>
                  <a:gd name="connsiteY290" fmla="*/ 730155 h 4046561"/>
                  <a:gd name="connsiteX291" fmla="*/ 772058 w 3692679"/>
                  <a:gd name="connsiteY291" fmla="*/ 716507 h 4046561"/>
                  <a:gd name="connsiteX292" fmla="*/ 799353 w 3692679"/>
                  <a:gd name="connsiteY292" fmla="*/ 702860 h 4046561"/>
                  <a:gd name="connsiteX293" fmla="*/ 819825 w 3692679"/>
                  <a:gd name="connsiteY293" fmla="*/ 689212 h 4046561"/>
                  <a:gd name="connsiteX294" fmla="*/ 847121 w 3692679"/>
                  <a:gd name="connsiteY294" fmla="*/ 675564 h 4046561"/>
                  <a:gd name="connsiteX295" fmla="*/ 874416 w 3692679"/>
                  <a:gd name="connsiteY295" fmla="*/ 655092 h 4046561"/>
                  <a:gd name="connsiteX296" fmla="*/ 915359 w 3692679"/>
                  <a:gd name="connsiteY296" fmla="*/ 627797 h 4046561"/>
                  <a:gd name="connsiteX297" fmla="*/ 942655 w 3692679"/>
                  <a:gd name="connsiteY297" fmla="*/ 580030 h 4046561"/>
                  <a:gd name="connsiteX298" fmla="*/ 963127 w 3692679"/>
                  <a:gd name="connsiteY298" fmla="*/ 532263 h 4046561"/>
                  <a:gd name="connsiteX299" fmla="*/ 983598 w 3692679"/>
                  <a:gd name="connsiteY299" fmla="*/ 511791 h 4046561"/>
                  <a:gd name="connsiteX300" fmla="*/ 1004070 w 3692679"/>
                  <a:gd name="connsiteY300" fmla="*/ 464024 h 4046561"/>
                  <a:gd name="connsiteX301" fmla="*/ 1017718 w 3692679"/>
                  <a:gd name="connsiteY301" fmla="*/ 423080 h 4046561"/>
                  <a:gd name="connsiteX302" fmla="*/ 1031365 w 3692679"/>
                  <a:gd name="connsiteY302" fmla="*/ 382137 h 4046561"/>
                  <a:gd name="connsiteX303" fmla="*/ 1038189 w 3692679"/>
                  <a:gd name="connsiteY303" fmla="*/ 354842 h 4046561"/>
                  <a:gd name="connsiteX304" fmla="*/ 1017718 w 3692679"/>
                  <a:gd name="connsiteY304" fmla="*/ 313898 h 4046561"/>
                  <a:gd name="connsiteX305" fmla="*/ 997246 w 3692679"/>
                  <a:gd name="connsiteY305" fmla="*/ 307074 h 4046561"/>
                  <a:gd name="connsiteX306" fmla="*/ 976774 w 3692679"/>
                  <a:gd name="connsiteY306" fmla="*/ 293427 h 4046561"/>
                  <a:gd name="connsiteX307" fmla="*/ 853944 w 3692679"/>
                  <a:gd name="connsiteY307" fmla="*/ 266131 h 4046561"/>
                  <a:gd name="connsiteX308" fmla="*/ 785706 w 3692679"/>
                  <a:gd name="connsiteY308" fmla="*/ 245660 h 4046561"/>
                  <a:gd name="connsiteX309" fmla="*/ 737938 w 3692679"/>
                  <a:gd name="connsiteY309" fmla="*/ 232012 h 4046561"/>
                  <a:gd name="connsiteX310" fmla="*/ 696995 w 3692679"/>
                  <a:gd name="connsiteY310" fmla="*/ 218364 h 4046561"/>
                  <a:gd name="connsiteX311" fmla="*/ 656052 w 3692679"/>
                  <a:gd name="connsiteY311" fmla="*/ 204716 h 4046561"/>
                  <a:gd name="connsiteX312" fmla="*/ 615109 w 3692679"/>
                  <a:gd name="connsiteY312" fmla="*/ 191068 h 4046561"/>
                  <a:gd name="connsiteX313" fmla="*/ 574165 w 3692679"/>
                  <a:gd name="connsiteY313" fmla="*/ 163773 h 4046561"/>
                  <a:gd name="connsiteX314" fmla="*/ 553694 w 3692679"/>
                  <a:gd name="connsiteY314" fmla="*/ 150125 h 4046561"/>
                  <a:gd name="connsiteX315" fmla="*/ 526398 w 3692679"/>
                  <a:gd name="connsiteY315" fmla="*/ 109182 h 4046561"/>
                  <a:gd name="connsiteX316" fmla="*/ 505927 w 3692679"/>
                  <a:gd name="connsiteY316" fmla="*/ 88710 h 4046561"/>
                  <a:gd name="connsiteX317" fmla="*/ 492279 w 3692679"/>
                  <a:gd name="connsiteY317" fmla="*/ 68239 h 4046561"/>
                  <a:gd name="connsiteX318" fmla="*/ 451335 w 3692679"/>
                  <a:gd name="connsiteY318" fmla="*/ 27295 h 4046561"/>
                  <a:gd name="connsiteX319" fmla="*/ 444512 w 3692679"/>
                  <a:gd name="connsiteY319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283246 w 3692679"/>
                  <a:gd name="connsiteY222" fmla="*/ 1856095 h 4046561"/>
                  <a:gd name="connsiteX223" fmla="*/ 3201359 w 3692679"/>
                  <a:gd name="connsiteY223" fmla="*/ 1842448 h 4046561"/>
                  <a:gd name="connsiteX224" fmla="*/ 3378780 w 3692679"/>
                  <a:gd name="connsiteY224" fmla="*/ 1835624 h 4046561"/>
                  <a:gd name="connsiteX225" fmla="*/ 3385604 w 3692679"/>
                  <a:gd name="connsiteY225" fmla="*/ 1678674 h 4046561"/>
                  <a:gd name="connsiteX226" fmla="*/ 3371956 w 3692679"/>
                  <a:gd name="connsiteY226" fmla="*/ 1603612 h 4046561"/>
                  <a:gd name="connsiteX227" fmla="*/ 3365133 w 3692679"/>
                  <a:gd name="connsiteY227" fmla="*/ 1562668 h 4046561"/>
                  <a:gd name="connsiteX228" fmla="*/ 3344661 w 3692679"/>
                  <a:gd name="connsiteY228" fmla="*/ 1501254 h 4046561"/>
                  <a:gd name="connsiteX229" fmla="*/ 3337837 w 3692679"/>
                  <a:gd name="connsiteY229" fmla="*/ 1480782 h 4046561"/>
                  <a:gd name="connsiteX230" fmla="*/ 3331013 w 3692679"/>
                  <a:gd name="connsiteY230" fmla="*/ 1460310 h 4046561"/>
                  <a:gd name="connsiteX231" fmla="*/ 3317365 w 3692679"/>
                  <a:gd name="connsiteY231" fmla="*/ 1439839 h 4046561"/>
                  <a:gd name="connsiteX232" fmla="*/ 3303718 w 3692679"/>
                  <a:gd name="connsiteY232" fmla="*/ 1398895 h 4046561"/>
                  <a:gd name="connsiteX233" fmla="*/ 3296894 w 3692679"/>
                  <a:gd name="connsiteY233" fmla="*/ 1378424 h 4046561"/>
                  <a:gd name="connsiteX234" fmla="*/ 3290070 w 3692679"/>
                  <a:gd name="connsiteY234" fmla="*/ 1357952 h 4046561"/>
                  <a:gd name="connsiteX235" fmla="*/ 3071706 w 3692679"/>
                  <a:gd name="connsiteY235" fmla="*/ 1330657 h 4046561"/>
                  <a:gd name="connsiteX236" fmla="*/ 2846518 w 3692679"/>
                  <a:gd name="connsiteY236" fmla="*/ 1337480 h 4046561"/>
                  <a:gd name="connsiteX237" fmla="*/ 2826046 w 3692679"/>
                  <a:gd name="connsiteY237" fmla="*/ 1351128 h 4046561"/>
                  <a:gd name="connsiteX238" fmla="*/ 2812398 w 3692679"/>
                  <a:gd name="connsiteY238" fmla="*/ 1392071 h 4046561"/>
                  <a:gd name="connsiteX239" fmla="*/ 2805574 w 3692679"/>
                  <a:gd name="connsiteY239" fmla="*/ 1419367 h 4046561"/>
                  <a:gd name="connsiteX240" fmla="*/ 2791927 w 3692679"/>
                  <a:gd name="connsiteY240" fmla="*/ 1473958 h 4046561"/>
                  <a:gd name="connsiteX241" fmla="*/ 2785103 w 3692679"/>
                  <a:gd name="connsiteY241" fmla="*/ 1521725 h 4046561"/>
                  <a:gd name="connsiteX242" fmla="*/ 2791927 w 3692679"/>
                  <a:gd name="connsiteY242" fmla="*/ 1705970 h 4046561"/>
                  <a:gd name="connsiteX243" fmla="*/ 2805574 w 3692679"/>
                  <a:gd name="connsiteY243" fmla="*/ 1808328 h 4046561"/>
                  <a:gd name="connsiteX244" fmla="*/ 2798750 w 3692679"/>
                  <a:gd name="connsiteY244" fmla="*/ 1835624 h 4046561"/>
                  <a:gd name="connsiteX245" fmla="*/ 2737335 w 3692679"/>
                  <a:gd name="connsiteY245" fmla="*/ 1828800 h 4046561"/>
                  <a:gd name="connsiteX246" fmla="*/ 2614506 w 3692679"/>
                  <a:gd name="connsiteY246" fmla="*/ 1821976 h 4046561"/>
                  <a:gd name="connsiteX247" fmla="*/ 2348374 w 3692679"/>
                  <a:gd name="connsiteY247" fmla="*/ 1808328 h 4046561"/>
                  <a:gd name="connsiteX248" fmla="*/ 2246016 w 3692679"/>
                  <a:gd name="connsiteY248" fmla="*/ 1794680 h 4046561"/>
                  <a:gd name="connsiteX249" fmla="*/ 2218721 w 3692679"/>
                  <a:gd name="connsiteY249" fmla="*/ 1787857 h 4046561"/>
                  <a:gd name="connsiteX250" fmla="*/ 2184601 w 3692679"/>
                  <a:gd name="connsiteY250" fmla="*/ 1781033 h 4046561"/>
                  <a:gd name="connsiteX251" fmla="*/ 2164130 w 3692679"/>
                  <a:gd name="connsiteY251" fmla="*/ 1774209 h 4046561"/>
                  <a:gd name="connsiteX252" fmla="*/ 1979885 w 3692679"/>
                  <a:gd name="connsiteY252" fmla="*/ 1760561 h 4046561"/>
                  <a:gd name="connsiteX253" fmla="*/ 1918470 w 3692679"/>
                  <a:gd name="connsiteY253" fmla="*/ 1753737 h 4046561"/>
                  <a:gd name="connsiteX254" fmla="*/ 1877527 w 3692679"/>
                  <a:gd name="connsiteY254" fmla="*/ 1692322 h 4046561"/>
                  <a:gd name="connsiteX255" fmla="*/ 1863879 w 3692679"/>
                  <a:gd name="connsiteY255" fmla="*/ 1671851 h 4046561"/>
                  <a:gd name="connsiteX256" fmla="*/ 1822935 w 3692679"/>
                  <a:gd name="connsiteY256" fmla="*/ 1630907 h 4046561"/>
                  <a:gd name="connsiteX257" fmla="*/ 1775168 w 3692679"/>
                  <a:gd name="connsiteY257" fmla="*/ 1576316 h 4046561"/>
                  <a:gd name="connsiteX258" fmla="*/ 1720577 w 3692679"/>
                  <a:gd name="connsiteY258" fmla="*/ 1514901 h 4046561"/>
                  <a:gd name="connsiteX259" fmla="*/ 1679634 w 3692679"/>
                  <a:gd name="connsiteY259" fmla="*/ 1487606 h 4046561"/>
                  <a:gd name="connsiteX260" fmla="*/ 1618219 w 3692679"/>
                  <a:gd name="connsiteY260" fmla="*/ 1439839 h 4046561"/>
                  <a:gd name="connsiteX261" fmla="*/ 1577276 w 3692679"/>
                  <a:gd name="connsiteY261" fmla="*/ 1398895 h 4046561"/>
                  <a:gd name="connsiteX262" fmla="*/ 1536333 w 3692679"/>
                  <a:gd name="connsiteY262" fmla="*/ 1371600 h 4046561"/>
                  <a:gd name="connsiteX263" fmla="*/ 1488565 w 3692679"/>
                  <a:gd name="connsiteY263" fmla="*/ 1310185 h 4046561"/>
                  <a:gd name="connsiteX264" fmla="*/ 1468094 w 3692679"/>
                  <a:gd name="connsiteY264" fmla="*/ 1289713 h 4046561"/>
                  <a:gd name="connsiteX265" fmla="*/ 1447622 w 3692679"/>
                  <a:gd name="connsiteY265" fmla="*/ 1282889 h 4046561"/>
                  <a:gd name="connsiteX266" fmla="*/ 1420327 w 3692679"/>
                  <a:gd name="connsiteY266" fmla="*/ 1248770 h 4046561"/>
                  <a:gd name="connsiteX267" fmla="*/ 1393031 w 3692679"/>
                  <a:gd name="connsiteY267" fmla="*/ 1214651 h 4046561"/>
                  <a:gd name="connsiteX268" fmla="*/ 1379383 w 3692679"/>
                  <a:gd name="connsiteY268" fmla="*/ 1194179 h 4046561"/>
                  <a:gd name="connsiteX269" fmla="*/ 1338440 w 3692679"/>
                  <a:gd name="connsiteY269" fmla="*/ 1153236 h 4046561"/>
                  <a:gd name="connsiteX270" fmla="*/ 1304321 w 3692679"/>
                  <a:gd name="connsiteY270" fmla="*/ 1125940 h 4046561"/>
                  <a:gd name="connsiteX271" fmla="*/ 1290673 w 3692679"/>
                  <a:gd name="connsiteY271" fmla="*/ 1098645 h 4046561"/>
                  <a:gd name="connsiteX272" fmla="*/ 1270201 w 3692679"/>
                  <a:gd name="connsiteY272" fmla="*/ 1084997 h 4046561"/>
                  <a:gd name="connsiteX273" fmla="*/ 1242906 w 3692679"/>
                  <a:gd name="connsiteY273" fmla="*/ 1064525 h 4046561"/>
                  <a:gd name="connsiteX274" fmla="*/ 1229258 w 3692679"/>
                  <a:gd name="connsiteY274" fmla="*/ 1044054 h 4046561"/>
                  <a:gd name="connsiteX275" fmla="*/ 1167843 w 3692679"/>
                  <a:gd name="connsiteY275" fmla="*/ 1009934 h 4046561"/>
                  <a:gd name="connsiteX276" fmla="*/ 1154195 w 3692679"/>
                  <a:gd name="connsiteY276" fmla="*/ 989463 h 4046561"/>
                  <a:gd name="connsiteX277" fmla="*/ 1133724 w 3692679"/>
                  <a:gd name="connsiteY277" fmla="*/ 982639 h 4046561"/>
                  <a:gd name="connsiteX278" fmla="*/ 1092780 w 3692679"/>
                  <a:gd name="connsiteY278" fmla="*/ 955343 h 4046561"/>
                  <a:gd name="connsiteX279" fmla="*/ 1051837 w 3692679"/>
                  <a:gd name="connsiteY279" fmla="*/ 928048 h 4046561"/>
                  <a:gd name="connsiteX280" fmla="*/ 1031365 w 3692679"/>
                  <a:gd name="connsiteY280" fmla="*/ 914400 h 4046561"/>
                  <a:gd name="connsiteX281" fmla="*/ 1010894 w 3692679"/>
                  <a:gd name="connsiteY281" fmla="*/ 907576 h 4046561"/>
                  <a:gd name="connsiteX282" fmla="*/ 942655 w 3692679"/>
                  <a:gd name="connsiteY282" fmla="*/ 859809 h 4046561"/>
                  <a:gd name="connsiteX283" fmla="*/ 922183 w 3692679"/>
                  <a:gd name="connsiteY283" fmla="*/ 852985 h 4046561"/>
                  <a:gd name="connsiteX284" fmla="*/ 860768 w 3692679"/>
                  <a:gd name="connsiteY284" fmla="*/ 812042 h 4046561"/>
                  <a:gd name="connsiteX285" fmla="*/ 840297 w 3692679"/>
                  <a:gd name="connsiteY285" fmla="*/ 798394 h 4046561"/>
                  <a:gd name="connsiteX286" fmla="*/ 826649 w 3692679"/>
                  <a:gd name="connsiteY286" fmla="*/ 777922 h 4046561"/>
                  <a:gd name="connsiteX287" fmla="*/ 785706 w 3692679"/>
                  <a:gd name="connsiteY287" fmla="*/ 757451 h 4046561"/>
                  <a:gd name="connsiteX288" fmla="*/ 772058 w 3692679"/>
                  <a:gd name="connsiteY288" fmla="*/ 736979 h 4046561"/>
                  <a:gd name="connsiteX289" fmla="*/ 751586 w 3692679"/>
                  <a:gd name="connsiteY289" fmla="*/ 730155 h 4046561"/>
                  <a:gd name="connsiteX290" fmla="*/ 772058 w 3692679"/>
                  <a:gd name="connsiteY290" fmla="*/ 716507 h 4046561"/>
                  <a:gd name="connsiteX291" fmla="*/ 799353 w 3692679"/>
                  <a:gd name="connsiteY291" fmla="*/ 702860 h 4046561"/>
                  <a:gd name="connsiteX292" fmla="*/ 819825 w 3692679"/>
                  <a:gd name="connsiteY292" fmla="*/ 689212 h 4046561"/>
                  <a:gd name="connsiteX293" fmla="*/ 847121 w 3692679"/>
                  <a:gd name="connsiteY293" fmla="*/ 675564 h 4046561"/>
                  <a:gd name="connsiteX294" fmla="*/ 874416 w 3692679"/>
                  <a:gd name="connsiteY294" fmla="*/ 655092 h 4046561"/>
                  <a:gd name="connsiteX295" fmla="*/ 915359 w 3692679"/>
                  <a:gd name="connsiteY295" fmla="*/ 627797 h 4046561"/>
                  <a:gd name="connsiteX296" fmla="*/ 942655 w 3692679"/>
                  <a:gd name="connsiteY296" fmla="*/ 580030 h 4046561"/>
                  <a:gd name="connsiteX297" fmla="*/ 963127 w 3692679"/>
                  <a:gd name="connsiteY297" fmla="*/ 532263 h 4046561"/>
                  <a:gd name="connsiteX298" fmla="*/ 983598 w 3692679"/>
                  <a:gd name="connsiteY298" fmla="*/ 511791 h 4046561"/>
                  <a:gd name="connsiteX299" fmla="*/ 1004070 w 3692679"/>
                  <a:gd name="connsiteY299" fmla="*/ 464024 h 4046561"/>
                  <a:gd name="connsiteX300" fmla="*/ 1017718 w 3692679"/>
                  <a:gd name="connsiteY300" fmla="*/ 423080 h 4046561"/>
                  <a:gd name="connsiteX301" fmla="*/ 1031365 w 3692679"/>
                  <a:gd name="connsiteY301" fmla="*/ 382137 h 4046561"/>
                  <a:gd name="connsiteX302" fmla="*/ 1038189 w 3692679"/>
                  <a:gd name="connsiteY302" fmla="*/ 354842 h 4046561"/>
                  <a:gd name="connsiteX303" fmla="*/ 1017718 w 3692679"/>
                  <a:gd name="connsiteY303" fmla="*/ 313898 h 4046561"/>
                  <a:gd name="connsiteX304" fmla="*/ 997246 w 3692679"/>
                  <a:gd name="connsiteY304" fmla="*/ 307074 h 4046561"/>
                  <a:gd name="connsiteX305" fmla="*/ 976774 w 3692679"/>
                  <a:gd name="connsiteY305" fmla="*/ 293427 h 4046561"/>
                  <a:gd name="connsiteX306" fmla="*/ 853944 w 3692679"/>
                  <a:gd name="connsiteY306" fmla="*/ 266131 h 4046561"/>
                  <a:gd name="connsiteX307" fmla="*/ 785706 w 3692679"/>
                  <a:gd name="connsiteY307" fmla="*/ 245660 h 4046561"/>
                  <a:gd name="connsiteX308" fmla="*/ 737938 w 3692679"/>
                  <a:gd name="connsiteY308" fmla="*/ 232012 h 4046561"/>
                  <a:gd name="connsiteX309" fmla="*/ 696995 w 3692679"/>
                  <a:gd name="connsiteY309" fmla="*/ 218364 h 4046561"/>
                  <a:gd name="connsiteX310" fmla="*/ 656052 w 3692679"/>
                  <a:gd name="connsiteY310" fmla="*/ 204716 h 4046561"/>
                  <a:gd name="connsiteX311" fmla="*/ 615109 w 3692679"/>
                  <a:gd name="connsiteY311" fmla="*/ 191068 h 4046561"/>
                  <a:gd name="connsiteX312" fmla="*/ 574165 w 3692679"/>
                  <a:gd name="connsiteY312" fmla="*/ 163773 h 4046561"/>
                  <a:gd name="connsiteX313" fmla="*/ 553694 w 3692679"/>
                  <a:gd name="connsiteY313" fmla="*/ 150125 h 4046561"/>
                  <a:gd name="connsiteX314" fmla="*/ 526398 w 3692679"/>
                  <a:gd name="connsiteY314" fmla="*/ 109182 h 4046561"/>
                  <a:gd name="connsiteX315" fmla="*/ 505927 w 3692679"/>
                  <a:gd name="connsiteY315" fmla="*/ 88710 h 4046561"/>
                  <a:gd name="connsiteX316" fmla="*/ 492279 w 3692679"/>
                  <a:gd name="connsiteY316" fmla="*/ 68239 h 4046561"/>
                  <a:gd name="connsiteX317" fmla="*/ 451335 w 3692679"/>
                  <a:gd name="connsiteY317" fmla="*/ 27295 h 4046561"/>
                  <a:gd name="connsiteX318" fmla="*/ 444512 w 3692679"/>
                  <a:gd name="connsiteY318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283246 w 3692679"/>
                  <a:gd name="connsiteY222" fmla="*/ 1856095 h 4046561"/>
                  <a:gd name="connsiteX223" fmla="*/ 3378780 w 3692679"/>
                  <a:gd name="connsiteY223" fmla="*/ 1835624 h 4046561"/>
                  <a:gd name="connsiteX224" fmla="*/ 3385604 w 3692679"/>
                  <a:gd name="connsiteY224" fmla="*/ 1678674 h 4046561"/>
                  <a:gd name="connsiteX225" fmla="*/ 3371956 w 3692679"/>
                  <a:gd name="connsiteY225" fmla="*/ 1603612 h 4046561"/>
                  <a:gd name="connsiteX226" fmla="*/ 3365133 w 3692679"/>
                  <a:gd name="connsiteY226" fmla="*/ 1562668 h 4046561"/>
                  <a:gd name="connsiteX227" fmla="*/ 3344661 w 3692679"/>
                  <a:gd name="connsiteY227" fmla="*/ 1501254 h 4046561"/>
                  <a:gd name="connsiteX228" fmla="*/ 3337837 w 3692679"/>
                  <a:gd name="connsiteY228" fmla="*/ 1480782 h 4046561"/>
                  <a:gd name="connsiteX229" fmla="*/ 3331013 w 3692679"/>
                  <a:gd name="connsiteY229" fmla="*/ 1460310 h 4046561"/>
                  <a:gd name="connsiteX230" fmla="*/ 3317365 w 3692679"/>
                  <a:gd name="connsiteY230" fmla="*/ 1439839 h 4046561"/>
                  <a:gd name="connsiteX231" fmla="*/ 3303718 w 3692679"/>
                  <a:gd name="connsiteY231" fmla="*/ 1398895 h 4046561"/>
                  <a:gd name="connsiteX232" fmla="*/ 3296894 w 3692679"/>
                  <a:gd name="connsiteY232" fmla="*/ 1378424 h 4046561"/>
                  <a:gd name="connsiteX233" fmla="*/ 3290070 w 3692679"/>
                  <a:gd name="connsiteY233" fmla="*/ 1357952 h 4046561"/>
                  <a:gd name="connsiteX234" fmla="*/ 3071706 w 3692679"/>
                  <a:gd name="connsiteY234" fmla="*/ 1330657 h 4046561"/>
                  <a:gd name="connsiteX235" fmla="*/ 2846518 w 3692679"/>
                  <a:gd name="connsiteY235" fmla="*/ 1337480 h 4046561"/>
                  <a:gd name="connsiteX236" fmla="*/ 2826046 w 3692679"/>
                  <a:gd name="connsiteY236" fmla="*/ 1351128 h 4046561"/>
                  <a:gd name="connsiteX237" fmla="*/ 2812398 w 3692679"/>
                  <a:gd name="connsiteY237" fmla="*/ 1392071 h 4046561"/>
                  <a:gd name="connsiteX238" fmla="*/ 2805574 w 3692679"/>
                  <a:gd name="connsiteY238" fmla="*/ 1419367 h 4046561"/>
                  <a:gd name="connsiteX239" fmla="*/ 2791927 w 3692679"/>
                  <a:gd name="connsiteY239" fmla="*/ 1473958 h 4046561"/>
                  <a:gd name="connsiteX240" fmla="*/ 2785103 w 3692679"/>
                  <a:gd name="connsiteY240" fmla="*/ 1521725 h 4046561"/>
                  <a:gd name="connsiteX241" fmla="*/ 2791927 w 3692679"/>
                  <a:gd name="connsiteY241" fmla="*/ 1705970 h 4046561"/>
                  <a:gd name="connsiteX242" fmla="*/ 2805574 w 3692679"/>
                  <a:gd name="connsiteY242" fmla="*/ 1808328 h 4046561"/>
                  <a:gd name="connsiteX243" fmla="*/ 2798750 w 3692679"/>
                  <a:gd name="connsiteY243" fmla="*/ 1835624 h 4046561"/>
                  <a:gd name="connsiteX244" fmla="*/ 2737335 w 3692679"/>
                  <a:gd name="connsiteY244" fmla="*/ 1828800 h 4046561"/>
                  <a:gd name="connsiteX245" fmla="*/ 2614506 w 3692679"/>
                  <a:gd name="connsiteY245" fmla="*/ 1821976 h 4046561"/>
                  <a:gd name="connsiteX246" fmla="*/ 2348374 w 3692679"/>
                  <a:gd name="connsiteY246" fmla="*/ 1808328 h 4046561"/>
                  <a:gd name="connsiteX247" fmla="*/ 2246016 w 3692679"/>
                  <a:gd name="connsiteY247" fmla="*/ 1794680 h 4046561"/>
                  <a:gd name="connsiteX248" fmla="*/ 2218721 w 3692679"/>
                  <a:gd name="connsiteY248" fmla="*/ 1787857 h 4046561"/>
                  <a:gd name="connsiteX249" fmla="*/ 2184601 w 3692679"/>
                  <a:gd name="connsiteY249" fmla="*/ 1781033 h 4046561"/>
                  <a:gd name="connsiteX250" fmla="*/ 2164130 w 3692679"/>
                  <a:gd name="connsiteY250" fmla="*/ 1774209 h 4046561"/>
                  <a:gd name="connsiteX251" fmla="*/ 1979885 w 3692679"/>
                  <a:gd name="connsiteY251" fmla="*/ 1760561 h 4046561"/>
                  <a:gd name="connsiteX252" fmla="*/ 1918470 w 3692679"/>
                  <a:gd name="connsiteY252" fmla="*/ 1753737 h 4046561"/>
                  <a:gd name="connsiteX253" fmla="*/ 1877527 w 3692679"/>
                  <a:gd name="connsiteY253" fmla="*/ 1692322 h 4046561"/>
                  <a:gd name="connsiteX254" fmla="*/ 1863879 w 3692679"/>
                  <a:gd name="connsiteY254" fmla="*/ 1671851 h 4046561"/>
                  <a:gd name="connsiteX255" fmla="*/ 1822935 w 3692679"/>
                  <a:gd name="connsiteY255" fmla="*/ 1630907 h 4046561"/>
                  <a:gd name="connsiteX256" fmla="*/ 1775168 w 3692679"/>
                  <a:gd name="connsiteY256" fmla="*/ 1576316 h 4046561"/>
                  <a:gd name="connsiteX257" fmla="*/ 1720577 w 3692679"/>
                  <a:gd name="connsiteY257" fmla="*/ 1514901 h 4046561"/>
                  <a:gd name="connsiteX258" fmla="*/ 1679634 w 3692679"/>
                  <a:gd name="connsiteY258" fmla="*/ 1487606 h 4046561"/>
                  <a:gd name="connsiteX259" fmla="*/ 1618219 w 3692679"/>
                  <a:gd name="connsiteY259" fmla="*/ 1439839 h 4046561"/>
                  <a:gd name="connsiteX260" fmla="*/ 1577276 w 3692679"/>
                  <a:gd name="connsiteY260" fmla="*/ 1398895 h 4046561"/>
                  <a:gd name="connsiteX261" fmla="*/ 1536333 w 3692679"/>
                  <a:gd name="connsiteY261" fmla="*/ 1371600 h 4046561"/>
                  <a:gd name="connsiteX262" fmla="*/ 1488565 w 3692679"/>
                  <a:gd name="connsiteY262" fmla="*/ 1310185 h 4046561"/>
                  <a:gd name="connsiteX263" fmla="*/ 1468094 w 3692679"/>
                  <a:gd name="connsiteY263" fmla="*/ 1289713 h 4046561"/>
                  <a:gd name="connsiteX264" fmla="*/ 1447622 w 3692679"/>
                  <a:gd name="connsiteY264" fmla="*/ 1282889 h 4046561"/>
                  <a:gd name="connsiteX265" fmla="*/ 1420327 w 3692679"/>
                  <a:gd name="connsiteY265" fmla="*/ 1248770 h 4046561"/>
                  <a:gd name="connsiteX266" fmla="*/ 1393031 w 3692679"/>
                  <a:gd name="connsiteY266" fmla="*/ 1214651 h 4046561"/>
                  <a:gd name="connsiteX267" fmla="*/ 1379383 w 3692679"/>
                  <a:gd name="connsiteY267" fmla="*/ 1194179 h 4046561"/>
                  <a:gd name="connsiteX268" fmla="*/ 1338440 w 3692679"/>
                  <a:gd name="connsiteY268" fmla="*/ 1153236 h 4046561"/>
                  <a:gd name="connsiteX269" fmla="*/ 1304321 w 3692679"/>
                  <a:gd name="connsiteY269" fmla="*/ 1125940 h 4046561"/>
                  <a:gd name="connsiteX270" fmla="*/ 1290673 w 3692679"/>
                  <a:gd name="connsiteY270" fmla="*/ 1098645 h 4046561"/>
                  <a:gd name="connsiteX271" fmla="*/ 1270201 w 3692679"/>
                  <a:gd name="connsiteY271" fmla="*/ 1084997 h 4046561"/>
                  <a:gd name="connsiteX272" fmla="*/ 1242906 w 3692679"/>
                  <a:gd name="connsiteY272" fmla="*/ 1064525 h 4046561"/>
                  <a:gd name="connsiteX273" fmla="*/ 1229258 w 3692679"/>
                  <a:gd name="connsiteY273" fmla="*/ 1044054 h 4046561"/>
                  <a:gd name="connsiteX274" fmla="*/ 1167843 w 3692679"/>
                  <a:gd name="connsiteY274" fmla="*/ 1009934 h 4046561"/>
                  <a:gd name="connsiteX275" fmla="*/ 1154195 w 3692679"/>
                  <a:gd name="connsiteY275" fmla="*/ 989463 h 4046561"/>
                  <a:gd name="connsiteX276" fmla="*/ 1133724 w 3692679"/>
                  <a:gd name="connsiteY276" fmla="*/ 982639 h 4046561"/>
                  <a:gd name="connsiteX277" fmla="*/ 1092780 w 3692679"/>
                  <a:gd name="connsiteY277" fmla="*/ 955343 h 4046561"/>
                  <a:gd name="connsiteX278" fmla="*/ 1051837 w 3692679"/>
                  <a:gd name="connsiteY278" fmla="*/ 928048 h 4046561"/>
                  <a:gd name="connsiteX279" fmla="*/ 1031365 w 3692679"/>
                  <a:gd name="connsiteY279" fmla="*/ 914400 h 4046561"/>
                  <a:gd name="connsiteX280" fmla="*/ 1010894 w 3692679"/>
                  <a:gd name="connsiteY280" fmla="*/ 907576 h 4046561"/>
                  <a:gd name="connsiteX281" fmla="*/ 942655 w 3692679"/>
                  <a:gd name="connsiteY281" fmla="*/ 859809 h 4046561"/>
                  <a:gd name="connsiteX282" fmla="*/ 922183 w 3692679"/>
                  <a:gd name="connsiteY282" fmla="*/ 852985 h 4046561"/>
                  <a:gd name="connsiteX283" fmla="*/ 860768 w 3692679"/>
                  <a:gd name="connsiteY283" fmla="*/ 812042 h 4046561"/>
                  <a:gd name="connsiteX284" fmla="*/ 840297 w 3692679"/>
                  <a:gd name="connsiteY284" fmla="*/ 798394 h 4046561"/>
                  <a:gd name="connsiteX285" fmla="*/ 826649 w 3692679"/>
                  <a:gd name="connsiteY285" fmla="*/ 777922 h 4046561"/>
                  <a:gd name="connsiteX286" fmla="*/ 785706 w 3692679"/>
                  <a:gd name="connsiteY286" fmla="*/ 757451 h 4046561"/>
                  <a:gd name="connsiteX287" fmla="*/ 772058 w 3692679"/>
                  <a:gd name="connsiteY287" fmla="*/ 736979 h 4046561"/>
                  <a:gd name="connsiteX288" fmla="*/ 751586 w 3692679"/>
                  <a:gd name="connsiteY288" fmla="*/ 730155 h 4046561"/>
                  <a:gd name="connsiteX289" fmla="*/ 772058 w 3692679"/>
                  <a:gd name="connsiteY289" fmla="*/ 716507 h 4046561"/>
                  <a:gd name="connsiteX290" fmla="*/ 799353 w 3692679"/>
                  <a:gd name="connsiteY290" fmla="*/ 702860 h 4046561"/>
                  <a:gd name="connsiteX291" fmla="*/ 819825 w 3692679"/>
                  <a:gd name="connsiteY291" fmla="*/ 689212 h 4046561"/>
                  <a:gd name="connsiteX292" fmla="*/ 847121 w 3692679"/>
                  <a:gd name="connsiteY292" fmla="*/ 675564 h 4046561"/>
                  <a:gd name="connsiteX293" fmla="*/ 874416 w 3692679"/>
                  <a:gd name="connsiteY293" fmla="*/ 655092 h 4046561"/>
                  <a:gd name="connsiteX294" fmla="*/ 915359 w 3692679"/>
                  <a:gd name="connsiteY294" fmla="*/ 627797 h 4046561"/>
                  <a:gd name="connsiteX295" fmla="*/ 942655 w 3692679"/>
                  <a:gd name="connsiteY295" fmla="*/ 580030 h 4046561"/>
                  <a:gd name="connsiteX296" fmla="*/ 963127 w 3692679"/>
                  <a:gd name="connsiteY296" fmla="*/ 532263 h 4046561"/>
                  <a:gd name="connsiteX297" fmla="*/ 983598 w 3692679"/>
                  <a:gd name="connsiteY297" fmla="*/ 511791 h 4046561"/>
                  <a:gd name="connsiteX298" fmla="*/ 1004070 w 3692679"/>
                  <a:gd name="connsiteY298" fmla="*/ 464024 h 4046561"/>
                  <a:gd name="connsiteX299" fmla="*/ 1017718 w 3692679"/>
                  <a:gd name="connsiteY299" fmla="*/ 423080 h 4046561"/>
                  <a:gd name="connsiteX300" fmla="*/ 1031365 w 3692679"/>
                  <a:gd name="connsiteY300" fmla="*/ 382137 h 4046561"/>
                  <a:gd name="connsiteX301" fmla="*/ 1038189 w 3692679"/>
                  <a:gd name="connsiteY301" fmla="*/ 354842 h 4046561"/>
                  <a:gd name="connsiteX302" fmla="*/ 1017718 w 3692679"/>
                  <a:gd name="connsiteY302" fmla="*/ 313898 h 4046561"/>
                  <a:gd name="connsiteX303" fmla="*/ 997246 w 3692679"/>
                  <a:gd name="connsiteY303" fmla="*/ 307074 h 4046561"/>
                  <a:gd name="connsiteX304" fmla="*/ 976774 w 3692679"/>
                  <a:gd name="connsiteY304" fmla="*/ 293427 h 4046561"/>
                  <a:gd name="connsiteX305" fmla="*/ 853944 w 3692679"/>
                  <a:gd name="connsiteY305" fmla="*/ 266131 h 4046561"/>
                  <a:gd name="connsiteX306" fmla="*/ 785706 w 3692679"/>
                  <a:gd name="connsiteY306" fmla="*/ 245660 h 4046561"/>
                  <a:gd name="connsiteX307" fmla="*/ 737938 w 3692679"/>
                  <a:gd name="connsiteY307" fmla="*/ 232012 h 4046561"/>
                  <a:gd name="connsiteX308" fmla="*/ 696995 w 3692679"/>
                  <a:gd name="connsiteY308" fmla="*/ 218364 h 4046561"/>
                  <a:gd name="connsiteX309" fmla="*/ 656052 w 3692679"/>
                  <a:gd name="connsiteY309" fmla="*/ 204716 h 4046561"/>
                  <a:gd name="connsiteX310" fmla="*/ 615109 w 3692679"/>
                  <a:gd name="connsiteY310" fmla="*/ 191068 h 4046561"/>
                  <a:gd name="connsiteX311" fmla="*/ 574165 w 3692679"/>
                  <a:gd name="connsiteY311" fmla="*/ 163773 h 4046561"/>
                  <a:gd name="connsiteX312" fmla="*/ 553694 w 3692679"/>
                  <a:gd name="connsiteY312" fmla="*/ 150125 h 4046561"/>
                  <a:gd name="connsiteX313" fmla="*/ 526398 w 3692679"/>
                  <a:gd name="connsiteY313" fmla="*/ 109182 h 4046561"/>
                  <a:gd name="connsiteX314" fmla="*/ 505927 w 3692679"/>
                  <a:gd name="connsiteY314" fmla="*/ 88710 h 4046561"/>
                  <a:gd name="connsiteX315" fmla="*/ 492279 w 3692679"/>
                  <a:gd name="connsiteY315" fmla="*/ 68239 h 4046561"/>
                  <a:gd name="connsiteX316" fmla="*/ 451335 w 3692679"/>
                  <a:gd name="connsiteY316" fmla="*/ 27295 h 4046561"/>
                  <a:gd name="connsiteX317" fmla="*/ 444512 w 3692679"/>
                  <a:gd name="connsiteY317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85604 w 3692679"/>
                  <a:gd name="connsiteY223" fmla="*/ 1678674 h 4046561"/>
                  <a:gd name="connsiteX224" fmla="*/ 3371956 w 3692679"/>
                  <a:gd name="connsiteY224" fmla="*/ 1603612 h 4046561"/>
                  <a:gd name="connsiteX225" fmla="*/ 3365133 w 3692679"/>
                  <a:gd name="connsiteY225" fmla="*/ 1562668 h 4046561"/>
                  <a:gd name="connsiteX226" fmla="*/ 3344661 w 3692679"/>
                  <a:gd name="connsiteY226" fmla="*/ 1501254 h 4046561"/>
                  <a:gd name="connsiteX227" fmla="*/ 3337837 w 3692679"/>
                  <a:gd name="connsiteY227" fmla="*/ 1480782 h 4046561"/>
                  <a:gd name="connsiteX228" fmla="*/ 3331013 w 3692679"/>
                  <a:gd name="connsiteY228" fmla="*/ 1460310 h 4046561"/>
                  <a:gd name="connsiteX229" fmla="*/ 3317365 w 3692679"/>
                  <a:gd name="connsiteY229" fmla="*/ 1439839 h 4046561"/>
                  <a:gd name="connsiteX230" fmla="*/ 3303718 w 3692679"/>
                  <a:gd name="connsiteY230" fmla="*/ 1398895 h 4046561"/>
                  <a:gd name="connsiteX231" fmla="*/ 3296894 w 3692679"/>
                  <a:gd name="connsiteY231" fmla="*/ 1378424 h 4046561"/>
                  <a:gd name="connsiteX232" fmla="*/ 3290070 w 3692679"/>
                  <a:gd name="connsiteY232" fmla="*/ 1357952 h 4046561"/>
                  <a:gd name="connsiteX233" fmla="*/ 3071706 w 3692679"/>
                  <a:gd name="connsiteY233" fmla="*/ 1330657 h 4046561"/>
                  <a:gd name="connsiteX234" fmla="*/ 2846518 w 3692679"/>
                  <a:gd name="connsiteY234" fmla="*/ 1337480 h 4046561"/>
                  <a:gd name="connsiteX235" fmla="*/ 2826046 w 3692679"/>
                  <a:gd name="connsiteY235" fmla="*/ 1351128 h 4046561"/>
                  <a:gd name="connsiteX236" fmla="*/ 2812398 w 3692679"/>
                  <a:gd name="connsiteY236" fmla="*/ 1392071 h 4046561"/>
                  <a:gd name="connsiteX237" fmla="*/ 2805574 w 3692679"/>
                  <a:gd name="connsiteY237" fmla="*/ 1419367 h 4046561"/>
                  <a:gd name="connsiteX238" fmla="*/ 2791927 w 3692679"/>
                  <a:gd name="connsiteY238" fmla="*/ 1473958 h 4046561"/>
                  <a:gd name="connsiteX239" fmla="*/ 2785103 w 3692679"/>
                  <a:gd name="connsiteY239" fmla="*/ 1521725 h 4046561"/>
                  <a:gd name="connsiteX240" fmla="*/ 2791927 w 3692679"/>
                  <a:gd name="connsiteY240" fmla="*/ 1705970 h 4046561"/>
                  <a:gd name="connsiteX241" fmla="*/ 2805574 w 3692679"/>
                  <a:gd name="connsiteY241" fmla="*/ 1808328 h 4046561"/>
                  <a:gd name="connsiteX242" fmla="*/ 2798750 w 3692679"/>
                  <a:gd name="connsiteY242" fmla="*/ 1835624 h 4046561"/>
                  <a:gd name="connsiteX243" fmla="*/ 2737335 w 3692679"/>
                  <a:gd name="connsiteY243" fmla="*/ 1828800 h 4046561"/>
                  <a:gd name="connsiteX244" fmla="*/ 2614506 w 3692679"/>
                  <a:gd name="connsiteY244" fmla="*/ 1821976 h 4046561"/>
                  <a:gd name="connsiteX245" fmla="*/ 2348374 w 3692679"/>
                  <a:gd name="connsiteY245" fmla="*/ 1808328 h 4046561"/>
                  <a:gd name="connsiteX246" fmla="*/ 2246016 w 3692679"/>
                  <a:gd name="connsiteY246" fmla="*/ 1794680 h 4046561"/>
                  <a:gd name="connsiteX247" fmla="*/ 2218721 w 3692679"/>
                  <a:gd name="connsiteY247" fmla="*/ 1787857 h 4046561"/>
                  <a:gd name="connsiteX248" fmla="*/ 2184601 w 3692679"/>
                  <a:gd name="connsiteY248" fmla="*/ 1781033 h 4046561"/>
                  <a:gd name="connsiteX249" fmla="*/ 2164130 w 3692679"/>
                  <a:gd name="connsiteY249" fmla="*/ 1774209 h 4046561"/>
                  <a:gd name="connsiteX250" fmla="*/ 1979885 w 3692679"/>
                  <a:gd name="connsiteY250" fmla="*/ 1760561 h 4046561"/>
                  <a:gd name="connsiteX251" fmla="*/ 1918470 w 3692679"/>
                  <a:gd name="connsiteY251" fmla="*/ 1753737 h 4046561"/>
                  <a:gd name="connsiteX252" fmla="*/ 1877527 w 3692679"/>
                  <a:gd name="connsiteY252" fmla="*/ 1692322 h 4046561"/>
                  <a:gd name="connsiteX253" fmla="*/ 1863879 w 3692679"/>
                  <a:gd name="connsiteY253" fmla="*/ 1671851 h 4046561"/>
                  <a:gd name="connsiteX254" fmla="*/ 1822935 w 3692679"/>
                  <a:gd name="connsiteY254" fmla="*/ 1630907 h 4046561"/>
                  <a:gd name="connsiteX255" fmla="*/ 1775168 w 3692679"/>
                  <a:gd name="connsiteY255" fmla="*/ 1576316 h 4046561"/>
                  <a:gd name="connsiteX256" fmla="*/ 1720577 w 3692679"/>
                  <a:gd name="connsiteY256" fmla="*/ 1514901 h 4046561"/>
                  <a:gd name="connsiteX257" fmla="*/ 1679634 w 3692679"/>
                  <a:gd name="connsiteY257" fmla="*/ 1487606 h 4046561"/>
                  <a:gd name="connsiteX258" fmla="*/ 1618219 w 3692679"/>
                  <a:gd name="connsiteY258" fmla="*/ 1439839 h 4046561"/>
                  <a:gd name="connsiteX259" fmla="*/ 1577276 w 3692679"/>
                  <a:gd name="connsiteY259" fmla="*/ 1398895 h 4046561"/>
                  <a:gd name="connsiteX260" fmla="*/ 1536333 w 3692679"/>
                  <a:gd name="connsiteY260" fmla="*/ 1371600 h 4046561"/>
                  <a:gd name="connsiteX261" fmla="*/ 1488565 w 3692679"/>
                  <a:gd name="connsiteY261" fmla="*/ 1310185 h 4046561"/>
                  <a:gd name="connsiteX262" fmla="*/ 1468094 w 3692679"/>
                  <a:gd name="connsiteY262" fmla="*/ 1289713 h 4046561"/>
                  <a:gd name="connsiteX263" fmla="*/ 1447622 w 3692679"/>
                  <a:gd name="connsiteY263" fmla="*/ 1282889 h 4046561"/>
                  <a:gd name="connsiteX264" fmla="*/ 1420327 w 3692679"/>
                  <a:gd name="connsiteY264" fmla="*/ 1248770 h 4046561"/>
                  <a:gd name="connsiteX265" fmla="*/ 1393031 w 3692679"/>
                  <a:gd name="connsiteY265" fmla="*/ 1214651 h 4046561"/>
                  <a:gd name="connsiteX266" fmla="*/ 1379383 w 3692679"/>
                  <a:gd name="connsiteY266" fmla="*/ 1194179 h 4046561"/>
                  <a:gd name="connsiteX267" fmla="*/ 1338440 w 3692679"/>
                  <a:gd name="connsiteY267" fmla="*/ 1153236 h 4046561"/>
                  <a:gd name="connsiteX268" fmla="*/ 1304321 w 3692679"/>
                  <a:gd name="connsiteY268" fmla="*/ 1125940 h 4046561"/>
                  <a:gd name="connsiteX269" fmla="*/ 1290673 w 3692679"/>
                  <a:gd name="connsiteY269" fmla="*/ 1098645 h 4046561"/>
                  <a:gd name="connsiteX270" fmla="*/ 1270201 w 3692679"/>
                  <a:gd name="connsiteY270" fmla="*/ 1084997 h 4046561"/>
                  <a:gd name="connsiteX271" fmla="*/ 1242906 w 3692679"/>
                  <a:gd name="connsiteY271" fmla="*/ 1064525 h 4046561"/>
                  <a:gd name="connsiteX272" fmla="*/ 1229258 w 3692679"/>
                  <a:gd name="connsiteY272" fmla="*/ 1044054 h 4046561"/>
                  <a:gd name="connsiteX273" fmla="*/ 1167843 w 3692679"/>
                  <a:gd name="connsiteY273" fmla="*/ 1009934 h 4046561"/>
                  <a:gd name="connsiteX274" fmla="*/ 1154195 w 3692679"/>
                  <a:gd name="connsiteY274" fmla="*/ 989463 h 4046561"/>
                  <a:gd name="connsiteX275" fmla="*/ 1133724 w 3692679"/>
                  <a:gd name="connsiteY275" fmla="*/ 982639 h 4046561"/>
                  <a:gd name="connsiteX276" fmla="*/ 1092780 w 3692679"/>
                  <a:gd name="connsiteY276" fmla="*/ 955343 h 4046561"/>
                  <a:gd name="connsiteX277" fmla="*/ 1051837 w 3692679"/>
                  <a:gd name="connsiteY277" fmla="*/ 928048 h 4046561"/>
                  <a:gd name="connsiteX278" fmla="*/ 1031365 w 3692679"/>
                  <a:gd name="connsiteY278" fmla="*/ 914400 h 4046561"/>
                  <a:gd name="connsiteX279" fmla="*/ 1010894 w 3692679"/>
                  <a:gd name="connsiteY279" fmla="*/ 907576 h 4046561"/>
                  <a:gd name="connsiteX280" fmla="*/ 942655 w 3692679"/>
                  <a:gd name="connsiteY280" fmla="*/ 859809 h 4046561"/>
                  <a:gd name="connsiteX281" fmla="*/ 922183 w 3692679"/>
                  <a:gd name="connsiteY281" fmla="*/ 852985 h 4046561"/>
                  <a:gd name="connsiteX282" fmla="*/ 860768 w 3692679"/>
                  <a:gd name="connsiteY282" fmla="*/ 812042 h 4046561"/>
                  <a:gd name="connsiteX283" fmla="*/ 840297 w 3692679"/>
                  <a:gd name="connsiteY283" fmla="*/ 798394 h 4046561"/>
                  <a:gd name="connsiteX284" fmla="*/ 826649 w 3692679"/>
                  <a:gd name="connsiteY284" fmla="*/ 777922 h 4046561"/>
                  <a:gd name="connsiteX285" fmla="*/ 785706 w 3692679"/>
                  <a:gd name="connsiteY285" fmla="*/ 757451 h 4046561"/>
                  <a:gd name="connsiteX286" fmla="*/ 772058 w 3692679"/>
                  <a:gd name="connsiteY286" fmla="*/ 736979 h 4046561"/>
                  <a:gd name="connsiteX287" fmla="*/ 751586 w 3692679"/>
                  <a:gd name="connsiteY287" fmla="*/ 730155 h 4046561"/>
                  <a:gd name="connsiteX288" fmla="*/ 772058 w 3692679"/>
                  <a:gd name="connsiteY288" fmla="*/ 716507 h 4046561"/>
                  <a:gd name="connsiteX289" fmla="*/ 799353 w 3692679"/>
                  <a:gd name="connsiteY289" fmla="*/ 702860 h 4046561"/>
                  <a:gd name="connsiteX290" fmla="*/ 819825 w 3692679"/>
                  <a:gd name="connsiteY290" fmla="*/ 689212 h 4046561"/>
                  <a:gd name="connsiteX291" fmla="*/ 847121 w 3692679"/>
                  <a:gd name="connsiteY291" fmla="*/ 675564 h 4046561"/>
                  <a:gd name="connsiteX292" fmla="*/ 874416 w 3692679"/>
                  <a:gd name="connsiteY292" fmla="*/ 655092 h 4046561"/>
                  <a:gd name="connsiteX293" fmla="*/ 915359 w 3692679"/>
                  <a:gd name="connsiteY293" fmla="*/ 627797 h 4046561"/>
                  <a:gd name="connsiteX294" fmla="*/ 942655 w 3692679"/>
                  <a:gd name="connsiteY294" fmla="*/ 580030 h 4046561"/>
                  <a:gd name="connsiteX295" fmla="*/ 963127 w 3692679"/>
                  <a:gd name="connsiteY295" fmla="*/ 532263 h 4046561"/>
                  <a:gd name="connsiteX296" fmla="*/ 983598 w 3692679"/>
                  <a:gd name="connsiteY296" fmla="*/ 511791 h 4046561"/>
                  <a:gd name="connsiteX297" fmla="*/ 1004070 w 3692679"/>
                  <a:gd name="connsiteY297" fmla="*/ 464024 h 4046561"/>
                  <a:gd name="connsiteX298" fmla="*/ 1017718 w 3692679"/>
                  <a:gd name="connsiteY298" fmla="*/ 423080 h 4046561"/>
                  <a:gd name="connsiteX299" fmla="*/ 1031365 w 3692679"/>
                  <a:gd name="connsiteY299" fmla="*/ 382137 h 4046561"/>
                  <a:gd name="connsiteX300" fmla="*/ 1038189 w 3692679"/>
                  <a:gd name="connsiteY300" fmla="*/ 354842 h 4046561"/>
                  <a:gd name="connsiteX301" fmla="*/ 1017718 w 3692679"/>
                  <a:gd name="connsiteY301" fmla="*/ 313898 h 4046561"/>
                  <a:gd name="connsiteX302" fmla="*/ 997246 w 3692679"/>
                  <a:gd name="connsiteY302" fmla="*/ 307074 h 4046561"/>
                  <a:gd name="connsiteX303" fmla="*/ 976774 w 3692679"/>
                  <a:gd name="connsiteY303" fmla="*/ 293427 h 4046561"/>
                  <a:gd name="connsiteX304" fmla="*/ 853944 w 3692679"/>
                  <a:gd name="connsiteY304" fmla="*/ 266131 h 4046561"/>
                  <a:gd name="connsiteX305" fmla="*/ 785706 w 3692679"/>
                  <a:gd name="connsiteY305" fmla="*/ 245660 h 4046561"/>
                  <a:gd name="connsiteX306" fmla="*/ 737938 w 3692679"/>
                  <a:gd name="connsiteY306" fmla="*/ 232012 h 4046561"/>
                  <a:gd name="connsiteX307" fmla="*/ 696995 w 3692679"/>
                  <a:gd name="connsiteY307" fmla="*/ 218364 h 4046561"/>
                  <a:gd name="connsiteX308" fmla="*/ 656052 w 3692679"/>
                  <a:gd name="connsiteY308" fmla="*/ 204716 h 4046561"/>
                  <a:gd name="connsiteX309" fmla="*/ 615109 w 3692679"/>
                  <a:gd name="connsiteY309" fmla="*/ 191068 h 4046561"/>
                  <a:gd name="connsiteX310" fmla="*/ 574165 w 3692679"/>
                  <a:gd name="connsiteY310" fmla="*/ 163773 h 4046561"/>
                  <a:gd name="connsiteX311" fmla="*/ 553694 w 3692679"/>
                  <a:gd name="connsiteY311" fmla="*/ 150125 h 4046561"/>
                  <a:gd name="connsiteX312" fmla="*/ 526398 w 3692679"/>
                  <a:gd name="connsiteY312" fmla="*/ 109182 h 4046561"/>
                  <a:gd name="connsiteX313" fmla="*/ 505927 w 3692679"/>
                  <a:gd name="connsiteY313" fmla="*/ 88710 h 4046561"/>
                  <a:gd name="connsiteX314" fmla="*/ 492279 w 3692679"/>
                  <a:gd name="connsiteY314" fmla="*/ 68239 h 4046561"/>
                  <a:gd name="connsiteX315" fmla="*/ 451335 w 3692679"/>
                  <a:gd name="connsiteY315" fmla="*/ 27295 h 4046561"/>
                  <a:gd name="connsiteX316" fmla="*/ 444512 w 3692679"/>
                  <a:gd name="connsiteY316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71956 w 3692679"/>
                  <a:gd name="connsiteY224" fmla="*/ 1603612 h 4046561"/>
                  <a:gd name="connsiteX225" fmla="*/ 3365133 w 3692679"/>
                  <a:gd name="connsiteY225" fmla="*/ 1562668 h 4046561"/>
                  <a:gd name="connsiteX226" fmla="*/ 3344661 w 3692679"/>
                  <a:gd name="connsiteY226" fmla="*/ 1501254 h 4046561"/>
                  <a:gd name="connsiteX227" fmla="*/ 3337837 w 3692679"/>
                  <a:gd name="connsiteY227" fmla="*/ 1480782 h 4046561"/>
                  <a:gd name="connsiteX228" fmla="*/ 3331013 w 3692679"/>
                  <a:gd name="connsiteY228" fmla="*/ 1460310 h 4046561"/>
                  <a:gd name="connsiteX229" fmla="*/ 3317365 w 3692679"/>
                  <a:gd name="connsiteY229" fmla="*/ 1439839 h 4046561"/>
                  <a:gd name="connsiteX230" fmla="*/ 3303718 w 3692679"/>
                  <a:gd name="connsiteY230" fmla="*/ 1398895 h 4046561"/>
                  <a:gd name="connsiteX231" fmla="*/ 3296894 w 3692679"/>
                  <a:gd name="connsiteY231" fmla="*/ 1378424 h 4046561"/>
                  <a:gd name="connsiteX232" fmla="*/ 3290070 w 3692679"/>
                  <a:gd name="connsiteY232" fmla="*/ 1357952 h 4046561"/>
                  <a:gd name="connsiteX233" fmla="*/ 3071706 w 3692679"/>
                  <a:gd name="connsiteY233" fmla="*/ 1330657 h 4046561"/>
                  <a:gd name="connsiteX234" fmla="*/ 2846518 w 3692679"/>
                  <a:gd name="connsiteY234" fmla="*/ 1337480 h 4046561"/>
                  <a:gd name="connsiteX235" fmla="*/ 2826046 w 3692679"/>
                  <a:gd name="connsiteY235" fmla="*/ 1351128 h 4046561"/>
                  <a:gd name="connsiteX236" fmla="*/ 2812398 w 3692679"/>
                  <a:gd name="connsiteY236" fmla="*/ 1392071 h 4046561"/>
                  <a:gd name="connsiteX237" fmla="*/ 2805574 w 3692679"/>
                  <a:gd name="connsiteY237" fmla="*/ 1419367 h 4046561"/>
                  <a:gd name="connsiteX238" fmla="*/ 2791927 w 3692679"/>
                  <a:gd name="connsiteY238" fmla="*/ 1473958 h 4046561"/>
                  <a:gd name="connsiteX239" fmla="*/ 2785103 w 3692679"/>
                  <a:gd name="connsiteY239" fmla="*/ 1521725 h 4046561"/>
                  <a:gd name="connsiteX240" fmla="*/ 2791927 w 3692679"/>
                  <a:gd name="connsiteY240" fmla="*/ 1705970 h 4046561"/>
                  <a:gd name="connsiteX241" fmla="*/ 2805574 w 3692679"/>
                  <a:gd name="connsiteY241" fmla="*/ 1808328 h 4046561"/>
                  <a:gd name="connsiteX242" fmla="*/ 2798750 w 3692679"/>
                  <a:gd name="connsiteY242" fmla="*/ 1835624 h 4046561"/>
                  <a:gd name="connsiteX243" fmla="*/ 2737335 w 3692679"/>
                  <a:gd name="connsiteY243" fmla="*/ 1828800 h 4046561"/>
                  <a:gd name="connsiteX244" fmla="*/ 2614506 w 3692679"/>
                  <a:gd name="connsiteY244" fmla="*/ 1821976 h 4046561"/>
                  <a:gd name="connsiteX245" fmla="*/ 2348374 w 3692679"/>
                  <a:gd name="connsiteY245" fmla="*/ 1808328 h 4046561"/>
                  <a:gd name="connsiteX246" fmla="*/ 2246016 w 3692679"/>
                  <a:gd name="connsiteY246" fmla="*/ 1794680 h 4046561"/>
                  <a:gd name="connsiteX247" fmla="*/ 2218721 w 3692679"/>
                  <a:gd name="connsiteY247" fmla="*/ 1787857 h 4046561"/>
                  <a:gd name="connsiteX248" fmla="*/ 2184601 w 3692679"/>
                  <a:gd name="connsiteY248" fmla="*/ 1781033 h 4046561"/>
                  <a:gd name="connsiteX249" fmla="*/ 2164130 w 3692679"/>
                  <a:gd name="connsiteY249" fmla="*/ 1774209 h 4046561"/>
                  <a:gd name="connsiteX250" fmla="*/ 1979885 w 3692679"/>
                  <a:gd name="connsiteY250" fmla="*/ 1760561 h 4046561"/>
                  <a:gd name="connsiteX251" fmla="*/ 1918470 w 3692679"/>
                  <a:gd name="connsiteY251" fmla="*/ 1753737 h 4046561"/>
                  <a:gd name="connsiteX252" fmla="*/ 1877527 w 3692679"/>
                  <a:gd name="connsiteY252" fmla="*/ 1692322 h 4046561"/>
                  <a:gd name="connsiteX253" fmla="*/ 1863879 w 3692679"/>
                  <a:gd name="connsiteY253" fmla="*/ 1671851 h 4046561"/>
                  <a:gd name="connsiteX254" fmla="*/ 1822935 w 3692679"/>
                  <a:gd name="connsiteY254" fmla="*/ 1630907 h 4046561"/>
                  <a:gd name="connsiteX255" fmla="*/ 1775168 w 3692679"/>
                  <a:gd name="connsiteY255" fmla="*/ 1576316 h 4046561"/>
                  <a:gd name="connsiteX256" fmla="*/ 1720577 w 3692679"/>
                  <a:gd name="connsiteY256" fmla="*/ 1514901 h 4046561"/>
                  <a:gd name="connsiteX257" fmla="*/ 1679634 w 3692679"/>
                  <a:gd name="connsiteY257" fmla="*/ 1487606 h 4046561"/>
                  <a:gd name="connsiteX258" fmla="*/ 1618219 w 3692679"/>
                  <a:gd name="connsiteY258" fmla="*/ 1439839 h 4046561"/>
                  <a:gd name="connsiteX259" fmla="*/ 1577276 w 3692679"/>
                  <a:gd name="connsiteY259" fmla="*/ 1398895 h 4046561"/>
                  <a:gd name="connsiteX260" fmla="*/ 1536333 w 3692679"/>
                  <a:gd name="connsiteY260" fmla="*/ 1371600 h 4046561"/>
                  <a:gd name="connsiteX261" fmla="*/ 1488565 w 3692679"/>
                  <a:gd name="connsiteY261" fmla="*/ 1310185 h 4046561"/>
                  <a:gd name="connsiteX262" fmla="*/ 1468094 w 3692679"/>
                  <a:gd name="connsiteY262" fmla="*/ 1289713 h 4046561"/>
                  <a:gd name="connsiteX263" fmla="*/ 1447622 w 3692679"/>
                  <a:gd name="connsiteY263" fmla="*/ 1282889 h 4046561"/>
                  <a:gd name="connsiteX264" fmla="*/ 1420327 w 3692679"/>
                  <a:gd name="connsiteY264" fmla="*/ 1248770 h 4046561"/>
                  <a:gd name="connsiteX265" fmla="*/ 1393031 w 3692679"/>
                  <a:gd name="connsiteY265" fmla="*/ 1214651 h 4046561"/>
                  <a:gd name="connsiteX266" fmla="*/ 1379383 w 3692679"/>
                  <a:gd name="connsiteY266" fmla="*/ 1194179 h 4046561"/>
                  <a:gd name="connsiteX267" fmla="*/ 1338440 w 3692679"/>
                  <a:gd name="connsiteY267" fmla="*/ 1153236 h 4046561"/>
                  <a:gd name="connsiteX268" fmla="*/ 1304321 w 3692679"/>
                  <a:gd name="connsiteY268" fmla="*/ 1125940 h 4046561"/>
                  <a:gd name="connsiteX269" fmla="*/ 1290673 w 3692679"/>
                  <a:gd name="connsiteY269" fmla="*/ 1098645 h 4046561"/>
                  <a:gd name="connsiteX270" fmla="*/ 1270201 w 3692679"/>
                  <a:gd name="connsiteY270" fmla="*/ 1084997 h 4046561"/>
                  <a:gd name="connsiteX271" fmla="*/ 1242906 w 3692679"/>
                  <a:gd name="connsiteY271" fmla="*/ 1064525 h 4046561"/>
                  <a:gd name="connsiteX272" fmla="*/ 1229258 w 3692679"/>
                  <a:gd name="connsiteY272" fmla="*/ 1044054 h 4046561"/>
                  <a:gd name="connsiteX273" fmla="*/ 1167843 w 3692679"/>
                  <a:gd name="connsiteY273" fmla="*/ 1009934 h 4046561"/>
                  <a:gd name="connsiteX274" fmla="*/ 1154195 w 3692679"/>
                  <a:gd name="connsiteY274" fmla="*/ 989463 h 4046561"/>
                  <a:gd name="connsiteX275" fmla="*/ 1133724 w 3692679"/>
                  <a:gd name="connsiteY275" fmla="*/ 982639 h 4046561"/>
                  <a:gd name="connsiteX276" fmla="*/ 1092780 w 3692679"/>
                  <a:gd name="connsiteY276" fmla="*/ 955343 h 4046561"/>
                  <a:gd name="connsiteX277" fmla="*/ 1051837 w 3692679"/>
                  <a:gd name="connsiteY277" fmla="*/ 928048 h 4046561"/>
                  <a:gd name="connsiteX278" fmla="*/ 1031365 w 3692679"/>
                  <a:gd name="connsiteY278" fmla="*/ 914400 h 4046561"/>
                  <a:gd name="connsiteX279" fmla="*/ 1010894 w 3692679"/>
                  <a:gd name="connsiteY279" fmla="*/ 907576 h 4046561"/>
                  <a:gd name="connsiteX280" fmla="*/ 942655 w 3692679"/>
                  <a:gd name="connsiteY280" fmla="*/ 859809 h 4046561"/>
                  <a:gd name="connsiteX281" fmla="*/ 922183 w 3692679"/>
                  <a:gd name="connsiteY281" fmla="*/ 852985 h 4046561"/>
                  <a:gd name="connsiteX282" fmla="*/ 860768 w 3692679"/>
                  <a:gd name="connsiteY282" fmla="*/ 812042 h 4046561"/>
                  <a:gd name="connsiteX283" fmla="*/ 840297 w 3692679"/>
                  <a:gd name="connsiteY283" fmla="*/ 798394 h 4046561"/>
                  <a:gd name="connsiteX284" fmla="*/ 826649 w 3692679"/>
                  <a:gd name="connsiteY284" fmla="*/ 777922 h 4046561"/>
                  <a:gd name="connsiteX285" fmla="*/ 785706 w 3692679"/>
                  <a:gd name="connsiteY285" fmla="*/ 757451 h 4046561"/>
                  <a:gd name="connsiteX286" fmla="*/ 772058 w 3692679"/>
                  <a:gd name="connsiteY286" fmla="*/ 736979 h 4046561"/>
                  <a:gd name="connsiteX287" fmla="*/ 751586 w 3692679"/>
                  <a:gd name="connsiteY287" fmla="*/ 730155 h 4046561"/>
                  <a:gd name="connsiteX288" fmla="*/ 772058 w 3692679"/>
                  <a:gd name="connsiteY288" fmla="*/ 716507 h 4046561"/>
                  <a:gd name="connsiteX289" fmla="*/ 799353 w 3692679"/>
                  <a:gd name="connsiteY289" fmla="*/ 702860 h 4046561"/>
                  <a:gd name="connsiteX290" fmla="*/ 819825 w 3692679"/>
                  <a:gd name="connsiteY290" fmla="*/ 689212 h 4046561"/>
                  <a:gd name="connsiteX291" fmla="*/ 847121 w 3692679"/>
                  <a:gd name="connsiteY291" fmla="*/ 675564 h 4046561"/>
                  <a:gd name="connsiteX292" fmla="*/ 874416 w 3692679"/>
                  <a:gd name="connsiteY292" fmla="*/ 655092 h 4046561"/>
                  <a:gd name="connsiteX293" fmla="*/ 915359 w 3692679"/>
                  <a:gd name="connsiteY293" fmla="*/ 627797 h 4046561"/>
                  <a:gd name="connsiteX294" fmla="*/ 942655 w 3692679"/>
                  <a:gd name="connsiteY294" fmla="*/ 580030 h 4046561"/>
                  <a:gd name="connsiteX295" fmla="*/ 963127 w 3692679"/>
                  <a:gd name="connsiteY295" fmla="*/ 532263 h 4046561"/>
                  <a:gd name="connsiteX296" fmla="*/ 983598 w 3692679"/>
                  <a:gd name="connsiteY296" fmla="*/ 511791 h 4046561"/>
                  <a:gd name="connsiteX297" fmla="*/ 1004070 w 3692679"/>
                  <a:gd name="connsiteY297" fmla="*/ 464024 h 4046561"/>
                  <a:gd name="connsiteX298" fmla="*/ 1017718 w 3692679"/>
                  <a:gd name="connsiteY298" fmla="*/ 423080 h 4046561"/>
                  <a:gd name="connsiteX299" fmla="*/ 1031365 w 3692679"/>
                  <a:gd name="connsiteY299" fmla="*/ 382137 h 4046561"/>
                  <a:gd name="connsiteX300" fmla="*/ 1038189 w 3692679"/>
                  <a:gd name="connsiteY300" fmla="*/ 354842 h 4046561"/>
                  <a:gd name="connsiteX301" fmla="*/ 1017718 w 3692679"/>
                  <a:gd name="connsiteY301" fmla="*/ 313898 h 4046561"/>
                  <a:gd name="connsiteX302" fmla="*/ 997246 w 3692679"/>
                  <a:gd name="connsiteY302" fmla="*/ 307074 h 4046561"/>
                  <a:gd name="connsiteX303" fmla="*/ 976774 w 3692679"/>
                  <a:gd name="connsiteY303" fmla="*/ 293427 h 4046561"/>
                  <a:gd name="connsiteX304" fmla="*/ 853944 w 3692679"/>
                  <a:gd name="connsiteY304" fmla="*/ 266131 h 4046561"/>
                  <a:gd name="connsiteX305" fmla="*/ 785706 w 3692679"/>
                  <a:gd name="connsiteY305" fmla="*/ 245660 h 4046561"/>
                  <a:gd name="connsiteX306" fmla="*/ 737938 w 3692679"/>
                  <a:gd name="connsiteY306" fmla="*/ 232012 h 4046561"/>
                  <a:gd name="connsiteX307" fmla="*/ 696995 w 3692679"/>
                  <a:gd name="connsiteY307" fmla="*/ 218364 h 4046561"/>
                  <a:gd name="connsiteX308" fmla="*/ 656052 w 3692679"/>
                  <a:gd name="connsiteY308" fmla="*/ 204716 h 4046561"/>
                  <a:gd name="connsiteX309" fmla="*/ 615109 w 3692679"/>
                  <a:gd name="connsiteY309" fmla="*/ 191068 h 4046561"/>
                  <a:gd name="connsiteX310" fmla="*/ 574165 w 3692679"/>
                  <a:gd name="connsiteY310" fmla="*/ 163773 h 4046561"/>
                  <a:gd name="connsiteX311" fmla="*/ 553694 w 3692679"/>
                  <a:gd name="connsiteY311" fmla="*/ 150125 h 4046561"/>
                  <a:gd name="connsiteX312" fmla="*/ 526398 w 3692679"/>
                  <a:gd name="connsiteY312" fmla="*/ 109182 h 4046561"/>
                  <a:gd name="connsiteX313" fmla="*/ 505927 w 3692679"/>
                  <a:gd name="connsiteY313" fmla="*/ 88710 h 4046561"/>
                  <a:gd name="connsiteX314" fmla="*/ 492279 w 3692679"/>
                  <a:gd name="connsiteY314" fmla="*/ 68239 h 4046561"/>
                  <a:gd name="connsiteX315" fmla="*/ 451335 w 3692679"/>
                  <a:gd name="connsiteY315" fmla="*/ 27295 h 4046561"/>
                  <a:gd name="connsiteX316" fmla="*/ 444512 w 3692679"/>
                  <a:gd name="connsiteY316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71956 w 3692679"/>
                  <a:gd name="connsiteY224" fmla="*/ 1603612 h 4046561"/>
                  <a:gd name="connsiteX225" fmla="*/ 3365133 w 3692679"/>
                  <a:gd name="connsiteY225" fmla="*/ 1562668 h 4046561"/>
                  <a:gd name="connsiteX226" fmla="*/ 3344661 w 3692679"/>
                  <a:gd name="connsiteY226" fmla="*/ 1501254 h 4046561"/>
                  <a:gd name="connsiteX227" fmla="*/ 3337837 w 3692679"/>
                  <a:gd name="connsiteY227" fmla="*/ 1480782 h 4046561"/>
                  <a:gd name="connsiteX228" fmla="*/ 3331013 w 3692679"/>
                  <a:gd name="connsiteY228" fmla="*/ 1460310 h 4046561"/>
                  <a:gd name="connsiteX229" fmla="*/ 3317365 w 3692679"/>
                  <a:gd name="connsiteY229" fmla="*/ 1439839 h 4046561"/>
                  <a:gd name="connsiteX230" fmla="*/ 3303718 w 3692679"/>
                  <a:gd name="connsiteY230" fmla="*/ 1398895 h 4046561"/>
                  <a:gd name="connsiteX231" fmla="*/ 3296894 w 3692679"/>
                  <a:gd name="connsiteY231" fmla="*/ 1378424 h 4046561"/>
                  <a:gd name="connsiteX232" fmla="*/ 3290070 w 3692679"/>
                  <a:gd name="connsiteY232" fmla="*/ 1357952 h 4046561"/>
                  <a:gd name="connsiteX233" fmla="*/ 3071706 w 3692679"/>
                  <a:gd name="connsiteY233" fmla="*/ 1330657 h 4046561"/>
                  <a:gd name="connsiteX234" fmla="*/ 2846518 w 3692679"/>
                  <a:gd name="connsiteY234" fmla="*/ 1337480 h 4046561"/>
                  <a:gd name="connsiteX235" fmla="*/ 2826046 w 3692679"/>
                  <a:gd name="connsiteY235" fmla="*/ 1351128 h 4046561"/>
                  <a:gd name="connsiteX236" fmla="*/ 2812398 w 3692679"/>
                  <a:gd name="connsiteY236" fmla="*/ 1392071 h 4046561"/>
                  <a:gd name="connsiteX237" fmla="*/ 2805574 w 3692679"/>
                  <a:gd name="connsiteY237" fmla="*/ 1419367 h 4046561"/>
                  <a:gd name="connsiteX238" fmla="*/ 2791927 w 3692679"/>
                  <a:gd name="connsiteY238" fmla="*/ 1473958 h 4046561"/>
                  <a:gd name="connsiteX239" fmla="*/ 2785103 w 3692679"/>
                  <a:gd name="connsiteY239" fmla="*/ 1521725 h 4046561"/>
                  <a:gd name="connsiteX240" fmla="*/ 2791927 w 3692679"/>
                  <a:gd name="connsiteY240" fmla="*/ 1705970 h 4046561"/>
                  <a:gd name="connsiteX241" fmla="*/ 2805574 w 3692679"/>
                  <a:gd name="connsiteY241" fmla="*/ 1808328 h 4046561"/>
                  <a:gd name="connsiteX242" fmla="*/ 2798750 w 3692679"/>
                  <a:gd name="connsiteY242" fmla="*/ 1835624 h 4046561"/>
                  <a:gd name="connsiteX243" fmla="*/ 2737335 w 3692679"/>
                  <a:gd name="connsiteY243" fmla="*/ 1828800 h 4046561"/>
                  <a:gd name="connsiteX244" fmla="*/ 2614506 w 3692679"/>
                  <a:gd name="connsiteY244" fmla="*/ 1821976 h 4046561"/>
                  <a:gd name="connsiteX245" fmla="*/ 2348374 w 3692679"/>
                  <a:gd name="connsiteY245" fmla="*/ 1808328 h 4046561"/>
                  <a:gd name="connsiteX246" fmla="*/ 2246016 w 3692679"/>
                  <a:gd name="connsiteY246" fmla="*/ 1794680 h 4046561"/>
                  <a:gd name="connsiteX247" fmla="*/ 2218721 w 3692679"/>
                  <a:gd name="connsiteY247" fmla="*/ 1787857 h 4046561"/>
                  <a:gd name="connsiteX248" fmla="*/ 2184601 w 3692679"/>
                  <a:gd name="connsiteY248" fmla="*/ 1781033 h 4046561"/>
                  <a:gd name="connsiteX249" fmla="*/ 2164130 w 3692679"/>
                  <a:gd name="connsiteY249" fmla="*/ 1774209 h 4046561"/>
                  <a:gd name="connsiteX250" fmla="*/ 1979885 w 3692679"/>
                  <a:gd name="connsiteY250" fmla="*/ 1760561 h 4046561"/>
                  <a:gd name="connsiteX251" fmla="*/ 1918470 w 3692679"/>
                  <a:gd name="connsiteY251" fmla="*/ 1753737 h 4046561"/>
                  <a:gd name="connsiteX252" fmla="*/ 1877527 w 3692679"/>
                  <a:gd name="connsiteY252" fmla="*/ 1692322 h 4046561"/>
                  <a:gd name="connsiteX253" fmla="*/ 1863879 w 3692679"/>
                  <a:gd name="connsiteY253" fmla="*/ 1671851 h 4046561"/>
                  <a:gd name="connsiteX254" fmla="*/ 1822935 w 3692679"/>
                  <a:gd name="connsiteY254" fmla="*/ 1630907 h 4046561"/>
                  <a:gd name="connsiteX255" fmla="*/ 1775168 w 3692679"/>
                  <a:gd name="connsiteY255" fmla="*/ 1576316 h 4046561"/>
                  <a:gd name="connsiteX256" fmla="*/ 1720577 w 3692679"/>
                  <a:gd name="connsiteY256" fmla="*/ 1514901 h 4046561"/>
                  <a:gd name="connsiteX257" fmla="*/ 1679634 w 3692679"/>
                  <a:gd name="connsiteY257" fmla="*/ 1487606 h 4046561"/>
                  <a:gd name="connsiteX258" fmla="*/ 1618219 w 3692679"/>
                  <a:gd name="connsiteY258" fmla="*/ 1439839 h 4046561"/>
                  <a:gd name="connsiteX259" fmla="*/ 1577276 w 3692679"/>
                  <a:gd name="connsiteY259" fmla="*/ 1398895 h 4046561"/>
                  <a:gd name="connsiteX260" fmla="*/ 1536333 w 3692679"/>
                  <a:gd name="connsiteY260" fmla="*/ 1371600 h 4046561"/>
                  <a:gd name="connsiteX261" fmla="*/ 1488565 w 3692679"/>
                  <a:gd name="connsiteY261" fmla="*/ 1310185 h 4046561"/>
                  <a:gd name="connsiteX262" fmla="*/ 1468094 w 3692679"/>
                  <a:gd name="connsiteY262" fmla="*/ 1289713 h 4046561"/>
                  <a:gd name="connsiteX263" fmla="*/ 1447622 w 3692679"/>
                  <a:gd name="connsiteY263" fmla="*/ 1282889 h 4046561"/>
                  <a:gd name="connsiteX264" fmla="*/ 1420327 w 3692679"/>
                  <a:gd name="connsiteY264" fmla="*/ 1248770 h 4046561"/>
                  <a:gd name="connsiteX265" fmla="*/ 1393031 w 3692679"/>
                  <a:gd name="connsiteY265" fmla="*/ 1214651 h 4046561"/>
                  <a:gd name="connsiteX266" fmla="*/ 1379383 w 3692679"/>
                  <a:gd name="connsiteY266" fmla="*/ 1194179 h 4046561"/>
                  <a:gd name="connsiteX267" fmla="*/ 1338440 w 3692679"/>
                  <a:gd name="connsiteY267" fmla="*/ 1153236 h 4046561"/>
                  <a:gd name="connsiteX268" fmla="*/ 1304321 w 3692679"/>
                  <a:gd name="connsiteY268" fmla="*/ 1125940 h 4046561"/>
                  <a:gd name="connsiteX269" fmla="*/ 1290673 w 3692679"/>
                  <a:gd name="connsiteY269" fmla="*/ 1098645 h 4046561"/>
                  <a:gd name="connsiteX270" fmla="*/ 1270201 w 3692679"/>
                  <a:gd name="connsiteY270" fmla="*/ 1084997 h 4046561"/>
                  <a:gd name="connsiteX271" fmla="*/ 1242906 w 3692679"/>
                  <a:gd name="connsiteY271" fmla="*/ 1064525 h 4046561"/>
                  <a:gd name="connsiteX272" fmla="*/ 1229258 w 3692679"/>
                  <a:gd name="connsiteY272" fmla="*/ 1044054 h 4046561"/>
                  <a:gd name="connsiteX273" fmla="*/ 1167843 w 3692679"/>
                  <a:gd name="connsiteY273" fmla="*/ 1009934 h 4046561"/>
                  <a:gd name="connsiteX274" fmla="*/ 1154195 w 3692679"/>
                  <a:gd name="connsiteY274" fmla="*/ 989463 h 4046561"/>
                  <a:gd name="connsiteX275" fmla="*/ 1133724 w 3692679"/>
                  <a:gd name="connsiteY275" fmla="*/ 982639 h 4046561"/>
                  <a:gd name="connsiteX276" fmla="*/ 1092780 w 3692679"/>
                  <a:gd name="connsiteY276" fmla="*/ 955343 h 4046561"/>
                  <a:gd name="connsiteX277" fmla="*/ 1051837 w 3692679"/>
                  <a:gd name="connsiteY277" fmla="*/ 928048 h 4046561"/>
                  <a:gd name="connsiteX278" fmla="*/ 1031365 w 3692679"/>
                  <a:gd name="connsiteY278" fmla="*/ 914400 h 4046561"/>
                  <a:gd name="connsiteX279" fmla="*/ 1010894 w 3692679"/>
                  <a:gd name="connsiteY279" fmla="*/ 907576 h 4046561"/>
                  <a:gd name="connsiteX280" fmla="*/ 942655 w 3692679"/>
                  <a:gd name="connsiteY280" fmla="*/ 859809 h 4046561"/>
                  <a:gd name="connsiteX281" fmla="*/ 922183 w 3692679"/>
                  <a:gd name="connsiteY281" fmla="*/ 852985 h 4046561"/>
                  <a:gd name="connsiteX282" fmla="*/ 860768 w 3692679"/>
                  <a:gd name="connsiteY282" fmla="*/ 812042 h 4046561"/>
                  <a:gd name="connsiteX283" fmla="*/ 840297 w 3692679"/>
                  <a:gd name="connsiteY283" fmla="*/ 798394 h 4046561"/>
                  <a:gd name="connsiteX284" fmla="*/ 826649 w 3692679"/>
                  <a:gd name="connsiteY284" fmla="*/ 777922 h 4046561"/>
                  <a:gd name="connsiteX285" fmla="*/ 785706 w 3692679"/>
                  <a:gd name="connsiteY285" fmla="*/ 757451 h 4046561"/>
                  <a:gd name="connsiteX286" fmla="*/ 772058 w 3692679"/>
                  <a:gd name="connsiteY286" fmla="*/ 736979 h 4046561"/>
                  <a:gd name="connsiteX287" fmla="*/ 751586 w 3692679"/>
                  <a:gd name="connsiteY287" fmla="*/ 730155 h 4046561"/>
                  <a:gd name="connsiteX288" fmla="*/ 772058 w 3692679"/>
                  <a:gd name="connsiteY288" fmla="*/ 716507 h 4046561"/>
                  <a:gd name="connsiteX289" fmla="*/ 799353 w 3692679"/>
                  <a:gd name="connsiteY289" fmla="*/ 702860 h 4046561"/>
                  <a:gd name="connsiteX290" fmla="*/ 819825 w 3692679"/>
                  <a:gd name="connsiteY290" fmla="*/ 689212 h 4046561"/>
                  <a:gd name="connsiteX291" fmla="*/ 847121 w 3692679"/>
                  <a:gd name="connsiteY291" fmla="*/ 675564 h 4046561"/>
                  <a:gd name="connsiteX292" fmla="*/ 874416 w 3692679"/>
                  <a:gd name="connsiteY292" fmla="*/ 655092 h 4046561"/>
                  <a:gd name="connsiteX293" fmla="*/ 915359 w 3692679"/>
                  <a:gd name="connsiteY293" fmla="*/ 627797 h 4046561"/>
                  <a:gd name="connsiteX294" fmla="*/ 942655 w 3692679"/>
                  <a:gd name="connsiteY294" fmla="*/ 580030 h 4046561"/>
                  <a:gd name="connsiteX295" fmla="*/ 963127 w 3692679"/>
                  <a:gd name="connsiteY295" fmla="*/ 532263 h 4046561"/>
                  <a:gd name="connsiteX296" fmla="*/ 983598 w 3692679"/>
                  <a:gd name="connsiteY296" fmla="*/ 511791 h 4046561"/>
                  <a:gd name="connsiteX297" fmla="*/ 1004070 w 3692679"/>
                  <a:gd name="connsiteY297" fmla="*/ 464024 h 4046561"/>
                  <a:gd name="connsiteX298" fmla="*/ 1017718 w 3692679"/>
                  <a:gd name="connsiteY298" fmla="*/ 423080 h 4046561"/>
                  <a:gd name="connsiteX299" fmla="*/ 1031365 w 3692679"/>
                  <a:gd name="connsiteY299" fmla="*/ 382137 h 4046561"/>
                  <a:gd name="connsiteX300" fmla="*/ 1038189 w 3692679"/>
                  <a:gd name="connsiteY300" fmla="*/ 354842 h 4046561"/>
                  <a:gd name="connsiteX301" fmla="*/ 1017718 w 3692679"/>
                  <a:gd name="connsiteY301" fmla="*/ 313898 h 4046561"/>
                  <a:gd name="connsiteX302" fmla="*/ 997246 w 3692679"/>
                  <a:gd name="connsiteY302" fmla="*/ 307074 h 4046561"/>
                  <a:gd name="connsiteX303" fmla="*/ 976774 w 3692679"/>
                  <a:gd name="connsiteY303" fmla="*/ 293427 h 4046561"/>
                  <a:gd name="connsiteX304" fmla="*/ 853944 w 3692679"/>
                  <a:gd name="connsiteY304" fmla="*/ 266131 h 4046561"/>
                  <a:gd name="connsiteX305" fmla="*/ 785706 w 3692679"/>
                  <a:gd name="connsiteY305" fmla="*/ 245660 h 4046561"/>
                  <a:gd name="connsiteX306" fmla="*/ 737938 w 3692679"/>
                  <a:gd name="connsiteY306" fmla="*/ 232012 h 4046561"/>
                  <a:gd name="connsiteX307" fmla="*/ 696995 w 3692679"/>
                  <a:gd name="connsiteY307" fmla="*/ 218364 h 4046561"/>
                  <a:gd name="connsiteX308" fmla="*/ 656052 w 3692679"/>
                  <a:gd name="connsiteY308" fmla="*/ 204716 h 4046561"/>
                  <a:gd name="connsiteX309" fmla="*/ 615109 w 3692679"/>
                  <a:gd name="connsiteY309" fmla="*/ 191068 h 4046561"/>
                  <a:gd name="connsiteX310" fmla="*/ 574165 w 3692679"/>
                  <a:gd name="connsiteY310" fmla="*/ 163773 h 4046561"/>
                  <a:gd name="connsiteX311" fmla="*/ 553694 w 3692679"/>
                  <a:gd name="connsiteY311" fmla="*/ 150125 h 4046561"/>
                  <a:gd name="connsiteX312" fmla="*/ 526398 w 3692679"/>
                  <a:gd name="connsiteY312" fmla="*/ 109182 h 4046561"/>
                  <a:gd name="connsiteX313" fmla="*/ 505927 w 3692679"/>
                  <a:gd name="connsiteY313" fmla="*/ 88710 h 4046561"/>
                  <a:gd name="connsiteX314" fmla="*/ 492279 w 3692679"/>
                  <a:gd name="connsiteY314" fmla="*/ 68239 h 4046561"/>
                  <a:gd name="connsiteX315" fmla="*/ 451335 w 3692679"/>
                  <a:gd name="connsiteY315" fmla="*/ 27295 h 4046561"/>
                  <a:gd name="connsiteX316" fmla="*/ 444512 w 3692679"/>
                  <a:gd name="connsiteY316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65133 w 3692679"/>
                  <a:gd name="connsiteY225" fmla="*/ 1562668 h 4046561"/>
                  <a:gd name="connsiteX226" fmla="*/ 3344661 w 3692679"/>
                  <a:gd name="connsiteY226" fmla="*/ 1501254 h 4046561"/>
                  <a:gd name="connsiteX227" fmla="*/ 3337837 w 3692679"/>
                  <a:gd name="connsiteY227" fmla="*/ 1480782 h 4046561"/>
                  <a:gd name="connsiteX228" fmla="*/ 3331013 w 3692679"/>
                  <a:gd name="connsiteY228" fmla="*/ 1460310 h 4046561"/>
                  <a:gd name="connsiteX229" fmla="*/ 3317365 w 3692679"/>
                  <a:gd name="connsiteY229" fmla="*/ 1439839 h 4046561"/>
                  <a:gd name="connsiteX230" fmla="*/ 3303718 w 3692679"/>
                  <a:gd name="connsiteY230" fmla="*/ 1398895 h 4046561"/>
                  <a:gd name="connsiteX231" fmla="*/ 3296894 w 3692679"/>
                  <a:gd name="connsiteY231" fmla="*/ 1378424 h 4046561"/>
                  <a:gd name="connsiteX232" fmla="*/ 3290070 w 3692679"/>
                  <a:gd name="connsiteY232" fmla="*/ 1357952 h 4046561"/>
                  <a:gd name="connsiteX233" fmla="*/ 3071706 w 3692679"/>
                  <a:gd name="connsiteY233" fmla="*/ 1330657 h 4046561"/>
                  <a:gd name="connsiteX234" fmla="*/ 2846518 w 3692679"/>
                  <a:gd name="connsiteY234" fmla="*/ 1337480 h 4046561"/>
                  <a:gd name="connsiteX235" fmla="*/ 2826046 w 3692679"/>
                  <a:gd name="connsiteY235" fmla="*/ 1351128 h 4046561"/>
                  <a:gd name="connsiteX236" fmla="*/ 2812398 w 3692679"/>
                  <a:gd name="connsiteY236" fmla="*/ 1392071 h 4046561"/>
                  <a:gd name="connsiteX237" fmla="*/ 2805574 w 3692679"/>
                  <a:gd name="connsiteY237" fmla="*/ 1419367 h 4046561"/>
                  <a:gd name="connsiteX238" fmla="*/ 2791927 w 3692679"/>
                  <a:gd name="connsiteY238" fmla="*/ 1473958 h 4046561"/>
                  <a:gd name="connsiteX239" fmla="*/ 2785103 w 3692679"/>
                  <a:gd name="connsiteY239" fmla="*/ 1521725 h 4046561"/>
                  <a:gd name="connsiteX240" fmla="*/ 2791927 w 3692679"/>
                  <a:gd name="connsiteY240" fmla="*/ 1705970 h 4046561"/>
                  <a:gd name="connsiteX241" fmla="*/ 2805574 w 3692679"/>
                  <a:gd name="connsiteY241" fmla="*/ 1808328 h 4046561"/>
                  <a:gd name="connsiteX242" fmla="*/ 2798750 w 3692679"/>
                  <a:gd name="connsiteY242" fmla="*/ 1835624 h 4046561"/>
                  <a:gd name="connsiteX243" fmla="*/ 2737335 w 3692679"/>
                  <a:gd name="connsiteY243" fmla="*/ 1828800 h 4046561"/>
                  <a:gd name="connsiteX244" fmla="*/ 2614506 w 3692679"/>
                  <a:gd name="connsiteY244" fmla="*/ 1821976 h 4046561"/>
                  <a:gd name="connsiteX245" fmla="*/ 2348374 w 3692679"/>
                  <a:gd name="connsiteY245" fmla="*/ 1808328 h 4046561"/>
                  <a:gd name="connsiteX246" fmla="*/ 2246016 w 3692679"/>
                  <a:gd name="connsiteY246" fmla="*/ 1794680 h 4046561"/>
                  <a:gd name="connsiteX247" fmla="*/ 2218721 w 3692679"/>
                  <a:gd name="connsiteY247" fmla="*/ 1787857 h 4046561"/>
                  <a:gd name="connsiteX248" fmla="*/ 2184601 w 3692679"/>
                  <a:gd name="connsiteY248" fmla="*/ 1781033 h 4046561"/>
                  <a:gd name="connsiteX249" fmla="*/ 2164130 w 3692679"/>
                  <a:gd name="connsiteY249" fmla="*/ 1774209 h 4046561"/>
                  <a:gd name="connsiteX250" fmla="*/ 1979885 w 3692679"/>
                  <a:gd name="connsiteY250" fmla="*/ 1760561 h 4046561"/>
                  <a:gd name="connsiteX251" fmla="*/ 1918470 w 3692679"/>
                  <a:gd name="connsiteY251" fmla="*/ 1753737 h 4046561"/>
                  <a:gd name="connsiteX252" fmla="*/ 1877527 w 3692679"/>
                  <a:gd name="connsiteY252" fmla="*/ 1692322 h 4046561"/>
                  <a:gd name="connsiteX253" fmla="*/ 1863879 w 3692679"/>
                  <a:gd name="connsiteY253" fmla="*/ 1671851 h 4046561"/>
                  <a:gd name="connsiteX254" fmla="*/ 1822935 w 3692679"/>
                  <a:gd name="connsiteY254" fmla="*/ 1630907 h 4046561"/>
                  <a:gd name="connsiteX255" fmla="*/ 1775168 w 3692679"/>
                  <a:gd name="connsiteY255" fmla="*/ 1576316 h 4046561"/>
                  <a:gd name="connsiteX256" fmla="*/ 1720577 w 3692679"/>
                  <a:gd name="connsiteY256" fmla="*/ 1514901 h 4046561"/>
                  <a:gd name="connsiteX257" fmla="*/ 1679634 w 3692679"/>
                  <a:gd name="connsiteY257" fmla="*/ 1487606 h 4046561"/>
                  <a:gd name="connsiteX258" fmla="*/ 1618219 w 3692679"/>
                  <a:gd name="connsiteY258" fmla="*/ 1439839 h 4046561"/>
                  <a:gd name="connsiteX259" fmla="*/ 1577276 w 3692679"/>
                  <a:gd name="connsiteY259" fmla="*/ 1398895 h 4046561"/>
                  <a:gd name="connsiteX260" fmla="*/ 1536333 w 3692679"/>
                  <a:gd name="connsiteY260" fmla="*/ 1371600 h 4046561"/>
                  <a:gd name="connsiteX261" fmla="*/ 1488565 w 3692679"/>
                  <a:gd name="connsiteY261" fmla="*/ 1310185 h 4046561"/>
                  <a:gd name="connsiteX262" fmla="*/ 1468094 w 3692679"/>
                  <a:gd name="connsiteY262" fmla="*/ 1289713 h 4046561"/>
                  <a:gd name="connsiteX263" fmla="*/ 1447622 w 3692679"/>
                  <a:gd name="connsiteY263" fmla="*/ 1282889 h 4046561"/>
                  <a:gd name="connsiteX264" fmla="*/ 1420327 w 3692679"/>
                  <a:gd name="connsiteY264" fmla="*/ 1248770 h 4046561"/>
                  <a:gd name="connsiteX265" fmla="*/ 1393031 w 3692679"/>
                  <a:gd name="connsiteY265" fmla="*/ 1214651 h 4046561"/>
                  <a:gd name="connsiteX266" fmla="*/ 1379383 w 3692679"/>
                  <a:gd name="connsiteY266" fmla="*/ 1194179 h 4046561"/>
                  <a:gd name="connsiteX267" fmla="*/ 1338440 w 3692679"/>
                  <a:gd name="connsiteY267" fmla="*/ 1153236 h 4046561"/>
                  <a:gd name="connsiteX268" fmla="*/ 1304321 w 3692679"/>
                  <a:gd name="connsiteY268" fmla="*/ 1125940 h 4046561"/>
                  <a:gd name="connsiteX269" fmla="*/ 1290673 w 3692679"/>
                  <a:gd name="connsiteY269" fmla="*/ 1098645 h 4046561"/>
                  <a:gd name="connsiteX270" fmla="*/ 1270201 w 3692679"/>
                  <a:gd name="connsiteY270" fmla="*/ 1084997 h 4046561"/>
                  <a:gd name="connsiteX271" fmla="*/ 1242906 w 3692679"/>
                  <a:gd name="connsiteY271" fmla="*/ 1064525 h 4046561"/>
                  <a:gd name="connsiteX272" fmla="*/ 1229258 w 3692679"/>
                  <a:gd name="connsiteY272" fmla="*/ 1044054 h 4046561"/>
                  <a:gd name="connsiteX273" fmla="*/ 1167843 w 3692679"/>
                  <a:gd name="connsiteY273" fmla="*/ 1009934 h 4046561"/>
                  <a:gd name="connsiteX274" fmla="*/ 1154195 w 3692679"/>
                  <a:gd name="connsiteY274" fmla="*/ 989463 h 4046561"/>
                  <a:gd name="connsiteX275" fmla="*/ 1133724 w 3692679"/>
                  <a:gd name="connsiteY275" fmla="*/ 982639 h 4046561"/>
                  <a:gd name="connsiteX276" fmla="*/ 1092780 w 3692679"/>
                  <a:gd name="connsiteY276" fmla="*/ 955343 h 4046561"/>
                  <a:gd name="connsiteX277" fmla="*/ 1051837 w 3692679"/>
                  <a:gd name="connsiteY277" fmla="*/ 928048 h 4046561"/>
                  <a:gd name="connsiteX278" fmla="*/ 1031365 w 3692679"/>
                  <a:gd name="connsiteY278" fmla="*/ 914400 h 4046561"/>
                  <a:gd name="connsiteX279" fmla="*/ 1010894 w 3692679"/>
                  <a:gd name="connsiteY279" fmla="*/ 907576 h 4046561"/>
                  <a:gd name="connsiteX280" fmla="*/ 942655 w 3692679"/>
                  <a:gd name="connsiteY280" fmla="*/ 859809 h 4046561"/>
                  <a:gd name="connsiteX281" fmla="*/ 922183 w 3692679"/>
                  <a:gd name="connsiteY281" fmla="*/ 852985 h 4046561"/>
                  <a:gd name="connsiteX282" fmla="*/ 860768 w 3692679"/>
                  <a:gd name="connsiteY282" fmla="*/ 812042 h 4046561"/>
                  <a:gd name="connsiteX283" fmla="*/ 840297 w 3692679"/>
                  <a:gd name="connsiteY283" fmla="*/ 798394 h 4046561"/>
                  <a:gd name="connsiteX284" fmla="*/ 826649 w 3692679"/>
                  <a:gd name="connsiteY284" fmla="*/ 777922 h 4046561"/>
                  <a:gd name="connsiteX285" fmla="*/ 785706 w 3692679"/>
                  <a:gd name="connsiteY285" fmla="*/ 757451 h 4046561"/>
                  <a:gd name="connsiteX286" fmla="*/ 772058 w 3692679"/>
                  <a:gd name="connsiteY286" fmla="*/ 736979 h 4046561"/>
                  <a:gd name="connsiteX287" fmla="*/ 751586 w 3692679"/>
                  <a:gd name="connsiteY287" fmla="*/ 730155 h 4046561"/>
                  <a:gd name="connsiteX288" fmla="*/ 772058 w 3692679"/>
                  <a:gd name="connsiteY288" fmla="*/ 716507 h 4046561"/>
                  <a:gd name="connsiteX289" fmla="*/ 799353 w 3692679"/>
                  <a:gd name="connsiteY289" fmla="*/ 702860 h 4046561"/>
                  <a:gd name="connsiteX290" fmla="*/ 819825 w 3692679"/>
                  <a:gd name="connsiteY290" fmla="*/ 689212 h 4046561"/>
                  <a:gd name="connsiteX291" fmla="*/ 847121 w 3692679"/>
                  <a:gd name="connsiteY291" fmla="*/ 675564 h 4046561"/>
                  <a:gd name="connsiteX292" fmla="*/ 874416 w 3692679"/>
                  <a:gd name="connsiteY292" fmla="*/ 655092 h 4046561"/>
                  <a:gd name="connsiteX293" fmla="*/ 915359 w 3692679"/>
                  <a:gd name="connsiteY293" fmla="*/ 627797 h 4046561"/>
                  <a:gd name="connsiteX294" fmla="*/ 942655 w 3692679"/>
                  <a:gd name="connsiteY294" fmla="*/ 580030 h 4046561"/>
                  <a:gd name="connsiteX295" fmla="*/ 963127 w 3692679"/>
                  <a:gd name="connsiteY295" fmla="*/ 532263 h 4046561"/>
                  <a:gd name="connsiteX296" fmla="*/ 983598 w 3692679"/>
                  <a:gd name="connsiteY296" fmla="*/ 511791 h 4046561"/>
                  <a:gd name="connsiteX297" fmla="*/ 1004070 w 3692679"/>
                  <a:gd name="connsiteY297" fmla="*/ 464024 h 4046561"/>
                  <a:gd name="connsiteX298" fmla="*/ 1017718 w 3692679"/>
                  <a:gd name="connsiteY298" fmla="*/ 423080 h 4046561"/>
                  <a:gd name="connsiteX299" fmla="*/ 1031365 w 3692679"/>
                  <a:gd name="connsiteY299" fmla="*/ 382137 h 4046561"/>
                  <a:gd name="connsiteX300" fmla="*/ 1038189 w 3692679"/>
                  <a:gd name="connsiteY300" fmla="*/ 354842 h 4046561"/>
                  <a:gd name="connsiteX301" fmla="*/ 1017718 w 3692679"/>
                  <a:gd name="connsiteY301" fmla="*/ 313898 h 4046561"/>
                  <a:gd name="connsiteX302" fmla="*/ 997246 w 3692679"/>
                  <a:gd name="connsiteY302" fmla="*/ 307074 h 4046561"/>
                  <a:gd name="connsiteX303" fmla="*/ 976774 w 3692679"/>
                  <a:gd name="connsiteY303" fmla="*/ 293427 h 4046561"/>
                  <a:gd name="connsiteX304" fmla="*/ 853944 w 3692679"/>
                  <a:gd name="connsiteY304" fmla="*/ 266131 h 4046561"/>
                  <a:gd name="connsiteX305" fmla="*/ 785706 w 3692679"/>
                  <a:gd name="connsiteY305" fmla="*/ 245660 h 4046561"/>
                  <a:gd name="connsiteX306" fmla="*/ 737938 w 3692679"/>
                  <a:gd name="connsiteY306" fmla="*/ 232012 h 4046561"/>
                  <a:gd name="connsiteX307" fmla="*/ 696995 w 3692679"/>
                  <a:gd name="connsiteY307" fmla="*/ 218364 h 4046561"/>
                  <a:gd name="connsiteX308" fmla="*/ 656052 w 3692679"/>
                  <a:gd name="connsiteY308" fmla="*/ 204716 h 4046561"/>
                  <a:gd name="connsiteX309" fmla="*/ 615109 w 3692679"/>
                  <a:gd name="connsiteY309" fmla="*/ 191068 h 4046561"/>
                  <a:gd name="connsiteX310" fmla="*/ 574165 w 3692679"/>
                  <a:gd name="connsiteY310" fmla="*/ 163773 h 4046561"/>
                  <a:gd name="connsiteX311" fmla="*/ 553694 w 3692679"/>
                  <a:gd name="connsiteY311" fmla="*/ 150125 h 4046561"/>
                  <a:gd name="connsiteX312" fmla="*/ 526398 w 3692679"/>
                  <a:gd name="connsiteY312" fmla="*/ 109182 h 4046561"/>
                  <a:gd name="connsiteX313" fmla="*/ 505927 w 3692679"/>
                  <a:gd name="connsiteY313" fmla="*/ 88710 h 4046561"/>
                  <a:gd name="connsiteX314" fmla="*/ 492279 w 3692679"/>
                  <a:gd name="connsiteY314" fmla="*/ 68239 h 4046561"/>
                  <a:gd name="connsiteX315" fmla="*/ 451335 w 3692679"/>
                  <a:gd name="connsiteY315" fmla="*/ 27295 h 4046561"/>
                  <a:gd name="connsiteX316" fmla="*/ 444512 w 3692679"/>
                  <a:gd name="connsiteY316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44661 w 3692679"/>
                  <a:gd name="connsiteY226" fmla="*/ 1501254 h 4046561"/>
                  <a:gd name="connsiteX227" fmla="*/ 3337837 w 3692679"/>
                  <a:gd name="connsiteY227" fmla="*/ 1480782 h 4046561"/>
                  <a:gd name="connsiteX228" fmla="*/ 3331013 w 3692679"/>
                  <a:gd name="connsiteY228" fmla="*/ 1460310 h 4046561"/>
                  <a:gd name="connsiteX229" fmla="*/ 3317365 w 3692679"/>
                  <a:gd name="connsiteY229" fmla="*/ 1439839 h 4046561"/>
                  <a:gd name="connsiteX230" fmla="*/ 3303718 w 3692679"/>
                  <a:gd name="connsiteY230" fmla="*/ 1398895 h 4046561"/>
                  <a:gd name="connsiteX231" fmla="*/ 3296894 w 3692679"/>
                  <a:gd name="connsiteY231" fmla="*/ 1378424 h 4046561"/>
                  <a:gd name="connsiteX232" fmla="*/ 3290070 w 3692679"/>
                  <a:gd name="connsiteY232" fmla="*/ 1357952 h 4046561"/>
                  <a:gd name="connsiteX233" fmla="*/ 3071706 w 3692679"/>
                  <a:gd name="connsiteY233" fmla="*/ 1330657 h 4046561"/>
                  <a:gd name="connsiteX234" fmla="*/ 2846518 w 3692679"/>
                  <a:gd name="connsiteY234" fmla="*/ 1337480 h 4046561"/>
                  <a:gd name="connsiteX235" fmla="*/ 2826046 w 3692679"/>
                  <a:gd name="connsiteY235" fmla="*/ 1351128 h 4046561"/>
                  <a:gd name="connsiteX236" fmla="*/ 2812398 w 3692679"/>
                  <a:gd name="connsiteY236" fmla="*/ 1392071 h 4046561"/>
                  <a:gd name="connsiteX237" fmla="*/ 2805574 w 3692679"/>
                  <a:gd name="connsiteY237" fmla="*/ 1419367 h 4046561"/>
                  <a:gd name="connsiteX238" fmla="*/ 2791927 w 3692679"/>
                  <a:gd name="connsiteY238" fmla="*/ 1473958 h 4046561"/>
                  <a:gd name="connsiteX239" fmla="*/ 2785103 w 3692679"/>
                  <a:gd name="connsiteY239" fmla="*/ 1521725 h 4046561"/>
                  <a:gd name="connsiteX240" fmla="*/ 2791927 w 3692679"/>
                  <a:gd name="connsiteY240" fmla="*/ 1705970 h 4046561"/>
                  <a:gd name="connsiteX241" fmla="*/ 2805574 w 3692679"/>
                  <a:gd name="connsiteY241" fmla="*/ 1808328 h 4046561"/>
                  <a:gd name="connsiteX242" fmla="*/ 2798750 w 3692679"/>
                  <a:gd name="connsiteY242" fmla="*/ 1835624 h 4046561"/>
                  <a:gd name="connsiteX243" fmla="*/ 2737335 w 3692679"/>
                  <a:gd name="connsiteY243" fmla="*/ 1828800 h 4046561"/>
                  <a:gd name="connsiteX244" fmla="*/ 2614506 w 3692679"/>
                  <a:gd name="connsiteY244" fmla="*/ 1821976 h 4046561"/>
                  <a:gd name="connsiteX245" fmla="*/ 2348374 w 3692679"/>
                  <a:gd name="connsiteY245" fmla="*/ 1808328 h 4046561"/>
                  <a:gd name="connsiteX246" fmla="*/ 2246016 w 3692679"/>
                  <a:gd name="connsiteY246" fmla="*/ 1794680 h 4046561"/>
                  <a:gd name="connsiteX247" fmla="*/ 2218721 w 3692679"/>
                  <a:gd name="connsiteY247" fmla="*/ 1787857 h 4046561"/>
                  <a:gd name="connsiteX248" fmla="*/ 2184601 w 3692679"/>
                  <a:gd name="connsiteY248" fmla="*/ 1781033 h 4046561"/>
                  <a:gd name="connsiteX249" fmla="*/ 2164130 w 3692679"/>
                  <a:gd name="connsiteY249" fmla="*/ 1774209 h 4046561"/>
                  <a:gd name="connsiteX250" fmla="*/ 1979885 w 3692679"/>
                  <a:gd name="connsiteY250" fmla="*/ 1760561 h 4046561"/>
                  <a:gd name="connsiteX251" fmla="*/ 1918470 w 3692679"/>
                  <a:gd name="connsiteY251" fmla="*/ 1753737 h 4046561"/>
                  <a:gd name="connsiteX252" fmla="*/ 1877527 w 3692679"/>
                  <a:gd name="connsiteY252" fmla="*/ 1692322 h 4046561"/>
                  <a:gd name="connsiteX253" fmla="*/ 1863879 w 3692679"/>
                  <a:gd name="connsiteY253" fmla="*/ 1671851 h 4046561"/>
                  <a:gd name="connsiteX254" fmla="*/ 1822935 w 3692679"/>
                  <a:gd name="connsiteY254" fmla="*/ 1630907 h 4046561"/>
                  <a:gd name="connsiteX255" fmla="*/ 1775168 w 3692679"/>
                  <a:gd name="connsiteY255" fmla="*/ 1576316 h 4046561"/>
                  <a:gd name="connsiteX256" fmla="*/ 1720577 w 3692679"/>
                  <a:gd name="connsiteY256" fmla="*/ 1514901 h 4046561"/>
                  <a:gd name="connsiteX257" fmla="*/ 1679634 w 3692679"/>
                  <a:gd name="connsiteY257" fmla="*/ 1487606 h 4046561"/>
                  <a:gd name="connsiteX258" fmla="*/ 1618219 w 3692679"/>
                  <a:gd name="connsiteY258" fmla="*/ 1439839 h 4046561"/>
                  <a:gd name="connsiteX259" fmla="*/ 1577276 w 3692679"/>
                  <a:gd name="connsiteY259" fmla="*/ 1398895 h 4046561"/>
                  <a:gd name="connsiteX260" fmla="*/ 1536333 w 3692679"/>
                  <a:gd name="connsiteY260" fmla="*/ 1371600 h 4046561"/>
                  <a:gd name="connsiteX261" fmla="*/ 1488565 w 3692679"/>
                  <a:gd name="connsiteY261" fmla="*/ 1310185 h 4046561"/>
                  <a:gd name="connsiteX262" fmla="*/ 1468094 w 3692679"/>
                  <a:gd name="connsiteY262" fmla="*/ 1289713 h 4046561"/>
                  <a:gd name="connsiteX263" fmla="*/ 1447622 w 3692679"/>
                  <a:gd name="connsiteY263" fmla="*/ 1282889 h 4046561"/>
                  <a:gd name="connsiteX264" fmla="*/ 1420327 w 3692679"/>
                  <a:gd name="connsiteY264" fmla="*/ 1248770 h 4046561"/>
                  <a:gd name="connsiteX265" fmla="*/ 1393031 w 3692679"/>
                  <a:gd name="connsiteY265" fmla="*/ 1214651 h 4046561"/>
                  <a:gd name="connsiteX266" fmla="*/ 1379383 w 3692679"/>
                  <a:gd name="connsiteY266" fmla="*/ 1194179 h 4046561"/>
                  <a:gd name="connsiteX267" fmla="*/ 1338440 w 3692679"/>
                  <a:gd name="connsiteY267" fmla="*/ 1153236 h 4046561"/>
                  <a:gd name="connsiteX268" fmla="*/ 1304321 w 3692679"/>
                  <a:gd name="connsiteY268" fmla="*/ 1125940 h 4046561"/>
                  <a:gd name="connsiteX269" fmla="*/ 1290673 w 3692679"/>
                  <a:gd name="connsiteY269" fmla="*/ 1098645 h 4046561"/>
                  <a:gd name="connsiteX270" fmla="*/ 1270201 w 3692679"/>
                  <a:gd name="connsiteY270" fmla="*/ 1084997 h 4046561"/>
                  <a:gd name="connsiteX271" fmla="*/ 1242906 w 3692679"/>
                  <a:gd name="connsiteY271" fmla="*/ 1064525 h 4046561"/>
                  <a:gd name="connsiteX272" fmla="*/ 1229258 w 3692679"/>
                  <a:gd name="connsiteY272" fmla="*/ 1044054 h 4046561"/>
                  <a:gd name="connsiteX273" fmla="*/ 1167843 w 3692679"/>
                  <a:gd name="connsiteY273" fmla="*/ 1009934 h 4046561"/>
                  <a:gd name="connsiteX274" fmla="*/ 1154195 w 3692679"/>
                  <a:gd name="connsiteY274" fmla="*/ 989463 h 4046561"/>
                  <a:gd name="connsiteX275" fmla="*/ 1133724 w 3692679"/>
                  <a:gd name="connsiteY275" fmla="*/ 982639 h 4046561"/>
                  <a:gd name="connsiteX276" fmla="*/ 1092780 w 3692679"/>
                  <a:gd name="connsiteY276" fmla="*/ 955343 h 4046561"/>
                  <a:gd name="connsiteX277" fmla="*/ 1051837 w 3692679"/>
                  <a:gd name="connsiteY277" fmla="*/ 928048 h 4046561"/>
                  <a:gd name="connsiteX278" fmla="*/ 1031365 w 3692679"/>
                  <a:gd name="connsiteY278" fmla="*/ 914400 h 4046561"/>
                  <a:gd name="connsiteX279" fmla="*/ 1010894 w 3692679"/>
                  <a:gd name="connsiteY279" fmla="*/ 907576 h 4046561"/>
                  <a:gd name="connsiteX280" fmla="*/ 942655 w 3692679"/>
                  <a:gd name="connsiteY280" fmla="*/ 859809 h 4046561"/>
                  <a:gd name="connsiteX281" fmla="*/ 922183 w 3692679"/>
                  <a:gd name="connsiteY281" fmla="*/ 852985 h 4046561"/>
                  <a:gd name="connsiteX282" fmla="*/ 860768 w 3692679"/>
                  <a:gd name="connsiteY282" fmla="*/ 812042 h 4046561"/>
                  <a:gd name="connsiteX283" fmla="*/ 840297 w 3692679"/>
                  <a:gd name="connsiteY283" fmla="*/ 798394 h 4046561"/>
                  <a:gd name="connsiteX284" fmla="*/ 826649 w 3692679"/>
                  <a:gd name="connsiteY284" fmla="*/ 777922 h 4046561"/>
                  <a:gd name="connsiteX285" fmla="*/ 785706 w 3692679"/>
                  <a:gd name="connsiteY285" fmla="*/ 757451 h 4046561"/>
                  <a:gd name="connsiteX286" fmla="*/ 772058 w 3692679"/>
                  <a:gd name="connsiteY286" fmla="*/ 736979 h 4046561"/>
                  <a:gd name="connsiteX287" fmla="*/ 751586 w 3692679"/>
                  <a:gd name="connsiteY287" fmla="*/ 730155 h 4046561"/>
                  <a:gd name="connsiteX288" fmla="*/ 772058 w 3692679"/>
                  <a:gd name="connsiteY288" fmla="*/ 716507 h 4046561"/>
                  <a:gd name="connsiteX289" fmla="*/ 799353 w 3692679"/>
                  <a:gd name="connsiteY289" fmla="*/ 702860 h 4046561"/>
                  <a:gd name="connsiteX290" fmla="*/ 819825 w 3692679"/>
                  <a:gd name="connsiteY290" fmla="*/ 689212 h 4046561"/>
                  <a:gd name="connsiteX291" fmla="*/ 847121 w 3692679"/>
                  <a:gd name="connsiteY291" fmla="*/ 675564 h 4046561"/>
                  <a:gd name="connsiteX292" fmla="*/ 874416 w 3692679"/>
                  <a:gd name="connsiteY292" fmla="*/ 655092 h 4046561"/>
                  <a:gd name="connsiteX293" fmla="*/ 915359 w 3692679"/>
                  <a:gd name="connsiteY293" fmla="*/ 627797 h 4046561"/>
                  <a:gd name="connsiteX294" fmla="*/ 942655 w 3692679"/>
                  <a:gd name="connsiteY294" fmla="*/ 580030 h 4046561"/>
                  <a:gd name="connsiteX295" fmla="*/ 963127 w 3692679"/>
                  <a:gd name="connsiteY295" fmla="*/ 532263 h 4046561"/>
                  <a:gd name="connsiteX296" fmla="*/ 983598 w 3692679"/>
                  <a:gd name="connsiteY296" fmla="*/ 511791 h 4046561"/>
                  <a:gd name="connsiteX297" fmla="*/ 1004070 w 3692679"/>
                  <a:gd name="connsiteY297" fmla="*/ 464024 h 4046561"/>
                  <a:gd name="connsiteX298" fmla="*/ 1017718 w 3692679"/>
                  <a:gd name="connsiteY298" fmla="*/ 423080 h 4046561"/>
                  <a:gd name="connsiteX299" fmla="*/ 1031365 w 3692679"/>
                  <a:gd name="connsiteY299" fmla="*/ 382137 h 4046561"/>
                  <a:gd name="connsiteX300" fmla="*/ 1038189 w 3692679"/>
                  <a:gd name="connsiteY300" fmla="*/ 354842 h 4046561"/>
                  <a:gd name="connsiteX301" fmla="*/ 1017718 w 3692679"/>
                  <a:gd name="connsiteY301" fmla="*/ 313898 h 4046561"/>
                  <a:gd name="connsiteX302" fmla="*/ 997246 w 3692679"/>
                  <a:gd name="connsiteY302" fmla="*/ 307074 h 4046561"/>
                  <a:gd name="connsiteX303" fmla="*/ 976774 w 3692679"/>
                  <a:gd name="connsiteY303" fmla="*/ 293427 h 4046561"/>
                  <a:gd name="connsiteX304" fmla="*/ 853944 w 3692679"/>
                  <a:gd name="connsiteY304" fmla="*/ 266131 h 4046561"/>
                  <a:gd name="connsiteX305" fmla="*/ 785706 w 3692679"/>
                  <a:gd name="connsiteY305" fmla="*/ 245660 h 4046561"/>
                  <a:gd name="connsiteX306" fmla="*/ 737938 w 3692679"/>
                  <a:gd name="connsiteY306" fmla="*/ 232012 h 4046561"/>
                  <a:gd name="connsiteX307" fmla="*/ 696995 w 3692679"/>
                  <a:gd name="connsiteY307" fmla="*/ 218364 h 4046561"/>
                  <a:gd name="connsiteX308" fmla="*/ 656052 w 3692679"/>
                  <a:gd name="connsiteY308" fmla="*/ 204716 h 4046561"/>
                  <a:gd name="connsiteX309" fmla="*/ 615109 w 3692679"/>
                  <a:gd name="connsiteY309" fmla="*/ 191068 h 4046561"/>
                  <a:gd name="connsiteX310" fmla="*/ 574165 w 3692679"/>
                  <a:gd name="connsiteY310" fmla="*/ 163773 h 4046561"/>
                  <a:gd name="connsiteX311" fmla="*/ 553694 w 3692679"/>
                  <a:gd name="connsiteY311" fmla="*/ 150125 h 4046561"/>
                  <a:gd name="connsiteX312" fmla="*/ 526398 w 3692679"/>
                  <a:gd name="connsiteY312" fmla="*/ 109182 h 4046561"/>
                  <a:gd name="connsiteX313" fmla="*/ 505927 w 3692679"/>
                  <a:gd name="connsiteY313" fmla="*/ 88710 h 4046561"/>
                  <a:gd name="connsiteX314" fmla="*/ 492279 w 3692679"/>
                  <a:gd name="connsiteY314" fmla="*/ 68239 h 4046561"/>
                  <a:gd name="connsiteX315" fmla="*/ 451335 w 3692679"/>
                  <a:gd name="connsiteY315" fmla="*/ 27295 h 4046561"/>
                  <a:gd name="connsiteX316" fmla="*/ 444512 w 3692679"/>
                  <a:gd name="connsiteY316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283383 w 3692679"/>
                  <a:gd name="connsiteY226" fmla="*/ 1508205 h 4046561"/>
                  <a:gd name="connsiteX227" fmla="*/ 3337837 w 3692679"/>
                  <a:gd name="connsiteY227" fmla="*/ 1480782 h 4046561"/>
                  <a:gd name="connsiteX228" fmla="*/ 3331013 w 3692679"/>
                  <a:gd name="connsiteY228" fmla="*/ 1460310 h 4046561"/>
                  <a:gd name="connsiteX229" fmla="*/ 3317365 w 3692679"/>
                  <a:gd name="connsiteY229" fmla="*/ 1439839 h 4046561"/>
                  <a:gd name="connsiteX230" fmla="*/ 3303718 w 3692679"/>
                  <a:gd name="connsiteY230" fmla="*/ 1398895 h 4046561"/>
                  <a:gd name="connsiteX231" fmla="*/ 3296894 w 3692679"/>
                  <a:gd name="connsiteY231" fmla="*/ 1378424 h 4046561"/>
                  <a:gd name="connsiteX232" fmla="*/ 3290070 w 3692679"/>
                  <a:gd name="connsiteY232" fmla="*/ 1357952 h 4046561"/>
                  <a:gd name="connsiteX233" fmla="*/ 3071706 w 3692679"/>
                  <a:gd name="connsiteY233" fmla="*/ 1330657 h 4046561"/>
                  <a:gd name="connsiteX234" fmla="*/ 2846518 w 3692679"/>
                  <a:gd name="connsiteY234" fmla="*/ 1337480 h 4046561"/>
                  <a:gd name="connsiteX235" fmla="*/ 2826046 w 3692679"/>
                  <a:gd name="connsiteY235" fmla="*/ 1351128 h 4046561"/>
                  <a:gd name="connsiteX236" fmla="*/ 2812398 w 3692679"/>
                  <a:gd name="connsiteY236" fmla="*/ 1392071 h 4046561"/>
                  <a:gd name="connsiteX237" fmla="*/ 2805574 w 3692679"/>
                  <a:gd name="connsiteY237" fmla="*/ 1419367 h 4046561"/>
                  <a:gd name="connsiteX238" fmla="*/ 2791927 w 3692679"/>
                  <a:gd name="connsiteY238" fmla="*/ 1473958 h 4046561"/>
                  <a:gd name="connsiteX239" fmla="*/ 2785103 w 3692679"/>
                  <a:gd name="connsiteY239" fmla="*/ 1521725 h 4046561"/>
                  <a:gd name="connsiteX240" fmla="*/ 2791927 w 3692679"/>
                  <a:gd name="connsiteY240" fmla="*/ 1705970 h 4046561"/>
                  <a:gd name="connsiteX241" fmla="*/ 2805574 w 3692679"/>
                  <a:gd name="connsiteY241" fmla="*/ 1808328 h 4046561"/>
                  <a:gd name="connsiteX242" fmla="*/ 2798750 w 3692679"/>
                  <a:gd name="connsiteY242" fmla="*/ 1835624 h 4046561"/>
                  <a:gd name="connsiteX243" fmla="*/ 2737335 w 3692679"/>
                  <a:gd name="connsiteY243" fmla="*/ 1828800 h 4046561"/>
                  <a:gd name="connsiteX244" fmla="*/ 2614506 w 3692679"/>
                  <a:gd name="connsiteY244" fmla="*/ 1821976 h 4046561"/>
                  <a:gd name="connsiteX245" fmla="*/ 2348374 w 3692679"/>
                  <a:gd name="connsiteY245" fmla="*/ 1808328 h 4046561"/>
                  <a:gd name="connsiteX246" fmla="*/ 2246016 w 3692679"/>
                  <a:gd name="connsiteY246" fmla="*/ 1794680 h 4046561"/>
                  <a:gd name="connsiteX247" fmla="*/ 2218721 w 3692679"/>
                  <a:gd name="connsiteY247" fmla="*/ 1787857 h 4046561"/>
                  <a:gd name="connsiteX248" fmla="*/ 2184601 w 3692679"/>
                  <a:gd name="connsiteY248" fmla="*/ 1781033 h 4046561"/>
                  <a:gd name="connsiteX249" fmla="*/ 2164130 w 3692679"/>
                  <a:gd name="connsiteY249" fmla="*/ 1774209 h 4046561"/>
                  <a:gd name="connsiteX250" fmla="*/ 1979885 w 3692679"/>
                  <a:gd name="connsiteY250" fmla="*/ 1760561 h 4046561"/>
                  <a:gd name="connsiteX251" fmla="*/ 1918470 w 3692679"/>
                  <a:gd name="connsiteY251" fmla="*/ 1753737 h 4046561"/>
                  <a:gd name="connsiteX252" fmla="*/ 1877527 w 3692679"/>
                  <a:gd name="connsiteY252" fmla="*/ 1692322 h 4046561"/>
                  <a:gd name="connsiteX253" fmla="*/ 1863879 w 3692679"/>
                  <a:gd name="connsiteY253" fmla="*/ 1671851 h 4046561"/>
                  <a:gd name="connsiteX254" fmla="*/ 1822935 w 3692679"/>
                  <a:gd name="connsiteY254" fmla="*/ 1630907 h 4046561"/>
                  <a:gd name="connsiteX255" fmla="*/ 1775168 w 3692679"/>
                  <a:gd name="connsiteY255" fmla="*/ 1576316 h 4046561"/>
                  <a:gd name="connsiteX256" fmla="*/ 1720577 w 3692679"/>
                  <a:gd name="connsiteY256" fmla="*/ 1514901 h 4046561"/>
                  <a:gd name="connsiteX257" fmla="*/ 1679634 w 3692679"/>
                  <a:gd name="connsiteY257" fmla="*/ 1487606 h 4046561"/>
                  <a:gd name="connsiteX258" fmla="*/ 1618219 w 3692679"/>
                  <a:gd name="connsiteY258" fmla="*/ 1439839 h 4046561"/>
                  <a:gd name="connsiteX259" fmla="*/ 1577276 w 3692679"/>
                  <a:gd name="connsiteY259" fmla="*/ 1398895 h 4046561"/>
                  <a:gd name="connsiteX260" fmla="*/ 1536333 w 3692679"/>
                  <a:gd name="connsiteY260" fmla="*/ 1371600 h 4046561"/>
                  <a:gd name="connsiteX261" fmla="*/ 1488565 w 3692679"/>
                  <a:gd name="connsiteY261" fmla="*/ 1310185 h 4046561"/>
                  <a:gd name="connsiteX262" fmla="*/ 1468094 w 3692679"/>
                  <a:gd name="connsiteY262" fmla="*/ 1289713 h 4046561"/>
                  <a:gd name="connsiteX263" fmla="*/ 1447622 w 3692679"/>
                  <a:gd name="connsiteY263" fmla="*/ 1282889 h 4046561"/>
                  <a:gd name="connsiteX264" fmla="*/ 1420327 w 3692679"/>
                  <a:gd name="connsiteY264" fmla="*/ 1248770 h 4046561"/>
                  <a:gd name="connsiteX265" fmla="*/ 1393031 w 3692679"/>
                  <a:gd name="connsiteY265" fmla="*/ 1214651 h 4046561"/>
                  <a:gd name="connsiteX266" fmla="*/ 1379383 w 3692679"/>
                  <a:gd name="connsiteY266" fmla="*/ 1194179 h 4046561"/>
                  <a:gd name="connsiteX267" fmla="*/ 1338440 w 3692679"/>
                  <a:gd name="connsiteY267" fmla="*/ 1153236 h 4046561"/>
                  <a:gd name="connsiteX268" fmla="*/ 1304321 w 3692679"/>
                  <a:gd name="connsiteY268" fmla="*/ 1125940 h 4046561"/>
                  <a:gd name="connsiteX269" fmla="*/ 1290673 w 3692679"/>
                  <a:gd name="connsiteY269" fmla="*/ 1098645 h 4046561"/>
                  <a:gd name="connsiteX270" fmla="*/ 1270201 w 3692679"/>
                  <a:gd name="connsiteY270" fmla="*/ 1084997 h 4046561"/>
                  <a:gd name="connsiteX271" fmla="*/ 1242906 w 3692679"/>
                  <a:gd name="connsiteY271" fmla="*/ 1064525 h 4046561"/>
                  <a:gd name="connsiteX272" fmla="*/ 1229258 w 3692679"/>
                  <a:gd name="connsiteY272" fmla="*/ 1044054 h 4046561"/>
                  <a:gd name="connsiteX273" fmla="*/ 1167843 w 3692679"/>
                  <a:gd name="connsiteY273" fmla="*/ 1009934 h 4046561"/>
                  <a:gd name="connsiteX274" fmla="*/ 1154195 w 3692679"/>
                  <a:gd name="connsiteY274" fmla="*/ 989463 h 4046561"/>
                  <a:gd name="connsiteX275" fmla="*/ 1133724 w 3692679"/>
                  <a:gd name="connsiteY275" fmla="*/ 982639 h 4046561"/>
                  <a:gd name="connsiteX276" fmla="*/ 1092780 w 3692679"/>
                  <a:gd name="connsiteY276" fmla="*/ 955343 h 4046561"/>
                  <a:gd name="connsiteX277" fmla="*/ 1051837 w 3692679"/>
                  <a:gd name="connsiteY277" fmla="*/ 928048 h 4046561"/>
                  <a:gd name="connsiteX278" fmla="*/ 1031365 w 3692679"/>
                  <a:gd name="connsiteY278" fmla="*/ 914400 h 4046561"/>
                  <a:gd name="connsiteX279" fmla="*/ 1010894 w 3692679"/>
                  <a:gd name="connsiteY279" fmla="*/ 907576 h 4046561"/>
                  <a:gd name="connsiteX280" fmla="*/ 942655 w 3692679"/>
                  <a:gd name="connsiteY280" fmla="*/ 859809 h 4046561"/>
                  <a:gd name="connsiteX281" fmla="*/ 922183 w 3692679"/>
                  <a:gd name="connsiteY281" fmla="*/ 852985 h 4046561"/>
                  <a:gd name="connsiteX282" fmla="*/ 860768 w 3692679"/>
                  <a:gd name="connsiteY282" fmla="*/ 812042 h 4046561"/>
                  <a:gd name="connsiteX283" fmla="*/ 840297 w 3692679"/>
                  <a:gd name="connsiteY283" fmla="*/ 798394 h 4046561"/>
                  <a:gd name="connsiteX284" fmla="*/ 826649 w 3692679"/>
                  <a:gd name="connsiteY284" fmla="*/ 777922 h 4046561"/>
                  <a:gd name="connsiteX285" fmla="*/ 785706 w 3692679"/>
                  <a:gd name="connsiteY285" fmla="*/ 757451 h 4046561"/>
                  <a:gd name="connsiteX286" fmla="*/ 772058 w 3692679"/>
                  <a:gd name="connsiteY286" fmla="*/ 736979 h 4046561"/>
                  <a:gd name="connsiteX287" fmla="*/ 751586 w 3692679"/>
                  <a:gd name="connsiteY287" fmla="*/ 730155 h 4046561"/>
                  <a:gd name="connsiteX288" fmla="*/ 772058 w 3692679"/>
                  <a:gd name="connsiteY288" fmla="*/ 716507 h 4046561"/>
                  <a:gd name="connsiteX289" fmla="*/ 799353 w 3692679"/>
                  <a:gd name="connsiteY289" fmla="*/ 702860 h 4046561"/>
                  <a:gd name="connsiteX290" fmla="*/ 819825 w 3692679"/>
                  <a:gd name="connsiteY290" fmla="*/ 689212 h 4046561"/>
                  <a:gd name="connsiteX291" fmla="*/ 847121 w 3692679"/>
                  <a:gd name="connsiteY291" fmla="*/ 675564 h 4046561"/>
                  <a:gd name="connsiteX292" fmla="*/ 874416 w 3692679"/>
                  <a:gd name="connsiteY292" fmla="*/ 655092 h 4046561"/>
                  <a:gd name="connsiteX293" fmla="*/ 915359 w 3692679"/>
                  <a:gd name="connsiteY293" fmla="*/ 627797 h 4046561"/>
                  <a:gd name="connsiteX294" fmla="*/ 942655 w 3692679"/>
                  <a:gd name="connsiteY294" fmla="*/ 580030 h 4046561"/>
                  <a:gd name="connsiteX295" fmla="*/ 963127 w 3692679"/>
                  <a:gd name="connsiteY295" fmla="*/ 532263 h 4046561"/>
                  <a:gd name="connsiteX296" fmla="*/ 983598 w 3692679"/>
                  <a:gd name="connsiteY296" fmla="*/ 511791 h 4046561"/>
                  <a:gd name="connsiteX297" fmla="*/ 1004070 w 3692679"/>
                  <a:gd name="connsiteY297" fmla="*/ 464024 h 4046561"/>
                  <a:gd name="connsiteX298" fmla="*/ 1017718 w 3692679"/>
                  <a:gd name="connsiteY298" fmla="*/ 423080 h 4046561"/>
                  <a:gd name="connsiteX299" fmla="*/ 1031365 w 3692679"/>
                  <a:gd name="connsiteY299" fmla="*/ 382137 h 4046561"/>
                  <a:gd name="connsiteX300" fmla="*/ 1038189 w 3692679"/>
                  <a:gd name="connsiteY300" fmla="*/ 354842 h 4046561"/>
                  <a:gd name="connsiteX301" fmla="*/ 1017718 w 3692679"/>
                  <a:gd name="connsiteY301" fmla="*/ 313898 h 4046561"/>
                  <a:gd name="connsiteX302" fmla="*/ 997246 w 3692679"/>
                  <a:gd name="connsiteY302" fmla="*/ 307074 h 4046561"/>
                  <a:gd name="connsiteX303" fmla="*/ 976774 w 3692679"/>
                  <a:gd name="connsiteY303" fmla="*/ 293427 h 4046561"/>
                  <a:gd name="connsiteX304" fmla="*/ 853944 w 3692679"/>
                  <a:gd name="connsiteY304" fmla="*/ 266131 h 4046561"/>
                  <a:gd name="connsiteX305" fmla="*/ 785706 w 3692679"/>
                  <a:gd name="connsiteY305" fmla="*/ 245660 h 4046561"/>
                  <a:gd name="connsiteX306" fmla="*/ 737938 w 3692679"/>
                  <a:gd name="connsiteY306" fmla="*/ 232012 h 4046561"/>
                  <a:gd name="connsiteX307" fmla="*/ 696995 w 3692679"/>
                  <a:gd name="connsiteY307" fmla="*/ 218364 h 4046561"/>
                  <a:gd name="connsiteX308" fmla="*/ 656052 w 3692679"/>
                  <a:gd name="connsiteY308" fmla="*/ 204716 h 4046561"/>
                  <a:gd name="connsiteX309" fmla="*/ 615109 w 3692679"/>
                  <a:gd name="connsiteY309" fmla="*/ 191068 h 4046561"/>
                  <a:gd name="connsiteX310" fmla="*/ 574165 w 3692679"/>
                  <a:gd name="connsiteY310" fmla="*/ 163773 h 4046561"/>
                  <a:gd name="connsiteX311" fmla="*/ 553694 w 3692679"/>
                  <a:gd name="connsiteY311" fmla="*/ 150125 h 4046561"/>
                  <a:gd name="connsiteX312" fmla="*/ 526398 w 3692679"/>
                  <a:gd name="connsiteY312" fmla="*/ 109182 h 4046561"/>
                  <a:gd name="connsiteX313" fmla="*/ 505927 w 3692679"/>
                  <a:gd name="connsiteY313" fmla="*/ 88710 h 4046561"/>
                  <a:gd name="connsiteX314" fmla="*/ 492279 w 3692679"/>
                  <a:gd name="connsiteY314" fmla="*/ 68239 h 4046561"/>
                  <a:gd name="connsiteX315" fmla="*/ 451335 w 3692679"/>
                  <a:gd name="connsiteY315" fmla="*/ 27295 h 4046561"/>
                  <a:gd name="connsiteX316" fmla="*/ 444512 w 3692679"/>
                  <a:gd name="connsiteY316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7837 w 3692679"/>
                  <a:gd name="connsiteY226" fmla="*/ 1480782 h 4046561"/>
                  <a:gd name="connsiteX227" fmla="*/ 3331013 w 3692679"/>
                  <a:gd name="connsiteY227" fmla="*/ 1460310 h 4046561"/>
                  <a:gd name="connsiteX228" fmla="*/ 3317365 w 3692679"/>
                  <a:gd name="connsiteY228" fmla="*/ 1439839 h 4046561"/>
                  <a:gd name="connsiteX229" fmla="*/ 3303718 w 3692679"/>
                  <a:gd name="connsiteY229" fmla="*/ 1398895 h 4046561"/>
                  <a:gd name="connsiteX230" fmla="*/ 3296894 w 3692679"/>
                  <a:gd name="connsiteY230" fmla="*/ 1378424 h 4046561"/>
                  <a:gd name="connsiteX231" fmla="*/ 3290070 w 3692679"/>
                  <a:gd name="connsiteY231" fmla="*/ 1357952 h 4046561"/>
                  <a:gd name="connsiteX232" fmla="*/ 3071706 w 3692679"/>
                  <a:gd name="connsiteY232" fmla="*/ 1330657 h 4046561"/>
                  <a:gd name="connsiteX233" fmla="*/ 2846518 w 3692679"/>
                  <a:gd name="connsiteY233" fmla="*/ 1337480 h 4046561"/>
                  <a:gd name="connsiteX234" fmla="*/ 2826046 w 3692679"/>
                  <a:gd name="connsiteY234" fmla="*/ 1351128 h 4046561"/>
                  <a:gd name="connsiteX235" fmla="*/ 2812398 w 3692679"/>
                  <a:gd name="connsiteY235" fmla="*/ 1392071 h 4046561"/>
                  <a:gd name="connsiteX236" fmla="*/ 2805574 w 3692679"/>
                  <a:gd name="connsiteY236" fmla="*/ 1419367 h 4046561"/>
                  <a:gd name="connsiteX237" fmla="*/ 2791927 w 3692679"/>
                  <a:gd name="connsiteY237" fmla="*/ 1473958 h 4046561"/>
                  <a:gd name="connsiteX238" fmla="*/ 2785103 w 3692679"/>
                  <a:gd name="connsiteY238" fmla="*/ 1521725 h 4046561"/>
                  <a:gd name="connsiteX239" fmla="*/ 2791927 w 3692679"/>
                  <a:gd name="connsiteY239" fmla="*/ 1705970 h 4046561"/>
                  <a:gd name="connsiteX240" fmla="*/ 2805574 w 3692679"/>
                  <a:gd name="connsiteY240" fmla="*/ 1808328 h 4046561"/>
                  <a:gd name="connsiteX241" fmla="*/ 2798750 w 3692679"/>
                  <a:gd name="connsiteY241" fmla="*/ 1835624 h 4046561"/>
                  <a:gd name="connsiteX242" fmla="*/ 2737335 w 3692679"/>
                  <a:gd name="connsiteY242" fmla="*/ 1828800 h 4046561"/>
                  <a:gd name="connsiteX243" fmla="*/ 2614506 w 3692679"/>
                  <a:gd name="connsiteY243" fmla="*/ 1821976 h 4046561"/>
                  <a:gd name="connsiteX244" fmla="*/ 2348374 w 3692679"/>
                  <a:gd name="connsiteY244" fmla="*/ 1808328 h 4046561"/>
                  <a:gd name="connsiteX245" fmla="*/ 2246016 w 3692679"/>
                  <a:gd name="connsiteY245" fmla="*/ 1794680 h 4046561"/>
                  <a:gd name="connsiteX246" fmla="*/ 2218721 w 3692679"/>
                  <a:gd name="connsiteY246" fmla="*/ 1787857 h 4046561"/>
                  <a:gd name="connsiteX247" fmla="*/ 2184601 w 3692679"/>
                  <a:gd name="connsiteY247" fmla="*/ 1781033 h 4046561"/>
                  <a:gd name="connsiteX248" fmla="*/ 2164130 w 3692679"/>
                  <a:gd name="connsiteY248" fmla="*/ 1774209 h 4046561"/>
                  <a:gd name="connsiteX249" fmla="*/ 1979885 w 3692679"/>
                  <a:gd name="connsiteY249" fmla="*/ 1760561 h 4046561"/>
                  <a:gd name="connsiteX250" fmla="*/ 1918470 w 3692679"/>
                  <a:gd name="connsiteY250" fmla="*/ 1753737 h 4046561"/>
                  <a:gd name="connsiteX251" fmla="*/ 1877527 w 3692679"/>
                  <a:gd name="connsiteY251" fmla="*/ 1692322 h 4046561"/>
                  <a:gd name="connsiteX252" fmla="*/ 1863879 w 3692679"/>
                  <a:gd name="connsiteY252" fmla="*/ 1671851 h 4046561"/>
                  <a:gd name="connsiteX253" fmla="*/ 1822935 w 3692679"/>
                  <a:gd name="connsiteY253" fmla="*/ 1630907 h 4046561"/>
                  <a:gd name="connsiteX254" fmla="*/ 1775168 w 3692679"/>
                  <a:gd name="connsiteY254" fmla="*/ 1576316 h 4046561"/>
                  <a:gd name="connsiteX255" fmla="*/ 1720577 w 3692679"/>
                  <a:gd name="connsiteY255" fmla="*/ 1514901 h 4046561"/>
                  <a:gd name="connsiteX256" fmla="*/ 1679634 w 3692679"/>
                  <a:gd name="connsiteY256" fmla="*/ 1487606 h 4046561"/>
                  <a:gd name="connsiteX257" fmla="*/ 1618219 w 3692679"/>
                  <a:gd name="connsiteY257" fmla="*/ 1439839 h 4046561"/>
                  <a:gd name="connsiteX258" fmla="*/ 1577276 w 3692679"/>
                  <a:gd name="connsiteY258" fmla="*/ 1398895 h 4046561"/>
                  <a:gd name="connsiteX259" fmla="*/ 1536333 w 3692679"/>
                  <a:gd name="connsiteY259" fmla="*/ 1371600 h 4046561"/>
                  <a:gd name="connsiteX260" fmla="*/ 1488565 w 3692679"/>
                  <a:gd name="connsiteY260" fmla="*/ 1310185 h 4046561"/>
                  <a:gd name="connsiteX261" fmla="*/ 1468094 w 3692679"/>
                  <a:gd name="connsiteY261" fmla="*/ 1289713 h 4046561"/>
                  <a:gd name="connsiteX262" fmla="*/ 1447622 w 3692679"/>
                  <a:gd name="connsiteY262" fmla="*/ 1282889 h 4046561"/>
                  <a:gd name="connsiteX263" fmla="*/ 1420327 w 3692679"/>
                  <a:gd name="connsiteY263" fmla="*/ 1248770 h 4046561"/>
                  <a:gd name="connsiteX264" fmla="*/ 1393031 w 3692679"/>
                  <a:gd name="connsiteY264" fmla="*/ 1214651 h 4046561"/>
                  <a:gd name="connsiteX265" fmla="*/ 1379383 w 3692679"/>
                  <a:gd name="connsiteY265" fmla="*/ 1194179 h 4046561"/>
                  <a:gd name="connsiteX266" fmla="*/ 1338440 w 3692679"/>
                  <a:gd name="connsiteY266" fmla="*/ 1153236 h 4046561"/>
                  <a:gd name="connsiteX267" fmla="*/ 1304321 w 3692679"/>
                  <a:gd name="connsiteY267" fmla="*/ 1125940 h 4046561"/>
                  <a:gd name="connsiteX268" fmla="*/ 1290673 w 3692679"/>
                  <a:gd name="connsiteY268" fmla="*/ 1098645 h 4046561"/>
                  <a:gd name="connsiteX269" fmla="*/ 1270201 w 3692679"/>
                  <a:gd name="connsiteY269" fmla="*/ 1084997 h 4046561"/>
                  <a:gd name="connsiteX270" fmla="*/ 1242906 w 3692679"/>
                  <a:gd name="connsiteY270" fmla="*/ 1064525 h 4046561"/>
                  <a:gd name="connsiteX271" fmla="*/ 1229258 w 3692679"/>
                  <a:gd name="connsiteY271" fmla="*/ 1044054 h 4046561"/>
                  <a:gd name="connsiteX272" fmla="*/ 1167843 w 3692679"/>
                  <a:gd name="connsiteY272" fmla="*/ 1009934 h 4046561"/>
                  <a:gd name="connsiteX273" fmla="*/ 1154195 w 3692679"/>
                  <a:gd name="connsiteY273" fmla="*/ 989463 h 4046561"/>
                  <a:gd name="connsiteX274" fmla="*/ 1133724 w 3692679"/>
                  <a:gd name="connsiteY274" fmla="*/ 982639 h 4046561"/>
                  <a:gd name="connsiteX275" fmla="*/ 1092780 w 3692679"/>
                  <a:gd name="connsiteY275" fmla="*/ 955343 h 4046561"/>
                  <a:gd name="connsiteX276" fmla="*/ 1051837 w 3692679"/>
                  <a:gd name="connsiteY276" fmla="*/ 928048 h 4046561"/>
                  <a:gd name="connsiteX277" fmla="*/ 1031365 w 3692679"/>
                  <a:gd name="connsiteY277" fmla="*/ 914400 h 4046561"/>
                  <a:gd name="connsiteX278" fmla="*/ 1010894 w 3692679"/>
                  <a:gd name="connsiteY278" fmla="*/ 907576 h 4046561"/>
                  <a:gd name="connsiteX279" fmla="*/ 942655 w 3692679"/>
                  <a:gd name="connsiteY279" fmla="*/ 859809 h 4046561"/>
                  <a:gd name="connsiteX280" fmla="*/ 922183 w 3692679"/>
                  <a:gd name="connsiteY280" fmla="*/ 852985 h 4046561"/>
                  <a:gd name="connsiteX281" fmla="*/ 860768 w 3692679"/>
                  <a:gd name="connsiteY281" fmla="*/ 812042 h 4046561"/>
                  <a:gd name="connsiteX282" fmla="*/ 840297 w 3692679"/>
                  <a:gd name="connsiteY282" fmla="*/ 798394 h 4046561"/>
                  <a:gd name="connsiteX283" fmla="*/ 826649 w 3692679"/>
                  <a:gd name="connsiteY283" fmla="*/ 777922 h 4046561"/>
                  <a:gd name="connsiteX284" fmla="*/ 785706 w 3692679"/>
                  <a:gd name="connsiteY284" fmla="*/ 757451 h 4046561"/>
                  <a:gd name="connsiteX285" fmla="*/ 772058 w 3692679"/>
                  <a:gd name="connsiteY285" fmla="*/ 736979 h 4046561"/>
                  <a:gd name="connsiteX286" fmla="*/ 751586 w 3692679"/>
                  <a:gd name="connsiteY286" fmla="*/ 730155 h 4046561"/>
                  <a:gd name="connsiteX287" fmla="*/ 772058 w 3692679"/>
                  <a:gd name="connsiteY287" fmla="*/ 716507 h 4046561"/>
                  <a:gd name="connsiteX288" fmla="*/ 799353 w 3692679"/>
                  <a:gd name="connsiteY288" fmla="*/ 702860 h 4046561"/>
                  <a:gd name="connsiteX289" fmla="*/ 819825 w 3692679"/>
                  <a:gd name="connsiteY289" fmla="*/ 689212 h 4046561"/>
                  <a:gd name="connsiteX290" fmla="*/ 847121 w 3692679"/>
                  <a:gd name="connsiteY290" fmla="*/ 675564 h 4046561"/>
                  <a:gd name="connsiteX291" fmla="*/ 874416 w 3692679"/>
                  <a:gd name="connsiteY291" fmla="*/ 655092 h 4046561"/>
                  <a:gd name="connsiteX292" fmla="*/ 915359 w 3692679"/>
                  <a:gd name="connsiteY292" fmla="*/ 627797 h 4046561"/>
                  <a:gd name="connsiteX293" fmla="*/ 942655 w 3692679"/>
                  <a:gd name="connsiteY293" fmla="*/ 580030 h 4046561"/>
                  <a:gd name="connsiteX294" fmla="*/ 963127 w 3692679"/>
                  <a:gd name="connsiteY294" fmla="*/ 532263 h 4046561"/>
                  <a:gd name="connsiteX295" fmla="*/ 983598 w 3692679"/>
                  <a:gd name="connsiteY295" fmla="*/ 511791 h 4046561"/>
                  <a:gd name="connsiteX296" fmla="*/ 1004070 w 3692679"/>
                  <a:gd name="connsiteY296" fmla="*/ 464024 h 4046561"/>
                  <a:gd name="connsiteX297" fmla="*/ 1017718 w 3692679"/>
                  <a:gd name="connsiteY297" fmla="*/ 423080 h 4046561"/>
                  <a:gd name="connsiteX298" fmla="*/ 1031365 w 3692679"/>
                  <a:gd name="connsiteY298" fmla="*/ 382137 h 4046561"/>
                  <a:gd name="connsiteX299" fmla="*/ 1038189 w 3692679"/>
                  <a:gd name="connsiteY299" fmla="*/ 354842 h 4046561"/>
                  <a:gd name="connsiteX300" fmla="*/ 1017718 w 3692679"/>
                  <a:gd name="connsiteY300" fmla="*/ 313898 h 4046561"/>
                  <a:gd name="connsiteX301" fmla="*/ 997246 w 3692679"/>
                  <a:gd name="connsiteY301" fmla="*/ 307074 h 4046561"/>
                  <a:gd name="connsiteX302" fmla="*/ 976774 w 3692679"/>
                  <a:gd name="connsiteY302" fmla="*/ 293427 h 4046561"/>
                  <a:gd name="connsiteX303" fmla="*/ 853944 w 3692679"/>
                  <a:gd name="connsiteY303" fmla="*/ 266131 h 4046561"/>
                  <a:gd name="connsiteX304" fmla="*/ 785706 w 3692679"/>
                  <a:gd name="connsiteY304" fmla="*/ 245660 h 4046561"/>
                  <a:gd name="connsiteX305" fmla="*/ 737938 w 3692679"/>
                  <a:gd name="connsiteY305" fmla="*/ 232012 h 4046561"/>
                  <a:gd name="connsiteX306" fmla="*/ 696995 w 3692679"/>
                  <a:gd name="connsiteY306" fmla="*/ 218364 h 4046561"/>
                  <a:gd name="connsiteX307" fmla="*/ 656052 w 3692679"/>
                  <a:gd name="connsiteY307" fmla="*/ 204716 h 4046561"/>
                  <a:gd name="connsiteX308" fmla="*/ 615109 w 3692679"/>
                  <a:gd name="connsiteY308" fmla="*/ 191068 h 4046561"/>
                  <a:gd name="connsiteX309" fmla="*/ 574165 w 3692679"/>
                  <a:gd name="connsiteY309" fmla="*/ 163773 h 4046561"/>
                  <a:gd name="connsiteX310" fmla="*/ 553694 w 3692679"/>
                  <a:gd name="connsiteY310" fmla="*/ 150125 h 4046561"/>
                  <a:gd name="connsiteX311" fmla="*/ 526398 w 3692679"/>
                  <a:gd name="connsiteY311" fmla="*/ 109182 h 4046561"/>
                  <a:gd name="connsiteX312" fmla="*/ 505927 w 3692679"/>
                  <a:gd name="connsiteY312" fmla="*/ 88710 h 4046561"/>
                  <a:gd name="connsiteX313" fmla="*/ 492279 w 3692679"/>
                  <a:gd name="connsiteY313" fmla="*/ 68239 h 4046561"/>
                  <a:gd name="connsiteX314" fmla="*/ 451335 w 3692679"/>
                  <a:gd name="connsiteY314" fmla="*/ 27295 h 4046561"/>
                  <a:gd name="connsiteX315" fmla="*/ 444512 w 3692679"/>
                  <a:gd name="connsiteY315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17365 w 3692679"/>
                  <a:gd name="connsiteY227" fmla="*/ 1439839 h 4046561"/>
                  <a:gd name="connsiteX228" fmla="*/ 3303718 w 3692679"/>
                  <a:gd name="connsiteY228" fmla="*/ 1398895 h 4046561"/>
                  <a:gd name="connsiteX229" fmla="*/ 3296894 w 3692679"/>
                  <a:gd name="connsiteY229" fmla="*/ 1378424 h 4046561"/>
                  <a:gd name="connsiteX230" fmla="*/ 3290070 w 3692679"/>
                  <a:gd name="connsiteY230" fmla="*/ 1357952 h 4046561"/>
                  <a:gd name="connsiteX231" fmla="*/ 3071706 w 3692679"/>
                  <a:gd name="connsiteY231" fmla="*/ 1330657 h 4046561"/>
                  <a:gd name="connsiteX232" fmla="*/ 2846518 w 3692679"/>
                  <a:gd name="connsiteY232" fmla="*/ 1337480 h 4046561"/>
                  <a:gd name="connsiteX233" fmla="*/ 2826046 w 3692679"/>
                  <a:gd name="connsiteY233" fmla="*/ 1351128 h 4046561"/>
                  <a:gd name="connsiteX234" fmla="*/ 2812398 w 3692679"/>
                  <a:gd name="connsiteY234" fmla="*/ 1392071 h 4046561"/>
                  <a:gd name="connsiteX235" fmla="*/ 2805574 w 3692679"/>
                  <a:gd name="connsiteY235" fmla="*/ 1419367 h 4046561"/>
                  <a:gd name="connsiteX236" fmla="*/ 2791927 w 3692679"/>
                  <a:gd name="connsiteY236" fmla="*/ 1473958 h 4046561"/>
                  <a:gd name="connsiteX237" fmla="*/ 2785103 w 3692679"/>
                  <a:gd name="connsiteY237" fmla="*/ 1521725 h 4046561"/>
                  <a:gd name="connsiteX238" fmla="*/ 2791927 w 3692679"/>
                  <a:gd name="connsiteY238" fmla="*/ 1705970 h 4046561"/>
                  <a:gd name="connsiteX239" fmla="*/ 2805574 w 3692679"/>
                  <a:gd name="connsiteY239" fmla="*/ 1808328 h 4046561"/>
                  <a:gd name="connsiteX240" fmla="*/ 2798750 w 3692679"/>
                  <a:gd name="connsiteY240" fmla="*/ 1835624 h 4046561"/>
                  <a:gd name="connsiteX241" fmla="*/ 2737335 w 3692679"/>
                  <a:gd name="connsiteY241" fmla="*/ 1828800 h 4046561"/>
                  <a:gd name="connsiteX242" fmla="*/ 2614506 w 3692679"/>
                  <a:gd name="connsiteY242" fmla="*/ 1821976 h 4046561"/>
                  <a:gd name="connsiteX243" fmla="*/ 2348374 w 3692679"/>
                  <a:gd name="connsiteY243" fmla="*/ 1808328 h 4046561"/>
                  <a:gd name="connsiteX244" fmla="*/ 2246016 w 3692679"/>
                  <a:gd name="connsiteY244" fmla="*/ 1794680 h 4046561"/>
                  <a:gd name="connsiteX245" fmla="*/ 2218721 w 3692679"/>
                  <a:gd name="connsiteY245" fmla="*/ 1787857 h 4046561"/>
                  <a:gd name="connsiteX246" fmla="*/ 2184601 w 3692679"/>
                  <a:gd name="connsiteY246" fmla="*/ 1781033 h 4046561"/>
                  <a:gd name="connsiteX247" fmla="*/ 2164130 w 3692679"/>
                  <a:gd name="connsiteY247" fmla="*/ 1774209 h 4046561"/>
                  <a:gd name="connsiteX248" fmla="*/ 1979885 w 3692679"/>
                  <a:gd name="connsiteY248" fmla="*/ 1760561 h 4046561"/>
                  <a:gd name="connsiteX249" fmla="*/ 1918470 w 3692679"/>
                  <a:gd name="connsiteY249" fmla="*/ 1753737 h 4046561"/>
                  <a:gd name="connsiteX250" fmla="*/ 1877527 w 3692679"/>
                  <a:gd name="connsiteY250" fmla="*/ 1692322 h 4046561"/>
                  <a:gd name="connsiteX251" fmla="*/ 1863879 w 3692679"/>
                  <a:gd name="connsiteY251" fmla="*/ 1671851 h 4046561"/>
                  <a:gd name="connsiteX252" fmla="*/ 1822935 w 3692679"/>
                  <a:gd name="connsiteY252" fmla="*/ 1630907 h 4046561"/>
                  <a:gd name="connsiteX253" fmla="*/ 1775168 w 3692679"/>
                  <a:gd name="connsiteY253" fmla="*/ 1576316 h 4046561"/>
                  <a:gd name="connsiteX254" fmla="*/ 1720577 w 3692679"/>
                  <a:gd name="connsiteY254" fmla="*/ 1514901 h 4046561"/>
                  <a:gd name="connsiteX255" fmla="*/ 1679634 w 3692679"/>
                  <a:gd name="connsiteY255" fmla="*/ 1487606 h 4046561"/>
                  <a:gd name="connsiteX256" fmla="*/ 1618219 w 3692679"/>
                  <a:gd name="connsiteY256" fmla="*/ 1439839 h 4046561"/>
                  <a:gd name="connsiteX257" fmla="*/ 1577276 w 3692679"/>
                  <a:gd name="connsiteY257" fmla="*/ 1398895 h 4046561"/>
                  <a:gd name="connsiteX258" fmla="*/ 1536333 w 3692679"/>
                  <a:gd name="connsiteY258" fmla="*/ 1371600 h 4046561"/>
                  <a:gd name="connsiteX259" fmla="*/ 1488565 w 3692679"/>
                  <a:gd name="connsiteY259" fmla="*/ 1310185 h 4046561"/>
                  <a:gd name="connsiteX260" fmla="*/ 1468094 w 3692679"/>
                  <a:gd name="connsiteY260" fmla="*/ 1289713 h 4046561"/>
                  <a:gd name="connsiteX261" fmla="*/ 1447622 w 3692679"/>
                  <a:gd name="connsiteY261" fmla="*/ 1282889 h 4046561"/>
                  <a:gd name="connsiteX262" fmla="*/ 1420327 w 3692679"/>
                  <a:gd name="connsiteY262" fmla="*/ 1248770 h 4046561"/>
                  <a:gd name="connsiteX263" fmla="*/ 1393031 w 3692679"/>
                  <a:gd name="connsiteY263" fmla="*/ 1214651 h 4046561"/>
                  <a:gd name="connsiteX264" fmla="*/ 1379383 w 3692679"/>
                  <a:gd name="connsiteY264" fmla="*/ 1194179 h 4046561"/>
                  <a:gd name="connsiteX265" fmla="*/ 1338440 w 3692679"/>
                  <a:gd name="connsiteY265" fmla="*/ 1153236 h 4046561"/>
                  <a:gd name="connsiteX266" fmla="*/ 1304321 w 3692679"/>
                  <a:gd name="connsiteY266" fmla="*/ 1125940 h 4046561"/>
                  <a:gd name="connsiteX267" fmla="*/ 1290673 w 3692679"/>
                  <a:gd name="connsiteY267" fmla="*/ 1098645 h 4046561"/>
                  <a:gd name="connsiteX268" fmla="*/ 1270201 w 3692679"/>
                  <a:gd name="connsiteY268" fmla="*/ 1084997 h 4046561"/>
                  <a:gd name="connsiteX269" fmla="*/ 1242906 w 3692679"/>
                  <a:gd name="connsiteY269" fmla="*/ 1064525 h 4046561"/>
                  <a:gd name="connsiteX270" fmla="*/ 1229258 w 3692679"/>
                  <a:gd name="connsiteY270" fmla="*/ 1044054 h 4046561"/>
                  <a:gd name="connsiteX271" fmla="*/ 1167843 w 3692679"/>
                  <a:gd name="connsiteY271" fmla="*/ 1009934 h 4046561"/>
                  <a:gd name="connsiteX272" fmla="*/ 1154195 w 3692679"/>
                  <a:gd name="connsiteY272" fmla="*/ 989463 h 4046561"/>
                  <a:gd name="connsiteX273" fmla="*/ 1133724 w 3692679"/>
                  <a:gd name="connsiteY273" fmla="*/ 982639 h 4046561"/>
                  <a:gd name="connsiteX274" fmla="*/ 1092780 w 3692679"/>
                  <a:gd name="connsiteY274" fmla="*/ 955343 h 4046561"/>
                  <a:gd name="connsiteX275" fmla="*/ 1051837 w 3692679"/>
                  <a:gd name="connsiteY275" fmla="*/ 928048 h 4046561"/>
                  <a:gd name="connsiteX276" fmla="*/ 1031365 w 3692679"/>
                  <a:gd name="connsiteY276" fmla="*/ 914400 h 4046561"/>
                  <a:gd name="connsiteX277" fmla="*/ 1010894 w 3692679"/>
                  <a:gd name="connsiteY277" fmla="*/ 907576 h 4046561"/>
                  <a:gd name="connsiteX278" fmla="*/ 942655 w 3692679"/>
                  <a:gd name="connsiteY278" fmla="*/ 859809 h 4046561"/>
                  <a:gd name="connsiteX279" fmla="*/ 922183 w 3692679"/>
                  <a:gd name="connsiteY279" fmla="*/ 852985 h 4046561"/>
                  <a:gd name="connsiteX280" fmla="*/ 860768 w 3692679"/>
                  <a:gd name="connsiteY280" fmla="*/ 812042 h 4046561"/>
                  <a:gd name="connsiteX281" fmla="*/ 840297 w 3692679"/>
                  <a:gd name="connsiteY281" fmla="*/ 798394 h 4046561"/>
                  <a:gd name="connsiteX282" fmla="*/ 826649 w 3692679"/>
                  <a:gd name="connsiteY282" fmla="*/ 777922 h 4046561"/>
                  <a:gd name="connsiteX283" fmla="*/ 785706 w 3692679"/>
                  <a:gd name="connsiteY283" fmla="*/ 757451 h 4046561"/>
                  <a:gd name="connsiteX284" fmla="*/ 772058 w 3692679"/>
                  <a:gd name="connsiteY284" fmla="*/ 736979 h 4046561"/>
                  <a:gd name="connsiteX285" fmla="*/ 751586 w 3692679"/>
                  <a:gd name="connsiteY285" fmla="*/ 730155 h 4046561"/>
                  <a:gd name="connsiteX286" fmla="*/ 772058 w 3692679"/>
                  <a:gd name="connsiteY286" fmla="*/ 716507 h 4046561"/>
                  <a:gd name="connsiteX287" fmla="*/ 799353 w 3692679"/>
                  <a:gd name="connsiteY287" fmla="*/ 702860 h 4046561"/>
                  <a:gd name="connsiteX288" fmla="*/ 819825 w 3692679"/>
                  <a:gd name="connsiteY288" fmla="*/ 689212 h 4046561"/>
                  <a:gd name="connsiteX289" fmla="*/ 847121 w 3692679"/>
                  <a:gd name="connsiteY289" fmla="*/ 675564 h 4046561"/>
                  <a:gd name="connsiteX290" fmla="*/ 874416 w 3692679"/>
                  <a:gd name="connsiteY290" fmla="*/ 655092 h 4046561"/>
                  <a:gd name="connsiteX291" fmla="*/ 915359 w 3692679"/>
                  <a:gd name="connsiteY291" fmla="*/ 627797 h 4046561"/>
                  <a:gd name="connsiteX292" fmla="*/ 942655 w 3692679"/>
                  <a:gd name="connsiteY292" fmla="*/ 580030 h 4046561"/>
                  <a:gd name="connsiteX293" fmla="*/ 963127 w 3692679"/>
                  <a:gd name="connsiteY293" fmla="*/ 532263 h 4046561"/>
                  <a:gd name="connsiteX294" fmla="*/ 983598 w 3692679"/>
                  <a:gd name="connsiteY294" fmla="*/ 511791 h 4046561"/>
                  <a:gd name="connsiteX295" fmla="*/ 1004070 w 3692679"/>
                  <a:gd name="connsiteY295" fmla="*/ 464024 h 4046561"/>
                  <a:gd name="connsiteX296" fmla="*/ 1017718 w 3692679"/>
                  <a:gd name="connsiteY296" fmla="*/ 423080 h 4046561"/>
                  <a:gd name="connsiteX297" fmla="*/ 1031365 w 3692679"/>
                  <a:gd name="connsiteY297" fmla="*/ 382137 h 4046561"/>
                  <a:gd name="connsiteX298" fmla="*/ 1038189 w 3692679"/>
                  <a:gd name="connsiteY298" fmla="*/ 354842 h 4046561"/>
                  <a:gd name="connsiteX299" fmla="*/ 1017718 w 3692679"/>
                  <a:gd name="connsiteY299" fmla="*/ 313898 h 4046561"/>
                  <a:gd name="connsiteX300" fmla="*/ 997246 w 3692679"/>
                  <a:gd name="connsiteY300" fmla="*/ 307074 h 4046561"/>
                  <a:gd name="connsiteX301" fmla="*/ 976774 w 3692679"/>
                  <a:gd name="connsiteY301" fmla="*/ 293427 h 4046561"/>
                  <a:gd name="connsiteX302" fmla="*/ 853944 w 3692679"/>
                  <a:gd name="connsiteY302" fmla="*/ 266131 h 4046561"/>
                  <a:gd name="connsiteX303" fmla="*/ 785706 w 3692679"/>
                  <a:gd name="connsiteY303" fmla="*/ 245660 h 4046561"/>
                  <a:gd name="connsiteX304" fmla="*/ 737938 w 3692679"/>
                  <a:gd name="connsiteY304" fmla="*/ 232012 h 4046561"/>
                  <a:gd name="connsiteX305" fmla="*/ 696995 w 3692679"/>
                  <a:gd name="connsiteY305" fmla="*/ 218364 h 4046561"/>
                  <a:gd name="connsiteX306" fmla="*/ 656052 w 3692679"/>
                  <a:gd name="connsiteY306" fmla="*/ 204716 h 4046561"/>
                  <a:gd name="connsiteX307" fmla="*/ 615109 w 3692679"/>
                  <a:gd name="connsiteY307" fmla="*/ 191068 h 4046561"/>
                  <a:gd name="connsiteX308" fmla="*/ 574165 w 3692679"/>
                  <a:gd name="connsiteY308" fmla="*/ 163773 h 4046561"/>
                  <a:gd name="connsiteX309" fmla="*/ 553694 w 3692679"/>
                  <a:gd name="connsiteY309" fmla="*/ 150125 h 4046561"/>
                  <a:gd name="connsiteX310" fmla="*/ 526398 w 3692679"/>
                  <a:gd name="connsiteY310" fmla="*/ 109182 h 4046561"/>
                  <a:gd name="connsiteX311" fmla="*/ 505927 w 3692679"/>
                  <a:gd name="connsiteY311" fmla="*/ 88710 h 4046561"/>
                  <a:gd name="connsiteX312" fmla="*/ 492279 w 3692679"/>
                  <a:gd name="connsiteY312" fmla="*/ 68239 h 4046561"/>
                  <a:gd name="connsiteX313" fmla="*/ 451335 w 3692679"/>
                  <a:gd name="connsiteY313" fmla="*/ 27295 h 4046561"/>
                  <a:gd name="connsiteX314" fmla="*/ 444512 w 3692679"/>
                  <a:gd name="connsiteY314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46016 w 3692679"/>
                  <a:gd name="connsiteY243" fmla="*/ 1794680 h 4046561"/>
                  <a:gd name="connsiteX244" fmla="*/ 2218721 w 3692679"/>
                  <a:gd name="connsiteY244" fmla="*/ 1787857 h 4046561"/>
                  <a:gd name="connsiteX245" fmla="*/ 2184601 w 3692679"/>
                  <a:gd name="connsiteY245" fmla="*/ 1781033 h 4046561"/>
                  <a:gd name="connsiteX246" fmla="*/ 2164130 w 3692679"/>
                  <a:gd name="connsiteY246" fmla="*/ 1774209 h 4046561"/>
                  <a:gd name="connsiteX247" fmla="*/ 1979885 w 3692679"/>
                  <a:gd name="connsiteY247" fmla="*/ 1760561 h 4046561"/>
                  <a:gd name="connsiteX248" fmla="*/ 1918470 w 3692679"/>
                  <a:gd name="connsiteY248" fmla="*/ 1753737 h 4046561"/>
                  <a:gd name="connsiteX249" fmla="*/ 1877527 w 3692679"/>
                  <a:gd name="connsiteY249" fmla="*/ 1692322 h 4046561"/>
                  <a:gd name="connsiteX250" fmla="*/ 1863879 w 3692679"/>
                  <a:gd name="connsiteY250" fmla="*/ 1671851 h 4046561"/>
                  <a:gd name="connsiteX251" fmla="*/ 1822935 w 3692679"/>
                  <a:gd name="connsiteY251" fmla="*/ 1630907 h 4046561"/>
                  <a:gd name="connsiteX252" fmla="*/ 1775168 w 3692679"/>
                  <a:gd name="connsiteY252" fmla="*/ 1576316 h 4046561"/>
                  <a:gd name="connsiteX253" fmla="*/ 1720577 w 3692679"/>
                  <a:gd name="connsiteY253" fmla="*/ 1514901 h 4046561"/>
                  <a:gd name="connsiteX254" fmla="*/ 1679634 w 3692679"/>
                  <a:gd name="connsiteY254" fmla="*/ 1487606 h 4046561"/>
                  <a:gd name="connsiteX255" fmla="*/ 1618219 w 3692679"/>
                  <a:gd name="connsiteY255" fmla="*/ 1439839 h 4046561"/>
                  <a:gd name="connsiteX256" fmla="*/ 1577276 w 3692679"/>
                  <a:gd name="connsiteY256" fmla="*/ 1398895 h 4046561"/>
                  <a:gd name="connsiteX257" fmla="*/ 1536333 w 3692679"/>
                  <a:gd name="connsiteY257" fmla="*/ 1371600 h 4046561"/>
                  <a:gd name="connsiteX258" fmla="*/ 1488565 w 3692679"/>
                  <a:gd name="connsiteY258" fmla="*/ 1310185 h 4046561"/>
                  <a:gd name="connsiteX259" fmla="*/ 1468094 w 3692679"/>
                  <a:gd name="connsiteY259" fmla="*/ 1289713 h 4046561"/>
                  <a:gd name="connsiteX260" fmla="*/ 1447622 w 3692679"/>
                  <a:gd name="connsiteY260" fmla="*/ 1282889 h 4046561"/>
                  <a:gd name="connsiteX261" fmla="*/ 1420327 w 3692679"/>
                  <a:gd name="connsiteY261" fmla="*/ 1248770 h 4046561"/>
                  <a:gd name="connsiteX262" fmla="*/ 1393031 w 3692679"/>
                  <a:gd name="connsiteY262" fmla="*/ 1214651 h 4046561"/>
                  <a:gd name="connsiteX263" fmla="*/ 1379383 w 3692679"/>
                  <a:gd name="connsiteY263" fmla="*/ 1194179 h 4046561"/>
                  <a:gd name="connsiteX264" fmla="*/ 1338440 w 3692679"/>
                  <a:gd name="connsiteY264" fmla="*/ 1153236 h 4046561"/>
                  <a:gd name="connsiteX265" fmla="*/ 1304321 w 3692679"/>
                  <a:gd name="connsiteY265" fmla="*/ 1125940 h 4046561"/>
                  <a:gd name="connsiteX266" fmla="*/ 1290673 w 3692679"/>
                  <a:gd name="connsiteY266" fmla="*/ 1098645 h 4046561"/>
                  <a:gd name="connsiteX267" fmla="*/ 1270201 w 3692679"/>
                  <a:gd name="connsiteY267" fmla="*/ 1084997 h 4046561"/>
                  <a:gd name="connsiteX268" fmla="*/ 1242906 w 3692679"/>
                  <a:gd name="connsiteY268" fmla="*/ 1064525 h 4046561"/>
                  <a:gd name="connsiteX269" fmla="*/ 1229258 w 3692679"/>
                  <a:gd name="connsiteY269" fmla="*/ 1044054 h 4046561"/>
                  <a:gd name="connsiteX270" fmla="*/ 1167843 w 3692679"/>
                  <a:gd name="connsiteY270" fmla="*/ 1009934 h 4046561"/>
                  <a:gd name="connsiteX271" fmla="*/ 1154195 w 3692679"/>
                  <a:gd name="connsiteY271" fmla="*/ 989463 h 4046561"/>
                  <a:gd name="connsiteX272" fmla="*/ 1133724 w 3692679"/>
                  <a:gd name="connsiteY272" fmla="*/ 982639 h 4046561"/>
                  <a:gd name="connsiteX273" fmla="*/ 1092780 w 3692679"/>
                  <a:gd name="connsiteY273" fmla="*/ 955343 h 4046561"/>
                  <a:gd name="connsiteX274" fmla="*/ 1051837 w 3692679"/>
                  <a:gd name="connsiteY274" fmla="*/ 928048 h 4046561"/>
                  <a:gd name="connsiteX275" fmla="*/ 1031365 w 3692679"/>
                  <a:gd name="connsiteY275" fmla="*/ 914400 h 4046561"/>
                  <a:gd name="connsiteX276" fmla="*/ 1010894 w 3692679"/>
                  <a:gd name="connsiteY276" fmla="*/ 907576 h 4046561"/>
                  <a:gd name="connsiteX277" fmla="*/ 942655 w 3692679"/>
                  <a:gd name="connsiteY277" fmla="*/ 859809 h 4046561"/>
                  <a:gd name="connsiteX278" fmla="*/ 922183 w 3692679"/>
                  <a:gd name="connsiteY278" fmla="*/ 852985 h 4046561"/>
                  <a:gd name="connsiteX279" fmla="*/ 860768 w 3692679"/>
                  <a:gd name="connsiteY279" fmla="*/ 812042 h 4046561"/>
                  <a:gd name="connsiteX280" fmla="*/ 840297 w 3692679"/>
                  <a:gd name="connsiteY280" fmla="*/ 798394 h 4046561"/>
                  <a:gd name="connsiteX281" fmla="*/ 826649 w 3692679"/>
                  <a:gd name="connsiteY281" fmla="*/ 777922 h 4046561"/>
                  <a:gd name="connsiteX282" fmla="*/ 785706 w 3692679"/>
                  <a:gd name="connsiteY282" fmla="*/ 757451 h 4046561"/>
                  <a:gd name="connsiteX283" fmla="*/ 772058 w 3692679"/>
                  <a:gd name="connsiteY283" fmla="*/ 736979 h 4046561"/>
                  <a:gd name="connsiteX284" fmla="*/ 751586 w 3692679"/>
                  <a:gd name="connsiteY284" fmla="*/ 730155 h 4046561"/>
                  <a:gd name="connsiteX285" fmla="*/ 772058 w 3692679"/>
                  <a:gd name="connsiteY285" fmla="*/ 716507 h 4046561"/>
                  <a:gd name="connsiteX286" fmla="*/ 799353 w 3692679"/>
                  <a:gd name="connsiteY286" fmla="*/ 702860 h 4046561"/>
                  <a:gd name="connsiteX287" fmla="*/ 819825 w 3692679"/>
                  <a:gd name="connsiteY287" fmla="*/ 689212 h 4046561"/>
                  <a:gd name="connsiteX288" fmla="*/ 847121 w 3692679"/>
                  <a:gd name="connsiteY288" fmla="*/ 675564 h 4046561"/>
                  <a:gd name="connsiteX289" fmla="*/ 874416 w 3692679"/>
                  <a:gd name="connsiteY289" fmla="*/ 655092 h 4046561"/>
                  <a:gd name="connsiteX290" fmla="*/ 915359 w 3692679"/>
                  <a:gd name="connsiteY290" fmla="*/ 627797 h 4046561"/>
                  <a:gd name="connsiteX291" fmla="*/ 942655 w 3692679"/>
                  <a:gd name="connsiteY291" fmla="*/ 580030 h 4046561"/>
                  <a:gd name="connsiteX292" fmla="*/ 963127 w 3692679"/>
                  <a:gd name="connsiteY292" fmla="*/ 532263 h 4046561"/>
                  <a:gd name="connsiteX293" fmla="*/ 983598 w 3692679"/>
                  <a:gd name="connsiteY293" fmla="*/ 511791 h 4046561"/>
                  <a:gd name="connsiteX294" fmla="*/ 1004070 w 3692679"/>
                  <a:gd name="connsiteY294" fmla="*/ 464024 h 4046561"/>
                  <a:gd name="connsiteX295" fmla="*/ 1017718 w 3692679"/>
                  <a:gd name="connsiteY295" fmla="*/ 423080 h 4046561"/>
                  <a:gd name="connsiteX296" fmla="*/ 1031365 w 3692679"/>
                  <a:gd name="connsiteY296" fmla="*/ 382137 h 4046561"/>
                  <a:gd name="connsiteX297" fmla="*/ 1038189 w 3692679"/>
                  <a:gd name="connsiteY297" fmla="*/ 354842 h 4046561"/>
                  <a:gd name="connsiteX298" fmla="*/ 1017718 w 3692679"/>
                  <a:gd name="connsiteY298" fmla="*/ 313898 h 4046561"/>
                  <a:gd name="connsiteX299" fmla="*/ 997246 w 3692679"/>
                  <a:gd name="connsiteY299" fmla="*/ 307074 h 4046561"/>
                  <a:gd name="connsiteX300" fmla="*/ 976774 w 3692679"/>
                  <a:gd name="connsiteY300" fmla="*/ 293427 h 4046561"/>
                  <a:gd name="connsiteX301" fmla="*/ 853944 w 3692679"/>
                  <a:gd name="connsiteY301" fmla="*/ 266131 h 4046561"/>
                  <a:gd name="connsiteX302" fmla="*/ 785706 w 3692679"/>
                  <a:gd name="connsiteY302" fmla="*/ 245660 h 4046561"/>
                  <a:gd name="connsiteX303" fmla="*/ 737938 w 3692679"/>
                  <a:gd name="connsiteY303" fmla="*/ 232012 h 4046561"/>
                  <a:gd name="connsiteX304" fmla="*/ 696995 w 3692679"/>
                  <a:gd name="connsiteY304" fmla="*/ 218364 h 4046561"/>
                  <a:gd name="connsiteX305" fmla="*/ 656052 w 3692679"/>
                  <a:gd name="connsiteY305" fmla="*/ 204716 h 4046561"/>
                  <a:gd name="connsiteX306" fmla="*/ 615109 w 3692679"/>
                  <a:gd name="connsiteY306" fmla="*/ 191068 h 4046561"/>
                  <a:gd name="connsiteX307" fmla="*/ 574165 w 3692679"/>
                  <a:gd name="connsiteY307" fmla="*/ 163773 h 4046561"/>
                  <a:gd name="connsiteX308" fmla="*/ 553694 w 3692679"/>
                  <a:gd name="connsiteY308" fmla="*/ 150125 h 4046561"/>
                  <a:gd name="connsiteX309" fmla="*/ 526398 w 3692679"/>
                  <a:gd name="connsiteY309" fmla="*/ 109182 h 4046561"/>
                  <a:gd name="connsiteX310" fmla="*/ 505927 w 3692679"/>
                  <a:gd name="connsiteY310" fmla="*/ 88710 h 4046561"/>
                  <a:gd name="connsiteX311" fmla="*/ 492279 w 3692679"/>
                  <a:gd name="connsiteY311" fmla="*/ 68239 h 4046561"/>
                  <a:gd name="connsiteX312" fmla="*/ 451335 w 3692679"/>
                  <a:gd name="connsiteY312" fmla="*/ 27295 h 4046561"/>
                  <a:gd name="connsiteX313" fmla="*/ 444512 w 3692679"/>
                  <a:gd name="connsiteY313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46016 w 3692679"/>
                  <a:gd name="connsiteY243" fmla="*/ 1794680 h 4046561"/>
                  <a:gd name="connsiteX244" fmla="*/ 2218721 w 3692679"/>
                  <a:gd name="connsiteY244" fmla="*/ 1787857 h 4046561"/>
                  <a:gd name="connsiteX245" fmla="*/ 2184601 w 3692679"/>
                  <a:gd name="connsiteY245" fmla="*/ 1781033 h 4046561"/>
                  <a:gd name="connsiteX246" fmla="*/ 2164130 w 3692679"/>
                  <a:gd name="connsiteY246" fmla="*/ 1774209 h 4046561"/>
                  <a:gd name="connsiteX247" fmla="*/ 1979885 w 3692679"/>
                  <a:gd name="connsiteY247" fmla="*/ 1760561 h 4046561"/>
                  <a:gd name="connsiteX248" fmla="*/ 1918470 w 3692679"/>
                  <a:gd name="connsiteY248" fmla="*/ 1753737 h 4046561"/>
                  <a:gd name="connsiteX249" fmla="*/ 1877527 w 3692679"/>
                  <a:gd name="connsiteY249" fmla="*/ 1692322 h 4046561"/>
                  <a:gd name="connsiteX250" fmla="*/ 1863879 w 3692679"/>
                  <a:gd name="connsiteY250" fmla="*/ 1671851 h 4046561"/>
                  <a:gd name="connsiteX251" fmla="*/ 1822935 w 3692679"/>
                  <a:gd name="connsiteY251" fmla="*/ 1630907 h 4046561"/>
                  <a:gd name="connsiteX252" fmla="*/ 1775168 w 3692679"/>
                  <a:gd name="connsiteY252" fmla="*/ 1576316 h 4046561"/>
                  <a:gd name="connsiteX253" fmla="*/ 1720577 w 3692679"/>
                  <a:gd name="connsiteY253" fmla="*/ 1514901 h 4046561"/>
                  <a:gd name="connsiteX254" fmla="*/ 1679634 w 3692679"/>
                  <a:gd name="connsiteY254" fmla="*/ 1487606 h 4046561"/>
                  <a:gd name="connsiteX255" fmla="*/ 1618219 w 3692679"/>
                  <a:gd name="connsiteY255" fmla="*/ 1439839 h 4046561"/>
                  <a:gd name="connsiteX256" fmla="*/ 1577276 w 3692679"/>
                  <a:gd name="connsiteY256" fmla="*/ 1398895 h 4046561"/>
                  <a:gd name="connsiteX257" fmla="*/ 1536333 w 3692679"/>
                  <a:gd name="connsiteY257" fmla="*/ 1371600 h 4046561"/>
                  <a:gd name="connsiteX258" fmla="*/ 1488565 w 3692679"/>
                  <a:gd name="connsiteY258" fmla="*/ 1310185 h 4046561"/>
                  <a:gd name="connsiteX259" fmla="*/ 1468094 w 3692679"/>
                  <a:gd name="connsiteY259" fmla="*/ 1289713 h 4046561"/>
                  <a:gd name="connsiteX260" fmla="*/ 1447622 w 3692679"/>
                  <a:gd name="connsiteY260" fmla="*/ 1282889 h 4046561"/>
                  <a:gd name="connsiteX261" fmla="*/ 1420327 w 3692679"/>
                  <a:gd name="connsiteY261" fmla="*/ 1248770 h 4046561"/>
                  <a:gd name="connsiteX262" fmla="*/ 1393031 w 3692679"/>
                  <a:gd name="connsiteY262" fmla="*/ 1214651 h 4046561"/>
                  <a:gd name="connsiteX263" fmla="*/ 1379383 w 3692679"/>
                  <a:gd name="connsiteY263" fmla="*/ 1194179 h 4046561"/>
                  <a:gd name="connsiteX264" fmla="*/ 1338440 w 3692679"/>
                  <a:gd name="connsiteY264" fmla="*/ 1153236 h 4046561"/>
                  <a:gd name="connsiteX265" fmla="*/ 1304321 w 3692679"/>
                  <a:gd name="connsiteY265" fmla="*/ 1125940 h 4046561"/>
                  <a:gd name="connsiteX266" fmla="*/ 1290673 w 3692679"/>
                  <a:gd name="connsiteY266" fmla="*/ 1098645 h 4046561"/>
                  <a:gd name="connsiteX267" fmla="*/ 1270201 w 3692679"/>
                  <a:gd name="connsiteY267" fmla="*/ 1084997 h 4046561"/>
                  <a:gd name="connsiteX268" fmla="*/ 1242906 w 3692679"/>
                  <a:gd name="connsiteY268" fmla="*/ 1064525 h 4046561"/>
                  <a:gd name="connsiteX269" fmla="*/ 1229258 w 3692679"/>
                  <a:gd name="connsiteY269" fmla="*/ 1044054 h 4046561"/>
                  <a:gd name="connsiteX270" fmla="*/ 1167843 w 3692679"/>
                  <a:gd name="connsiteY270" fmla="*/ 1009934 h 4046561"/>
                  <a:gd name="connsiteX271" fmla="*/ 1154195 w 3692679"/>
                  <a:gd name="connsiteY271" fmla="*/ 989463 h 4046561"/>
                  <a:gd name="connsiteX272" fmla="*/ 1133724 w 3692679"/>
                  <a:gd name="connsiteY272" fmla="*/ 982639 h 4046561"/>
                  <a:gd name="connsiteX273" fmla="*/ 1092780 w 3692679"/>
                  <a:gd name="connsiteY273" fmla="*/ 955343 h 4046561"/>
                  <a:gd name="connsiteX274" fmla="*/ 1051837 w 3692679"/>
                  <a:gd name="connsiteY274" fmla="*/ 928048 h 4046561"/>
                  <a:gd name="connsiteX275" fmla="*/ 1031365 w 3692679"/>
                  <a:gd name="connsiteY275" fmla="*/ 914400 h 4046561"/>
                  <a:gd name="connsiteX276" fmla="*/ 1010894 w 3692679"/>
                  <a:gd name="connsiteY276" fmla="*/ 907576 h 4046561"/>
                  <a:gd name="connsiteX277" fmla="*/ 942655 w 3692679"/>
                  <a:gd name="connsiteY277" fmla="*/ 859809 h 4046561"/>
                  <a:gd name="connsiteX278" fmla="*/ 922183 w 3692679"/>
                  <a:gd name="connsiteY278" fmla="*/ 852985 h 4046561"/>
                  <a:gd name="connsiteX279" fmla="*/ 860768 w 3692679"/>
                  <a:gd name="connsiteY279" fmla="*/ 812042 h 4046561"/>
                  <a:gd name="connsiteX280" fmla="*/ 840297 w 3692679"/>
                  <a:gd name="connsiteY280" fmla="*/ 798394 h 4046561"/>
                  <a:gd name="connsiteX281" fmla="*/ 826649 w 3692679"/>
                  <a:gd name="connsiteY281" fmla="*/ 777922 h 4046561"/>
                  <a:gd name="connsiteX282" fmla="*/ 785706 w 3692679"/>
                  <a:gd name="connsiteY282" fmla="*/ 757451 h 4046561"/>
                  <a:gd name="connsiteX283" fmla="*/ 772058 w 3692679"/>
                  <a:gd name="connsiteY283" fmla="*/ 736979 h 4046561"/>
                  <a:gd name="connsiteX284" fmla="*/ 751586 w 3692679"/>
                  <a:gd name="connsiteY284" fmla="*/ 730155 h 4046561"/>
                  <a:gd name="connsiteX285" fmla="*/ 772058 w 3692679"/>
                  <a:gd name="connsiteY285" fmla="*/ 716507 h 4046561"/>
                  <a:gd name="connsiteX286" fmla="*/ 799353 w 3692679"/>
                  <a:gd name="connsiteY286" fmla="*/ 702860 h 4046561"/>
                  <a:gd name="connsiteX287" fmla="*/ 819825 w 3692679"/>
                  <a:gd name="connsiteY287" fmla="*/ 689212 h 4046561"/>
                  <a:gd name="connsiteX288" fmla="*/ 847121 w 3692679"/>
                  <a:gd name="connsiteY288" fmla="*/ 675564 h 4046561"/>
                  <a:gd name="connsiteX289" fmla="*/ 874416 w 3692679"/>
                  <a:gd name="connsiteY289" fmla="*/ 655092 h 4046561"/>
                  <a:gd name="connsiteX290" fmla="*/ 915359 w 3692679"/>
                  <a:gd name="connsiteY290" fmla="*/ 627797 h 4046561"/>
                  <a:gd name="connsiteX291" fmla="*/ 942655 w 3692679"/>
                  <a:gd name="connsiteY291" fmla="*/ 580030 h 4046561"/>
                  <a:gd name="connsiteX292" fmla="*/ 963127 w 3692679"/>
                  <a:gd name="connsiteY292" fmla="*/ 532263 h 4046561"/>
                  <a:gd name="connsiteX293" fmla="*/ 983598 w 3692679"/>
                  <a:gd name="connsiteY293" fmla="*/ 511791 h 4046561"/>
                  <a:gd name="connsiteX294" fmla="*/ 1004070 w 3692679"/>
                  <a:gd name="connsiteY294" fmla="*/ 464024 h 4046561"/>
                  <a:gd name="connsiteX295" fmla="*/ 1017718 w 3692679"/>
                  <a:gd name="connsiteY295" fmla="*/ 423080 h 4046561"/>
                  <a:gd name="connsiteX296" fmla="*/ 1031365 w 3692679"/>
                  <a:gd name="connsiteY296" fmla="*/ 382137 h 4046561"/>
                  <a:gd name="connsiteX297" fmla="*/ 1038189 w 3692679"/>
                  <a:gd name="connsiteY297" fmla="*/ 354842 h 4046561"/>
                  <a:gd name="connsiteX298" fmla="*/ 1017718 w 3692679"/>
                  <a:gd name="connsiteY298" fmla="*/ 313898 h 4046561"/>
                  <a:gd name="connsiteX299" fmla="*/ 997246 w 3692679"/>
                  <a:gd name="connsiteY299" fmla="*/ 307074 h 4046561"/>
                  <a:gd name="connsiteX300" fmla="*/ 976774 w 3692679"/>
                  <a:gd name="connsiteY300" fmla="*/ 293427 h 4046561"/>
                  <a:gd name="connsiteX301" fmla="*/ 853944 w 3692679"/>
                  <a:gd name="connsiteY301" fmla="*/ 266131 h 4046561"/>
                  <a:gd name="connsiteX302" fmla="*/ 785706 w 3692679"/>
                  <a:gd name="connsiteY302" fmla="*/ 245660 h 4046561"/>
                  <a:gd name="connsiteX303" fmla="*/ 737938 w 3692679"/>
                  <a:gd name="connsiteY303" fmla="*/ 232012 h 4046561"/>
                  <a:gd name="connsiteX304" fmla="*/ 696995 w 3692679"/>
                  <a:gd name="connsiteY304" fmla="*/ 218364 h 4046561"/>
                  <a:gd name="connsiteX305" fmla="*/ 656052 w 3692679"/>
                  <a:gd name="connsiteY305" fmla="*/ 204716 h 4046561"/>
                  <a:gd name="connsiteX306" fmla="*/ 615109 w 3692679"/>
                  <a:gd name="connsiteY306" fmla="*/ 191068 h 4046561"/>
                  <a:gd name="connsiteX307" fmla="*/ 574165 w 3692679"/>
                  <a:gd name="connsiteY307" fmla="*/ 163773 h 4046561"/>
                  <a:gd name="connsiteX308" fmla="*/ 553694 w 3692679"/>
                  <a:gd name="connsiteY308" fmla="*/ 150125 h 4046561"/>
                  <a:gd name="connsiteX309" fmla="*/ 526398 w 3692679"/>
                  <a:gd name="connsiteY309" fmla="*/ 109182 h 4046561"/>
                  <a:gd name="connsiteX310" fmla="*/ 505927 w 3692679"/>
                  <a:gd name="connsiteY310" fmla="*/ 88710 h 4046561"/>
                  <a:gd name="connsiteX311" fmla="*/ 492279 w 3692679"/>
                  <a:gd name="connsiteY311" fmla="*/ 68239 h 4046561"/>
                  <a:gd name="connsiteX312" fmla="*/ 451335 w 3692679"/>
                  <a:gd name="connsiteY312" fmla="*/ 27295 h 4046561"/>
                  <a:gd name="connsiteX313" fmla="*/ 444512 w 3692679"/>
                  <a:gd name="connsiteY313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46016 w 3692679"/>
                  <a:gd name="connsiteY243" fmla="*/ 1794680 h 4046561"/>
                  <a:gd name="connsiteX244" fmla="*/ 2218721 w 3692679"/>
                  <a:gd name="connsiteY244" fmla="*/ 1787857 h 4046561"/>
                  <a:gd name="connsiteX245" fmla="*/ 2184601 w 3692679"/>
                  <a:gd name="connsiteY245" fmla="*/ 1781033 h 4046561"/>
                  <a:gd name="connsiteX246" fmla="*/ 2164130 w 3692679"/>
                  <a:gd name="connsiteY246" fmla="*/ 1774209 h 4046561"/>
                  <a:gd name="connsiteX247" fmla="*/ 1979885 w 3692679"/>
                  <a:gd name="connsiteY247" fmla="*/ 1760561 h 4046561"/>
                  <a:gd name="connsiteX248" fmla="*/ 1918470 w 3692679"/>
                  <a:gd name="connsiteY248" fmla="*/ 1753737 h 4046561"/>
                  <a:gd name="connsiteX249" fmla="*/ 1877527 w 3692679"/>
                  <a:gd name="connsiteY249" fmla="*/ 1692322 h 4046561"/>
                  <a:gd name="connsiteX250" fmla="*/ 1863879 w 3692679"/>
                  <a:gd name="connsiteY250" fmla="*/ 1671851 h 4046561"/>
                  <a:gd name="connsiteX251" fmla="*/ 1822935 w 3692679"/>
                  <a:gd name="connsiteY251" fmla="*/ 1630907 h 4046561"/>
                  <a:gd name="connsiteX252" fmla="*/ 1775168 w 3692679"/>
                  <a:gd name="connsiteY252" fmla="*/ 1576316 h 4046561"/>
                  <a:gd name="connsiteX253" fmla="*/ 1720577 w 3692679"/>
                  <a:gd name="connsiteY253" fmla="*/ 1514901 h 4046561"/>
                  <a:gd name="connsiteX254" fmla="*/ 1679634 w 3692679"/>
                  <a:gd name="connsiteY254" fmla="*/ 1487606 h 4046561"/>
                  <a:gd name="connsiteX255" fmla="*/ 1618219 w 3692679"/>
                  <a:gd name="connsiteY255" fmla="*/ 1439839 h 4046561"/>
                  <a:gd name="connsiteX256" fmla="*/ 1577276 w 3692679"/>
                  <a:gd name="connsiteY256" fmla="*/ 1398895 h 4046561"/>
                  <a:gd name="connsiteX257" fmla="*/ 1536333 w 3692679"/>
                  <a:gd name="connsiteY257" fmla="*/ 1371600 h 4046561"/>
                  <a:gd name="connsiteX258" fmla="*/ 1488565 w 3692679"/>
                  <a:gd name="connsiteY258" fmla="*/ 1310185 h 4046561"/>
                  <a:gd name="connsiteX259" fmla="*/ 1468094 w 3692679"/>
                  <a:gd name="connsiteY259" fmla="*/ 1289713 h 4046561"/>
                  <a:gd name="connsiteX260" fmla="*/ 1447622 w 3692679"/>
                  <a:gd name="connsiteY260" fmla="*/ 1282889 h 4046561"/>
                  <a:gd name="connsiteX261" fmla="*/ 1420327 w 3692679"/>
                  <a:gd name="connsiteY261" fmla="*/ 1248770 h 4046561"/>
                  <a:gd name="connsiteX262" fmla="*/ 1393031 w 3692679"/>
                  <a:gd name="connsiteY262" fmla="*/ 1214651 h 4046561"/>
                  <a:gd name="connsiteX263" fmla="*/ 1379383 w 3692679"/>
                  <a:gd name="connsiteY263" fmla="*/ 1194179 h 4046561"/>
                  <a:gd name="connsiteX264" fmla="*/ 1338440 w 3692679"/>
                  <a:gd name="connsiteY264" fmla="*/ 1153236 h 4046561"/>
                  <a:gd name="connsiteX265" fmla="*/ 1304321 w 3692679"/>
                  <a:gd name="connsiteY265" fmla="*/ 1125940 h 4046561"/>
                  <a:gd name="connsiteX266" fmla="*/ 1290673 w 3692679"/>
                  <a:gd name="connsiteY266" fmla="*/ 1098645 h 4046561"/>
                  <a:gd name="connsiteX267" fmla="*/ 1270201 w 3692679"/>
                  <a:gd name="connsiteY267" fmla="*/ 1084997 h 4046561"/>
                  <a:gd name="connsiteX268" fmla="*/ 1242906 w 3692679"/>
                  <a:gd name="connsiteY268" fmla="*/ 1064525 h 4046561"/>
                  <a:gd name="connsiteX269" fmla="*/ 1229258 w 3692679"/>
                  <a:gd name="connsiteY269" fmla="*/ 1044054 h 4046561"/>
                  <a:gd name="connsiteX270" fmla="*/ 1167843 w 3692679"/>
                  <a:gd name="connsiteY270" fmla="*/ 1009934 h 4046561"/>
                  <a:gd name="connsiteX271" fmla="*/ 1154195 w 3692679"/>
                  <a:gd name="connsiteY271" fmla="*/ 989463 h 4046561"/>
                  <a:gd name="connsiteX272" fmla="*/ 1133724 w 3692679"/>
                  <a:gd name="connsiteY272" fmla="*/ 982639 h 4046561"/>
                  <a:gd name="connsiteX273" fmla="*/ 1092780 w 3692679"/>
                  <a:gd name="connsiteY273" fmla="*/ 955343 h 4046561"/>
                  <a:gd name="connsiteX274" fmla="*/ 1051837 w 3692679"/>
                  <a:gd name="connsiteY274" fmla="*/ 928048 h 4046561"/>
                  <a:gd name="connsiteX275" fmla="*/ 1031365 w 3692679"/>
                  <a:gd name="connsiteY275" fmla="*/ 914400 h 4046561"/>
                  <a:gd name="connsiteX276" fmla="*/ 1010894 w 3692679"/>
                  <a:gd name="connsiteY276" fmla="*/ 907576 h 4046561"/>
                  <a:gd name="connsiteX277" fmla="*/ 942655 w 3692679"/>
                  <a:gd name="connsiteY277" fmla="*/ 859809 h 4046561"/>
                  <a:gd name="connsiteX278" fmla="*/ 922183 w 3692679"/>
                  <a:gd name="connsiteY278" fmla="*/ 852985 h 4046561"/>
                  <a:gd name="connsiteX279" fmla="*/ 860768 w 3692679"/>
                  <a:gd name="connsiteY279" fmla="*/ 812042 h 4046561"/>
                  <a:gd name="connsiteX280" fmla="*/ 840297 w 3692679"/>
                  <a:gd name="connsiteY280" fmla="*/ 798394 h 4046561"/>
                  <a:gd name="connsiteX281" fmla="*/ 826649 w 3692679"/>
                  <a:gd name="connsiteY281" fmla="*/ 777922 h 4046561"/>
                  <a:gd name="connsiteX282" fmla="*/ 785706 w 3692679"/>
                  <a:gd name="connsiteY282" fmla="*/ 757451 h 4046561"/>
                  <a:gd name="connsiteX283" fmla="*/ 772058 w 3692679"/>
                  <a:gd name="connsiteY283" fmla="*/ 736979 h 4046561"/>
                  <a:gd name="connsiteX284" fmla="*/ 751586 w 3692679"/>
                  <a:gd name="connsiteY284" fmla="*/ 730155 h 4046561"/>
                  <a:gd name="connsiteX285" fmla="*/ 772058 w 3692679"/>
                  <a:gd name="connsiteY285" fmla="*/ 716507 h 4046561"/>
                  <a:gd name="connsiteX286" fmla="*/ 799353 w 3692679"/>
                  <a:gd name="connsiteY286" fmla="*/ 702860 h 4046561"/>
                  <a:gd name="connsiteX287" fmla="*/ 819825 w 3692679"/>
                  <a:gd name="connsiteY287" fmla="*/ 689212 h 4046561"/>
                  <a:gd name="connsiteX288" fmla="*/ 847121 w 3692679"/>
                  <a:gd name="connsiteY288" fmla="*/ 675564 h 4046561"/>
                  <a:gd name="connsiteX289" fmla="*/ 874416 w 3692679"/>
                  <a:gd name="connsiteY289" fmla="*/ 655092 h 4046561"/>
                  <a:gd name="connsiteX290" fmla="*/ 915359 w 3692679"/>
                  <a:gd name="connsiteY290" fmla="*/ 627797 h 4046561"/>
                  <a:gd name="connsiteX291" fmla="*/ 942655 w 3692679"/>
                  <a:gd name="connsiteY291" fmla="*/ 580030 h 4046561"/>
                  <a:gd name="connsiteX292" fmla="*/ 963127 w 3692679"/>
                  <a:gd name="connsiteY292" fmla="*/ 532263 h 4046561"/>
                  <a:gd name="connsiteX293" fmla="*/ 983598 w 3692679"/>
                  <a:gd name="connsiteY293" fmla="*/ 511791 h 4046561"/>
                  <a:gd name="connsiteX294" fmla="*/ 1004070 w 3692679"/>
                  <a:gd name="connsiteY294" fmla="*/ 464024 h 4046561"/>
                  <a:gd name="connsiteX295" fmla="*/ 1017718 w 3692679"/>
                  <a:gd name="connsiteY295" fmla="*/ 423080 h 4046561"/>
                  <a:gd name="connsiteX296" fmla="*/ 1031365 w 3692679"/>
                  <a:gd name="connsiteY296" fmla="*/ 382137 h 4046561"/>
                  <a:gd name="connsiteX297" fmla="*/ 1038189 w 3692679"/>
                  <a:gd name="connsiteY297" fmla="*/ 354842 h 4046561"/>
                  <a:gd name="connsiteX298" fmla="*/ 1017718 w 3692679"/>
                  <a:gd name="connsiteY298" fmla="*/ 313898 h 4046561"/>
                  <a:gd name="connsiteX299" fmla="*/ 997246 w 3692679"/>
                  <a:gd name="connsiteY299" fmla="*/ 307074 h 4046561"/>
                  <a:gd name="connsiteX300" fmla="*/ 976774 w 3692679"/>
                  <a:gd name="connsiteY300" fmla="*/ 293427 h 4046561"/>
                  <a:gd name="connsiteX301" fmla="*/ 853944 w 3692679"/>
                  <a:gd name="connsiteY301" fmla="*/ 266131 h 4046561"/>
                  <a:gd name="connsiteX302" fmla="*/ 785706 w 3692679"/>
                  <a:gd name="connsiteY302" fmla="*/ 245660 h 4046561"/>
                  <a:gd name="connsiteX303" fmla="*/ 737938 w 3692679"/>
                  <a:gd name="connsiteY303" fmla="*/ 232012 h 4046561"/>
                  <a:gd name="connsiteX304" fmla="*/ 696995 w 3692679"/>
                  <a:gd name="connsiteY304" fmla="*/ 218364 h 4046561"/>
                  <a:gd name="connsiteX305" fmla="*/ 656052 w 3692679"/>
                  <a:gd name="connsiteY305" fmla="*/ 204716 h 4046561"/>
                  <a:gd name="connsiteX306" fmla="*/ 615109 w 3692679"/>
                  <a:gd name="connsiteY306" fmla="*/ 191068 h 4046561"/>
                  <a:gd name="connsiteX307" fmla="*/ 574165 w 3692679"/>
                  <a:gd name="connsiteY307" fmla="*/ 163773 h 4046561"/>
                  <a:gd name="connsiteX308" fmla="*/ 553694 w 3692679"/>
                  <a:gd name="connsiteY308" fmla="*/ 150125 h 4046561"/>
                  <a:gd name="connsiteX309" fmla="*/ 526398 w 3692679"/>
                  <a:gd name="connsiteY309" fmla="*/ 109182 h 4046561"/>
                  <a:gd name="connsiteX310" fmla="*/ 505927 w 3692679"/>
                  <a:gd name="connsiteY310" fmla="*/ 88710 h 4046561"/>
                  <a:gd name="connsiteX311" fmla="*/ 492279 w 3692679"/>
                  <a:gd name="connsiteY311" fmla="*/ 68239 h 4046561"/>
                  <a:gd name="connsiteX312" fmla="*/ 451335 w 3692679"/>
                  <a:gd name="connsiteY312" fmla="*/ 27295 h 4046561"/>
                  <a:gd name="connsiteX313" fmla="*/ 444512 w 3692679"/>
                  <a:gd name="connsiteY313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46016 w 3692679"/>
                  <a:gd name="connsiteY243" fmla="*/ 1794680 h 4046561"/>
                  <a:gd name="connsiteX244" fmla="*/ 2218721 w 3692679"/>
                  <a:gd name="connsiteY244" fmla="*/ 1787857 h 4046561"/>
                  <a:gd name="connsiteX245" fmla="*/ 2184601 w 3692679"/>
                  <a:gd name="connsiteY245" fmla="*/ 1781033 h 4046561"/>
                  <a:gd name="connsiteX246" fmla="*/ 2164130 w 3692679"/>
                  <a:gd name="connsiteY246" fmla="*/ 1774209 h 4046561"/>
                  <a:gd name="connsiteX247" fmla="*/ 1979968 w 3692679"/>
                  <a:gd name="connsiteY247" fmla="*/ 1808480 h 4046561"/>
                  <a:gd name="connsiteX248" fmla="*/ 1918470 w 3692679"/>
                  <a:gd name="connsiteY248" fmla="*/ 1753737 h 4046561"/>
                  <a:gd name="connsiteX249" fmla="*/ 1877527 w 3692679"/>
                  <a:gd name="connsiteY249" fmla="*/ 1692322 h 4046561"/>
                  <a:gd name="connsiteX250" fmla="*/ 1863879 w 3692679"/>
                  <a:gd name="connsiteY250" fmla="*/ 1671851 h 4046561"/>
                  <a:gd name="connsiteX251" fmla="*/ 1822935 w 3692679"/>
                  <a:gd name="connsiteY251" fmla="*/ 1630907 h 4046561"/>
                  <a:gd name="connsiteX252" fmla="*/ 1775168 w 3692679"/>
                  <a:gd name="connsiteY252" fmla="*/ 1576316 h 4046561"/>
                  <a:gd name="connsiteX253" fmla="*/ 1720577 w 3692679"/>
                  <a:gd name="connsiteY253" fmla="*/ 1514901 h 4046561"/>
                  <a:gd name="connsiteX254" fmla="*/ 1679634 w 3692679"/>
                  <a:gd name="connsiteY254" fmla="*/ 1487606 h 4046561"/>
                  <a:gd name="connsiteX255" fmla="*/ 1618219 w 3692679"/>
                  <a:gd name="connsiteY255" fmla="*/ 1439839 h 4046561"/>
                  <a:gd name="connsiteX256" fmla="*/ 1577276 w 3692679"/>
                  <a:gd name="connsiteY256" fmla="*/ 1398895 h 4046561"/>
                  <a:gd name="connsiteX257" fmla="*/ 1536333 w 3692679"/>
                  <a:gd name="connsiteY257" fmla="*/ 1371600 h 4046561"/>
                  <a:gd name="connsiteX258" fmla="*/ 1488565 w 3692679"/>
                  <a:gd name="connsiteY258" fmla="*/ 1310185 h 4046561"/>
                  <a:gd name="connsiteX259" fmla="*/ 1468094 w 3692679"/>
                  <a:gd name="connsiteY259" fmla="*/ 1289713 h 4046561"/>
                  <a:gd name="connsiteX260" fmla="*/ 1447622 w 3692679"/>
                  <a:gd name="connsiteY260" fmla="*/ 1282889 h 4046561"/>
                  <a:gd name="connsiteX261" fmla="*/ 1420327 w 3692679"/>
                  <a:gd name="connsiteY261" fmla="*/ 1248770 h 4046561"/>
                  <a:gd name="connsiteX262" fmla="*/ 1393031 w 3692679"/>
                  <a:gd name="connsiteY262" fmla="*/ 1214651 h 4046561"/>
                  <a:gd name="connsiteX263" fmla="*/ 1379383 w 3692679"/>
                  <a:gd name="connsiteY263" fmla="*/ 1194179 h 4046561"/>
                  <a:gd name="connsiteX264" fmla="*/ 1338440 w 3692679"/>
                  <a:gd name="connsiteY264" fmla="*/ 1153236 h 4046561"/>
                  <a:gd name="connsiteX265" fmla="*/ 1304321 w 3692679"/>
                  <a:gd name="connsiteY265" fmla="*/ 1125940 h 4046561"/>
                  <a:gd name="connsiteX266" fmla="*/ 1290673 w 3692679"/>
                  <a:gd name="connsiteY266" fmla="*/ 1098645 h 4046561"/>
                  <a:gd name="connsiteX267" fmla="*/ 1270201 w 3692679"/>
                  <a:gd name="connsiteY267" fmla="*/ 1084997 h 4046561"/>
                  <a:gd name="connsiteX268" fmla="*/ 1242906 w 3692679"/>
                  <a:gd name="connsiteY268" fmla="*/ 1064525 h 4046561"/>
                  <a:gd name="connsiteX269" fmla="*/ 1229258 w 3692679"/>
                  <a:gd name="connsiteY269" fmla="*/ 1044054 h 4046561"/>
                  <a:gd name="connsiteX270" fmla="*/ 1167843 w 3692679"/>
                  <a:gd name="connsiteY270" fmla="*/ 1009934 h 4046561"/>
                  <a:gd name="connsiteX271" fmla="*/ 1154195 w 3692679"/>
                  <a:gd name="connsiteY271" fmla="*/ 989463 h 4046561"/>
                  <a:gd name="connsiteX272" fmla="*/ 1133724 w 3692679"/>
                  <a:gd name="connsiteY272" fmla="*/ 982639 h 4046561"/>
                  <a:gd name="connsiteX273" fmla="*/ 1092780 w 3692679"/>
                  <a:gd name="connsiteY273" fmla="*/ 955343 h 4046561"/>
                  <a:gd name="connsiteX274" fmla="*/ 1051837 w 3692679"/>
                  <a:gd name="connsiteY274" fmla="*/ 928048 h 4046561"/>
                  <a:gd name="connsiteX275" fmla="*/ 1031365 w 3692679"/>
                  <a:gd name="connsiteY275" fmla="*/ 914400 h 4046561"/>
                  <a:gd name="connsiteX276" fmla="*/ 1010894 w 3692679"/>
                  <a:gd name="connsiteY276" fmla="*/ 907576 h 4046561"/>
                  <a:gd name="connsiteX277" fmla="*/ 942655 w 3692679"/>
                  <a:gd name="connsiteY277" fmla="*/ 859809 h 4046561"/>
                  <a:gd name="connsiteX278" fmla="*/ 922183 w 3692679"/>
                  <a:gd name="connsiteY278" fmla="*/ 852985 h 4046561"/>
                  <a:gd name="connsiteX279" fmla="*/ 860768 w 3692679"/>
                  <a:gd name="connsiteY279" fmla="*/ 812042 h 4046561"/>
                  <a:gd name="connsiteX280" fmla="*/ 840297 w 3692679"/>
                  <a:gd name="connsiteY280" fmla="*/ 798394 h 4046561"/>
                  <a:gd name="connsiteX281" fmla="*/ 826649 w 3692679"/>
                  <a:gd name="connsiteY281" fmla="*/ 777922 h 4046561"/>
                  <a:gd name="connsiteX282" fmla="*/ 785706 w 3692679"/>
                  <a:gd name="connsiteY282" fmla="*/ 757451 h 4046561"/>
                  <a:gd name="connsiteX283" fmla="*/ 772058 w 3692679"/>
                  <a:gd name="connsiteY283" fmla="*/ 736979 h 4046561"/>
                  <a:gd name="connsiteX284" fmla="*/ 751586 w 3692679"/>
                  <a:gd name="connsiteY284" fmla="*/ 730155 h 4046561"/>
                  <a:gd name="connsiteX285" fmla="*/ 772058 w 3692679"/>
                  <a:gd name="connsiteY285" fmla="*/ 716507 h 4046561"/>
                  <a:gd name="connsiteX286" fmla="*/ 799353 w 3692679"/>
                  <a:gd name="connsiteY286" fmla="*/ 702860 h 4046561"/>
                  <a:gd name="connsiteX287" fmla="*/ 819825 w 3692679"/>
                  <a:gd name="connsiteY287" fmla="*/ 689212 h 4046561"/>
                  <a:gd name="connsiteX288" fmla="*/ 847121 w 3692679"/>
                  <a:gd name="connsiteY288" fmla="*/ 675564 h 4046561"/>
                  <a:gd name="connsiteX289" fmla="*/ 874416 w 3692679"/>
                  <a:gd name="connsiteY289" fmla="*/ 655092 h 4046561"/>
                  <a:gd name="connsiteX290" fmla="*/ 915359 w 3692679"/>
                  <a:gd name="connsiteY290" fmla="*/ 627797 h 4046561"/>
                  <a:gd name="connsiteX291" fmla="*/ 942655 w 3692679"/>
                  <a:gd name="connsiteY291" fmla="*/ 580030 h 4046561"/>
                  <a:gd name="connsiteX292" fmla="*/ 963127 w 3692679"/>
                  <a:gd name="connsiteY292" fmla="*/ 532263 h 4046561"/>
                  <a:gd name="connsiteX293" fmla="*/ 983598 w 3692679"/>
                  <a:gd name="connsiteY293" fmla="*/ 511791 h 4046561"/>
                  <a:gd name="connsiteX294" fmla="*/ 1004070 w 3692679"/>
                  <a:gd name="connsiteY294" fmla="*/ 464024 h 4046561"/>
                  <a:gd name="connsiteX295" fmla="*/ 1017718 w 3692679"/>
                  <a:gd name="connsiteY295" fmla="*/ 423080 h 4046561"/>
                  <a:gd name="connsiteX296" fmla="*/ 1031365 w 3692679"/>
                  <a:gd name="connsiteY296" fmla="*/ 382137 h 4046561"/>
                  <a:gd name="connsiteX297" fmla="*/ 1038189 w 3692679"/>
                  <a:gd name="connsiteY297" fmla="*/ 354842 h 4046561"/>
                  <a:gd name="connsiteX298" fmla="*/ 1017718 w 3692679"/>
                  <a:gd name="connsiteY298" fmla="*/ 313898 h 4046561"/>
                  <a:gd name="connsiteX299" fmla="*/ 997246 w 3692679"/>
                  <a:gd name="connsiteY299" fmla="*/ 307074 h 4046561"/>
                  <a:gd name="connsiteX300" fmla="*/ 976774 w 3692679"/>
                  <a:gd name="connsiteY300" fmla="*/ 293427 h 4046561"/>
                  <a:gd name="connsiteX301" fmla="*/ 853944 w 3692679"/>
                  <a:gd name="connsiteY301" fmla="*/ 266131 h 4046561"/>
                  <a:gd name="connsiteX302" fmla="*/ 785706 w 3692679"/>
                  <a:gd name="connsiteY302" fmla="*/ 245660 h 4046561"/>
                  <a:gd name="connsiteX303" fmla="*/ 737938 w 3692679"/>
                  <a:gd name="connsiteY303" fmla="*/ 232012 h 4046561"/>
                  <a:gd name="connsiteX304" fmla="*/ 696995 w 3692679"/>
                  <a:gd name="connsiteY304" fmla="*/ 218364 h 4046561"/>
                  <a:gd name="connsiteX305" fmla="*/ 656052 w 3692679"/>
                  <a:gd name="connsiteY305" fmla="*/ 204716 h 4046561"/>
                  <a:gd name="connsiteX306" fmla="*/ 615109 w 3692679"/>
                  <a:gd name="connsiteY306" fmla="*/ 191068 h 4046561"/>
                  <a:gd name="connsiteX307" fmla="*/ 574165 w 3692679"/>
                  <a:gd name="connsiteY307" fmla="*/ 163773 h 4046561"/>
                  <a:gd name="connsiteX308" fmla="*/ 553694 w 3692679"/>
                  <a:gd name="connsiteY308" fmla="*/ 150125 h 4046561"/>
                  <a:gd name="connsiteX309" fmla="*/ 526398 w 3692679"/>
                  <a:gd name="connsiteY309" fmla="*/ 109182 h 4046561"/>
                  <a:gd name="connsiteX310" fmla="*/ 505927 w 3692679"/>
                  <a:gd name="connsiteY310" fmla="*/ 88710 h 4046561"/>
                  <a:gd name="connsiteX311" fmla="*/ 492279 w 3692679"/>
                  <a:gd name="connsiteY311" fmla="*/ 68239 h 4046561"/>
                  <a:gd name="connsiteX312" fmla="*/ 451335 w 3692679"/>
                  <a:gd name="connsiteY312" fmla="*/ 27295 h 4046561"/>
                  <a:gd name="connsiteX313" fmla="*/ 444512 w 3692679"/>
                  <a:gd name="connsiteY313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46016 w 3692679"/>
                  <a:gd name="connsiteY243" fmla="*/ 1794680 h 4046561"/>
                  <a:gd name="connsiteX244" fmla="*/ 2218721 w 3692679"/>
                  <a:gd name="connsiteY244" fmla="*/ 1787857 h 4046561"/>
                  <a:gd name="connsiteX245" fmla="*/ 2184601 w 3692679"/>
                  <a:gd name="connsiteY245" fmla="*/ 1781033 h 4046561"/>
                  <a:gd name="connsiteX246" fmla="*/ 2150573 w 3692679"/>
                  <a:gd name="connsiteY246" fmla="*/ 1815305 h 4046561"/>
                  <a:gd name="connsiteX247" fmla="*/ 1979968 w 3692679"/>
                  <a:gd name="connsiteY247" fmla="*/ 1808480 h 4046561"/>
                  <a:gd name="connsiteX248" fmla="*/ 1918470 w 3692679"/>
                  <a:gd name="connsiteY248" fmla="*/ 1753737 h 4046561"/>
                  <a:gd name="connsiteX249" fmla="*/ 1877527 w 3692679"/>
                  <a:gd name="connsiteY249" fmla="*/ 1692322 h 4046561"/>
                  <a:gd name="connsiteX250" fmla="*/ 1863879 w 3692679"/>
                  <a:gd name="connsiteY250" fmla="*/ 1671851 h 4046561"/>
                  <a:gd name="connsiteX251" fmla="*/ 1822935 w 3692679"/>
                  <a:gd name="connsiteY251" fmla="*/ 1630907 h 4046561"/>
                  <a:gd name="connsiteX252" fmla="*/ 1775168 w 3692679"/>
                  <a:gd name="connsiteY252" fmla="*/ 1576316 h 4046561"/>
                  <a:gd name="connsiteX253" fmla="*/ 1720577 w 3692679"/>
                  <a:gd name="connsiteY253" fmla="*/ 1514901 h 4046561"/>
                  <a:gd name="connsiteX254" fmla="*/ 1679634 w 3692679"/>
                  <a:gd name="connsiteY254" fmla="*/ 1487606 h 4046561"/>
                  <a:gd name="connsiteX255" fmla="*/ 1618219 w 3692679"/>
                  <a:gd name="connsiteY255" fmla="*/ 1439839 h 4046561"/>
                  <a:gd name="connsiteX256" fmla="*/ 1577276 w 3692679"/>
                  <a:gd name="connsiteY256" fmla="*/ 1398895 h 4046561"/>
                  <a:gd name="connsiteX257" fmla="*/ 1536333 w 3692679"/>
                  <a:gd name="connsiteY257" fmla="*/ 1371600 h 4046561"/>
                  <a:gd name="connsiteX258" fmla="*/ 1488565 w 3692679"/>
                  <a:gd name="connsiteY258" fmla="*/ 1310185 h 4046561"/>
                  <a:gd name="connsiteX259" fmla="*/ 1468094 w 3692679"/>
                  <a:gd name="connsiteY259" fmla="*/ 1289713 h 4046561"/>
                  <a:gd name="connsiteX260" fmla="*/ 1447622 w 3692679"/>
                  <a:gd name="connsiteY260" fmla="*/ 1282889 h 4046561"/>
                  <a:gd name="connsiteX261" fmla="*/ 1420327 w 3692679"/>
                  <a:gd name="connsiteY261" fmla="*/ 1248770 h 4046561"/>
                  <a:gd name="connsiteX262" fmla="*/ 1393031 w 3692679"/>
                  <a:gd name="connsiteY262" fmla="*/ 1214651 h 4046561"/>
                  <a:gd name="connsiteX263" fmla="*/ 1379383 w 3692679"/>
                  <a:gd name="connsiteY263" fmla="*/ 1194179 h 4046561"/>
                  <a:gd name="connsiteX264" fmla="*/ 1338440 w 3692679"/>
                  <a:gd name="connsiteY264" fmla="*/ 1153236 h 4046561"/>
                  <a:gd name="connsiteX265" fmla="*/ 1304321 w 3692679"/>
                  <a:gd name="connsiteY265" fmla="*/ 1125940 h 4046561"/>
                  <a:gd name="connsiteX266" fmla="*/ 1290673 w 3692679"/>
                  <a:gd name="connsiteY266" fmla="*/ 1098645 h 4046561"/>
                  <a:gd name="connsiteX267" fmla="*/ 1270201 w 3692679"/>
                  <a:gd name="connsiteY267" fmla="*/ 1084997 h 4046561"/>
                  <a:gd name="connsiteX268" fmla="*/ 1242906 w 3692679"/>
                  <a:gd name="connsiteY268" fmla="*/ 1064525 h 4046561"/>
                  <a:gd name="connsiteX269" fmla="*/ 1229258 w 3692679"/>
                  <a:gd name="connsiteY269" fmla="*/ 1044054 h 4046561"/>
                  <a:gd name="connsiteX270" fmla="*/ 1167843 w 3692679"/>
                  <a:gd name="connsiteY270" fmla="*/ 1009934 h 4046561"/>
                  <a:gd name="connsiteX271" fmla="*/ 1154195 w 3692679"/>
                  <a:gd name="connsiteY271" fmla="*/ 989463 h 4046561"/>
                  <a:gd name="connsiteX272" fmla="*/ 1133724 w 3692679"/>
                  <a:gd name="connsiteY272" fmla="*/ 982639 h 4046561"/>
                  <a:gd name="connsiteX273" fmla="*/ 1092780 w 3692679"/>
                  <a:gd name="connsiteY273" fmla="*/ 955343 h 4046561"/>
                  <a:gd name="connsiteX274" fmla="*/ 1051837 w 3692679"/>
                  <a:gd name="connsiteY274" fmla="*/ 928048 h 4046561"/>
                  <a:gd name="connsiteX275" fmla="*/ 1031365 w 3692679"/>
                  <a:gd name="connsiteY275" fmla="*/ 914400 h 4046561"/>
                  <a:gd name="connsiteX276" fmla="*/ 1010894 w 3692679"/>
                  <a:gd name="connsiteY276" fmla="*/ 907576 h 4046561"/>
                  <a:gd name="connsiteX277" fmla="*/ 942655 w 3692679"/>
                  <a:gd name="connsiteY277" fmla="*/ 859809 h 4046561"/>
                  <a:gd name="connsiteX278" fmla="*/ 922183 w 3692679"/>
                  <a:gd name="connsiteY278" fmla="*/ 852985 h 4046561"/>
                  <a:gd name="connsiteX279" fmla="*/ 860768 w 3692679"/>
                  <a:gd name="connsiteY279" fmla="*/ 812042 h 4046561"/>
                  <a:gd name="connsiteX280" fmla="*/ 840297 w 3692679"/>
                  <a:gd name="connsiteY280" fmla="*/ 798394 h 4046561"/>
                  <a:gd name="connsiteX281" fmla="*/ 826649 w 3692679"/>
                  <a:gd name="connsiteY281" fmla="*/ 777922 h 4046561"/>
                  <a:gd name="connsiteX282" fmla="*/ 785706 w 3692679"/>
                  <a:gd name="connsiteY282" fmla="*/ 757451 h 4046561"/>
                  <a:gd name="connsiteX283" fmla="*/ 772058 w 3692679"/>
                  <a:gd name="connsiteY283" fmla="*/ 736979 h 4046561"/>
                  <a:gd name="connsiteX284" fmla="*/ 751586 w 3692679"/>
                  <a:gd name="connsiteY284" fmla="*/ 730155 h 4046561"/>
                  <a:gd name="connsiteX285" fmla="*/ 772058 w 3692679"/>
                  <a:gd name="connsiteY285" fmla="*/ 716507 h 4046561"/>
                  <a:gd name="connsiteX286" fmla="*/ 799353 w 3692679"/>
                  <a:gd name="connsiteY286" fmla="*/ 702860 h 4046561"/>
                  <a:gd name="connsiteX287" fmla="*/ 819825 w 3692679"/>
                  <a:gd name="connsiteY287" fmla="*/ 689212 h 4046561"/>
                  <a:gd name="connsiteX288" fmla="*/ 847121 w 3692679"/>
                  <a:gd name="connsiteY288" fmla="*/ 675564 h 4046561"/>
                  <a:gd name="connsiteX289" fmla="*/ 874416 w 3692679"/>
                  <a:gd name="connsiteY289" fmla="*/ 655092 h 4046561"/>
                  <a:gd name="connsiteX290" fmla="*/ 915359 w 3692679"/>
                  <a:gd name="connsiteY290" fmla="*/ 627797 h 4046561"/>
                  <a:gd name="connsiteX291" fmla="*/ 942655 w 3692679"/>
                  <a:gd name="connsiteY291" fmla="*/ 580030 h 4046561"/>
                  <a:gd name="connsiteX292" fmla="*/ 963127 w 3692679"/>
                  <a:gd name="connsiteY292" fmla="*/ 532263 h 4046561"/>
                  <a:gd name="connsiteX293" fmla="*/ 983598 w 3692679"/>
                  <a:gd name="connsiteY293" fmla="*/ 511791 h 4046561"/>
                  <a:gd name="connsiteX294" fmla="*/ 1004070 w 3692679"/>
                  <a:gd name="connsiteY294" fmla="*/ 464024 h 4046561"/>
                  <a:gd name="connsiteX295" fmla="*/ 1017718 w 3692679"/>
                  <a:gd name="connsiteY295" fmla="*/ 423080 h 4046561"/>
                  <a:gd name="connsiteX296" fmla="*/ 1031365 w 3692679"/>
                  <a:gd name="connsiteY296" fmla="*/ 382137 h 4046561"/>
                  <a:gd name="connsiteX297" fmla="*/ 1038189 w 3692679"/>
                  <a:gd name="connsiteY297" fmla="*/ 354842 h 4046561"/>
                  <a:gd name="connsiteX298" fmla="*/ 1017718 w 3692679"/>
                  <a:gd name="connsiteY298" fmla="*/ 313898 h 4046561"/>
                  <a:gd name="connsiteX299" fmla="*/ 997246 w 3692679"/>
                  <a:gd name="connsiteY299" fmla="*/ 307074 h 4046561"/>
                  <a:gd name="connsiteX300" fmla="*/ 976774 w 3692679"/>
                  <a:gd name="connsiteY300" fmla="*/ 293427 h 4046561"/>
                  <a:gd name="connsiteX301" fmla="*/ 853944 w 3692679"/>
                  <a:gd name="connsiteY301" fmla="*/ 266131 h 4046561"/>
                  <a:gd name="connsiteX302" fmla="*/ 785706 w 3692679"/>
                  <a:gd name="connsiteY302" fmla="*/ 245660 h 4046561"/>
                  <a:gd name="connsiteX303" fmla="*/ 737938 w 3692679"/>
                  <a:gd name="connsiteY303" fmla="*/ 232012 h 4046561"/>
                  <a:gd name="connsiteX304" fmla="*/ 696995 w 3692679"/>
                  <a:gd name="connsiteY304" fmla="*/ 218364 h 4046561"/>
                  <a:gd name="connsiteX305" fmla="*/ 656052 w 3692679"/>
                  <a:gd name="connsiteY305" fmla="*/ 204716 h 4046561"/>
                  <a:gd name="connsiteX306" fmla="*/ 615109 w 3692679"/>
                  <a:gd name="connsiteY306" fmla="*/ 191068 h 4046561"/>
                  <a:gd name="connsiteX307" fmla="*/ 574165 w 3692679"/>
                  <a:gd name="connsiteY307" fmla="*/ 163773 h 4046561"/>
                  <a:gd name="connsiteX308" fmla="*/ 553694 w 3692679"/>
                  <a:gd name="connsiteY308" fmla="*/ 150125 h 4046561"/>
                  <a:gd name="connsiteX309" fmla="*/ 526398 w 3692679"/>
                  <a:gd name="connsiteY309" fmla="*/ 109182 h 4046561"/>
                  <a:gd name="connsiteX310" fmla="*/ 505927 w 3692679"/>
                  <a:gd name="connsiteY310" fmla="*/ 88710 h 4046561"/>
                  <a:gd name="connsiteX311" fmla="*/ 492279 w 3692679"/>
                  <a:gd name="connsiteY311" fmla="*/ 68239 h 4046561"/>
                  <a:gd name="connsiteX312" fmla="*/ 451335 w 3692679"/>
                  <a:gd name="connsiteY312" fmla="*/ 27295 h 4046561"/>
                  <a:gd name="connsiteX313" fmla="*/ 444512 w 3692679"/>
                  <a:gd name="connsiteY313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46016 w 3692679"/>
                  <a:gd name="connsiteY243" fmla="*/ 1794680 h 4046561"/>
                  <a:gd name="connsiteX244" fmla="*/ 2218721 w 3692679"/>
                  <a:gd name="connsiteY244" fmla="*/ 1787857 h 4046561"/>
                  <a:gd name="connsiteX245" fmla="*/ 2252934 w 3692679"/>
                  <a:gd name="connsiteY245" fmla="*/ 1835779 h 4046561"/>
                  <a:gd name="connsiteX246" fmla="*/ 2150573 w 3692679"/>
                  <a:gd name="connsiteY246" fmla="*/ 1815305 h 4046561"/>
                  <a:gd name="connsiteX247" fmla="*/ 1979968 w 3692679"/>
                  <a:gd name="connsiteY247" fmla="*/ 1808480 h 4046561"/>
                  <a:gd name="connsiteX248" fmla="*/ 1918470 w 3692679"/>
                  <a:gd name="connsiteY248" fmla="*/ 1753737 h 4046561"/>
                  <a:gd name="connsiteX249" fmla="*/ 1877527 w 3692679"/>
                  <a:gd name="connsiteY249" fmla="*/ 1692322 h 4046561"/>
                  <a:gd name="connsiteX250" fmla="*/ 1863879 w 3692679"/>
                  <a:gd name="connsiteY250" fmla="*/ 1671851 h 4046561"/>
                  <a:gd name="connsiteX251" fmla="*/ 1822935 w 3692679"/>
                  <a:gd name="connsiteY251" fmla="*/ 1630907 h 4046561"/>
                  <a:gd name="connsiteX252" fmla="*/ 1775168 w 3692679"/>
                  <a:gd name="connsiteY252" fmla="*/ 1576316 h 4046561"/>
                  <a:gd name="connsiteX253" fmla="*/ 1720577 w 3692679"/>
                  <a:gd name="connsiteY253" fmla="*/ 1514901 h 4046561"/>
                  <a:gd name="connsiteX254" fmla="*/ 1679634 w 3692679"/>
                  <a:gd name="connsiteY254" fmla="*/ 1487606 h 4046561"/>
                  <a:gd name="connsiteX255" fmla="*/ 1618219 w 3692679"/>
                  <a:gd name="connsiteY255" fmla="*/ 1439839 h 4046561"/>
                  <a:gd name="connsiteX256" fmla="*/ 1577276 w 3692679"/>
                  <a:gd name="connsiteY256" fmla="*/ 1398895 h 4046561"/>
                  <a:gd name="connsiteX257" fmla="*/ 1536333 w 3692679"/>
                  <a:gd name="connsiteY257" fmla="*/ 1371600 h 4046561"/>
                  <a:gd name="connsiteX258" fmla="*/ 1488565 w 3692679"/>
                  <a:gd name="connsiteY258" fmla="*/ 1310185 h 4046561"/>
                  <a:gd name="connsiteX259" fmla="*/ 1468094 w 3692679"/>
                  <a:gd name="connsiteY259" fmla="*/ 1289713 h 4046561"/>
                  <a:gd name="connsiteX260" fmla="*/ 1447622 w 3692679"/>
                  <a:gd name="connsiteY260" fmla="*/ 1282889 h 4046561"/>
                  <a:gd name="connsiteX261" fmla="*/ 1420327 w 3692679"/>
                  <a:gd name="connsiteY261" fmla="*/ 1248770 h 4046561"/>
                  <a:gd name="connsiteX262" fmla="*/ 1393031 w 3692679"/>
                  <a:gd name="connsiteY262" fmla="*/ 1214651 h 4046561"/>
                  <a:gd name="connsiteX263" fmla="*/ 1379383 w 3692679"/>
                  <a:gd name="connsiteY263" fmla="*/ 1194179 h 4046561"/>
                  <a:gd name="connsiteX264" fmla="*/ 1338440 w 3692679"/>
                  <a:gd name="connsiteY264" fmla="*/ 1153236 h 4046561"/>
                  <a:gd name="connsiteX265" fmla="*/ 1304321 w 3692679"/>
                  <a:gd name="connsiteY265" fmla="*/ 1125940 h 4046561"/>
                  <a:gd name="connsiteX266" fmla="*/ 1290673 w 3692679"/>
                  <a:gd name="connsiteY266" fmla="*/ 1098645 h 4046561"/>
                  <a:gd name="connsiteX267" fmla="*/ 1270201 w 3692679"/>
                  <a:gd name="connsiteY267" fmla="*/ 1084997 h 4046561"/>
                  <a:gd name="connsiteX268" fmla="*/ 1242906 w 3692679"/>
                  <a:gd name="connsiteY268" fmla="*/ 1064525 h 4046561"/>
                  <a:gd name="connsiteX269" fmla="*/ 1229258 w 3692679"/>
                  <a:gd name="connsiteY269" fmla="*/ 1044054 h 4046561"/>
                  <a:gd name="connsiteX270" fmla="*/ 1167843 w 3692679"/>
                  <a:gd name="connsiteY270" fmla="*/ 1009934 h 4046561"/>
                  <a:gd name="connsiteX271" fmla="*/ 1154195 w 3692679"/>
                  <a:gd name="connsiteY271" fmla="*/ 989463 h 4046561"/>
                  <a:gd name="connsiteX272" fmla="*/ 1133724 w 3692679"/>
                  <a:gd name="connsiteY272" fmla="*/ 982639 h 4046561"/>
                  <a:gd name="connsiteX273" fmla="*/ 1092780 w 3692679"/>
                  <a:gd name="connsiteY273" fmla="*/ 955343 h 4046561"/>
                  <a:gd name="connsiteX274" fmla="*/ 1051837 w 3692679"/>
                  <a:gd name="connsiteY274" fmla="*/ 928048 h 4046561"/>
                  <a:gd name="connsiteX275" fmla="*/ 1031365 w 3692679"/>
                  <a:gd name="connsiteY275" fmla="*/ 914400 h 4046561"/>
                  <a:gd name="connsiteX276" fmla="*/ 1010894 w 3692679"/>
                  <a:gd name="connsiteY276" fmla="*/ 907576 h 4046561"/>
                  <a:gd name="connsiteX277" fmla="*/ 942655 w 3692679"/>
                  <a:gd name="connsiteY277" fmla="*/ 859809 h 4046561"/>
                  <a:gd name="connsiteX278" fmla="*/ 922183 w 3692679"/>
                  <a:gd name="connsiteY278" fmla="*/ 852985 h 4046561"/>
                  <a:gd name="connsiteX279" fmla="*/ 860768 w 3692679"/>
                  <a:gd name="connsiteY279" fmla="*/ 812042 h 4046561"/>
                  <a:gd name="connsiteX280" fmla="*/ 840297 w 3692679"/>
                  <a:gd name="connsiteY280" fmla="*/ 798394 h 4046561"/>
                  <a:gd name="connsiteX281" fmla="*/ 826649 w 3692679"/>
                  <a:gd name="connsiteY281" fmla="*/ 777922 h 4046561"/>
                  <a:gd name="connsiteX282" fmla="*/ 785706 w 3692679"/>
                  <a:gd name="connsiteY282" fmla="*/ 757451 h 4046561"/>
                  <a:gd name="connsiteX283" fmla="*/ 772058 w 3692679"/>
                  <a:gd name="connsiteY283" fmla="*/ 736979 h 4046561"/>
                  <a:gd name="connsiteX284" fmla="*/ 751586 w 3692679"/>
                  <a:gd name="connsiteY284" fmla="*/ 730155 h 4046561"/>
                  <a:gd name="connsiteX285" fmla="*/ 772058 w 3692679"/>
                  <a:gd name="connsiteY285" fmla="*/ 716507 h 4046561"/>
                  <a:gd name="connsiteX286" fmla="*/ 799353 w 3692679"/>
                  <a:gd name="connsiteY286" fmla="*/ 702860 h 4046561"/>
                  <a:gd name="connsiteX287" fmla="*/ 819825 w 3692679"/>
                  <a:gd name="connsiteY287" fmla="*/ 689212 h 4046561"/>
                  <a:gd name="connsiteX288" fmla="*/ 847121 w 3692679"/>
                  <a:gd name="connsiteY288" fmla="*/ 675564 h 4046561"/>
                  <a:gd name="connsiteX289" fmla="*/ 874416 w 3692679"/>
                  <a:gd name="connsiteY289" fmla="*/ 655092 h 4046561"/>
                  <a:gd name="connsiteX290" fmla="*/ 915359 w 3692679"/>
                  <a:gd name="connsiteY290" fmla="*/ 627797 h 4046561"/>
                  <a:gd name="connsiteX291" fmla="*/ 942655 w 3692679"/>
                  <a:gd name="connsiteY291" fmla="*/ 580030 h 4046561"/>
                  <a:gd name="connsiteX292" fmla="*/ 963127 w 3692679"/>
                  <a:gd name="connsiteY292" fmla="*/ 532263 h 4046561"/>
                  <a:gd name="connsiteX293" fmla="*/ 983598 w 3692679"/>
                  <a:gd name="connsiteY293" fmla="*/ 511791 h 4046561"/>
                  <a:gd name="connsiteX294" fmla="*/ 1004070 w 3692679"/>
                  <a:gd name="connsiteY294" fmla="*/ 464024 h 4046561"/>
                  <a:gd name="connsiteX295" fmla="*/ 1017718 w 3692679"/>
                  <a:gd name="connsiteY295" fmla="*/ 423080 h 4046561"/>
                  <a:gd name="connsiteX296" fmla="*/ 1031365 w 3692679"/>
                  <a:gd name="connsiteY296" fmla="*/ 382137 h 4046561"/>
                  <a:gd name="connsiteX297" fmla="*/ 1038189 w 3692679"/>
                  <a:gd name="connsiteY297" fmla="*/ 354842 h 4046561"/>
                  <a:gd name="connsiteX298" fmla="*/ 1017718 w 3692679"/>
                  <a:gd name="connsiteY298" fmla="*/ 313898 h 4046561"/>
                  <a:gd name="connsiteX299" fmla="*/ 997246 w 3692679"/>
                  <a:gd name="connsiteY299" fmla="*/ 307074 h 4046561"/>
                  <a:gd name="connsiteX300" fmla="*/ 976774 w 3692679"/>
                  <a:gd name="connsiteY300" fmla="*/ 293427 h 4046561"/>
                  <a:gd name="connsiteX301" fmla="*/ 853944 w 3692679"/>
                  <a:gd name="connsiteY301" fmla="*/ 266131 h 4046561"/>
                  <a:gd name="connsiteX302" fmla="*/ 785706 w 3692679"/>
                  <a:gd name="connsiteY302" fmla="*/ 245660 h 4046561"/>
                  <a:gd name="connsiteX303" fmla="*/ 737938 w 3692679"/>
                  <a:gd name="connsiteY303" fmla="*/ 232012 h 4046561"/>
                  <a:gd name="connsiteX304" fmla="*/ 696995 w 3692679"/>
                  <a:gd name="connsiteY304" fmla="*/ 218364 h 4046561"/>
                  <a:gd name="connsiteX305" fmla="*/ 656052 w 3692679"/>
                  <a:gd name="connsiteY305" fmla="*/ 204716 h 4046561"/>
                  <a:gd name="connsiteX306" fmla="*/ 615109 w 3692679"/>
                  <a:gd name="connsiteY306" fmla="*/ 191068 h 4046561"/>
                  <a:gd name="connsiteX307" fmla="*/ 574165 w 3692679"/>
                  <a:gd name="connsiteY307" fmla="*/ 163773 h 4046561"/>
                  <a:gd name="connsiteX308" fmla="*/ 553694 w 3692679"/>
                  <a:gd name="connsiteY308" fmla="*/ 150125 h 4046561"/>
                  <a:gd name="connsiteX309" fmla="*/ 526398 w 3692679"/>
                  <a:gd name="connsiteY309" fmla="*/ 109182 h 4046561"/>
                  <a:gd name="connsiteX310" fmla="*/ 505927 w 3692679"/>
                  <a:gd name="connsiteY310" fmla="*/ 88710 h 4046561"/>
                  <a:gd name="connsiteX311" fmla="*/ 492279 w 3692679"/>
                  <a:gd name="connsiteY311" fmla="*/ 68239 h 4046561"/>
                  <a:gd name="connsiteX312" fmla="*/ 451335 w 3692679"/>
                  <a:gd name="connsiteY312" fmla="*/ 27295 h 4046561"/>
                  <a:gd name="connsiteX313" fmla="*/ 444512 w 3692679"/>
                  <a:gd name="connsiteY313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18721 w 3692679"/>
                  <a:gd name="connsiteY243" fmla="*/ 1787857 h 4046561"/>
                  <a:gd name="connsiteX244" fmla="*/ 2252934 w 3692679"/>
                  <a:gd name="connsiteY244" fmla="*/ 1835779 h 4046561"/>
                  <a:gd name="connsiteX245" fmla="*/ 2150573 w 3692679"/>
                  <a:gd name="connsiteY245" fmla="*/ 1815305 h 4046561"/>
                  <a:gd name="connsiteX246" fmla="*/ 1979968 w 3692679"/>
                  <a:gd name="connsiteY246" fmla="*/ 1808480 h 4046561"/>
                  <a:gd name="connsiteX247" fmla="*/ 1918470 w 3692679"/>
                  <a:gd name="connsiteY247" fmla="*/ 1753737 h 4046561"/>
                  <a:gd name="connsiteX248" fmla="*/ 1877527 w 3692679"/>
                  <a:gd name="connsiteY248" fmla="*/ 1692322 h 4046561"/>
                  <a:gd name="connsiteX249" fmla="*/ 1863879 w 3692679"/>
                  <a:gd name="connsiteY249" fmla="*/ 1671851 h 4046561"/>
                  <a:gd name="connsiteX250" fmla="*/ 1822935 w 3692679"/>
                  <a:gd name="connsiteY250" fmla="*/ 1630907 h 4046561"/>
                  <a:gd name="connsiteX251" fmla="*/ 1775168 w 3692679"/>
                  <a:gd name="connsiteY251" fmla="*/ 1576316 h 4046561"/>
                  <a:gd name="connsiteX252" fmla="*/ 1720577 w 3692679"/>
                  <a:gd name="connsiteY252" fmla="*/ 1514901 h 4046561"/>
                  <a:gd name="connsiteX253" fmla="*/ 1679634 w 3692679"/>
                  <a:gd name="connsiteY253" fmla="*/ 1487606 h 4046561"/>
                  <a:gd name="connsiteX254" fmla="*/ 1618219 w 3692679"/>
                  <a:gd name="connsiteY254" fmla="*/ 1439839 h 4046561"/>
                  <a:gd name="connsiteX255" fmla="*/ 1577276 w 3692679"/>
                  <a:gd name="connsiteY255" fmla="*/ 1398895 h 4046561"/>
                  <a:gd name="connsiteX256" fmla="*/ 1536333 w 3692679"/>
                  <a:gd name="connsiteY256" fmla="*/ 1371600 h 4046561"/>
                  <a:gd name="connsiteX257" fmla="*/ 1488565 w 3692679"/>
                  <a:gd name="connsiteY257" fmla="*/ 1310185 h 4046561"/>
                  <a:gd name="connsiteX258" fmla="*/ 1468094 w 3692679"/>
                  <a:gd name="connsiteY258" fmla="*/ 1289713 h 4046561"/>
                  <a:gd name="connsiteX259" fmla="*/ 1447622 w 3692679"/>
                  <a:gd name="connsiteY259" fmla="*/ 1282889 h 4046561"/>
                  <a:gd name="connsiteX260" fmla="*/ 1420327 w 3692679"/>
                  <a:gd name="connsiteY260" fmla="*/ 1248770 h 4046561"/>
                  <a:gd name="connsiteX261" fmla="*/ 1393031 w 3692679"/>
                  <a:gd name="connsiteY261" fmla="*/ 1214651 h 4046561"/>
                  <a:gd name="connsiteX262" fmla="*/ 1379383 w 3692679"/>
                  <a:gd name="connsiteY262" fmla="*/ 1194179 h 4046561"/>
                  <a:gd name="connsiteX263" fmla="*/ 1338440 w 3692679"/>
                  <a:gd name="connsiteY263" fmla="*/ 1153236 h 4046561"/>
                  <a:gd name="connsiteX264" fmla="*/ 1304321 w 3692679"/>
                  <a:gd name="connsiteY264" fmla="*/ 1125940 h 4046561"/>
                  <a:gd name="connsiteX265" fmla="*/ 1290673 w 3692679"/>
                  <a:gd name="connsiteY265" fmla="*/ 1098645 h 4046561"/>
                  <a:gd name="connsiteX266" fmla="*/ 1270201 w 3692679"/>
                  <a:gd name="connsiteY266" fmla="*/ 1084997 h 4046561"/>
                  <a:gd name="connsiteX267" fmla="*/ 1242906 w 3692679"/>
                  <a:gd name="connsiteY267" fmla="*/ 1064525 h 4046561"/>
                  <a:gd name="connsiteX268" fmla="*/ 1229258 w 3692679"/>
                  <a:gd name="connsiteY268" fmla="*/ 1044054 h 4046561"/>
                  <a:gd name="connsiteX269" fmla="*/ 1167843 w 3692679"/>
                  <a:gd name="connsiteY269" fmla="*/ 1009934 h 4046561"/>
                  <a:gd name="connsiteX270" fmla="*/ 1154195 w 3692679"/>
                  <a:gd name="connsiteY270" fmla="*/ 989463 h 4046561"/>
                  <a:gd name="connsiteX271" fmla="*/ 1133724 w 3692679"/>
                  <a:gd name="connsiteY271" fmla="*/ 982639 h 4046561"/>
                  <a:gd name="connsiteX272" fmla="*/ 1092780 w 3692679"/>
                  <a:gd name="connsiteY272" fmla="*/ 955343 h 4046561"/>
                  <a:gd name="connsiteX273" fmla="*/ 1051837 w 3692679"/>
                  <a:gd name="connsiteY273" fmla="*/ 928048 h 4046561"/>
                  <a:gd name="connsiteX274" fmla="*/ 1031365 w 3692679"/>
                  <a:gd name="connsiteY274" fmla="*/ 914400 h 4046561"/>
                  <a:gd name="connsiteX275" fmla="*/ 1010894 w 3692679"/>
                  <a:gd name="connsiteY275" fmla="*/ 907576 h 4046561"/>
                  <a:gd name="connsiteX276" fmla="*/ 942655 w 3692679"/>
                  <a:gd name="connsiteY276" fmla="*/ 859809 h 4046561"/>
                  <a:gd name="connsiteX277" fmla="*/ 922183 w 3692679"/>
                  <a:gd name="connsiteY277" fmla="*/ 852985 h 4046561"/>
                  <a:gd name="connsiteX278" fmla="*/ 860768 w 3692679"/>
                  <a:gd name="connsiteY278" fmla="*/ 812042 h 4046561"/>
                  <a:gd name="connsiteX279" fmla="*/ 840297 w 3692679"/>
                  <a:gd name="connsiteY279" fmla="*/ 798394 h 4046561"/>
                  <a:gd name="connsiteX280" fmla="*/ 826649 w 3692679"/>
                  <a:gd name="connsiteY280" fmla="*/ 777922 h 4046561"/>
                  <a:gd name="connsiteX281" fmla="*/ 785706 w 3692679"/>
                  <a:gd name="connsiteY281" fmla="*/ 757451 h 4046561"/>
                  <a:gd name="connsiteX282" fmla="*/ 772058 w 3692679"/>
                  <a:gd name="connsiteY282" fmla="*/ 736979 h 4046561"/>
                  <a:gd name="connsiteX283" fmla="*/ 751586 w 3692679"/>
                  <a:gd name="connsiteY283" fmla="*/ 730155 h 4046561"/>
                  <a:gd name="connsiteX284" fmla="*/ 772058 w 3692679"/>
                  <a:gd name="connsiteY284" fmla="*/ 716507 h 4046561"/>
                  <a:gd name="connsiteX285" fmla="*/ 799353 w 3692679"/>
                  <a:gd name="connsiteY285" fmla="*/ 702860 h 4046561"/>
                  <a:gd name="connsiteX286" fmla="*/ 819825 w 3692679"/>
                  <a:gd name="connsiteY286" fmla="*/ 689212 h 4046561"/>
                  <a:gd name="connsiteX287" fmla="*/ 847121 w 3692679"/>
                  <a:gd name="connsiteY287" fmla="*/ 675564 h 4046561"/>
                  <a:gd name="connsiteX288" fmla="*/ 874416 w 3692679"/>
                  <a:gd name="connsiteY288" fmla="*/ 655092 h 4046561"/>
                  <a:gd name="connsiteX289" fmla="*/ 915359 w 3692679"/>
                  <a:gd name="connsiteY289" fmla="*/ 627797 h 4046561"/>
                  <a:gd name="connsiteX290" fmla="*/ 942655 w 3692679"/>
                  <a:gd name="connsiteY290" fmla="*/ 580030 h 4046561"/>
                  <a:gd name="connsiteX291" fmla="*/ 963127 w 3692679"/>
                  <a:gd name="connsiteY291" fmla="*/ 532263 h 4046561"/>
                  <a:gd name="connsiteX292" fmla="*/ 983598 w 3692679"/>
                  <a:gd name="connsiteY292" fmla="*/ 511791 h 4046561"/>
                  <a:gd name="connsiteX293" fmla="*/ 1004070 w 3692679"/>
                  <a:gd name="connsiteY293" fmla="*/ 464024 h 4046561"/>
                  <a:gd name="connsiteX294" fmla="*/ 1017718 w 3692679"/>
                  <a:gd name="connsiteY294" fmla="*/ 423080 h 4046561"/>
                  <a:gd name="connsiteX295" fmla="*/ 1031365 w 3692679"/>
                  <a:gd name="connsiteY295" fmla="*/ 382137 h 4046561"/>
                  <a:gd name="connsiteX296" fmla="*/ 1038189 w 3692679"/>
                  <a:gd name="connsiteY296" fmla="*/ 354842 h 4046561"/>
                  <a:gd name="connsiteX297" fmla="*/ 1017718 w 3692679"/>
                  <a:gd name="connsiteY297" fmla="*/ 313898 h 4046561"/>
                  <a:gd name="connsiteX298" fmla="*/ 997246 w 3692679"/>
                  <a:gd name="connsiteY298" fmla="*/ 307074 h 4046561"/>
                  <a:gd name="connsiteX299" fmla="*/ 976774 w 3692679"/>
                  <a:gd name="connsiteY299" fmla="*/ 293427 h 4046561"/>
                  <a:gd name="connsiteX300" fmla="*/ 853944 w 3692679"/>
                  <a:gd name="connsiteY300" fmla="*/ 266131 h 4046561"/>
                  <a:gd name="connsiteX301" fmla="*/ 785706 w 3692679"/>
                  <a:gd name="connsiteY301" fmla="*/ 245660 h 4046561"/>
                  <a:gd name="connsiteX302" fmla="*/ 737938 w 3692679"/>
                  <a:gd name="connsiteY302" fmla="*/ 232012 h 4046561"/>
                  <a:gd name="connsiteX303" fmla="*/ 696995 w 3692679"/>
                  <a:gd name="connsiteY303" fmla="*/ 218364 h 4046561"/>
                  <a:gd name="connsiteX304" fmla="*/ 656052 w 3692679"/>
                  <a:gd name="connsiteY304" fmla="*/ 204716 h 4046561"/>
                  <a:gd name="connsiteX305" fmla="*/ 615109 w 3692679"/>
                  <a:gd name="connsiteY305" fmla="*/ 191068 h 4046561"/>
                  <a:gd name="connsiteX306" fmla="*/ 574165 w 3692679"/>
                  <a:gd name="connsiteY306" fmla="*/ 163773 h 4046561"/>
                  <a:gd name="connsiteX307" fmla="*/ 553694 w 3692679"/>
                  <a:gd name="connsiteY307" fmla="*/ 150125 h 4046561"/>
                  <a:gd name="connsiteX308" fmla="*/ 526398 w 3692679"/>
                  <a:gd name="connsiteY308" fmla="*/ 109182 h 4046561"/>
                  <a:gd name="connsiteX309" fmla="*/ 505927 w 3692679"/>
                  <a:gd name="connsiteY309" fmla="*/ 88710 h 4046561"/>
                  <a:gd name="connsiteX310" fmla="*/ 492279 w 3692679"/>
                  <a:gd name="connsiteY310" fmla="*/ 68239 h 4046561"/>
                  <a:gd name="connsiteX311" fmla="*/ 451335 w 3692679"/>
                  <a:gd name="connsiteY311" fmla="*/ 27295 h 4046561"/>
                  <a:gd name="connsiteX312" fmla="*/ 444512 w 3692679"/>
                  <a:gd name="connsiteY312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18721 w 3692679"/>
                  <a:gd name="connsiteY243" fmla="*/ 1787857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29258 w 3692679"/>
                  <a:gd name="connsiteY267" fmla="*/ 1044054 h 4046561"/>
                  <a:gd name="connsiteX268" fmla="*/ 1167843 w 3692679"/>
                  <a:gd name="connsiteY268" fmla="*/ 1009934 h 4046561"/>
                  <a:gd name="connsiteX269" fmla="*/ 1154195 w 3692679"/>
                  <a:gd name="connsiteY269" fmla="*/ 989463 h 4046561"/>
                  <a:gd name="connsiteX270" fmla="*/ 1133724 w 3692679"/>
                  <a:gd name="connsiteY270" fmla="*/ 982639 h 4046561"/>
                  <a:gd name="connsiteX271" fmla="*/ 1092780 w 3692679"/>
                  <a:gd name="connsiteY271" fmla="*/ 955343 h 4046561"/>
                  <a:gd name="connsiteX272" fmla="*/ 1051837 w 3692679"/>
                  <a:gd name="connsiteY272" fmla="*/ 928048 h 4046561"/>
                  <a:gd name="connsiteX273" fmla="*/ 1031365 w 3692679"/>
                  <a:gd name="connsiteY273" fmla="*/ 914400 h 4046561"/>
                  <a:gd name="connsiteX274" fmla="*/ 1010894 w 3692679"/>
                  <a:gd name="connsiteY274" fmla="*/ 907576 h 4046561"/>
                  <a:gd name="connsiteX275" fmla="*/ 942655 w 3692679"/>
                  <a:gd name="connsiteY275" fmla="*/ 859809 h 4046561"/>
                  <a:gd name="connsiteX276" fmla="*/ 922183 w 3692679"/>
                  <a:gd name="connsiteY276" fmla="*/ 852985 h 4046561"/>
                  <a:gd name="connsiteX277" fmla="*/ 860768 w 3692679"/>
                  <a:gd name="connsiteY277" fmla="*/ 812042 h 4046561"/>
                  <a:gd name="connsiteX278" fmla="*/ 840297 w 3692679"/>
                  <a:gd name="connsiteY278" fmla="*/ 798394 h 4046561"/>
                  <a:gd name="connsiteX279" fmla="*/ 826649 w 3692679"/>
                  <a:gd name="connsiteY279" fmla="*/ 777922 h 4046561"/>
                  <a:gd name="connsiteX280" fmla="*/ 785706 w 3692679"/>
                  <a:gd name="connsiteY280" fmla="*/ 757451 h 4046561"/>
                  <a:gd name="connsiteX281" fmla="*/ 772058 w 3692679"/>
                  <a:gd name="connsiteY281" fmla="*/ 736979 h 4046561"/>
                  <a:gd name="connsiteX282" fmla="*/ 751586 w 3692679"/>
                  <a:gd name="connsiteY282" fmla="*/ 730155 h 4046561"/>
                  <a:gd name="connsiteX283" fmla="*/ 772058 w 3692679"/>
                  <a:gd name="connsiteY283" fmla="*/ 716507 h 4046561"/>
                  <a:gd name="connsiteX284" fmla="*/ 799353 w 3692679"/>
                  <a:gd name="connsiteY284" fmla="*/ 702860 h 4046561"/>
                  <a:gd name="connsiteX285" fmla="*/ 819825 w 3692679"/>
                  <a:gd name="connsiteY285" fmla="*/ 689212 h 4046561"/>
                  <a:gd name="connsiteX286" fmla="*/ 847121 w 3692679"/>
                  <a:gd name="connsiteY286" fmla="*/ 675564 h 4046561"/>
                  <a:gd name="connsiteX287" fmla="*/ 874416 w 3692679"/>
                  <a:gd name="connsiteY287" fmla="*/ 655092 h 4046561"/>
                  <a:gd name="connsiteX288" fmla="*/ 915359 w 3692679"/>
                  <a:gd name="connsiteY288" fmla="*/ 627797 h 4046561"/>
                  <a:gd name="connsiteX289" fmla="*/ 942655 w 3692679"/>
                  <a:gd name="connsiteY289" fmla="*/ 580030 h 4046561"/>
                  <a:gd name="connsiteX290" fmla="*/ 963127 w 3692679"/>
                  <a:gd name="connsiteY290" fmla="*/ 532263 h 4046561"/>
                  <a:gd name="connsiteX291" fmla="*/ 983598 w 3692679"/>
                  <a:gd name="connsiteY291" fmla="*/ 511791 h 4046561"/>
                  <a:gd name="connsiteX292" fmla="*/ 1004070 w 3692679"/>
                  <a:gd name="connsiteY292" fmla="*/ 464024 h 4046561"/>
                  <a:gd name="connsiteX293" fmla="*/ 1017718 w 3692679"/>
                  <a:gd name="connsiteY293" fmla="*/ 423080 h 4046561"/>
                  <a:gd name="connsiteX294" fmla="*/ 1031365 w 3692679"/>
                  <a:gd name="connsiteY294" fmla="*/ 382137 h 4046561"/>
                  <a:gd name="connsiteX295" fmla="*/ 1038189 w 3692679"/>
                  <a:gd name="connsiteY295" fmla="*/ 354842 h 4046561"/>
                  <a:gd name="connsiteX296" fmla="*/ 1017718 w 3692679"/>
                  <a:gd name="connsiteY296" fmla="*/ 313898 h 4046561"/>
                  <a:gd name="connsiteX297" fmla="*/ 997246 w 3692679"/>
                  <a:gd name="connsiteY297" fmla="*/ 307074 h 4046561"/>
                  <a:gd name="connsiteX298" fmla="*/ 976774 w 3692679"/>
                  <a:gd name="connsiteY298" fmla="*/ 293427 h 4046561"/>
                  <a:gd name="connsiteX299" fmla="*/ 853944 w 3692679"/>
                  <a:gd name="connsiteY299" fmla="*/ 266131 h 4046561"/>
                  <a:gd name="connsiteX300" fmla="*/ 785706 w 3692679"/>
                  <a:gd name="connsiteY300" fmla="*/ 245660 h 4046561"/>
                  <a:gd name="connsiteX301" fmla="*/ 737938 w 3692679"/>
                  <a:gd name="connsiteY301" fmla="*/ 232012 h 4046561"/>
                  <a:gd name="connsiteX302" fmla="*/ 696995 w 3692679"/>
                  <a:gd name="connsiteY302" fmla="*/ 218364 h 4046561"/>
                  <a:gd name="connsiteX303" fmla="*/ 656052 w 3692679"/>
                  <a:gd name="connsiteY303" fmla="*/ 204716 h 4046561"/>
                  <a:gd name="connsiteX304" fmla="*/ 615109 w 3692679"/>
                  <a:gd name="connsiteY304" fmla="*/ 191068 h 4046561"/>
                  <a:gd name="connsiteX305" fmla="*/ 574165 w 3692679"/>
                  <a:gd name="connsiteY305" fmla="*/ 163773 h 4046561"/>
                  <a:gd name="connsiteX306" fmla="*/ 553694 w 3692679"/>
                  <a:gd name="connsiteY306" fmla="*/ 150125 h 4046561"/>
                  <a:gd name="connsiteX307" fmla="*/ 526398 w 3692679"/>
                  <a:gd name="connsiteY307" fmla="*/ 109182 h 4046561"/>
                  <a:gd name="connsiteX308" fmla="*/ 505927 w 3692679"/>
                  <a:gd name="connsiteY308" fmla="*/ 88710 h 4046561"/>
                  <a:gd name="connsiteX309" fmla="*/ 492279 w 3692679"/>
                  <a:gd name="connsiteY309" fmla="*/ 68239 h 4046561"/>
                  <a:gd name="connsiteX310" fmla="*/ 451335 w 3692679"/>
                  <a:gd name="connsiteY310" fmla="*/ 27295 h 4046561"/>
                  <a:gd name="connsiteX311" fmla="*/ 444512 w 3692679"/>
                  <a:gd name="connsiteY311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29258 w 3692679"/>
                  <a:gd name="connsiteY267" fmla="*/ 1044054 h 4046561"/>
                  <a:gd name="connsiteX268" fmla="*/ 1167843 w 3692679"/>
                  <a:gd name="connsiteY268" fmla="*/ 1009934 h 4046561"/>
                  <a:gd name="connsiteX269" fmla="*/ 1154195 w 3692679"/>
                  <a:gd name="connsiteY269" fmla="*/ 989463 h 4046561"/>
                  <a:gd name="connsiteX270" fmla="*/ 1133724 w 3692679"/>
                  <a:gd name="connsiteY270" fmla="*/ 982639 h 4046561"/>
                  <a:gd name="connsiteX271" fmla="*/ 1092780 w 3692679"/>
                  <a:gd name="connsiteY271" fmla="*/ 955343 h 4046561"/>
                  <a:gd name="connsiteX272" fmla="*/ 1051837 w 3692679"/>
                  <a:gd name="connsiteY272" fmla="*/ 928048 h 4046561"/>
                  <a:gd name="connsiteX273" fmla="*/ 1031365 w 3692679"/>
                  <a:gd name="connsiteY273" fmla="*/ 914400 h 4046561"/>
                  <a:gd name="connsiteX274" fmla="*/ 1010894 w 3692679"/>
                  <a:gd name="connsiteY274" fmla="*/ 907576 h 4046561"/>
                  <a:gd name="connsiteX275" fmla="*/ 942655 w 3692679"/>
                  <a:gd name="connsiteY275" fmla="*/ 859809 h 4046561"/>
                  <a:gd name="connsiteX276" fmla="*/ 922183 w 3692679"/>
                  <a:gd name="connsiteY276" fmla="*/ 852985 h 4046561"/>
                  <a:gd name="connsiteX277" fmla="*/ 860768 w 3692679"/>
                  <a:gd name="connsiteY277" fmla="*/ 812042 h 4046561"/>
                  <a:gd name="connsiteX278" fmla="*/ 840297 w 3692679"/>
                  <a:gd name="connsiteY278" fmla="*/ 798394 h 4046561"/>
                  <a:gd name="connsiteX279" fmla="*/ 826649 w 3692679"/>
                  <a:gd name="connsiteY279" fmla="*/ 777922 h 4046561"/>
                  <a:gd name="connsiteX280" fmla="*/ 785706 w 3692679"/>
                  <a:gd name="connsiteY280" fmla="*/ 757451 h 4046561"/>
                  <a:gd name="connsiteX281" fmla="*/ 772058 w 3692679"/>
                  <a:gd name="connsiteY281" fmla="*/ 736979 h 4046561"/>
                  <a:gd name="connsiteX282" fmla="*/ 751586 w 3692679"/>
                  <a:gd name="connsiteY282" fmla="*/ 730155 h 4046561"/>
                  <a:gd name="connsiteX283" fmla="*/ 772058 w 3692679"/>
                  <a:gd name="connsiteY283" fmla="*/ 716507 h 4046561"/>
                  <a:gd name="connsiteX284" fmla="*/ 799353 w 3692679"/>
                  <a:gd name="connsiteY284" fmla="*/ 702860 h 4046561"/>
                  <a:gd name="connsiteX285" fmla="*/ 819825 w 3692679"/>
                  <a:gd name="connsiteY285" fmla="*/ 689212 h 4046561"/>
                  <a:gd name="connsiteX286" fmla="*/ 847121 w 3692679"/>
                  <a:gd name="connsiteY286" fmla="*/ 675564 h 4046561"/>
                  <a:gd name="connsiteX287" fmla="*/ 874416 w 3692679"/>
                  <a:gd name="connsiteY287" fmla="*/ 655092 h 4046561"/>
                  <a:gd name="connsiteX288" fmla="*/ 915359 w 3692679"/>
                  <a:gd name="connsiteY288" fmla="*/ 627797 h 4046561"/>
                  <a:gd name="connsiteX289" fmla="*/ 942655 w 3692679"/>
                  <a:gd name="connsiteY289" fmla="*/ 580030 h 4046561"/>
                  <a:gd name="connsiteX290" fmla="*/ 963127 w 3692679"/>
                  <a:gd name="connsiteY290" fmla="*/ 532263 h 4046561"/>
                  <a:gd name="connsiteX291" fmla="*/ 983598 w 3692679"/>
                  <a:gd name="connsiteY291" fmla="*/ 511791 h 4046561"/>
                  <a:gd name="connsiteX292" fmla="*/ 1004070 w 3692679"/>
                  <a:gd name="connsiteY292" fmla="*/ 464024 h 4046561"/>
                  <a:gd name="connsiteX293" fmla="*/ 1017718 w 3692679"/>
                  <a:gd name="connsiteY293" fmla="*/ 423080 h 4046561"/>
                  <a:gd name="connsiteX294" fmla="*/ 1031365 w 3692679"/>
                  <a:gd name="connsiteY294" fmla="*/ 382137 h 4046561"/>
                  <a:gd name="connsiteX295" fmla="*/ 1038189 w 3692679"/>
                  <a:gd name="connsiteY295" fmla="*/ 354842 h 4046561"/>
                  <a:gd name="connsiteX296" fmla="*/ 1017718 w 3692679"/>
                  <a:gd name="connsiteY296" fmla="*/ 313898 h 4046561"/>
                  <a:gd name="connsiteX297" fmla="*/ 997246 w 3692679"/>
                  <a:gd name="connsiteY297" fmla="*/ 307074 h 4046561"/>
                  <a:gd name="connsiteX298" fmla="*/ 976774 w 3692679"/>
                  <a:gd name="connsiteY298" fmla="*/ 293427 h 4046561"/>
                  <a:gd name="connsiteX299" fmla="*/ 853944 w 3692679"/>
                  <a:gd name="connsiteY299" fmla="*/ 266131 h 4046561"/>
                  <a:gd name="connsiteX300" fmla="*/ 785706 w 3692679"/>
                  <a:gd name="connsiteY300" fmla="*/ 245660 h 4046561"/>
                  <a:gd name="connsiteX301" fmla="*/ 737938 w 3692679"/>
                  <a:gd name="connsiteY301" fmla="*/ 232012 h 4046561"/>
                  <a:gd name="connsiteX302" fmla="*/ 696995 w 3692679"/>
                  <a:gd name="connsiteY302" fmla="*/ 218364 h 4046561"/>
                  <a:gd name="connsiteX303" fmla="*/ 656052 w 3692679"/>
                  <a:gd name="connsiteY303" fmla="*/ 204716 h 4046561"/>
                  <a:gd name="connsiteX304" fmla="*/ 615109 w 3692679"/>
                  <a:gd name="connsiteY304" fmla="*/ 191068 h 4046561"/>
                  <a:gd name="connsiteX305" fmla="*/ 574165 w 3692679"/>
                  <a:gd name="connsiteY305" fmla="*/ 163773 h 4046561"/>
                  <a:gd name="connsiteX306" fmla="*/ 553694 w 3692679"/>
                  <a:gd name="connsiteY306" fmla="*/ 150125 h 4046561"/>
                  <a:gd name="connsiteX307" fmla="*/ 526398 w 3692679"/>
                  <a:gd name="connsiteY307" fmla="*/ 109182 h 4046561"/>
                  <a:gd name="connsiteX308" fmla="*/ 505927 w 3692679"/>
                  <a:gd name="connsiteY308" fmla="*/ 88710 h 4046561"/>
                  <a:gd name="connsiteX309" fmla="*/ 492279 w 3692679"/>
                  <a:gd name="connsiteY309" fmla="*/ 68239 h 4046561"/>
                  <a:gd name="connsiteX310" fmla="*/ 451335 w 3692679"/>
                  <a:gd name="connsiteY310" fmla="*/ 27295 h 4046561"/>
                  <a:gd name="connsiteX311" fmla="*/ 444512 w 3692679"/>
                  <a:gd name="connsiteY311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29258 w 3692679"/>
                  <a:gd name="connsiteY267" fmla="*/ 1044054 h 4046561"/>
                  <a:gd name="connsiteX268" fmla="*/ 1167843 w 3692679"/>
                  <a:gd name="connsiteY268" fmla="*/ 1009934 h 4046561"/>
                  <a:gd name="connsiteX269" fmla="*/ 1154195 w 3692679"/>
                  <a:gd name="connsiteY269" fmla="*/ 989463 h 4046561"/>
                  <a:gd name="connsiteX270" fmla="*/ 1133724 w 3692679"/>
                  <a:gd name="connsiteY270" fmla="*/ 982639 h 4046561"/>
                  <a:gd name="connsiteX271" fmla="*/ 1092780 w 3692679"/>
                  <a:gd name="connsiteY271" fmla="*/ 955343 h 4046561"/>
                  <a:gd name="connsiteX272" fmla="*/ 1051837 w 3692679"/>
                  <a:gd name="connsiteY272" fmla="*/ 928048 h 4046561"/>
                  <a:gd name="connsiteX273" fmla="*/ 1031365 w 3692679"/>
                  <a:gd name="connsiteY273" fmla="*/ 914400 h 4046561"/>
                  <a:gd name="connsiteX274" fmla="*/ 1010894 w 3692679"/>
                  <a:gd name="connsiteY274" fmla="*/ 907576 h 4046561"/>
                  <a:gd name="connsiteX275" fmla="*/ 942655 w 3692679"/>
                  <a:gd name="connsiteY275" fmla="*/ 859809 h 4046561"/>
                  <a:gd name="connsiteX276" fmla="*/ 922183 w 3692679"/>
                  <a:gd name="connsiteY276" fmla="*/ 852985 h 4046561"/>
                  <a:gd name="connsiteX277" fmla="*/ 860768 w 3692679"/>
                  <a:gd name="connsiteY277" fmla="*/ 812042 h 4046561"/>
                  <a:gd name="connsiteX278" fmla="*/ 840297 w 3692679"/>
                  <a:gd name="connsiteY278" fmla="*/ 798394 h 4046561"/>
                  <a:gd name="connsiteX279" fmla="*/ 826649 w 3692679"/>
                  <a:gd name="connsiteY279" fmla="*/ 777922 h 4046561"/>
                  <a:gd name="connsiteX280" fmla="*/ 785706 w 3692679"/>
                  <a:gd name="connsiteY280" fmla="*/ 757451 h 4046561"/>
                  <a:gd name="connsiteX281" fmla="*/ 772058 w 3692679"/>
                  <a:gd name="connsiteY281" fmla="*/ 736979 h 4046561"/>
                  <a:gd name="connsiteX282" fmla="*/ 751586 w 3692679"/>
                  <a:gd name="connsiteY282" fmla="*/ 730155 h 4046561"/>
                  <a:gd name="connsiteX283" fmla="*/ 799353 w 3692679"/>
                  <a:gd name="connsiteY283" fmla="*/ 702860 h 4046561"/>
                  <a:gd name="connsiteX284" fmla="*/ 819825 w 3692679"/>
                  <a:gd name="connsiteY284" fmla="*/ 689212 h 4046561"/>
                  <a:gd name="connsiteX285" fmla="*/ 847121 w 3692679"/>
                  <a:gd name="connsiteY285" fmla="*/ 675564 h 4046561"/>
                  <a:gd name="connsiteX286" fmla="*/ 874416 w 3692679"/>
                  <a:gd name="connsiteY286" fmla="*/ 655092 h 4046561"/>
                  <a:gd name="connsiteX287" fmla="*/ 915359 w 3692679"/>
                  <a:gd name="connsiteY287" fmla="*/ 627797 h 4046561"/>
                  <a:gd name="connsiteX288" fmla="*/ 942655 w 3692679"/>
                  <a:gd name="connsiteY288" fmla="*/ 580030 h 4046561"/>
                  <a:gd name="connsiteX289" fmla="*/ 963127 w 3692679"/>
                  <a:gd name="connsiteY289" fmla="*/ 532263 h 4046561"/>
                  <a:gd name="connsiteX290" fmla="*/ 983598 w 3692679"/>
                  <a:gd name="connsiteY290" fmla="*/ 511791 h 4046561"/>
                  <a:gd name="connsiteX291" fmla="*/ 1004070 w 3692679"/>
                  <a:gd name="connsiteY291" fmla="*/ 464024 h 4046561"/>
                  <a:gd name="connsiteX292" fmla="*/ 1017718 w 3692679"/>
                  <a:gd name="connsiteY292" fmla="*/ 423080 h 4046561"/>
                  <a:gd name="connsiteX293" fmla="*/ 1031365 w 3692679"/>
                  <a:gd name="connsiteY293" fmla="*/ 382137 h 4046561"/>
                  <a:gd name="connsiteX294" fmla="*/ 1038189 w 3692679"/>
                  <a:gd name="connsiteY294" fmla="*/ 354842 h 4046561"/>
                  <a:gd name="connsiteX295" fmla="*/ 1017718 w 3692679"/>
                  <a:gd name="connsiteY295" fmla="*/ 313898 h 4046561"/>
                  <a:gd name="connsiteX296" fmla="*/ 997246 w 3692679"/>
                  <a:gd name="connsiteY296" fmla="*/ 307074 h 4046561"/>
                  <a:gd name="connsiteX297" fmla="*/ 976774 w 3692679"/>
                  <a:gd name="connsiteY297" fmla="*/ 293427 h 4046561"/>
                  <a:gd name="connsiteX298" fmla="*/ 853944 w 3692679"/>
                  <a:gd name="connsiteY298" fmla="*/ 266131 h 4046561"/>
                  <a:gd name="connsiteX299" fmla="*/ 785706 w 3692679"/>
                  <a:gd name="connsiteY299" fmla="*/ 245660 h 4046561"/>
                  <a:gd name="connsiteX300" fmla="*/ 737938 w 3692679"/>
                  <a:gd name="connsiteY300" fmla="*/ 232012 h 4046561"/>
                  <a:gd name="connsiteX301" fmla="*/ 696995 w 3692679"/>
                  <a:gd name="connsiteY301" fmla="*/ 218364 h 4046561"/>
                  <a:gd name="connsiteX302" fmla="*/ 656052 w 3692679"/>
                  <a:gd name="connsiteY302" fmla="*/ 204716 h 4046561"/>
                  <a:gd name="connsiteX303" fmla="*/ 615109 w 3692679"/>
                  <a:gd name="connsiteY303" fmla="*/ 191068 h 4046561"/>
                  <a:gd name="connsiteX304" fmla="*/ 574165 w 3692679"/>
                  <a:gd name="connsiteY304" fmla="*/ 163773 h 4046561"/>
                  <a:gd name="connsiteX305" fmla="*/ 553694 w 3692679"/>
                  <a:gd name="connsiteY305" fmla="*/ 150125 h 4046561"/>
                  <a:gd name="connsiteX306" fmla="*/ 526398 w 3692679"/>
                  <a:gd name="connsiteY306" fmla="*/ 109182 h 4046561"/>
                  <a:gd name="connsiteX307" fmla="*/ 505927 w 3692679"/>
                  <a:gd name="connsiteY307" fmla="*/ 88710 h 4046561"/>
                  <a:gd name="connsiteX308" fmla="*/ 492279 w 3692679"/>
                  <a:gd name="connsiteY308" fmla="*/ 68239 h 4046561"/>
                  <a:gd name="connsiteX309" fmla="*/ 451335 w 3692679"/>
                  <a:gd name="connsiteY309" fmla="*/ 27295 h 4046561"/>
                  <a:gd name="connsiteX310" fmla="*/ 444512 w 3692679"/>
                  <a:gd name="connsiteY310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29258 w 3692679"/>
                  <a:gd name="connsiteY267" fmla="*/ 1044054 h 4046561"/>
                  <a:gd name="connsiteX268" fmla="*/ 1167843 w 3692679"/>
                  <a:gd name="connsiteY268" fmla="*/ 1009934 h 4046561"/>
                  <a:gd name="connsiteX269" fmla="*/ 1154195 w 3692679"/>
                  <a:gd name="connsiteY269" fmla="*/ 989463 h 4046561"/>
                  <a:gd name="connsiteX270" fmla="*/ 1133724 w 3692679"/>
                  <a:gd name="connsiteY270" fmla="*/ 982639 h 4046561"/>
                  <a:gd name="connsiteX271" fmla="*/ 1092780 w 3692679"/>
                  <a:gd name="connsiteY271" fmla="*/ 955343 h 4046561"/>
                  <a:gd name="connsiteX272" fmla="*/ 1051837 w 3692679"/>
                  <a:gd name="connsiteY272" fmla="*/ 928048 h 4046561"/>
                  <a:gd name="connsiteX273" fmla="*/ 1031365 w 3692679"/>
                  <a:gd name="connsiteY273" fmla="*/ 914400 h 4046561"/>
                  <a:gd name="connsiteX274" fmla="*/ 1010894 w 3692679"/>
                  <a:gd name="connsiteY274" fmla="*/ 907576 h 4046561"/>
                  <a:gd name="connsiteX275" fmla="*/ 942655 w 3692679"/>
                  <a:gd name="connsiteY275" fmla="*/ 859809 h 4046561"/>
                  <a:gd name="connsiteX276" fmla="*/ 922183 w 3692679"/>
                  <a:gd name="connsiteY276" fmla="*/ 852985 h 4046561"/>
                  <a:gd name="connsiteX277" fmla="*/ 860768 w 3692679"/>
                  <a:gd name="connsiteY277" fmla="*/ 812042 h 4046561"/>
                  <a:gd name="connsiteX278" fmla="*/ 840297 w 3692679"/>
                  <a:gd name="connsiteY278" fmla="*/ 798394 h 4046561"/>
                  <a:gd name="connsiteX279" fmla="*/ 826649 w 3692679"/>
                  <a:gd name="connsiteY279" fmla="*/ 777922 h 4046561"/>
                  <a:gd name="connsiteX280" fmla="*/ 785706 w 3692679"/>
                  <a:gd name="connsiteY280" fmla="*/ 757451 h 4046561"/>
                  <a:gd name="connsiteX281" fmla="*/ 772058 w 3692679"/>
                  <a:gd name="connsiteY281" fmla="*/ 736979 h 4046561"/>
                  <a:gd name="connsiteX282" fmla="*/ 806211 w 3692679"/>
                  <a:gd name="connsiteY282" fmla="*/ 737041 h 4046561"/>
                  <a:gd name="connsiteX283" fmla="*/ 799353 w 3692679"/>
                  <a:gd name="connsiteY283" fmla="*/ 702860 h 4046561"/>
                  <a:gd name="connsiteX284" fmla="*/ 819825 w 3692679"/>
                  <a:gd name="connsiteY284" fmla="*/ 689212 h 4046561"/>
                  <a:gd name="connsiteX285" fmla="*/ 847121 w 3692679"/>
                  <a:gd name="connsiteY285" fmla="*/ 675564 h 4046561"/>
                  <a:gd name="connsiteX286" fmla="*/ 874416 w 3692679"/>
                  <a:gd name="connsiteY286" fmla="*/ 655092 h 4046561"/>
                  <a:gd name="connsiteX287" fmla="*/ 915359 w 3692679"/>
                  <a:gd name="connsiteY287" fmla="*/ 627797 h 4046561"/>
                  <a:gd name="connsiteX288" fmla="*/ 942655 w 3692679"/>
                  <a:gd name="connsiteY288" fmla="*/ 580030 h 4046561"/>
                  <a:gd name="connsiteX289" fmla="*/ 963127 w 3692679"/>
                  <a:gd name="connsiteY289" fmla="*/ 532263 h 4046561"/>
                  <a:gd name="connsiteX290" fmla="*/ 983598 w 3692679"/>
                  <a:gd name="connsiteY290" fmla="*/ 511791 h 4046561"/>
                  <a:gd name="connsiteX291" fmla="*/ 1004070 w 3692679"/>
                  <a:gd name="connsiteY291" fmla="*/ 464024 h 4046561"/>
                  <a:gd name="connsiteX292" fmla="*/ 1017718 w 3692679"/>
                  <a:gd name="connsiteY292" fmla="*/ 423080 h 4046561"/>
                  <a:gd name="connsiteX293" fmla="*/ 1031365 w 3692679"/>
                  <a:gd name="connsiteY293" fmla="*/ 382137 h 4046561"/>
                  <a:gd name="connsiteX294" fmla="*/ 1038189 w 3692679"/>
                  <a:gd name="connsiteY294" fmla="*/ 354842 h 4046561"/>
                  <a:gd name="connsiteX295" fmla="*/ 1017718 w 3692679"/>
                  <a:gd name="connsiteY295" fmla="*/ 313898 h 4046561"/>
                  <a:gd name="connsiteX296" fmla="*/ 997246 w 3692679"/>
                  <a:gd name="connsiteY296" fmla="*/ 307074 h 4046561"/>
                  <a:gd name="connsiteX297" fmla="*/ 976774 w 3692679"/>
                  <a:gd name="connsiteY297" fmla="*/ 293427 h 4046561"/>
                  <a:gd name="connsiteX298" fmla="*/ 853944 w 3692679"/>
                  <a:gd name="connsiteY298" fmla="*/ 266131 h 4046561"/>
                  <a:gd name="connsiteX299" fmla="*/ 785706 w 3692679"/>
                  <a:gd name="connsiteY299" fmla="*/ 245660 h 4046561"/>
                  <a:gd name="connsiteX300" fmla="*/ 737938 w 3692679"/>
                  <a:gd name="connsiteY300" fmla="*/ 232012 h 4046561"/>
                  <a:gd name="connsiteX301" fmla="*/ 696995 w 3692679"/>
                  <a:gd name="connsiteY301" fmla="*/ 218364 h 4046561"/>
                  <a:gd name="connsiteX302" fmla="*/ 656052 w 3692679"/>
                  <a:gd name="connsiteY302" fmla="*/ 204716 h 4046561"/>
                  <a:gd name="connsiteX303" fmla="*/ 615109 w 3692679"/>
                  <a:gd name="connsiteY303" fmla="*/ 191068 h 4046561"/>
                  <a:gd name="connsiteX304" fmla="*/ 574165 w 3692679"/>
                  <a:gd name="connsiteY304" fmla="*/ 163773 h 4046561"/>
                  <a:gd name="connsiteX305" fmla="*/ 553694 w 3692679"/>
                  <a:gd name="connsiteY305" fmla="*/ 150125 h 4046561"/>
                  <a:gd name="connsiteX306" fmla="*/ 526398 w 3692679"/>
                  <a:gd name="connsiteY306" fmla="*/ 109182 h 4046561"/>
                  <a:gd name="connsiteX307" fmla="*/ 505927 w 3692679"/>
                  <a:gd name="connsiteY307" fmla="*/ 88710 h 4046561"/>
                  <a:gd name="connsiteX308" fmla="*/ 492279 w 3692679"/>
                  <a:gd name="connsiteY308" fmla="*/ 68239 h 4046561"/>
                  <a:gd name="connsiteX309" fmla="*/ 451335 w 3692679"/>
                  <a:gd name="connsiteY309" fmla="*/ 27295 h 4046561"/>
                  <a:gd name="connsiteX310" fmla="*/ 444512 w 3692679"/>
                  <a:gd name="connsiteY310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29258 w 3692679"/>
                  <a:gd name="connsiteY267" fmla="*/ 1044054 h 4046561"/>
                  <a:gd name="connsiteX268" fmla="*/ 1167843 w 3692679"/>
                  <a:gd name="connsiteY268" fmla="*/ 1009934 h 4046561"/>
                  <a:gd name="connsiteX269" fmla="*/ 1154195 w 3692679"/>
                  <a:gd name="connsiteY269" fmla="*/ 989463 h 4046561"/>
                  <a:gd name="connsiteX270" fmla="*/ 1133724 w 3692679"/>
                  <a:gd name="connsiteY270" fmla="*/ 982639 h 4046561"/>
                  <a:gd name="connsiteX271" fmla="*/ 1092780 w 3692679"/>
                  <a:gd name="connsiteY271" fmla="*/ 955343 h 4046561"/>
                  <a:gd name="connsiteX272" fmla="*/ 1051837 w 3692679"/>
                  <a:gd name="connsiteY272" fmla="*/ 928048 h 4046561"/>
                  <a:gd name="connsiteX273" fmla="*/ 1031365 w 3692679"/>
                  <a:gd name="connsiteY273" fmla="*/ 914400 h 4046561"/>
                  <a:gd name="connsiteX274" fmla="*/ 1010894 w 3692679"/>
                  <a:gd name="connsiteY274" fmla="*/ 907576 h 4046561"/>
                  <a:gd name="connsiteX275" fmla="*/ 942655 w 3692679"/>
                  <a:gd name="connsiteY275" fmla="*/ 859809 h 4046561"/>
                  <a:gd name="connsiteX276" fmla="*/ 922183 w 3692679"/>
                  <a:gd name="connsiteY276" fmla="*/ 852985 h 4046561"/>
                  <a:gd name="connsiteX277" fmla="*/ 860768 w 3692679"/>
                  <a:gd name="connsiteY277" fmla="*/ 812042 h 4046561"/>
                  <a:gd name="connsiteX278" fmla="*/ 840297 w 3692679"/>
                  <a:gd name="connsiteY278" fmla="*/ 798394 h 4046561"/>
                  <a:gd name="connsiteX279" fmla="*/ 826649 w 3692679"/>
                  <a:gd name="connsiteY279" fmla="*/ 777922 h 4046561"/>
                  <a:gd name="connsiteX280" fmla="*/ 785706 w 3692679"/>
                  <a:gd name="connsiteY280" fmla="*/ 757451 h 4046561"/>
                  <a:gd name="connsiteX281" fmla="*/ 772058 w 3692679"/>
                  <a:gd name="connsiteY281" fmla="*/ 736979 h 4046561"/>
                  <a:gd name="connsiteX282" fmla="*/ 806211 w 3692679"/>
                  <a:gd name="connsiteY282" fmla="*/ 737041 h 4046561"/>
                  <a:gd name="connsiteX283" fmla="*/ 799353 w 3692679"/>
                  <a:gd name="connsiteY283" fmla="*/ 702860 h 4046561"/>
                  <a:gd name="connsiteX284" fmla="*/ 819825 w 3692679"/>
                  <a:gd name="connsiteY284" fmla="*/ 689212 h 4046561"/>
                  <a:gd name="connsiteX285" fmla="*/ 847121 w 3692679"/>
                  <a:gd name="connsiteY285" fmla="*/ 675564 h 4046561"/>
                  <a:gd name="connsiteX286" fmla="*/ 915359 w 3692679"/>
                  <a:gd name="connsiteY286" fmla="*/ 627797 h 4046561"/>
                  <a:gd name="connsiteX287" fmla="*/ 942655 w 3692679"/>
                  <a:gd name="connsiteY287" fmla="*/ 580030 h 4046561"/>
                  <a:gd name="connsiteX288" fmla="*/ 963127 w 3692679"/>
                  <a:gd name="connsiteY288" fmla="*/ 532263 h 4046561"/>
                  <a:gd name="connsiteX289" fmla="*/ 983598 w 3692679"/>
                  <a:gd name="connsiteY289" fmla="*/ 511791 h 4046561"/>
                  <a:gd name="connsiteX290" fmla="*/ 1004070 w 3692679"/>
                  <a:gd name="connsiteY290" fmla="*/ 464024 h 4046561"/>
                  <a:gd name="connsiteX291" fmla="*/ 1017718 w 3692679"/>
                  <a:gd name="connsiteY291" fmla="*/ 423080 h 4046561"/>
                  <a:gd name="connsiteX292" fmla="*/ 1031365 w 3692679"/>
                  <a:gd name="connsiteY292" fmla="*/ 382137 h 4046561"/>
                  <a:gd name="connsiteX293" fmla="*/ 1038189 w 3692679"/>
                  <a:gd name="connsiteY293" fmla="*/ 354842 h 4046561"/>
                  <a:gd name="connsiteX294" fmla="*/ 1017718 w 3692679"/>
                  <a:gd name="connsiteY294" fmla="*/ 313898 h 4046561"/>
                  <a:gd name="connsiteX295" fmla="*/ 997246 w 3692679"/>
                  <a:gd name="connsiteY295" fmla="*/ 307074 h 4046561"/>
                  <a:gd name="connsiteX296" fmla="*/ 976774 w 3692679"/>
                  <a:gd name="connsiteY296" fmla="*/ 293427 h 4046561"/>
                  <a:gd name="connsiteX297" fmla="*/ 853944 w 3692679"/>
                  <a:gd name="connsiteY297" fmla="*/ 266131 h 4046561"/>
                  <a:gd name="connsiteX298" fmla="*/ 785706 w 3692679"/>
                  <a:gd name="connsiteY298" fmla="*/ 245660 h 4046561"/>
                  <a:gd name="connsiteX299" fmla="*/ 737938 w 3692679"/>
                  <a:gd name="connsiteY299" fmla="*/ 232012 h 4046561"/>
                  <a:gd name="connsiteX300" fmla="*/ 696995 w 3692679"/>
                  <a:gd name="connsiteY300" fmla="*/ 218364 h 4046561"/>
                  <a:gd name="connsiteX301" fmla="*/ 656052 w 3692679"/>
                  <a:gd name="connsiteY301" fmla="*/ 204716 h 4046561"/>
                  <a:gd name="connsiteX302" fmla="*/ 615109 w 3692679"/>
                  <a:gd name="connsiteY302" fmla="*/ 191068 h 4046561"/>
                  <a:gd name="connsiteX303" fmla="*/ 574165 w 3692679"/>
                  <a:gd name="connsiteY303" fmla="*/ 163773 h 4046561"/>
                  <a:gd name="connsiteX304" fmla="*/ 553694 w 3692679"/>
                  <a:gd name="connsiteY304" fmla="*/ 150125 h 4046561"/>
                  <a:gd name="connsiteX305" fmla="*/ 526398 w 3692679"/>
                  <a:gd name="connsiteY305" fmla="*/ 109182 h 4046561"/>
                  <a:gd name="connsiteX306" fmla="*/ 505927 w 3692679"/>
                  <a:gd name="connsiteY306" fmla="*/ 88710 h 4046561"/>
                  <a:gd name="connsiteX307" fmla="*/ 492279 w 3692679"/>
                  <a:gd name="connsiteY307" fmla="*/ 68239 h 4046561"/>
                  <a:gd name="connsiteX308" fmla="*/ 451335 w 3692679"/>
                  <a:gd name="connsiteY308" fmla="*/ 27295 h 4046561"/>
                  <a:gd name="connsiteX309" fmla="*/ 444512 w 3692679"/>
                  <a:gd name="connsiteY309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29258 w 3692679"/>
                  <a:gd name="connsiteY267" fmla="*/ 1044054 h 4046561"/>
                  <a:gd name="connsiteX268" fmla="*/ 1167843 w 3692679"/>
                  <a:gd name="connsiteY268" fmla="*/ 1009934 h 4046561"/>
                  <a:gd name="connsiteX269" fmla="*/ 1154195 w 3692679"/>
                  <a:gd name="connsiteY269" fmla="*/ 989463 h 4046561"/>
                  <a:gd name="connsiteX270" fmla="*/ 1133724 w 3692679"/>
                  <a:gd name="connsiteY270" fmla="*/ 982639 h 4046561"/>
                  <a:gd name="connsiteX271" fmla="*/ 1092780 w 3692679"/>
                  <a:gd name="connsiteY271" fmla="*/ 955343 h 4046561"/>
                  <a:gd name="connsiteX272" fmla="*/ 1051837 w 3692679"/>
                  <a:gd name="connsiteY272" fmla="*/ 928048 h 4046561"/>
                  <a:gd name="connsiteX273" fmla="*/ 1031365 w 3692679"/>
                  <a:gd name="connsiteY273" fmla="*/ 914400 h 4046561"/>
                  <a:gd name="connsiteX274" fmla="*/ 1010894 w 3692679"/>
                  <a:gd name="connsiteY274" fmla="*/ 907576 h 4046561"/>
                  <a:gd name="connsiteX275" fmla="*/ 942655 w 3692679"/>
                  <a:gd name="connsiteY275" fmla="*/ 859809 h 4046561"/>
                  <a:gd name="connsiteX276" fmla="*/ 922183 w 3692679"/>
                  <a:gd name="connsiteY276" fmla="*/ 852985 h 4046561"/>
                  <a:gd name="connsiteX277" fmla="*/ 860768 w 3692679"/>
                  <a:gd name="connsiteY277" fmla="*/ 812042 h 4046561"/>
                  <a:gd name="connsiteX278" fmla="*/ 840297 w 3692679"/>
                  <a:gd name="connsiteY278" fmla="*/ 798394 h 4046561"/>
                  <a:gd name="connsiteX279" fmla="*/ 826649 w 3692679"/>
                  <a:gd name="connsiteY279" fmla="*/ 777922 h 4046561"/>
                  <a:gd name="connsiteX280" fmla="*/ 785706 w 3692679"/>
                  <a:gd name="connsiteY280" fmla="*/ 757451 h 4046561"/>
                  <a:gd name="connsiteX281" fmla="*/ 772058 w 3692679"/>
                  <a:gd name="connsiteY281" fmla="*/ 736979 h 4046561"/>
                  <a:gd name="connsiteX282" fmla="*/ 806211 w 3692679"/>
                  <a:gd name="connsiteY282" fmla="*/ 737041 h 4046561"/>
                  <a:gd name="connsiteX283" fmla="*/ 799353 w 3692679"/>
                  <a:gd name="connsiteY283" fmla="*/ 702860 h 4046561"/>
                  <a:gd name="connsiteX284" fmla="*/ 819825 w 3692679"/>
                  <a:gd name="connsiteY284" fmla="*/ 689212 h 4046561"/>
                  <a:gd name="connsiteX285" fmla="*/ 847121 w 3692679"/>
                  <a:gd name="connsiteY285" fmla="*/ 675564 h 4046561"/>
                  <a:gd name="connsiteX286" fmla="*/ 942655 w 3692679"/>
                  <a:gd name="connsiteY286" fmla="*/ 580030 h 4046561"/>
                  <a:gd name="connsiteX287" fmla="*/ 963127 w 3692679"/>
                  <a:gd name="connsiteY287" fmla="*/ 532263 h 4046561"/>
                  <a:gd name="connsiteX288" fmla="*/ 983598 w 3692679"/>
                  <a:gd name="connsiteY288" fmla="*/ 511791 h 4046561"/>
                  <a:gd name="connsiteX289" fmla="*/ 1004070 w 3692679"/>
                  <a:gd name="connsiteY289" fmla="*/ 464024 h 4046561"/>
                  <a:gd name="connsiteX290" fmla="*/ 1017718 w 3692679"/>
                  <a:gd name="connsiteY290" fmla="*/ 423080 h 4046561"/>
                  <a:gd name="connsiteX291" fmla="*/ 1031365 w 3692679"/>
                  <a:gd name="connsiteY291" fmla="*/ 382137 h 4046561"/>
                  <a:gd name="connsiteX292" fmla="*/ 1038189 w 3692679"/>
                  <a:gd name="connsiteY292" fmla="*/ 354842 h 4046561"/>
                  <a:gd name="connsiteX293" fmla="*/ 1017718 w 3692679"/>
                  <a:gd name="connsiteY293" fmla="*/ 313898 h 4046561"/>
                  <a:gd name="connsiteX294" fmla="*/ 997246 w 3692679"/>
                  <a:gd name="connsiteY294" fmla="*/ 307074 h 4046561"/>
                  <a:gd name="connsiteX295" fmla="*/ 976774 w 3692679"/>
                  <a:gd name="connsiteY295" fmla="*/ 293427 h 4046561"/>
                  <a:gd name="connsiteX296" fmla="*/ 853944 w 3692679"/>
                  <a:gd name="connsiteY296" fmla="*/ 266131 h 4046561"/>
                  <a:gd name="connsiteX297" fmla="*/ 785706 w 3692679"/>
                  <a:gd name="connsiteY297" fmla="*/ 245660 h 4046561"/>
                  <a:gd name="connsiteX298" fmla="*/ 737938 w 3692679"/>
                  <a:gd name="connsiteY298" fmla="*/ 232012 h 4046561"/>
                  <a:gd name="connsiteX299" fmla="*/ 696995 w 3692679"/>
                  <a:gd name="connsiteY299" fmla="*/ 218364 h 4046561"/>
                  <a:gd name="connsiteX300" fmla="*/ 656052 w 3692679"/>
                  <a:gd name="connsiteY300" fmla="*/ 204716 h 4046561"/>
                  <a:gd name="connsiteX301" fmla="*/ 615109 w 3692679"/>
                  <a:gd name="connsiteY301" fmla="*/ 191068 h 4046561"/>
                  <a:gd name="connsiteX302" fmla="*/ 574165 w 3692679"/>
                  <a:gd name="connsiteY302" fmla="*/ 163773 h 4046561"/>
                  <a:gd name="connsiteX303" fmla="*/ 553694 w 3692679"/>
                  <a:gd name="connsiteY303" fmla="*/ 150125 h 4046561"/>
                  <a:gd name="connsiteX304" fmla="*/ 526398 w 3692679"/>
                  <a:gd name="connsiteY304" fmla="*/ 109182 h 4046561"/>
                  <a:gd name="connsiteX305" fmla="*/ 505927 w 3692679"/>
                  <a:gd name="connsiteY305" fmla="*/ 88710 h 4046561"/>
                  <a:gd name="connsiteX306" fmla="*/ 492279 w 3692679"/>
                  <a:gd name="connsiteY306" fmla="*/ 68239 h 4046561"/>
                  <a:gd name="connsiteX307" fmla="*/ 451335 w 3692679"/>
                  <a:gd name="connsiteY307" fmla="*/ 27295 h 4046561"/>
                  <a:gd name="connsiteX308" fmla="*/ 444512 w 3692679"/>
                  <a:gd name="connsiteY308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29258 w 3692679"/>
                  <a:gd name="connsiteY267" fmla="*/ 1044054 h 4046561"/>
                  <a:gd name="connsiteX268" fmla="*/ 1167843 w 3692679"/>
                  <a:gd name="connsiteY268" fmla="*/ 1009934 h 4046561"/>
                  <a:gd name="connsiteX269" fmla="*/ 1154195 w 3692679"/>
                  <a:gd name="connsiteY269" fmla="*/ 989463 h 4046561"/>
                  <a:gd name="connsiteX270" fmla="*/ 1133724 w 3692679"/>
                  <a:gd name="connsiteY270" fmla="*/ 982639 h 4046561"/>
                  <a:gd name="connsiteX271" fmla="*/ 1092780 w 3692679"/>
                  <a:gd name="connsiteY271" fmla="*/ 955343 h 4046561"/>
                  <a:gd name="connsiteX272" fmla="*/ 1051837 w 3692679"/>
                  <a:gd name="connsiteY272" fmla="*/ 928048 h 4046561"/>
                  <a:gd name="connsiteX273" fmla="*/ 1031365 w 3692679"/>
                  <a:gd name="connsiteY273" fmla="*/ 914400 h 4046561"/>
                  <a:gd name="connsiteX274" fmla="*/ 1010894 w 3692679"/>
                  <a:gd name="connsiteY274" fmla="*/ 907576 h 4046561"/>
                  <a:gd name="connsiteX275" fmla="*/ 942655 w 3692679"/>
                  <a:gd name="connsiteY275" fmla="*/ 859809 h 4046561"/>
                  <a:gd name="connsiteX276" fmla="*/ 922183 w 3692679"/>
                  <a:gd name="connsiteY276" fmla="*/ 852985 h 4046561"/>
                  <a:gd name="connsiteX277" fmla="*/ 860768 w 3692679"/>
                  <a:gd name="connsiteY277" fmla="*/ 812042 h 4046561"/>
                  <a:gd name="connsiteX278" fmla="*/ 840297 w 3692679"/>
                  <a:gd name="connsiteY278" fmla="*/ 798394 h 4046561"/>
                  <a:gd name="connsiteX279" fmla="*/ 826649 w 3692679"/>
                  <a:gd name="connsiteY279" fmla="*/ 777922 h 4046561"/>
                  <a:gd name="connsiteX280" fmla="*/ 785706 w 3692679"/>
                  <a:gd name="connsiteY280" fmla="*/ 757451 h 4046561"/>
                  <a:gd name="connsiteX281" fmla="*/ 772058 w 3692679"/>
                  <a:gd name="connsiteY281" fmla="*/ 736979 h 4046561"/>
                  <a:gd name="connsiteX282" fmla="*/ 806211 w 3692679"/>
                  <a:gd name="connsiteY282" fmla="*/ 737041 h 4046561"/>
                  <a:gd name="connsiteX283" fmla="*/ 799353 w 3692679"/>
                  <a:gd name="connsiteY283" fmla="*/ 702860 h 4046561"/>
                  <a:gd name="connsiteX284" fmla="*/ 819825 w 3692679"/>
                  <a:gd name="connsiteY284" fmla="*/ 689212 h 4046561"/>
                  <a:gd name="connsiteX285" fmla="*/ 847121 w 3692679"/>
                  <a:gd name="connsiteY285" fmla="*/ 675564 h 4046561"/>
                  <a:gd name="connsiteX286" fmla="*/ 942655 w 3692679"/>
                  <a:gd name="connsiteY286" fmla="*/ 580030 h 4046561"/>
                  <a:gd name="connsiteX287" fmla="*/ 963127 w 3692679"/>
                  <a:gd name="connsiteY287" fmla="*/ 532263 h 4046561"/>
                  <a:gd name="connsiteX288" fmla="*/ 983598 w 3692679"/>
                  <a:gd name="connsiteY288" fmla="*/ 511791 h 4046561"/>
                  <a:gd name="connsiteX289" fmla="*/ 1004070 w 3692679"/>
                  <a:gd name="connsiteY289" fmla="*/ 464024 h 4046561"/>
                  <a:gd name="connsiteX290" fmla="*/ 1017718 w 3692679"/>
                  <a:gd name="connsiteY290" fmla="*/ 423080 h 4046561"/>
                  <a:gd name="connsiteX291" fmla="*/ 1031365 w 3692679"/>
                  <a:gd name="connsiteY291" fmla="*/ 382137 h 4046561"/>
                  <a:gd name="connsiteX292" fmla="*/ 1038189 w 3692679"/>
                  <a:gd name="connsiteY292" fmla="*/ 354842 h 4046561"/>
                  <a:gd name="connsiteX293" fmla="*/ 1017718 w 3692679"/>
                  <a:gd name="connsiteY293" fmla="*/ 313898 h 4046561"/>
                  <a:gd name="connsiteX294" fmla="*/ 997246 w 3692679"/>
                  <a:gd name="connsiteY294" fmla="*/ 307074 h 4046561"/>
                  <a:gd name="connsiteX295" fmla="*/ 976774 w 3692679"/>
                  <a:gd name="connsiteY295" fmla="*/ 293427 h 4046561"/>
                  <a:gd name="connsiteX296" fmla="*/ 853944 w 3692679"/>
                  <a:gd name="connsiteY296" fmla="*/ 266131 h 4046561"/>
                  <a:gd name="connsiteX297" fmla="*/ 785706 w 3692679"/>
                  <a:gd name="connsiteY297" fmla="*/ 245660 h 4046561"/>
                  <a:gd name="connsiteX298" fmla="*/ 737938 w 3692679"/>
                  <a:gd name="connsiteY298" fmla="*/ 232012 h 4046561"/>
                  <a:gd name="connsiteX299" fmla="*/ 696995 w 3692679"/>
                  <a:gd name="connsiteY299" fmla="*/ 218364 h 4046561"/>
                  <a:gd name="connsiteX300" fmla="*/ 656052 w 3692679"/>
                  <a:gd name="connsiteY300" fmla="*/ 204716 h 4046561"/>
                  <a:gd name="connsiteX301" fmla="*/ 615109 w 3692679"/>
                  <a:gd name="connsiteY301" fmla="*/ 191068 h 4046561"/>
                  <a:gd name="connsiteX302" fmla="*/ 574165 w 3692679"/>
                  <a:gd name="connsiteY302" fmla="*/ 163773 h 4046561"/>
                  <a:gd name="connsiteX303" fmla="*/ 553694 w 3692679"/>
                  <a:gd name="connsiteY303" fmla="*/ 150125 h 4046561"/>
                  <a:gd name="connsiteX304" fmla="*/ 526398 w 3692679"/>
                  <a:gd name="connsiteY304" fmla="*/ 109182 h 4046561"/>
                  <a:gd name="connsiteX305" fmla="*/ 505927 w 3692679"/>
                  <a:gd name="connsiteY305" fmla="*/ 88710 h 4046561"/>
                  <a:gd name="connsiteX306" fmla="*/ 512772 w 3692679"/>
                  <a:gd name="connsiteY306" fmla="*/ 34122 h 4046561"/>
                  <a:gd name="connsiteX307" fmla="*/ 451335 w 3692679"/>
                  <a:gd name="connsiteY307" fmla="*/ 27295 h 4046561"/>
                  <a:gd name="connsiteX308" fmla="*/ 444512 w 3692679"/>
                  <a:gd name="connsiteY308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29258 w 3692679"/>
                  <a:gd name="connsiteY267" fmla="*/ 1044054 h 4046561"/>
                  <a:gd name="connsiteX268" fmla="*/ 1167843 w 3692679"/>
                  <a:gd name="connsiteY268" fmla="*/ 1009934 h 4046561"/>
                  <a:gd name="connsiteX269" fmla="*/ 1154195 w 3692679"/>
                  <a:gd name="connsiteY269" fmla="*/ 989463 h 4046561"/>
                  <a:gd name="connsiteX270" fmla="*/ 1133724 w 3692679"/>
                  <a:gd name="connsiteY270" fmla="*/ 982639 h 4046561"/>
                  <a:gd name="connsiteX271" fmla="*/ 1092780 w 3692679"/>
                  <a:gd name="connsiteY271" fmla="*/ 955343 h 4046561"/>
                  <a:gd name="connsiteX272" fmla="*/ 1051837 w 3692679"/>
                  <a:gd name="connsiteY272" fmla="*/ 928048 h 4046561"/>
                  <a:gd name="connsiteX273" fmla="*/ 1031365 w 3692679"/>
                  <a:gd name="connsiteY273" fmla="*/ 914400 h 4046561"/>
                  <a:gd name="connsiteX274" fmla="*/ 1010894 w 3692679"/>
                  <a:gd name="connsiteY274" fmla="*/ 907576 h 4046561"/>
                  <a:gd name="connsiteX275" fmla="*/ 942655 w 3692679"/>
                  <a:gd name="connsiteY275" fmla="*/ 859809 h 4046561"/>
                  <a:gd name="connsiteX276" fmla="*/ 922183 w 3692679"/>
                  <a:gd name="connsiteY276" fmla="*/ 852985 h 4046561"/>
                  <a:gd name="connsiteX277" fmla="*/ 860768 w 3692679"/>
                  <a:gd name="connsiteY277" fmla="*/ 812042 h 4046561"/>
                  <a:gd name="connsiteX278" fmla="*/ 840297 w 3692679"/>
                  <a:gd name="connsiteY278" fmla="*/ 798394 h 4046561"/>
                  <a:gd name="connsiteX279" fmla="*/ 826649 w 3692679"/>
                  <a:gd name="connsiteY279" fmla="*/ 777922 h 4046561"/>
                  <a:gd name="connsiteX280" fmla="*/ 785706 w 3692679"/>
                  <a:gd name="connsiteY280" fmla="*/ 757451 h 4046561"/>
                  <a:gd name="connsiteX281" fmla="*/ 772058 w 3692679"/>
                  <a:gd name="connsiteY281" fmla="*/ 736979 h 4046561"/>
                  <a:gd name="connsiteX282" fmla="*/ 806211 w 3692679"/>
                  <a:gd name="connsiteY282" fmla="*/ 737041 h 4046561"/>
                  <a:gd name="connsiteX283" fmla="*/ 799353 w 3692679"/>
                  <a:gd name="connsiteY283" fmla="*/ 702860 h 4046561"/>
                  <a:gd name="connsiteX284" fmla="*/ 819825 w 3692679"/>
                  <a:gd name="connsiteY284" fmla="*/ 689212 h 4046561"/>
                  <a:gd name="connsiteX285" fmla="*/ 847121 w 3692679"/>
                  <a:gd name="connsiteY285" fmla="*/ 675564 h 4046561"/>
                  <a:gd name="connsiteX286" fmla="*/ 942655 w 3692679"/>
                  <a:gd name="connsiteY286" fmla="*/ 580030 h 4046561"/>
                  <a:gd name="connsiteX287" fmla="*/ 963127 w 3692679"/>
                  <a:gd name="connsiteY287" fmla="*/ 532263 h 4046561"/>
                  <a:gd name="connsiteX288" fmla="*/ 983598 w 3692679"/>
                  <a:gd name="connsiteY288" fmla="*/ 511791 h 4046561"/>
                  <a:gd name="connsiteX289" fmla="*/ 1004070 w 3692679"/>
                  <a:gd name="connsiteY289" fmla="*/ 464024 h 4046561"/>
                  <a:gd name="connsiteX290" fmla="*/ 1017718 w 3692679"/>
                  <a:gd name="connsiteY290" fmla="*/ 423080 h 4046561"/>
                  <a:gd name="connsiteX291" fmla="*/ 1031365 w 3692679"/>
                  <a:gd name="connsiteY291" fmla="*/ 382137 h 4046561"/>
                  <a:gd name="connsiteX292" fmla="*/ 1038189 w 3692679"/>
                  <a:gd name="connsiteY292" fmla="*/ 354842 h 4046561"/>
                  <a:gd name="connsiteX293" fmla="*/ 1017718 w 3692679"/>
                  <a:gd name="connsiteY293" fmla="*/ 313898 h 4046561"/>
                  <a:gd name="connsiteX294" fmla="*/ 997246 w 3692679"/>
                  <a:gd name="connsiteY294" fmla="*/ 307074 h 4046561"/>
                  <a:gd name="connsiteX295" fmla="*/ 976774 w 3692679"/>
                  <a:gd name="connsiteY295" fmla="*/ 293427 h 4046561"/>
                  <a:gd name="connsiteX296" fmla="*/ 853944 w 3692679"/>
                  <a:gd name="connsiteY296" fmla="*/ 266131 h 4046561"/>
                  <a:gd name="connsiteX297" fmla="*/ 785706 w 3692679"/>
                  <a:gd name="connsiteY297" fmla="*/ 245660 h 4046561"/>
                  <a:gd name="connsiteX298" fmla="*/ 737938 w 3692679"/>
                  <a:gd name="connsiteY298" fmla="*/ 232012 h 4046561"/>
                  <a:gd name="connsiteX299" fmla="*/ 696995 w 3692679"/>
                  <a:gd name="connsiteY299" fmla="*/ 218364 h 4046561"/>
                  <a:gd name="connsiteX300" fmla="*/ 656052 w 3692679"/>
                  <a:gd name="connsiteY300" fmla="*/ 204716 h 4046561"/>
                  <a:gd name="connsiteX301" fmla="*/ 615109 w 3692679"/>
                  <a:gd name="connsiteY301" fmla="*/ 191068 h 4046561"/>
                  <a:gd name="connsiteX302" fmla="*/ 574165 w 3692679"/>
                  <a:gd name="connsiteY302" fmla="*/ 163773 h 4046561"/>
                  <a:gd name="connsiteX303" fmla="*/ 553694 w 3692679"/>
                  <a:gd name="connsiteY303" fmla="*/ 150125 h 4046561"/>
                  <a:gd name="connsiteX304" fmla="*/ 526398 w 3692679"/>
                  <a:gd name="connsiteY304" fmla="*/ 109182 h 4046561"/>
                  <a:gd name="connsiteX305" fmla="*/ 574189 w 3692679"/>
                  <a:gd name="connsiteY305" fmla="*/ 88717 h 4046561"/>
                  <a:gd name="connsiteX306" fmla="*/ 512772 w 3692679"/>
                  <a:gd name="connsiteY306" fmla="*/ 34122 h 4046561"/>
                  <a:gd name="connsiteX307" fmla="*/ 451335 w 3692679"/>
                  <a:gd name="connsiteY307" fmla="*/ 27295 h 4046561"/>
                  <a:gd name="connsiteX308" fmla="*/ 444512 w 3692679"/>
                  <a:gd name="connsiteY308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29258 w 3692679"/>
                  <a:gd name="connsiteY267" fmla="*/ 1044054 h 4046561"/>
                  <a:gd name="connsiteX268" fmla="*/ 1167843 w 3692679"/>
                  <a:gd name="connsiteY268" fmla="*/ 1009934 h 4046561"/>
                  <a:gd name="connsiteX269" fmla="*/ 1154195 w 3692679"/>
                  <a:gd name="connsiteY269" fmla="*/ 989463 h 4046561"/>
                  <a:gd name="connsiteX270" fmla="*/ 1133724 w 3692679"/>
                  <a:gd name="connsiteY270" fmla="*/ 982639 h 4046561"/>
                  <a:gd name="connsiteX271" fmla="*/ 1092780 w 3692679"/>
                  <a:gd name="connsiteY271" fmla="*/ 955343 h 4046561"/>
                  <a:gd name="connsiteX272" fmla="*/ 1051837 w 3692679"/>
                  <a:gd name="connsiteY272" fmla="*/ 928048 h 4046561"/>
                  <a:gd name="connsiteX273" fmla="*/ 1031365 w 3692679"/>
                  <a:gd name="connsiteY273" fmla="*/ 914400 h 4046561"/>
                  <a:gd name="connsiteX274" fmla="*/ 1010894 w 3692679"/>
                  <a:gd name="connsiteY274" fmla="*/ 907576 h 4046561"/>
                  <a:gd name="connsiteX275" fmla="*/ 942655 w 3692679"/>
                  <a:gd name="connsiteY275" fmla="*/ 859809 h 4046561"/>
                  <a:gd name="connsiteX276" fmla="*/ 922183 w 3692679"/>
                  <a:gd name="connsiteY276" fmla="*/ 852985 h 4046561"/>
                  <a:gd name="connsiteX277" fmla="*/ 860768 w 3692679"/>
                  <a:gd name="connsiteY277" fmla="*/ 812042 h 4046561"/>
                  <a:gd name="connsiteX278" fmla="*/ 840297 w 3692679"/>
                  <a:gd name="connsiteY278" fmla="*/ 798394 h 4046561"/>
                  <a:gd name="connsiteX279" fmla="*/ 826649 w 3692679"/>
                  <a:gd name="connsiteY279" fmla="*/ 777922 h 4046561"/>
                  <a:gd name="connsiteX280" fmla="*/ 785706 w 3692679"/>
                  <a:gd name="connsiteY280" fmla="*/ 757451 h 4046561"/>
                  <a:gd name="connsiteX281" fmla="*/ 772058 w 3692679"/>
                  <a:gd name="connsiteY281" fmla="*/ 736979 h 4046561"/>
                  <a:gd name="connsiteX282" fmla="*/ 806211 w 3692679"/>
                  <a:gd name="connsiteY282" fmla="*/ 737041 h 4046561"/>
                  <a:gd name="connsiteX283" fmla="*/ 799353 w 3692679"/>
                  <a:gd name="connsiteY283" fmla="*/ 702860 h 4046561"/>
                  <a:gd name="connsiteX284" fmla="*/ 819825 w 3692679"/>
                  <a:gd name="connsiteY284" fmla="*/ 689212 h 4046561"/>
                  <a:gd name="connsiteX285" fmla="*/ 847121 w 3692679"/>
                  <a:gd name="connsiteY285" fmla="*/ 675564 h 4046561"/>
                  <a:gd name="connsiteX286" fmla="*/ 942655 w 3692679"/>
                  <a:gd name="connsiteY286" fmla="*/ 580030 h 4046561"/>
                  <a:gd name="connsiteX287" fmla="*/ 963127 w 3692679"/>
                  <a:gd name="connsiteY287" fmla="*/ 532263 h 4046561"/>
                  <a:gd name="connsiteX288" fmla="*/ 983598 w 3692679"/>
                  <a:gd name="connsiteY288" fmla="*/ 511791 h 4046561"/>
                  <a:gd name="connsiteX289" fmla="*/ 1004070 w 3692679"/>
                  <a:gd name="connsiteY289" fmla="*/ 464024 h 4046561"/>
                  <a:gd name="connsiteX290" fmla="*/ 1017718 w 3692679"/>
                  <a:gd name="connsiteY290" fmla="*/ 423080 h 4046561"/>
                  <a:gd name="connsiteX291" fmla="*/ 1031365 w 3692679"/>
                  <a:gd name="connsiteY291" fmla="*/ 382137 h 4046561"/>
                  <a:gd name="connsiteX292" fmla="*/ 1038189 w 3692679"/>
                  <a:gd name="connsiteY292" fmla="*/ 354842 h 4046561"/>
                  <a:gd name="connsiteX293" fmla="*/ 1017718 w 3692679"/>
                  <a:gd name="connsiteY293" fmla="*/ 313898 h 4046561"/>
                  <a:gd name="connsiteX294" fmla="*/ 997246 w 3692679"/>
                  <a:gd name="connsiteY294" fmla="*/ 307074 h 4046561"/>
                  <a:gd name="connsiteX295" fmla="*/ 976774 w 3692679"/>
                  <a:gd name="connsiteY295" fmla="*/ 293427 h 4046561"/>
                  <a:gd name="connsiteX296" fmla="*/ 853944 w 3692679"/>
                  <a:gd name="connsiteY296" fmla="*/ 266131 h 4046561"/>
                  <a:gd name="connsiteX297" fmla="*/ 785706 w 3692679"/>
                  <a:gd name="connsiteY297" fmla="*/ 245660 h 4046561"/>
                  <a:gd name="connsiteX298" fmla="*/ 737938 w 3692679"/>
                  <a:gd name="connsiteY298" fmla="*/ 232012 h 4046561"/>
                  <a:gd name="connsiteX299" fmla="*/ 696995 w 3692679"/>
                  <a:gd name="connsiteY299" fmla="*/ 218364 h 4046561"/>
                  <a:gd name="connsiteX300" fmla="*/ 656052 w 3692679"/>
                  <a:gd name="connsiteY300" fmla="*/ 204716 h 4046561"/>
                  <a:gd name="connsiteX301" fmla="*/ 615109 w 3692679"/>
                  <a:gd name="connsiteY301" fmla="*/ 191068 h 4046561"/>
                  <a:gd name="connsiteX302" fmla="*/ 574165 w 3692679"/>
                  <a:gd name="connsiteY302" fmla="*/ 163773 h 4046561"/>
                  <a:gd name="connsiteX303" fmla="*/ 553694 w 3692679"/>
                  <a:gd name="connsiteY303" fmla="*/ 150125 h 4046561"/>
                  <a:gd name="connsiteX304" fmla="*/ 553717 w 3692679"/>
                  <a:gd name="connsiteY304" fmla="*/ 95542 h 4046561"/>
                  <a:gd name="connsiteX305" fmla="*/ 574189 w 3692679"/>
                  <a:gd name="connsiteY305" fmla="*/ 88717 h 4046561"/>
                  <a:gd name="connsiteX306" fmla="*/ 512772 w 3692679"/>
                  <a:gd name="connsiteY306" fmla="*/ 34122 h 4046561"/>
                  <a:gd name="connsiteX307" fmla="*/ 451335 w 3692679"/>
                  <a:gd name="connsiteY307" fmla="*/ 27295 h 4046561"/>
                  <a:gd name="connsiteX308" fmla="*/ 444512 w 3692679"/>
                  <a:gd name="connsiteY308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29258 w 3692679"/>
                  <a:gd name="connsiteY267" fmla="*/ 1044054 h 4046561"/>
                  <a:gd name="connsiteX268" fmla="*/ 1167843 w 3692679"/>
                  <a:gd name="connsiteY268" fmla="*/ 1009934 h 4046561"/>
                  <a:gd name="connsiteX269" fmla="*/ 1154195 w 3692679"/>
                  <a:gd name="connsiteY269" fmla="*/ 989463 h 4046561"/>
                  <a:gd name="connsiteX270" fmla="*/ 1133724 w 3692679"/>
                  <a:gd name="connsiteY270" fmla="*/ 982639 h 4046561"/>
                  <a:gd name="connsiteX271" fmla="*/ 1092780 w 3692679"/>
                  <a:gd name="connsiteY271" fmla="*/ 955343 h 4046561"/>
                  <a:gd name="connsiteX272" fmla="*/ 1051837 w 3692679"/>
                  <a:gd name="connsiteY272" fmla="*/ 928048 h 4046561"/>
                  <a:gd name="connsiteX273" fmla="*/ 1031365 w 3692679"/>
                  <a:gd name="connsiteY273" fmla="*/ 914400 h 4046561"/>
                  <a:gd name="connsiteX274" fmla="*/ 1010894 w 3692679"/>
                  <a:gd name="connsiteY274" fmla="*/ 907576 h 4046561"/>
                  <a:gd name="connsiteX275" fmla="*/ 942655 w 3692679"/>
                  <a:gd name="connsiteY275" fmla="*/ 859809 h 4046561"/>
                  <a:gd name="connsiteX276" fmla="*/ 922183 w 3692679"/>
                  <a:gd name="connsiteY276" fmla="*/ 852985 h 4046561"/>
                  <a:gd name="connsiteX277" fmla="*/ 860768 w 3692679"/>
                  <a:gd name="connsiteY277" fmla="*/ 812042 h 4046561"/>
                  <a:gd name="connsiteX278" fmla="*/ 840297 w 3692679"/>
                  <a:gd name="connsiteY278" fmla="*/ 798394 h 4046561"/>
                  <a:gd name="connsiteX279" fmla="*/ 826649 w 3692679"/>
                  <a:gd name="connsiteY279" fmla="*/ 777922 h 4046561"/>
                  <a:gd name="connsiteX280" fmla="*/ 785706 w 3692679"/>
                  <a:gd name="connsiteY280" fmla="*/ 757451 h 4046561"/>
                  <a:gd name="connsiteX281" fmla="*/ 772058 w 3692679"/>
                  <a:gd name="connsiteY281" fmla="*/ 736979 h 4046561"/>
                  <a:gd name="connsiteX282" fmla="*/ 806211 w 3692679"/>
                  <a:gd name="connsiteY282" fmla="*/ 737041 h 4046561"/>
                  <a:gd name="connsiteX283" fmla="*/ 799353 w 3692679"/>
                  <a:gd name="connsiteY283" fmla="*/ 702860 h 4046561"/>
                  <a:gd name="connsiteX284" fmla="*/ 819825 w 3692679"/>
                  <a:gd name="connsiteY284" fmla="*/ 689212 h 4046561"/>
                  <a:gd name="connsiteX285" fmla="*/ 847121 w 3692679"/>
                  <a:gd name="connsiteY285" fmla="*/ 675564 h 4046561"/>
                  <a:gd name="connsiteX286" fmla="*/ 942655 w 3692679"/>
                  <a:gd name="connsiteY286" fmla="*/ 580030 h 4046561"/>
                  <a:gd name="connsiteX287" fmla="*/ 963127 w 3692679"/>
                  <a:gd name="connsiteY287" fmla="*/ 532263 h 4046561"/>
                  <a:gd name="connsiteX288" fmla="*/ 983598 w 3692679"/>
                  <a:gd name="connsiteY288" fmla="*/ 511791 h 4046561"/>
                  <a:gd name="connsiteX289" fmla="*/ 1004070 w 3692679"/>
                  <a:gd name="connsiteY289" fmla="*/ 464024 h 4046561"/>
                  <a:gd name="connsiteX290" fmla="*/ 1017718 w 3692679"/>
                  <a:gd name="connsiteY290" fmla="*/ 423080 h 4046561"/>
                  <a:gd name="connsiteX291" fmla="*/ 1031365 w 3692679"/>
                  <a:gd name="connsiteY291" fmla="*/ 382137 h 4046561"/>
                  <a:gd name="connsiteX292" fmla="*/ 1038189 w 3692679"/>
                  <a:gd name="connsiteY292" fmla="*/ 354842 h 4046561"/>
                  <a:gd name="connsiteX293" fmla="*/ 1017718 w 3692679"/>
                  <a:gd name="connsiteY293" fmla="*/ 313898 h 4046561"/>
                  <a:gd name="connsiteX294" fmla="*/ 997246 w 3692679"/>
                  <a:gd name="connsiteY294" fmla="*/ 307074 h 4046561"/>
                  <a:gd name="connsiteX295" fmla="*/ 976774 w 3692679"/>
                  <a:gd name="connsiteY295" fmla="*/ 293427 h 4046561"/>
                  <a:gd name="connsiteX296" fmla="*/ 853944 w 3692679"/>
                  <a:gd name="connsiteY296" fmla="*/ 266131 h 4046561"/>
                  <a:gd name="connsiteX297" fmla="*/ 785706 w 3692679"/>
                  <a:gd name="connsiteY297" fmla="*/ 245660 h 4046561"/>
                  <a:gd name="connsiteX298" fmla="*/ 737938 w 3692679"/>
                  <a:gd name="connsiteY298" fmla="*/ 232012 h 4046561"/>
                  <a:gd name="connsiteX299" fmla="*/ 696995 w 3692679"/>
                  <a:gd name="connsiteY299" fmla="*/ 218364 h 4046561"/>
                  <a:gd name="connsiteX300" fmla="*/ 656052 w 3692679"/>
                  <a:gd name="connsiteY300" fmla="*/ 204716 h 4046561"/>
                  <a:gd name="connsiteX301" fmla="*/ 615109 w 3692679"/>
                  <a:gd name="connsiteY301" fmla="*/ 191068 h 4046561"/>
                  <a:gd name="connsiteX302" fmla="*/ 574165 w 3692679"/>
                  <a:gd name="connsiteY302" fmla="*/ 163773 h 4046561"/>
                  <a:gd name="connsiteX303" fmla="*/ 615135 w 3692679"/>
                  <a:gd name="connsiteY303" fmla="*/ 136490 h 4046561"/>
                  <a:gd name="connsiteX304" fmla="*/ 553717 w 3692679"/>
                  <a:gd name="connsiteY304" fmla="*/ 95542 h 4046561"/>
                  <a:gd name="connsiteX305" fmla="*/ 574189 w 3692679"/>
                  <a:gd name="connsiteY305" fmla="*/ 88717 h 4046561"/>
                  <a:gd name="connsiteX306" fmla="*/ 512772 w 3692679"/>
                  <a:gd name="connsiteY306" fmla="*/ 34122 h 4046561"/>
                  <a:gd name="connsiteX307" fmla="*/ 451335 w 3692679"/>
                  <a:gd name="connsiteY307" fmla="*/ 27295 h 4046561"/>
                  <a:gd name="connsiteX308" fmla="*/ 444512 w 3692679"/>
                  <a:gd name="connsiteY308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29258 w 3692679"/>
                  <a:gd name="connsiteY267" fmla="*/ 1044054 h 4046561"/>
                  <a:gd name="connsiteX268" fmla="*/ 1167843 w 3692679"/>
                  <a:gd name="connsiteY268" fmla="*/ 1009934 h 4046561"/>
                  <a:gd name="connsiteX269" fmla="*/ 1154195 w 3692679"/>
                  <a:gd name="connsiteY269" fmla="*/ 989463 h 4046561"/>
                  <a:gd name="connsiteX270" fmla="*/ 1133724 w 3692679"/>
                  <a:gd name="connsiteY270" fmla="*/ 982639 h 4046561"/>
                  <a:gd name="connsiteX271" fmla="*/ 1092780 w 3692679"/>
                  <a:gd name="connsiteY271" fmla="*/ 955343 h 4046561"/>
                  <a:gd name="connsiteX272" fmla="*/ 1051837 w 3692679"/>
                  <a:gd name="connsiteY272" fmla="*/ 928048 h 4046561"/>
                  <a:gd name="connsiteX273" fmla="*/ 1031365 w 3692679"/>
                  <a:gd name="connsiteY273" fmla="*/ 914400 h 4046561"/>
                  <a:gd name="connsiteX274" fmla="*/ 1010894 w 3692679"/>
                  <a:gd name="connsiteY274" fmla="*/ 907576 h 4046561"/>
                  <a:gd name="connsiteX275" fmla="*/ 942655 w 3692679"/>
                  <a:gd name="connsiteY275" fmla="*/ 859809 h 4046561"/>
                  <a:gd name="connsiteX276" fmla="*/ 922183 w 3692679"/>
                  <a:gd name="connsiteY276" fmla="*/ 852985 h 4046561"/>
                  <a:gd name="connsiteX277" fmla="*/ 860768 w 3692679"/>
                  <a:gd name="connsiteY277" fmla="*/ 812042 h 4046561"/>
                  <a:gd name="connsiteX278" fmla="*/ 840297 w 3692679"/>
                  <a:gd name="connsiteY278" fmla="*/ 798394 h 4046561"/>
                  <a:gd name="connsiteX279" fmla="*/ 826649 w 3692679"/>
                  <a:gd name="connsiteY279" fmla="*/ 777922 h 4046561"/>
                  <a:gd name="connsiteX280" fmla="*/ 785706 w 3692679"/>
                  <a:gd name="connsiteY280" fmla="*/ 757451 h 4046561"/>
                  <a:gd name="connsiteX281" fmla="*/ 772058 w 3692679"/>
                  <a:gd name="connsiteY281" fmla="*/ 736979 h 4046561"/>
                  <a:gd name="connsiteX282" fmla="*/ 806211 w 3692679"/>
                  <a:gd name="connsiteY282" fmla="*/ 737041 h 4046561"/>
                  <a:gd name="connsiteX283" fmla="*/ 799353 w 3692679"/>
                  <a:gd name="connsiteY283" fmla="*/ 702860 h 4046561"/>
                  <a:gd name="connsiteX284" fmla="*/ 819825 w 3692679"/>
                  <a:gd name="connsiteY284" fmla="*/ 689212 h 4046561"/>
                  <a:gd name="connsiteX285" fmla="*/ 847121 w 3692679"/>
                  <a:gd name="connsiteY285" fmla="*/ 675564 h 4046561"/>
                  <a:gd name="connsiteX286" fmla="*/ 942655 w 3692679"/>
                  <a:gd name="connsiteY286" fmla="*/ 580030 h 4046561"/>
                  <a:gd name="connsiteX287" fmla="*/ 963127 w 3692679"/>
                  <a:gd name="connsiteY287" fmla="*/ 532263 h 4046561"/>
                  <a:gd name="connsiteX288" fmla="*/ 983598 w 3692679"/>
                  <a:gd name="connsiteY288" fmla="*/ 511791 h 4046561"/>
                  <a:gd name="connsiteX289" fmla="*/ 1004070 w 3692679"/>
                  <a:gd name="connsiteY289" fmla="*/ 464024 h 4046561"/>
                  <a:gd name="connsiteX290" fmla="*/ 1017718 w 3692679"/>
                  <a:gd name="connsiteY290" fmla="*/ 423080 h 4046561"/>
                  <a:gd name="connsiteX291" fmla="*/ 1031365 w 3692679"/>
                  <a:gd name="connsiteY291" fmla="*/ 382137 h 4046561"/>
                  <a:gd name="connsiteX292" fmla="*/ 1038189 w 3692679"/>
                  <a:gd name="connsiteY292" fmla="*/ 354842 h 4046561"/>
                  <a:gd name="connsiteX293" fmla="*/ 1017718 w 3692679"/>
                  <a:gd name="connsiteY293" fmla="*/ 313898 h 4046561"/>
                  <a:gd name="connsiteX294" fmla="*/ 997246 w 3692679"/>
                  <a:gd name="connsiteY294" fmla="*/ 307074 h 4046561"/>
                  <a:gd name="connsiteX295" fmla="*/ 976774 w 3692679"/>
                  <a:gd name="connsiteY295" fmla="*/ 293427 h 4046561"/>
                  <a:gd name="connsiteX296" fmla="*/ 853944 w 3692679"/>
                  <a:gd name="connsiteY296" fmla="*/ 266131 h 4046561"/>
                  <a:gd name="connsiteX297" fmla="*/ 785706 w 3692679"/>
                  <a:gd name="connsiteY297" fmla="*/ 245660 h 4046561"/>
                  <a:gd name="connsiteX298" fmla="*/ 737938 w 3692679"/>
                  <a:gd name="connsiteY298" fmla="*/ 232012 h 4046561"/>
                  <a:gd name="connsiteX299" fmla="*/ 696995 w 3692679"/>
                  <a:gd name="connsiteY299" fmla="*/ 218364 h 4046561"/>
                  <a:gd name="connsiteX300" fmla="*/ 656052 w 3692679"/>
                  <a:gd name="connsiteY300" fmla="*/ 204716 h 4046561"/>
                  <a:gd name="connsiteX301" fmla="*/ 615109 w 3692679"/>
                  <a:gd name="connsiteY301" fmla="*/ 191068 h 4046561"/>
                  <a:gd name="connsiteX302" fmla="*/ 574165 w 3692679"/>
                  <a:gd name="connsiteY302" fmla="*/ 163773 h 4046561"/>
                  <a:gd name="connsiteX303" fmla="*/ 615135 w 3692679"/>
                  <a:gd name="connsiteY303" fmla="*/ 136490 h 4046561"/>
                  <a:gd name="connsiteX304" fmla="*/ 553717 w 3692679"/>
                  <a:gd name="connsiteY304" fmla="*/ 95542 h 4046561"/>
                  <a:gd name="connsiteX305" fmla="*/ 512772 w 3692679"/>
                  <a:gd name="connsiteY305" fmla="*/ 34122 h 4046561"/>
                  <a:gd name="connsiteX306" fmla="*/ 451335 w 3692679"/>
                  <a:gd name="connsiteY306" fmla="*/ 27295 h 4046561"/>
                  <a:gd name="connsiteX307" fmla="*/ 444512 w 3692679"/>
                  <a:gd name="connsiteY307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29258 w 3692679"/>
                  <a:gd name="connsiteY267" fmla="*/ 1044054 h 4046561"/>
                  <a:gd name="connsiteX268" fmla="*/ 1167843 w 3692679"/>
                  <a:gd name="connsiteY268" fmla="*/ 1009934 h 4046561"/>
                  <a:gd name="connsiteX269" fmla="*/ 1154195 w 3692679"/>
                  <a:gd name="connsiteY269" fmla="*/ 989463 h 4046561"/>
                  <a:gd name="connsiteX270" fmla="*/ 1133724 w 3692679"/>
                  <a:gd name="connsiteY270" fmla="*/ 982639 h 4046561"/>
                  <a:gd name="connsiteX271" fmla="*/ 1092780 w 3692679"/>
                  <a:gd name="connsiteY271" fmla="*/ 955343 h 4046561"/>
                  <a:gd name="connsiteX272" fmla="*/ 1051837 w 3692679"/>
                  <a:gd name="connsiteY272" fmla="*/ 928048 h 4046561"/>
                  <a:gd name="connsiteX273" fmla="*/ 1031365 w 3692679"/>
                  <a:gd name="connsiteY273" fmla="*/ 914400 h 4046561"/>
                  <a:gd name="connsiteX274" fmla="*/ 1010894 w 3692679"/>
                  <a:gd name="connsiteY274" fmla="*/ 907576 h 4046561"/>
                  <a:gd name="connsiteX275" fmla="*/ 942655 w 3692679"/>
                  <a:gd name="connsiteY275" fmla="*/ 859809 h 4046561"/>
                  <a:gd name="connsiteX276" fmla="*/ 922183 w 3692679"/>
                  <a:gd name="connsiteY276" fmla="*/ 852985 h 4046561"/>
                  <a:gd name="connsiteX277" fmla="*/ 860768 w 3692679"/>
                  <a:gd name="connsiteY277" fmla="*/ 812042 h 4046561"/>
                  <a:gd name="connsiteX278" fmla="*/ 840297 w 3692679"/>
                  <a:gd name="connsiteY278" fmla="*/ 798394 h 4046561"/>
                  <a:gd name="connsiteX279" fmla="*/ 826649 w 3692679"/>
                  <a:gd name="connsiteY279" fmla="*/ 777922 h 4046561"/>
                  <a:gd name="connsiteX280" fmla="*/ 785706 w 3692679"/>
                  <a:gd name="connsiteY280" fmla="*/ 757451 h 4046561"/>
                  <a:gd name="connsiteX281" fmla="*/ 772058 w 3692679"/>
                  <a:gd name="connsiteY281" fmla="*/ 736979 h 4046561"/>
                  <a:gd name="connsiteX282" fmla="*/ 806211 w 3692679"/>
                  <a:gd name="connsiteY282" fmla="*/ 737041 h 4046561"/>
                  <a:gd name="connsiteX283" fmla="*/ 799353 w 3692679"/>
                  <a:gd name="connsiteY283" fmla="*/ 702860 h 4046561"/>
                  <a:gd name="connsiteX284" fmla="*/ 819825 w 3692679"/>
                  <a:gd name="connsiteY284" fmla="*/ 689212 h 4046561"/>
                  <a:gd name="connsiteX285" fmla="*/ 847121 w 3692679"/>
                  <a:gd name="connsiteY285" fmla="*/ 675564 h 4046561"/>
                  <a:gd name="connsiteX286" fmla="*/ 942655 w 3692679"/>
                  <a:gd name="connsiteY286" fmla="*/ 580030 h 4046561"/>
                  <a:gd name="connsiteX287" fmla="*/ 963127 w 3692679"/>
                  <a:gd name="connsiteY287" fmla="*/ 532263 h 4046561"/>
                  <a:gd name="connsiteX288" fmla="*/ 983598 w 3692679"/>
                  <a:gd name="connsiteY288" fmla="*/ 511791 h 4046561"/>
                  <a:gd name="connsiteX289" fmla="*/ 1004070 w 3692679"/>
                  <a:gd name="connsiteY289" fmla="*/ 464024 h 4046561"/>
                  <a:gd name="connsiteX290" fmla="*/ 1017718 w 3692679"/>
                  <a:gd name="connsiteY290" fmla="*/ 423080 h 4046561"/>
                  <a:gd name="connsiteX291" fmla="*/ 1031365 w 3692679"/>
                  <a:gd name="connsiteY291" fmla="*/ 382137 h 4046561"/>
                  <a:gd name="connsiteX292" fmla="*/ 1038189 w 3692679"/>
                  <a:gd name="connsiteY292" fmla="*/ 354842 h 4046561"/>
                  <a:gd name="connsiteX293" fmla="*/ 1017718 w 3692679"/>
                  <a:gd name="connsiteY293" fmla="*/ 313898 h 4046561"/>
                  <a:gd name="connsiteX294" fmla="*/ 997246 w 3692679"/>
                  <a:gd name="connsiteY294" fmla="*/ 307074 h 4046561"/>
                  <a:gd name="connsiteX295" fmla="*/ 976774 w 3692679"/>
                  <a:gd name="connsiteY295" fmla="*/ 293427 h 4046561"/>
                  <a:gd name="connsiteX296" fmla="*/ 853944 w 3692679"/>
                  <a:gd name="connsiteY296" fmla="*/ 266131 h 4046561"/>
                  <a:gd name="connsiteX297" fmla="*/ 785706 w 3692679"/>
                  <a:gd name="connsiteY297" fmla="*/ 245660 h 4046561"/>
                  <a:gd name="connsiteX298" fmla="*/ 737938 w 3692679"/>
                  <a:gd name="connsiteY298" fmla="*/ 232012 h 4046561"/>
                  <a:gd name="connsiteX299" fmla="*/ 696995 w 3692679"/>
                  <a:gd name="connsiteY299" fmla="*/ 218364 h 4046561"/>
                  <a:gd name="connsiteX300" fmla="*/ 656052 w 3692679"/>
                  <a:gd name="connsiteY300" fmla="*/ 204716 h 4046561"/>
                  <a:gd name="connsiteX301" fmla="*/ 615109 w 3692679"/>
                  <a:gd name="connsiteY301" fmla="*/ 191068 h 4046561"/>
                  <a:gd name="connsiteX302" fmla="*/ 574165 w 3692679"/>
                  <a:gd name="connsiteY302" fmla="*/ 163773 h 4046561"/>
                  <a:gd name="connsiteX303" fmla="*/ 615135 w 3692679"/>
                  <a:gd name="connsiteY303" fmla="*/ 136490 h 4046561"/>
                  <a:gd name="connsiteX304" fmla="*/ 581036 w 3692679"/>
                  <a:gd name="connsiteY304" fmla="*/ 95550 h 4046561"/>
                  <a:gd name="connsiteX305" fmla="*/ 512772 w 3692679"/>
                  <a:gd name="connsiteY305" fmla="*/ 34122 h 4046561"/>
                  <a:gd name="connsiteX306" fmla="*/ 451335 w 3692679"/>
                  <a:gd name="connsiteY306" fmla="*/ 27295 h 4046561"/>
                  <a:gd name="connsiteX307" fmla="*/ 444512 w 3692679"/>
                  <a:gd name="connsiteY307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29258 w 3692679"/>
                  <a:gd name="connsiteY267" fmla="*/ 1044054 h 4046561"/>
                  <a:gd name="connsiteX268" fmla="*/ 1167843 w 3692679"/>
                  <a:gd name="connsiteY268" fmla="*/ 1009934 h 4046561"/>
                  <a:gd name="connsiteX269" fmla="*/ 1154195 w 3692679"/>
                  <a:gd name="connsiteY269" fmla="*/ 989463 h 4046561"/>
                  <a:gd name="connsiteX270" fmla="*/ 1133724 w 3692679"/>
                  <a:gd name="connsiteY270" fmla="*/ 982639 h 4046561"/>
                  <a:gd name="connsiteX271" fmla="*/ 1092780 w 3692679"/>
                  <a:gd name="connsiteY271" fmla="*/ 955343 h 4046561"/>
                  <a:gd name="connsiteX272" fmla="*/ 1051837 w 3692679"/>
                  <a:gd name="connsiteY272" fmla="*/ 928048 h 4046561"/>
                  <a:gd name="connsiteX273" fmla="*/ 1031365 w 3692679"/>
                  <a:gd name="connsiteY273" fmla="*/ 914400 h 4046561"/>
                  <a:gd name="connsiteX274" fmla="*/ 1010894 w 3692679"/>
                  <a:gd name="connsiteY274" fmla="*/ 907576 h 4046561"/>
                  <a:gd name="connsiteX275" fmla="*/ 942655 w 3692679"/>
                  <a:gd name="connsiteY275" fmla="*/ 859809 h 4046561"/>
                  <a:gd name="connsiteX276" fmla="*/ 922183 w 3692679"/>
                  <a:gd name="connsiteY276" fmla="*/ 852985 h 4046561"/>
                  <a:gd name="connsiteX277" fmla="*/ 860768 w 3692679"/>
                  <a:gd name="connsiteY277" fmla="*/ 812042 h 4046561"/>
                  <a:gd name="connsiteX278" fmla="*/ 840297 w 3692679"/>
                  <a:gd name="connsiteY278" fmla="*/ 798394 h 4046561"/>
                  <a:gd name="connsiteX279" fmla="*/ 826649 w 3692679"/>
                  <a:gd name="connsiteY279" fmla="*/ 777922 h 4046561"/>
                  <a:gd name="connsiteX280" fmla="*/ 785706 w 3692679"/>
                  <a:gd name="connsiteY280" fmla="*/ 757451 h 4046561"/>
                  <a:gd name="connsiteX281" fmla="*/ 772058 w 3692679"/>
                  <a:gd name="connsiteY281" fmla="*/ 736979 h 4046561"/>
                  <a:gd name="connsiteX282" fmla="*/ 806211 w 3692679"/>
                  <a:gd name="connsiteY282" fmla="*/ 737041 h 4046561"/>
                  <a:gd name="connsiteX283" fmla="*/ 799353 w 3692679"/>
                  <a:gd name="connsiteY283" fmla="*/ 702860 h 4046561"/>
                  <a:gd name="connsiteX284" fmla="*/ 819825 w 3692679"/>
                  <a:gd name="connsiteY284" fmla="*/ 689212 h 4046561"/>
                  <a:gd name="connsiteX285" fmla="*/ 847121 w 3692679"/>
                  <a:gd name="connsiteY285" fmla="*/ 675564 h 4046561"/>
                  <a:gd name="connsiteX286" fmla="*/ 942655 w 3692679"/>
                  <a:gd name="connsiteY286" fmla="*/ 580030 h 4046561"/>
                  <a:gd name="connsiteX287" fmla="*/ 963127 w 3692679"/>
                  <a:gd name="connsiteY287" fmla="*/ 532263 h 4046561"/>
                  <a:gd name="connsiteX288" fmla="*/ 983598 w 3692679"/>
                  <a:gd name="connsiteY288" fmla="*/ 511791 h 4046561"/>
                  <a:gd name="connsiteX289" fmla="*/ 1004070 w 3692679"/>
                  <a:gd name="connsiteY289" fmla="*/ 464024 h 4046561"/>
                  <a:gd name="connsiteX290" fmla="*/ 1017718 w 3692679"/>
                  <a:gd name="connsiteY290" fmla="*/ 423080 h 4046561"/>
                  <a:gd name="connsiteX291" fmla="*/ 1031365 w 3692679"/>
                  <a:gd name="connsiteY291" fmla="*/ 382137 h 4046561"/>
                  <a:gd name="connsiteX292" fmla="*/ 1038189 w 3692679"/>
                  <a:gd name="connsiteY292" fmla="*/ 354842 h 4046561"/>
                  <a:gd name="connsiteX293" fmla="*/ 1017718 w 3692679"/>
                  <a:gd name="connsiteY293" fmla="*/ 313898 h 4046561"/>
                  <a:gd name="connsiteX294" fmla="*/ 997246 w 3692679"/>
                  <a:gd name="connsiteY294" fmla="*/ 307074 h 4046561"/>
                  <a:gd name="connsiteX295" fmla="*/ 976774 w 3692679"/>
                  <a:gd name="connsiteY295" fmla="*/ 293427 h 4046561"/>
                  <a:gd name="connsiteX296" fmla="*/ 853944 w 3692679"/>
                  <a:gd name="connsiteY296" fmla="*/ 266131 h 4046561"/>
                  <a:gd name="connsiteX297" fmla="*/ 785706 w 3692679"/>
                  <a:gd name="connsiteY297" fmla="*/ 245660 h 4046561"/>
                  <a:gd name="connsiteX298" fmla="*/ 737938 w 3692679"/>
                  <a:gd name="connsiteY298" fmla="*/ 232012 h 4046561"/>
                  <a:gd name="connsiteX299" fmla="*/ 696995 w 3692679"/>
                  <a:gd name="connsiteY299" fmla="*/ 218364 h 4046561"/>
                  <a:gd name="connsiteX300" fmla="*/ 656052 w 3692679"/>
                  <a:gd name="connsiteY300" fmla="*/ 204716 h 4046561"/>
                  <a:gd name="connsiteX301" fmla="*/ 615109 w 3692679"/>
                  <a:gd name="connsiteY301" fmla="*/ 191068 h 4046561"/>
                  <a:gd name="connsiteX302" fmla="*/ 615135 w 3692679"/>
                  <a:gd name="connsiteY302" fmla="*/ 136490 h 4046561"/>
                  <a:gd name="connsiteX303" fmla="*/ 581036 w 3692679"/>
                  <a:gd name="connsiteY303" fmla="*/ 95550 h 4046561"/>
                  <a:gd name="connsiteX304" fmla="*/ 512772 w 3692679"/>
                  <a:gd name="connsiteY304" fmla="*/ 34122 h 4046561"/>
                  <a:gd name="connsiteX305" fmla="*/ 451335 w 3692679"/>
                  <a:gd name="connsiteY305" fmla="*/ 27295 h 4046561"/>
                  <a:gd name="connsiteX306" fmla="*/ 444512 w 3692679"/>
                  <a:gd name="connsiteY306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29258 w 3692679"/>
                  <a:gd name="connsiteY267" fmla="*/ 1044054 h 4046561"/>
                  <a:gd name="connsiteX268" fmla="*/ 1167843 w 3692679"/>
                  <a:gd name="connsiteY268" fmla="*/ 1009934 h 4046561"/>
                  <a:gd name="connsiteX269" fmla="*/ 1154195 w 3692679"/>
                  <a:gd name="connsiteY269" fmla="*/ 989463 h 4046561"/>
                  <a:gd name="connsiteX270" fmla="*/ 1133724 w 3692679"/>
                  <a:gd name="connsiteY270" fmla="*/ 982639 h 4046561"/>
                  <a:gd name="connsiteX271" fmla="*/ 1092780 w 3692679"/>
                  <a:gd name="connsiteY271" fmla="*/ 955343 h 4046561"/>
                  <a:gd name="connsiteX272" fmla="*/ 1051837 w 3692679"/>
                  <a:gd name="connsiteY272" fmla="*/ 928048 h 4046561"/>
                  <a:gd name="connsiteX273" fmla="*/ 1031365 w 3692679"/>
                  <a:gd name="connsiteY273" fmla="*/ 914400 h 4046561"/>
                  <a:gd name="connsiteX274" fmla="*/ 1010894 w 3692679"/>
                  <a:gd name="connsiteY274" fmla="*/ 907576 h 4046561"/>
                  <a:gd name="connsiteX275" fmla="*/ 942655 w 3692679"/>
                  <a:gd name="connsiteY275" fmla="*/ 859809 h 4046561"/>
                  <a:gd name="connsiteX276" fmla="*/ 922183 w 3692679"/>
                  <a:gd name="connsiteY276" fmla="*/ 852985 h 4046561"/>
                  <a:gd name="connsiteX277" fmla="*/ 860768 w 3692679"/>
                  <a:gd name="connsiteY277" fmla="*/ 812042 h 4046561"/>
                  <a:gd name="connsiteX278" fmla="*/ 840297 w 3692679"/>
                  <a:gd name="connsiteY278" fmla="*/ 798394 h 4046561"/>
                  <a:gd name="connsiteX279" fmla="*/ 826649 w 3692679"/>
                  <a:gd name="connsiteY279" fmla="*/ 777922 h 4046561"/>
                  <a:gd name="connsiteX280" fmla="*/ 785706 w 3692679"/>
                  <a:gd name="connsiteY280" fmla="*/ 757451 h 4046561"/>
                  <a:gd name="connsiteX281" fmla="*/ 772058 w 3692679"/>
                  <a:gd name="connsiteY281" fmla="*/ 736979 h 4046561"/>
                  <a:gd name="connsiteX282" fmla="*/ 806211 w 3692679"/>
                  <a:gd name="connsiteY282" fmla="*/ 737041 h 4046561"/>
                  <a:gd name="connsiteX283" fmla="*/ 799353 w 3692679"/>
                  <a:gd name="connsiteY283" fmla="*/ 702860 h 4046561"/>
                  <a:gd name="connsiteX284" fmla="*/ 819825 w 3692679"/>
                  <a:gd name="connsiteY284" fmla="*/ 689212 h 4046561"/>
                  <a:gd name="connsiteX285" fmla="*/ 847121 w 3692679"/>
                  <a:gd name="connsiteY285" fmla="*/ 675564 h 4046561"/>
                  <a:gd name="connsiteX286" fmla="*/ 942655 w 3692679"/>
                  <a:gd name="connsiteY286" fmla="*/ 580030 h 4046561"/>
                  <a:gd name="connsiteX287" fmla="*/ 963127 w 3692679"/>
                  <a:gd name="connsiteY287" fmla="*/ 532263 h 4046561"/>
                  <a:gd name="connsiteX288" fmla="*/ 983598 w 3692679"/>
                  <a:gd name="connsiteY288" fmla="*/ 511791 h 4046561"/>
                  <a:gd name="connsiteX289" fmla="*/ 1004070 w 3692679"/>
                  <a:gd name="connsiteY289" fmla="*/ 464024 h 4046561"/>
                  <a:gd name="connsiteX290" fmla="*/ 1017718 w 3692679"/>
                  <a:gd name="connsiteY290" fmla="*/ 423080 h 4046561"/>
                  <a:gd name="connsiteX291" fmla="*/ 1031365 w 3692679"/>
                  <a:gd name="connsiteY291" fmla="*/ 382137 h 4046561"/>
                  <a:gd name="connsiteX292" fmla="*/ 1038189 w 3692679"/>
                  <a:gd name="connsiteY292" fmla="*/ 354842 h 4046561"/>
                  <a:gd name="connsiteX293" fmla="*/ 1017718 w 3692679"/>
                  <a:gd name="connsiteY293" fmla="*/ 313898 h 4046561"/>
                  <a:gd name="connsiteX294" fmla="*/ 997246 w 3692679"/>
                  <a:gd name="connsiteY294" fmla="*/ 307074 h 4046561"/>
                  <a:gd name="connsiteX295" fmla="*/ 976774 w 3692679"/>
                  <a:gd name="connsiteY295" fmla="*/ 293427 h 4046561"/>
                  <a:gd name="connsiteX296" fmla="*/ 853944 w 3692679"/>
                  <a:gd name="connsiteY296" fmla="*/ 266131 h 4046561"/>
                  <a:gd name="connsiteX297" fmla="*/ 785706 w 3692679"/>
                  <a:gd name="connsiteY297" fmla="*/ 245660 h 4046561"/>
                  <a:gd name="connsiteX298" fmla="*/ 737938 w 3692679"/>
                  <a:gd name="connsiteY298" fmla="*/ 232012 h 4046561"/>
                  <a:gd name="connsiteX299" fmla="*/ 696995 w 3692679"/>
                  <a:gd name="connsiteY299" fmla="*/ 218364 h 4046561"/>
                  <a:gd name="connsiteX300" fmla="*/ 656052 w 3692679"/>
                  <a:gd name="connsiteY300" fmla="*/ 204716 h 4046561"/>
                  <a:gd name="connsiteX301" fmla="*/ 615109 w 3692679"/>
                  <a:gd name="connsiteY301" fmla="*/ 191068 h 4046561"/>
                  <a:gd name="connsiteX302" fmla="*/ 642457 w 3692679"/>
                  <a:gd name="connsiteY302" fmla="*/ 109204 h 4046561"/>
                  <a:gd name="connsiteX303" fmla="*/ 581036 w 3692679"/>
                  <a:gd name="connsiteY303" fmla="*/ 95550 h 4046561"/>
                  <a:gd name="connsiteX304" fmla="*/ 512772 w 3692679"/>
                  <a:gd name="connsiteY304" fmla="*/ 34122 h 4046561"/>
                  <a:gd name="connsiteX305" fmla="*/ 451335 w 3692679"/>
                  <a:gd name="connsiteY305" fmla="*/ 27295 h 4046561"/>
                  <a:gd name="connsiteX306" fmla="*/ 444512 w 3692679"/>
                  <a:gd name="connsiteY306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29258 w 3692679"/>
                  <a:gd name="connsiteY267" fmla="*/ 1044054 h 4046561"/>
                  <a:gd name="connsiteX268" fmla="*/ 1167843 w 3692679"/>
                  <a:gd name="connsiteY268" fmla="*/ 1009934 h 4046561"/>
                  <a:gd name="connsiteX269" fmla="*/ 1154195 w 3692679"/>
                  <a:gd name="connsiteY269" fmla="*/ 989463 h 4046561"/>
                  <a:gd name="connsiteX270" fmla="*/ 1133724 w 3692679"/>
                  <a:gd name="connsiteY270" fmla="*/ 982639 h 4046561"/>
                  <a:gd name="connsiteX271" fmla="*/ 1092780 w 3692679"/>
                  <a:gd name="connsiteY271" fmla="*/ 955343 h 4046561"/>
                  <a:gd name="connsiteX272" fmla="*/ 1051837 w 3692679"/>
                  <a:gd name="connsiteY272" fmla="*/ 928048 h 4046561"/>
                  <a:gd name="connsiteX273" fmla="*/ 1031365 w 3692679"/>
                  <a:gd name="connsiteY273" fmla="*/ 914400 h 4046561"/>
                  <a:gd name="connsiteX274" fmla="*/ 1010894 w 3692679"/>
                  <a:gd name="connsiteY274" fmla="*/ 907576 h 4046561"/>
                  <a:gd name="connsiteX275" fmla="*/ 942655 w 3692679"/>
                  <a:gd name="connsiteY275" fmla="*/ 859809 h 4046561"/>
                  <a:gd name="connsiteX276" fmla="*/ 922183 w 3692679"/>
                  <a:gd name="connsiteY276" fmla="*/ 852985 h 4046561"/>
                  <a:gd name="connsiteX277" fmla="*/ 860768 w 3692679"/>
                  <a:gd name="connsiteY277" fmla="*/ 812042 h 4046561"/>
                  <a:gd name="connsiteX278" fmla="*/ 840297 w 3692679"/>
                  <a:gd name="connsiteY278" fmla="*/ 798394 h 4046561"/>
                  <a:gd name="connsiteX279" fmla="*/ 826649 w 3692679"/>
                  <a:gd name="connsiteY279" fmla="*/ 777922 h 4046561"/>
                  <a:gd name="connsiteX280" fmla="*/ 785706 w 3692679"/>
                  <a:gd name="connsiteY280" fmla="*/ 757451 h 4046561"/>
                  <a:gd name="connsiteX281" fmla="*/ 772058 w 3692679"/>
                  <a:gd name="connsiteY281" fmla="*/ 736979 h 4046561"/>
                  <a:gd name="connsiteX282" fmla="*/ 806211 w 3692679"/>
                  <a:gd name="connsiteY282" fmla="*/ 737041 h 4046561"/>
                  <a:gd name="connsiteX283" fmla="*/ 799353 w 3692679"/>
                  <a:gd name="connsiteY283" fmla="*/ 702860 h 4046561"/>
                  <a:gd name="connsiteX284" fmla="*/ 819825 w 3692679"/>
                  <a:gd name="connsiteY284" fmla="*/ 689212 h 4046561"/>
                  <a:gd name="connsiteX285" fmla="*/ 847121 w 3692679"/>
                  <a:gd name="connsiteY285" fmla="*/ 675564 h 4046561"/>
                  <a:gd name="connsiteX286" fmla="*/ 942655 w 3692679"/>
                  <a:gd name="connsiteY286" fmla="*/ 580030 h 4046561"/>
                  <a:gd name="connsiteX287" fmla="*/ 963127 w 3692679"/>
                  <a:gd name="connsiteY287" fmla="*/ 532263 h 4046561"/>
                  <a:gd name="connsiteX288" fmla="*/ 983598 w 3692679"/>
                  <a:gd name="connsiteY288" fmla="*/ 511791 h 4046561"/>
                  <a:gd name="connsiteX289" fmla="*/ 1004070 w 3692679"/>
                  <a:gd name="connsiteY289" fmla="*/ 464024 h 4046561"/>
                  <a:gd name="connsiteX290" fmla="*/ 1017718 w 3692679"/>
                  <a:gd name="connsiteY290" fmla="*/ 423080 h 4046561"/>
                  <a:gd name="connsiteX291" fmla="*/ 1031365 w 3692679"/>
                  <a:gd name="connsiteY291" fmla="*/ 382137 h 4046561"/>
                  <a:gd name="connsiteX292" fmla="*/ 1038189 w 3692679"/>
                  <a:gd name="connsiteY292" fmla="*/ 354842 h 4046561"/>
                  <a:gd name="connsiteX293" fmla="*/ 1017718 w 3692679"/>
                  <a:gd name="connsiteY293" fmla="*/ 313898 h 4046561"/>
                  <a:gd name="connsiteX294" fmla="*/ 997246 w 3692679"/>
                  <a:gd name="connsiteY294" fmla="*/ 307074 h 4046561"/>
                  <a:gd name="connsiteX295" fmla="*/ 976774 w 3692679"/>
                  <a:gd name="connsiteY295" fmla="*/ 293427 h 4046561"/>
                  <a:gd name="connsiteX296" fmla="*/ 853944 w 3692679"/>
                  <a:gd name="connsiteY296" fmla="*/ 266131 h 4046561"/>
                  <a:gd name="connsiteX297" fmla="*/ 785706 w 3692679"/>
                  <a:gd name="connsiteY297" fmla="*/ 245660 h 4046561"/>
                  <a:gd name="connsiteX298" fmla="*/ 737938 w 3692679"/>
                  <a:gd name="connsiteY298" fmla="*/ 232012 h 4046561"/>
                  <a:gd name="connsiteX299" fmla="*/ 696995 w 3692679"/>
                  <a:gd name="connsiteY299" fmla="*/ 218364 h 4046561"/>
                  <a:gd name="connsiteX300" fmla="*/ 656052 w 3692679"/>
                  <a:gd name="connsiteY300" fmla="*/ 204716 h 4046561"/>
                  <a:gd name="connsiteX301" fmla="*/ 615109 w 3692679"/>
                  <a:gd name="connsiteY301" fmla="*/ 191068 h 4046561"/>
                  <a:gd name="connsiteX302" fmla="*/ 642457 w 3692679"/>
                  <a:gd name="connsiteY302" fmla="*/ 109204 h 4046561"/>
                  <a:gd name="connsiteX303" fmla="*/ 581060 w 3692679"/>
                  <a:gd name="connsiteY303" fmla="*/ 68261 h 4046561"/>
                  <a:gd name="connsiteX304" fmla="*/ 512772 w 3692679"/>
                  <a:gd name="connsiteY304" fmla="*/ 34122 h 4046561"/>
                  <a:gd name="connsiteX305" fmla="*/ 451335 w 3692679"/>
                  <a:gd name="connsiteY305" fmla="*/ 27295 h 4046561"/>
                  <a:gd name="connsiteX306" fmla="*/ 444512 w 3692679"/>
                  <a:gd name="connsiteY306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29258 w 3692679"/>
                  <a:gd name="connsiteY267" fmla="*/ 1044054 h 4046561"/>
                  <a:gd name="connsiteX268" fmla="*/ 1167843 w 3692679"/>
                  <a:gd name="connsiteY268" fmla="*/ 1009934 h 4046561"/>
                  <a:gd name="connsiteX269" fmla="*/ 1154195 w 3692679"/>
                  <a:gd name="connsiteY269" fmla="*/ 989463 h 4046561"/>
                  <a:gd name="connsiteX270" fmla="*/ 1133724 w 3692679"/>
                  <a:gd name="connsiteY270" fmla="*/ 982639 h 4046561"/>
                  <a:gd name="connsiteX271" fmla="*/ 1092780 w 3692679"/>
                  <a:gd name="connsiteY271" fmla="*/ 955343 h 4046561"/>
                  <a:gd name="connsiteX272" fmla="*/ 1051837 w 3692679"/>
                  <a:gd name="connsiteY272" fmla="*/ 928048 h 4046561"/>
                  <a:gd name="connsiteX273" fmla="*/ 1031365 w 3692679"/>
                  <a:gd name="connsiteY273" fmla="*/ 914400 h 4046561"/>
                  <a:gd name="connsiteX274" fmla="*/ 1010894 w 3692679"/>
                  <a:gd name="connsiteY274" fmla="*/ 907576 h 4046561"/>
                  <a:gd name="connsiteX275" fmla="*/ 942655 w 3692679"/>
                  <a:gd name="connsiteY275" fmla="*/ 859809 h 4046561"/>
                  <a:gd name="connsiteX276" fmla="*/ 922183 w 3692679"/>
                  <a:gd name="connsiteY276" fmla="*/ 852985 h 4046561"/>
                  <a:gd name="connsiteX277" fmla="*/ 860768 w 3692679"/>
                  <a:gd name="connsiteY277" fmla="*/ 812042 h 4046561"/>
                  <a:gd name="connsiteX278" fmla="*/ 840297 w 3692679"/>
                  <a:gd name="connsiteY278" fmla="*/ 798394 h 4046561"/>
                  <a:gd name="connsiteX279" fmla="*/ 826649 w 3692679"/>
                  <a:gd name="connsiteY279" fmla="*/ 777922 h 4046561"/>
                  <a:gd name="connsiteX280" fmla="*/ 785706 w 3692679"/>
                  <a:gd name="connsiteY280" fmla="*/ 757451 h 4046561"/>
                  <a:gd name="connsiteX281" fmla="*/ 806211 w 3692679"/>
                  <a:gd name="connsiteY281" fmla="*/ 737041 h 4046561"/>
                  <a:gd name="connsiteX282" fmla="*/ 799353 w 3692679"/>
                  <a:gd name="connsiteY282" fmla="*/ 702860 h 4046561"/>
                  <a:gd name="connsiteX283" fmla="*/ 819825 w 3692679"/>
                  <a:gd name="connsiteY283" fmla="*/ 689212 h 4046561"/>
                  <a:gd name="connsiteX284" fmla="*/ 847121 w 3692679"/>
                  <a:gd name="connsiteY284" fmla="*/ 675564 h 4046561"/>
                  <a:gd name="connsiteX285" fmla="*/ 942655 w 3692679"/>
                  <a:gd name="connsiteY285" fmla="*/ 580030 h 4046561"/>
                  <a:gd name="connsiteX286" fmla="*/ 963127 w 3692679"/>
                  <a:gd name="connsiteY286" fmla="*/ 532263 h 4046561"/>
                  <a:gd name="connsiteX287" fmla="*/ 983598 w 3692679"/>
                  <a:gd name="connsiteY287" fmla="*/ 511791 h 4046561"/>
                  <a:gd name="connsiteX288" fmla="*/ 1004070 w 3692679"/>
                  <a:gd name="connsiteY288" fmla="*/ 464024 h 4046561"/>
                  <a:gd name="connsiteX289" fmla="*/ 1017718 w 3692679"/>
                  <a:gd name="connsiteY289" fmla="*/ 423080 h 4046561"/>
                  <a:gd name="connsiteX290" fmla="*/ 1031365 w 3692679"/>
                  <a:gd name="connsiteY290" fmla="*/ 382137 h 4046561"/>
                  <a:gd name="connsiteX291" fmla="*/ 1038189 w 3692679"/>
                  <a:gd name="connsiteY291" fmla="*/ 354842 h 4046561"/>
                  <a:gd name="connsiteX292" fmla="*/ 1017718 w 3692679"/>
                  <a:gd name="connsiteY292" fmla="*/ 313898 h 4046561"/>
                  <a:gd name="connsiteX293" fmla="*/ 997246 w 3692679"/>
                  <a:gd name="connsiteY293" fmla="*/ 307074 h 4046561"/>
                  <a:gd name="connsiteX294" fmla="*/ 976774 w 3692679"/>
                  <a:gd name="connsiteY294" fmla="*/ 293427 h 4046561"/>
                  <a:gd name="connsiteX295" fmla="*/ 853944 w 3692679"/>
                  <a:gd name="connsiteY295" fmla="*/ 266131 h 4046561"/>
                  <a:gd name="connsiteX296" fmla="*/ 785706 w 3692679"/>
                  <a:gd name="connsiteY296" fmla="*/ 245660 h 4046561"/>
                  <a:gd name="connsiteX297" fmla="*/ 737938 w 3692679"/>
                  <a:gd name="connsiteY297" fmla="*/ 232012 h 4046561"/>
                  <a:gd name="connsiteX298" fmla="*/ 696995 w 3692679"/>
                  <a:gd name="connsiteY298" fmla="*/ 218364 h 4046561"/>
                  <a:gd name="connsiteX299" fmla="*/ 656052 w 3692679"/>
                  <a:gd name="connsiteY299" fmla="*/ 204716 h 4046561"/>
                  <a:gd name="connsiteX300" fmla="*/ 615109 w 3692679"/>
                  <a:gd name="connsiteY300" fmla="*/ 191068 h 4046561"/>
                  <a:gd name="connsiteX301" fmla="*/ 642457 w 3692679"/>
                  <a:gd name="connsiteY301" fmla="*/ 109204 h 4046561"/>
                  <a:gd name="connsiteX302" fmla="*/ 581060 w 3692679"/>
                  <a:gd name="connsiteY302" fmla="*/ 68261 h 4046561"/>
                  <a:gd name="connsiteX303" fmla="*/ 512772 w 3692679"/>
                  <a:gd name="connsiteY303" fmla="*/ 34122 h 4046561"/>
                  <a:gd name="connsiteX304" fmla="*/ 451335 w 3692679"/>
                  <a:gd name="connsiteY304" fmla="*/ 27295 h 4046561"/>
                  <a:gd name="connsiteX305" fmla="*/ 444512 w 3692679"/>
                  <a:gd name="connsiteY305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29258 w 3692679"/>
                  <a:gd name="connsiteY267" fmla="*/ 1044054 h 4046561"/>
                  <a:gd name="connsiteX268" fmla="*/ 1167843 w 3692679"/>
                  <a:gd name="connsiteY268" fmla="*/ 1009934 h 4046561"/>
                  <a:gd name="connsiteX269" fmla="*/ 1154195 w 3692679"/>
                  <a:gd name="connsiteY269" fmla="*/ 989463 h 4046561"/>
                  <a:gd name="connsiteX270" fmla="*/ 1133724 w 3692679"/>
                  <a:gd name="connsiteY270" fmla="*/ 982639 h 4046561"/>
                  <a:gd name="connsiteX271" fmla="*/ 1092780 w 3692679"/>
                  <a:gd name="connsiteY271" fmla="*/ 955343 h 4046561"/>
                  <a:gd name="connsiteX272" fmla="*/ 1051837 w 3692679"/>
                  <a:gd name="connsiteY272" fmla="*/ 928048 h 4046561"/>
                  <a:gd name="connsiteX273" fmla="*/ 1031365 w 3692679"/>
                  <a:gd name="connsiteY273" fmla="*/ 914400 h 4046561"/>
                  <a:gd name="connsiteX274" fmla="*/ 1010894 w 3692679"/>
                  <a:gd name="connsiteY274" fmla="*/ 907576 h 4046561"/>
                  <a:gd name="connsiteX275" fmla="*/ 942655 w 3692679"/>
                  <a:gd name="connsiteY275" fmla="*/ 859809 h 4046561"/>
                  <a:gd name="connsiteX276" fmla="*/ 922183 w 3692679"/>
                  <a:gd name="connsiteY276" fmla="*/ 852985 h 4046561"/>
                  <a:gd name="connsiteX277" fmla="*/ 860768 w 3692679"/>
                  <a:gd name="connsiteY277" fmla="*/ 812042 h 4046561"/>
                  <a:gd name="connsiteX278" fmla="*/ 840297 w 3692679"/>
                  <a:gd name="connsiteY278" fmla="*/ 798394 h 4046561"/>
                  <a:gd name="connsiteX279" fmla="*/ 826649 w 3692679"/>
                  <a:gd name="connsiteY279" fmla="*/ 777922 h 4046561"/>
                  <a:gd name="connsiteX280" fmla="*/ 785706 w 3692679"/>
                  <a:gd name="connsiteY280" fmla="*/ 757451 h 4046561"/>
                  <a:gd name="connsiteX281" fmla="*/ 799353 w 3692679"/>
                  <a:gd name="connsiteY281" fmla="*/ 702860 h 4046561"/>
                  <a:gd name="connsiteX282" fmla="*/ 819825 w 3692679"/>
                  <a:gd name="connsiteY282" fmla="*/ 689212 h 4046561"/>
                  <a:gd name="connsiteX283" fmla="*/ 847121 w 3692679"/>
                  <a:gd name="connsiteY283" fmla="*/ 675564 h 4046561"/>
                  <a:gd name="connsiteX284" fmla="*/ 942655 w 3692679"/>
                  <a:gd name="connsiteY284" fmla="*/ 580030 h 4046561"/>
                  <a:gd name="connsiteX285" fmla="*/ 963127 w 3692679"/>
                  <a:gd name="connsiteY285" fmla="*/ 532263 h 4046561"/>
                  <a:gd name="connsiteX286" fmla="*/ 983598 w 3692679"/>
                  <a:gd name="connsiteY286" fmla="*/ 511791 h 4046561"/>
                  <a:gd name="connsiteX287" fmla="*/ 1004070 w 3692679"/>
                  <a:gd name="connsiteY287" fmla="*/ 464024 h 4046561"/>
                  <a:gd name="connsiteX288" fmla="*/ 1017718 w 3692679"/>
                  <a:gd name="connsiteY288" fmla="*/ 423080 h 4046561"/>
                  <a:gd name="connsiteX289" fmla="*/ 1031365 w 3692679"/>
                  <a:gd name="connsiteY289" fmla="*/ 382137 h 4046561"/>
                  <a:gd name="connsiteX290" fmla="*/ 1038189 w 3692679"/>
                  <a:gd name="connsiteY290" fmla="*/ 354842 h 4046561"/>
                  <a:gd name="connsiteX291" fmla="*/ 1017718 w 3692679"/>
                  <a:gd name="connsiteY291" fmla="*/ 313898 h 4046561"/>
                  <a:gd name="connsiteX292" fmla="*/ 997246 w 3692679"/>
                  <a:gd name="connsiteY292" fmla="*/ 307074 h 4046561"/>
                  <a:gd name="connsiteX293" fmla="*/ 976774 w 3692679"/>
                  <a:gd name="connsiteY293" fmla="*/ 293427 h 4046561"/>
                  <a:gd name="connsiteX294" fmla="*/ 853944 w 3692679"/>
                  <a:gd name="connsiteY294" fmla="*/ 266131 h 4046561"/>
                  <a:gd name="connsiteX295" fmla="*/ 785706 w 3692679"/>
                  <a:gd name="connsiteY295" fmla="*/ 245660 h 4046561"/>
                  <a:gd name="connsiteX296" fmla="*/ 737938 w 3692679"/>
                  <a:gd name="connsiteY296" fmla="*/ 232012 h 4046561"/>
                  <a:gd name="connsiteX297" fmla="*/ 696995 w 3692679"/>
                  <a:gd name="connsiteY297" fmla="*/ 218364 h 4046561"/>
                  <a:gd name="connsiteX298" fmla="*/ 656052 w 3692679"/>
                  <a:gd name="connsiteY298" fmla="*/ 204716 h 4046561"/>
                  <a:gd name="connsiteX299" fmla="*/ 615109 w 3692679"/>
                  <a:gd name="connsiteY299" fmla="*/ 191068 h 4046561"/>
                  <a:gd name="connsiteX300" fmla="*/ 642457 w 3692679"/>
                  <a:gd name="connsiteY300" fmla="*/ 109204 h 4046561"/>
                  <a:gd name="connsiteX301" fmla="*/ 581060 w 3692679"/>
                  <a:gd name="connsiteY301" fmla="*/ 68261 h 4046561"/>
                  <a:gd name="connsiteX302" fmla="*/ 512772 w 3692679"/>
                  <a:gd name="connsiteY302" fmla="*/ 34122 h 4046561"/>
                  <a:gd name="connsiteX303" fmla="*/ 451335 w 3692679"/>
                  <a:gd name="connsiteY303" fmla="*/ 27295 h 4046561"/>
                  <a:gd name="connsiteX304" fmla="*/ 444512 w 3692679"/>
                  <a:gd name="connsiteY304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29258 w 3692679"/>
                  <a:gd name="connsiteY267" fmla="*/ 1044054 h 4046561"/>
                  <a:gd name="connsiteX268" fmla="*/ 1167843 w 3692679"/>
                  <a:gd name="connsiteY268" fmla="*/ 1009934 h 4046561"/>
                  <a:gd name="connsiteX269" fmla="*/ 1154195 w 3692679"/>
                  <a:gd name="connsiteY269" fmla="*/ 989463 h 4046561"/>
                  <a:gd name="connsiteX270" fmla="*/ 1133724 w 3692679"/>
                  <a:gd name="connsiteY270" fmla="*/ 982639 h 4046561"/>
                  <a:gd name="connsiteX271" fmla="*/ 1092780 w 3692679"/>
                  <a:gd name="connsiteY271" fmla="*/ 955343 h 4046561"/>
                  <a:gd name="connsiteX272" fmla="*/ 1051837 w 3692679"/>
                  <a:gd name="connsiteY272" fmla="*/ 928048 h 4046561"/>
                  <a:gd name="connsiteX273" fmla="*/ 1031365 w 3692679"/>
                  <a:gd name="connsiteY273" fmla="*/ 914400 h 4046561"/>
                  <a:gd name="connsiteX274" fmla="*/ 1010894 w 3692679"/>
                  <a:gd name="connsiteY274" fmla="*/ 907576 h 4046561"/>
                  <a:gd name="connsiteX275" fmla="*/ 942655 w 3692679"/>
                  <a:gd name="connsiteY275" fmla="*/ 859809 h 4046561"/>
                  <a:gd name="connsiteX276" fmla="*/ 922183 w 3692679"/>
                  <a:gd name="connsiteY276" fmla="*/ 852985 h 4046561"/>
                  <a:gd name="connsiteX277" fmla="*/ 860768 w 3692679"/>
                  <a:gd name="connsiteY277" fmla="*/ 812042 h 4046561"/>
                  <a:gd name="connsiteX278" fmla="*/ 840297 w 3692679"/>
                  <a:gd name="connsiteY278" fmla="*/ 798394 h 4046561"/>
                  <a:gd name="connsiteX279" fmla="*/ 785706 w 3692679"/>
                  <a:gd name="connsiteY279" fmla="*/ 757451 h 4046561"/>
                  <a:gd name="connsiteX280" fmla="*/ 799353 w 3692679"/>
                  <a:gd name="connsiteY280" fmla="*/ 702860 h 4046561"/>
                  <a:gd name="connsiteX281" fmla="*/ 819825 w 3692679"/>
                  <a:gd name="connsiteY281" fmla="*/ 689212 h 4046561"/>
                  <a:gd name="connsiteX282" fmla="*/ 847121 w 3692679"/>
                  <a:gd name="connsiteY282" fmla="*/ 675564 h 4046561"/>
                  <a:gd name="connsiteX283" fmla="*/ 942655 w 3692679"/>
                  <a:gd name="connsiteY283" fmla="*/ 580030 h 4046561"/>
                  <a:gd name="connsiteX284" fmla="*/ 963127 w 3692679"/>
                  <a:gd name="connsiteY284" fmla="*/ 532263 h 4046561"/>
                  <a:gd name="connsiteX285" fmla="*/ 983598 w 3692679"/>
                  <a:gd name="connsiteY285" fmla="*/ 511791 h 4046561"/>
                  <a:gd name="connsiteX286" fmla="*/ 1004070 w 3692679"/>
                  <a:gd name="connsiteY286" fmla="*/ 464024 h 4046561"/>
                  <a:gd name="connsiteX287" fmla="*/ 1017718 w 3692679"/>
                  <a:gd name="connsiteY287" fmla="*/ 423080 h 4046561"/>
                  <a:gd name="connsiteX288" fmla="*/ 1031365 w 3692679"/>
                  <a:gd name="connsiteY288" fmla="*/ 382137 h 4046561"/>
                  <a:gd name="connsiteX289" fmla="*/ 1038189 w 3692679"/>
                  <a:gd name="connsiteY289" fmla="*/ 354842 h 4046561"/>
                  <a:gd name="connsiteX290" fmla="*/ 1017718 w 3692679"/>
                  <a:gd name="connsiteY290" fmla="*/ 313898 h 4046561"/>
                  <a:gd name="connsiteX291" fmla="*/ 997246 w 3692679"/>
                  <a:gd name="connsiteY291" fmla="*/ 307074 h 4046561"/>
                  <a:gd name="connsiteX292" fmla="*/ 976774 w 3692679"/>
                  <a:gd name="connsiteY292" fmla="*/ 293427 h 4046561"/>
                  <a:gd name="connsiteX293" fmla="*/ 853944 w 3692679"/>
                  <a:gd name="connsiteY293" fmla="*/ 266131 h 4046561"/>
                  <a:gd name="connsiteX294" fmla="*/ 785706 w 3692679"/>
                  <a:gd name="connsiteY294" fmla="*/ 245660 h 4046561"/>
                  <a:gd name="connsiteX295" fmla="*/ 737938 w 3692679"/>
                  <a:gd name="connsiteY295" fmla="*/ 232012 h 4046561"/>
                  <a:gd name="connsiteX296" fmla="*/ 696995 w 3692679"/>
                  <a:gd name="connsiteY296" fmla="*/ 218364 h 4046561"/>
                  <a:gd name="connsiteX297" fmla="*/ 656052 w 3692679"/>
                  <a:gd name="connsiteY297" fmla="*/ 204716 h 4046561"/>
                  <a:gd name="connsiteX298" fmla="*/ 615109 w 3692679"/>
                  <a:gd name="connsiteY298" fmla="*/ 191068 h 4046561"/>
                  <a:gd name="connsiteX299" fmla="*/ 642457 w 3692679"/>
                  <a:gd name="connsiteY299" fmla="*/ 109204 h 4046561"/>
                  <a:gd name="connsiteX300" fmla="*/ 581060 w 3692679"/>
                  <a:gd name="connsiteY300" fmla="*/ 68261 h 4046561"/>
                  <a:gd name="connsiteX301" fmla="*/ 512772 w 3692679"/>
                  <a:gd name="connsiteY301" fmla="*/ 34122 h 4046561"/>
                  <a:gd name="connsiteX302" fmla="*/ 451335 w 3692679"/>
                  <a:gd name="connsiteY302" fmla="*/ 27295 h 4046561"/>
                  <a:gd name="connsiteX303" fmla="*/ 444512 w 3692679"/>
                  <a:gd name="connsiteY303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29258 w 3692679"/>
                  <a:gd name="connsiteY267" fmla="*/ 1044054 h 4046561"/>
                  <a:gd name="connsiteX268" fmla="*/ 1167843 w 3692679"/>
                  <a:gd name="connsiteY268" fmla="*/ 1009934 h 4046561"/>
                  <a:gd name="connsiteX269" fmla="*/ 1154195 w 3692679"/>
                  <a:gd name="connsiteY269" fmla="*/ 989463 h 4046561"/>
                  <a:gd name="connsiteX270" fmla="*/ 1133724 w 3692679"/>
                  <a:gd name="connsiteY270" fmla="*/ 982639 h 4046561"/>
                  <a:gd name="connsiteX271" fmla="*/ 1092780 w 3692679"/>
                  <a:gd name="connsiteY271" fmla="*/ 955343 h 4046561"/>
                  <a:gd name="connsiteX272" fmla="*/ 1051837 w 3692679"/>
                  <a:gd name="connsiteY272" fmla="*/ 928048 h 4046561"/>
                  <a:gd name="connsiteX273" fmla="*/ 1031365 w 3692679"/>
                  <a:gd name="connsiteY273" fmla="*/ 914400 h 4046561"/>
                  <a:gd name="connsiteX274" fmla="*/ 1010894 w 3692679"/>
                  <a:gd name="connsiteY274" fmla="*/ 907576 h 4046561"/>
                  <a:gd name="connsiteX275" fmla="*/ 942655 w 3692679"/>
                  <a:gd name="connsiteY275" fmla="*/ 859809 h 4046561"/>
                  <a:gd name="connsiteX276" fmla="*/ 922183 w 3692679"/>
                  <a:gd name="connsiteY276" fmla="*/ 852985 h 4046561"/>
                  <a:gd name="connsiteX277" fmla="*/ 860768 w 3692679"/>
                  <a:gd name="connsiteY277" fmla="*/ 812042 h 4046561"/>
                  <a:gd name="connsiteX278" fmla="*/ 840297 w 3692679"/>
                  <a:gd name="connsiteY278" fmla="*/ 798394 h 4046561"/>
                  <a:gd name="connsiteX279" fmla="*/ 799353 w 3692679"/>
                  <a:gd name="connsiteY279" fmla="*/ 702860 h 4046561"/>
                  <a:gd name="connsiteX280" fmla="*/ 819825 w 3692679"/>
                  <a:gd name="connsiteY280" fmla="*/ 689212 h 4046561"/>
                  <a:gd name="connsiteX281" fmla="*/ 847121 w 3692679"/>
                  <a:gd name="connsiteY281" fmla="*/ 675564 h 4046561"/>
                  <a:gd name="connsiteX282" fmla="*/ 942655 w 3692679"/>
                  <a:gd name="connsiteY282" fmla="*/ 580030 h 4046561"/>
                  <a:gd name="connsiteX283" fmla="*/ 963127 w 3692679"/>
                  <a:gd name="connsiteY283" fmla="*/ 532263 h 4046561"/>
                  <a:gd name="connsiteX284" fmla="*/ 983598 w 3692679"/>
                  <a:gd name="connsiteY284" fmla="*/ 511791 h 4046561"/>
                  <a:gd name="connsiteX285" fmla="*/ 1004070 w 3692679"/>
                  <a:gd name="connsiteY285" fmla="*/ 464024 h 4046561"/>
                  <a:gd name="connsiteX286" fmla="*/ 1017718 w 3692679"/>
                  <a:gd name="connsiteY286" fmla="*/ 423080 h 4046561"/>
                  <a:gd name="connsiteX287" fmla="*/ 1031365 w 3692679"/>
                  <a:gd name="connsiteY287" fmla="*/ 382137 h 4046561"/>
                  <a:gd name="connsiteX288" fmla="*/ 1038189 w 3692679"/>
                  <a:gd name="connsiteY288" fmla="*/ 354842 h 4046561"/>
                  <a:gd name="connsiteX289" fmla="*/ 1017718 w 3692679"/>
                  <a:gd name="connsiteY289" fmla="*/ 313898 h 4046561"/>
                  <a:gd name="connsiteX290" fmla="*/ 997246 w 3692679"/>
                  <a:gd name="connsiteY290" fmla="*/ 307074 h 4046561"/>
                  <a:gd name="connsiteX291" fmla="*/ 976774 w 3692679"/>
                  <a:gd name="connsiteY291" fmla="*/ 293427 h 4046561"/>
                  <a:gd name="connsiteX292" fmla="*/ 853944 w 3692679"/>
                  <a:gd name="connsiteY292" fmla="*/ 266131 h 4046561"/>
                  <a:gd name="connsiteX293" fmla="*/ 785706 w 3692679"/>
                  <a:gd name="connsiteY293" fmla="*/ 245660 h 4046561"/>
                  <a:gd name="connsiteX294" fmla="*/ 737938 w 3692679"/>
                  <a:gd name="connsiteY294" fmla="*/ 232012 h 4046561"/>
                  <a:gd name="connsiteX295" fmla="*/ 696995 w 3692679"/>
                  <a:gd name="connsiteY295" fmla="*/ 218364 h 4046561"/>
                  <a:gd name="connsiteX296" fmla="*/ 656052 w 3692679"/>
                  <a:gd name="connsiteY296" fmla="*/ 204716 h 4046561"/>
                  <a:gd name="connsiteX297" fmla="*/ 615109 w 3692679"/>
                  <a:gd name="connsiteY297" fmla="*/ 191068 h 4046561"/>
                  <a:gd name="connsiteX298" fmla="*/ 642457 w 3692679"/>
                  <a:gd name="connsiteY298" fmla="*/ 109204 h 4046561"/>
                  <a:gd name="connsiteX299" fmla="*/ 581060 w 3692679"/>
                  <a:gd name="connsiteY299" fmla="*/ 68261 h 4046561"/>
                  <a:gd name="connsiteX300" fmla="*/ 512772 w 3692679"/>
                  <a:gd name="connsiteY300" fmla="*/ 34122 h 4046561"/>
                  <a:gd name="connsiteX301" fmla="*/ 451335 w 3692679"/>
                  <a:gd name="connsiteY301" fmla="*/ 27295 h 4046561"/>
                  <a:gd name="connsiteX302" fmla="*/ 444512 w 3692679"/>
                  <a:gd name="connsiteY302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29258 w 3692679"/>
                  <a:gd name="connsiteY267" fmla="*/ 1044054 h 4046561"/>
                  <a:gd name="connsiteX268" fmla="*/ 1167843 w 3692679"/>
                  <a:gd name="connsiteY268" fmla="*/ 1009934 h 4046561"/>
                  <a:gd name="connsiteX269" fmla="*/ 1154195 w 3692679"/>
                  <a:gd name="connsiteY269" fmla="*/ 989463 h 4046561"/>
                  <a:gd name="connsiteX270" fmla="*/ 1133724 w 3692679"/>
                  <a:gd name="connsiteY270" fmla="*/ 982639 h 4046561"/>
                  <a:gd name="connsiteX271" fmla="*/ 1092780 w 3692679"/>
                  <a:gd name="connsiteY271" fmla="*/ 955343 h 4046561"/>
                  <a:gd name="connsiteX272" fmla="*/ 1051837 w 3692679"/>
                  <a:gd name="connsiteY272" fmla="*/ 928048 h 4046561"/>
                  <a:gd name="connsiteX273" fmla="*/ 1031365 w 3692679"/>
                  <a:gd name="connsiteY273" fmla="*/ 914400 h 4046561"/>
                  <a:gd name="connsiteX274" fmla="*/ 1010894 w 3692679"/>
                  <a:gd name="connsiteY274" fmla="*/ 907576 h 4046561"/>
                  <a:gd name="connsiteX275" fmla="*/ 942655 w 3692679"/>
                  <a:gd name="connsiteY275" fmla="*/ 859809 h 4046561"/>
                  <a:gd name="connsiteX276" fmla="*/ 922183 w 3692679"/>
                  <a:gd name="connsiteY276" fmla="*/ 852985 h 4046561"/>
                  <a:gd name="connsiteX277" fmla="*/ 860768 w 3692679"/>
                  <a:gd name="connsiteY277" fmla="*/ 812042 h 4046561"/>
                  <a:gd name="connsiteX278" fmla="*/ 840297 w 3692679"/>
                  <a:gd name="connsiteY278" fmla="*/ 798394 h 4046561"/>
                  <a:gd name="connsiteX279" fmla="*/ 799353 w 3692679"/>
                  <a:gd name="connsiteY279" fmla="*/ 702860 h 4046561"/>
                  <a:gd name="connsiteX280" fmla="*/ 819825 w 3692679"/>
                  <a:gd name="connsiteY280" fmla="*/ 689212 h 4046561"/>
                  <a:gd name="connsiteX281" fmla="*/ 942655 w 3692679"/>
                  <a:gd name="connsiteY281" fmla="*/ 580030 h 4046561"/>
                  <a:gd name="connsiteX282" fmla="*/ 963127 w 3692679"/>
                  <a:gd name="connsiteY282" fmla="*/ 532263 h 4046561"/>
                  <a:gd name="connsiteX283" fmla="*/ 983598 w 3692679"/>
                  <a:gd name="connsiteY283" fmla="*/ 511791 h 4046561"/>
                  <a:gd name="connsiteX284" fmla="*/ 1004070 w 3692679"/>
                  <a:gd name="connsiteY284" fmla="*/ 464024 h 4046561"/>
                  <a:gd name="connsiteX285" fmla="*/ 1017718 w 3692679"/>
                  <a:gd name="connsiteY285" fmla="*/ 423080 h 4046561"/>
                  <a:gd name="connsiteX286" fmla="*/ 1031365 w 3692679"/>
                  <a:gd name="connsiteY286" fmla="*/ 382137 h 4046561"/>
                  <a:gd name="connsiteX287" fmla="*/ 1038189 w 3692679"/>
                  <a:gd name="connsiteY287" fmla="*/ 354842 h 4046561"/>
                  <a:gd name="connsiteX288" fmla="*/ 1017718 w 3692679"/>
                  <a:gd name="connsiteY288" fmla="*/ 313898 h 4046561"/>
                  <a:gd name="connsiteX289" fmla="*/ 997246 w 3692679"/>
                  <a:gd name="connsiteY289" fmla="*/ 307074 h 4046561"/>
                  <a:gd name="connsiteX290" fmla="*/ 976774 w 3692679"/>
                  <a:gd name="connsiteY290" fmla="*/ 293427 h 4046561"/>
                  <a:gd name="connsiteX291" fmla="*/ 853944 w 3692679"/>
                  <a:gd name="connsiteY291" fmla="*/ 266131 h 4046561"/>
                  <a:gd name="connsiteX292" fmla="*/ 785706 w 3692679"/>
                  <a:gd name="connsiteY292" fmla="*/ 245660 h 4046561"/>
                  <a:gd name="connsiteX293" fmla="*/ 737938 w 3692679"/>
                  <a:gd name="connsiteY293" fmla="*/ 232012 h 4046561"/>
                  <a:gd name="connsiteX294" fmla="*/ 696995 w 3692679"/>
                  <a:gd name="connsiteY294" fmla="*/ 218364 h 4046561"/>
                  <a:gd name="connsiteX295" fmla="*/ 656052 w 3692679"/>
                  <a:gd name="connsiteY295" fmla="*/ 204716 h 4046561"/>
                  <a:gd name="connsiteX296" fmla="*/ 615109 w 3692679"/>
                  <a:gd name="connsiteY296" fmla="*/ 191068 h 4046561"/>
                  <a:gd name="connsiteX297" fmla="*/ 642457 w 3692679"/>
                  <a:gd name="connsiteY297" fmla="*/ 109204 h 4046561"/>
                  <a:gd name="connsiteX298" fmla="*/ 581060 w 3692679"/>
                  <a:gd name="connsiteY298" fmla="*/ 68261 h 4046561"/>
                  <a:gd name="connsiteX299" fmla="*/ 512772 w 3692679"/>
                  <a:gd name="connsiteY299" fmla="*/ 34122 h 4046561"/>
                  <a:gd name="connsiteX300" fmla="*/ 451335 w 3692679"/>
                  <a:gd name="connsiteY300" fmla="*/ 27295 h 4046561"/>
                  <a:gd name="connsiteX301" fmla="*/ 444512 w 3692679"/>
                  <a:gd name="connsiteY301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29258 w 3692679"/>
                  <a:gd name="connsiteY267" fmla="*/ 1044054 h 4046561"/>
                  <a:gd name="connsiteX268" fmla="*/ 1167843 w 3692679"/>
                  <a:gd name="connsiteY268" fmla="*/ 1009934 h 4046561"/>
                  <a:gd name="connsiteX269" fmla="*/ 1154195 w 3692679"/>
                  <a:gd name="connsiteY269" fmla="*/ 989463 h 4046561"/>
                  <a:gd name="connsiteX270" fmla="*/ 1133724 w 3692679"/>
                  <a:gd name="connsiteY270" fmla="*/ 982639 h 4046561"/>
                  <a:gd name="connsiteX271" fmla="*/ 1092780 w 3692679"/>
                  <a:gd name="connsiteY271" fmla="*/ 955343 h 4046561"/>
                  <a:gd name="connsiteX272" fmla="*/ 1051837 w 3692679"/>
                  <a:gd name="connsiteY272" fmla="*/ 928048 h 4046561"/>
                  <a:gd name="connsiteX273" fmla="*/ 1031365 w 3692679"/>
                  <a:gd name="connsiteY273" fmla="*/ 914400 h 4046561"/>
                  <a:gd name="connsiteX274" fmla="*/ 1010894 w 3692679"/>
                  <a:gd name="connsiteY274" fmla="*/ 907576 h 4046561"/>
                  <a:gd name="connsiteX275" fmla="*/ 942655 w 3692679"/>
                  <a:gd name="connsiteY275" fmla="*/ 859809 h 4046561"/>
                  <a:gd name="connsiteX276" fmla="*/ 922183 w 3692679"/>
                  <a:gd name="connsiteY276" fmla="*/ 852985 h 4046561"/>
                  <a:gd name="connsiteX277" fmla="*/ 860768 w 3692679"/>
                  <a:gd name="connsiteY277" fmla="*/ 812042 h 4046561"/>
                  <a:gd name="connsiteX278" fmla="*/ 840297 w 3692679"/>
                  <a:gd name="connsiteY278" fmla="*/ 798394 h 4046561"/>
                  <a:gd name="connsiteX279" fmla="*/ 799353 w 3692679"/>
                  <a:gd name="connsiteY279" fmla="*/ 702860 h 4046561"/>
                  <a:gd name="connsiteX280" fmla="*/ 942655 w 3692679"/>
                  <a:gd name="connsiteY280" fmla="*/ 580030 h 4046561"/>
                  <a:gd name="connsiteX281" fmla="*/ 963127 w 3692679"/>
                  <a:gd name="connsiteY281" fmla="*/ 532263 h 4046561"/>
                  <a:gd name="connsiteX282" fmla="*/ 983598 w 3692679"/>
                  <a:gd name="connsiteY282" fmla="*/ 511791 h 4046561"/>
                  <a:gd name="connsiteX283" fmla="*/ 1004070 w 3692679"/>
                  <a:gd name="connsiteY283" fmla="*/ 464024 h 4046561"/>
                  <a:gd name="connsiteX284" fmla="*/ 1017718 w 3692679"/>
                  <a:gd name="connsiteY284" fmla="*/ 423080 h 4046561"/>
                  <a:gd name="connsiteX285" fmla="*/ 1031365 w 3692679"/>
                  <a:gd name="connsiteY285" fmla="*/ 382137 h 4046561"/>
                  <a:gd name="connsiteX286" fmla="*/ 1038189 w 3692679"/>
                  <a:gd name="connsiteY286" fmla="*/ 354842 h 4046561"/>
                  <a:gd name="connsiteX287" fmla="*/ 1017718 w 3692679"/>
                  <a:gd name="connsiteY287" fmla="*/ 313898 h 4046561"/>
                  <a:gd name="connsiteX288" fmla="*/ 997246 w 3692679"/>
                  <a:gd name="connsiteY288" fmla="*/ 307074 h 4046561"/>
                  <a:gd name="connsiteX289" fmla="*/ 976774 w 3692679"/>
                  <a:gd name="connsiteY289" fmla="*/ 293427 h 4046561"/>
                  <a:gd name="connsiteX290" fmla="*/ 853944 w 3692679"/>
                  <a:gd name="connsiteY290" fmla="*/ 266131 h 4046561"/>
                  <a:gd name="connsiteX291" fmla="*/ 785706 w 3692679"/>
                  <a:gd name="connsiteY291" fmla="*/ 245660 h 4046561"/>
                  <a:gd name="connsiteX292" fmla="*/ 737938 w 3692679"/>
                  <a:gd name="connsiteY292" fmla="*/ 232012 h 4046561"/>
                  <a:gd name="connsiteX293" fmla="*/ 696995 w 3692679"/>
                  <a:gd name="connsiteY293" fmla="*/ 218364 h 4046561"/>
                  <a:gd name="connsiteX294" fmla="*/ 656052 w 3692679"/>
                  <a:gd name="connsiteY294" fmla="*/ 204716 h 4046561"/>
                  <a:gd name="connsiteX295" fmla="*/ 615109 w 3692679"/>
                  <a:gd name="connsiteY295" fmla="*/ 191068 h 4046561"/>
                  <a:gd name="connsiteX296" fmla="*/ 642457 w 3692679"/>
                  <a:gd name="connsiteY296" fmla="*/ 109204 h 4046561"/>
                  <a:gd name="connsiteX297" fmla="*/ 581060 w 3692679"/>
                  <a:gd name="connsiteY297" fmla="*/ 68261 h 4046561"/>
                  <a:gd name="connsiteX298" fmla="*/ 512772 w 3692679"/>
                  <a:gd name="connsiteY298" fmla="*/ 34122 h 4046561"/>
                  <a:gd name="connsiteX299" fmla="*/ 451335 w 3692679"/>
                  <a:gd name="connsiteY299" fmla="*/ 27295 h 4046561"/>
                  <a:gd name="connsiteX300" fmla="*/ 444512 w 3692679"/>
                  <a:gd name="connsiteY300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29258 w 3692679"/>
                  <a:gd name="connsiteY267" fmla="*/ 1044054 h 4046561"/>
                  <a:gd name="connsiteX268" fmla="*/ 1167843 w 3692679"/>
                  <a:gd name="connsiteY268" fmla="*/ 1009934 h 4046561"/>
                  <a:gd name="connsiteX269" fmla="*/ 1154195 w 3692679"/>
                  <a:gd name="connsiteY269" fmla="*/ 989463 h 4046561"/>
                  <a:gd name="connsiteX270" fmla="*/ 1133724 w 3692679"/>
                  <a:gd name="connsiteY270" fmla="*/ 982639 h 4046561"/>
                  <a:gd name="connsiteX271" fmla="*/ 1092780 w 3692679"/>
                  <a:gd name="connsiteY271" fmla="*/ 955343 h 4046561"/>
                  <a:gd name="connsiteX272" fmla="*/ 1051837 w 3692679"/>
                  <a:gd name="connsiteY272" fmla="*/ 928048 h 4046561"/>
                  <a:gd name="connsiteX273" fmla="*/ 1031365 w 3692679"/>
                  <a:gd name="connsiteY273" fmla="*/ 914400 h 4046561"/>
                  <a:gd name="connsiteX274" fmla="*/ 1010894 w 3692679"/>
                  <a:gd name="connsiteY274" fmla="*/ 907576 h 4046561"/>
                  <a:gd name="connsiteX275" fmla="*/ 942655 w 3692679"/>
                  <a:gd name="connsiteY275" fmla="*/ 859809 h 4046561"/>
                  <a:gd name="connsiteX276" fmla="*/ 922183 w 3692679"/>
                  <a:gd name="connsiteY276" fmla="*/ 852985 h 4046561"/>
                  <a:gd name="connsiteX277" fmla="*/ 860768 w 3692679"/>
                  <a:gd name="connsiteY277" fmla="*/ 812042 h 4046561"/>
                  <a:gd name="connsiteX278" fmla="*/ 799353 w 3692679"/>
                  <a:gd name="connsiteY278" fmla="*/ 702860 h 4046561"/>
                  <a:gd name="connsiteX279" fmla="*/ 942655 w 3692679"/>
                  <a:gd name="connsiteY279" fmla="*/ 580030 h 4046561"/>
                  <a:gd name="connsiteX280" fmla="*/ 963127 w 3692679"/>
                  <a:gd name="connsiteY280" fmla="*/ 532263 h 4046561"/>
                  <a:gd name="connsiteX281" fmla="*/ 983598 w 3692679"/>
                  <a:gd name="connsiteY281" fmla="*/ 511791 h 4046561"/>
                  <a:gd name="connsiteX282" fmla="*/ 1004070 w 3692679"/>
                  <a:gd name="connsiteY282" fmla="*/ 464024 h 4046561"/>
                  <a:gd name="connsiteX283" fmla="*/ 1017718 w 3692679"/>
                  <a:gd name="connsiteY283" fmla="*/ 423080 h 4046561"/>
                  <a:gd name="connsiteX284" fmla="*/ 1031365 w 3692679"/>
                  <a:gd name="connsiteY284" fmla="*/ 382137 h 4046561"/>
                  <a:gd name="connsiteX285" fmla="*/ 1038189 w 3692679"/>
                  <a:gd name="connsiteY285" fmla="*/ 354842 h 4046561"/>
                  <a:gd name="connsiteX286" fmla="*/ 1017718 w 3692679"/>
                  <a:gd name="connsiteY286" fmla="*/ 313898 h 4046561"/>
                  <a:gd name="connsiteX287" fmla="*/ 997246 w 3692679"/>
                  <a:gd name="connsiteY287" fmla="*/ 307074 h 4046561"/>
                  <a:gd name="connsiteX288" fmla="*/ 976774 w 3692679"/>
                  <a:gd name="connsiteY288" fmla="*/ 293427 h 4046561"/>
                  <a:gd name="connsiteX289" fmla="*/ 853944 w 3692679"/>
                  <a:gd name="connsiteY289" fmla="*/ 266131 h 4046561"/>
                  <a:gd name="connsiteX290" fmla="*/ 785706 w 3692679"/>
                  <a:gd name="connsiteY290" fmla="*/ 245660 h 4046561"/>
                  <a:gd name="connsiteX291" fmla="*/ 737938 w 3692679"/>
                  <a:gd name="connsiteY291" fmla="*/ 232012 h 4046561"/>
                  <a:gd name="connsiteX292" fmla="*/ 696995 w 3692679"/>
                  <a:gd name="connsiteY292" fmla="*/ 218364 h 4046561"/>
                  <a:gd name="connsiteX293" fmla="*/ 656052 w 3692679"/>
                  <a:gd name="connsiteY293" fmla="*/ 204716 h 4046561"/>
                  <a:gd name="connsiteX294" fmla="*/ 615109 w 3692679"/>
                  <a:gd name="connsiteY294" fmla="*/ 191068 h 4046561"/>
                  <a:gd name="connsiteX295" fmla="*/ 642457 w 3692679"/>
                  <a:gd name="connsiteY295" fmla="*/ 109204 h 4046561"/>
                  <a:gd name="connsiteX296" fmla="*/ 581060 w 3692679"/>
                  <a:gd name="connsiteY296" fmla="*/ 68261 h 4046561"/>
                  <a:gd name="connsiteX297" fmla="*/ 512772 w 3692679"/>
                  <a:gd name="connsiteY297" fmla="*/ 34122 h 4046561"/>
                  <a:gd name="connsiteX298" fmla="*/ 451335 w 3692679"/>
                  <a:gd name="connsiteY298" fmla="*/ 27295 h 4046561"/>
                  <a:gd name="connsiteX299" fmla="*/ 444512 w 3692679"/>
                  <a:gd name="connsiteY299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29258 w 3692679"/>
                  <a:gd name="connsiteY267" fmla="*/ 1044054 h 4046561"/>
                  <a:gd name="connsiteX268" fmla="*/ 1167843 w 3692679"/>
                  <a:gd name="connsiteY268" fmla="*/ 1009934 h 4046561"/>
                  <a:gd name="connsiteX269" fmla="*/ 1154195 w 3692679"/>
                  <a:gd name="connsiteY269" fmla="*/ 989463 h 4046561"/>
                  <a:gd name="connsiteX270" fmla="*/ 1133724 w 3692679"/>
                  <a:gd name="connsiteY270" fmla="*/ 982639 h 4046561"/>
                  <a:gd name="connsiteX271" fmla="*/ 1092780 w 3692679"/>
                  <a:gd name="connsiteY271" fmla="*/ 955343 h 4046561"/>
                  <a:gd name="connsiteX272" fmla="*/ 1051837 w 3692679"/>
                  <a:gd name="connsiteY272" fmla="*/ 928048 h 4046561"/>
                  <a:gd name="connsiteX273" fmla="*/ 1031365 w 3692679"/>
                  <a:gd name="connsiteY273" fmla="*/ 914400 h 4046561"/>
                  <a:gd name="connsiteX274" fmla="*/ 1010894 w 3692679"/>
                  <a:gd name="connsiteY274" fmla="*/ 907576 h 4046561"/>
                  <a:gd name="connsiteX275" fmla="*/ 942655 w 3692679"/>
                  <a:gd name="connsiteY275" fmla="*/ 859809 h 4046561"/>
                  <a:gd name="connsiteX276" fmla="*/ 963166 w 3692679"/>
                  <a:gd name="connsiteY276" fmla="*/ 859881 h 4046561"/>
                  <a:gd name="connsiteX277" fmla="*/ 860768 w 3692679"/>
                  <a:gd name="connsiteY277" fmla="*/ 812042 h 4046561"/>
                  <a:gd name="connsiteX278" fmla="*/ 799353 w 3692679"/>
                  <a:gd name="connsiteY278" fmla="*/ 702860 h 4046561"/>
                  <a:gd name="connsiteX279" fmla="*/ 942655 w 3692679"/>
                  <a:gd name="connsiteY279" fmla="*/ 580030 h 4046561"/>
                  <a:gd name="connsiteX280" fmla="*/ 963127 w 3692679"/>
                  <a:gd name="connsiteY280" fmla="*/ 532263 h 4046561"/>
                  <a:gd name="connsiteX281" fmla="*/ 983598 w 3692679"/>
                  <a:gd name="connsiteY281" fmla="*/ 511791 h 4046561"/>
                  <a:gd name="connsiteX282" fmla="*/ 1004070 w 3692679"/>
                  <a:gd name="connsiteY282" fmla="*/ 464024 h 4046561"/>
                  <a:gd name="connsiteX283" fmla="*/ 1017718 w 3692679"/>
                  <a:gd name="connsiteY283" fmla="*/ 423080 h 4046561"/>
                  <a:gd name="connsiteX284" fmla="*/ 1031365 w 3692679"/>
                  <a:gd name="connsiteY284" fmla="*/ 382137 h 4046561"/>
                  <a:gd name="connsiteX285" fmla="*/ 1038189 w 3692679"/>
                  <a:gd name="connsiteY285" fmla="*/ 354842 h 4046561"/>
                  <a:gd name="connsiteX286" fmla="*/ 1017718 w 3692679"/>
                  <a:gd name="connsiteY286" fmla="*/ 313898 h 4046561"/>
                  <a:gd name="connsiteX287" fmla="*/ 997246 w 3692679"/>
                  <a:gd name="connsiteY287" fmla="*/ 307074 h 4046561"/>
                  <a:gd name="connsiteX288" fmla="*/ 976774 w 3692679"/>
                  <a:gd name="connsiteY288" fmla="*/ 293427 h 4046561"/>
                  <a:gd name="connsiteX289" fmla="*/ 853944 w 3692679"/>
                  <a:gd name="connsiteY289" fmla="*/ 266131 h 4046561"/>
                  <a:gd name="connsiteX290" fmla="*/ 785706 w 3692679"/>
                  <a:gd name="connsiteY290" fmla="*/ 245660 h 4046561"/>
                  <a:gd name="connsiteX291" fmla="*/ 737938 w 3692679"/>
                  <a:gd name="connsiteY291" fmla="*/ 232012 h 4046561"/>
                  <a:gd name="connsiteX292" fmla="*/ 696995 w 3692679"/>
                  <a:gd name="connsiteY292" fmla="*/ 218364 h 4046561"/>
                  <a:gd name="connsiteX293" fmla="*/ 656052 w 3692679"/>
                  <a:gd name="connsiteY293" fmla="*/ 204716 h 4046561"/>
                  <a:gd name="connsiteX294" fmla="*/ 615109 w 3692679"/>
                  <a:gd name="connsiteY294" fmla="*/ 191068 h 4046561"/>
                  <a:gd name="connsiteX295" fmla="*/ 642457 w 3692679"/>
                  <a:gd name="connsiteY295" fmla="*/ 109204 h 4046561"/>
                  <a:gd name="connsiteX296" fmla="*/ 581060 w 3692679"/>
                  <a:gd name="connsiteY296" fmla="*/ 68261 h 4046561"/>
                  <a:gd name="connsiteX297" fmla="*/ 512772 w 3692679"/>
                  <a:gd name="connsiteY297" fmla="*/ 34122 h 4046561"/>
                  <a:gd name="connsiteX298" fmla="*/ 451335 w 3692679"/>
                  <a:gd name="connsiteY298" fmla="*/ 27295 h 4046561"/>
                  <a:gd name="connsiteX299" fmla="*/ 444512 w 3692679"/>
                  <a:gd name="connsiteY299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29258 w 3692679"/>
                  <a:gd name="connsiteY267" fmla="*/ 1044054 h 4046561"/>
                  <a:gd name="connsiteX268" fmla="*/ 1167843 w 3692679"/>
                  <a:gd name="connsiteY268" fmla="*/ 1009934 h 4046561"/>
                  <a:gd name="connsiteX269" fmla="*/ 1154195 w 3692679"/>
                  <a:gd name="connsiteY269" fmla="*/ 989463 h 4046561"/>
                  <a:gd name="connsiteX270" fmla="*/ 1133724 w 3692679"/>
                  <a:gd name="connsiteY270" fmla="*/ 982639 h 4046561"/>
                  <a:gd name="connsiteX271" fmla="*/ 1092780 w 3692679"/>
                  <a:gd name="connsiteY271" fmla="*/ 955343 h 4046561"/>
                  <a:gd name="connsiteX272" fmla="*/ 1051837 w 3692679"/>
                  <a:gd name="connsiteY272" fmla="*/ 928048 h 4046561"/>
                  <a:gd name="connsiteX273" fmla="*/ 1031365 w 3692679"/>
                  <a:gd name="connsiteY273" fmla="*/ 914400 h 4046561"/>
                  <a:gd name="connsiteX274" fmla="*/ 1010894 w 3692679"/>
                  <a:gd name="connsiteY274" fmla="*/ 907576 h 4046561"/>
                  <a:gd name="connsiteX275" fmla="*/ 942655 w 3692679"/>
                  <a:gd name="connsiteY275" fmla="*/ 859809 h 4046561"/>
                  <a:gd name="connsiteX276" fmla="*/ 860768 w 3692679"/>
                  <a:gd name="connsiteY276" fmla="*/ 812042 h 4046561"/>
                  <a:gd name="connsiteX277" fmla="*/ 799353 w 3692679"/>
                  <a:gd name="connsiteY277" fmla="*/ 702860 h 4046561"/>
                  <a:gd name="connsiteX278" fmla="*/ 942655 w 3692679"/>
                  <a:gd name="connsiteY278" fmla="*/ 580030 h 4046561"/>
                  <a:gd name="connsiteX279" fmla="*/ 963127 w 3692679"/>
                  <a:gd name="connsiteY279" fmla="*/ 532263 h 4046561"/>
                  <a:gd name="connsiteX280" fmla="*/ 983598 w 3692679"/>
                  <a:gd name="connsiteY280" fmla="*/ 511791 h 4046561"/>
                  <a:gd name="connsiteX281" fmla="*/ 1004070 w 3692679"/>
                  <a:gd name="connsiteY281" fmla="*/ 464024 h 4046561"/>
                  <a:gd name="connsiteX282" fmla="*/ 1017718 w 3692679"/>
                  <a:gd name="connsiteY282" fmla="*/ 423080 h 4046561"/>
                  <a:gd name="connsiteX283" fmla="*/ 1031365 w 3692679"/>
                  <a:gd name="connsiteY283" fmla="*/ 382137 h 4046561"/>
                  <a:gd name="connsiteX284" fmla="*/ 1038189 w 3692679"/>
                  <a:gd name="connsiteY284" fmla="*/ 354842 h 4046561"/>
                  <a:gd name="connsiteX285" fmla="*/ 1017718 w 3692679"/>
                  <a:gd name="connsiteY285" fmla="*/ 313898 h 4046561"/>
                  <a:gd name="connsiteX286" fmla="*/ 997246 w 3692679"/>
                  <a:gd name="connsiteY286" fmla="*/ 307074 h 4046561"/>
                  <a:gd name="connsiteX287" fmla="*/ 976774 w 3692679"/>
                  <a:gd name="connsiteY287" fmla="*/ 293427 h 4046561"/>
                  <a:gd name="connsiteX288" fmla="*/ 853944 w 3692679"/>
                  <a:gd name="connsiteY288" fmla="*/ 266131 h 4046561"/>
                  <a:gd name="connsiteX289" fmla="*/ 785706 w 3692679"/>
                  <a:gd name="connsiteY289" fmla="*/ 245660 h 4046561"/>
                  <a:gd name="connsiteX290" fmla="*/ 737938 w 3692679"/>
                  <a:gd name="connsiteY290" fmla="*/ 232012 h 4046561"/>
                  <a:gd name="connsiteX291" fmla="*/ 696995 w 3692679"/>
                  <a:gd name="connsiteY291" fmla="*/ 218364 h 4046561"/>
                  <a:gd name="connsiteX292" fmla="*/ 656052 w 3692679"/>
                  <a:gd name="connsiteY292" fmla="*/ 204716 h 4046561"/>
                  <a:gd name="connsiteX293" fmla="*/ 615109 w 3692679"/>
                  <a:gd name="connsiteY293" fmla="*/ 191068 h 4046561"/>
                  <a:gd name="connsiteX294" fmla="*/ 642457 w 3692679"/>
                  <a:gd name="connsiteY294" fmla="*/ 109204 h 4046561"/>
                  <a:gd name="connsiteX295" fmla="*/ 581060 w 3692679"/>
                  <a:gd name="connsiteY295" fmla="*/ 68261 h 4046561"/>
                  <a:gd name="connsiteX296" fmla="*/ 512772 w 3692679"/>
                  <a:gd name="connsiteY296" fmla="*/ 34122 h 4046561"/>
                  <a:gd name="connsiteX297" fmla="*/ 451335 w 3692679"/>
                  <a:gd name="connsiteY297" fmla="*/ 27295 h 4046561"/>
                  <a:gd name="connsiteX298" fmla="*/ 444512 w 3692679"/>
                  <a:gd name="connsiteY298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29258 w 3692679"/>
                  <a:gd name="connsiteY267" fmla="*/ 1044054 h 4046561"/>
                  <a:gd name="connsiteX268" fmla="*/ 1167843 w 3692679"/>
                  <a:gd name="connsiteY268" fmla="*/ 1009934 h 4046561"/>
                  <a:gd name="connsiteX269" fmla="*/ 1154195 w 3692679"/>
                  <a:gd name="connsiteY269" fmla="*/ 989463 h 4046561"/>
                  <a:gd name="connsiteX270" fmla="*/ 1092780 w 3692679"/>
                  <a:gd name="connsiteY270" fmla="*/ 955343 h 4046561"/>
                  <a:gd name="connsiteX271" fmla="*/ 1051837 w 3692679"/>
                  <a:gd name="connsiteY271" fmla="*/ 928048 h 4046561"/>
                  <a:gd name="connsiteX272" fmla="*/ 1031365 w 3692679"/>
                  <a:gd name="connsiteY272" fmla="*/ 914400 h 4046561"/>
                  <a:gd name="connsiteX273" fmla="*/ 1010894 w 3692679"/>
                  <a:gd name="connsiteY273" fmla="*/ 907576 h 4046561"/>
                  <a:gd name="connsiteX274" fmla="*/ 942655 w 3692679"/>
                  <a:gd name="connsiteY274" fmla="*/ 859809 h 4046561"/>
                  <a:gd name="connsiteX275" fmla="*/ 860768 w 3692679"/>
                  <a:gd name="connsiteY275" fmla="*/ 812042 h 4046561"/>
                  <a:gd name="connsiteX276" fmla="*/ 799353 w 3692679"/>
                  <a:gd name="connsiteY276" fmla="*/ 702860 h 4046561"/>
                  <a:gd name="connsiteX277" fmla="*/ 942655 w 3692679"/>
                  <a:gd name="connsiteY277" fmla="*/ 580030 h 4046561"/>
                  <a:gd name="connsiteX278" fmla="*/ 963127 w 3692679"/>
                  <a:gd name="connsiteY278" fmla="*/ 532263 h 4046561"/>
                  <a:gd name="connsiteX279" fmla="*/ 983598 w 3692679"/>
                  <a:gd name="connsiteY279" fmla="*/ 511791 h 4046561"/>
                  <a:gd name="connsiteX280" fmla="*/ 1004070 w 3692679"/>
                  <a:gd name="connsiteY280" fmla="*/ 464024 h 4046561"/>
                  <a:gd name="connsiteX281" fmla="*/ 1017718 w 3692679"/>
                  <a:gd name="connsiteY281" fmla="*/ 423080 h 4046561"/>
                  <a:gd name="connsiteX282" fmla="*/ 1031365 w 3692679"/>
                  <a:gd name="connsiteY282" fmla="*/ 382137 h 4046561"/>
                  <a:gd name="connsiteX283" fmla="*/ 1038189 w 3692679"/>
                  <a:gd name="connsiteY283" fmla="*/ 354842 h 4046561"/>
                  <a:gd name="connsiteX284" fmla="*/ 1017718 w 3692679"/>
                  <a:gd name="connsiteY284" fmla="*/ 313898 h 4046561"/>
                  <a:gd name="connsiteX285" fmla="*/ 997246 w 3692679"/>
                  <a:gd name="connsiteY285" fmla="*/ 307074 h 4046561"/>
                  <a:gd name="connsiteX286" fmla="*/ 976774 w 3692679"/>
                  <a:gd name="connsiteY286" fmla="*/ 293427 h 4046561"/>
                  <a:gd name="connsiteX287" fmla="*/ 853944 w 3692679"/>
                  <a:gd name="connsiteY287" fmla="*/ 266131 h 4046561"/>
                  <a:gd name="connsiteX288" fmla="*/ 785706 w 3692679"/>
                  <a:gd name="connsiteY288" fmla="*/ 245660 h 4046561"/>
                  <a:gd name="connsiteX289" fmla="*/ 737938 w 3692679"/>
                  <a:gd name="connsiteY289" fmla="*/ 232012 h 4046561"/>
                  <a:gd name="connsiteX290" fmla="*/ 696995 w 3692679"/>
                  <a:gd name="connsiteY290" fmla="*/ 218364 h 4046561"/>
                  <a:gd name="connsiteX291" fmla="*/ 656052 w 3692679"/>
                  <a:gd name="connsiteY291" fmla="*/ 204716 h 4046561"/>
                  <a:gd name="connsiteX292" fmla="*/ 615109 w 3692679"/>
                  <a:gd name="connsiteY292" fmla="*/ 191068 h 4046561"/>
                  <a:gd name="connsiteX293" fmla="*/ 642457 w 3692679"/>
                  <a:gd name="connsiteY293" fmla="*/ 109204 h 4046561"/>
                  <a:gd name="connsiteX294" fmla="*/ 581060 w 3692679"/>
                  <a:gd name="connsiteY294" fmla="*/ 68261 h 4046561"/>
                  <a:gd name="connsiteX295" fmla="*/ 512772 w 3692679"/>
                  <a:gd name="connsiteY295" fmla="*/ 34122 h 4046561"/>
                  <a:gd name="connsiteX296" fmla="*/ 451335 w 3692679"/>
                  <a:gd name="connsiteY296" fmla="*/ 27295 h 4046561"/>
                  <a:gd name="connsiteX297" fmla="*/ 444512 w 3692679"/>
                  <a:gd name="connsiteY297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29258 w 3692679"/>
                  <a:gd name="connsiteY267" fmla="*/ 1044054 h 4046561"/>
                  <a:gd name="connsiteX268" fmla="*/ 1167843 w 3692679"/>
                  <a:gd name="connsiteY268" fmla="*/ 1009934 h 4046561"/>
                  <a:gd name="connsiteX269" fmla="*/ 1092780 w 3692679"/>
                  <a:gd name="connsiteY269" fmla="*/ 955343 h 4046561"/>
                  <a:gd name="connsiteX270" fmla="*/ 1051837 w 3692679"/>
                  <a:gd name="connsiteY270" fmla="*/ 928048 h 4046561"/>
                  <a:gd name="connsiteX271" fmla="*/ 1031365 w 3692679"/>
                  <a:gd name="connsiteY271" fmla="*/ 914400 h 4046561"/>
                  <a:gd name="connsiteX272" fmla="*/ 1010894 w 3692679"/>
                  <a:gd name="connsiteY272" fmla="*/ 907576 h 4046561"/>
                  <a:gd name="connsiteX273" fmla="*/ 942655 w 3692679"/>
                  <a:gd name="connsiteY273" fmla="*/ 859809 h 4046561"/>
                  <a:gd name="connsiteX274" fmla="*/ 860768 w 3692679"/>
                  <a:gd name="connsiteY274" fmla="*/ 812042 h 4046561"/>
                  <a:gd name="connsiteX275" fmla="*/ 799353 w 3692679"/>
                  <a:gd name="connsiteY275" fmla="*/ 702860 h 4046561"/>
                  <a:gd name="connsiteX276" fmla="*/ 942655 w 3692679"/>
                  <a:gd name="connsiteY276" fmla="*/ 580030 h 4046561"/>
                  <a:gd name="connsiteX277" fmla="*/ 963127 w 3692679"/>
                  <a:gd name="connsiteY277" fmla="*/ 532263 h 4046561"/>
                  <a:gd name="connsiteX278" fmla="*/ 983598 w 3692679"/>
                  <a:gd name="connsiteY278" fmla="*/ 511791 h 4046561"/>
                  <a:gd name="connsiteX279" fmla="*/ 1004070 w 3692679"/>
                  <a:gd name="connsiteY279" fmla="*/ 464024 h 4046561"/>
                  <a:gd name="connsiteX280" fmla="*/ 1017718 w 3692679"/>
                  <a:gd name="connsiteY280" fmla="*/ 423080 h 4046561"/>
                  <a:gd name="connsiteX281" fmla="*/ 1031365 w 3692679"/>
                  <a:gd name="connsiteY281" fmla="*/ 382137 h 4046561"/>
                  <a:gd name="connsiteX282" fmla="*/ 1038189 w 3692679"/>
                  <a:gd name="connsiteY282" fmla="*/ 354842 h 4046561"/>
                  <a:gd name="connsiteX283" fmla="*/ 1017718 w 3692679"/>
                  <a:gd name="connsiteY283" fmla="*/ 313898 h 4046561"/>
                  <a:gd name="connsiteX284" fmla="*/ 997246 w 3692679"/>
                  <a:gd name="connsiteY284" fmla="*/ 307074 h 4046561"/>
                  <a:gd name="connsiteX285" fmla="*/ 976774 w 3692679"/>
                  <a:gd name="connsiteY285" fmla="*/ 293427 h 4046561"/>
                  <a:gd name="connsiteX286" fmla="*/ 853944 w 3692679"/>
                  <a:gd name="connsiteY286" fmla="*/ 266131 h 4046561"/>
                  <a:gd name="connsiteX287" fmla="*/ 785706 w 3692679"/>
                  <a:gd name="connsiteY287" fmla="*/ 245660 h 4046561"/>
                  <a:gd name="connsiteX288" fmla="*/ 737938 w 3692679"/>
                  <a:gd name="connsiteY288" fmla="*/ 232012 h 4046561"/>
                  <a:gd name="connsiteX289" fmla="*/ 696995 w 3692679"/>
                  <a:gd name="connsiteY289" fmla="*/ 218364 h 4046561"/>
                  <a:gd name="connsiteX290" fmla="*/ 656052 w 3692679"/>
                  <a:gd name="connsiteY290" fmla="*/ 204716 h 4046561"/>
                  <a:gd name="connsiteX291" fmla="*/ 615109 w 3692679"/>
                  <a:gd name="connsiteY291" fmla="*/ 191068 h 4046561"/>
                  <a:gd name="connsiteX292" fmla="*/ 642457 w 3692679"/>
                  <a:gd name="connsiteY292" fmla="*/ 109204 h 4046561"/>
                  <a:gd name="connsiteX293" fmla="*/ 581060 w 3692679"/>
                  <a:gd name="connsiteY293" fmla="*/ 68261 h 4046561"/>
                  <a:gd name="connsiteX294" fmla="*/ 512772 w 3692679"/>
                  <a:gd name="connsiteY294" fmla="*/ 34122 h 4046561"/>
                  <a:gd name="connsiteX295" fmla="*/ 451335 w 3692679"/>
                  <a:gd name="connsiteY295" fmla="*/ 27295 h 4046561"/>
                  <a:gd name="connsiteX296" fmla="*/ 444512 w 3692679"/>
                  <a:gd name="connsiteY296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167843 w 3692679"/>
                  <a:gd name="connsiteY267" fmla="*/ 1009934 h 4046561"/>
                  <a:gd name="connsiteX268" fmla="*/ 1092780 w 3692679"/>
                  <a:gd name="connsiteY268" fmla="*/ 955343 h 4046561"/>
                  <a:gd name="connsiteX269" fmla="*/ 1051837 w 3692679"/>
                  <a:gd name="connsiteY269" fmla="*/ 928048 h 4046561"/>
                  <a:gd name="connsiteX270" fmla="*/ 1031365 w 3692679"/>
                  <a:gd name="connsiteY270" fmla="*/ 914400 h 4046561"/>
                  <a:gd name="connsiteX271" fmla="*/ 1010894 w 3692679"/>
                  <a:gd name="connsiteY271" fmla="*/ 907576 h 4046561"/>
                  <a:gd name="connsiteX272" fmla="*/ 942655 w 3692679"/>
                  <a:gd name="connsiteY272" fmla="*/ 859809 h 4046561"/>
                  <a:gd name="connsiteX273" fmla="*/ 860768 w 3692679"/>
                  <a:gd name="connsiteY273" fmla="*/ 812042 h 4046561"/>
                  <a:gd name="connsiteX274" fmla="*/ 799353 w 3692679"/>
                  <a:gd name="connsiteY274" fmla="*/ 702860 h 4046561"/>
                  <a:gd name="connsiteX275" fmla="*/ 942655 w 3692679"/>
                  <a:gd name="connsiteY275" fmla="*/ 580030 h 4046561"/>
                  <a:gd name="connsiteX276" fmla="*/ 963127 w 3692679"/>
                  <a:gd name="connsiteY276" fmla="*/ 532263 h 4046561"/>
                  <a:gd name="connsiteX277" fmla="*/ 983598 w 3692679"/>
                  <a:gd name="connsiteY277" fmla="*/ 511791 h 4046561"/>
                  <a:gd name="connsiteX278" fmla="*/ 1004070 w 3692679"/>
                  <a:gd name="connsiteY278" fmla="*/ 464024 h 4046561"/>
                  <a:gd name="connsiteX279" fmla="*/ 1017718 w 3692679"/>
                  <a:gd name="connsiteY279" fmla="*/ 423080 h 4046561"/>
                  <a:gd name="connsiteX280" fmla="*/ 1031365 w 3692679"/>
                  <a:gd name="connsiteY280" fmla="*/ 382137 h 4046561"/>
                  <a:gd name="connsiteX281" fmla="*/ 1038189 w 3692679"/>
                  <a:gd name="connsiteY281" fmla="*/ 354842 h 4046561"/>
                  <a:gd name="connsiteX282" fmla="*/ 1017718 w 3692679"/>
                  <a:gd name="connsiteY282" fmla="*/ 313898 h 4046561"/>
                  <a:gd name="connsiteX283" fmla="*/ 997246 w 3692679"/>
                  <a:gd name="connsiteY283" fmla="*/ 307074 h 4046561"/>
                  <a:gd name="connsiteX284" fmla="*/ 976774 w 3692679"/>
                  <a:gd name="connsiteY284" fmla="*/ 293427 h 4046561"/>
                  <a:gd name="connsiteX285" fmla="*/ 853944 w 3692679"/>
                  <a:gd name="connsiteY285" fmla="*/ 266131 h 4046561"/>
                  <a:gd name="connsiteX286" fmla="*/ 785706 w 3692679"/>
                  <a:gd name="connsiteY286" fmla="*/ 245660 h 4046561"/>
                  <a:gd name="connsiteX287" fmla="*/ 737938 w 3692679"/>
                  <a:gd name="connsiteY287" fmla="*/ 232012 h 4046561"/>
                  <a:gd name="connsiteX288" fmla="*/ 696995 w 3692679"/>
                  <a:gd name="connsiteY288" fmla="*/ 218364 h 4046561"/>
                  <a:gd name="connsiteX289" fmla="*/ 656052 w 3692679"/>
                  <a:gd name="connsiteY289" fmla="*/ 204716 h 4046561"/>
                  <a:gd name="connsiteX290" fmla="*/ 615109 w 3692679"/>
                  <a:gd name="connsiteY290" fmla="*/ 191068 h 4046561"/>
                  <a:gd name="connsiteX291" fmla="*/ 642457 w 3692679"/>
                  <a:gd name="connsiteY291" fmla="*/ 109204 h 4046561"/>
                  <a:gd name="connsiteX292" fmla="*/ 581060 w 3692679"/>
                  <a:gd name="connsiteY292" fmla="*/ 68261 h 4046561"/>
                  <a:gd name="connsiteX293" fmla="*/ 512772 w 3692679"/>
                  <a:gd name="connsiteY293" fmla="*/ 34122 h 4046561"/>
                  <a:gd name="connsiteX294" fmla="*/ 451335 w 3692679"/>
                  <a:gd name="connsiteY294" fmla="*/ 27295 h 4046561"/>
                  <a:gd name="connsiteX295" fmla="*/ 444512 w 3692679"/>
                  <a:gd name="connsiteY295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167843 w 3692679"/>
                  <a:gd name="connsiteY267" fmla="*/ 1009934 h 4046561"/>
                  <a:gd name="connsiteX268" fmla="*/ 1092780 w 3692679"/>
                  <a:gd name="connsiteY268" fmla="*/ 955343 h 4046561"/>
                  <a:gd name="connsiteX269" fmla="*/ 1051837 w 3692679"/>
                  <a:gd name="connsiteY269" fmla="*/ 928048 h 4046561"/>
                  <a:gd name="connsiteX270" fmla="*/ 1010894 w 3692679"/>
                  <a:gd name="connsiteY270" fmla="*/ 907576 h 4046561"/>
                  <a:gd name="connsiteX271" fmla="*/ 942655 w 3692679"/>
                  <a:gd name="connsiteY271" fmla="*/ 859809 h 4046561"/>
                  <a:gd name="connsiteX272" fmla="*/ 860768 w 3692679"/>
                  <a:gd name="connsiteY272" fmla="*/ 812042 h 4046561"/>
                  <a:gd name="connsiteX273" fmla="*/ 799353 w 3692679"/>
                  <a:gd name="connsiteY273" fmla="*/ 702860 h 4046561"/>
                  <a:gd name="connsiteX274" fmla="*/ 942655 w 3692679"/>
                  <a:gd name="connsiteY274" fmla="*/ 580030 h 4046561"/>
                  <a:gd name="connsiteX275" fmla="*/ 963127 w 3692679"/>
                  <a:gd name="connsiteY275" fmla="*/ 532263 h 4046561"/>
                  <a:gd name="connsiteX276" fmla="*/ 983598 w 3692679"/>
                  <a:gd name="connsiteY276" fmla="*/ 511791 h 4046561"/>
                  <a:gd name="connsiteX277" fmla="*/ 1004070 w 3692679"/>
                  <a:gd name="connsiteY277" fmla="*/ 464024 h 4046561"/>
                  <a:gd name="connsiteX278" fmla="*/ 1017718 w 3692679"/>
                  <a:gd name="connsiteY278" fmla="*/ 423080 h 4046561"/>
                  <a:gd name="connsiteX279" fmla="*/ 1031365 w 3692679"/>
                  <a:gd name="connsiteY279" fmla="*/ 382137 h 4046561"/>
                  <a:gd name="connsiteX280" fmla="*/ 1038189 w 3692679"/>
                  <a:gd name="connsiteY280" fmla="*/ 354842 h 4046561"/>
                  <a:gd name="connsiteX281" fmla="*/ 1017718 w 3692679"/>
                  <a:gd name="connsiteY281" fmla="*/ 313898 h 4046561"/>
                  <a:gd name="connsiteX282" fmla="*/ 997246 w 3692679"/>
                  <a:gd name="connsiteY282" fmla="*/ 307074 h 4046561"/>
                  <a:gd name="connsiteX283" fmla="*/ 976774 w 3692679"/>
                  <a:gd name="connsiteY283" fmla="*/ 293427 h 4046561"/>
                  <a:gd name="connsiteX284" fmla="*/ 853944 w 3692679"/>
                  <a:gd name="connsiteY284" fmla="*/ 266131 h 4046561"/>
                  <a:gd name="connsiteX285" fmla="*/ 785706 w 3692679"/>
                  <a:gd name="connsiteY285" fmla="*/ 245660 h 4046561"/>
                  <a:gd name="connsiteX286" fmla="*/ 737938 w 3692679"/>
                  <a:gd name="connsiteY286" fmla="*/ 232012 h 4046561"/>
                  <a:gd name="connsiteX287" fmla="*/ 696995 w 3692679"/>
                  <a:gd name="connsiteY287" fmla="*/ 218364 h 4046561"/>
                  <a:gd name="connsiteX288" fmla="*/ 656052 w 3692679"/>
                  <a:gd name="connsiteY288" fmla="*/ 204716 h 4046561"/>
                  <a:gd name="connsiteX289" fmla="*/ 615109 w 3692679"/>
                  <a:gd name="connsiteY289" fmla="*/ 191068 h 4046561"/>
                  <a:gd name="connsiteX290" fmla="*/ 642457 w 3692679"/>
                  <a:gd name="connsiteY290" fmla="*/ 109204 h 4046561"/>
                  <a:gd name="connsiteX291" fmla="*/ 581060 w 3692679"/>
                  <a:gd name="connsiteY291" fmla="*/ 68261 h 4046561"/>
                  <a:gd name="connsiteX292" fmla="*/ 512772 w 3692679"/>
                  <a:gd name="connsiteY292" fmla="*/ 34122 h 4046561"/>
                  <a:gd name="connsiteX293" fmla="*/ 451335 w 3692679"/>
                  <a:gd name="connsiteY293" fmla="*/ 27295 h 4046561"/>
                  <a:gd name="connsiteX294" fmla="*/ 444512 w 3692679"/>
                  <a:gd name="connsiteY294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092780 w 3692679"/>
                  <a:gd name="connsiteY268" fmla="*/ 955343 h 4046561"/>
                  <a:gd name="connsiteX269" fmla="*/ 1051837 w 3692679"/>
                  <a:gd name="connsiteY269" fmla="*/ 928048 h 4046561"/>
                  <a:gd name="connsiteX270" fmla="*/ 1010894 w 3692679"/>
                  <a:gd name="connsiteY270" fmla="*/ 907576 h 4046561"/>
                  <a:gd name="connsiteX271" fmla="*/ 942655 w 3692679"/>
                  <a:gd name="connsiteY271" fmla="*/ 859809 h 4046561"/>
                  <a:gd name="connsiteX272" fmla="*/ 860768 w 3692679"/>
                  <a:gd name="connsiteY272" fmla="*/ 812042 h 4046561"/>
                  <a:gd name="connsiteX273" fmla="*/ 799353 w 3692679"/>
                  <a:gd name="connsiteY273" fmla="*/ 702860 h 4046561"/>
                  <a:gd name="connsiteX274" fmla="*/ 942655 w 3692679"/>
                  <a:gd name="connsiteY274" fmla="*/ 580030 h 4046561"/>
                  <a:gd name="connsiteX275" fmla="*/ 963127 w 3692679"/>
                  <a:gd name="connsiteY275" fmla="*/ 532263 h 4046561"/>
                  <a:gd name="connsiteX276" fmla="*/ 983598 w 3692679"/>
                  <a:gd name="connsiteY276" fmla="*/ 511791 h 4046561"/>
                  <a:gd name="connsiteX277" fmla="*/ 1004070 w 3692679"/>
                  <a:gd name="connsiteY277" fmla="*/ 464024 h 4046561"/>
                  <a:gd name="connsiteX278" fmla="*/ 1017718 w 3692679"/>
                  <a:gd name="connsiteY278" fmla="*/ 423080 h 4046561"/>
                  <a:gd name="connsiteX279" fmla="*/ 1031365 w 3692679"/>
                  <a:gd name="connsiteY279" fmla="*/ 382137 h 4046561"/>
                  <a:gd name="connsiteX280" fmla="*/ 1038189 w 3692679"/>
                  <a:gd name="connsiteY280" fmla="*/ 354842 h 4046561"/>
                  <a:gd name="connsiteX281" fmla="*/ 1017718 w 3692679"/>
                  <a:gd name="connsiteY281" fmla="*/ 313898 h 4046561"/>
                  <a:gd name="connsiteX282" fmla="*/ 997246 w 3692679"/>
                  <a:gd name="connsiteY282" fmla="*/ 307074 h 4046561"/>
                  <a:gd name="connsiteX283" fmla="*/ 976774 w 3692679"/>
                  <a:gd name="connsiteY283" fmla="*/ 293427 h 4046561"/>
                  <a:gd name="connsiteX284" fmla="*/ 853944 w 3692679"/>
                  <a:gd name="connsiteY284" fmla="*/ 266131 h 4046561"/>
                  <a:gd name="connsiteX285" fmla="*/ 785706 w 3692679"/>
                  <a:gd name="connsiteY285" fmla="*/ 245660 h 4046561"/>
                  <a:gd name="connsiteX286" fmla="*/ 737938 w 3692679"/>
                  <a:gd name="connsiteY286" fmla="*/ 232012 h 4046561"/>
                  <a:gd name="connsiteX287" fmla="*/ 696995 w 3692679"/>
                  <a:gd name="connsiteY287" fmla="*/ 218364 h 4046561"/>
                  <a:gd name="connsiteX288" fmla="*/ 656052 w 3692679"/>
                  <a:gd name="connsiteY288" fmla="*/ 204716 h 4046561"/>
                  <a:gd name="connsiteX289" fmla="*/ 615109 w 3692679"/>
                  <a:gd name="connsiteY289" fmla="*/ 191068 h 4046561"/>
                  <a:gd name="connsiteX290" fmla="*/ 642457 w 3692679"/>
                  <a:gd name="connsiteY290" fmla="*/ 109204 h 4046561"/>
                  <a:gd name="connsiteX291" fmla="*/ 581060 w 3692679"/>
                  <a:gd name="connsiteY291" fmla="*/ 68261 h 4046561"/>
                  <a:gd name="connsiteX292" fmla="*/ 512772 w 3692679"/>
                  <a:gd name="connsiteY292" fmla="*/ 34122 h 4046561"/>
                  <a:gd name="connsiteX293" fmla="*/ 451335 w 3692679"/>
                  <a:gd name="connsiteY293" fmla="*/ 27295 h 4046561"/>
                  <a:gd name="connsiteX294" fmla="*/ 444512 w 3692679"/>
                  <a:gd name="connsiteY294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051837 w 3692679"/>
                  <a:gd name="connsiteY269" fmla="*/ 928048 h 4046561"/>
                  <a:gd name="connsiteX270" fmla="*/ 1010894 w 3692679"/>
                  <a:gd name="connsiteY270" fmla="*/ 907576 h 4046561"/>
                  <a:gd name="connsiteX271" fmla="*/ 942655 w 3692679"/>
                  <a:gd name="connsiteY271" fmla="*/ 859809 h 4046561"/>
                  <a:gd name="connsiteX272" fmla="*/ 860768 w 3692679"/>
                  <a:gd name="connsiteY272" fmla="*/ 812042 h 4046561"/>
                  <a:gd name="connsiteX273" fmla="*/ 799353 w 3692679"/>
                  <a:gd name="connsiteY273" fmla="*/ 702860 h 4046561"/>
                  <a:gd name="connsiteX274" fmla="*/ 942655 w 3692679"/>
                  <a:gd name="connsiteY274" fmla="*/ 580030 h 4046561"/>
                  <a:gd name="connsiteX275" fmla="*/ 963127 w 3692679"/>
                  <a:gd name="connsiteY275" fmla="*/ 532263 h 4046561"/>
                  <a:gd name="connsiteX276" fmla="*/ 983598 w 3692679"/>
                  <a:gd name="connsiteY276" fmla="*/ 511791 h 4046561"/>
                  <a:gd name="connsiteX277" fmla="*/ 1004070 w 3692679"/>
                  <a:gd name="connsiteY277" fmla="*/ 464024 h 4046561"/>
                  <a:gd name="connsiteX278" fmla="*/ 1017718 w 3692679"/>
                  <a:gd name="connsiteY278" fmla="*/ 423080 h 4046561"/>
                  <a:gd name="connsiteX279" fmla="*/ 1031365 w 3692679"/>
                  <a:gd name="connsiteY279" fmla="*/ 382137 h 4046561"/>
                  <a:gd name="connsiteX280" fmla="*/ 1038189 w 3692679"/>
                  <a:gd name="connsiteY280" fmla="*/ 354842 h 4046561"/>
                  <a:gd name="connsiteX281" fmla="*/ 1017718 w 3692679"/>
                  <a:gd name="connsiteY281" fmla="*/ 313898 h 4046561"/>
                  <a:gd name="connsiteX282" fmla="*/ 997246 w 3692679"/>
                  <a:gd name="connsiteY282" fmla="*/ 307074 h 4046561"/>
                  <a:gd name="connsiteX283" fmla="*/ 976774 w 3692679"/>
                  <a:gd name="connsiteY283" fmla="*/ 293427 h 4046561"/>
                  <a:gd name="connsiteX284" fmla="*/ 853944 w 3692679"/>
                  <a:gd name="connsiteY284" fmla="*/ 266131 h 4046561"/>
                  <a:gd name="connsiteX285" fmla="*/ 785706 w 3692679"/>
                  <a:gd name="connsiteY285" fmla="*/ 245660 h 4046561"/>
                  <a:gd name="connsiteX286" fmla="*/ 737938 w 3692679"/>
                  <a:gd name="connsiteY286" fmla="*/ 232012 h 4046561"/>
                  <a:gd name="connsiteX287" fmla="*/ 696995 w 3692679"/>
                  <a:gd name="connsiteY287" fmla="*/ 218364 h 4046561"/>
                  <a:gd name="connsiteX288" fmla="*/ 656052 w 3692679"/>
                  <a:gd name="connsiteY288" fmla="*/ 204716 h 4046561"/>
                  <a:gd name="connsiteX289" fmla="*/ 615109 w 3692679"/>
                  <a:gd name="connsiteY289" fmla="*/ 191068 h 4046561"/>
                  <a:gd name="connsiteX290" fmla="*/ 642457 w 3692679"/>
                  <a:gd name="connsiteY290" fmla="*/ 109204 h 4046561"/>
                  <a:gd name="connsiteX291" fmla="*/ 581060 w 3692679"/>
                  <a:gd name="connsiteY291" fmla="*/ 68261 h 4046561"/>
                  <a:gd name="connsiteX292" fmla="*/ 512772 w 3692679"/>
                  <a:gd name="connsiteY292" fmla="*/ 34122 h 4046561"/>
                  <a:gd name="connsiteX293" fmla="*/ 451335 w 3692679"/>
                  <a:gd name="connsiteY293" fmla="*/ 27295 h 4046561"/>
                  <a:gd name="connsiteX294" fmla="*/ 444512 w 3692679"/>
                  <a:gd name="connsiteY294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010894 w 3692679"/>
                  <a:gd name="connsiteY270" fmla="*/ 907576 h 4046561"/>
                  <a:gd name="connsiteX271" fmla="*/ 942655 w 3692679"/>
                  <a:gd name="connsiteY271" fmla="*/ 859809 h 4046561"/>
                  <a:gd name="connsiteX272" fmla="*/ 860768 w 3692679"/>
                  <a:gd name="connsiteY272" fmla="*/ 812042 h 4046561"/>
                  <a:gd name="connsiteX273" fmla="*/ 799353 w 3692679"/>
                  <a:gd name="connsiteY273" fmla="*/ 702860 h 4046561"/>
                  <a:gd name="connsiteX274" fmla="*/ 942655 w 3692679"/>
                  <a:gd name="connsiteY274" fmla="*/ 580030 h 4046561"/>
                  <a:gd name="connsiteX275" fmla="*/ 963127 w 3692679"/>
                  <a:gd name="connsiteY275" fmla="*/ 532263 h 4046561"/>
                  <a:gd name="connsiteX276" fmla="*/ 983598 w 3692679"/>
                  <a:gd name="connsiteY276" fmla="*/ 511791 h 4046561"/>
                  <a:gd name="connsiteX277" fmla="*/ 1004070 w 3692679"/>
                  <a:gd name="connsiteY277" fmla="*/ 464024 h 4046561"/>
                  <a:gd name="connsiteX278" fmla="*/ 1017718 w 3692679"/>
                  <a:gd name="connsiteY278" fmla="*/ 423080 h 4046561"/>
                  <a:gd name="connsiteX279" fmla="*/ 1031365 w 3692679"/>
                  <a:gd name="connsiteY279" fmla="*/ 382137 h 4046561"/>
                  <a:gd name="connsiteX280" fmla="*/ 1038189 w 3692679"/>
                  <a:gd name="connsiteY280" fmla="*/ 354842 h 4046561"/>
                  <a:gd name="connsiteX281" fmla="*/ 1017718 w 3692679"/>
                  <a:gd name="connsiteY281" fmla="*/ 313898 h 4046561"/>
                  <a:gd name="connsiteX282" fmla="*/ 997246 w 3692679"/>
                  <a:gd name="connsiteY282" fmla="*/ 307074 h 4046561"/>
                  <a:gd name="connsiteX283" fmla="*/ 976774 w 3692679"/>
                  <a:gd name="connsiteY283" fmla="*/ 293427 h 4046561"/>
                  <a:gd name="connsiteX284" fmla="*/ 853944 w 3692679"/>
                  <a:gd name="connsiteY284" fmla="*/ 266131 h 4046561"/>
                  <a:gd name="connsiteX285" fmla="*/ 785706 w 3692679"/>
                  <a:gd name="connsiteY285" fmla="*/ 245660 h 4046561"/>
                  <a:gd name="connsiteX286" fmla="*/ 737938 w 3692679"/>
                  <a:gd name="connsiteY286" fmla="*/ 232012 h 4046561"/>
                  <a:gd name="connsiteX287" fmla="*/ 696995 w 3692679"/>
                  <a:gd name="connsiteY287" fmla="*/ 218364 h 4046561"/>
                  <a:gd name="connsiteX288" fmla="*/ 656052 w 3692679"/>
                  <a:gd name="connsiteY288" fmla="*/ 204716 h 4046561"/>
                  <a:gd name="connsiteX289" fmla="*/ 615109 w 3692679"/>
                  <a:gd name="connsiteY289" fmla="*/ 191068 h 4046561"/>
                  <a:gd name="connsiteX290" fmla="*/ 642457 w 3692679"/>
                  <a:gd name="connsiteY290" fmla="*/ 109204 h 4046561"/>
                  <a:gd name="connsiteX291" fmla="*/ 581060 w 3692679"/>
                  <a:gd name="connsiteY291" fmla="*/ 68261 h 4046561"/>
                  <a:gd name="connsiteX292" fmla="*/ 512772 w 3692679"/>
                  <a:gd name="connsiteY292" fmla="*/ 34122 h 4046561"/>
                  <a:gd name="connsiteX293" fmla="*/ 451335 w 3692679"/>
                  <a:gd name="connsiteY293" fmla="*/ 27295 h 4046561"/>
                  <a:gd name="connsiteX294" fmla="*/ 444512 w 3692679"/>
                  <a:gd name="connsiteY294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249782 w 3692679"/>
                  <a:gd name="connsiteY270" fmla="*/ 696095 h 4046561"/>
                  <a:gd name="connsiteX271" fmla="*/ 942655 w 3692679"/>
                  <a:gd name="connsiteY271" fmla="*/ 859809 h 4046561"/>
                  <a:gd name="connsiteX272" fmla="*/ 860768 w 3692679"/>
                  <a:gd name="connsiteY272" fmla="*/ 812042 h 4046561"/>
                  <a:gd name="connsiteX273" fmla="*/ 799353 w 3692679"/>
                  <a:gd name="connsiteY273" fmla="*/ 702860 h 4046561"/>
                  <a:gd name="connsiteX274" fmla="*/ 942655 w 3692679"/>
                  <a:gd name="connsiteY274" fmla="*/ 580030 h 4046561"/>
                  <a:gd name="connsiteX275" fmla="*/ 963127 w 3692679"/>
                  <a:gd name="connsiteY275" fmla="*/ 532263 h 4046561"/>
                  <a:gd name="connsiteX276" fmla="*/ 983598 w 3692679"/>
                  <a:gd name="connsiteY276" fmla="*/ 511791 h 4046561"/>
                  <a:gd name="connsiteX277" fmla="*/ 1004070 w 3692679"/>
                  <a:gd name="connsiteY277" fmla="*/ 464024 h 4046561"/>
                  <a:gd name="connsiteX278" fmla="*/ 1017718 w 3692679"/>
                  <a:gd name="connsiteY278" fmla="*/ 423080 h 4046561"/>
                  <a:gd name="connsiteX279" fmla="*/ 1031365 w 3692679"/>
                  <a:gd name="connsiteY279" fmla="*/ 382137 h 4046561"/>
                  <a:gd name="connsiteX280" fmla="*/ 1038189 w 3692679"/>
                  <a:gd name="connsiteY280" fmla="*/ 354842 h 4046561"/>
                  <a:gd name="connsiteX281" fmla="*/ 1017718 w 3692679"/>
                  <a:gd name="connsiteY281" fmla="*/ 313898 h 4046561"/>
                  <a:gd name="connsiteX282" fmla="*/ 997246 w 3692679"/>
                  <a:gd name="connsiteY282" fmla="*/ 307074 h 4046561"/>
                  <a:gd name="connsiteX283" fmla="*/ 976774 w 3692679"/>
                  <a:gd name="connsiteY283" fmla="*/ 293427 h 4046561"/>
                  <a:gd name="connsiteX284" fmla="*/ 853944 w 3692679"/>
                  <a:gd name="connsiteY284" fmla="*/ 266131 h 4046561"/>
                  <a:gd name="connsiteX285" fmla="*/ 785706 w 3692679"/>
                  <a:gd name="connsiteY285" fmla="*/ 245660 h 4046561"/>
                  <a:gd name="connsiteX286" fmla="*/ 737938 w 3692679"/>
                  <a:gd name="connsiteY286" fmla="*/ 232012 h 4046561"/>
                  <a:gd name="connsiteX287" fmla="*/ 696995 w 3692679"/>
                  <a:gd name="connsiteY287" fmla="*/ 218364 h 4046561"/>
                  <a:gd name="connsiteX288" fmla="*/ 656052 w 3692679"/>
                  <a:gd name="connsiteY288" fmla="*/ 204716 h 4046561"/>
                  <a:gd name="connsiteX289" fmla="*/ 615109 w 3692679"/>
                  <a:gd name="connsiteY289" fmla="*/ 191068 h 4046561"/>
                  <a:gd name="connsiteX290" fmla="*/ 642457 w 3692679"/>
                  <a:gd name="connsiteY290" fmla="*/ 109204 h 4046561"/>
                  <a:gd name="connsiteX291" fmla="*/ 581060 w 3692679"/>
                  <a:gd name="connsiteY291" fmla="*/ 68261 h 4046561"/>
                  <a:gd name="connsiteX292" fmla="*/ 512772 w 3692679"/>
                  <a:gd name="connsiteY292" fmla="*/ 34122 h 4046561"/>
                  <a:gd name="connsiteX293" fmla="*/ 451335 w 3692679"/>
                  <a:gd name="connsiteY293" fmla="*/ 27295 h 4046561"/>
                  <a:gd name="connsiteX294" fmla="*/ 444512 w 3692679"/>
                  <a:gd name="connsiteY294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249782 w 3692679"/>
                  <a:gd name="connsiteY270" fmla="*/ 696095 h 4046561"/>
                  <a:gd name="connsiteX271" fmla="*/ 1099650 w 3692679"/>
                  <a:gd name="connsiteY271" fmla="*/ 675621 h 4046561"/>
                  <a:gd name="connsiteX272" fmla="*/ 860768 w 3692679"/>
                  <a:gd name="connsiteY272" fmla="*/ 812042 h 4046561"/>
                  <a:gd name="connsiteX273" fmla="*/ 799353 w 3692679"/>
                  <a:gd name="connsiteY273" fmla="*/ 702860 h 4046561"/>
                  <a:gd name="connsiteX274" fmla="*/ 942655 w 3692679"/>
                  <a:gd name="connsiteY274" fmla="*/ 580030 h 4046561"/>
                  <a:gd name="connsiteX275" fmla="*/ 963127 w 3692679"/>
                  <a:gd name="connsiteY275" fmla="*/ 532263 h 4046561"/>
                  <a:gd name="connsiteX276" fmla="*/ 983598 w 3692679"/>
                  <a:gd name="connsiteY276" fmla="*/ 511791 h 4046561"/>
                  <a:gd name="connsiteX277" fmla="*/ 1004070 w 3692679"/>
                  <a:gd name="connsiteY277" fmla="*/ 464024 h 4046561"/>
                  <a:gd name="connsiteX278" fmla="*/ 1017718 w 3692679"/>
                  <a:gd name="connsiteY278" fmla="*/ 423080 h 4046561"/>
                  <a:gd name="connsiteX279" fmla="*/ 1031365 w 3692679"/>
                  <a:gd name="connsiteY279" fmla="*/ 382137 h 4046561"/>
                  <a:gd name="connsiteX280" fmla="*/ 1038189 w 3692679"/>
                  <a:gd name="connsiteY280" fmla="*/ 354842 h 4046561"/>
                  <a:gd name="connsiteX281" fmla="*/ 1017718 w 3692679"/>
                  <a:gd name="connsiteY281" fmla="*/ 313898 h 4046561"/>
                  <a:gd name="connsiteX282" fmla="*/ 997246 w 3692679"/>
                  <a:gd name="connsiteY282" fmla="*/ 307074 h 4046561"/>
                  <a:gd name="connsiteX283" fmla="*/ 976774 w 3692679"/>
                  <a:gd name="connsiteY283" fmla="*/ 293427 h 4046561"/>
                  <a:gd name="connsiteX284" fmla="*/ 853944 w 3692679"/>
                  <a:gd name="connsiteY284" fmla="*/ 266131 h 4046561"/>
                  <a:gd name="connsiteX285" fmla="*/ 785706 w 3692679"/>
                  <a:gd name="connsiteY285" fmla="*/ 245660 h 4046561"/>
                  <a:gd name="connsiteX286" fmla="*/ 737938 w 3692679"/>
                  <a:gd name="connsiteY286" fmla="*/ 232012 h 4046561"/>
                  <a:gd name="connsiteX287" fmla="*/ 696995 w 3692679"/>
                  <a:gd name="connsiteY287" fmla="*/ 218364 h 4046561"/>
                  <a:gd name="connsiteX288" fmla="*/ 656052 w 3692679"/>
                  <a:gd name="connsiteY288" fmla="*/ 204716 h 4046561"/>
                  <a:gd name="connsiteX289" fmla="*/ 615109 w 3692679"/>
                  <a:gd name="connsiteY289" fmla="*/ 191068 h 4046561"/>
                  <a:gd name="connsiteX290" fmla="*/ 642457 w 3692679"/>
                  <a:gd name="connsiteY290" fmla="*/ 109204 h 4046561"/>
                  <a:gd name="connsiteX291" fmla="*/ 581060 w 3692679"/>
                  <a:gd name="connsiteY291" fmla="*/ 68261 h 4046561"/>
                  <a:gd name="connsiteX292" fmla="*/ 512772 w 3692679"/>
                  <a:gd name="connsiteY292" fmla="*/ 34122 h 4046561"/>
                  <a:gd name="connsiteX293" fmla="*/ 451335 w 3692679"/>
                  <a:gd name="connsiteY293" fmla="*/ 27295 h 4046561"/>
                  <a:gd name="connsiteX294" fmla="*/ 444512 w 3692679"/>
                  <a:gd name="connsiteY294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249782 w 3692679"/>
                  <a:gd name="connsiteY270" fmla="*/ 696095 h 4046561"/>
                  <a:gd name="connsiteX271" fmla="*/ 1099650 w 3692679"/>
                  <a:gd name="connsiteY271" fmla="*/ 675621 h 4046561"/>
                  <a:gd name="connsiteX272" fmla="*/ 1010935 w 3692679"/>
                  <a:gd name="connsiteY272" fmla="*/ 634674 h 4046561"/>
                  <a:gd name="connsiteX273" fmla="*/ 799353 w 3692679"/>
                  <a:gd name="connsiteY273" fmla="*/ 702860 h 4046561"/>
                  <a:gd name="connsiteX274" fmla="*/ 942655 w 3692679"/>
                  <a:gd name="connsiteY274" fmla="*/ 580030 h 4046561"/>
                  <a:gd name="connsiteX275" fmla="*/ 963127 w 3692679"/>
                  <a:gd name="connsiteY275" fmla="*/ 532263 h 4046561"/>
                  <a:gd name="connsiteX276" fmla="*/ 983598 w 3692679"/>
                  <a:gd name="connsiteY276" fmla="*/ 511791 h 4046561"/>
                  <a:gd name="connsiteX277" fmla="*/ 1004070 w 3692679"/>
                  <a:gd name="connsiteY277" fmla="*/ 464024 h 4046561"/>
                  <a:gd name="connsiteX278" fmla="*/ 1017718 w 3692679"/>
                  <a:gd name="connsiteY278" fmla="*/ 423080 h 4046561"/>
                  <a:gd name="connsiteX279" fmla="*/ 1031365 w 3692679"/>
                  <a:gd name="connsiteY279" fmla="*/ 382137 h 4046561"/>
                  <a:gd name="connsiteX280" fmla="*/ 1038189 w 3692679"/>
                  <a:gd name="connsiteY280" fmla="*/ 354842 h 4046561"/>
                  <a:gd name="connsiteX281" fmla="*/ 1017718 w 3692679"/>
                  <a:gd name="connsiteY281" fmla="*/ 313898 h 4046561"/>
                  <a:gd name="connsiteX282" fmla="*/ 997246 w 3692679"/>
                  <a:gd name="connsiteY282" fmla="*/ 307074 h 4046561"/>
                  <a:gd name="connsiteX283" fmla="*/ 976774 w 3692679"/>
                  <a:gd name="connsiteY283" fmla="*/ 293427 h 4046561"/>
                  <a:gd name="connsiteX284" fmla="*/ 853944 w 3692679"/>
                  <a:gd name="connsiteY284" fmla="*/ 266131 h 4046561"/>
                  <a:gd name="connsiteX285" fmla="*/ 785706 w 3692679"/>
                  <a:gd name="connsiteY285" fmla="*/ 245660 h 4046561"/>
                  <a:gd name="connsiteX286" fmla="*/ 737938 w 3692679"/>
                  <a:gd name="connsiteY286" fmla="*/ 232012 h 4046561"/>
                  <a:gd name="connsiteX287" fmla="*/ 696995 w 3692679"/>
                  <a:gd name="connsiteY287" fmla="*/ 218364 h 4046561"/>
                  <a:gd name="connsiteX288" fmla="*/ 656052 w 3692679"/>
                  <a:gd name="connsiteY288" fmla="*/ 204716 h 4046561"/>
                  <a:gd name="connsiteX289" fmla="*/ 615109 w 3692679"/>
                  <a:gd name="connsiteY289" fmla="*/ 191068 h 4046561"/>
                  <a:gd name="connsiteX290" fmla="*/ 642457 w 3692679"/>
                  <a:gd name="connsiteY290" fmla="*/ 109204 h 4046561"/>
                  <a:gd name="connsiteX291" fmla="*/ 581060 w 3692679"/>
                  <a:gd name="connsiteY291" fmla="*/ 68261 h 4046561"/>
                  <a:gd name="connsiteX292" fmla="*/ 512772 w 3692679"/>
                  <a:gd name="connsiteY292" fmla="*/ 34122 h 4046561"/>
                  <a:gd name="connsiteX293" fmla="*/ 451335 w 3692679"/>
                  <a:gd name="connsiteY293" fmla="*/ 27295 h 4046561"/>
                  <a:gd name="connsiteX294" fmla="*/ 444512 w 3692679"/>
                  <a:gd name="connsiteY294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249782 w 3692679"/>
                  <a:gd name="connsiteY270" fmla="*/ 696095 h 4046561"/>
                  <a:gd name="connsiteX271" fmla="*/ 1099650 w 3692679"/>
                  <a:gd name="connsiteY271" fmla="*/ 675621 h 4046561"/>
                  <a:gd name="connsiteX272" fmla="*/ 1010935 w 3692679"/>
                  <a:gd name="connsiteY272" fmla="*/ 634674 h 4046561"/>
                  <a:gd name="connsiteX273" fmla="*/ 949519 w 3692679"/>
                  <a:gd name="connsiteY273" fmla="*/ 580079 h 4046561"/>
                  <a:gd name="connsiteX274" fmla="*/ 942655 w 3692679"/>
                  <a:gd name="connsiteY274" fmla="*/ 580030 h 4046561"/>
                  <a:gd name="connsiteX275" fmla="*/ 963127 w 3692679"/>
                  <a:gd name="connsiteY275" fmla="*/ 532263 h 4046561"/>
                  <a:gd name="connsiteX276" fmla="*/ 983598 w 3692679"/>
                  <a:gd name="connsiteY276" fmla="*/ 511791 h 4046561"/>
                  <a:gd name="connsiteX277" fmla="*/ 1004070 w 3692679"/>
                  <a:gd name="connsiteY277" fmla="*/ 464024 h 4046561"/>
                  <a:gd name="connsiteX278" fmla="*/ 1017718 w 3692679"/>
                  <a:gd name="connsiteY278" fmla="*/ 423080 h 4046561"/>
                  <a:gd name="connsiteX279" fmla="*/ 1031365 w 3692679"/>
                  <a:gd name="connsiteY279" fmla="*/ 382137 h 4046561"/>
                  <a:gd name="connsiteX280" fmla="*/ 1038189 w 3692679"/>
                  <a:gd name="connsiteY280" fmla="*/ 354842 h 4046561"/>
                  <a:gd name="connsiteX281" fmla="*/ 1017718 w 3692679"/>
                  <a:gd name="connsiteY281" fmla="*/ 313898 h 4046561"/>
                  <a:gd name="connsiteX282" fmla="*/ 997246 w 3692679"/>
                  <a:gd name="connsiteY282" fmla="*/ 307074 h 4046561"/>
                  <a:gd name="connsiteX283" fmla="*/ 976774 w 3692679"/>
                  <a:gd name="connsiteY283" fmla="*/ 293427 h 4046561"/>
                  <a:gd name="connsiteX284" fmla="*/ 853944 w 3692679"/>
                  <a:gd name="connsiteY284" fmla="*/ 266131 h 4046561"/>
                  <a:gd name="connsiteX285" fmla="*/ 785706 w 3692679"/>
                  <a:gd name="connsiteY285" fmla="*/ 245660 h 4046561"/>
                  <a:gd name="connsiteX286" fmla="*/ 737938 w 3692679"/>
                  <a:gd name="connsiteY286" fmla="*/ 232012 h 4046561"/>
                  <a:gd name="connsiteX287" fmla="*/ 696995 w 3692679"/>
                  <a:gd name="connsiteY287" fmla="*/ 218364 h 4046561"/>
                  <a:gd name="connsiteX288" fmla="*/ 656052 w 3692679"/>
                  <a:gd name="connsiteY288" fmla="*/ 204716 h 4046561"/>
                  <a:gd name="connsiteX289" fmla="*/ 615109 w 3692679"/>
                  <a:gd name="connsiteY289" fmla="*/ 191068 h 4046561"/>
                  <a:gd name="connsiteX290" fmla="*/ 642457 w 3692679"/>
                  <a:gd name="connsiteY290" fmla="*/ 109204 h 4046561"/>
                  <a:gd name="connsiteX291" fmla="*/ 581060 w 3692679"/>
                  <a:gd name="connsiteY291" fmla="*/ 68261 h 4046561"/>
                  <a:gd name="connsiteX292" fmla="*/ 512772 w 3692679"/>
                  <a:gd name="connsiteY292" fmla="*/ 34122 h 4046561"/>
                  <a:gd name="connsiteX293" fmla="*/ 451335 w 3692679"/>
                  <a:gd name="connsiteY293" fmla="*/ 27295 h 4046561"/>
                  <a:gd name="connsiteX294" fmla="*/ 444512 w 3692679"/>
                  <a:gd name="connsiteY294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249782 w 3692679"/>
                  <a:gd name="connsiteY270" fmla="*/ 696095 h 4046561"/>
                  <a:gd name="connsiteX271" fmla="*/ 1099650 w 3692679"/>
                  <a:gd name="connsiteY271" fmla="*/ 675621 h 4046561"/>
                  <a:gd name="connsiteX272" fmla="*/ 1010935 w 3692679"/>
                  <a:gd name="connsiteY272" fmla="*/ 634674 h 4046561"/>
                  <a:gd name="connsiteX273" fmla="*/ 949519 w 3692679"/>
                  <a:gd name="connsiteY273" fmla="*/ 580079 h 4046561"/>
                  <a:gd name="connsiteX274" fmla="*/ 942655 w 3692679"/>
                  <a:gd name="connsiteY274" fmla="*/ 580030 h 4046561"/>
                  <a:gd name="connsiteX275" fmla="*/ 963127 w 3692679"/>
                  <a:gd name="connsiteY275" fmla="*/ 532263 h 4046561"/>
                  <a:gd name="connsiteX276" fmla="*/ 983598 w 3692679"/>
                  <a:gd name="connsiteY276" fmla="*/ 511791 h 4046561"/>
                  <a:gd name="connsiteX277" fmla="*/ 1004070 w 3692679"/>
                  <a:gd name="connsiteY277" fmla="*/ 464024 h 4046561"/>
                  <a:gd name="connsiteX278" fmla="*/ 1017718 w 3692679"/>
                  <a:gd name="connsiteY278" fmla="*/ 423080 h 4046561"/>
                  <a:gd name="connsiteX279" fmla="*/ 1031365 w 3692679"/>
                  <a:gd name="connsiteY279" fmla="*/ 382137 h 4046561"/>
                  <a:gd name="connsiteX280" fmla="*/ 772090 w 3692679"/>
                  <a:gd name="connsiteY280" fmla="*/ 450415 h 4046561"/>
                  <a:gd name="connsiteX281" fmla="*/ 1017718 w 3692679"/>
                  <a:gd name="connsiteY281" fmla="*/ 313898 h 4046561"/>
                  <a:gd name="connsiteX282" fmla="*/ 997246 w 3692679"/>
                  <a:gd name="connsiteY282" fmla="*/ 307074 h 4046561"/>
                  <a:gd name="connsiteX283" fmla="*/ 976774 w 3692679"/>
                  <a:gd name="connsiteY283" fmla="*/ 293427 h 4046561"/>
                  <a:gd name="connsiteX284" fmla="*/ 853944 w 3692679"/>
                  <a:gd name="connsiteY284" fmla="*/ 266131 h 4046561"/>
                  <a:gd name="connsiteX285" fmla="*/ 785706 w 3692679"/>
                  <a:gd name="connsiteY285" fmla="*/ 245660 h 4046561"/>
                  <a:gd name="connsiteX286" fmla="*/ 737938 w 3692679"/>
                  <a:gd name="connsiteY286" fmla="*/ 232012 h 4046561"/>
                  <a:gd name="connsiteX287" fmla="*/ 696995 w 3692679"/>
                  <a:gd name="connsiteY287" fmla="*/ 218364 h 4046561"/>
                  <a:gd name="connsiteX288" fmla="*/ 656052 w 3692679"/>
                  <a:gd name="connsiteY288" fmla="*/ 204716 h 4046561"/>
                  <a:gd name="connsiteX289" fmla="*/ 615109 w 3692679"/>
                  <a:gd name="connsiteY289" fmla="*/ 191068 h 4046561"/>
                  <a:gd name="connsiteX290" fmla="*/ 642457 w 3692679"/>
                  <a:gd name="connsiteY290" fmla="*/ 109204 h 4046561"/>
                  <a:gd name="connsiteX291" fmla="*/ 581060 w 3692679"/>
                  <a:gd name="connsiteY291" fmla="*/ 68261 h 4046561"/>
                  <a:gd name="connsiteX292" fmla="*/ 512772 w 3692679"/>
                  <a:gd name="connsiteY292" fmla="*/ 34122 h 4046561"/>
                  <a:gd name="connsiteX293" fmla="*/ 451335 w 3692679"/>
                  <a:gd name="connsiteY293" fmla="*/ 27295 h 4046561"/>
                  <a:gd name="connsiteX294" fmla="*/ 444512 w 3692679"/>
                  <a:gd name="connsiteY294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249782 w 3692679"/>
                  <a:gd name="connsiteY270" fmla="*/ 696095 h 4046561"/>
                  <a:gd name="connsiteX271" fmla="*/ 1099650 w 3692679"/>
                  <a:gd name="connsiteY271" fmla="*/ 675621 h 4046561"/>
                  <a:gd name="connsiteX272" fmla="*/ 1010935 w 3692679"/>
                  <a:gd name="connsiteY272" fmla="*/ 634674 h 4046561"/>
                  <a:gd name="connsiteX273" fmla="*/ 949519 w 3692679"/>
                  <a:gd name="connsiteY273" fmla="*/ 580079 h 4046561"/>
                  <a:gd name="connsiteX274" fmla="*/ 942655 w 3692679"/>
                  <a:gd name="connsiteY274" fmla="*/ 580030 h 4046561"/>
                  <a:gd name="connsiteX275" fmla="*/ 963127 w 3692679"/>
                  <a:gd name="connsiteY275" fmla="*/ 532263 h 4046561"/>
                  <a:gd name="connsiteX276" fmla="*/ 983598 w 3692679"/>
                  <a:gd name="connsiteY276" fmla="*/ 511791 h 4046561"/>
                  <a:gd name="connsiteX277" fmla="*/ 1004070 w 3692679"/>
                  <a:gd name="connsiteY277" fmla="*/ 464024 h 4046561"/>
                  <a:gd name="connsiteX278" fmla="*/ 1017718 w 3692679"/>
                  <a:gd name="connsiteY278" fmla="*/ 423080 h 4046561"/>
                  <a:gd name="connsiteX279" fmla="*/ 1031365 w 3692679"/>
                  <a:gd name="connsiteY279" fmla="*/ 382137 h 4046561"/>
                  <a:gd name="connsiteX280" fmla="*/ 846197 w 3692679"/>
                  <a:gd name="connsiteY280" fmla="*/ 484536 h 4046561"/>
                  <a:gd name="connsiteX281" fmla="*/ 772090 w 3692679"/>
                  <a:gd name="connsiteY281" fmla="*/ 450415 h 4046561"/>
                  <a:gd name="connsiteX282" fmla="*/ 1017718 w 3692679"/>
                  <a:gd name="connsiteY282" fmla="*/ 313898 h 4046561"/>
                  <a:gd name="connsiteX283" fmla="*/ 997246 w 3692679"/>
                  <a:gd name="connsiteY283" fmla="*/ 307074 h 4046561"/>
                  <a:gd name="connsiteX284" fmla="*/ 976774 w 3692679"/>
                  <a:gd name="connsiteY284" fmla="*/ 293427 h 4046561"/>
                  <a:gd name="connsiteX285" fmla="*/ 853944 w 3692679"/>
                  <a:gd name="connsiteY285" fmla="*/ 266131 h 4046561"/>
                  <a:gd name="connsiteX286" fmla="*/ 785706 w 3692679"/>
                  <a:gd name="connsiteY286" fmla="*/ 245660 h 4046561"/>
                  <a:gd name="connsiteX287" fmla="*/ 737938 w 3692679"/>
                  <a:gd name="connsiteY287" fmla="*/ 232012 h 4046561"/>
                  <a:gd name="connsiteX288" fmla="*/ 696995 w 3692679"/>
                  <a:gd name="connsiteY288" fmla="*/ 218364 h 4046561"/>
                  <a:gd name="connsiteX289" fmla="*/ 656052 w 3692679"/>
                  <a:gd name="connsiteY289" fmla="*/ 204716 h 4046561"/>
                  <a:gd name="connsiteX290" fmla="*/ 615109 w 3692679"/>
                  <a:gd name="connsiteY290" fmla="*/ 191068 h 4046561"/>
                  <a:gd name="connsiteX291" fmla="*/ 642457 w 3692679"/>
                  <a:gd name="connsiteY291" fmla="*/ 109204 h 4046561"/>
                  <a:gd name="connsiteX292" fmla="*/ 581060 w 3692679"/>
                  <a:gd name="connsiteY292" fmla="*/ 68261 h 4046561"/>
                  <a:gd name="connsiteX293" fmla="*/ 512772 w 3692679"/>
                  <a:gd name="connsiteY293" fmla="*/ 34122 h 4046561"/>
                  <a:gd name="connsiteX294" fmla="*/ 451335 w 3692679"/>
                  <a:gd name="connsiteY294" fmla="*/ 27295 h 4046561"/>
                  <a:gd name="connsiteX295" fmla="*/ 444512 w 3692679"/>
                  <a:gd name="connsiteY295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249782 w 3692679"/>
                  <a:gd name="connsiteY270" fmla="*/ 696095 h 4046561"/>
                  <a:gd name="connsiteX271" fmla="*/ 1099650 w 3692679"/>
                  <a:gd name="connsiteY271" fmla="*/ 675621 h 4046561"/>
                  <a:gd name="connsiteX272" fmla="*/ 1010935 w 3692679"/>
                  <a:gd name="connsiteY272" fmla="*/ 634674 h 4046561"/>
                  <a:gd name="connsiteX273" fmla="*/ 949519 w 3692679"/>
                  <a:gd name="connsiteY273" fmla="*/ 580079 h 4046561"/>
                  <a:gd name="connsiteX274" fmla="*/ 942655 w 3692679"/>
                  <a:gd name="connsiteY274" fmla="*/ 580030 h 4046561"/>
                  <a:gd name="connsiteX275" fmla="*/ 963127 w 3692679"/>
                  <a:gd name="connsiteY275" fmla="*/ 532263 h 4046561"/>
                  <a:gd name="connsiteX276" fmla="*/ 983598 w 3692679"/>
                  <a:gd name="connsiteY276" fmla="*/ 511791 h 4046561"/>
                  <a:gd name="connsiteX277" fmla="*/ 1004070 w 3692679"/>
                  <a:gd name="connsiteY277" fmla="*/ 464024 h 4046561"/>
                  <a:gd name="connsiteX278" fmla="*/ 1017718 w 3692679"/>
                  <a:gd name="connsiteY278" fmla="*/ 423080 h 4046561"/>
                  <a:gd name="connsiteX279" fmla="*/ 846197 w 3692679"/>
                  <a:gd name="connsiteY279" fmla="*/ 484536 h 4046561"/>
                  <a:gd name="connsiteX280" fmla="*/ 772090 w 3692679"/>
                  <a:gd name="connsiteY280" fmla="*/ 450415 h 4046561"/>
                  <a:gd name="connsiteX281" fmla="*/ 1017718 w 3692679"/>
                  <a:gd name="connsiteY281" fmla="*/ 313898 h 4046561"/>
                  <a:gd name="connsiteX282" fmla="*/ 997246 w 3692679"/>
                  <a:gd name="connsiteY282" fmla="*/ 307074 h 4046561"/>
                  <a:gd name="connsiteX283" fmla="*/ 976774 w 3692679"/>
                  <a:gd name="connsiteY283" fmla="*/ 293427 h 4046561"/>
                  <a:gd name="connsiteX284" fmla="*/ 853944 w 3692679"/>
                  <a:gd name="connsiteY284" fmla="*/ 266131 h 4046561"/>
                  <a:gd name="connsiteX285" fmla="*/ 785706 w 3692679"/>
                  <a:gd name="connsiteY285" fmla="*/ 245660 h 4046561"/>
                  <a:gd name="connsiteX286" fmla="*/ 737938 w 3692679"/>
                  <a:gd name="connsiteY286" fmla="*/ 232012 h 4046561"/>
                  <a:gd name="connsiteX287" fmla="*/ 696995 w 3692679"/>
                  <a:gd name="connsiteY287" fmla="*/ 218364 h 4046561"/>
                  <a:gd name="connsiteX288" fmla="*/ 656052 w 3692679"/>
                  <a:gd name="connsiteY288" fmla="*/ 204716 h 4046561"/>
                  <a:gd name="connsiteX289" fmla="*/ 615109 w 3692679"/>
                  <a:gd name="connsiteY289" fmla="*/ 191068 h 4046561"/>
                  <a:gd name="connsiteX290" fmla="*/ 642457 w 3692679"/>
                  <a:gd name="connsiteY290" fmla="*/ 109204 h 4046561"/>
                  <a:gd name="connsiteX291" fmla="*/ 581060 w 3692679"/>
                  <a:gd name="connsiteY291" fmla="*/ 68261 h 4046561"/>
                  <a:gd name="connsiteX292" fmla="*/ 512772 w 3692679"/>
                  <a:gd name="connsiteY292" fmla="*/ 34122 h 4046561"/>
                  <a:gd name="connsiteX293" fmla="*/ 451335 w 3692679"/>
                  <a:gd name="connsiteY293" fmla="*/ 27295 h 4046561"/>
                  <a:gd name="connsiteX294" fmla="*/ 444512 w 3692679"/>
                  <a:gd name="connsiteY294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249782 w 3692679"/>
                  <a:gd name="connsiteY270" fmla="*/ 696095 h 4046561"/>
                  <a:gd name="connsiteX271" fmla="*/ 1099650 w 3692679"/>
                  <a:gd name="connsiteY271" fmla="*/ 675621 h 4046561"/>
                  <a:gd name="connsiteX272" fmla="*/ 1010935 w 3692679"/>
                  <a:gd name="connsiteY272" fmla="*/ 634674 h 4046561"/>
                  <a:gd name="connsiteX273" fmla="*/ 949519 w 3692679"/>
                  <a:gd name="connsiteY273" fmla="*/ 580079 h 4046561"/>
                  <a:gd name="connsiteX274" fmla="*/ 942655 w 3692679"/>
                  <a:gd name="connsiteY274" fmla="*/ 580030 h 4046561"/>
                  <a:gd name="connsiteX275" fmla="*/ 963127 w 3692679"/>
                  <a:gd name="connsiteY275" fmla="*/ 532263 h 4046561"/>
                  <a:gd name="connsiteX276" fmla="*/ 983598 w 3692679"/>
                  <a:gd name="connsiteY276" fmla="*/ 511791 h 4046561"/>
                  <a:gd name="connsiteX277" fmla="*/ 1004070 w 3692679"/>
                  <a:gd name="connsiteY277" fmla="*/ 464024 h 4046561"/>
                  <a:gd name="connsiteX278" fmla="*/ 846197 w 3692679"/>
                  <a:gd name="connsiteY278" fmla="*/ 484536 h 4046561"/>
                  <a:gd name="connsiteX279" fmla="*/ 772090 w 3692679"/>
                  <a:gd name="connsiteY279" fmla="*/ 450415 h 4046561"/>
                  <a:gd name="connsiteX280" fmla="*/ 1017718 w 3692679"/>
                  <a:gd name="connsiteY280" fmla="*/ 313898 h 4046561"/>
                  <a:gd name="connsiteX281" fmla="*/ 997246 w 3692679"/>
                  <a:gd name="connsiteY281" fmla="*/ 307074 h 4046561"/>
                  <a:gd name="connsiteX282" fmla="*/ 976774 w 3692679"/>
                  <a:gd name="connsiteY282" fmla="*/ 293427 h 4046561"/>
                  <a:gd name="connsiteX283" fmla="*/ 853944 w 3692679"/>
                  <a:gd name="connsiteY283" fmla="*/ 266131 h 4046561"/>
                  <a:gd name="connsiteX284" fmla="*/ 785706 w 3692679"/>
                  <a:gd name="connsiteY284" fmla="*/ 245660 h 4046561"/>
                  <a:gd name="connsiteX285" fmla="*/ 737938 w 3692679"/>
                  <a:gd name="connsiteY285" fmla="*/ 232012 h 4046561"/>
                  <a:gd name="connsiteX286" fmla="*/ 696995 w 3692679"/>
                  <a:gd name="connsiteY286" fmla="*/ 218364 h 4046561"/>
                  <a:gd name="connsiteX287" fmla="*/ 656052 w 3692679"/>
                  <a:gd name="connsiteY287" fmla="*/ 204716 h 4046561"/>
                  <a:gd name="connsiteX288" fmla="*/ 615109 w 3692679"/>
                  <a:gd name="connsiteY288" fmla="*/ 191068 h 4046561"/>
                  <a:gd name="connsiteX289" fmla="*/ 642457 w 3692679"/>
                  <a:gd name="connsiteY289" fmla="*/ 109204 h 4046561"/>
                  <a:gd name="connsiteX290" fmla="*/ 581060 w 3692679"/>
                  <a:gd name="connsiteY290" fmla="*/ 68261 h 4046561"/>
                  <a:gd name="connsiteX291" fmla="*/ 512772 w 3692679"/>
                  <a:gd name="connsiteY291" fmla="*/ 34122 h 4046561"/>
                  <a:gd name="connsiteX292" fmla="*/ 451335 w 3692679"/>
                  <a:gd name="connsiteY292" fmla="*/ 27295 h 4046561"/>
                  <a:gd name="connsiteX293" fmla="*/ 444512 w 3692679"/>
                  <a:gd name="connsiteY293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249782 w 3692679"/>
                  <a:gd name="connsiteY270" fmla="*/ 696095 h 4046561"/>
                  <a:gd name="connsiteX271" fmla="*/ 1099650 w 3692679"/>
                  <a:gd name="connsiteY271" fmla="*/ 675621 h 4046561"/>
                  <a:gd name="connsiteX272" fmla="*/ 1010935 w 3692679"/>
                  <a:gd name="connsiteY272" fmla="*/ 634674 h 4046561"/>
                  <a:gd name="connsiteX273" fmla="*/ 949519 w 3692679"/>
                  <a:gd name="connsiteY273" fmla="*/ 580079 h 4046561"/>
                  <a:gd name="connsiteX274" fmla="*/ 942655 w 3692679"/>
                  <a:gd name="connsiteY274" fmla="*/ 580030 h 4046561"/>
                  <a:gd name="connsiteX275" fmla="*/ 963127 w 3692679"/>
                  <a:gd name="connsiteY275" fmla="*/ 532263 h 4046561"/>
                  <a:gd name="connsiteX276" fmla="*/ 983598 w 3692679"/>
                  <a:gd name="connsiteY276" fmla="*/ 511791 h 4046561"/>
                  <a:gd name="connsiteX277" fmla="*/ 846197 w 3692679"/>
                  <a:gd name="connsiteY277" fmla="*/ 484536 h 4046561"/>
                  <a:gd name="connsiteX278" fmla="*/ 772090 w 3692679"/>
                  <a:gd name="connsiteY278" fmla="*/ 450415 h 4046561"/>
                  <a:gd name="connsiteX279" fmla="*/ 1017718 w 3692679"/>
                  <a:gd name="connsiteY279" fmla="*/ 313898 h 4046561"/>
                  <a:gd name="connsiteX280" fmla="*/ 997246 w 3692679"/>
                  <a:gd name="connsiteY280" fmla="*/ 307074 h 4046561"/>
                  <a:gd name="connsiteX281" fmla="*/ 976774 w 3692679"/>
                  <a:gd name="connsiteY281" fmla="*/ 293427 h 4046561"/>
                  <a:gd name="connsiteX282" fmla="*/ 853944 w 3692679"/>
                  <a:gd name="connsiteY282" fmla="*/ 266131 h 4046561"/>
                  <a:gd name="connsiteX283" fmla="*/ 785706 w 3692679"/>
                  <a:gd name="connsiteY283" fmla="*/ 245660 h 4046561"/>
                  <a:gd name="connsiteX284" fmla="*/ 737938 w 3692679"/>
                  <a:gd name="connsiteY284" fmla="*/ 232012 h 4046561"/>
                  <a:gd name="connsiteX285" fmla="*/ 696995 w 3692679"/>
                  <a:gd name="connsiteY285" fmla="*/ 218364 h 4046561"/>
                  <a:gd name="connsiteX286" fmla="*/ 656052 w 3692679"/>
                  <a:gd name="connsiteY286" fmla="*/ 204716 h 4046561"/>
                  <a:gd name="connsiteX287" fmla="*/ 615109 w 3692679"/>
                  <a:gd name="connsiteY287" fmla="*/ 191068 h 4046561"/>
                  <a:gd name="connsiteX288" fmla="*/ 642457 w 3692679"/>
                  <a:gd name="connsiteY288" fmla="*/ 109204 h 4046561"/>
                  <a:gd name="connsiteX289" fmla="*/ 581060 w 3692679"/>
                  <a:gd name="connsiteY289" fmla="*/ 68261 h 4046561"/>
                  <a:gd name="connsiteX290" fmla="*/ 512772 w 3692679"/>
                  <a:gd name="connsiteY290" fmla="*/ 34122 h 4046561"/>
                  <a:gd name="connsiteX291" fmla="*/ 451335 w 3692679"/>
                  <a:gd name="connsiteY291" fmla="*/ 27295 h 4046561"/>
                  <a:gd name="connsiteX292" fmla="*/ 444512 w 3692679"/>
                  <a:gd name="connsiteY292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249782 w 3692679"/>
                  <a:gd name="connsiteY270" fmla="*/ 696095 h 4046561"/>
                  <a:gd name="connsiteX271" fmla="*/ 1099650 w 3692679"/>
                  <a:gd name="connsiteY271" fmla="*/ 675621 h 4046561"/>
                  <a:gd name="connsiteX272" fmla="*/ 1010935 w 3692679"/>
                  <a:gd name="connsiteY272" fmla="*/ 634674 h 4046561"/>
                  <a:gd name="connsiteX273" fmla="*/ 949519 w 3692679"/>
                  <a:gd name="connsiteY273" fmla="*/ 580079 h 4046561"/>
                  <a:gd name="connsiteX274" fmla="*/ 942655 w 3692679"/>
                  <a:gd name="connsiteY274" fmla="*/ 580030 h 4046561"/>
                  <a:gd name="connsiteX275" fmla="*/ 963127 w 3692679"/>
                  <a:gd name="connsiteY275" fmla="*/ 532263 h 4046561"/>
                  <a:gd name="connsiteX276" fmla="*/ 846197 w 3692679"/>
                  <a:gd name="connsiteY276" fmla="*/ 484536 h 4046561"/>
                  <a:gd name="connsiteX277" fmla="*/ 772090 w 3692679"/>
                  <a:gd name="connsiteY277" fmla="*/ 450415 h 4046561"/>
                  <a:gd name="connsiteX278" fmla="*/ 1017718 w 3692679"/>
                  <a:gd name="connsiteY278" fmla="*/ 313898 h 4046561"/>
                  <a:gd name="connsiteX279" fmla="*/ 997246 w 3692679"/>
                  <a:gd name="connsiteY279" fmla="*/ 307074 h 4046561"/>
                  <a:gd name="connsiteX280" fmla="*/ 976774 w 3692679"/>
                  <a:gd name="connsiteY280" fmla="*/ 293427 h 4046561"/>
                  <a:gd name="connsiteX281" fmla="*/ 853944 w 3692679"/>
                  <a:gd name="connsiteY281" fmla="*/ 266131 h 4046561"/>
                  <a:gd name="connsiteX282" fmla="*/ 785706 w 3692679"/>
                  <a:gd name="connsiteY282" fmla="*/ 245660 h 4046561"/>
                  <a:gd name="connsiteX283" fmla="*/ 737938 w 3692679"/>
                  <a:gd name="connsiteY283" fmla="*/ 232012 h 4046561"/>
                  <a:gd name="connsiteX284" fmla="*/ 696995 w 3692679"/>
                  <a:gd name="connsiteY284" fmla="*/ 218364 h 4046561"/>
                  <a:gd name="connsiteX285" fmla="*/ 656052 w 3692679"/>
                  <a:gd name="connsiteY285" fmla="*/ 204716 h 4046561"/>
                  <a:gd name="connsiteX286" fmla="*/ 615109 w 3692679"/>
                  <a:gd name="connsiteY286" fmla="*/ 191068 h 4046561"/>
                  <a:gd name="connsiteX287" fmla="*/ 642457 w 3692679"/>
                  <a:gd name="connsiteY287" fmla="*/ 109204 h 4046561"/>
                  <a:gd name="connsiteX288" fmla="*/ 581060 w 3692679"/>
                  <a:gd name="connsiteY288" fmla="*/ 68261 h 4046561"/>
                  <a:gd name="connsiteX289" fmla="*/ 512772 w 3692679"/>
                  <a:gd name="connsiteY289" fmla="*/ 34122 h 4046561"/>
                  <a:gd name="connsiteX290" fmla="*/ 451335 w 3692679"/>
                  <a:gd name="connsiteY290" fmla="*/ 27295 h 4046561"/>
                  <a:gd name="connsiteX291" fmla="*/ 444512 w 3692679"/>
                  <a:gd name="connsiteY291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249782 w 3692679"/>
                  <a:gd name="connsiteY270" fmla="*/ 696095 h 4046561"/>
                  <a:gd name="connsiteX271" fmla="*/ 1099650 w 3692679"/>
                  <a:gd name="connsiteY271" fmla="*/ 675621 h 4046561"/>
                  <a:gd name="connsiteX272" fmla="*/ 1010935 w 3692679"/>
                  <a:gd name="connsiteY272" fmla="*/ 634674 h 4046561"/>
                  <a:gd name="connsiteX273" fmla="*/ 949519 w 3692679"/>
                  <a:gd name="connsiteY273" fmla="*/ 580079 h 4046561"/>
                  <a:gd name="connsiteX274" fmla="*/ 942655 w 3692679"/>
                  <a:gd name="connsiteY274" fmla="*/ 580030 h 4046561"/>
                  <a:gd name="connsiteX275" fmla="*/ 846197 w 3692679"/>
                  <a:gd name="connsiteY275" fmla="*/ 484536 h 4046561"/>
                  <a:gd name="connsiteX276" fmla="*/ 772090 w 3692679"/>
                  <a:gd name="connsiteY276" fmla="*/ 450415 h 4046561"/>
                  <a:gd name="connsiteX277" fmla="*/ 1017718 w 3692679"/>
                  <a:gd name="connsiteY277" fmla="*/ 313898 h 4046561"/>
                  <a:gd name="connsiteX278" fmla="*/ 997246 w 3692679"/>
                  <a:gd name="connsiteY278" fmla="*/ 307074 h 4046561"/>
                  <a:gd name="connsiteX279" fmla="*/ 976774 w 3692679"/>
                  <a:gd name="connsiteY279" fmla="*/ 293427 h 4046561"/>
                  <a:gd name="connsiteX280" fmla="*/ 853944 w 3692679"/>
                  <a:gd name="connsiteY280" fmla="*/ 266131 h 4046561"/>
                  <a:gd name="connsiteX281" fmla="*/ 785706 w 3692679"/>
                  <a:gd name="connsiteY281" fmla="*/ 245660 h 4046561"/>
                  <a:gd name="connsiteX282" fmla="*/ 737938 w 3692679"/>
                  <a:gd name="connsiteY282" fmla="*/ 232012 h 4046561"/>
                  <a:gd name="connsiteX283" fmla="*/ 696995 w 3692679"/>
                  <a:gd name="connsiteY283" fmla="*/ 218364 h 4046561"/>
                  <a:gd name="connsiteX284" fmla="*/ 656052 w 3692679"/>
                  <a:gd name="connsiteY284" fmla="*/ 204716 h 4046561"/>
                  <a:gd name="connsiteX285" fmla="*/ 615109 w 3692679"/>
                  <a:gd name="connsiteY285" fmla="*/ 191068 h 4046561"/>
                  <a:gd name="connsiteX286" fmla="*/ 642457 w 3692679"/>
                  <a:gd name="connsiteY286" fmla="*/ 109204 h 4046561"/>
                  <a:gd name="connsiteX287" fmla="*/ 581060 w 3692679"/>
                  <a:gd name="connsiteY287" fmla="*/ 68261 h 4046561"/>
                  <a:gd name="connsiteX288" fmla="*/ 512772 w 3692679"/>
                  <a:gd name="connsiteY288" fmla="*/ 34122 h 4046561"/>
                  <a:gd name="connsiteX289" fmla="*/ 451335 w 3692679"/>
                  <a:gd name="connsiteY289" fmla="*/ 27295 h 4046561"/>
                  <a:gd name="connsiteX290" fmla="*/ 444512 w 3692679"/>
                  <a:gd name="connsiteY290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249782 w 3692679"/>
                  <a:gd name="connsiteY270" fmla="*/ 696095 h 4046561"/>
                  <a:gd name="connsiteX271" fmla="*/ 1113344 w 3692679"/>
                  <a:gd name="connsiteY271" fmla="*/ 621082 h 4046561"/>
                  <a:gd name="connsiteX272" fmla="*/ 1010935 w 3692679"/>
                  <a:gd name="connsiteY272" fmla="*/ 634674 h 4046561"/>
                  <a:gd name="connsiteX273" fmla="*/ 949519 w 3692679"/>
                  <a:gd name="connsiteY273" fmla="*/ 580079 h 4046561"/>
                  <a:gd name="connsiteX274" fmla="*/ 942655 w 3692679"/>
                  <a:gd name="connsiteY274" fmla="*/ 580030 h 4046561"/>
                  <a:gd name="connsiteX275" fmla="*/ 846197 w 3692679"/>
                  <a:gd name="connsiteY275" fmla="*/ 484536 h 4046561"/>
                  <a:gd name="connsiteX276" fmla="*/ 772090 w 3692679"/>
                  <a:gd name="connsiteY276" fmla="*/ 450415 h 4046561"/>
                  <a:gd name="connsiteX277" fmla="*/ 1017718 w 3692679"/>
                  <a:gd name="connsiteY277" fmla="*/ 313898 h 4046561"/>
                  <a:gd name="connsiteX278" fmla="*/ 997246 w 3692679"/>
                  <a:gd name="connsiteY278" fmla="*/ 307074 h 4046561"/>
                  <a:gd name="connsiteX279" fmla="*/ 976774 w 3692679"/>
                  <a:gd name="connsiteY279" fmla="*/ 293427 h 4046561"/>
                  <a:gd name="connsiteX280" fmla="*/ 853944 w 3692679"/>
                  <a:gd name="connsiteY280" fmla="*/ 266131 h 4046561"/>
                  <a:gd name="connsiteX281" fmla="*/ 785706 w 3692679"/>
                  <a:gd name="connsiteY281" fmla="*/ 245660 h 4046561"/>
                  <a:gd name="connsiteX282" fmla="*/ 737938 w 3692679"/>
                  <a:gd name="connsiteY282" fmla="*/ 232012 h 4046561"/>
                  <a:gd name="connsiteX283" fmla="*/ 696995 w 3692679"/>
                  <a:gd name="connsiteY283" fmla="*/ 218364 h 4046561"/>
                  <a:gd name="connsiteX284" fmla="*/ 656052 w 3692679"/>
                  <a:gd name="connsiteY284" fmla="*/ 204716 h 4046561"/>
                  <a:gd name="connsiteX285" fmla="*/ 615109 w 3692679"/>
                  <a:gd name="connsiteY285" fmla="*/ 191068 h 4046561"/>
                  <a:gd name="connsiteX286" fmla="*/ 642457 w 3692679"/>
                  <a:gd name="connsiteY286" fmla="*/ 109204 h 4046561"/>
                  <a:gd name="connsiteX287" fmla="*/ 581060 w 3692679"/>
                  <a:gd name="connsiteY287" fmla="*/ 68261 h 4046561"/>
                  <a:gd name="connsiteX288" fmla="*/ 512772 w 3692679"/>
                  <a:gd name="connsiteY288" fmla="*/ 34122 h 4046561"/>
                  <a:gd name="connsiteX289" fmla="*/ 451335 w 3692679"/>
                  <a:gd name="connsiteY289" fmla="*/ 27295 h 4046561"/>
                  <a:gd name="connsiteX290" fmla="*/ 444512 w 3692679"/>
                  <a:gd name="connsiteY290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249782 w 3692679"/>
                  <a:gd name="connsiteY270" fmla="*/ 696095 h 4046561"/>
                  <a:gd name="connsiteX271" fmla="*/ 1113344 w 3692679"/>
                  <a:gd name="connsiteY271" fmla="*/ 621082 h 4046561"/>
                  <a:gd name="connsiteX272" fmla="*/ 949519 w 3692679"/>
                  <a:gd name="connsiteY272" fmla="*/ 580079 h 4046561"/>
                  <a:gd name="connsiteX273" fmla="*/ 942655 w 3692679"/>
                  <a:gd name="connsiteY273" fmla="*/ 580030 h 4046561"/>
                  <a:gd name="connsiteX274" fmla="*/ 846197 w 3692679"/>
                  <a:gd name="connsiteY274" fmla="*/ 484536 h 4046561"/>
                  <a:gd name="connsiteX275" fmla="*/ 772090 w 3692679"/>
                  <a:gd name="connsiteY275" fmla="*/ 450415 h 4046561"/>
                  <a:gd name="connsiteX276" fmla="*/ 1017718 w 3692679"/>
                  <a:gd name="connsiteY276" fmla="*/ 313898 h 4046561"/>
                  <a:gd name="connsiteX277" fmla="*/ 997246 w 3692679"/>
                  <a:gd name="connsiteY277" fmla="*/ 307074 h 4046561"/>
                  <a:gd name="connsiteX278" fmla="*/ 976774 w 3692679"/>
                  <a:gd name="connsiteY278" fmla="*/ 293427 h 4046561"/>
                  <a:gd name="connsiteX279" fmla="*/ 853944 w 3692679"/>
                  <a:gd name="connsiteY279" fmla="*/ 266131 h 4046561"/>
                  <a:gd name="connsiteX280" fmla="*/ 785706 w 3692679"/>
                  <a:gd name="connsiteY280" fmla="*/ 245660 h 4046561"/>
                  <a:gd name="connsiteX281" fmla="*/ 737938 w 3692679"/>
                  <a:gd name="connsiteY281" fmla="*/ 232012 h 4046561"/>
                  <a:gd name="connsiteX282" fmla="*/ 696995 w 3692679"/>
                  <a:gd name="connsiteY282" fmla="*/ 218364 h 4046561"/>
                  <a:gd name="connsiteX283" fmla="*/ 656052 w 3692679"/>
                  <a:gd name="connsiteY283" fmla="*/ 204716 h 4046561"/>
                  <a:gd name="connsiteX284" fmla="*/ 615109 w 3692679"/>
                  <a:gd name="connsiteY284" fmla="*/ 191068 h 4046561"/>
                  <a:gd name="connsiteX285" fmla="*/ 642457 w 3692679"/>
                  <a:gd name="connsiteY285" fmla="*/ 109204 h 4046561"/>
                  <a:gd name="connsiteX286" fmla="*/ 581060 w 3692679"/>
                  <a:gd name="connsiteY286" fmla="*/ 68261 h 4046561"/>
                  <a:gd name="connsiteX287" fmla="*/ 512772 w 3692679"/>
                  <a:gd name="connsiteY287" fmla="*/ 34122 h 4046561"/>
                  <a:gd name="connsiteX288" fmla="*/ 451335 w 3692679"/>
                  <a:gd name="connsiteY288" fmla="*/ 27295 h 4046561"/>
                  <a:gd name="connsiteX289" fmla="*/ 444512 w 3692679"/>
                  <a:gd name="connsiteY289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249782 w 3692679"/>
                  <a:gd name="connsiteY270" fmla="*/ 696095 h 4046561"/>
                  <a:gd name="connsiteX271" fmla="*/ 1113344 w 3692679"/>
                  <a:gd name="connsiteY271" fmla="*/ 621082 h 4046561"/>
                  <a:gd name="connsiteX272" fmla="*/ 949519 w 3692679"/>
                  <a:gd name="connsiteY272" fmla="*/ 580079 h 4046561"/>
                  <a:gd name="connsiteX273" fmla="*/ 949519 w 3692679"/>
                  <a:gd name="connsiteY273" fmla="*/ 545956 h 4046561"/>
                  <a:gd name="connsiteX274" fmla="*/ 846197 w 3692679"/>
                  <a:gd name="connsiteY274" fmla="*/ 484536 h 4046561"/>
                  <a:gd name="connsiteX275" fmla="*/ 772090 w 3692679"/>
                  <a:gd name="connsiteY275" fmla="*/ 450415 h 4046561"/>
                  <a:gd name="connsiteX276" fmla="*/ 1017718 w 3692679"/>
                  <a:gd name="connsiteY276" fmla="*/ 313898 h 4046561"/>
                  <a:gd name="connsiteX277" fmla="*/ 997246 w 3692679"/>
                  <a:gd name="connsiteY277" fmla="*/ 307074 h 4046561"/>
                  <a:gd name="connsiteX278" fmla="*/ 976774 w 3692679"/>
                  <a:gd name="connsiteY278" fmla="*/ 293427 h 4046561"/>
                  <a:gd name="connsiteX279" fmla="*/ 853944 w 3692679"/>
                  <a:gd name="connsiteY279" fmla="*/ 266131 h 4046561"/>
                  <a:gd name="connsiteX280" fmla="*/ 785706 w 3692679"/>
                  <a:gd name="connsiteY280" fmla="*/ 245660 h 4046561"/>
                  <a:gd name="connsiteX281" fmla="*/ 737938 w 3692679"/>
                  <a:gd name="connsiteY281" fmla="*/ 232012 h 4046561"/>
                  <a:gd name="connsiteX282" fmla="*/ 696995 w 3692679"/>
                  <a:gd name="connsiteY282" fmla="*/ 218364 h 4046561"/>
                  <a:gd name="connsiteX283" fmla="*/ 656052 w 3692679"/>
                  <a:gd name="connsiteY283" fmla="*/ 204716 h 4046561"/>
                  <a:gd name="connsiteX284" fmla="*/ 615109 w 3692679"/>
                  <a:gd name="connsiteY284" fmla="*/ 191068 h 4046561"/>
                  <a:gd name="connsiteX285" fmla="*/ 642457 w 3692679"/>
                  <a:gd name="connsiteY285" fmla="*/ 109204 h 4046561"/>
                  <a:gd name="connsiteX286" fmla="*/ 581060 w 3692679"/>
                  <a:gd name="connsiteY286" fmla="*/ 68261 h 4046561"/>
                  <a:gd name="connsiteX287" fmla="*/ 512772 w 3692679"/>
                  <a:gd name="connsiteY287" fmla="*/ 34122 h 4046561"/>
                  <a:gd name="connsiteX288" fmla="*/ 451335 w 3692679"/>
                  <a:gd name="connsiteY288" fmla="*/ 27295 h 4046561"/>
                  <a:gd name="connsiteX289" fmla="*/ 444512 w 3692679"/>
                  <a:gd name="connsiteY289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249782 w 3692679"/>
                  <a:gd name="connsiteY270" fmla="*/ 696095 h 4046561"/>
                  <a:gd name="connsiteX271" fmla="*/ 1113344 w 3692679"/>
                  <a:gd name="connsiteY271" fmla="*/ 621082 h 4046561"/>
                  <a:gd name="connsiteX272" fmla="*/ 949519 w 3692679"/>
                  <a:gd name="connsiteY272" fmla="*/ 580079 h 4046561"/>
                  <a:gd name="connsiteX273" fmla="*/ 949519 w 3692679"/>
                  <a:gd name="connsiteY273" fmla="*/ 545956 h 4046561"/>
                  <a:gd name="connsiteX274" fmla="*/ 846197 w 3692679"/>
                  <a:gd name="connsiteY274" fmla="*/ 484536 h 4046561"/>
                  <a:gd name="connsiteX275" fmla="*/ 772090 w 3692679"/>
                  <a:gd name="connsiteY275" fmla="*/ 450415 h 4046561"/>
                  <a:gd name="connsiteX276" fmla="*/ 1017718 w 3692679"/>
                  <a:gd name="connsiteY276" fmla="*/ 313898 h 4046561"/>
                  <a:gd name="connsiteX277" fmla="*/ 976774 w 3692679"/>
                  <a:gd name="connsiteY277" fmla="*/ 293427 h 4046561"/>
                  <a:gd name="connsiteX278" fmla="*/ 853944 w 3692679"/>
                  <a:gd name="connsiteY278" fmla="*/ 266131 h 4046561"/>
                  <a:gd name="connsiteX279" fmla="*/ 785706 w 3692679"/>
                  <a:gd name="connsiteY279" fmla="*/ 245660 h 4046561"/>
                  <a:gd name="connsiteX280" fmla="*/ 737938 w 3692679"/>
                  <a:gd name="connsiteY280" fmla="*/ 232012 h 4046561"/>
                  <a:gd name="connsiteX281" fmla="*/ 696995 w 3692679"/>
                  <a:gd name="connsiteY281" fmla="*/ 218364 h 4046561"/>
                  <a:gd name="connsiteX282" fmla="*/ 656052 w 3692679"/>
                  <a:gd name="connsiteY282" fmla="*/ 204716 h 4046561"/>
                  <a:gd name="connsiteX283" fmla="*/ 615109 w 3692679"/>
                  <a:gd name="connsiteY283" fmla="*/ 191068 h 4046561"/>
                  <a:gd name="connsiteX284" fmla="*/ 642457 w 3692679"/>
                  <a:gd name="connsiteY284" fmla="*/ 109204 h 4046561"/>
                  <a:gd name="connsiteX285" fmla="*/ 581060 w 3692679"/>
                  <a:gd name="connsiteY285" fmla="*/ 68261 h 4046561"/>
                  <a:gd name="connsiteX286" fmla="*/ 512772 w 3692679"/>
                  <a:gd name="connsiteY286" fmla="*/ 34122 h 4046561"/>
                  <a:gd name="connsiteX287" fmla="*/ 451335 w 3692679"/>
                  <a:gd name="connsiteY287" fmla="*/ 27295 h 4046561"/>
                  <a:gd name="connsiteX288" fmla="*/ 444512 w 3692679"/>
                  <a:gd name="connsiteY288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249782 w 3692679"/>
                  <a:gd name="connsiteY270" fmla="*/ 696095 h 4046561"/>
                  <a:gd name="connsiteX271" fmla="*/ 1113344 w 3692679"/>
                  <a:gd name="connsiteY271" fmla="*/ 621082 h 4046561"/>
                  <a:gd name="connsiteX272" fmla="*/ 949519 w 3692679"/>
                  <a:gd name="connsiteY272" fmla="*/ 580079 h 4046561"/>
                  <a:gd name="connsiteX273" fmla="*/ 949519 w 3692679"/>
                  <a:gd name="connsiteY273" fmla="*/ 545956 h 4046561"/>
                  <a:gd name="connsiteX274" fmla="*/ 846197 w 3692679"/>
                  <a:gd name="connsiteY274" fmla="*/ 484536 h 4046561"/>
                  <a:gd name="connsiteX275" fmla="*/ 772090 w 3692679"/>
                  <a:gd name="connsiteY275" fmla="*/ 450415 h 4046561"/>
                  <a:gd name="connsiteX276" fmla="*/ 976774 w 3692679"/>
                  <a:gd name="connsiteY276" fmla="*/ 293427 h 4046561"/>
                  <a:gd name="connsiteX277" fmla="*/ 853944 w 3692679"/>
                  <a:gd name="connsiteY277" fmla="*/ 266131 h 4046561"/>
                  <a:gd name="connsiteX278" fmla="*/ 785706 w 3692679"/>
                  <a:gd name="connsiteY278" fmla="*/ 245660 h 4046561"/>
                  <a:gd name="connsiteX279" fmla="*/ 737938 w 3692679"/>
                  <a:gd name="connsiteY279" fmla="*/ 232012 h 4046561"/>
                  <a:gd name="connsiteX280" fmla="*/ 696995 w 3692679"/>
                  <a:gd name="connsiteY280" fmla="*/ 218364 h 4046561"/>
                  <a:gd name="connsiteX281" fmla="*/ 656052 w 3692679"/>
                  <a:gd name="connsiteY281" fmla="*/ 204716 h 4046561"/>
                  <a:gd name="connsiteX282" fmla="*/ 615109 w 3692679"/>
                  <a:gd name="connsiteY282" fmla="*/ 191068 h 4046561"/>
                  <a:gd name="connsiteX283" fmla="*/ 642457 w 3692679"/>
                  <a:gd name="connsiteY283" fmla="*/ 109204 h 4046561"/>
                  <a:gd name="connsiteX284" fmla="*/ 581060 w 3692679"/>
                  <a:gd name="connsiteY284" fmla="*/ 68261 h 4046561"/>
                  <a:gd name="connsiteX285" fmla="*/ 512772 w 3692679"/>
                  <a:gd name="connsiteY285" fmla="*/ 34122 h 4046561"/>
                  <a:gd name="connsiteX286" fmla="*/ 451335 w 3692679"/>
                  <a:gd name="connsiteY286" fmla="*/ 27295 h 4046561"/>
                  <a:gd name="connsiteX287" fmla="*/ 444512 w 3692679"/>
                  <a:gd name="connsiteY287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249782 w 3692679"/>
                  <a:gd name="connsiteY270" fmla="*/ 696095 h 4046561"/>
                  <a:gd name="connsiteX271" fmla="*/ 1113344 w 3692679"/>
                  <a:gd name="connsiteY271" fmla="*/ 621082 h 4046561"/>
                  <a:gd name="connsiteX272" fmla="*/ 949519 w 3692679"/>
                  <a:gd name="connsiteY272" fmla="*/ 580079 h 4046561"/>
                  <a:gd name="connsiteX273" fmla="*/ 949519 w 3692679"/>
                  <a:gd name="connsiteY273" fmla="*/ 545956 h 4046561"/>
                  <a:gd name="connsiteX274" fmla="*/ 846197 w 3692679"/>
                  <a:gd name="connsiteY274" fmla="*/ 484536 h 4046561"/>
                  <a:gd name="connsiteX275" fmla="*/ 772090 w 3692679"/>
                  <a:gd name="connsiteY275" fmla="*/ 450415 h 4046561"/>
                  <a:gd name="connsiteX276" fmla="*/ 853944 w 3692679"/>
                  <a:gd name="connsiteY276" fmla="*/ 266131 h 4046561"/>
                  <a:gd name="connsiteX277" fmla="*/ 785706 w 3692679"/>
                  <a:gd name="connsiteY277" fmla="*/ 245660 h 4046561"/>
                  <a:gd name="connsiteX278" fmla="*/ 737938 w 3692679"/>
                  <a:gd name="connsiteY278" fmla="*/ 232012 h 4046561"/>
                  <a:gd name="connsiteX279" fmla="*/ 696995 w 3692679"/>
                  <a:gd name="connsiteY279" fmla="*/ 218364 h 4046561"/>
                  <a:gd name="connsiteX280" fmla="*/ 656052 w 3692679"/>
                  <a:gd name="connsiteY280" fmla="*/ 204716 h 4046561"/>
                  <a:gd name="connsiteX281" fmla="*/ 615109 w 3692679"/>
                  <a:gd name="connsiteY281" fmla="*/ 191068 h 4046561"/>
                  <a:gd name="connsiteX282" fmla="*/ 642457 w 3692679"/>
                  <a:gd name="connsiteY282" fmla="*/ 109204 h 4046561"/>
                  <a:gd name="connsiteX283" fmla="*/ 581060 w 3692679"/>
                  <a:gd name="connsiteY283" fmla="*/ 68261 h 4046561"/>
                  <a:gd name="connsiteX284" fmla="*/ 512772 w 3692679"/>
                  <a:gd name="connsiteY284" fmla="*/ 34122 h 4046561"/>
                  <a:gd name="connsiteX285" fmla="*/ 451335 w 3692679"/>
                  <a:gd name="connsiteY285" fmla="*/ 27295 h 4046561"/>
                  <a:gd name="connsiteX286" fmla="*/ 444512 w 3692679"/>
                  <a:gd name="connsiteY286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249782 w 3692679"/>
                  <a:gd name="connsiteY270" fmla="*/ 696095 h 4046561"/>
                  <a:gd name="connsiteX271" fmla="*/ 1113344 w 3692679"/>
                  <a:gd name="connsiteY271" fmla="*/ 621082 h 4046561"/>
                  <a:gd name="connsiteX272" fmla="*/ 949519 w 3692679"/>
                  <a:gd name="connsiteY272" fmla="*/ 580079 h 4046561"/>
                  <a:gd name="connsiteX273" fmla="*/ 949519 w 3692679"/>
                  <a:gd name="connsiteY273" fmla="*/ 545956 h 4046561"/>
                  <a:gd name="connsiteX274" fmla="*/ 846197 w 3692679"/>
                  <a:gd name="connsiteY274" fmla="*/ 484536 h 4046561"/>
                  <a:gd name="connsiteX275" fmla="*/ 772090 w 3692679"/>
                  <a:gd name="connsiteY275" fmla="*/ 450415 h 4046561"/>
                  <a:gd name="connsiteX276" fmla="*/ 717496 w 3692679"/>
                  <a:gd name="connsiteY276" fmla="*/ 429940 h 4046561"/>
                  <a:gd name="connsiteX277" fmla="*/ 785706 w 3692679"/>
                  <a:gd name="connsiteY277" fmla="*/ 245660 h 4046561"/>
                  <a:gd name="connsiteX278" fmla="*/ 737938 w 3692679"/>
                  <a:gd name="connsiteY278" fmla="*/ 232012 h 4046561"/>
                  <a:gd name="connsiteX279" fmla="*/ 696995 w 3692679"/>
                  <a:gd name="connsiteY279" fmla="*/ 218364 h 4046561"/>
                  <a:gd name="connsiteX280" fmla="*/ 656052 w 3692679"/>
                  <a:gd name="connsiteY280" fmla="*/ 204716 h 4046561"/>
                  <a:gd name="connsiteX281" fmla="*/ 615109 w 3692679"/>
                  <a:gd name="connsiteY281" fmla="*/ 191068 h 4046561"/>
                  <a:gd name="connsiteX282" fmla="*/ 642457 w 3692679"/>
                  <a:gd name="connsiteY282" fmla="*/ 109204 h 4046561"/>
                  <a:gd name="connsiteX283" fmla="*/ 581060 w 3692679"/>
                  <a:gd name="connsiteY283" fmla="*/ 68261 h 4046561"/>
                  <a:gd name="connsiteX284" fmla="*/ 512772 w 3692679"/>
                  <a:gd name="connsiteY284" fmla="*/ 34122 h 4046561"/>
                  <a:gd name="connsiteX285" fmla="*/ 451335 w 3692679"/>
                  <a:gd name="connsiteY285" fmla="*/ 27295 h 4046561"/>
                  <a:gd name="connsiteX286" fmla="*/ 444512 w 3692679"/>
                  <a:gd name="connsiteY286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249782 w 3692679"/>
                  <a:gd name="connsiteY270" fmla="*/ 696095 h 4046561"/>
                  <a:gd name="connsiteX271" fmla="*/ 1113344 w 3692679"/>
                  <a:gd name="connsiteY271" fmla="*/ 621082 h 4046561"/>
                  <a:gd name="connsiteX272" fmla="*/ 949519 w 3692679"/>
                  <a:gd name="connsiteY272" fmla="*/ 580079 h 4046561"/>
                  <a:gd name="connsiteX273" fmla="*/ 949519 w 3692679"/>
                  <a:gd name="connsiteY273" fmla="*/ 545956 h 4046561"/>
                  <a:gd name="connsiteX274" fmla="*/ 846197 w 3692679"/>
                  <a:gd name="connsiteY274" fmla="*/ 484536 h 4046561"/>
                  <a:gd name="connsiteX275" fmla="*/ 772090 w 3692679"/>
                  <a:gd name="connsiteY275" fmla="*/ 450415 h 4046561"/>
                  <a:gd name="connsiteX276" fmla="*/ 717496 w 3692679"/>
                  <a:gd name="connsiteY276" fmla="*/ 429940 h 4046561"/>
                  <a:gd name="connsiteX277" fmla="*/ 662904 w 3692679"/>
                  <a:gd name="connsiteY277" fmla="*/ 388994 h 4046561"/>
                  <a:gd name="connsiteX278" fmla="*/ 737938 w 3692679"/>
                  <a:gd name="connsiteY278" fmla="*/ 232012 h 4046561"/>
                  <a:gd name="connsiteX279" fmla="*/ 696995 w 3692679"/>
                  <a:gd name="connsiteY279" fmla="*/ 218364 h 4046561"/>
                  <a:gd name="connsiteX280" fmla="*/ 656052 w 3692679"/>
                  <a:gd name="connsiteY280" fmla="*/ 204716 h 4046561"/>
                  <a:gd name="connsiteX281" fmla="*/ 615109 w 3692679"/>
                  <a:gd name="connsiteY281" fmla="*/ 191068 h 4046561"/>
                  <a:gd name="connsiteX282" fmla="*/ 642457 w 3692679"/>
                  <a:gd name="connsiteY282" fmla="*/ 109204 h 4046561"/>
                  <a:gd name="connsiteX283" fmla="*/ 581060 w 3692679"/>
                  <a:gd name="connsiteY283" fmla="*/ 68261 h 4046561"/>
                  <a:gd name="connsiteX284" fmla="*/ 512772 w 3692679"/>
                  <a:gd name="connsiteY284" fmla="*/ 34122 h 4046561"/>
                  <a:gd name="connsiteX285" fmla="*/ 451335 w 3692679"/>
                  <a:gd name="connsiteY285" fmla="*/ 27295 h 4046561"/>
                  <a:gd name="connsiteX286" fmla="*/ 444512 w 3692679"/>
                  <a:gd name="connsiteY286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249782 w 3692679"/>
                  <a:gd name="connsiteY270" fmla="*/ 696095 h 4046561"/>
                  <a:gd name="connsiteX271" fmla="*/ 1113344 w 3692679"/>
                  <a:gd name="connsiteY271" fmla="*/ 621082 h 4046561"/>
                  <a:gd name="connsiteX272" fmla="*/ 949519 w 3692679"/>
                  <a:gd name="connsiteY272" fmla="*/ 580079 h 4046561"/>
                  <a:gd name="connsiteX273" fmla="*/ 949519 w 3692679"/>
                  <a:gd name="connsiteY273" fmla="*/ 545956 h 4046561"/>
                  <a:gd name="connsiteX274" fmla="*/ 846197 w 3692679"/>
                  <a:gd name="connsiteY274" fmla="*/ 484536 h 4046561"/>
                  <a:gd name="connsiteX275" fmla="*/ 772090 w 3692679"/>
                  <a:gd name="connsiteY275" fmla="*/ 450415 h 4046561"/>
                  <a:gd name="connsiteX276" fmla="*/ 717496 w 3692679"/>
                  <a:gd name="connsiteY276" fmla="*/ 429940 h 4046561"/>
                  <a:gd name="connsiteX277" fmla="*/ 662904 w 3692679"/>
                  <a:gd name="connsiteY277" fmla="*/ 388994 h 4046561"/>
                  <a:gd name="connsiteX278" fmla="*/ 642430 w 3692679"/>
                  <a:gd name="connsiteY278" fmla="*/ 375345 h 4046561"/>
                  <a:gd name="connsiteX279" fmla="*/ 696995 w 3692679"/>
                  <a:gd name="connsiteY279" fmla="*/ 218364 h 4046561"/>
                  <a:gd name="connsiteX280" fmla="*/ 656052 w 3692679"/>
                  <a:gd name="connsiteY280" fmla="*/ 204716 h 4046561"/>
                  <a:gd name="connsiteX281" fmla="*/ 615109 w 3692679"/>
                  <a:gd name="connsiteY281" fmla="*/ 191068 h 4046561"/>
                  <a:gd name="connsiteX282" fmla="*/ 642457 w 3692679"/>
                  <a:gd name="connsiteY282" fmla="*/ 109204 h 4046561"/>
                  <a:gd name="connsiteX283" fmla="*/ 581060 w 3692679"/>
                  <a:gd name="connsiteY283" fmla="*/ 68261 h 4046561"/>
                  <a:gd name="connsiteX284" fmla="*/ 512772 w 3692679"/>
                  <a:gd name="connsiteY284" fmla="*/ 34122 h 4046561"/>
                  <a:gd name="connsiteX285" fmla="*/ 451335 w 3692679"/>
                  <a:gd name="connsiteY285" fmla="*/ 27295 h 4046561"/>
                  <a:gd name="connsiteX286" fmla="*/ 444512 w 3692679"/>
                  <a:gd name="connsiteY286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249782 w 3692679"/>
                  <a:gd name="connsiteY270" fmla="*/ 696095 h 4046561"/>
                  <a:gd name="connsiteX271" fmla="*/ 1113344 w 3692679"/>
                  <a:gd name="connsiteY271" fmla="*/ 621082 h 4046561"/>
                  <a:gd name="connsiteX272" fmla="*/ 949519 w 3692679"/>
                  <a:gd name="connsiteY272" fmla="*/ 580079 h 4046561"/>
                  <a:gd name="connsiteX273" fmla="*/ 949519 w 3692679"/>
                  <a:gd name="connsiteY273" fmla="*/ 545956 h 4046561"/>
                  <a:gd name="connsiteX274" fmla="*/ 846197 w 3692679"/>
                  <a:gd name="connsiteY274" fmla="*/ 484536 h 4046561"/>
                  <a:gd name="connsiteX275" fmla="*/ 772090 w 3692679"/>
                  <a:gd name="connsiteY275" fmla="*/ 450415 h 4046561"/>
                  <a:gd name="connsiteX276" fmla="*/ 717496 w 3692679"/>
                  <a:gd name="connsiteY276" fmla="*/ 429940 h 4046561"/>
                  <a:gd name="connsiteX277" fmla="*/ 662904 w 3692679"/>
                  <a:gd name="connsiteY277" fmla="*/ 388994 h 4046561"/>
                  <a:gd name="connsiteX278" fmla="*/ 642430 w 3692679"/>
                  <a:gd name="connsiteY278" fmla="*/ 375345 h 4046561"/>
                  <a:gd name="connsiteX279" fmla="*/ 574189 w 3692679"/>
                  <a:gd name="connsiteY279" fmla="*/ 368521 h 4046561"/>
                  <a:gd name="connsiteX280" fmla="*/ 656052 w 3692679"/>
                  <a:gd name="connsiteY280" fmla="*/ 204716 h 4046561"/>
                  <a:gd name="connsiteX281" fmla="*/ 615109 w 3692679"/>
                  <a:gd name="connsiteY281" fmla="*/ 191068 h 4046561"/>
                  <a:gd name="connsiteX282" fmla="*/ 642457 w 3692679"/>
                  <a:gd name="connsiteY282" fmla="*/ 109204 h 4046561"/>
                  <a:gd name="connsiteX283" fmla="*/ 581060 w 3692679"/>
                  <a:gd name="connsiteY283" fmla="*/ 68261 h 4046561"/>
                  <a:gd name="connsiteX284" fmla="*/ 512772 w 3692679"/>
                  <a:gd name="connsiteY284" fmla="*/ 34122 h 4046561"/>
                  <a:gd name="connsiteX285" fmla="*/ 451335 w 3692679"/>
                  <a:gd name="connsiteY285" fmla="*/ 27295 h 4046561"/>
                  <a:gd name="connsiteX286" fmla="*/ 444512 w 3692679"/>
                  <a:gd name="connsiteY286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249782 w 3692679"/>
                  <a:gd name="connsiteY270" fmla="*/ 696095 h 4046561"/>
                  <a:gd name="connsiteX271" fmla="*/ 1113344 w 3692679"/>
                  <a:gd name="connsiteY271" fmla="*/ 621082 h 4046561"/>
                  <a:gd name="connsiteX272" fmla="*/ 949519 w 3692679"/>
                  <a:gd name="connsiteY272" fmla="*/ 580079 h 4046561"/>
                  <a:gd name="connsiteX273" fmla="*/ 949519 w 3692679"/>
                  <a:gd name="connsiteY273" fmla="*/ 545956 h 4046561"/>
                  <a:gd name="connsiteX274" fmla="*/ 846197 w 3692679"/>
                  <a:gd name="connsiteY274" fmla="*/ 484536 h 4046561"/>
                  <a:gd name="connsiteX275" fmla="*/ 772090 w 3692679"/>
                  <a:gd name="connsiteY275" fmla="*/ 450415 h 4046561"/>
                  <a:gd name="connsiteX276" fmla="*/ 717496 w 3692679"/>
                  <a:gd name="connsiteY276" fmla="*/ 429940 h 4046561"/>
                  <a:gd name="connsiteX277" fmla="*/ 662904 w 3692679"/>
                  <a:gd name="connsiteY277" fmla="*/ 388994 h 4046561"/>
                  <a:gd name="connsiteX278" fmla="*/ 642430 w 3692679"/>
                  <a:gd name="connsiteY278" fmla="*/ 375345 h 4046561"/>
                  <a:gd name="connsiteX279" fmla="*/ 574189 w 3692679"/>
                  <a:gd name="connsiteY279" fmla="*/ 368521 h 4046561"/>
                  <a:gd name="connsiteX280" fmla="*/ 546893 w 3692679"/>
                  <a:gd name="connsiteY280" fmla="*/ 334398 h 4046561"/>
                  <a:gd name="connsiteX281" fmla="*/ 615109 w 3692679"/>
                  <a:gd name="connsiteY281" fmla="*/ 191068 h 4046561"/>
                  <a:gd name="connsiteX282" fmla="*/ 642457 w 3692679"/>
                  <a:gd name="connsiteY282" fmla="*/ 109204 h 4046561"/>
                  <a:gd name="connsiteX283" fmla="*/ 581060 w 3692679"/>
                  <a:gd name="connsiteY283" fmla="*/ 68261 h 4046561"/>
                  <a:gd name="connsiteX284" fmla="*/ 512772 w 3692679"/>
                  <a:gd name="connsiteY284" fmla="*/ 34122 h 4046561"/>
                  <a:gd name="connsiteX285" fmla="*/ 451335 w 3692679"/>
                  <a:gd name="connsiteY285" fmla="*/ 27295 h 4046561"/>
                  <a:gd name="connsiteX286" fmla="*/ 444512 w 3692679"/>
                  <a:gd name="connsiteY286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249782 w 3692679"/>
                  <a:gd name="connsiteY270" fmla="*/ 696095 h 4046561"/>
                  <a:gd name="connsiteX271" fmla="*/ 1113344 w 3692679"/>
                  <a:gd name="connsiteY271" fmla="*/ 621082 h 4046561"/>
                  <a:gd name="connsiteX272" fmla="*/ 949519 w 3692679"/>
                  <a:gd name="connsiteY272" fmla="*/ 580079 h 4046561"/>
                  <a:gd name="connsiteX273" fmla="*/ 949519 w 3692679"/>
                  <a:gd name="connsiteY273" fmla="*/ 545956 h 4046561"/>
                  <a:gd name="connsiteX274" fmla="*/ 846197 w 3692679"/>
                  <a:gd name="connsiteY274" fmla="*/ 484536 h 4046561"/>
                  <a:gd name="connsiteX275" fmla="*/ 772090 w 3692679"/>
                  <a:gd name="connsiteY275" fmla="*/ 450415 h 4046561"/>
                  <a:gd name="connsiteX276" fmla="*/ 717496 w 3692679"/>
                  <a:gd name="connsiteY276" fmla="*/ 429940 h 4046561"/>
                  <a:gd name="connsiteX277" fmla="*/ 662904 w 3692679"/>
                  <a:gd name="connsiteY277" fmla="*/ 388994 h 4046561"/>
                  <a:gd name="connsiteX278" fmla="*/ 642430 w 3692679"/>
                  <a:gd name="connsiteY278" fmla="*/ 375345 h 4046561"/>
                  <a:gd name="connsiteX279" fmla="*/ 574189 w 3692679"/>
                  <a:gd name="connsiteY279" fmla="*/ 368521 h 4046561"/>
                  <a:gd name="connsiteX280" fmla="*/ 546893 w 3692679"/>
                  <a:gd name="connsiteY280" fmla="*/ 334398 h 4046561"/>
                  <a:gd name="connsiteX281" fmla="*/ 669728 w 3692679"/>
                  <a:gd name="connsiteY281" fmla="*/ 163787 h 4046561"/>
                  <a:gd name="connsiteX282" fmla="*/ 642457 w 3692679"/>
                  <a:gd name="connsiteY282" fmla="*/ 109204 h 4046561"/>
                  <a:gd name="connsiteX283" fmla="*/ 581060 w 3692679"/>
                  <a:gd name="connsiteY283" fmla="*/ 68261 h 4046561"/>
                  <a:gd name="connsiteX284" fmla="*/ 512772 w 3692679"/>
                  <a:gd name="connsiteY284" fmla="*/ 34122 h 4046561"/>
                  <a:gd name="connsiteX285" fmla="*/ 451335 w 3692679"/>
                  <a:gd name="connsiteY285" fmla="*/ 27295 h 4046561"/>
                  <a:gd name="connsiteX286" fmla="*/ 444512 w 3692679"/>
                  <a:gd name="connsiteY286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249782 w 3692679"/>
                  <a:gd name="connsiteY270" fmla="*/ 696095 h 4046561"/>
                  <a:gd name="connsiteX271" fmla="*/ 1113344 w 3692679"/>
                  <a:gd name="connsiteY271" fmla="*/ 621082 h 4046561"/>
                  <a:gd name="connsiteX272" fmla="*/ 949519 w 3692679"/>
                  <a:gd name="connsiteY272" fmla="*/ 580079 h 4046561"/>
                  <a:gd name="connsiteX273" fmla="*/ 949519 w 3692679"/>
                  <a:gd name="connsiteY273" fmla="*/ 545956 h 4046561"/>
                  <a:gd name="connsiteX274" fmla="*/ 846197 w 3692679"/>
                  <a:gd name="connsiteY274" fmla="*/ 484536 h 4046561"/>
                  <a:gd name="connsiteX275" fmla="*/ 772090 w 3692679"/>
                  <a:gd name="connsiteY275" fmla="*/ 450415 h 4046561"/>
                  <a:gd name="connsiteX276" fmla="*/ 717496 w 3692679"/>
                  <a:gd name="connsiteY276" fmla="*/ 429940 h 4046561"/>
                  <a:gd name="connsiteX277" fmla="*/ 662904 w 3692679"/>
                  <a:gd name="connsiteY277" fmla="*/ 388994 h 4046561"/>
                  <a:gd name="connsiteX278" fmla="*/ 642430 w 3692679"/>
                  <a:gd name="connsiteY278" fmla="*/ 375345 h 4046561"/>
                  <a:gd name="connsiteX279" fmla="*/ 574189 w 3692679"/>
                  <a:gd name="connsiteY279" fmla="*/ 368521 h 4046561"/>
                  <a:gd name="connsiteX280" fmla="*/ 560564 w 3692679"/>
                  <a:gd name="connsiteY280" fmla="*/ 354900 h 4046561"/>
                  <a:gd name="connsiteX281" fmla="*/ 669728 w 3692679"/>
                  <a:gd name="connsiteY281" fmla="*/ 163787 h 4046561"/>
                  <a:gd name="connsiteX282" fmla="*/ 642457 w 3692679"/>
                  <a:gd name="connsiteY282" fmla="*/ 109204 h 4046561"/>
                  <a:gd name="connsiteX283" fmla="*/ 581060 w 3692679"/>
                  <a:gd name="connsiteY283" fmla="*/ 68261 h 4046561"/>
                  <a:gd name="connsiteX284" fmla="*/ 512772 w 3692679"/>
                  <a:gd name="connsiteY284" fmla="*/ 34122 h 4046561"/>
                  <a:gd name="connsiteX285" fmla="*/ 451335 w 3692679"/>
                  <a:gd name="connsiteY285" fmla="*/ 27295 h 4046561"/>
                  <a:gd name="connsiteX286" fmla="*/ 444512 w 3692679"/>
                  <a:gd name="connsiteY286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44512 w 3692679"/>
                  <a:gd name="connsiteY36" fmla="*/ 9485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249782 w 3692679"/>
                  <a:gd name="connsiteY270" fmla="*/ 696095 h 4046561"/>
                  <a:gd name="connsiteX271" fmla="*/ 1113344 w 3692679"/>
                  <a:gd name="connsiteY271" fmla="*/ 621082 h 4046561"/>
                  <a:gd name="connsiteX272" fmla="*/ 949519 w 3692679"/>
                  <a:gd name="connsiteY272" fmla="*/ 545956 h 4046561"/>
                  <a:gd name="connsiteX273" fmla="*/ 846197 w 3692679"/>
                  <a:gd name="connsiteY273" fmla="*/ 484536 h 4046561"/>
                  <a:gd name="connsiteX274" fmla="*/ 772090 w 3692679"/>
                  <a:gd name="connsiteY274" fmla="*/ 450415 h 4046561"/>
                  <a:gd name="connsiteX275" fmla="*/ 717496 w 3692679"/>
                  <a:gd name="connsiteY275" fmla="*/ 429940 h 4046561"/>
                  <a:gd name="connsiteX276" fmla="*/ 662904 w 3692679"/>
                  <a:gd name="connsiteY276" fmla="*/ 388994 h 4046561"/>
                  <a:gd name="connsiteX277" fmla="*/ 642430 w 3692679"/>
                  <a:gd name="connsiteY277" fmla="*/ 375345 h 4046561"/>
                  <a:gd name="connsiteX278" fmla="*/ 574189 w 3692679"/>
                  <a:gd name="connsiteY278" fmla="*/ 368521 h 4046561"/>
                  <a:gd name="connsiteX279" fmla="*/ 560564 w 3692679"/>
                  <a:gd name="connsiteY279" fmla="*/ 354900 h 4046561"/>
                  <a:gd name="connsiteX280" fmla="*/ 669728 w 3692679"/>
                  <a:gd name="connsiteY280" fmla="*/ 163787 h 4046561"/>
                  <a:gd name="connsiteX281" fmla="*/ 642457 w 3692679"/>
                  <a:gd name="connsiteY281" fmla="*/ 109204 h 4046561"/>
                  <a:gd name="connsiteX282" fmla="*/ 581060 w 3692679"/>
                  <a:gd name="connsiteY282" fmla="*/ 68261 h 4046561"/>
                  <a:gd name="connsiteX283" fmla="*/ 512772 w 3692679"/>
                  <a:gd name="connsiteY283" fmla="*/ 34122 h 4046561"/>
                  <a:gd name="connsiteX284" fmla="*/ 451335 w 3692679"/>
                  <a:gd name="connsiteY284" fmla="*/ 27295 h 4046561"/>
                  <a:gd name="connsiteX285" fmla="*/ 444512 w 3692679"/>
                  <a:gd name="connsiteY285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249782 w 3692679"/>
                  <a:gd name="connsiteY270" fmla="*/ 696095 h 4046561"/>
                  <a:gd name="connsiteX271" fmla="*/ 1113344 w 3692679"/>
                  <a:gd name="connsiteY271" fmla="*/ 621082 h 4046561"/>
                  <a:gd name="connsiteX272" fmla="*/ 949519 w 3692679"/>
                  <a:gd name="connsiteY272" fmla="*/ 545956 h 4046561"/>
                  <a:gd name="connsiteX273" fmla="*/ 846197 w 3692679"/>
                  <a:gd name="connsiteY273" fmla="*/ 484536 h 4046561"/>
                  <a:gd name="connsiteX274" fmla="*/ 772090 w 3692679"/>
                  <a:gd name="connsiteY274" fmla="*/ 450415 h 4046561"/>
                  <a:gd name="connsiteX275" fmla="*/ 717496 w 3692679"/>
                  <a:gd name="connsiteY275" fmla="*/ 429940 h 4046561"/>
                  <a:gd name="connsiteX276" fmla="*/ 662904 w 3692679"/>
                  <a:gd name="connsiteY276" fmla="*/ 388994 h 4046561"/>
                  <a:gd name="connsiteX277" fmla="*/ 642430 w 3692679"/>
                  <a:gd name="connsiteY277" fmla="*/ 375345 h 4046561"/>
                  <a:gd name="connsiteX278" fmla="*/ 574189 w 3692679"/>
                  <a:gd name="connsiteY278" fmla="*/ 368521 h 4046561"/>
                  <a:gd name="connsiteX279" fmla="*/ 560564 w 3692679"/>
                  <a:gd name="connsiteY279" fmla="*/ 354900 h 4046561"/>
                  <a:gd name="connsiteX280" fmla="*/ 669728 w 3692679"/>
                  <a:gd name="connsiteY280" fmla="*/ 163787 h 4046561"/>
                  <a:gd name="connsiteX281" fmla="*/ 642457 w 3692679"/>
                  <a:gd name="connsiteY281" fmla="*/ 109204 h 4046561"/>
                  <a:gd name="connsiteX282" fmla="*/ 581060 w 3692679"/>
                  <a:gd name="connsiteY282" fmla="*/ 68261 h 4046561"/>
                  <a:gd name="connsiteX283" fmla="*/ 512772 w 3692679"/>
                  <a:gd name="connsiteY283" fmla="*/ 34122 h 4046561"/>
                  <a:gd name="connsiteX284" fmla="*/ 451335 w 3692679"/>
                  <a:gd name="connsiteY284" fmla="*/ 27295 h 4046561"/>
                  <a:gd name="connsiteX285" fmla="*/ 444512 w 3692679"/>
                  <a:gd name="connsiteY285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50 w 3692679"/>
                  <a:gd name="connsiteY37" fmla="*/ 968991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249782 w 3692679"/>
                  <a:gd name="connsiteY270" fmla="*/ 696095 h 4046561"/>
                  <a:gd name="connsiteX271" fmla="*/ 1113344 w 3692679"/>
                  <a:gd name="connsiteY271" fmla="*/ 621082 h 4046561"/>
                  <a:gd name="connsiteX272" fmla="*/ 949519 w 3692679"/>
                  <a:gd name="connsiteY272" fmla="*/ 545956 h 4046561"/>
                  <a:gd name="connsiteX273" fmla="*/ 846197 w 3692679"/>
                  <a:gd name="connsiteY273" fmla="*/ 484536 h 4046561"/>
                  <a:gd name="connsiteX274" fmla="*/ 772090 w 3692679"/>
                  <a:gd name="connsiteY274" fmla="*/ 450415 h 4046561"/>
                  <a:gd name="connsiteX275" fmla="*/ 717496 w 3692679"/>
                  <a:gd name="connsiteY275" fmla="*/ 429940 h 4046561"/>
                  <a:gd name="connsiteX276" fmla="*/ 662904 w 3692679"/>
                  <a:gd name="connsiteY276" fmla="*/ 388994 h 4046561"/>
                  <a:gd name="connsiteX277" fmla="*/ 642430 w 3692679"/>
                  <a:gd name="connsiteY277" fmla="*/ 375345 h 4046561"/>
                  <a:gd name="connsiteX278" fmla="*/ 574189 w 3692679"/>
                  <a:gd name="connsiteY278" fmla="*/ 368521 h 4046561"/>
                  <a:gd name="connsiteX279" fmla="*/ 560564 w 3692679"/>
                  <a:gd name="connsiteY279" fmla="*/ 354900 h 4046561"/>
                  <a:gd name="connsiteX280" fmla="*/ 669728 w 3692679"/>
                  <a:gd name="connsiteY280" fmla="*/ 163787 h 4046561"/>
                  <a:gd name="connsiteX281" fmla="*/ 642457 w 3692679"/>
                  <a:gd name="connsiteY281" fmla="*/ 109204 h 4046561"/>
                  <a:gd name="connsiteX282" fmla="*/ 581060 w 3692679"/>
                  <a:gd name="connsiteY282" fmla="*/ 68261 h 4046561"/>
                  <a:gd name="connsiteX283" fmla="*/ 512772 w 3692679"/>
                  <a:gd name="connsiteY283" fmla="*/ 34122 h 4046561"/>
                  <a:gd name="connsiteX284" fmla="*/ 451335 w 3692679"/>
                  <a:gd name="connsiteY284" fmla="*/ 27295 h 4046561"/>
                  <a:gd name="connsiteX285" fmla="*/ 444512 w 3692679"/>
                  <a:gd name="connsiteY285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15109 w 3692679"/>
                  <a:gd name="connsiteY40" fmla="*/ 1009934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249782 w 3692679"/>
                  <a:gd name="connsiteY270" fmla="*/ 696095 h 4046561"/>
                  <a:gd name="connsiteX271" fmla="*/ 1113344 w 3692679"/>
                  <a:gd name="connsiteY271" fmla="*/ 621082 h 4046561"/>
                  <a:gd name="connsiteX272" fmla="*/ 949519 w 3692679"/>
                  <a:gd name="connsiteY272" fmla="*/ 545956 h 4046561"/>
                  <a:gd name="connsiteX273" fmla="*/ 846197 w 3692679"/>
                  <a:gd name="connsiteY273" fmla="*/ 484536 h 4046561"/>
                  <a:gd name="connsiteX274" fmla="*/ 772090 w 3692679"/>
                  <a:gd name="connsiteY274" fmla="*/ 450415 h 4046561"/>
                  <a:gd name="connsiteX275" fmla="*/ 717496 w 3692679"/>
                  <a:gd name="connsiteY275" fmla="*/ 429940 h 4046561"/>
                  <a:gd name="connsiteX276" fmla="*/ 662904 w 3692679"/>
                  <a:gd name="connsiteY276" fmla="*/ 388994 h 4046561"/>
                  <a:gd name="connsiteX277" fmla="*/ 642430 w 3692679"/>
                  <a:gd name="connsiteY277" fmla="*/ 375345 h 4046561"/>
                  <a:gd name="connsiteX278" fmla="*/ 574189 w 3692679"/>
                  <a:gd name="connsiteY278" fmla="*/ 368521 h 4046561"/>
                  <a:gd name="connsiteX279" fmla="*/ 560564 w 3692679"/>
                  <a:gd name="connsiteY279" fmla="*/ 354900 h 4046561"/>
                  <a:gd name="connsiteX280" fmla="*/ 669728 w 3692679"/>
                  <a:gd name="connsiteY280" fmla="*/ 163787 h 4046561"/>
                  <a:gd name="connsiteX281" fmla="*/ 642457 w 3692679"/>
                  <a:gd name="connsiteY281" fmla="*/ 109204 h 4046561"/>
                  <a:gd name="connsiteX282" fmla="*/ 581060 w 3692679"/>
                  <a:gd name="connsiteY282" fmla="*/ 68261 h 4046561"/>
                  <a:gd name="connsiteX283" fmla="*/ 512772 w 3692679"/>
                  <a:gd name="connsiteY283" fmla="*/ 34122 h 4046561"/>
                  <a:gd name="connsiteX284" fmla="*/ 451335 w 3692679"/>
                  <a:gd name="connsiteY284" fmla="*/ 27295 h 4046561"/>
                  <a:gd name="connsiteX285" fmla="*/ 444512 w 3692679"/>
                  <a:gd name="connsiteY285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28783 w 3692679"/>
                  <a:gd name="connsiteY40" fmla="*/ 1105562 h 4046561"/>
                  <a:gd name="connsiteX41" fmla="*/ 656052 w 3692679"/>
                  <a:gd name="connsiteY41" fmla="*/ 1037230 h 4046561"/>
                  <a:gd name="connsiteX42" fmla="*/ 676524 w 3692679"/>
                  <a:gd name="connsiteY42" fmla="*/ 1044054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249782 w 3692679"/>
                  <a:gd name="connsiteY270" fmla="*/ 696095 h 4046561"/>
                  <a:gd name="connsiteX271" fmla="*/ 1113344 w 3692679"/>
                  <a:gd name="connsiteY271" fmla="*/ 621082 h 4046561"/>
                  <a:gd name="connsiteX272" fmla="*/ 949519 w 3692679"/>
                  <a:gd name="connsiteY272" fmla="*/ 545956 h 4046561"/>
                  <a:gd name="connsiteX273" fmla="*/ 846197 w 3692679"/>
                  <a:gd name="connsiteY273" fmla="*/ 484536 h 4046561"/>
                  <a:gd name="connsiteX274" fmla="*/ 772090 w 3692679"/>
                  <a:gd name="connsiteY274" fmla="*/ 450415 h 4046561"/>
                  <a:gd name="connsiteX275" fmla="*/ 717496 w 3692679"/>
                  <a:gd name="connsiteY275" fmla="*/ 429940 h 4046561"/>
                  <a:gd name="connsiteX276" fmla="*/ 662904 w 3692679"/>
                  <a:gd name="connsiteY276" fmla="*/ 388994 h 4046561"/>
                  <a:gd name="connsiteX277" fmla="*/ 642430 w 3692679"/>
                  <a:gd name="connsiteY277" fmla="*/ 375345 h 4046561"/>
                  <a:gd name="connsiteX278" fmla="*/ 574189 w 3692679"/>
                  <a:gd name="connsiteY278" fmla="*/ 368521 h 4046561"/>
                  <a:gd name="connsiteX279" fmla="*/ 560564 w 3692679"/>
                  <a:gd name="connsiteY279" fmla="*/ 354900 h 4046561"/>
                  <a:gd name="connsiteX280" fmla="*/ 669728 w 3692679"/>
                  <a:gd name="connsiteY280" fmla="*/ 163787 h 4046561"/>
                  <a:gd name="connsiteX281" fmla="*/ 642457 w 3692679"/>
                  <a:gd name="connsiteY281" fmla="*/ 109204 h 4046561"/>
                  <a:gd name="connsiteX282" fmla="*/ 581060 w 3692679"/>
                  <a:gd name="connsiteY282" fmla="*/ 68261 h 4046561"/>
                  <a:gd name="connsiteX283" fmla="*/ 512772 w 3692679"/>
                  <a:gd name="connsiteY283" fmla="*/ 34122 h 4046561"/>
                  <a:gd name="connsiteX284" fmla="*/ 451335 w 3692679"/>
                  <a:gd name="connsiteY284" fmla="*/ 27295 h 4046561"/>
                  <a:gd name="connsiteX285" fmla="*/ 444512 w 3692679"/>
                  <a:gd name="connsiteY285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28783 w 3692679"/>
                  <a:gd name="connsiteY40" fmla="*/ 1105562 h 4046561"/>
                  <a:gd name="connsiteX41" fmla="*/ 656052 w 3692679"/>
                  <a:gd name="connsiteY41" fmla="*/ 1037230 h 4046561"/>
                  <a:gd name="connsiteX42" fmla="*/ 697025 w 3692679"/>
                  <a:gd name="connsiteY42" fmla="*/ 1146509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25 w 3692679"/>
                  <a:gd name="connsiteY46" fmla="*/ 111911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249782 w 3692679"/>
                  <a:gd name="connsiteY270" fmla="*/ 696095 h 4046561"/>
                  <a:gd name="connsiteX271" fmla="*/ 1113344 w 3692679"/>
                  <a:gd name="connsiteY271" fmla="*/ 621082 h 4046561"/>
                  <a:gd name="connsiteX272" fmla="*/ 949519 w 3692679"/>
                  <a:gd name="connsiteY272" fmla="*/ 545956 h 4046561"/>
                  <a:gd name="connsiteX273" fmla="*/ 846197 w 3692679"/>
                  <a:gd name="connsiteY273" fmla="*/ 484536 h 4046561"/>
                  <a:gd name="connsiteX274" fmla="*/ 772090 w 3692679"/>
                  <a:gd name="connsiteY274" fmla="*/ 450415 h 4046561"/>
                  <a:gd name="connsiteX275" fmla="*/ 717496 w 3692679"/>
                  <a:gd name="connsiteY275" fmla="*/ 429940 h 4046561"/>
                  <a:gd name="connsiteX276" fmla="*/ 662904 w 3692679"/>
                  <a:gd name="connsiteY276" fmla="*/ 388994 h 4046561"/>
                  <a:gd name="connsiteX277" fmla="*/ 642430 w 3692679"/>
                  <a:gd name="connsiteY277" fmla="*/ 375345 h 4046561"/>
                  <a:gd name="connsiteX278" fmla="*/ 574189 w 3692679"/>
                  <a:gd name="connsiteY278" fmla="*/ 368521 h 4046561"/>
                  <a:gd name="connsiteX279" fmla="*/ 560564 w 3692679"/>
                  <a:gd name="connsiteY279" fmla="*/ 354900 h 4046561"/>
                  <a:gd name="connsiteX280" fmla="*/ 669728 w 3692679"/>
                  <a:gd name="connsiteY280" fmla="*/ 163787 h 4046561"/>
                  <a:gd name="connsiteX281" fmla="*/ 642457 w 3692679"/>
                  <a:gd name="connsiteY281" fmla="*/ 109204 h 4046561"/>
                  <a:gd name="connsiteX282" fmla="*/ 581060 w 3692679"/>
                  <a:gd name="connsiteY282" fmla="*/ 68261 h 4046561"/>
                  <a:gd name="connsiteX283" fmla="*/ 512772 w 3692679"/>
                  <a:gd name="connsiteY283" fmla="*/ 34122 h 4046561"/>
                  <a:gd name="connsiteX284" fmla="*/ 451335 w 3692679"/>
                  <a:gd name="connsiteY284" fmla="*/ 27295 h 4046561"/>
                  <a:gd name="connsiteX285" fmla="*/ 444512 w 3692679"/>
                  <a:gd name="connsiteY285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28783 w 3692679"/>
                  <a:gd name="connsiteY40" fmla="*/ 1105562 h 4046561"/>
                  <a:gd name="connsiteX41" fmla="*/ 656052 w 3692679"/>
                  <a:gd name="connsiteY41" fmla="*/ 1037230 h 4046561"/>
                  <a:gd name="connsiteX42" fmla="*/ 697025 w 3692679"/>
                  <a:gd name="connsiteY42" fmla="*/ 1146509 h 4046561"/>
                  <a:gd name="connsiteX43" fmla="*/ 717467 w 3692679"/>
                  <a:gd name="connsiteY43" fmla="*/ 1064525 h 4046561"/>
                  <a:gd name="connsiteX44" fmla="*/ 758410 w 3692679"/>
                  <a:gd name="connsiteY44" fmla="*/ 1084997 h 4046561"/>
                  <a:gd name="connsiteX45" fmla="*/ 799353 w 3692679"/>
                  <a:gd name="connsiteY45" fmla="*/ 1105468 h 4046561"/>
                  <a:gd name="connsiteX46" fmla="*/ 819859 w 3692679"/>
                  <a:gd name="connsiteY46" fmla="*/ 123522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249782 w 3692679"/>
                  <a:gd name="connsiteY270" fmla="*/ 696095 h 4046561"/>
                  <a:gd name="connsiteX271" fmla="*/ 1113344 w 3692679"/>
                  <a:gd name="connsiteY271" fmla="*/ 621082 h 4046561"/>
                  <a:gd name="connsiteX272" fmla="*/ 949519 w 3692679"/>
                  <a:gd name="connsiteY272" fmla="*/ 545956 h 4046561"/>
                  <a:gd name="connsiteX273" fmla="*/ 846197 w 3692679"/>
                  <a:gd name="connsiteY273" fmla="*/ 484536 h 4046561"/>
                  <a:gd name="connsiteX274" fmla="*/ 772090 w 3692679"/>
                  <a:gd name="connsiteY274" fmla="*/ 450415 h 4046561"/>
                  <a:gd name="connsiteX275" fmla="*/ 717496 w 3692679"/>
                  <a:gd name="connsiteY275" fmla="*/ 429940 h 4046561"/>
                  <a:gd name="connsiteX276" fmla="*/ 662904 w 3692679"/>
                  <a:gd name="connsiteY276" fmla="*/ 388994 h 4046561"/>
                  <a:gd name="connsiteX277" fmla="*/ 642430 w 3692679"/>
                  <a:gd name="connsiteY277" fmla="*/ 375345 h 4046561"/>
                  <a:gd name="connsiteX278" fmla="*/ 574189 w 3692679"/>
                  <a:gd name="connsiteY278" fmla="*/ 368521 h 4046561"/>
                  <a:gd name="connsiteX279" fmla="*/ 560564 w 3692679"/>
                  <a:gd name="connsiteY279" fmla="*/ 354900 h 4046561"/>
                  <a:gd name="connsiteX280" fmla="*/ 669728 w 3692679"/>
                  <a:gd name="connsiteY280" fmla="*/ 163787 h 4046561"/>
                  <a:gd name="connsiteX281" fmla="*/ 642457 w 3692679"/>
                  <a:gd name="connsiteY281" fmla="*/ 109204 h 4046561"/>
                  <a:gd name="connsiteX282" fmla="*/ 581060 w 3692679"/>
                  <a:gd name="connsiteY282" fmla="*/ 68261 h 4046561"/>
                  <a:gd name="connsiteX283" fmla="*/ 512772 w 3692679"/>
                  <a:gd name="connsiteY283" fmla="*/ 34122 h 4046561"/>
                  <a:gd name="connsiteX284" fmla="*/ 451335 w 3692679"/>
                  <a:gd name="connsiteY284" fmla="*/ 27295 h 4046561"/>
                  <a:gd name="connsiteX285" fmla="*/ 444512 w 3692679"/>
                  <a:gd name="connsiteY285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28783 w 3692679"/>
                  <a:gd name="connsiteY40" fmla="*/ 1105562 h 4046561"/>
                  <a:gd name="connsiteX41" fmla="*/ 656052 w 3692679"/>
                  <a:gd name="connsiteY41" fmla="*/ 1037230 h 4046561"/>
                  <a:gd name="connsiteX42" fmla="*/ 697025 w 3692679"/>
                  <a:gd name="connsiteY42" fmla="*/ 1146509 h 4046561"/>
                  <a:gd name="connsiteX43" fmla="*/ 717467 w 3692679"/>
                  <a:gd name="connsiteY43" fmla="*/ 1064525 h 4046561"/>
                  <a:gd name="connsiteX44" fmla="*/ 758442 w 3692679"/>
                  <a:gd name="connsiteY44" fmla="*/ 1173807 h 4046561"/>
                  <a:gd name="connsiteX45" fmla="*/ 799353 w 3692679"/>
                  <a:gd name="connsiteY45" fmla="*/ 1105468 h 4046561"/>
                  <a:gd name="connsiteX46" fmla="*/ 819859 w 3692679"/>
                  <a:gd name="connsiteY46" fmla="*/ 1235226 h 4046561"/>
                  <a:gd name="connsiteX47" fmla="*/ 840297 w 3692679"/>
                  <a:gd name="connsiteY47" fmla="*/ 1125940 h 4046561"/>
                  <a:gd name="connsiteX48" fmla="*/ 860768 w 3692679"/>
                  <a:gd name="connsiteY48" fmla="*/ 1146412 h 4046561"/>
                  <a:gd name="connsiteX49" fmla="*/ 881240 w 3692679"/>
                  <a:gd name="connsiteY49" fmla="*/ 1160060 h 4046561"/>
                  <a:gd name="connsiteX50" fmla="*/ 894888 w 3692679"/>
                  <a:gd name="connsiteY50" fmla="*/ 1180531 h 4046561"/>
                  <a:gd name="connsiteX51" fmla="*/ 915359 w 3692679"/>
                  <a:gd name="connsiteY51" fmla="*/ 1194179 h 4046561"/>
                  <a:gd name="connsiteX52" fmla="*/ 935831 w 3692679"/>
                  <a:gd name="connsiteY52" fmla="*/ 1214651 h 4046561"/>
                  <a:gd name="connsiteX53" fmla="*/ 949479 w 3692679"/>
                  <a:gd name="connsiteY53" fmla="*/ 1276066 h 4046561"/>
                  <a:gd name="connsiteX54" fmla="*/ 956303 w 3692679"/>
                  <a:gd name="connsiteY54" fmla="*/ 1296537 h 4046561"/>
                  <a:gd name="connsiteX55" fmla="*/ 963127 w 3692679"/>
                  <a:gd name="connsiteY55" fmla="*/ 1323833 h 4046561"/>
                  <a:gd name="connsiteX56" fmla="*/ 976774 w 3692679"/>
                  <a:gd name="connsiteY56" fmla="*/ 1364776 h 4046561"/>
                  <a:gd name="connsiteX57" fmla="*/ 990422 w 3692679"/>
                  <a:gd name="connsiteY57" fmla="*/ 1405719 h 4046561"/>
                  <a:gd name="connsiteX58" fmla="*/ 1010894 w 3692679"/>
                  <a:gd name="connsiteY58" fmla="*/ 1467134 h 4046561"/>
                  <a:gd name="connsiteX59" fmla="*/ 1017718 w 3692679"/>
                  <a:gd name="connsiteY59" fmla="*/ 1487606 h 4046561"/>
                  <a:gd name="connsiteX60" fmla="*/ 1010894 w 3692679"/>
                  <a:gd name="connsiteY60" fmla="*/ 1624083 h 4046561"/>
                  <a:gd name="connsiteX61" fmla="*/ 997246 w 3692679"/>
                  <a:gd name="connsiteY61" fmla="*/ 1665027 h 4046561"/>
                  <a:gd name="connsiteX62" fmla="*/ 990422 w 3692679"/>
                  <a:gd name="connsiteY62" fmla="*/ 1685498 h 4046561"/>
                  <a:gd name="connsiteX63" fmla="*/ 1010894 w 3692679"/>
                  <a:gd name="connsiteY63" fmla="*/ 1760561 h 4046561"/>
                  <a:gd name="connsiteX64" fmla="*/ 1051837 w 3692679"/>
                  <a:gd name="connsiteY64" fmla="*/ 1821976 h 4046561"/>
                  <a:gd name="connsiteX65" fmla="*/ 1072309 w 3692679"/>
                  <a:gd name="connsiteY65" fmla="*/ 1835624 h 4046561"/>
                  <a:gd name="connsiteX66" fmla="*/ 1079133 w 3692679"/>
                  <a:gd name="connsiteY66" fmla="*/ 1856095 h 4046561"/>
                  <a:gd name="connsiteX67" fmla="*/ 1120076 w 3692679"/>
                  <a:gd name="connsiteY67" fmla="*/ 1890215 h 4046561"/>
                  <a:gd name="connsiteX68" fmla="*/ 1140547 w 3692679"/>
                  <a:gd name="connsiteY68" fmla="*/ 1910686 h 4046561"/>
                  <a:gd name="connsiteX69" fmla="*/ 1161019 w 3692679"/>
                  <a:gd name="connsiteY69" fmla="*/ 1924334 h 4046561"/>
                  <a:gd name="connsiteX70" fmla="*/ 1181491 w 3692679"/>
                  <a:gd name="connsiteY70" fmla="*/ 1944806 h 4046561"/>
                  <a:gd name="connsiteX71" fmla="*/ 1201962 w 3692679"/>
                  <a:gd name="connsiteY71" fmla="*/ 1951630 h 4046561"/>
                  <a:gd name="connsiteX72" fmla="*/ 1236082 w 3692679"/>
                  <a:gd name="connsiteY72" fmla="*/ 1985749 h 4046561"/>
                  <a:gd name="connsiteX73" fmla="*/ 1249730 w 3692679"/>
                  <a:gd name="connsiteY73" fmla="*/ 2006221 h 4046561"/>
                  <a:gd name="connsiteX74" fmla="*/ 1270201 w 3692679"/>
                  <a:gd name="connsiteY74" fmla="*/ 2047164 h 4046561"/>
                  <a:gd name="connsiteX75" fmla="*/ 1277025 w 3692679"/>
                  <a:gd name="connsiteY75" fmla="*/ 2067636 h 4046561"/>
                  <a:gd name="connsiteX76" fmla="*/ 1304321 w 3692679"/>
                  <a:gd name="connsiteY76" fmla="*/ 2108579 h 4046561"/>
                  <a:gd name="connsiteX77" fmla="*/ 1324792 w 3692679"/>
                  <a:gd name="connsiteY77" fmla="*/ 2149522 h 4046561"/>
                  <a:gd name="connsiteX78" fmla="*/ 1331616 w 3692679"/>
                  <a:gd name="connsiteY78" fmla="*/ 2169994 h 4046561"/>
                  <a:gd name="connsiteX79" fmla="*/ 1352088 w 3692679"/>
                  <a:gd name="connsiteY79" fmla="*/ 2183642 h 4046561"/>
                  <a:gd name="connsiteX80" fmla="*/ 1358912 w 3692679"/>
                  <a:gd name="connsiteY80" fmla="*/ 2204113 h 4046561"/>
                  <a:gd name="connsiteX81" fmla="*/ 1379383 w 3692679"/>
                  <a:gd name="connsiteY81" fmla="*/ 2210937 h 4046561"/>
                  <a:gd name="connsiteX82" fmla="*/ 1420327 w 3692679"/>
                  <a:gd name="connsiteY82" fmla="*/ 2238233 h 4046561"/>
                  <a:gd name="connsiteX83" fmla="*/ 1440798 w 3692679"/>
                  <a:gd name="connsiteY83" fmla="*/ 2245057 h 4046561"/>
                  <a:gd name="connsiteX84" fmla="*/ 1502213 w 3692679"/>
                  <a:gd name="connsiteY84" fmla="*/ 2279176 h 4046561"/>
                  <a:gd name="connsiteX85" fmla="*/ 1563628 w 3692679"/>
                  <a:gd name="connsiteY85" fmla="*/ 2320119 h 4046561"/>
                  <a:gd name="connsiteX86" fmla="*/ 1584100 w 3692679"/>
                  <a:gd name="connsiteY86" fmla="*/ 2333767 h 4046561"/>
                  <a:gd name="connsiteX87" fmla="*/ 1604571 w 3692679"/>
                  <a:gd name="connsiteY87" fmla="*/ 2340591 h 4046561"/>
                  <a:gd name="connsiteX88" fmla="*/ 1618219 w 3692679"/>
                  <a:gd name="connsiteY88" fmla="*/ 2361063 h 4046561"/>
                  <a:gd name="connsiteX89" fmla="*/ 1638691 w 3692679"/>
                  <a:gd name="connsiteY89" fmla="*/ 2367886 h 4046561"/>
                  <a:gd name="connsiteX90" fmla="*/ 1679634 w 3692679"/>
                  <a:gd name="connsiteY90" fmla="*/ 2395182 h 4046561"/>
                  <a:gd name="connsiteX91" fmla="*/ 1700106 w 3692679"/>
                  <a:gd name="connsiteY91" fmla="*/ 2408830 h 4046561"/>
                  <a:gd name="connsiteX92" fmla="*/ 1727401 w 3692679"/>
                  <a:gd name="connsiteY92" fmla="*/ 2429301 h 4046561"/>
                  <a:gd name="connsiteX93" fmla="*/ 1768344 w 3692679"/>
                  <a:gd name="connsiteY93" fmla="*/ 2456597 h 4046561"/>
                  <a:gd name="connsiteX94" fmla="*/ 1829759 w 3692679"/>
                  <a:gd name="connsiteY94" fmla="*/ 2497540 h 4046561"/>
                  <a:gd name="connsiteX95" fmla="*/ 1850231 w 3692679"/>
                  <a:gd name="connsiteY95" fmla="*/ 2511188 h 4046561"/>
                  <a:gd name="connsiteX96" fmla="*/ 1870703 w 3692679"/>
                  <a:gd name="connsiteY96" fmla="*/ 2531660 h 4046561"/>
                  <a:gd name="connsiteX97" fmla="*/ 1891174 w 3692679"/>
                  <a:gd name="connsiteY97" fmla="*/ 2538483 h 4046561"/>
                  <a:gd name="connsiteX98" fmla="*/ 1938941 w 3692679"/>
                  <a:gd name="connsiteY98" fmla="*/ 2572603 h 4046561"/>
                  <a:gd name="connsiteX99" fmla="*/ 1979885 w 3692679"/>
                  <a:gd name="connsiteY99" fmla="*/ 2599898 h 4046561"/>
                  <a:gd name="connsiteX100" fmla="*/ 2020828 w 3692679"/>
                  <a:gd name="connsiteY100" fmla="*/ 2627194 h 4046561"/>
                  <a:gd name="connsiteX101" fmla="*/ 2061771 w 3692679"/>
                  <a:gd name="connsiteY101" fmla="*/ 2640842 h 4046561"/>
                  <a:gd name="connsiteX102" fmla="*/ 2102715 w 3692679"/>
                  <a:gd name="connsiteY102" fmla="*/ 2654489 h 4046561"/>
                  <a:gd name="connsiteX103" fmla="*/ 2123186 w 3692679"/>
                  <a:gd name="connsiteY103" fmla="*/ 2661313 h 4046561"/>
                  <a:gd name="connsiteX104" fmla="*/ 2150482 w 3692679"/>
                  <a:gd name="connsiteY104" fmla="*/ 2668137 h 4046561"/>
                  <a:gd name="connsiteX105" fmla="*/ 2170953 w 3692679"/>
                  <a:gd name="connsiteY105" fmla="*/ 2674961 h 4046561"/>
                  <a:gd name="connsiteX106" fmla="*/ 2211897 w 3692679"/>
                  <a:gd name="connsiteY106" fmla="*/ 2681785 h 4046561"/>
                  <a:gd name="connsiteX107" fmla="*/ 2280135 w 3692679"/>
                  <a:gd name="connsiteY107" fmla="*/ 2702257 h 4046561"/>
                  <a:gd name="connsiteX108" fmla="*/ 2321079 w 3692679"/>
                  <a:gd name="connsiteY108" fmla="*/ 2715904 h 4046561"/>
                  <a:gd name="connsiteX109" fmla="*/ 2362022 w 3692679"/>
                  <a:gd name="connsiteY109" fmla="*/ 2729552 h 4046561"/>
                  <a:gd name="connsiteX110" fmla="*/ 2382494 w 3692679"/>
                  <a:gd name="connsiteY110" fmla="*/ 2736376 h 4046561"/>
                  <a:gd name="connsiteX111" fmla="*/ 2402965 w 3692679"/>
                  <a:gd name="connsiteY111" fmla="*/ 2750024 h 4046561"/>
                  <a:gd name="connsiteX112" fmla="*/ 2423437 w 3692679"/>
                  <a:gd name="connsiteY112" fmla="*/ 2756848 h 4046561"/>
                  <a:gd name="connsiteX113" fmla="*/ 2464380 w 3692679"/>
                  <a:gd name="connsiteY113" fmla="*/ 2784143 h 4046561"/>
                  <a:gd name="connsiteX114" fmla="*/ 2525795 w 3692679"/>
                  <a:gd name="connsiteY114" fmla="*/ 2825086 h 4046561"/>
                  <a:gd name="connsiteX115" fmla="*/ 2546267 w 3692679"/>
                  <a:gd name="connsiteY115" fmla="*/ 2838734 h 4046561"/>
                  <a:gd name="connsiteX116" fmla="*/ 2573562 w 3692679"/>
                  <a:gd name="connsiteY116" fmla="*/ 2852382 h 4046561"/>
                  <a:gd name="connsiteX117" fmla="*/ 2614506 w 3692679"/>
                  <a:gd name="connsiteY117" fmla="*/ 2879677 h 4046561"/>
                  <a:gd name="connsiteX118" fmla="*/ 2634977 w 3692679"/>
                  <a:gd name="connsiteY118" fmla="*/ 2900149 h 4046561"/>
                  <a:gd name="connsiteX119" fmla="*/ 2655449 w 3692679"/>
                  <a:gd name="connsiteY119" fmla="*/ 2913797 h 4046561"/>
                  <a:gd name="connsiteX120" fmla="*/ 2662273 w 3692679"/>
                  <a:gd name="connsiteY120" fmla="*/ 2934268 h 4046561"/>
                  <a:gd name="connsiteX121" fmla="*/ 2675921 w 3692679"/>
                  <a:gd name="connsiteY121" fmla="*/ 2954740 h 4046561"/>
                  <a:gd name="connsiteX122" fmla="*/ 2696392 w 3692679"/>
                  <a:gd name="connsiteY122" fmla="*/ 2995683 h 4046561"/>
                  <a:gd name="connsiteX123" fmla="*/ 2703216 w 3692679"/>
                  <a:gd name="connsiteY123" fmla="*/ 3016155 h 4046561"/>
                  <a:gd name="connsiteX124" fmla="*/ 2723688 w 3692679"/>
                  <a:gd name="connsiteY124" fmla="*/ 3057098 h 4046561"/>
                  <a:gd name="connsiteX125" fmla="*/ 2716864 w 3692679"/>
                  <a:gd name="connsiteY125" fmla="*/ 3118513 h 4046561"/>
                  <a:gd name="connsiteX126" fmla="*/ 2703216 w 3692679"/>
                  <a:gd name="connsiteY126" fmla="*/ 3166280 h 4046561"/>
                  <a:gd name="connsiteX127" fmla="*/ 2696392 w 3692679"/>
                  <a:gd name="connsiteY127" fmla="*/ 3193576 h 4046561"/>
                  <a:gd name="connsiteX128" fmla="*/ 2682744 w 3692679"/>
                  <a:gd name="connsiteY128" fmla="*/ 3234519 h 4046561"/>
                  <a:gd name="connsiteX129" fmla="*/ 2669097 w 3692679"/>
                  <a:gd name="connsiteY129" fmla="*/ 3254991 h 4046561"/>
                  <a:gd name="connsiteX130" fmla="*/ 2662273 w 3692679"/>
                  <a:gd name="connsiteY130" fmla="*/ 3275463 h 4046561"/>
                  <a:gd name="connsiteX131" fmla="*/ 2641801 w 3692679"/>
                  <a:gd name="connsiteY131" fmla="*/ 3295934 h 4046561"/>
                  <a:gd name="connsiteX132" fmla="*/ 2594034 w 3692679"/>
                  <a:gd name="connsiteY132" fmla="*/ 3323230 h 4046561"/>
                  <a:gd name="connsiteX133" fmla="*/ 2634977 w 3692679"/>
                  <a:gd name="connsiteY133" fmla="*/ 3357349 h 4046561"/>
                  <a:gd name="connsiteX134" fmla="*/ 2655449 w 3692679"/>
                  <a:gd name="connsiteY134" fmla="*/ 3364173 h 4046561"/>
                  <a:gd name="connsiteX135" fmla="*/ 2675921 w 3692679"/>
                  <a:gd name="connsiteY135" fmla="*/ 3377821 h 4046561"/>
                  <a:gd name="connsiteX136" fmla="*/ 2696392 w 3692679"/>
                  <a:gd name="connsiteY136" fmla="*/ 3384645 h 4046561"/>
                  <a:gd name="connsiteX137" fmla="*/ 2757807 w 3692679"/>
                  <a:gd name="connsiteY137" fmla="*/ 3418764 h 4046561"/>
                  <a:gd name="connsiteX138" fmla="*/ 2778279 w 3692679"/>
                  <a:gd name="connsiteY138" fmla="*/ 3432412 h 4046561"/>
                  <a:gd name="connsiteX139" fmla="*/ 2798750 w 3692679"/>
                  <a:gd name="connsiteY139" fmla="*/ 3439236 h 4046561"/>
                  <a:gd name="connsiteX140" fmla="*/ 2839694 w 3692679"/>
                  <a:gd name="connsiteY140" fmla="*/ 3466531 h 4046561"/>
                  <a:gd name="connsiteX141" fmla="*/ 2880637 w 3692679"/>
                  <a:gd name="connsiteY141" fmla="*/ 3480179 h 4046561"/>
                  <a:gd name="connsiteX142" fmla="*/ 2921580 w 3692679"/>
                  <a:gd name="connsiteY142" fmla="*/ 3500651 h 4046561"/>
                  <a:gd name="connsiteX143" fmla="*/ 2948876 w 3692679"/>
                  <a:gd name="connsiteY143" fmla="*/ 3493827 h 4046561"/>
                  <a:gd name="connsiteX144" fmla="*/ 2969347 w 3692679"/>
                  <a:gd name="connsiteY144" fmla="*/ 3480179 h 4046561"/>
                  <a:gd name="connsiteX145" fmla="*/ 2989819 w 3692679"/>
                  <a:gd name="connsiteY145" fmla="*/ 3473355 h 4046561"/>
                  <a:gd name="connsiteX146" fmla="*/ 3023938 w 3692679"/>
                  <a:gd name="connsiteY146" fmla="*/ 3446060 h 4046561"/>
                  <a:gd name="connsiteX147" fmla="*/ 3064882 w 3692679"/>
                  <a:gd name="connsiteY147" fmla="*/ 3411940 h 4046561"/>
                  <a:gd name="connsiteX148" fmla="*/ 3071706 w 3692679"/>
                  <a:gd name="connsiteY148" fmla="*/ 3391468 h 4046561"/>
                  <a:gd name="connsiteX149" fmla="*/ 3092177 w 3692679"/>
                  <a:gd name="connsiteY149" fmla="*/ 3370997 h 4046561"/>
                  <a:gd name="connsiteX150" fmla="*/ 3105825 w 3692679"/>
                  <a:gd name="connsiteY150" fmla="*/ 3350525 h 4046561"/>
                  <a:gd name="connsiteX151" fmla="*/ 3119473 w 3692679"/>
                  <a:gd name="connsiteY151" fmla="*/ 3370997 h 4046561"/>
                  <a:gd name="connsiteX152" fmla="*/ 3126297 w 3692679"/>
                  <a:gd name="connsiteY152" fmla="*/ 3391468 h 4046561"/>
                  <a:gd name="connsiteX153" fmla="*/ 3167240 w 3692679"/>
                  <a:gd name="connsiteY153" fmla="*/ 3418764 h 4046561"/>
                  <a:gd name="connsiteX154" fmla="*/ 3187712 w 3692679"/>
                  <a:gd name="connsiteY154" fmla="*/ 3432412 h 4046561"/>
                  <a:gd name="connsiteX155" fmla="*/ 3228655 w 3692679"/>
                  <a:gd name="connsiteY155" fmla="*/ 3405116 h 4046561"/>
                  <a:gd name="connsiteX156" fmla="*/ 3242303 w 3692679"/>
                  <a:gd name="connsiteY156" fmla="*/ 3425588 h 4046561"/>
                  <a:gd name="connsiteX157" fmla="*/ 3283246 w 3692679"/>
                  <a:gd name="connsiteY157" fmla="*/ 3459707 h 4046561"/>
                  <a:gd name="connsiteX158" fmla="*/ 3310541 w 3692679"/>
                  <a:gd name="connsiteY158" fmla="*/ 3500651 h 4046561"/>
                  <a:gd name="connsiteX159" fmla="*/ 3296894 w 3692679"/>
                  <a:gd name="connsiteY159" fmla="*/ 3521122 h 4046561"/>
                  <a:gd name="connsiteX160" fmla="*/ 3283246 w 3692679"/>
                  <a:gd name="connsiteY160" fmla="*/ 3562066 h 4046561"/>
                  <a:gd name="connsiteX161" fmla="*/ 3269598 w 3692679"/>
                  <a:gd name="connsiteY161" fmla="*/ 3582537 h 4046561"/>
                  <a:gd name="connsiteX162" fmla="*/ 3262774 w 3692679"/>
                  <a:gd name="connsiteY162" fmla="*/ 3603009 h 4046561"/>
                  <a:gd name="connsiteX163" fmla="*/ 3290070 w 3692679"/>
                  <a:gd name="connsiteY163" fmla="*/ 3650776 h 4046561"/>
                  <a:gd name="connsiteX164" fmla="*/ 3310541 w 3692679"/>
                  <a:gd name="connsiteY164" fmla="*/ 3664424 h 4046561"/>
                  <a:gd name="connsiteX165" fmla="*/ 3351485 w 3692679"/>
                  <a:gd name="connsiteY165" fmla="*/ 3691719 h 4046561"/>
                  <a:gd name="connsiteX166" fmla="*/ 3371956 w 3692679"/>
                  <a:gd name="connsiteY166" fmla="*/ 3705367 h 4046561"/>
                  <a:gd name="connsiteX167" fmla="*/ 3378780 w 3692679"/>
                  <a:gd name="connsiteY167" fmla="*/ 3725839 h 4046561"/>
                  <a:gd name="connsiteX168" fmla="*/ 3392428 w 3692679"/>
                  <a:gd name="connsiteY168" fmla="*/ 3746310 h 4046561"/>
                  <a:gd name="connsiteX169" fmla="*/ 3412900 w 3692679"/>
                  <a:gd name="connsiteY169" fmla="*/ 3814549 h 4046561"/>
                  <a:gd name="connsiteX170" fmla="*/ 3426547 w 3692679"/>
                  <a:gd name="connsiteY170" fmla="*/ 3903260 h 4046561"/>
                  <a:gd name="connsiteX171" fmla="*/ 3460667 w 3692679"/>
                  <a:gd name="connsiteY171" fmla="*/ 3937379 h 4046561"/>
                  <a:gd name="connsiteX172" fmla="*/ 3501610 w 3692679"/>
                  <a:gd name="connsiteY172" fmla="*/ 3978322 h 4046561"/>
                  <a:gd name="connsiteX173" fmla="*/ 3542553 w 3692679"/>
                  <a:gd name="connsiteY173" fmla="*/ 4012442 h 4046561"/>
                  <a:gd name="connsiteX174" fmla="*/ 3583497 w 3692679"/>
                  <a:gd name="connsiteY174" fmla="*/ 4046561 h 4046561"/>
                  <a:gd name="connsiteX175" fmla="*/ 3603968 w 3692679"/>
                  <a:gd name="connsiteY175" fmla="*/ 4005618 h 4046561"/>
                  <a:gd name="connsiteX176" fmla="*/ 3590321 w 3692679"/>
                  <a:gd name="connsiteY176" fmla="*/ 3957851 h 4046561"/>
                  <a:gd name="connsiteX177" fmla="*/ 3576673 w 3692679"/>
                  <a:gd name="connsiteY177" fmla="*/ 3910083 h 4046561"/>
                  <a:gd name="connsiteX178" fmla="*/ 3563025 w 3692679"/>
                  <a:gd name="connsiteY178" fmla="*/ 3889612 h 4046561"/>
                  <a:gd name="connsiteX179" fmla="*/ 3535730 w 3692679"/>
                  <a:gd name="connsiteY179" fmla="*/ 3828197 h 4046561"/>
                  <a:gd name="connsiteX180" fmla="*/ 3515258 w 3692679"/>
                  <a:gd name="connsiteY180" fmla="*/ 3780430 h 4046561"/>
                  <a:gd name="connsiteX181" fmla="*/ 3501610 w 3692679"/>
                  <a:gd name="connsiteY181" fmla="*/ 3759958 h 4046561"/>
                  <a:gd name="connsiteX182" fmla="*/ 3487962 w 3692679"/>
                  <a:gd name="connsiteY182" fmla="*/ 3719015 h 4046561"/>
                  <a:gd name="connsiteX183" fmla="*/ 3474315 w 3692679"/>
                  <a:gd name="connsiteY183" fmla="*/ 3678071 h 4046561"/>
                  <a:gd name="connsiteX184" fmla="*/ 3467491 w 3692679"/>
                  <a:gd name="connsiteY184" fmla="*/ 3650776 h 4046561"/>
                  <a:gd name="connsiteX185" fmla="*/ 3447019 w 3692679"/>
                  <a:gd name="connsiteY185" fmla="*/ 3589361 h 4046561"/>
                  <a:gd name="connsiteX186" fmla="*/ 3433371 w 3692679"/>
                  <a:gd name="connsiteY186" fmla="*/ 3541594 h 4046561"/>
                  <a:gd name="connsiteX187" fmla="*/ 3419724 w 3692679"/>
                  <a:gd name="connsiteY187" fmla="*/ 3411940 h 4046561"/>
                  <a:gd name="connsiteX188" fmla="*/ 3426547 w 3692679"/>
                  <a:gd name="connsiteY188" fmla="*/ 3309582 h 4046561"/>
                  <a:gd name="connsiteX189" fmla="*/ 3433371 w 3692679"/>
                  <a:gd name="connsiteY189" fmla="*/ 3282286 h 4046561"/>
                  <a:gd name="connsiteX190" fmla="*/ 3447019 w 3692679"/>
                  <a:gd name="connsiteY190" fmla="*/ 3241343 h 4046561"/>
                  <a:gd name="connsiteX191" fmla="*/ 3453843 w 3692679"/>
                  <a:gd name="connsiteY191" fmla="*/ 3220871 h 4046561"/>
                  <a:gd name="connsiteX192" fmla="*/ 3467491 w 3692679"/>
                  <a:gd name="connsiteY192" fmla="*/ 3200400 h 4046561"/>
                  <a:gd name="connsiteX193" fmla="*/ 3481138 w 3692679"/>
                  <a:gd name="connsiteY193" fmla="*/ 3159457 h 4046561"/>
                  <a:gd name="connsiteX194" fmla="*/ 3494786 w 3692679"/>
                  <a:gd name="connsiteY194" fmla="*/ 3138985 h 4046561"/>
                  <a:gd name="connsiteX195" fmla="*/ 3508434 w 3692679"/>
                  <a:gd name="connsiteY195" fmla="*/ 3098042 h 4046561"/>
                  <a:gd name="connsiteX196" fmla="*/ 3522082 w 3692679"/>
                  <a:gd name="connsiteY196" fmla="*/ 3057098 h 4046561"/>
                  <a:gd name="connsiteX197" fmla="*/ 3528906 w 3692679"/>
                  <a:gd name="connsiteY197" fmla="*/ 3036627 h 4046561"/>
                  <a:gd name="connsiteX198" fmla="*/ 3535730 w 3692679"/>
                  <a:gd name="connsiteY198" fmla="*/ 3009331 h 4046561"/>
                  <a:gd name="connsiteX199" fmla="*/ 3549377 w 3692679"/>
                  <a:gd name="connsiteY199" fmla="*/ 2968388 h 4046561"/>
                  <a:gd name="connsiteX200" fmla="*/ 3576673 w 3692679"/>
                  <a:gd name="connsiteY200" fmla="*/ 2886501 h 4046561"/>
                  <a:gd name="connsiteX201" fmla="*/ 3590321 w 3692679"/>
                  <a:gd name="connsiteY201" fmla="*/ 2838734 h 4046561"/>
                  <a:gd name="connsiteX202" fmla="*/ 3603968 w 3692679"/>
                  <a:gd name="connsiteY202" fmla="*/ 2797791 h 4046561"/>
                  <a:gd name="connsiteX203" fmla="*/ 3610792 w 3692679"/>
                  <a:gd name="connsiteY203" fmla="*/ 2770495 h 4046561"/>
                  <a:gd name="connsiteX204" fmla="*/ 3624440 w 3692679"/>
                  <a:gd name="connsiteY204" fmla="*/ 2729552 h 4046561"/>
                  <a:gd name="connsiteX205" fmla="*/ 3631264 w 3692679"/>
                  <a:gd name="connsiteY205" fmla="*/ 2681785 h 4046561"/>
                  <a:gd name="connsiteX206" fmla="*/ 3638088 w 3692679"/>
                  <a:gd name="connsiteY206" fmla="*/ 2654489 h 4046561"/>
                  <a:gd name="connsiteX207" fmla="*/ 3644912 w 3692679"/>
                  <a:gd name="connsiteY207" fmla="*/ 2593074 h 4046561"/>
                  <a:gd name="connsiteX208" fmla="*/ 3658559 w 3692679"/>
                  <a:gd name="connsiteY208" fmla="*/ 2483892 h 4046561"/>
                  <a:gd name="connsiteX209" fmla="*/ 3665383 w 3692679"/>
                  <a:gd name="connsiteY209" fmla="*/ 2333767 h 4046561"/>
                  <a:gd name="connsiteX210" fmla="*/ 3672207 w 3692679"/>
                  <a:gd name="connsiteY210" fmla="*/ 2272352 h 4046561"/>
                  <a:gd name="connsiteX211" fmla="*/ 3692679 w 3692679"/>
                  <a:gd name="connsiteY211" fmla="*/ 1924334 h 4046561"/>
                  <a:gd name="connsiteX212" fmla="*/ 3685855 w 3692679"/>
                  <a:gd name="connsiteY212" fmla="*/ 1828800 h 4046561"/>
                  <a:gd name="connsiteX213" fmla="*/ 3665383 w 3692679"/>
                  <a:gd name="connsiteY213" fmla="*/ 1760561 h 4046561"/>
                  <a:gd name="connsiteX214" fmla="*/ 3658559 w 3692679"/>
                  <a:gd name="connsiteY214" fmla="*/ 1726442 h 4046561"/>
                  <a:gd name="connsiteX215" fmla="*/ 3651735 w 3692679"/>
                  <a:gd name="connsiteY215" fmla="*/ 1705970 h 4046561"/>
                  <a:gd name="connsiteX216" fmla="*/ 3644912 w 3692679"/>
                  <a:gd name="connsiteY216" fmla="*/ 1726442 h 4046561"/>
                  <a:gd name="connsiteX217" fmla="*/ 3631264 w 3692679"/>
                  <a:gd name="connsiteY217" fmla="*/ 1746913 h 4046561"/>
                  <a:gd name="connsiteX218" fmla="*/ 3597144 w 3692679"/>
                  <a:gd name="connsiteY218" fmla="*/ 1801504 h 4046561"/>
                  <a:gd name="connsiteX219" fmla="*/ 3590321 w 3692679"/>
                  <a:gd name="connsiteY219" fmla="*/ 1821976 h 4046561"/>
                  <a:gd name="connsiteX220" fmla="*/ 3549377 w 3692679"/>
                  <a:gd name="connsiteY220" fmla="*/ 1842448 h 4046561"/>
                  <a:gd name="connsiteX221" fmla="*/ 3501610 w 3692679"/>
                  <a:gd name="connsiteY221" fmla="*/ 1862919 h 4046561"/>
                  <a:gd name="connsiteX222" fmla="*/ 3378780 w 3692679"/>
                  <a:gd name="connsiteY222" fmla="*/ 1835624 h 4046561"/>
                  <a:gd name="connsiteX223" fmla="*/ 3303856 w 3692679"/>
                  <a:gd name="connsiteY223" fmla="*/ 1822129 h 4046561"/>
                  <a:gd name="connsiteX224" fmla="*/ 3310679 w 3692679"/>
                  <a:gd name="connsiteY224" fmla="*/ 1603747 h 4046561"/>
                  <a:gd name="connsiteX225" fmla="*/ 3324329 w 3692679"/>
                  <a:gd name="connsiteY225" fmla="*/ 1562800 h 4046561"/>
                  <a:gd name="connsiteX226" fmla="*/ 3331013 w 3692679"/>
                  <a:gd name="connsiteY226" fmla="*/ 1460310 h 4046561"/>
                  <a:gd name="connsiteX227" fmla="*/ 3303718 w 3692679"/>
                  <a:gd name="connsiteY227" fmla="*/ 1398895 h 4046561"/>
                  <a:gd name="connsiteX228" fmla="*/ 3296894 w 3692679"/>
                  <a:gd name="connsiteY228" fmla="*/ 1378424 h 4046561"/>
                  <a:gd name="connsiteX229" fmla="*/ 3290070 w 3692679"/>
                  <a:gd name="connsiteY229" fmla="*/ 1357952 h 4046561"/>
                  <a:gd name="connsiteX230" fmla="*/ 3071706 w 3692679"/>
                  <a:gd name="connsiteY230" fmla="*/ 1330657 h 4046561"/>
                  <a:gd name="connsiteX231" fmla="*/ 2846518 w 3692679"/>
                  <a:gd name="connsiteY231" fmla="*/ 1337480 h 4046561"/>
                  <a:gd name="connsiteX232" fmla="*/ 2826046 w 3692679"/>
                  <a:gd name="connsiteY232" fmla="*/ 1351128 h 4046561"/>
                  <a:gd name="connsiteX233" fmla="*/ 2812398 w 3692679"/>
                  <a:gd name="connsiteY233" fmla="*/ 1392071 h 4046561"/>
                  <a:gd name="connsiteX234" fmla="*/ 2805574 w 3692679"/>
                  <a:gd name="connsiteY234" fmla="*/ 1419367 h 4046561"/>
                  <a:gd name="connsiteX235" fmla="*/ 2791927 w 3692679"/>
                  <a:gd name="connsiteY235" fmla="*/ 1473958 h 4046561"/>
                  <a:gd name="connsiteX236" fmla="*/ 2785103 w 3692679"/>
                  <a:gd name="connsiteY236" fmla="*/ 1521725 h 4046561"/>
                  <a:gd name="connsiteX237" fmla="*/ 2791927 w 3692679"/>
                  <a:gd name="connsiteY237" fmla="*/ 1705970 h 4046561"/>
                  <a:gd name="connsiteX238" fmla="*/ 2805574 w 3692679"/>
                  <a:gd name="connsiteY238" fmla="*/ 1808328 h 4046561"/>
                  <a:gd name="connsiteX239" fmla="*/ 2798750 w 3692679"/>
                  <a:gd name="connsiteY239" fmla="*/ 1835624 h 4046561"/>
                  <a:gd name="connsiteX240" fmla="*/ 2737335 w 3692679"/>
                  <a:gd name="connsiteY240" fmla="*/ 1828800 h 4046561"/>
                  <a:gd name="connsiteX241" fmla="*/ 2614506 w 3692679"/>
                  <a:gd name="connsiteY241" fmla="*/ 1821976 h 4046561"/>
                  <a:gd name="connsiteX242" fmla="*/ 2348374 w 3692679"/>
                  <a:gd name="connsiteY242" fmla="*/ 1808328 h 4046561"/>
                  <a:gd name="connsiteX243" fmla="*/ 2225638 w 3692679"/>
                  <a:gd name="connsiteY243" fmla="*/ 1815305 h 4046561"/>
                  <a:gd name="connsiteX244" fmla="*/ 2150573 w 3692679"/>
                  <a:gd name="connsiteY244" fmla="*/ 1815305 h 4046561"/>
                  <a:gd name="connsiteX245" fmla="*/ 1979968 w 3692679"/>
                  <a:gd name="connsiteY245" fmla="*/ 1808480 h 4046561"/>
                  <a:gd name="connsiteX246" fmla="*/ 1918470 w 3692679"/>
                  <a:gd name="connsiteY246" fmla="*/ 1753737 h 4046561"/>
                  <a:gd name="connsiteX247" fmla="*/ 1877527 w 3692679"/>
                  <a:gd name="connsiteY247" fmla="*/ 1692322 h 4046561"/>
                  <a:gd name="connsiteX248" fmla="*/ 1863879 w 3692679"/>
                  <a:gd name="connsiteY248" fmla="*/ 1671851 h 4046561"/>
                  <a:gd name="connsiteX249" fmla="*/ 1822935 w 3692679"/>
                  <a:gd name="connsiteY249" fmla="*/ 1630907 h 4046561"/>
                  <a:gd name="connsiteX250" fmla="*/ 1775168 w 3692679"/>
                  <a:gd name="connsiteY250" fmla="*/ 1576316 h 4046561"/>
                  <a:gd name="connsiteX251" fmla="*/ 1720577 w 3692679"/>
                  <a:gd name="connsiteY251" fmla="*/ 1514901 h 4046561"/>
                  <a:gd name="connsiteX252" fmla="*/ 1679634 w 3692679"/>
                  <a:gd name="connsiteY252" fmla="*/ 1487606 h 4046561"/>
                  <a:gd name="connsiteX253" fmla="*/ 1618219 w 3692679"/>
                  <a:gd name="connsiteY253" fmla="*/ 1439839 h 4046561"/>
                  <a:gd name="connsiteX254" fmla="*/ 1577276 w 3692679"/>
                  <a:gd name="connsiteY254" fmla="*/ 1398895 h 4046561"/>
                  <a:gd name="connsiteX255" fmla="*/ 1536333 w 3692679"/>
                  <a:gd name="connsiteY255" fmla="*/ 1371600 h 4046561"/>
                  <a:gd name="connsiteX256" fmla="*/ 1488565 w 3692679"/>
                  <a:gd name="connsiteY256" fmla="*/ 1310185 h 4046561"/>
                  <a:gd name="connsiteX257" fmla="*/ 1468094 w 3692679"/>
                  <a:gd name="connsiteY257" fmla="*/ 1289713 h 4046561"/>
                  <a:gd name="connsiteX258" fmla="*/ 1447622 w 3692679"/>
                  <a:gd name="connsiteY258" fmla="*/ 1282889 h 4046561"/>
                  <a:gd name="connsiteX259" fmla="*/ 1420327 w 3692679"/>
                  <a:gd name="connsiteY259" fmla="*/ 1248770 h 4046561"/>
                  <a:gd name="connsiteX260" fmla="*/ 1393031 w 3692679"/>
                  <a:gd name="connsiteY260" fmla="*/ 1214651 h 4046561"/>
                  <a:gd name="connsiteX261" fmla="*/ 1379383 w 3692679"/>
                  <a:gd name="connsiteY261" fmla="*/ 1194179 h 4046561"/>
                  <a:gd name="connsiteX262" fmla="*/ 1338440 w 3692679"/>
                  <a:gd name="connsiteY262" fmla="*/ 1153236 h 4046561"/>
                  <a:gd name="connsiteX263" fmla="*/ 1304321 w 3692679"/>
                  <a:gd name="connsiteY263" fmla="*/ 1125940 h 4046561"/>
                  <a:gd name="connsiteX264" fmla="*/ 1290673 w 3692679"/>
                  <a:gd name="connsiteY264" fmla="*/ 1098645 h 4046561"/>
                  <a:gd name="connsiteX265" fmla="*/ 1270201 w 3692679"/>
                  <a:gd name="connsiteY265" fmla="*/ 1084997 h 4046561"/>
                  <a:gd name="connsiteX266" fmla="*/ 1242906 w 3692679"/>
                  <a:gd name="connsiteY266" fmla="*/ 1064525 h 4046561"/>
                  <a:gd name="connsiteX267" fmla="*/ 1297551 w 3692679"/>
                  <a:gd name="connsiteY267" fmla="*/ 873530 h 4046561"/>
                  <a:gd name="connsiteX268" fmla="*/ 1345320 w 3692679"/>
                  <a:gd name="connsiteY268" fmla="*/ 743866 h 4046561"/>
                  <a:gd name="connsiteX269" fmla="*/ 1331672 w 3692679"/>
                  <a:gd name="connsiteY269" fmla="*/ 696095 h 4046561"/>
                  <a:gd name="connsiteX270" fmla="*/ 1249782 w 3692679"/>
                  <a:gd name="connsiteY270" fmla="*/ 696095 h 4046561"/>
                  <a:gd name="connsiteX271" fmla="*/ 1113344 w 3692679"/>
                  <a:gd name="connsiteY271" fmla="*/ 621082 h 4046561"/>
                  <a:gd name="connsiteX272" fmla="*/ 949519 w 3692679"/>
                  <a:gd name="connsiteY272" fmla="*/ 545956 h 4046561"/>
                  <a:gd name="connsiteX273" fmla="*/ 846197 w 3692679"/>
                  <a:gd name="connsiteY273" fmla="*/ 484536 h 4046561"/>
                  <a:gd name="connsiteX274" fmla="*/ 772090 w 3692679"/>
                  <a:gd name="connsiteY274" fmla="*/ 450415 h 4046561"/>
                  <a:gd name="connsiteX275" fmla="*/ 717496 w 3692679"/>
                  <a:gd name="connsiteY275" fmla="*/ 429940 h 4046561"/>
                  <a:gd name="connsiteX276" fmla="*/ 662904 w 3692679"/>
                  <a:gd name="connsiteY276" fmla="*/ 388994 h 4046561"/>
                  <a:gd name="connsiteX277" fmla="*/ 642430 w 3692679"/>
                  <a:gd name="connsiteY277" fmla="*/ 375345 h 4046561"/>
                  <a:gd name="connsiteX278" fmla="*/ 574189 w 3692679"/>
                  <a:gd name="connsiteY278" fmla="*/ 368521 h 4046561"/>
                  <a:gd name="connsiteX279" fmla="*/ 560564 w 3692679"/>
                  <a:gd name="connsiteY279" fmla="*/ 354900 h 4046561"/>
                  <a:gd name="connsiteX280" fmla="*/ 669728 w 3692679"/>
                  <a:gd name="connsiteY280" fmla="*/ 163787 h 4046561"/>
                  <a:gd name="connsiteX281" fmla="*/ 642457 w 3692679"/>
                  <a:gd name="connsiteY281" fmla="*/ 109204 h 4046561"/>
                  <a:gd name="connsiteX282" fmla="*/ 581060 w 3692679"/>
                  <a:gd name="connsiteY282" fmla="*/ 68261 h 4046561"/>
                  <a:gd name="connsiteX283" fmla="*/ 512772 w 3692679"/>
                  <a:gd name="connsiteY283" fmla="*/ 34122 h 4046561"/>
                  <a:gd name="connsiteX284" fmla="*/ 451335 w 3692679"/>
                  <a:gd name="connsiteY284" fmla="*/ 27295 h 4046561"/>
                  <a:gd name="connsiteX285" fmla="*/ 444512 w 3692679"/>
                  <a:gd name="connsiteY285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574165 w 3692679"/>
                  <a:gd name="connsiteY38" fmla="*/ 996286 h 4046561"/>
                  <a:gd name="connsiteX39" fmla="*/ 594637 w 3692679"/>
                  <a:gd name="connsiteY39" fmla="*/ 1003110 h 4046561"/>
                  <a:gd name="connsiteX40" fmla="*/ 628783 w 3692679"/>
                  <a:gd name="connsiteY40" fmla="*/ 1105562 h 4046561"/>
                  <a:gd name="connsiteX41" fmla="*/ 656052 w 3692679"/>
                  <a:gd name="connsiteY41" fmla="*/ 1037230 h 4046561"/>
                  <a:gd name="connsiteX42" fmla="*/ 697025 w 3692679"/>
                  <a:gd name="connsiteY42" fmla="*/ 1146509 h 4046561"/>
                  <a:gd name="connsiteX43" fmla="*/ 758442 w 3692679"/>
                  <a:gd name="connsiteY43" fmla="*/ 1173807 h 4046561"/>
                  <a:gd name="connsiteX44" fmla="*/ 799353 w 3692679"/>
                  <a:gd name="connsiteY44" fmla="*/ 1105468 h 4046561"/>
                  <a:gd name="connsiteX45" fmla="*/ 819859 w 3692679"/>
                  <a:gd name="connsiteY45" fmla="*/ 1235226 h 4046561"/>
                  <a:gd name="connsiteX46" fmla="*/ 840297 w 3692679"/>
                  <a:gd name="connsiteY46" fmla="*/ 1125940 h 4046561"/>
                  <a:gd name="connsiteX47" fmla="*/ 860768 w 3692679"/>
                  <a:gd name="connsiteY47" fmla="*/ 1146412 h 4046561"/>
                  <a:gd name="connsiteX48" fmla="*/ 881240 w 3692679"/>
                  <a:gd name="connsiteY48" fmla="*/ 1160060 h 4046561"/>
                  <a:gd name="connsiteX49" fmla="*/ 894888 w 3692679"/>
                  <a:gd name="connsiteY49" fmla="*/ 1180531 h 4046561"/>
                  <a:gd name="connsiteX50" fmla="*/ 915359 w 3692679"/>
                  <a:gd name="connsiteY50" fmla="*/ 1194179 h 4046561"/>
                  <a:gd name="connsiteX51" fmla="*/ 935831 w 3692679"/>
                  <a:gd name="connsiteY51" fmla="*/ 1214651 h 4046561"/>
                  <a:gd name="connsiteX52" fmla="*/ 949479 w 3692679"/>
                  <a:gd name="connsiteY52" fmla="*/ 1276066 h 4046561"/>
                  <a:gd name="connsiteX53" fmla="*/ 956303 w 3692679"/>
                  <a:gd name="connsiteY53" fmla="*/ 1296537 h 4046561"/>
                  <a:gd name="connsiteX54" fmla="*/ 963127 w 3692679"/>
                  <a:gd name="connsiteY54" fmla="*/ 1323833 h 4046561"/>
                  <a:gd name="connsiteX55" fmla="*/ 976774 w 3692679"/>
                  <a:gd name="connsiteY55" fmla="*/ 1364776 h 4046561"/>
                  <a:gd name="connsiteX56" fmla="*/ 990422 w 3692679"/>
                  <a:gd name="connsiteY56" fmla="*/ 1405719 h 4046561"/>
                  <a:gd name="connsiteX57" fmla="*/ 1010894 w 3692679"/>
                  <a:gd name="connsiteY57" fmla="*/ 1467134 h 4046561"/>
                  <a:gd name="connsiteX58" fmla="*/ 1017718 w 3692679"/>
                  <a:gd name="connsiteY58" fmla="*/ 1487606 h 4046561"/>
                  <a:gd name="connsiteX59" fmla="*/ 1010894 w 3692679"/>
                  <a:gd name="connsiteY59" fmla="*/ 1624083 h 4046561"/>
                  <a:gd name="connsiteX60" fmla="*/ 997246 w 3692679"/>
                  <a:gd name="connsiteY60" fmla="*/ 1665027 h 4046561"/>
                  <a:gd name="connsiteX61" fmla="*/ 990422 w 3692679"/>
                  <a:gd name="connsiteY61" fmla="*/ 1685498 h 4046561"/>
                  <a:gd name="connsiteX62" fmla="*/ 1010894 w 3692679"/>
                  <a:gd name="connsiteY62" fmla="*/ 1760561 h 4046561"/>
                  <a:gd name="connsiteX63" fmla="*/ 1051837 w 3692679"/>
                  <a:gd name="connsiteY63" fmla="*/ 1821976 h 4046561"/>
                  <a:gd name="connsiteX64" fmla="*/ 1072309 w 3692679"/>
                  <a:gd name="connsiteY64" fmla="*/ 1835624 h 4046561"/>
                  <a:gd name="connsiteX65" fmla="*/ 1079133 w 3692679"/>
                  <a:gd name="connsiteY65" fmla="*/ 1856095 h 4046561"/>
                  <a:gd name="connsiteX66" fmla="*/ 1120076 w 3692679"/>
                  <a:gd name="connsiteY66" fmla="*/ 1890215 h 4046561"/>
                  <a:gd name="connsiteX67" fmla="*/ 1140547 w 3692679"/>
                  <a:gd name="connsiteY67" fmla="*/ 1910686 h 4046561"/>
                  <a:gd name="connsiteX68" fmla="*/ 1161019 w 3692679"/>
                  <a:gd name="connsiteY68" fmla="*/ 1924334 h 4046561"/>
                  <a:gd name="connsiteX69" fmla="*/ 1181491 w 3692679"/>
                  <a:gd name="connsiteY69" fmla="*/ 1944806 h 4046561"/>
                  <a:gd name="connsiteX70" fmla="*/ 1201962 w 3692679"/>
                  <a:gd name="connsiteY70" fmla="*/ 1951630 h 4046561"/>
                  <a:gd name="connsiteX71" fmla="*/ 1236082 w 3692679"/>
                  <a:gd name="connsiteY71" fmla="*/ 1985749 h 4046561"/>
                  <a:gd name="connsiteX72" fmla="*/ 1249730 w 3692679"/>
                  <a:gd name="connsiteY72" fmla="*/ 2006221 h 4046561"/>
                  <a:gd name="connsiteX73" fmla="*/ 1270201 w 3692679"/>
                  <a:gd name="connsiteY73" fmla="*/ 2047164 h 4046561"/>
                  <a:gd name="connsiteX74" fmla="*/ 1277025 w 3692679"/>
                  <a:gd name="connsiteY74" fmla="*/ 2067636 h 4046561"/>
                  <a:gd name="connsiteX75" fmla="*/ 1304321 w 3692679"/>
                  <a:gd name="connsiteY75" fmla="*/ 2108579 h 4046561"/>
                  <a:gd name="connsiteX76" fmla="*/ 1324792 w 3692679"/>
                  <a:gd name="connsiteY76" fmla="*/ 2149522 h 4046561"/>
                  <a:gd name="connsiteX77" fmla="*/ 1331616 w 3692679"/>
                  <a:gd name="connsiteY77" fmla="*/ 2169994 h 4046561"/>
                  <a:gd name="connsiteX78" fmla="*/ 1352088 w 3692679"/>
                  <a:gd name="connsiteY78" fmla="*/ 2183642 h 4046561"/>
                  <a:gd name="connsiteX79" fmla="*/ 1358912 w 3692679"/>
                  <a:gd name="connsiteY79" fmla="*/ 2204113 h 4046561"/>
                  <a:gd name="connsiteX80" fmla="*/ 1379383 w 3692679"/>
                  <a:gd name="connsiteY80" fmla="*/ 2210937 h 4046561"/>
                  <a:gd name="connsiteX81" fmla="*/ 1420327 w 3692679"/>
                  <a:gd name="connsiteY81" fmla="*/ 2238233 h 4046561"/>
                  <a:gd name="connsiteX82" fmla="*/ 1440798 w 3692679"/>
                  <a:gd name="connsiteY82" fmla="*/ 2245057 h 4046561"/>
                  <a:gd name="connsiteX83" fmla="*/ 1502213 w 3692679"/>
                  <a:gd name="connsiteY83" fmla="*/ 2279176 h 4046561"/>
                  <a:gd name="connsiteX84" fmla="*/ 1563628 w 3692679"/>
                  <a:gd name="connsiteY84" fmla="*/ 2320119 h 4046561"/>
                  <a:gd name="connsiteX85" fmla="*/ 1584100 w 3692679"/>
                  <a:gd name="connsiteY85" fmla="*/ 2333767 h 4046561"/>
                  <a:gd name="connsiteX86" fmla="*/ 1604571 w 3692679"/>
                  <a:gd name="connsiteY86" fmla="*/ 2340591 h 4046561"/>
                  <a:gd name="connsiteX87" fmla="*/ 1618219 w 3692679"/>
                  <a:gd name="connsiteY87" fmla="*/ 2361063 h 4046561"/>
                  <a:gd name="connsiteX88" fmla="*/ 1638691 w 3692679"/>
                  <a:gd name="connsiteY88" fmla="*/ 2367886 h 4046561"/>
                  <a:gd name="connsiteX89" fmla="*/ 1679634 w 3692679"/>
                  <a:gd name="connsiteY89" fmla="*/ 2395182 h 4046561"/>
                  <a:gd name="connsiteX90" fmla="*/ 1700106 w 3692679"/>
                  <a:gd name="connsiteY90" fmla="*/ 2408830 h 4046561"/>
                  <a:gd name="connsiteX91" fmla="*/ 1727401 w 3692679"/>
                  <a:gd name="connsiteY91" fmla="*/ 2429301 h 4046561"/>
                  <a:gd name="connsiteX92" fmla="*/ 1768344 w 3692679"/>
                  <a:gd name="connsiteY92" fmla="*/ 2456597 h 4046561"/>
                  <a:gd name="connsiteX93" fmla="*/ 1829759 w 3692679"/>
                  <a:gd name="connsiteY93" fmla="*/ 2497540 h 4046561"/>
                  <a:gd name="connsiteX94" fmla="*/ 1850231 w 3692679"/>
                  <a:gd name="connsiteY94" fmla="*/ 2511188 h 4046561"/>
                  <a:gd name="connsiteX95" fmla="*/ 1870703 w 3692679"/>
                  <a:gd name="connsiteY95" fmla="*/ 2531660 h 4046561"/>
                  <a:gd name="connsiteX96" fmla="*/ 1891174 w 3692679"/>
                  <a:gd name="connsiteY96" fmla="*/ 2538483 h 4046561"/>
                  <a:gd name="connsiteX97" fmla="*/ 1938941 w 3692679"/>
                  <a:gd name="connsiteY97" fmla="*/ 2572603 h 4046561"/>
                  <a:gd name="connsiteX98" fmla="*/ 1979885 w 3692679"/>
                  <a:gd name="connsiteY98" fmla="*/ 2599898 h 4046561"/>
                  <a:gd name="connsiteX99" fmla="*/ 2020828 w 3692679"/>
                  <a:gd name="connsiteY99" fmla="*/ 2627194 h 4046561"/>
                  <a:gd name="connsiteX100" fmla="*/ 2061771 w 3692679"/>
                  <a:gd name="connsiteY100" fmla="*/ 2640842 h 4046561"/>
                  <a:gd name="connsiteX101" fmla="*/ 2102715 w 3692679"/>
                  <a:gd name="connsiteY101" fmla="*/ 2654489 h 4046561"/>
                  <a:gd name="connsiteX102" fmla="*/ 2123186 w 3692679"/>
                  <a:gd name="connsiteY102" fmla="*/ 2661313 h 4046561"/>
                  <a:gd name="connsiteX103" fmla="*/ 2150482 w 3692679"/>
                  <a:gd name="connsiteY103" fmla="*/ 2668137 h 4046561"/>
                  <a:gd name="connsiteX104" fmla="*/ 2170953 w 3692679"/>
                  <a:gd name="connsiteY104" fmla="*/ 2674961 h 4046561"/>
                  <a:gd name="connsiteX105" fmla="*/ 2211897 w 3692679"/>
                  <a:gd name="connsiteY105" fmla="*/ 2681785 h 4046561"/>
                  <a:gd name="connsiteX106" fmla="*/ 2280135 w 3692679"/>
                  <a:gd name="connsiteY106" fmla="*/ 2702257 h 4046561"/>
                  <a:gd name="connsiteX107" fmla="*/ 2321079 w 3692679"/>
                  <a:gd name="connsiteY107" fmla="*/ 2715904 h 4046561"/>
                  <a:gd name="connsiteX108" fmla="*/ 2362022 w 3692679"/>
                  <a:gd name="connsiteY108" fmla="*/ 2729552 h 4046561"/>
                  <a:gd name="connsiteX109" fmla="*/ 2382494 w 3692679"/>
                  <a:gd name="connsiteY109" fmla="*/ 2736376 h 4046561"/>
                  <a:gd name="connsiteX110" fmla="*/ 2402965 w 3692679"/>
                  <a:gd name="connsiteY110" fmla="*/ 2750024 h 4046561"/>
                  <a:gd name="connsiteX111" fmla="*/ 2423437 w 3692679"/>
                  <a:gd name="connsiteY111" fmla="*/ 2756848 h 4046561"/>
                  <a:gd name="connsiteX112" fmla="*/ 2464380 w 3692679"/>
                  <a:gd name="connsiteY112" fmla="*/ 2784143 h 4046561"/>
                  <a:gd name="connsiteX113" fmla="*/ 2525795 w 3692679"/>
                  <a:gd name="connsiteY113" fmla="*/ 2825086 h 4046561"/>
                  <a:gd name="connsiteX114" fmla="*/ 2546267 w 3692679"/>
                  <a:gd name="connsiteY114" fmla="*/ 2838734 h 4046561"/>
                  <a:gd name="connsiteX115" fmla="*/ 2573562 w 3692679"/>
                  <a:gd name="connsiteY115" fmla="*/ 2852382 h 4046561"/>
                  <a:gd name="connsiteX116" fmla="*/ 2614506 w 3692679"/>
                  <a:gd name="connsiteY116" fmla="*/ 2879677 h 4046561"/>
                  <a:gd name="connsiteX117" fmla="*/ 2634977 w 3692679"/>
                  <a:gd name="connsiteY117" fmla="*/ 2900149 h 4046561"/>
                  <a:gd name="connsiteX118" fmla="*/ 2655449 w 3692679"/>
                  <a:gd name="connsiteY118" fmla="*/ 2913797 h 4046561"/>
                  <a:gd name="connsiteX119" fmla="*/ 2662273 w 3692679"/>
                  <a:gd name="connsiteY119" fmla="*/ 2934268 h 4046561"/>
                  <a:gd name="connsiteX120" fmla="*/ 2675921 w 3692679"/>
                  <a:gd name="connsiteY120" fmla="*/ 2954740 h 4046561"/>
                  <a:gd name="connsiteX121" fmla="*/ 2696392 w 3692679"/>
                  <a:gd name="connsiteY121" fmla="*/ 2995683 h 4046561"/>
                  <a:gd name="connsiteX122" fmla="*/ 2703216 w 3692679"/>
                  <a:gd name="connsiteY122" fmla="*/ 3016155 h 4046561"/>
                  <a:gd name="connsiteX123" fmla="*/ 2723688 w 3692679"/>
                  <a:gd name="connsiteY123" fmla="*/ 3057098 h 4046561"/>
                  <a:gd name="connsiteX124" fmla="*/ 2716864 w 3692679"/>
                  <a:gd name="connsiteY124" fmla="*/ 3118513 h 4046561"/>
                  <a:gd name="connsiteX125" fmla="*/ 2703216 w 3692679"/>
                  <a:gd name="connsiteY125" fmla="*/ 3166280 h 4046561"/>
                  <a:gd name="connsiteX126" fmla="*/ 2696392 w 3692679"/>
                  <a:gd name="connsiteY126" fmla="*/ 3193576 h 4046561"/>
                  <a:gd name="connsiteX127" fmla="*/ 2682744 w 3692679"/>
                  <a:gd name="connsiteY127" fmla="*/ 3234519 h 4046561"/>
                  <a:gd name="connsiteX128" fmla="*/ 2669097 w 3692679"/>
                  <a:gd name="connsiteY128" fmla="*/ 3254991 h 4046561"/>
                  <a:gd name="connsiteX129" fmla="*/ 2662273 w 3692679"/>
                  <a:gd name="connsiteY129" fmla="*/ 3275463 h 4046561"/>
                  <a:gd name="connsiteX130" fmla="*/ 2641801 w 3692679"/>
                  <a:gd name="connsiteY130" fmla="*/ 3295934 h 4046561"/>
                  <a:gd name="connsiteX131" fmla="*/ 2594034 w 3692679"/>
                  <a:gd name="connsiteY131" fmla="*/ 3323230 h 4046561"/>
                  <a:gd name="connsiteX132" fmla="*/ 2634977 w 3692679"/>
                  <a:gd name="connsiteY132" fmla="*/ 3357349 h 4046561"/>
                  <a:gd name="connsiteX133" fmla="*/ 2655449 w 3692679"/>
                  <a:gd name="connsiteY133" fmla="*/ 3364173 h 4046561"/>
                  <a:gd name="connsiteX134" fmla="*/ 2675921 w 3692679"/>
                  <a:gd name="connsiteY134" fmla="*/ 3377821 h 4046561"/>
                  <a:gd name="connsiteX135" fmla="*/ 2696392 w 3692679"/>
                  <a:gd name="connsiteY135" fmla="*/ 3384645 h 4046561"/>
                  <a:gd name="connsiteX136" fmla="*/ 2757807 w 3692679"/>
                  <a:gd name="connsiteY136" fmla="*/ 3418764 h 4046561"/>
                  <a:gd name="connsiteX137" fmla="*/ 2778279 w 3692679"/>
                  <a:gd name="connsiteY137" fmla="*/ 3432412 h 4046561"/>
                  <a:gd name="connsiteX138" fmla="*/ 2798750 w 3692679"/>
                  <a:gd name="connsiteY138" fmla="*/ 3439236 h 4046561"/>
                  <a:gd name="connsiteX139" fmla="*/ 2839694 w 3692679"/>
                  <a:gd name="connsiteY139" fmla="*/ 3466531 h 4046561"/>
                  <a:gd name="connsiteX140" fmla="*/ 2880637 w 3692679"/>
                  <a:gd name="connsiteY140" fmla="*/ 3480179 h 4046561"/>
                  <a:gd name="connsiteX141" fmla="*/ 2921580 w 3692679"/>
                  <a:gd name="connsiteY141" fmla="*/ 3500651 h 4046561"/>
                  <a:gd name="connsiteX142" fmla="*/ 2948876 w 3692679"/>
                  <a:gd name="connsiteY142" fmla="*/ 3493827 h 4046561"/>
                  <a:gd name="connsiteX143" fmla="*/ 2969347 w 3692679"/>
                  <a:gd name="connsiteY143" fmla="*/ 3480179 h 4046561"/>
                  <a:gd name="connsiteX144" fmla="*/ 2989819 w 3692679"/>
                  <a:gd name="connsiteY144" fmla="*/ 3473355 h 4046561"/>
                  <a:gd name="connsiteX145" fmla="*/ 3023938 w 3692679"/>
                  <a:gd name="connsiteY145" fmla="*/ 3446060 h 4046561"/>
                  <a:gd name="connsiteX146" fmla="*/ 3064882 w 3692679"/>
                  <a:gd name="connsiteY146" fmla="*/ 3411940 h 4046561"/>
                  <a:gd name="connsiteX147" fmla="*/ 3071706 w 3692679"/>
                  <a:gd name="connsiteY147" fmla="*/ 3391468 h 4046561"/>
                  <a:gd name="connsiteX148" fmla="*/ 3092177 w 3692679"/>
                  <a:gd name="connsiteY148" fmla="*/ 3370997 h 4046561"/>
                  <a:gd name="connsiteX149" fmla="*/ 3105825 w 3692679"/>
                  <a:gd name="connsiteY149" fmla="*/ 3350525 h 4046561"/>
                  <a:gd name="connsiteX150" fmla="*/ 3119473 w 3692679"/>
                  <a:gd name="connsiteY150" fmla="*/ 3370997 h 4046561"/>
                  <a:gd name="connsiteX151" fmla="*/ 3126297 w 3692679"/>
                  <a:gd name="connsiteY151" fmla="*/ 3391468 h 4046561"/>
                  <a:gd name="connsiteX152" fmla="*/ 3167240 w 3692679"/>
                  <a:gd name="connsiteY152" fmla="*/ 3418764 h 4046561"/>
                  <a:gd name="connsiteX153" fmla="*/ 3187712 w 3692679"/>
                  <a:gd name="connsiteY153" fmla="*/ 3432412 h 4046561"/>
                  <a:gd name="connsiteX154" fmla="*/ 3228655 w 3692679"/>
                  <a:gd name="connsiteY154" fmla="*/ 3405116 h 4046561"/>
                  <a:gd name="connsiteX155" fmla="*/ 3242303 w 3692679"/>
                  <a:gd name="connsiteY155" fmla="*/ 3425588 h 4046561"/>
                  <a:gd name="connsiteX156" fmla="*/ 3283246 w 3692679"/>
                  <a:gd name="connsiteY156" fmla="*/ 3459707 h 4046561"/>
                  <a:gd name="connsiteX157" fmla="*/ 3310541 w 3692679"/>
                  <a:gd name="connsiteY157" fmla="*/ 3500651 h 4046561"/>
                  <a:gd name="connsiteX158" fmla="*/ 3296894 w 3692679"/>
                  <a:gd name="connsiteY158" fmla="*/ 3521122 h 4046561"/>
                  <a:gd name="connsiteX159" fmla="*/ 3283246 w 3692679"/>
                  <a:gd name="connsiteY159" fmla="*/ 3562066 h 4046561"/>
                  <a:gd name="connsiteX160" fmla="*/ 3269598 w 3692679"/>
                  <a:gd name="connsiteY160" fmla="*/ 3582537 h 4046561"/>
                  <a:gd name="connsiteX161" fmla="*/ 3262774 w 3692679"/>
                  <a:gd name="connsiteY161" fmla="*/ 3603009 h 4046561"/>
                  <a:gd name="connsiteX162" fmla="*/ 3290070 w 3692679"/>
                  <a:gd name="connsiteY162" fmla="*/ 3650776 h 4046561"/>
                  <a:gd name="connsiteX163" fmla="*/ 3310541 w 3692679"/>
                  <a:gd name="connsiteY163" fmla="*/ 3664424 h 4046561"/>
                  <a:gd name="connsiteX164" fmla="*/ 3351485 w 3692679"/>
                  <a:gd name="connsiteY164" fmla="*/ 3691719 h 4046561"/>
                  <a:gd name="connsiteX165" fmla="*/ 3371956 w 3692679"/>
                  <a:gd name="connsiteY165" fmla="*/ 3705367 h 4046561"/>
                  <a:gd name="connsiteX166" fmla="*/ 3378780 w 3692679"/>
                  <a:gd name="connsiteY166" fmla="*/ 3725839 h 4046561"/>
                  <a:gd name="connsiteX167" fmla="*/ 3392428 w 3692679"/>
                  <a:gd name="connsiteY167" fmla="*/ 3746310 h 4046561"/>
                  <a:gd name="connsiteX168" fmla="*/ 3412900 w 3692679"/>
                  <a:gd name="connsiteY168" fmla="*/ 3814549 h 4046561"/>
                  <a:gd name="connsiteX169" fmla="*/ 3426547 w 3692679"/>
                  <a:gd name="connsiteY169" fmla="*/ 3903260 h 4046561"/>
                  <a:gd name="connsiteX170" fmla="*/ 3460667 w 3692679"/>
                  <a:gd name="connsiteY170" fmla="*/ 3937379 h 4046561"/>
                  <a:gd name="connsiteX171" fmla="*/ 3501610 w 3692679"/>
                  <a:gd name="connsiteY171" fmla="*/ 3978322 h 4046561"/>
                  <a:gd name="connsiteX172" fmla="*/ 3542553 w 3692679"/>
                  <a:gd name="connsiteY172" fmla="*/ 4012442 h 4046561"/>
                  <a:gd name="connsiteX173" fmla="*/ 3583497 w 3692679"/>
                  <a:gd name="connsiteY173" fmla="*/ 4046561 h 4046561"/>
                  <a:gd name="connsiteX174" fmla="*/ 3603968 w 3692679"/>
                  <a:gd name="connsiteY174" fmla="*/ 4005618 h 4046561"/>
                  <a:gd name="connsiteX175" fmla="*/ 3590321 w 3692679"/>
                  <a:gd name="connsiteY175" fmla="*/ 3957851 h 4046561"/>
                  <a:gd name="connsiteX176" fmla="*/ 3576673 w 3692679"/>
                  <a:gd name="connsiteY176" fmla="*/ 3910083 h 4046561"/>
                  <a:gd name="connsiteX177" fmla="*/ 3563025 w 3692679"/>
                  <a:gd name="connsiteY177" fmla="*/ 3889612 h 4046561"/>
                  <a:gd name="connsiteX178" fmla="*/ 3535730 w 3692679"/>
                  <a:gd name="connsiteY178" fmla="*/ 3828197 h 4046561"/>
                  <a:gd name="connsiteX179" fmla="*/ 3515258 w 3692679"/>
                  <a:gd name="connsiteY179" fmla="*/ 3780430 h 4046561"/>
                  <a:gd name="connsiteX180" fmla="*/ 3501610 w 3692679"/>
                  <a:gd name="connsiteY180" fmla="*/ 3759958 h 4046561"/>
                  <a:gd name="connsiteX181" fmla="*/ 3487962 w 3692679"/>
                  <a:gd name="connsiteY181" fmla="*/ 3719015 h 4046561"/>
                  <a:gd name="connsiteX182" fmla="*/ 3474315 w 3692679"/>
                  <a:gd name="connsiteY182" fmla="*/ 3678071 h 4046561"/>
                  <a:gd name="connsiteX183" fmla="*/ 3467491 w 3692679"/>
                  <a:gd name="connsiteY183" fmla="*/ 3650776 h 4046561"/>
                  <a:gd name="connsiteX184" fmla="*/ 3447019 w 3692679"/>
                  <a:gd name="connsiteY184" fmla="*/ 3589361 h 4046561"/>
                  <a:gd name="connsiteX185" fmla="*/ 3433371 w 3692679"/>
                  <a:gd name="connsiteY185" fmla="*/ 3541594 h 4046561"/>
                  <a:gd name="connsiteX186" fmla="*/ 3419724 w 3692679"/>
                  <a:gd name="connsiteY186" fmla="*/ 3411940 h 4046561"/>
                  <a:gd name="connsiteX187" fmla="*/ 3426547 w 3692679"/>
                  <a:gd name="connsiteY187" fmla="*/ 3309582 h 4046561"/>
                  <a:gd name="connsiteX188" fmla="*/ 3433371 w 3692679"/>
                  <a:gd name="connsiteY188" fmla="*/ 3282286 h 4046561"/>
                  <a:gd name="connsiteX189" fmla="*/ 3447019 w 3692679"/>
                  <a:gd name="connsiteY189" fmla="*/ 3241343 h 4046561"/>
                  <a:gd name="connsiteX190" fmla="*/ 3453843 w 3692679"/>
                  <a:gd name="connsiteY190" fmla="*/ 3220871 h 4046561"/>
                  <a:gd name="connsiteX191" fmla="*/ 3467491 w 3692679"/>
                  <a:gd name="connsiteY191" fmla="*/ 3200400 h 4046561"/>
                  <a:gd name="connsiteX192" fmla="*/ 3481138 w 3692679"/>
                  <a:gd name="connsiteY192" fmla="*/ 3159457 h 4046561"/>
                  <a:gd name="connsiteX193" fmla="*/ 3494786 w 3692679"/>
                  <a:gd name="connsiteY193" fmla="*/ 3138985 h 4046561"/>
                  <a:gd name="connsiteX194" fmla="*/ 3508434 w 3692679"/>
                  <a:gd name="connsiteY194" fmla="*/ 3098042 h 4046561"/>
                  <a:gd name="connsiteX195" fmla="*/ 3522082 w 3692679"/>
                  <a:gd name="connsiteY195" fmla="*/ 3057098 h 4046561"/>
                  <a:gd name="connsiteX196" fmla="*/ 3528906 w 3692679"/>
                  <a:gd name="connsiteY196" fmla="*/ 3036627 h 4046561"/>
                  <a:gd name="connsiteX197" fmla="*/ 3535730 w 3692679"/>
                  <a:gd name="connsiteY197" fmla="*/ 3009331 h 4046561"/>
                  <a:gd name="connsiteX198" fmla="*/ 3549377 w 3692679"/>
                  <a:gd name="connsiteY198" fmla="*/ 2968388 h 4046561"/>
                  <a:gd name="connsiteX199" fmla="*/ 3576673 w 3692679"/>
                  <a:gd name="connsiteY199" fmla="*/ 2886501 h 4046561"/>
                  <a:gd name="connsiteX200" fmla="*/ 3590321 w 3692679"/>
                  <a:gd name="connsiteY200" fmla="*/ 2838734 h 4046561"/>
                  <a:gd name="connsiteX201" fmla="*/ 3603968 w 3692679"/>
                  <a:gd name="connsiteY201" fmla="*/ 2797791 h 4046561"/>
                  <a:gd name="connsiteX202" fmla="*/ 3610792 w 3692679"/>
                  <a:gd name="connsiteY202" fmla="*/ 2770495 h 4046561"/>
                  <a:gd name="connsiteX203" fmla="*/ 3624440 w 3692679"/>
                  <a:gd name="connsiteY203" fmla="*/ 2729552 h 4046561"/>
                  <a:gd name="connsiteX204" fmla="*/ 3631264 w 3692679"/>
                  <a:gd name="connsiteY204" fmla="*/ 2681785 h 4046561"/>
                  <a:gd name="connsiteX205" fmla="*/ 3638088 w 3692679"/>
                  <a:gd name="connsiteY205" fmla="*/ 2654489 h 4046561"/>
                  <a:gd name="connsiteX206" fmla="*/ 3644912 w 3692679"/>
                  <a:gd name="connsiteY206" fmla="*/ 2593074 h 4046561"/>
                  <a:gd name="connsiteX207" fmla="*/ 3658559 w 3692679"/>
                  <a:gd name="connsiteY207" fmla="*/ 2483892 h 4046561"/>
                  <a:gd name="connsiteX208" fmla="*/ 3665383 w 3692679"/>
                  <a:gd name="connsiteY208" fmla="*/ 2333767 h 4046561"/>
                  <a:gd name="connsiteX209" fmla="*/ 3672207 w 3692679"/>
                  <a:gd name="connsiteY209" fmla="*/ 2272352 h 4046561"/>
                  <a:gd name="connsiteX210" fmla="*/ 3692679 w 3692679"/>
                  <a:gd name="connsiteY210" fmla="*/ 1924334 h 4046561"/>
                  <a:gd name="connsiteX211" fmla="*/ 3685855 w 3692679"/>
                  <a:gd name="connsiteY211" fmla="*/ 1828800 h 4046561"/>
                  <a:gd name="connsiteX212" fmla="*/ 3665383 w 3692679"/>
                  <a:gd name="connsiteY212" fmla="*/ 1760561 h 4046561"/>
                  <a:gd name="connsiteX213" fmla="*/ 3658559 w 3692679"/>
                  <a:gd name="connsiteY213" fmla="*/ 1726442 h 4046561"/>
                  <a:gd name="connsiteX214" fmla="*/ 3651735 w 3692679"/>
                  <a:gd name="connsiteY214" fmla="*/ 1705970 h 4046561"/>
                  <a:gd name="connsiteX215" fmla="*/ 3644912 w 3692679"/>
                  <a:gd name="connsiteY215" fmla="*/ 1726442 h 4046561"/>
                  <a:gd name="connsiteX216" fmla="*/ 3631264 w 3692679"/>
                  <a:gd name="connsiteY216" fmla="*/ 1746913 h 4046561"/>
                  <a:gd name="connsiteX217" fmla="*/ 3597144 w 3692679"/>
                  <a:gd name="connsiteY217" fmla="*/ 1801504 h 4046561"/>
                  <a:gd name="connsiteX218" fmla="*/ 3590321 w 3692679"/>
                  <a:gd name="connsiteY218" fmla="*/ 1821976 h 4046561"/>
                  <a:gd name="connsiteX219" fmla="*/ 3549377 w 3692679"/>
                  <a:gd name="connsiteY219" fmla="*/ 1842448 h 4046561"/>
                  <a:gd name="connsiteX220" fmla="*/ 3501610 w 3692679"/>
                  <a:gd name="connsiteY220" fmla="*/ 1862919 h 4046561"/>
                  <a:gd name="connsiteX221" fmla="*/ 3378780 w 3692679"/>
                  <a:gd name="connsiteY221" fmla="*/ 1835624 h 4046561"/>
                  <a:gd name="connsiteX222" fmla="*/ 3303856 w 3692679"/>
                  <a:gd name="connsiteY222" fmla="*/ 1822129 h 4046561"/>
                  <a:gd name="connsiteX223" fmla="*/ 3310679 w 3692679"/>
                  <a:gd name="connsiteY223" fmla="*/ 1603747 h 4046561"/>
                  <a:gd name="connsiteX224" fmla="*/ 3324329 w 3692679"/>
                  <a:gd name="connsiteY224" fmla="*/ 1562800 h 4046561"/>
                  <a:gd name="connsiteX225" fmla="*/ 3331013 w 3692679"/>
                  <a:gd name="connsiteY225" fmla="*/ 1460310 h 4046561"/>
                  <a:gd name="connsiteX226" fmla="*/ 3303718 w 3692679"/>
                  <a:gd name="connsiteY226" fmla="*/ 1398895 h 4046561"/>
                  <a:gd name="connsiteX227" fmla="*/ 3296894 w 3692679"/>
                  <a:gd name="connsiteY227" fmla="*/ 1378424 h 4046561"/>
                  <a:gd name="connsiteX228" fmla="*/ 3290070 w 3692679"/>
                  <a:gd name="connsiteY228" fmla="*/ 1357952 h 4046561"/>
                  <a:gd name="connsiteX229" fmla="*/ 3071706 w 3692679"/>
                  <a:gd name="connsiteY229" fmla="*/ 1330657 h 4046561"/>
                  <a:gd name="connsiteX230" fmla="*/ 2846518 w 3692679"/>
                  <a:gd name="connsiteY230" fmla="*/ 1337480 h 4046561"/>
                  <a:gd name="connsiteX231" fmla="*/ 2826046 w 3692679"/>
                  <a:gd name="connsiteY231" fmla="*/ 1351128 h 4046561"/>
                  <a:gd name="connsiteX232" fmla="*/ 2812398 w 3692679"/>
                  <a:gd name="connsiteY232" fmla="*/ 1392071 h 4046561"/>
                  <a:gd name="connsiteX233" fmla="*/ 2805574 w 3692679"/>
                  <a:gd name="connsiteY233" fmla="*/ 1419367 h 4046561"/>
                  <a:gd name="connsiteX234" fmla="*/ 2791927 w 3692679"/>
                  <a:gd name="connsiteY234" fmla="*/ 1473958 h 4046561"/>
                  <a:gd name="connsiteX235" fmla="*/ 2785103 w 3692679"/>
                  <a:gd name="connsiteY235" fmla="*/ 1521725 h 4046561"/>
                  <a:gd name="connsiteX236" fmla="*/ 2791927 w 3692679"/>
                  <a:gd name="connsiteY236" fmla="*/ 1705970 h 4046561"/>
                  <a:gd name="connsiteX237" fmla="*/ 2805574 w 3692679"/>
                  <a:gd name="connsiteY237" fmla="*/ 1808328 h 4046561"/>
                  <a:gd name="connsiteX238" fmla="*/ 2798750 w 3692679"/>
                  <a:gd name="connsiteY238" fmla="*/ 1835624 h 4046561"/>
                  <a:gd name="connsiteX239" fmla="*/ 2737335 w 3692679"/>
                  <a:gd name="connsiteY239" fmla="*/ 1828800 h 4046561"/>
                  <a:gd name="connsiteX240" fmla="*/ 2614506 w 3692679"/>
                  <a:gd name="connsiteY240" fmla="*/ 1821976 h 4046561"/>
                  <a:gd name="connsiteX241" fmla="*/ 2348374 w 3692679"/>
                  <a:gd name="connsiteY241" fmla="*/ 1808328 h 4046561"/>
                  <a:gd name="connsiteX242" fmla="*/ 2225638 w 3692679"/>
                  <a:gd name="connsiteY242" fmla="*/ 1815305 h 4046561"/>
                  <a:gd name="connsiteX243" fmla="*/ 2150573 w 3692679"/>
                  <a:gd name="connsiteY243" fmla="*/ 1815305 h 4046561"/>
                  <a:gd name="connsiteX244" fmla="*/ 1979968 w 3692679"/>
                  <a:gd name="connsiteY244" fmla="*/ 1808480 h 4046561"/>
                  <a:gd name="connsiteX245" fmla="*/ 1918470 w 3692679"/>
                  <a:gd name="connsiteY245" fmla="*/ 1753737 h 4046561"/>
                  <a:gd name="connsiteX246" fmla="*/ 1877527 w 3692679"/>
                  <a:gd name="connsiteY246" fmla="*/ 1692322 h 4046561"/>
                  <a:gd name="connsiteX247" fmla="*/ 1863879 w 3692679"/>
                  <a:gd name="connsiteY247" fmla="*/ 1671851 h 4046561"/>
                  <a:gd name="connsiteX248" fmla="*/ 1822935 w 3692679"/>
                  <a:gd name="connsiteY248" fmla="*/ 1630907 h 4046561"/>
                  <a:gd name="connsiteX249" fmla="*/ 1775168 w 3692679"/>
                  <a:gd name="connsiteY249" fmla="*/ 1576316 h 4046561"/>
                  <a:gd name="connsiteX250" fmla="*/ 1720577 w 3692679"/>
                  <a:gd name="connsiteY250" fmla="*/ 1514901 h 4046561"/>
                  <a:gd name="connsiteX251" fmla="*/ 1679634 w 3692679"/>
                  <a:gd name="connsiteY251" fmla="*/ 1487606 h 4046561"/>
                  <a:gd name="connsiteX252" fmla="*/ 1618219 w 3692679"/>
                  <a:gd name="connsiteY252" fmla="*/ 1439839 h 4046561"/>
                  <a:gd name="connsiteX253" fmla="*/ 1577276 w 3692679"/>
                  <a:gd name="connsiteY253" fmla="*/ 1398895 h 4046561"/>
                  <a:gd name="connsiteX254" fmla="*/ 1536333 w 3692679"/>
                  <a:gd name="connsiteY254" fmla="*/ 1371600 h 4046561"/>
                  <a:gd name="connsiteX255" fmla="*/ 1488565 w 3692679"/>
                  <a:gd name="connsiteY255" fmla="*/ 1310185 h 4046561"/>
                  <a:gd name="connsiteX256" fmla="*/ 1468094 w 3692679"/>
                  <a:gd name="connsiteY256" fmla="*/ 1289713 h 4046561"/>
                  <a:gd name="connsiteX257" fmla="*/ 1447622 w 3692679"/>
                  <a:gd name="connsiteY257" fmla="*/ 1282889 h 4046561"/>
                  <a:gd name="connsiteX258" fmla="*/ 1420327 w 3692679"/>
                  <a:gd name="connsiteY258" fmla="*/ 1248770 h 4046561"/>
                  <a:gd name="connsiteX259" fmla="*/ 1393031 w 3692679"/>
                  <a:gd name="connsiteY259" fmla="*/ 1214651 h 4046561"/>
                  <a:gd name="connsiteX260" fmla="*/ 1379383 w 3692679"/>
                  <a:gd name="connsiteY260" fmla="*/ 1194179 h 4046561"/>
                  <a:gd name="connsiteX261" fmla="*/ 1338440 w 3692679"/>
                  <a:gd name="connsiteY261" fmla="*/ 1153236 h 4046561"/>
                  <a:gd name="connsiteX262" fmla="*/ 1304321 w 3692679"/>
                  <a:gd name="connsiteY262" fmla="*/ 1125940 h 4046561"/>
                  <a:gd name="connsiteX263" fmla="*/ 1290673 w 3692679"/>
                  <a:gd name="connsiteY263" fmla="*/ 1098645 h 4046561"/>
                  <a:gd name="connsiteX264" fmla="*/ 1270201 w 3692679"/>
                  <a:gd name="connsiteY264" fmla="*/ 1084997 h 4046561"/>
                  <a:gd name="connsiteX265" fmla="*/ 1242906 w 3692679"/>
                  <a:gd name="connsiteY265" fmla="*/ 1064525 h 4046561"/>
                  <a:gd name="connsiteX266" fmla="*/ 1297551 w 3692679"/>
                  <a:gd name="connsiteY266" fmla="*/ 873530 h 4046561"/>
                  <a:gd name="connsiteX267" fmla="*/ 1345320 w 3692679"/>
                  <a:gd name="connsiteY267" fmla="*/ 743866 h 4046561"/>
                  <a:gd name="connsiteX268" fmla="*/ 1331672 w 3692679"/>
                  <a:gd name="connsiteY268" fmla="*/ 696095 h 4046561"/>
                  <a:gd name="connsiteX269" fmla="*/ 1249782 w 3692679"/>
                  <a:gd name="connsiteY269" fmla="*/ 696095 h 4046561"/>
                  <a:gd name="connsiteX270" fmla="*/ 1113344 w 3692679"/>
                  <a:gd name="connsiteY270" fmla="*/ 621082 h 4046561"/>
                  <a:gd name="connsiteX271" fmla="*/ 949519 w 3692679"/>
                  <a:gd name="connsiteY271" fmla="*/ 545956 h 4046561"/>
                  <a:gd name="connsiteX272" fmla="*/ 846197 w 3692679"/>
                  <a:gd name="connsiteY272" fmla="*/ 484536 h 4046561"/>
                  <a:gd name="connsiteX273" fmla="*/ 772090 w 3692679"/>
                  <a:gd name="connsiteY273" fmla="*/ 450415 h 4046561"/>
                  <a:gd name="connsiteX274" fmla="*/ 717496 w 3692679"/>
                  <a:gd name="connsiteY274" fmla="*/ 429940 h 4046561"/>
                  <a:gd name="connsiteX275" fmla="*/ 662904 w 3692679"/>
                  <a:gd name="connsiteY275" fmla="*/ 388994 h 4046561"/>
                  <a:gd name="connsiteX276" fmla="*/ 642430 w 3692679"/>
                  <a:gd name="connsiteY276" fmla="*/ 375345 h 4046561"/>
                  <a:gd name="connsiteX277" fmla="*/ 574189 w 3692679"/>
                  <a:gd name="connsiteY277" fmla="*/ 368521 h 4046561"/>
                  <a:gd name="connsiteX278" fmla="*/ 560564 w 3692679"/>
                  <a:gd name="connsiteY278" fmla="*/ 354900 h 4046561"/>
                  <a:gd name="connsiteX279" fmla="*/ 669728 w 3692679"/>
                  <a:gd name="connsiteY279" fmla="*/ 163787 h 4046561"/>
                  <a:gd name="connsiteX280" fmla="*/ 642457 w 3692679"/>
                  <a:gd name="connsiteY280" fmla="*/ 109204 h 4046561"/>
                  <a:gd name="connsiteX281" fmla="*/ 581060 w 3692679"/>
                  <a:gd name="connsiteY281" fmla="*/ 68261 h 4046561"/>
                  <a:gd name="connsiteX282" fmla="*/ 512772 w 3692679"/>
                  <a:gd name="connsiteY282" fmla="*/ 34122 h 4046561"/>
                  <a:gd name="connsiteX283" fmla="*/ 451335 w 3692679"/>
                  <a:gd name="connsiteY283" fmla="*/ 27295 h 4046561"/>
                  <a:gd name="connsiteX284" fmla="*/ 444512 w 3692679"/>
                  <a:gd name="connsiteY284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574165 w 3692679"/>
                  <a:gd name="connsiteY38" fmla="*/ 996286 h 4046561"/>
                  <a:gd name="connsiteX39" fmla="*/ 628783 w 3692679"/>
                  <a:gd name="connsiteY39" fmla="*/ 1105562 h 4046561"/>
                  <a:gd name="connsiteX40" fmla="*/ 656052 w 3692679"/>
                  <a:gd name="connsiteY40" fmla="*/ 1037230 h 4046561"/>
                  <a:gd name="connsiteX41" fmla="*/ 697025 w 3692679"/>
                  <a:gd name="connsiteY41" fmla="*/ 1146509 h 4046561"/>
                  <a:gd name="connsiteX42" fmla="*/ 758442 w 3692679"/>
                  <a:gd name="connsiteY42" fmla="*/ 1173807 h 4046561"/>
                  <a:gd name="connsiteX43" fmla="*/ 799353 w 3692679"/>
                  <a:gd name="connsiteY43" fmla="*/ 1105468 h 4046561"/>
                  <a:gd name="connsiteX44" fmla="*/ 819859 w 3692679"/>
                  <a:gd name="connsiteY44" fmla="*/ 1235226 h 4046561"/>
                  <a:gd name="connsiteX45" fmla="*/ 840297 w 3692679"/>
                  <a:gd name="connsiteY45" fmla="*/ 1125940 h 4046561"/>
                  <a:gd name="connsiteX46" fmla="*/ 860768 w 3692679"/>
                  <a:gd name="connsiteY46" fmla="*/ 1146412 h 4046561"/>
                  <a:gd name="connsiteX47" fmla="*/ 881240 w 3692679"/>
                  <a:gd name="connsiteY47" fmla="*/ 1160060 h 4046561"/>
                  <a:gd name="connsiteX48" fmla="*/ 894888 w 3692679"/>
                  <a:gd name="connsiteY48" fmla="*/ 1180531 h 4046561"/>
                  <a:gd name="connsiteX49" fmla="*/ 915359 w 3692679"/>
                  <a:gd name="connsiteY49" fmla="*/ 1194179 h 4046561"/>
                  <a:gd name="connsiteX50" fmla="*/ 935831 w 3692679"/>
                  <a:gd name="connsiteY50" fmla="*/ 1214651 h 4046561"/>
                  <a:gd name="connsiteX51" fmla="*/ 949479 w 3692679"/>
                  <a:gd name="connsiteY51" fmla="*/ 1276066 h 4046561"/>
                  <a:gd name="connsiteX52" fmla="*/ 956303 w 3692679"/>
                  <a:gd name="connsiteY52" fmla="*/ 1296537 h 4046561"/>
                  <a:gd name="connsiteX53" fmla="*/ 963127 w 3692679"/>
                  <a:gd name="connsiteY53" fmla="*/ 1323833 h 4046561"/>
                  <a:gd name="connsiteX54" fmla="*/ 976774 w 3692679"/>
                  <a:gd name="connsiteY54" fmla="*/ 1364776 h 4046561"/>
                  <a:gd name="connsiteX55" fmla="*/ 990422 w 3692679"/>
                  <a:gd name="connsiteY55" fmla="*/ 1405719 h 4046561"/>
                  <a:gd name="connsiteX56" fmla="*/ 1010894 w 3692679"/>
                  <a:gd name="connsiteY56" fmla="*/ 1467134 h 4046561"/>
                  <a:gd name="connsiteX57" fmla="*/ 1017718 w 3692679"/>
                  <a:gd name="connsiteY57" fmla="*/ 1487606 h 4046561"/>
                  <a:gd name="connsiteX58" fmla="*/ 1010894 w 3692679"/>
                  <a:gd name="connsiteY58" fmla="*/ 1624083 h 4046561"/>
                  <a:gd name="connsiteX59" fmla="*/ 997246 w 3692679"/>
                  <a:gd name="connsiteY59" fmla="*/ 1665027 h 4046561"/>
                  <a:gd name="connsiteX60" fmla="*/ 990422 w 3692679"/>
                  <a:gd name="connsiteY60" fmla="*/ 1685498 h 4046561"/>
                  <a:gd name="connsiteX61" fmla="*/ 1010894 w 3692679"/>
                  <a:gd name="connsiteY61" fmla="*/ 1760561 h 4046561"/>
                  <a:gd name="connsiteX62" fmla="*/ 1051837 w 3692679"/>
                  <a:gd name="connsiteY62" fmla="*/ 1821976 h 4046561"/>
                  <a:gd name="connsiteX63" fmla="*/ 1072309 w 3692679"/>
                  <a:gd name="connsiteY63" fmla="*/ 1835624 h 4046561"/>
                  <a:gd name="connsiteX64" fmla="*/ 1079133 w 3692679"/>
                  <a:gd name="connsiteY64" fmla="*/ 1856095 h 4046561"/>
                  <a:gd name="connsiteX65" fmla="*/ 1120076 w 3692679"/>
                  <a:gd name="connsiteY65" fmla="*/ 1890215 h 4046561"/>
                  <a:gd name="connsiteX66" fmla="*/ 1140547 w 3692679"/>
                  <a:gd name="connsiteY66" fmla="*/ 1910686 h 4046561"/>
                  <a:gd name="connsiteX67" fmla="*/ 1161019 w 3692679"/>
                  <a:gd name="connsiteY67" fmla="*/ 1924334 h 4046561"/>
                  <a:gd name="connsiteX68" fmla="*/ 1181491 w 3692679"/>
                  <a:gd name="connsiteY68" fmla="*/ 1944806 h 4046561"/>
                  <a:gd name="connsiteX69" fmla="*/ 1201962 w 3692679"/>
                  <a:gd name="connsiteY69" fmla="*/ 1951630 h 4046561"/>
                  <a:gd name="connsiteX70" fmla="*/ 1236082 w 3692679"/>
                  <a:gd name="connsiteY70" fmla="*/ 1985749 h 4046561"/>
                  <a:gd name="connsiteX71" fmla="*/ 1249730 w 3692679"/>
                  <a:gd name="connsiteY71" fmla="*/ 2006221 h 4046561"/>
                  <a:gd name="connsiteX72" fmla="*/ 1270201 w 3692679"/>
                  <a:gd name="connsiteY72" fmla="*/ 2047164 h 4046561"/>
                  <a:gd name="connsiteX73" fmla="*/ 1277025 w 3692679"/>
                  <a:gd name="connsiteY73" fmla="*/ 2067636 h 4046561"/>
                  <a:gd name="connsiteX74" fmla="*/ 1304321 w 3692679"/>
                  <a:gd name="connsiteY74" fmla="*/ 2108579 h 4046561"/>
                  <a:gd name="connsiteX75" fmla="*/ 1324792 w 3692679"/>
                  <a:gd name="connsiteY75" fmla="*/ 2149522 h 4046561"/>
                  <a:gd name="connsiteX76" fmla="*/ 1331616 w 3692679"/>
                  <a:gd name="connsiteY76" fmla="*/ 2169994 h 4046561"/>
                  <a:gd name="connsiteX77" fmla="*/ 1352088 w 3692679"/>
                  <a:gd name="connsiteY77" fmla="*/ 2183642 h 4046561"/>
                  <a:gd name="connsiteX78" fmla="*/ 1358912 w 3692679"/>
                  <a:gd name="connsiteY78" fmla="*/ 2204113 h 4046561"/>
                  <a:gd name="connsiteX79" fmla="*/ 1379383 w 3692679"/>
                  <a:gd name="connsiteY79" fmla="*/ 2210937 h 4046561"/>
                  <a:gd name="connsiteX80" fmla="*/ 1420327 w 3692679"/>
                  <a:gd name="connsiteY80" fmla="*/ 2238233 h 4046561"/>
                  <a:gd name="connsiteX81" fmla="*/ 1440798 w 3692679"/>
                  <a:gd name="connsiteY81" fmla="*/ 2245057 h 4046561"/>
                  <a:gd name="connsiteX82" fmla="*/ 1502213 w 3692679"/>
                  <a:gd name="connsiteY82" fmla="*/ 2279176 h 4046561"/>
                  <a:gd name="connsiteX83" fmla="*/ 1563628 w 3692679"/>
                  <a:gd name="connsiteY83" fmla="*/ 2320119 h 4046561"/>
                  <a:gd name="connsiteX84" fmla="*/ 1584100 w 3692679"/>
                  <a:gd name="connsiteY84" fmla="*/ 2333767 h 4046561"/>
                  <a:gd name="connsiteX85" fmla="*/ 1604571 w 3692679"/>
                  <a:gd name="connsiteY85" fmla="*/ 2340591 h 4046561"/>
                  <a:gd name="connsiteX86" fmla="*/ 1618219 w 3692679"/>
                  <a:gd name="connsiteY86" fmla="*/ 2361063 h 4046561"/>
                  <a:gd name="connsiteX87" fmla="*/ 1638691 w 3692679"/>
                  <a:gd name="connsiteY87" fmla="*/ 2367886 h 4046561"/>
                  <a:gd name="connsiteX88" fmla="*/ 1679634 w 3692679"/>
                  <a:gd name="connsiteY88" fmla="*/ 2395182 h 4046561"/>
                  <a:gd name="connsiteX89" fmla="*/ 1700106 w 3692679"/>
                  <a:gd name="connsiteY89" fmla="*/ 2408830 h 4046561"/>
                  <a:gd name="connsiteX90" fmla="*/ 1727401 w 3692679"/>
                  <a:gd name="connsiteY90" fmla="*/ 2429301 h 4046561"/>
                  <a:gd name="connsiteX91" fmla="*/ 1768344 w 3692679"/>
                  <a:gd name="connsiteY91" fmla="*/ 2456597 h 4046561"/>
                  <a:gd name="connsiteX92" fmla="*/ 1829759 w 3692679"/>
                  <a:gd name="connsiteY92" fmla="*/ 2497540 h 4046561"/>
                  <a:gd name="connsiteX93" fmla="*/ 1850231 w 3692679"/>
                  <a:gd name="connsiteY93" fmla="*/ 2511188 h 4046561"/>
                  <a:gd name="connsiteX94" fmla="*/ 1870703 w 3692679"/>
                  <a:gd name="connsiteY94" fmla="*/ 2531660 h 4046561"/>
                  <a:gd name="connsiteX95" fmla="*/ 1891174 w 3692679"/>
                  <a:gd name="connsiteY95" fmla="*/ 2538483 h 4046561"/>
                  <a:gd name="connsiteX96" fmla="*/ 1938941 w 3692679"/>
                  <a:gd name="connsiteY96" fmla="*/ 2572603 h 4046561"/>
                  <a:gd name="connsiteX97" fmla="*/ 1979885 w 3692679"/>
                  <a:gd name="connsiteY97" fmla="*/ 2599898 h 4046561"/>
                  <a:gd name="connsiteX98" fmla="*/ 2020828 w 3692679"/>
                  <a:gd name="connsiteY98" fmla="*/ 2627194 h 4046561"/>
                  <a:gd name="connsiteX99" fmla="*/ 2061771 w 3692679"/>
                  <a:gd name="connsiteY99" fmla="*/ 2640842 h 4046561"/>
                  <a:gd name="connsiteX100" fmla="*/ 2102715 w 3692679"/>
                  <a:gd name="connsiteY100" fmla="*/ 2654489 h 4046561"/>
                  <a:gd name="connsiteX101" fmla="*/ 2123186 w 3692679"/>
                  <a:gd name="connsiteY101" fmla="*/ 2661313 h 4046561"/>
                  <a:gd name="connsiteX102" fmla="*/ 2150482 w 3692679"/>
                  <a:gd name="connsiteY102" fmla="*/ 2668137 h 4046561"/>
                  <a:gd name="connsiteX103" fmla="*/ 2170953 w 3692679"/>
                  <a:gd name="connsiteY103" fmla="*/ 2674961 h 4046561"/>
                  <a:gd name="connsiteX104" fmla="*/ 2211897 w 3692679"/>
                  <a:gd name="connsiteY104" fmla="*/ 2681785 h 4046561"/>
                  <a:gd name="connsiteX105" fmla="*/ 2280135 w 3692679"/>
                  <a:gd name="connsiteY105" fmla="*/ 2702257 h 4046561"/>
                  <a:gd name="connsiteX106" fmla="*/ 2321079 w 3692679"/>
                  <a:gd name="connsiteY106" fmla="*/ 2715904 h 4046561"/>
                  <a:gd name="connsiteX107" fmla="*/ 2362022 w 3692679"/>
                  <a:gd name="connsiteY107" fmla="*/ 2729552 h 4046561"/>
                  <a:gd name="connsiteX108" fmla="*/ 2382494 w 3692679"/>
                  <a:gd name="connsiteY108" fmla="*/ 2736376 h 4046561"/>
                  <a:gd name="connsiteX109" fmla="*/ 2402965 w 3692679"/>
                  <a:gd name="connsiteY109" fmla="*/ 2750024 h 4046561"/>
                  <a:gd name="connsiteX110" fmla="*/ 2423437 w 3692679"/>
                  <a:gd name="connsiteY110" fmla="*/ 2756848 h 4046561"/>
                  <a:gd name="connsiteX111" fmla="*/ 2464380 w 3692679"/>
                  <a:gd name="connsiteY111" fmla="*/ 2784143 h 4046561"/>
                  <a:gd name="connsiteX112" fmla="*/ 2525795 w 3692679"/>
                  <a:gd name="connsiteY112" fmla="*/ 2825086 h 4046561"/>
                  <a:gd name="connsiteX113" fmla="*/ 2546267 w 3692679"/>
                  <a:gd name="connsiteY113" fmla="*/ 2838734 h 4046561"/>
                  <a:gd name="connsiteX114" fmla="*/ 2573562 w 3692679"/>
                  <a:gd name="connsiteY114" fmla="*/ 2852382 h 4046561"/>
                  <a:gd name="connsiteX115" fmla="*/ 2614506 w 3692679"/>
                  <a:gd name="connsiteY115" fmla="*/ 2879677 h 4046561"/>
                  <a:gd name="connsiteX116" fmla="*/ 2634977 w 3692679"/>
                  <a:gd name="connsiteY116" fmla="*/ 2900149 h 4046561"/>
                  <a:gd name="connsiteX117" fmla="*/ 2655449 w 3692679"/>
                  <a:gd name="connsiteY117" fmla="*/ 2913797 h 4046561"/>
                  <a:gd name="connsiteX118" fmla="*/ 2662273 w 3692679"/>
                  <a:gd name="connsiteY118" fmla="*/ 2934268 h 4046561"/>
                  <a:gd name="connsiteX119" fmla="*/ 2675921 w 3692679"/>
                  <a:gd name="connsiteY119" fmla="*/ 2954740 h 4046561"/>
                  <a:gd name="connsiteX120" fmla="*/ 2696392 w 3692679"/>
                  <a:gd name="connsiteY120" fmla="*/ 2995683 h 4046561"/>
                  <a:gd name="connsiteX121" fmla="*/ 2703216 w 3692679"/>
                  <a:gd name="connsiteY121" fmla="*/ 3016155 h 4046561"/>
                  <a:gd name="connsiteX122" fmla="*/ 2723688 w 3692679"/>
                  <a:gd name="connsiteY122" fmla="*/ 3057098 h 4046561"/>
                  <a:gd name="connsiteX123" fmla="*/ 2716864 w 3692679"/>
                  <a:gd name="connsiteY123" fmla="*/ 3118513 h 4046561"/>
                  <a:gd name="connsiteX124" fmla="*/ 2703216 w 3692679"/>
                  <a:gd name="connsiteY124" fmla="*/ 3166280 h 4046561"/>
                  <a:gd name="connsiteX125" fmla="*/ 2696392 w 3692679"/>
                  <a:gd name="connsiteY125" fmla="*/ 3193576 h 4046561"/>
                  <a:gd name="connsiteX126" fmla="*/ 2682744 w 3692679"/>
                  <a:gd name="connsiteY126" fmla="*/ 3234519 h 4046561"/>
                  <a:gd name="connsiteX127" fmla="*/ 2669097 w 3692679"/>
                  <a:gd name="connsiteY127" fmla="*/ 3254991 h 4046561"/>
                  <a:gd name="connsiteX128" fmla="*/ 2662273 w 3692679"/>
                  <a:gd name="connsiteY128" fmla="*/ 3275463 h 4046561"/>
                  <a:gd name="connsiteX129" fmla="*/ 2641801 w 3692679"/>
                  <a:gd name="connsiteY129" fmla="*/ 3295934 h 4046561"/>
                  <a:gd name="connsiteX130" fmla="*/ 2594034 w 3692679"/>
                  <a:gd name="connsiteY130" fmla="*/ 3323230 h 4046561"/>
                  <a:gd name="connsiteX131" fmla="*/ 2634977 w 3692679"/>
                  <a:gd name="connsiteY131" fmla="*/ 3357349 h 4046561"/>
                  <a:gd name="connsiteX132" fmla="*/ 2655449 w 3692679"/>
                  <a:gd name="connsiteY132" fmla="*/ 3364173 h 4046561"/>
                  <a:gd name="connsiteX133" fmla="*/ 2675921 w 3692679"/>
                  <a:gd name="connsiteY133" fmla="*/ 3377821 h 4046561"/>
                  <a:gd name="connsiteX134" fmla="*/ 2696392 w 3692679"/>
                  <a:gd name="connsiteY134" fmla="*/ 3384645 h 4046561"/>
                  <a:gd name="connsiteX135" fmla="*/ 2757807 w 3692679"/>
                  <a:gd name="connsiteY135" fmla="*/ 3418764 h 4046561"/>
                  <a:gd name="connsiteX136" fmla="*/ 2778279 w 3692679"/>
                  <a:gd name="connsiteY136" fmla="*/ 3432412 h 4046561"/>
                  <a:gd name="connsiteX137" fmla="*/ 2798750 w 3692679"/>
                  <a:gd name="connsiteY137" fmla="*/ 3439236 h 4046561"/>
                  <a:gd name="connsiteX138" fmla="*/ 2839694 w 3692679"/>
                  <a:gd name="connsiteY138" fmla="*/ 3466531 h 4046561"/>
                  <a:gd name="connsiteX139" fmla="*/ 2880637 w 3692679"/>
                  <a:gd name="connsiteY139" fmla="*/ 3480179 h 4046561"/>
                  <a:gd name="connsiteX140" fmla="*/ 2921580 w 3692679"/>
                  <a:gd name="connsiteY140" fmla="*/ 3500651 h 4046561"/>
                  <a:gd name="connsiteX141" fmla="*/ 2948876 w 3692679"/>
                  <a:gd name="connsiteY141" fmla="*/ 3493827 h 4046561"/>
                  <a:gd name="connsiteX142" fmla="*/ 2969347 w 3692679"/>
                  <a:gd name="connsiteY142" fmla="*/ 3480179 h 4046561"/>
                  <a:gd name="connsiteX143" fmla="*/ 2989819 w 3692679"/>
                  <a:gd name="connsiteY143" fmla="*/ 3473355 h 4046561"/>
                  <a:gd name="connsiteX144" fmla="*/ 3023938 w 3692679"/>
                  <a:gd name="connsiteY144" fmla="*/ 3446060 h 4046561"/>
                  <a:gd name="connsiteX145" fmla="*/ 3064882 w 3692679"/>
                  <a:gd name="connsiteY145" fmla="*/ 3411940 h 4046561"/>
                  <a:gd name="connsiteX146" fmla="*/ 3071706 w 3692679"/>
                  <a:gd name="connsiteY146" fmla="*/ 3391468 h 4046561"/>
                  <a:gd name="connsiteX147" fmla="*/ 3092177 w 3692679"/>
                  <a:gd name="connsiteY147" fmla="*/ 3370997 h 4046561"/>
                  <a:gd name="connsiteX148" fmla="*/ 3105825 w 3692679"/>
                  <a:gd name="connsiteY148" fmla="*/ 3350525 h 4046561"/>
                  <a:gd name="connsiteX149" fmla="*/ 3119473 w 3692679"/>
                  <a:gd name="connsiteY149" fmla="*/ 3370997 h 4046561"/>
                  <a:gd name="connsiteX150" fmla="*/ 3126297 w 3692679"/>
                  <a:gd name="connsiteY150" fmla="*/ 3391468 h 4046561"/>
                  <a:gd name="connsiteX151" fmla="*/ 3167240 w 3692679"/>
                  <a:gd name="connsiteY151" fmla="*/ 3418764 h 4046561"/>
                  <a:gd name="connsiteX152" fmla="*/ 3187712 w 3692679"/>
                  <a:gd name="connsiteY152" fmla="*/ 3432412 h 4046561"/>
                  <a:gd name="connsiteX153" fmla="*/ 3228655 w 3692679"/>
                  <a:gd name="connsiteY153" fmla="*/ 3405116 h 4046561"/>
                  <a:gd name="connsiteX154" fmla="*/ 3242303 w 3692679"/>
                  <a:gd name="connsiteY154" fmla="*/ 3425588 h 4046561"/>
                  <a:gd name="connsiteX155" fmla="*/ 3283246 w 3692679"/>
                  <a:gd name="connsiteY155" fmla="*/ 3459707 h 4046561"/>
                  <a:gd name="connsiteX156" fmla="*/ 3310541 w 3692679"/>
                  <a:gd name="connsiteY156" fmla="*/ 3500651 h 4046561"/>
                  <a:gd name="connsiteX157" fmla="*/ 3296894 w 3692679"/>
                  <a:gd name="connsiteY157" fmla="*/ 3521122 h 4046561"/>
                  <a:gd name="connsiteX158" fmla="*/ 3283246 w 3692679"/>
                  <a:gd name="connsiteY158" fmla="*/ 3562066 h 4046561"/>
                  <a:gd name="connsiteX159" fmla="*/ 3269598 w 3692679"/>
                  <a:gd name="connsiteY159" fmla="*/ 3582537 h 4046561"/>
                  <a:gd name="connsiteX160" fmla="*/ 3262774 w 3692679"/>
                  <a:gd name="connsiteY160" fmla="*/ 3603009 h 4046561"/>
                  <a:gd name="connsiteX161" fmla="*/ 3290070 w 3692679"/>
                  <a:gd name="connsiteY161" fmla="*/ 3650776 h 4046561"/>
                  <a:gd name="connsiteX162" fmla="*/ 3310541 w 3692679"/>
                  <a:gd name="connsiteY162" fmla="*/ 3664424 h 4046561"/>
                  <a:gd name="connsiteX163" fmla="*/ 3351485 w 3692679"/>
                  <a:gd name="connsiteY163" fmla="*/ 3691719 h 4046561"/>
                  <a:gd name="connsiteX164" fmla="*/ 3371956 w 3692679"/>
                  <a:gd name="connsiteY164" fmla="*/ 3705367 h 4046561"/>
                  <a:gd name="connsiteX165" fmla="*/ 3378780 w 3692679"/>
                  <a:gd name="connsiteY165" fmla="*/ 3725839 h 4046561"/>
                  <a:gd name="connsiteX166" fmla="*/ 3392428 w 3692679"/>
                  <a:gd name="connsiteY166" fmla="*/ 3746310 h 4046561"/>
                  <a:gd name="connsiteX167" fmla="*/ 3412900 w 3692679"/>
                  <a:gd name="connsiteY167" fmla="*/ 3814549 h 4046561"/>
                  <a:gd name="connsiteX168" fmla="*/ 3426547 w 3692679"/>
                  <a:gd name="connsiteY168" fmla="*/ 3903260 h 4046561"/>
                  <a:gd name="connsiteX169" fmla="*/ 3460667 w 3692679"/>
                  <a:gd name="connsiteY169" fmla="*/ 3937379 h 4046561"/>
                  <a:gd name="connsiteX170" fmla="*/ 3501610 w 3692679"/>
                  <a:gd name="connsiteY170" fmla="*/ 3978322 h 4046561"/>
                  <a:gd name="connsiteX171" fmla="*/ 3542553 w 3692679"/>
                  <a:gd name="connsiteY171" fmla="*/ 4012442 h 4046561"/>
                  <a:gd name="connsiteX172" fmla="*/ 3583497 w 3692679"/>
                  <a:gd name="connsiteY172" fmla="*/ 4046561 h 4046561"/>
                  <a:gd name="connsiteX173" fmla="*/ 3603968 w 3692679"/>
                  <a:gd name="connsiteY173" fmla="*/ 4005618 h 4046561"/>
                  <a:gd name="connsiteX174" fmla="*/ 3590321 w 3692679"/>
                  <a:gd name="connsiteY174" fmla="*/ 3957851 h 4046561"/>
                  <a:gd name="connsiteX175" fmla="*/ 3576673 w 3692679"/>
                  <a:gd name="connsiteY175" fmla="*/ 3910083 h 4046561"/>
                  <a:gd name="connsiteX176" fmla="*/ 3563025 w 3692679"/>
                  <a:gd name="connsiteY176" fmla="*/ 3889612 h 4046561"/>
                  <a:gd name="connsiteX177" fmla="*/ 3535730 w 3692679"/>
                  <a:gd name="connsiteY177" fmla="*/ 3828197 h 4046561"/>
                  <a:gd name="connsiteX178" fmla="*/ 3515258 w 3692679"/>
                  <a:gd name="connsiteY178" fmla="*/ 3780430 h 4046561"/>
                  <a:gd name="connsiteX179" fmla="*/ 3501610 w 3692679"/>
                  <a:gd name="connsiteY179" fmla="*/ 3759958 h 4046561"/>
                  <a:gd name="connsiteX180" fmla="*/ 3487962 w 3692679"/>
                  <a:gd name="connsiteY180" fmla="*/ 3719015 h 4046561"/>
                  <a:gd name="connsiteX181" fmla="*/ 3474315 w 3692679"/>
                  <a:gd name="connsiteY181" fmla="*/ 3678071 h 4046561"/>
                  <a:gd name="connsiteX182" fmla="*/ 3467491 w 3692679"/>
                  <a:gd name="connsiteY182" fmla="*/ 3650776 h 4046561"/>
                  <a:gd name="connsiteX183" fmla="*/ 3447019 w 3692679"/>
                  <a:gd name="connsiteY183" fmla="*/ 3589361 h 4046561"/>
                  <a:gd name="connsiteX184" fmla="*/ 3433371 w 3692679"/>
                  <a:gd name="connsiteY184" fmla="*/ 3541594 h 4046561"/>
                  <a:gd name="connsiteX185" fmla="*/ 3419724 w 3692679"/>
                  <a:gd name="connsiteY185" fmla="*/ 3411940 h 4046561"/>
                  <a:gd name="connsiteX186" fmla="*/ 3426547 w 3692679"/>
                  <a:gd name="connsiteY186" fmla="*/ 3309582 h 4046561"/>
                  <a:gd name="connsiteX187" fmla="*/ 3433371 w 3692679"/>
                  <a:gd name="connsiteY187" fmla="*/ 3282286 h 4046561"/>
                  <a:gd name="connsiteX188" fmla="*/ 3447019 w 3692679"/>
                  <a:gd name="connsiteY188" fmla="*/ 3241343 h 4046561"/>
                  <a:gd name="connsiteX189" fmla="*/ 3453843 w 3692679"/>
                  <a:gd name="connsiteY189" fmla="*/ 3220871 h 4046561"/>
                  <a:gd name="connsiteX190" fmla="*/ 3467491 w 3692679"/>
                  <a:gd name="connsiteY190" fmla="*/ 3200400 h 4046561"/>
                  <a:gd name="connsiteX191" fmla="*/ 3481138 w 3692679"/>
                  <a:gd name="connsiteY191" fmla="*/ 3159457 h 4046561"/>
                  <a:gd name="connsiteX192" fmla="*/ 3494786 w 3692679"/>
                  <a:gd name="connsiteY192" fmla="*/ 3138985 h 4046561"/>
                  <a:gd name="connsiteX193" fmla="*/ 3508434 w 3692679"/>
                  <a:gd name="connsiteY193" fmla="*/ 3098042 h 4046561"/>
                  <a:gd name="connsiteX194" fmla="*/ 3522082 w 3692679"/>
                  <a:gd name="connsiteY194" fmla="*/ 3057098 h 4046561"/>
                  <a:gd name="connsiteX195" fmla="*/ 3528906 w 3692679"/>
                  <a:gd name="connsiteY195" fmla="*/ 3036627 h 4046561"/>
                  <a:gd name="connsiteX196" fmla="*/ 3535730 w 3692679"/>
                  <a:gd name="connsiteY196" fmla="*/ 3009331 h 4046561"/>
                  <a:gd name="connsiteX197" fmla="*/ 3549377 w 3692679"/>
                  <a:gd name="connsiteY197" fmla="*/ 2968388 h 4046561"/>
                  <a:gd name="connsiteX198" fmla="*/ 3576673 w 3692679"/>
                  <a:gd name="connsiteY198" fmla="*/ 2886501 h 4046561"/>
                  <a:gd name="connsiteX199" fmla="*/ 3590321 w 3692679"/>
                  <a:gd name="connsiteY199" fmla="*/ 2838734 h 4046561"/>
                  <a:gd name="connsiteX200" fmla="*/ 3603968 w 3692679"/>
                  <a:gd name="connsiteY200" fmla="*/ 2797791 h 4046561"/>
                  <a:gd name="connsiteX201" fmla="*/ 3610792 w 3692679"/>
                  <a:gd name="connsiteY201" fmla="*/ 2770495 h 4046561"/>
                  <a:gd name="connsiteX202" fmla="*/ 3624440 w 3692679"/>
                  <a:gd name="connsiteY202" fmla="*/ 2729552 h 4046561"/>
                  <a:gd name="connsiteX203" fmla="*/ 3631264 w 3692679"/>
                  <a:gd name="connsiteY203" fmla="*/ 2681785 h 4046561"/>
                  <a:gd name="connsiteX204" fmla="*/ 3638088 w 3692679"/>
                  <a:gd name="connsiteY204" fmla="*/ 2654489 h 4046561"/>
                  <a:gd name="connsiteX205" fmla="*/ 3644912 w 3692679"/>
                  <a:gd name="connsiteY205" fmla="*/ 2593074 h 4046561"/>
                  <a:gd name="connsiteX206" fmla="*/ 3658559 w 3692679"/>
                  <a:gd name="connsiteY206" fmla="*/ 2483892 h 4046561"/>
                  <a:gd name="connsiteX207" fmla="*/ 3665383 w 3692679"/>
                  <a:gd name="connsiteY207" fmla="*/ 2333767 h 4046561"/>
                  <a:gd name="connsiteX208" fmla="*/ 3672207 w 3692679"/>
                  <a:gd name="connsiteY208" fmla="*/ 2272352 h 4046561"/>
                  <a:gd name="connsiteX209" fmla="*/ 3692679 w 3692679"/>
                  <a:gd name="connsiteY209" fmla="*/ 1924334 h 4046561"/>
                  <a:gd name="connsiteX210" fmla="*/ 3685855 w 3692679"/>
                  <a:gd name="connsiteY210" fmla="*/ 1828800 h 4046561"/>
                  <a:gd name="connsiteX211" fmla="*/ 3665383 w 3692679"/>
                  <a:gd name="connsiteY211" fmla="*/ 1760561 h 4046561"/>
                  <a:gd name="connsiteX212" fmla="*/ 3658559 w 3692679"/>
                  <a:gd name="connsiteY212" fmla="*/ 1726442 h 4046561"/>
                  <a:gd name="connsiteX213" fmla="*/ 3651735 w 3692679"/>
                  <a:gd name="connsiteY213" fmla="*/ 1705970 h 4046561"/>
                  <a:gd name="connsiteX214" fmla="*/ 3644912 w 3692679"/>
                  <a:gd name="connsiteY214" fmla="*/ 1726442 h 4046561"/>
                  <a:gd name="connsiteX215" fmla="*/ 3631264 w 3692679"/>
                  <a:gd name="connsiteY215" fmla="*/ 1746913 h 4046561"/>
                  <a:gd name="connsiteX216" fmla="*/ 3597144 w 3692679"/>
                  <a:gd name="connsiteY216" fmla="*/ 1801504 h 4046561"/>
                  <a:gd name="connsiteX217" fmla="*/ 3590321 w 3692679"/>
                  <a:gd name="connsiteY217" fmla="*/ 1821976 h 4046561"/>
                  <a:gd name="connsiteX218" fmla="*/ 3549377 w 3692679"/>
                  <a:gd name="connsiteY218" fmla="*/ 1842448 h 4046561"/>
                  <a:gd name="connsiteX219" fmla="*/ 3501610 w 3692679"/>
                  <a:gd name="connsiteY219" fmla="*/ 1862919 h 4046561"/>
                  <a:gd name="connsiteX220" fmla="*/ 3378780 w 3692679"/>
                  <a:gd name="connsiteY220" fmla="*/ 1835624 h 4046561"/>
                  <a:gd name="connsiteX221" fmla="*/ 3303856 w 3692679"/>
                  <a:gd name="connsiteY221" fmla="*/ 1822129 h 4046561"/>
                  <a:gd name="connsiteX222" fmla="*/ 3310679 w 3692679"/>
                  <a:gd name="connsiteY222" fmla="*/ 1603747 h 4046561"/>
                  <a:gd name="connsiteX223" fmla="*/ 3324329 w 3692679"/>
                  <a:gd name="connsiteY223" fmla="*/ 1562800 h 4046561"/>
                  <a:gd name="connsiteX224" fmla="*/ 3331013 w 3692679"/>
                  <a:gd name="connsiteY224" fmla="*/ 1460310 h 4046561"/>
                  <a:gd name="connsiteX225" fmla="*/ 3303718 w 3692679"/>
                  <a:gd name="connsiteY225" fmla="*/ 1398895 h 4046561"/>
                  <a:gd name="connsiteX226" fmla="*/ 3296894 w 3692679"/>
                  <a:gd name="connsiteY226" fmla="*/ 1378424 h 4046561"/>
                  <a:gd name="connsiteX227" fmla="*/ 3290070 w 3692679"/>
                  <a:gd name="connsiteY227" fmla="*/ 1357952 h 4046561"/>
                  <a:gd name="connsiteX228" fmla="*/ 3071706 w 3692679"/>
                  <a:gd name="connsiteY228" fmla="*/ 1330657 h 4046561"/>
                  <a:gd name="connsiteX229" fmla="*/ 2846518 w 3692679"/>
                  <a:gd name="connsiteY229" fmla="*/ 1337480 h 4046561"/>
                  <a:gd name="connsiteX230" fmla="*/ 2826046 w 3692679"/>
                  <a:gd name="connsiteY230" fmla="*/ 1351128 h 4046561"/>
                  <a:gd name="connsiteX231" fmla="*/ 2812398 w 3692679"/>
                  <a:gd name="connsiteY231" fmla="*/ 1392071 h 4046561"/>
                  <a:gd name="connsiteX232" fmla="*/ 2805574 w 3692679"/>
                  <a:gd name="connsiteY232" fmla="*/ 1419367 h 4046561"/>
                  <a:gd name="connsiteX233" fmla="*/ 2791927 w 3692679"/>
                  <a:gd name="connsiteY233" fmla="*/ 1473958 h 4046561"/>
                  <a:gd name="connsiteX234" fmla="*/ 2785103 w 3692679"/>
                  <a:gd name="connsiteY234" fmla="*/ 1521725 h 4046561"/>
                  <a:gd name="connsiteX235" fmla="*/ 2791927 w 3692679"/>
                  <a:gd name="connsiteY235" fmla="*/ 1705970 h 4046561"/>
                  <a:gd name="connsiteX236" fmla="*/ 2805574 w 3692679"/>
                  <a:gd name="connsiteY236" fmla="*/ 1808328 h 4046561"/>
                  <a:gd name="connsiteX237" fmla="*/ 2798750 w 3692679"/>
                  <a:gd name="connsiteY237" fmla="*/ 1835624 h 4046561"/>
                  <a:gd name="connsiteX238" fmla="*/ 2737335 w 3692679"/>
                  <a:gd name="connsiteY238" fmla="*/ 1828800 h 4046561"/>
                  <a:gd name="connsiteX239" fmla="*/ 2614506 w 3692679"/>
                  <a:gd name="connsiteY239" fmla="*/ 1821976 h 4046561"/>
                  <a:gd name="connsiteX240" fmla="*/ 2348374 w 3692679"/>
                  <a:gd name="connsiteY240" fmla="*/ 1808328 h 4046561"/>
                  <a:gd name="connsiteX241" fmla="*/ 2225638 w 3692679"/>
                  <a:gd name="connsiteY241" fmla="*/ 1815305 h 4046561"/>
                  <a:gd name="connsiteX242" fmla="*/ 2150573 w 3692679"/>
                  <a:gd name="connsiteY242" fmla="*/ 1815305 h 4046561"/>
                  <a:gd name="connsiteX243" fmla="*/ 1979968 w 3692679"/>
                  <a:gd name="connsiteY243" fmla="*/ 1808480 h 4046561"/>
                  <a:gd name="connsiteX244" fmla="*/ 1918470 w 3692679"/>
                  <a:gd name="connsiteY244" fmla="*/ 1753737 h 4046561"/>
                  <a:gd name="connsiteX245" fmla="*/ 1877527 w 3692679"/>
                  <a:gd name="connsiteY245" fmla="*/ 1692322 h 4046561"/>
                  <a:gd name="connsiteX246" fmla="*/ 1863879 w 3692679"/>
                  <a:gd name="connsiteY246" fmla="*/ 1671851 h 4046561"/>
                  <a:gd name="connsiteX247" fmla="*/ 1822935 w 3692679"/>
                  <a:gd name="connsiteY247" fmla="*/ 1630907 h 4046561"/>
                  <a:gd name="connsiteX248" fmla="*/ 1775168 w 3692679"/>
                  <a:gd name="connsiteY248" fmla="*/ 1576316 h 4046561"/>
                  <a:gd name="connsiteX249" fmla="*/ 1720577 w 3692679"/>
                  <a:gd name="connsiteY249" fmla="*/ 1514901 h 4046561"/>
                  <a:gd name="connsiteX250" fmla="*/ 1679634 w 3692679"/>
                  <a:gd name="connsiteY250" fmla="*/ 1487606 h 4046561"/>
                  <a:gd name="connsiteX251" fmla="*/ 1618219 w 3692679"/>
                  <a:gd name="connsiteY251" fmla="*/ 1439839 h 4046561"/>
                  <a:gd name="connsiteX252" fmla="*/ 1577276 w 3692679"/>
                  <a:gd name="connsiteY252" fmla="*/ 1398895 h 4046561"/>
                  <a:gd name="connsiteX253" fmla="*/ 1536333 w 3692679"/>
                  <a:gd name="connsiteY253" fmla="*/ 1371600 h 4046561"/>
                  <a:gd name="connsiteX254" fmla="*/ 1488565 w 3692679"/>
                  <a:gd name="connsiteY254" fmla="*/ 1310185 h 4046561"/>
                  <a:gd name="connsiteX255" fmla="*/ 1468094 w 3692679"/>
                  <a:gd name="connsiteY255" fmla="*/ 1289713 h 4046561"/>
                  <a:gd name="connsiteX256" fmla="*/ 1447622 w 3692679"/>
                  <a:gd name="connsiteY256" fmla="*/ 1282889 h 4046561"/>
                  <a:gd name="connsiteX257" fmla="*/ 1420327 w 3692679"/>
                  <a:gd name="connsiteY257" fmla="*/ 1248770 h 4046561"/>
                  <a:gd name="connsiteX258" fmla="*/ 1393031 w 3692679"/>
                  <a:gd name="connsiteY258" fmla="*/ 1214651 h 4046561"/>
                  <a:gd name="connsiteX259" fmla="*/ 1379383 w 3692679"/>
                  <a:gd name="connsiteY259" fmla="*/ 1194179 h 4046561"/>
                  <a:gd name="connsiteX260" fmla="*/ 1338440 w 3692679"/>
                  <a:gd name="connsiteY260" fmla="*/ 1153236 h 4046561"/>
                  <a:gd name="connsiteX261" fmla="*/ 1304321 w 3692679"/>
                  <a:gd name="connsiteY261" fmla="*/ 1125940 h 4046561"/>
                  <a:gd name="connsiteX262" fmla="*/ 1290673 w 3692679"/>
                  <a:gd name="connsiteY262" fmla="*/ 1098645 h 4046561"/>
                  <a:gd name="connsiteX263" fmla="*/ 1270201 w 3692679"/>
                  <a:gd name="connsiteY263" fmla="*/ 1084997 h 4046561"/>
                  <a:gd name="connsiteX264" fmla="*/ 1242906 w 3692679"/>
                  <a:gd name="connsiteY264" fmla="*/ 1064525 h 4046561"/>
                  <a:gd name="connsiteX265" fmla="*/ 1297551 w 3692679"/>
                  <a:gd name="connsiteY265" fmla="*/ 873530 h 4046561"/>
                  <a:gd name="connsiteX266" fmla="*/ 1345320 w 3692679"/>
                  <a:gd name="connsiteY266" fmla="*/ 743866 h 4046561"/>
                  <a:gd name="connsiteX267" fmla="*/ 1331672 w 3692679"/>
                  <a:gd name="connsiteY267" fmla="*/ 696095 h 4046561"/>
                  <a:gd name="connsiteX268" fmla="*/ 1249782 w 3692679"/>
                  <a:gd name="connsiteY268" fmla="*/ 696095 h 4046561"/>
                  <a:gd name="connsiteX269" fmla="*/ 1113344 w 3692679"/>
                  <a:gd name="connsiteY269" fmla="*/ 621082 h 4046561"/>
                  <a:gd name="connsiteX270" fmla="*/ 949519 w 3692679"/>
                  <a:gd name="connsiteY270" fmla="*/ 545956 h 4046561"/>
                  <a:gd name="connsiteX271" fmla="*/ 846197 w 3692679"/>
                  <a:gd name="connsiteY271" fmla="*/ 484536 h 4046561"/>
                  <a:gd name="connsiteX272" fmla="*/ 772090 w 3692679"/>
                  <a:gd name="connsiteY272" fmla="*/ 450415 h 4046561"/>
                  <a:gd name="connsiteX273" fmla="*/ 717496 w 3692679"/>
                  <a:gd name="connsiteY273" fmla="*/ 429940 h 4046561"/>
                  <a:gd name="connsiteX274" fmla="*/ 662904 w 3692679"/>
                  <a:gd name="connsiteY274" fmla="*/ 388994 h 4046561"/>
                  <a:gd name="connsiteX275" fmla="*/ 642430 w 3692679"/>
                  <a:gd name="connsiteY275" fmla="*/ 375345 h 4046561"/>
                  <a:gd name="connsiteX276" fmla="*/ 574189 w 3692679"/>
                  <a:gd name="connsiteY276" fmla="*/ 368521 h 4046561"/>
                  <a:gd name="connsiteX277" fmla="*/ 560564 w 3692679"/>
                  <a:gd name="connsiteY277" fmla="*/ 354900 h 4046561"/>
                  <a:gd name="connsiteX278" fmla="*/ 669728 w 3692679"/>
                  <a:gd name="connsiteY278" fmla="*/ 163787 h 4046561"/>
                  <a:gd name="connsiteX279" fmla="*/ 642457 w 3692679"/>
                  <a:gd name="connsiteY279" fmla="*/ 109204 h 4046561"/>
                  <a:gd name="connsiteX280" fmla="*/ 581060 w 3692679"/>
                  <a:gd name="connsiteY280" fmla="*/ 68261 h 4046561"/>
                  <a:gd name="connsiteX281" fmla="*/ 512772 w 3692679"/>
                  <a:gd name="connsiteY281" fmla="*/ 34122 h 4046561"/>
                  <a:gd name="connsiteX282" fmla="*/ 451335 w 3692679"/>
                  <a:gd name="connsiteY282" fmla="*/ 27295 h 4046561"/>
                  <a:gd name="connsiteX283" fmla="*/ 444512 w 3692679"/>
                  <a:gd name="connsiteY283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56052 w 3692679"/>
                  <a:gd name="connsiteY39" fmla="*/ 1037230 h 4046561"/>
                  <a:gd name="connsiteX40" fmla="*/ 697025 w 3692679"/>
                  <a:gd name="connsiteY40" fmla="*/ 1146509 h 4046561"/>
                  <a:gd name="connsiteX41" fmla="*/ 758442 w 3692679"/>
                  <a:gd name="connsiteY41" fmla="*/ 1173807 h 4046561"/>
                  <a:gd name="connsiteX42" fmla="*/ 799353 w 3692679"/>
                  <a:gd name="connsiteY42" fmla="*/ 1105468 h 4046561"/>
                  <a:gd name="connsiteX43" fmla="*/ 819859 w 3692679"/>
                  <a:gd name="connsiteY43" fmla="*/ 1235226 h 4046561"/>
                  <a:gd name="connsiteX44" fmla="*/ 840297 w 3692679"/>
                  <a:gd name="connsiteY44" fmla="*/ 1125940 h 4046561"/>
                  <a:gd name="connsiteX45" fmla="*/ 860768 w 3692679"/>
                  <a:gd name="connsiteY45" fmla="*/ 1146412 h 4046561"/>
                  <a:gd name="connsiteX46" fmla="*/ 881240 w 3692679"/>
                  <a:gd name="connsiteY46" fmla="*/ 1160060 h 4046561"/>
                  <a:gd name="connsiteX47" fmla="*/ 894888 w 3692679"/>
                  <a:gd name="connsiteY47" fmla="*/ 1180531 h 4046561"/>
                  <a:gd name="connsiteX48" fmla="*/ 915359 w 3692679"/>
                  <a:gd name="connsiteY48" fmla="*/ 1194179 h 4046561"/>
                  <a:gd name="connsiteX49" fmla="*/ 935831 w 3692679"/>
                  <a:gd name="connsiteY49" fmla="*/ 1214651 h 4046561"/>
                  <a:gd name="connsiteX50" fmla="*/ 949479 w 3692679"/>
                  <a:gd name="connsiteY50" fmla="*/ 1276066 h 4046561"/>
                  <a:gd name="connsiteX51" fmla="*/ 956303 w 3692679"/>
                  <a:gd name="connsiteY51" fmla="*/ 1296537 h 4046561"/>
                  <a:gd name="connsiteX52" fmla="*/ 963127 w 3692679"/>
                  <a:gd name="connsiteY52" fmla="*/ 1323833 h 4046561"/>
                  <a:gd name="connsiteX53" fmla="*/ 976774 w 3692679"/>
                  <a:gd name="connsiteY53" fmla="*/ 1364776 h 4046561"/>
                  <a:gd name="connsiteX54" fmla="*/ 990422 w 3692679"/>
                  <a:gd name="connsiteY54" fmla="*/ 1405719 h 4046561"/>
                  <a:gd name="connsiteX55" fmla="*/ 1010894 w 3692679"/>
                  <a:gd name="connsiteY55" fmla="*/ 1467134 h 4046561"/>
                  <a:gd name="connsiteX56" fmla="*/ 1017718 w 3692679"/>
                  <a:gd name="connsiteY56" fmla="*/ 1487606 h 4046561"/>
                  <a:gd name="connsiteX57" fmla="*/ 1010894 w 3692679"/>
                  <a:gd name="connsiteY57" fmla="*/ 1624083 h 4046561"/>
                  <a:gd name="connsiteX58" fmla="*/ 997246 w 3692679"/>
                  <a:gd name="connsiteY58" fmla="*/ 1665027 h 4046561"/>
                  <a:gd name="connsiteX59" fmla="*/ 990422 w 3692679"/>
                  <a:gd name="connsiteY59" fmla="*/ 1685498 h 4046561"/>
                  <a:gd name="connsiteX60" fmla="*/ 1010894 w 3692679"/>
                  <a:gd name="connsiteY60" fmla="*/ 1760561 h 4046561"/>
                  <a:gd name="connsiteX61" fmla="*/ 1051837 w 3692679"/>
                  <a:gd name="connsiteY61" fmla="*/ 1821976 h 4046561"/>
                  <a:gd name="connsiteX62" fmla="*/ 1072309 w 3692679"/>
                  <a:gd name="connsiteY62" fmla="*/ 1835624 h 4046561"/>
                  <a:gd name="connsiteX63" fmla="*/ 1079133 w 3692679"/>
                  <a:gd name="connsiteY63" fmla="*/ 1856095 h 4046561"/>
                  <a:gd name="connsiteX64" fmla="*/ 1120076 w 3692679"/>
                  <a:gd name="connsiteY64" fmla="*/ 1890215 h 4046561"/>
                  <a:gd name="connsiteX65" fmla="*/ 1140547 w 3692679"/>
                  <a:gd name="connsiteY65" fmla="*/ 1910686 h 4046561"/>
                  <a:gd name="connsiteX66" fmla="*/ 1161019 w 3692679"/>
                  <a:gd name="connsiteY66" fmla="*/ 1924334 h 4046561"/>
                  <a:gd name="connsiteX67" fmla="*/ 1181491 w 3692679"/>
                  <a:gd name="connsiteY67" fmla="*/ 1944806 h 4046561"/>
                  <a:gd name="connsiteX68" fmla="*/ 1201962 w 3692679"/>
                  <a:gd name="connsiteY68" fmla="*/ 1951630 h 4046561"/>
                  <a:gd name="connsiteX69" fmla="*/ 1236082 w 3692679"/>
                  <a:gd name="connsiteY69" fmla="*/ 1985749 h 4046561"/>
                  <a:gd name="connsiteX70" fmla="*/ 1249730 w 3692679"/>
                  <a:gd name="connsiteY70" fmla="*/ 2006221 h 4046561"/>
                  <a:gd name="connsiteX71" fmla="*/ 1270201 w 3692679"/>
                  <a:gd name="connsiteY71" fmla="*/ 2047164 h 4046561"/>
                  <a:gd name="connsiteX72" fmla="*/ 1277025 w 3692679"/>
                  <a:gd name="connsiteY72" fmla="*/ 2067636 h 4046561"/>
                  <a:gd name="connsiteX73" fmla="*/ 1304321 w 3692679"/>
                  <a:gd name="connsiteY73" fmla="*/ 2108579 h 4046561"/>
                  <a:gd name="connsiteX74" fmla="*/ 1324792 w 3692679"/>
                  <a:gd name="connsiteY74" fmla="*/ 2149522 h 4046561"/>
                  <a:gd name="connsiteX75" fmla="*/ 1331616 w 3692679"/>
                  <a:gd name="connsiteY75" fmla="*/ 2169994 h 4046561"/>
                  <a:gd name="connsiteX76" fmla="*/ 1352088 w 3692679"/>
                  <a:gd name="connsiteY76" fmla="*/ 2183642 h 4046561"/>
                  <a:gd name="connsiteX77" fmla="*/ 1358912 w 3692679"/>
                  <a:gd name="connsiteY77" fmla="*/ 2204113 h 4046561"/>
                  <a:gd name="connsiteX78" fmla="*/ 1379383 w 3692679"/>
                  <a:gd name="connsiteY78" fmla="*/ 2210937 h 4046561"/>
                  <a:gd name="connsiteX79" fmla="*/ 1420327 w 3692679"/>
                  <a:gd name="connsiteY79" fmla="*/ 2238233 h 4046561"/>
                  <a:gd name="connsiteX80" fmla="*/ 1440798 w 3692679"/>
                  <a:gd name="connsiteY80" fmla="*/ 2245057 h 4046561"/>
                  <a:gd name="connsiteX81" fmla="*/ 1502213 w 3692679"/>
                  <a:gd name="connsiteY81" fmla="*/ 2279176 h 4046561"/>
                  <a:gd name="connsiteX82" fmla="*/ 1563628 w 3692679"/>
                  <a:gd name="connsiteY82" fmla="*/ 2320119 h 4046561"/>
                  <a:gd name="connsiteX83" fmla="*/ 1584100 w 3692679"/>
                  <a:gd name="connsiteY83" fmla="*/ 2333767 h 4046561"/>
                  <a:gd name="connsiteX84" fmla="*/ 1604571 w 3692679"/>
                  <a:gd name="connsiteY84" fmla="*/ 2340591 h 4046561"/>
                  <a:gd name="connsiteX85" fmla="*/ 1618219 w 3692679"/>
                  <a:gd name="connsiteY85" fmla="*/ 2361063 h 4046561"/>
                  <a:gd name="connsiteX86" fmla="*/ 1638691 w 3692679"/>
                  <a:gd name="connsiteY86" fmla="*/ 2367886 h 4046561"/>
                  <a:gd name="connsiteX87" fmla="*/ 1679634 w 3692679"/>
                  <a:gd name="connsiteY87" fmla="*/ 2395182 h 4046561"/>
                  <a:gd name="connsiteX88" fmla="*/ 1700106 w 3692679"/>
                  <a:gd name="connsiteY88" fmla="*/ 2408830 h 4046561"/>
                  <a:gd name="connsiteX89" fmla="*/ 1727401 w 3692679"/>
                  <a:gd name="connsiteY89" fmla="*/ 2429301 h 4046561"/>
                  <a:gd name="connsiteX90" fmla="*/ 1768344 w 3692679"/>
                  <a:gd name="connsiteY90" fmla="*/ 2456597 h 4046561"/>
                  <a:gd name="connsiteX91" fmla="*/ 1829759 w 3692679"/>
                  <a:gd name="connsiteY91" fmla="*/ 2497540 h 4046561"/>
                  <a:gd name="connsiteX92" fmla="*/ 1850231 w 3692679"/>
                  <a:gd name="connsiteY92" fmla="*/ 2511188 h 4046561"/>
                  <a:gd name="connsiteX93" fmla="*/ 1870703 w 3692679"/>
                  <a:gd name="connsiteY93" fmla="*/ 2531660 h 4046561"/>
                  <a:gd name="connsiteX94" fmla="*/ 1891174 w 3692679"/>
                  <a:gd name="connsiteY94" fmla="*/ 2538483 h 4046561"/>
                  <a:gd name="connsiteX95" fmla="*/ 1938941 w 3692679"/>
                  <a:gd name="connsiteY95" fmla="*/ 2572603 h 4046561"/>
                  <a:gd name="connsiteX96" fmla="*/ 1979885 w 3692679"/>
                  <a:gd name="connsiteY96" fmla="*/ 2599898 h 4046561"/>
                  <a:gd name="connsiteX97" fmla="*/ 2020828 w 3692679"/>
                  <a:gd name="connsiteY97" fmla="*/ 2627194 h 4046561"/>
                  <a:gd name="connsiteX98" fmla="*/ 2061771 w 3692679"/>
                  <a:gd name="connsiteY98" fmla="*/ 2640842 h 4046561"/>
                  <a:gd name="connsiteX99" fmla="*/ 2102715 w 3692679"/>
                  <a:gd name="connsiteY99" fmla="*/ 2654489 h 4046561"/>
                  <a:gd name="connsiteX100" fmla="*/ 2123186 w 3692679"/>
                  <a:gd name="connsiteY100" fmla="*/ 2661313 h 4046561"/>
                  <a:gd name="connsiteX101" fmla="*/ 2150482 w 3692679"/>
                  <a:gd name="connsiteY101" fmla="*/ 2668137 h 4046561"/>
                  <a:gd name="connsiteX102" fmla="*/ 2170953 w 3692679"/>
                  <a:gd name="connsiteY102" fmla="*/ 2674961 h 4046561"/>
                  <a:gd name="connsiteX103" fmla="*/ 2211897 w 3692679"/>
                  <a:gd name="connsiteY103" fmla="*/ 2681785 h 4046561"/>
                  <a:gd name="connsiteX104" fmla="*/ 2280135 w 3692679"/>
                  <a:gd name="connsiteY104" fmla="*/ 2702257 h 4046561"/>
                  <a:gd name="connsiteX105" fmla="*/ 2321079 w 3692679"/>
                  <a:gd name="connsiteY105" fmla="*/ 2715904 h 4046561"/>
                  <a:gd name="connsiteX106" fmla="*/ 2362022 w 3692679"/>
                  <a:gd name="connsiteY106" fmla="*/ 2729552 h 4046561"/>
                  <a:gd name="connsiteX107" fmla="*/ 2382494 w 3692679"/>
                  <a:gd name="connsiteY107" fmla="*/ 2736376 h 4046561"/>
                  <a:gd name="connsiteX108" fmla="*/ 2402965 w 3692679"/>
                  <a:gd name="connsiteY108" fmla="*/ 2750024 h 4046561"/>
                  <a:gd name="connsiteX109" fmla="*/ 2423437 w 3692679"/>
                  <a:gd name="connsiteY109" fmla="*/ 2756848 h 4046561"/>
                  <a:gd name="connsiteX110" fmla="*/ 2464380 w 3692679"/>
                  <a:gd name="connsiteY110" fmla="*/ 2784143 h 4046561"/>
                  <a:gd name="connsiteX111" fmla="*/ 2525795 w 3692679"/>
                  <a:gd name="connsiteY111" fmla="*/ 2825086 h 4046561"/>
                  <a:gd name="connsiteX112" fmla="*/ 2546267 w 3692679"/>
                  <a:gd name="connsiteY112" fmla="*/ 2838734 h 4046561"/>
                  <a:gd name="connsiteX113" fmla="*/ 2573562 w 3692679"/>
                  <a:gd name="connsiteY113" fmla="*/ 2852382 h 4046561"/>
                  <a:gd name="connsiteX114" fmla="*/ 2614506 w 3692679"/>
                  <a:gd name="connsiteY114" fmla="*/ 2879677 h 4046561"/>
                  <a:gd name="connsiteX115" fmla="*/ 2634977 w 3692679"/>
                  <a:gd name="connsiteY115" fmla="*/ 2900149 h 4046561"/>
                  <a:gd name="connsiteX116" fmla="*/ 2655449 w 3692679"/>
                  <a:gd name="connsiteY116" fmla="*/ 2913797 h 4046561"/>
                  <a:gd name="connsiteX117" fmla="*/ 2662273 w 3692679"/>
                  <a:gd name="connsiteY117" fmla="*/ 2934268 h 4046561"/>
                  <a:gd name="connsiteX118" fmla="*/ 2675921 w 3692679"/>
                  <a:gd name="connsiteY118" fmla="*/ 2954740 h 4046561"/>
                  <a:gd name="connsiteX119" fmla="*/ 2696392 w 3692679"/>
                  <a:gd name="connsiteY119" fmla="*/ 2995683 h 4046561"/>
                  <a:gd name="connsiteX120" fmla="*/ 2703216 w 3692679"/>
                  <a:gd name="connsiteY120" fmla="*/ 3016155 h 4046561"/>
                  <a:gd name="connsiteX121" fmla="*/ 2723688 w 3692679"/>
                  <a:gd name="connsiteY121" fmla="*/ 3057098 h 4046561"/>
                  <a:gd name="connsiteX122" fmla="*/ 2716864 w 3692679"/>
                  <a:gd name="connsiteY122" fmla="*/ 3118513 h 4046561"/>
                  <a:gd name="connsiteX123" fmla="*/ 2703216 w 3692679"/>
                  <a:gd name="connsiteY123" fmla="*/ 3166280 h 4046561"/>
                  <a:gd name="connsiteX124" fmla="*/ 2696392 w 3692679"/>
                  <a:gd name="connsiteY124" fmla="*/ 3193576 h 4046561"/>
                  <a:gd name="connsiteX125" fmla="*/ 2682744 w 3692679"/>
                  <a:gd name="connsiteY125" fmla="*/ 3234519 h 4046561"/>
                  <a:gd name="connsiteX126" fmla="*/ 2669097 w 3692679"/>
                  <a:gd name="connsiteY126" fmla="*/ 3254991 h 4046561"/>
                  <a:gd name="connsiteX127" fmla="*/ 2662273 w 3692679"/>
                  <a:gd name="connsiteY127" fmla="*/ 3275463 h 4046561"/>
                  <a:gd name="connsiteX128" fmla="*/ 2641801 w 3692679"/>
                  <a:gd name="connsiteY128" fmla="*/ 3295934 h 4046561"/>
                  <a:gd name="connsiteX129" fmla="*/ 2594034 w 3692679"/>
                  <a:gd name="connsiteY129" fmla="*/ 3323230 h 4046561"/>
                  <a:gd name="connsiteX130" fmla="*/ 2634977 w 3692679"/>
                  <a:gd name="connsiteY130" fmla="*/ 3357349 h 4046561"/>
                  <a:gd name="connsiteX131" fmla="*/ 2655449 w 3692679"/>
                  <a:gd name="connsiteY131" fmla="*/ 3364173 h 4046561"/>
                  <a:gd name="connsiteX132" fmla="*/ 2675921 w 3692679"/>
                  <a:gd name="connsiteY132" fmla="*/ 3377821 h 4046561"/>
                  <a:gd name="connsiteX133" fmla="*/ 2696392 w 3692679"/>
                  <a:gd name="connsiteY133" fmla="*/ 3384645 h 4046561"/>
                  <a:gd name="connsiteX134" fmla="*/ 2757807 w 3692679"/>
                  <a:gd name="connsiteY134" fmla="*/ 3418764 h 4046561"/>
                  <a:gd name="connsiteX135" fmla="*/ 2778279 w 3692679"/>
                  <a:gd name="connsiteY135" fmla="*/ 3432412 h 4046561"/>
                  <a:gd name="connsiteX136" fmla="*/ 2798750 w 3692679"/>
                  <a:gd name="connsiteY136" fmla="*/ 3439236 h 4046561"/>
                  <a:gd name="connsiteX137" fmla="*/ 2839694 w 3692679"/>
                  <a:gd name="connsiteY137" fmla="*/ 3466531 h 4046561"/>
                  <a:gd name="connsiteX138" fmla="*/ 2880637 w 3692679"/>
                  <a:gd name="connsiteY138" fmla="*/ 3480179 h 4046561"/>
                  <a:gd name="connsiteX139" fmla="*/ 2921580 w 3692679"/>
                  <a:gd name="connsiteY139" fmla="*/ 3500651 h 4046561"/>
                  <a:gd name="connsiteX140" fmla="*/ 2948876 w 3692679"/>
                  <a:gd name="connsiteY140" fmla="*/ 3493827 h 4046561"/>
                  <a:gd name="connsiteX141" fmla="*/ 2969347 w 3692679"/>
                  <a:gd name="connsiteY141" fmla="*/ 3480179 h 4046561"/>
                  <a:gd name="connsiteX142" fmla="*/ 2989819 w 3692679"/>
                  <a:gd name="connsiteY142" fmla="*/ 3473355 h 4046561"/>
                  <a:gd name="connsiteX143" fmla="*/ 3023938 w 3692679"/>
                  <a:gd name="connsiteY143" fmla="*/ 3446060 h 4046561"/>
                  <a:gd name="connsiteX144" fmla="*/ 3064882 w 3692679"/>
                  <a:gd name="connsiteY144" fmla="*/ 3411940 h 4046561"/>
                  <a:gd name="connsiteX145" fmla="*/ 3071706 w 3692679"/>
                  <a:gd name="connsiteY145" fmla="*/ 3391468 h 4046561"/>
                  <a:gd name="connsiteX146" fmla="*/ 3092177 w 3692679"/>
                  <a:gd name="connsiteY146" fmla="*/ 3370997 h 4046561"/>
                  <a:gd name="connsiteX147" fmla="*/ 3105825 w 3692679"/>
                  <a:gd name="connsiteY147" fmla="*/ 3350525 h 4046561"/>
                  <a:gd name="connsiteX148" fmla="*/ 3119473 w 3692679"/>
                  <a:gd name="connsiteY148" fmla="*/ 3370997 h 4046561"/>
                  <a:gd name="connsiteX149" fmla="*/ 3126297 w 3692679"/>
                  <a:gd name="connsiteY149" fmla="*/ 3391468 h 4046561"/>
                  <a:gd name="connsiteX150" fmla="*/ 3167240 w 3692679"/>
                  <a:gd name="connsiteY150" fmla="*/ 3418764 h 4046561"/>
                  <a:gd name="connsiteX151" fmla="*/ 3187712 w 3692679"/>
                  <a:gd name="connsiteY151" fmla="*/ 3432412 h 4046561"/>
                  <a:gd name="connsiteX152" fmla="*/ 3228655 w 3692679"/>
                  <a:gd name="connsiteY152" fmla="*/ 3405116 h 4046561"/>
                  <a:gd name="connsiteX153" fmla="*/ 3242303 w 3692679"/>
                  <a:gd name="connsiteY153" fmla="*/ 3425588 h 4046561"/>
                  <a:gd name="connsiteX154" fmla="*/ 3283246 w 3692679"/>
                  <a:gd name="connsiteY154" fmla="*/ 3459707 h 4046561"/>
                  <a:gd name="connsiteX155" fmla="*/ 3310541 w 3692679"/>
                  <a:gd name="connsiteY155" fmla="*/ 3500651 h 4046561"/>
                  <a:gd name="connsiteX156" fmla="*/ 3296894 w 3692679"/>
                  <a:gd name="connsiteY156" fmla="*/ 3521122 h 4046561"/>
                  <a:gd name="connsiteX157" fmla="*/ 3283246 w 3692679"/>
                  <a:gd name="connsiteY157" fmla="*/ 3562066 h 4046561"/>
                  <a:gd name="connsiteX158" fmla="*/ 3269598 w 3692679"/>
                  <a:gd name="connsiteY158" fmla="*/ 3582537 h 4046561"/>
                  <a:gd name="connsiteX159" fmla="*/ 3262774 w 3692679"/>
                  <a:gd name="connsiteY159" fmla="*/ 3603009 h 4046561"/>
                  <a:gd name="connsiteX160" fmla="*/ 3290070 w 3692679"/>
                  <a:gd name="connsiteY160" fmla="*/ 3650776 h 4046561"/>
                  <a:gd name="connsiteX161" fmla="*/ 3310541 w 3692679"/>
                  <a:gd name="connsiteY161" fmla="*/ 3664424 h 4046561"/>
                  <a:gd name="connsiteX162" fmla="*/ 3351485 w 3692679"/>
                  <a:gd name="connsiteY162" fmla="*/ 3691719 h 4046561"/>
                  <a:gd name="connsiteX163" fmla="*/ 3371956 w 3692679"/>
                  <a:gd name="connsiteY163" fmla="*/ 3705367 h 4046561"/>
                  <a:gd name="connsiteX164" fmla="*/ 3378780 w 3692679"/>
                  <a:gd name="connsiteY164" fmla="*/ 3725839 h 4046561"/>
                  <a:gd name="connsiteX165" fmla="*/ 3392428 w 3692679"/>
                  <a:gd name="connsiteY165" fmla="*/ 3746310 h 4046561"/>
                  <a:gd name="connsiteX166" fmla="*/ 3412900 w 3692679"/>
                  <a:gd name="connsiteY166" fmla="*/ 3814549 h 4046561"/>
                  <a:gd name="connsiteX167" fmla="*/ 3426547 w 3692679"/>
                  <a:gd name="connsiteY167" fmla="*/ 3903260 h 4046561"/>
                  <a:gd name="connsiteX168" fmla="*/ 3460667 w 3692679"/>
                  <a:gd name="connsiteY168" fmla="*/ 3937379 h 4046561"/>
                  <a:gd name="connsiteX169" fmla="*/ 3501610 w 3692679"/>
                  <a:gd name="connsiteY169" fmla="*/ 3978322 h 4046561"/>
                  <a:gd name="connsiteX170" fmla="*/ 3542553 w 3692679"/>
                  <a:gd name="connsiteY170" fmla="*/ 4012442 h 4046561"/>
                  <a:gd name="connsiteX171" fmla="*/ 3583497 w 3692679"/>
                  <a:gd name="connsiteY171" fmla="*/ 4046561 h 4046561"/>
                  <a:gd name="connsiteX172" fmla="*/ 3603968 w 3692679"/>
                  <a:gd name="connsiteY172" fmla="*/ 4005618 h 4046561"/>
                  <a:gd name="connsiteX173" fmla="*/ 3590321 w 3692679"/>
                  <a:gd name="connsiteY173" fmla="*/ 3957851 h 4046561"/>
                  <a:gd name="connsiteX174" fmla="*/ 3576673 w 3692679"/>
                  <a:gd name="connsiteY174" fmla="*/ 3910083 h 4046561"/>
                  <a:gd name="connsiteX175" fmla="*/ 3563025 w 3692679"/>
                  <a:gd name="connsiteY175" fmla="*/ 3889612 h 4046561"/>
                  <a:gd name="connsiteX176" fmla="*/ 3535730 w 3692679"/>
                  <a:gd name="connsiteY176" fmla="*/ 3828197 h 4046561"/>
                  <a:gd name="connsiteX177" fmla="*/ 3515258 w 3692679"/>
                  <a:gd name="connsiteY177" fmla="*/ 3780430 h 4046561"/>
                  <a:gd name="connsiteX178" fmla="*/ 3501610 w 3692679"/>
                  <a:gd name="connsiteY178" fmla="*/ 3759958 h 4046561"/>
                  <a:gd name="connsiteX179" fmla="*/ 3487962 w 3692679"/>
                  <a:gd name="connsiteY179" fmla="*/ 3719015 h 4046561"/>
                  <a:gd name="connsiteX180" fmla="*/ 3474315 w 3692679"/>
                  <a:gd name="connsiteY180" fmla="*/ 3678071 h 4046561"/>
                  <a:gd name="connsiteX181" fmla="*/ 3467491 w 3692679"/>
                  <a:gd name="connsiteY181" fmla="*/ 3650776 h 4046561"/>
                  <a:gd name="connsiteX182" fmla="*/ 3447019 w 3692679"/>
                  <a:gd name="connsiteY182" fmla="*/ 3589361 h 4046561"/>
                  <a:gd name="connsiteX183" fmla="*/ 3433371 w 3692679"/>
                  <a:gd name="connsiteY183" fmla="*/ 3541594 h 4046561"/>
                  <a:gd name="connsiteX184" fmla="*/ 3419724 w 3692679"/>
                  <a:gd name="connsiteY184" fmla="*/ 3411940 h 4046561"/>
                  <a:gd name="connsiteX185" fmla="*/ 3426547 w 3692679"/>
                  <a:gd name="connsiteY185" fmla="*/ 3309582 h 4046561"/>
                  <a:gd name="connsiteX186" fmla="*/ 3433371 w 3692679"/>
                  <a:gd name="connsiteY186" fmla="*/ 3282286 h 4046561"/>
                  <a:gd name="connsiteX187" fmla="*/ 3447019 w 3692679"/>
                  <a:gd name="connsiteY187" fmla="*/ 3241343 h 4046561"/>
                  <a:gd name="connsiteX188" fmla="*/ 3453843 w 3692679"/>
                  <a:gd name="connsiteY188" fmla="*/ 3220871 h 4046561"/>
                  <a:gd name="connsiteX189" fmla="*/ 3467491 w 3692679"/>
                  <a:gd name="connsiteY189" fmla="*/ 3200400 h 4046561"/>
                  <a:gd name="connsiteX190" fmla="*/ 3481138 w 3692679"/>
                  <a:gd name="connsiteY190" fmla="*/ 3159457 h 4046561"/>
                  <a:gd name="connsiteX191" fmla="*/ 3494786 w 3692679"/>
                  <a:gd name="connsiteY191" fmla="*/ 3138985 h 4046561"/>
                  <a:gd name="connsiteX192" fmla="*/ 3508434 w 3692679"/>
                  <a:gd name="connsiteY192" fmla="*/ 3098042 h 4046561"/>
                  <a:gd name="connsiteX193" fmla="*/ 3522082 w 3692679"/>
                  <a:gd name="connsiteY193" fmla="*/ 3057098 h 4046561"/>
                  <a:gd name="connsiteX194" fmla="*/ 3528906 w 3692679"/>
                  <a:gd name="connsiteY194" fmla="*/ 3036627 h 4046561"/>
                  <a:gd name="connsiteX195" fmla="*/ 3535730 w 3692679"/>
                  <a:gd name="connsiteY195" fmla="*/ 3009331 h 4046561"/>
                  <a:gd name="connsiteX196" fmla="*/ 3549377 w 3692679"/>
                  <a:gd name="connsiteY196" fmla="*/ 2968388 h 4046561"/>
                  <a:gd name="connsiteX197" fmla="*/ 3576673 w 3692679"/>
                  <a:gd name="connsiteY197" fmla="*/ 2886501 h 4046561"/>
                  <a:gd name="connsiteX198" fmla="*/ 3590321 w 3692679"/>
                  <a:gd name="connsiteY198" fmla="*/ 2838734 h 4046561"/>
                  <a:gd name="connsiteX199" fmla="*/ 3603968 w 3692679"/>
                  <a:gd name="connsiteY199" fmla="*/ 2797791 h 4046561"/>
                  <a:gd name="connsiteX200" fmla="*/ 3610792 w 3692679"/>
                  <a:gd name="connsiteY200" fmla="*/ 2770495 h 4046561"/>
                  <a:gd name="connsiteX201" fmla="*/ 3624440 w 3692679"/>
                  <a:gd name="connsiteY201" fmla="*/ 2729552 h 4046561"/>
                  <a:gd name="connsiteX202" fmla="*/ 3631264 w 3692679"/>
                  <a:gd name="connsiteY202" fmla="*/ 2681785 h 4046561"/>
                  <a:gd name="connsiteX203" fmla="*/ 3638088 w 3692679"/>
                  <a:gd name="connsiteY203" fmla="*/ 2654489 h 4046561"/>
                  <a:gd name="connsiteX204" fmla="*/ 3644912 w 3692679"/>
                  <a:gd name="connsiteY204" fmla="*/ 2593074 h 4046561"/>
                  <a:gd name="connsiteX205" fmla="*/ 3658559 w 3692679"/>
                  <a:gd name="connsiteY205" fmla="*/ 2483892 h 4046561"/>
                  <a:gd name="connsiteX206" fmla="*/ 3665383 w 3692679"/>
                  <a:gd name="connsiteY206" fmla="*/ 2333767 h 4046561"/>
                  <a:gd name="connsiteX207" fmla="*/ 3672207 w 3692679"/>
                  <a:gd name="connsiteY207" fmla="*/ 2272352 h 4046561"/>
                  <a:gd name="connsiteX208" fmla="*/ 3692679 w 3692679"/>
                  <a:gd name="connsiteY208" fmla="*/ 1924334 h 4046561"/>
                  <a:gd name="connsiteX209" fmla="*/ 3685855 w 3692679"/>
                  <a:gd name="connsiteY209" fmla="*/ 1828800 h 4046561"/>
                  <a:gd name="connsiteX210" fmla="*/ 3665383 w 3692679"/>
                  <a:gd name="connsiteY210" fmla="*/ 1760561 h 4046561"/>
                  <a:gd name="connsiteX211" fmla="*/ 3658559 w 3692679"/>
                  <a:gd name="connsiteY211" fmla="*/ 1726442 h 4046561"/>
                  <a:gd name="connsiteX212" fmla="*/ 3651735 w 3692679"/>
                  <a:gd name="connsiteY212" fmla="*/ 1705970 h 4046561"/>
                  <a:gd name="connsiteX213" fmla="*/ 3644912 w 3692679"/>
                  <a:gd name="connsiteY213" fmla="*/ 1726442 h 4046561"/>
                  <a:gd name="connsiteX214" fmla="*/ 3631264 w 3692679"/>
                  <a:gd name="connsiteY214" fmla="*/ 1746913 h 4046561"/>
                  <a:gd name="connsiteX215" fmla="*/ 3597144 w 3692679"/>
                  <a:gd name="connsiteY215" fmla="*/ 1801504 h 4046561"/>
                  <a:gd name="connsiteX216" fmla="*/ 3590321 w 3692679"/>
                  <a:gd name="connsiteY216" fmla="*/ 1821976 h 4046561"/>
                  <a:gd name="connsiteX217" fmla="*/ 3549377 w 3692679"/>
                  <a:gd name="connsiteY217" fmla="*/ 1842448 h 4046561"/>
                  <a:gd name="connsiteX218" fmla="*/ 3501610 w 3692679"/>
                  <a:gd name="connsiteY218" fmla="*/ 1862919 h 4046561"/>
                  <a:gd name="connsiteX219" fmla="*/ 3378780 w 3692679"/>
                  <a:gd name="connsiteY219" fmla="*/ 1835624 h 4046561"/>
                  <a:gd name="connsiteX220" fmla="*/ 3303856 w 3692679"/>
                  <a:gd name="connsiteY220" fmla="*/ 1822129 h 4046561"/>
                  <a:gd name="connsiteX221" fmla="*/ 3310679 w 3692679"/>
                  <a:gd name="connsiteY221" fmla="*/ 1603747 h 4046561"/>
                  <a:gd name="connsiteX222" fmla="*/ 3324329 w 3692679"/>
                  <a:gd name="connsiteY222" fmla="*/ 1562800 h 4046561"/>
                  <a:gd name="connsiteX223" fmla="*/ 3331013 w 3692679"/>
                  <a:gd name="connsiteY223" fmla="*/ 1460310 h 4046561"/>
                  <a:gd name="connsiteX224" fmla="*/ 3303718 w 3692679"/>
                  <a:gd name="connsiteY224" fmla="*/ 1398895 h 4046561"/>
                  <a:gd name="connsiteX225" fmla="*/ 3296894 w 3692679"/>
                  <a:gd name="connsiteY225" fmla="*/ 1378424 h 4046561"/>
                  <a:gd name="connsiteX226" fmla="*/ 3290070 w 3692679"/>
                  <a:gd name="connsiteY226" fmla="*/ 1357952 h 4046561"/>
                  <a:gd name="connsiteX227" fmla="*/ 3071706 w 3692679"/>
                  <a:gd name="connsiteY227" fmla="*/ 1330657 h 4046561"/>
                  <a:gd name="connsiteX228" fmla="*/ 2846518 w 3692679"/>
                  <a:gd name="connsiteY228" fmla="*/ 1337480 h 4046561"/>
                  <a:gd name="connsiteX229" fmla="*/ 2826046 w 3692679"/>
                  <a:gd name="connsiteY229" fmla="*/ 1351128 h 4046561"/>
                  <a:gd name="connsiteX230" fmla="*/ 2812398 w 3692679"/>
                  <a:gd name="connsiteY230" fmla="*/ 1392071 h 4046561"/>
                  <a:gd name="connsiteX231" fmla="*/ 2805574 w 3692679"/>
                  <a:gd name="connsiteY231" fmla="*/ 1419367 h 4046561"/>
                  <a:gd name="connsiteX232" fmla="*/ 2791927 w 3692679"/>
                  <a:gd name="connsiteY232" fmla="*/ 1473958 h 4046561"/>
                  <a:gd name="connsiteX233" fmla="*/ 2785103 w 3692679"/>
                  <a:gd name="connsiteY233" fmla="*/ 1521725 h 4046561"/>
                  <a:gd name="connsiteX234" fmla="*/ 2791927 w 3692679"/>
                  <a:gd name="connsiteY234" fmla="*/ 1705970 h 4046561"/>
                  <a:gd name="connsiteX235" fmla="*/ 2805574 w 3692679"/>
                  <a:gd name="connsiteY235" fmla="*/ 1808328 h 4046561"/>
                  <a:gd name="connsiteX236" fmla="*/ 2798750 w 3692679"/>
                  <a:gd name="connsiteY236" fmla="*/ 1835624 h 4046561"/>
                  <a:gd name="connsiteX237" fmla="*/ 2737335 w 3692679"/>
                  <a:gd name="connsiteY237" fmla="*/ 1828800 h 4046561"/>
                  <a:gd name="connsiteX238" fmla="*/ 2614506 w 3692679"/>
                  <a:gd name="connsiteY238" fmla="*/ 1821976 h 4046561"/>
                  <a:gd name="connsiteX239" fmla="*/ 2348374 w 3692679"/>
                  <a:gd name="connsiteY239" fmla="*/ 1808328 h 4046561"/>
                  <a:gd name="connsiteX240" fmla="*/ 2225638 w 3692679"/>
                  <a:gd name="connsiteY240" fmla="*/ 1815305 h 4046561"/>
                  <a:gd name="connsiteX241" fmla="*/ 2150573 w 3692679"/>
                  <a:gd name="connsiteY241" fmla="*/ 1815305 h 4046561"/>
                  <a:gd name="connsiteX242" fmla="*/ 1979968 w 3692679"/>
                  <a:gd name="connsiteY242" fmla="*/ 1808480 h 4046561"/>
                  <a:gd name="connsiteX243" fmla="*/ 1918470 w 3692679"/>
                  <a:gd name="connsiteY243" fmla="*/ 1753737 h 4046561"/>
                  <a:gd name="connsiteX244" fmla="*/ 1877527 w 3692679"/>
                  <a:gd name="connsiteY244" fmla="*/ 1692322 h 4046561"/>
                  <a:gd name="connsiteX245" fmla="*/ 1863879 w 3692679"/>
                  <a:gd name="connsiteY245" fmla="*/ 1671851 h 4046561"/>
                  <a:gd name="connsiteX246" fmla="*/ 1822935 w 3692679"/>
                  <a:gd name="connsiteY246" fmla="*/ 1630907 h 4046561"/>
                  <a:gd name="connsiteX247" fmla="*/ 1775168 w 3692679"/>
                  <a:gd name="connsiteY247" fmla="*/ 1576316 h 4046561"/>
                  <a:gd name="connsiteX248" fmla="*/ 1720577 w 3692679"/>
                  <a:gd name="connsiteY248" fmla="*/ 1514901 h 4046561"/>
                  <a:gd name="connsiteX249" fmla="*/ 1679634 w 3692679"/>
                  <a:gd name="connsiteY249" fmla="*/ 1487606 h 4046561"/>
                  <a:gd name="connsiteX250" fmla="*/ 1618219 w 3692679"/>
                  <a:gd name="connsiteY250" fmla="*/ 1439839 h 4046561"/>
                  <a:gd name="connsiteX251" fmla="*/ 1577276 w 3692679"/>
                  <a:gd name="connsiteY251" fmla="*/ 1398895 h 4046561"/>
                  <a:gd name="connsiteX252" fmla="*/ 1536333 w 3692679"/>
                  <a:gd name="connsiteY252" fmla="*/ 1371600 h 4046561"/>
                  <a:gd name="connsiteX253" fmla="*/ 1488565 w 3692679"/>
                  <a:gd name="connsiteY253" fmla="*/ 1310185 h 4046561"/>
                  <a:gd name="connsiteX254" fmla="*/ 1468094 w 3692679"/>
                  <a:gd name="connsiteY254" fmla="*/ 1289713 h 4046561"/>
                  <a:gd name="connsiteX255" fmla="*/ 1447622 w 3692679"/>
                  <a:gd name="connsiteY255" fmla="*/ 1282889 h 4046561"/>
                  <a:gd name="connsiteX256" fmla="*/ 1420327 w 3692679"/>
                  <a:gd name="connsiteY256" fmla="*/ 1248770 h 4046561"/>
                  <a:gd name="connsiteX257" fmla="*/ 1393031 w 3692679"/>
                  <a:gd name="connsiteY257" fmla="*/ 1214651 h 4046561"/>
                  <a:gd name="connsiteX258" fmla="*/ 1379383 w 3692679"/>
                  <a:gd name="connsiteY258" fmla="*/ 1194179 h 4046561"/>
                  <a:gd name="connsiteX259" fmla="*/ 1338440 w 3692679"/>
                  <a:gd name="connsiteY259" fmla="*/ 1153236 h 4046561"/>
                  <a:gd name="connsiteX260" fmla="*/ 1304321 w 3692679"/>
                  <a:gd name="connsiteY260" fmla="*/ 1125940 h 4046561"/>
                  <a:gd name="connsiteX261" fmla="*/ 1290673 w 3692679"/>
                  <a:gd name="connsiteY261" fmla="*/ 1098645 h 4046561"/>
                  <a:gd name="connsiteX262" fmla="*/ 1270201 w 3692679"/>
                  <a:gd name="connsiteY262" fmla="*/ 1084997 h 4046561"/>
                  <a:gd name="connsiteX263" fmla="*/ 1242906 w 3692679"/>
                  <a:gd name="connsiteY263" fmla="*/ 1064525 h 4046561"/>
                  <a:gd name="connsiteX264" fmla="*/ 1297551 w 3692679"/>
                  <a:gd name="connsiteY264" fmla="*/ 873530 h 4046561"/>
                  <a:gd name="connsiteX265" fmla="*/ 1345320 w 3692679"/>
                  <a:gd name="connsiteY265" fmla="*/ 743866 h 4046561"/>
                  <a:gd name="connsiteX266" fmla="*/ 1331672 w 3692679"/>
                  <a:gd name="connsiteY266" fmla="*/ 696095 h 4046561"/>
                  <a:gd name="connsiteX267" fmla="*/ 1249782 w 3692679"/>
                  <a:gd name="connsiteY267" fmla="*/ 696095 h 4046561"/>
                  <a:gd name="connsiteX268" fmla="*/ 1113344 w 3692679"/>
                  <a:gd name="connsiteY268" fmla="*/ 621082 h 4046561"/>
                  <a:gd name="connsiteX269" fmla="*/ 949519 w 3692679"/>
                  <a:gd name="connsiteY269" fmla="*/ 545956 h 4046561"/>
                  <a:gd name="connsiteX270" fmla="*/ 846197 w 3692679"/>
                  <a:gd name="connsiteY270" fmla="*/ 484536 h 4046561"/>
                  <a:gd name="connsiteX271" fmla="*/ 772090 w 3692679"/>
                  <a:gd name="connsiteY271" fmla="*/ 450415 h 4046561"/>
                  <a:gd name="connsiteX272" fmla="*/ 717496 w 3692679"/>
                  <a:gd name="connsiteY272" fmla="*/ 429940 h 4046561"/>
                  <a:gd name="connsiteX273" fmla="*/ 662904 w 3692679"/>
                  <a:gd name="connsiteY273" fmla="*/ 388994 h 4046561"/>
                  <a:gd name="connsiteX274" fmla="*/ 642430 w 3692679"/>
                  <a:gd name="connsiteY274" fmla="*/ 375345 h 4046561"/>
                  <a:gd name="connsiteX275" fmla="*/ 574189 w 3692679"/>
                  <a:gd name="connsiteY275" fmla="*/ 368521 h 4046561"/>
                  <a:gd name="connsiteX276" fmla="*/ 560564 w 3692679"/>
                  <a:gd name="connsiteY276" fmla="*/ 354900 h 4046561"/>
                  <a:gd name="connsiteX277" fmla="*/ 669728 w 3692679"/>
                  <a:gd name="connsiteY277" fmla="*/ 163787 h 4046561"/>
                  <a:gd name="connsiteX278" fmla="*/ 642457 w 3692679"/>
                  <a:gd name="connsiteY278" fmla="*/ 109204 h 4046561"/>
                  <a:gd name="connsiteX279" fmla="*/ 581060 w 3692679"/>
                  <a:gd name="connsiteY279" fmla="*/ 68261 h 4046561"/>
                  <a:gd name="connsiteX280" fmla="*/ 512772 w 3692679"/>
                  <a:gd name="connsiteY280" fmla="*/ 34122 h 4046561"/>
                  <a:gd name="connsiteX281" fmla="*/ 451335 w 3692679"/>
                  <a:gd name="connsiteY281" fmla="*/ 27295 h 4046561"/>
                  <a:gd name="connsiteX282" fmla="*/ 444512 w 3692679"/>
                  <a:gd name="connsiteY282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799353 w 3692679"/>
                  <a:gd name="connsiteY41" fmla="*/ 1105468 h 4046561"/>
                  <a:gd name="connsiteX42" fmla="*/ 819859 w 3692679"/>
                  <a:gd name="connsiteY42" fmla="*/ 1235226 h 4046561"/>
                  <a:gd name="connsiteX43" fmla="*/ 840297 w 3692679"/>
                  <a:gd name="connsiteY43" fmla="*/ 1125940 h 4046561"/>
                  <a:gd name="connsiteX44" fmla="*/ 860768 w 3692679"/>
                  <a:gd name="connsiteY44" fmla="*/ 1146412 h 4046561"/>
                  <a:gd name="connsiteX45" fmla="*/ 881240 w 3692679"/>
                  <a:gd name="connsiteY45" fmla="*/ 1160060 h 4046561"/>
                  <a:gd name="connsiteX46" fmla="*/ 894888 w 3692679"/>
                  <a:gd name="connsiteY46" fmla="*/ 1180531 h 4046561"/>
                  <a:gd name="connsiteX47" fmla="*/ 915359 w 3692679"/>
                  <a:gd name="connsiteY47" fmla="*/ 1194179 h 4046561"/>
                  <a:gd name="connsiteX48" fmla="*/ 935831 w 3692679"/>
                  <a:gd name="connsiteY48" fmla="*/ 1214651 h 4046561"/>
                  <a:gd name="connsiteX49" fmla="*/ 949479 w 3692679"/>
                  <a:gd name="connsiteY49" fmla="*/ 1276066 h 4046561"/>
                  <a:gd name="connsiteX50" fmla="*/ 956303 w 3692679"/>
                  <a:gd name="connsiteY50" fmla="*/ 1296537 h 4046561"/>
                  <a:gd name="connsiteX51" fmla="*/ 963127 w 3692679"/>
                  <a:gd name="connsiteY51" fmla="*/ 1323833 h 4046561"/>
                  <a:gd name="connsiteX52" fmla="*/ 976774 w 3692679"/>
                  <a:gd name="connsiteY52" fmla="*/ 1364776 h 4046561"/>
                  <a:gd name="connsiteX53" fmla="*/ 990422 w 3692679"/>
                  <a:gd name="connsiteY53" fmla="*/ 1405719 h 4046561"/>
                  <a:gd name="connsiteX54" fmla="*/ 1010894 w 3692679"/>
                  <a:gd name="connsiteY54" fmla="*/ 1467134 h 4046561"/>
                  <a:gd name="connsiteX55" fmla="*/ 1017718 w 3692679"/>
                  <a:gd name="connsiteY55" fmla="*/ 1487606 h 4046561"/>
                  <a:gd name="connsiteX56" fmla="*/ 1010894 w 3692679"/>
                  <a:gd name="connsiteY56" fmla="*/ 1624083 h 4046561"/>
                  <a:gd name="connsiteX57" fmla="*/ 997246 w 3692679"/>
                  <a:gd name="connsiteY57" fmla="*/ 1665027 h 4046561"/>
                  <a:gd name="connsiteX58" fmla="*/ 990422 w 3692679"/>
                  <a:gd name="connsiteY58" fmla="*/ 1685498 h 4046561"/>
                  <a:gd name="connsiteX59" fmla="*/ 1010894 w 3692679"/>
                  <a:gd name="connsiteY59" fmla="*/ 1760561 h 4046561"/>
                  <a:gd name="connsiteX60" fmla="*/ 1051837 w 3692679"/>
                  <a:gd name="connsiteY60" fmla="*/ 1821976 h 4046561"/>
                  <a:gd name="connsiteX61" fmla="*/ 1072309 w 3692679"/>
                  <a:gd name="connsiteY61" fmla="*/ 1835624 h 4046561"/>
                  <a:gd name="connsiteX62" fmla="*/ 1079133 w 3692679"/>
                  <a:gd name="connsiteY62" fmla="*/ 1856095 h 4046561"/>
                  <a:gd name="connsiteX63" fmla="*/ 1120076 w 3692679"/>
                  <a:gd name="connsiteY63" fmla="*/ 1890215 h 4046561"/>
                  <a:gd name="connsiteX64" fmla="*/ 1140547 w 3692679"/>
                  <a:gd name="connsiteY64" fmla="*/ 1910686 h 4046561"/>
                  <a:gd name="connsiteX65" fmla="*/ 1161019 w 3692679"/>
                  <a:gd name="connsiteY65" fmla="*/ 1924334 h 4046561"/>
                  <a:gd name="connsiteX66" fmla="*/ 1181491 w 3692679"/>
                  <a:gd name="connsiteY66" fmla="*/ 1944806 h 4046561"/>
                  <a:gd name="connsiteX67" fmla="*/ 1201962 w 3692679"/>
                  <a:gd name="connsiteY67" fmla="*/ 1951630 h 4046561"/>
                  <a:gd name="connsiteX68" fmla="*/ 1236082 w 3692679"/>
                  <a:gd name="connsiteY68" fmla="*/ 1985749 h 4046561"/>
                  <a:gd name="connsiteX69" fmla="*/ 1249730 w 3692679"/>
                  <a:gd name="connsiteY69" fmla="*/ 2006221 h 4046561"/>
                  <a:gd name="connsiteX70" fmla="*/ 1270201 w 3692679"/>
                  <a:gd name="connsiteY70" fmla="*/ 2047164 h 4046561"/>
                  <a:gd name="connsiteX71" fmla="*/ 1277025 w 3692679"/>
                  <a:gd name="connsiteY71" fmla="*/ 2067636 h 4046561"/>
                  <a:gd name="connsiteX72" fmla="*/ 1304321 w 3692679"/>
                  <a:gd name="connsiteY72" fmla="*/ 2108579 h 4046561"/>
                  <a:gd name="connsiteX73" fmla="*/ 1324792 w 3692679"/>
                  <a:gd name="connsiteY73" fmla="*/ 2149522 h 4046561"/>
                  <a:gd name="connsiteX74" fmla="*/ 1331616 w 3692679"/>
                  <a:gd name="connsiteY74" fmla="*/ 2169994 h 4046561"/>
                  <a:gd name="connsiteX75" fmla="*/ 1352088 w 3692679"/>
                  <a:gd name="connsiteY75" fmla="*/ 2183642 h 4046561"/>
                  <a:gd name="connsiteX76" fmla="*/ 1358912 w 3692679"/>
                  <a:gd name="connsiteY76" fmla="*/ 2204113 h 4046561"/>
                  <a:gd name="connsiteX77" fmla="*/ 1379383 w 3692679"/>
                  <a:gd name="connsiteY77" fmla="*/ 2210937 h 4046561"/>
                  <a:gd name="connsiteX78" fmla="*/ 1420327 w 3692679"/>
                  <a:gd name="connsiteY78" fmla="*/ 2238233 h 4046561"/>
                  <a:gd name="connsiteX79" fmla="*/ 1440798 w 3692679"/>
                  <a:gd name="connsiteY79" fmla="*/ 2245057 h 4046561"/>
                  <a:gd name="connsiteX80" fmla="*/ 1502213 w 3692679"/>
                  <a:gd name="connsiteY80" fmla="*/ 2279176 h 4046561"/>
                  <a:gd name="connsiteX81" fmla="*/ 1563628 w 3692679"/>
                  <a:gd name="connsiteY81" fmla="*/ 2320119 h 4046561"/>
                  <a:gd name="connsiteX82" fmla="*/ 1584100 w 3692679"/>
                  <a:gd name="connsiteY82" fmla="*/ 2333767 h 4046561"/>
                  <a:gd name="connsiteX83" fmla="*/ 1604571 w 3692679"/>
                  <a:gd name="connsiteY83" fmla="*/ 2340591 h 4046561"/>
                  <a:gd name="connsiteX84" fmla="*/ 1618219 w 3692679"/>
                  <a:gd name="connsiteY84" fmla="*/ 2361063 h 4046561"/>
                  <a:gd name="connsiteX85" fmla="*/ 1638691 w 3692679"/>
                  <a:gd name="connsiteY85" fmla="*/ 2367886 h 4046561"/>
                  <a:gd name="connsiteX86" fmla="*/ 1679634 w 3692679"/>
                  <a:gd name="connsiteY86" fmla="*/ 2395182 h 4046561"/>
                  <a:gd name="connsiteX87" fmla="*/ 1700106 w 3692679"/>
                  <a:gd name="connsiteY87" fmla="*/ 2408830 h 4046561"/>
                  <a:gd name="connsiteX88" fmla="*/ 1727401 w 3692679"/>
                  <a:gd name="connsiteY88" fmla="*/ 2429301 h 4046561"/>
                  <a:gd name="connsiteX89" fmla="*/ 1768344 w 3692679"/>
                  <a:gd name="connsiteY89" fmla="*/ 2456597 h 4046561"/>
                  <a:gd name="connsiteX90" fmla="*/ 1829759 w 3692679"/>
                  <a:gd name="connsiteY90" fmla="*/ 2497540 h 4046561"/>
                  <a:gd name="connsiteX91" fmla="*/ 1850231 w 3692679"/>
                  <a:gd name="connsiteY91" fmla="*/ 2511188 h 4046561"/>
                  <a:gd name="connsiteX92" fmla="*/ 1870703 w 3692679"/>
                  <a:gd name="connsiteY92" fmla="*/ 2531660 h 4046561"/>
                  <a:gd name="connsiteX93" fmla="*/ 1891174 w 3692679"/>
                  <a:gd name="connsiteY93" fmla="*/ 2538483 h 4046561"/>
                  <a:gd name="connsiteX94" fmla="*/ 1938941 w 3692679"/>
                  <a:gd name="connsiteY94" fmla="*/ 2572603 h 4046561"/>
                  <a:gd name="connsiteX95" fmla="*/ 1979885 w 3692679"/>
                  <a:gd name="connsiteY95" fmla="*/ 2599898 h 4046561"/>
                  <a:gd name="connsiteX96" fmla="*/ 2020828 w 3692679"/>
                  <a:gd name="connsiteY96" fmla="*/ 2627194 h 4046561"/>
                  <a:gd name="connsiteX97" fmla="*/ 2061771 w 3692679"/>
                  <a:gd name="connsiteY97" fmla="*/ 2640842 h 4046561"/>
                  <a:gd name="connsiteX98" fmla="*/ 2102715 w 3692679"/>
                  <a:gd name="connsiteY98" fmla="*/ 2654489 h 4046561"/>
                  <a:gd name="connsiteX99" fmla="*/ 2123186 w 3692679"/>
                  <a:gd name="connsiteY99" fmla="*/ 2661313 h 4046561"/>
                  <a:gd name="connsiteX100" fmla="*/ 2150482 w 3692679"/>
                  <a:gd name="connsiteY100" fmla="*/ 2668137 h 4046561"/>
                  <a:gd name="connsiteX101" fmla="*/ 2170953 w 3692679"/>
                  <a:gd name="connsiteY101" fmla="*/ 2674961 h 4046561"/>
                  <a:gd name="connsiteX102" fmla="*/ 2211897 w 3692679"/>
                  <a:gd name="connsiteY102" fmla="*/ 2681785 h 4046561"/>
                  <a:gd name="connsiteX103" fmla="*/ 2280135 w 3692679"/>
                  <a:gd name="connsiteY103" fmla="*/ 2702257 h 4046561"/>
                  <a:gd name="connsiteX104" fmla="*/ 2321079 w 3692679"/>
                  <a:gd name="connsiteY104" fmla="*/ 2715904 h 4046561"/>
                  <a:gd name="connsiteX105" fmla="*/ 2362022 w 3692679"/>
                  <a:gd name="connsiteY105" fmla="*/ 2729552 h 4046561"/>
                  <a:gd name="connsiteX106" fmla="*/ 2382494 w 3692679"/>
                  <a:gd name="connsiteY106" fmla="*/ 2736376 h 4046561"/>
                  <a:gd name="connsiteX107" fmla="*/ 2402965 w 3692679"/>
                  <a:gd name="connsiteY107" fmla="*/ 2750024 h 4046561"/>
                  <a:gd name="connsiteX108" fmla="*/ 2423437 w 3692679"/>
                  <a:gd name="connsiteY108" fmla="*/ 2756848 h 4046561"/>
                  <a:gd name="connsiteX109" fmla="*/ 2464380 w 3692679"/>
                  <a:gd name="connsiteY109" fmla="*/ 2784143 h 4046561"/>
                  <a:gd name="connsiteX110" fmla="*/ 2525795 w 3692679"/>
                  <a:gd name="connsiteY110" fmla="*/ 2825086 h 4046561"/>
                  <a:gd name="connsiteX111" fmla="*/ 2546267 w 3692679"/>
                  <a:gd name="connsiteY111" fmla="*/ 2838734 h 4046561"/>
                  <a:gd name="connsiteX112" fmla="*/ 2573562 w 3692679"/>
                  <a:gd name="connsiteY112" fmla="*/ 2852382 h 4046561"/>
                  <a:gd name="connsiteX113" fmla="*/ 2614506 w 3692679"/>
                  <a:gd name="connsiteY113" fmla="*/ 2879677 h 4046561"/>
                  <a:gd name="connsiteX114" fmla="*/ 2634977 w 3692679"/>
                  <a:gd name="connsiteY114" fmla="*/ 2900149 h 4046561"/>
                  <a:gd name="connsiteX115" fmla="*/ 2655449 w 3692679"/>
                  <a:gd name="connsiteY115" fmla="*/ 2913797 h 4046561"/>
                  <a:gd name="connsiteX116" fmla="*/ 2662273 w 3692679"/>
                  <a:gd name="connsiteY116" fmla="*/ 2934268 h 4046561"/>
                  <a:gd name="connsiteX117" fmla="*/ 2675921 w 3692679"/>
                  <a:gd name="connsiteY117" fmla="*/ 2954740 h 4046561"/>
                  <a:gd name="connsiteX118" fmla="*/ 2696392 w 3692679"/>
                  <a:gd name="connsiteY118" fmla="*/ 2995683 h 4046561"/>
                  <a:gd name="connsiteX119" fmla="*/ 2703216 w 3692679"/>
                  <a:gd name="connsiteY119" fmla="*/ 3016155 h 4046561"/>
                  <a:gd name="connsiteX120" fmla="*/ 2723688 w 3692679"/>
                  <a:gd name="connsiteY120" fmla="*/ 3057098 h 4046561"/>
                  <a:gd name="connsiteX121" fmla="*/ 2716864 w 3692679"/>
                  <a:gd name="connsiteY121" fmla="*/ 3118513 h 4046561"/>
                  <a:gd name="connsiteX122" fmla="*/ 2703216 w 3692679"/>
                  <a:gd name="connsiteY122" fmla="*/ 3166280 h 4046561"/>
                  <a:gd name="connsiteX123" fmla="*/ 2696392 w 3692679"/>
                  <a:gd name="connsiteY123" fmla="*/ 3193576 h 4046561"/>
                  <a:gd name="connsiteX124" fmla="*/ 2682744 w 3692679"/>
                  <a:gd name="connsiteY124" fmla="*/ 3234519 h 4046561"/>
                  <a:gd name="connsiteX125" fmla="*/ 2669097 w 3692679"/>
                  <a:gd name="connsiteY125" fmla="*/ 3254991 h 4046561"/>
                  <a:gd name="connsiteX126" fmla="*/ 2662273 w 3692679"/>
                  <a:gd name="connsiteY126" fmla="*/ 3275463 h 4046561"/>
                  <a:gd name="connsiteX127" fmla="*/ 2641801 w 3692679"/>
                  <a:gd name="connsiteY127" fmla="*/ 3295934 h 4046561"/>
                  <a:gd name="connsiteX128" fmla="*/ 2594034 w 3692679"/>
                  <a:gd name="connsiteY128" fmla="*/ 3323230 h 4046561"/>
                  <a:gd name="connsiteX129" fmla="*/ 2634977 w 3692679"/>
                  <a:gd name="connsiteY129" fmla="*/ 3357349 h 4046561"/>
                  <a:gd name="connsiteX130" fmla="*/ 2655449 w 3692679"/>
                  <a:gd name="connsiteY130" fmla="*/ 3364173 h 4046561"/>
                  <a:gd name="connsiteX131" fmla="*/ 2675921 w 3692679"/>
                  <a:gd name="connsiteY131" fmla="*/ 3377821 h 4046561"/>
                  <a:gd name="connsiteX132" fmla="*/ 2696392 w 3692679"/>
                  <a:gd name="connsiteY132" fmla="*/ 3384645 h 4046561"/>
                  <a:gd name="connsiteX133" fmla="*/ 2757807 w 3692679"/>
                  <a:gd name="connsiteY133" fmla="*/ 3418764 h 4046561"/>
                  <a:gd name="connsiteX134" fmla="*/ 2778279 w 3692679"/>
                  <a:gd name="connsiteY134" fmla="*/ 3432412 h 4046561"/>
                  <a:gd name="connsiteX135" fmla="*/ 2798750 w 3692679"/>
                  <a:gd name="connsiteY135" fmla="*/ 3439236 h 4046561"/>
                  <a:gd name="connsiteX136" fmla="*/ 2839694 w 3692679"/>
                  <a:gd name="connsiteY136" fmla="*/ 3466531 h 4046561"/>
                  <a:gd name="connsiteX137" fmla="*/ 2880637 w 3692679"/>
                  <a:gd name="connsiteY137" fmla="*/ 3480179 h 4046561"/>
                  <a:gd name="connsiteX138" fmla="*/ 2921580 w 3692679"/>
                  <a:gd name="connsiteY138" fmla="*/ 3500651 h 4046561"/>
                  <a:gd name="connsiteX139" fmla="*/ 2948876 w 3692679"/>
                  <a:gd name="connsiteY139" fmla="*/ 3493827 h 4046561"/>
                  <a:gd name="connsiteX140" fmla="*/ 2969347 w 3692679"/>
                  <a:gd name="connsiteY140" fmla="*/ 3480179 h 4046561"/>
                  <a:gd name="connsiteX141" fmla="*/ 2989819 w 3692679"/>
                  <a:gd name="connsiteY141" fmla="*/ 3473355 h 4046561"/>
                  <a:gd name="connsiteX142" fmla="*/ 3023938 w 3692679"/>
                  <a:gd name="connsiteY142" fmla="*/ 3446060 h 4046561"/>
                  <a:gd name="connsiteX143" fmla="*/ 3064882 w 3692679"/>
                  <a:gd name="connsiteY143" fmla="*/ 3411940 h 4046561"/>
                  <a:gd name="connsiteX144" fmla="*/ 3071706 w 3692679"/>
                  <a:gd name="connsiteY144" fmla="*/ 3391468 h 4046561"/>
                  <a:gd name="connsiteX145" fmla="*/ 3092177 w 3692679"/>
                  <a:gd name="connsiteY145" fmla="*/ 3370997 h 4046561"/>
                  <a:gd name="connsiteX146" fmla="*/ 3105825 w 3692679"/>
                  <a:gd name="connsiteY146" fmla="*/ 3350525 h 4046561"/>
                  <a:gd name="connsiteX147" fmla="*/ 3119473 w 3692679"/>
                  <a:gd name="connsiteY147" fmla="*/ 3370997 h 4046561"/>
                  <a:gd name="connsiteX148" fmla="*/ 3126297 w 3692679"/>
                  <a:gd name="connsiteY148" fmla="*/ 3391468 h 4046561"/>
                  <a:gd name="connsiteX149" fmla="*/ 3167240 w 3692679"/>
                  <a:gd name="connsiteY149" fmla="*/ 3418764 h 4046561"/>
                  <a:gd name="connsiteX150" fmla="*/ 3187712 w 3692679"/>
                  <a:gd name="connsiteY150" fmla="*/ 3432412 h 4046561"/>
                  <a:gd name="connsiteX151" fmla="*/ 3228655 w 3692679"/>
                  <a:gd name="connsiteY151" fmla="*/ 3405116 h 4046561"/>
                  <a:gd name="connsiteX152" fmla="*/ 3242303 w 3692679"/>
                  <a:gd name="connsiteY152" fmla="*/ 3425588 h 4046561"/>
                  <a:gd name="connsiteX153" fmla="*/ 3283246 w 3692679"/>
                  <a:gd name="connsiteY153" fmla="*/ 3459707 h 4046561"/>
                  <a:gd name="connsiteX154" fmla="*/ 3310541 w 3692679"/>
                  <a:gd name="connsiteY154" fmla="*/ 3500651 h 4046561"/>
                  <a:gd name="connsiteX155" fmla="*/ 3296894 w 3692679"/>
                  <a:gd name="connsiteY155" fmla="*/ 3521122 h 4046561"/>
                  <a:gd name="connsiteX156" fmla="*/ 3283246 w 3692679"/>
                  <a:gd name="connsiteY156" fmla="*/ 3562066 h 4046561"/>
                  <a:gd name="connsiteX157" fmla="*/ 3269598 w 3692679"/>
                  <a:gd name="connsiteY157" fmla="*/ 3582537 h 4046561"/>
                  <a:gd name="connsiteX158" fmla="*/ 3262774 w 3692679"/>
                  <a:gd name="connsiteY158" fmla="*/ 3603009 h 4046561"/>
                  <a:gd name="connsiteX159" fmla="*/ 3290070 w 3692679"/>
                  <a:gd name="connsiteY159" fmla="*/ 3650776 h 4046561"/>
                  <a:gd name="connsiteX160" fmla="*/ 3310541 w 3692679"/>
                  <a:gd name="connsiteY160" fmla="*/ 3664424 h 4046561"/>
                  <a:gd name="connsiteX161" fmla="*/ 3351485 w 3692679"/>
                  <a:gd name="connsiteY161" fmla="*/ 3691719 h 4046561"/>
                  <a:gd name="connsiteX162" fmla="*/ 3371956 w 3692679"/>
                  <a:gd name="connsiteY162" fmla="*/ 3705367 h 4046561"/>
                  <a:gd name="connsiteX163" fmla="*/ 3378780 w 3692679"/>
                  <a:gd name="connsiteY163" fmla="*/ 3725839 h 4046561"/>
                  <a:gd name="connsiteX164" fmla="*/ 3392428 w 3692679"/>
                  <a:gd name="connsiteY164" fmla="*/ 3746310 h 4046561"/>
                  <a:gd name="connsiteX165" fmla="*/ 3412900 w 3692679"/>
                  <a:gd name="connsiteY165" fmla="*/ 3814549 h 4046561"/>
                  <a:gd name="connsiteX166" fmla="*/ 3426547 w 3692679"/>
                  <a:gd name="connsiteY166" fmla="*/ 3903260 h 4046561"/>
                  <a:gd name="connsiteX167" fmla="*/ 3460667 w 3692679"/>
                  <a:gd name="connsiteY167" fmla="*/ 3937379 h 4046561"/>
                  <a:gd name="connsiteX168" fmla="*/ 3501610 w 3692679"/>
                  <a:gd name="connsiteY168" fmla="*/ 3978322 h 4046561"/>
                  <a:gd name="connsiteX169" fmla="*/ 3542553 w 3692679"/>
                  <a:gd name="connsiteY169" fmla="*/ 4012442 h 4046561"/>
                  <a:gd name="connsiteX170" fmla="*/ 3583497 w 3692679"/>
                  <a:gd name="connsiteY170" fmla="*/ 4046561 h 4046561"/>
                  <a:gd name="connsiteX171" fmla="*/ 3603968 w 3692679"/>
                  <a:gd name="connsiteY171" fmla="*/ 4005618 h 4046561"/>
                  <a:gd name="connsiteX172" fmla="*/ 3590321 w 3692679"/>
                  <a:gd name="connsiteY172" fmla="*/ 3957851 h 4046561"/>
                  <a:gd name="connsiteX173" fmla="*/ 3576673 w 3692679"/>
                  <a:gd name="connsiteY173" fmla="*/ 3910083 h 4046561"/>
                  <a:gd name="connsiteX174" fmla="*/ 3563025 w 3692679"/>
                  <a:gd name="connsiteY174" fmla="*/ 3889612 h 4046561"/>
                  <a:gd name="connsiteX175" fmla="*/ 3535730 w 3692679"/>
                  <a:gd name="connsiteY175" fmla="*/ 3828197 h 4046561"/>
                  <a:gd name="connsiteX176" fmla="*/ 3515258 w 3692679"/>
                  <a:gd name="connsiteY176" fmla="*/ 3780430 h 4046561"/>
                  <a:gd name="connsiteX177" fmla="*/ 3501610 w 3692679"/>
                  <a:gd name="connsiteY177" fmla="*/ 3759958 h 4046561"/>
                  <a:gd name="connsiteX178" fmla="*/ 3487962 w 3692679"/>
                  <a:gd name="connsiteY178" fmla="*/ 3719015 h 4046561"/>
                  <a:gd name="connsiteX179" fmla="*/ 3474315 w 3692679"/>
                  <a:gd name="connsiteY179" fmla="*/ 3678071 h 4046561"/>
                  <a:gd name="connsiteX180" fmla="*/ 3467491 w 3692679"/>
                  <a:gd name="connsiteY180" fmla="*/ 3650776 h 4046561"/>
                  <a:gd name="connsiteX181" fmla="*/ 3447019 w 3692679"/>
                  <a:gd name="connsiteY181" fmla="*/ 3589361 h 4046561"/>
                  <a:gd name="connsiteX182" fmla="*/ 3433371 w 3692679"/>
                  <a:gd name="connsiteY182" fmla="*/ 3541594 h 4046561"/>
                  <a:gd name="connsiteX183" fmla="*/ 3419724 w 3692679"/>
                  <a:gd name="connsiteY183" fmla="*/ 3411940 h 4046561"/>
                  <a:gd name="connsiteX184" fmla="*/ 3426547 w 3692679"/>
                  <a:gd name="connsiteY184" fmla="*/ 3309582 h 4046561"/>
                  <a:gd name="connsiteX185" fmla="*/ 3433371 w 3692679"/>
                  <a:gd name="connsiteY185" fmla="*/ 3282286 h 4046561"/>
                  <a:gd name="connsiteX186" fmla="*/ 3447019 w 3692679"/>
                  <a:gd name="connsiteY186" fmla="*/ 3241343 h 4046561"/>
                  <a:gd name="connsiteX187" fmla="*/ 3453843 w 3692679"/>
                  <a:gd name="connsiteY187" fmla="*/ 3220871 h 4046561"/>
                  <a:gd name="connsiteX188" fmla="*/ 3467491 w 3692679"/>
                  <a:gd name="connsiteY188" fmla="*/ 3200400 h 4046561"/>
                  <a:gd name="connsiteX189" fmla="*/ 3481138 w 3692679"/>
                  <a:gd name="connsiteY189" fmla="*/ 3159457 h 4046561"/>
                  <a:gd name="connsiteX190" fmla="*/ 3494786 w 3692679"/>
                  <a:gd name="connsiteY190" fmla="*/ 3138985 h 4046561"/>
                  <a:gd name="connsiteX191" fmla="*/ 3508434 w 3692679"/>
                  <a:gd name="connsiteY191" fmla="*/ 3098042 h 4046561"/>
                  <a:gd name="connsiteX192" fmla="*/ 3522082 w 3692679"/>
                  <a:gd name="connsiteY192" fmla="*/ 3057098 h 4046561"/>
                  <a:gd name="connsiteX193" fmla="*/ 3528906 w 3692679"/>
                  <a:gd name="connsiteY193" fmla="*/ 3036627 h 4046561"/>
                  <a:gd name="connsiteX194" fmla="*/ 3535730 w 3692679"/>
                  <a:gd name="connsiteY194" fmla="*/ 3009331 h 4046561"/>
                  <a:gd name="connsiteX195" fmla="*/ 3549377 w 3692679"/>
                  <a:gd name="connsiteY195" fmla="*/ 2968388 h 4046561"/>
                  <a:gd name="connsiteX196" fmla="*/ 3576673 w 3692679"/>
                  <a:gd name="connsiteY196" fmla="*/ 2886501 h 4046561"/>
                  <a:gd name="connsiteX197" fmla="*/ 3590321 w 3692679"/>
                  <a:gd name="connsiteY197" fmla="*/ 2838734 h 4046561"/>
                  <a:gd name="connsiteX198" fmla="*/ 3603968 w 3692679"/>
                  <a:gd name="connsiteY198" fmla="*/ 2797791 h 4046561"/>
                  <a:gd name="connsiteX199" fmla="*/ 3610792 w 3692679"/>
                  <a:gd name="connsiteY199" fmla="*/ 2770495 h 4046561"/>
                  <a:gd name="connsiteX200" fmla="*/ 3624440 w 3692679"/>
                  <a:gd name="connsiteY200" fmla="*/ 2729552 h 4046561"/>
                  <a:gd name="connsiteX201" fmla="*/ 3631264 w 3692679"/>
                  <a:gd name="connsiteY201" fmla="*/ 2681785 h 4046561"/>
                  <a:gd name="connsiteX202" fmla="*/ 3638088 w 3692679"/>
                  <a:gd name="connsiteY202" fmla="*/ 2654489 h 4046561"/>
                  <a:gd name="connsiteX203" fmla="*/ 3644912 w 3692679"/>
                  <a:gd name="connsiteY203" fmla="*/ 2593074 h 4046561"/>
                  <a:gd name="connsiteX204" fmla="*/ 3658559 w 3692679"/>
                  <a:gd name="connsiteY204" fmla="*/ 2483892 h 4046561"/>
                  <a:gd name="connsiteX205" fmla="*/ 3665383 w 3692679"/>
                  <a:gd name="connsiteY205" fmla="*/ 2333767 h 4046561"/>
                  <a:gd name="connsiteX206" fmla="*/ 3672207 w 3692679"/>
                  <a:gd name="connsiteY206" fmla="*/ 2272352 h 4046561"/>
                  <a:gd name="connsiteX207" fmla="*/ 3692679 w 3692679"/>
                  <a:gd name="connsiteY207" fmla="*/ 1924334 h 4046561"/>
                  <a:gd name="connsiteX208" fmla="*/ 3685855 w 3692679"/>
                  <a:gd name="connsiteY208" fmla="*/ 1828800 h 4046561"/>
                  <a:gd name="connsiteX209" fmla="*/ 3665383 w 3692679"/>
                  <a:gd name="connsiteY209" fmla="*/ 1760561 h 4046561"/>
                  <a:gd name="connsiteX210" fmla="*/ 3658559 w 3692679"/>
                  <a:gd name="connsiteY210" fmla="*/ 1726442 h 4046561"/>
                  <a:gd name="connsiteX211" fmla="*/ 3651735 w 3692679"/>
                  <a:gd name="connsiteY211" fmla="*/ 1705970 h 4046561"/>
                  <a:gd name="connsiteX212" fmla="*/ 3644912 w 3692679"/>
                  <a:gd name="connsiteY212" fmla="*/ 1726442 h 4046561"/>
                  <a:gd name="connsiteX213" fmla="*/ 3631264 w 3692679"/>
                  <a:gd name="connsiteY213" fmla="*/ 1746913 h 4046561"/>
                  <a:gd name="connsiteX214" fmla="*/ 3597144 w 3692679"/>
                  <a:gd name="connsiteY214" fmla="*/ 1801504 h 4046561"/>
                  <a:gd name="connsiteX215" fmla="*/ 3590321 w 3692679"/>
                  <a:gd name="connsiteY215" fmla="*/ 1821976 h 4046561"/>
                  <a:gd name="connsiteX216" fmla="*/ 3549377 w 3692679"/>
                  <a:gd name="connsiteY216" fmla="*/ 1842448 h 4046561"/>
                  <a:gd name="connsiteX217" fmla="*/ 3501610 w 3692679"/>
                  <a:gd name="connsiteY217" fmla="*/ 1862919 h 4046561"/>
                  <a:gd name="connsiteX218" fmla="*/ 3378780 w 3692679"/>
                  <a:gd name="connsiteY218" fmla="*/ 1835624 h 4046561"/>
                  <a:gd name="connsiteX219" fmla="*/ 3303856 w 3692679"/>
                  <a:gd name="connsiteY219" fmla="*/ 1822129 h 4046561"/>
                  <a:gd name="connsiteX220" fmla="*/ 3310679 w 3692679"/>
                  <a:gd name="connsiteY220" fmla="*/ 1603747 h 4046561"/>
                  <a:gd name="connsiteX221" fmla="*/ 3324329 w 3692679"/>
                  <a:gd name="connsiteY221" fmla="*/ 1562800 h 4046561"/>
                  <a:gd name="connsiteX222" fmla="*/ 3331013 w 3692679"/>
                  <a:gd name="connsiteY222" fmla="*/ 1460310 h 4046561"/>
                  <a:gd name="connsiteX223" fmla="*/ 3303718 w 3692679"/>
                  <a:gd name="connsiteY223" fmla="*/ 1398895 h 4046561"/>
                  <a:gd name="connsiteX224" fmla="*/ 3296894 w 3692679"/>
                  <a:gd name="connsiteY224" fmla="*/ 1378424 h 4046561"/>
                  <a:gd name="connsiteX225" fmla="*/ 3290070 w 3692679"/>
                  <a:gd name="connsiteY225" fmla="*/ 1357952 h 4046561"/>
                  <a:gd name="connsiteX226" fmla="*/ 3071706 w 3692679"/>
                  <a:gd name="connsiteY226" fmla="*/ 1330657 h 4046561"/>
                  <a:gd name="connsiteX227" fmla="*/ 2846518 w 3692679"/>
                  <a:gd name="connsiteY227" fmla="*/ 1337480 h 4046561"/>
                  <a:gd name="connsiteX228" fmla="*/ 2826046 w 3692679"/>
                  <a:gd name="connsiteY228" fmla="*/ 1351128 h 4046561"/>
                  <a:gd name="connsiteX229" fmla="*/ 2812398 w 3692679"/>
                  <a:gd name="connsiteY229" fmla="*/ 1392071 h 4046561"/>
                  <a:gd name="connsiteX230" fmla="*/ 2805574 w 3692679"/>
                  <a:gd name="connsiteY230" fmla="*/ 1419367 h 4046561"/>
                  <a:gd name="connsiteX231" fmla="*/ 2791927 w 3692679"/>
                  <a:gd name="connsiteY231" fmla="*/ 1473958 h 4046561"/>
                  <a:gd name="connsiteX232" fmla="*/ 2785103 w 3692679"/>
                  <a:gd name="connsiteY232" fmla="*/ 1521725 h 4046561"/>
                  <a:gd name="connsiteX233" fmla="*/ 2791927 w 3692679"/>
                  <a:gd name="connsiteY233" fmla="*/ 1705970 h 4046561"/>
                  <a:gd name="connsiteX234" fmla="*/ 2805574 w 3692679"/>
                  <a:gd name="connsiteY234" fmla="*/ 1808328 h 4046561"/>
                  <a:gd name="connsiteX235" fmla="*/ 2798750 w 3692679"/>
                  <a:gd name="connsiteY235" fmla="*/ 1835624 h 4046561"/>
                  <a:gd name="connsiteX236" fmla="*/ 2737335 w 3692679"/>
                  <a:gd name="connsiteY236" fmla="*/ 1828800 h 4046561"/>
                  <a:gd name="connsiteX237" fmla="*/ 2614506 w 3692679"/>
                  <a:gd name="connsiteY237" fmla="*/ 1821976 h 4046561"/>
                  <a:gd name="connsiteX238" fmla="*/ 2348374 w 3692679"/>
                  <a:gd name="connsiteY238" fmla="*/ 1808328 h 4046561"/>
                  <a:gd name="connsiteX239" fmla="*/ 2225638 w 3692679"/>
                  <a:gd name="connsiteY239" fmla="*/ 1815305 h 4046561"/>
                  <a:gd name="connsiteX240" fmla="*/ 2150573 w 3692679"/>
                  <a:gd name="connsiteY240" fmla="*/ 1815305 h 4046561"/>
                  <a:gd name="connsiteX241" fmla="*/ 1979968 w 3692679"/>
                  <a:gd name="connsiteY241" fmla="*/ 1808480 h 4046561"/>
                  <a:gd name="connsiteX242" fmla="*/ 1918470 w 3692679"/>
                  <a:gd name="connsiteY242" fmla="*/ 1753737 h 4046561"/>
                  <a:gd name="connsiteX243" fmla="*/ 1877527 w 3692679"/>
                  <a:gd name="connsiteY243" fmla="*/ 1692322 h 4046561"/>
                  <a:gd name="connsiteX244" fmla="*/ 1863879 w 3692679"/>
                  <a:gd name="connsiteY244" fmla="*/ 1671851 h 4046561"/>
                  <a:gd name="connsiteX245" fmla="*/ 1822935 w 3692679"/>
                  <a:gd name="connsiteY245" fmla="*/ 1630907 h 4046561"/>
                  <a:gd name="connsiteX246" fmla="*/ 1775168 w 3692679"/>
                  <a:gd name="connsiteY246" fmla="*/ 1576316 h 4046561"/>
                  <a:gd name="connsiteX247" fmla="*/ 1720577 w 3692679"/>
                  <a:gd name="connsiteY247" fmla="*/ 1514901 h 4046561"/>
                  <a:gd name="connsiteX248" fmla="*/ 1679634 w 3692679"/>
                  <a:gd name="connsiteY248" fmla="*/ 1487606 h 4046561"/>
                  <a:gd name="connsiteX249" fmla="*/ 1618219 w 3692679"/>
                  <a:gd name="connsiteY249" fmla="*/ 1439839 h 4046561"/>
                  <a:gd name="connsiteX250" fmla="*/ 1577276 w 3692679"/>
                  <a:gd name="connsiteY250" fmla="*/ 1398895 h 4046561"/>
                  <a:gd name="connsiteX251" fmla="*/ 1536333 w 3692679"/>
                  <a:gd name="connsiteY251" fmla="*/ 1371600 h 4046561"/>
                  <a:gd name="connsiteX252" fmla="*/ 1488565 w 3692679"/>
                  <a:gd name="connsiteY252" fmla="*/ 1310185 h 4046561"/>
                  <a:gd name="connsiteX253" fmla="*/ 1468094 w 3692679"/>
                  <a:gd name="connsiteY253" fmla="*/ 1289713 h 4046561"/>
                  <a:gd name="connsiteX254" fmla="*/ 1447622 w 3692679"/>
                  <a:gd name="connsiteY254" fmla="*/ 1282889 h 4046561"/>
                  <a:gd name="connsiteX255" fmla="*/ 1420327 w 3692679"/>
                  <a:gd name="connsiteY255" fmla="*/ 1248770 h 4046561"/>
                  <a:gd name="connsiteX256" fmla="*/ 1393031 w 3692679"/>
                  <a:gd name="connsiteY256" fmla="*/ 1214651 h 4046561"/>
                  <a:gd name="connsiteX257" fmla="*/ 1379383 w 3692679"/>
                  <a:gd name="connsiteY257" fmla="*/ 1194179 h 4046561"/>
                  <a:gd name="connsiteX258" fmla="*/ 1338440 w 3692679"/>
                  <a:gd name="connsiteY258" fmla="*/ 1153236 h 4046561"/>
                  <a:gd name="connsiteX259" fmla="*/ 1304321 w 3692679"/>
                  <a:gd name="connsiteY259" fmla="*/ 1125940 h 4046561"/>
                  <a:gd name="connsiteX260" fmla="*/ 1290673 w 3692679"/>
                  <a:gd name="connsiteY260" fmla="*/ 1098645 h 4046561"/>
                  <a:gd name="connsiteX261" fmla="*/ 1270201 w 3692679"/>
                  <a:gd name="connsiteY261" fmla="*/ 1084997 h 4046561"/>
                  <a:gd name="connsiteX262" fmla="*/ 1242906 w 3692679"/>
                  <a:gd name="connsiteY262" fmla="*/ 1064525 h 4046561"/>
                  <a:gd name="connsiteX263" fmla="*/ 1297551 w 3692679"/>
                  <a:gd name="connsiteY263" fmla="*/ 873530 h 4046561"/>
                  <a:gd name="connsiteX264" fmla="*/ 1345320 w 3692679"/>
                  <a:gd name="connsiteY264" fmla="*/ 743866 h 4046561"/>
                  <a:gd name="connsiteX265" fmla="*/ 1331672 w 3692679"/>
                  <a:gd name="connsiteY265" fmla="*/ 696095 h 4046561"/>
                  <a:gd name="connsiteX266" fmla="*/ 1249782 w 3692679"/>
                  <a:gd name="connsiteY266" fmla="*/ 696095 h 4046561"/>
                  <a:gd name="connsiteX267" fmla="*/ 1113344 w 3692679"/>
                  <a:gd name="connsiteY267" fmla="*/ 621082 h 4046561"/>
                  <a:gd name="connsiteX268" fmla="*/ 949519 w 3692679"/>
                  <a:gd name="connsiteY268" fmla="*/ 545956 h 4046561"/>
                  <a:gd name="connsiteX269" fmla="*/ 846197 w 3692679"/>
                  <a:gd name="connsiteY269" fmla="*/ 484536 h 4046561"/>
                  <a:gd name="connsiteX270" fmla="*/ 772090 w 3692679"/>
                  <a:gd name="connsiteY270" fmla="*/ 450415 h 4046561"/>
                  <a:gd name="connsiteX271" fmla="*/ 717496 w 3692679"/>
                  <a:gd name="connsiteY271" fmla="*/ 429940 h 4046561"/>
                  <a:gd name="connsiteX272" fmla="*/ 662904 w 3692679"/>
                  <a:gd name="connsiteY272" fmla="*/ 388994 h 4046561"/>
                  <a:gd name="connsiteX273" fmla="*/ 642430 w 3692679"/>
                  <a:gd name="connsiteY273" fmla="*/ 375345 h 4046561"/>
                  <a:gd name="connsiteX274" fmla="*/ 574189 w 3692679"/>
                  <a:gd name="connsiteY274" fmla="*/ 368521 h 4046561"/>
                  <a:gd name="connsiteX275" fmla="*/ 560564 w 3692679"/>
                  <a:gd name="connsiteY275" fmla="*/ 354900 h 4046561"/>
                  <a:gd name="connsiteX276" fmla="*/ 669728 w 3692679"/>
                  <a:gd name="connsiteY276" fmla="*/ 163787 h 4046561"/>
                  <a:gd name="connsiteX277" fmla="*/ 642457 w 3692679"/>
                  <a:gd name="connsiteY277" fmla="*/ 109204 h 4046561"/>
                  <a:gd name="connsiteX278" fmla="*/ 581060 w 3692679"/>
                  <a:gd name="connsiteY278" fmla="*/ 68261 h 4046561"/>
                  <a:gd name="connsiteX279" fmla="*/ 512772 w 3692679"/>
                  <a:gd name="connsiteY279" fmla="*/ 34122 h 4046561"/>
                  <a:gd name="connsiteX280" fmla="*/ 451335 w 3692679"/>
                  <a:gd name="connsiteY280" fmla="*/ 27295 h 4046561"/>
                  <a:gd name="connsiteX281" fmla="*/ 444512 w 3692679"/>
                  <a:gd name="connsiteY281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40297 w 3692679"/>
                  <a:gd name="connsiteY42" fmla="*/ 1125940 h 4046561"/>
                  <a:gd name="connsiteX43" fmla="*/ 860768 w 3692679"/>
                  <a:gd name="connsiteY43" fmla="*/ 1146412 h 4046561"/>
                  <a:gd name="connsiteX44" fmla="*/ 881240 w 3692679"/>
                  <a:gd name="connsiteY44" fmla="*/ 1160060 h 4046561"/>
                  <a:gd name="connsiteX45" fmla="*/ 894888 w 3692679"/>
                  <a:gd name="connsiteY45" fmla="*/ 1180531 h 4046561"/>
                  <a:gd name="connsiteX46" fmla="*/ 915359 w 3692679"/>
                  <a:gd name="connsiteY46" fmla="*/ 1194179 h 4046561"/>
                  <a:gd name="connsiteX47" fmla="*/ 935831 w 3692679"/>
                  <a:gd name="connsiteY47" fmla="*/ 1214651 h 4046561"/>
                  <a:gd name="connsiteX48" fmla="*/ 949479 w 3692679"/>
                  <a:gd name="connsiteY48" fmla="*/ 1276066 h 4046561"/>
                  <a:gd name="connsiteX49" fmla="*/ 956303 w 3692679"/>
                  <a:gd name="connsiteY49" fmla="*/ 1296537 h 4046561"/>
                  <a:gd name="connsiteX50" fmla="*/ 963127 w 3692679"/>
                  <a:gd name="connsiteY50" fmla="*/ 1323833 h 4046561"/>
                  <a:gd name="connsiteX51" fmla="*/ 976774 w 3692679"/>
                  <a:gd name="connsiteY51" fmla="*/ 1364776 h 4046561"/>
                  <a:gd name="connsiteX52" fmla="*/ 990422 w 3692679"/>
                  <a:gd name="connsiteY52" fmla="*/ 1405719 h 4046561"/>
                  <a:gd name="connsiteX53" fmla="*/ 1010894 w 3692679"/>
                  <a:gd name="connsiteY53" fmla="*/ 1467134 h 4046561"/>
                  <a:gd name="connsiteX54" fmla="*/ 1017718 w 3692679"/>
                  <a:gd name="connsiteY54" fmla="*/ 1487606 h 4046561"/>
                  <a:gd name="connsiteX55" fmla="*/ 1010894 w 3692679"/>
                  <a:gd name="connsiteY55" fmla="*/ 1624083 h 4046561"/>
                  <a:gd name="connsiteX56" fmla="*/ 997246 w 3692679"/>
                  <a:gd name="connsiteY56" fmla="*/ 1665027 h 4046561"/>
                  <a:gd name="connsiteX57" fmla="*/ 990422 w 3692679"/>
                  <a:gd name="connsiteY57" fmla="*/ 1685498 h 4046561"/>
                  <a:gd name="connsiteX58" fmla="*/ 1010894 w 3692679"/>
                  <a:gd name="connsiteY58" fmla="*/ 1760561 h 4046561"/>
                  <a:gd name="connsiteX59" fmla="*/ 1051837 w 3692679"/>
                  <a:gd name="connsiteY59" fmla="*/ 1821976 h 4046561"/>
                  <a:gd name="connsiteX60" fmla="*/ 1072309 w 3692679"/>
                  <a:gd name="connsiteY60" fmla="*/ 1835624 h 4046561"/>
                  <a:gd name="connsiteX61" fmla="*/ 1079133 w 3692679"/>
                  <a:gd name="connsiteY61" fmla="*/ 1856095 h 4046561"/>
                  <a:gd name="connsiteX62" fmla="*/ 1120076 w 3692679"/>
                  <a:gd name="connsiteY62" fmla="*/ 1890215 h 4046561"/>
                  <a:gd name="connsiteX63" fmla="*/ 1140547 w 3692679"/>
                  <a:gd name="connsiteY63" fmla="*/ 1910686 h 4046561"/>
                  <a:gd name="connsiteX64" fmla="*/ 1161019 w 3692679"/>
                  <a:gd name="connsiteY64" fmla="*/ 1924334 h 4046561"/>
                  <a:gd name="connsiteX65" fmla="*/ 1181491 w 3692679"/>
                  <a:gd name="connsiteY65" fmla="*/ 1944806 h 4046561"/>
                  <a:gd name="connsiteX66" fmla="*/ 1201962 w 3692679"/>
                  <a:gd name="connsiteY66" fmla="*/ 1951630 h 4046561"/>
                  <a:gd name="connsiteX67" fmla="*/ 1236082 w 3692679"/>
                  <a:gd name="connsiteY67" fmla="*/ 1985749 h 4046561"/>
                  <a:gd name="connsiteX68" fmla="*/ 1249730 w 3692679"/>
                  <a:gd name="connsiteY68" fmla="*/ 2006221 h 4046561"/>
                  <a:gd name="connsiteX69" fmla="*/ 1270201 w 3692679"/>
                  <a:gd name="connsiteY69" fmla="*/ 2047164 h 4046561"/>
                  <a:gd name="connsiteX70" fmla="*/ 1277025 w 3692679"/>
                  <a:gd name="connsiteY70" fmla="*/ 2067636 h 4046561"/>
                  <a:gd name="connsiteX71" fmla="*/ 1304321 w 3692679"/>
                  <a:gd name="connsiteY71" fmla="*/ 2108579 h 4046561"/>
                  <a:gd name="connsiteX72" fmla="*/ 1324792 w 3692679"/>
                  <a:gd name="connsiteY72" fmla="*/ 2149522 h 4046561"/>
                  <a:gd name="connsiteX73" fmla="*/ 1331616 w 3692679"/>
                  <a:gd name="connsiteY73" fmla="*/ 2169994 h 4046561"/>
                  <a:gd name="connsiteX74" fmla="*/ 1352088 w 3692679"/>
                  <a:gd name="connsiteY74" fmla="*/ 2183642 h 4046561"/>
                  <a:gd name="connsiteX75" fmla="*/ 1358912 w 3692679"/>
                  <a:gd name="connsiteY75" fmla="*/ 2204113 h 4046561"/>
                  <a:gd name="connsiteX76" fmla="*/ 1379383 w 3692679"/>
                  <a:gd name="connsiteY76" fmla="*/ 2210937 h 4046561"/>
                  <a:gd name="connsiteX77" fmla="*/ 1420327 w 3692679"/>
                  <a:gd name="connsiteY77" fmla="*/ 2238233 h 4046561"/>
                  <a:gd name="connsiteX78" fmla="*/ 1440798 w 3692679"/>
                  <a:gd name="connsiteY78" fmla="*/ 2245057 h 4046561"/>
                  <a:gd name="connsiteX79" fmla="*/ 1502213 w 3692679"/>
                  <a:gd name="connsiteY79" fmla="*/ 2279176 h 4046561"/>
                  <a:gd name="connsiteX80" fmla="*/ 1563628 w 3692679"/>
                  <a:gd name="connsiteY80" fmla="*/ 2320119 h 4046561"/>
                  <a:gd name="connsiteX81" fmla="*/ 1584100 w 3692679"/>
                  <a:gd name="connsiteY81" fmla="*/ 2333767 h 4046561"/>
                  <a:gd name="connsiteX82" fmla="*/ 1604571 w 3692679"/>
                  <a:gd name="connsiteY82" fmla="*/ 2340591 h 4046561"/>
                  <a:gd name="connsiteX83" fmla="*/ 1618219 w 3692679"/>
                  <a:gd name="connsiteY83" fmla="*/ 2361063 h 4046561"/>
                  <a:gd name="connsiteX84" fmla="*/ 1638691 w 3692679"/>
                  <a:gd name="connsiteY84" fmla="*/ 2367886 h 4046561"/>
                  <a:gd name="connsiteX85" fmla="*/ 1679634 w 3692679"/>
                  <a:gd name="connsiteY85" fmla="*/ 2395182 h 4046561"/>
                  <a:gd name="connsiteX86" fmla="*/ 1700106 w 3692679"/>
                  <a:gd name="connsiteY86" fmla="*/ 2408830 h 4046561"/>
                  <a:gd name="connsiteX87" fmla="*/ 1727401 w 3692679"/>
                  <a:gd name="connsiteY87" fmla="*/ 2429301 h 4046561"/>
                  <a:gd name="connsiteX88" fmla="*/ 1768344 w 3692679"/>
                  <a:gd name="connsiteY88" fmla="*/ 2456597 h 4046561"/>
                  <a:gd name="connsiteX89" fmla="*/ 1829759 w 3692679"/>
                  <a:gd name="connsiteY89" fmla="*/ 2497540 h 4046561"/>
                  <a:gd name="connsiteX90" fmla="*/ 1850231 w 3692679"/>
                  <a:gd name="connsiteY90" fmla="*/ 2511188 h 4046561"/>
                  <a:gd name="connsiteX91" fmla="*/ 1870703 w 3692679"/>
                  <a:gd name="connsiteY91" fmla="*/ 2531660 h 4046561"/>
                  <a:gd name="connsiteX92" fmla="*/ 1891174 w 3692679"/>
                  <a:gd name="connsiteY92" fmla="*/ 2538483 h 4046561"/>
                  <a:gd name="connsiteX93" fmla="*/ 1938941 w 3692679"/>
                  <a:gd name="connsiteY93" fmla="*/ 2572603 h 4046561"/>
                  <a:gd name="connsiteX94" fmla="*/ 1979885 w 3692679"/>
                  <a:gd name="connsiteY94" fmla="*/ 2599898 h 4046561"/>
                  <a:gd name="connsiteX95" fmla="*/ 2020828 w 3692679"/>
                  <a:gd name="connsiteY95" fmla="*/ 2627194 h 4046561"/>
                  <a:gd name="connsiteX96" fmla="*/ 2061771 w 3692679"/>
                  <a:gd name="connsiteY96" fmla="*/ 2640842 h 4046561"/>
                  <a:gd name="connsiteX97" fmla="*/ 2102715 w 3692679"/>
                  <a:gd name="connsiteY97" fmla="*/ 2654489 h 4046561"/>
                  <a:gd name="connsiteX98" fmla="*/ 2123186 w 3692679"/>
                  <a:gd name="connsiteY98" fmla="*/ 2661313 h 4046561"/>
                  <a:gd name="connsiteX99" fmla="*/ 2150482 w 3692679"/>
                  <a:gd name="connsiteY99" fmla="*/ 2668137 h 4046561"/>
                  <a:gd name="connsiteX100" fmla="*/ 2170953 w 3692679"/>
                  <a:gd name="connsiteY100" fmla="*/ 2674961 h 4046561"/>
                  <a:gd name="connsiteX101" fmla="*/ 2211897 w 3692679"/>
                  <a:gd name="connsiteY101" fmla="*/ 2681785 h 4046561"/>
                  <a:gd name="connsiteX102" fmla="*/ 2280135 w 3692679"/>
                  <a:gd name="connsiteY102" fmla="*/ 2702257 h 4046561"/>
                  <a:gd name="connsiteX103" fmla="*/ 2321079 w 3692679"/>
                  <a:gd name="connsiteY103" fmla="*/ 2715904 h 4046561"/>
                  <a:gd name="connsiteX104" fmla="*/ 2362022 w 3692679"/>
                  <a:gd name="connsiteY104" fmla="*/ 2729552 h 4046561"/>
                  <a:gd name="connsiteX105" fmla="*/ 2382494 w 3692679"/>
                  <a:gd name="connsiteY105" fmla="*/ 2736376 h 4046561"/>
                  <a:gd name="connsiteX106" fmla="*/ 2402965 w 3692679"/>
                  <a:gd name="connsiteY106" fmla="*/ 2750024 h 4046561"/>
                  <a:gd name="connsiteX107" fmla="*/ 2423437 w 3692679"/>
                  <a:gd name="connsiteY107" fmla="*/ 2756848 h 4046561"/>
                  <a:gd name="connsiteX108" fmla="*/ 2464380 w 3692679"/>
                  <a:gd name="connsiteY108" fmla="*/ 2784143 h 4046561"/>
                  <a:gd name="connsiteX109" fmla="*/ 2525795 w 3692679"/>
                  <a:gd name="connsiteY109" fmla="*/ 2825086 h 4046561"/>
                  <a:gd name="connsiteX110" fmla="*/ 2546267 w 3692679"/>
                  <a:gd name="connsiteY110" fmla="*/ 2838734 h 4046561"/>
                  <a:gd name="connsiteX111" fmla="*/ 2573562 w 3692679"/>
                  <a:gd name="connsiteY111" fmla="*/ 2852382 h 4046561"/>
                  <a:gd name="connsiteX112" fmla="*/ 2614506 w 3692679"/>
                  <a:gd name="connsiteY112" fmla="*/ 2879677 h 4046561"/>
                  <a:gd name="connsiteX113" fmla="*/ 2634977 w 3692679"/>
                  <a:gd name="connsiteY113" fmla="*/ 2900149 h 4046561"/>
                  <a:gd name="connsiteX114" fmla="*/ 2655449 w 3692679"/>
                  <a:gd name="connsiteY114" fmla="*/ 2913797 h 4046561"/>
                  <a:gd name="connsiteX115" fmla="*/ 2662273 w 3692679"/>
                  <a:gd name="connsiteY115" fmla="*/ 2934268 h 4046561"/>
                  <a:gd name="connsiteX116" fmla="*/ 2675921 w 3692679"/>
                  <a:gd name="connsiteY116" fmla="*/ 2954740 h 4046561"/>
                  <a:gd name="connsiteX117" fmla="*/ 2696392 w 3692679"/>
                  <a:gd name="connsiteY117" fmla="*/ 2995683 h 4046561"/>
                  <a:gd name="connsiteX118" fmla="*/ 2703216 w 3692679"/>
                  <a:gd name="connsiteY118" fmla="*/ 3016155 h 4046561"/>
                  <a:gd name="connsiteX119" fmla="*/ 2723688 w 3692679"/>
                  <a:gd name="connsiteY119" fmla="*/ 3057098 h 4046561"/>
                  <a:gd name="connsiteX120" fmla="*/ 2716864 w 3692679"/>
                  <a:gd name="connsiteY120" fmla="*/ 3118513 h 4046561"/>
                  <a:gd name="connsiteX121" fmla="*/ 2703216 w 3692679"/>
                  <a:gd name="connsiteY121" fmla="*/ 3166280 h 4046561"/>
                  <a:gd name="connsiteX122" fmla="*/ 2696392 w 3692679"/>
                  <a:gd name="connsiteY122" fmla="*/ 3193576 h 4046561"/>
                  <a:gd name="connsiteX123" fmla="*/ 2682744 w 3692679"/>
                  <a:gd name="connsiteY123" fmla="*/ 3234519 h 4046561"/>
                  <a:gd name="connsiteX124" fmla="*/ 2669097 w 3692679"/>
                  <a:gd name="connsiteY124" fmla="*/ 3254991 h 4046561"/>
                  <a:gd name="connsiteX125" fmla="*/ 2662273 w 3692679"/>
                  <a:gd name="connsiteY125" fmla="*/ 3275463 h 4046561"/>
                  <a:gd name="connsiteX126" fmla="*/ 2641801 w 3692679"/>
                  <a:gd name="connsiteY126" fmla="*/ 3295934 h 4046561"/>
                  <a:gd name="connsiteX127" fmla="*/ 2594034 w 3692679"/>
                  <a:gd name="connsiteY127" fmla="*/ 3323230 h 4046561"/>
                  <a:gd name="connsiteX128" fmla="*/ 2634977 w 3692679"/>
                  <a:gd name="connsiteY128" fmla="*/ 3357349 h 4046561"/>
                  <a:gd name="connsiteX129" fmla="*/ 2655449 w 3692679"/>
                  <a:gd name="connsiteY129" fmla="*/ 3364173 h 4046561"/>
                  <a:gd name="connsiteX130" fmla="*/ 2675921 w 3692679"/>
                  <a:gd name="connsiteY130" fmla="*/ 3377821 h 4046561"/>
                  <a:gd name="connsiteX131" fmla="*/ 2696392 w 3692679"/>
                  <a:gd name="connsiteY131" fmla="*/ 3384645 h 4046561"/>
                  <a:gd name="connsiteX132" fmla="*/ 2757807 w 3692679"/>
                  <a:gd name="connsiteY132" fmla="*/ 3418764 h 4046561"/>
                  <a:gd name="connsiteX133" fmla="*/ 2778279 w 3692679"/>
                  <a:gd name="connsiteY133" fmla="*/ 3432412 h 4046561"/>
                  <a:gd name="connsiteX134" fmla="*/ 2798750 w 3692679"/>
                  <a:gd name="connsiteY134" fmla="*/ 3439236 h 4046561"/>
                  <a:gd name="connsiteX135" fmla="*/ 2839694 w 3692679"/>
                  <a:gd name="connsiteY135" fmla="*/ 3466531 h 4046561"/>
                  <a:gd name="connsiteX136" fmla="*/ 2880637 w 3692679"/>
                  <a:gd name="connsiteY136" fmla="*/ 3480179 h 4046561"/>
                  <a:gd name="connsiteX137" fmla="*/ 2921580 w 3692679"/>
                  <a:gd name="connsiteY137" fmla="*/ 3500651 h 4046561"/>
                  <a:gd name="connsiteX138" fmla="*/ 2948876 w 3692679"/>
                  <a:gd name="connsiteY138" fmla="*/ 3493827 h 4046561"/>
                  <a:gd name="connsiteX139" fmla="*/ 2969347 w 3692679"/>
                  <a:gd name="connsiteY139" fmla="*/ 3480179 h 4046561"/>
                  <a:gd name="connsiteX140" fmla="*/ 2989819 w 3692679"/>
                  <a:gd name="connsiteY140" fmla="*/ 3473355 h 4046561"/>
                  <a:gd name="connsiteX141" fmla="*/ 3023938 w 3692679"/>
                  <a:gd name="connsiteY141" fmla="*/ 3446060 h 4046561"/>
                  <a:gd name="connsiteX142" fmla="*/ 3064882 w 3692679"/>
                  <a:gd name="connsiteY142" fmla="*/ 3411940 h 4046561"/>
                  <a:gd name="connsiteX143" fmla="*/ 3071706 w 3692679"/>
                  <a:gd name="connsiteY143" fmla="*/ 3391468 h 4046561"/>
                  <a:gd name="connsiteX144" fmla="*/ 3092177 w 3692679"/>
                  <a:gd name="connsiteY144" fmla="*/ 3370997 h 4046561"/>
                  <a:gd name="connsiteX145" fmla="*/ 3105825 w 3692679"/>
                  <a:gd name="connsiteY145" fmla="*/ 3350525 h 4046561"/>
                  <a:gd name="connsiteX146" fmla="*/ 3119473 w 3692679"/>
                  <a:gd name="connsiteY146" fmla="*/ 3370997 h 4046561"/>
                  <a:gd name="connsiteX147" fmla="*/ 3126297 w 3692679"/>
                  <a:gd name="connsiteY147" fmla="*/ 3391468 h 4046561"/>
                  <a:gd name="connsiteX148" fmla="*/ 3167240 w 3692679"/>
                  <a:gd name="connsiteY148" fmla="*/ 3418764 h 4046561"/>
                  <a:gd name="connsiteX149" fmla="*/ 3187712 w 3692679"/>
                  <a:gd name="connsiteY149" fmla="*/ 3432412 h 4046561"/>
                  <a:gd name="connsiteX150" fmla="*/ 3228655 w 3692679"/>
                  <a:gd name="connsiteY150" fmla="*/ 3405116 h 4046561"/>
                  <a:gd name="connsiteX151" fmla="*/ 3242303 w 3692679"/>
                  <a:gd name="connsiteY151" fmla="*/ 3425588 h 4046561"/>
                  <a:gd name="connsiteX152" fmla="*/ 3283246 w 3692679"/>
                  <a:gd name="connsiteY152" fmla="*/ 3459707 h 4046561"/>
                  <a:gd name="connsiteX153" fmla="*/ 3310541 w 3692679"/>
                  <a:gd name="connsiteY153" fmla="*/ 3500651 h 4046561"/>
                  <a:gd name="connsiteX154" fmla="*/ 3296894 w 3692679"/>
                  <a:gd name="connsiteY154" fmla="*/ 3521122 h 4046561"/>
                  <a:gd name="connsiteX155" fmla="*/ 3283246 w 3692679"/>
                  <a:gd name="connsiteY155" fmla="*/ 3562066 h 4046561"/>
                  <a:gd name="connsiteX156" fmla="*/ 3269598 w 3692679"/>
                  <a:gd name="connsiteY156" fmla="*/ 3582537 h 4046561"/>
                  <a:gd name="connsiteX157" fmla="*/ 3262774 w 3692679"/>
                  <a:gd name="connsiteY157" fmla="*/ 3603009 h 4046561"/>
                  <a:gd name="connsiteX158" fmla="*/ 3290070 w 3692679"/>
                  <a:gd name="connsiteY158" fmla="*/ 3650776 h 4046561"/>
                  <a:gd name="connsiteX159" fmla="*/ 3310541 w 3692679"/>
                  <a:gd name="connsiteY159" fmla="*/ 3664424 h 4046561"/>
                  <a:gd name="connsiteX160" fmla="*/ 3351485 w 3692679"/>
                  <a:gd name="connsiteY160" fmla="*/ 3691719 h 4046561"/>
                  <a:gd name="connsiteX161" fmla="*/ 3371956 w 3692679"/>
                  <a:gd name="connsiteY161" fmla="*/ 3705367 h 4046561"/>
                  <a:gd name="connsiteX162" fmla="*/ 3378780 w 3692679"/>
                  <a:gd name="connsiteY162" fmla="*/ 3725839 h 4046561"/>
                  <a:gd name="connsiteX163" fmla="*/ 3392428 w 3692679"/>
                  <a:gd name="connsiteY163" fmla="*/ 3746310 h 4046561"/>
                  <a:gd name="connsiteX164" fmla="*/ 3412900 w 3692679"/>
                  <a:gd name="connsiteY164" fmla="*/ 3814549 h 4046561"/>
                  <a:gd name="connsiteX165" fmla="*/ 3426547 w 3692679"/>
                  <a:gd name="connsiteY165" fmla="*/ 3903260 h 4046561"/>
                  <a:gd name="connsiteX166" fmla="*/ 3460667 w 3692679"/>
                  <a:gd name="connsiteY166" fmla="*/ 3937379 h 4046561"/>
                  <a:gd name="connsiteX167" fmla="*/ 3501610 w 3692679"/>
                  <a:gd name="connsiteY167" fmla="*/ 3978322 h 4046561"/>
                  <a:gd name="connsiteX168" fmla="*/ 3542553 w 3692679"/>
                  <a:gd name="connsiteY168" fmla="*/ 4012442 h 4046561"/>
                  <a:gd name="connsiteX169" fmla="*/ 3583497 w 3692679"/>
                  <a:gd name="connsiteY169" fmla="*/ 4046561 h 4046561"/>
                  <a:gd name="connsiteX170" fmla="*/ 3603968 w 3692679"/>
                  <a:gd name="connsiteY170" fmla="*/ 4005618 h 4046561"/>
                  <a:gd name="connsiteX171" fmla="*/ 3590321 w 3692679"/>
                  <a:gd name="connsiteY171" fmla="*/ 3957851 h 4046561"/>
                  <a:gd name="connsiteX172" fmla="*/ 3576673 w 3692679"/>
                  <a:gd name="connsiteY172" fmla="*/ 3910083 h 4046561"/>
                  <a:gd name="connsiteX173" fmla="*/ 3563025 w 3692679"/>
                  <a:gd name="connsiteY173" fmla="*/ 3889612 h 4046561"/>
                  <a:gd name="connsiteX174" fmla="*/ 3535730 w 3692679"/>
                  <a:gd name="connsiteY174" fmla="*/ 3828197 h 4046561"/>
                  <a:gd name="connsiteX175" fmla="*/ 3515258 w 3692679"/>
                  <a:gd name="connsiteY175" fmla="*/ 3780430 h 4046561"/>
                  <a:gd name="connsiteX176" fmla="*/ 3501610 w 3692679"/>
                  <a:gd name="connsiteY176" fmla="*/ 3759958 h 4046561"/>
                  <a:gd name="connsiteX177" fmla="*/ 3487962 w 3692679"/>
                  <a:gd name="connsiteY177" fmla="*/ 3719015 h 4046561"/>
                  <a:gd name="connsiteX178" fmla="*/ 3474315 w 3692679"/>
                  <a:gd name="connsiteY178" fmla="*/ 3678071 h 4046561"/>
                  <a:gd name="connsiteX179" fmla="*/ 3467491 w 3692679"/>
                  <a:gd name="connsiteY179" fmla="*/ 3650776 h 4046561"/>
                  <a:gd name="connsiteX180" fmla="*/ 3447019 w 3692679"/>
                  <a:gd name="connsiteY180" fmla="*/ 3589361 h 4046561"/>
                  <a:gd name="connsiteX181" fmla="*/ 3433371 w 3692679"/>
                  <a:gd name="connsiteY181" fmla="*/ 3541594 h 4046561"/>
                  <a:gd name="connsiteX182" fmla="*/ 3419724 w 3692679"/>
                  <a:gd name="connsiteY182" fmla="*/ 3411940 h 4046561"/>
                  <a:gd name="connsiteX183" fmla="*/ 3426547 w 3692679"/>
                  <a:gd name="connsiteY183" fmla="*/ 3309582 h 4046561"/>
                  <a:gd name="connsiteX184" fmla="*/ 3433371 w 3692679"/>
                  <a:gd name="connsiteY184" fmla="*/ 3282286 h 4046561"/>
                  <a:gd name="connsiteX185" fmla="*/ 3447019 w 3692679"/>
                  <a:gd name="connsiteY185" fmla="*/ 3241343 h 4046561"/>
                  <a:gd name="connsiteX186" fmla="*/ 3453843 w 3692679"/>
                  <a:gd name="connsiteY186" fmla="*/ 3220871 h 4046561"/>
                  <a:gd name="connsiteX187" fmla="*/ 3467491 w 3692679"/>
                  <a:gd name="connsiteY187" fmla="*/ 3200400 h 4046561"/>
                  <a:gd name="connsiteX188" fmla="*/ 3481138 w 3692679"/>
                  <a:gd name="connsiteY188" fmla="*/ 3159457 h 4046561"/>
                  <a:gd name="connsiteX189" fmla="*/ 3494786 w 3692679"/>
                  <a:gd name="connsiteY189" fmla="*/ 3138985 h 4046561"/>
                  <a:gd name="connsiteX190" fmla="*/ 3508434 w 3692679"/>
                  <a:gd name="connsiteY190" fmla="*/ 3098042 h 4046561"/>
                  <a:gd name="connsiteX191" fmla="*/ 3522082 w 3692679"/>
                  <a:gd name="connsiteY191" fmla="*/ 3057098 h 4046561"/>
                  <a:gd name="connsiteX192" fmla="*/ 3528906 w 3692679"/>
                  <a:gd name="connsiteY192" fmla="*/ 3036627 h 4046561"/>
                  <a:gd name="connsiteX193" fmla="*/ 3535730 w 3692679"/>
                  <a:gd name="connsiteY193" fmla="*/ 3009331 h 4046561"/>
                  <a:gd name="connsiteX194" fmla="*/ 3549377 w 3692679"/>
                  <a:gd name="connsiteY194" fmla="*/ 2968388 h 4046561"/>
                  <a:gd name="connsiteX195" fmla="*/ 3576673 w 3692679"/>
                  <a:gd name="connsiteY195" fmla="*/ 2886501 h 4046561"/>
                  <a:gd name="connsiteX196" fmla="*/ 3590321 w 3692679"/>
                  <a:gd name="connsiteY196" fmla="*/ 2838734 h 4046561"/>
                  <a:gd name="connsiteX197" fmla="*/ 3603968 w 3692679"/>
                  <a:gd name="connsiteY197" fmla="*/ 2797791 h 4046561"/>
                  <a:gd name="connsiteX198" fmla="*/ 3610792 w 3692679"/>
                  <a:gd name="connsiteY198" fmla="*/ 2770495 h 4046561"/>
                  <a:gd name="connsiteX199" fmla="*/ 3624440 w 3692679"/>
                  <a:gd name="connsiteY199" fmla="*/ 2729552 h 4046561"/>
                  <a:gd name="connsiteX200" fmla="*/ 3631264 w 3692679"/>
                  <a:gd name="connsiteY200" fmla="*/ 2681785 h 4046561"/>
                  <a:gd name="connsiteX201" fmla="*/ 3638088 w 3692679"/>
                  <a:gd name="connsiteY201" fmla="*/ 2654489 h 4046561"/>
                  <a:gd name="connsiteX202" fmla="*/ 3644912 w 3692679"/>
                  <a:gd name="connsiteY202" fmla="*/ 2593074 h 4046561"/>
                  <a:gd name="connsiteX203" fmla="*/ 3658559 w 3692679"/>
                  <a:gd name="connsiteY203" fmla="*/ 2483892 h 4046561"/>
                  <a:gd name="connsiteX204" fmla="*/ 3665383 w 3692679"/>
                  <a:gd name="connsiteY204" fmla="*/ 2333767 h 4046561"/>
                  <a:gd name="connsiteX205" fmla="*/ 3672207 w 3692679"/>
                  <a:gd name="connsiteY205" fmla="*/ 2272352 h 4046561"/>
                  <a:gd name="connsiteX206" fmla="*/ 3692679 w 3692679"/>
                  <a:gd name="connsiteY206" fmla="*/ 1924334 h 4046561"/>
                  <a:gd name="connsiteX207" fmla="*/ 3685855 w 3692679"/>
                  <a:gd name="connsiteY207" fmla="*/ 1828800 h 4046561"/>
                  <a:gd name="connsiteX208" fmla="*/ 3665383 w 3692679"/>
                  <a:gd name="connsiteY208" fmla="*/ 1760561 h 4046561"/>
                  <a:gd name="connsiteX209" fmla="*/ 3658559 w 3692679"/>
                  <a:gd name="connsiteY209" fmla="*/ 1726442 h 4046561"/>
                  <a:gd name="connsiteX210" fmla="*/ 3651735 w 3692679"/>
                  <a:gd name="connsiteY210" fmla="*/ 1705970 h 4046561"/>
                  <a:gd name="connsiteX211" fmla="*/ 3644912 w 3692679"/>
                  <a:gd name="connsiteY211" fmla="*/ 1726442 h 4046561"/>
                  <a:gd name="connsiteX212" fmla="*/ 3631264 w 3692679"/>
                  <a:gd name="connsiteY212" fmla="*/ 1746913 h 4046561"/>
                  <a:gd name="connsiteX213" fmla="*/ 3597144 w 3692679"/>
                  <a:gd name="connsiteY213" fmla="*/ 1801504 h 4046561"/>
                  <a:gd name="connsiteX214" fmla="*/ 3590321 w 3692679"/>
                  <a:gd name="connsiteY214" fmla="*/ 1821976 h 4046561"/>
                  <a:gd name="connsiteX215" fmla="*/ 3549377 w 3692679"/>
                  <a:gd name="connsiteY215" fmla="*/ 1842448 h 4046561"/>
                  <a:gd name="connsiteX216" fmla="*/ 3501610 w 3692679"/>
                  <a:gd name="connsiteY216" fmla="*/ 1862919 h 4046561"/>
                  <a:gd name="connsiteX217" fmla="*/ 3378780 w 3692679"/>
                  <a:gd name="connsiteY217" fmla="*/ 1835624 h 4046561"/>
                  <a:gd name="connsiteX218" fmla="*/ 3303856 w 3692679"/>
                  <a:gd name="connsiteY218" fmla="*/ 1822129 h 4046561"/>
                  <a:gd name="connsiteX219" fmla="*/ 3310679 w 3692679"/>
                  <a:gd name="connsiteY219" fmla="*/ 1603747 h 4046561"/>
                  <a:gd name="connsiteX220" fmla="*/ 3324329 w 3692679"/>
                  <a:gd name="connsiteY220" fmla="*/ 1562800 h 4046561"/>
                  <a:gd name="connsiteX221" fmla="*/ 3331013 w 3692679"/>
                  <a:gd name="connsiteY221" fmla="*/ 1460310 h 4046561"/>
                  <a:gd name="connsiteX222" fmla="*/ 3303718 w 3692679"/>
                  <a:gd name="connsiteY222" fmla="*/ 1398895 h 4046561"/>
                  <a:gd name="connsiteX223" fmla="*/ 3296894 w 3692679"/>
                  <a:gd name="connsiteY223" fmla="*/ 1378424 h 4046561"/>
                  <a:gd name="connsiteX224" fmla="*/ 3290070 w 3692679"/>
                  <a:gd name="connsiteY224" fmla="*/ 1357952 h 4046561"/>
                  <a:gd name="connsiteX225" fmla="*/ 3071706 w 3692679"/>
                  <a:gd name="connsiteY225" fmla="*/ 1330657 h 4046561"/>
                  <a:gd name="connsiteX226" fmla="*/ 2846518 w 3692679"/>
                  <a:gd name="connsiteY226" fmla="*/ 1337480 h 4046561"/>
                  <a:gd name="connsiteX227" fmla="*/ 2826046 w 3692679"/>
                  <a:gd name="connsiteY227" fmla="*/ 1351128 h 4046561"/>
                  <a:gd name="connsiteX228" fmla="*/ 2812398 w 3692679"/>
                  <a:gd name="connsiteY228" fmla="*/ 1392071 h 4046561"/>
                  <a:gd name="connsiteX229" fmla="*/ 2805574 w 3692679"/>
                  <a:gd name="connsiteY229" fmla="*/ 1419367 h 4046561"/>
                  <a:gd name="connsiteX230" fmla="*/ 2791927 w 3692679"/>
                  <a:gd name="connsiteY230" fmla="*/ 1473958 h 4046561"/>
                  <a:gd name="connsiteX231" fmla="*/ 2785103 w 3692679"/>
                  <a:gd name="connsiteY231" fmla="*/ 1521725 h 4046561"/>
                  <a:gd name="connsiteX232" fmla="*/ 2791927 w 3692679"/>
                  <a:gd name="connsiteY232" fmla="*/ 1705970 h 4046561"/>
                  <a:gd name="connsiteX233" fmla="*/ 2805574 w 3692679"/>
                  <a:gd name="connsiteY233" fmla="*/ 1808328 h 4046561"/>
                  <a:gd name="connsiteX234" fmla="*/ 2798750 w 3692679"/>
                  <a:gd name="connsiteY234" fmla="*/ 1835624 h 4046561"/>
                  <a:gd name="connsiteX235" fmla="*/ 2737335 w 3692679"/>
                  <a:gd name="connsiteY235" fmla="*/ 1828800 h 4046561"/>
                  <a:gd name="connsiteX236" fmla="*/ 2614506 w 3692679"/>
                  <a:gd name="connsiteY236" fmla="*/ 1821976 h 4046561"/>
                  <a:gd name="connsiteX237" fmla="*/ 2348374 w 3692679"/>
                  <a:gd name="connsiteY237" fmla="*/ 1808328 h 4046561"/>
                  <a:gd name="connsiteX238" fmla="*/ 2225638 w 3692679"/>
                  <a:gd name="connsiteY238" fmla="*/ 1815305 h 4046561"/>
                  <a:gd name="connsiteX239" fmla="*/ 2150573 w 3692679"/>
                  <a:gd name="connsiteY239" fmla="*/ 1815305 h 4046561"/>
                  <a:gd name="connsiteX240" fmla="*/ 1979968 w 3692679"/>
                  <a:gd name="connsiteY240" fmla="*/ 1808480 h 4046561"/>
                  <a:gd name="connsiteX241" fmla="*/ 1918470 w 3692679"/>
                  <a:gd name="connsiteY241" fmla="*/ 1753737 h 4046561"/>
                  <a:gd name="connsiteX242" fmla="*/ 1877527 w 3692679"/>
                  <a:gd name="connsiteY242" fmla="*/ 1692322 h 4046561"/>
                  <a:gd name="connsiteX243" fmla="*/ 1863879 w 3692679"/>
                  <a:gd name="connsiteY243" fmla="*/ 1671851 h 4046561"/>
                  <a:gd name="connsiteX244" fmla="*/ 1822935 w 3692679"/>
                  <a:gd name="connsiteY244" fmla="*/ 1630907 h 4046561"/>
                  <a:gd name="connsiteX245" fmla="*/ 1775168 w 3692679"/>
                  <a:gd name="connsiteY245" fmla="*/ 1576316 h 4046561"/>
                  <a:gd name="connsiteX246" fmla="*/ 1720577 w 3692679"/>
                  <a:gd name="connsiteY246" fmla="*/ 1514901 h 4046561"/>
                  <a:gd name="connsiteX247" fmla="*/ 1679634 w 3692679"/>
                  <a:gd name="connsiteY247" fmla="*/ 1487606 h 4046561"/>
                  <a:gd name="connsiteX248" fmla="*/ 1618219 w 3692679"/>
                  <a:gd name="connsiteY248" fmla="*/ 1439839 h 4046561"/>
                  <a:gd name="connsiteX249" fmla="*/ 1577276 w 3692679"/>
                  <a:gd name="connsiteY249" fmla="*/ 1398895 h 4046561"/>
                  <a:gd name="connsiteX250" fmla="*/ 1536333 w 3692679"/>
                  <a:gd name="connsiteY250" fmla="*/ 1371600 h 4046561"/>
                  <a:gd name="connsiteX251" fmla="*/ 1488565 w 3692679"/>
                  <a:gd name="connsiteY251" fmla="*/ 1310185 h 4046561"/>
                  <a:gd name="connsiteX252" fmla="*/ 1468094 w 3692679"/>
                  <a:gd name="connsiteY252" fmla="*/ 1289713 h 4046561"/>
                  <a:gd name="connsiteX253" fmla="*/ 1447622 w 3692679"/>
                  <a:gd name="connsiteY253" fmla="*/ 1282889 h 4046561"/>
                  <a:gd name="connsiteX254" fmla="*/ 1420327 w 3692679"/>
                  <a:gd name="connsiteY254" fmla="*/ 1248770 h 4046561"/>
                  <a:gd name="connsiteX255" fmla="*/ 1393031 w 3692679"/>
                  <a:gd name="connsiteY255" fmla="*/ 1214651 h 4046561"/>
                  <a:gd name="connsiteX256" fmla="*/ 1379383 w 3692679"/>
                  <a:gd name="connsiteY256" fmla="*/ 1194179 h 4046561"/>
                  <a:gd name="connsiteX257" fmla="*/ 1338440 w 3692679"/>
                  <a:gd name="connsiteY257" fmla="*/ 1153236 h 4046561"/>
                  <a:gd name="connsiteX258" fmla="*/ 1304321 w 3692679"/>
                  <a:gd name="connsiteY258" fmla="*/ 1125940 h 4046561"/>
                  <a:gd name="connsiteX259" fmla="*/ 1290673 w 3692679"/>
                  <a:gd name="connsiteY259" fmla="*/ 1098645 h 4046561"/>
                  <a:gd name="connsiteX260" fmla="*/ 1270201 w 3692679"/>
                  <a:gd name="connsiteY260" fmla="*/ 1084997 h 4046561"/>
                  <a:gd name="connsiteX261" fmla="*/ 1242906 w 3692679"/>
                  <a:gd name="connsiteY261" fmla="*/ 1064525 h 4046561"/>
                  <a:gd name="connsiteX262" fmla="*/ 1297551 w 3692679"/>
                  <a:gd name="connsiteY262" fmla="*/ 873530 h 4046561"/>
                  <a:gd name="connsiteX263" fmla="*/ 1345320 w 3692679"/>
                  <a:gd name="connsiteY263" fmla="*/ 743866 h 4046561"/>
                  <a:gd name="connsiteX264" fmla="*/ 1331672 w 3692679"/>
                  <a:gd name="connsiteY264" fmla="*/ 696095 h 4046561"/>
                  <a:gd name="connsiteX265" fmla="*/ 1249782 w 3692679"/>
                  <a:gd name="connsiteY265" fmla="*/ 696095 h 4046561"/>
                  <a:gd name="connsiteX266" fmla="*/ 1113344 w 3692679"/>
                  <a:gd name="connsiteY266" fmla="*/ 621082 h 4046561"/>
                  <a:gd name="connsiteX267" fmla="*/ 949519 w 3692679"/>
                  <a:gd name="connsiteY267" fmla="*/ 545956 h 4046561"/>
                  <a:gd name="connsiteX268" fmla="*/ 846197 w 3692679"/>
                  <a:gd name="connsiteY268" fmla="*/ 484536 h 4046561"/>
                  <a:gd name="connsiteX269" fmla="*/ 772090 w 3692679"/>
                  <a:gd name="connsiteY269" fmla="*/ 450415 h 4046561"/>
                  <a:gd name="connsiteX270" fmla="*/ 717496 w 3692679"/>
                  <a:gd name="connsiteY270" fmla="*/ 429940 h 4046561"/>
                  <a:gd name="connsiteX271" fmla="*/ 662904 w 3692679"/>
                  <a:gd name="connsiteY271" fmla="*/ 388994 h 4046561"/>
                  <a:gd name="connsiteX272" fmla="*/ 642430 w 3692679"/>
                  <a:gd name="connsiteY272" fmla="*/ 375345 h 4046561"/>
                  <a:gd name="connsiteX273" fmla="*/ 574189 w 3692679"/>
                  <a:gd name="connsiteY273" fmla="*/ 368521 h 4046561"/>
                  <a:gd name="connsiteX274" fmla="*/ 560564 w 3692679"/>
                  <a:gd name="connsiteY274" fmla="*/ 354900 h 4046561"/>
                  <a:gd name="connsiteX275" fmla="*/ 669728 w 3692679"/>
                  <a:gd name="connsiteY275" fmla="*/ 163787 h 4046561"/>
                  <a:gd name="connsiteX276" fmla="*/ 642457 w 3692679"/>
                  <a:gd name="connsiteY276" fmla="*/ 109204 h 4046561"/>
                  <a:gd name="connsiteX277" fmla="*/ 581060 w 3692679"/>
                  <a:gd name="connsiteY277" fmla="*/ 68261 h 4046561"/>
                  <a:gd name="connsiteX278" fmla="*/ 512772 w 3692679"/>
                  <a:gd name="connsiteY278" fmla="*/ 34122 h 4046561"/>
                  <a:gd name="connsiteX279" fmla="*/ 451335 w 3692679"/>
                  <a:gd name="connsiteY279" fmla="*/ 27295 h 4046561"/>
                  <a:gd name="connsiteX280" fmla="*/ 444512 w 3692679"/>
                  <a:gd name="connsiteY280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40297 w 3692679"/>
                  <a:gd name="connsiteY42" fmla="*/ 1125940 h 4046561"/>
                  <a:gd name="connsiteX43" fmla="*/ 881240 w 3692679"/>
                  <a:gd name="connsiteY43" fmla="*/ 1160060 h 4046561"/>
                  <a:gd name="connsiteX44" fmla="*/ 894888 w 3692679"/>
                  <a:gd name="connsiteY44" fmla="*/ 1180531 h 4046561"/>
                  <a:gd name="connsiteX45" fmla="*/ 915359 w 3692679"/>
                  <a:gd name="connsiteY45" fmla="*/ 1194179 h 4046561"/>
                  <a:gd name="connsiteX46" fmla="*/ 935831 w 3692679"/>
                  <a:gd name="connsiteY46" fmla="*/ 1214651 h 4046561"/>
                  <a:gd name="connsiteX47" fmla="*/ 949479 w 3692679"/>
                  <a:gd name="connsiteY47" fmla="*/ 1276066 h 4046561"/>
                  <a:gd name="connsiteX48" fmla="*/ 956303 w 3692679"/>
                  <a:gd name="connsiteY48" fmla="*/ 1296537 h 4046561"/>
                  <a:gd name="connsiteX49" fmla="*/ 963127 w 3692679"/>
                  <a:gd name="connsiteY49" fmla="*/ 1323833 h 4046561"/>
                  <a:gd name="connsiteX50" fmla="*/ 976774 w 3692679"/>
                  <a:gd name="connsiteY50" fmla="*/ 1364776 h 4046561"/>
                  <a:gd name="connsiteX51" fmla="*/ 990422 w 3692679"/>
                  <a:gd name="connsiteY51" fmla="*/ 1405719 h 4046561"/>
                  <a:gd name="connsiteX52" fmla="*/ 1010894 w 3692679"/>
                  <a:gd name="connsiteY52" fmla="*/ 1467134 h 4046561"/>
                  <a:gd name="connsiteX53" fmla="*/ 1017718 w 3692679"/>
                  <a:gd name="connsiteY53" fmla="*/ 1487606 h 4046561"/>
                  <a:gd name="connsiteX54" fmla="*/ 1010894 w 3692679"/>
                  <a:gd name="connsiteY54" fmla="*/ 1624083 h 4046561"/>
                  <a:gd name="connsiteX55" fmla="*/ 997246 w 3692679"/>
                  <a:gd name="connsiteY55" fmla="*/ 1665027 h 4046561"/>
                  <a:gd name="connsiteX56" fmla="*/ 990422 w 3692679"/>
                  <a:gd name="connsiteY56" fmla="*/ 1685498 h 4046561"/>
                  <a:gd name="connsiteX57" fmla="*/ 1010894 w 3692679"/>
                  <a:gd name="connsiteY57" fmla="*/ 1760561 h 4046561"/>
                  <a:gd name="connsiteX58" fmla="*/ 1051837 w 3692679"/>
                  <a:gd name="connsiteY58" fmla="*/ 1821976 h 4046561"/>
                  <a:gd name="connsiteX59" fmla="*/ 1072309 w 3692679"/>
                  <a:gd name="connsiteY59" fmla="*/ 1835624 h 4046561"/>
                  <a:gd name="connsiteX60" fmla="*/ 1079133 w 3692679"/>
                  <a:gd name="connsiteY60" fmla="*/ 1856095 h 4046561"/>
                  <a:gd name="connsiteX61" fmla="*/ 1120076 w 3692679"/>
                  <a:gd name="connsiteY61" fmla="*/ 1890215 h 4046561"/>
                  <a:gd name="connsiteX62" fmla="*/ 1140547 w 3692679"/>
                  <a:gd name="connsiteY62" fmla="*/ 1910686 h 4046561"/>
                  <a:gd name="connsiteX63" fmla="*/ 1161019 w 3692679"/>
                  <a:gd name="connsiteY63" fmla="*/ 1924334 h 4046561"/>
                  <a:gd name="connsiteX64" fmla="*/ 1181491 w 3692679"/>
                  <a:gd name="connsiteY64" fmla="*/ 1944806 h 4046561"/>
                  <a:gd name="connsiteX65" fmla="*/ 1201962 w 3692679"/>
                  <a:gd name="connsiteY65" fmla="*/ 1951630 h 4046561"/>
                  <a:gd name="connsiteX66" fmla="*/ 1236082 w 3692679"/>
                  <a:gd name="connsiteY66" fmla="*/ 1985749 h 4046561"/>
                  <a:gd name="connsiteX67" fmla="*/ 1249730 w 3692679"/>
                  <a:gd name="connsiteY67" fmla="*/ 2006221 h 4046561"/>
                  <a:gd name="connsiteX68" fmla="*/ 1270201 w 3692679"/>
                  <a:gd name="connsiteY68" fmla="*/ 2047164 h 4046561"/>
                  <a:gd name="connsiteX69" fmla="*/ 1277025 w 3692679"/>
                  <a:gd name="connsiteY69" fmla="*/ 2067636 h 4046561"/>
                  <a:gd name="connsiteX70" fmla="*/ 1304321 w 3692679"/>
                  <a:gd name="connsiteY70" fmla="*/ 2108579 h 4046561"/>
                  <a:gd name="connsiteX71" fmla="*/ 1324792 w 3692679"/>
                  <a:gd name="connsiteY71" fmla="*/ 2149522 h 4046561"/>
                  <a:gd name="connsiteX72" fmla="*/ 1331616 w 3692679"/>
                  <a:gd name="connsiteY72" fmla="*/ 2169994 h 4046561"/>
                  <a:gd name="connsiteX73" fmla="*/ 1352088 w 3692679"/>
                  <a:gd name="connsiteY73" fmla="*/ 2183642 h 4046561"/>
                  <a:gd name="connsiteX74" fmla="*/ 1358912 w 3692679"/>
                  <a:gd name="connsiteY74" fmla="*/ 2204113 h 4046561"/>
                  <a:gd name="connsiteX75" fmla="*/ 1379383 w 3692679"/>
                  <a:gd name="connsiteY75" fmla="*/ 2210937 h 4046561"/>
                  <a:gd name="connsiteX76" fmla="*/ 1420327 w 3692679"/>
                  <a:gd name="connsiteY76" fmla="*/ 2238233 h 4046561"/>
                  <a:gd name="connsiteX77" fmla="*/ 1440798 w 3692679"/>
                  <a:gd name="connsiteY77" fmla="*/ 2245057 h 4046561"/>
                  <a:gd name="connsiteX78" fmla="*/ 1502213 w 3692679"/>
                  <a:gd name="connsiteY78" fmla="*/ 2279176 h 4046561"/>
                  <a:gd name="connsiteX79" fmla="*/ 1563628 w 3692679"/>
                  <a:gd name="connsiteY79" fmla="*/ 2320119 h 4046561"/>
                  <a:gd name="connsiteX80" fmla="*/ 1584100 w 3692679"/>
                  <a:gd name="connsiteY80" fmla="*/ 2333767 h 4046561"/>
                  <a:gd name="connsiteX81" fmla="*/ 1604571 w 3692679"/>
                  <a:gd name="connsiteY81" fmla="*/ 2340591 h 4046561"/>
                  <a:gd name="connsiteX82" fmla="*/ 1618219 w 3692679"/>
                  <a:gd name="connsiteY82" fmla="*/ 2361063 h 4046561"/>
                  <a:gd name="connsiteX83" fmla="*/ 1638691 w 3692679"/>
                  <a:gd name="connsiteY83" fmla="*/ 2367886 h 4046561"/>
                  <a:gd name="connsiteX84" fmla="*/ 1679634 w 3692679"/>
                  <a:gd name="connsiteY84" fmla="*/ 2395182 h 4046561"/>
                  <a:gd name="connsiteX85" fmla="*/ 1700106 w 3692679"/>
                  <a:gd name="connsiteY85" fmla="*/ 2408830 h 4046561"/>
                  <a:gd name="connsiteX86" fmla="*/ 1727401 w 3692679"/>
                  <a:gd name="connsiteY86" fmla="*/ 2429301 h 4046561"/>
                  <a:gd name="connsiteX87" fmla="*/ 1768344 w 3692679"/>
                  <a:gd name="connsiteY87" fmla="*/ 2456597 h 4046561"/>
                  <a:gd name="connsiteX88" fmla="*/ 1829759 w 3692679"/>
                  <a:gd name="connsiteY88" fmla="*/ 2497540 h 4046561"/>
                  <a:gd name="connsiteX89" fmla="*/ 1850231 w 3692679"/>
                  <a:gd name="connsiteY89" fmla="*/ 2511188 h 4046561"/>
                  <a:gd name="connsiteX90" fmla="*/ 1870703 w 3692679"/>
                  <a:gd name="connsiteY90" fmla="*/ 2531660 h 4046561"/>
                  <a:gd name="connsiteX91" fmla="*/ 1891174 w 3692679"/>
                  <a:gd name="connsiteY91" fmla="*/ 2538483 h 4046561"/>
                  <a:gd name="connsiteX92" fmla="*/ 1938941 w 3692679"/>
                  <a:gd name="connsiteY92" fmla="*/ 2572603 h 4046561"/>
                  <a:gd name="connsiteX93" fmla="*/ 1979885 w 3692679"/>
                  <a:gd name="connsiteY93" fmla="*/ 2599898 h 4046561"/>
                  <a:gd name="connsiteX94" fmla="*/ 2020828 w 3692679"/>
                  <a:gd name="connsiteY94" fmla="*/ 2627194 h 4046561"/>
                  <a:gd name="connsiteX95" fmla="*/ 2061771 w 3692679"/>
                  <a:gd name="connsiteY95" fmla="*/ 2640842 h 4046561"/>
                  <a:gd name="connsiteX96" fmla="*/ 2102715 w 3692679"/>
                  <a:gd name="connsiteY96" fmla="*/ 2654489 h 4046561"/>
                  <a:gd name="connsiteX97" fmla="*/ 2123186 w 3692679"/>
                  <a:gd name="connsiteY97" fmla="*/ 2661313 h 4046561"/>
                  <a:gd name="connsiteX98" fmla="*/ 2150482 w 3692679"/>
                  <a:gd name="connsiteY98" fmla="*/ 2668137 h 4046561"/>
                  <a:gd name="connsiteX99" fmla="*/ 2170953 w 3692679"/>
                  <a:gd name="connsiteY99" fmla="*/ 2674961 h 4046561"/>
                  <a:gd name="connsiteX100" fmla="*/ 2211897 w 3692679"/>
                  <a:gd name="connsiteY100" fmla="*/ 2681785 h 4046561"/>
                  <a:gd name="connsiteX101" fmla="*/ 2280135 w 3692679"/>
                  <a:gd name="connsiteY101" fmla="*/ 2702257 h 4046561"/>
                  <a:gd name="connsiteX102" fmla="*/ 2321079 w 3692679"/>
                  <a:gd name="connsiteY102" fmla="*/ 2715904 h 4046561"/>
                  <a:gd name="connsiteX103" fmla="*/ 2362022 w 3692679"/>
                  <a:gd name="connsiteY103" fmla="*/ 2729552 h 4046561"/>
                  <a:gd name="connsiteX104" fmla="*/ 2382494 w 3692679"/>
                  <a:gd name="connsiteY104" fmla="*/ 2736376 h 4046561"/>
                  <a:gd name="connsiteX105" fmla="*/ 2402965 w 3692679"/>
                  <a:gd name="connsiteY105" fmla="*/ 2750024 h 4046561"/>
                  <a:gd name="connsiteX106" fmla="*/ 2423437 w 3692679"/>
                  <a:gd name="connsiteY106" fmla="*/ 2756848 h 4046561"/>
                  <a:gd name="connsiteX107" fmla="*/ 2464380 w 3692679"/>
                  <a:gd name="connsiteY107" fmla="*/ 2784143 h 4046561"/>
                  <a:gd name="connsiteX108" fmla="*/ 2525795 w 3692679"/>
                  <a:gd name="connsiteY108" fmla="*/ 2825086 h 4046561"/>
                  <a:gd name="connsiteX109" fmla="*/ 2546267 w 3692679"/>
                  <a:gd name="connsiteY109" fmla="*/ 2838734 h 4046561"/>
                  <a:gd name="connsiteX110" fmla="*/ 2573562 w 3692679"/>
                  <a:gd name="connsiteY110" fmla="*/ 2852382 h 4046561"/>
                  <a:gd name="connsiteX111" fmla="*/ 2614506 w 3692679"/>
                  <a:gd name="connsiteY111" fmla="*/ 2879677 h 4046561"/>
                  <a:gd name="connsiteX112" fmla="*/ 2634977 w 3692679"/>
                  <a:gd name="connsiteY112" fmla="*/ 2900149 h 4046561"/>
                  <a:gd name="connsiteX113" fmla="*/ 2655449 w 3692679"/>
                  <a:gd name="connsiteY113" fmla="*/ 2913797 h 4046561"/>
                  <a:gd name="connsiteX114" fmla="*/ 2662273 w 3692679"/>
                  <a:gd name="connsiteY114" fmla="*/ 2934268 h 4046561"/>
                  <a:gd name="connsiteX115" fmla="*/ 2675921 w 3692679"/>
                  <a:gd name="connsiteY115" fmla="*/ 2954740 h 4046561"/>
                  <a:gd name="connsiteX116" fmla="*/ 2696392 w 3692679"/>
                  <a:gd name="connsiteY116" fmla="*/ 2995683 h 4046561"/>
                  <a:gd name="connsiteX117" fmla="*/ 2703216 w 3692679"/>
                  <a:gd name="connsiteY117" fmla="*/ 3016155 h 4046561"/>
                  <a:gd name="connsiteX118" fmla="*/ 2723688 w 3692679"/>
                  <a:gd name="connsiteY118" fmla="*/ 3057098 h 4046561"/>
                  <a:gd name="connsiteX119" fmla="*/ 2716864 w 3692679"/>
                  <a:gd name="connsiteY119" fmla="*/ 3118513 h 4046561"/>
                  <a:gd name="connsiteX120" fmla="*/ 2703216 w 3692679"/>
                  <a:gd name="connsiteY120" fmla="*/ 3166280 h 4046561"/>
                  <a:gd name="connsiteX121" fmla="*/ 2696392 w 3692679"/>
                  <a:gd name="connsiteY121" fmla="*/ 3193576 h 4046561"/>
                  <a:gd name="connsiteX122" fmla="*/ 2682744 w 3692679"/>
                  <a:gd name="connsiteY122" fmla="*/ 3234519 h 4046561"/>
                  <a:gd name="connsiteX123" fmla="*/ 2669097 w 3692679"/>
                  <a:gd name="connsiteY123" fmla="*/ 3254991 h 4046561"/>
                  <a:gd name="connsiteX124" fmla="*/ 2662273 w 3692679"/>
                  <a:gd name="connsiteY124" fmla="*/ 3275463 h 4046561"/>
                  <a:gd name="connsiteX125" fmla="*/ 2641801 w 3692679"/>
                  <a:gd name="connsiteY125" fmla="*/ 3295934 h 4046561"/>
                  <a:gd name="connsiteX126" fmla="*/ 2594034 w 3692679"/>
                  <a:gd name="connsiteY126" fmla="*/ 3323230 h 4046561"/>
                  <a:gd name="connsiteX127" fmla="*/ 2634977 w 3692679"/>
                  <a:gd name="connsiteY127" fmla="*/ 3357349 h 4046561"/>
                  <a:gd name="connsiteX128" fmla="*/ 2655449 w 3692679"/>
                  <a:gd name="connsiteY128" fmla="*/ 3364173 h 4046561"/>
                  <a:gd name="connsiteX129" fmla="*/ 2675921 w 3692679"/>
                  <a:gd name="connsiteY129" fmla="*/ 3377821 h 4046561"/>
                  <a:gd name="connsiteX130" fmla="*/ 2696392 w 3692679"/>
                  <a:gd name="connsiteY130" fmla="*/ 3384645 h 4046561"/>
                  <a:gd name="connsiteX131" fmla="*/ 2757807 w 3692679"/>
                  <a:gd name="connsiteY131" fmla="*/ 3418764 h 4046561"/>
                  <a:gd name="connsiteX132" fmla="*/ 2778279 w 3692679"/>
                  <a:gd name="connsiteY132" fmla="*/ 3432412 h 4046561"/>
                  <a:gd name="connsiteX133" fmla="*/ 2798750 w 3692679"/>
                  <a:gd name="connsiteY133" fmla="*/ 3439236 h 4046561"/>
                  <a:gd name="connsiteX134" fmla="*/ 2839694 w 3692679"/>
                  <a:gd name="connsiteY134" fmla="*/ 3466531 h 4046561"/>
                  <a:gd name="connsiteX135" fmla="*/ 2880637 w 3692679"/>
                  <a:gd name="connsiteY135" fmla="*/ 3480179 h 4046561"/>
                  <a:gd name="connsiteX136" fmla="*/ 2921580 w 3692679"/>
                  <a:gd name="connsiteY136" fmla="*/ 3500651 h 4046561"/>
                  <a:gd name="connsiteX137" fmla="*/ 2948876 w 3692679"/>
                  <a:gd name="connsiteY137" fmla="*/ 3493827 h 4046561"/>
                  <a:gd name="connsiteX138" fmla="*/ 2969347 w 3692679"/>
                  <a:gd name="connsiteY138" fmla="*/ 3480179 h 4046561"/>
                  <a:gd name="connsiteX139" fmla="*/ 2989819 w 3692679"/>
                  <a:gd name="connsiteY139" fmla="*/ 3473355 h 4046561"/>
                  <a:gd name="connsiteX140" fmla="*/ 3023938 w 3692679"/>
                  <a:gd name="connsiteY140" fmla="*/ 3446060 h 4046561"/>
                  <a:gd name="connsiteX141" fmla="*/ 3064882 w 3692679"/>
                  <a:gd name="connsiteY141" fmla="*/ 3411940 h 4046561"/>
                  <a:gd name="connsiteX142" fmla="*/ 3071706 w 3692679"/>
                  <a:gd name="connsiteY142" fmla="*/ 3391468 h 4046561"/>
                  <a:gd name="connsiteX143" fmla="*/ 3092177 w 3692679"/>
                  <a:gd name="connsiteY143" fmla="*/ 3370997 h 4046561"/>
                  <a:gd name="connsiteX144" fmla="*/ 3105825 w 3692679"/>
                  <a:gd name="connsiteY144" fmla="*/ 3350525 h 4046561"/>
                  <a:gd name="connsiteX145" fmla="*/ 3119473 w 3692679"/>
                  <a:gd name="connsiteY145" fmla="*/ 3370997 h 4046561"/>
                  <a:gd name="connsiteX146" fmla="*/ 3126297 w 3692679"/>
                  <a:gd name="connsiteY146" fmla="*/ 3391468 h 4046561"/>
                  <a:gd name="connsiteX147" fmla="*/ 3167240 w 3692679"/>
                  <a:gd name="connsiteY147" fmla="*/ 3418764 h 4046561"/>
                  <a:gd name="connsiteX148" fmla="*/ 3187712 w 3692679"/>
                  <a:gd name="connsiteY148" fmla="*/ 3432412 h 4046561"/>
                  <a:gd name="connsiteX149" fmla="*/ 3228655 w 3692679"/>
                  <a:gd name="connsiteY149" fmla="*/ 3405116 h 4046561"/>
                  <a:gd name="connsiteX150" fmla="*/ 3242303 w 3692679"/>
                  <a:gd name="connsiteY150" fmla="*/ 3425588 h 4046561"/>
                  <a:gd name="connsiteX151" fmla="*/ 3283246 w 3692679"/>
                  <a:gd name="connsiteY151" fmla="*/ 3459707 h 4046561"/>
                  <a:gd name="connsiteX152" fmla="*/ 3310541 w 3692679"/>
                  <a:gd name="connsiteY152" fmla="*/ 3500651 h 4046561"/>
                  <a:gd name="connsiteX153" fmla="*/ 3296894 w 3692679"/>
                  <a:gd name="connsiteY153" fmla="*/ 3521122 h 4046561"/>
                  <a:gd name="connsiteX154" fmla="*/ 3283246 w 3692679"/>
                  <a:gd name="connsiteY154" fmla="*/ 3562066 h 4046561"/>
                  <a:gd name="connsiteX155" fmla="*/ 3269598 w 3692679"/>
                  <a:gd name="connsiteY155" fmla="*/ 3582537 h 4046561"/>
                  <a:gd name="connsiteX156" fmla="*/ 3262774 w 3692679"/>
                  <a:gd name="connsiteY156" fmla="*/ 3603009 h 4046561"/>
                  <a:gd name="connsiteX157" fmla="*/ 3290070 w 3692679"/>
                  <a:gd name="connsiteY157" fmla="*/ 3650776 h 4046561"/>
                  <a:gd name="connsiteX158" fmla="*/ 3310541 w 3692679"/>
                  <a:gd name="connsiteY158" fmla="*/ 3664424 h 4046561"/>
                  <a:gd name="connsiteX159" fmla="*/ 3351485 w 3692679"/>
                  <a:gd name="connsiteY159" fmla="*/ 3691719 h 4046561"/>
                  <a:gd name="connsiteX160" fmla="*/ 3371956 w 3692679"/>
                  <a:gd name="connsiteY160" fmla="*/ 3705367 h 4046561"/>
                  <a:gd name="connsiteX161" fmla="*/ 3378780 w 3692679"/>
                  <a:gd name="connsiteY161" fmla="*/ 3725839 h 4046561"/>
                  <a:gd name="connsiteX162" fmla="*/ 3392428 w 3692679"/>
                  <a:gd name="connsiteY162" fmla="*/ 3746310 h 4046561"/>
                  <a:gd name="connsiteX163" fmla="*/ 3412900 w 3692679"/>
                  <a:gd name="connsiteY163" fmla="*/ 3814549 h 4046561"/>
                  <a:gd name="connsiteX164" fmla="*/ 3426547 w 3692679"/>
                  <a:gd name="connsiteY164" fmla="*/ 3903260 h 4046561"/>
                  <a:gd name="connsiteX165" fmla="*/ 3460667 w 3692679"/>
                  <a:gd name="connsiteY165" fmla="*/ 3937379 h 4046561"/>
                  <a:gd name="connsiteX166" fmla="*/ 3501610 w 3692679"/>
                  <a:gd name="connsiteY166" fmla="*/ 3978322 h 4046561"/>
                  <a:gd name="connsiteX167" fmla="*/ 3542553 w 3692679"/>
                  <a:gd name="connsiteY167" fmla="*/ 4012442 h 4046561"/>
                  <a:gd name="connsiteX168" fmla="*/ 3583497 w 3692679"/>
                  <a:gd name="connsiteY168" fmla="*/ 4046561 h 4046561"/>
                  <a:gd name="connsiteX169" fmla="*/ 3603968 w 3692679"/>
                  <a:gd name="connsiteY169" fmla="*/ 4005618 h 4046561"/>
                  <a:gd name="connsiteX170" fmla="*/ 3590321 w 3692679"/>
                  <a:gd name="connsiteY170" fmla="*/ 3957851 h 4046561"/>
                  <a:gd name="connsiteX171" fmla="*/ 3576673 w 3692679"/>
                  <a:gd name="connsiteY171" fmla="*/ 3910083 h 4046561"/>
                  <a:gd name="connsiteX172" fmla="*/ 3563025 w 3692679"/>
                  <a:gd name="connsiteY172" fmla="*/ 3889612 h 4046561"/>
                  <a:gd name="connsiteX173" fmla="*/ 3535730 w 3692679"/>
                  <a:gd name="connsiteY173" fmla="*/ 3828197 h 4046561"/>
                  <a:gd name="connsiteX174" fmla="*/ 3515258 w 3692679"/>
                  <a:gd name="connsiteY174" fmla="*/ 3780430 h 4046561"/>
                  <a:gd name="connsiteX175" fmla="*/ 3501610 w 3692679"/>
                  <a:gd name="connsiteY175" fmla="*/ 3759958 h 4046561"/>
                  <a:gd name="connsiteX176" fmla="*/ 3487962 w 3692679"/>
                  <a:gd name="connsiteY176" fmla="*/ 3719015 h 4046561"/>
                  <a:gd name="connsiteX177" fmla="*/ 3474315 w 3692679"/>
                  <a:gd name="connsiteY177" fmla="*/ 3678071 h 4046561"/>
                  <a:gd name="connsiteX178" fmla="*/ 3467491 w 3692679"/>
                  <a:gd name="connsiteY178" fmla="*/ 3650776 h 4046561"/>
                  <a:gd name="connsiteX179" fmla="*/ 3447019 w 3692679"/>
                  <a:gd name="connsiteY179" fmla="*/ 3589361 h 4046561"/>
                  <a:gd name="connsiteX180" fmla="*/ 3433371 w 3692679"/>
                  <a:gd name="connsiteY180" fmla="*/ 3541594 h 4046561"/>
                  <a:gd name="connsiteX181" fmla="*/ 3419724 w 3692679"/>
                  <a:gd name="connsiteY181" fmla="*/ 3411940 h 4046561"/>
                  <a:gd name="connsiteX182" fmla="*/ 3426547 w 3692679"/>
                  <a:gd name="connsiteY182" fmla="*/ 3309582 h 4046561"/>
                  <a:gd name="connsiteX183" fmla="*/ 3433371 w 3692679"/>
                  <a:gd name="connsiteY183" fmla="*/ 3282286 h 4046561"/>
                  <a:gd name="connsiteX184" fmla="*/ 3447019 w 3692679"/>
                  <a:gd name="connsiteY184" fmla="*/ 3241343 h 4046561"/>
                  <a:gd name="connsiteX185" fmla="*/ 3453843 w 3692679"/>
                  <a:gd name="connsiteY185" fmla="*/ 3220871 h 4046561"/>
                  <a:gd name="connsiteX186" fmla="*/ 3467491 w 3692679"/>
                  <a:gd name="connsiteY186" fmla="*/ 3200400 h 4046561"/>
                  <a:gd name="connsiteX187" fmla="*/ 3481138 w 3692679"/>
                  <a:gd name="connsiteY187" fmla="*/ 3159457 h 4046561"/>
                  <a:gd name="connsiteX188" fmla="*/ 3494786 w 3692679"/>
                  <a:gd name="connsiteY188" fmla="*/ 3138985 h 4046561"/>
                  <a:gd name="connsiteX189" fmla="*/ 3508434 w 3692679"/>
                  <a:gd name="connsiteY189" fmla="*/ 3098042 h 4046561"/>
                  <a:gd name="connsiteX190" fmla="*/ 3522082 w 3692679"/>
                  <a:gd name="connsiteY190" fmla="*/ 3057098 h 4046561"/>
                  <a:gd name="connsiteX191" fmla="*/ 3528906 w 3692679"/>
                  <a:gd name="connsiteY191" fmla="*/ 3036627 h 4046561"/>
                  <a:gd name="connsiteX192" fmla="*/ 3535730 w 3692679"/>
                  <a:gd name="connsiteY192" fmla="*/ 3009331 h 4046561"/>
                  <a:gd name="connsiteX193" fmla="*/ 3549377 w 3692679"/>
                  <a:gd name="connsiteY193" fmla="*/ 2968388 h 4046561"/>
                  <a:gd name="connsiteX194" fmla="*/ 3576673 w 3692679"/>
                  <a:gd name="connsiteY194" fmla="*/ 2886501 h 4046561"/>
                  <a:gd name="connsiteX195" fmla="*/ 3590321 w 3692679"/>
                  <a:gd name="connsiteY195" fmla="*/ 2838734 h 4046561"/>
                  <a:gd name="connsiteX196" fmla="*/ 3603968 w 3692679"/>
                  <a:gd name="connsiteY196" fmla="*/ 2797791 h 4046561"/>
                  <a:gd name="connsiteX197" fmla="*/ 3610792 w 3692679"/>
                  <a:gd name="connsiteY197" fmla="*/ 2770495 h 4046561"/>
                  <a:gd name="connsiteX198" fmla="*/ 3624440 w 3692679"/>
                  <a:gd name="connsiteY198" fmla="*/ 2729552 h 4046561"/>
                  <a:gd name="connsiteX199" fmla="*/ 3631264 w 3692679"/>
                  <a:gd name="connsiteY199" fmla="*/ 2681785 h 4046561"/>
                  <a:gd name="connsiteX200" fmla="*/ 3638088 w 3692679"/>
                  <a:gd name="connsiteY200" fmla="*/ 2654489 h 4046561"/>
                  <a:gd name="connsiteX201" fmla="*/ 3644912 w 3692679"/>
                  <a:gd name="connsiteY201" fmla="*/ 2593074 h 4046561"/>
                  <a:gd name="connsiteX202" fmla="*/ 3658559 w 3692679"/>
                  <a:gd name="connsiteY202" fmla="*/ 2483892 h 4046561"/>
                  <a:gd name="connsiteX203" fmla="*/ 3665383 w 3692679"/>
                  <a:gd name="connsiteY203" fmla="*/ 2333767 h 4046561"/>
                  <a:gd name="connsiteX204" fmla="*/ 3672207 w 3692679"/>
                  <a:gd name="connsiteY204" fmla="*/ 2272352 h 4046561"/>
                  <a:gd name="connsiteX205" fmla="*/ 3692679 w 3692679"/>
                  <a:gd name="connsiteY205" fmla="*/ 1924334 h 4046561"/>
                  <a:gd name="connsiteX206" fmla="*/ 3685855 w 3692679"/>
                  <a:gd name="connsiteY206" fmla="*/ 1828800 h 4046561"/>
                  <a:gd name="connsiteX207" fmla="*/ 3665383 w 3692679"/>
                  <a:gd name="connsiteY207" fmla="*/ 1760561 h 4046561"/>
                  <a:gd name="connsiteX208" fmla="*/ 3658559 w 3692679"/>
                  <a:gd name="connsiteY208" fmla="*/ 1726442 h 4046561"/>
                  <a:gd name="connsiteX209" fmla="*/ 3651735 w 3692679"/>
                  <a:gd name="connsiteY209" fmla="*/ 1705970 h 4046561"/>
                  <a:gd name="connsiteX210" fmla="*/ 3644912 w 3692679"/>
                  <a:gd name="connsiteY210" fmla="*/ 1726442 h 4046561"/>
                  <a:gd name="connsiteX211" fmla="*/ 3631264 w 3692679"/>
                  <a:gd name="connsiteY211" fmla="*/ 1746913 h 4046561"/>
                  <a:gd name="connsiteX212" fmla="*/ 3597144 w 3692679"/>
                  <a:gd name="connsiteY212" fmla="*/ 1801504 h 4046561"/>
                  <a:gd name="connsiteX213" fmla="*/ 3590321 w 3692679"/>
                  <a:gd name="connsiteY213" fmla="*/ 1821976 h 4046561"/>
                  <a:gd name="connsiteX214" fmla="*/ 3549377 w 3692679"/>
                  <a:gd name="connsiteY214" fmla="*/ 1842448 h 4046561"/>
                  <a:gd name="connsiteX215" fmla="*/ 3501610 w 3692679"/>
                  <a:gd name="connsiteY215" fmla="*/ 1862919 h 4046561"/>
                  <a:gd name="connsiteX216" fmla="*/ 3378780 w 3692679"/>
                  <a:gd name="connsiteY216" fmla="*/ 1835624 h 4046561"/>
                  <a:gd name="connsiteX217" fmla="*/ 3303856 w 3692679"/>
                  <a:gd name="connsiteY217" fmla="*/ 1822129 h 4046561"/>
                  <a:gd name="connsiteX218" fmla="*/ 3310679 w 3692679"/>
                  <a:gd name="connsiteY218" fmla="*/ 1603747 h 4046561"/>
                  <a:gd name="connsiteX219" fmla="*/ 3324329 w 3692679"/>
                  <a:gd name="connsiteY219" fmla="*/ 1562800 h 4046561"/>
                  <a:gd name="connsiteX220" fmla="*/ 3331013 w 3692679"/>
                  <a:gd name="connsiteY220" fmla="*/ 1460310 h 4046561"/>
                  <a:gd name="connsiteX221" fmla="*/ 3303718 w 3692679"/>
                  <a:gd name="connsiteY221" fmla="*/ 1398895 h 4046561"/>
                  <a:gd name="connsiteX222" fmla="*/ 3296894 w 3692679"/>
                  <a:gd name="connsiteY222" fmla="*/ 1378424 h 4046561"/>
                  <a:gd name="connsiteX223" fmla="*/ 3290070 w 3692679"/>
                  <a:gd name="connsiteY223" fmla="*/ 1357952 h 4046561"/>
                  <a:gd name="connsiteX224" fmla="*/ 3071706 w 3692679"/>
                  <a:gd name="connsiteY224" fmla="*/ 1330657 h 4046561"/>
                  <a:gd name="connsiteX225" fmla="*/ 2846518 w 3692679"/>
                  <a:gd name="connsiteY225" fmla="*/ 1337480 h 4046561"/>
                  <a:gd name="connsiteX226" fmla="*/ 2826046 w 3692679"/>
                  <a:gd name="connsiteY226" fmla="*/ 1351128 h 4046561"/>
                  <a:gd name="connsiteX227" fmla="*/ 2812398 w 3692679"/>
                  <a:gd name="connsiteY227" fmla="*/ 1392071 h 4046561"/>
                  <a:gd name="connsiteX228" fmla="*/ 2805574 w 3692679"/>
                  <a:gd name="connsiteY228" fmla="*/ 1419367 h 4046561"/>
                  <a:gd name="connsiteX229" fmla="*/ 2791927 w 3692679"/>
                  <a:gd name="connsiteY229" fmla="*/ 1473958 h 4046561"/>
                  <a:gd name="connsiteX230" fmla="*/ 2785103 w 3692679"/>
                  <a:gd name="connsiteY230" fmla="*/ 1521725 h 4046561"/>
                  <a:gd name="connsiteX231" fmla="*/ 2791927 w 3692679"/>
                  <a:gd name="connsiteY231" fmla="*/ 1705970 h 4046561"/>
                  <a:gd name="connsiteX232" fmla="*/ 2805574 w 3692679"/>
                  <a:gd name="connsiteY232" fmla="*/ 1808328 h 4046561"/>
                  <a:gd name="connsiteX233" fmla="*/ 2798750 w 3692679"/>
                  <a:gd name="connsiteY233" fmla="*/ 1835624 h 4046561"/>
                  <a:gd name="connsiteX234" fmla="*/ 2737335 w 3692679"/>
                  <a:gd name="connsiteY234" fmla="*/ 1828800 h 4046561"/>
                  <a:gd name="connsiteX235" fmla="*/ 2614506 w 3692679"/>
                  <a:gd name="connsiteY235" fmla="*/ 1821976 h 4046561"/>
                  <a:gd name="connsiteX236" fmla="*/ 2348374 w 3692679"/>
                  <a:gd name="connsiteY236" fmla="*/ 1808328 h 4046561"/>
                  <a:gd name="connsiteX237" fmla="*/ 2225638 w 3692679"/>
                  <a:gd name="connsiteY237" fmla="*/ 1815305 h 4046561"/>
                  <a:gd name="connsiteX238" fmla="*/ 2150573 w 3692679"/>
                  <a:gd name="connsiteY238" fmla="*/ 1815305 h 4046561"/>
                  <a:gd name="connsiteX239" fmla="*/ 1979968 w 3692679"/>
                  <a:gd name="connsiteY239" fmla="*/ 1808480 h 4046561"/>
                  <a:gd name="connsiteX240" fmla="*/ 1918470 w 3692679"/>
                  <a:gd name="connsiteY240" fmla="*/ 1753737 h 4046561"/>
                  <a:gd name="connsiteX241" fmla="*/ 1877527 w 3692679"/>
                  <a:gd name="connsiteY241" fmla="*/ 1692322 h 4046561"/>
                  <a:gd name="connsiteX242" fmla="*/ 1863879 w 3692679"/>
                  <a:gd name="connsiteY242" fmla="*/ 1671851 h 4046561"/>
                  <a:gd name="connsiteX243" fmla="*/ 1822935 w 3692679"/>
                  <a:gd name="connsiteY243" fmla="*/ 1630907 h 4046561"/>
                  <a:gd name="connsiteX244" fmla="*/ 1775168 w 3692679"/>
                  <a:gd name="connsiteY244" fmla="*/ 1576316 h 4046561"/>
                  <a:gd name="connsiteX245" fmla="*/ 1720577 w 3692679"/>
                  <a:gd name="connsiteY245" fmla="*/ 1514901 h 4046561"/>
                  <a:gd name="connsiteX246" fmla="*/ 1679634 w 3692679"/>
                  <a:gd name="connsiteY246" fmla="*/ 1487606 h 4046561"/>
                  <a:gd name="connsiteX247" fmla="*/ 1618219 w 3692679"/>
                  <a:gd name="connsiteY247" fmla="*/ 1439839 h 4046561"/>
                  <a:gd name="connsiteX248" fmla="*/ 1577276 w 3692679"/>
                  <a:gd name="connsiteY248" fmla="*/ 1398895 h 4046561"/>
                  <a:gd name="connsiteX249" fmla="*/ 1536333 w 3692679"/>
                  <a:gd name="connsiteY249" fmla="*/ 1371600 h 4046561"/>
                  <a:gd name="connsiteX250" fmla="*/ 1488565 w 3692679"/>
                  <a:gd name="connsiteY250" fmla="*/ 1310185 h 4046561"/>
                  <a:gd name="connsiteX251" fmla="*/ 1468094 w 3692679"/>
                  <a:gd name="connsiteY251" fmla="*/ 1289713 h 4046561"/>
                  <a:gd name="connsiteX252" fmla="*/ 1447622 w 3692679"/>
                  <a:gd name="connsiteY252" fmla="*/ 1282889 h 4046561"/>
                  <a:gd name="connsiteX253" fmla="*/ 1420327 w 3692679"/>
                  <a:gd name="connsiteY253" fmla="*/ 1248770 h 4046561"/>
                  <a:gd name="connsiteX254" fmla="*/ 1393031 w 3692679"/>
                  <a:gd name="connsiteY254" fmla="*/ 1214651 h 4046561"/>
                  <a:gd name="connsiteX255" fmla="*/ 1379383 w 3692679"/>
                  <a:gd name="connsiteY255" fmla="*/ 1194179 h 4046561"/>
                  <a:gd name="connsiteX256" fmla="*/ 1338440 w 3692679"/>
                  <a:gd name="connsiteY256" fmla="*/ 1153236 h 4046561"/>
                  <a:gd name="connsiteX257" fmla="*/ 1304321 w 3692679"/>
                  <a:gd name="connsiteY257" fmla="*/ 1125940 h 4046561"/>
                  <a:gd name="connsiteX258" fmla="*/ 1290673 w 3692679"/>
                  <a:gd name="connsiteY258" fmla="*/ 1098645 h 4046561"/>
                  <a:gd name="connsiteX259" fmla="*/ 1270201 w 3692679"/>
                  <a:gd name="connsiteY259" fmla="*/ 1084997 h 4046561"/>
                  <a:gd name="connsiteX260" fmla="*/ 1242906 w 3692679"/>
                  <a:gd name="connsiteY260" fmla="*/ 1064525 h 4046561"/>
                  <a:gd name="connsiteX261" fmla="*/ 1297551 w 3692679"/>
                  <a:gd name="connsiteY261" fmla="*/ 873530 h 4046561"/>
                  <a:gd name="connsiteX262" fmla="*/ 1345320 w 3692679"/>
                  <a:gd name="connsiteY262" fmla="*/ 743866 h 4046561"/>
                  <a:gd name="connsiteX263" fmla="*/ 1331672 w 3692679"/>
                  <a:gd name="connsiteY263" fmla="*/ 696095 h 4046561"/>
                  <a:gd name="connsiteX264" fmla="*/ 1249782 w 3692679"/>
                  <a:gd name="connsiteY264" fmla="*/ 696095 h 4046561"/>
                  <a:gd name="connsiteX265" fmla="*/ 1113344 w 3692679"/>
                  <a:gd name="connsiteY265" fmla="*/ 621082 h 4046561"/>
                  <a:gd name="connsiteX266" fmla="*/ 949519 w 3692679"/>
                  <a:gd name="connsiteY266" fmla="*/ 545956 h 4046561"/>
                  <a:gd name="connsiteX267" fmla="*/ 846197 w 3692679"/>
                  <a:gd name="connsiteY267" fmla="*/ 484536 h 4046561"/>
                  <a:gd name="connsiteX268" fmla="*/ 772090 w 3692679"/>
                  <a:gd name="connsiteY268" fmla="*/ 450415 h 4046561"/>
                  <a:gd name="connsiteX269" fmla="*/ 717496 w 3692679"/>
                  <a:gd name="connsiteY269" fmla="*/ 429940 h 4046561"/>
                  <a:gd name="connsiteX270" fmla="*/ 662904 w 3692679"/>
                  <a:gd name="connsiteY270" fmla="*/ 388994 h 4046561"/>
                  <a:gd name="connsiteX271" fmla="*/ 642430 w 3692679"/>
                  <a:gd name="connsiteY271" fmla="*/ 375345 h 4046561"/>
                  <a:gd name="connsiteX272" fmla="*/ 574189 w 3692679"/>
                  <a:gd name="connsiteY272" fmla="*/ 368521 h 4046561"/>
                  <a:gd name="connsiteX273" fmla="*/ 560564 w 3692679"/>
                  <a:gd name="connsiteY273" fmla="*/ 354900 h 4046561"/>
                  <a:gd name="connsiteX274" fmla="*/ 669728 w 3692679"/>
                  <a:gd name="connsiteY274" fmla="*/ 163787 h 4046561"/>
                  <a:gd name="connsiteX275" fmla="*/ 642457 w 3692679"/>
                  <a:gd name="connsiteY275" fmla="*/ 109204 h 4046561"/>
                  <a:gd name="connsiteX276" fmla="*/ 581060 w 3692679"/>
                  <a:gd name="connsiteY276" fmla="*/ 68261 h 4046561"/>
                  <a:gd name="connsiteX277" fmla="*/ 512772 w 3692679"/>
                  <a:gd name="connsiteY277" fmla="*/ 34122 h 4046561"/>
                  <a:gd name="connsiteX278" fmla="*/ 451335 w 3692679"/>
                  <a:gd name="connsiteY278" fmla="*/ 27295 h 4046561"/>
                  <a:gd name="connsiteX279" fmla="*/ 444512 w 3692679"/>
                  <a:gd name="connsiteY279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40 w 3692679"/>
                  <a:gd name="connsiteY42" fmla="*/ 1160060 h 4046561"/>
                  <a:gd name="connsiteX43" fmla="*/ 894888 w 3692679"/>
                  <a:gd name="connsiteY43" fmla="*/ 1180531 h 4046561"/>
                  <a:gd name="connsiteX44" fmla="*/ 915359 w 3692679"/>
                  <a:gd name="connsiteY44" fmla="*/ 1194179 h 4046561"/>
                  <a:gd name="connsiteX45" fmla="*/ 935831 w 3692679"/>
                  <a:gd name="connsiteY45" fmla="*/ 1214651 h 4046561"/>
                  <a:gd name="connsiteX46" fmla="*/ 949479 w 3692679"/>
                  <a:gd name="connsiteY46" fmla="*/ 1276066 h 4046561"/>
                  <a:gd name="connsiteX47" fmla="*/ 956303 w 3692679"/>
                  <a:gd name="connsiteY47" fmla="*/ 1296537 h 4046561"/>
                  <a:gd name="connsiteX48" fmla="*/ 963127 w 3692679"/>
                  <a:gd name="connsiteY48" fmla="*/ 1323833 h 4046561"/>
                  <a:gd name="connsiteX49" fmla="*/ 976774 w 3692679"/>
                  <a:gd name="connsiteY49" fmla="*/ 1364776 h 4046561"/>
                  <a:gd name="connsiteX50" fmla="*/ 990422 w 3692679"/>
                  <a:gd name="connsiteY50" fmla="*/ 1405719 h 4046561"/>
                  <a:gd name="connsiteX51" fmla="*/ 1010894 w 3692679"/>
                  <a:gd name="connsiteY51" fmla="*/ 1467134 h 4046561"/>
                  <a:gd name="connsiteX52" fmla="*/ 1017718 w 3692679"/>
                  <a:gd name="connsiteY52" fmla="*/ 1487606 h 4046561"/>
                  <a:gd name="connsiteX53" fmla="*/ 1010894 w 3692679"/>
                  <a:gd name="connsiteY53" fmla="*/ 1624083 h 4046561"/>
                  <a:gd name="connsiteX54" fmla="*/ 997246 w 3692679"/>
                  <a:gd name="connsiteY54" fmla="*/ 1665027 h 4046561"/>
                  <a:gd name="connsiteX55" fmla="*/ 990422 w 3692679"/>
                  <a:gd name="connsiteY55" fmla="*/ 1685498 h 4046561"/>
                  <a:gd name="connsiteX56" fmla="*/ 1010894 w 3692679"/>
                  <a:gd name="connsiteY56" fmla="*/ 1760561 h 4046561"/>
                  <a:gd name="connsiteX57" fmla="*/ 1051837 w 3692679"/>
                  <a:gd name="connsiteY57" fmla="*/ 1821976 h 4046561"/>
                  <a:gd name="connsiteX58" fmla="*/ 1072309 w 3692679"/>
                  <a:gd name="connsiteY58" fmla="*/ 1835624 h 4046561"/>
                  <a:gd name="connsiteX59" fmla="*/ 1079133 w 3692679"/>
                  <a:gd name="connsiteY59" fmla="*/ 1856095 h 4046561"/>
                  <a:gd name="connsiteX60" fmla="*/ 1120076 w 3692679"/>
                  <a:gd name="connsiteY60" fmla="*/ 1890215 h 4046561"/>
                  <a:gd name="connsiteX61" fmla="*/ 1140547 w 3692679"/>
                  <a:gd name="connsiteY61" fmla="*/ 1910686 h 4046561"/>
                  <a:gd name="connsiteX62" fmla="*/ 1161019 w 3692679"/>
                  <a:gd name="connsiteY62" fmla="*/ 1924334 h 4046561"/>
                  <a:gd name="connsiteX63" fmla="*/ 1181491 w 3692679"/>
                  <a:gd name="connsiteY63" fmla="*/ 1944806 h 4046561"/>
                  <a:gd name="connsiteX64" fmla="*/ 1201962 w 3692679"/>
                  <a:gd name="connsiteY64" fmla="*/ 1951630 h 4046561"/>
                  <a:gd name="connsiteX65" fmla="*/ 1236082 w 3692679"/>
                  <a:gd name="connsiteY65" fmla="*/ 1985749 h 4046561"/>
                  <a:gd name="connsiteX66" fmla="*/ 1249730 w 3692679"/>
                  <a:gd name="connsiteY66" fmla="*/ 2006221 h 4046561"/>
                  <a:gd name="connsiteX67" fmla="*/ 1270201 w 3692679"/>
                  <a:gd name="connsiteY67" fmla="*/ 2047164 h 4046561"/>
                  <a:gd name="connsiteX68" fmla="*/ 1277025 w 3692679"/>
                  <a:gd name="connsiteY68" fmla="*/ 2067636 h 4046561"/>
                  <a:gd name="connsiteX69" fmla="*/ 1304321 w 3692679"/>
                  <a:gd name="connsiteY69" fmla="*/ 2108579 h 4046561"/>
                  <a:gd name="connsiteX70" fmla="*/ 1324792 w 3692679"/>
                  <a:gd name="connsiteY70" fmla="*/ 2149522 h 4046561"/>
                  <a:gd name="connsiteX71" fmla="*/ 1331616 w 3692679"/>
                  <a:gd name="connsiteY71" fmla="*/ 2169994 h 4046561"/>
                  <a:gd name="connsiteX72" fmla="*/ 1352088 w 3692679"/>
                  <a:gd name="connsiteY72" fmla="*/ 2183642 h 4046561"/>
                  <a:gd name="connsiteX73" fmla="*/ 1358912 w 3692679"/>
                  <a:gd name="connsiteY73" fmla="*/ 2204113 h 4046561"/>
                  <a:gd name="connsiteX74" fmla="*/ 1379383 w 3692679"/>
                  <a:gd name="connsiteY74" fmla="*/ 2210937 h 4046561"/>
                  <a:gd name="connsiteX75" fmla="*/ 1420327 w 3692679"/>
                  <a:gd name="connsiteY75" fmla="*/ 2238233 h 4046561"/>
                  <a:gd name="connsiteX76" fmla="*/ 1440798 w 3692679"/>
                  <a:gd name="connsiteY76" fmla="*/ 2245057 h 4046561"/>
                  <a:gd name="connsiteX77" fmla="*/ 1502213 w 3692679"/>
                  <a:gd name="connsiteY77" fmla="*/ 2279176 h 4046561"/>
                  <a:gd name="connsiteX78" fmla="*/ 1563628 w 3692679"/>
                  <a:gd name="connsiteY78" fmla="*/ 2320119 h 4046561"/>
                  <a:gd name="connsiteX79" fmla="*/ 1584100 w 3692679"/>
                  <a:gd name="connsiteY79" fmla="*/ 2333767 h 4046561"/>
                  <a:gd name="connsiteX80" fmla="*/ 1604571 w 3692679"/>
                  <a:gd name="connsiteY80" fmla="*/ 2340591 h 4046561"/>
                  <a:gd name="connsiteX81" fmla="*/ 1618219 w 3692679"/>
                  <a:gd name="connsiteY81" fmla="*/ 2361063 h 4046561"/>
                  <a:gd name="connsiteX82" fmla="*/ 1638691 w 3692679"/>
                  <a:gd name="connsiteY82" fmla="*/ 2367886 h 4046561"/>
                  <a:gd name="connsiteX83" fmla="*/ 1679634 w 3692679"/>
                  <a:gd name="connsiteY83" fmla="*/ 2395182 h 4046561"/>
                  <a:gd name="connsiteX84" fmla="*/ 1700106 w 3692679"/>
                  <a:gd name="connsiteY84" fmla="*/ 2408830 h 4046561"/>
                  <a:gd name="connsiteX85" fmla="*/ 1727401 w 3692679"/>
                  <a:gd name="connsiteY85" fmla="*/ 2429301 h 4046561"/>
                  <a:gd name="connsiteX86" fmla="*/ 1768344 w 3692679"/>
                  <a:gd name="connsiteY86" fmla="*/ 2456597 h 4046561"/>
                  <a:gd name="connsiteX87" fmla="*/ 1829759 w 3692679"/>
                  <a:gd name="connsiteY87" fmla="*/ 2497540 h 4046561"/>
                  <a:gd name="connsiteX88" fmla="*/ 1850231 w 3692679"/>
                  <a:gd name="connsiteY88" fmla="*/ 2511188 h 4046561"/>
                  <a:gd name="connsiteX89" fmla="*/ 1870703 w 3692679"/>
                  <a:gd name="connsiteY89" fmla="*/ 2531660 h 4046561"/>
                  <a:gd name="connsiteX90" fmla="*/ 1891174 w 3692679"/>
                  <a:gd name="connsiteY90" fmla="*/ 2538483 h 4046561"/>
                  <a:gd name="connsiteX91" fmla="*/ 1938941 w 3692679"/>
                  <a:gd name="connsiteY91" fmla="*/ 2572603 h 4046561"/>
                  <a:gd name="connsiteX92" fmla="*/ 1979885 w 3692679"/>
                  <a:gd name="connsiteY92" fmla="*/ 2599898 h 4046561"/>
                  <a:gd name="connsiteX93" fmla="*/ 2020828 w 3692679"/>
                  <a:gd name="connsiteY93" fmla="*/ 2627194 h 4046561"/>
                  <a:gd name="connsiteX94" fmla="*/ 2061771 w 3692679"/>
                  <a:gd name="connsiteY94" fmla="*/ 2640842 h 4046561"/>
                  <a:gd name="connsiteX95" fmla="*/ 2102715 w 3692679"/>
                  <a:gd name="connsiteY95" fmla="*/ 2654489 h 4046561"/>
                  <a:gd name="connsiteX96" fmla="*/ 2123186 w 3692679"/>
                  <a:gd name="connsiteY96" fmla="*/ 2661313 h 4046561"/>
                  <a:gd name="connsiteX97" fmla="*/ 2150482 w 3692679"/>
                  <a:gd name="connsiteY97" fmla="*/ 2668137 h 4046561"/>
                  <a:gd name="connsiteX98" fmla="*/ 2170953 w 3692679"/>
                  <a:gd name="connsiteY98" fmla="*/ 2674961 h 4046561"/>
                  <a:gd name="connsiteX99" fmla="*/ 2211897 w 3692679"/>
                  <a:gd name="connsiteY99" fmla="*/ 2681785 h 4046561"/>
                  <a:gd name="connsiteX100" fmla="*/ 2280135 w 3692679"/>
                  <a:gd name="connsiteY100" fmla="*/ 2702257 h 4046561"/>
                  <a:gd name="connsiteX101" fmla="*/ 2321079 w 3692679"/>
                  <a:gd name="connsiteY101" fmla="*/ 2715904 h 4046561"/>
                  <a:gd name="connsiteX102" fmla="*/ 2362022 w 3692679"/>
                  <a:gd name="connsiteY102" fmla="*/ 2729552 h 4046561"/>
                  <a:gd name="connsiteX103" fmla="*/ 2382494 w 3692679"/>
                  <a:gd name="connsiteY103" fmla="*/ 2736376 h 4046561"/>
                  <a:gd name="connsiteX104" fmla="*/ 2402965 w 3692679"/>
                  <a:gd name="connsiteY104" fmla="*/ 2750024 h 4046561"/>
                  <a:gd name="connsiteX105" fmla="*/ 2423437 w 3692679"/>
                  <a:gd name="connsiteY105" fmla="*/ 2756848 h 4046561"/>
                  <a:gd name="connsiteX106" fmla="*/ 2464380 w 3692679"/>
                  <a:gd name="connsiteY106" fmla="*/ 2784143 h 4046561"/>
                  <a:gd name="connsiteX107" fmla="*/ 2525795 w 3692679"/>
                  <a:gd name="connsiteY107" fmla="*/ 2825086 h 4046561"/>
                  <a:gd name="connsiteX108" fmla="*/ 2546267 w 3692679"/>
                  <a:gd name="connsiteY108" fmla="*/ 2838734 h 4046561"/>
                  <a:gd name="connsiteX109" fmla="*/ 2573562 w 3692679"/>
                  <a:gd name="connsiteY109" fmla="*/ 2852382 h 4046561"/>
                  <a:gd name="connsiteX110" fmla="*/ 2614506 w 3692679"/>
                  <a:gd name="connsiteY110" fmla="*/ 2879677 h 4046561"/>
                  <a:gd name="connsiteX111" fmla="*/ 2634977 w 3692679"/>
                  <a:gd name="connsiteY111" fmla="*/ 2900149 h 4046561"/>
                  <a:gd name="connsiteX112" fmla="*/ 2655449 w 3692679"/>
                  <a:gd name="connsiteY112" fmla="*/ 2913797 h 4046561"/>
                  <a:gd name="connsiteX113" fmla="*/ 2662273 w 3692679"/>
                  <a:gd name="connsiteY113" fmla="*/ 2934268 h 4046561"/>
                  <a:gd name="connsiteX114" fmla="*/ 2675921 w 3692679"/>
                  <a:gd name="connsiteY114" fmla="*/ 2954740 h 4046561"/>
                  <a:gd name="connsiteX115" fmla="*/ 2696392 w 3692679"/>
                  <a:gd name="connsiteY115" fmla="*/ 2995683 h 4046561"/>
                  <a:gd name="connsiteX116" fmla="*/ 2703216 w 3692679"/>
                  <a:gd name="connsiteY116" fmla="*/ 3016155 h 4046561"/>
                  <a:gd name="connsiteX117" fmla="*/ 2723688 w 3692679"/>
                  <a:gd name="connsiteY117" fmla="*/ 3057098 h 4046561"/>
                  <a:gd name="connsiteX118" fmla="*/ 2716864 w 3692679"/>
                  <a:gd name="connsiteY118" fmla="*/ 3118513 h 4046561"/>
                  <a:gd name="connsiteX119" fmla="*/ 2703216 w 3692679"/>
                  <a:gd name="connsiteY119" fmla="*/ 3166280 h 4046561"/>
                  <a:gd name="connsiteX120" fmla="*/ 2696392 w 3692679"/>
                  <a:gd name="connsiteY120" fmla="*/ 3193576 h 4046561"/>
                  <a:gd name="connsiteX121" fmla="*/ 2682744 w 3692679"/>
                  <a:gd name="connsiteY121" fmla="*/ 3234519 h 4046561"/>
                  <a:gd name="connsiteX122" fmla="*/ 2669097 w 3692679"/>
                  <a:gd name="connsiteY122" fmla="*/ 3254991 h 4046561"/>
                  <a:gd name="connsiteX123" fmla="*/ 2662273 w 3692679"/>
                  <a:gd name="connsiteY123" fmla="*/ 3275463 h 4046561"/>
                  <a:gd name="connsiteX124" fmla="*/ 2641801 w 3692679"/>
                  <a:gd name="connsiteY124" fmla="*/ 3295934 h 4046561"/>
                  <a:gd name="connsiteX125" fmla="*/ 2594034 w 3692679"/>
                  <a:gd name="connsiteY125" fmla="*/ 3323230 h 4046561"/>
                  <a:gd name="connsiteX126" fmla="*/ 2634977 w 3692679"/>
                  <a:gd name="connsiteY126" fmla="*/ 3357349 h 4046561"/>
                  <a:gd name="connsiteX127" fmla="*/ 2655449 w 3692679"/>
                  <a:gd name="connsiteY127" fmla="*/ 3364173 h 4046561"/>
                  <a:gd name="connsiteX128" fmla="*/ 2675921 w 3692679"/>
                  <a:gd name="connsiteY128" fmla="*/ 3377821 h 4046561"/>
                  <a:gd name="connsiteX129" fmla="*/ 2696392 w 3692679"/>
                  <a:gd name="connsiteY129" fmla="*/ 3384645 h 4046561"/>
                  <a:gd name="connsiteX130" fmla="*/ 2757807 w 3692679"/>
                  <a:gd name="connsiteY130" fmla="*/ 3418764 h 4046561"/>
                  <a:gd name="connsiteX131" fmla="*/ 2778279 w 3692679"/>
                  <a:gd name="connsiteY131" fmla="*/ 3432412 h 4046561"/>
                  <a:gd name="connsiteX132" fmla="*/ 2798750 w 3692679"/>
                  <a:gd name="connsiteY132" fmla="*/ 3439236 h 4046561"/>
                  <a:gd name="connsiteX133" fmla="*/ 2839694 w 3692679"/>
                  <a:gd name="connsiteY133" fmla="*/ 3466531 h 4046561"/>
                  <a:gd name="connsiteX134" fmla="*/ 2880637 w 3692679"/>
                  <a:gd name="connsiteY134" fmla="*/ 3480179 h 4046561"/>
                  <a:gd name="connsiteX135" fmla="*/ 2921580 w 3692679"/>
                  <a:gd name="connsiteY135" fmla="*/ 3500651 h 4046561"/>
                  <a:gd name="connsiteX136" fmla="*/ 2948876 w 3692679"/>
                  <a:gd name="connsiteY136" fmla="*/ 3493827 h 4046561"/>
                  <a:gd name="connsiteX137" fmla="*/ 2969347 w 3692679"/>
                  <a:gd name="connsiteY137" fmla="*/ 3480179 h 4046561"/>
                  <a:gd name="connsiteX138" fmla="*/ 2989819 w 3692679"/>
                  <a:gd name="connsiteY138" fmla="*/ 3473355 h 4046561"/>
                  <a:gd name="connsiteX139" fmla="*/ 3023938 w 3692679"/>
                  <a:gd name="connsiteY139" fmla="*/ 3446060 h 4046561"/>
                  <a:gd name="connsiteX140" fmla="*/ 3064882 w 3692679"/>
                  <a:gd name="connsiteY140" fmla="*/ 3411940 h 4046561"/>
                  <a:gd name="connsiteX141" fmla="*/ 3071706 w 3692679"/>
                  <a:gd name="connsiteY141" fmla="*/ 3391468 h 4046561"/>
                  <a:gd name="connsiteX142" fmla="*/ 3092177 w 3692679"/>
                  <a:gd name="connsiteY142" fmla="*/ 3370997 h 4046561"/>
                  <a:gd name="connsiteX143" fmla="*/ 3105825 w 3692679"/>
                  <a:gd name="connsiteY143" fmla="*/ 3350525 h 4046561"/>
                  <a:gd name="connsiteX144" fmla="*/ 3119473 w 3692679"/>
                  <a:gd name="connsiteY144" fmla="*/ 3370997 h 4046561"/>
                  <a:gd name="connsiteX145" fmla="*/ 3126297 w 3692679"/>
                  <a:gd name="connsiteY145" fmla="*/ 3391468 h 4046561"/>
                  <a:gd name="connsiteX146" fmla="*/ 3167240 w 3692679"/>
                  <a:gd name="connsiteY146" fmla="*/ 3418764 h 4046561"/>
                  <a:gd name="connsiteX147" fmla="*/ 3187712 w 3692679"/>
                  <a:gd name="connsiteY147" fmla="*/ 3432412 h 4046561"/>
                  <a:gd name="connsiteX148" fmla="*/ 3228655 w 3692679"/>
                  <a:gd name="connsiteY148" fmla="*/ 3405116 h 4046561"/>
                  <a:gd name="connsiteX149" fmla="*/ 3242303 w 3692679"/>
                  <a:gd name="connsiteY149" fmla="*/ 3425588 h 4046561"/>
                  <a:gd name="connsiteX150" fmla="*/ 3283246 w 3692679"/>
                  <a:gd name="connsiteY150" fmla="*/ 3459707 h 4046561"/>
                  <a:gd name="connsiteX151" fmla="*/ 3310541 w 3692679"/>
                  <a:gd name="connsiteY151" fmla="*/ 3500651 h 4046561"/>
                  <a:gd name="connsiteX152" fmla="*/ 3296894 w 3692679"/>
                  <a:gd name="connsiteY152" fmla="*/ 3521122 h 4046561"/>
                  <a:gd name="connsiteX153" fmla="*/ 3283246 w 3692679"/>
                  <a:gd name="connsiteY153" fmla="*/ 3562066 h 4046561"/>
                  <a:gd name="connsiteX154" fmla="*/ 3269598 w 3692679"/>
                  <a:gd name="connsiteY154" fmla="*/ 3582537 h 4046561"/>
                  <a:gd name="connsiteX155" fmla="*/ 3262774 w 3692679"/>
                  <a:gd name="connsiteY155" fmla="*/ 3603009 h 4046561"/>
                  <a:gd name="connsiteX156" fmla="*/ 3290070 w 3692679"/>
                  <a:gd name="connsiteY156" fmla="*/ 3650776 h 4046561"/>
                  <a:gd name="connsiteX157" fmla="*/ 3310541 w 3692679"/>
                  <a:gd name="connsiteY157" fmla="*/ 3664424 h 4046561"/>
                  <a:gd name="connsiteX158" fmla="*/ 3351485 w 3692679"/>
                  <a:gd name="connsiteY158" fmla="*/ 3691719 h 4046561"/>
                  <a:gd name="connsiteX159" fmla="*/ 3371956 w 3692679"/>
                  <a:gd name="connsiteY159" fmla="*/ 3705367 h 4046561"/>
                  <a:gd name="connsiteX160" fmla="*/ 3378780 w 3692679"/>
                  <a:gd name="connsiteY160" fmla="*/ 3725839 h 4046561"/>
                  <a:gd name="connsiteX161" fmla="*/ 3392428 w 3692679"/>
                  <a:gd name="connsiteY161" fmla="*/ 3746310 h 4046561"/>
                  <a:gd name="connsiteX162" fmla="*/ 3412900 w 3692679"/>
                  <a:gd name="connsiteY162" fmla="*/ 3814549 h 4046561"/>
                  <a:gd name="connsiteX163" fmla="*/ 3426547 w 3692679"/>
                  <a:gd name="connsiteY163" fmla="*/ 3903260 h 4046561"/>
                  <a:gd name="connsiteX164" fmla="*/ 3460667 w 3692679"/>
                  <a:gd name="connsiteY164" fmla="*/ 3937379 h 4046561"/>
                  <a:gd name="connsiteX165" fmla="*/ 3501610 w 3692679"/>
                  <a:gd name="connsiteY165" fmla="*/ 3978322 h 4046561"/>
                  <a:gd name="connsiteX166" fmla="*/ 3542553 w 3692679"/>
                  <a:gd name="connsiteY166" fmla="*/ 4012442 h 4046561"/>
                  <a:gd name="connsiteX167" fmla="*/ 3583497 w 3692679"/>
                  <a:gd name="connsiteY167" fmla="*/ 4046561 h 4046561"/>
                  <a:gd name="connsiteX168" fmla="*/ 3603968 w 3692679"/>
                  <a:gd name="connsiteY168" fmla="*/ 4005618 h 4046561"/>
                  <a:gd name="connsiteX169" fmla="*/ 3590321 w 3692679"/>
                  <a:gd name="connsiteY169" fmla="*/ 3957851 h 4046561"/>
                  <a:gd name="connsiteX170" fmla="*/ 3576673 w 3692679"/>
                  <a:gd name="connsiteY170" fmla="*/ 3910083 h 4046561"/>
                  <a:gd name="connsiteX171" fmla="*/ 3563025 w 3692679"/>
                  <a:gd name="connsiteY171" fmla="*/ 3889612 h 4046561"/>
                  <a:gd name="connsiteX172" fmla="*/ 3535730 w 3692679"/>
                  <a:gd name="connsiteY172" fmla="*/ 3828197 h 4046561"/>
                  <a:gd name="connsiteX173" fmla="*/ 3515258 w 3692679"/>
                  <a:gd name="connsiteY173" fmla="*/ 3780430 h 4046561"/>
                  <a:gd name="connsiteX174" fmla="*/ 3501610 w 3692679"/>
                  <a:gd name="connsiteY174" fmla="*/ 3759958 h 4046561"/>
                  <a:gd name="connsiteX175" fmla="*/ 3487962 w 3692679"/>
                  <a:gd name="connsiteY175" fmla="*/ 3719015 h 4046561"/>
                  <a:gd name="connsiteX176" fmla="*/ 3474315 w 3692679"/>
                  <a:gd name="connsiteY176" fmla="*/ 3678071 h 4046561"/>
                  <a:gd name="connsiteX177" fmla="*/ 3467491 w 3692679"/>
                  <a:gd name="connsiteY177" fmla="*/ 3650776 h 4046561"/>
                  <a:gd name="connsiteX178" fmla="*/ 3447019 w 3692679"/>
                  <a:gd name="connsiteY178" fmla="*/ 3589361 h 4046561"/>
                  <a:gd name="connsiteX179" fmla="*/ 3433371 w 3692679"/>
                  <a:gd name="connsiteY179" fmla="*/ 3541594 h 4046561"/>
                  <a:gd name="connsiteX180" fmla="*/ 3419724 w 3692679"/>
                  <a:gd name="connsiteY180" fmla="*/ 3411940 h 4046561"/>
                  <a:gd name="connsiteX181" fmla="*/ 3426547 w 3692679"/>
                  <a:gd name="connsiteY181" fmla="*/ 3309582 h 4046561"/>
                  <a:gd name="connsiteX182" fmla="*/ 3433371 w 3692679"/>
                  <a:gd name="connsiteY182" fmla="*/ 3282286 h 4046561"/>
                  <a:gd name="connsiteX183" fmla="*/ 3447019 w 3692679"/>
                  <a:gd name="connsiteY183" fmla="*/ 3241343 h 4046561"/>
                  <a:gd name="connsiteX184" fmla="*/ 3453843 w 3692679"/>
                  <a:gd name="connsiteY184" fmla="*/ 3220871 h 4046561"/>
                  <a:gd name="connsiteX185" fmla="*/ 3467491 w 3692679"/>
                  <a:gd name="connsiteY185" fmla="*/ 3200400 h 4046561"/>
                  <a:gd name="connsiteX186" fmla="*/ 3481138 w 3692679"/>
                  <a:gd name="connsiteY186" fmla="*/ 3159457 h 4046561"/>
                  <a:gd name="connsiteX187" fmla="*/ 3494786 w 3692679"/>
                  <a:gd name="connsiteY187" fmla="*/ 3138985 h 4046561"/>
                  <a:gd name="connsiteX188" fmla="*/ 3508434 w 3692679"/>
                  <a:gd name="connsiteY188" fmla="*/ 3098042 h 4046561"/>
                  <a:gd name="connsiteX189" fmla="*/ 3522082 w 3692679"/>
                  <a:gd name="connsiteY189" fmla="*/ 3057098 h 4046561"/>
                  <a:gd name="connsiteX190" fmla="*/ 3528906 w 3692679"/>
                  <a:gd name="connsiteY190" fmla="*/ 3036627 h 4046561"/>
                  <a:gd name="connsiteX191" fmla="*/ 3535730 w 3692679"/>
                  <a:gd name="connsiteY191" fmla="*/ 3009331 h 4046561"/>
                  <a:gd name="connsiteX192" fmla="*/ 3549377 w 3692679"/>
                  <a:gd name="connsiteY192" fmla="*/ 2968388 h 4046561"/>
                  <a:gd name="connsiteX193" fmla="*/ 3576673 w 3692679"/>
                  <a:gd name="connsiteY193" fmla="*/ 2886501 h 4046561"/>
                  <a:gd name="connsiteX194" fmla="*/ 3590321 w 3692679"/>
                  <a:gd name="connsiteY194" fmla="*/ 2838734 h 4046561"/>
                  <a:gd name="connsiteX195" fmla="*/ 3603968 w 3692679"/>
                  <a:gd name="connsiteY195" fmla="*/ 2797791 h 4046561"/>
                  <a:gd name="connsiteX196" fmla="*/ 3610792 w 3692679"/>
                  <a:gd name="connsiteY196" fmla="*/ 2770495 h 4046561"/>
                  <a:gd name="connsiteX197" fmla="*/ 3624440 w 3692679"/>
                  <a:gd name="connsiteY197" fmla="*/ 2729552 h 4046561"/>
                  <a:gd name="connsiteX198" fmla="*/ 3631264 w 3692679"/>
                  <a:gd name="connsiteY198" fmla="*/ 2681785 h 4046561"/>
                  <a:gd name="connsiteX199" fmla="*/ 3638088 w 3692679"/>
                  <a:gd name="connsiteY199" fmla="*/ 2654489 h 4046561"/>
                  <a:gd name="connsiteX200" fmla="*/ 3644912 w 3692679"/>
                  <a:gd name="connsiteY200" fmla="*/ 2593074 h 4046561"/>
                  <a:gd name="connsiteX201" fmla="*/ 3658559 w 3692679"/>
                  <a:gd name="connsiteY201" fmla="*/ 2483892 h 4046561"/>
                  <a:gd name="connsiteX202" fmla="*/ 3665383 w 3692679"/>
                  <a:gd name="connsiteY202" fmla="*/ 2333767 h 4046561"/>
                  <a:gd name="connsiteX203" fmla="*/ 3672207 w 3692679"/>
                  <a:gd name="connsiteY203" fmla="*/ 2272352 h 4046561"/>
                  <a:gd name="connsiteX204" fmla="*/ 3692679 w 3692679"/>
                  <a:gd name="connsiteY204" fmla="*/ 1924334 h 4046561"/>
                  <a:gd name="connsiteX205" fmla="*/ 3685855 w 3692679"/>
                  <a:gd name="connsiteY205" fmla="*/ 1828800 h 4046561"/>
                  <a:gd name="connsiteX206" fmla="*/ 3665383 w 3692679"/>
                  <a:gd name="connsiteY206" fmla="*/ 1760561 h 4046561"/>
                  <a:gd name="connsiteX207" fmla="*/ 3658559 w 3692679"/>
                  <a:gd name="connsiteY207" fmla="*/ 1726442 h 4046561"/>
                  <a:gd name="connsiteX208" fmla="*/ 3651735 w 3692679"/>
                  <a:gd name="connsiteY208" fmla="*/ 1705970 h 4046561"/>
                  <a:gd name="connsiteX209" fmla="*/ 3644912 w 3692679"/>
                  <a:gd name="connsiteY209" fmla="*/ 1726442 h 4046561"/>
                  <a:gd name="connsiteX210" fmla="*/ 3631264 w 3692679"/>
                  <a:gd name="connsiteY210" fmla="*/ 1746913 h 4046561"/>
                  <a:gd name="connsiteX211" fmla="*/ 3597144 w 3692679"/>
                  <a:gd name="connsiteY211" fmla="*/ 1801504 h 4046561"/>
                  <a:gd name="connsiteX212" fmla="*/ 3590321 w 3692679"/>
                  <a:gd name="connsiteY212" fmla="*/ 1821976 h 4046561"/>
                  <a:gd name="connsiteX213" fmla="*/ 3549377 w 3692679"/>
                  <a:gd name="connsiteY213" fmla="*/ 1842448 h 4046561"/>
                  <a:gd name="connsiteX214" fmla="*/ 3501610 w 3692679"/>
                  <a:gd name="connsiteY214" fmla="*/ 1862919 h 4046561"/>
                  <a:gd name="connsiteX215" fmla="*/ 3378780 w 3692679"/>
                  <a:gd name="connsiteY215" fmla="*/ 1835624 h 4046561"/>
                  <a:gd name="connsiteX216" fmla="*/ 3303856 w 3692679"/>
                  <a:gd name="connsiteY216" fmla="*/ 1822129 h 4046561"/>
                  <a:gd name="connsiteX217" fmla="*/ 3310679 w 3692679"/>
                  <a:gd name="connsiteY217" fmla="*/ 1603747 h 4046561"/>
                  <a:gd name="connsiteX218" fmla="*/ 3324329 w 3692679"/>
                  <a:gd name="connsiteY218" fmla="*/ 1562800 h 4046561"/>
                  <a:gd name="connsiteX219" fmla="*/ 3331013 w 3692679"/>
                  <a:gd name="connsiteY219" fmla="*/ 1460310 h 4046561"/>
                  <a:gd name="connsiteX220" fmla="*/ 3303718 w 3692679"/>
                  <a:gd name="connsiteY220" fmla="*/ 1398895 h 4046561"/>
                  <a:gd name="connsiteX221" fmla="*/ 3296894 w 3692679"/>
                  <a:gd name="connsiteY221" fmla="*/ 1378424 h 4046561"/>
                  <a:gd name="connsiteX222" fmla="*/ 3290070 w 3692679"/>
                  <a:gd name="connsiteY222" fmla="*/ 1357952 h 4046561"/>
                  <a:gd name="connsiteX223" fmla="*/ 3071706 w 3692679"/>
                  <a:gd name="connsiteY223" fmla="*/ 1330657 h 4046561"/>
                  <a:gd name="connsiteX224" fmla="*/ 2846518 w 3692679"/>
                  <a:gd name="connsiteY224" fmla="*/ 1337480 h 4046561"/>
                  <a:gd name="connsiteX225" fmla="*/ 2826046 w 3692679"/>
                  <a:gd name="connsiteY225" fmla="*/ 1351128 h 4046561"/>
                  <a:gd name="connsiteX226" fmla="*/ 2812398 w 3692679"/>
                  <a:gd name="connsiteY226" fmla="*/ 1392071 h 4046561"/>
                  <a:gd name="connsiteX227" fmla="*/ 2805574 w 3692679"/>
                  <a:gd name="connsiteY227" fmla="*/ 1419367 h 4046561"/>
                  <a:gd name="connsiteX228" fmla="*/ 2791927 w 3692679"/>
                  <a:gd name="connsiteY228" fmla="*/ 1473958 h 4046561"/>
                  <a:gd name="connsiteX229" fmla="*/ 2785103 w 3692679"/>
                  <a:gd name="connsiteY229" fmla="*/ 1521725 h 4046561"/>
                  <a:gd name="connsiteX230" fmla="*/ 2791927 w 3692679"/>
                  <a:gd name="connsiteY230" fmla="*/ 1705970 h 4046561"/>
                  <a:gd name="connsiteX231" fmla="*/ 2805574 w 3692679"/>
                  <a:gd name="connsiteY231" fmla="*/ 1808328 h 4046561"/>
                  <a:gd name="connsiteX232" fmla="*/ 2798750 w 3692679"/>
                  <a:gd name="connsiteY232" fmla="*/ 1835624 h 4046561"/>
                  <a:gd name="connsiteX233" fmla="*/ 2737335 w 3692679"/>
                  <a:gd name="connsiteY233" fmla="*/ 1828800 h 4046561"/>
                  <a:gd name="connsiteX234" fmla="*/ 2614506 w 3692679"/>
                  <a:gd name="connsiteY234" fmla="*/ 1821976 h 4046561"/>
                  <a:gd name="connsiteX235" fmla="*/ 2348374 w 3692679"/>
                  <a:gd name="connsiteY235" fmla="*/ 1808328 h 4046561"/>
                  <a:gd name="connsiteX236" fmla="*/ 2225638 w 3692679"/>
                  <a:gd name="connsiteY236" fmla="*/ 1815305 h 4046561"/>
                  <a:gd name="connsiteX237" fmla="*/ 2150573 w 3692679"/>
                  <a:gd name="connsiteY237" fmla="*/ 1815305 h 4046561"/>
                  <a:gd name="connsiteX238" fmla="*/ 1979968 w 3692679"/>
                  <a:gd name="connsiteY238" fmla="*/ 1808480 h 4046561"/>
                  <a:gd name="connsiteX239" fmla="*/ 1918470 w 3692679"/>
                  <a:gd name="connsiteY239" fmla="*/ 1753737 h 4046561"/>
                  <a:gd name="connsiteX240" fmla="*/ 1877527 w 3692679"/>
                  <a:gd name="connsiteY240" fmla="*/ 1692322 h 4046561"/>
                  <a:gd name="connsiteX241" fmla="*/ 1863879 w 3692679"/>
                  <a:gd name="connsiteY241" fmla="*/ 1671851 h 4046561"/>
                  <a:gd name="connsiteX242" fmla="*/ 1822935 w 3692679"/>
                  <a:gd name="connsiteY242" fmla="*/ 1630907 h 4046561"/>
                  <a:gd name="connsiteX243" fmla="*/ 1775168 w 3692679"/>
                  <a:gd name="connsiteY243" fmla="*/ 1576316 h 4046561"/>
                  <a:gd name="connsiteX244" fmla="*/ 1720577 w 3692679"/>
                  <a:gd name="connsiteY244" fmla="*/ 1514901 h 4046561"/>
                  <a:gd name="connsiteX245" fmla="*/ 1679634 w 3692679"/>
                  <a:gd name="connsiteY245" fmla="*/ 1487606 h 4046561"/>
                  <a:gd name="connsiteX246" fmla="*/ 1618219 w 3692679"/>
                  <a:gd name="connsiteY246" fmla="*/ 1439839 h 4046561"/>
                  <a:gd name="connsiteX247" fmla="*/ 1577276 w 3692679"/>
                  <a:gd name="connsiteY247" fmla="*/ 1398895 h 4046561"/>
                  <a:gd name="connsiteX248" fmla="*/ 1536333 w 3692679"/>
                  <a:gd name="connsiteY248" fmla="*/ 1371600 h 4046561"/>
                  <a:gd name="connsiteX249" fmla="*/ 1488565 w 3692679"/>
                  <a:gd name="connsiteY249" fmla="*/ 1310185 h 4046561"/>
                  <a:gd name="connsiteX250" fmla="*/ 1468094 w 3692679"/>
                  <a:gd name="connsiteY250" fmla="*/ 1289713 h 4046561"/>
                  <a:gd name="connsiteX251" fmla="*/ 1447622 w 3692679"/>
                  <a:gd name="connsiteY251" fmla="*/ 1282889 h 4046561"/>
                  <a:gd name="connsiteX252" fmla="*/ 1420327 w 3692679"/>
                  <a:gd name="connsiteY252" fmla="*/ 1248770 h 4046561"/>
                  <a:gd name="connsiteX253" fmla="*/ 1393031 w 3692679"/>
                  <a:gd name="connsiteY253" fmla="*/ 1214651 h 4046561"/>
                  <a:gd name="connsiteX254" fmla="*/ 1379383 w 3692679"/>
                  <a:gd name="connsiteY254" fmla="*/ 1194179 h 4046561"/>
                  <a:gd name="connsiteX255" fmla="*/ 1338440 w 3692679"/>
                  <a:gd name="connsiteY255" fmla="*/ 1153236 h 4046561"/>
                  <a:gd name="connsiteX256" fmla="*/ 1304321 w 3692679"/>
                  <a:gd name="connsiteY256" fmla="*/ 1125940 h 4046561"/>
                  <a:gd name="connsiteX257" fmla="*/ 1290673 w 3692679"/>
                  <a:gd name="connsiteY257" fmla="*/ 1098645 h 4046561"/>
                  <a:gd name="connsiteX258" fmla="*/ 1270201 w 3692679"/>
                  <a:gd name="connsiteY258" fmla="*/ 1084997 h 4046561"/>
                  <a:gd name="connsiteX259" fmla="*/ 1242906 w 3692679"/>
                  <a:gd name="connsiteY259" fmla="*/ 1064525 h 4046561"/>
                  <a:gd name="connsiteX260" fmla="*/ 1297551 w 3692679"/>
                  <a:gd name="connsiteY260" fmla="*/ 873530 h 4046561"/>
                  <a:gd name="connsiteX261" fmla="*/ 1345320 w 3692679"/>
                  <a:gd name="connsiteY261" fmla="*/ 743866 h 4046561"/>
                  <a:gd name="connsiteX262" fmla="*/ 1331672 w 3692679"/>
                  <a:gd name="connsiteY262" fmla="*/ 696095 h 4046561"/>
                  <a:gd name="connsiteX263" fmla="*/ 1249782 w 3692679"/>
                  <a:gd name="connsiteY263" fmla="*/ 696095 h 4046561"/>
                  <a:gd name="connsiteX264" fmla="*/ 1113344 w 3692679"/>
                  <a:gd name="connsiteY264" fmla="*/ 621082 h 4046561"/>
                  <a:gd name="connsiteX265" fmla="*/ 949519 w 3692679"/>
                  <a:gd name="connsiteY265" fmla="*/ 545956 h 4046561"/>
                  <a:gd name="connsiteX266" fmla="*/ 846197 w 3692679"/>
                  <a:gd name="connsiteY266" fmla="*/ 484536 h 4046561"/>
                  <a:gd name="connsiteX267" fmla="*/ 772090 w 3692679"/>
                  <a:gd name="connsiteY267" fmla="*/ 450415 h 4046561"/>
                  <a:gd name="connsiteX268" fmla="*/ 717496 w 3692679"/>
                  <a:gd name="connsiteY268" fmla="*/ 429940 h 4046561"/>
                  <a:gd name="connsiteX269" fmla="*/ 662904 w 3692679"/>
                  <a:gd name="connsiteY269" fmla="*/ 388994 h 4046561"/>
                  <a:gd name="connsiteX270" fmla="*/ 642430 w 3692679"/>
                  <a:gd name="connsiteY270" fmla="*/ 375345 h 4046561"/>
                  <a:gd name="connsiteX271" fmla="*/ 574189 w 3692679"/>
                  <a:gd name="connsiteY271" fmla="*/ 368521 h 4046561"/>
                  <a:gd name="connsiteX272" fmla="*/ 560564 w 3692679"/>
                  <a:gd name="connsiteY272" fmla="*/ 354900 h 4046561"/>
                  <a:gd name="connsiteX273" fmla="*/ 669728 w 3692679"/>
                  <a:gd name="connsiteY273" fmla="*/ 163787 h 4046561"/>
                  <a:gd name="connsiteX274" fmla="*/ 642457 w 3692679"/>
                  <a:gd name="connsiteY274" fmla="*/ 109204 h 4046561"/>
                  <a:gd name="connsiteX275" fmla="*/ 581060 w 3692679"/>
                  <a:gd name="connsiteY275" fmla="*/ 68261 h 4046561"/>
                  <a:gd name="connsiteX276" fmla="*/ 512772 w 3692679"/>
                  <a:gd name="connsiteY276" fmla="*/ 34122 h 4046561"/>
                  <a:gd name="connsiteX277" fmla="*/ 451335 w 3692679"/>
                  <a:gd name="connsiteY277" fmla="*/ 27295 h 4046561"/>
                  <a:gd name="connsiteX278" fmla="*/ 444512 w 3692679"/>
                  <a:gd name="connsiteY278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40 w 3692679"/>
                  <a:gd name="connsiteY42" fmla="*/ 1160060 h 4046561"/>
                  <a:gd name="connsiteX43" fmla="*/ 894888 w 3692679"/>
                  <a:gd name="connsiteY43" fmla="*/ 1180531 h 4046561"/>
                  <a:gd name="connsiteX44" fmla="*/ 935870 w 3692679"/>
                  <a:gd name="connsiteY44" fmla="*/ 1207929 h 4046561"/>
                  <a:gd name="connsiteX45" fmla="*/ 935831 w 3692679"/>
                  <a:gd name="connsiteY45" fmla="*/ 1214651 h 4046561"/>
                  <a:gd name="connsiteX46" fmla="*/ 949479 w 3692679"/>
                  <a:gd name="connsiteY46" fmla="*/ 1276066 h 4046561"/>
                  <a:gd name="connsiteX47" fmla="*/ 956303 w 3692679"/>
                  <a:gd name="connsiteY47" fmla="*/ 1296537 h 4046561"/>
                  <a:gd name="connsiteX48" fmla="*/ 963127 w 3692679"/>
                  <a:gd name="connsiteY48" fmla="*/ 1323833 h 4046561"/>
                  <a:gd name="connsiteX49" fmla="*/ 976774 w 3692679"/>
                  <a:gd name="connsiteY49" fmla="*/ 1364776 h 4046561"/>
                  <a:gd name="connsiteX50" fmla="*/ 990422 w 3692679"/>
                  <a:gd name="connsiteY50" fmla="*/ 1405719 h 4046561"/>
                  <a:gd name="connsiteX51" fmla="*/ 1010894 w 3692679"/>
                  <a:gd name="connsiteY51" fmla="*/ 1467134 h 4046561"/>
                  <a:gd name="connsiteX52" fmla="*/ 1017718 w 3692679"/>
                  <a:gd name="connsiteY52" fmla="*/ 1487606 h 4046561"/>
                  <a:gd name="connsiteX53" fmla="*/ 1010894 w 3692679"/>
                  <a:gd name="connsiteY53" fmla="*/ 1624083 h 4046561"/>
                  <a:gd name="connsiteX54" fmla="*/ 997246 w 3692679"/>
                  <a:gd name="connsiteY54" fmla="*/ 1665027 h 4046561"/>
                  <a:gd name="connsiteX55" fmla="*/ 990422 w 3692679"/>
                  <a:gd name="connsiteY55" fmla="*/ 1685498 h 4046561"/>
                  <a:gd name="connsiteX56" fmla="*/ 1010894 w 3692679"/>
                  <a:gd name="connsiteY56" fmla="*/ 1760561 h 4046561"/>
                  <a:gd name="connsiteX57" fmla="*/ 1051837 w 3692679"/>
                  <a:gd name="connsiteY57" fmla="*/ 1821976 h 4046561"/>
                  <a:gd name="connsiteX58" fmla="*/ 1072309 w 3692679"/>
                  <a:gd name="connsiteY58" fmla="*/ 1835624 h 4046561"/>
                  <a:gd name="connsiteX59" fmla="*/ 1079133 w 3692679"/>
                  <a:gd name="connsiteY59" fmla="*/ 1856095 h 4046561"/>
                  <a:gd name="connsiteX60" fmla="*/ 1120076 w 3692679"/>
                  <a:gd name="connsiteY60" fmla="*/ 1890215 h 4046561"/>
                  <a:gd name="connsiteX61" fmla="*/ 1140547 w 3692679"/>
                  <a:gd name="connsiteY61" fmla="*/ 1910686 h 4046561"/>
                  <a:gd name="connsiteX62" fmla="*/ 1161019 w 3692679"/>
                  <a:gd name="connsiteY62" fmla="*/ 1924334 h 4046561"/>
                  <a:gd name="connsiteX63" fmla="*/ 1181491 w 3692679"/>
                  <a:gd name="connsiteY63" fmla="*/ 1944806 h 4046561"/>
                  <a:gd name="connsiteX64" fmla="*/ 1201962 w 3692679"/>
                  <a:gd name="connsiteY64" fmla="*/ 1951630 h 4046561"/>
                  <a:gd name="connsiteX65" fmla="*/ 1236082 w 3692679"/>
                  <a:gd name="connsiteY65" fmla="*/ 1985749 h 4046561"/>
                  <a:gd name="connsiteX66" fmla="*/ 1249730 w 3692679"/>
                  <a:gd name="connsiteY66" fmla="*/ 2006221 h 4046561"/>
                  <a:gd name="connsiteX67" fmla="*/ 1270201 w 3692679"/>
                  <a:gd name="connsiteY67" fmla="*/ 2047164 h 4046561"/>
                  <a:gd name="connsiteX68" fmla="*/ 1277025 w 3692679"/>
                  <a:gd name="connsiteY68" fmla="*/ 2067636 h 4046561"/>
                  <a:gd name="connsiteX69" fmla="*/ 1304321 w 3692679"/>
                  <a:gd name="connsiteY69" fmla="*/ 2108579 h 4046561"/>
                  <a:gd name="connsiteX70" fmla="*/ 1324792 w 3692679"/>
                  <a:gd name="connsiteY70" fmla="*/ 2149522 h 4046561"/>
                  <a:gd name="connsiteX71" fmla="*/ 1331616 w 3692679"/>
                  <a:gd name="connsiteY71" fmla="*/ 2169994 h 4046561"/>
                  <a:gd name="connsiteX72" fmla="*/ 1352088 w 3692679"/>
                  <a:gd name="connsiteY72" fmla="*/ 2183642 h 4046561"/>
                  <a:gd name="connsiteX73" fmla="*/ 1358912 w 3692679"/>
                  <a:gd name="connsiteY73" fmla="*/ 2204113 h 4046561"/>
                  <a:gd name="connsiteX74" fmla="*/ 1379383 w 3692679"/>
                  <a:gd name="connsiteY74" fmla="*/ 2210937 h 4046561"/>
                  <a:gd name="connsiteX75" fmla="*/ 1420327 w 3692679"/>
                  <a:gd name="connsiteY75" fmla="*/ 2238233 h 4046561"/>
                  <a:gd name="connsiteX76" fmla="*/ 1440798 w 3692679"/>
                  <a:gd name="connsiteY76" fmla="*/ 2245057 h 4046561"/>
                  <a:gd name="connsiteX77" fmla="*/ 1502213 w 3692679"/>
                  <a:gd name="connsiteY77" fmla="*/ 2279176 h 4046561"/>
                  <a:gd name="connsiteX78" fmla="*/ 1563628 w 3692679"/>
                  <a:gd name="connsiteY78" fmla="*/ 2320119 h 4046561"/>
                  <a:gd name="connsiteX79" fmla="*/ 1584100 w 3692679"/>
                  <a:gd name="connsiteY79" fmla="*/ 2333767 h 4046561"/>
                  <a:gd name="connsiteX80" fmla="*/ 1604571 w 3692679"/>
                  <a:gd name="connsiteY80" fmla="*/ 2340591 h 4046561"/>
                  <a:gd name="connsiteX81" fmla="*/ 1618219 w 3692679"/>
                  <a:gd name="connsiteY81" fmla="*/ 2361063 h 4046561"/>
                  <a:gd name="connsiteX82" fmla="*/ 1638691 w 3692679"/>
                  <a:gd name="connsiteY82" fmla="*/ 2367886 h 4046561"/>
                  <a:gd name="connsiteX83" fmla="*/ 1679634 w 3692679"/>
                  <a:gd name="connsiteY83" fmla="*/ 2395182 h 4046561"/>
                  <a:gd name="connsiteX84" fmla="*/ 1700106 w 3692679"/>
                  <a:gd name="connsiteY84" fmla="*/ 2408830 h 4046561"/>
                  <a:gd name="connsiteX85" fmla="*/ 1727401 w 3692679"/>
                  <a:gd name="connsiteY85" fmla="*/ 2429301 h 4046561"/>
                  <a:gd name="connsiteX86" fmla="*/ 1768344 w 3692679"/>
                  <a:gd name="connsiteY86" fmla="*/ 2456597 h 4046561"/>
                  <a:gd name="connsiteX87" fmla="*/ 1829759 w 3692679"/>
                  <a:gd name="connsiteY87" fmla="*/ 2497540 h 4046561"/>
                  <a:gd name="connsiteX88" fmla="*/ 1850231 w 3692679"/>
                  <a:gd name="connsiteY88" fmla="*/ 2511188 h 4046561"/>
                  <a:gd name="connsiteX89" fmla="*/ 1870703 w 3692679"/>
                  <a:gd name="connsiteY89" fmla="*/ 2531660 h 4046561"/>
                  <a:gd name="connsiteX90" fmla="*/ 1891174 w 3692679"/>
                  <a:gd name="connsiteY90" fmla="*/ 2538483 h 4046561"/>
                  <a:gd name="connsiteX91" fmla="*/ 1938941 w 3692679"/>
                  <a:gd name="connsiteY91" fmla="*/ 2572603 h 4046561"/>
                  <a:gd name="connsiteX92" fmla="*/ 1979885 w 3692679"/>
                  <a:gd name="connsiteY92" fmla="*/ 2599898 h 4046561"/>
                  <a:gd name="connsiteX93" fmla="*/ 2020828 w 3692679"/>
                  <a:gd name="connsiteY93" fmla="*/ 2627194 h 4046561"/>
                  <a:gd name="connsiteX94" fmla="*/ 2061771 w 3692679"/>
                  <a:gd name="connsiteY94" fmla="*/ 2640842 h 4046561"/>
                  <a:gd name="connsiteX95" fmla="*/ 2102715 w 3692679"/>
                  <a:gd name="connsiteY95" fmla="*/ 2654489 h 4046561"/>
                  <a:gd name="connsiteX96" fmla="*/ 2123186 w 3692679"/>
                  <a:gd name="connsiteY96" fmla="*/ 2661313 h 4046561"/>
                  <a:gd name="connsiteX97" fmla="*/ 2150482 w 3692679"/>
                  <a:gd name="connsiteY97" fmla="*/ 2668137 h 4046561"/>
                  <a:gd name="connsiteX98" fmla="*/ 2170953 w 3692679"/>
                  <a:gd name="connsiteY98" fmla="*/ 2674961 h 4046561"/>
                  <a:gd name="connsiteX99" fmla="*/ 2211897 w 3692679"/>
                  <a:gd name="connsiteY99" fmla="*/ 2681785 h 4046561"/>
                  <a:gd name="connsiteX100" fmla="*/ 2280135 w 3692679"/>
                  <a:gd name="connsiteY100" fmla="*/ 2702257 h 4046561"/>
                  <a:gd name="connsiteX101" fmla="*/ 2321079 w 3692679"/>
                  <a:gd name="connsiteY101" fmla="*/ 2715904 h 4046561"/>
                  <a:gd name="connsiteX102" fmla="*/ 2362022 w 3692679"/>
                  <a:gd name="connsiteY102" fmla="*/ 2729552 h 4046561"/>
                  <a:gd name="connsiteX103" fmla="*/ 2382494 w 3692679"/>
                  <a:gd name="connsiteY103" fmla="*/ 2736376 h 4046561"/>
                  <a:gd name="connsiteX104" fmla="*/ 2402965 w 3692679"/>
                  <a:gd name="connsiteY104" fmla="*/ 2750024 h 4046561"/>
                  <a:gd name="connsiteX105" fmla="*/ 2423437 w 3692679"/>
                  <a:gd name="connsiteY105" fmla="*/ 2756848 h 4046561"/>
                  <a:gd name="connsiteX106" fmla="*/ 2464380 w 3692679"/>
                  <a:gd name="connsiteY106" fmla="*/ 2784143 h 4046561"/>
                  <a:gd name="connsiteX107" fmla="*/ 2525795 w 3692679"/>
                  <a:gd name="connsiteY107" fmla="*/ 2825086 h 4046561"/>
                  <a:gd name="connsiteX108" fmla="*/ 2546267 w 3692679"/>
                  <a:gd name="connsiteY108" fmla="*/ 2838734 h 4046561"/>
                  <a:gd name="connsiteX109" fmla="*/ 2573562 w 3692679"/>
                  <a:gd name="connsiteY109" fmla="*/ 2852382 h 4046561"/>
                  <a:gd name="connsiteX110" fmla="*/ 2614506 w 3692679"/>
                  <a:gd name="connsiteY110" fmla="*/ 2879677 h 4046561"/>
                  <a:gd name="connsiteX111" fmla="*/ 2634977 w 3692679"/>
                  <a:gd name="connsiteY111" fmla="*/ 2900149 h 4046561"/>
                  <a:gd name="connsiteX112" fmla="*/ 2655449 w 3692679"/>
                  <a:gd name="connsiteY112" fmla="*/ 2913797 h 4046561"/>
                  <a:gd name="connsiteX113" fmla="*/ 2662273 w 3692679"/>
                  <a:gd name="connsiteY113" fmla="*/ 2934268 h 4046561"/>
                  <a:gd name="connsiteX114" fmla="*/ 2675921 w 3692679"/>
                  <a:gd name="connsiteY114" fmla="*/ 2954740 h 4046561"/>
                  <a:gd name="connsiteX115" fmla="*/ 2696392 w 3692679"/>
                  <a:gd name="connsiteY115" fmla="*/ 2995683 h 4046561"/>
                  <a:gd name="connsiteX116" fmla="*/ 2703216 w 3692679"/>
                  <a:gd name="connsiteY116" fmla="*/ 3016155 h 4046561"/>
                  <a:gd name="connsiteX117" fmla="*/ 2723688 w 3692679"/>
                  <a:gd name="connsiteY117" fmla="*/ 3057098 h 4046561"/>
                  <a:gd name="connsiteX118" fmla="*/ 2716864 w 3692679"/>
                  <a:gd name="connsiteY118" fmla="*/ 3118513 h 4046561"/>
                  <a:gd name="connsiteX119" fmla="*/ 2703216 w 3692679"/>
                  <a:gd name="connsiteY119" fmla="*/ 3166280 h 4046561"/>
                  <a:gd name="connsiteX120" fmla="*/ 2696392 w 3692679"/>
                  <a:gd name="connsiteY120" fmla="*/ 3193576 h 4046561"/>
                  <a:gd name="connsiteX121" fmla="*/ 2682744 w 3692679"/>
                  <a:gd name="connsiteY121" fmla="*/ 3234519 h 4046561"/>
                  <a:gd name="connsiteX122" fmla="*/ 2669097 w 3692679"/>
                  <a:gd name="connsiteY122" fmla="*/ 3254991 h 4046561"/>
                  <a:gd name="connsiteX123" fmla="*/ 2662273 w 3692679"/>
                  <a:gd name="connsiteY123" fmla="*/ 3275463 h 4046561"/>
                  <a:gd name="connsiteX124" fmla="*/ 2641801 w 3692679"/>
                  <a:gd name="connsiteY124" fmla="*/ 3295934 h 4046561"/>
                  <a:gd name="connsiteX125" fmla="*/ 2594034 w 3692679"/>
                  <a:gd name="connsiteY125" fmla="*/ 3323230 h 4046561"/>
                  <a:gd name="connsiteX126" fmla="*/ 2634977 w 3692679"/>
                  <a:gd name="connsiteY126" fmla="*/ 3357349 h 4046561"/>
                  <a:gd name="connsiteX127" fmla="*/ 2655449 w 3692679"/>
                  <a:gd name="connsiteY127" fmla="*/ 3364173 h 4046561"/>
                  <a:gd name="connsiteX128" fmla="*/ 2675921 w 3692679"/>
                  <a:gd name="connsiteY128" fmla="*/ 3377821 h 4046561"/>
                  <a:gd name="connsiteX129" fmla="*/ 2696392 w 3692679"/>
                  <a:gd name="connsiteY129" fmla="*/ 3384645 h 4046561"/>
                  <a:gd name="connsiteX130" fmla="*/ 2757807 w 3692679"/>
                  <a:gd name="connsiteY130" fmla="*/ 3418764 h 4046561"/>
                  <a:gd name="connsiteX131" fmla="*/ 2778279 w 3692679"/>
                  <a:gd name="connsiteY131" fmla="*/ 3432412 h 4046561"/>
                  <a:gd name="connsiteX132" fmla="*/ 2798750 w 3692679"/>
                  <a:gd name="connsiteY132" fmla="*/ 3439236 h 4046561"/>
                  <a:gd name="connsiteX133" fmla="*/ 2839694 w 3692679"/>
                  <a:gd name="connsiteY133" fmla="*/ 3466531 h 4046561"/>
                  <a:gd name="connsiteX134" fmla="*/ 2880637 w 3692679"/>
                  <a:gd name="connsiteY134" fmla="*/ 3480179 h 4046561"/>
                  <a:gd name="connsiteX135" fmla="*/ 2921580 w 3692679"/>
                  <a:gd name="connsiteY135" fmla="*/ 3500651 h 4046561"/>
                  <a:gd name="connsiteX136" fmla="*/ 2948876 w 3692679"/>
                  <a:gd name="connsiteY136" fmla="*/ 3493827 h 4046561"/>
                  <a:gd name="connsiteX137" fmla="*/ 2969347 w 3692679"/>
                  <a:gd name="connsiteY137" fmla="*/ 3480179 h 4046561"/>
                  <a:gd name="connsiteX138" fmla="*/ 2989819 w 3692679"/>
                  <a:gd name="connsiteY138" fmla="*/ 3473355 h 4046561"/>
                  <a:gd name="connsiteX139" fmla="*/ 3023938 w 3692679"/>
                  <a:gd name="connsiteY139" fmla="*/ 3446060 h 4046561"/>
                  <a:gd name="connsiteX140" fmla="*/ 3064882 w 3692679"/>
                  <a:gd name="connsiteY140" fmla="*/ 3411940 h 4046561"/>
                  <a:gd name="connsiteX141" fmla="*/ 3071706 w 3692679"/>
                  <a:gd name="connsiteY141" fmla="*/ 3391468 h 4046561"/>
                  <a:gd name="connsiteX142" fmla="*/ 3092177 w 3692679"/>
                  <a:gd name="connsiteY142" fmla="*/ 3370997 h 4046561"/>
                  <a:gd name="connsiteX143" fmla="*/ 3105825 w 3692679"/>
                  <a:gd name="connsiteY143" fmla="*/ 3350525 h 4046561"/>
                  <a:gd name="connsiteX144" fmla="*/ 3119473 w 3692679"/>
                  <a:gd name="connsiteY144" fmla="*/ 3370997 h 4046561"/>
                  <a:gd name="connsiteX145" fmla="*/ 3126297 w 3692679"/>
                  <a:gd name="connsiteY145" fmla="*/ 3391468 h 4046561"/>
                  <a:gd name="connsiteX146" fmla="*/ 3167240 w 3692679"/>
                  <a:gd name="connsiteY146" fmla="*/ 3418764 h 4046561"/>
                  <a:gd name="connsiteX147" fmla="*/ 3187712 w 3692679"/>
                  <a:gd name="connsiteY147" fmla="*/ 3432412 h 4046561"/>
                  <a:gd name="connsiteX148" fmla="*/ 3228655 w 3692679"/>
                  <a:gd name="connsiteY148" fmla="*/ 3405116 h 4046561"/>
                  <a:gd name="connsiteX149" fmla="*/ 3242303 w 3692679"/>
                  <a:gd name="connsiteY149" fmla="*/ 3425588 h 4046561"/>
                  <a:gd name="connsiteX150" fmla="*/ 3283246 w 3692679"/>
                  <a:gd name="connsiteY150" fmla="*/ 3459707 h 4046561"/>
                  <a:gd name="connsiteX151" fmla="*/ 3310541 w 3692679"/>
                  <a:gd name="connsiteY151" fmla="*/ 3500651 h 4046561"/>
                  <a:gd name="connsiteX152" fmla="*/ 3296894 w 3692679"/>
                  <a:gd name="connsiteY152" fmla="*/ 3521122 h 4046561"/>
                  <a:gd name="connsiteX153" fmla="*/ 3283246 w 3692679"/>
                  <a:gd name="connsiteY153" fmla="*/ 3562066 h 4046561"/>
                  <a:gd name="connsiteX154" fmla="*/ 3269598 w 3692679"/>
                  <a:gd name="connsiteY154" fmla="*/ 3582537 h 4046561"/>
                  <a:gd name="connsiteX155" fmla="*/ 3262774 w 3692679"/>
                  <a:gd name="connsiteY155" fmla="*/ 3603009 h 4046561"/>
                  <a:gd name="connsiteX156" fmla="*/ 3290070 w 3692679"/>
                  <a:gd name="connsiteY156" fmla="*/ 3650776 h 4046561"/>
                  <a:gd name="connsiteX157" fmla="*/ 3310541 w 3692679"/>
                  <a:gd name="connsiteY157" fmla="*/ 3664424 h 4046561"/>
                  <a:gd name="connsiteX158" fmla="*/ 3351485 w 3692679"/>
                  <a:gd name="connsiteY158" fmla="*/ 3691719 h 4046561"/>
                  <a:gd name="connsiteX159" fmla="*/ 3371956 w 3692679"/>
                  <a:gd name="connsiteY159" fmla="*/ 3705367 h 4046561"/>
                  <a:gd name="connsiteX160" fmla="*/ 3378780 w 3692679"/>
                  <a:gd name="connsiteY160" fmla="*/ 3725839 h 4046561"/>
                  <a:gd name="connsiteX161" fmla="*/ 3392428 w 3692679"/>
                  <a:gd name="connsiteY161" fmla="*/ 3746310 h 4046561"/>
                  <a:gd name="connsiteX162" fmla="*/ 3412900 w 3692679"/>
                  <a:gd name="connsiteY162" fmla="*/ 3814549 h 4046561"/>
                  <a:gd name="connsiteX163" fmla="*/ 3426547 w 3692679"/>
                  <a:gd name="connsiteY163" fmla="*/ 3903260 h 4046561"/>
                  <a:gd name="connsiteX164" fmla="*/ 3460667 w 3692679"/>
                  <a:gd name="connsiteY164" fmla="*/ 3937379 h 4046561"/>
                  <a:gd name="connsiteX165" fmla="*/ 3501610 w 3692679"/>
                  <a:gd name="connsiteY165" fmla="*/ 3978322 h 4046561"/>
                  <a:gd name="connsiteX166" fmla="*/ 3542553 w 3692679"/>
                  <a:gd name="connsiteY166" fmla="*/ 4012442 h 4046561"/>
                  <a:gd name="connsiteX167" fmla="*/ 3583497 w 3692679"/>
                  <a:gd name="connsiteY167" fmla="*/ 4046561 h 4046561"/>
                  <a:gd name="connsiteX168" fmla="*/ 3603968 w 3692679"/>
                  <a:gd name="connsiteY168" fmla="*/ 4005618 h 4046561"/>
                  <a:gd name="connsiteX169" fmla="*/ 3590321 w 3692679"/>
                  <a:gd name="connsiteY169" fmla="*/ 3957851 h 4046561"/>
                  <a:gd name="connsiteX170" fmla="*/ 3576673 w 3692679"/>
                  <a:gd name="connsiteY170" fmla="*/ 3910083 h 4046561"/>
                  <a:gd name="connsiteX171" fmla="*/ 3563025 w 3692679"/>
                  <a:gd name="connsiteY171" fmla="*/ 3889612 h 4046561"/>
                  <a:gd name="connsiteX172" fmla="*/ 3535730 w 3692679"/>
                  <a:gd name="connsiteY172" fmla="*/ 3828197 h 4046561"/>
                  <a:gd name="connsiteX173" fmla="*/ 3515258 w 3692679"/>
                  <a:gd name="connsiteY173" fmla="*/ 3780430 h 4046561"/>
                  <a:gd name="connsiteX174" fmla="*/ 3501610 w 3692679"/>
                  <a:gd name="connsiteY174" fmla="*/ 3759958 h 4046561"/>
                  <a:gd name="connsiteX175" fmla="*/ 3487962 w 3692679"/>
                  <a:gd name="connsiteY175" fmla="*/ 3719015 h 4046561"/>
                  <a:gd name="connsiteX176" fmla="*/ 3474315 w 3692679"/>
                  <a:gd name="connsiteY176" fmla="*/ 3678071 h 4046561"/>
                  <a:gd name="connsiteX177" fmla="*/ 3467491 w 3692679"/>
                  <a:gd name="connsiteY177" fmla="*/ 3650776 h 4046561"/>
                  <a:gd name="connsiteX178" fmla="*/ 3447019 w 3692679"/>
                  <a:gd name="connsiteY178" fmla="*/ 3589361 h 4046561"/>
                  <a:gd name="connsiteX179" fmla="*/ 3433371 w 3692679"/>
                  <a:gd name="connsiteY179" fmla="*/ 3541594 h 4046561"/>
                  <a:gd name="connsiteX180" fmla="*/ 3419724 w 3692679"/>
                  <a:gd name="connsiteY180" fmla="*/ 3411940 h 4046561"/>
                  <a:gd name="connsiteX181" fmla="*/ 3426547 w 3692679"/>
                  <a:gd name="connsiteY181" fmla="*/ 3309582 h 4046561"/>
                  <a:gd name="connsiteX182" fmla="*/ 3433371 w 3692679"/>
                  <a:gd name="connsiteY182" fmla="*/ 3282286 h 4046561"/>
                  <a:gd name="connsiteX183" fmla="*/ 3447019 w 3692679"/>
                  <a:gd name="connsiteY183" fmla="*/ 3241343 h 4046561"/>
                  <a:gd name="connsiteX184" fmla="*/ 3453843 w 3692679"/>
                  <a:gd name="connsiteY184" fmla="*/ 3220871 h 4046561"/>
                  <a:gd name="connsiteX185" fmla="*/ 3467491 w 3692679"/>
                  <a:gd name="connsiteY185" fmla="*/ 3200400 h 4046561"/>
                  <a:gd name="connsiteX186" fmla="*/ 3481138 w 3692679"/>
                  <a:gd name="connsiteY186" fmla="*/ 3159457 h 4046561"/>
                  <a:gd name="connsiteX187" fmla="*/ 3494786 w 3692679"/>
                  <a:gd name="connsiteY187" fmla="*/ 3138985 h 4046561"/>
                  <a:gd name="connsiteX188" fmla="*/ 3508434 w 3692679"/>
                  <a:gd name="connsiteY188" fmla="*/ 3098042 h 4046561"/>
                  <a:gd name="connsiteX189" fmla="*/ 3522082 w 3692679"/>
                  <a:gd name="connsiteY189" fmla="*/ 3057098 h 4046561"/>
                  <a:gd name="connsiteX190" fmla="*/ 3528906 w 3692679"/>
                  <a:gd name="connsiteY190" fmla="*/ 3036627 h 4046561"/>
                  <a:gd name="connsiteX191" fmla="*/ 3535730 w 3692679"/>
                  <a:gd name="connsiteY191" fmla="*/ 3009331 h 4046561"/>
                  <a:gd name="connsiteX192" fmla="*/ 3549377 w 3692679"/>
                  <a:gd name="connsiteY192" fmla="*/ 2968388 h 4046561"/>
                  <a:gd name="connsiteX193" fmla="*/ 3576673 w 3692679"/>
                  <a:gd name="connsiteY193" fmla="*/ 2886501 h 4046561"/>
                  <a:gd name="connsiteX194" fmla="*/ 3590321 w 3692679"/>
                  <a:gd name="connsiteY194" fmla="*/ 2838734 h 4046561"/>
                  <a:gd name="connsiteX195" fmla="*/ 3603968 w 3692679"/>
                  <a:gd name="connsiteY195" fmla="*/ 2797791 h 4046561"/>
                  <a:gd name="connsiteX196" fmla="*/ 3610792 w 3692679"/>
                  <a:gd name="connsiteY196" fmla="*/ 2770495 h 4046561"/>
                  <a:gd name="connsiteX197" fmla="*/ 3624440 w 3692679"/>
                  <a:gd name="connsiteY197" fmla="*/ 2729552 h 4046561"/>
                  <a:gd name="connsiteX198" fmla="*/ 3631264 w 3692679"/>
                  <a:gd name="connsiteY198" fmla="*/ 2681785 h 4046561"/>
                  <a:gd name="connsiteX199" fmla="*/ 3638088 w 3692679"/>
                  <a:gd name="connsiteY199" fmla="*/ 2654489 h 4046561"/>
                  <a:gd name="connsiteX200" fmla="*/ 3644912 w 3692679"/>
                  <a:gd name="connsiteY200" fmla="*/ 2593074 h 4046561"/>
                  <a:gd name="connsiteX201" fmla="*/ 3658559 w 3692679"/>
                  <a:gd name="connsiteY201" fmla="*/ 2483892 h 4046561"/>
                  <a:gd name="connsiteX202" fmla="*/ 3665383 w 3692679"/>
                  <a:gd name="connsiteY202" fmla="*/ 2333767 h 4046561"/>
                  <a:gd name="connsiteX203" fmla="*/ 3672207 w 3692679"/>
                  <a:gd name="connsiteY203" fmla="*/ 2272352 h 4046561"/>
                  <a:gd name="connsiteX204" fmla="*/ 3692679 w 3692679"/>
                  <a:gd name="connsiteY204" fmla="*/ 1924334 h 4046561"/>
                  <a:gd name="connsiteX205" fmla="*/ 3685855 w 3692679"/>
                  <a:gd name="connsiteY205" fmla="*/ 1828800 h 4046561"/>
                  <a:gd name="connsiteX206" fmla="*/ 3665383 w 3692679"/>
                  <a:gd name="connsiteY206" fmla="*/ 1760561 h 4046561"/>
                  <a:gd name="connsiteX207" fmla="*/ 3658559 w 3692679"/>
                  <a:gd name="connsiteY207" fmla="*/ 1726442 h 4046561"/>
                  <a:gd name="connsiteX208" fmla="*/ 3651735 w 3692679"/>
                  <a:gd name="connsiteY208" fmla="*/ 1705970 h 4046561"/>
                  <a:gd name="connsiteX209" fmla="*/ 3644912 w 3692679"/>
                  <a:gd name="connsiteY209" fmla="*/ 1726442 h 4046561"/>
                  <a:gd name="connsiteX210" fmla="*/ 3631264 w 3692679"/>
                  <a:gd name="connsiteY210" fmla="*/ 1746913 h 4046561"/>
                  <a:gd name="connsiteX211" fmla="*/ 3597144 w 3692679"/>
                  <a:gd name="connsiteY211" fmla="*/ 1801504 h 4046561"/>
                  <a:gd name="connsiteX212" fmla="*/ 3590321 w 3692679"/>
                  <a:gd name="connsiteY212" fmla="*/ 1821976 h 4046561"/>
                  <a:gd name="connsiteX213" fmla="*/ 3549377 w 3692679"/>
                  <a:gd name="connsiteY213" fmla="*/ 1842448 h 4046561"/>
                  <a:gd name="connsiteX214" fmla="*/ 3501610 w 3692679"/>
                  <a:gd name="connsiteY214" fmla="*/ 1862919 h 4046561"/>
                  <a:gd name="connsiteX215" fmla="*/ 3378780 w 3692679"/>
                  <a:gd name="connsiteY215" fmla="*/ 1835624 h 4046561"/>
                  <a:gd name="connsiteX216" fmla="*/ 3303856 w 3692679"/>
                  <a:gd name="connsiteY216" fmla="*/ 1822129 h 4046561"/>
                  <a:gd name="connsiteX217" fmla="*/ 3310679 w 3692679"/>
                  <a:gd name="connsiteY217" fmla="*/ 1603747 h 4046561"/>
                  <a:gd name="connsiteX218" fmla="*/ 3324329 w 3692679"/>
                  <a:gd name="connsiteY218" fmla="*/ 1562800 h 4046561"/>
                  <a:gd name="connsiteX219" fmla="*/ 3331013 w 3692679"/>
                  <a:gd name="connsiteY219" fmla="*/ 1460310 h 4046561"/>
                  <a:gd name="connsiteX220" fmla="*/ 3303718 w 3692679"/>
                  <a:gd name="connsiteY220" fmla="*/ 1398895 h 4046561"/>
                  <a:gd name="connsiteX221" fmla="*/ 3296894 w 3692679"/>
                  <a:gd name="connsiteY221" fmla="*/ 1378424 h 4046561"/>
                  <a:gd name="connsiteX222" fmla="*/ 3290070 w 3692679"/>
                  <a:gd name="connsiteY222" fmla="*/ 1357952 h 4046561"/>
                  <a:gd name="connsiteX223" fmla="*/ 3071706 w 3692679"/>
                  <a:gd name="connsiteY223" fmla="*/ 1330657 h 4046561"/>
                  <a:gd name="connsiteX224" fmla="*/ 2846518 w 3692679"/>
                  <a:gd name="connsiteY224" fmla="*/ 1337480 h 4046561"/>
                  <a:gd name="connsiteX225" fmla="*/ 2826046 w 3692679"/>
                  <a:gd name="connsiteY225" fmla="*/ 1351128 h 4046561"/>
                  <a:gd name="connsiteX226" fmla="*/ 2812398 w 3692679"/>
                  <a:gd name="connsiteY226" fmla="*/ 1392071 h 4046561"/>
                  <a:gd name="connsiteX227" fmla="*/ 2805574 w 3692679"/>
                  <a:gd name="connsiteY227" fmla="*/ 1419367 h 4046561"/>
                  <a:gd name="connsiteX228" fmla="*/ 2791927 w 3692679"/>
                  <a:gd name="connsiteY228" fmla="*/ 1473958 h 4046561"/>
                  <a:gd name="connsiteX229" fmla="*/ 2785103 w 3692679"/>
                  <a:gd name="connsiteY229" fmla="*/ 1521725 h 4046561"/>
                  <a:gd name="connsiteX230" fmla="*/ 2791927 w 3692679"/>
                  <a:gd name="connsiteY230" fmla="*/ 1705970 h 4046561"/>
                  <a:gd name="connsiteX231" fmla="*/ 2805574 w 3692679"/>
                  <a:gd name="connsiteY231" fmla="*/ 1808328 h 4046561"/>
                  <a:gd name="connsiteX232" fmla="*/ 2798750 w 3692679"/>
                  <a:gd name="connsiteY232" fmla="*/ 1835624 h 4046561"/>
                  <a:gd name="connsiteX233" fmla="*/ 2737335 w 3692679"/>
                  <a:gd name="connsiteY233" fmla="*/ 1828800 h 4046561"/>
                  <a:gd name="connsiteX234" fmla="*/ 2614506 w 3692679"/>
                  <a:gd name="connsiteY234" fmla="*/ 1821976 h 4046561"/>
                  <a:gd name="connsiteX235" fmla="*/ 2348374 w 3692679"/>
                  <a:gd name="connsiteY235" fmla="*/ 1808328 h 4046561"/>
                  <a:gd name="connsiteX236" fmla="*/ 2225638 w 3692679"/>
                  <a:gd name="connsiteY236" fmla="*/ 1815305 h 4046561"/>
                  <a:gd name="connsiteX237" fmla="*/ 2150573 w 3692679"/>
                  <a:gd name="connsiteY237" fmla="*/ 1815305 h 4046561"/>
                  <a:gd name="connsiteX238" fmla="*/ 1979968 w 3692679"/>
                  <a:gd name="connsiteY238" fmla="*/ 1808480 h 4046561"/>
                  <a:gd name="connsiteX239" fmla="*/ 1918470 w 3692679"/>
                  <a:gd name="connsiteY239" fmla="*/ 1753737 h 4046561"/>
                  <a:gd name="connsiteX240" fmla="*/ 1877527 w 3692679"/>
                  <a:gd name="connsiteY240" fmla="*/ 1692322 h 4046561"/>
                  <a:gd name="connsiteX241" fmla="*/ 1863879 w 3692679"/>
                  <a:gd name="connsiteY241" fmla="*/ 1671851 h 4046561"/>
                  <a:gd name="connsiteX242" fmla="*/ 1822935 w 3692679"/>
                  <a:gd name="connsiteY242" fmla="*/ 1630907 h 4046561"/>
                  <a:gd name="connsiteX243" fmla="*/ 1775168 w 3692679"/>
                  <a:gd name="connsiteY243" fmla="*/ 1576316 h 4046561"/>
                  <a:gd name="connsiteX244" fmla="*/ 1720577 w 3692679"/>
                  <a:gd name="connsiteY244" fmla="*/ 1514901 h 4046561"/>
                  <a:gd name="connsiteX245" fmla="*/ 1679634 w 3692679"/>
                  <a:gd name="connsiteY245" fmla="*/ 1487606 h 4046561"/>
                  <a:gd name="connsiteX246" fmla="*/ 1618219 w 3692679"/>
                  <a:gd name="connsiteY246" fmla="*/ 1439839 h 4046561"/>
                  <a:gd name="connsiteX247" fmla="*/ 1577276 w 3692679"/>
                  <a:gd name="connsiteY247" fmla="*/ 1398895 h 4046561"/>
                  <a:gd name="connsiteX248" fmla="*/ 1536333 w 3692679"/>
                  <a:gd name="connsiteY248" fmla="*/ 1371600 h 4046561"/>
                  <a:gd name="connsiteX249" fmla="*/ 1488565 w 3692679"/>
                  <a:gd name="connsiteY249" fmla="*/ 1310185 h 4046561"/>
                  <a:gd name="connsiteX250" fmla="*/ 1468094 w 3692679"/>
                  <a:gd name="connsiteY250" fmla="*/ 1289713 h 4046561"/>
                  <a:gd name="connsiteX251" fmla="*/ 1447622 w 3692679"/>
                  <a:gd name="connsiteY251" fmla="*/ 1282889 h 4046561"/>
                  <a:gd name="connsiteX252" fmla="*/ 1420327 w 3692679"/>
                  <a:gd name="connsiteY252" fmla="*/ 1248770 h 4046561"/>
                  <a:gd name="connsiteX253" fmla="*/ 1393031 w 3692679"/>
                  <a:gd name="connsiteY253" fmla="*/ 1214651 h 4046561"/>
                  <a:gd name="connsiteX254" fmla="*/ 1379383 w 3692679"/>
                  <a:gd name="connsiteY254" fmla="*/ 1194179 h 4046561"/>
                  <a:gd name="connsiteX255" fmla="*/ 1338440 w 3692679"/>
                  <a:gd name="connsiteY255" fmla="*/ 1153236 h 4046561"/>
                  <a:gd name="connsiteX256" fmla="*/ 1304321 w 3692679"/>
                  <a:gd name="connsiteY256" fmla="*/ 1125940 h 4046561"/>
                  <a:gd name="connsiteX257" fmla="*/ 1290673 w 3692679"/>
                  <a:gd name="connsiteY257" fmla="*/ 1098645 h 4046561"/>
                  <a:gd name="connsiteX258" fmla="*/ 1270201 w 3692679"/>
                  <a:gd name="connsiteY258" fmla="*/ 1084997 h 4046561"/>
                  <a:gd name="connsiteX259" fmla="*/ 1242906 w 3692679"/>
                  <a:gd name="connsiteY259" fmla="*/ 1064525 h 4046561"/>
                  <a:gd name="connsiteX260" fmla="*/ 1297551 w 3692679"/>
                  <a:gd name="connsiteY260" fmla="*/ 873530 h 4046561"/>
                  <a:gd name="connsiteX261" fmla="*/ 1345320 w 3692679"/>
                  <a:gd name="connsiteY261" fmla="*/ 743866 h 4046561"/>
                  <a:gd name="connsiteX262" fmla="*/ 1331672 w 3692679"/>
                  <a:gd name="connsiteY262" fmla="*/ 696095 h 4046561"/>
                  <a:gd name="connsiteX263" fmla="*/ 1249782 w 3692679"/>
                  <a:gd name="connsiteY263" fmla="*/ 696095 h 4046561"/>
                  <a:gd name="connsiteX264" fmla="*/ 1113344 w 3692679"/>
                  <a:gd name="connsiteY264" fmla="*/ 621082 h 4046561"/>
                  <a:gd name="connsiteX265" fmla="*/ 949519 w 3692679"/>
                  <a:gd name="connsiteY265" fmla="*/ 545956 h 4046561"/>
                  <a:gd name="connsiteX266" fmla="*/ 846197 w 3692679"/>
                  <a:gd name="connsiteY266" fmla="*/ 484536 h 4046561"/>
                  <a:gd name="connsiteX267" fmla="*/ 772090 w 3692679"/>
                  <a:gd name="connsiteY267" fmla="*/ 450415 h 4046561"/>
                  <a:gd name="connsiteX268" fmla="*/ 717496 w 3692679"/>
                  <a:gd name="connsiteY268" fmla="*/ 429940 h 4046561"/>
                  <a:gd name="connsiteX269" fmla="*/ 662904 w 3692679"/>
                  <a:gd name="connsiteY269" fmla="*/ 388994 h 4046561"/>
                  <a:gd name="connsiteX270" fmla="*/ 642430 w 3692679"/>
                  <a:gd name="connsiteY270" fmla="*/ 375345 h 4046561"/>
                  <a:gd name="connsiteX271" fmla="*/ 574189 w 3692679"/>
                  <a:gd name="connsiteY271" fmla="*/ 368521 h 4046561"/>
                  <a:gd name="connsiteX272" fmla="*/ 560564 w 3692679"/>
                  <a:gd name="connsiteY272" fmla="*/ 354900 h 4046561"/>
                  <a:gd name="connsiteX273" fmla="*/ 669728 w 3692679"/>
                  <a:gd name="connsiteY273" fmla="*/ 163787 h 4046561"/>
                  <a:gd name="connsiteX274" fmla="*/ 642457 w 3692679"/>
                  <a:gd name="connsiteY274" fmla="*/ 109204 h 4046561"/>
                  <a:gd name="connsiteX275" fmla="*/ 581060 w 3692679"/>
                  <a:gd name="connsiteY275" fmla="*/ 68261 h 4046561"/>
                  <a:gd name="connsiteX276" fmla="*/ 512772 w 3692679"/>
                  <a:gd name="connsiteY276" fmla="*/ 34122 h 4046561"/>
                  <a:gd name="connsiteX277" fmla="*/ 451335 w 3692679"/>
                  <a:gd name="connsiteY277" fmla="*/ 27295 h 4046561"/>
                  <a:gd name="connsiteX278" fmla="*/ 444512 w 3692679"/>
                  <a:gd name="connsiteY278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40 w 3692679"/>
                  <a:gd name="connsiteY42" fmla="*/ 1160060 h 4046561"/>
                  <a:gd name="connsiteX43" fmla="*/ 894888 w 3692679"/>
                  <a:gd name="connsiteY43" fmla="*/ 1180531 h 4046561"/>
                  <a:gd name="connsiteX44" fmla="*/ 935870 w 3692679"/>
                  <a:gd name="connsiteY44" fmla="*/ 1207929 h 4046561"/>
                  <a:gd name="connsiteX45" fmla="*/ 949479 w 3692679"/>
                  <a:gd name="connsiteY45" fmla="*/ 1276066 h 4046561"/>
                  <a:gd name="connsiteX46" fmla="*/ 956303 w 3692679"/>
                  <a:gd name="connsiteY46" fmla="*/ 1296537 h 4046561"/>
                  <a:gd name="connsiteX47" fmla="*/ 963127 w 3692679"/>
                  <a:gd name="connsiteY47" fmla="*/ 1323833 h 4046561"/>
                  <a:gd name="connsiteX48" fmla="*/ 976774 w 3692679"/>
                  <a:gd name="connsiteY48" fmla="*/ 1364776 h 4046561"/>
                  <a:gd name="connsiteX49" fmla="*/ 990422 w 3692679"/>
                  <a:gd name="connsiteY49" fmla="*/ 1405719 h 4046561"/>
                  <a:gd name="connsiteX50" fmla="*/ 1010894 w 3692679"/>
                  <a:gd name="connsiteY50" fmla="*/ 1467134 h 4046561"/>
                  <a:gd name="connsiteX51" fmla="*/ 1017718 w 3692679"/>
                  <a:gd name="connsiteY51" fmla="*/ 1487606 h 4046561"/>
                  <a:gd name="connsiteX52" fmla="*/ 1010894 w 3692679"/>
                  <a:gd name="connsiteY52" fmla="*/ 1624083 h 4046561"/>
                  <a:gd name="connsiteX53" fmla="*/ 997246 w 3692679"/>
                  <a:gd name="connsiteY53" fmla="*/ 1665027 h 4046561"/>
                  <a:gd name="connsiteX54" fmla="*/ 990422 w 3692679"/>
                  <a:gd name="connsiteY54" fmla="*/ 1685498 h 4046561"/>
                  <a:gd name="connsiteX55" fmla="*/ 1010894 w 3692679"/>
                  <a:gd name="connsiteY55" fmla="*/ 1760561 h 4046561"/>
                  <a:gd name="connsiteX56" fmla="*/ 1051837 w 3692679"/>
                  <a:gd name="connsiteY56" fmla="*/ 1821976 h 4046561"/>
                  <a:gd name="connsiteX57" fmla="*/ 1072309 w 3692679"/>
                  <a:gd name="connsiteY57" fmla="*/ 1835624 h 4046561"/>
                  <a:gd name="connsiteX58" fmla="*/ 1079133 w 3692679"/>
                  <a:gd name="connsiteY58" fmla="*/ 1856095 h 4046561"/>
                  <a:gd name="connsiteX59" fmla="*/ 1120076 w 3692679"/>
                  <a:gd name="connsiteY59" fmla="*/ 1890215 h 4046561"/>
                  <a:gd name="connsiteX60" fmla="*/ 1140547 w 3692679"/>
                  <a:gd name="connsiteY60" fmla="*/ 1910686 h 4046561"/>
                  <a:gd name="connsiteX61" fmla="*/ 1161019 w 3692679"/>
                  <a:gd name="connsiteY61" fmla="*/ 1924334 h 4046561"/>
                  <a:gd name="connsiteX62" fmla="*/ 1181491 w 3692679"/>
                  <a:gd name="connsiteY62" fmla="*/ 1944806 h 4046561"/>
                  <a:gd name="connsiteX63" fmla="*/ 1201962 w 3692679"/>
                  <a:gd name="connsiteY63" fmla="*/ 1951630 h 4046561"/>
                  <a:gd name="connsiteX64" fmla="*/ 1236082 w 3692679"/>
                  <a:gd name="connsiteY64" fmla="*/ 1985749 h 4046561"/>
                  <a:gd name="connsiteX65" fmla="*/ 1249730 w 3692679"/>
                  <a:gd name="connsiteY65" fmla="*/ 2006221 h 4046561"/>
                  <a:gd name="connsiteX66" fmla="*/ 1270201 w 3692679"/>
                  <a:gd name="connsiteY66" fmla="*/ 2047164 h 4046561"/>
                  <a:gd name="connsiteX67" fmla="*/ 1277025 w 3692679"/>
                  <a:gd name="connsiteY67" fmla="*/ 2067636 h 4046561"/>
                  <a:gd name="connsiteX68" fmla="*/ 1304321 w 3692679"/>
                  <a:gd name="connsiteY68" fmla="*/ 2108579 h 4046561"/>
                  <a:gd name="connsiteX69" fmla="*/ 1324792 w 3692679"/>
                  <a:gd name="connsiteY69" fmla="*/ 2149522 h 4046561"/>
                  <a:gd name="connsiteX70" fmla="*/ 1331616 w 3692679"/>
                  <a:gd name="connsiteY70" fmla="*/ 2169994 h 4046561"/>
                  <a:gd name="connsiteX71" fmla="*/ 1352088 w 3692679"/>
                  <a:gd name="connsiteY71" fmla="*/ 2183642 h 4046561"/>
                  <a:gd name="connsiteX72" fmla="*/ 1358912 w 3692679"/>
                  <a:gd name="connsiteY72" fmla="*/ 2204113 h 4046561"/>
                  <a:gd name="connsiteX73" fmla="*/ 1379383 w 3692679"/>
                  <a:gd name="connsiteY73" fmla="*/ 2210937 h 4046561"/>
                  <a:gd name="connsiteX74" fmla="*/ 1420327 w 3692679"/>
                  <a:gd name="connsiteY74" fmla="*/ 2238233 h 4046561"/>
                  <a:gd name="connsiteX75" fmla="*/ 1440798 w 3692679"/>
                  <a:gd name="connsiteY75" fmla="*/ 2245057 h 4046561"/>
                  <a:gd name="connsiteX76" fmla="*/ 1502213 w 3692679"/>
                  <a:gd name="connsiteY76" fmla="*/ 2279176 h 4046561"/>
                  <a:gd name="connsiteX77" fmla="*/ 1563628 w 3692679"/>
                  <a:gd name="connsiteY77" fmla="*/ 2320119 h 4046561"/>
                  <a:gd name="connsiteX78" fmla="*/ 1584100 w 3692679"/>
                  <a:gd name="connsiteY78" fmla="*/ 2333767 h 4046561"/>
                  <a:gd name="connsiteX79" fmla="*/ 1604571 w 3692679"/>
                  <a:gd name="connsiteY79" fmla="*/ 2340591 h 4046561"/>
                  <a:gd name="connsiteX80" fmla="*/ 1618219 w 3692679"/>
                  <a:gd name="connsiteY80" fmla="*/ 2361063 h 4046561"/>
                  <a:gd name="connsiteX81" fmla="*/ 1638691 w 3692679"/>
                  <a:gd name="connsiteY81" fmla="*/ 2367886 h 4046561"/>
                  <a:gd name="connsiteX82" fmla="*/ 1679634 w 3692679"/>
                  <a:gd name="connsiteY82" fmla="*/ 2395182 h 4046561"/>
                  <a:gd name="connsiteX83" fmla="*/ 1700106 w 3692679"/>
                  <a:gd name="connsiteY83" fmla="*/ 2408830 h 4046561"/>
                  <a:gd name="connsiteX84" fmla="*/ 1727401 w 3692679"/>
                  <a:gd name="connsiteY84" fmla="*/ 2429301 h 4046561"/>
                  <a:gd name="connsiteX85" fmla="*/ 1768344 w 3692679"/>
                  <a:gd name="connsiteY85" fmla="*/ 2456597 h 4046561"/>
                  <a:gd name="connsiteX86" fmla="*/ 1829759 w 3692679"/>
                  <a:gd name="connsiteY86" fmla="*/ 2497540 h 4046561"/>
                  <a:gd name="connsiteX87" fmla="*/ 1850231 w 3692679"/>
                  <a:gd name="connsiteY87" fmla="*/ 2511188 h 4046561"/>
                  <a:gd name="connsiteX88" fmla="*/ 1870703 w 3692679"/>
                  <a:gd name="connsiteY88" fmla="*/ 2531660 h 4046561"/>
                  <a:gd name="connsiteX89" fmla="*/ 1891174 w 3692679"/>
                  <a:gd name="connsiteY89" fmla="*/ 2538483 h 4046561"/>
                  <a:gd name="connsiteX90" fmla="*/ 1938941 w 3692679"/>
                  <a:gd name="connsiteY90" fmla="*/ 2572603 h 4046561"/>
                  <a:gd name="connsiteX91" fmla="*/ 1979885 w 3692679"/>
                  <a:gd name="connsiteY91" fmla="*/ 2599898 h 4046561"/>
                  <a:gd name="connsiteX92" fmla="*/ 2020828 w 3692679"/>
                  <a:gd name="connsiteY92" fmla="*/ 2627194 h 4046561"/>
                  <a:gd name="connsiteX93" fmla="*/ 2061771 w 3692679"/>
                  <a:gd name="connsiteY93" fmla="*/ 2640842 h 4046561"/>
                  <a:gd name="connsiteX94" fmla="*/ 2102715 w 3692679"/>
                  <a:gd name="connsiteY94" fmla="*/ 2654489 h 4046561"/>
                  <a:gd name="connsiteX95" fmla="*/ 2123186 w 3692679"/>
                  <a:gd name="connsiteY95" fmla="*/ 2661313 h 4046561"/>
                  <a:gd name="connsiteX96" fmla="*/ 2150482 w 3692679"/>
                  <a:gd name="connsiteY96" fmla="*/ 2668137 h 4046561"/>
                  <a:gd name="connsiteX97" fmla="*/ 2170953 w 3692679"/>
                  <a:gd name="connsiteY97" fmla="*/ 2674961 h 4046561"/>
                  <a:gd name="connsiteX98" fmla="*/ 2211897 w 3692679"/>
                  <a:gd name="connsiteY98" fmla="*/ 2681785 h 4046561"/>
                  <a:gd name="connsiteX99" fmla="*/ 2280135 w 3692679"/>
                  <a:gd name="connsiteY99" fmla="*/ 2702257 h 4046561"/>
                  <a:gd name="connsiteX100" fmla="*/ 2321079 w 3692679"/>
                  <a:gd name="connsiteY100" fmla="*/ 2715904 h 4046561"/>
                  <a:gd name="connsiteX101" fmla="*/ 2362022 w 3692679"/>
                  <a:gd name="connsiteY101" fmla="*/ 2729552 h 4046561"/>
                  <a:gd name="connsiteX102" fmla="*/ 2382494 w 3692679"/>
                  <a:gd name="connsiteY102" fmla="*/ 2736376 h 4046561"/>
                  <a:gd name="connsiteX103" fmla="*/ 2402965 w 3692679"/>
                  <a:gd name="connsiteY103" fmla="*/ 2750024 h 4046561"/>
                  <a:gd name="connsiteX104" fmla="*/ 2423437 w 3692679"/>
                  <a:gd name="connsiteY104" fmla="*/ 2756848 h 4046561"/>
                  <a:gd name="connsiteX105" fmla="*/ 2464380 w 3692679"/>
                  <a:gd name="connsiteY105" fmla="*/ 2784143 h 4046561"/>
                  <a:gd name="connsiteX106" fmla="*/ 2525795 w 3692679"/>
                  <a:gd name="connsiteY106" fmla="*/ 2825086 h 4046561"/>
                  <a:gd name="connsiteX107" fmla="*/ 2546267 w 3692679"/>
                  <a:gd name="connsiteY107" fmla="*/ 2838734 h 4046561"/>
                  <a:gd name="connsiteX108" fmla="*/ 2573562 w 3692679"/>
                  <a:gd name="connsiteY108" fmla="*/ 2852382 h 4046561"/>
                  <a:gd name="connsiteX109" fmla="*/ 2614506 w 3692679"/>
                  <a:gd name="connsiteY109" fmla="*/ 2879677 h 4046561"/>
                  <a:gd name="connsiteX110" fmla="*/ 2634977 w 3692679"/>
                  <a:gd name="connsiteY110" fmla="*/ 2900149 h 4046561"/>
                  <a:gd name="connsiteX111" fmla="*/ 2655449 w 3692679"/>
                  <a:gd name="connsiteY111" fmla="*/ 2913797 h 4046561"/>
                  <a:gd name="connsiteX112" fmla="*/ 2662273 w 3692679"/>
                  <a:gd name="connsiteY112" fmla="*/ 2934268 h 4046561"/>
                  <a:gd name="connsiteX113" fmla="*/ 2675921 w 3692679"/>
                  <a:gd name="connsiteY113" fmla="*/ 2954740 h 4046561"/>
                  <a:gd name="connsiteX114" fmla="*/ 2696392 w 3692679"/>
                  <a:gd name="connsiteY114" fmla="*/ 2995683 h 4046561"/>
                  <a:gd name="connsiteX115" fmla="*/ 2703216 w 3692679"/>
                  <a:gd name="connsiteY115" fmla="*/ 3016155 h 4046561"/>
                  <a:gd name="connsiteX116" fmla="*/ 2723688 w 3692679"/>
                  <a:gd name="connsiteY116" fmla="*/ 3057098 h 4046561"/>
                  <a:gd name="connsiteX117" fmla="*/ 2716864 w 3692679"/>
                  <a:gd name="connsiteY117" fmla="*/ 3118513 h 4046561"/>
                  <a:gd name="connsiteX118" fmla="*/ 2703216 w 3692679"/>
                  <a:gd name="connsiteY118" fmla="*/ 3166280 h 4046561"/>
                  <a:gd name="connsiteX119" fmla="*/ 2696392 w 3692679"/>
                  <a:gd name="connsiteY119" fmla="*/ 3193576 h 4046561"/>
                  <a:gd name="connsiteX120" fmla="*/ 2682744 w 3692679"/>
                  <a:gd name="connsiteY120" fmla="*/ 3234519 h 4046561"/>
                  <a:gd name="connsiteX121" fmla="*/ 2669097 w 3692679"/>
                  <a:gd name="connsiteY121" fmla="*/ 3254991 h 4046561"/>
                  <a:gd name="connsiteX122" fmla="*/ 2662273 w 3692679"/>
                  <a:gd name="connsiteY122" fmla="*/ 3275463 h 4046561"/>
                  <a:gd name="connsiteX123" fmla="*/ 2641801 w 3692679"/>
                  <a:gd name="connsiteY123" fmla="*/ 3295934 h 4046561"/>
                  <a:gd name="connsiteX124" fmla="*/ 2594034 w 3692679"/>
                  <a:gd name="connsiteY124" fmla="*/ 3323230 h 4046561"/>
                  <a:gd name="connsiteX125" fmla="*/ 2634977 w 3692679"/>
                  <a:gd name="connsiteY125" fmla="*/ 3357349 h 4046561"/>
                  <a:gd name="connsiteX126" fmla="*/ 2655449 w 3692679"/>
                  <a:gd name="connsiteY126" fmla="*/ 3364173 h 4046561"/>
                  <a:gd name="connsiteX127" fmla="*/ 2675921 w 3692679"/>
                  <a:gd name="connsiteY127" fmla="*/ 3377821 h 4046561"/>
                  <a:gd name="connsiteX128" fmla="*/ 2696392 w 3692679"/>
                  <a:gd name="connsiteY128" fmla="*/ 3384645 h 4046561"/>
                  <a:gd name="connsiteX129" fmla="*/ 2757807 w 3692679"/>
                  <a:gd name="connsiteY129" fmla="*/ 3418764 h 4046561"/>
                  <a:gd name="connsiteX130" fmla="*/ 2778279 w 3692679"/>
                  <a:gd name="connsiteY130" fmla="*/ 3432412 h 4046561"/>
                  <a:gd name="connsiteX131" fmla="*/ 2798750 w 3692679"/>
                  <a:gd name="connsiteY131" fmla="*/ 3439236 h 4046561"/>
                  <a:gd name="connsiteX132" fmla="*/ 2839694 w 3692679"/>
                  <a:gd name="connsiteY132" fmla="*/ 3466531 h 4046561"/>
                  <a:gd name="connsiteX133" fmla="*/ 2880637 w 3692679"/>
                  <a:gd name="connsiteY133" fmla="*/ 3480179 h 4046561"/>
                  <a:gd name="connsiteX134" fmla="*/ 2921580 w 3692679"/>
                  <a:gd name="connsiteY134" fmla="*/ 3500651 h 4046561"/>
                  <a:gd name="connsiteX135" fmla="*/ 2948876 w 3692679"/>
                  <a:gd name="connsiteY135" fmla="*/ 3493827 h 4046561"/>
                  <a:gd name="connsiteX136" fmla="*/ 2969347 w 3692679"/>
                  <a:gd name="connsiteY136" fmla="*/ 3480179 h 4046561"/>
                  <a:gd name="connsiteX137" fmla="*/ 2989819 w 3692679"/>
                  <a:gd name="connsiteY137" fmla="*/ 3473355 h 4046561"/>
                  <a:gd name="connsiteX138" fmla="*/ 3023938 w 3692679"/>
                  <a:gd name="connsiteY138" fmla="*/ 3446060 h 4046561"/>
                  <a:gd name="connsiteX139" fmla="*/ 3064882 w 3692679"/>
                  <a:gd name="connsiteY139" fmla="*/ 3411940 h 4046561"/>
                  <a:gd name="connsiteX140" fmla="*/ 3071706 w 3692679"/>
                  <a:gd name="connsiteY140" fmla="*/ 3391468 h 4046561"/>
                  <a:gd name="connsiteX141" fmla="*/ 3092177 w 3692679"/>
                  <a:gd name="connsiteY141" fmla="*/ 3370997 h 4046561"/>
                  <a:gd name="connsiteX142" fmla="*/ 3105825 w 3692679"/>
                  <a:gd name="connsiteY142" fmla="*/ 3350525 h 4046561"/>
                  <a:gd name="connsiteX143" fmla="*/ 3119473 w 3692679"/>
                  <a:gd name="connsiteY143" fmla="*/ 3370997 h 4046561"/>
                  <a:gd name="connsiteX144" fmla="*/ 3126297 w 3692679"/>
                  <a:gd name="connsiteY144" fmla="*/ 3391468 h 4046561"/>
                  <a:gd name="connsiteX145" fmla="*/ 3167240 w 3692679"/>
                  <a:gd name="connsiteY145" fmla="*/ 3418764 h 4046561"/>
                  <a:gd name="connsiteX146" fmla="*/ 3187712 w 3692679"/>
                  <a:gd name="connsiteY146" fmla="*/ 3432412 h 4046561"/>
                  <a:gd name="connsiteX147" fmla="*/ 3228655 w 3692679"/>
                  <a:gd name="connsiteY147" fmla="*/ 3405116 h 4046561"/>
                  <a:gd name="connsiteX148" fmla="*/ 3242303 w 3692679"/>
                  <a:gd name="connsiteY148" fmla="*/ 3425588 h 4046561"/>
                  <a:gd name="connsiteX149" fmla="*/ 3283246 w 3692679"/>
                  <a:gd name="connsiteY149" fmla="*/ 3459707 h 4046561"/>
                  <a:gd name="connsiteX150" fmla="*/ 3310541 w 3692679"/>
                  <a:gd name="connsiteY150" fmla="*/ 3500651 h 4046561"/>
                  <a:gd name="connsiteX151" fmla="*/ 3296894 w 3692679"/>
                  <a:gd name="connsiteY151" fmla="*/ 3521122 h 4046561"/>
                  <a:gd name="connsiteX152" fmla="*/ 3283246 w 3692679"/>
                  <a:gd name="connsiteY152" fmla="*/ 3562066 h 4046561"/>
                  <a:gd name="connsiteX153" fmla="*/ 3269598 w 3692679"/>
                  <a:gd name="connsiteY153" fmla="*/ 3582537 h 4046561"/>
                  <a:gd name="connsiteX154" fmla="*/ 3262774 w 3692679"/>
                  <a:gd name="connsiteY154" fmla="*/ 3603009 h 4046561"/>
                  <a:gd name="connsiteX155" fmla="*/ 3290070 w 3692679"/>
                  <a:gd name="connsiteY155" fmla="*/ 3650776 h 4046561"/>
                  <a:gd name="connsiteX156" fmla="*/ 3310541 w 3692679"/>
                  <a:gd name="connsiteY156" fmla="*/ 3664424 h 4046561"/>
                  <a:gd name="connsiteX157" fmla="*/ 3351485 w 3692679"/>
                  <a:gd name="connsiteY157" fmla="*/ 3691719 h 4046561"/>
                  <a:gd name="connsiteX158" fmla="*/ 3371956 w 3692679"/>
                  <a:gd name="connsiteY158" fmla="*/ 3705367 h 4046561"/>
                  <a:gd name="connsiteX159" fmla="*/ 3378780 w 3692679"/>
                  <a:gd name="connsiteY159" fmla="*/ 3725839 h 4046561"/>
                  <a:gd name="connsiteX160" fmla="*/ 3392428 w 3692679"/>
                  <a:gd name="connsiteY160" fmla="*/ 3746310 h 4046561"/>
                  <a:gd name="connsiteX161" fmla="*/ 3412900 w 3692679"/>
                  <a:gd name="connsiteY161" fmla="*/ 3814549 h 4046561"/>
                  <a:gd name="connsiteX162" fmla="*/ 3426547 w 3692679"/>
                  <a:gd name="connsiteY162" fmla="*/ 3903260 h 4046561"/>
                  <a:gd name="connsiteX163" fmla="*/ 3460667 w 3692679"/>
                  <a:gd name="connsiteY163" fmla="*/ 3937379 h 4046561"/>
                  <a:gd name="connsiteX164" fmla="*/ 3501610 w 3692679"/>
                  <a:gd name="connsiteY164" fmla="*/ 3978322 h 4046561"/>
                  <a:gd name="connsiteX165" fmla="*/ 3542553 w 3692679"/>
                  <a:gd name="connsiteY165" fmla="*/ 4012442 h 4046561"/>
                  <a:gd name="connsiteX166" fmla="*/ 3583497 w 3692679"/>
                  <a:gd name="connsiteY166" fmla="*/ 4046561 h 4046561"/>
                  <a:gd name="connsiteX167" fmla="*/ 3603968 w 3692679"/>
                  <a:gd name="connsiteY167" fmla="*/ 4005618 h 4046561"/>
                  <a:gd name="connsiteX168" fmla="*/ 3590321 w 3692679"/>
                  <a:gd name="connsiteY168" fmla="*/ 3957851 h 4046561"/>
                  <a:gd name="connsiteX169" fmla="*/ 3576673 w 3692679"/>
                  <a:gd name="connsiteY169" fmla="*/ 3910083 h 4046561"/>
                  <a:gd name="connsiteX170" fmla="*/ 3563025 w 3692679"/>
                  <a:gd name="connsiteY170" fmla="*/ 3889612 h 4046561"/>
                  <a:gd name="connsiteX171" fmla="*/ 3535730 w 3692679"/>
                  <a:gd name="connsiteY171" fmla="*/ 3828197 h 4046561"/>
                  <a:gd name="connsiteX172" fmla="*/ 3515258 w 3692679"/>
                  <a:gd name="connsiteY172" fmla="*/ 3780430 h 4046561"/>
                  <a:gd name="connsiteX173" fmla="*/ 3501610 w 3692679"/>
                  <a:gd name="connsiteY173" fmla="*/ 3759958 h 4046561"/>
                  <a:gd name="connsiteX174" fmla="*/ 3487962 w 3692679"/>
                  <a:gd name="connsiteY174" fmla="*/ 3719015 h 4046561"/>
                  <a:gd name="connsiteX175" fmla="*/ 3474315 w 3692679"/>
                  <a:gd name="connsiteY175" fmla="*/ 3678071 h 4046561"/>
                  <a:gd name="connsiteX176" fmla="*/ 3467491 w 3692679"/>
                  <a:gd name="connsiteY176" fmla="*/ 3650776 h 4046561"/>
                  <a:gd name="connsiteX177" fmla="*/ 3447019 w 3692679"/>
                  <a:gd name="connsiteY177" fmla="*/ 3589361 h 4046561"/>
                  <a:gd name="connsiteX178" fmla="*/ 3433371 w 3692679"/>
                  <a:gd name="connsiteY178" fmla="*/ 3541594 h 4046561"/>
                  <a:gd name="connsiteX179" fmla="*/ 3419724 w 3692679"/>
                  <a:gd name="connsiteY179" fmla="*/ 3411940 h 4046561"/>
                  <a:gd name="connsiteX180" fmla="*/ 3426547 w 3692679"/>
                  <a:gd name="connsiteY180" fmla="*/ 3309582 h 4046561"/>
                  <a:gd name="connsiteX181" fmla="*/ 3433371 w 3692679"/>
                  <a:gd name="connsiteY181" fmla="*/ 3282286 h 4046561"/>
                  <a:gd name="connsiteX182" fmla="*/ 3447019 w 3692679"/>
                  <a:gd name="connsiteY182" fmla="*/ 3241343 h 4046561"/>
                  <a:gd name="connsiteX183" fmla="*/ 3453843 w 3692679"/>
                  <a:gd name="connsiteY183" fmla="*/ 3220871 h 4046561"/>
                  <a:gd name="connsiteX184" fmla="*/ 3467491 w 3692679"/>
                  <a:gd name="connsiteY184" fmla="*/ 3200400 h 4046561"/>
                  <a:gd name="connsiteX185" fmla="*/ 3481138 w 3692679"/>
                  <a:gd name="connsiteY185" fmla="*/ 3159457 h 4046561"/>
                  <a:gd name="connsiteX186" fmla="*/ 3494786 w 3692679"/>
                  <a:gd name="connsiteY186" fmla="*/ 3138985 h 4046561"/>
                  <a:gd name="connsiteX187" fmla="*/ 3508434 w 3692679"/>
                  <a:gd name="connsiteY187" fmla="*/ 3098042 h 4046561"/>
                  <a:gd name="connsiteX188" fmla="*/ 3522082 w 3692679"/>
                  <a:gd name="connsiteY188" fmla="*/ 3057098 h 4046561"/>
                  <a:gd name="connsiteX189" fmla="*/ 3528906 w 3692679"/>
                  <a:gd name="connsiteY189" fmla="*/ 3036627 h 4046561"/>
                  <a:gd name="connsiteX190" fmla="*/ 3535730 w 3692679"/>
                  <a:gd name="connsiteY190" fmla="*/ 3009331 h 4046561"/>
                  <a:gd name="connsiteX191" fmla="*/ 3549377 w 3692679"/>
                  <a:gd name="connsiteY191" fmla="*/ 2968388 h 4046561"/>
                  <a:gd name="connsiteX192" fmla="*/ 3576673 w 3692679"/>
                  <a:gd name="connsiteY192" fmla="*/ 2886501 h 4046561"/>
                  <a:gd name="connsiteX193" fmla="*/ 3590321 w 3692679"/>
                  <a:gd name="connsiteY193" fmla="*/ 2838734 h 4046561"/>
                  <a:gd name="connsiteX194" fmla="*/ 3603968 w 3692679"/>
                  <a:gd name="connsiteY194" fmla="*/ 2797791 h 4046561"/>
                  <a:gd name="connsiteX195" fmla="*/ 3610792 w 3692679"/>
                  <a:gd name="connsiteY195" fmla="*/ 2770495 h 4046561"/>
                  <a:gd name="connsiteX196" fmla="*/ 3624440 w 3692679"/>
                  <a:gd name="connsiteY196" fmla="*/ 2729552 h 4046561"/>
                  <a:gd name="connsiteX197" fmla="*/ 3631264 w 3692679"/>
                  <a:gd name="connsiteY197" fmla="*/ 2681785 h 4046561"/>
                  <a:gd name="connsiteX198" fmla="*/ 3638088 w 3692679"/>
                  <a:gd name="connsiteY198" fmla="*/ 2654489 h 4046561"/>
                  <a:gd name="connsiteX199" fmla="*/ 3644912 w 3692679"/>
                  <a:gd name="connsiteY199" fmla="*/ 2593074 h 4046561"/>
                  <a:gd name="connsiteX200" fmla="*/ 3658559 w 3692679"/>
                  <a:gd name="connsiteY200" fmla="*/ 2483892 h 4046561"/>
                  <a:gd name="connsiteX201" fmla="*/ 3665383 w 3692679"/>
                  <a:gd name="connsiteY201" fmla="*/ 2333767 h 4046561"/>
                  <a:gd name="connsiteX202" fmla="*/ 3672207 w 3692679"/>
                  <a:gd name="connsiteY202" fmla="*/ 2272352 h 4046561"/>
                  <a:gd name="connsiteX203" fmla="*/ 3692679 w 3692679"/>
                  <a:gd name="connsiteY203" fmla="*/ 1924334 h 4046561"/>
                  <a:gd name="connsiteX204" fmla="*/ 3685855 w 3692679"/>
                  <a:gd name="connsiteY204" fmla="*/ 1828800 h 4046561"/>
                  <a:gd name="connsiteX205" fmla="*/ 3665383 w 3692679"/>
                  <a:gd name="connsiteY205" fmla="*/ 1760561 h 4046561"/>
                  <a:gd name="connsiteX206" fmla="*/ 3658559 w 3692679"/>
                  <a:gd name="connsiteY206" fmla="*/ 1726442 h 4046561"/>
                  <a:gd name="connsiteX207" fmla="*/ 3651735 w 3692679"/>
                  <a:gd name="connsiteY207" fmla="*/ 1705970 h 4046561"/>
                  <a:gd name="connsiteX208" fmla="*/ 3644912 w 3692679"/>
                  <a:gd name="connsiteY208" fmla="*/ 1726442 h 4046561"/>
                  <a:gd name="connsiteX209" fmla="*/ 3631264 w 3692679"/>
                  <a:gd name="connsiteY209" fmla="*/ 1746913 h 4046561"/>
                  <a:gd name="connsiteX210" fmla="*/ 3597144 w 3692679"/>
                  <a:gd name="connsiteY210" fmla="*/ 1801504 h 4046561"/>
                  <a:gd name="connsiteX211" fmla="*/ 3590321 w 3692679"/>
                  <a:gd name="connsiteY211" fmla="*/ 1821976 h 4046561"/>
                  <a:gd name="connsiteX212" fmla="*/ 3549377 w 3692679"/>
                  <a:gd name="connsiteY212" fmla="*/ 1842448 h 4046561"/>
                  <a:gd name="connsiteX213" fmla="*/ 3501610 w 3692679"/>
                  <a:gd name="connsiteY213" fmla="*/ 1862919 h 4046561"/>
                  <a:gd name="connsiteX214" fmla="*/ 3378780 w 3692679"/>
                  <a:gd name="connsiteY214" fmla="*/ 1835624 h 4046561"/>
                  <a:gd name="connsiteX215" fmla="*/ 3303856 w 3692679"/>
                  <a:gd name="connsiteY215" fmla="*/ 1822129 h 4046561"/>
                  <a:gd name="connsiteX216" fmla="*/ 3310679 w 3692679"/>
                  <a:gd name="connsiteY216" fmla="*/ 1603747 h 4046561"/>
                  <a:gd name="connsiteX217" fmla="*/ 3324329 w 3692679"/>
                  <a:gd name="connsiteY217" fmla="*/ 1562800 h 4046561"/>
                  <a:gd name="connsiteX218" fmla="*/ 3331013 w 3692679"/>
                  <a:gd name="connsiteY218" fmla="*/ 1460310 h 4046561"/>
                  <a:gd name="connsiteX219" fmla="*/ 3303718 w 3692679"/>
                  <a:gd name="connsiteY219" fmla="*/ 1398895 h 4046561"/>
                  <a:gd name="connsiteX220" fmla="*/ 3296894 w 3692679"/>
                  <a:gd name="connsiteY220" fmla="*/ 1378424 h 4046561"/>
                  <a:gd name="connsiteX221" fmla="*/ 3290070 w 3692679"/>
                  <a:gd name="connsiteY221" fmla="*/ 1357952 h 4046561"/>
                  <a:gd name="connsiteX222" fmla="*/ 3071706 w 3692679"/>
                  <a:gd name="connsiteY222" fmla="*/ 1330657 h 4046561"/>
                  <a:gd name="connsiteX223" fmla="*/ 2846518 w 3692679"/>
                  <a:gd name="connsiteY223" fmla="*/ 1337480 h 4046561"/>
                  <a:gd name="connsiteX224" fmla="*/ 2826046 w 3692679"/>
                  <a:gd name="connsiteY224" fmla="*/ 1351128 h 4046561"/>
                  <a:gd name="connsiteX225" fmla="*/ 2812398 w 3692679"/>
                  <a:gd name="connsiteY225" fmla="*/ 1392071 h 4046561"/>
                  <a:gd name="connsiteX226" fmla="*/ 2805574 w 3692679"/>
                  <a:gd name="connsiteY226" fmla="*/ 1419367 h 4046561"/>
                  <a:gd name="connsiteX227" fmla="*/ 2791927 w 3692679"/>
                  <a:gd name="connsiteY227" fmla="*/ 1473958 h 4046561"/>
                  <a:gd name="connsiteX228" fmla="*/ 2785103 w 3692679"/>
                  <a:gd name="connsiteY228" fmla="*/ 1521725 h 4046561"/>
                  <a:gd name="connsiteX229" fmla="*/ 2791927 w 3692679"/>
                  <a:gd name="connsiteY229" fmla="*/ 1705970 h 4046561"/>
                  <a:gd name="connsiteX230" fmla="*/ 2805574 w 3692679"/>
                  <a:gd name="connsiteY230" fmla="*/ 1808328 h 4046561"/>
                  <a:gd name="connsiteX231" fmla="*/ 2798750 w 3692679"/>
                  <a:gd name="connsiteY231" fmla="*/ 1835624 h 4046561"/>
                  <a:gd name="connsiteX232" fmla="*/ 2737335 w 3692679"/>
                  <a:gd name="connsiteY232" fmla="*/ 1828800 h 4046561"/>
                  <a:gd name="connsiteX233" fmla="*/ 2614506 w 3692679"/>
                  <a:gd name="connsiteY233" fmla="*/ 1821976 h 4046561"/>
                  <a:gd name="connsiteX234" fmla="*/ 2348374 w 3692679"/>
                  <a:gd name="connsiteY234" fmla="*/ 1808328 h 4046561"/>
                  <a:gd name="connsiteX235" fmla="*/ 2225638 w 3692679"/>
                  <a:gd name="connsiteY235" fmla="*/ 1815305 h 4046561"/>
                  <a:gd name="connsiteX236" fmla="*/ 2150573 w 3692679"/>
                  <a:gd name="connsiteY236" fmla="*/ 1815305 h 4046561"/>
                  <a:gd name="connsiteX237" fmla="*/ 1979968 w 3692679"/>
                  <a:gd name="connsiteY237" fmla="*/ 1808480 h 4046561"/>
                  <a:gd name="connsiteX238" fmla="*/ 1918470 w 3692679"/>
                  <a:gd name="connsiteY238" fmla="*/ 1753737 h 4046561"/>
                  <a:gd name="connsiteX239" fmla="*/ 1877527 w 3692679"/>
                  <a:gd name="connsiteY239" fmla="*/ 1692322 h 4046561"/>
                  <a:gd name="connsiteX240" fmla="*/ 1863879 w 3692679"/>
                  <a:gd name="connsiteY240" fmla="*/ 1671851 h 4046561"/>
                  <a:gd name="connsiteX241" fmla="*/ 1822935 w 3692679"/>
                  <a:gd name="connsiteY241" fmla="*/ 1630907 h 4046561"/>
                  <a:gd name="connsiteX242" fmla="*/ 1775168 w 3692679"/>
                  <a:gd name="connsiteY242" fmla="*/ 1576316 h 4046561"/>
                  <a:gd name="connsiteX243" fmla="*/ 1720577 w 3692679"/>
                  <a:gd name="connsiteY243" fmla="*/ 1514901 h 4046561"/>
                  <a:gd name="connsiteX244" fmla="*/ 1679634 w 3692679"/>
                  <a:gd name="connsiteY244" fmla="*/ 1487606 h 4046561"/>
                  <a:gd name="connsiteX245" fmla="*/ 1618219 w 3692679"/>
                  <a:gd name="connsiteY245" fmla="*/ 1439839 h 4046561"/>
                  <a:gd name="connsiteX246" fmla="*/ 1577276 w 3692679"/>
                  <a:gd name="connsiteY246" fmla="*/ 1398895 h 4046561"/>
                  <a:gd name="connsiteX247" fmla="*/ 1536333 w 3692679"/>
                  <a:gd name="connsiteY247" fmla="*/ 1371600 h 4046561"/>
                  <a:gd name="connsiteX248" fmla="*/ 1488565 w 3692679"/>
                  <a:gd name="connsiteY248" fmla="*/ 1310185 h 4046561"/>
                  <a:gd name="connsiteX249" fmla="*/ 1468094 w 3692679"/>
                  <a:gd name="connsiteY249" fmla="*/ 1289713 h 4046561"/>
                  <a:gd name="connsiteX250" fmla="*/ 1447622 w 3692679"/>
                  <a:gd name="connsiteY250" fmla="*/ 1282889 h 4046561"/>
                  <a:gd name="connsiteX251" fmla="*/ 1420327 w 3692679"/>
                  <a:gd name="connsiteY251" fmla="*/ 1248770 h 4046561"/>
                  <a:gd name="connsiteX252" fmla="*/ 1393031 w 3692679"/>
                  <a:gd name="connsiteY252" fmla="*/ 1214651 h 4046561"/>
                  <a:gd name="connsiteX253" fmla="*/ 1379383 w 3692679"/>
                  <a:gd name="connsiteY253" fmla="*/ 1194179 h 4046561"/>
                  <a:gd name="connsiteX254" fmla="*/ 1338440 w 3692679"/>
                  <a:gd name="connsiteY254" fmla="*/ 1153236 h 4046561"/>
                  <a:gd name="connsiteX255" fmla="*/ 1304321 w 3692679"/>
                  <a:gd name="connsiteY255" fmla="*/ 1125940 h 4046561"/>
                  <a:gd name="connsiteX256" fmla="*/ 1290673 w 3692679"/>
                  <a:gd name="connsiteY256" fmla="*/ 1098645 h 4046561"/>
                  <a:gd name="connsiteX257" fmla="*/ 1270201 w 3692679"/>
                  <a:gd name="connsiteY257" fmla="*/ 1084997 h 4046561"/>
                  <a:gd name="connsiteX258" fmla="*/ 1242906 w 3692679"/>
                  <a:gd name="connsiteY258" fmla="*/ 1064525 h 4046561"/>
                  <a:gd name="connsiteX259" fmla="*/ 1297551 w 3692679"/>
                  <a:gd name="connsiteY259" fmla="*/ 873530 h 4046561"/>
                  <a:gd name="connsiteX260" fmla="*/ 1345320 w 3692679"/>
                  <a:gd name="connsiteY260" fmla="*/ 743866 h 4046561"/>
                  <a:gd name="connsiteX261" fmla="*/ 1331672 w 3692679"/>
                  <a:gd name="connsiteY261" fmla="*/ 696095 h 4046561"/>
                  <a:gd name="connsiteX262" fmla="*/ 1249782 w 3692679"/>
                  <a:gd name="connsiteY262" fmla="*/ 696095 h 4046561"/>
                  <a:gd name="connsiteX263" fmla="*/ 1113344 w 3692679"/>
                  <a:gd name="connsiteY263" fmla="*/ 621082 h 4046561"/>
                  <a:gd name="connsiteX264" fmla="*/ 949519 w 3692679"/>
                  <a:gd name="connsiteY264" fmla="*/ 545956 h 4046561"/>
                  <a:gd name="connsiteX265" fmla="*/ 846197 w 3692679"/>
                  <a:gd name="connsiteY265" fmla="*/ 484536 h 4046561"/>
                  <a:gd name="connsiteX266" fmla="*/ 772090 w 3692679"/>
                  <a:gd name="connsiteY266" fmla="*/ 450415 h 4046561"/>
                  <a:gd name="connsiteX267" fmla="*/ 717496 w 3692679"/>
                  <a:gd name="connsiteY267" fmla="*/ 429940 h 4046561"/>
                  <a:gd name="connsiteX268" fmla="*/ 662904 w 3692679"/>
                  <a:gd name="connsiteY268" fmla="*/ 388994 h 4046561"/>
                  <a:gd name="connsiteX269" fmla="*/ 642430 w 3692679"/>
                  <a:gd name="connsiteY269" fmla="*/ 375345 h 4046561"/>
                  <a:gd name="connsiteX270" fmla="*/ 574189 w 3692679"/>
                  <a:gd name="connsiteY270" fmla="*/ 368521 h 4046561"/>
                  <a:gd name="connsiteX271" fmla="*/ 560564 w 3692679"/>
                  <a:gd name="connsiteY271" fmla="*/ 354900 h 4046561"/>
                  <a:gd name="connsiteX272" fmla="*/ 669728 w 3692679"/>
                  <a:gd name="connsiteY272" fmla="*/ 163787 h 4046561"/>
                  <a:gd name="connsiteX273" fmla="*/ 642457 w 3692679"/>
                  <a:gd name="connsiteY273" fmla="*/ 109204 h 4046561"/>
                  <a:gd name="connsiteX274" fmla="*/ 581060 w 3692679"/>
                  <a:gd name="connsiteY274" fmla="*/ 68261 h 4046561"/>
                  <a:gd name="connsiteX275" fmla="*/ 512772 w 3692679"/>
                  <a:gd name="connsiteY275" fmla="*/ 34122 h 4046561"/>
                  <a:gd name="connsiteX276" fmla="*/ 451335 w 3692679"/>
                  <a:gd name="connsiteY276" fmla="*/ 27295 h 4046561"/>
                  <a:gd name="connsiteX277" fmla="*/ 444512 w 3692679"/>
                  <a:gd name="connsiteY277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40 w 3692679"/>
                  <a:gd name="connsiteY42" fmla="*/ 1160060 h 4046561"/>
                  <a:gd name="connsiteX43" fmla="*/ 935870 w 3692679"/>
                  <a:gd name="connsiteY43" fmla="*/ 1207929 h 4046561"/>
                  <a:gd name="connsiteX44" fmla="*/ 949479 w 3692679"/>
                  <a:gd name="connsiteY44" fmla="*/ 1276066 h 4046561"/>
                  <a:gd name="connsiteX45" fmla="*/ 956303 w 3692679"/>
                  <a:gd name="connsiteY45" fmla="*/ 1296537 h 4046561"/>
                  <a:gd name="connsiteX46" fmla="*/ 963127 w 3692679"/>
                  <a:gd name="connsiteY46" fmla="*/ 1323833 h 4046561"/>
                  <a:gd name="connsiteX47" fmla="*/ 976774 w 3692679"/>
                  <a:gd name="connsiteY47" fmla="*/ 1364776 h 4046561"/>
                  <a:gd name="connsiteX48" fmla="*/ 990422 w 3692679"/>
                  <a:gd name="connsiteY48" fmla="*/ 1405719 h 4046561"/>
                  <a:gd name="connsiteX49" fmla="*/ 1010894 w 3692679"/>
                  <a:gd name="connsiteY49" fmla="*/ 1467134 h 4046561"/>
                  <a:gd name="connsiteX50" fmla="*/ 1017718 w 3692679"/>
                  <a:gd name="connsiteY50" fmla="*/ 1487606 h 4046561"/>
                  <a:gd name="connsiteX51" fmla="*/ 1010894 w 3692679"/>
                  <a:gd name="connsiteY51" fmla="*/ 1624083 h 4046561"/>
                  <a:gd name="connsiteX52" fmla="*/ 997246 w 3692679"/>
                  <a:gd name="connsiteY52" fmla="*/ 1665027 h 4046561"/>
                  <a:gd name="connsiteX53" fmla="*/ 990422 w 3692679"/>
                  <a:gd name="connsiteY53" fmla="*/ 1685498 h 4046561"/>
                  <a:gd name="connsiteX54" fmla="*/ 1010894 w 3692679"/>
                  <a:gd name="connsiteY54" fmla="*/ 1760561 h 4046561"/>
                  <a:gd name="connsiteX55" fmla="*/ 1051837 w 3692679"/>
                  <a:gd name="connsiteY55" fmla="*/ 1821976 h 4046561"/>
                  <a:gd name="connsiteX56" fmla="*/ 1072309 w 3692679"/>
                  <a:gd name="connsiteY56" fmla="*/ 1835624 h 4046561"/>
                  <a:gd name="connsiteX57" fmla="*/ 1079133 w 3692679"/>
                  <a:gd name="connsiteY57" fmla="*/ 1856095 h 4046561"/>
                  <a:gd name="connsiteX58" fmla="*/ 1120076 w 3692679"/>
                  <a:gd name="connsiteY58" fmla="*/ 1890215 h 4046561"/>
                  <a:gd name="connsiteX59" fmla="*/ 1140547 w 3692679"/>
                  <a:gd name="connsiteY59" fmla="*/ 1910686 h 4046561"/>
                  <a:gd name="connsiteX60" fmla="*/ 1161019 w 3692679"/>
                  <a:gd name="connsiteY60" fmla="*/ 1924334 h 4046561"/>
                  <a:gd name="connsiteX61" fmla="*/ 1181491 w 3692679"/>
                  <a:gd name="connsiteY61" fmla="*/ 1944806 h 4046561"/>
                  <a:gd name="connsiteX62" fmla="*/ 1201962 w 3692679"/>
                  <a:gd name="connsiteY62" fmla="*/ 1951630 h 4046561"/>
                  <a:gd name="connsiteX63" fmla="*/ 1236082 w 3692679"/>
                  <a:gd name="connsiteY63" fmla="*/ 1985749 h 4046561"/>
                  <a:gd name="connsiteX64" fmla="*/ 1249730 w 3692679"/>
                  <a:gd name="connsiteY64" fmla="*/ 2006221 h 4046561"/>
                  <a:gd name="connsiteX65" fmla="*/ 1270201 w 3692679"/>
                  <a:gd name="connsiteY65" fmla="*/ 2047164 h 4046561"/>
                  <a:gd name="connsiteX66" fmla="*/ 1277025 w 3692679"/>
                  <a:gd name="connsiteY66" fmla="*/ 2067636 h 4046561"/>
                  <a:gd name="connsiteX67" fmla="*/ 1304321 w 3692679"/>
                  <a:gd name="connsiteY67" fmla="*/ 2108579 h 4046561"/>
                  <a:gd name="connsiteX68" fmla="*/ 1324792 w 3692679"/>
                  <a:gd name="connsiteY68" fmla="*/ 2149522 h 4046561"/>
                  <a:gd name="connsiteX69" fmla="*/ 1331616 w 3692679"/>
                  <a:gd name="connsiteY69" fmla="*/ 2169994 h 4046561"/>
                  <a:gd name="connsiteX70" fmla="*/ 1352088 w 3692679"/>
                  <a:gd name="connsiteY70" fmla="*/ 2183642 h 4046561"/>
                  <a:gd name="connsiteX71" fmla="*/ 1358912 w 3692679"/>
                  <a:gd name="connsiteY71" fmla="*/ 2204113 h 4046561"/>
                  <a:gd name="connsiteX72" fmla="*/ 1379383 w 3692679"/>
                  <a:gd name="connsiteY72" fmla="*/ 2210937 h 4046561"/>
                  <a:gd name="connsiteX73" fmla="*/ 1420327 w 3692679"/>
                  <a:gd name="connsiteY73" fmla="*/ 2238233 h 4046561"/>
                  <a:gd name="connsiteX74" fmla="*/ 1440798 w 3692679"/>
                  <a:gd name="connsiteY74" fmla="*/ 2245057 h 4046561"/>
                  <a:gd name="connsiteX75" fmla="*/ 1502213 w 3692679"/>
                  <a:gd name="connsiteY75" fmla="*/ 2279176 h 4046561"/>
                  <a:gd name="connsiteX76" fmla="*/ 1563628 w 3692679"/>
                  <a:gd name="connsiteY76" fmla="*/ 2320119 h 4046561"/>
                  <a:gd name="connsiteX77" fmla="*/ 1584100 w 3692679"/>
                  <a:gd name="connsiteY77" fmla="*/ 2333767 h 4046561"/>
                  <a:gd name="connsiteX78" fmla="*/ 1604571 w 3692679"/>
                  <a:gd name="connsiteY78" fmla="*/ 2340591 h 4046561"/>
                  <a:gd name="connsiteX79" fmla="*/ 1618219 w 3692679"/>
                  <a:gd name="connsiteY79" fmla="*/ 2361063 h 4046561"/>
                  <a:gd name="connsiteX80" fmla="*/ 1638691 w 3692679"/>
                  <a:gd name="connsiteY80" fmla="*/ 2367886 h 4046561"/>
                  <a:gd name="connsiteX81" fmla="*/ 1679634 w 3692679"/>
                  <a:gd name="connsiteY81" fmla="*/ 2395182 h 4046561"/>
                  <a:gd name="connsiteX82" fmla="*/ 1700106 w 3692679"/>
                  <a:gd name="connsiteY82" fmla="*/ 2408830 h 4046561"/>
                  <a:gd name="connsiteX83" fmla="*/ 1727401 w 3692679"/>
                  <a:gd name="connsiteY83" fmla="*/ 2429301 h 4046561"/>
                  <a:gd name="connsiteX84" fmla="*/ 1768344 w 3692679"/>
                  <a:gd name="connsiteY84" fmla="*/ 2456597 h 4046561"/>
                  <a:gd name="connsiteX85" fmla="*/ 1829759 w 3692679"/>
                  <a:gd name="connsiteY85" fmla="*/ 2497540 h 4046561"/>
                  <a:gd name="connsiteX86" fmla="*/ 1850231 w 3692679"/>
                  <a:gd name="connsiteY86" fmla="*/ 2511188 h 4046561"/>
                  <a:gd name="connsiteX87" fmla="*/ 1870703 w 3692679"/>
                  <a:gd name="connsiteY87" fmla="*/ 2531660 h 4046561"/>
                  <a:gd name="connsiteX88" fmla="*/ 1891174 w 3692679"/>
                  <a:gd name="connsiteY88" fmla="*/ 2538483 h 4046561"/>
                  <a:gd name="connsiteX89" fmla="*/ 1938941 w 3692679"/>
                  <a:gd name="connsiteY89" fmla="*/ 2572603 h 4046561"/>
                  <a:gd name="connsiteX90" fmla="*/ 1979885 w 3692679"/>
                  <a:gd name="connsiteY90" fmla="*/ 2599898 h 4046561"/>
                  <a:gd name="connsiteX91" fmla="*/ 2020828 w 3692679"/>
                  <a:gd name="connsiteY91" fmla="*/ 2627194 h 4046561"/>
                  <a:gd name="connsiteX92" fmla="*/ 2061771 w 3692679"/>
                  <a:gd name="connsiteY92" fmla="*/ 2640842 h 4046561"/>
                  <a:gd name="connsiteX93" fmla="*/ 2102715 w 3692679"/>
                  <a:gd name="connsiteY93" fmla="*/ 2654489 h 4046561"/>
                  <a:gd name="connsiteX94" fmla="*/ 2123186 w 3692679"/>
                  <a:gd name="connsiteY94" fmla="*/ 2661313 h 4046561"/>
                  <a:gd name="connsiteX95" fmla="*/ 2150482 w 3692679"/>
                  <a:gd name="connsiteY95" fmla="*/ 2668137 h 4046561"/>
                  <a:gd name="connsiteX96" fmla="*/ 2170953 w 3692679"/>
                  <a:gd name="connsiteY96" fmla="*/ 2674961 h 4046561"/>
                  <a:gd name="connsiteX97" fmla="*/ 2211897 w 3692679"/>
                  <a:gd name="connsiteY97" fmla="*/ 2681785 h 4046561"/>
                  <a:gd name="connsiteX98" fmla="*/ 2280135 w 3692679"/>
                  <a:gd name="connsiteY98" fmla="*/ 2702257 h 4046561"/>
                  <a:gd name="connsiteX99" fmla="*/ 2321079 w 3692679"/>
                  <a:gd name="connsiteY99" fmla="*/ 2715904 h 4046561"/>
                  <a:gd name="connsiteX100" fmla="*/ 2362022 w 3692679"/>
                  <a:gd name="connsiteY100" fmla="*/ 2729552 h 4046561"/>
                  <a:gd name="connsiteX101" fmla="*/ 2382494 w 3692679"/>
                  <a:gd name="connsiteY101" fmla="*/ 2736376 h 4046561"/>
                  <a:gd name="connsiteX102" fmla="*/ 2402965 w 3692679"/>
                  <a:gd name="connsiteY102" fmla="*/ 2750024 h 4046561"/>
                  <a:gd name="connsiteX103" fmla="*/ 2423437 w 3692679"/>
                  <a:gd name="connsiteY103" fmla="*/ 2756848 h 4046561"/>
                  <a:gd name="connsiteX104" fmla="*/ 2464380 w 3692679"/>
                  <a:gd name="connsiteY104" fmla="*/ 2784143 h 4046561"/>
                  <a:gd name="connsiteX105" fmla="*/ 2525795 w 3692679"/>
                  <a:gd name="connsiteY105" fmla="*/ 2825086 h 4046561"/>
                  <a:gd name="connsiteX106" fmla="*/ 2546267 w 3692679"/>
                  <a:gd name="connsiteY106" fmla="*/ 2838734 h 4046561"/>
                  <a:gd name="connsiteX107" fmla="*/ 2573562 w 3692679"/>
                  <a:gd name="connsiteY107" fmla="*/ 2852382 h 4046561"/>
                  <a:gd name="connsiteX108" fmla="*/ 2614506 w 3692679"/>
                  <a:gd name="connsiteY108" fmla="*/ 2879677 h 4046561"/>
                  <a:gd name="connsiteX109" fmla="*/ 2634977 w 3692679"/>
                  <a:gd name="connsiteY109" fmla="*/ 2900149 h 4046561"/>
                  <a:gd name="connsiteX110" fmla="*/ 2655449 w 3692679"/>
                  <a:gd name="connsiteY110" fmla="*/ 2913797 h 4046561"/>
                  <a:gd name="connsiteX111" fmla="*/ 2662273 w 3692679"/>
                  <a:gd name="connsiteY111" fmla="*/ 2934268 h 4046561"/>
                  <a:gd name="connsiteX112" fmla="*/ 2675921 w 3692679"/>
                  <a:gd name="connsiteY112" fmla="*/ 2954740 h 4046561"/>
                  <a:gd name="connsiteX113" fmla="*/ 2696392 w 3692679"/>
                  <a:gd name="connsiteY113" fmla="*/ 2995683 h 4046561"/>
                  <a:gd name="connsiteX114" fmla="*/ 2703216 w 3692679"/>
                  <a:gd name="connsiteY114" fmla="*/ 3016155 h 4046561"/>
                  <a:gd name="connsiteX115" fmla="*/ 2723688 w 3692679"/>
                  <a:gd name="connsiteY115" fmla="*/ 3057098 h 4046561"/>
                  <a:gd name="connsiteX116" fmla="*/ 2716864 w 3692679"/>
                  <a:gd name="connsiteY116" fmla="*/ 3118513 h 4046561"/>
                  <a:gd name="connsiteX117" fmla="*/ 2703216 w 3692679"/>
                  <a:gd name="connsiteY117" fmla="*/ 3166280 h 4046561"/>
                  <a:gd name="connsiteX118" fmla="*/ 2696392 w 3692679"/>
                  <a:gd name="connsiteY118" fmla="*/ 3193576 h 4046561"/>
                  <a:gd name="connsiteX119" fmla="*/ 2682744 w 3692679"/>
                  <a:gd name="connsiteY119" fmla="*/ 3234519 h 4046561"/>
                  <a:gd name="connsiteX120" fmla="*/ 2669097 w 3692679"/>
                  <a:gd name="connsiteY120" fmla="*/ 3254991 h 4046561"/>
                  <a:gd name="connsiteX121" fmla="*/ 2662273 w 3692679"/>
                  <a:gd name="connsiteY121" fmla="*/ 3275463 h 4046561"/>
                  <a:gd name="connsiteX122" fmla="*/ 2641801 w 3692679"/>
                  <a:gd name="connsiteY122" fmla="*/ 3295934 h 4046561"/>
                  <a:gd name="connsiteX123" fmla="*/ 2594034 w 3692679"/>
                  <a:gd name="connsiteY123" fmla="*/ 3323230 h 4046561"/>
                  <a:gd name="connsiteX124" fmla="*/ 2634977 w 3692679"/>
                  <a:gd name="connsiteY124" fmla="*/ 3357349 h 4046561"/>
                  <a:gd name="connsiteX125" fmla="*/ 2655449 w 3692679"/>
                  <a:gd name="connsiteY125" fmla="*/ 3364173 h 4046561"/>
                  <a:gd name="connsiteX126" fmla="*/ 2675921 w 3692679"/>
                  <a:gd name="connsiteY126" fmla="*/ 3377821 h 4046561"/>
                  <a:gd name="connsiteX127" fmla="*/ 2696392 w 3692679"/>
                  <a:gd name="connsiteY127" fmla="*/ 3384645 h 4046561"/>
                  <a:gd name="connsiteX128" fmla="*/ 2757807 w 3692679"/>
                  <a:gd name="connsiteY128" fmla="*/ 3418764 h 4046561"/>
                  <a:gd name="connsiteX129" fmla="*/ 2778279 w 3692679"/>
                  <a:gd name="connsiteY129" fmla="*/ 3432412 h 4046561"/>
                  <a:gd name="connsiteX130" fmla="*/ 2798750 w 3692679"/>
                  <a:gd name="connsiteY130" fmla="*/ 3439236 h 4046561"/>
                  <a:gd name="connsiteX131" fmla="*/ 2839694 w 3692679"/>
                  <a:gd name="connsiteY131" fmla="*/ 3466531 h 4046561"/>
                  <a:gd name="connsiteX132" fmla="*/ 2880637 w 3692679"/>
                  <a:gd name="connsiteY132" fmla="*/ 3480179 h 4046561"/>
                  <a:gd name="connsiteX133" fmla="*/ 2921580 w 3692679"/>
                  <a:gd name="connsiteY133" fmla="*/ 3500651 h 4046561"/>
                  <a:gd name="connsiteX134" fmla="*/ 2948876 w 3692679"/>
                  <a:gd name="connsiteY134" fmla="*/ 3493827 h 4046561"/>
                  <a:gd name="connsiteX135" fmla="*/ 2969347 w 3692679"/>
                  <a:gd name="connsiteY135" fmla="*/ 3480179 h 4046561"/>
                  <a:gd name="connsiteX136" fmla="*/ 2989819 w 3692679"/>
                  <a:gd name="connsiteY136" fmla="*/ 3473355 h 4046561"/>
                  <a:gd name="connsiteX137" fmla="*/ 3023938 w 3692679"/>
                  <a:gd name="connsiteY137" fmla="*/ 3446060 h 4046561"/>
                  <a:gd name="connsiteX138" fmla="*/ 3064882 w 3692679"/>
                  <a:gd name="connsiteY138" fmla="*/ 3411940 h 4046561"/>
                  <a:gd name="connsiteX139" fmla="*/ 3071706 w 3692679"/>
                  <a:gd name="connsiteY139" fmla="*/ 3391468 h 4046561"/>
                  <a:gd name="connsiteX140" fmla="*/ 3092177 w 3692679"/>
                  <a:gd name="connsiteY140" fmla="*/ 3370997 h 4046561"/>
                  <a:gd name="connsiteX141" fmla="*/ 3105825 w 3692679"/>
                  <a:gd name="connsiteY141" fmla="*/ 3350525 h 4046561"/>
                  <a:gd name="connsiteX142" fmla="*/ 3119473 w 3692679"/>
                  <a:gd name="connsiteY142" fmla="*/ 3370997 h 4046561"/>
                  <a:gd name="connsiteX143" fmla="*/ 3126297 w 3692679"/>
                  <a:gd name="connsiteY143" fmla="*/ 3391468 h 4046561"/>
                  <a:gd name="connsiteX144" fmla="*/ 3167240 w 3692679"/>
                  <a:gd name="connsiteY144" fmla="*/ 3418764 h 4046561"/>
                  <a:gd name="connsiteX145" fmla="*/ 3187712 w 3692679"/>
                  <a:gd name="connsiteY145" fmla="*/ 3432412 h 4046561"/>
                  <a:gd name="connsiteX146" fmla="*/ 3228655 w 3692679"/>
                  <a:gd name="connsiteY146" fmla="*/ 3405116 h 4046561"/>
                  <a:gd name="connsiteX147" fmla="*/ 3242303 w 3692679"/>
                  <a:gd name="connsiteY147" fmla="*/ 3425588 h 4046561"/>
                  <a:gd name="connsiteX148" fmla="*/ 3283246 w 3692679"/>
                  <a:gd name="connsiteY148" fmla="*/ 3459707 h 4046561"/>
                  <a:gd name="connsiteX149" fmla="*/ 3310541 w 3692679"/>
                  <a:gd name="connsiteY149" fmla="*/ 3500651 h 4046561"/>
                  <a:gd name="connsiteX150" fmla="*/ 3296894 w 3692679"/>
                  <a:gd name="connsiteY150" fmla="*/ 3521122 h 4046561"/>
                  <a:gd name="connsiteX151" fmla="*/ 3283246 w 3692679"/>
                  <a:gd name="connsiteY151" fmla="*/ 3562066 h 4046561"/>
                  <a:gd name="connsiteX152" fmla="*/ 3269598 w 3692679"/>
                  <a:gd name="connsiteY152" fmla="*/ 3582537 h 4046561"/>
                  <a:gd name="connsiteX153" fmla="*/ 3262774 w 3692679"/>
                  <a:gd name="connsiteY153" fmla="*/ 3603009 h 4046561"/>
                  <a:gd name="connsiteX154" fmla="*/ 3290070 w 3692679"/>
                  <a:gd name="connsiteY154" fmla="*/ 3650776 h 4046561"/>
                  <a:gd name="connsiteX155" fmla="*/ 3310541 w 3692679"/>
                  <a:gd name="connsiteY155" fmla="*/ 3664424 h 4046561"/>
                  <a:gd name="connsiteX156" fmla="*/ 3351485 w 3692679"/>
                  <a:gd name="connsiteY156" fmla="*/ 3691719 h 4046561"/>
                  <a:gd name="connsiteX157" fmla="*/ 3371956 w 3692679"/>
                  <a:gd name="connsiteY157" fmla="*/ 3705367 h 4046561"/>
                  <a:gd name="connsiteX158" fmla="*/ 3378780 w 3692679"/>
                  <a:gd name="connsiteY158" fmla="*/ 3725839 h 4046561"/>
                  <a:gd name="connsiteX159" fmla="*/ 3392428 w 3692679"/>
                  <a:gd name="connsiteY159" fmla="*/ 3746310 h 4046561"/>
                  <a:gd name="connsiteX160" fmla="*/ 3412900 w 3692679"/>
                  <a:gd name="connsiteY160" fmla="*/ 3814549 h 4046561"/>
                  <a:gd name="connsiteX161" fmla="*/ 3426547 w 3692679"/>
                  <a:gd name="connsiteY161" fmla="*/ 3903260 h 4046561"/>
                  <a:gd name="connsiteX162" fmla="*/ 3460667 w 3692679"/>
                  <a:gd name="connsiteY162" fmla="*/ 3937379 h 4046561"/>
                  <a:gd name="connsiteX163" fmla="*/ 3501610 w 3692679"/>
                  <a:gd name="connsiteY163" fmla="*/ 3978322 h 4046561"/>
                  <a:gd name="connsiteX164" fmla="*/ 3542553 w 3692679"/>
                  <a:gd name="connsiteY164" fmla="*/ 4012442 h 4046561"/>
                  <a:gd name="connsiteX165" fmla="*/ 3583497 w 3692679"/>
                  <a:gd name="connsiteY165" fmla="*/ 4046561 h 4046561"/>
                  <a:gd name="connsiteX166" fmla="*/ 3603968 w 3692679"/>
                  <a:gd name="connsiteY166" fmla="*/ 4005618 h 4046561"/>
                  <a:gd name="connsiteX167" fmla="*/ 3590321 w 3692679"/>
                  <a:gd name="connsiteY167" fmla="*/ 3957851 h 4046561"/>
                  <a:gd name="connsiteX168" fmla="*/ 3576673 w 3692679"/>
                  <a:gd name="connsiteY168" fmla="*/ 3910083 h 4046561"/>
                  <a:gd name="connsiteX169" fmla="*/ 3563025 w 3692679"/>
                  <a:gd name="connsiteY169" fmla="*/ 3889612 h 4046561"/>
                  <a:gd name="connsiteX170" fmla="*/ 3535730 w 3692679"/>
                  <a:gd name="connsiteY170" fmla="*/ 3828197 h 4046561"/>
                  <a:gd name="connsiteX171" fmla="*/ 3515258 w 3692679"/>
                  <a:gd name="connsiteY171" fmla="*/ 3780430 h 4046561"/>
                  <a:gd name="connsiteX172" fmla="*/ 3501610 w 3692679"/>
                  <a:gd name="connsiteY172" fmla="*/ 3759958 h 4046561"/>
                  <a:gd name="connsiteX173" fmla="*/ 3487962 w 3692679"/>
                  <a:gd name="connsiteY173" fmla="*/ 3719015 h 4046561"/>
                  <a:gd name="connsiteX174" fmla="*/ 3474315 w 3692679"/>
                  <a:gd name="connsiteY174" fmla="*/ 3678071 h 4046561"/>
                  <a:gd name="connsiteX175" fmla="*/ 3467491 w 3692679"/>
                  <a:gd name="connsiteY175" fmla="*/ 3650776 h 4046561"/>
                  <a:gd name="connsiteX176" fmla="*/ 3447019 w 3692679"/>
                  <a:gd name="connsiteY176" fmla="*/ 3589361 h 4046561"/>
                  <a:gd name="connsiteX177" fmla="*/ 3433371 w 3692679"/>
                  <a:gd name="connsiteY177" fmla="*/ 3541594 h 4046561"/>
                  <a:gd name="connsiteX178" fmla="*/ 3419724 w 3692679"/>
                  <a:gd name="connsiteY178" fmla="*/ 3411940 h 4046561"/>
                  <a:gd name="connsiteX179" fmla="*/ 3426547 w 3692679"/>
                  <a:gd name="connsiteY179" fmla="*/ 3309582 h 4046561"/>
                  <a:gd name="connsiteX180" fmla="*/ 3433371 w 3692679"/>
                  <a:gd name="connsiteY180" fmla="*/ 3282286 h 4046561"/>
                  <a:gd name="connsiteX181" fmla="*/ 3447019 w 3692679"/>
                  <a:gd name="connsiteY181" fmla="*/ 3241343 h 4046561"/>
                  <a:gd name="connsiteX182" fmla="*/ 3453843 w 3692679"/>
                  <a:gd name="connsiteY182" fmla="*/ 3220871 h 4046561"/>
                  <a:gd name="connsiteX183" fmla="*/ 3467491 w 3692679"/>
                  <a:gd name="connsiteY183" fmla="*/ 3200400 h 4046561"/>
                  <a:gd name="connsiteX184" fmla="*/ 3481138 w 3692679"/>
                  <a:gd name="connsiteY184" fmla="*/ 3159457 h 4046561"/>
                  <a:gd name="connsiteX185" fmla="*/ 3494786 w 3692679"/>
                  <a:gd name="connsiteY185" fmla="*/ 3138985 h 4046561"/>
                  <a:gd name="connsiteX186" fmla="*/ 3508434 w 3692679"/>
                  <a:gd name="connsiteY186" fmla="*/ 3098042 h 4046561"/>
                  <a:gd name="connsiteX187" fmla="*/ 3522082 w 3692679"/>
                  <a:gd name="connsiteY187" fmla="*/ 3057098 h 4046561"/>
                  <a:gd name="connsiteX188" fmla="*/ 3528906 w 3692679"/>
                  <a:gd name="connsiteY188" fmla="*/ 3036627 h 4046561"/>
                  <a:gd name="connsiteX189" fmla="*/ 3535730 w 3692679"/>
                  <a:gd name="connsiteY189" fmla="*/ 3009331 h 4046561"/>
                  <a:gd name="connsiteX190" fmla="*/ 3549377 w 3692679"/>
                  <a:gd name="connsiteY190" fmla="*/ 2968388 h 4046561"/>
                  <a:gd name="connsiteX191" fmla="*/ 3576673 w 3692679"/>
                  <a:gd name="connsiteY191" fmla="*/ 2886501 h 4046561"/>
                  <a:gd name="connsiteX192" fmla="*/ 3590321 w 3692679"/>
                  <a:gd name="connsiteY192" fmla="*/ 2838734 h 4046561"/>
                  <a:gd name="connsiteX193" fmla="*/ 3603968 w 3692679"/>
                  <a:gd name="connsiteY193" fmla="*/ 2797791 h 4046561"/>
                  <a:gd name="connsiteX194" fmla="*/ 3610792 w 3692679"/>
                  <a:gd name="connsiteY194" fmla="*/ 2770495 h 4046561"/>
                  <a:gd name="connsiteX195" fmla="*/ 3624440 w 3692679"/>
                  <a:gd name="connsiteY195" fmla="*/ 2729552 h 4046561"/>
                  <a:gd name="connsiteX196" fmla="*/ 3631264 w 3692679"/>
                  <a:gd name="connsiteY196" fmla="*/ 2681785 h 4046561"/>
                  <a:gd name="connsiteX197" fmla="*/ 3638088 w 3692679"/>
                  <a:gd name="connsiteY197" fmla="*/ 2654489 h 4046561"/>
                  <a:gd name="connsiteX198" fmla="*/ 3644912 w 3692679"/>
                  <a:gd name="connsiteY198" fmla="*/ 2593074 h 4046561"/>
                  <a:gd name="connsiteX199" fmla="*/ 3658559 w 3692679"/>
                  <a:gd name="connsiteY199" fmla="*/ 2483892 h 4046561"/>
                  <a:gd name="connsiteX200" fmla="*/ 3665383 w 3692679"/>
                  <a:gd name="connsiteY200" fmla="*/ 2333767 h 4046561"/>
                  <a:gd name="connsiteX201" fmla="*/ 3672207 w 3692679"/>
                  <a:gd name="connsiteY201" fmla="*/ 2272352 h 4046561"/>
                  <a:gd name="connsiteX202" fmla="*/ 3692679 w 3692679"/>
                  <a:gd name="connsiteY202" fmla="*/ 1924334 h 4046561"/>
                  <a:gd name="connsiteX203" fmla="*/ 3685855 w 3692679"/>
                  <a:gd name="connsiteY203" fmla="*/ 1828800 h 4046561"/>
                  <a:gd name="connsiteX204" fmla="*/ 3665383 w 3692679"/>
                  <a:gd name="connsiteY204" fmla="*/ 1760561 h 4046561"/>
                  <a:gd name="connsiteX205" fmla="*/ 3658559 w 3692679"/>
                  <a:gd name="connsiteY205" fmla="*/ 1726442 h 4046561"/>
                  <a:gd name="connsiteX206" fmla="*/ 3651735 w 3692679"/>
                  <a:gd name="connsiteY206" fmla="*/ 1705970 h 4046561"/>
                  <a:gd name="connsiteX207" fmla="*/ 3644912 w 3692679"/>
                  <a:gd name="connsiteY207" fmla="*/ 1726442 h 4046561"/>
                  <a:gd name="connsiteX208" fmla="*/ 3631264 w 3692679"/>
                  <a:gd name="connsiteY208" fmla="*/ 1746913 h 4046561"/>
                  <a:gd name="connsiteX209" fmla="*/ 3597144 w 3692679"/>
                  <a:gd name="connsiteY209" fmla="*/ 1801504 h 4046561"/>
                  <a:gd name="connsiteX210" fmla="*/ 3590321 w 3692679"/>
                  <a:gd name="connsiteY210" fmla="*/ 1821976 h 4046561"/>
                  <a:gd name="connsiteX211" fmla="*/ 3549377 w 3692679"/>
                  <a:gd name="connsiteY211" fmla="*/ 1842448 h 4046561"/>
                  <a:gd name="connsiteX212" fmla="*/ 3501610 w 3692679"/>
                  <a:gd name="connsiteY212" fmla="*/ 1862919 h 4046561"/>
                  <a:gd name="connsiteX213" fmla="*/ 3378780 w 3692679"/>
                  <a:gd name="connsiteY213" fmla="*/ 1835624 h 4046561"/>
                  <a:gd name="connsiteX214" fmla="*/ 3303856 w 3692679"/>
                  <a:gd name="connsiteY214" fmla="*/ 1822129 h 4046561"/>
                  <a:gd name="connsiteX215" fmla="*/ 3310679 w 3692679"/>
                  <a:gd name="connsiteY215" fmla="*/ 1603747 h 4046561"/>
                  <a:gd name="connsiteX216" fmla="*/ 3324329 w 3692679"/>
                  <a:gd name="connsiteY216" fmla="*/ 1562800 h 4046561"/>
                  <a:gd name="connsiteX217" fmla="*/ 3331013 w 3692679"/>
                  <a:gd name="connsiteY217" fmla="*/ 1460310 h 4046561"/>
                  <a:gd name="connsiteX218" fmla="*/ 3303718 w 3692679"/>
                  <a:gd name="connsiteY218" fmla="*/ 1398895 h 4046561"/>
                  <a:gd name="connsiteX219" fmla="*/ 3296894 w 3692679"/>
                  <a:gd name="connsiteY219" fmla="*/ 1378424 h 4046561"/>
                  <a:gd name="connsiteX220" fmla="*/ 3290070 w 3692679"/>
                  <a:gd name="connsiteY220" fmla="*/ 1357952 h 4046561"/>
                  <a:gd name="connsiteX221" fmla="*/ 3071706 w 3692679"/>
                  <a:gd name="connsiteY221" fmla="*/ 1330657 h 4046561"/>
                  <a:gd name="connsiteX222" fmla="*/ 2846518 w 3692679"/>
                  <a:gd name="connsiteY222" fmla="*/ 1337480 h 4046561"/>
                  <a:gd name="connsiteX223" fmla="*/ 2826046 w 3692679"/>
                  <a:gd name="connsiteY223" fmla="*/ 1351128 h 4046561"/>
                  <a:gd name="connsiteX224" fmla="*/ 2812398 w 3692679"/>
                  <a:gd name="connsiteY224" fmla="*/ 1392071 h 4046561"/>
                  <a:gd name="connsiteX225" fmla="*/ 2805574 w 3692679"/>
                  <a:gd name="connsiteY225" fmla="*/ 1419367 h 4046561"/>
                  <a:gd name="connsiteX226" fmla="*/ 2791927 w 3692679"/>
                  <a:gd name="connsiteY226" fmla="*/ 1473958 h 4046561"/>
                  <a:gd name="connsiteX227" fmla="*/ 2785103 w 3692679"/>
                  <a:gd name="connsiteY227" fmla="*/ 1521725 h 4046561"/>
                  <a:gd name="connsiteX228" fmla="*/ 2791927 w 3692679"/>
                  <a:gd name="connsiteY228" fmla="*/ 1705970 h 4046561"/>
                  <a:gd name="connsiteX229" fmla="*/ 2805574 w 3692679"/>
                  <a:gd name="connsiteY229" fmla="*/ 1808328 h 4046561"/>
                  <a:gd name="connsiteX230" fmla="*/ 2798750 w 3692679"/>
                  <a:gd name="connsiteY230" fmla="*/ 1835624 h 4046561"/>
                  <a:gd name="connsiteX231" fmla="*/ 2737335 w 3692679"/>
                  <a:gd name="connsiteY231" fmla="*/ 1828800 h 4046561"/>
                  <a:gd name="connsiteX232" fmla="*/ 2614506 w 3692679"/>
                  <a:gd name="connsiteY232" fmla="*/ 1821976 h 4046561"/>
                  <a:gd name="connsiteX233" fmla="*/ 2348374 w 3692679"/>
                  <a:gd name="connsiteY233" fmla="*/ 1808328 h 4046561"/>
                  <a:gd name="connsiteX234" fmla="*/ 2225638 w 3692679"/>
                  <a:gd name="connsiteY234" fmla="*/ 1815305 h 4046561"/>
                  <a:gd name="connsiteX235" fmla="*/ 2150573 w 3692679"/>
                  <a:gd name="connsiteY235" fmla="*/ 1815305 h 4046561"/>
                  <a:gd name="connsiteX236" fmla="*/ 1979968 w 3692679"/>
                  <a:gd name="connsiteY236" fmla="*/ 1808480 h 4046561"/>
                  <a:gd name="connsiteX237" fmla="*/ 1918470 w 3692679"/>
                  <a:gd name="connsiteY237" fmla="*/ 1753737 h 4046561"/>
                  <a:gd name="connsiteX238" fmla="*/ 1877527 w 3692679"/>
                  <a:gd name="connsiteY238" fmla="*/ 1692322 h 4046561"/>
                  <a:gd name="connsiteX239" fmla="*/ 1863879 w 3692679"/>
                  <a:gd name="connsiteY239" fmla="*/ 1671851 h 4046561"/>
                  <a:gd name="connsiteX240" fmla="*/ 1822935 w 3692679"/>
                  <a:gd name="connsiteY240" fmla="*/ 1630907 h 4046561"/>
                  <a:gd name="connsiteX241" fmla="*/ 1775168 w 3692679"/>
                  <a:gd name="connsiteY241" fmla="*/ 1576316 h 4046561"/>
                  <a:gd name="connsiteX242" fmla="*/ 1720577 w 3692679"/>
                  <a:gd name="connsiteY242" fmla="*/ 1514901 h 4046561"/>
                  <a:gd name="connsiteX243" fmla="*/ 1679634 w 3692679"/>
                  <a:gd name="connsiteY243" fmla="*/ 1487606 h 4046561"/>
                  <a:gd name="connsiteX244" fmla="*/ 1618219 w 3692679"/>
                  <a:gd name="connsiteY244" fmla="*/ 1439839 h 4046561"/>
                  <a:gd name="connsiteX245" fmla="*/ 1577276 w 3692679"/>
                  <a:gd name="connsiteY245" fmla="*/ 1398895 h 4046561"/>
                  <a:gd name="connsiteX246" fmla="*/ 1536333 w 3692679"/>
                  <a:gd name="connsiteY246" fmla="*/ 1371600 h 4046561"/>
                  <a:gd name="connsiteX247" fmla="*/ 1488565 w 3692679"/>
                  <a:gd name="connsiteY247" fmla="*/ 1310185 h 4046561"/>
                  <a:gd name="connsiteX248" fmla="*/ 1468094 w 3692679"/>
                  <a:gd name="connsiteY248" fmla="*/ 1289713 h 4046561"/>
                  <a:gd name="connsiteX249" fmla="*/ 1447622 w 3692679"/>
                  <a:gd name="connsiteY249" fmla="*/ 1282889 h 4046561"/>
                  <a:gd name="connsiteX250" fmla="*/ 1420327 w 3692679"/>
                  <a:gd name="connsiteY250" fmla="*/ 1248770 h 4046561"/>
                  <a:gd name="connsiteX251" fmla="*/ 1393031 w 3692679"/>
                  <a:gd name="connsiteY251" fmla="*/ 1214651 h 4046561"/>
                  <a:gd name="connsiteX252" fmla="*/ 1379383 w 3692679"/>
                  <a:gd name="connsiteY252" fmla="*/ 1194179 h 4046561"/>
                  <a:gd name="connsiteX253" fmla="*/ 1338440 w 3692679"/>
                  <a:gd name="connsiteY253" fmla="*/ 1153236 h 4046561"/>
                  <a:gd name="connsiteX254" fmla="*/ 1304321 w 3692679"/>
                  <a:gd name="connsiteY254" fmla="*/ 1125940 h 4046561"/>
                  <a:gd name="connsiteX255" fmla="*/ 1290673 w 3692679"/>
                  <a:gd name="connsiteY255" fmla="*/ 1098645 h 4046561"/>
                  <a:gd name="connsiteX256" fmla="*/ 1270201 w 3692679"/>
                  <a:gd name="connsiteY256" fmla="*/ 1084997 h 4046561"/>
                  <a:gd name="connsiteX257" fmla="*/ 1242906 w 3692679"/>
                  <a:gd name="connsiteY257" fmla="*/ 1064525 h 4046561"/>
                  <a:gd name="connsiteX258" fmla="*/ 1297551 w 3692679"/>
                  <a:gd name="connsiteY258" fmla="*/ 873530 h 4046561"/>
                  <a:gd name="connsiteX259" fmla="*/ 1345320 w 3692679"/>
                  <a:gd name="connsiteY259" fmla="*/ 743866 h 4046561"/>
                  <a:gd name="connsiteX260" fmla="*/ 1331672 w 3692679"/>
                  <a:gd name="connsiteY260" fmla="*/ 696095 h 4046561"/>
                  <a:gd name="connsiteX261" fmla="*/ 1249782 w 3692679"/>
                  <a:gd name="connsiteY261" fmla="*/ 696095 h 4046561"/>
                  <a:gd name="connsiteX262" fmla="*/ 1113344 w 3692679"/>
                  <a:gd name="connsiteY262" fmla="*/ 621082 h 4046561"/>
                  <a:gd name="connsiteX263" fmla="*/ 949519 w 3692679"/>
                  <a:gd name="connsiteY263" fmla="*/ 545956 h 4046561"/>
                  <a:gd name="connsiteX264" fmla="*/ 846197 w 3692679"/>
                  <a:gd name="connsiteY264" fmla="*/ 484536 h 4046561"/>
                  <a:gd name="connsiteX265" fmla="*/ 772090 w 3692679"/>
                  <a:gd name="connsiteY265" fmla="*/ 450415 h 4046561"/>
                  <a:gd name="connsiteX266" fmla="*/ 717496 w 3692679"/>
                  <a:gd name="connsiteY266" fmla="*/ 429940 h 4046561"/>
                  <a:gd name="connsiteX267" fmla="*/ 662904 w 3692679"/>
                  <a:gd name="connsiteY267" fmla="*/ 388994 h 4046561"/>
                  <a:gd name="connsiteX268" fmla="*/ 642430 w 3692679"/>
                  <a:gd name="connsiteY268" fmla="*/ 375345 h 4046561"/>
                  <a:gd name="connsiteX269" fmla="*/ 574189 w 3692679"/>
                  <a:gd name="connsiteY269" fmla="*/ 368521 h 4046561"/>
                  <a:gd name="connsiteX270" fmla="*/ 560564 w 3692679"/>
                  <a:gd name="connsiteY270" fmla="*/ 354900 h 4046561"/>
                  <a:gd name="connsiteX271" fmla="*/ 669728 w 3692679"/>
                  <a:gd name="connsiteY271" fmla="*/ 163787 h 4046561"/>
                  <a:gd name="connsiteX272" fmla="*/ 642457 w 3692679"/>
                  <a:gd name="connsiteY272" fmla="*/ 109204 h 4046561"/>
                  <a:gd name="connsiteX273" fmla="*/ 581060 w 3692679"/>
                  <a:gd name="connsiteY273" fmla="*/ 68261 h 4046561"/>
                  <a:gd name="connsiteX274" fmla="*/ 512772 w 3692679"/>
                  <a:gd name="connsiteY274" fmla="*/ 34122 h 4046561"/>
                  <a:gd name="connsiteX275" fmla="*/ 451335 w 3692679"/>
                  <a:gd name="connsiteY275" fmla="*/ 27295 h 4046561"/>
                  <a:gd name="connsiteX276" fmla="*/ 444512 w 3692679"/>
                  <a:gd name="connsiteY276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35870 w 3692679"/>
                  <a:gd name="connsiteY43" fmla="*/ 1207929 h 4046561"/>
                  <a:gd name="connsiteX44" fmla="*/ 949479 w 3692679"/>
                  <a:gd name="connsiteY44" fmla="*/ 1276066 h 4046561"/>
                  <a:gd name="connsiteX45" fmla="*/ 956303 w 3692679"/>
                  <a:gd name="connsiteY45" fmla="*/ 1296537 h 4046561"/>
                  <a:gd name="connsiteX46" fmla="*/ 963127 w 3692679"/>
                  <a:gd name="connsiteY46" fmla="*/ 1323833 h 4046561"/>
                  <a:gd name="connsiteX47" fmla="*/ 976774 w 3692679"/>
                  <a:gd name="connsiteY47" fmla="*/ 1364776 h 4046561"/>
                  <a:gd name="connsiteX48" fmla="*/ 990422 w 3692679"/>
                  <a:gd name="connsiteY48" fmla="*/ 1405719 h 4046561"/>
                  <a:gd name="connsiteX49" fmla="*/ 1010894 w 3692679"/>
                  <a:gd name="connsiteY49" fmla="*/ 1467134 h 4046561"/>
                  <a:gd name="connsiteX50" fmla="*/ 1017718 w 3692679"/>
                  <a:gd name="connsiteY50" fmla="*/ 1487606 h 4046561"/>
                  <a:gd name="connsiteX51" fmla="*/ 1010894 w 3692679"/>
                  <a:gd name="connsiteY51" fmla="*/ 1624083 h 4046561"/>
                  <a:gd name="connsiteX52" fmla="*/ 997246 w 3692679"/>
                  <a:gd name="connsiteY52" fmla="*/ 1665027 h 4046561"/>
                  <a:gd name="connsiteX53" fmla="*/ 990422 w 3692679"/>
                  <a:gd name="connsiteY53" fmla="*/ 1685498 h 4046561"/>
                  <a:gd name="connsiteX54" fmla="*/ 1010894 w 3692679"/>
                  <a:gd name="connsiteY54" fmla="*/ 1760561 h 4046561"/>
                  <a:gd name="connsiteX55" fmla="*/ 1051837 w 3692679"/>
                  <a:gd name="connsiteY55" fmla="*/ 1821976 h 4046561"/>
                  <a:gd name="connsiteX56" fmla="*/ 1072309 w 3692679"/>
                  <a:gd name="connsiteY56" fmla="*/ 1835624 h 4046561"/>
                  <a:gd name="connsiteX57" fmla="*/ 1079133 w 3692679"/>
                  <a:gd name="connsiteY57" fmla="*/ 1856095 h 4046561"/>
                  <a:gd name="connsiteX58" fmla="*/ 1120076 w 3692679"/>
                  <a:gd name="connsiteY58" fmla="*/ 1890215 h 4046561"/>
                  <a:gd name="connsiteX59" fmla="*/ 1140547 w 3692679"/>
                  <a:gd name="connsiteY59" fmla="*/ 1910686 h 4046561"/>
                  <a:gd name="connsiteX60" fmla="*/ 1161019 w 3692679"/>
                  <a:gd name="connsiteY60" fmla="*/ 1924334 h 4046561"/>
                  <a:gd name="connsiteX61" fmla="*/ 1181491 w 3692679"/>
                  <a:gd name="connsiteY61" fmla="*/ 1944806 h 4046561"/>
                  <a:gd name="connsiteX62" fmla="*/ 1201962 w 3692679"/>
                  <a:gd name="connsiteY62" fmla="*/ 1951630 h 4046561"/>
                  <a:gd name="connsiteX63" fmla="*/ 1236082 w 3692679"/>
                  <a:gd name="connsiteY63" fmla="*/ 1985749 h 4046561"/>
                  <a:gd name="connsiteX64" fmla="*/ 1249730 w 3692679"/>
                  <a:gd name="connsiteY64" fmla="*/ 2006221 h 4046561"/>
                  <a:gd name="connsiteX65" fmla="*/ 1270201 w 3692679"/>
                  <a:gd name="connsiteY65" fmla="*/ 2047164 h 4046561"/>
                  <a:gd name="connsiteX66" fmla="*/ 1277025 w 3692679"/>
                  <a:gd name="connsiteY66" fmla="*/ 2067636 h 4046561"/>
                  <a:gd name="connsiteX67" fmla="*/ 1304321 w 3692679"/>
                  <a:gd name="connsiteY67" fmla="*/ 2108579 h 4046561"/>
                  <a:gd name="connsiteX68" fmla="*/ 1324792 w 3692679"/>
                  <a:gd name="connsiteY68" fmla="*/ 2149522 h 4046561"/>
                  <a:gd name="connsiteX69" fmla="*/ 1331616 w 3692679"/>
                  <a:gd name="connsiteY69" fmla="*/ 2169994 h 4046561"/>
                  <a:gd name="connsiteX70" fmla="*/ 1352088 w 3692679"/>
                  <a:gd name="connsiteY70" fmla="*/ 2183642 h 4046561"/>
                  <a:gd name="connsiteX71" fmla="*/ 1358912 w 3692679"/>
                  <a:gd name="connsiteY71" fmla="*/ 2204113 h 4046561"/>
                  <a:gd name="connsiteX72" fmla="*/ 1379383 w 3692679"/>
                  <a:gd name="connsiteY72" fmla="*/ 2210937 h 4046561"/>
                  <a:gd name="connsiteX73" fmla="*/ 1420327 w 3692679"/>
                  <a:gd name="connsiteY73" fmla="*/ 2238233 h 4046561"/>
                  <a:gd name="connsiteX74" fmla="*/ 1440798 w 3692679"/>
                  <a:gd name="connsiteY74" fmla="*/ 2245057 h 4046561"/>
                  <a:gd name="connsiteX75" fmla="*/ 1502213 w 3692679"/>
                  <a:gd name="connsiteY75" fmla="*/ 2279176 h 4046561"/>
                  <a:gd name="connsiteX76" fmla="*/ 1563628 w 3692679"/>
                  <a:gd name="connsiteY76" fmla="*/ 2320119 h 4046561"/>
                  <a:gd name="connsiteX77" fmla="*/ 1584100 w 3692679"/>
                  <a:gd name="connsiteY77" fmla="*/ 2333767 h 4046561"/>
                  <a:gd name="connsiteX78" fmla="*/ 1604571 w 3692679"/>
                  <a:gd name="connsiteY78" fmla="*/ 2340591 h 4046561"/>
                  <a:gd name="connsiteX79" fmla="*/ 1618219 w 3692679"/>
                  <a:gd name="connsiteY79" fmla="*/ 2361063 h 4046561"/>
                  <a:gd name="connsiteX80" fmla="*/ 1638691 w 3692679"/>
                  <a:gd name="connsiteY80" fmla="*/ 2367886 h 4046561"/>
                  <a:gd name="connsiteX81" fmla="*/ 1679634 w 3692679"/>
                  <a:gd name="connsiteY81" fmla="*/ 2395182 h 4046561"/>
                  <a:gd name="connsiteX82" fmla="*/ 1700106 w 3692679"/>
                  <a:gd name="connsiteY82" fmla="*/ 2408830 h 4046561"/>
                  <a:gd name="connsiteX83" fmla="*/ 1727401 w 3692679"/>
                  <a:gd name="connsiteY83" fmla="*/ 2429301 h 4046561"/>
                  <a:gd name="connsiteX84" fmla="*/ 1768344 w 3692679"/>
                  <a:gd name="connsiteY84" fmla="*/ 2456597 h 4046561"/>
                  <a:gd name="connsiteX85" fmla="*/ 1829759 w 3692679"/>
                  <a:gd name="connsiteY85" fmla="*/ 2497540 h 4046561"/>
                  <a:gd name="connsiteX86" fmla="*/ 1850231 w 3692679"/>
                  <a:gd name="connsiteY86" fmla="*/ 2511188 h 4046561"/>
                  <a:gd name="connsiteX87" fmla="*/ 1870703 w 3692679"/>
                  <a:gd name="connsiteY87" fmla="*/ 2531660 h 4046561"/>
                  <a:gd name="connsiteX88" fmla="*/ 1891174 w 3692679"/>
                  <a:gd name="connsiteY88" fmla="*/ 2538483 h 4046561"/>
                  <a:gd name="connsiteX89" fmla="*/ 1938941 w 3692679"/>
                  <a:gd name="connsiteY89" fmla="*/ 2572603 h 4046561"/>
                  <a:gd name="connsiteX90" fmla="*/ 1979885 w 3692679"/>
                  <a:gd name="connsiteY90" fmla="*/ 2599898 h 4046561"/>
                  <a:gd name="connsiteX91" fmla="*/ 2020828 w 3692679"/>
                  <a:gd name="connsiteY91" fmla="*/ 2627194 h 4046561"/>
                  <a:gd name="connsiteX92" fmla="*/ 2061771 w 3692679"/>
                  <a:gd name="connsiteY92" fmla="*/ 2640842 h 4046561"/>
                  <a:gd name="connsiteX93" fmla="*/ 2102715 w 3692679"/>
                  <a:gd name="connsiteY93" fmla="*/ 2654489 h 4046561"/>
                  <a:gd name="connsiteX94" fmla="*/ 2123186 w 3692679"/>
                  <a:gd name="connsiteY94" fmla="*/ 2661313 h 4046561"/>
                  <a:gd name="connsiteX95" fmla="*/ 2150482 w 3692679"/>
                  <a:gd name="connsiteY95" fmla="*/ 2668137 h 4046561"/>
                  <a:gd name="connsiteX96" fmla="*/ 2170953 w 3692679"/>
                  <a:gd name="connsiteY96" fmla="*/ 2674961 h 4046561"/>
                  <a:gd name="connsiteX97" fmla="*/ 2211897 w 3692679"/>
                  <a:gd name="connsiteY97" fmla="*/ 2681785 h 4046561"/>
                  <a:gd name="connsiteX98" fmla="*/ 2280135 w 3692679"/>
                  <a:gd name="connsiteY98" fmla="*/ 2702257 h 4046561"/>
                  <a:gd name="connsiteX99" fmla="*/ 2321079 w 3692679"/>
                  <a:gd name="connsiteY99" fmla="*/ 2715904 h 4046561"/>
                  <a:gd name="connsiteX100" fmla="*/ 2362022 w 3692679"/>
                  <a:gd name="connsiteY100" fmla="*/ 2729552 h 4046561"/>
                  <a:gd name="connsiteX101" fmla="*/ 2382494 w 3692679"/>
                  <a:gd name="connsiteY101" fmla="*/ 2736376 h 4046561"/>
                  <a:gd name="connsiteX102" fmla="*/ 2402965 w 3692679"/>
                  <a:gd name="connsiteY102" fmla="*/ 2750024 h 4046561"/>
                  <a:gd name="connsiteX103" fmla="*/ 2423437 w 3692679"/>
                  <a:gd name="connsiteY103" fmla="*/ 2756848 h 4046561"/>
                  <a:gd name="connsiteX104" fmla="*/ 2464380 w 3692679"/>
                  <a:gd name="connsiteY104" fmla="*/ 2784143 h 4046561"/>
                  <a:gd name="connsiteX105" fmla="*/ 2525795 w 3692679"/>
                  <a:gd name="connsiteY105" fmla="*/ 2825086 h 4046561"/>
                  <a:gd name="connsiteX106" fmla="*/ 2546267 w 3692679"/>
                  <a:gd name="connsiteY106" fmla="*/ 2838734 h 4046561"/>
                  <a:gd name="connsiteX107" fmla="*/ 2573562 w 3692679"/>
                  <a:gd name="connsiteY107" fmla="*/ 2852382 h 4046561"/>
                  <a:gd name="connsiteX108" fmla="*/ 2614506 w 3692679"/>
                  <a:gd name="connsiteY108" fmla="*/ 2879677 h 4046561"/>
                  <a:gd name="connsiteX109" fmla="*/ 2634977 w 3692679"/>
                  <a:gd name="connsiteY109" fmla="*/ 2900149 h 4046561"/>
                  <a:gd name="connsiteX110" fmla="*/ 2655449 w 3692679"/>
                  <a:gd name="connsiteY110" fmla="*/ 2913797 h 4046561"/>
                  <a:gd name="connsiteX111" fmla="*/ 2662273 w 3692679"/>
                  <a:gd name="connsiteY111" fmla="*/ 2934268 h 4046561"/>
                  <a:gd name="connsiteX112" fmla="*/ 2675921 w 3692679"/>
                  <a:gd name="connsiteY112" fmla="*/ 2954740 h 4046561"/>
                  <a:gd name="connsiteX113" fmla="*/ 2696392 w 3692679"/>
                  <a:gd name="connsiteY113" fmla="*/ 2995683 h 4046561"/>
                  <a:gd name="connsiteX114" fmla="*/ 2703216 w 3692679"/>
                  <a:gd name="connsiteY114" fmla="*/ 3016155 h 4046561"/>
                  <a:gd name="connsiteX115" fmla="*/ 2723688 w 3692679"/>
                  <a:gd name="connsiteY115" fmla="*/ 3057098 h 4046561"/>
                  <a:gd name="connsiteX116" fmla="*/ 2716864 w 3692679"/>
                  <a:gd name="connsiteY116" fmla="*/ 3118513 h 4046561"/>
                  <a:gd name="connsiteX117" fmla="*/ 2703216 w 3692679"/>
                  <a:gd name="connsiteY117" fmla="*/ 3166280 h 4046561"/>
                  <a:gd name="connsiteX118" fmla="*/ 2696392 w 3692679"/>
                  <a:gd name="connsiteY118" fmla="*/ 3193576 h 4046561"/>
                  <a:gd name="connsiteX119" fmla="*/ 2682744 w 3692679"/>
                  <a:gd name="connsiteY119" fmla="*/ 3234519 h 4046561"/>
                  <a:gd name="connsiteX120" fmla="*/ 2669097 w 3692679"/>
                  <a:gd name="connsiteY120" fmla="*/ 3254991 h 4046561"/>
                  <a:gd name="connsiteX121" fmla="*/ 2662273 w 3692679"/>
                  <a:gd name="connsiteY121" fmla="*/ 3275463 h 4046561"/>
                  <a:gd name="connsiteX122" fmla="*/ 2641801 w 3692679"/>
                  <a:gd name="connsiteY122" fmla="*/ 3295934 h 4046561"/>
                  <a:gd name="connsiteX123" fmla="*/ 2594034 w 3692679"/>
                  <a:gd name="connsiteY123" fmla="*/ 3323230 h 4046561"/>
                  <a:gd name="connsiteX124" fmla="*/ 2634977 w 3692679"/>
                  <a:gd name="connsiteY124" fmla="*/ 3357349 h 4046561"/>
                  <a:gd name="connsiteX125" fmla="*/ 2655449 w 3692679"/>
                  <a:gd name="connsiteY125" fmla="*/ 3364173 h 4046561"/>
                  <a:gd name="connsiteX126" fmla="*/ 2675921 w 3692679"/>
                  <a:gd name="connsiteY126" fmla="*/ 3377821 h 4046561"/>
                  <a:gd name="connsiteX127" fmla="*/ 2696392 w 3692679"/>
                  <a:gd name="connsiteY127" fmla="*/ 3384645 h 4046561"/>
                  <a:gd name="connsiteX128" fmla="*/ 2757807 w 3692679"/>
                  <a:gd name="connsiteY128" fmla="*/ 3418764 h 4046561"/>
                  <a:gd name="connsiteX129" fmla="*/ 2778279 w 3692679"/>
                  <a:gd name="connsiteY129" fmla="*/ 3432412 h 4046561"/>
                  <a:gd name="connsiteX130" fmla="*/ 2798750 w 3692679"/>
                  <a:gd name="connsiteY130" fmla="*/ 3439236 h 4046561"/>
                  <a:gd name="connsiteX131" fmla="*/ 2839694 w 3692679"/>
                  <a:gd name="connsiteY131" fmla="*/ 3466531 h 4046561"/>
                  <a:gd name="connsiteX132" fmla="*/ 2880637 w 3692679"/>
                  <a:gd name="connsiteY132" fmla="*/ 3480179 h 4046561"/>
                  <a:gd name="connsiteX133" fmla="*/ 2921580 w 3692679"/>
                  <a:gd name="connsiteY133" fmla="*/ 3500651 h 4046561"/>
                  <a:gd name="connsiteX134" fmla="*/ 2948876 w 3692679"/>
                  <a:gd name="connsiteY134" fmla="*/ 3493827 h 4046561"/>
                  <a:gd name="connsiteX135" fmla="*/ 2969347 w 3692679"/>
                  <a:gd name="connsiteY135" fmla="*/ 3480179 h 4046561"/>
                  <a:gd name="connsiteX136" fmla="*/ 2989819 w 3692679"/>
                  <a:gd name="connsiteY136" fmla="*/ 3473355 h 4046561"/>
                  <a:gd name="connsiteX137" fmla="*/ 3023938 w 3692679"/>
                  <a:gd name="connsiteY137" fmla="*/ 3446060 h 4046561"/>
                  <a:gd name="connsiteX138" fmla="*/ 3064882 w 3692679"/>
                  <a:gd name="connsiteY138" fmla="*/ 3411940 h 4046561"/>
                  <a:gd name="connsiteX139" fmla="*/ 3071706 w 3692679"/>
                  <a:gd name="connsiteY139" fmla="*/ 3391468 h 4046561"/>
                  <a:gd name="connsiteX140" fmla="*/ 3092177 w 3692679"/>
                  <a:gd name="connsiteY140" fmla="*/ 3370997 h 4046561"/>
                  <a:gd name="connsiteX141" fmla="*/ 3105825 w 3692679"/>
                  <a:gd name="connsiteY141" fmla="*/ 3350525 h 4046561"/>
                  <a:gd name="connsiteX142" fmla="*/ 3119473 w 3692679"/>
                  <a:gd name="connsiteY142" fmla="*/ 3370997 h 4046561"/>
                  <a:gd name="connsiteX143" fmla="*/ 3126297 w 3692679"/>
                  <a:gd name="connsiteY143" fmla="*/ 3391468 h 4046561"/>
                  <a:gd name="connsiteX144" fmla="*/ 3167240 w 3692679"/>
                  <a:gd name="connsiteY144" fmla="*/ 3418764 h 4046561"/>
                  <a:gd name="connsiteX145" fmla="*/ 3187712 w 3692679"/>
                  <a:gd name="connsiteY145" fmla="*/ 3432412 h 4046561"/>
                  <a:gd name="connsiteX146" fmla="*/ 3228655 w 3692679"/>
                  <a:gd name="connsiteY146" fmla="*/ 3405116 h 4046561"/>
                  <a:gd name="connsiteX147" fmla="*/ 3242303 w 3692679"/>
                  <a:gd name="connsiteY147" fmla="*/ 3425588 h 4046561"/>
                  <a:gd name="connsiteX148" fmla="*/ 3283246 w 3692679"/>
                  <a:gd name="connsiteY148" fmla="*/ 3459707 h 4046561"/>
                  <a:gd name="connsiteX149" fmla="*/ 3310541 w 3692679"/>
                  <a:gd name="connsiteY149" fmla="*/ 3500651 h 4046561"/>
                  <a:gd name="connsiteX150" fmla="*/ 3296894 w 3692679"/>
                  <a:gd name="connsiteY150" fmla="*/ 3521122 h 4046561"/>
                  <a:gd name="connsiteX151" fmla="*/ 3283246 w 3692679"/>
                  <a:gd name="connsiteY151" fmla="*/ 3562066 h 4046561"/>
                  <a:gd name="connsiteX152" fmla="*/ 3269598 w 3692679"/>
                  <a:gd name="connsiteY152" fmla="*/ 3582537 h 4046561"/>
                  <a:gd name="connsiteX153" fmla="*/ 3262774 w 3692679"/>
                  <a:gd name="connsiteY153" fmla="*/ 3603009 h 4046561"/>
                  <a:gd name="connsiteX154" fmla="*/ 3290070 w 3692679"/>
                  <a:gd name="connsiteY154" fmla="*/ 3650776 h 4046561"/>
                  <a:gd name="connsiteX155" fmla="*/ 3310541 w 3692679"/>
                  <a:gd name="connsiteY155" fmla="*/ 3664424 h 4046561"/>
                  <a:gd name="connsiteX156" fmla="*/ 3351485 w 3692679"/>
                  <a:gd name="connsiteY156" fmla="*/ 3691719 h 4046561"/>
                  <a:gd name="connsiteX157" fmla="*/ 3371956 w 3692679"/>
                  <a:gd name="connsiteY157" fmla="*/ 3705367 h 4046561"/>
                  <a:gd name="connsiteX158" fmla="*/ 3378780 w 3692679"/>
                  <a:gd name="connsiteY158" fmla="*/ 3725839 h 4046561"/>
                  <a:gd name="connsiteX159" fmla="*/ 3392428 w 3692679"/>
                  <a:gd name="connsiteY159" fmla="*/ 3746310 h 4046561"/>
                  <a:gd name="connsiteX160" fmla="*/ 3412900 w 3692679"/>
                  <a:gd name="connsiteY160" fmla="*/ 3814549 h 4046561"/>
                  <a:gd name="connsiteX161" fmla="*/ 3426547 w 3692679"/>
                  <a:gd name="connsiteY161" fmla="*/ 3903260 h 4046561"/>
                  <a:gd name="connsiteX162" fmla="*/ 3460667 w 3692679"/>
                  <a:gd name="connsiteY162" fmla="*/ 3937379 h 4046561"/>
                  <a:gd name="connsiteX163" fmla="*/ 3501610 w 3692679"/>
                  <a:gd name="connsiteY163" fmla="*/ 3978322 h 4046561"/>
                  <a:gd name="connsiteX164" fmla="*/ 3542553 w 3692679"/>
                  <a:gd name="connsiteY164" fmla="*/ 4012442 h 4046561"/>
                  <a:gd name="connsiteX165" fmla="*/ 3583497 w 3692679"/>
                  <a:gd name="connsiteY165" fmla="*/ 4046561 h 4046561"/>
                  <a:gd name="connsiteX166" fmla="*/ 3603968 w 3692679"/>
                  <a:gd name="connsiteY166" fmla="*/ 4005618 h 4046561"/>
                  <a:gd name="connsiteX167" fmla="*/ 3590321 w 3692679"/>
                  <a:gd name="connsiteY167" fmla="*/ 3957851 h 4046561"/>
                  <a:gd name="connsiteX168" fmla="*/ 3576673 w 3692679"/>
                  <a:gd name="connsiteY168" fmla="*/ 3910083 h 4046561"/>
                  <a:gd name="connsiteX169" fmla="*/ 3563025 w 3692679"/>
                  <a:gd name="connsiteY169" fmla="*/ 3889612 h 4046561"/>
                  <a:gd name="connsiteX170" fmla="*/ 3535730 w 3692679"/>
                  <a:gd name="connsiteY170" fmla="*/ 3828197 h 4046561"/>
                  <a:gd name="connsiteX171" fmla="*/ 3515258 w 3692679"/>
                  <a:gd name="connsiteY171" fmla="*/ 3780430 h 4046561"/>
                  <a:gd name="connsiteX172" fmla="*/ 3501610 w 3692679"/>
                  <a:gd name="connsiteY172" fmla="*/ 3759958 h 4046561"/>
                  <a:gd name="connsiteX173" fmla="*/ 3487962 w 3692679"/>
                  <a:gd name="connsiteY173" fmla="*/ 3719015 h 4046561"/>
                  <a:gd name="connsiteX174" fmla="*/ 3474315 w 3692679"/>
                  <a:gd name="connsiteY174" fmla="*/ 3678071 h 4046561"/>
                  <a:gd name="connsiteX175" fmla="*/ 3467491 w 3692679"/>
                  <a:gd name="connsiteY175" fmla="*/ 3650776 h 4046561"/>
                  <a:gd name="connsiteX176" fmla="*/ 3447019 w 3692679"/>
                  <a:gd name="connsiteY176" fmla="*/ 3589361 h 4046561"/>
                  <a:gd name="connsiteX177" fmla="*/ 3433371 w 3692679"/>
                  <a:gd name="connsiteY177" fmla="*/ 3541594 h 4046561"/>
                  <a:gd name="connsiteX178" fmla="*/ 3419724 w 3692679"/>
                  <a:gd name="connsiteY178" fmla="*/ 3411940 h 4046561"/>
                  <a:gd name="connsiteX179" fmla="*/ 3426547 w 3692679"/>
                  <a:gd name="connsiteY179" fmla="*/ 3309582 h 4046561"/>
                  <a:gd name="connsiteX180" fmla="*/ 3433371 w 3692679"/>
                  <a:gd name="connsiteY180" fmla="*/ 3282286 h 4046561"/>
                  <a:gd name="connsiteX181" fmla="*/ 3447019 w 3692679"/>
                  <a:gd name="connsiteY181" fmla="*/ 3241343 h 4046561"/>
                  <a:gd name="connsiteX182" fmla="*/ 3453843 w 3692679"/>
                  <a:gd name="connsiteY182" fmla="*/ 3220871 h 4046561"/>
                  <a:gd name="connsiteX183" fmla="*/ 3467491 w 3692679"/>
                  <a:gd name="connsiteY183" fmla="*/ 3200400 h 4046561"/>
                  <a:gd name="connsiteX184" fmla="*/ 3481138 w 3692679"/>
                  <a:gd name="connsiteY184" fmla="*/ 3159457 h 4046561"/>
                  <a:gd name="connsiteX185" fmla="*/ 3494786 w 3692679"/>
                  <a:gd name="connsiteY185" fmla="*/ 3138985 h 4046561"/>
                  <a:gd name="connsiteX186" fmla="*/ 3508434 w 3692679"/>
                  <a:gd name="connsiteY186" fmla="*/ 3098042 h 4046561"/>
                  <a:gd name="connsiteX187" fmla="*/ 3522082 w 3692679"/>
                  <a:gd name="connsiteY187" fmla="*/ 3057098 h 4046561"/>
                  <a:gd name="connsiteX188" fmla="*/ 3528906 w 3692679"/>
                  <a:gd name="connsiteY188" fmla="*/ 3036627 h 4046561"/>
                  <a:gd name="connsiteX189" fmla="*/ 3535730 w 3692679"/>
                  <a:gd name="connsiteY189" fmla="*/ 3009331 h 4046561"/>
                  <a:gd name="connsiteX190" fmla="*/ 3549377 w 3692679"/>
                  <a:gd name="connsiteY190" fmla="*/ 2968388 h 4046561"/>
                  <a:gd name="connsiteX191" fmla="*/ 3576673 w 3692679"/>
                  <a:gd name="connsiteY191" fmla="*/ 2886501 h 4046561"/>
                  <a:gd name="connsiteX192" fmla="*/ 3590321 w 3692679"/>
                  <a:gd name="connsiteY192" fmla="*/ 2838734 h 4046561"/>
                  <a:gd name="connsiteX193" fmla="*/ 3603968 w 3692679"/>
                  <a:gd name="connsiteY193" fmla="*/ 2797791 h 4046561"/>
                  <a:gd name="connsiteX194" fmla="*/ 3610792 w 3692679"/>
                  <a:gd name="connsiteY194" fmla="*/ 2770495 h 4046561"/>
                  <a:gd name="connsiteX195" fmla="*/ 3624440 w 3692679"/>
                  <a:gd name="connsiteY195" fmla="*/ 2729552 h 4046561"/>
                  <a:gd name="connsiteX196" fmla="*/ 3631264 w 3692679"/>
                  <a:gd name="connsiteY196" fmla="*/ 2681785 h 4046561"/>
                  <a:gd name="connsiteX197" fmla="*/ 3638088 w 3692679"/>
                  <a:gd name="connsiteY197" fmla="*/ 2654489 h 4046561"/>
                  <a:gd name="connsiteX198" fmla="*/ 3644912 w 3692679"/>
                  <a:gd name="connsiteY198" fmla="*/ 2593074 h 4046561"/>
                  <a:gd name="connsiteX199" fmla="*/ 3658559 w 3692679"/>
                  <a:gd name="connsiteY199" fmla="*/ 2483892 h 4046561"/>
                  <a:gd name="connsiteX200" fmla="*/ 3665383 w 3692679"/>
                  <a:gd name="connsiteY200" fmla="*/ 2333767 h 4046561"/>
                  <a:gd name="connsiteX201" fmla="*/ 3672207 w 3692679"/>
                  <a:gd name="connsiteY201" fmla="*/ 2272352 h 4046561"/>
                  <a:gd name="connsiteX202" fmla="*/ 3692679 w 3692679"/>
                  <a:gd name="connsiteY202" fmla="*/ 1924334 h 4046561"/>
                  <a:gd name="connsiteX203" fmla="*/ 3685855 w 3692679"/>
                  <a:gd name="connsiteY203" fmla="*/ 1828800 h 4046561"/>
                  <a:gd name="connsiteX204" fmla="*/ 3665383 w 3692679"/>
                  <a:gd name="connsiteY204" fmla="*/ 1760561 h 4046561"/>
                  <a:gd name="connsiteX205" fmla="*/ 3658559 w 3692679"/>
                  <a:gd name="connsiteY205" fmla="*/ 1726442 h 4046561"/>
                  <a:gd name="connsiteX206" fmla="*/ 3651735 w 3692679"/>
                  <a:gd name="connsiteY206" fmla="*/ 1705970 h 4046561"/>
                  <a:gd name="connsiteX207" fmla="*/ 3644912 w 3692679"/>
                  <a:gd name="connsiteY207" fmla="*/ 1726442 h 4046561"/>
                  <a:gd name="connsiteX208" fmla="*/ 3631264 w 3692679"/>
                  <a:gd name="connsiteY208" fmla="*/ 1746913 h 4046561"/>
                  <a:gd name="connsiteX209" fmla="*/ 3597144 w 3692679"/>
                  <a:gd name="connsiteY209" fmla="*/ 1801504 h 4046561"/>
                  <a:gd name="connsiteX210" fmla="*/ 3590321 w 3692679"/>
                  <a:gd name="connsiteY210" fmla="*/ 1821976 h 4046561"/>
                  <a:gd name="connsiteX211" fmla="*/ 3549377 w 3692679"/>
                  <a:gd name="connsiteY211" fmla="*/ 1842448 h 4046561"/>
                  <a:gd name="connsiteX212" fmla="*/ 3501610 w 3692679"/>
                  <a:gd name="connsiteY212" fmla="*/ 1862919 h 4046561"/>
                  <a:gd name="connsiteX213" fmla="*/ 3378780 w 3692679"/>
                  <a:gd name="connsiteY213" fmla="*/ 1835624 h 4046561"/>
                  <a:gd name="connsiteX214" fmla="*/ 3303856 w 3692679"/>
                  <a:gd name="connsiteY214" fmla="*/ 1822129 h 4046561"/>
                  <a:gd name="connsiteX215" fmla="*/ 3310679 w 3692679"/>
                  <a:gd name="connsiteY215" fmla="*/ 1603747 h 4046561"/>
                  <a:gd name="connsiteX216" fmla="*/ 3324329 w 3692679"/>
                  <a:gd name="connsiteY216" fmla="*/ 1562800 h 4046561"/>
                  <a:gd name="connsiteX217" fmla="*/ 3331013 w 3692679"/>
                  <a:gd name="connsiteY217" fmla="*/ 1460310 h 4046561"/>
                  <a:gd name="connsiteX218" fmla="*/ 3303718 w 3692679"/>
                  <a:gd name="connsiteY218" fmla="*/ 1398895 h 4046561"/>
                  <a:gd name="connsiteX219" fmla="*/ 3296894 w 3692679"/>
                  <a:gd name="connsiteY219" fmla="*/ 1378424 h 4046561"/>
                  <a:gd name="connsiteX220" fmla="*/ 3290070 w 3692679"/>
                  <a:gd name="connsiteY220" fmla="*/ 1357952 h 4046561"/>
                  <a:gd name="connsiteX221" fmla="*/ 3071706 w 3692679"/>
                  <a:gd name="connsiteY221" fmla="*/ 1330657 h 4046561"/>
                  <a:gd name="connsiteX222" fmla="*/ 2846518 w 3692679"/>
                  <a:gd name="connsiteY222" fmla="*/ 1337480 h 4046561"/>
                  <a:gd name="connsiteX223" fmla="*/ 2826046 w 3692679"/>
                  <a:gd name="connsiteY223" fmla="*/ 1351128 h 4046561"/>
                  <a:gd name="connsiteX224" fmla="*/ 2812398 w 3692679"/>
                  <a:gd name="connsiteY224" fmla="*/ 1392071 h 4046561"/>
                  <a:gd name="connsiteX225" fmla="*/ 2805574 w 3692679"/>
                  <a:gd name="connsiteY225" fmla="*/ 1419367 h 4046561"/>
                  <a:gd name="connsiteX226" fmla="*/ 2791927 w 3692679"/>
                  <a:gd name="connsiteY226" fmla="*/ 1473958 h 4046561"/>
                  <a:gd name="connsiteX227" fmla="*/ 2785103 w 3692679"/>
                  <a:gd name="connsiteY227" fmla="*/ 1521725 h 4046561"/>
                  <a:gd name="connsiteX228" fmla="*/ 2791927 w 3692679"/>
                  <a:gd name="connsiteY228" fmla="*/ 1705970 h 4046561"/>
                  <a:gd name="connsiteX229" fmla="*/ 2805574 w 3692679"/>
                  <a:gd name="connsiteY229" fmla="*/ 1808328 h 4046561"/>
                  <a:gd name="connsiteX230" fmla="*/ 2798750 w 3692679"/>
                  <a:gd name="connsiteY230" fmla="*/ 1835624 h 4046561"/>
                  <a:gd name="connsiteX231" fmla="*/ 2737335 w 3692679"/>
                  <a:gd name="connsiteY231" fmla="*/ 1828800 h 4046561"/>
                  <a:gd name="connsiteX232" fmla="*/ 2614506 w 3692679"/>
                  <a:gd name="connsiteY232" fmla="*/ 1821976 h 4046561"/>
                  <a:gd name="connsiteX233" fmla="*/ 2348374 w 3692679"/>
                  <a:gd name="connsiteY233" fmla="*/ 1808328 h 4046561"/>
                  <a:gd name="connsiteX234" fmla="*/ 2225638 w 3692679"/>
                  <a:gd name="connsiteY234" fmla="*/ 1815305 h 4046561"/>
                  <a:gd name="connsiteX235" fmla="*/ 2150573 w 3692679"/>
                  <a:gd name="connsiteY235" fmla="*/ 1815305 h 4046561"/>
                  <a:gd name="connsiteX236" fmla="*/ 1979968 w 3692679"/>
                  <a:gd name="connsiteY236" fmla="*/ 1808480 h 4046561"/>
                  <a:gd name="connsiteX237" fmla="*/ 1918470 w 3692679"/>
                  <a:gd name="connsiteY237" fmla="*/ 1753737 h 4046561"/>
                  <a:gd name="connsiteX238" fmla="*/ 1877527 w 3692679"/>
                  <a:gd name="connsiteY238" fmla="*/ 1692322 h 4046561"/>
                  <a:gd name="connsiteX239" fmla="*/ 1863879 w 3692679"/>
                  <a:gd name="connsiteY239" fmla="*/ 1671851 h 4046561"/>
                  <a:gd name="connsiteX240" fmla="*/ 1822935 w 3692679"/>
                  <a:gd name="connsiteY240" fmla="*/ 1630907 h 4046561"/>
                  <a:gd name="connsiteX241" fmla="*/ 1775168 w 3692679"/>
                  <a:gd name="connsiteY241" fmla="*/ 1576316 h 4046561"/>
                  <a:gd name="connsiteX242" fmla="*/ 1720577 w 3692679"/>
                  <a:gd name="connsiteY242" fmla="*/ 1514901 h 4046561"/>
                  <a:gd name="connsiteX243" fmla="*/ 1679634 w 3692679"/>
                  <a:gd name="connsiteY243" fmla="*/ 1487606 h 4046561"/>
                  <a:gd name="connsiteX244" fmla="*/ 1618219 w 3692679"/>
                  <a:gd name="connsiteY244" fmla="*/ 1439839 h 4046561"/>
                  <a:gd name="connsiteX245" fmla="*/ 1577276 w 3692679"/>
                  <a:gd name="connsiteY245" fmla="*/ 1398895 h 4046561"/>
                  <a:gd name="connsiteX246" fmla="*/ 1536333 w 3692679"/>
                  <a:gd name="connsiteY246" fmla="*/ 1371600 h 4046561"/>
                  <a:gd name="connsiteX247" fmla="*/ 1488565 w 3692679"/>
                  <a:gd name="connsiteY247" fmla="*/ 1310185 h 4046561"/>
                  <a:gd name="connsiteX248" fmla="*/ 1468094 w 3692679"/>
                  <a:gd name="connsiteY248" fmla="*/ 1289713 h 4046561"/>
                  <a:gd name="connsiteX249" fmla="*/ 1447622 w 3692679"/>
                  <a:gd name="connsiteY249" fmla="*/ 1282889 h 4046561"/>
                  <a:gd name="connsiteX250" fmla="*/ 1420327 w 3692679"/>
                  <a:gd name="connsiteY250" fmla="*/ 1248770 h 4046561"/>
                  <a:gd name="connsiteX251" fmla="*/ 1393031 w 3692679"/>
                  <a:gd name="connsiteY251" fmla="*/ 1214651 h 4046561"/>
                  <a:gd name="connsiteX252" fmla="*/ 1379383 w 3692679"/>
                  <a:gd name="connsiteY252" fmla="*/ 1194179 h 4046561"/>
                  <a:gd name="connsiteX253" fmla="*/ 1338440 w 3692679"/>
                  <a:gd name="connsiteY253" fmla="*/ 1153236 h 4046561"/>
                  <a:gd name="connsiteX254" fmla="*/ 1304321 w 3692679"/>
                  <a:gd name="connsiteY254" fmla="*/ 1125940 h 4046561"/>
                  <a:gd name="connsiteX255" fmla="*/ 1290673 w 3692679"/>
                  <a:gd name="connsiteY255" fmla="*/ 1098645 h 4046561"/>
                  <a:gd name="connsiteX256" fmla="*/ 1270201 w 3692679"/>
                  <a:gd name="connsiteY256" fmla="*/ 1084997 h 4046561"/>
                  <a:gd name="connsiteX257" fmla="*/ 1242906 w 3692679"/>
                  <a:gd name="connsiteY257" fmla="*/ 1064525 h 4046561"/>
                  <a:gd name="connsiteX258" fmla="*/ 1297551 w 3692679"/>
                  <a:gd name="connsiteY258" fmla="*/ 873530 h 4046561"/>
                  <a:gd name="connsiteX259" fmla="*/ 1345320 w 3692679"/>
                  <a:gd name="connsiteY259" fmla="*/ 743866 h 4046561"/>
                  <a:gd name="connsiteX260" fmla="*/ 1331672 w 3692679"/>
                  <a:gd name="connsiteY260" fmla="*/ 696095 h 4046561"/>
                  <a:gd name="connsiteX261" fmla="*/ 1249782 w 3692679"/>
                  <a:gd name="connsiteY261" fmla="*/ 696095 h 4046561"/>
                  <a:gd name="connsiteX262" fmla="*/ 1113344 w 3692679"/>
                  <a:gd name="connsiteY262" fmla="*/ 621082 h 4046561"/>
                  <a:gd name="connsiteX263" fmla="*/ 949519 w 3692679"/>
                  <a:gd name="connsiteY263" fmla="*/ 545956 h 4046561"/>
                  <a:gd name="connsiteX264" fmla="*/ 846197 w 3692679"/>
                  <a:gd name="connsiteY264" fmla="*/ 484536 h 4046561"/>
                  <a:gd name="connsiteX265" fmla="*/ 772090 w 3692679"/>
                  <a:gd name="connsiteY265" fmla="*/ 450415 h 4046561"/>
                  <a:gd name="connsiteX266" fmla="*/ 717496 w 3692679"/>
                  <a:gd name="connsiteY266" fmla="*/ 429940 h 4046561"/>
                  <a:gd name="connsiteX267" fmla="*/ 662904 w 3692679"/>
                  <a:gd name="connsiteY267" fmla="*/ 388994 h 4046561"/>
                  <a:gd name="connsiteX268" fmla="*/ 642430 w 3692679"/>
                  <a:gd name="connsiteY268" fmla="*/ 375345 h 4046561"/>
                  <a:gd name="connsiteX269" fmla="*/ 574189 w 3692679"/>
                  <a:gd name="connsiteY269" fmla="*/ 368521 h 4046561"/>
                  <a:gd name="connsiteX270" fmla="*/ 560564 w 3692679"/>
                  <a:gd name="connsiteY270" fmla="*/ 354900 h 4046561"/>
                  <a:gd name="connsiteX271" fmla="*/ 669728 w 3692679"/>
                  <a:gd name="connsiteY271" fmla="*/ 163787 h 4046561"/>
                  <a:gd name="connsiteX272" fmla="*/ 642457 w 3692679"/>
                  <a:gd name="connsiteY272" fmla="*/ 109204 h 4046561"/>
                  <a:gd name="connsiteX273" fmla="*/ 581060 w 3692679"/>
                  <a:gd name="connsiteY273" fmla="*/ 68261 h 4046561"/>
                  <a:gd name="connsiteX274" fmla="*/ 512772 w 3692679"/>
                  <a:gd name="connsiteY274" fmla="*/ 34122 h 4046561"/>
                  <a:gd name="connsiteX275" fmla="*/ 451335 w 3692679"/>
                  <a:gd name="connsiteY275" fmla="*/ 27295 h 4046561"/>
                  <a:gd name="connsiteX276" fmla="*/ 444512 w 3692679"/>
                  <a:gd name="connsiteY276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49479 w 3692679"/>
                  <a:gd name="connsiteY43" fmla="*/ 1276066 h 4046561"/>
                  <a:gd name="connsiteX44" fmla="*/ 956303 w 3692679"/>
                  <a:gd name="connsiteY44" fmla="*/ 1296537 h 4046561"/>
                  <a:gd name="connsiteX45" fmla="*/ 963127 w 3692679"/>
                  <a:gd name="connsiteY45" fmla="*/ 1323833 h 4046561"/>
                  <a:gd name="connsiteX46" fmla="*/ 976774 w 3692679"/>
                  <a:gd name="connsiteY46" fmla="*/ 1364776 h 4046561"/>
                  <a:gd name="connsiteX47" fmla="*/ 990422 w 3692679"/>
                  <a:gd name="connsiteY47" fmla="*/ 1405719 h 4046561"/>
                  <a:gd name="connsiteX48" fmla="*/ 1010894 w 3692679"/>
                  <a:gd name="connsiteY48" fmla="*/ 1467134 h 4046561"/>
                  <a:gd name="connsiteX49" fmla="*/ 1017718 w 3692679"/>
                  <a:gd name="connsiteY49" fmla="*/ 1487606 h 4046561"/>
                  <a:gd name="connsiteX50" fmla="*/ 1010894 w 3692679"/>
                  <a:gd name="connsiteY50" fmla="*/ 1624083 h 4046561"/>
                  <a:gd name="connsiteX51" fmla="*/ 997246 w 3692679"/>
                  <a:gd name="connsiteY51" fmla="*/ 1665027 h 4046561"/>
                  <a:gd name="connsiteX52" fmla="*/ 990422 w 3692679"/>
                  <a:gd name="connsiteY52" fmla="*/ 1685498 h 4046561"/>
                  <a:gd name="connsiteX53" fmla="*/ 1010894 w 3692679"/>
                  <a:gd name="connsiteY53" fmla="*/ 1760561 h 4046561"/>
                  <a:gd name="connsiteX54" fmla="*/ 1051837 w 3692679"/>
                  <a:gd name="connsiteY54" fmla="*/ 1821976 h 4046561"/>
                  <a:gd name="connsiteX55" fmla="*/ 1072309 w 3692679"/>
                  <a:gd name="connsiteY55" fmla="*/ 1835624 h 4046561"/>
                  <a:gd name="connsiteX56" fmla="*/ 1079133 w 3692679"/>
                  <a:gd name="connsiteY56" fmla="*/ 1856095 h 4046561"/>
                  <a:gd name="connsiteX57" fmla="*/ 1120076 w 3692679"/>
                  <a:gd name="connsiteY57" fmla="*/ 1890215 h 4046561"/>
                  <a:gd name="connsiteX58" fmla="*/ 1140547 w 3692679"/>
                  <a:gd name="connsiteY58" fmla="*/ 1910686 h 4046561"/>
                  <a:gd name="connsiteX59" fmla="*/ 1161019 w 3692679"/>
                  <a:gd name="connsiteY59" fmla="*/ 1924334 h 4046561"/>
                  <a:gd name="connsiteX60" fmla="*/ 1181491 w 3692679"/>
                  <a:gd name="connsiteY60" fmla="*/ 1944806 h 4046561"/>
                  <a:gd name="connsiteX61" fmla="*/ 1201962 w 3692679"/>
                  <a:gd name="connsiteY61" fmla="*/ 1951630 h 4046561"/>
                  <a:gd name="connsiteX62" fmla="*/ 1236082 w 3692679"/>
                  <a:gd name="connsiteY62" fmla="*/ 1985749 h 4046561"/>
                  <a:gd name="connsiteX63" fmla="*/ 1249730 w 3692679"/>
                  <a:gd name="connsiteY63" fmla="*/ 2006221 h 4046561"/>
                  <a:gd name="connsiteX64" fmla="*/ 1270201 w 3692679"/>
                  <a:gd name="connsiteY64" fmla="*/ 2047164 h 4046561"/>
                  <a:gd name="connsiteX65" fmla="*/ 1277025 w 3692679"/>
                  <a:gd name="connsiteY65" fmla="*/ 2067636 h 4046561"/>
                  <a:gd name="connsiteX66" fmla="*/ 1304321 w 3692679"/>
                  <a:gd name="connsiteY66" fmla="*/ 2108579 h 4046561"/>
                  <a:gd name="connsiteX67" fmla="*/ 1324792 w 3692679"/>
                  <a:gd name="connsiteY67" fmla="*/ 2149522 h 4046561"/>
                  <a:gd name="connsiteX68" fmla="*/ 1331616 w 3692679"/>
                  <a:gd name="connsiteY68" fmla="*/ 2169994 h 4046561"/>
                  <a:gd name="connsiteX69" fmla="*/ 1352088 w 3692679"/>
                  <a:gd name="connsiteY69" fmla="*/ 2183642 h 4046561"/>
                  <a:gd name="connsiteX70" fmla="*/ 1358912 w 3692679"/>
                  <a:gd name="connsiteY70" fmla="*/ 2204113 h 4046561"/>
                  <a:gd name="connsiteX71" fmla="*/ 1379383 w 3692679"/>
                  <a:gd name="connsiteY71" fmla="*/ 2210937 h 4046561"/>
                  <a:gd name="connsiteX72" fmla="*/ 1420327 w 3692679"/>
                  <a:gd name="connsiteY72" fmla="*/ 2238233 h 4046561"/>
                  <a:gd name="connsiteX73" fmla="*/ 1440798 w 3692679"/>
                  <a:gd name="connsiteY73" fmla="*/ 2245057 h 4046561"/>
                  <a:gd name="connsiteX74" fmla="*/ 1502213 w 3692679"/>
                  <a:gd name="connsiteY74" fmla="*/ 2279176 h 4046561"/>
                  <a:gd name="connsiteX75" fmla="*/ 1563628 w 3692679"/>
                  <a:gd name="connsiteY75" fmla="*/ 2320119 h 4046561"/>
                  <a:gd name="connsiteX76" fmla="*/ 1584100 w 3692679"/>
                  <a:gd name="connsiteY76" fmla="*/ 2333767 h 4046561"/>
                  <a:gd name="connsiteX77" fmla="*/ 1604571 w 3692679"/>
                  <a:gd name="connsiteY77" fmla="*/ 2340591 h 4046561"/>
                  <a:gd name="connsiteX78" fmla="*/ 1618219 w 3692679"/>
                  <a:gd name="connsiteY78" fmla="*/ 2361063 h 4046561"/>
                  <a:gd name="connsiteX79" fmla="*/ 1638691 w 3692679"/>
                  <a:gd name="connsiteY79" fmla="*/ 2367886 h 4046561"/>
                  <a:gd name="connsiteX80" fmla="*/ 1679634 w 3692679"/>
                  <a:gd name="connsiteY80" fmla="*/ 2395182 h 4046561"/>
                  <a:gd name="connsiteX81" fmla="*/ 1700106 w 3692679"/>
                  <a:gd name="connsiteY81" fmla="*/ 2408830 h 4046561"/>
                  <a:gd name="connsiteX82" fmla="*/ 1727401 w 3692679"/>
                  <a:gd name="connsiteY82" fmla="*/ 2429301 h 4046561"/>
                  <a:gd name="connsiteX83" fmla="*/ 1768344 w 3692679"/>
                  <a:gd name="connsiteY83" fmla="*/ 2456597 h 4046561"/>
                  <a:gd name="connsiteX84" fmla="*/ 1829759 w 3692679"/>
                  <a:gd name="connsiteY84" fmla="*/ 2497540 h 4046561"/>
                  <a:gd name="connsiteX85" fmla="*/ 1850231 w 3692679"/>
                  <a:gd name="connsiteY85" fmla="*/ 2511188 h 4046561"/>
                  <a:gd name="connsiteX86" fmla="*/ 1870703 w 3692679"/>
                  <a:gd name="connsiteY86" fmla="*/ 2531660 h 4046561"/>
                  <a:gd name="connsiteX87" fmla="*/ 1891174 w 3692679"/>
                  <a:gd name="connsiteY87" fmla="*/ 2538483 h 4046561"/>
                  <a:gd name="connsiteX88" fmla="*/ 1938941 w 3692679"/>
                  <a:gd name="connsiteY88" fmla="*/ 2572603 h 4046561"/>
                  <a:gd name="connsiteX89" fmla="*/ 1979885 w 3692679"/>
                  <a:gd name="connsiteY89" fmla="*/ 2599898 h 4046561"/>
                  <a:gd name="connsiteX90" fmla="*/ 2020828 w 3692679"/>
                  <a:gd name="connsiteY90" fmla="*/ 2627194 h 4046561"/>
                  <a:gd name="connsiteX91" fmla="*/ 2061771 w 3692679"/>
                  <a:gd name="connsiteY91" fmla="*/ 2640842 h 4046561"/>
                  <a:gd name="connsiteX92" fmla="*/ 2102715 w 3692679"/>
                  <a:gd name="connsiteY92" fmla="*/ 2654489 h 4046561"/>
                  <a:gd name="connsiteX93" fmla="*/ 2123186 w 3692679"/>
                  <a:gd name="connsiteY93" fmla="*/ 2661313 h 4046561"/>
                  <a:gd name="connsiteX94" fmla="*/ 2150482 w 3692679"/>
                  <a:gd name="connsiteY94" fmla="*/ 2668137 h 4046561"/>
                  <a:gd name="connsiteX95" fmla="*/ 2170953 w 3692679"/>
                  <a:gd name="connsiteY95" fmla="*/ 2674961 h 4046561"/>
                  <a:gd name="connsiteX96" fmla="*/ 2211897 w 3692679"/>
                  <a:gd name="connsiteY96" fmla="*/ 2681785 h 4046561"/>
                  <a:gd name="connsiteX97" fmla="*/ 2280135 w 3692679"/>
                  <a:gd name="connsiteY97" fmla="*/ 2702257 h 4046561"/>
                  <a:gd name="connsiteX98" fmla="*/ 2321079 w 3692679"/>
                  <a:gd name="connsiteY98" fmla="*/ 2715904 h 4046561"/>
                  <a:gd name="connsiteX99" fmla="*/ 2362022 w 3692679"/>
                  <a:gd name="connsiteY99" fmla="*/ 2729552 h 4046561"/>
                  <a:gd name="connsiteX100" fmla="*/ 2382494 w 3692679"/>
                  <a:gd name="connsiteY100" fmla="*/ 2736376 h 4046561"/>
                  <a:gd name="connsiteX101" fmla="*/ 2402965 w 3692679"/>
                  <a:gd name="connsiteY101" fmla="*/ 2750024 h 4046561"/>
                  <a:gd name="connsiteX102" fmla="*/ 2423437 w 3692679"/>
                  <a:gd name="connsiteY102" fmla="*/ 2756848 h 4046561"/>
                  <a:gd name="connsiteX103" fmla="*/ 2464380 w 3692679"/>
                  <a:gd name="connsiteY103" fmla="*/ 2784143 h 4046561"/>
                  <a:gd name="connsiteX104" fmla="*/ 2525795 w 3692679"/>
                  <a:gd name="connsiteY104" fmla="*/ 2825086 h 4046561"/>
                  <a:gd name="connsiteX105" fmla="*/ 2546267 w 3692679"/>
                  <a:gd name="connsiteY105" fmla="*/ 2838734 h 4046561"/>
                  <a:gd name="connsiteX106" fmla="*/ 2573562 w 3692679"/>
                  <a:gd name="connsiteY106" fmla="*/ 2852382 h 4046561"/>
                  <a:gd name="connsiteX107" fmla="*/ 2614506 w 3692679"/>
                  <a:gd name="connsiteY107" fmla="*/ 2879677 h 4046561"/>
                  <a:gd name="connsiteX108" fmla="*/ 2634977 w 3692679"/>
                  <a:gd name="connsiteY108" fmla="*/ 2900149 h 4046561"/>
                  <a:gd name="connsiteX109" fmla="*/ 2655449 w 3692679"/>
                  <a:gd name="connsiteY109" fmla="*/ 2913797 h 4046561"/>
                  <a:gd name="connsiteX110" fmla="*/ 2662273 w 3692679"/>
                  <a:gd name="connsiteY110" fmla="*/ 2934268 h 4046561"/>
                  <a:gd name="connsiteX111" fmla="*/ 2675921 w 3692679"/>
                  <a:gd name="connsiteY111" fmla="*/ 2954740 h 4046561"/>
                  <a:gd name="connsiteX112" fmla="*/ 2696392 w 3692679"/>
                  <a:gd name="connsiteY112" fmla="*/ 2995683 h 4046561"/>
                  <a:gd name="connsiteX113" fmla="*/ 2703216 w 3692679"/>
                  <a:gd name="connsiteY113" fmla="*/ 3016155 h 4046561"/>
                  <a:gd name="connsiteX114" fmla="*/ 2723688 w 3692679"/>
                  <a:gd name="connsiteY114" fmla="*/ 3057098 h 4046561"/>
                  <a:gd name="connsiteX115" fmla="*/ 2716864 w 3692679"/>
                  <a:gd name="connsiteY115" fmla="*/ 3118513 h 4046561"/>
                  <a:gd name="connsiteX116" fmla="*/ 2703216 w 3692679"/>
                  <a:gd name="connsiteY116" fmla="*/ 3166280 h 4046561"/>
                  <a:gd name="connsiteX117" fmla="*/ 2696392 w 3692679"/>
                  <a:gd name="connsiteY117" fmla="*/ 3193576 h 4046561"/>
                  <a:gd name="connsiteX118" fmla="*/ 2682744 w 3692679"/>
                  <a:gd name="connsiteY118" fmla="*/ 3234519 h 4046561"/>
                  <a:gd name="connsiteX119" fmla="*/ 2669097 w 3692679"/>
                  <a:gd name="connsiteY119" fmla="*/ 3254991 h 4046561"/>
                  <a:gd name="connsiteX120" fmla="*/ 2662273 w 3692679"/>
                  <a:gd name="connsiteY120" fmla="*/ 3275463 h 4046561"/>
                  <a:gd name="connsiteX121" fmla="*/ 2641801 w 3692679"/>
                  <a:gd name="connsiteY121" fmla="*/ 3295934 h 4046561"/>
                  <a:gd name="connsiteX122" fmla="*/ 2594034 w 3692679"/>
                  <a:gd name="connsiteY122" fmla="*/ 3323230 h 4046561"/>
                  <a:gd name="connsiteX123" fmla="*/ 2634977 w 3692679"/>
                  <a:gd name="connsiteY123" fmla="*/ 3357349 h 4046561"/>
                  <a:gd name="connsiteX124" fmla="*/ 2655449 w 3692679"/>
                  <a:gd name="connsiteY124" fmla="*/ 3364173 h 4046561"/>
                  <a:gd name="connsiteX125" fmla="*/ 2675921 w 3692679"/>
                  <a:gd name="connsiteY125" fmla="*/ 3377821 h 4046561"/>
                  <a:gd name="connsiteX126" fmla="*/ 2696392 w 3692679"/>
                  <a:gd name="connsiteY126" fmla="*/ 3384645 h 4046561"/>
                  <a:gd name="connsiteX127" fmla="*/ 2757807 w 3692679"/>
                  <a:gd name="connsiteY127" fmla="*/ 3418764 h 4046561"/>
                  <a:gd name="connsiteX128" fmla="*/ 2778279 w 3692679"/>
                  <a:gd name="connsiteY128" fmla="*/ 3432412 h 4046561"/>
                  <a:gd name="connsiteX129" fmla="*/ 2798750 w 3692679"/>
                  <a:gd name="connsiteY129" fmla="*/ 3439236 h 4046561"/>
                  <a:gd name="connsiteX130" fmla="*/ 2839694 w 3692679"/>
                  <a:gd name="connsiteY130" fmla="*/ 3466531 h 4046561"/>
                  <a:gd name="connsiteX131" fmla="*/ 2880637 w 3692679"/>
                  <a:gd name="connsiteY131" fmla="*/ 3480179 h 4046561"/>
                  <a:gd name="connsiteX132" fmla="*/ 2921580 w 3692679"/>
                  <a:gd name="connsiteY132" fmla="*/ 3500651 h 4046561"/>
                  <a:gd name="connsiteX133" fmla="*/ 2948876 w 3692679"/>
                  <a:gd name="connsiteY133" fmla="*/ 3493827 h 4046561"/>
                  <a:gd name="connsiteX134" fmla="*/ 2969347 w 3692679"/>
                  <a:gd name="connsiteY134" fmla="*/ 3480179 h 4046561"/>
                  <a:gd name="connsiteX135" fmla="*/ 2989819 w 3692679"/>
                  <a:gd name="connsiteY135" fmla="*/ 3473355 h 4046561"/>
                  <a:gd name="connsiteX136" fmla="*/ 3023938 w 3692679"/>
                  <a:gd name="connsiteY136" fmla="*/ 3446060 h 4046561"/>
                  <a:gd name="connsiteX137" fmla="*/ 3064882 w 3692679"/>
                  <a:gd name="connsiteY137" fmla="*/ 3411940 h 4046561"/>
                  <a:gd name="connsiteX138" fmla="*/ 3071706 w 3692679"/>
                  <a:gd name="connsiteY138" fmla="*/ 3391468 h 4046561"/>
                  <a:gd name="connsiteX139" fmla="*/ 3092177 w 3692679"/>
                  <a:gd name="connsiteY139" fmla="*/ 3370997 h 4046561"/>
                  <a:gd name="connsiteX140" fmla="*/ 3105825 w 3692679"/>
                  <a:gd name="connsiteY140" fmla="*/ 3350525 h 4046561"/>
                  <a:gd name="connsiteX141" fmla="*/ 3119473 w 3692679"/>
                  <a:gd name="connsiteY141" fmla="*/ 3370997 h 4046561"/>
                  <a:gd name="connsiteX142" fmla="*/ 3126297 w 3692679"/>
                  <a:gd name="connsiteY142" fmla="*/ 3391468 h 4046561"/>
                  <a:gd name="connsiteX143" fmla="*/ 3167240 w 3692679"/>
                  <a:gd name="connsiteY143" fmla="*/ 3418764 h 4046561"/>
                  <a:gd name="connsiteX144" fmla="*/ 3187712 w 3692679"/>
                  <a:gd name="connsiteY144" fmla="*/ 3432412 h 4046561"/>
                  <a:gd name="connsiteX145" fmla="*/ 3228655 w 3692679"/>
                  <a:gd name="connsiteY145" fmla="*/ 3405116 h 4046561"/>
                  <a:gd name="connsiteX146" fmla="*/ 3242303 w 3692679"/>
                  <a:gd name="connsiteY146" fmla="*/ 3425588 h 4046561"/>
                  <a:gd name="connsiteX147" fmla="*/ 3283246 w 3692679"/>
                  <a:gd name="connsiteY147" fmla="*/ 3459707 h 4046561"/>
                  <a:gd name="connsiteX148" fmla="*/ 3310541 w 3692679"/>
                  <a:gd name="connsiteY148" fmla="*/ 3500651 h 4046561"/>
                  <a:gd name="connsiteX149" fmla="*/ 3296894 w 3692679"/>
                  <a:gd name="connsiteY149" fmla="*/ 3521122 h 4046561"/>
                  <a:gd name="connsiteX150" fmla="*/ 3283246 w 3692679"/>
                  <a:gd name="connsiteY150" fmla="*/ 3562066 h 4046561"/>
                  <a:gd name="connsiteX151" fmla="*/ 3269598 w 3692679"/>
                  <a:gd name="connsiteY151" fmla="*/ 3582537 h 4046561"/>
                  <a:gd name="connsiteX152" fmla="*/ 3262774 w 3692679"/>
                  <a:gd name="connsiteY152" fmla="*/ 3603009 h 4046561"/>
                  <a:gd name="connsiteX153" fmla="*/ 3290070 w 3692679"/>
                  <a:gd name="connsiteY153" fmla="*/ 3650776 h 4046561"/>
                  <a:gd name="connsiteX154" fmla="*/ 3310541 w 3692679"/>
                  <a:gd name="connsiteY154" fmla="*/ 3664424 h 4046561"/>
                  <a:gd name="connsiteX155" fmla="*/ 3351485 w 3692679"/>
                  <a:gd name="connsiteY155" fmla="*/ 3691719 h 4046561"/>
                  <a:gd name="connsiteX156" fmla="*/ 3371956 w 3692679"/>
                  <a:gd name="connsiteY156" fmla="*/ 3705367 h 4046561"/>
                  <a:gd name="connsiteX157" fmla="*/ 3378780 w 3692679"/>
                  <a:gd name="connsiteY157" fmla="*/ 3725839 h 4046561"/>
                  <a:gd name="connsiteX158" fmla="*/ 3392428 w 3692679"/>
                  <a:gd name="connsiteY158" fmla="*/ 3746310 h 4046561"/>
                  <a:gd name="connsiteX159" fmla="*/ 3412900 w 3692679"/>
                  <a:gd name="connsiteY159" fmla="*/ 3814549 h 4046561"/>
                  <a:gd name="connsiteX160" fmla="*/ 3426547 w 3692679"/>
                  <a:gd name="connsiteY160" fmla="*/ 3903260 h 4046561"/>
                  <a:gd name="connsiteX161" fmla="*/ 3460667 w 3692679"/>
                  <a:gd name="connsiteY161" fmla="*/ 3937379 h 4046561"/>
                  <a:gd name="connsiteX162" fmla="*/ 3501610 w 3692679"/>
                  <a:gd name="connsiteY162" fmla="*/ 3978322 h 4046561"/>
                  <a:gd name="connsiteX163" fmla="*/ 3542553 w 3692679"/>
                  <a:gd name="connsiteY163" fmla="*/ 4012442 h 4046561"/>
                  <a:gd name="connsiteX164" fmla="*/ 3583497 w 3692679"/>
                  <a:gd name="connsiteY164" fmla="*/ 4046561 h 4046561"/>
                  <a:gd name="connsiteX165" fmla="*/ 3603968 w 3692679"/>
                  <a:gd name="connsiteY165" fmla="*/ 4005618 h 4046561"/>
                  <a:gd name="connsiteX166" fmla="*/ 3590321 w 3692679"/>
                  <a:gd name="connsiteY166" fmla="*/ 3957851 h 4046561"/>
                  <a:gd name="connsiteX167" fmla="*/ 3576673 w 3692679"/>
                  <a:gd name="connsiteY167" fmla="*/ 3910083 h 4046561"/>
                  <a:gd name="connsiteX168" fmla="*/ 3563025 w 3692679"/>
                  <a:gd name="connsiteY168" fmla="*/ 3889612 h 4046561"/>
                  <a:gd name="connsiteX169" fmla="*/ 3535730 w 3692679"/>
                  <a:gd name="connsiteY169" fmla="*/ 3828197 h 4046561"/>
                  <a:gd name="connsiteX170" fmla="*/ 3515258 w 3692679"/>
                  <a:gd name="connsiteY170" fmla="*/ 3780430 h 4046561"/>
                  <a:gd name="connsiteX171" fmla="*/ 3501610 w 3692679"/>
                  <a:gd name="connsiteY171" fmla="*/ 3759958 h 4046561"/>
                  <a:gd name="connsiteX172" fmla="*/ 3487962 w 3692679"/>
                  <a:gd name="connsiteY172" fmla="*/ 3719015 h 4046561"/>
                  <a:gd name="connsiteX173" fmla="*/ 3474315 w 3692679"/>
                  <a:gd name="connsiteY173" fmla="*/ 3678071 h 4046561"/>
                  <a:gd name="connsiteX174" fmla="*/ 3467491 w 3692679"/>
                  <a:gd name="connsiteY174" fmla="*/ 3650776 h 4046561"/>
                  <a:gd name="connsiteX175" fmla="*/ 3447019 w 3692679"/>
                  <a:gd name="connsiteY175" fmla="*/ 3589361 h 4046561"/>
                  <a:gd name="connsiteX176" fmla="*/ 3433371 w 3692679"/>
                  <a:gd name="connsiteY176" fmla="*/ 3541594 h 4046561"/>
                  <a:gd name="connsiteX177" fmla="*/ 3419724 w 3692679"/>
                  <a:gd name="connsiteY177" fmla="*/ 3411940 h 4046561"/>
                  <a:gd name="connsiteX178" fmla="*/ 3426547 w 3692679"/>
                  <a:gd name="connsiteY178" fmla="*/ 3309582 h 4046561"/>
                  <a:gd name="connsiteX179" fmla="*/ 3433371 w 3692679"/>
                  <a:gd name="connsiteY179" fmla="*/ 3282286 h 4046561"/>
                  <a:gd name="connsiteX180" fmla="*/ 3447019 w 3692679"/>
                  <a:gd name="connsiteY180" fmla="*/ 3241343 h 4046561"/>
                  <a:gd name="connsiteX181" fmla="*/ 3453843 w 3692679"/>
                  <a:gd name="connsiteY181" fmla="*/ 3220871 h 4046561"/>
                  <a:gd name="connsiteX182" fmla="*/ 3467491 w 3692679"/>
                  <a:gd name="connsiteY182" fmla="*/ 3200400 h 4046561"/>
                  <a:gd name="connsiteX183" fmla="*/ 3481138 w 3692679"/>
                  <a:gd name="connsiteY183" fmla="*/ 3159457 h 4046561"/>
                  <a:gd name="connsiteX184" fmla="*/ 3494786 w 3692679"/>
                  <a:gd name="connsiteY184" fmla="*/ 3138985 h 4046561"/>
                  <a:gd name="connsiteX185" fmla="*/ 3508434 w 3692679"/>
                  <a:gd name="connsiteY185" fmla="*/ 3098042 h 4046561"/>
                  <a:gd name="connsiteX186" fmla="*/ 3522082 w 3692679"/>
                  <a:gd name="connsiteY186" fmla="*/ 3057098 h 4046561"/>
                  <a:gd name="connsiteX187" fmla="*/ 3528906 w 3692679"/>
                  <a:gd name="connsiteY187" fmla="*/ 3036627 h 4046561"/>
                  <a:gd name="connsiteX188" fmla="*/ 3535730 w 3692679"/>
                  <a:gd name="connsiteY188" fmla="*/ 3009331 h 4046561"/>
                  <a:gd name="connsiteX189" fmla="*/ 3549377 w 3692679"/>
                  <a:gd name="connsiteY189" fmla="*/ 2968388 h 4046561"/>
                  <a:gd name="connsiteX190" fmla="*/ 3576673 w 3692679"/>
                  <a:gd name="connsiteY190" fmla="*/ 2886501 h 4046561"/>
                  <a:gd name="connsiteX191" fmla="*/ 3590321 w 3692679"/>
                  <a:gd name="connsiteY191" fmla="*/ 2838734 h 4046561"/>
                  <a:gd name="connsiteX192" fmla="*/ 3603968 w 3692679"/>
                  <a:gd name="connsiteY192" fmla="*/ 2797791 h 4046561"/>
                  <a:gd name="connsiteX193" fmla="*/ 3610792 w 3692679"/>
                  <a:gd name="connsiteY193" fmla="*/ 2770495 h 4046561"/>
                  <a:gd name="connsiteX194" fmla="*/ 3624440 w 3692679"/>
                  <a:gd name="connsiteY194" fmla="*/ 2729552 h 4046561"/>
                  <a:gd name="connsiteX195" fmla="*/ 3631264 w 3692679"/>
                  <a:gd name="connsiteY195" fmla="*/ 2681785 h 4046561"/>
                  <a:gd name="connsiteX196" fmla="*/ 3638088 w 3692679"/>
                  <a:gd name="connsiteY196" fmla="*/ 2654489 h 4046561"/>
                  <a:gd name="connsiteX197" fmla="*/ 3644912 w 3692679"/>
                  <a:gd name="connsiteY197" fmla="*/ 2593074 h 4046561"/>
                  <a:gd name="connsiteX198" fmla="*/ 3658559 w 3692679"/>
                  <a:gd name="connsiteY198" fmla="*/ 2483892 h 4046561"/>
                  <a:gd name="connsiteX199" fmla="*/ 3665383 w 3692679"/>
                  <a:gd name="connsiteY199" fmla="*/ 2333767 h 4046561"/>
                  <a:gd name="connsiteX200" fmla="*/ 3672207 w 3692679"/>
                  <a:gd name="connsiteY200" fmla="*/ 2272352 h 4046561"/>
                  <a:gd name="connsiteX201" fmla="*/ 3692679 w 3692679"/>
                  <a:gd name="connsiteY201" fmla="*/ 1924334 h 4046561"/>
                  <a:gd name="connsiteX202" fmla="*/ 3685855 w 3692679"/>
                  <a:gd name="connsiteY202" fmla="*/ 1828800 h 4046561"/>
                  <a:gd name="connsiteX203" fmla="*/ 3665383 w 3692679"/>
                  <a:gd name="connsiteY203" fmla="*/ 1760561 h 4046561"/>
                  <a:gd name="connsiteX204" fmla="*/ 3658559 w 3692679"/>
                  <a:gd name="connsiteY204" fmla="*/ 1726442 h 4046561"/>
                  <a:gd name="connsiteX205" fmla="*/ 3651735 w 3692679"/>
                  <a:gd name="connsiteY205" fmla="*/ 1705970 h 4046561"/>
                  <a:gd name="connsiteX206" fmla="*/ 3644912 w 3692679"/>
                  <a:gd name="connsiteY206" fmla="*/ 1726442 h 4046561"/>
                  <a:gd name="connsiteX207" fmla="*/ 3631264 w 3692679"/>
                  <a:gd name="connsiteY207" fmla="*/ 1746913 h 4046561"/>
                  <a:gd name="connsiteX208" fmla="*/ 3597144 w 3692679"/>
                  <a:gd name="connsiteY208" fmla="*/ 1801504 h 4046561"/>
                  <a:gd name="connsiteX209" fmla="*/ 3590321 w 3692679"/>
                  <a:gd name="connsiteY209" fmla="*/ 1821976 h 4046561"/>
                  <a:gd name="connsiteX210" fmla="*/ 3549377 w 3692679"/>
                  <a:gd name="connsiteY210" fmla="*/ 1842448 h 4046561"/>
                  <a:gd name="connsiteX211" fmla="*/ 3501610 w 3692679"/>
                  <a:gd name="connsiteY211" fmla="*/ 1862919 h 4046561"/>
                  <a:gd name="connsiteX212" fmla="*/ 3378780 w 3692679"/>
                  <a:gd name="connsiteY212" fmla="*/ 1835624 h 4046561"/>
                  <a:gd name="connsiteX213" fmla="*/ 3303856 w 3692679"/>
                  <a:gd name="connsiteY213" fmla="*/ 1822129 h 4046561"/>
                  <a:gd name="connsiteX214" fmla="*/ 3310679 w 3692679"/>
                  <a:gd name="connsiteY214" fmla="*/ 1603747 h 4046561"/>
                  <a:gd name="connsiteX215" fmla="*/ 3324329 w 3692679"/>
                  <a:gd name="connsiteY215" fmla="*/ 1562800 h 4046561"/>
                  <a:gd name="connsiteX216" fmla="*/ 3331013 w 3692679"/>
                  <a:gd name="connsiteY216" fmla="*/ 1460310 h 4046561"/>
                  <a:gd name="connsiteX217" fmla="*/ 3303718 w 3692679"/>
                  <a:gd name="connsiteY217" fmla="*/ 1398895 h 4046561"/>
                  <a:gd name="connsiteX218" fmla="*/ 3296894 w 3692679"/>
                  <a:gd name="connsiteY218" fmla="*/ 1378424 h 4046561"/>
                  <a:gd name="connsiteX219" fmla="*/ 3290070 w 3692679"/>
                  <a:gd name="connsiteY219" fmla="*/ 1357952 h 4046561"/>
                  <a:gd name="connsiteX220" fmla="*/ 3071706 w 3692679"/>
                  <a:gd name="connsiteY220" fmla="*/ 1330657 h 4046561"/>
                  <a:gd name="connsiteX221" fmla="*/ 2846518 w 3692679"/>
                  <a:gd name="connsiteY221" fmla="*/ 1337480 h 4046561"/>
                  <a:gd name="connsiteX222" fmla="*/ 2826046 w 3692679"/>
                  <a:gd name="connsiteY222" fmla="*/ 1351128 h 4046561"/>
                  <a:gd name="connsiteX223" fmla="*/ 2812398 w 3692679"/>
                  <a:gd name="connsiteY223" fmla="*/ 1392071 h 4046561"/>
                  <a:gd name="connsiteX224" fmla="*/ 2805574 w 3692679"/>
                  <a:gd name="connsiteY224" fmla="*/ 1419367 h 4046561"/>
                  <a:gd name="connsiteX225" fmla="*/ 2791927 w 3692679"/>
                  <a:gd name="connsiteY225" fmla="*/ 1473958 h 4046561"/>
                  <a:gd name="connsiteX226" fmla="*/ 2785103 w 3692679"/>
                  <a:gd name="connsiteY226" fmla="*/ 1521725 h 4046561"/>
                  <a:gd name="connsiteX227" fmla="*/ 2791927 w 3692679"/>
                  <a:gd name="connsiteY227" fmla="*/ 1705970 h 4046561"/>
                  <a:gd name="connsiteX228" fmla="*/ 2805574 w 3692679"/>
                  <a:gd name="connsiteY228" fmla="*/ 1808328 h 4046561"/>
                  <a:gd name="connsiteX229" fmla="*/ 2798750 w 3692679"/>
                  <a:gd name="connsiteY229" fmla="*/ 1835624 h 4046561"/>
                  <a:gd name="connsiteX230" fmla="*/ 2737335 w 3692679"/>
                  <a:gd name="connsiteY230" fmla="*/ 1828800 h 4046561"/>
                  <a:gd name="connsiteX231" fmla="*/ 2614506 w 3692679"/>
                  <a:gd name="connsiteY231" fmla="*/ 1821976 h 4046561"/>
                  <a:gd name="connsiteX232" fmla="*/ 2348374 w 3692679"/>
                  <a:gd name="connsiteY232" fmla="*/ 1808328 h 4046561"/>
                  <a:gd name="connsiteX233" fmla="*/ 2225638 w 3692679"/>
                  <a:gd name="connsiteY233" fmla="*/ 1815305 h 4046561"/>
                  <a:gd name="connsiteX234" fmla="*/ 2150573 w 3692679"/>
                  <a:gd name="connsiteY234" fmla="*/ 1815305 h 4046561"/>
                  <a:gd name="connsiteX235" fmla="*/ 1979968 w 3692679"/>
                  <a:gd name="connsiteY235" fmla="*/ 1808480 h 4046561"/>
                  <a:gd name="connsiteX236" fmla="*/ 1918470 w 3692679"/>
                  <a:gd name="connsiteY236" fmla="*/ 1753737 h 4046561"/>
                  <a:gd name="connsiteX237" fmla="*/ 1877527 w 3692679"/>
                  <a:gd name="connsiteY237" fmla="*/ 1692322 h 4046561"/>
                  <a:gd name="connsiteX238" fmla="*/ 1863879 w 3692679"/>
                  <a:gd name="connsiteY238" fmla="*/ 1671851 h 4046561"/>
                  <a:gd name="connsiteX239" fmla="*/ 1822935 w 3692679"/>
                  <a:gd name="connsiteY239" fmla="*/ 1630907 h 4046561"/>
                  <a:gd name="connsiteX240" fmla="*/ 1775168 w 3692679"/>
                  <a:gd name="connsiteY240" fmla="*/ 1576316 h 4046561"/>
                  <a:gd name="connsiteX241" fmla="*/ 1720577 w 3692679"/>
                  <a:gd name="connsiteY241" fmla="*/ 1514901 h 4046561"/>
                  <a:gd name="connsiteX242" fmla="*/ 1679634 w 3692679"/>
                  <a:gd name="connsiteY242" fmla="*/ 1487606 h 4046561"/>
                  <a:gd name="connsiteX243" fmla="*/ 1618219 w 3692679"/>
                  <a:gd name="connsiteY243" fmla="*/ 1439839 h 4046561"/>
                  <a:gd name="connsiteX244" fmla="*/ 1577276 w 3692679"/>
                  <a:gd name="connsiteY244" fmla="*/ 1398895 h 4046561"/>
                  <a:gd name="connsiteX245" fmla="*/ 1536333 w 3692679"/>
                  <a:gd name="connsiteY245" fmla="*/ 1371600 h 4046561"/>
                  <a:gd name="connsiteX246" fmla="*/ 1488565 w 3692679"/>
                  <a:gd name="connsiteY246" fmla="*/ 1310185 h 4046561"/>
                  <a:gd name="connsiteX247" fmla="*/ 1468094 w 3692679"/>
                  <a:gd name="connsiteY247" fmla="*/ 1289713 h 4046561"/>
                  <a:gd name="connsiteX248" fmla="*/ 1447622 w 3692679"/>
                  <a:gd name="connsiteY248" fmla="*/ 1282889 h 4046561"/>
                  <a:gd name="connsiteX249" fmla="*/ 1420327 w 3692679"/>
                  <a:gd name="connsiteY249" fmla="*/ 1248770 h 4046561"/>
                  <a:gd name="connsiteX250" fmla="*/ 1393031 w 3692679"/>
                  <a:gd name="connsiteY250" fmla="*/ 1214651 h 4046561"/>
                  <a:gd name="connsiteX251" fmla="*/ 1379383 w 3692679"/>
                  <a:gd name="connsiteY251" fmla="*/ 1194179 h 4046561"/>
                  <a:gd name="connsiteX252" fmla="*/ 1338440 w 3692679"/>
                  <a:gd name="connsiteY252" fmla="*/ 1153236 h 4046561"/>
                  <a:gd name="connsiteX253" fmla="*/ 1304321 w 3692679"/>
                  <a:gd name="connsiteY253" fmla="*/ 1125940 h 4046561"/>
                  <a:gd name="connsiteX254" fmla="*/ 1290673 w 3692679"/>
                  <a:gd name="connsiteY254" fmla="*/ 1098645 h 4046561"/>
                  <a:gd name="connsiteX255" fmla="*/ 1270201 w 3692679"/>
                  <a:gd name="connsiteY255" fmla="*/ 1084997 h 4046561"/>
                  <a:gd name="connsiteX256" fmla="*/ 1242906 w 3692679"/>
                  <a:gd name="connsiteY256" fmla="*/ 1064525 h 4046561"/>
                  <a:gd name="connsiteX257" fmla="*/ 1297551 w 3692679"/>
                  <a:gd name="connsiteY257" fmla="*/ 873530 h 4046561"/>
                  <a:gd name="connsiteX258" fmla="*/ 1345320 w 3692679"/>
                  <a:gd name="connsiteY258" fmla="*/ 743866 h 4046561"/>
                  <a:gd name="connsiteX259" fmla="*/ 1331672 w 3692679"/>
                  <a:gd name="connsiteY259" fmla="*/ 696095 h 4046561"/>
                  <a:gd name="connsiteX260" fmla="*/ 1249782 w 3692679"/>
                  <a:gd name="connsiteY260" fmla="*/ 696095 h 4046561"/>
                  <a:gd name="connsiteX261" fmla="*/ 1113344 w 3692679"/>
                  <a:gd name="connsiteY261" fmla="*/ 621082 h 4046561"/>
                  <a:gd name="connsiteX262" fmla="*/ 949519 w 3692679"/>
                  <a:gd name="connsiteY262" fmla="*/ 545956 h 4046561"/>
                  <a:gd name="connsiteX263" fmla="*/ 846197 w 3692679"/>
                  <a:gd name="connsiteY263" fmla="*/ 484536 h 4046561"/>
                  <a:gd name="connsiteX264" fmla="*/ 772090 w 3692679"/>
                  <a:gd name="connsiteY264" fmla="*/ 450415 h 4046561"/>
                  <a:gd name="connsiteX265" fmla="*/ 717496 w 3692679"/>
                  <a:gd name="connsiteY265" fmla="*/ 429940 h 4046561"/>
                  <a:gd name="connsiteX266" fmla="*/ 662904 w 3692679"/>
                  <a:gd name="connsiteY266" fmla="*/ 388994 h 4046561"/>
                  <a:gd name="connsiteX267" fmla="*/ 642430 w 3692679"/>
                  <a:gd name="connsiteY267" fmla="*/ 375345 h 4046561"/>
                  <a:gd name="connsiteX268" fmla="*/ 574189 w 3692679"/>
                  <a:gd name="connsiteY268" fmla="*/ 368521 h 4046561"/>
                  <a:gd name="connsiteX269" fmla="*/ 560564 w 3692679"/>
                  <a:gd name="connsiteY269" fmla="*/ 354900 h 4046561"/>
                  <a:gd name="connsiteX270" fmla="*/ 669728 w 3692679"/>
                  <a:gd name="connsiteY270" fmla="*/ 163787 h 4046561"/>
                  <a:gd name="connsiteX271" fmla="*/ 642457 w 3692679"/>
                  <a:gd name="connsiteY271" fmla="*/ 109204 h 4046561"/>
                  <a:gd name="connsiteX272" fmla="*/ 581060 w 3692679"/>
                  <a:gd name="connsiteY272" fmla="*/ 68261 h 4046561"/>
                  <a:gd name="connsiteX273" fmla="*/ 512772 w 3692679"/>
                  <a:gd name="connsiteY273" fmla="*/ 34122 h 4046561"/>
                  <a:gd name="connsiteX274" fmla="*/ 451335 w 3692679"/>
                  <a:gd name="connsiteY274" fmla="*/ 27295 h 4046561"/>
                  <a:gd name="connsiteX275" fmla="*/ 444512 w 3692679"/>
                  <a:gd name="connsiteY275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49479 w 3692679"/>
                  <a:gd name="connsiteY43" fmla="*/ 1276066 h 4046561"/>
                  <a:gd name="connsiteX44" fmla="*/ 963127 w 3692679"/>
                  <a:gd name="connsiteY44" fmla="*/ 1323833 h 4046561"/>
                  <a:gd name="connsiteX45" fmla="*/ 976774 w 3692679"/>
                  <a:gd name="connsiteY45" fmla="*/ 1364776 h 4046561"/>
                  <a:gd name="connsiteX46" fmla="*/ 990422 w 3692679"/>
                  <a:gd name="connsiteY46" fmla="*/ 1405719 h 4046561"/>
                  <a:gd name="connsiteX47" fmla="*/ 1010894 w 3692679"/>
                  <a:gd name="connsiteY47" fmla="*/ 1467134 h 4046561"/>
                  <a:gd name="connsiteX48" fmla="*/ 1017718 w 3692679"/>
                  <a:gd name="connsiteY48" fmla="*/ 1487606 h 4046561"/>
                  <a:gd name="connsiteX49" fmla="*/ 1010894 w 3692679"/>
                  <a:gd name="connsiteY49" fmla="*/ 1624083 h 4046561"/>
                  <a:gd name="connsiteX50" fmla="*/ 997246 w 3692679"/>
                  <a:gd name="connsiteY50" fmla="*/ 1665027 h 4046561"/>
                  <a:gd name="connsiteX51" fmla="*/ 990422 w 3692679"/>
                  <a:gd name="connsiteY51" fmla="*/ 1685498 h 4046561"/>
                  <a:gd name="connsiteX52" fmla="*/ 1010894 w 3692679"/>
                  <a:gd name="connsiteY52" fmla="*/ 1760561 h 4046561"/>
                  <a:gd name="connsiteX53" fmla="*/ 1051837 w 3692679"/>
                  <a:gd name="connsiteY53" fmla="*/ 1821976 h 4046561"/>
                  <a:gd name="connsiteX54" fmla="*/ 1072309 w 3692679"/>
                  <a:gd name="connsiteY54" fmla="*/ 1835624 h 4046561"/>
                  <a:gd name="connsiteX55" fmla="*/ 1079133 w 3692679"/>
                  <a:gd name="connsiteY55" fmla="*/ 1856095 h 4046561"/>
                  <a:gd name="connsiteX56" fmla="*/ 1120076 w 3692679"/>
                  <a:gd name="connsiteY56" fmla="*/ 1890215 h 4046561"/>
                  <a:gd name="connsiteX57" fmla="*/ 1140547 w 3692679"/>
                  <a:gd name="connsiteY57" fmla="*/ 1910686 h 4046561"/>
                  <a:gd name="connsiteX58" fmla="*/ 1161019 w 3692679"/>
                  <a:gd name="connsiteY58" fmla="*/ 1924334 h 4046561"/>
                  <a:gd name="connsiteX59" fmla="*/ 1181491 w 3692679"/>
                  <a:gd name="connsiteY59" fmla="*/ 1944806 h 4046561"/>
                  <a:gd name="connsiteX60" fmla="*/ 1201962 w 3692679"/>
                  <a:gd name="connsiteY60" fmla="*/ 1951630 h 4046561"/>
                  <a:gd name="connsiteX61" fmla="*/ 1236082 w 3692679"/>
                  <a:gd name="connsiteY61" fmla="*/ 1985749 h 4046561"/>
                  <a:gd name="connsiteX62" fmla="*/ 1249730 w 3692679"/>
                  <a:gd name="connsiteY62" fmla="*/ 2006221 h 4046561"/>
                  <a:gd name="connsiteX63" fmla="*/ 1270201 w 3692679"/>
                  <a:gd name="connsiteY63" fmla="*/ 2047164 h 4046561"/>
                  <a:gd name="connsiteX64" fmla="*/ 1277025 w 3692679"/>
                  <a:gd name="connsiteY64" fmla="*/ 2067636 h 4046561"/>
                  <a:gd name="connsiteX65" fmla="*/ 1304321 w 3692679"/>
                  <a:gd name="connsiteY65" fmla="*/ 2108579 h 4046561"/>
                  <a:gd name="connsiteX66" fmla="*/ 1324792 w 3692679"/>
                  <a:gd name="connsiteY66" fmla="*/ 2149522 h 4046561"/>
                  <a:gd name="connsiteX67" fmla="*/ 1331616 w 3692679"/>
                  <a:gd name="connsiteY67" fmla="*/ 2169994 h 4046561"/>
                  <a:gd name="connsiteX68" fmla="*/ 1352088 w 3692679"/>
                  <a:gd name="connsiteY68" fmla="*/ 2183642 h 4046561"/>
                  <a:gd name="connsiteX69" fmla="*/ 1358912 w 3692679"/>
                  <a:gd name="connsiteY69" fmla="*/ 2204113 h 4046561"/>
                  <a:gd name="connsiteX70" fmla="*/ 1379383 w 3692679"/>
                  <a:gd name="connsiteY70" fmla="*/ 2210937 h 4046561"/>
                  <a:gd name="connsiteX71" fmla="*/ 1420327 w 3692679"/>
                  <a:gd name="connsiteY71" fmla="*/ 2238233 h 4046561"/>
                  <a:gd name="connsiteX72" fmla="*/ 1440798 w 3692679"/>
                  <a:gd name="connsiteY72" fmla="*/ 2245057 h 4046561"/>
                  <a:gd name="connsiteX73" fmla="*/ 1502213 w 3692679"/>
                  <a:gd name="connsiteY73" fmla="*/ 2279176 h 4046561"/>
                  <a:gd name="connsiteX74" fmla="*/ 1563628 w 3692679"/>
                  <a:gd name="connsiteY74" fmla="*/ 2320119 h 4046561"/>
                  <a:gd name="connsiteX75" fmla="*/ 1584100 w 3692679"/>
                  <a:gd name="connsiteY75" fmla="*/ 2333767 h 4046561"/>
                  <a:gd name="connsiteX76" fmla="*/ 1604571 w 3692679"/>
                  <a:gd name="connsiteY76" fmla="*/ 2340591 h 4046561"/>
                  <a:gd name="connsiteX77" fmla="*/ 1618219 w 3692679"/>
                  <a:gd name="connsiteY77" fmla="*/ 2361063 h 4046561"/>
                  <a:gd name="connsiteX78" fmla="*/ 1638691 w 3692679"/>
                  <a:gd name="connsiteY78" fmla="*/ 2367886 h 4046561"/>
                  <a:gd name="connsiteX79" fmla="*/ 1679634 w 3692679"/>
                  <a:gd name="connsiteY79" fmla="*/ 2395182 h 4046561"/>
                  <a:gd name="connsiteX80" fmla="*/ 1700106 w 3692679"/>
                  <a:gd name="connsiteY80" fmla="*/ 2408830 h 4046561"/>
                  <a:gd name="connsiteX81" fmla="*/ 1727401 w 3692679"/>
                  <a:gd name="connsiteY81" fmla="*/ 2429301 h 4046561"/>
                  <a:gd name="connsiteX82" fmla="*/ 1768344 w 3692679"/>
                  <a:gd name="connsiteY82" fmla="*/ 2456597 h 4046561"/>
                  <a:gd name="connsiteX83" fmla="*/ 1829759 w 3692679"/>
                  <a:gd name="connsiteY83" fmla="*/ 2497540 h 4046561"/>
                  <a:gd name="connsiteX84" fmla="*/ 1850231 w 3692679"/>
                  <a:gd name="connsiteY84" fmla="*/ 2511188 h 4046561"/>
                  <a:gd name="connsiteX85" fmla="*/ 1870703 w 3692679"/>
                  <a:gd name="connsiteY85" fmla="*/ 2531660 h 4046561"/>
                  <a:gd name="connsiteX86" fmla="*/ 1891174 w 3692679"/>
                  <a:gd name="connsiteY86" fmla="*/ 2538483 h 4046561"/>
                  <a:gd name="connsiteX87" fmla="*/ 1938941 w 3692679"/>
                  <a:gd name="connsiteY87" fmla="*/ 2572603 h 4046561"/>
                  <a:gd name="connsiteX88" fmla="*/ 1979885 w 3692679"/>
                  <a:gd name="connsiteY88" fmla="*/ 2599898 h 4046561"/>
                  <a:gd name="connsiteX89" fmla="*/ 2020828 w 3692679"/>
                  <a:gd name="connsiteY89" fmla="*/ 2627194 h 4046561"/>
                  <a:gd name="connsiteX90" fmla="*/ 2061771 w 3692679"/>
                  <a:gd name="connsiteY90" fmla="*/ 2640842 h 4046561"/>
                  <a:gd name="connsiteX91" fmla="*/ 2102715 w 3692679"/>
                  <a:gd name="connsiteY91" fmla="*/ 2654489 h 4046561"/>
                  <a:gd name="connsiteX92" fmla="*/ 2123186 w 3692679"/>
                  <a:gd name="connsiteY92" fmla="*/ 2661313 h 4046561"/>
                  <a:gd name="connsiteX93" fmla="*/ 2150482 w 3692679"/>
                  <a:gd name="connsiteY93" fmla="*/ 2668137 h 4046561"/>
                  <a:gd name="connsiteX94" fmla="*/ 2170953 w 3692679"/>
                  <a:gd name="connsiteY94" fmla="*/ 2674961 h 4046561"/>
                  <a:gd name="connsiteX95" fmla="*/ 2211897 w 3692679"/>
                  <a:gd name="connsiteY95" fmla="*/ 2681785 h 4046561"/>
                  <a:gd name="connsiteX96" fmla="*/ 2280135 w 3692679"/>
                  <a:gd name="connsiteY96" fmla="*/ 2702257 h 4046561"/>
                  <a:gd name="connsiteX97" fmla="*/ 2321079 w 3692679"/>
                  <a:gd name="connsiteY97" fmla="*/ 2715904 h 4046561"/>
                  <a:gd name="connsiteX98" fmla="*/ 2362022 w 3692679"/>
                  <a:gd name="connsiteY98" fmla="*/ 2729552 h 4046561"/>
                  <a:gd name="connsiteX99" fmla="*/ 2382494 w 3692679"/>
                  <a:gd name="connsiteY99" fmla="*/ 2736376 h 4046561"/>
                  <a:gd name="connsiteX100" fmla="*/ 2402965 w 3692679"/>
                  <a:gd name="connsiteY100" fmla="*/ 2750024 h 4046561"/>
                  <a:gd name="connsiteX101" fmla="*/ 2423437 w 3692679"/>
                  <a:gd name="connsiteY101" fmla="*/ 2756848 h 4046561"/>
                  <a:gd name="connsiteX102" fmla="*/ 2464380 w 3692679"/>
                  <a:gd name="connsiteY102" fmla="*/ 2784143 h 4046561"/>
                  <a:gd name="connsiteX103" fmla="*/ 2525795 w 3692679"/>
                  <a:gd name="connsiteY103" fmla="*/ 2825086 h 4046561"/>
                  <a:gd name="connsiteX104" fmla="*/ 2546267 w 3692679"/>
                  <a:gd name="connsiteY104" fmla="*/ 2838734 h 4046561"/>
                  <a:gd name="connsiteX105" fmla="*/ 2573562 w 3692679"/>
                  <a:gd name="connsiteY105" fmla="*/ 2852382 h 4046561"/>
                  <a:gd name="connsiteX106" fmla="*/ 2614506 w 3692679"/>
                  <a:gd name="connsiteY106" fmla="*/ 2879677 h 4046561"/>
                  <a:gd name="connsiteX107" fmla="*/ 2634977 w 3692679"/>
                  <a:gd name="connsiteY107" fmla="*/ 2900149 h 4046561"/>
                  <a:gd name="connsiteX108" fmla="*/ 2655449 w 3692679"/>
                  <a:gd name="connsiteY108" fmla="*/ 2913797 h 4046561"/>
                  <a:gd name="connsiteX109" fmla="*/ 2662273 w 3692679"/>
                  <a:gd name="connsiteY109" fmla="*/ 2934268 h 4046561"/>
                  <a:gd name="connsiteX110" fmla="*/ 2675921 w 3692679"/>
                  <a:gd name="connsiteY110" fmla="*/ 2954740 h 4046561"/>
                  <a:gd name="connsiteX111" fmla="*/ 2696392 w 3692679"/>
                  <a:gd name="connsiteY111" fmla="*/ 2995683 h 4046561"/>
                  <a:gd name="connsiteX112" fmla="*/ 2703216 w 3692679"/>
                  <a:gd name="connsiteY112" fmla="*/ 3016155 h 4046561"/>
                  <a:gd name="connsiteX113" fmla="*/ 2723688 w 3692679"/>
                  <a:gd name="connsiteY113" fmla="*/ 3057098 h 4046561"/>
                  <a:gd name="connsiteX114" fmla="*/ 2716864 w 3692679"/>
                  <a:gd name="connsiteY114" fmla="*/ 3118513 h 4046561"/>
                  <a:gd name="connsiteX115" fmla="*/ 2703216 w 3692679"/>
                  <a:gd name="connsiteY115" fmla="*/ 3166280 h 4046561"/>
                  <a:gd name="connsiteX116" fmla="*/ 2696392 w 3692679"/>
                  <a:gd name="connsiteY116" fmla="*/ 3193576 h 4046561"/>
                  <a:gd name="connsiteX117" fmla="*/ 2682744 w 3692679"/>
                  <a:gd name="connsiteY117" fmla="*/ 3234519 h 4046561"/>
                  <a:gd name="connsiteX118" fmla="*/ 2669097 w 3692679"/>
                  <a:gd name="connsiteY118" fmla="*/ 3254991 h 4046561"/>
                  <a:gd name="connsiteX119" fmla="*/ 2662273 w 3692679"/>
                  <a:gd name="connsiteY119" fmla="*/ 3275463 h 4046561"/>
                  <a:gd name="connsiteX120" fmla="*/ 2641801 w 3692679"/>
                  <a:gd name="connsiteY120" fmla="*/ 3295934 h 4046561"/>
                  <a:gd name="connsiteX121" fmla="*/ 2594034 w 3692679"/>
                  <a:gd name="connsiteY121" fmla="*/ 3323230 h 4046561"/>
                  <a:gd name="connsiteX122" fmla="*/ 2634977 w 3692679"/>
                  <a:gd name="connsiteY122" fmla="*/ 3357349 h 4046561"/>
                  <a:gd name="connsiteX123" fmla="*/ 2655449 w 3692679"/>
                  <a:gd name="connsiteY123" fmla="*/ 3364173 h 4046561"/>
                  <a:gd name="connsiteX124" fmla="*/ 2675921 w 3692679"/>
                  <a:gd name="connsiteY124" fmla="*/ 3377821 h 4046561"/>
                  <a:gd name="connsiteX125" fmla="*/ 2696392 w 3692679"/>
                  <a:gd name="connsiteY125" fmla="*/ 3384645 h 4046561"/>
                  <a:gd name="connsiteX126" fmla="*/ 2757807 w 3692679"/>
                  <a:gd name="connsiteY126" fmla="*/ 3418764 h 4046561"/>
                  <a:gd name="connsiteX127" fmla="*/ 2778279 w 3692679"/>
                  <a:gd name="connsiteY127" fmla="*/ 3432412 h 4046561"/>
                  <a:gd name="connsiteX128" fmla="*/ 2798750 w 3692679"/>
                  <a:gd name="connsiteY128" fmla="*/ 3439236 h 4046561"/>
                  <a:gd name="connsiteX129" fmla="*/ 2839694 w 3692679"/>
                  <a:gd name="connsiteY129" fmla="*/ 3466531 h 4046561"/>
                  <a:gd name="connsiteX130" fmla="*/ 2880637 w 3692679"/>
                  <a:gd name="connsiteY130" fmla="*/ 3480179 h 4046561"/>
                  <a:gd name="connsiteX131" fmla="*/ 2921580 w 3692679"/>
                  <a:gd name="connsiteY131" fmla="*/ 3500651 h 4046561"/>
                  <a:gd name="connsiteX132" fmla="*/ 2948876 w 3692679"/>
                  <a:gd name="connsiteY132" fmla="*/ 3493827 h 4046561"/>
                  <a:gd name="connsiteX133" fmla="*/ 2969347 w 3692679"/>
                  <a:gd name="connsiteY133" fmla="*/ 3480179 h 4046561"/>
                  <a:gd name="connsiteX134" fmla="*/ 2989819 w 3692679"/>
                  <a:gd name="connsiteY134" fmla="*/ 3473355 h 4046561"/>
                  <a:gd name="connsiteX135" fmla="*/ 3023938 w 3692679"/>
                  <a:gd name="connsiteY135" fmla="*/ 3446060 h 4046561"/>
                  <a:gd name="connsiteX136" fmla="*/ 3064882 w 3692679"/>
                  <a:gd name="connsiteY136" fmla="*/ 3411940 h 4046561"/>
                  <a:gd name="connsiteX137" fmla="*/ 3071706 w 3692679"/>
                  <a:gd name="connsiteY137" fmla="*/ 3391468 h 4046561"/>
                  <a:gd name="connsiteX138" fmla="*/ 3092177 w 3692679"/>
                  <a:gd name="connsiteY138" fmla="*/ 3370997 h 4046561"/>
                  <a:gd name="connsiteX139" fmla="*/ 3105825 w 3692679"/>
                  <a:gd name="connsiteY139" fmla="*/ 3350525 h 4046561"/>
                  <a:gd name="connsiteX140" fmla="*/ 3119473 w 3692679"/>
                  <a:gd name="connsiteY140" fmla="*/ 3370997 h 4046561"/>
                  <a:gd name="connsiteX141" fmla="*/ 3126297 w 3692679"/>
                  <a:gd name="connsiteY141" fmla="*/ 3391468 h 4046561"/>
                  <a:gd name="connsiteX142" fmla="*/ 3167240 w 3692679"/>
                  <a:gd name="connsiteY142" fmla="*/ 3418764 h 4046561"/>
                  <a:gd name="connsiteX143" fmla="*/ 3187712 w 3692679"/>
                  <a:gd name="connsiteY143" fmla="*/ 3432412 h 4046561"/>
                  <a:gd name="connsiteX144" fmla="*/ 3228655 w 3692679"/>
                  <a:gd name="connsiteY144" fmla="*/ 3405116 h 4046561"/>
                  <a:gd name="connsiteX145" fmla="*/ 3242303 w 3692679"/>
                  <a:gd name="connsiteY145" fmla="*/ 3425588 h 4046561"/>
                  <a:gd name="connsiteX146" fmla="*/ 3283246 w 3692679"/>
                  <a:gd name="connsiteY146" fmla="*/ 3459707 h 4046561"/>
                  <a:gd name="connsiteX147" fmla="*/ 3310541 w 3692679"/>
                  <a:gd name="connsiteY147" fmla="*/ 3500651 h 4046561"/>
                  <a:gd name="connsiteX148" fmla="*/ 3296894 w 3692679"/>
                  <a:gd name="connsiteY148" fmla="*/ 3521122 h 4046561"/>
                  <a:gd name="connsiteX149" fmla="*/ 3283246 w 3692679"/>
                  <a:gd name="connsiteY149" fmla="*/ 3562066 h 4046561"/>
                  <a:gd name="connsiteX150" fmla="*/ 3269598 w 3692679"/>
                  <a:gd name="connsiteY150" fmla="*/ 3582537 h 4046561"/>
                  <a:gd name="connsiteX151" fmla="*/ 3262774 w 3692679"/>
                  <a:gd name="connsiteY151" fmla="*/ 3603009 h 4046561"/>
                  <a:gd name="connsiteX152" fmla="*/ 3290070 w 3692679"/>
                  <a:gd name="connsiteY152" fmla="*/ 3650776 h 4046561"/>
                  <a:gd name="connsiteX153" fmla="*/ 3310541 w 3692679"/>
                  <a:gd name="connsiteY153" fmla="*/ 3664424 h 4046561"/>
                  <a:gd name="connsiteX154" fmla="*/ 3351485 w 3692679"/>
                  <a:gd name="connsiteY154" fmla="*/ 3691719 h 4046561"/>
                  <a:gd name="connsiteX155" fmla="*/ 3371956 w 3692679"/>
                  <a:gd name="connsiteY155" fmla="*/ 3705367 h 4046561"/>
                  <a:gd name="connsiteX156" fmla="*/ 3378780 w 3692679"/>
                  <a:gd name="connsiteY156" fmla="*/ 3725839 h 4046561"/>
                  <a:gd name="connsiteX157" fmla="*/ 3392428 w 3692679"/>
                  <a:gd name="connsiteY157" fmla="*/ 3746310 h 4046561"/>
                  <a:gd name="connsiteX158" fmla="*/ 3412900 w 3692679"/>
                  <a:gd name="connsiteY158" fmla="*/ 3814549 h 4046561"/>
                  <a:gd name="connsiteX159" fmla="*/ 3426547 w 3692679"/>
                  <a:gd name="connsiteY159" fmla="*/ 3903260 h 4046561"/>
                  <a:gd name="connsiteX160" fmla="*/ 3460667 w 3692679"/>
                  <a:gd name="connsiteY160" fmla="*/ 3937379 h 4046561"/>
                  <a:gd name="connsiteX161" fmla="*/ 3501610 w 3692679"/>
                  <a:gd name="connsiteY161" fmla="*/ 3978322 h 4046561"/>
                  <a:gd name="connsiteX162" fmla="*/ 3542553 w 3692679"/>
                  <a:gd name="connsiteY162" fmla="*/ 4012442 h 4046561"/>
                  <a:gd name="connsiteX163" fmla="*/ 3583497 w 3692679"/>
                  <a:gd name="connsiteY163" fmla="*/ 4046561 h 4046561"/>
                  <a:gd name="connsiteX164" fmla="*/ 3603968 w 3692679"/>
                  <a:gd name="connsiteY164" fmla="*/ 4005618 h 4046561"/>
                  <a:gd name="connsiteX165" fmla="*/ 3590321 w 3692679"/>
                  <a:gd name="connsiteY165" fmla="*/ 3957851 h 4046561"/>
                  <a:gd name="connsiteX166" fmla="*/ 3576673 w 3692679"/>
                  <a:gd name="connsiteY166" fmla="*/ 3910083 h 4046561"/>
                  <a:gd name="connsiteX167" fmla="*/ 3563025 w 3692679"/>
                  <a:gd name="connsiteY167" fmla="*/ 3889612 h 4046561"/>
                  <a:gd name="connsiteX168" fmla="*/ 3535730 w 3692679"/>
                  <a:gd name="connsiteY168" fmla="*/ 3828197 h 4046561"/>
                  <a:gd name="connsiteX169" fmla="*/ 3515258 w 3692679"/>
                  <a:gd name="connsiteY169" fmla="*/ 3780430 h 4046561"/>
                  <a:gd name="connsiteX170" fmla="*/ 3501610 w 3692679"/>
                  <a:gd name="connsiteY170" fmla="*/ 3759958 h 4046561"/>
                  <a:gd name="connsiteX171" fmla="*/ 3487962 w 3692679"/>
                  <a:gd name="connsiteY171" fmla="*/ 3719015 h 4046561"/>
                  <a:gd name="connsiteX172" fmla="*/ 3474315 w 3692679"/>
                  <a:gd name="connsiteY172" fmla="*/ 3678071 h 4046561"/>
                  <a:gd name="connsiteX173" fmla="*/ 3467491 w 3692679"/>
                  <a:gd name="connsiteY173" fmla="*/ 3650776 h 4046561"/>
                  <a:gd name="connsiteX174" fmla="*/ 3447019 w 3692679"/>
                  <a:gd name="connsiteY174" fmla="*/ 3589361 h 4046561"/>
                  <a:gd name="connsiteX175" fmla="*/ 3433371 w 3692679"/>
                  <a:gd name="connsiteY175" fmla="*/ 3541594 h 4046561"/>
                  <a:gd name="connsiteX176" fmla="*/ 3419724 w 3692679"/>
                  <a:gd name="connsiteY176" fmla="*/ 3411940 h 4046561"/>
                  <a:gd name="connsiteX177" fmla="*/ 3426547 w 3692679"/>
                  <a:gd name="connsiteY177" fmla="*/ 3309582 h 4046561"/>
                  <a:gd name="connsiteX178" fmla="*/ 3433371 w 3692679"/>
                  <a:gd name="connsiteY178" fmla="*/ 3282286 h 4046561"/>
                  <a:gd name="connsiteX179" fmla="*/ 3447019 w 3692679"/>
                  <a:gd name="connsiteY179" fmla="*/ 3241343 h 4046561"/>
                  <a:gd name="connsiteX180" fmla="*/ 3453843 w 3692679"/>
                  <a:gd name="connsiteY180" fmla="*/ 3220871 h 4046561"/>
                  <a:gd name="connsiteX181" fmla="*/ 3467491 w 3692679"/>
                  <a:gd name="connsiteY181" fmla="*/ 3200400 h 4046561"/>
                  <a:gd name="connsiteX182" fmla="*/ 3481138 w 3692679"/>
                  <a:gd name="connsiteY182" fmla="*/ 3159457 h 4046561"/>
                  <a:gd name="connsiteX183" fmla="*/ 3494786 w 3692679"/>
                  <a:gd name="connsiteY183" fmla="*/ 3138985 h 4046561"/>
                  <a:gd name="connsiteX184" fmla="*/ 3508434 w 3692679"/>
                  <a:gd name="connsiteY184" fmla="*/ 3098042 h 4046561"/>
                  <a:gd name="connsiteX185" fmla="*/ 3522082 w 3692679"/>
                  <a:gd name="connsiteY185" fmla="*/ 3057098 h 4046561"/>
                  <a:gd name="connsiteX186" fmla="*/ 3528906 w 3692679"/>
                  <a:gd name="connsiteY186" fmla="*/ 3036627 h 4046561"/>
                  <a:gd name="connsiteX187" fmla="*/ 3535730 w 3692679"/>
                  <a:gd name="connsiteY187" fmla="*/ 3009331 h 4046561"/>
                  <a:gd name="connsiteX188" fmla="*/ 3549377 w 3692679"/>
                  <a:gd name="connsiteY188" fmla="*/ 2968388 h 4046561"/>
                  <a:gd name="connsiteX189" fmla="*/ 3576673 w 3692679"/>
                  <a:gd name="connsiteY189" fmla="*/ 2886501 h 4046561"/>
                  <a:gd name="connsiteX190" fmla="*/ 3590321 w 3692679"/>
                  <a:gd name="connsiteY190" fmla="*/ 2838734 h 4046561"/>
                  <a:gd name="connsiteX191" fmla="*/ 3603968 w 3692679"/>
                  <a:gd name="connsiteY191" fmla="*/ 2797791 h 4046561"/>
                  <a:gd name="connsiteX192" fmla="*/ 3610792 w 3692679"/>
                  <a:gd name="connsiteY192" fmla="*/ 2770495 h 4046561"/>
                  <a:gd name="connsiteX193" fmla="*/ 3624440 w 3692679"/>
                  <a:gd name="connsiteY193" fmla="*/ 2729552 h 4046561"/>
                  <a:gd name="connsiteX194" fmla="*/ 3631264 w 3692679"/>
                  <a:gd name="connsiteY194" fmla="*/ 2681785 h 4046561"/>
                  <a:gd name="connsiteX195" fmla="*/ 3638088 w 3692679"/>
                  <a:gd name="connsiteY195" fmla="*/ 2654489 h 4046561"/>
                  <a:gd name="connsiteX196" fmla="*/ 3644912 w 3692679"/>
                  <a:gd name="connsiteY196" fmla="*/ 2593074 h 4046561"/>
                  <a:gd name="connsiteX197" fmla="*/ 3658559 w 3692679"/>
                  <a:gd name="connsiteY197" fmla="*/ 2483892 h 4046561"/>
                  <a:gd name="connsiteX198" fmla="*/ 3665383 w 3692679"/>
                  <a:gd name="connsiteY198" fmla="*/ 2333767 h 4046561"/>
                  <a:gd name="connsiteX199" fmla="*/ 3672207 w 3692679"/>
                  <a:gd name="connsiteY199" fmla="*/ 2272352 h 4046561"/>
                  <a:gd name="connsiteX200" fmla="*/ 3692679 w 3692679"/>
                  <a:gd name="connsiteY200" fmla="*/ 1924334 h 4046561"/>
                  <a:gd name="connsiteX201" fmla="*/ 3685855 w 3692679"/>
                  <a:gd name="connsiteY201" fmla="*/ 1828800 h 4046561"/>
                  <a:gd name="connsiteX202" fmla="*/ 3665383 w 3692679"/>
                  <a:gd name="connsiteY202" fmla="*/ 1760561 h 4046561"/>
                  <a:gd name="connsiteX203" fmla="*/ 3658559 w 3692679"/>
                  <a:gd name="connsiteY203" fmla="*/ 1726442 h 4046561"/>
                  <a:gd name="connsiteX204" fmla="*/ 3651735 w 3692679"/>
                  <a:gd name="connsiteY204" fmla="*/ 1705970 h 4046561"/>
                  <a:gd name="connsiteX205" fmla="*/ 3644912 w 3692679"/>
                  <a:gd name="connsiteY205" fmla="*/ 1726442 h 4046561"/>
                  <a:gd name="connsiteX206" fmla="*/ 3631264 w 3692679"/>
                  <a:gd name="connsiteY206" fmla="*/ 1746913 h 4046561"/>
                  <a:gd name="connsiteX207" fmla="*/ 3597144 w 3692679"/>
                  <a:gd name="connsiteY207" fmla="*/ 1801504 h 4046561"/>
                  <a:gd name="connsiteX208" fmla="*/ 3590321 w 3692679"/>
                  <a:gd name="connsiteY208" fmla="*/ 1821976 h 4046561"/>
                  <a:gd name="connsiteX209" fmla="*/ 3549377 w 3692679"/>
                  <a:gd name="connsiteY209" fmla="*/ 1842448 h 4046561"/>
                  <a:gd name="connsiteX210" fmla="*/ 3501610 w 3692679"/>
                  <a:gd name="connsiteY210" fmla="*/ 1862919 h 4046561"/>
                  <a:gd name="connsiteX211" fmla="*/ 3378780 w 3692679"/>
                  <a:gd name="connsiteY211" fmla="*/ 1835624 h 4046561"/>
                  <a:gd name="connsiteX212" fmla="*/ 3303856 w 3692679"/>
                  <a:gd name="connsiteY212" fmla="*/ 1822129 h 4046561"/>
                  <a:gd name="connsiteX213" fmla="*/ 3310679 w 3692679"/>
                  <a:gd name="connsiteY213" fmla="*/ 1603747 h 4046561"/>
                  <a:gd name="connsiteX214" fmla="*/ 3324329 w 3692679"/>
                  <a:gd name="connsiteY214" fmla="*/ 1562800 h 4046561"/>
                  <a:gd name="connsiteX215" fmla="*/ 3331013 w 3692679"/>
                  <a:gd name="connsiteY215" fmla="*/ 1460310 h 4046561"/>
                  <a:gd name="connsiteX216" fmla="*/ 3303718 w 3692679"/>
                  <a:gd name="connsiteY216" fmla="*/ 1398895 h 4046561"/>
                  <a:gd name="connsiteX217" fmla="*/ 3296894 w 3692679"/>
                  <a:gd name="connsiteY217" fmla="*/ 1378424 h 4046561"/>
                  <a:gd name="connsiteX218" fmla="*/ 3290070 w 3692679"/>
                  <a:gd name="connsiteY218" fmla="*/ 1357952 h 4046561"/>
                  <a:gd name="connsiteX219" fmla="*/ 3071706 w 3692679"/>
                  <a:gd name="connsiteY219" fmla="*/ 1330657 h 4046561"/>
                  <a:gd name="connsiteX220" fmla="*/ 2846518 w 3692679"/>
                  <a:gd name="connsiteY220" fmla="*/ 1337480 h 4046561"/>
                  <a:gd name="connsiteX221" fmla="*/ 2826046 w 3692679"/>
                  <a:gd name="connsiteY221" fmla="*/ 1351128 h 4046561"/>
                  <a:gd name="connsiteX222" fmla="*/ 2812398 w 3692679"/>
                  <a:gd name="connsiteY222" fmla="*/ 1392071 h 4046561"/>
                  <a:gd name="connsiteX223" fmla="*/ 2805574 w 3692679"/>
                  <a:gd name="connsiteY223" fmla="*/ 1419367 h 4046561"/>
                  <a:gd name="connsiteX224" fmla="*/ 2791927 w 3692679"/>
                  <a:gd name="connsiteY224" fmla="*/ 1473958 h 4046561"/>
                  <a:gd name="connsiteX225" fmla="*/ 2785103 w 3692679"/>
                  <a:gd name="connsiteY225" fmla="*/ 1521725 h 4046561"/>
                  <a:gd name="connsiteX226" fmla="*/ 2791927 w 3692679"/>
                  <a:gd name="connsiteY226" fmla="*/ 1705970 h 4046561"/>
                  <a:gd name="connsiteX227" fmla="*/ 2805574 w 3692679"/>
                  <a:gd name="connsiteY227" fmla="*/ 1808328 h 4046561"/>
                  <a:gd name="connsiteX228" fmla="*/ 2798750 w 3692679"/>
                  <a:gd name="connsiteY228" fmla="*/ 1835624 h 4046561"/>
                  <a:gd name="connsiteX229" fmla="*/ 2737335 w 3692679"/>
                  <a:gd name="connsiteY229" fmla="*/ 1828800 h 4046561"/>
                  <a:gd name="connsiteX230" fmla="*/ 2614506 w 3692679"/>
                  <a:gd name="connsiteY230" fmla="*/ 1821976 h 4046561"/>
                  <a:gd name="connsiteX231" fmla="*/ 2348374 w 3692679"/>
                  <a:gd name="connsiteY231" fmla="*/ 1808328 h 4046561"/>
                  <a:gd name="connsiteX232" fmla="*/ 2225638 w 3692679"/>
                  <a:gd name="connsiteY232" fmla="*/ 1815305 h 4046561"/>
                  <a:gd name="connsiteX233" fmla="*/ 2150573 w 3692679"/>
                  <a:gd name="connsiteY233" fmla="*/ 1815305 h 4046561"/>
                  <a:gd name="connsiteX234" fmla="*/ 1979968 w 3692679"/>
                  <a:gd name="connsiteY234" fmla="*/ 1808480 h 4046561"/>
                  <a:gd name="connsiteX235" fmla="*/ 1918470 w 3692679"/>
                  <a:gd name="connsiteY235" fmla="*/ 1753737 h 4046561"/>
                  <a:gd name="connsiteX236" fmla="*/ 1877527 w 3692679"/>
                  <a:gd name="connsiteY236" fmla="*/ 1692322 h 4046561"/>
                  <a:gd name="connsiteX237" fmla="*/ 1863879 w 3692679"/>
                  <a:gd name="connsiteY237" fmla="*/ 1671851 h 4046561"/>
                  <a:gd name="connsiteX238" fmla="*/ 1822935 w 3692679"/>
                  <a:gd name="connsiteY238" fmla="*/ 1630907 h 4046561"/>
                  <a:gd name="connsiteX239" fmla="*/ 1775168 w 3692679"/>
                  <a:gd name="connsiteY239" fmla="*/ 1576316 h 4046561"/>
                  <a:gd name="connsiteX240" fmla="*/ 1720577 w 3692679"/>
                  <a:gd name="connsiteY240" fmla="*/ 1514901 h 4046561"/>
                  <a:gd name="connsiteX241" fmla="*/ 1679634 w 3692679"/>
                  <a:gd name="connsiteY241" fmla="*/ 1487606 h 4046561"/>
                  <a:gd name="connsiteX242" fmla="*/ 1618219 w 3692679"/>
                  <a:gd name="connsiteY242" fmla="*/ 1439839 h 4046561"/>
                  <a:gd name="connsiteX243" fmla="*/ 1577276 w 3692679"/>
                  <a:gd name="connsiteY243" fmla="*/ 1398895 h 4046561"/>
                  <a:gd name="connsiteX244" fmla="*/ 1536333 w 3692679"/>
                  <a:gd name="connsiteY244" fmla="*/ 1371600 h 4046561"/>
                  <a:gd name="connsiteX245" fmla="*/ 1488565 w 3692679"/>
                  <a:gd name="connsiteY245" fmla="*/ 1310185 h 4046561"/>
                  <a:gd name="connsiteX246" fmla="*/ 1468094 w 3692679"/>
                  <a:gd name="connsiteY246" fmla="*/ 1289713 h 4046561"/>
                  <a:gd name="connsiteX247" fmla="*/ 1447622 w 3692679"/>
                  <a:gd name="connsiteY247" fmla="*/ 1282889 h 4046561"/>
                  <a:gd name="connsiteX248" fmla="*/ 1420327 w 3692679"/>
                  <a:gd name="connsiteY248" fmla="*/ 1248770 h 4046561"/>
                  <a:gd name="connsiteX249" fmla="*/ 1393031 w 3692679"/>
                  <a:gd name="connsiteY249" fmla="*/ 1214651 h 4046561"/>
                  <a:gd name="connsiteX250" fmla="*/ 1379383 w 3692679"/>
                  <a:gd name="connsiteY250" fmla="*/ 1194179 h 4046561"/>
                  <a:gd name="connsiteX251" fmla="*/ 1338440 w 3692679"/>
                  <a:gd name="connsiteY251" fmla="*/ 1153236 h 4046561"/>
                  <a:gd name="connsiteX252" fmla="*/ 1304321 w 3692679"/>
                  <a:gd name="connsiteY252" fmla="*/ 1125940 h 4046561"/>
                  <a:gd name="connsiteX253" fmla="*/ 1290673 w 3692679"/>
                  <a:gd name="connsiteY253" fmla="*/ 1098645 h 4046561"/>
                  <a:gd name="connsiteX254" fmla="*/ 1270201 w 3692679"/>
                  <a:gd name="connsiteY254" fmla="*/ 1084997 h 4046561"/>
                  <a:gd name="connsiteX255" fmla="*/ 1242906 w 3692679"/>
                  <a:gd name="connsiteY255" fmla="*/ 1064525 h 4046561"/>
                  <a:gd name="connsiteX256" fmla="*/ 1297551 w 3692679"/>
                  <a:gd name="connsiteY256" fmla="*/ 873530 h 4046561"/>
                  <a:gd name="connsiteX257" fmla="*/ 1345320 w 3692679"/>
                  <a:gd name="connsiteY257" fmla="*/ 743866 h 4046561"/>
                  <a:gd name="connsiteX258" fmla="*/ 1331672 w 3692679"/>
                  <a:gd name="connsiteY258" fmla="*/ 696095 h 4046561"/>
                  <a:gd name="connsiteX259" fmla="*/ 1249782 w 3692679"/>
                  <a:gd name="connsiteY259" fmla="*/ 696095 h 4046561"/>
                  <a:gd name="connsiteX260" fmla="*/ 1113344 w 3692679"/>
                  <a:gd name="connsiteY260" fmla="*/ 621082 h 4046561"/>
                  <a:gd name="connsiteX261" fmla="*/ 949519 w 3692679"/>
                  <a:gd name="connsiteY261" fmla="*/ 545956 h 4046561"/>
                  <a:gd name="connsiteX262" fmla="*/ 846197 w 3692679"/>
                  <a:gd name="connsiteY262" fmla="*/ 484536 h 4046561"/>
                  <a:gd name="connsiteX263" fmla="*/ 772090 w 3692679"/>
                  <a:gd name="connsiteY263" fmla="*/ 450415 h 4046561"/>
                  <a:gd name="connsiteX264" fmla="*/ 717496 w 3692679"/>
                  <a:gd name="connsiteY264" fmla="*/ 429940 h 4046561"/>
                  <a:gd name="connsiteX265" fmla="*/ 662904 w 3692679"/>
                  <a:gd name="connsiteY265" fmla="*/ 388994 h 4046561"/>
                  <a:gd name="connsiteX266" fmla="*/ 642430 w 3692679"/>
                  <a:gd name="connsiteY266" fmla="*/ 375345 h 4046561"/>
                  <a:gd name="connsiteX267" fmla="*/ 574189 w 3692679"/>
                  <a:gd name="connsiteY267" fmla="*/ 368521 h 4046561"/>
                  <a:gd name="connsiteX268" fmla="*/ 560564 w 3692679"/>
                  <a:gd name="connsiteY268" fmla="*/ 354900 h 4046561"/>
                  <a:gd name="connsiteX269" fmla="*/ 669728 w 3692679"/>
                  <a:gd name="connsiteY269" fmla="*/ 163787 h 4046561"/>
                  <a:gd name="connsiteX270" fmla="*/ 642457 w 3692679"/>
                  <a:gd name="connsiteY270" fmla="*/ 109204 h 4046561"/>
                  <a:gd name="connsiteX271" fmla="*/ 581060 w 3692679"/>
                  <a:gd name="connsiteY271" fmla="*/ 68261 h 4046561"/>
                  <a:gd name="connsiteX272" fmla="*/ 512772 w 3692679"/>
                  <a:gd name="connsiteY272" fmla="*/ 34122 h 4046561"/>
                  <a:gd name="connsiteX273" fmla="*/ 451335 w 3692679"/>
                  <a:gd name="connsiteY273" fmla="*/ 27295 h 4046561"/>
                  <a:gd name="connsiteX274" fmla="*/ 444512 w 3692679"/>
                  <a:gd name="connsiteY274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10894 w 3692679"/>
                  <a:gd name="connsiteY46" fmla="*/ 1467134 h 4046561"/>
                  <a:gd name="connsiteX47" fmla="*/ 1017718 w 3692679"/>
                  <a:gd name="connsiteY47" fmla="*/ 1487606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40547 w 3692679"/>
                  <a:gd name="connsiteY56" fmla="*/ 1910686 h 4046561"/>
                  <a:gd name="connsiteX57" fmla="*/ 1161019 w 3692679"/>
                  <a:gd name="connsiteY57" fmla="*/ 1924334 h 4046561"/>
                  <a:gd name="connsiteX58" fmla="*/ 1181491 w 3692679"/>
                  <a:gd name="connsiteY58" fmla="*/ 1944806 h 4046561"/>
                  <a:gd name="connsiteX59" fmla="*/ 1201962 w 3692679"/>
                  <a:gd name="connsiteY59" fmla="*/ 1951630 h 4046561"/>
                  <a:gd name="connsiteX60" fmla="*/ 1236082 w 3692679"/>
                  <a:gd name="connsiteY60" fmla="*/ 1985749 h 4046561"/>
                  <a:gd name="connsiteX61" fmla="*/ 1249730 w 3692679"/>
                  <a:gd name="connsiteY61" fmla="*/ 2006221 h 4046561"/>
                  <a:gd name="connsiteX62" fmla="*/ 1270201 w 3692679"/>
                  <a:gd name="connsiteY62" fmla="*/ 2047164 h 4046561"/>
                  <a:gd name="connsiteX63" fmla="*/ 1277025 w 3692679"/>
                  <a:gd name="connsiteY63" fmla="*/ 2067636 h 4046561"/>
                  <a:gd name="connsiteX64" fmla="*/ 1304321 w 3692679"/>
                  <a:gd name="connsiteY64" fmla="*/ 2108579 h 4046561"/>
                  <a:gd name="connsiteX65" fmla="*/ 1324792 w 3692679"/>
                  <a:gd name="connsiteY65" fmla="*/ 2149522 h 4046561"/>
                  <a:gd name="connsiteX66" fmla="*/ 1331616 w 3692679"/>
                  <a:gd name="connsiteY66" fmla="*/ 2169994 h 4046561"/>
                  <a:gd name="connsiteX67" fmla="*/ 1352088 w 3692679"/>
                  <a:gd name="connsiteY67" fmla="*/ 2183642 h 4046561"/>
                  <a:gd name="connsiteX68" fmla="*/ 1358912 w 3692679"/>
                  <a:gd name="connsiteY68" fmla="*/ 2204113 h 4046561"/>
                  <a:gd name="connsiteX69" fmla="*/ 1379383 w 3692679"/>
                  <a:gd name="connsiteY69" fmla="*/ 2210937 h 4046561"/>
                  <a:gd name="connsiteX70" fmla="*/ 1420327 w 3692679"/>
                  <a:gd name="connsiteY70" fmla="*/ 2238233 h 4046561"/>
                  <a:gd name="connsiteX71" fmla="*/ 1440798 w 3692679"/>
                  <a:gd name="connsiteY71" fmla="*/ 2245057 h 4046561"/>
                  <a:gd name="connsiteX72" fmla="*/ 1502213 w 3692679"/>
                  <a:gd name="connsiteY72" fmla="*/ 2279176 h 4046561"/>
                  <a:gd name="connsiteX73" fmla="*/ 1563628 w 3692679"/>
                  <a:gd name="connsiteY73" fmla="*/ 2320119 h 4046561"/>
                  <a:gd name="connsiteX74" fmla="*/ 1584100 w 3692679"/>
                  <a:gd name="connsiteY74" fmla="*/ 2333767 h 4046561"/>
                  <a:gd name="connsiteX75" fmla="*/ 1604571 w 3692679"/>
                  <a:gd name="connsiteY75" fmla="*/ 2340591 h 4046561"/>
                  <a:gd name="connsiteX76" fmla="*/ 1618219 w 3692679"/>
                  <a:gd name="connsiteY76" fmla="*/ 2361063 h 4046561"/>
                  <a:gd name="connsiteX77" fmla="*/ 1638691 w 3692679"/>
                  <a:gd name="connsiteY77" fmla="*/ 2367886 h 4046561"/>
                  <a:gd name="connsiteX78" fmla="*/ 1679634 w 3692679"/>
                  <a:gd name="connsiteY78" fmla="*/ 2395182 h 4046561"/>
                  <a:gd name="connsiteX79" fmla="*/ 1700106 w 3692679"/>
                  <a:gd name="connsiteY79" fmla="*/ 2408830 h 4046561"/>
                  <a:gd name="connsiteX80" fmla="*/ 1727401 w 3692679"/>
                  <a:gd name="connsiteY80" fmla="*/ 2429301 h 4046561"/>
                  <a:gd name="connsiteX81" fmla="*/ 1768344 w 3692679"/>
                  <a:gd name="connsiteY81" fmla="*/ 2456597 h 4046561"/>
                  <a:gd name="connsiteX82" fmla="*/ 1829759 w 3692679"/>
                  <a:gd name="connsiteY82" fmla="*/ 2497540 h 4046561"/>
                  <a:gd name="connsiteX83" fmla="*/ 1850231 w 3692679"/>
                  <a:gd name="connsiteY83" fmla="*/ 2511188 h 4046561"/>
                  <a:gd name="connsiteX84" fmla="*/ 1870703 w 3692679"/>
                  <a:gd name="connsiteY84" fmla="*/ 2531660 h 4046561"/>
                  <a:gd name="connsiteX85" fmla="*/ 1891174 w 3692679"/>
                  <a:gd name="connsiteY85" fmla="*/ 2538483 h 4046561"/>
                  <a:gd name="connsiteX86" fmla="*/ 1938941 w 3692679"/>
                  <a:gd name="connsiteY86" fmla="*/ 2572603 h 4046561"/>
                  <a:gd name="connsiteX87" fmla="*/ 1979885 w 3692679"/>
                  <a:gd name="connsiteY87" fmla="*/ 2599898 h 4046561"/>
                  <a:gd name="connsiteX88" fmla="*/ 2020828 w 3692679"/>
                  <a:gd name="connsiteY88" fmla="*/ 2627194 h 4046561"/>
                  <a:gd name="connsiteX89" fmla="*/ 2061771 w 3692679"/>
                  <a:gd name="connsiteY89" fmla="*/ 2640842 h 4046561"/>
                  <a:gd name="connsiteX90" fmla="*/ 2102715 w 3692679"/>
                  <a:gd name="connsiteY90" fmla="*/ 2654489 h 4046561"/>
                  <a:gd name="connsiteX91" fmla="*/ 2123186 w 3692679"/>
                  <a:gd name="connsiteY91" fmla="*/ 2661313 h 4046561"/>
                  <a:gd name="connsiteX92" fmla="*/ 2150482 w 3692679"/>
                  <a:gd name="connsiteY92" fmla="*/ 2668137 h 4046561"/>
                  <a:gd name="connsiteX93" fmla="*/ 2170953 w 3692679"/>
                  <a:gd name="connsiteY93" fmla="*/ 2674961 h 4046561"/>
                  <a:gd name="connsiteX94" fmla="*/ 2211897 w 3692679"/>
                  <a:gd name="connsiteY94" fmla="*/ 2681785 h 4046561"/>
                  <a:gd name="connsiteX95" fmla="*/ 2280135 w 3692679"/>
                  <a:gd name="connsiteY95" fmla="*/ 2702257 h 4046561"/>
                  <a:gd name="connsiteX96" fmla="*/ 2321079 w 3692679"/>
                  <a:gd name="connsiteY96" fmla="*/ 2715904 h 4046561"/>
                  <a:gd name="connsiteX97" fmla="*/ 2362022 w 3692679"/>
                  <a:gd name="connsiteY97" fmla="*/ 2729552 h 4046561"/>
                  <a:gd name="connsiteX98" fmla="*/ 2382494 w 3692679"/>
                  <a:gd name="connsiteY98" fmla="*/ 2736376 h 4046561"/>
                  <a:gd name="connsiteX99" fmla="*/ 2402965 w 3692679"/>
                  <a:gd name="connsiteY99" fmla="*/ 2750024 h 4046561"/>
                  <a:gd name="connsiteX100" fmla="*/ 2423437 w 3692679"/>
                  <a:gd name="connsiteY100" fmla="*/ 2756848 h 4046561"/>
                  <a:gd name="connsiteX101" fmla="*/ 2464380 w 3692679"/>
                  <a:gd name="connsiteY101" fmla="*/ 2784143 h 4046561"/>
                  <a:gd name="connsiteX102" fmla="*/ 2525795 w 3692679"/>
                  <a:gd name="connsiteY102" fmla="*/ 2825086 h 4046561"/>
                  <a:gd name="connsiteX103" fmla="*/ 2546267 w 3692679"/>
                  <a:gd name="connsiteY103" fmla="*/ 2838734 h 4046561"/>
                  <a:gd name="connsiteX104" fmla="*/ 2573562 w 3692679"/>
                  <a:gd name="connsiteY104" fmla="*/ 2852382 h 4046561"/>
                  <a:gd name="connsiteX105" fmla="*/ 2614506 w 3692679"/>
                  <a:gd name="connsiteY105" fmla="*/ 2879677 h 4046561"/>
                  <a:gd name="connsiteX106" fmla="*/ 2634977 w 3692679"/>
                  <a:gd name="connsiteY106" fmla="*/ 2900149 h 4046561"/>
                  <a:gd name="connsiteX107" fmla="*/ 2655449 w 3692679"/>
                  <a:gd name="connsiteY107" fmla="*/ 2913797 h 4046561"/>
                  <a:gd name="connsiteX108" fmla="*/ 2662273 w 3692679"/>
                  <a:gd name="connsiteY108" fmla="*/ 2934268 h 4046561"/>
                  <a:gd name="connsiteX109" fmla="*/ 2675921 w 3692679"/>
                  <a:gd name="connsiteY109" fmla="*/ 2954740 h 4046561"/>
                  <a:gd name="connsiteX110" fmla="*/ 2696392 w 3692679"/>
                  <a:gd name="connsiteY110" fmla="*/ 2995683 h 4046561"/>
                  <a:gd name="connsiteX111" fmla="*/ 2703216 w 3692679"/>
                  <a:gd name="connsiteY111" fmla="*/ 3016155 h 4046561"/>
                  <a:gd name="connsiteX112" fmla="*/ 2723688 w 3692679"/>
                  <a:gd name="connsiteY112" fmla="*/ 3057098 h 4046561"/>
                  <a:gd name="connsiteX113" fmla="*/ 2716864 w 3692679"/>
                  <a:gd name="connsiteY113" fmla="*/ 3118513 h 4046561"/>
                  <a:gd name="connsiteX114" fmla="*/ 2703216 w 3692679"/>
                  <a:gd name="connsiteY114" fmla="*/ 3166280 h 4046561"/>
                  <a:gd name="connsiteX115" fmla="*/ 2696392 w 3692679"/>
                  <a:gd name="connsiteY115" fmla="*/ 3193576 h 4046561"/>
                  <a:gd name="connsiteX116" fmla="*/ 2682744 w 3692679"/>
                  <a:gd name="connsiteY116" fmla="*/ 3234519 h 4046561"/>
                  <a:gd name="connsiteX117" fmla="*/ 2669097 w 3692679"/>
                  <a:gd name="connsiteY117" fmla="*/ 3254991 h 4046561"/>
                  <a:gd name="connsiteX118" fmla="*/ 2662273 w 3692679"/>
                  <a:gd name="connsiteY118" fmla="*/ 3275463 h 4046561"/>
                  <a:gd name="connsiteX119" fmla="*/ 2641801 w 3692679"/>
                  <a:gd name="connsiteY119" fmla="*/ 3295934 h 4046561"/>
                  <a:gd name="connsiteX120" fmla="*/ 2594034 w 3692679"/>
                  <a:gd name="connsiteY120" fmla="*/ 3323230 h 4046561"/>
                  <a:gd name="connsiteX121" fmla="*/ 2634977 w 3692679"/>
                  <a:gd name="connsiteY121" fmla="*/ 3357349 h 4046561"/>
                  <a:gd name="connsiteX122" fmla="*/ 2655449 w 3692679"/>
                  <a:gd name="connsiteY122" fmla="*/ 3364173 h 4046561"/>
                  <a:gd name="connsiteX123" fmla="*/ 2675921 w 3692679"/>
                  <a:gd name="connsiteY123" fmla="*/ 3377821 h 4046561"/>
                  <a:gd name="connsiteX124" fmla="*/ 2696392 w 3692679"/>
                  <a:gd name="connsiteY124" fmla="*/ 3384645 h 4046561"/>
                  <a:gd name="connsiteX125" fmla="*/ 2757807 w 3692679"/>
                  <a:gd name="connsiteY125" fmla="*/ 3418764 h 4046561"/>
                  <a:gd name="connsiteX126" fmla="*/ 2778279 w 3692679"/>
                  <a:gd name="connsiteY126" fmla="*/ 3432412 h 4046561"/>
                  <a:gd name="connsiteX127" fmla="*/ 2798750 w 3692679"/>
                  <a:gd name="connsiteY127" fmla="*/ 3439236 h 4046561"/>
                  <a:gd name="connsiteX128" fmla="*/ 2839694 w 3692679"/>
                  <a:gd name="connsiteY128" fmla="*/ 3466531 h 4046561"/>
                  <a:gd name="connsiteX129" fmla="*/ 2880637 w 3692679"/>
                  <a:gd name="connsiteY129" fmla="*/ 3480179 h 4046561"/>
                  <a:gd name="connsiteX130" fmla="*/ 2921580 w 3692679"/>
                  <a:gd name="connsiteY130" fmla="*/ 3500651 h 4046561"/>
                  <a:gd name="connsiteX131" fmla="*/ 2948876 w 3692679"/>
                  <a:gd name="connsiteY131" fmla="*/ 3493827 h 4046561"/>
                  <a:gd name="connsiteX132" fmla="*/ 2969347 w 3692679"/>
                  <a:gd name="connsiteY132" fmla="*/ 3480179 h 4046561"/>
                  <a:gd name="connsiteX133" fmla="*/ 2989819 w 3692679"/>
                  <a:gd name="connsiteY133" fmla="*/ 3473355 h 4046561"/>
                  <a:gd name="connsiteX134" fmla="*/ 3023938 w 3692679"/>
                  <a:gd name="connsiteY134" fmla="*/ 3446060 h 4046561"/>
                  <a:gd name="connsiteX135" fmla="*/ 3064882 w 3692679"/>
                  <a:gd name="connsiteY135" fmla="*/ 3411940 h 4046561"/>
                  <a:gd name="connsiteX136" fmla="*/ 3071706 w 3692679"/>
                  <a:gd name="connsiteY136" fmla="*/ 3391468 h 4046561"/>
                  <a:gd name="connsiteX137" fmla="*/ 3092177 w 3692679"/>
                  <a:gd name="connsiteY137" fmla="*/ 3370997 h 4046561"/>
                  <a:gd name="connsiteX138" fmla="*/ 3105825 w 3692679"/>
                  <a:gd name="connsiteY138" fmla="*/ 3350525 h 4046561"/>
                  <a:gd name="connsiteX139" fmla="*/ 3119473 w 3692679"/>
                  <a:gd name="connsiteY139" fmla="*/ 3370997 h 4046561"/>
                  <a:gd name="connsiteX140" fmla="*/ 3126297 w 3692679"/>
                  <a:gd name="connsiteY140" fmla="*/ 3391468 h 4046561"/>
                  <a:gd name="connsiteX141" fmla="*/ 3167240 w 3692679"/>
                  <a:gd name="connsiteY141" fmla="*/ 3418764 h 4046561"/>
                  <a:gd name="connsiteX142" fmla="*/ 3187712 w 3692679"/>
                  <a:gd name="connsiteY142" fmla="*/ 3432412 h 4046561"/>
                  <a:gd name="connsiteX143" fmla="*/ 3228655 w 3692679"/>
                  <a:gd name="connsiteY143" fmla="*/ 3405116 h 4046561"/>
                  <a:gd name="connsiteX144" fmla="*/ 3242303 w 3692679"/>
                  <a:gd name="connsiteY144" fmla="*/ 3425588 h 4046561"/>
                  <a:gd name="connsiteX145" fmla="*/ 3283246 w 3692679"/>
                  <a:gd name="connsiteY145" fmla="*/ 3459707 h 4046561"/>
                  <a:gd name="connsiteX146" fmla="*/ 3310541 w 3692679"/>
                  <a:gd name="connsiteY146" fmla="*/ 3500651 h 4046561"/>
                  <a:gd name="connsiteX147" fmla="*/ 3296894 w 3692679"/>
                  <a:gd name="connsiteY147" fmla="*/ 3521122 h 4046561"/>
                  <a:gd name="connsiteX148" fmla="*/ 3283246 w 3692679"/>
                  <a:gd name="connsiteY148" fmla="*/ 3562066 h 4046561"/>
                  <a:gd name="connsiteX149" fmla="*/ 3269598 w 3692679"/>
                  <a:gd name="connsiteY149" fmla="*/ 3582537 h 4046561"/>
                  <a:gd name="connsiteX150" fmla="*/ 3262774 w 3692679"/>
                  <a:gd name="connsiteY150" fmla="*/ 3603009 h 4046561"/>
                  <a:gd name="connsiteX151" fmla="*/ 3290070 w 3692679"/>
                  <a:gd name="connsiteY151" fmla="*/ 3650776 h 4046561"/>
                  <a:gd name="connsiteX152" fmla="*/ 3310541 w 3692679"/>
                  <a:gd name="connsiteY152" fmla="*/ 3664424 h 4046561"/>
                  <a:gd name="connsiteX153" fmla="*/ 3351485 w 3692679"/>
                  <a:gd name="connsiteY153" fmla="*/ 3691719 h 4046561"/>
                  <a:gd name="connsiteX154" fmla="*/ 3371956 w 3692679"/>
                  <a:gd name="connsiteY154" fmla="*/ 3705367 h 4046561"/>
                  <a:gd name="connsiteX155" fmla="*/ 3378780 w 3692679"/>
                  <a:gd name="connsiteY155" fmla="*/ 3725839 h 4046561"/>
                  <a:gd name="connsiteX156" fmla="*/ 3392428 w 3692679"/>
                  <a:gd name="connsiteY156" fmla="*/ 3746310 h 4046561"/>
                  <a:gd name="connsiteX157" fmla="*/ 3412900 w 3692679"/>
                  <a:gd name="connsiteY157" fmla="*/ 3814549 h 4046561"/>
                  <a:gd name="connsiteX158" fmla="*/ 3426547 w 3692679"/>
                  <a:gd name="connsiteY158" fmla="*/ 3903260 h 4046561"/>
                  <a:gd name="connsiteX159" fmla="*/ 3460667 w 3692679"/>
                  <a:gd name="connsiteY159" fmla="*/ 3937379 h 4046561"/>
                  <a:gd name="connsiteX160" fmla="*/ 3501610 w 3692679"/>
                  <a:gd name="connsiteY160" fmla="*/ 3978322 h 4046561"/>
                  <a:gd name="connsiteX161" fmla="*/ 3542553 w 3692679"/>
                  <a:gd name="connsiteY161" fmla="*/ 4012442 h 4046561"/>
                  <a:gd name="connsiteX162" fmla="*/ 3583497 w 3692679"/>
                  <a:gd name="connsiteY162" fmla="*/ 4046561 h 4046561"/>
                  <a:gd name="connsiteX163" fmla="*/ 3603968 w 3692679"/>
                  <a:gd name="connsiteY163" fmla="*/ 4005618 h 4046561"/>
                  <a:gd name="connsiteX164" fmla="*/ 3590321 w 3692679"/>
                  <a:gd name="connsiteY164" fmla="*/ 3957851 h 4046561"/>
                  <a:gd name="connsiteX165" fmla="*/ 3576673 w 3692679"/>
                  <a:gd name="connsiteY165" fmla="*/ 3910083 h 4046561"/>
                  <a:gd name="connsiteX166" fmla="*/ 3563025 w 3692679"/>
                  <a:gd name="connsiteY166" fmla="*/ 3889612 h 4046561"/>
                  <a:gd name="connsiteX167" fmla="*/ 3535730 w 3692679"/>
                  <a:gd name="connsiteY167" fmla="*/ 3828197 h 4046561"/>
                  <a:gd name="connsiteX168" fmla="*/ 3515258 w 3692679"/>
                  <a:gd name="connsiteY168" fmla="*/ 3780430 h 4046561"/>
                  <a:gd name="connsiteX169" fmla="*/ 3501610 w 3692679"/>
                  <a:gd name="connsiteY169" fmla="*/ 3759958 h 4046561"/>
                  <a:gd name="connsiteX170" fmla="*/ 3487962 w 3692679"/>
                  <a:gd name="connsiteY170" fmla="*/ 3719015 h 4046561"/>
                  <a:gd name="connsiteX171" fmla="*/ 3474315 w 3692679"/>
                  <a:gd name="connsiteY171" fmla="*/ 3678071 h 4046561"/>
                  <a:gd name="connsiteX172" fmla="*/ 3467491 w 3692679"/>
                  <a:gd name="connsiteY172" fmla="*/ 3650776 h 4046561"/>
                  <a:gd name="connsiteX173" fmla="*/ 3447019 w 3692679"/>
                  <a:gd name="connsiteY173" fmla="*/ 3589361 h 4046561"/>
                  <a:gd name="connsiteX174" fmla="*/ 3433371 w 3692679"/>
                  <a:gd name="connsiteY174" fmla="*/ 3541594 h 4046561"/>
                  <a:gd name="connsiteX175" fmla="*/ 3419724 w 3692679"/>
                  <a:gd name="connsiteY175" fmla="*/ 3411940 h 4046561"/>
                  <a:gd name="connsiteX176" fmla="*/ 3426547 w 3692679"/>
                  <a:gd name="connsiteY176" fmla="*/ 3309582 h 4046561"/>
                  <a:gd name="connsiteX177" fmla="*/ 3433371 w 3692679"/>
                  <a:gd name="connsiteY177" fmla="*/ 3282286 h 4046561"/>
                  <a:gd name="connsiteX178" fmla="*/ 3447019 w 3692679"/>
                  <a:gd name="connsiteY178" fmla="*/ 3241343 h 4046561"/>
                  <a:gd name="connsiteX179" fmla="*/ 3453843 w 3692679"/>
                  <a:gd name="connsiteY179" fmla="*/ 3220871 h 4046561"/>
                  <a:gd name="connsiteX180" fmla="*/ 3467491 w 3692679"/>
                  <a:gd name="connsiteY180" fmla="*/ 3200400 h 4046561"/>
                  <a:gd name="connsiteX181" fmla="*/ 3481138 w 3692679"/>
                  <a:gd name="connsiteY181" fmla="*/ 3159457 h 4046561"/>
                  <a:gd name="connsiteX182" fmla="*/ 3494786 w 3692679"/>
                  <a:gd name="connsiteY182" fmla="*/ 3138985 h 4046561"/>
                  <a:gd name="connsiteX183" fmla="*/ 3508434 w 3692679"/>
                  <a:gd name="connsiteY183" fmla="*/ 3098042 h 4046561"/>
                  <a:gd name="connsiteX184" fmla="*/ 3522082 w 3692679"/>
                  <a:gd name="connsiteY184" fmla="*/ 3057098 h 4046561"/>
                  <a:gd name="connsiteX185" fmla="*/ 3528906 w 3692679"/>
                  <a:gd name="connsiteY185" fmla="*/ 3036627 h 4046561"/>
                  <a:gd name="connsiteX186" fmla="*/ 3535730 w 3692679"/>
                  <a:gd name="connsiteY186" fmla="*/ 3009331 h 4046561"/>
                  <a:gd name="connsiteX187" fmla="*/ 3549377 w 3692679"/>
                  <a:gd name="connsiteY187" fmla="*/ 2968388 h 4046561"/>
                  <a:gd name="connsiteX188" fmla="*/ 3576673 w 3692679"/>
                  <a:gd name="connsiteY188" fmla="*/ 2886501 h 4046561"/>
                  <a:gd name="connsiteX189" fmla="*/ 3590321 w 3692679"/>
                  <a:gd name="connsiteY189" fmla="*/ 2838734 h 4046561"/>
                  <a:gd name="connsiteX190" fmla="*/ 3603968 w 3692679"/>
                  <a:gd name="connsiteY190" fmla="*/ 2797791 h 4046561"/>
                  <a:gd name="connsiteX191" fmla="*/ 3610792 w 3692679"/>
                  <a:gd name="connsiteY191" fmla="*/ 2770495 h 4046561"/>
                  <a:gd name="connsiteX192" fmla="*/ 3624440 w 3692679"/>
                  <a:gd name="connsiteY192" fmla="*/ 2729552 h 4046561"/>
                  <a:gd name="connsiteX193" fmla="*/ 3631264 w 3692679"/>
                  <a:gd name="connsiteY193" fmla="*/ 2681785 h 4046561"/>
                  <a:gd name="connsiteX194" fmla="*/ 3638088 w 3692679"/>
                  <a:gd name="connsiteY194" fmla="*/ 2654489 h 4046561"/>
                  <a:gd name="connsiteX195" fmla="*/ 3644912 w 3692679"/>
                  <a:gd name="connsiteY195" fmla="*/ 2593074 h 4046561"/>
                  <a:gd name="connsiteX196" fmla="*/ 3658559 w 3692679"/>
                  <a:gd name="connsiteY196" fmla="*/ 2483892 h 4046561"/>
                  <a:gd name="connsiteX197" fmla="*/ 3665383 w 3692679"/>
                  <a:gd name="connsiteY197" fmla="*/ 2333767 h 4046561"/>
                  <a:gd name="connsiteX198" fmla="*/ 3672207 w 3692679"/>
                  <a:gd name="connsiteY198" fmla="*/ 2272352 h 4046561"/>
                  <a:gd name="connsiteX199" fmla="*/ 3692679 w 3692679"/>
                  <a:gd name="connsiteY199" fmla="*/ 1924334 h 4046561"/>
                  <a:gd name="connsiteX200" fmla="*/ 3685855 w 3692679"/>
                  <a:gd name="connsiteY200" fmla="*/ 1828800 h 4046561"/>
                  <a:gd name="connsiteX201" fmla="*/ 3665383 w 3692679"/>
                  <a:gd name="connsiteY201" fmla="*/ 1760561 h 4046561"/>
                  <a:gd name="connsiteX202" fmla="*/ 3658559 w 3692679"/>
                  <a:gd name="connsiteY202" fmla="*/ 1726442 h 4046561"/>
                  <a:gd name="connsiteX203" fmla="*/ 3651735 w 3692679"/>
                  <a:gd name="connsiteY203" fmla="*/ 1705970 h 4046561"/>
                  <a:gd name="connsiteX204" fmla="*/ 3644912 w 3692679"/>
                  <a:gd name="connsiteY204" fmla="*/ 1726442 h 4046561"/>
                  <a:gd name="connsiteX205" fmla="*/ 3631264 w 3692679"/>
                  <a:gd name="connsiteY205" fmla="*/ 1746913 h 4046561"/>
                  <a:gd name="connsiteX206" fmla="*/ 3597144 w 3692679"/>
                  <a:gd name="connsiteY206" fmla="*/ 1801504 h 4046561"/>
                  <a:gd name="connsiteX207" fmla="*/ 3590321 w 3692679"/>
                  <a:gd name="connsiteY207" fmla="*/ 1821976 h 4046561"/>
                  <a:gd name="connsiteX208" fmla="*/ 3549377 w 3692679"/>
                  <a:gd name="connsiteY208" fmla="*/ 1842448 h 4046561"/>
                  <a:gd name="connsiteX209" fmla="*/ 3501610 w 3692679"/>
                  <a:gd name="connsiteY209" fmla="*/ 1862919 h 4046561"/>
                  <a:gd name="connsiteX210" fmla="*/ 3378780 w 3692679"/>
                  <a:gd name="connsiteY210" fmla="*/ 1835624 h 4046561"/>
                  <a:gd name="connsiteX211" fmla="*/ 3303856 w 3692679"/>
                  <a:gd name="connsiteY211" fmla="*/ 1822129 h 4046561"/>
                  <a:gd name="connsiteX212" fmla="*/ 3310679 w 3692679"/>
                  <a:gd name="connsiteY212" fmla="*/ 1603747 h 4046561"/>
                  <a:gd name="connsiteX213" fmla="*/ 3324329 w 3692679"/>
                  <a:gd name="connsiteY213" fmla="*/ 1562800 h 4046561"/>
                  <a:gd name="connsiteX214" fmla="*/ 3331013 w 3692679"/>
                  <a:gd name="connsiteY214" fmla="*/ 1460310 h 4046561"/>
                  <a:gd name="connsiteX215" fmla="*/ 3303718 w 3692679"/>
                  <a:gd name="connsiteY215" fmla="*/ 1398895 h 4046561"/>
                  <a:gd name="connsiteX216" fmla="*/ 3296894 w 3692679"/>
                  <a:gd name="connsiteY216" fmla="*/ 1378424 h 4046561"/>
                  <a:gd name="connsiteX217" fmla="*/ 3290070 w 3692679"/>
                  <a:gd name="connsiteY217" fmla="*/ 1357952 h 4046561"/>
                  <a:gd name="connsiteX218" fmla="*/ 3071706 w 3692679"/>
                  <a:gd name="connsiteY218" fmla="*/ 1330657 h 4046561"/>
                  <a:gd name="connsiteX219" fmla="*/ 2846518 w 3692679"/>
                  <a:gd name="connsiteY219" fmla="*/ 1337480 h 4046561"/>
                  <a:gd name="connsiteX220" fmla="*/ 2826046 w 3692679"/>
                  <a:gd name="connsiteY220" fmla="*/ 1351128 h 4046561"/>
                  <a:gd name="connsiteX221" fmla="*/ 2812398 w 3692679"/>
                  <a:gd name="connsiteY221" fmla="*/ 1392071 h 4046561"/>
                  <a:gd name="connsiteX222" fmla="*/ 2805574 w 3692679"/>
                  <a:gd name="connsiteY222" fmla="*/ 1419367 h 4046561"/>
                  <a:gd name="connsiteX223" fmla="*/ 2791927 w 3692679"/>
                  <a:gd name="connsiteY223" fmla="*/ 1473958 h 4046561"/>
                  <a:gd name="connsiteX224" fmla="*/ 2785103 w 3692679"/>
                  <a:gd name="connsiteY224" fmla="*/ 1521725 h 4046561"/>
                  <a:gd name="connsiteX225" fmla="*/ 2791927 w 3692679"/>
                  <a:gd name="connsiteY225" fmla="*/ 1705970 h 4046561"/>
                  <a:gd name="connsiteX226" fmla="*/ 2805574 w 3692679"/>
                  <a:gd name="connsiteY226" fmla="*/ 1808328 h 4046561"/>
                  <a:gd name="connsiteX227" fmla="*/ 2798750 w 3692679"/>
                  <a:gd name="connsiteY227" fmla="*/ 1835624 h 4046561"/>
                  <a:gd name="connsiteX228" fmla="*/ 2737335 w 3692679"/>
                  <a:gd name="connsiteY228" fmla="*/ 1828800 h 4046561"/>
                  <a:gd name="connsiteX229" fmla="*/ 2614506 w 3692679"/>
                  <a:gd name="connsiteY229" fmla="*/ 1821976 h 4046561"/>
                  <a:gd name="connsiteX230" fmla="*/ 2348374 w 3692679"/>
                  <a:gd name="connsiteY230" fmla="*/ 1808328 h 4046561"/>
                  <a:gd name="connsiteX231" fmla="*/ 2225638 w 3692679"/>
                  <a:gd name="connsiteY231" fmla="*/ 1815305 h 4046561"/>
                  <a:gd name="connsiteX232" fmla="*/ 2150573 w 3692679"/>
                  <a:gd name="connsiteY232" fmla="*/ 1815305 h 4046561"/>
                  <a:gd name="connsiteX233" fmla="*/ 1979968 w 3692679"/>
                  <a:gd name="connsiteY233" fmla="*/ 1808480 h 4046561"/>
                  <a:gd name="connsiteX234" fmla="*/ 1918470 w 3692679"/>
                  <a:gd name="connsiteY234" fmla="*/ 1753737 h 4046561"/>
                  <a:gd name="connsiteX235" fmla="*/ 1877527 w 3692679"/>
                  <a:gd name="connsiteY235" fmla="*/ 1692322 h 4046561"/>
                  <a:gd name="connsiteX236" fmla="*/ 1863879 w 3692679"/>
                  <a:gd name="connsiteY236" fmla="*/ 1671851 h 4046561"/>
                  <a:gd name="connsiteX237" fmla="*/ 1822935 w 3692679"/>
                  <a:gd name="connsiteY237" fmla="*/ 1630907 h 4046561"/>
                  <a:gd name="connsiteX238" fmla="*/ 1775168 w 3692679"/>
                  <a:gd name="connsiteY238" fmla="*/ 1576316 h 4046561"/>
                  <a:gd name="connsiteX239" fmla="*/ 1720577 w 3692679"/>
                  <a:gd name="connsiteY239" fmla="*/ 1514901 h 4046561"/>
                  <a:gd name="connsiteX240" fmla="*/ 1679634 w 3692679"/>
                  <a:gd name="connsiteY240" fmla="*/ 1487606 h 4046561"/>
                  <a:gd name="connsiteX241" fmla="*/ 1618219 w 3692679"/>
                  <a:gd name="connsiteY241" fmla="*/ 1439839 h 4046561"/>
                  <a:gd name="connsiteX242" fmla="*/ 1577276 w 3692679"/>
                  <a:gd name="connsiteY242" fmla="*/ 1398895 h 4046561"/>
                  <a:gd name="connsiteX243" fmla="*/ 1536333 w 3692679"/>
                  <a:gd name="connsiteY243" fmla="*/ 1371600 h 4046561"/>
                  <a:gd name="connsiteX244" fmla="*/ 1488565 w 3692679"/>
                  <a:gd name="connsiteY244" fmla="*/ 1310185 h 4046561"/>
                  <a:gd name="connsiteX245" fmla="*/ 1468094 w 3692679"/>
                  <a:gd name="connsiteY245" fmla="*/ 1289713 h 4046561"/>
                  <a:gd name="connsiteX246" fmla="*/ 1447622 w 3692679"/>
                  <a:gd name="connsiteY246" fmla="*/ 1282889 h 4046561"/>
                  <a:gd name="connsiteX247" fmla="*/ 1420327 w 3692679"/>
                  <a:gd name="connsiteY247" fmla="*/ 1248770 h 4046561"/>
                  <a:gd name="connsiteX248" fmla="*/ 1393031 w 3692679"/>
                  <a:gd name="connsiteY248" fmla="*/ 1214651 h 4046561"/>
                  <a:gd name="connsiteX249" fmla="*/ 1379383 w 3692679"/>
                  <a:gd name="connsiteY249" fmla="*/ 1194179 h 4046561"/>
                  <a:gd name="connsiteX250" fmla="*/ 1338440 w 3692679"/>
                  <a:gd name="connsiteY250" fmla="*/ 1153236 h 4046561"/>
                  <a:gd name="connsiteX251" fmla="*/ 1304321 w 3692679"/>
                  <a:gd name="connsiteY251" fmla="*/ 1125940 h 4046561"/>
                  <a:gd name="connsiteX252" fmla="*/ 1290673 w 3692679"/>
                  <a:gd name="connsiteY252" fmla="*/ 1098645 h 4046561"/>
                  <a:gd name="connsiteX253" fmla="*/ 1270201 w 3692679"/>
                  <a:gd name="connsiteY253" fmla="*/ 1084997 h 4046561"/>
                  <a:gd name="connsiteX254" fmla="*/ 1242906 w 3692679"/>
                  <a:gd name="connsiteY254" fmla="*/ 1064525 h 4046561"/>
                  <a:gd name="connsiteX255" fmla="*/ 1297551 w 3692679"/>
                  <a:gd name="connsiteY255" fmla="*/ 873530 h 4046561"/>
                  <a:gd name="connsiteX256" fmla="*/ 1345320 w 3692679"/>
                  <a:gd name="connsiteY256" fmla="*/ 743866 h 4046561"/>
                  <a:gd name="connsiteX257" fmla="*/ 1331672 w 3692679"/>
                  <a:gd name="connsiteY257" fmla="*/ 696095 h 4046561"/>
                  <a:gd name="connsiteX258" fmla="*/ 1249782 w 3692679"/>
                  <a:gd name="connsiteY258" fmla="*/ 696095 h 4046561"/>
                  <a:gd name="connsiteX259" fmla="*/ 1113344 w 3692679"/>
                  <a:gd name="connsiteY259" fmla="*/ 621082 h 4046561"/>
                  <a:gd name="connsiteX260" fmla="*/ 949519 w 3692679"/>
                  <a:gd name="connsiteY260" fmla="*/ 545956 h 4046561"/>
                  <a:gd name="connsiteX261" fmla="*/ 846197 w 3692679"/>
                  <a:gd name="connsiteY261" fmla="*/ 484536 h 4046561"/>
                  <a:gd name="connsiteX262" fmla="*/ 772090 w 3692679"/>
                  <a:gd name="connsiteY262" fmla="*/ 450415 h 4046561"/>
                  <a:gd name="connsiteX263" fmla="*/ 717496 w 3692679"/>
                  <a:gd name="connsiteY263" fmla="*/ 429940 h 4046561"/>
                  <a:gd name="connsiteX264" fmla="*/ 662904 w 3692679"/>
                  <a:gd name="connsiteY264" fmla="*/ 388994 h 4046561"/>
                  <a:gd name="connsiteX265" fmla="*/ 642430 w 3692679"/>
                  <a:gd name="connsiteY265" fmla="*/ 375345 h 4046561"/>
                  <a:gd name="connsiteX266" fmla="*/ 574189 w 3692679"/>
                  <a:gd name="connsiteY266" fmla="*/ 368521 h 4046561"/>
                  <a:gd name="connsiteX267" fmla="*/ 560564 w 3692679"/>
                  <a:gd name="connsiteY267" fmla="*/ 354900 h 4046561"/>
                  <a:gd name="connsiteX268" fmla="*/ 669728 w 3692679"/>
                  <a:gd name="connsiteY268" fmla="*/ 163787 h 4046561"/>
                  <a:gd name="connsiteX269" fmla="*/ 642457 w 3692679"/>
                  <a:gd name="connsiteY269" fmla="*/ 109204 h 4046561"/>
                  <a:gd name="connsiteX270" fmla="*/ 581060 w 3692679"/>
                  <a:gd name="connsiteY270" fmla="*/ 68261 h 4046561"/>
                  <a:gd name="connsiteX271" fmla="*/ 512772 w 3692679"/>
                  <a:gd name="connsiteY271" fmla="*/ 34122 h 4046561"/>
                  <a:gd name="connsiteX272" fmla="*/ 451335 w 3692679"/>
                  <a:gd name="connsiteY272" fmla="*/ 27295 h 4046561"/>
                  <a:gd name="connsiteX273" fmla="*/ 444512 w 3692679"/>
                  <a:gd name="connsiteY273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10894 w 3692679"/>
                  <a:gd name="connsiteY46" fmla="*/ 1467134 h 4046561"/>
                  <a:gd name="connsiteX47" fmla="*/ 1038233 w 3692679"/>
                  <a:gd name="connsiteY47" fmla="*/ 1487731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40547 w 3692679"/>
                  <a:gd name="connsiteY56" fmla="*/ 1910686 h 4046561"/>
                  <a:gd name="connsiteX57" fmla="*/ 1161019 w 3692679"/>
                  <a:gd name="connsiteY57" fmla="*/ 1924334 h 4046561"/>
                  <a:gd name="connsiteX58" fmla="*/ 1181491 w 3692679"/>
                  <a:gd name="connsiteY58" fmla="*/ 1944806 h 4046561"/>
                  <a:gd name="connsiteX59" fmla="*/ 1201962 w 3692679"/>
                  <a:gd name="connsiteY59" fmla="*/ 1951630 h 4046561"/>
                  <a:gd name="connsiteX60" fmla="*/ 1236082 w 3692679"/>
                  <a:gd name="connsiteY60" fmla="*/ 1985749 h 4046561"/>
                  <a:gd name="connsiteX61" fmla="*/ 1249730 w 3692679"/>
                  <a:gd name="connsiteY61" fmla="*/ 2006221 h 4046561"/>
                  <a:gd name="connsiteX62" fmla="*/ 1270201 w 3692679"/>
                  <a:gd name="connsiteY62" fmla="*/ 2047164 h 4046561"/>
                  <a:gd name="connsiteX63" fmla="*/ 1277025 w 3692679"/>
                  <a:gd name="connsiteY63" fmla="*/ 2067636 h 4046561"/>
                  <a:gd name="connsiteX64" fmla="*/ 1304321 w 3692679"/>
                  <a:gd name="connsiteY64" fmla="*/ 2108579 h 4046561"/>
                  <a:gd name="connsiteX65" fmla="*/ 1324792 w 3692679"/>
                  <a:gd name="connsiteY65" fmla="*/ 2149522 h 4046561"/>
                  <a:gd name="connsiteX66" fmla="*/ 1331616 w 3692679"/>
                  <a:gd name="connsiteY66" fmla="*/ 2169994 h 4046561"/>
                  <a:gd name="connsiteX67" fmla="*/ 1352088 w 3692679"/>
                  <a:gd name="connsiteY67" fmla="*/ 2183642 h 4046561"/>
                  <a:gd name="connsiteX68" fmla="*/ 1358912 w 3692679"/>
                  <a:gd name="connsiteY68" fmla="*/ 2204113 h 4046561"/>
                  <a:gd name="connsiteX69" fmla="*/ 1379383 w 3692679"/>
                  <a:gd name="connsiteY69" fmla="*/ 2210937 h 4046561"/>
                  <a:gd name="connsiteX70" fmla="*/ 1420327 w 3692679"/>
                  <a:gd name="connsiteY70" fmla="*/ 2238233 h 4046561"/>
                  <a:gd name="connsiteX71" fmla="*/ 1440798 w 3692679"/>
                  <a:gd name="connsiteY71" fmla="*/ 2245057 h 4046561"/>
                  <a:gd name="connsiteX72" fmla="*/ 1502213 w 3692679"/>
                  <a:gd name="connsiteY72" fmla="*/ 2279176 h 4046561"/>
                  <a:gd name="connsiteX73" fmla="*/ 1563628 w 3692679"/>
                  <a:gd name="connsiteY73" fmla="*/ 2320119 h 4046561"/>
                  <a:gd name="connsiteX74" fmla="*/ 1584100 w 3692679"/>
                  <a:gd name="connsiteY74" fmla="*/ 2333767 h 4046561"/>
                  <a:gd name="connsiteX75" fmla="*/ 1604571 w 3692679"/>
                  <a:gd name="connsiteY75" fmla="*/ 2340591 h 4046561"/>
                  <a:gd name="connsiteX76" fmla="*/ 1618219 w 3692679"/>
                  <a:gd name="connsiteY76" fmla="*/ 2361063 h 4046561"/>
                  <a:gd name="connsiteX77" fmla="*/ 1638691 w 3692679"/>
                  <a:gd name="connsiteY77" fmla="*/ 2367886 h 4046561"/>
                  <a:gd name="connsiteX78" fmla="*/ 1679634 w 3692679"/>
                  <a:gd name="connsiteY78" fmla="*/ 2395182 h 4046561"/>
                  <a:gd name="connsiteX79" fmla="*/ 1700106 w 3692679"/>
                  <a:gd name="connsiteY79" fmla="*/ 2408830 h 4046561"/>
                  <a:gd name="connsiteX80" fmla="*/ 1727401 w 3692679"/>
                  <a:gd name="connsiteY80" fmla="*/ 2429301 h 4046561"/>
                  <a:gd name="connsiteX81" fmla="*/ 1768344 w 3692679"/>
                  <a:gd name="connsiteY81" fmla="*/ 2456597 h 4046561"/>
                  <a:gd name="connsiteX82" fmla="*/ 1829759 w 3692679"/>
                  <a:gd name="connsiteY82" fmla="*/ 2497540 h 4046561"/>
                  <a:gd name="connsiteX83" fmla="*/ 1850231 w 3692679"/>
                  <a:gd name="connsiteY83" fmla="*/ 2511188 h 4046561"/>
                  <a:gd name="connsiteX84" fmla="*/ 1870703 w 3692679"/>
                  <a:gd name="connsiteY84" fmla="*/ 2531660 h 4046561"/>
                  <a:gd name="connsiteX85" fmla="*/ 1891174 w 3692679"/>
                  <a:gd name="connsiteY85" fmla="*/ 2538483 h 4046561"/>
                  <a:gd name="connsiteX86" fmla="*/ 1938941 w 3692679"/>
                  <a:gd name="connsiteY86" fmla="*/ 2572603 h 4046561"/>
                  <a:gd name="connsiteX87" fmla="*/ 1979885 w 3692679"/>
                  <a:gd name="connsiteY87" fmla="*/ 2599898 h 4046561"/>
                  <a:gd name="connsiteX88" fmla="*/ 2020828 w 3692679"/>
                  <a:gd name="connsiteY88" fmla="*/ 2627194 h 4046561"/>
                  <a:gd name="connsiteX89" fmla="*/ 2061771 w 3692679"/>
                  <a:gd name="connsiteY89" fmla="*/ 2640842 h 4046561"/>
                  <a:gd name="connsiteX90" fmla="*/ 2102715 w 3692679"/>
                  <a:gd name="connsiteY90" fmla="*/ 2654489 h 4046561"/>
                  <a:gd name="connsiteX91" fmla="*/ 2123186 w 3692679"/>
                  <a:gd name="connsiteY91" fmla="*/ 2661313 h 4046561"/>
                  <a:gd name="connsiteX92" fmla="*/ 2150482 w 3692679"/>
                  <a:gd name="connsiteY92" fmla="*/ 2668137 h 4046561"/>
                  <a:gd name="connsiteX93" fmla="*/ 2170953 w 3692679"/>
                  <a:gd name="connsiteY93" fmla="*/ 2674961 h 4046561"/>
                  <a:gd name="connsiteX94" fmla="*/ 2211897 w 3692679"/>
                  <a:gd name="connsiteY94" fmla="*/ 2681785 h 4046561"/>
                  <a:gd name="connsiteX95" fmla="*/ 2280135 w 3692679"/>
                  <a:gd name="connsiteY95" fmla="*/ 2702257 h 4046561"/>
                  <a:gd name="connsiteX96" fmla="*/ 2321079 w 3692679"/>
                  <a:gd name="connsiteY96" fmla="*/ 2715904 h 4046561"/>
                  <a:gd name="connsiteX97" fmla="*/ 2362022 w 3692679"/>
                  <a:gd name="connsiteY97" fmla="*/ 2729552 h 4046561"/>
                  <a:gd name="connsiteX98" fmla="*/ 2382494 w 3692679"/>
                  <a:gd name="connsiteY98" fmla="*/ 2736376 h 4046561"/>
                  <a:gd name="connsiteX99" fmla="*/ 2402965 w 3692679"/>
                  <a:gd name="connsiteY99" fmla="*/ 2750024 h 4046561"/>
                  <a:gd name="connsiteX100" fmla="*/ 2423437 w 3692679"/>
                  <a:gd name="connsiteY100" fmla="*/ 2756848 h 4046561"/>
                  <a:gd name="connsiteX101" fmla="*/ 2464380 w 3692679"/>
                  <a:gd name="connsiteY101" fmla="*/ 2784143 h 4046561"/>
                  <a:gd name="connsiteX102" fmla="*/ 2525795 w 3692679"/>
                  <a:gd name="connsiteY102" fmla="*/ 2825086 h 4046561"/>
                  <a:gd name="connsiteX103" fmla="*/ 2546267 w 3692679"/>
                  <a:gd name="connsiteY103" fmla="*/ 2838734 h 4046561"/>
                  <a:gd name="connsiteX104" fmla="*/ 2573562 w 3692679"/>
                  <a:gd name="connsiteY104" fmla="*/ 2852382 h 4046561"/>
                  <a:gd name="connsiteX105" fmla="*/ 2614506 w 3692679"/>
                  <a:gd name="connsiteY105" fmla="*/ 2879677 h 4046561"/>
                  <a:gd name="connsiteX106" fmla="*/ 2634977 w 3692679"/>
                  <a:gd name="connsiteY106" fmla="*/ 2900149 h 4046561"/>
                  <a:gd name="connsiteX107" fmla="*/ 2655449 w 3692679"/>
                  <a:gd name="connsiteY107" fmla="*/ 2913797 h 4046561"/>
                  <a:gd name="connsiteX108" fmla="*/ 2662273 w 3692679"/>
                  <a:gd name="connsiteY108" fmla="*/ 2934268 h 4046561"/>
                  <a:gd name="connsiteX109" fmla="*/ 2675921 w 3692679"/>
                  <a:gd name="connsiteY109" fmla="*/ 2954740 h 4046561"/>
                  <a:gd name="connsiteX110" fmla="*/ 2696392 w 3692679"/>
                  <a:gd name="connsiteY110" fmla="*/ 2995683 h 4046561"/>
                  <a:gd name="connsiteX111" fmla="*/ 2703216 w 3692679"/>
                  <a:gd name="connsiteY111" fmla="*/ 3016155 h 4046561"/>
                  <a:gd name="connsiteX112" fmla="*/ 2723688 w 3692679"/>
                  <a:gd name="connsiteY112" fmla="*/ 3057098 h 4046561"/>
                  <a:gd name="connsiteX113" fmla="*/ 2716864 w 3692679"/>
                  <a:gd name="connsiteY113" fmla="*/ 3118513 h 4046561"/>
                  <a:gd name="connsiteX114" fmla="*/ 2703216 w 3692679"/>
                  <a:gd name="connsiteY114" fmla="*/ 3166280 h 4046561"/>
                  <a:gd name="connsiteX115" fmla="*/ 2696392 w 3692679"/>
                  <a:gd name="connsiteY115" fmla="*/ 3193576 h 4046561"/>
                  <a:gd name="connsiteX116" fmla="*/ 2682744 w 3692679"/>
                  <a:gd name="connsiteY116" fmla="*/ 3234519 h 4046561"/>
                  <a:gd name="connsiteX117" fmla="*/ 2669097 w 3692679"/>
                  <a:gd name="connsiteY117" fmla="*/ 3254991 h 4046561"/>
                  <a:gd name="connsiteX118" fmla="*/ 2662273 w 3692679"/>
                  <a:gd name="connsiteY118" fmla="*/ 3275463 h 4046561"/>
                  <a:gd name="connsiteX119" fmla="*/ 2641801 w 3692679"/>
                  <a:gd name="connsiteY119" fmla="*/ 3295934 h 4046561"/>
                  <a:gd name="connsiteX120" fmla="*/ 2594034 w 3692679"/>
                  <a:gd name="connsiteY120" fmla="*/ 3323230 h 4046561"/>
                  <a:gd name="connsiteX121" fmla="*/ 2634977 w 3692679"/>
                  <a:gd name="connsiteY121" fmla="*/ 3357349 h 4046561"/>
                  <a:gd name="connsiteX122" fmla="*/ 2655449 w 3692679"/>
                  <a:gd name="connsiteY122" fmla="*/ 3364173 h 4046561"/>
                  <a:gd name="connsiteX123" fmla="*/ 2675921 w 3692679"/>
                  <a:gd name="connsiteY123" fmla="*/ 3377821 h 4046561"/>
                  <a:gd name="connsiteX124" fmla="*/ 2696392 w 3692679"/>
                  <a:gd name="connsiteY124" fmla="*/ 3384645 h 4046561"/>
                  <a:gd name="connsiteX125" fmla="*/ 2757807 w 3692679"/>
                  <a:gd name="connsiteY125" fmla="*/ 3418764 h 4046561"/>
                  <a:gd name="connsiteX126" fmla="*/ 2778279 w 3692679"/>
                  <a:gd name="connsiteY126" fmla="*/ 3432412 h 4046561"/>
                  <a:gd name="connsiteX127" fmla="*/ 2798750 w 3692679"/>
                  <a:gd name="connsiteY127" fmla="*/ 3439236 h 4046561"/>
                  <a:gd name="connsiteX128" fmla="*/ 2839694 w 3692679"/>
                  <a:gd name="connsiteY128" fmla="*/ 3466531 h 4046561"/>
                  <a:gd name="connsiteX129" fmla="*/ 2880637 w 3692679"/>
                  <a:gd name="connsiteY129" fmla="*/ 3480179 h 4046561"/>
                  <a:gd name="connsiteX130" fmla="*/ 2921580 w 3692679"/>
                  <a:gd name="connsiteY130" fmla="*/ 3500651 h 4046561"/>
                  <a:gd name="connsiteX131" fmla="*/ 2948876 w 3692679"/>
                  <a:gd name="connsiteY131" fmla="*/ 3493827 h 4046561"/>
                  <a:gd name="connsiteX132" fmla="*/ 2969347 w 3692679"/>
                  <a:gd name="connsiteY132" fmla="*/ 3480179 h 4046561"/>
                  <a:gd name="connsiteX133" fmla="*/ 2989819 w 3692679"/>
                  <a:gd name="connsiteY133" fmla="*/ 3473355 h 4046561"/>
                  <a:gd name="connsiteX134" fmla="*/ 3023938 w 3692679"/>
                  <a:gd name="connsiteY134" fmla="*/ 3446060 h 4046561"/>
                  <a:gd name="connsiteX135" fmla="*/ 3064882 w 3692679"/>
                  <a:gd name="connsiteY135" fmla="*/ 3411940 h 4046561"/>
                  <a:gd name="connsiteX136" fmla="*/ 3071706 w 3692679"/>
                  <a:gd name="connsiteY136" fmla="*/ 3391468 h 4046561"/>
                  <a:gd name="connsiteX137" fmla="*/ 3092177 w 3692679"/>
                  <a:gd name="connsiteY137" fmla="*/ 3370997 h 4046561"/>
                  <a:gd name="connsiteX138" fmla="*/ 3105825 w 3692679"/>
                  <a:gd name="connsiteY138" fmla="*/ 3350525 h 4046561"/>
                  <a:gd name="connsiteX139" fmla="*/ 3119473 w 3692679"/>
                  <a:gd name="connsiteY139" fmla="*/ 3370997 h 4046561"/>
                  <a:gd name="connsiteX140" fmla="*/ 3126297 w 3692679"/>
                  <a:gd name="connsiteY140" fmla="*/ 3391468 h 4046561"/>
                  <a:gd name="connsiteX141" fmla="*/ 3167240 w 3692679"/>
                  <a:gd name="connsiteY141" fmla="*/ 3418764 h 4046561"/>
                  <a:gd name="connsiteX142" fmla="*/ 3187712 w 3692679"/>
                  <a:gd name="connsiteY142" fmla="*/ 3432412 h 4046561"/>
                  <a:gd name="connsiteX143" fmla="*/ 3228655 w 3692679"/>
                  <a:gd name="connsiteY143" fmla="*/ 3405116 h 4046561"/>
                  <a:gd name="connsiteX144" fmla="*/ 3242303 w 3692679"/>
                  <a:gd name="connsiteY144" fmla="*/ 3425588 h 4046561"/>
                  <a:gd name="connsiteX145" fmla="*/ 3283246 w 3692679"/>
                  <a:gd name="connsiteY145" fmla="*/ 3459707 h 4046561"/>
                  <a:gd name="connsiteX146" fmla="*/ 3310541 w 3692679"/>
                  <a:gd name="connsiteY146" fmla="*/ 3500651 h 4046561"/>
                  <a:gd name="connsiteX147" fmla="*/ 3296894 w 3692679"/>
                  <a:gd name="connsiteY147" fmla="*/ 3521122 h 4046561"/>
                  <a:gd name="connsiteX148" fmla="*/ 3283246 w 3692679"/>
                  <a:gd name="connsiteY148" fmla="*/ 3562066 h 4046561"/>
                  <a:gd name="connsiteX149" fmla="*/ 3269598 w 3692679"/>
                  <a:gd name="connsiteY149" fmla="*/ 3582537 h 4046561"/>
                  <a:gd name="connsiteX150" fmla="*/ 3262774 w 3692679"/>
                  <a:gd name="connsiteY150" fmla="*/ 3603009 h 4046561"/>
                  <a:gd name="connsiteX151" fmla="*/ 3290070 w 3692679"/>
                  <a:gd name="connsiteY151" fmla="*/ 3650776 h 4046561"/>
                  <a:gd name="connsiteX152" fmla="*/ 3310541 w 3692679"/>
                  <a:gd name="connsiteY152" fmla="*/ 3664424 h 4046561"/>
                  <a:gd name="connsiteX153" fmla="*/ 3351485 w 3692679"/>
                  <a:gd name="connsiteY153" fmla="*/ 3691719 h 4046561"/>
                  <a:gd name="connsiteX154" fmla="*/ 3371956 w 3692679"/>
                  <a:gd name="connsiteY154" fmla="*/ 3705367 h 4046561"/>
                  <a:gd name="connsiteX155" fmla="*/ 3378780 w 3692679"/>
                  <a:gd name="connsiteY155" fmla="*/ 3725839 h 4046561"/>
                  <a:gd name="connsiteX156" fmla="*/ 3392428 w 3692679"/>
                  <a:gd name="connsiteY156" fmla="*/ 3746310 h 4046561"/>
                  <a:gd name="connsiteX157" fmla="*/ 3412900 w 3692679"/>
                  <a:gd name="connsiteY157" fmla="*/ 3814549 h 4046561"/>
                  <a:gd name="connsiteX158" fmla="*/ 3426547 w 3692679"/>
                  <a:gd name="connsiteY158" fmla="*/ 3903260 h 4046561"/>
                  <a:gd name="connsiteX159" fmla="*/ 3460667 w 3692679"/>
                  <a:gd name="connsiteY159" fmla="*/ 3937379 h 4046561"/>
                  <a:gd name="connsiteX160" fmla="*/ 3501610 w 3692679"/>
                  <a:gd name="connsiteY160" fmla="*/ 3978322 h 4046561"/>
                  <a:gd name="connsiteX161" fmla="*/ 3542553 w 3692679"/>
                  <a:gd name="connsiteY161" fmla="*/ 4012442 h 4046561"/>
                  <a:gd name="connsiteX162" fmla="*/ 3583497 w 3692679"/>
                  <a:gd name="connsiteY162" fmla="*/ 4046561 h 4046561"/>
                  <a:gd name="connsiteX163" fmla="*/ 3603968 w 3692679"/>
                  <a:gd name="connsiteY163" fmla="*/ 4005618 h 4046561"/>
                  <a:gd name="connsiteX164" fmla="*/ 3590321 w 3692679"/>
                  <a:gd name="connsiteY164" fmla="*/ 3957851 h 4046561"/>
                  <a:gd name="connsiteX165" fmla="*/ 3576673 w 3692679"/>
                  <a:gd name="connsiteY165" fmla="*/ 3910083 h 4046561"/>
                  <a:gd name="connsiteX166" fmla="*/ 3563025 w 3692679"/>
                  <a:gd name="connsiteY166" fmla="*/ 3889612 h 4046561"/>
                  <a:gd name="connsiteX167" fmla="*/ 3535730 w 3692679"/>
                  <a:gd name="connsiteY167" fmla="*/ 3828197 h 4046561"/>
                  <a:gd name="connsiteX168" fmla="*/ 3515258 w 3692679"/>
                  <a:gd name="connsiteY168" fmla="*/ 3780430 h 4046561"/>
                  <a:gd name="connsiteX169" fmla="*/ 3501610 w 3692679"/>
                  <a:gd name="connsiteY169" fmla="*/ 3759958 h 4046561"/>
                  <a:gd name="connsiteX170" fmla="*/ 3487962 w 3692679"/>
                  <a:gd name="connsiteY170" fmla="*/ 3719015 h 4046561"/>
                  <a:gd name="connsiteX171" fmla="*/ 3474315 w 3692679"/>
                  <a:gd name="connsiteY171" fmla="*/ 3678071 h 4046561"/>
                  <a:gd name="connsiteX172" fmla="*/ 3467491 w 3692679"/>
                  <a:gd name="connsiteY172" fmla="*/ 3650776 h 4046561"/>
                  <a:gd name="connsiteX173" fmla="*/ 3447019 w 3692679"/>
                  <a:gd name="connsiteY173" fmla="*/ 3589361 h 4046561"/>
                  <a:gd name="connsiteX174" fmla="*/ 3433371 w 3692679"/>
                  <a:gd name="connsiteY174" fmla="*/ 3541594 h 4046561"/>
                  <a:gd name="connsiteX175" fmla="*/ 3419724 w 3692679"/>
                  <a:gd name="connsiteY175" fmla="*/ 3411940 h 4046561"/>
                  <a:gd name="connsiteX176" fmla="*/ 3426547 w 3692679"/>
                  <a:gd name="connsiteY176" fmla="*/ 3309582 h 4046561"/>
                  <a:gd name="connsiteX177" fmla="*/ 3433371 w 3692679"/>
                  <a:gd name="connsiteY177" fmla="*/ 3282286 h 4046561"/>
                  <a:gd name="connsiteX178" fmla="*/ 3447019 w 3692679"/>
                  <a:gd name="connsiteY178" fmla="*/ 3241343 h 4046561"/>
                  <a:gd name="connsiteX179" fmla="*/ 3453843 w 3692679"/>
                  <a:gd name="connsiteY179" fmla="*/ 3220871 h 4046561"/>
                  <a:gd name="connsiteX180" fmla="*/ 3467491 w 3692679"/>
                  <a:gd name="connsiteY180" fmla="*/ 3200400 h 4046561"/>
                  <a:gd name="connsiteX181" fmla="*/ 3481138 w 3692679"/>
                  <a:gd name="connsiteY181" fmla="*/ 3159457 h 4046561"/>
                  <a:gd name="connsiteX182" fmla="*/ 3494786 w 3692679"/>
                  <a:gd name="connsiteY182" fmla="*/ 3138985 h 4046561"/>
                  <a:gd name="connsiteX183" fmla="*/ 3508434 w 3692679"/>
                  <a:gd name="connsiteY183" fmla="*/ 3098042 h 4046561"/>
                  <a:gd name="connsiteX184" fmla="*/ 3522082 w 3692679"/>
                  <a:gd name="connsiteY184" fmla="*/ 3057098 h 4046561"/>
                  <a:gd name="connsiteX185" fmla="*/ 3528906 w 3692679"/>
                  <a:gd name="connsiteY185" fmla="*/ 3036627 h 4046561"/>
                  <a:gd name="connsiteX186" fmla="*/ 3535730 w 3692679"/>
                  <a:gd name="connsiteY186" fmla="*/ 3009331 h 4046561"/>
                  <a:gd name="connsiteX187" fmla="*/ 3549377 w 3692679"/>
                  <a:gd name="connsiteY187" fmla="*/ 2968388 h 4046561"/>
                  <a:gd name="connsiteX188" fmla="*/ 3576673 w 3692679"/>
                  <a:gd name="connsiteY188" fmla="*/ 2886501 h 4046561"/>
                  <a:gd name="connsiteX189" fmla="*/ 3590321 w 3692679"/>
                  <a:gd name="connsiteY189" fmla="*/ 2838734 h 4046561"/>
                  <a:gd name="connsiteX190" fmla="*/ 3603968 w 3692679"/>
                  <a:gd name="connsiteY190" fmla="*/ 2797791 h 4046561"/>
                  <a:gd name="connsiteX191" fmla="*/ 3610792 w 3692679"/>
                  <a:gd name="connsiteY191" fmla="*/ 2770495 h 4046561"/>
                  <a:gd name="connsiteX192" fmla="*/ 3624440 w 3692679"/>
                  <a:gd name="connsiteY192" fmla="*/ 2729552 h 4046561"/>
                  <a:gd name="connsiteX193" fmla="*/ 3631264 w 3692679"/>
                  <a:gd name="connsiteY193" fmla="*/ 2681785 h 4046561"/>
                  <a:gd name="connsiteX194" fmla="*/ 3638088 w 3692679"/>
                  <a:gd name="connsiteY194" fmla="*/ 2654489 h 4046561"/>
                  <a:gd name="connsiteX195" fmla="*/ 3644912 w 3692679"/>
                  <a:gd name="connsiteY195" fmla="*/ 2593074 h 4046561"/>
                  <a:gd name="connsiteX196" fmla="*/ 3658559 w 3692679"/>
                  <a:gd name="connsiteY196" fmla="*/ 2483892 h 4046561"/>
                  <a:gd name="connsiteX197" fmla="*/ 3665383 w 3692679"/>
                  <a:gd name="connsiteY197" fmla="*/ 2333767 h 4046561"/>
                  <a:gd name="connsiteX198" fmla="*/ 3672207 w 3692679"/>
                  <a:gd name="connsiteY198" fmla="*/ 2272352 h 4046561"/>
                  <a:gd name="connsiteX199" fmla="*/ 3692679 w 3692679"/>
                  <a:gd name="connsiteY199" fmla="*/ 1924334 h 4046561"/>
                  <a:gd name="connsiteX200" fmla="*/ 3685855 w 3692679"/>
                  <a:gd name="connsiteY200" fmla="*/ 1828800 h 4046561"/>
                  <a:gd name="connsiteX201" fmla="*/ 3665383 w 3692679"/>
                  <a:gd name="connsiteY201" fmla="*/ 1760561 h 4046561"/>
                  <a:gd name="connsiteX202" fmla="*/ 3658559 w 3692679"/>
                  <a:gd name="connsiteY202" fmla="*/ 1726442 h 4046561"/>
                  <a:gd name="connsiteX203" fmla="*/ 3651735 w 3692679"/>
                  <a:gd name="connsiteY203" fmla="*/ 1705970 h 4046561"/>
                  <a:gd name="connsiteX204" fmla="*/ 3644912 w 3692679"/>
                  <a:gd name="connsiteY204" fmla="*/ 1726442 h 4046561"/>
                  <a:gd name="connsiteX205" fmla="*/ 3631264 w 3692679"/>
                  <a:gd name="connsiteY205" fmla="*/ 1746913 h 4046561"/>
                  <a:gd name="connsiteX206" fmla="*/ 3597144 w 3692679"/>
                  <a:gd name="connsiteY206" fmla="*/ 1801504 h 4046561"/>
                  <a:gd name="connsiteX207" fmla="*/ 3590321 w 3692679"/>
                  <a:gd name="connsiteY207" fmla="*/ 1821976 h 4046561"/>
                  <a:gd name="connsiteX208" fmla="*/ 3549377 w 3692679"/>
                  <a:gd name="connsiteY208" fmla="*/ 1842448 h 4046561"/>
                  <a:gd name="connsiteX209" fmla="*/ 3501610 w 3692679"/>
                  <a:gd name="connsiteY209" fmla="*/ 1862919 h 4046561"/>
                  <a:gd name="connsiteX210" fmla="*/ 3378780 w 3692679"/>
                  <a:gd name="connsiteY210" fmla="*/ 1835624 h 4046561"/>
                  <a:gd name="connsiteX211" fmla="*/ 3303856 w 3692679"/>
                  <a:gd name="connsiteY211" fmla="*/ 1822129 h 4046561"/>
                  <a:gd name="connsiteX212" fmla="*/ 3310679 w 3692679"/>
                  <a:gd name="connsiteY212" fmla="*/ 1603747 h 4046561"/>
                  <a:gd name="connsiteX213" fmla="*/ 3324329 w 3692679"/>
                  <a:gd name="connsiteY213" fmla="*/ 1562800 h 4046561"/>
                  <a:gd name="connsiteX214" fmla="*/ 3331013 w 3692679"/>
                  <a:gd name="connsiteY214" fmla="*/ 1460310 h 4046561"/>
                  <a:gd name="connsiteX215" fmla="*/ 3303718 w 3692679"/>
                  <a:gd name="connsiteY215" fmla="*/ 1398895 h 4046561"/>
                  <a:gd name="connsiteX216" fmla="*/ 3296894 w 3692679"/>
                  <a:gd name="connsiteY216" fmla="*/ 1378424 h 4046561"/>
                  <a:gd name="connsiteX217" fmla="*/ 3290070 w 3692679"/>
                  <a:gd name="connsiteY217" fmla="*/ 1357952 h 4046561"/>
                  <a:gd name="connsiteX218" fmla="*/ 3071706 w 3692679"/>
                  <a:gd name="connsiteY218" fmla="*/ 1330657 h 4046561"/>
                  <a:gd name="connsiteX219" fmla="*/ 2846518 w 3692679"/>
                  <a:gd name="connsiteY219" fmla="*/ 1337480 h 4046561"/>
                  <a:gd name="connsiteX220" fmla="*/ 2826046 w 3692679"/>
                  <a:gd name="connsiteY220" fmla="*/ 1351128 h 4046561"/>
                  <a:gd name="connsiteX221" fmla="*/ 2812398 w 3692679"/>
                  <a:gd name="connsiteY221" fmla="*/ 1392071 h 4046561"/>
                  <a:gd name="connsiteX222" fmla="*/ 2805574 w 3692679"/>
                  <a:gd name="connsiteY222" fmla="*/ 1419367 h 4046561"/>
                  <a:gd name="connsiteX223" fmla="*/ 2791927 w 3692679"/>
                  <a:gd name="connsiteY223" fmla="*/ 1473958 h 4046561"/>
                  <a:gd name="connsiteX224" fmla="*/ 2785103 w 3692679"/>
                  <a:gd name="connsiteY224" fmla="*/ 1521725 h 4046561"/>
                  <a:gd name="connsiteX225" fmla="*/ 2791927 w 3692679"/>
                  <a:gd name="connsiteY225" fmla="*/ 1705970 h 4046561"/>
                  <a:gd name="connsiteX226" fmla="*/ 2805574 w 3692679"/>
                  <a:gd name="connsiteY226" fmla="*/ 1808328 h 4046561"/>
                  <a:gd name="connsiteX227" fmla="*/ 2798750 w 3692679"/>
                  <a:gd name="connsiteY227" fmla="*/ 1835624 h 4046561"/>
                  <a:gd name="connsiteX228" fmla="*/ 2737335 w 3692679"/>
                  <a:gd name="connsiteY228" fmla="*/ 1828800 h 4046561"/>
                  <a:gd name="connsiteX229" fmla="*/ 2614506 w 3692679"/>
                  <a:gd name="connsiteY229" fmla="*/ 1821976 h 4046561"/>
                  <a:gd name="connsiteX230" fmla="*/ 2348374 w 3692679"/>
                  <a:gd name="connsiteY230" fmla="*/ 1808328 h 4046561"/>
                  <a:gd name="connsiteX231" fmla="*/ 2225638 w 3692679"/>
                  <a:gd name="connsiteY231" fmla="*/ 1815305 h 4046561"/>
                  <a:gd name="connsiteX232" fmla="*/ 2150573 w 3692679"/>
                  <a:gd name="connsiteY232" fmla="*/ 1815305 h 4046561"/>
                  <a:gd name="connsiteX233" fmla="*/ 1979968 w 3692679"/>
                  <a:gd name="connsiteY233" fmla="*/ 1808480 h 4046561"/>
                  <a:gd name="connsiteX234" fmla="*/ 1918470 w 3692679"/>
                  <a:gd name="connsiteY234" fmla="*/ 1753737 h 4046561"/>
                  <a:gd name="connsiteX235" fmla="*/ 1877527 w 3692679"/>
                  <a:gd name="connsiteY235" fmla="*/ 1692322 h 4046561"/>
                  <a:gd name="connsiteX236" fmla="*/ 1863879 w 3692679"/>
                  <a:gd name="connsiteY236" fmla="*/ 1671851 h 4046561"/>
                  <a:gd name="connsiteX237" fmla="*/ 1822935 w 3692679"/>
                  <a:gd name="connsiteY237" fmla="*/ 1630907 h 4046561"/>
                  <a:gd name="connsiteX238" fmla="*/ 1775168 w 3692679"/>
                  <a:gd name="connsiteY238" fmla="*/ 1576316 h 4046561"/>
                  <a:gd name="connsiteX239" fmla="*/ 1720577 w 3692679"/>
                  <a:gd name="connsiteY239" fmla="*/ 1514901 h 4046561"/>
                  <a:gd name="connsiteX240" fmla="*/ 1679634 w 3692679"/>
                  <a:gd name="connsiteY240" fmla="*/ 1487606 h 4046561"/>
                  <a:gd name="connsiteX241" fmla="*/ 1618219 w 3692679"/>
                  <a:gd name="connsiteY241" fmla="*/ 1439839 h 4046561"/>
                  <a:gd name="connsiteX242" fmla="*/ 1577276 w 3692679"/>
                  <a:gd name="connsiteY242" fmla="*/ 1398895 h 4046561"/>
                  <a:gd name="connsiteX243" fmla="*/ 1536333 w 3692679"/>
                  <a:gd name="connsiteY243" fmla="*/ 1371600 h 4046561"/>
                  <a:gd name="connsiteX244" fmla="*/ 1488565 w 3692679"/>
                  <a:gd name="connsiteY244" fmla="*/ 1310185 h 4046561"/>
                  <a:gd name="connsiteX245" fmla="*/ 1468094 w 3692679"/>
                  <a:gd name="connsiteY245" fmla="*/ 1289713 h 4046561"/>
                  <a:gd name="connsiteX246" fmla="*/ 1447622 w 3692679"/>
                  <a:gd name="connsiteY246" fmla="*/ 1282889 h 4046561"/>
                  <a:gd name="connsiteX247" fmla="*/ 1420327 w 3692679"/>
                  <a:gd name="connsiteY247" fmla="*/ 1248770 h 4046561"/>
                  <a:gd name="connsiteX248" fmla="*/ 1393031 w 3692679"/>
                  <a:gd name="connsiteY248" fmla="*/ 1214651 h 4046561"/>
                  <a:gd name="connsiteX249" fmla="*/ 1379383 w 3692679"/>
                  <a:gd name="connsiteY249" fmla="*/ 1194179 h 4046561"/>
                  <a:gd name="connsiteX250" fmla="*/ 1338440 w 3692679"/>
                  <a:gd name="connsiteY250" fmla="*/ 1153236 h 4046561"/>
                  <a:gd name="connsiteX251" fmla="*/ 1304321 w 3692679"/>
                  <a:gd name="connsiteY251" fmla="*/ 1125940 h 4046561"/>
                  <a:gd name="connsiteX252" fmla="*/ 1290673 w 3692679"/>
                  <a:gd name="connsiteY252" fmla="*/ 1098645 h 4046561"/>
                  <a:gd name="connsiteX253" fmla="*/ 1270201 w 3692679"/>
                  <a:gd name="connsiteY253" fmla="*/ 1084997 h 4046561"/>
                  <a:gd name="connsiteX254" fmla="*/ 1242906 w 3692679"/>
                  <a:gd name="connsiteY254" fmla="*/ 1064525 h 4046561"/>
                  <a:gd name="connsiteX255" fmla="*/ 1297551 w 3692679"/>
                  <a:gd name="connsiteY255" fmla="*/ 873530 h 4046561"/>
                  <a:gd name="connsiteX256" fmla="*/ 1345320 w 3692679"/>
                  <a:gd name="connsiteY256" fmla="*/ 743866 h 4046561"/>
                  <a:gd name="connsiteX257" fmla="*/ 1331672 w 3692679"/>
                  <a:gd name="connsiteY257" fmla="*/ 696095 h 4046561"/>
                  <a:gd name="connsiteX258" fmla="*/ 1249782 w 3692679"/>
                  <a:gd name="connsiteY258" fmla="*/ 696095 h 4046561"/>
                  <a:gd name="connsiteX259" fmla="*/ 1113344 w 3692679"/>
                  <a:gd name="connsiteY259" fmla="*/ 621082 h 4046561"/>
                  <a:gd name="connsiteX260" fmla="*/ 949519 w 3692679"/>
                  <a:gd name="connsiteY260" fmla="*/ 545956 h 4046561"/>
                  <a:gd name="connsiteX261" fmla="*/ 846197 w 3692679"/>
                  <a:gd name="connsiteY261" fmla="*/ 484536 h 4046561"/>
                  <a:gd name="connsiteX262" fmla="*/ 772090 w 3692679"/>
                  <a:gd name="connsiteY262" fmla="*/ 450415 h 4046561"/>
                  <a:gd name="connsiteX263" fmla="*/ 717496 w 3692679"/>
                  <a:gd name="connsiteY263" fmla="*/ 429940 h 4046561"/>
                  <a:gd name="connsiteX264" fmla="*/ 662904 w 3692679"/>
                  <a:gd name="connsiteY264" fmla="*/ 388994 h 4046561"/>
                  <a:gd name="connsiteX265" fmla="*/ 642430 w 3692679"/>
                  <a:gd name="connsiteY265" fmla="*/ 375345 h 4046561"/>
                  <a:gd name="connsiteX266" fmla="*/ 574189 w 3692679"/>
                  <a:gd name="connsiteY266" fmla="*/ 368521 h 4046561"/>
                  <a:gd name="connsiteX267" fmla="*/ 560564 w 3692679"/>
                  <a:gd name="connsiteY267" fmla="*/ 354900 h 4046561"/>
                  <a:gd name="connsiteX268" fmla="*/ 669728 w 3692679"/>
                  <a:gd name="connsiteY268" fmla="*/ 163787 h 4046561"/>
                  <a:gd name="connsiteX269" fmla="*/ 642457 w 3692679"/>
                  <a:gd name="connsiteY269" fmla="*/ 109204 h 4046561"/>
                  <a:gd name="connsiteX270" fmla="*/ 581060 w 3692679"/>
                  <a:gd name="connsiteY270" fmla="*/ 68261 h 4046561"/>
                  <a:gd name="connsiteX271" fmla="*/ 512772 w 3692679"/>
                  <a:gd name="connsiteY271" fmla="*/ 34122 h 4046561"/>
                  <a:gd name="connsiteX272" fmla="*/ 451335 w 3692679"/>
                  <a:gd name="connsiteY272" fmla="*/ 27295 h 4046561"/>
                  <a:gd name="connsiteX273" fmla="*/ 444512 w 3692679"/>
                  <a:gd name="connsiteY273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38233 w 3692679"/>
                  <a:gd name="connsiteY47" fmla="*/ 1487731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40547 w 3692679"/>
                  <a:gd name="connsiteY56" fmla="*/ 1910686 h 4046561"/>
                  <a:gd name="connsiteX57" fmla="*/ 1161019 w 3692679"/>
                  <a:gd name="connsiteY57" fmla="*/ 1924334 h 4046561"/>
                  <a:gd name="connsiteX58" fmla="*/ 1181491 w 3692679"/>
                  <a:gd name="connsiteY58" fmla="*/ 1944806 h 4046561"/>
                  <a:gd name="connsiteX59" fmla="*/ 1201962 w 3692679"/>
                  <a:gd name="connsiteY59" fmla="*/ 1951630 h 4046561"/>
                  <a:gd name="connsiteX60" fmla="*/ 1236082 w 3692679"/>
                  <a:gd name="connsiteY60" fmla="*/ 1985749 h 4046561"/>
                  <a:gd name="connsiteX61" fmla="*/ 1249730 w 3692679"/>
                  <a:gd name="connsiteY61" fmla="*/ 2006221 h 4046561"/>
                  <a:gd name="connsiteX62" fmla="*/ 1270201 w 3692679"/>
                  <a:gd name="connsiteY62" fmla="*/ 2047164 h 4046561"/>
                  <a:gd name="connsiteX63" fmla="*/ 1277025 w 3692679"/>
                  <a:gd name="connsiteY63" fmla="*/ 2067636 h 4046561"/>
                  <a:gd name="connsiteX64" fmla="*/ 1304321 w 3692679"/>
                  <a:gd name="connsiteY64" fmla="*/ 2108579 h 4046561"/>
                  <a:gd name="connsiteX65" fmla="*/ 1324792 w 3692679"/>
                  <a:gd name="connsiteY65" fmla="*/ 2149522 h 4046561"/>
                  <a:gd name="connsiteX66" fmla="*/ 1331616 w 3692679"/>
                  <a:gd name="connsiteY66" fmla="*/ 2169994 h 4046561"/>
                  <a:gd name="connsiteX67" fmla="*/ 1352088 w 3692679"/>
                  <a:gd name="connsiteY67" fmla="*/ 2183642 h 4046561"/>
                  <a:gd name="connsiteX68" fmla="*/ 1358912 w 3692679"/>
                  <a:gd name="connsiteY68" fmla="*/ 2204113 h 4046561"/>
                  <a:gd name="connsiteX69" fmla="*/ 1379383 w 3692679"/>
                  <a:gd name="connsiteY69" fmla="*/ 2210937 h 4046561"/>
                  <a:gd name="connsiteX70" fmla="*/ 1420327 w 3692679"/>
                  <a:gd name="connsiteY70" fmla="*/ 2238233 h 4046561"/>
                  <a:gd name="connsiteX71" fmla="*/ 1440798 w 3692679"/>
                  <a:gd name="connsiteY71" fmla="*/ 2245057 h 4046561"/>
                  <a:gd name="connsiteX72" fmla="*/ 1502213 w 3692679"/>
                  <a:gd name="connsiteY72" fmla="*/ 2279176 h 4046561"/>
                  <a:gd name="connsiteX73" fmla="*/ 1563628 w 3692679"/>
                  <a:gd name="connsiteY73" fmla="*/ 2320119 h 4046561"/>
                  <a:gd name="connsiteX74" fmla="*/ 1584100 w 3692679"/>
                  <a:gd name="connsiteY74" fmla="*/ 2333767 h 4046561"/>
                  <a:gd name="connsiteX75" fmla="*/ 1604571 w 3692679"/>
                  <a:gd name="connsiteY75" fmla="*/ 2340591 h 4046561"/>
                  <a:gd name="connsiteX76" fmla="*/ 1618219 w 3692679"/>
                  <a:gd name="connsiteY76" fmla="*/ 2361063 h 4046561"/>
                  <a:gd name="connsiteX77" fmla="*/ 1638691 w 3692679"/>
                  <a:gd name="connsiteY77" fmla="*/ 2367886 h 4046561"/>
                  <a:gd name="connsiteX78" fmla="*/ 1679634 w 3692679"/>
                  <a:gd name="connsiteY78" fmla="*/ 2395182 h 4046561"/>
                  <a:gd name="connsiteX79" fmla="*/ 1700106 w 3692679"/>
                  <a:gd name="connsiteY79" fmla="*/ 2408830 h 4046561"/>
                  <a:gd name="connsiteX80" fmla="*/ 1727401 w 3692679"/>
                  <a:gd name="connsiteY80" fmla="*/ 2429301 h 4046561"/>
                  <a:gd name="connsiteX81" fmla="*/ 1768344 w 3692679"/>
                  <a:gd name="connsiteY81" fmla="*/ 2456597 h 4046561"/>
                  <a:gd name="connsiteX82" fmla="*/ 1829759 w 3692679"/>
                  <a:gd name="connsiteY82" fmla="*/ 2497540 h 4046561"/>
                  <a:gd name="connsiteX83" fmla="*/ 1850231 w 3692679"/>
                  <a:gd name="connsiteY83" fmla="*/ 2511188 h 4046561"/>
                  <a:gd name="connsiteX84" fmla="*/ 1870703 w 3692679"/>
                  <a:gd name="connsiteY84" fmla="*/ 2531660 h 4046561"/>
                  <a:gd name="connsiteX85" fmla="*/ 1891174 w 3692679"/>
                  <a:gd name="connsiteY85" fmla="*/ 2538483 h 4046561"/>
                  <a:gd name="connsiteX86" fmla="*/ 1938941 w 3692679"/>
                  <a:gd name="connsiteY86" fmla="*/ 2572603 h 4046561"/>
                  <a:gd name="connsiteX87" fmla="*/ 1979885 w 3692679"/>
                  <a:gd name="connsiteY87" fmla="*/ 2599898 h 4046561"/>
                  <a:gd name="connsiteX88" fmla="*/ 2020828 w 3692679"/>
                  <a:gd name="connsiteY88" fmla="*/ 2627194 h 4046561"/>
                  <a:gd name="connsiteX89" fmla="*/ 2061771 w 3692679"/>
                  <a:gd name="connsiteY89" fmla="*/ 2640842 h 4046561"/>
                  <a:gd name="connsiteX90" fmla="*/ 2102715 w 3692679"/>
                  <a:gd name="connsiteY90" fmla="*/ 2654489 h 4046561"/>
                  <a:gd name="connsiteX91" fmla="*/ 2123186 w 3692679"/>
                  <a:gd name="connsiteY91" fmla="*/ 2661313 h 4046561"/>
                  <a:gd name="connsiteX92" fmla="*/ 2150482 w 3692679"/>
                  <a:gd name="connsiteY92" fmla="*/ 2668137 h 4046561"/>
                  <a:gd name="connsiteX93" fmla="*/ 2170953 w 3692679"/>
                  <a:gd name="connsiteY93" fmla="*/ 2674961 h 4046561"/>
                  <a:gd name="connsiteX94" fmla="*/ 2211897 w 3692679"/>
                  <a:gd name="connsiteY94" fmla="*/ 2681785 h 4046561"/>
                  <a:gd name="connsiteX95" fmla="*/ 2280135 w 3692679"/>
                  <a:gd name="connsiteY95" fmla="*/ 2702257 h 4046561"/>
                  <a:gd name="connsiteX96" fmla="*/ 2321079 w 3692679"/>
                  <a:gd name="connsiteY96" fmla="*/ 2715904 h 4046561"/>
                  <a:gd name="connsiteX97" fmla="*/ 2362022 w 3692679"/>
                  <a:gd name="connsiteY97" fmla="*/ 2729552 h 4046561"/>
                  <a:gd name="connsiteX98" fmla="*/ 2382494 w 3692679"/>
                  <a:gd name="connsiteY98" fmla="*/ 2736376 h 4046561"/>
                  <a:gd name="connsiteX99" fmla="*/ 2402965 w 3692679"/>
                  <a:gd name="connsiteY99" fmla="*/ 2750024 h 4046561"/>
                  <a:gd name="connsiteX100" fmla="*/ 2423437 w 3692679"/>
                  <a:gd name="connsiteY100" fmla="*/ 2756848 h 4046561"/>
                  <a:gd name="connsiteX101" fmla="*/ 2464380 w 3692679"/>
                  <a:gd name="connsiteY101" fmla="*/ 2784143 h 4046561"/>
                  <a:gd name="connsiteX102" fmla="*/ 2525795 w 3692679"/>
                  <a:gd name="connsiteY102" fmla="*/ 2825086 h 4046561"/>
                  <a:gd name="connsiteX103" fmla="*/ 2546267 w 3692679"/>
                  <a:gd name="connsiteY103" fmla="*/ 2838734 h 4046561"/>
                  <a:gd name="connsiteX104" fmla="*/ 2573562 w 3692679"/>
                  <a:gd name="connsiteY104" fmla="*/ 2852382 h 4046561"/>
                  <a:gd name="connsiteX105" fmla="*/ 2614506 w 3692679"/>
                  <a:gd name="connsiteY105" fmla="*/ 2879677 h 4046561"/>
                  <a:gd name="connsiteX106" fmla="*/ 2634977 w 3692679"/>
                  <a:gd name="connsiteY106" fmla="*/ 2900149 h 4046561"/>
                  <a:gd name="connsiteX107" fmla="*/ 2655449 w 3692679"/>
                  <a:gd name="connsiteY107" fmla="*/ 2913797 h 4046561"/>
                  <a:gd name="connsiteX108" fmla="*/ 2662273 w 3692679"/>
                  <a:gd name="connsiteY108" fmla="*/ 2934268 h 4046561"/>
                  <a:gd name="connsiteX109" fmla="*/ 2675921 w 3692679"/>
                  <a:gd name="connsiteY109" fmla="*/ 2954740 h 4046561"/>
                  <a:gd name="connsiteX110" fmla="*/ 2696392 w 3692679"/>
                  <a:gd name="connsiteY110" fmla="*/ 2995683 h 4046561"/>
                  <a:gd name="connsiteX111" fmla="*/ 2703216 w 3692679"/>
                  <a:gd name="connsiteY111" fmla="*/ 3016155 h 4046561"/>
                  <a:gd name="connsiteX112" fmla="*/ 2723688 w 3692679"/>
                  <a:gd name="connsiteY112" fmla="*/ 3057098 h 4046561"/>
                  <a:gd name="connsiteX113" fmla="*/ 2716864 w 3692679"/>
                  <a:gd name="connsiteY113" fmla="*/ 3118513 h 4046561"/>
                  <a:gd name="connsiteX114" fmla="*/ 2703216 w 3692679"/>
                  <a:gd name="connsiteY114" fmla="*/ 3166280 h 4046561"/>
                  <a:gd name="connsiteX115" fmla="*/ 2696392 w 3692679"/>
                  <a:gd name="connsiteY115" fmla="*/ 3193576 h 4046561"/>
                  <a:gd name="connsiteX116" fmla="*/ 2682744 w 3692679"/>
                  <a:gd name="connsiteY116" fmla="*/ 3234519 h 4046561"/>
                  <a:gd name="connsiteX117" fmla="*/ 2669097 w 3692679"/>
                  <a:gd name="connsiteY117" fmla="*/ 3254991 h 4046561"/>
                  <a:gd name="connsiteX118" fmla="*/ 2662273 w 3692679"/>
                  <a:gd name="connsiteY118" fmla="*/ 3275463 h 4046561"/>
                  <a:gd name="connsiteX119" fmla="*/ 2641801 w 3692679"/>
                  <a:gd name="connsiteY119" fmla="*/ 3295934 h 4046561"/>
                  <a:gd name="connsiteX120" fmla="*/ 2594034 w 3692679"/>
                  <a:gd name="connsiteY120" fmla="*/ 3323230 h 4046561"/>
                  <a:gd name="connsiteX121" fmla="*/ 2634977 w 3692679"/>
                  <a:gd name="connsiteY121" fmla="*/ 3357349 h 4046561"/>
                  <a:gd name="connsiteX122" fmla="*/ 2655449 w 3692679"/>
                  <a:gd name="connsiteY122" fmla="*/ 3364173 h 4046561"/>
                  <a:gd name="connsiteX123" fmla="*/ 2675921 w 3692679"/>
                  <a:gd name="connsiteY123" fmla="*/ 3377821 h 4046561"/>
                  <a:gd name="connsiteX124" fmla="*/ 2696392 w 3692679"/>
                  <a:gd name="connsiteY124" fmla="*/ 3384645 h 4046561"/>
                  <a:gd name="connsiteX125" fmla="*/ 2757807 w 3692679"/>
                  <a:gd name="connsiteY125" fmla="*/ 3418764 h 4046561"/>
                  <a:gd name="connsiteX126" fmla="*/ 2778279 w 3692679"/>
                  <a:gd name="connsiteY126" fmla="*/ 3432412 h 4046561"/>
                  <a:gd name="connsiteX127" fmla="*/ 2798750 w 3692679"/>
                  <a:gd name="connsiteY127" fmla="*/ 3439236 h 4046561"/>
                  <a:gd name="connsiteX128" fmla="*/ 2839694 w 3692679"/>
                  <a:gd name="connsiteY128" fmla="*/ 3466531 h 4046561"/>
                  <a:gd name="connsiteX129" fmla="*/ 2880637 w 3692679"/>
                  <a:gd name="connsiteY129" fmla="*/ 3480179 h 4046561"/>
                  <a:gd name="connsiteX130" fmla="*/ 2921580 w 3692679"/>
                  <a:gd name="connsiteY130" fmla="*/ 3500651 h 4046561"/>
                  <a:gd name="connsiteX131" fmla="*/ 2948876 w 3692679"/>
                  <a:gd name="connsiteY131" fmla="*/ 3493827 h 4046561"/>
                  <a:gd name="connsiteX132" fmla="*/ 2969347 w 3692679"/>
                  <a:gd name="connsiteY132" fmla="*/ 3480179 h 4046561"/>
                  <a:gd name="connsiteX133" fmla="*/ 2989819 w 3692679"/>
                  <a:gd name="connsiteY133" fmla="*/ 3473355 h 4046561"/>
                  <a:gd name="connsiteX134" fmla="*/ 3023938 w 3692679"/>
                  <a:gd name="connsiteY134" fmla="*/ 3446060 h 4046561"/>
                  <a:gd name="connsiteX135" fmla="*/ 3064882 w 3692679"/>
                  <a:gd name="connsiteY135" fmla="*/ 3411940 h 4046561"/>
                  <a:gd name="connsiteX136" fmla="*/ 3071706 w 3692679"/>
                  <a:gd name="connsiteY136" fmla="*/ 3391468 h 4046561"/>
                  <a:gd name="connsiteX137" fmla="*/ 3092177 w 3692679"/>
                  <a:gd name="connsiteY137" fmla="*/ 3370997 h 4046561"/>
                  <a:gd name="connsiteX138" fmla="*/ 3105825 w 3692679"/>
                  <a:gd name="connsiteY138" fmla="*/ 3350525 h 4046561"/>
                  <a:gd name="connsiteX139" fmla="*/ 3119473 w 3692679"/>
                  <a:gd name="connsiteY139" fmla="*/ 3370997 h 4046561"/>
                  <a:gd name="connsiteX140" fmla="*/ 3126297 w 3692679"/>
                  <a:gd name="connsiteY140" fmla="*/ 3391468 h 4046561"/>
                  <a:gd name="connsiteX141" fmla="*/ 3167240 w 3692679"/>
                  <a:gd name="connsiteY141" fmla="*/ 3418764 h 4046561"/>
                  <a:gd name="connsiteX142" fmla="*/ 3187712 w 3692679"/>
                  <a:gd name="connsiteY142" fmla="*/ 3432412 h 4046561"/>
                  <a:gd name="connsiteX143" fmla="*/ 3228655 w 3692679"/>
                  <a:gd name="connsiteY143" fmla="*/ 3405116 h 4046561"/>
                  <a:gd name="connsiteX144" fmla="*/ 3242303 w 3692679"/>
                  <a:gd name="connsiteY144" fmla="*/ 3425588 h 4046561"/>
                  <a:gd name="connsiteX145" fmla="*/ 3283246 w 3692679"/>
                  <a:gd name="connsiteY145" fmla="*/ 3459707 h 4046561"/>
                  <a:gd name="connsiteX146" fmla="*/ 3310541 w 3692679"/>
                  <a:gd name="connsiteY146" fmla="*/ 3500651 h 4046561"/>
                  <a:gd name="connsiteX147" fmla="*/ 3296894 w 3692679"/>
                  <a:gd name="connsiteY147" fmla="*/ 3521122 h 4046561"/>
                  <a:gd name="connsiteX148" fmla="*/ 3283246 w 3692679"/>
                  <a:gd name="connsiteY148" fmla="*/ 3562066 h 4046561"/>
                  <a:gd name="connsiteX149" fmla="*/ 3269598 w 3692679"/>
                  <a:gd name="connsiteY149" fmla="*/ 3582537 h 4046561"/>
                  <a:gd name="connsiteX150" fmla="*/ 3262774 w 3692679"/>
                  <a:gd name="connsiteY150" fmla="*/ 3603009 h 4046561"/>
                  <a:gd name="connsiteX151" fmla="*/ 3290070 w 3692679"/>
                  <a:gd name="connsiteY151" fmla="*/ 3650776 h 4046561"/>
                  <a:gd name="connsiteX152" fmla="*/ 3310541 w 3692679"/>
                  <a:gd name="connsiteY152" fmla="*/ 3664424 h 4046561"/>
                  <a:gd name="connsiteX153" fmla="*/ 3351485 w 3692679"/>
                  <a:gd name="connsiteY153" fmla="*/ 3691719 h 4046561"/>
                  <a:gd name="connsiteX154" fmla="*/ 3371956 w 3692679"/>
                  <a:gd name="connsiteY154" fmla="*/ 3705367 h 4046561"/>
                  <a:gd name="connsiteX155" fmla="*/ 3378780 w 3692679"/>
                  <a:gd name="connsiteY155" fmla="*/ 3725839 h 4046561"/>
                  <a:gd name="connsiteX156" fmla="*/ 3392428 w 3692679"/>
                  <a:gd name="connsiteY156" fmla="*/ 3746310 h 4046561"/>
                  <a:gd name="connsiteX157" fmla="*/ 3412900 w 3692679"/>
                  <a:gd name="connsiteY157" fmla="*/ 3814549 h 4046561"/>
                  <a:gd name="connsiteX158" fmla="*/ 3426547 w 3692679"/>
                  <a:gd name="connsiteY158" fmla="*/ 3903260 h 4046561"/>
                  <a:gd name="connsiteX159" fmla="*/ 3460667 w 3692679"/>
                  <a:gd name="connsiteY159" fmla="*/ 3937379 h 4046561"/>
                  <a:gd name="connsiteX160" fmla="*/ 3501610 w 3692679"/>
                  <a:gd name="connsiteY160" fmla="*/ 3978322 h 4046561"/>
                  <a:gd name="connsiteX161" fmla="*/ 3542553 w 3692679"/>
                  <a:gd name="connsiteY161" fmla="*/ 4012442 h 4046561"/>
                  <a:gd name="connsiteX162" fmla="*/ 3583497 w 3692679"/>
                  <a:gd name="connsiteY162" fmla="*/ 4046561 h 4046561"/>
                  <a:gd name="connsiteX163" fmla="*/ 3603968 w 3692679"/>
                  <a:gd name="connsiteY163" fmla="*/ 4005618 h 4046561"/>
                  <a:gd name="connsiteX164" fmla="*/ 3590321 w 3692679"/>
                  <a:gd name="connsiteY164" fmla="*/ 3957851 h 4046561"/>
                  <a:gd name="connsiteX165" fmla="*/ 3576673 w 3692679"/>
                  <a:gd name="connsiteY165" fmla="*/ 3910083 h 4046561"/>
                  <a:gd name="connsiteX166" fmla="*/ 3563025 w 3692679"/>
                  <a:gd name="connsiteY166" fmla="*/ 3889612 h 4046561"/>
                  <a:gd name="connsiteX167" fmla="*/ 3535730 w 3692679"/>
                  <a:gd name="connsiteY167" fmla="*/ 3828197 h 4046561"/>
                  <a:gd name="connsiteX168" fmla="*/ 3515258 w 3692679"/>
                  <a:gd name="connsiteY168" fmla="*/ 3780430 h 4046561"/>
                  <a:gd name="connsiteX169" fmla="*/ 3501610 w 3692679"/>
                  <a:gd name="connsiteY169" fmla="*/ 3759958 h 4046561"/>
                  <a:gd name="connsiteX170" fmla="*/ 3487962 w 3692679"/>
                  <a:gd name="connsiteY170" fmla="*/ 3719015 h 4046561"/>
                  <a:gd name="connsiteX171" fmla="*/ 3474315 w 3692679"/>
                  <a:gd name="connsiteY171" fmla="*/ 3678071 h 4046561"/>
                  <a:gd name="connsiteX172" fmla="*/ 3467491 w 3692679"/>
                  <a:gd name="connsiteY172" fmla="*/ 3650776 h 4046561"/>
                  <a:gd name="connsiteX173" fmla="*/ 3447019 w 3692679"/>
                  <a:gd name="connsiteY173" fmla="*/ 3589361 h 4046561"/>
                  <a:gd name="connsiteX174" fmla="*/ 3433371 w 3692679"/>
                  <a:gd name="connsiteY174" fmla="*/ 3541594 h 4046561"/>
                  <a:gd name="connsiteX175" fmla="*/ 3419724 w 3692679"/>
                  <a:gd name="connsiteY175" fmla="*/ 3411940 h 4046561"/>
                  <a:gd name="connsiteX176" fmla="*/ 3426547 w 3692679"/>
                  <a:gd name="connsiteY176" fmla="*/ 3309582 h 4046561"/>
                  <a:gd name="connsiteX177" fmla="*/ 3433371 w 3692679"/>
                  <a:gd name="connsiteY177" fmla="*/ 3282286 h 4046561"/>
                  <a:gd name="connsiteX178" fmla="*/ 3447019 w 3692679"/>
                  <a:gd name="connsiteY178" fmla="*/ 3241343 h 4046561"/>
                  <a:gd name="connsiteX179" fmla="*/ 3453843 w 3692679"/>
                  <a:gd name="connsiteY179" fmla="*/ 3220871 h 4046561"/>
                  <a:gd name="connsiteX180" fmla="*/ 3467491 w 3692679"/>
                  <a:gd name="connsiteY180" fmla="*/ 3200400 h 4046561"/>
                  <a:gd name="connsiteX181" fmla="*/ 3481138 w 3692679"/>
                  <a:gd name="connsiteY181" fmla="*/ 3159457 h 4046561"/>
                  <a:gd name="connsiteX182" fmla="*/ 3494786 w 3692679"/>
                  <a:gd name="connsiteY182" fmla="*/ 3138985 h 4046561"/>
                  <a:gd name="connsiteX183" fmla="*/ 3508434 w 3692679"/>
                  <a:gd name="connsiteY183" fmla="*/ 3098042 h 4046561"/>
                  <a:gd name="connsiteX184" fmla="*/ 3522082 w 3692679"/>
                  <a:gd name="connsiteY184" fmla="*/ 3057098 h 4046561"/>
                  <a:gd name="connsiteX185" fmla="*/ 3528906 w 3692679"/>
                  <a:gd name="connsiteY185" fmla="*/ 3036627 h 4046561"/>
                  <a:gd name="connsiteX186" fmla="*/ 3535730 w 3692679"/>
                  <a:gd name="connsiteY186" fmla="*/ 3009331 h 4046561"/>
                  <a:gd name="connsiteX187" fmla="*/ 3549377 w 3692679"/>
                  <a:gd name="connsiteY187" fmla="*/ 2968388 h 4046561"/>
                  <a:gd name="connsiteX188" fmla="*/ 3576673 w 3692679"/>
                  <a:gd name="connsiteY188" fmla="*/ 2886501 h 4046561"/>
                  <a:gd name="connsiteX189" fmla="*/ 3590321 w 3692679"/>
                  <a:gd name="connsiteY189" fmla="*/ 2838734 h 4046561"/>
                  <a:gd name="connsiteX190" fmla="*/ 3603968 w 3692679"/>
                  <a:gd name="connsiteY190" fmla="*/ 2797791 h 4046561"/>
                  <a:gd name="connsiteX191" fmla="*/ 3610792 w 3692679"/>
                  <a:gd name="connsiteY191" fmla="*/ 2770495 h 4046561"/>
                  <a:gd name="connsiteX192" fmla="*/ 3624440 w 3692679"/>
                  <a:gd name="connsiteY192" fmla="*/ 2729552 h 4046561"/>
                  <a:gd name="connsiteX193" fmla="*/ 3631264 w 3692679"/>
                  <a:gd name="connsiteY193" fmla="*/ 2681785 h 4046561"/>
                  <a:gd name="connsiteX194" fmla="*/ 3638088 w 3692679"/>
                  <a:gd name="connsiteY194" fmla="*/ 2654489 h 4046561"/>
                  <a:gd name="connsiteX195" fmla="*/ 3644912 w 3692679"/>
                  <a:gd name="connsiteY195" fmla="*/ 2593074 h 4046561"/>
                  <a:gd name="connsiteX196" fmla="*/ 3658559 w 3692679"/>
                  <a:gd name="connsiteY196" fmla="*/ 2483892 h 4046561"/>
                  <a:gd name="connsiteX197" fmla="*/ 3665383 w 3692679"/>
                  <a:gd name="connsiteY197" fmla="*/ 2333767 h 4046561"/>
                  <a:gd name="connsiteX198" fmla="*/ 3672207 w 3692679"/>
                  <a:gd name="connsiteY198" fmla="*/ 2272352 h 4046561"/>
                  <a:gd name="connsiteX199" fmla="*/ 3692679 w 3692679"/>
                  <a:gd name="connsiteY199" fmla="*/ 1924334 h 4046561"/>
                  <a:gd name="connsiteX200" fmla="*/ 3685855 w 3692679"/>
                  <a:gd name="connsiteY200" fmla="*/ 1828800 h 4046561"/>
                  <a:gd name="connsiteX201" fmla="*/ 3665383 w 3692679"/>
                  <a:gd name="connsiteY201" fmla="*/ 1760561 h 4046561"/>
                  <a:gd name="connsiteX202" fmla="*/ 3658559 w 3692679"/>
                  <a:gd name="connsiteY202" fmla="*/ 1726442 h 4046561"/>
                  <a:gd name="connsiteX203" fmla="*/ 3651735 w 3692679"/>
                  <a:gd name="connsiteY203" fmla="*/ 1705970 h 4046561"/>
                  <a:gd name="connsiteX204" fmla="*/ 3644912 w 3692679"/>
                  <a:gd name="connsiteY204" fmla="*/ 1726442 h 4046561"/>
                  <a:gd name="connsiteX205" fmla="*/ 3631264 w 3692679"/>
                  <a:gd name="connsiteY205" fmla="*/ 1746913 h 4046561"/>
                  <a:gd name="connsiteX206" fmla="*/ 3597144 w 3692679"/>
                  <a:gd name="connsiteY206" fmla="*/ 1801504 h 4046561"/>
                  <a:gd name="connsiteX207" fmla="*/ 3590321 w 3692679"/>
                  <a:gd name="connsiteY207" fmla="*/ 1821976 h 4046561"/>
                  <a:gd name="connsiteX208" fmla="*/ 3549377 w 3692679"/>
                  <a:gd name="connsiteY208" fmla="*/ 1842448 h 4046561"/>
                  <a:gd name="connsiteX209" fmla="*/ 3501610 w 3692679"/>
                  <a:gd name="connsiteY209" fmla="*/ 1862919 h 4046561"/>
                  <a:gd name="connsiteX210" fmla="*/ 3378780 w 3692679"/>
                  <a:gd name="connsiteY210" fmla="*/ 1835624 h 4046561"/>
                  <a:gd name="connsiteX211" fmla="*/ 3303856 w 3692679"/>
                  <a:gd name="connsiteY211" fmla="*/ 1822129 h 4046561"/>
                  <a:gd name="connsiteX212" fmla="*/ 3310679 w 3692679"/>
                  <a:gd name="connsiteY212" fmla="*/ 1603747 h 4046561"/>
                  <a:gd name="connsiteX213" fmla="*/ 3324329 w 3692679"/>
                  <a:gd name="connsiteY213" fmla="*/ 1562800 h 4046561"/>
                  <a:gd name="connsiteX214" fmla="*/ 3331013 w 3692679"/>
                  <a:gd name="connsiteY214" fmla="*/ 1460310 h 4046561"/>
                  <a:gd name="connsiteX215" fmla="*/ 3303718 w 3692679"/>
                  <a:gd name="connsiteY215" fmla="*/ 1398895 h 4046561"/>
                  <a:gd name="connsiteX216" fmla="*/ 3296894 w 3692679"/>
                  <a:gd name="connsiteY216" fmla="*/ 1378424 h 4046561"/>
                  <a:gd name="connsiteX217" fmla="*/ 3290070 w 3692679"/>
                  <a:gd name="connsiteY217" fmla="*/ 1357952 h 4046561"/>
                  <a:gd name="connsiteX218" fmla="*/ 3071706 w 3692679"/>
                  <a:gd name="connsiteY218" fmla="*/ 1330657 h 4046561"/>
                  <a:gd name="connsiteX219" fmla="*/ 2846518 w 3692679"/>
                  <a:gd name="connsiteY219" fmla="*/ 1337480 h 4046561"/>
                  <a:gd name="connsiteX220" fmla="*/ 2826046 w 3692679"/>
                  <a:gd name="connsiteY220" fmla="*/ 1351128 h 4046561"/>
                  <a:gd name="connsiteX221" fmla="*/ 2812398 w 3692679"/>
                  <a:gd name="connsiteY221" fmla="*/ 1392071 h 4046561"/>
                  <a:gd name="connsiteX222" fmla="*/ 2805574 w 3692679"/>
                  <a:gd name="connsiteY222" fmla="*/ 1419367 h 4046561"/>
                  <a:gd name="connsiteX223" fmla="*/ 2791927 w 3692679"/>
                  <a:gd name="connsiteY223" fmla="*/ 1473958 h 4046561"/>
                  <a:gd name="connsiteX224" fmla="*/ 2785103 w 3692679"/>
                  <a:gd name="connsiteY224" fmla="*/ 1521725 h 4046561"/>
                  <a:gd name="connsiteX225" fmla="*/ 2791927 w 3692679"/>
                  <a:gd name="connsiteY225" fmla="*/ 1705970 h 4046561"/>
                  <a:gd name="connsiteX226" fmla="*/ 2805574 w 3692679"/>
                  <a:gd name="connsiteY226" fmla="*/ 1808328 h 4046561"/>
                  <a:gd name="connsiteX227" fmla="*/ 2798750 w 3692679"/>
                  <a:gd name="connsiteY227" fmla="*/ 1835624 h 4046561"/>
                  <a:gd name="connsiteX228" fmla="*/ 2737335 w 3692679"/>
                  <a:gd name="connsiteY228" fmla="*/ 1828800 h 4046561"/>
                  <a:gd name="connsiteX229" fmla="*/ 2614506 w 3692679"/>
                  <a:gd name="connsiteY229" fmla="*/ 1821976 h 4046561"/>
                  <a:gd name="connsiteX230" fmla="*/ 2348374 w 3692679"/>
                  <a:gd name="connsiteY230" fmla="*/ 1808328 h 4046561"/>
                  <a:gd name="connsiteX231" fmla="*/ 2225638 w 3692679"/>
                  <a:gd name="connsiteY231" fmla="*/ 1815305 h 4046561"/>
                  <a:gd name="connsiteX232" fmla="*/ 2150573 w 3692679"/>
                  <a:gd name="connsiteY232" fmla="*/ 1815305 h 4046561"/>
                  <a:gd name="connsiteX233" fmla="*/ 1979968 w 3692679"/>
                  <a:gd name="connsiteY233" fmla="*/ 1808480 h 4046561"/>
                  <a:gd name="connsiteX234" fmla="*/ 1918470 w 3692679"/>
                  <a:gd name="connsiteY234" fmla="*/ 1753737 h 4046561"/>
                  <a:gd name="connsiteX235" fmla="*/ 1877527 w 3692679"/>
                  <a:gd name="connsiteY235" fmla="*/ 1692322 h 4046561"/>
                  <a:gd name="connsiteX236" fmla="*/ 1863879 w 3692679"/>
                  <a:gd name="connsiteY236" fmla="*/ 1671851 h 4046561"/>
                  <a:gd name="connsiteX237" fmla="*/ 1822935 w 3692679"/>
                  <a:gd name="connsiteY237" fmla="*/ 1630907 h 4046561"/>
                  <a:gd name="connsiteX238" fmla="*/ 1775168 w 3692679"/>
                  <a:gd name="connsiteY238" fmla="*/ 1576316 h 4046561"/>
                  <a:gd name="connsiteX239" fmla="*/ 1720577 w 3692679"/>
                  <a:gd name="connsiteY239" fmla="*/ 1514901 h 4046561"/>
                  <a:gd name="connsiteX240" fmla="*/ 1679634 w 3692679"/>
                  <a:gd name="connsiteY240" fmla="*/ 1487606 h 4046561"/>
                  <a:gd name="connsiteX241" fmla="*/ 1618219 w 3692679"/>
                  <a:gd name="connsiteY241" fmla="*/ 1439839 h 4046561"/>
                  <a:gd name="connsiteX242" fmla="*/ 1577276 w 3692679"/>
                  <a:gd name="connsiteY242" fmla="*/ 1398895 h 4046561"/>
                  <a:gd name="connsiteX243" fmla="*/ 1536333 w 3692679"/>
                  <a:gd name="connsiteY243" fmla="*/ 1371600 h 4046561"/>
                  <a:gd name="connsiteX244" fmla="*/ 1488565 w 3692679"/>
                  <a:gd name="connsiteY244" fmla="*/ 1310185 h 4046561"/>
                  <a:gd name="connsiteX245" fmla="*/ 1468094 w 3692679"/>
                  <a:gd name="connsiteY245" fmla="*/ 1289713 h 4046561"/>
                  <a:gd name="connsiteX246" fmla="*/ 1447622 w 3692679"/>
                  <a:gd name="connsiteY246" fmla="*/ 1282889 h 4046561"/>
                  <a:gd name="connsiteX247" fmla="*/ 1420327 w 3692679"/>
                  <a:gd name="connsiteY247" fmla="*/ 1248770 h 4046561"/>
                  <a:gd name="connsiteX248" fmla="*/ 1393031 w 3692679"/>
                  <a:gd name="connsiteY248" fmla="*/ 1214651 h 4046561"/>
                  <a:gd name="connsiteX249" fmla="*/ 1379383 w 3692679"/>
                  <a:gd name="connsiteY249" fmla="*/ 1194179 h 4046561"/>
                  <a:gd name="connsiteX250" fmla="*/ 1338440 w 3692679"/>
                  <a:gd name="connsiteY250" fmla="*/ 1153236 h 4046561"/>
                  <a:gd name="connsiteX251" fmla="*/ 1304321 w 3692679"/>
                  <a:gd name="connsiteY251" fmla="*/ 1125940 h 4046561"/>
                  <a:gd name="connsiteX252" fmla="*/ 1290673 w 3692679"/>
                  <a:gd name="connsiteY252" fmla="*/ 1098645 h 4046561"/>
                  <a:gd name="connsiteX253" fmla="*/ 1270201 w 3692679"/>
                  <a:gd name="connsiteY253" fmla="*/ 1084997 h 4046561"/>
                  <a:gd name="connsiteX254" fmla="*/ 1242906 w 3692679"/>
                  <a:gd name="connsiteY254" fmla="*/ 1064525 h 4046561"/>
                  <a:gd name="connsiteX255" fmla="*/ 1297551 w 3692679"/>
                  <a:gd name="connsiteY255" fmla="*/ 873530 h 4046561"/>
                  <a:gd name="connsiteX256" fmla="*/ 1345320 w 3692679"/>
                  <a:gd name="connsiteY256" fmla="*/ 743866 h 4046561"/>
                  <a:gd name="connsiteX257" fmla="*/ 1331672 w 3692679"/>
                  <a:gd name="connsiteY257" fmla="*/ 696095 h 4046561"/>
                  <a:gd name="connsiteX258" fmla="*/ 1249782 w 3692679"/>
                  <a:gd name="connsiteY258" fmla="*/ 696095 h 4046561"/>
                  <a:gd name="connsiteX259" fmla="*/ 1113344 w 3692679"/>
                  <a:gd name="connsiteY259" fmla="*/ 621082 h 4046561"/>
                  <a:gd name="connsiteX260" fmla="*/ 949519 w 3692679"/>
                  <a:gd name="connsiteY260" fmla="*/ 545956 h 4046561"/>
                  <a:gd name="connsiteX261" fmla="*/ 846197 w 3692679"/>
                  <a:gd name="connsiteY261" fmla="*/ 484536 h 4046561"/>
                  <a:gd name="connsiteX262" fmla="*/ 772090 w 3692679"/>
                  <a:gd name="connsiteY262" fmla="*/ 450415 h 4046561"/>
                  <a:gd name="connsiteX263" fmla="*/ 717496 w 3692679"/>
                  <a:gd name="connsiteY263" fmla="*/ 429940 h 4046561"/>
                  <a:gd name="connsiteX264" fmla="*/ 662904 w 3692679"/>
                  <a:gd name="connsiteY264" fmla="*/ 388994 h 4046561"/>
                  <a:gd name="connsiteX265" fmla="*/ 642430 w 3692679"/>
                  <a:gd name="connsiteY265" fmla="*/ 375345 h 4046561"/>
                  <a:gd name="connsiteX266" fmla="*/ 574189 w 3692679"/>
                  <a:gd name="connsiteY266" fmla="*/ 368521 h 4046561"/>
                  <a:gd name="connsiteX267" fmla="*/ 560564 w 3692679"/>
                  <a:gd name="connsiteY267" fmla="*/ 354900 h 4046561"/>
                  <a:gd name="connsiteX268" fmla="*/ 669728 w 3692679"/>
                  <a:gd name="connsiteY268" fmla="*/ 163787 h 4046561"/>
                  <a:gd name="connsiteX269" fmla="*/ 642457 w 3692679"/>
                  <a:gd name="connsiteY269" fmla="*/ 109204 h 4046561"/>
                  <a:gd name="connsiteX270" fmla="*/ 581060 w 3692679"/>
                  <a:gd name="connsiteY270" fmla="*/ 68261 h 4046561"/>
                  <a:gd name="connsiteX271" fmla="*/ 512772 w 3692679"/>
                  <a:gd name="connsiteY271" fmla="*/ 34122 h 4046561"/>
                  <a:gd name="connsiteX272" fmla="*/ 451335 w 3692679"/>
                  <a:gd name="connsiteY272" fmla="*/ 27295 h 4046561"/>
                  <a:gd name="connsiteX273" fmla="*/ 444512 w 3692679"/>
                  <a:gd name="connsiteY273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40547 w 3692679"/>
                  <a:gd name="connsiteY56" fmla="*/ 1910686 h 4046561"/>
                  <a:gd name="connsiteX57" fmla="*/ 1161019 w 3692679"/>
                  <a:gd name="connsiteY57" fmla="*/ 1924334 h 4046561"/>
                  <a:gd name="connsiteX58" fmla="*/ 1181491 w 3692679"/>
                  <a:gd name="connsiteY58" fmla="*/ 1944806 h 4046561"/>
                  <a:gd name="connsiteX59" fmla="*/ 1201962 w 3692679"/>
                  <a:gd name="connsiteY59" fmla="*/ 1951630 h 4046561"/>
                  <a:gd name="connsiteX60" fmla="*/ 1236082 w 3692679"/>
                  <a:gd name="connsiteY60" fmla="*/ 1985749 h 4046561"/>
                  <a:gd name="connsiteX61" fmla="*/ 1249730 w 3692679"/>
                  <a:gd name="connsiteY61" fmla="*/ 2006221 h 4046561"/>
                  <a:gd name="connsiteX62" fmla="*/ 1270201 w 3692679"/>
                  <a:gd name="connsiteY62" fmla="*/ 2047164 h 4046561"/>
                  <a:gd name="connsiteX63" fmla="*/ 1277025 w 3692679"/>
                  <a:gd name="connsiteY63" fmla="*/ 2067636 h 4046561"/>
                  <a:gd name="connsiteX64" fmla="*/ 1304321 w 3692679"/>
                  <a:gd name="connsiteY64" fmla="*/ 2108579 h 4046561"/>
                  <a:gd name="connsiteX65" fmla="*/ 1324792 w 3692679"/>
                  <a:gd name="connsiteY65" fmla="*/ 2149522 h 4046561"/>
                  <a:gd name="connsiteX66" fmla="*/ 1331616 w 3692679"/>
                  <a:gd name="connsiteY66" fmla="*/ 2169994 h 4046561"/>
                  <a:gd name="connsiteX67" fmla="*/ 1352088 w 3692679"/>
                  <a:gd name="connsiteY67" fmla="*/ 2183642 h 4046561"/>
                  <a:gd name="connsiteX68" fmla="*/ 1358912 w 3692679"/>
                  <a:gd name="connsiteY68" fmla="*/ 2204113 h 4046561"/>
                  <a:gd name="connsiteX69" fmla="*/ 1379383 w 3692679"/>
                  <a:gd name="connsiteY69" fmla="*/ 2210937 h 4046561"/>
                  <a:gd name="connsiteX70" fmla="*/ 1420327 w 3692679"/>
                  <a:gd name="connsiteY70" fmla="*/ 2238233 h 4046561"/>
                  <a:gd name="connsiteX71" fmla="*/ 1440798 w 3692679"/>
                  <a:gd name="connsiteY71" fmla="*/ 2245057 h 4046561"/>
                  <a:gd name="connsiteX72" fmla="*/ 1502213 w 3692679"/>
                  <a:gd name="connsiteY72" fmla="*/ 2279176 h 4046561"/>
                  <a:gd name="connsiteX73" fmla="*/ 1563628 w 3692679"/>
                  <a:gd name="connsiteY73" fmla="*/ 2320119 h 4046561"/>
                  <a:gd name="connsiteX74" fmla="*/ 1584100 w 3692679"/>
                  <a:gd name="connsiteY74" fmla="*/ 2333767 h 4046561"/>
                  <a:gd name="connsiteX75" fmla="*/ 1604571 w 3692679"/>
                  <a:gd name="connsiteY75" fmla="*/ 2340591 h 4046561"/>
                  <a:gd name="connsiteX76" fmla="*/ 1618219 w 3692679"/>
                  <a:gd name="connsiteY76" fmla="*/ 2361063 h 4046561"/>
                  <a:gd name="connsiteX77" fmla="*/ 1638691 w 3692679"/>
                  <a:gd name="connsiteY77" fmla="*/ 2367886 h 4046561"/>
                  <a:gd name="connsiteX78" fmla="*/ 1679634 w 3692679"/>
                  <a:gd name="connsiteY78" fmla="*/ 2395182 h 4046561"/>
                  <a:gd name="connsiteX79" fmla="*/ 1700106 w 3692679"/>
                  <a:gd name="connsiteY79" fmla="*/ 2408830 h 4046561"/>
                  <a:gd name="connsiteX80" fmla="*/ 1727401 w 3692679"/>
                  <a:gd name="connsiteY80" fmla="*/ 2429301 h 4046561"/>
                  <a:gd name="connsiteX81" fmla="*/ 1768344 w 3692679"/>
                  <a:gd name="connsiteY81" fmla="*/ 2456597 h 4046561"/>
                  <a:gd name="connsiteX82" fmla="*/ 1829759 w 3692679"/>
                  <a:gd name="connsiteY82" fmla="*/ 2497540 h 4046561"/>
                  <a:gd name="connsiteX83" fmla="*/ 1850231 w 3692679"/>
                  <a:gd name="connsiteY83" fmla="*/ 2511188 h 4046561"/>
                  <a:gd name="connsiteX84" fmla="*/ 1870703 w 3692679"/>
                  <a:gd name="connsiteY84" fmla="*/ 2531660 h 4046561"/>
                  <a:gd name="connsiteX85" fmla="*/ 1891174 w 3692679"/>
                  <a:gd name="connsiteY85" fmla="*/ 2538483 h 4046561"/>
                  <a:gd name="connsiteX86" fmla="*/ 1938941 w 3692679"/>
                  <a:gd name="connsiteY86" fmla="*/ 2572603 h 4046561"/>
                  <a:gd name="connsiteX87" fmla="*/ 1979885 w 3692679"/>
                  <a:gd name="connsiteY87" fmla="*/ 2599898 h 4046561"/>
                  <a:gd name="connsiteX88" fmla="*/ 2020828 w 3692679"/>
                  <a:gd name="connsiteY88" fmla="*/ 2627194 h 4046561"/>
                  <a:gd name="connsiteX89" fmla="*/ 2061771 w 3692679"/>
                  <a:gd name="connsiteY89" fmla="*/ 2640842 h 4046561"/>
                  <a:gd name="connsiteX90" fmla="*/ 2102715 w 3692679"/>
                  <a:gd name="connsiteY90" fmla="*/ 2654489 h 4046561"/>
                  <a:gd name="connsiteX91" fmla="*/ 2123186 w 3692679"/>
                  <a:gd name="connsiteY91" fmla="*/ 2661313 h 4046561"/>
                  <a:gd name="connsiteX92" fmla="*/ 2150482 w 3692679"/>
                  <a:gd name="connsiteY92" fmla="*/ 2668137 h 4046561"/>
                  <a:gd name="connsiteX93" fmla="*/ 2170953 w 3692679"/>
                  <a:gd name="connsiteY93" fmla="*/ 2674961 h 4046561"/>
                  <a:gd name="connsiteX94" fmla="*/ 2211897 w 3692679"/>
                  <a:gd name="connsiteY94" fmla="*/ 2681785 h 4046561"/>
                  <a:gd name="connsiteX95" fmla="*/ 2280135 w 3692679"/>
                  <a:gd name="connsiteY95" fmla="*/ 2702257 h 4046561"/>
                  <a:gd name="connsiteX96" fmla="*/ 2321079 w 3692679"/>
                  <a:gd name="connsiteY96" fmla="*/ 2715904 h 4046561"/>
                  <a:gd name="connsiteX97" fmla="*/ 2362022 w 3692679"/>
                  <a:gd name="connsiteY97" fmla="*/ 2729552 h 4046561"/>
                  <a:gd name="connsiteX98" fmla="*/ 2382494 w 3692679"/>
                  <a:gd name="connsiteY98" fmla="*/ 2736376 h 4046561"/>
                  <a:gd name="connsiteX99" fmla="*/ 2402965 w 3692679"/>
                  <a:gd name="connsiteY99" fmla="*/ 2750024 h 4046561"/>
                  <a:gd name="connsiteX100" fmla="*/ 2423437 w 3692679"/>
                  <a:gd name="connsiteY100" fmla="*/ 2756848 h 4046561"/>
                  <a:gd name="connsiteX101" fmla="*/ 2464380 w 3692679"/>
                  <a:gd name="connsiteY101" fmla="*/ 2784143 h 4046561"/>
                  <a:gd name="connsiteX102" fmla="*/ 2525795 w 3692679"/>
                  <a:gd name="connsiteY102" fmla="*/ 2825086 h 4046561"/>
                  <a:gd name="connsiteX103" fmla="*/ 2546267 w 3692679"/>
                  <a:gd name="connsiteY103" fmla="*/ 2838734 h 4046561"/>
                  <a:gd name="connsiteX104" fmla="*/ 2573562 w 3692679"/>
                  <a:gd name="connsiteY104" fmla="*/ 2852382 h 4046561"/>
                  <a:gd name="connsiteX105" fmla="*/ 2614506 w 3692679"/>
                  <a:gd name="connsiteY105" fmla="*/ 2879677 h 4046561"/>
                  <a:gd name="connsiteX106" fmla="*/ 2634977 w 3692679"/>
                  <a:gd name="connsiteY106" fmla="*/ 2900149 h 4046561"/>
                  <a:gd name="connsiteX107" fmla="*/ 2655449 w 3692679"/>
                  <a:gd name="connsiteY107" fmla="*/ 2913797 h 4046561"/>
                  <a:gd name="connsiteX108" fmla="*/ 2662273 w 3692679"/>
                  <a:gd name="connsiteY108" fmla="*/ 2934268 h 4046561"/>
                  <a:gd name="connsiteX109" fmla="*/ 2675921 w 3692679"/>
                  <a:gd name="connsiteY109" fmla="*/ 2954740 h 4046561"/>
                  <a:gd name="connsiteX110" fmla="*/ 2696392 w 3692679"/>
                  <a:gd name="connsiteY110" fmla="*/ 2995683 h 4046561"/>
                  <a:gd name="connsiteX111" fmla="*/ 2703216 w 3692679"/>
                  <a:gd name="connsiteY111" fmla="*/ 3016155 h 4046561"/>
                  <a:gd name="connsiteX112" fmla="*/ 2723688 w 3692679"/>
                  <a:gd name="connsiteY112" fmla="*/ 3057098 h 4046561"/>
                  <a:gd name="connsiteX113" fmla="*/ 2716864 w 3692679"/>
                  <a:gd name="connsiteY113" fmla="*/ 3118513 h 4046561"/>
                  <a:gd name="connsiteX114" fmla="*/ 2703216 w 3692679"/>
                  <a:gd name="connsiteY114" fmla="*/ 3166280 h 4046561"/>
                  <a:gd name="connsiteX115" fmla="*/ 2696392 w 3692679"/>
                  <a:gd name="connsiteY115" fmla="*/ 3193576 h 4046561"/>
                  <a:gd name="connsiteX116" fmla="*/ 2682744 w 3692679"/>
                  <a:gd name="connsiteY116" fmla="*/ 3234519 h 4046561"/>
                  <a:gd name="connsiteX117" fmla="*/ 2669097 w 3692679"/>
                  <a:gd name="connsiteY117" fmla="*/ 3254991 h 4046561"/>
                  <a:gd name="connsiteX118" fmla="*/ 2662273 w 3692679"/>
                  <a:gd name="connsiteY118" fmla="*/ 3275463 h 4046561"/>
                  <a:gd name="connsiteX119" fmla="*/ 2641801 w 3692679"/>
                  <a:gd name="connsiteY119" fmla="*/ 3295934 h 4046561"/>
                  <a:gd name="connsiteX120" fmla="*/ 2594034 w 3692679"/>
                  <a:gd name="connsiteY120" fmla="*/ 3323230 h 4046561"/>
                  <a:gd name="connsiteX121" fmla="*/ 2634977 w 3692679"/>
                  <a:gd name="connsiteY121" fmla="*/ 3357349 h 4046561"/>
                  <a:gd name="connsiteX122" fmla="*/ 2655449 w 3692679"/>
                  <a:gd name="connsiteY122" fmla="*/ 3364173 h 4046561"/>
                  <a:gd name="connsiteX123" fmla="*/ 2675921 w 3692679"/>
                  <a:gd name="connsiteY123" fmla="*/ 3377821 h 4046561"/>
                  <a:gd name="connsiteX124" fmla="*/ 2696392 w 3692679"/>
                  <a:gd name="connsiteY124" fmla="*/ 3384645 h 4046561"/>
                  <a:gd name="connsiteX125" fmla="*/ 2757807 w 3692679"/>
                  <a:gd name="connsiteY125" fmla="*/ 3418764 h 4046561"/>
                  <a:gd name="connsiteX126" fmla="*/ 2778279 w 3692679"/>
                  <a:gd name="connsiteY126" fmla="*/ 3432412 h 4046561"/>
                  <a:gd name="connsiteX127" fmla="*/ 2798750 w 3692679"/>
                  <a:gd name="connsiteY127" fmla="*/ 3439236 h 4046561"/>
                  <a:gd name="connsiteX128" fmla="*/ 2839694 w 3692679"/>
                  <a:gd name="connsiteY128" fmla="*/ 3466531 h 4046561"/>
                  <a:gd name="connsiteX129" fmla="*/ 2880637 w 3692679"/>
                  <a:gd name="connsiteY129" fmla="*/ 3480179 h 4046561"/>
                  <a:gd name="connsiteX130" fmla="*/ 2921580 w 3692679"/>
                  <a:gd name="connsiteY130" fmla="*/ 3500651 h 4046561"/>
                  <a:gd name="connsiteX131" fmla="*/ 2948876 w 3692679"/>
                  <a:gd name="connsiteY131" fmla="*/ 3493827 h 4046561"/>
                  <a:gd name="connsiteX132" fmla="*/ 2969347 w 3692679"/>
                  <a:gd name="connsiteY132" fmla="*/ 3480179 h 4046561"/>
                  <a:gd name="connsiteX133" fmla="*/ 2989819 w 3692679"/>
                  <a:gd name="connsiteY133" fmla="*/ 3473355 h 4046561"/>
                  <a:gd name="connsiteX134" fmla="*/ 3023938 w 3692679"/>
                  <a:gd name="connsiteY134" fmla="*/ 3446060 h 4046561"/>
                  <a:gd name="connsiteX135" fmla="*/ 3064882 w 3692679"/>
                  <a:gd name="connsiteY135" fmla="*/ 3411940 h 4046561"/>
                  <a:gd name="connsiteX136" fmla="*/ 3071706 w 3692679"/>
                  <a:gd name="connsiteY136" fmla="*/ 3391468 h 4046561"/>
                  <a:gd name="connsiteX137" fmla="*/ 3092177 w 3692679"/>
                  <a:gd name="connsiteY137" fmla="*/ 3370997 h 4046561"/>
                  <a:gd name="connsiteX138" fmla="*/ 3105825 w 3692679"/>
                  <a:gd name="connsiteY138" fmla="*/ 3350525 h 4046561"/>
                  <a:gd name="connsiteX139" fmla="*/ 3119473 w 3692679"/>
                  <a:gd name="connsiteY139" fmla="*/ 3370997 h 4046561"/>
                  <a:gd name="connsiteX140" fmla="*/ 3126297 w 3692679"/>
                  <a:gd name="connsiteY140" fmla="*/ 3391468 h 4046561"/>
                  <a:gd name="connsiteX141" fmla="*/ 3167240 w 3692679"/>
                  <a:gd name="connsiteY141" fmla="*/ 3418764 h 4046561"/>
                  <a:gd name="connsiteX142" fmla="*/ 3187712 w 3692679"/>
                  <a:gd name="connsiteY142" fmla="*/ 3432412 h 4046561"/>
                  <a:gd name="connsiteX143" fmla="*/ 3228655 w 3692679"/>
                  <a:gd name="connsiteY143" fmla="*/ 3405116 h 4046561"/>
                  <a:gd name="connsiteX144" fmla="*/ 3242303 w 3692679"/>
                  <a:gd name="connsiteY144" fmla="*/ 3425588 h 4046561"/>
                  <a:gd name="connsiteX145" fmla="*/ 3283246 w 3692679"/>
                  <a:gd name="connsiteY145" fmla="*/ 3459707 h 4046561"/>
                  <a:gd name="connsiteX146" fmla="*/ 3310541 w 3692679"/>
                  <a:gd name="connsiteY146" fmla="*/ 3500651 h 4046561"/>
                  <a:gd name="connsiteX147" fmla="*/ 3296894 w 3692679"/>
                  <a:gd name="connsiteY147" fmla="*/ 3521122 h 4046561"/>
                  <a:gd name="connsiteX148" fmla="*/ 3283246 w 3692679"/>
                  <a:gd name="connsiteY148" fmla="*/ 3562066 h 4046561"/>
                  <a:gd name="connsiteX149" fmla="*/ 3269598 w 3692679"/>
                  <a:gd name="connsiteY149" fmla="*/ 3582537 h 4046561"/>
                  <a:gd name="connsiteX150" fmla="*/ 3262774 w 3692679"/>
                  <a:gd name="connsiteY150" fmla="*/ 3603009 h 4046561"/>
                  <a:gd name="connsiteX151" fmla="*/ 3290070 w 3692679"/>
                  <a:gd name="connsiteY151" fmla="*/ 3650776 h 4046561"/>
                  <a:gd name="connsiteX152" fmla="*/ 3310541 w 3692679"/>
                  <a:gd name="connsiteY152" fmla="*/ 3664424 h 4046561"/>
                  <a:gd name="connsiteX153" fmla="*/ 3351485 w 3692679"/>
                  <a:gd name="connsiteY153" fmla="*/ 3691719 h 4046561"/>
                  <a:gd name="connsiteX154" fmla="*/ 3371956 w 3692679"/>
                  <a:gd name="connsiteY154" fmla="*/ 3705367 h 4046561"/>
                  <a:gd name="connsiteX155" fmla="*/ 3378780 w 3692679"/>
                  <a:gd name="connsiteY155" fmla="*/ 3725839 h 4046561"/>
                  <a:gd name="connsiteX156" fmla="*/ 3392428 w 3692679"/>
                  <a:gd name="connsiteY156" fmla="*/ 3746310 h 4046561"/>
                  <a:gd name="connsiteX157" fmla="*/ 3412900 w 3692679"/>
                  <a:gd name="connsiteY157" fmla="*/ 3814549 h 4046561"/>
                  <a:gd name="connsiteX158" fmla="*/ 3426547 w 3692679"/>
                  <a:gd name="connsiteY158" fmla="*/ 3903260 h 4046561"/>
                  <a:gd name="connsiteX159" fmla="*/ 3460667 w 3692679"/>
                  <a:gd name="connsiteY159" fmla="*/ 3937379 h 4046561"/>
                  <a:gd name="connsiteX160" fmla="*/ 3501610 w 3692679"/>
                  <a:gd name="connsiteY160" fmla="*/ 3978322 h 4046561"/>
                  <a:gd name="connsiteX161" fmla="*/ 3542553 w 3692679"/>
                  <a:gd name="connsiteY161" fmla="*/ 4012442 h 4046561"/>
                  <a:gd name="connsiteX162" fmla="*/ 3583497 w 3692679"/>
                  <a:gd name="connsiteY162" fmla="*/ 4046561 h 4046561"/>
                  <a:gd name="connsiteX163" fmla="*/ 3603968 w 3692679"/>
                  <a:gd name="connsiteY163" fmla="*/ 4005618 h 4046561"/>
                  <a:gd name="connsiteX164" fmla="*/ 3590321 w 3692679"/>
                  <a:gd name="connsiteY164" fmla="*/ 3957851 h 4046561"/>
                  <a:gd name="connsiteX165" fmla="*/ 3576673 w 3692679"/>
                  <a:gd name="connsiteY165" fmla="*/ 3910083 h 4046561"/>
                  <a:gd name="connsiteX166" fmla="*/ 3563025 w 3692679"/>
                  <a:gd name="connsiteY166" fmla="*/ 3889612 h 4046561"/>
                  <a:gd name="connsiteX167" fmla="*/ 3535730 w 3692679"/>
                  <a:gd name="connsiteY167" fmla="*/ 3828197 h 4046561"/>
                  <a:gd name="connsiteX168" fmla="*/ 3515258 w 3692679"/>
                  <a:gd name="connsiteY168" fmla="*/ 3780430 h 4046561"/>
                  <a:gd name="connsiteX169" fmla="*/ 3501610 w 3692679"/>
                  <a:gd name="connsiteY169" fmla="*/ 3759958 h 4046561"/>
                  <a:gd name="connsiteX170" fmla="*/ 3487962 w 3692679"/>
                  <a:gd name="connsiteY170" fmla="*/ 3719015 h 4046561"/>
                  <a:gd name="connsiteX171" fmla="*/ 3474315 w 3692679"/>
                  <a:gd name="connsiteY171" fmla="*/ 3678071 h 4046561"/>
                  <a:gd name="connsiteX172" fmla="*/ 3467491 w 3692679"/>
                  <a:gd name="connsiteY172" fmla="*/ 3650776 h 4046561"/>
                  <a:gd name="connsiteX173" fmla="*/ 3447019 w 3692679"/>
                  <a:gd name="connsiteY173" fmla="*/ 3589361 h 4046561"/>
                  <a:gd name="connsiteX174" fmla="*/ 3433371 w 3692679"/>
                  <a:gd name="connsiteY174" fmla="*/ 3541594 h 4046561"/>
                  <a:gd name="connsiteX175" fmla="*/ 3419724 w 3692679"/>
                  <a:gd name="connsiteY175" fmla="*/ 3411940 h 4046561"/>
                  <a:gd name="connsiteX176" fmla="*/ 3426547 w 3692679"/>
                  <a:gd name="connsiteY176" fmla="*/ 3309582 h 4046561"/>
                  <a:gd name="connsiteX177" fmla="*/ 3433371 w 3692679"/>
                  <a:gd name="connsiteY177" fmla="*/ 3282286 h 4046561"/>
                  <a:gd name="connsiteX178" fmla="*/ 3447019 w 3692679"/>
                  <a:gd name="connsiteY178" fmla="*/ 3241343 h 4046561"/>
                  <a:gd name="connsiteX179" fmla="*/ 3453843 w 3692679"/>
                  <a:gd name="connsiteY179" fmla="*/ 3220871 h 4046561"/>
                  <a:gd name="connsiteX180" fmla="*/ 3467491 w 3692679"/>
                  <a:gd name="connsiteY180" fmla="*/ 3200400 h 4046561"/>
                  <a:gd name="connsiteX181" fmla="*/ 3481138 w 3692679"/>
                  <a:gd name="connsiteY181" fmla="*/ 3159457 h 4046561"/>
                  <a:gd name="connsiteX182" fmla="*/ 3494786 w 3692679"/>
                  <a:gd name="connsiteY182" fmla="*/ 3138985 h 4046561"/>
                  <a:gd name="connsiteX183" fmla="*/ 3508434 w 3692679"/>
                  <a:gd name="connsiteY183" fmla="*/ 3098042 h 4046561"/>
                  <a:gd name="connsiteX184" fmla="*/ 3522082 w 3692679"/>
                  <a:gd name="connsiteY184" fmla="*/ 3057098 h 4046561"/>
                  <a:gd name="connsiteX185" fmla="*/ 3528906 w 3692679"/>
                  <a:gd name="connsiteY185" fmla="*/ 3036627 h 4046561"/>
                  <a:gd name="connsiteX186" fmla="*/ 3535730 w 3692679"/>
                  <a:gd name="connsiteY186" fmla="*/ 3009331 h 4046561"/>
                  <a:gd name="connsiteX187" fmla="*/ 3549377 w 3692679"/>
                  <a:gd name="connsiteY187" fmla="*/ 2968388 h 4046561"/>
                  <a:gd name="connsiteX188" fmla="*/ 3576673 w 3692679"/>
                  <a:gd name="connsiteY188" fmla="*/ 2886501 h 4046561"/>
                  <a:gd name="connsiteX189" fmla="*/ 3590321 w 3692679"/>
                  <a:gd name="connsiteY189" fmla="*/ 2838734 h 4046561"/>
                  <a:gd name="connsiteX190" fmla="*/ 3603968 w 3692679"/>
                  <a:gd name="connsiteY190" fmla="*/ 2797791 h 4046561"/>
                  <a:gd name="connsiteX191" fmla="*/ 3610792 w 3692679"/>
                  <a:gd name="connsiteY191" fmla="*/ 2770495 h 4046561"/>
                  <a:gd name="connsiteX192" fmla="*/ 3624440 w 3692679"/>
                  <a:gd name="connsiteY192" fmla="*/ 2729552 h 4046561"/>
                  <a:gd name="connsiteX193" fmla="*/ 3631264 w 3692679"/>
                  <a:gd name="connsiteY193" fmla="*/ 2681785 h 4046561"/>
                  <a:gd name="connsiteX194" fmla="*/ 3638088 w 3692679"/>
                  <a:gd name="connsiteY194" fmla="*/ 2654489 h 4046561"/>
                  <a:gd name="connsiteX195" fmla="*/ 3644912 w 3692679"/>
                  <a:gd name="connsiteY195" fmla="*/ 2593074 h 4046561"/>
                  <a:gd name="connsiteX196" fmla="*/ 3658559 w 3692679"/>
                  <a:gd name="connsiteY196" fmla="*/ 2483892 h 4046561"/>
                  <a:gd name="connsiteX197" fmla="*/ 3665383 w 3692679"/>
                  <a:gd name="connsiteY197" fmla="*/ 2333767 h 4046561"/>
                  <a:gd name="connsiteX198" fmla="*/ 3672207 w 3692679"/>
                  <a:gd name="connsiteY198" fmla="*/ 2272352 h 4046561"/>
                  <a:gd name="connsiteX199" fmla="*/ 3692679 w 3692679"/>
                  <a:gd name="connsiteY199" fmla="*/ 1924334 h 4046561"/>
                  <a:gd name="connsiteX200" fmla="*/ 3685855 w 3692679"/>
                  <a:gd name="connsiteY200" fmla="*/ 1828800 h 4046561"/>
                  <a:gd name="connsiteX201" fmla="*/ 3665383 w 3692679"/>
                  <a:gd name="connsiteY201" fmla="*/ 1760561 h 4046561"/>
                  <a:gd name="connsiteX202" fmla="*/ 3658559 w 3692679"/>
                  <a:gd name="connsiteY202" fmla="*/ 1726442 h 4046561"/>
                  <a:gd name="connsiteX203" fmla="*/ 3651735 w 3692679"/>
                  <a:gd name="connsiteY203" fmla="*/ 1705970 h 4046561"/>
                  <a:gd name="connsiteX204" fmla="*/ 3644912 w 3692679"/>
                  <a:gd name="connsiteY204" fmla="*/ 1726442 h 4046561"/>
                  <a:gd name="connsiteX205" fmla="*/ 3631264 w 3692679"/>
                  <a:gd name="connsiteY205" fmla="*/ 1746913 h 4046561"/>
                  <a:gd name="connsiteX206" fmla="*/ 3597144 w 3692679"/>
                  <a:gd name="connsiteY206" fmla="*/ 1801504 h 4046561"/>
                  <a:gd name="connsiteX207" fmla="*/ 3590321 w 3692679"/>
                  <a:gd name="connsiteY207" fmla="*/ 1821976 h 4046561"/>
                  <a:gd name="connsiteX208" fmla="*/ 3549377 w 3692679"/>
                  <a:gd name="connsiteY208" fmla="*/ 1842448 h 4046561"/>
                  <a:gd name="connsiteX209" fmla="*/ 3501610 w 3692679"/>
                  <a:gd name="connsiteY209" fmla="*/ 1862919 h 4046561"/>
                  <a:gd name="connsiteX210" fmla="*/ 3378780 w 3692679"/>
                  <a:gd name="connsiteY210" fmla="*/ 1835624 h 4046561"/>
                  <a:gd name="connsiteX211" fmla="*/ 3303856 w 3692679"/>
                  <a:gd name="connsiteY211" fmla="*/ 1822129 h 4046561"/>
                  <a:gd name="connsiteX212" fmla="*/ 3310679 w 3692679"/>
                  <a:gd name="connsiteY212" fmla="*/ 1603747 h 4046561"/>
                  <a:gd name="connsiteX213" fmla="*/ 3324329 w 3692679"/>
                  <a:gd name="connsiteY213" fmla="*/ 1562800 h 4046561"/>
                  <a:gd name="connsiteX214" fmla="*/ 3331013 w 3692679"/>
                  <a:gd name="connsiteY214" fmla="*/ 1460310 h 4046561"/>
                  <a:gd name="connsiteX215" fmla="*/ 3303718 w 3692679"/>
                  <a:gd name="connsiteY215" fmla="*/ 1398895 h 4046561"/>
                  <a:gd name="connsiteX216" fmla="*/ 3296894 w 3692679"/>
                  <a:gd name="connsiteY216" fmla="*/ 1378424 h 4046561"/>
                  <a:gd name="connsiteX217" fmla="*/ 3290070 w 3692679"/>
                  <a:gd name="connsiteY217" fmla="*/ 1357952 h 4046561"/>
                  <a:gd name="connsiteX218" fmla="*/ 3071706 w 3692679"/>
                  <a:gd name="connsiteY218" fmla="*/ 1330657 h 4046561"/>
                  <a:gd name="connsiteX219" fmla="*/ 2846518 w 3692679"/>
                  <a:gd name="connsiteY219" fmla="*/ 1337480 h 4046561"/>
                  <a:gd name="connsiteX220" fmla="*/ 2826046 w 3692679"/>
                  <a:gd name="connsiteY220" fmla="*/ 1351128 h 4046561"/>
                  <a:gd name="connsiteX221" fmla="*/ 2812398 w 3692679"/>
                  <a:gd name="connsiteY221" fmla="*/ 1392071 h 4046561"/>
                  <a:gd name="connsiteX222" fmla="*/ 2805574 w 3692679"/>
                  <a:gd name="connsiteY222" fmla="*/ 1419367 h 4046561"/>
                  <a:gd name="connsiteX223" fmla="*/ 2791927 w 3692679"/>
                  <a:gd name="connsiteY223" fmla="*/ 1473958 h 4046561"/>
                  <a:gd name="connsiteX224" fmla="*/ 2785103 w 3692679"/>
                  <a:gd name="connsiteY224" fmla="*/ 1521725 h 4046561"/>
                  <a:gd name="connsiteX225" fmla="*/ 2791927 w 3692679"/>
                  <a:gd name="connsiteY225" fmla="*/ 1705970 h 4046561"/>
                  <a:gd name="connsiteX226" fmla="*/ 2805574 w 3692679"/>
                  <a:gd name="connsiteY226" fmla="*/ 1808328 h 4046561"/>
                  <a:gd name="connsiteX227" fmla="*/ 2798750 w 3692679"/>
                  <a:gd name="connsiteY227" fmla="*/ 1835624 h 4046561"/>
                  <a:gd name="connsiteX228" fmla="*/ 2737335 w 3692679"/>
                  <a:gd name="connsiteY228" fmla="*/ 1828800 h 4046561"/>
                  <a:gd name="connsiteX229" fmla="*/ 2614506 w 3692679"/>
                  <a:gd name="connsiteY229" fmla="*/ 1821976 h 4046561"/>
                  <a:gd name="connsiteX230" fmla="*/ 2348374 w 3692679"/>
                  <a:gd name="connsiteY230" fmla="*/ 1808328 h 4046561"/>
                  <a:gd name="connsiteX231" fmla="*/ 2225638 w 3692679"/>
                  <a:gd name="connsiteY231" fmla="*/ 1815305 h 4046561"/>
                  <a:gd name="connsiteX232" fmla="*/ 2150573 w 3692679"/>
                  <a:gd name="connsiteY232" fmla="*/ 1815305 h 4046561"/>
                  <a:gd name="connsiteX233" fmla="*/ 1979968 w 3692679"/>
                  <a:gd name="connsiteY233" fmla="*/ 1808480 h 4046561"/>
                  <a:gd name="connsiteX234" fmla="*/ 1918470 w 3692679"/>
                  <a:gd name="connsiteY234" fmla="*/ 1753737 h 4046561"/>
                  <a:gd name="connsiteX235" fmla="*/ 1877527 w 3692679"/>
                  <a:gd name="connsiteY235" fmla="*/ 1692322 h 4046561"/>
                  <a:gd name="connsiteX236" fmla="*/ 1863879 w 3692679"/>
                  <a:gd name="connsiteY236" fmla="*/ 1671851 h 4046561"/>
                  <a:gd name="connsiteX237" fmla="*/ 1822935 w 3692679"/>
                  <a:gd name="connsiteY237" fmla="*/ 1630907 h 4046561"/>
                  <a:gd name="connsiteX238" fmla="*/ 1775168 w 3692679"/>
                  <a:gd name="connsiteY238" fmla="*/ 1576316 h 4046561"/>
                  <a:gd name="connsiteX239" fmla="*/ 1720577 w 3692679"/>
                  <a:gd name="connsiteY239" fmla="*/ 1514901 h 4046561"/>
                  <a:gd name="connsiteX240" fmla="*/ 1679634 w 3692679"/>
                  <a:gd name="connsiteY240" fmla="*/ 1487606 h 4046561"/>
                  <a:gd name="connsiteX241" fmla="*/ 1618219 w 3692679"/>
                  <a:gd name="connsiteY241" fmla="*/ 1439839 h 4046561"/>
                  <a:gd name="connsiteX242" fmla="*/ 1577276 w 3692679"/>
                  <a:gd name="connsiteY242" fmla="*/ 1398895 h 4046561"/>
                  <a:gd name="connsiteX243" fmla="*/ 1536333 w 3692679"/>
                  <a:gd name="connsiteY243" fmla="*/ 1371600 h 4046561"/>
                  <a:gd name="connsiteX244" fmla="*/ 1488565 w 3692679"/>
                  <a:gd name="connsiteY244" fmla="*/ 1310185 h 4046561"/>
                  <a:gd name="connsiteX245" fmla="*/ 1468094 w 3692679"/>
                  <a:gd name="connsiteY245" fmla="*/ 1289713 h 4046561"/>
                  <a:gd name="connsiteX246" fmla="*/ 1447622 w 3692679"/>
                  <a:gd name="connsiteY246" fmla="*/ 1282889 h 4046561"/>
                  <a:gd name="connsiteX247" fmla="*/ 1420327 w 3692679"/>
                  <a:gd name="connsiteY247" fmla="*/ 1248770 h 4046561"/>
                  <a:gd name="connsiteX248" fmla="*/ 1393031 w 3692679"/>
                  <a:gd name="connsiteY248" fmla="*/ 1214651 h 4046561"/>
                  <a:gd name="connsiteX249" fmla="*/ 1379383 w 3692679"/>
                  <a:gd name="connsiteY249" fmla="*/ 1194179 h 4046561"/>
                  <a:gd name="connsiteX250" fmla="*/ 1338440 w 3692679"/>
                  <a:gd name="connsiteY250" fmla="*/ 1153236 h 4046561"/>
                  <a:gd name="connsiteX251" fmla="*/ 1304321 w 3692679"/>
                  <a:gd name="connsiteY251" fmla="*/ 1125940 h 4046561"/>
                  <a:gd name="connsiteX252" fmla="*/ 1290673 w 3692679"/>
                  <a:gd name="connsiteY252" fmla="*/ 1098645 h 4046561"/>
                  <a:gd name="connsiteX253" fmla="*/ 1270201 w 3692679"/>
                  <a:gd name="connsiteY253" fmla="*/ 1084997 h 4046561"/>
                  <a:gd name="connsiteX254" fmla="*/ 1242906 w 3692679"/>
                  <a:gd name="connsiteY254" fmla="*/ 1064525 h 4046561"/>
                  <a:gd name="connsiteX255" fmla="*/ 1297551 w 3692679"/>
                  <a:gd name="connsiteY255" fmla="*/ 873530 h 4046561"/>
                  <a:gd name="connsiteX256" fmla="*/ 1345320 w 3692679"/>
                  <a:gd name="connsiteY256" fmla="*/ 743866 h 4046561"/>
                  <a:gd name="connsiteX257" fmla="*/ 1331672 w 3692679"/>
                  <a:gd name="connsiteY257" fmla="*/ 696095 h 4046561"/>
                  <a:gd name="connsiteX258" fmla="*/ 1249782 w 3692679"/>
                  <a:gd name="connsiteY258" fmla="*/ 696095 h 4046561"/>
                  <a:gd name="connsiteX259" fmla="*/ 1113344 w 3692679"/>
                  <a:gd name="connsiteY259" fmla="*/ 621082 h 4046561"/>
                  <a:gd name="connsiteX260" fmla="*/ 949519 w 3692679"/>
                  <a:gd name="connsiteY260" fmla="*/ 545956 h 4046561"/>
                  <a:gd name="connsiteX261" fmla="*/ 846197 w 3692679"/>
                  <a:gd name="connsiteY261" fmla="*/ 484536 h 4046561"/>
                  <a:gd name="connsiteX262" fmla="*/ 772090 w 3692679"/>
                  <a:gd name="connsiteY262" fmla="*/ 450415 h 4046561"/>
                  <a:gd name="connsiteX263" fmla="*/ 717496 w 3692679"/>
                  <a:gd name="connsiteY263" fmla="*/ 429940 h 4046561"/>
                  <a:gd name="connsiteX264" fmla="*/ 662904 w 3692679"/>
                  <a:gd name="connsiteY264" fmla="*/ 388994 h 4046561"/>
                  <a:gd name="connsiteX265" fmla="*/ 642430 w 3692679"/>
                  <a:gd name="connsiteY265" fmla="*/ 375345 h 4046561"/>
                  <a:gd name="connsiteX266" fmla="*/ 574189 w 3692679"/>
                  <a:gd name="connsiteY266" fmla="*/ 368521 h 4046561"/>
                  <a:gd name="connsiteX267" fmla="*/ 560564 w 3692679"/>
                  <a:gd name="connsiteY267" fmla="*/ 354900 h 4046561"/>
                  <a:gd name="connsiteX268" fmla="*/ 669728 w 3692679"/>
                  <a:gd name="connsiteY268" fmla="*/ 163787 h 4046561"/>
                  <a:gd name="connsiteX269" fmla="*/ 642457 w 3692679"/>
                  <a:gd name="connsiteY269" fmla="*/ 109204 h 4046561"/>
                  <a:gd name="connsiteX270" fmla="*/ 581060 w 3692679"/>
                  <a:gd name="connsiteY270" fmla="*/ 68261 h 4046561"/>
                  <a:gd name="connsiteX271" fmla="*/ 512772 w 3692679"/>
                  <a:gd name="connsiteY271" fmla="*/ 34122 h 4046561"/>
                  <a:gd name="connsiteX272" fmla="*/ 451335 w 3692679"/>
                  <a:gd name="connsiteY272" fmla="*/ 27295 h 4046561"/>
                  <a:gd name="connsiteX273" fmla="*/ 444512 w 3692679"/>
                  <a:gd name="connsiteY273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40547 w 3692679"/>
                  <a:gd name="connsiteY56" fmla="*/ 1910686 h 4046561"/>
                  <a:gd name="connsiteX57" fmla="*/ 1161019 w 3692679"/>
                  <a:gd name="connsiteY57" fmla="*/ 1924334 h 4046561"/>
                  <a:gd name="connsiteX58" fmla="*/ 1181491 w 3692679"/>
                  <a:gd name="connsiteY58" fmla="*/ 1944806 h 4046561"/>
                  <a:gd name="connsiteX59" fmla="*/ 1188365 w 3692679"/>
                  <a:gd name="connsiteY59" fmla="*/ 1985916 h 4046561"/>
                  <a:gd name="connsiteX60" fmla="*/ 1236082 w 3692679"/>
                  <a:gd name="connsiteY60" fmla="*/ 1985749 h 4046561"/>
                  <a:gd name="connsiteX61" fmla="*/ 1249730 w 3692679"/>
                  <a:gd name="connsiteY61" fmla="*/ 2006221 h 4046561"/>
                  <a:gd name="connsiteX62" fmla="*/ 1270201 w 3692679"/>
                  <a:gd name="connsiteY62" fmla="*/ 2047164 h 4046561"/>
                  <a:gd name="connsiteX63" fmla="*/ 1277025 w 3692679"/>
                  <a:gd name="connsiteY63" fmla="*/ 2067636 h 4046561"/>
                  <a:gd name="connsiteX64" fmla="*/ 1304321 w 3692679"/>
                  <a:gd name="connsiteY64" fmla="*/ 2108579 h 4046561"/>
                  <a:gd name="connsiteX65" fmla="*/ 1324792 w 3692679"/>
                  <a:gd name="connsiteY65" fmla="*/ 2149522 h 4046561"/>
                  <a:gd name="connsiteX66" fmla="*/ 1331616 w 3692679"/>
                  <a:gd name="connsiteY66" fmla="*/ 2169994 h 4046561"/>
                  <a:gd name="connsiteX67" fmla="*/ 1352088 w 3692679"/>
                  <a:gd name="connsiteY67" fmla="*/ 2183642 h 4046561"/>
                  <a:gd name="connsiteX68" fmla="*/ 1358912 w 3692679"/>
                  <a:gd name="connsiteY68" fmla="*/ 2204113 h 4046561"/>
                  <a:gd name="connsiteX69" fmla="*/ 1379383 w 3692679"/>
                  <a:gd name="connsiteY69" fmla="*/ 2210937 h 4046561"/>
                  <a:gd name="connsiteX70" fmla="*/ 1420327 w 3692679"/>
                  <a:gd name="connsiteY70" fmla="*/ 2238233 h 4046561"/>
                  <a:gd name="connsiteX71" fmla="*/ 1440798 w 3692679"/>
                  <a:gd name="connsiteY71" fmla="*/ 2245057 h 4046561"/>
                  <a:gd name="connsiteX72" fmla="*/ 1502213 w 3692679"/>
                  <a:gd name="connsiteY72" fmla="*/ 2279176 h 4046561"/>
                  <a:gd name="connsiteX73" fmla="*/ 1563628 w 3692679"/>
                  <a:gd name="connsiteY73" fmla="*/ 2320119 h 4046561"/>
                  <a:gd name="connsiteX74" fmla="*/ 1584100 w 3692679"/>
                  <a:gd name="connsiteY74" fmla="*/ 2333767 h 4046561"/>
                  <a:gd name="connsiteX75" fmla="*/ 1604571 w 3692679"/>
                  <a:gd name="connsiteY75" fmla="*/ 2340591 h 4046561"/>
                  <a:gd name="connsiteX76" fmla="*/ 1618219 w 3692679"/>
                  <a:gd name="connsiteY76" fmla="*/ 2361063 h 4046561"/>
                  <a:gd name="connsiteX77" fmla="*/ 1638691 w 3692679"/>
                  <a:gd name="connsiteY77" fmla="*/ 2367886 h 4046561"/>
                  <a:gd name="connsiteX78" fmla="*/ 1679634 w 3692679"/>
                  <a:gd name="connsiteY78" fmla="*/ 2395182 h 4046561"/>
                  <a:gd name="connsiteX79" fmla="*/ 1700106 w 3692679"/>
                  <a:gd name="connsiteY79" fmla="*/ 2408830 h 4046561"/>
                  <a:gd name="connsiteX80" fmla="*/ 1727401 w 3692679"/>
                  <a:gd name="connsiteY80" fmla="*/ 2429301 h 4046561"/>
                  <a:gd name="connsiteX81" fmla="*/ 1768344 w 3692679"/>
                  <a:gd name="connsiteY81" fmla="*/ 2456597 h 4046561"/>
                  <a:gd name="connsiteX82" fmla="*/ 1829759 w 3692679"/>
                  <a:gd name="connsiteY82" fmla="*/ 2497540 h 4046561"/>
                  <a:gd name="connsiteX83" fmla="*/ 1850231 w 3692679"/>
                  <a:gd name="connsiteY83" fmla="*/ 2511188 h 4046561"/>
                  <a:gd name="connsiteX84" fmla="*/ 1870703 w 3692679"/>
                  <a:gd name="connsiteY84" fmla="*/ 2531660 h 4046561"/>
                  <a:gd name="connsiteX85" fmla="*/ 1891174 w 3692679"/>
                  <a:gd name="connsiteY85" fmla="*/ 2538483 h 4046561"/>
                  <a:gd name="connsiteX86" fmla="*/ 1938941 w 3692679"/>
                  <a:gd name="connsiteY86" fmla="*/ 2572603 h 4046561"/>
                  <a:gd name="connsiteX87" fmla="*/ 1979885 w 3692679"/>
                  <a:gd name="connsiteY87" fmla="*/ 2599898 h 4046561"/>
                  <a:gd name="connsiteX88" fmla="*/ 2020828 w 3692679"/>
                  <a:gd name="connsiteY88" fmla="*/ 2627194 h 4046561"/>
                  <a:gd name="connsiteX89" fmla="*/ 2061771 w 3692679"/>
                  <a:gd name="connsiteY89" fmla="*/ 2640842 h 4046561"/>
                  <a:gd name="connsiteX90" fmla="*/ 2102715 w 3692679"/>
                  <a:gd name="connsiteY90" fmla="*/ 2654489 h 4046561"/>
                  <a:gd name="connsiteX91" fmla="*/ 2123186 w 3692679"/>
                  <a:gd name="connsiteY91" fmla="*/ 2661313 h 4046561"/>
                  <a:gd name="connsiteX92" fmla="*/ 2150482 w 3692679"/>
                  <a:gd name="connsiteY92" fmla="*/ 2668137 h 4046561"/>
                  <a:gd name="connsiteX93" fmla="*/ 2170953 w 3692679"/>
                  <a:gd name="connsiteY93" fmla="*/ 2674961 h 4046561"/>
                  <a:gd name="connsiteX94" fmla="*/ 2211897 w 3692679"/>
                  <a:gd name="connsiteY94" fmla="*/ 2681785 h 4046561"/>
                  <a:gd name="connsiteX95" fmla="*/ 2280135 w 3692679"/>
                  <a:gd name="connsiteY95" fmla="*/ 2702257 h 4046561"/>
                  <a:gd name="connsiteX96" fmla="*/ 2321079 w 3692679"/>
                  <a:gd name="connsiteY96" fmla="*/ 2715904 h 4046561"/>
                  <a:gd name="connsiteX97" fmla="*/ 2362022 w 3692679"/>
                  <a:gd name="connsiteY97" fmla="*/ 2729552 h 4046561"/>
                  <a:gd name="connsiteX98" fmla="*/ 2382494 w 3692679"/>
                  <a:gd name="connsiteY98" fmla="*/ 2736376 h 4046561"/>
                  <a:gd name="connsiteX99" fmla="*/ 2402965 w 3692679"/>
                  <a:gd name="connsiteY99" fmla="*/ 2750024 h 4046561"/>
                  <a:gd name="connsiteX100" fmla="*/ 2423437 w 3692679"/>
                  <a:gd name="connsiteY100" fmla="*/ 2756848 h 4046561"/>
                  <a:gd name="connsiteX101" fmla="*/ 2464380 w 3692679"/>
                  <a:gd name="connsiteY101" fmla="*/ 2784143 h 4046561"/>
                  <a:gd name="connsiteX102" fmla="*/ 2525795 w 3692679"/>
                  <a:gd name="connsiteY102" fmla="*/ 2825086 h 4046561"/>
                  <a:gd name="connsiteX103" fmla="*/ 2546267 w 3692679"/>
                  <a:gd name="connsiteY103" fmla="*/ 2838734 h 4046561"/>
                  <a:gd name="connsiteX104" fmla="*/ 2573562 w 3692679"/>
                  <a:gd name="connsiteY104" fmla="*/ 2852382 h 4046561"/>
                  <a:gd name="connsiteX105" fmla="*/ 2614506 w 3692679"/>
                  <a:gd name="connsiteY105" fmla="*/ 2879677 h 4046561"/>
                  <a:gd name="connsiteX106" fmla="*/ 2634977 w 3692679"/>
                  <a:gd name="connsiteY106" fmla="*/ 2900149 h 4046561"/>
                  <a:gd name="connsiteX107" fmla="*/ 2655449 w 3692679"/>
                  <a:gd name="connsiteY107" fmla="*/ 2913797 h 4046561"/>
                  <a:gd name="connsiteX108" fmla="*/ 2662273 w 3692679"/>
                  <a:gd name="connsiteY108" fmla="*/ 2934268 h 4046561"/>
                  <a:gd name="connsiteX109" fmla="*/ 2675921 w 3692679"/>
                  <a:gd name="connsiteY109" fmla="*/ 2954740 h 4046561"/>
                  <a:gd name="connsiteX110" fmla="*/ 2696392 w 3692679"/>
                  <a:gd name="connsiteY110" fmla="*/ 2995683 h 4046561"/>
                  <a:gd name="connsiteX111" fmla="*/ 2703216 w 3692679"/>
                  <a:gd name="connsiteY111" fmla="*/ 3016155 h 4046561"/>
                  <a:gd name="connsiteX112" fmla="*/ 2723688 w 3692679"/>
                  <a:gd name="connsiteY112" fmla="*/ 3057098 h 4046561"/>
                  <a:gd name="connsiteX113" fmla="*/ 2716864 w 3692679"/>
                  <a:gd name="connsiteY113" fmla="*/ 3118513 h 4046561"/>
                  <a:gd name="connsiteX114" fmla="*/ 2703216 w 3692679"/>
                  <a:gd name="connsiteY114" fmla="*/ 3166280 h 4046561"/>
                  <a:gd name="connsiteX115" fmla="*/ 2696392 w 3692679"/>
                  <a:gd name="connsiteY115" fmla="*/ 3193576 h 4046561"/>
                  <a:gd name="connsiteX116" fmla="*/ 2682744 w 3692679"/>
                  <a:gd name="connsiteY116" fmla="*/ 3234519 h 4046561"/>
                  <a:gd name="connsiteX117" fmla="*/ 2669097 w 3692679"/>
                  <a:gd name="connsiteY117" fmla="*/ 3254991 h 4046561"/>
                  <a:gd name="connsiteX118" fmla="*/ 2662273 w 3692679"/>
                  <a:gd name="connsiteY118" fmla="*/ 3275463 h 4046561"/>
                  <a:gd name="connsiteX119" fmla="*/ 2641801 w 3692679"/>
                  <a:gd name="connsiteY119" fmla="*/ 3295934 h 4046561"/>
                  <a:gd name="connsiteX120" fmla="*/ 2594034 w 3692679"/>
                  <a:gd name="connsiteY120" fmla="*/ 3323230 h 4046561"/>
                  <a:gd name="connsiteX121" fmla="*/ 2634977 w 3692679"/>
                  <a:gd name="connsiteY121" fmla="*/ 3357349 h 4046561"/>
                  <a:gd name="connsiteX122" fmla="*/ 2655449 w 3692679"/>
                  <a:gd name="connsiteY122" fmla="*/ 3364173 h 4046561"/>
                  <a:gd name="connsiteX123" fmla="*/ 2675921 w 3692679"/>
                  <a:gd name="connsiteY123" fmla="*/ 3377821 h 4046561"/>
                  <a:gd name="connsiteX124" fmla="*/ 2696392 w 3692679"/>
                  <a:gd name="connsiteY124" fmla="*/ 3384645 h 4046561"/>
                  <a:gd name="connsiteX125" fmla="*/ 2757807 w 3692679"/>
                  <a:gd name="connsiteY125" fmla="*/ 3418764 h 4046561"/>
                  <a:gd name="connsiteX126" fmla="*/ 2778279 w 3692679"/>
                  <a:gd name="connsiteY126" fmla="*/ 3432412 h 4046561"/>
                  <a:gd name="connsiteX127" fmla="*/ 2798750 w 3692679"/>
                  <a:gd name="connsiteY127" fmla="*/ 3439236 h 4046561"/>
                  <a:gd name="connsiteX128" fmla="*/ 2839694 w 3692679"/>
                  <a:gd name="connsiteY128" fmla="*/ 3466531 h 4046561"/>
                  <a:gd name="connsiteX129" fmla="*/ 2880637 w 3692679"/>
                  <a:gd name="connsiteY129" fmla="*/ 3480179 h 4046561"/>
                  <a:gd name="connsiteX130" fmla="*/ 2921580 w 3692679"/>
                  <a:gd name="connsiteY130" fmla="*/ 3500651 h 4046561"/>
                  <a:gd name="connsiteX131" fmla="*/ 2948876 w 3692679"/>
                  <a:gd name="connsiteY131" fmla="*/ 3493827 h 4046561"/>
                  <a:gd name="connsiteX132" fmla="*/ 2969347 w 3692679"/>
                  <a:gd name="connsiteY132" fmla="*/ 3480179 h 4046561"/>
                  <a:gd name="connsiteX133" fmla="*/ 2989819 w 3692679"/>
                  <a:gd name="connsiteY133" fmla="*/ 3473355 h 4046561"/>
                  <a:gd name="connsiteX134" fmla="*/ 3023938 w 3692679"/>
                  <a:gd name="connsiteY134" fmla="*/ 3446060 h 4046561"/>
                  <a:gd name="connsiteX135" fmla="*/ 3064882 w 3692679"/>
                  <a:gd name="connsiteY135" fmla="*/ 3411940 h 4046561"/>
                  <a:gd name="connsiteX136" fmla="*/ 3071706 w 3692679"/>
                  <a:gd name="connsiteY136" fmla="*/ 3391468 h 4046561"/>
                  <a:gd name="connsiteX137" fmla="*/ 3092177 w 3692679"/>
                  <a:gd name="connsiteY137" fmla="*/ 3370997 h 4046561"/>
                  <a:gd name="connsiteX138" fmla="*/ 3105825 w 3692679"/>
                  <a:gd name="connsiteY138" fmla="*/ 3350525 h 4046561"/>
                  <a:gd name="connsiteX139" fmla="*/ 3119473 w 3692679"/>
                  <a:gd name="connsiteY139" fmla="*/ 3370997 h 4046561"/>
                  <a:gd name="connsiteX140" fmla="*/ 3126297 w 3692679"/>
                  <a:gd name="connsiteY140" fmla="*/ 3391468 h 4046561"/>
                  <a:gd name="connsiteX141" fmla="*/ 3167240 w 3692679"/>
                  <a:gd name="connsiteY141" fmla="*/ 3418764 h 4046561"/>
                  <a:gd name="connsiteX142" fmla="*/ 3187712 w 3692679"/>
                  <a:gd name="connsiteY142" fmla="*/ 3432412 h 4046561"/>
                  <a:gd name="connsiteX143" fmla="*/ 3228655 w 3692679"/>
                  <a:gd name="connsiteY143" fmla="*/ 3405116 h 4046561"/>
                  <a:gd name="connsiteX144" fmla="*/ 3242303 w 3692679"/>
                  <a:gd name="connsiteY144" fmla="*/ 3425588 h 4046561"/>
                  <a:gd name="connsiteX145" fmla="*/ 3283246 w 3692679"/>
                  <a:gd name="connsiteY145" fmla="*/ 3459707 h 4046561"/>
                  <a:gd name="connsiteX146" fmla="*/ 3310541 w 3692679"/>
                  <a:gd name="connsiteY146" fmla="*/ 3500651 h 4046561"/>
                  <a:gd name="connsiteX147" fmla="*/ 3296894 w 3692679"/>
                  <a:gd name="connsiteY147" fmla="*/ 3521122 h 4046561"/>
                  <a:gd name="connsiteX148" fmla="*/ 3283246 w 3692679"/>
                  <a:gd name="connsiteY148" fmla="*/ 3562066 h 4046561"/>
                  <a:gd name="connsiteX149" fmla="*/ 3269598 w 3692679"/>
                  <a:gd name="connsiteY149" fmla="*/ 3582537 h 4046561"/>
                  <a:gd name="connsiteX150" fmla="*/ 3262774 w 3692679"/>
                  <a:gd name="connsiteY150" fmla="*/ 3603009 h 4046561"/>
                  <a:gd name="connsiteX151" fmla="*/ 3290070 w 3692679"/>
                  <a:gd name="connsiteY151" fmla="*/ 3650776 h 4046561"/>
                  <a:gd name="connsiteX152" fmla="*/ 3310541 w 3692679"/>
                  <a:gd name="connsiteY152" fmla="*/ 3664424 h 4046561"/>
                  <a:gd name="connsiteX153" fmla="*/ 3351485 w 3692679"/>
                  <a:gd name="connsiteY153" fmla="*/ 3691719 h 4046561"/>
                  <a:gd name="connsiteX154" fmla="*/ 3371956 w 3692679"/>
                  <a:gd name="connsiteY154" fmla="*/ 3705367 h 4046561"/>
                  <a:gd name="connsiteX155" fmla="*/ 3378780 w 3692679"/>
                  <a:gd name="connsiteY155" fmla="*/ 3725839 h 4046561"/>
                  <a:gd name="connsiteX156" fmla="*/ 3392428 w 3692679"/>
                  <a:gd name="connsiteY156" fmla="*/ 3746310 h 4046561"/>
                  <a:gd name="connsiteX157" fmla="*/ 3412900 w 3692679"/>
                  <a:gd name="connsiteY157" fmla="*/ 3814549 h 4046561"/>
                  <a:gd name="connsiteX158" fmla="*/ 3426547 w 3692679"/>
                  <a:gd name="connsiteY158" fmla="*/ 3903260 h 4046561"/>
                  <a:gd name="connsiteX159" fmla="*/ 3460667 w 3692679"/>
                  <a:gd name="connsiteY159" fmla="*/ 3937379 h 4046561"/>
                  <a:gd name="connsiteX160" fmla="*/ 3501610 w 3692679"/>
                  <a:gd name="connsiteY160" fmla="*/ 3978322 h 4046561"/>
                  <a:gd name="connsiteX161" fmla="*/ 3542553 w 3692679"/>
                  <a:gd name="connsiteY161" fmla="*/ 4012442 h 4046561"/>
                  <a:gd name="connsiteX162" fmla="*/ 3583497 w 3692679"/>
                  <a:gd name="connsiteY162" fmla="*/ 4046561 h 4046561"/>
                  <a:gd name="connsiteX163" fmla="*/ 3603968 w 3692679"/>
                  <a:gd name="connsiteY163" fmla="*/ 4005618 h 4046561"/>
                  <a:gd name="connsiteX164" fmla="*/ 3590321 w 3692679"/>
                  <a:gd name="connsiteY164" fmla="*/ 3957851 h 4046561"/>
                  <a:gd name="connsiteX165" fmla="*/ 3576673 w 3692679"/>
                  <a:gd name="connsiteY165" fmla="*/ 3910083 h 4046561"/>
                  <a:gd name="connsiteX166" fmla="*/ 3563025 w 3692679"/>
                  <a:gd name="connsiteY166" fmla="*/ 3889612 h 4046561"/>
                  <a:gd name="connsiteX167" fmla="*/ 3535730 w 3692679"/>
                  <a:gd name="connsiteY167" fmla="*/ 3828197 h 4046561"/>
                  <a:gd name="connsiteX168" fmla="*/ 3515258 w 3692679"/>
                  <a:gd name="connsiteY168" fmla="*/ 3780430 h 4046561"/>
                  <a:gd name="connsiteX169" fmla="*/ 3501610 w 3692679"/>
                  <a:gd name="connsiteY169" fmla="*/ 3759958 h 4046561"/>
                  <a:gd name="connsiteX170" fmla="*/ 3487962 w 3692679"/>
                  <a:gd name="connsiteY170" fmla="*/ 3719015 h 4046561"/>
                  <a:gd name="connsiteX171" fmla="*/ 3474315 w 3692679"/>
                  <a:gd name="connsiteY171" fmla="*/ 3678071 h 4046561"/>
                  <a:gd name="connsiteX172" fmla="*/ 3467491 w 3692679"/>
                  <a:gd name="connsiteY172" fmla="*/ 3650776 h 4046561"/>
                  <a:gd name="connsiteX173" fmla="*/ 3447019 w 3692679"/>
                  <a:gd name="connsiteY173" fmla="*/ 3589361 h 4046561"/>
                  <a:gd name="connsiteX174" fmla="*/ 3433371 w 3692679"/>
                  <a:gd name="connsiteY174" fmla="*/ 3541594 h 4046561"/>
                  <a:gd name="connsiteX175" fmla="*/ 3419724 w 3692679"/>
                  <a:gd name="connsiteY175" fmla="*/ 3411940 h 4046561"/>
                  <a:gd name="connsiteX176" fmla="*/ 3426547 w 3692679"/>
                  <a:gd name="connsiteY176" fmla="*/ 3309582 h 4046561"/>
                  <a:gd name="connsiteX177" fmla="*/ 3433371 w 3692679"/>
                  <a:gd name="connsiteY177" fmla="*/ 3282286 h 4046561"/>
                  <a:gd name="connsiteX178" fmla="*/ 3447019 w 3692679"/>
                  <a:gd name="connsiteY178" fmla="*/ 3241343 h 4046561"/>
                  <a:gd name="connsiteX179" fmla="*/ 3453843 w 3692679"/>
                  <a:gd name="connsiteY179" fmla="*/ 3220871 h 4046561"/>
                  <a:gd name="connsiteX180" fmla="*/ 3467491 w 3692679"/>
                  <a:gd name="connsiteY180" fmla="*/ 3200400 h 4046561"/>
                  <a:gd name="connsiteX181" fmla="*/ 3481138 w 3692679"/>
                  <a:gd name="connsiteY181" fmla="*/ 3159457 h 4046561"/>
                  <a:gd name="connsiteX182" fmla="*/ 3494786 w 3692679"/>
                  <a:gd name="connsiteY182" fmla="*/ 3138985 h 4046561"/>
                  <a:gd name="connsiteX183" fmla="*/ 3508434 w 3692679"/>
                  <a:gd name="connsiteY183" fmla="*/ 3098042 h 4046561"/>
                  <a:gd name="connsiteX184" fmla="*/ 3522082 w 3692679"/>
                  <a:gd name="connsiteY184" fmla="*/ 3057098 h 4046561"/>
                  <a:gd name="connsiteX185" fmla="*/ 3528906 w 3692679"/>
                  <a:gd name="connsiteY185" fmla="*/ 3036627 h 4046561"/>
                  <a:gd name="connsiteX186" fmla="*/ 3535730 w 3692679"/>
                  <a:gd name="connsiteY186" fmla="*/ 3009331 h 4046561"/>
                  <a:gd name="connsiteX187" fmla="*/ 3549377 w 3692679"/>
                  <a:gd name="connsiteY187" fmla="*/ 2968388 h 4046561"/>
                  <a:gd name="connsiteX188" fmla="*/ 3576673 w 3692679"/>
                  <a:gd name="connsiteY188" fmla="*/ 2886501 h 4046561"/>
                  <a:gd name="connsiteX189" fmla="*/ 3590321 w 3692679"/>
                  <a:gd name="connsiteY189" fmla="*/ 2838734 h 4046561"/>
                  <a:gd name="connsiteX190" fmla="*/ 3603968 w 3692679"/>
                  <a:gd name="connsiteY190" fmla="*/ 2797791 h 4046561"/>
                  <a:gd name="connsiteX191" fmla="*/ 3610792 w 3692679"/>
                  <a:gd name="connsiteY191" fmla="*/ 2770495 h 4046561"/>
                  <a:gd name="connsiteX192" fmla="*/ 3624440 w 3692679"/>
                  <a:gd name="connsiteY192" fmla="*/ 2729552 h 4046561"/>
                  <a:gd name="connsiteX193" fmla="*/ 3631264 w 3692679"/>
                  <a:gd name="connsiteY193" fmla="*/ 2681785 h 4046561"/>
                  <a:gd name="connsiteX194" fmla="*/ 3638088 w 3692679"/>
                  <a:gd name="connsiteY194" fmla="*/ 2654489 h 4046561"/>
                  <a:gd name="connsiteX195" fmla="*/ 3644912 w 3692679"/>
                  <a:gd name="connsiteY195" fmla="*/ 2593074 h 4046561"/>
                  <a:gd name="connsiteX196" fmla="*/ 3658559 w 3692679"/>
                  <a:gd name="connsiteY196" fmla="*/ 2483892 h 4046561"/>
                  <a:gd name="connsiteX197" fmla="*/ 3665383 w 3692679"/>
                  <a:gd name="connsiteY197" fmla="*/ 2333767 h 4046561"/>
                  <a:gd name="connsiteX198" fmla="*/ 3672207 w 3692679"/>
                  <a:gd name="connsiteY198" fmla="*/ 2272352 h 4046561"/>
                  <a:gd name="connsiteX199" fmla="*/ 3692679 w 3692679"/>
                  <a:gd name="connsiteY199" fmla="*/ 1924334 h 4046561"/>
                  <a:gd name="connsiteX200" fmla="*/ 3685855 w 3692679"/>
                  <a:gd name="connsiteY200" fmla="*/ 1828800 h 4046561"/>
                  <a:gd name="connsiteX201" fmla="*/ 3665383 w 3692679"/>
                  <a:gd name="connsiteY201" fmla="*/ 1760561 h 4046561"/>
                  <a:gd name="connsiteX202" fmla="*/ 3658559 w 3692679"/>
                  <a:gd name="connsiteY202" fmla="*/ 1726442 h 4046561"/>
                  <a:gd name="connsiteX203" fmla="*/ 3651735 w 3692679"/>
                  <a:gd name="connsiteY203" fmla="*/ 1705970 h 4046561"/>
                  <a:gd name="connsiteX204" fmla="*/ 3644912 w 3692679"/>
                  <a:gd name="connsiteY204" fmla="*/ 1726442 h 4046561"/>
                  <a:gd name="connsiteX205" fmla="*/ 3631264 w 3692679"/>
                  <a:gd name="connsiteY205" fmla="*/ 1746913 h 4046561"/>
                  <a:gd name="connsiteX206" fmla="*/ 3597144 w 3692679"/>
                  <a:gd name="connsiteY206" fmla="*/ 1801504 h 4046561"/>
                  <a:gd name="connsiteX207" fmla="*/ 3590321 w 3692679"/>
                  <a:gd name="connsiteY207" fmla="*/ 1821976 h 4046561"/>
                  <a:gd name="connsiteX208" fmla="*/ 3549377 w 3692679"/>
                  <a:gd name="connsiteY208" fmla="*/ 1842448 h 4046561"/>
                  <a:gd name="connsiteX209" fmla="*/ 3501610 w 3692679"/>
                  <a:gd name="connsiteY209" fmla="*/ 1862919 h 4046561"/>
                  <a:gd name="connsiteX210" fmla="*/ 3378780 w 3692679"/>
                  <a:gd name="connsiteY210" fmla="*/ 1835624 h 4046561"/>
                  <a:gd name="connsiteX211" fmla="*/ 3303856 w 3692679"/>
                  <a:gd name="connsiteY211" fmla="*/ 1822129 h 4046561"/>
                  <a:gd name="connsiteX212" fmla="*/ 3310679 w 3692679"/>
                  <a:gd name="connsiteY212" fmla="*/ 1603747 h 4046561"/>
                  <a:gd name="connsiteX213" fmla="*/ 3324329 w 3692679"/>
                  <a:gd name="connsiteY213" fmla="*/ 1562800 h 4046561"/>
                  <a:gd name="connsiteX214" fmla="*/ 3331013 w 3692679"/>
                  <a:gd name="connsiteY214" fmla="*/ 1460310 h 4046561"/>
                  <a:gd name="connsiteX215" fmla="*/ 3303718 w 3692679"/>
                  <a:gd name="connsiteY215" fmla="*/ 1398895 h 4046561"/>
                  <a:gd name="connsiteX216" fmla="*/ 3296894 w 3692679"/>
                  <a:gd name="connsiteY216" fmla="*/ 1378424 h 4046561"/>
                  <a:gd name="connsiteX217" fmla="*/ 3290070 w 3692679"/>
                  <a:gd name="connsiteY217" fmla="*/ 1357952 h 4046561"/>
                  <a:gd name="connsiteX218" fmla="*/ 3071706 w 3692679"/>
                  <a:gd name="connsiteY218" fmla="*/ 1330657 h 4046561"/>
                  <a:gd name="connsiteX219" fmla="*/ 2846518 w 3692679"/>
                  <a:gd name="connsiteY219" fmla="*/ 1337480 h 4046561"/>
                  <a:gd name="connsiteX220" fmla="*/ 2826046 w 3692679"/>
                  <a:gd name="connsiteY220" fmla="*/ 1351128 h 4046561"/>
                  <a:gd name="connsiteX221" fmla="*/ 2812398 w 3692679"/>
                  <a:gd name="connsiteY221" fmla="*/ 1392071 h 4046561"/>
                  <a:gd name="connsiteX222" fmla="*/ 2805574 w 3692679"/>
                  <a:gd name="connsiteY222" fmla="*/ 1419367 h 4046561"/>
                  <a:gd name="connsiteX223" fmla="*/ 2791927 w 3692679"/>
                  <a:gd name="connsiteY223" fmla="*/ 1473958 h 4046561"/>
                  <a:gd name="connsiteX224" fmla="*/ 2785103 w 3692679"/>
                  <a:gd name="connsiteY224" fmla="*/ 1521725 h 4046561"/>
                  <a:gd name="connsiteX225" fmla="*/ 2791927 w 3692679"/>
                  <a:gd name="connsiteY225" fmla="*/ 1705970 h 4046561"/>
                  <a:gd name="connsiteX226" fmla="*/ 2805574 w 3692679"/>
                  <a:gd name="connsiteY226" fmla="*/ 1808328 h 4046561"/>
                  <a:gd name="connsiteX227" fmla="*/ 2798750 w 3692679"/>
                  <a:gd name="connsiteY227" fmla="*/ 1835624 h 4046561"/>
                  <a:gd name="connsiteX228" fmla="*/ 2737335 w 3692679"/>
                  <a:gd name="connsiteY228" fmla="*/ 1828800 h 4046561"/>
                  <a:gd name="connsiteX229" fmla="*/ 2614506 w 3692679"/>
                  <a:gd name="connsiteY229" fmla="*/ 1821976 h 4046561"/>
                  <a:gd name="connsiteX230" fmla="*/ 2348374 w 3692679"/>
                  <a:gd name="connsiteY230" fmla="*/ 1808328 h 4046561"/>
                  <a:gd name="connsiteX231" fmla="*/ 2225638 w 3692679"/>
                  <a:gd name="connsiteY231" fmla="*/ 1815305 h 4046561"/>
                  <a:gd name="connsiteX232" fmla="*/ 2150573 w 3692679"/>
                  <a:gd name="connsiteY232" fmla="*/ 1815305 h 4046561"/>
                  <a:gd name="connsiteX233" fmla="*/ 1979968 w 3692679"/>
                  <a:gd name="connsiteY233" fmla="*/ 1808480 h 4046561"/>
                  <a:gd name="connsiteX234" fmla="*/ 1918470 w 3692679"/>
                  <a:gd name="connsiteY234" fmla="*/ 1753737 h 4046561"/>
                  <a:gd name="connsiteX235" fmla="*/ 1877527 w 3692679"/>
                  <a:gd name="connsiteY235" fmla="*/ 1692322 h 4046561"/>
                  <a:gd name="connsiteX236" fmla="*/ 1863879 w 3692679"/>
                  <a:gd name="connsiteY236" fmla="*/ 1671851 h 4046561"/>
                  <a:gd name="connsiteX237" fmla="*/ 1822935 w 3692679"/>
                  <a:gd name="connsiteY237" fmla="*/ 1630907 h 4046561"/>
                  <a:gd name="connsiteX238" fmla="*/ 1775168 w 3692679"/>
                  <a:gd name="connsiteY238" fmla="*/ 1576316 h 4046561"/>
                  <a:gd name="connsiteX239" fmla="*/ 1720577 w 3692679"/>
                  <a:gd name="connsiteY239" fmla="*/ 1514901 h 4046561"/>
                  <a:gd name="connsiteX240" fmla="*/ 1679634 w 3692679"/>
                  <a:gd name="connsiteY240" fmla="*/ 1487606 h 4046561"/>
                  <a:gd name="connsiteX241" fmla="*/ 1618219 w 3692679"/>
                  <a:gd name="connsiteY241" fmla="*/ 1439839 h 4046561"/>
                  <a:gd name="connsiteX242" fmla="*/ 1577276 w 3692679"/>
                  <a:gd name="connsiteY242" fmla="*/ 1398895 h 4046561"/>
                  <a:gd name="connsiteX243" fmla="*/ 1536333 w 3692679"/>
                  <a:gd name="connsiteY243" fmla="*/ 1371600 h 4046561"/>
                  <a:gd name="connsiteX244" fmla="*/ 1488565 w 3692679"/>
                  <a:gd name="connsiteY244" fmla="*/ 1310185 h 4046561"/>
                  <a:gd name="connsiteX245" fmla="*/ 1468094 w 3692679"/>
                  <a:gd name="connsiteY245" fmla="*/ 1289713 h 4046561"/>
                  <a:gd name="connsiteX246" fmla="*/ 1447622 w 3692679"/>
                  <a:gd name="connsiteY246" fmla="*/ 1282889 h 4046561"/>
                  <a:gd name="connsiteX247" fmla="*/ 1420327 w 3692679"/>
                  <a:gd name="connsiteY247" fmla="*/ 1248770 h 4046561"/>
                  <a:gd name="connsiteX248" fmla="*/ 1393031 w 3692679"/>
                  <a:gd name="connsiteY248" fmla="*/ 1214651 h 4046561"/>
                  <a:gd name="connsiteX249" fmla="*/ 1379383 w 3692679"/>
                  <a:gd name="connsiteY249" fmla="*/ 1194179 h 4046561"/>
                  <a:gd name="connsiteX250" fmla="*/ 1338440 w 3692679"/>
                  <a:gd name="connsiteY250" fmla="*/ 1153236 h 4046561"/>
                  <a:gd name="connsiteX251" fmla="*/ 1304321 w 3692679"/>
                  <a:gd name="connsiteY251" fmla="*/ 1125940 h 4046561"/>
                  <a:gd name="connsiteX252" fmla="*/ 1290673 w 3692679"/>
                  <a:gd name="connsiteY252" fmla="*/ 1098645 h 4046561"/>
                  <a:gd name="connsiteX253" fmla="*/ 1270201 w 3692679"/>
                  <a:gd name="connsiteY253" fmla="*/ 1084997 h 4046561"/>
                  <a:gd name="connsiteX254" fmla="*/ 1242906 w 3692679"/>
                  <a:gd name="connsiteY254" fmla="*/ 1064525 h 4046561"/>
                  <a:gd name="connsiteX255" fmla="*/ 1297551 w 3692679"/>
                  <a:gd name="connsiteY255" fmla="*/ 873530 h 4046561"/>
                  <a:gd name="connsiteX256" fmla="*/ 1345320 w 3692679"/>
                  <a:gd name="connsiteY256" fmla="*/ 743866 h 4046561"/>
                  <a:gd name="connsiteX257" fmla="*/ 1331672 w 3692679"/>
                  <a:gd name="connsiteY257" fmla="*/ 696095 h 4046561"/>
                  <a:gd name="connsiteX258" fmla="*/ 1249782 w 3692679"/>
                  <a:gd name="connsiteY258" fmla="*/ 696095 h 4046561"/>
                  <a:gd name="connsiteX259" fmla="*/ 1113344 w 3692679"/>
                  <a:gd name="connsiteY259" fmla="*/ 621082 h 4046561"/>
                  <a:gd name="connsiteX260" fmla="*/ 949519 w 3692679"/>
                  <a:gd name="connsiteY260" fmla="*/ 545956 h 4046561"/>
                  <a:gd name="connsiteX261" fmla="*/ 846197 w 3692679"/>
                  <a:gd name="connsiteY261" fmla="*/ 484536 h 4046561"/>
                  <a:gd name="connsiteX262" fmla="*/ 772090 w 3692679"/>
                  <a:gd name="connsiteY262" fmla="*/ 450415 h 4046561"/>
                  <a:gd name="connsiteX263" fmla="*/ 717496 w 3692679"/>
                  <a:gd name="connsiteY263" fmla="*/ 429940 h 4046561"/>
                  <a:gd name="connsiteX264" fmla="*/ 662904 w 3692679"/>
                  <a:gd name="connsiteY264" fmla="*/ 388994 h 4046561"/>
                  <a:gd name="connsiteX265" fmla="*/ 642430 w 3692679"/>
                  <a:gd name="connsiteY265" fmla="*/ 375345 h 4046561"/>
                  <a:gd name="connsiteX266" fmla="*/ 574189 w 3692679"/>
                  <a:gd name="connsiteY266" fmla="*/ 368521 h 4046561"/>
                  <a:gd name="connsiteX267" fmla="*/ 560564 w 3692679"/>
                  <a:gd name="connsiteY267" fmla="*/ 354900 h 4046561"/>
                  <a:gd name="connsiteX268" fmla="*/ 669728 w 3692679"/>
                  <a:gd name="connsiteY268" fmla="*/ 163787 h 4046561"/>
                  <a:gd name="connsiteX269" fmla="*/ 642457 w 3692679"/>
                  <a:gd name="connsiteY269" fmla="*/ 109204 h 4046561"/>
                  <a:gd name="connsiteX270" fmla="*/ 581060 w 3692679"/>
                  <a:gd name="connsiteY270" fmla="*/ 68261 h 4046561"/>
                  <a:gd name="connsiteX271" fmla="*/ 512772 w 3692679"/>
                  <a:gd name="connsiteY271" fmla="*/ 34122 h 4046561"/>
                  <a:gd name="connsiteX272" fmla="*/ 451335 w 3692679"/>
                  <a:gd name="connsiteY272" fmla="*/ 27295 h 4046561"/>
                  <a:gd name="connsiteX273" fmla="*/ 444512 w 3692679"/>
                  <a:gd name="connsiteY273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40547 w 3692679"/>
                  <a:gd name="connsiteY56" fmla="*/ 1910686 h 4046561"/>
                  <a:gd name="connsiteX57" fmla="*/ 1161019 w 3692679"/>
                  <a:gd name="connsiteY57" fmla="*/ 1924334 h 4046561"/>
                  <a:gd name="connsiteX58" fmla="*/ 1167892 w 3692679"/>
                  <a:gd name="connsiteY58" fmla="*/ 1979093 h 4046561"/>
                  <a:gd name="connsiteX59" fmla="*/ 1188365 w 3692679"/>
                  <a:gd name="connsiteY59" fmla="*/ 1985916 h 4046561"/>
                  <a:gd name="connsiteX60" fmla="*/ 1236082 w 3692679"/>
                  <a:gd name="connsiteY60" fmla="*/ 1985749 h 4046561"/>
                  <a:gd name="connsiteX61" fmla="*/ 1249730 w 3692679"/>
                  <a:gd name="connsiteY61" fmla="*/ 2006221 h 4046561"/>
                  <a:gd name="connsiteX62" fmla="*/ 1270201 w 3692679"/>
                  <a:gd name="connsiteY62" fmla="*/ 2047164 h 4046561"/>
                  <a:gd name="connsiteX63" fmla="*/ 1277025 w 3692679"/>
                  <a:gd name="connsiteY63" fmla="*/ 2067636 h 4046561"/>
                  <a:gd name="connsiteX64" fmla="*/ 1304321 w 3692679"/>
                  <a:gd name="connsiteY64" fmla="*/ 2108579 h 4046561"/>
                  <a:gd name="connsiteX65" fmla="*/ 1324792 w 3692679"/>
                  <a:gd name="connsiteY65" fmla="*/ 2149522 h 4046561"/>
                  <a:gd name="connsiteX66" fmla="*/ 1331616 w 3692679"/>
                  <a:gd name="connsiteY66" fmla="*/ 2169994 h 4046561"/>
                  <a:gd name="connsiteX67" fmla="*/ 1352088 w 3692679"/>
                  <a:gd name="connsiteY67" fmla="*/ 2183642 h 4046561"/>
                  <a:gd name="connsiteX68" fmla="*/ 1358912 w 3692679"/>
                  <a:gd name="connsiteY68" fmla="*/ 2204113 h 4046561"/>
                  <a:gd name="connsiteX69" fmla="*/ 1379383 w 3692679"/>
                  <a:gd name="connsiteY69" fmla="*/ 2210937 h 4046561"/>
                  <a:gd name="connsiteX70" fmla="*/ 1420327 w 3692679"/>
                  <a:gd name="connsiteY70" fmla="*/ 2238233 h 4046561"/>
                  <a:gd name="connsiteX71" fmla="*/ 1440798 w 3692679"/>
                  <a:gd name="connsiteY71" fmla="*/ 2245057 h 4046561"/>
                  <a:gd name="connsiteX72" fmla="*/ 1502213 w 3692679"/>
                  <a:gd name="connsiteY72" fmla="*/ 2279176 h 4046561"/>
                  <a:gd name="connsiteX73" fmla="*/ 1563628 w 3692679"/>
                  <a:gd name="connsiteY73" fmla="*/ 2320119 h 4046561"/>
                  <a:gd name="connsiteX74" fmla="*/ 1584100 w 3692679"/>
                  <a:gd name="connsiteY74" fmla="*/ 2333767 h 4046561"/>
                  <a:gd name="connsiteX75" fmla="*/ 1604571 w 3692679"/>
                  <a:gd name="connsiteY75" fmla="*/ 2340591 h 4046561"/>
                  <a:gd name="connsiteX76" fmla="*/ 1618219 w 3692679"/>
                  <a:gd name="connsiteY76" fmla="*/ 2361063 h 4046561"/>
                  <a:gd name="connsiteX77" fmla="*/ 1638691 w 3692679"/>
                  <a:gd name="connsiteY77" fmla="*/ 2367886 h 4046561"/>
                  <a:gd name="connsiteX78" fmla="*/ 1679634 w 3692679"/>
                  <a:gd name="connsiteY78" fmla="*/ 2395182 h 4046561"/>
                  <a:gd name="connsiteX79" fmla="*/ 1700106 w 3692679"/>
                  <a:gd name="connsiteY79" fmla="*/ 2408830 h 4046561"/>
                  <a:gd name="connsiteX80" fmla="*/ 1727401 w 3692679"/>
                  <a:gd name="connsiteY80" fmla="*/ 2429301 h 4046561"/>
                  <a:gd name="connsiteX81" fmla="*/ 1768344 w 3692679"/>
                  <a:gd name="connsiteY81" fmla="*/ 2456597 h 4046561"/>
                  <a:gd name="connsiteX82" fmla="*/ 1829759 w 3692679"/>
                  <a:gd name="connsiteY82" fmla="*/ 2497540 h 4046561"/>
                  <a:gd name="connsiteX83" fmla="*/ 1850231 w 3692679"/>
                  <a:gd name="connsiteY83" fmla="*/ 2511188 h 4046561"/>
                  <a:gd name="connsiteX84" fmla="*/ 1870703 w 3692679"/>
                  <a:gd name="connsiteY84" fmla="*/ 2531660 h 4046561"/>
                  <a:gd name="connsiteX85" fmla="*/ 1891174 w 3692679"/>
                  <a:gd name="connsiteY85" fmla="*/ 2538483 h 4046561"/>
                  <a:gd name="connsiteX86" fmla="*/ 1938941 w 3692679"/>
                  <a:gd name="connsiteY86" fmla="*/ 2572603 h 4046561"/>
                  <a:gd name="connsiteX87" fmla="*/ 1979885 w 3692679"/>
                  <a:gd name="connsiteY87" fmla="*/ 2599898 h 4046561"/>
                  <a:gd name="connsiteX88" fmla="*/ 2020828 w 3692679"/>
                  <a:gd name="connsiteY88" fmla="*/ 2627194 h 4046561"/>
                  <a:gd name="connsiteX89" fmla="*/ 2061771 w 3692679"/>
                  <a:gd name="connsiteY89" fmla="*/ 2640842 h 4046561"/>
                  <a:gd name="connsiteX90" fmla="*/ 2102715 w 3692679"/>
                  <a:gd name="connsiteY90" fmla="*/ 2654489 h 4046561"/>
                  <a:gd name="connsiteX91" fmla="*/ 2123186 w 3692679"/>
                  <a:gd name="connsiteY91" fmla="*/ 2661313 h 4046561"/>
                  <a:gd name="connsiteX92" fmla="*/ 2150482 w 3692679"/>
                  <a:gd name="connsiteY92" fmla="*/ 2668137 h 4046561"/>
                  <a:gd name="connsiteX93" fmla="*/ 2170953 w 3692679"/>
                  <a:gd name="connsiteY93" fmla="*/ 2674961 h 4046561"/>
                  <a:gd name="connsiteX94" fmla="*/ 2211897 w 3692679"/>
                  <a:gd name="connsiteY94" fmla="*/ 2681785 h 4046561"/>
                  <a:gd name="connsiteX95" fmla="*/ 2280135 w 3692679"/>
                  <a:gd name="connsiteY95" fmla="*/ 2702257 h 4046561"/>
                  <a:gd name="connsiteX96" fmla="*/ 2321079 w 3692679"/>
                  <a:gd name="connsiteY96" fmla="*/ 2715904 h 4046561"/>
                  <a:gd name="connsiteX97" fmla="*/ 2362022 w 3692679"/>
                  <a:gd name="connsiteY97" fmla="*/ 2729552 h 4046561"/>
                  <a:gd name="connsiteX98" fmla="*/ 2382494 w 3692679"/>
                  <a:gd name="connsiteY98" fmla="*/ 2736376 h 4046561"/>
                  <a:gd name="connsiteX99" fmla="*/ 2402965 w 3692679"/>
                  <a:gd name="connsiteY99" fmla="*/ 2750024 h 4046561"/>
                  <a:gd name="connsiteX100" fmla="*/ 2423437 w 3692679"/>
                  <a:gd name="connsiteY100" fmla="*/ 2756848 h 4046561"/>
                  <a:gd name="connsiteX101" fmla="*/ 2464380 w 3692679"/>
                  <a:gd name="connsiteY101" fmla="*/ 2784143 h 4046561"/>
                  <a:gd name="connsiteX102" fmla="*/ 2525795 w 3692679"/>
                  <a:gd name="connsiteY102" fmla="*/ 2825086 h 4046561"/>
                  <a:gd name="connsiteX103" fmla="*/ 2546267 w 3692679"/>
                  <a:gd name="connsiteY103" fmla="*/ 2838734 h 4046561"/>
                  <a:gd name="connsiteX104" fmla="*/ 2573562 w 3692679"/>
                  <a:gd name="connsiteY104" fmla="*/ 2852382 h 4046561"/>
                  <a:gd name="connsiteX105" fmla="*/ 2614506 w 3692679"/>
                  <a:gd name="connsiteY105" fmla="*/ 2879677 h 4046561"/>
                  <a:gd name="connsiteX106" fmla="*/ 2634977 w 3692679"/>
                  <a:gd name="connsiteY106" fmla="*/ 2900149 h 4046561"/>
                  <a:gd name="connsiteX107" fmla="*/ 2655449 w 3692679"/>
                  <a:gd name="connsiteY107" fmla="*/ 2913797 h 4046561"/>
                  <a:gd name="connsiteX108" fmla="*/ 2662273 w 3692679"/>
                  <a:gd name="connsiteY108" fmla="*/ 2934268 h 4046561"/>
                  <a:gd name="connsiteX109" fmla="*/ 2675921 w 3692679"/>
                  <a:gd name="connsiteY109" fmla="*/ 2954740 h 4046561"/>
                  <a:gd name="connsiteX110" fmla="*/ 2696392 w 3692679"/>
                  <a:gd name="connsiteY110" fmla="*/ 2995683 h 4046561"/>
                  <a:gd name="connsiteX111" fmla="*/ 2703216 w 3692679"/>
                  <a:gd name="connsiteY111" fmla="*/ 3016155 h 4046561"/>
                  <a:gd name="connsiteX112" fmla="*/ 2723688 w 3692679"/>
                  <a:gd name="connsiteY112" fmla="*/ 3057098 h 4046561"/>
                  <a:gd name="connsiteX113" fmla="*/ 2716864 w 3692679"/>
                  <a:gd name="connsiteY113" fmla="*/ 3118513 h 4046561"/>
                  <a:gd name="connsiteX114" fmla="*/ 2703216 w 3692679"/>
                  <a:gd name="connsiteY114" fmla="*/ 3166280 h 4046561"/>
                  <a:gd name="connsiteX115" fmla="*/ 2696392 w 3692679"/>
                  <a:gd name="connsiteY115" fmla="*/ 3193576 h 4046561"/>
                  <a:gd name="connsiteX116" fmla="*/ 2682744 w 3692679"/>
                  <a:gd name="connsiteY116" fmla="*/ 3234519 h 4046561"/>
                  <a:gd name="connsiteX117" fmla="*/ 2669097 w 3692679"/>
                  <a:gd name="connsiteY117" fmla="*/ 3254991 h 4046561"/>
                  <a:gd name="connsiteX118" fmla="*/ 2662273 w 3692679"/>
                  <a:gd name="connsiteY118" fmla="*/ 3275463 h 4046561"/>
                  <a:gd name="connsiteX119" fmla="*/ 2641801 w 3692679"/>
                  <a:gd name="connsiteY119" fmla="*/ 3295934 h 4046561"/>
                  <a:gd name="connsiteX120" fmla="*/ 2594034 w 3692679"/>
                  <a:gd name="connsiteY120" fmla="*/ 3323230 h 4046561"/>
                  <a:gd name="connsiteX121" fmla="*/ 2634977 w 3692679"/>
                  <a:gd name="connsiteY121" fmla="*/ 3357349 h 4046561"/>
                  <a:gd name="connsiteX122" fmla="*/ 2655449 w 3692679"/>
                  <a:gd name="connsiteY122" fmla="*/ 3364173 h 4046561"/>
                  <a:gd name="connsiteX123" fmla="*/ 2675921 w 3692679"/>
                  <a:gd name="connsiteY123" fmla="*/ 3377821 h 4046561"/>
                  <a:gd name="connsiteX124" fmla="*/ 2696392 w 3692679"/>
                  <a:gd name="connsiteY124" fmla="*/ 3384645 h 4046561"/>
                  <a:gd name="connsiteX125" fmla="*/ 2757807 w 3692679"/>
                  <a:gd name="connsiteY125" fmla="*/ 3418764 h 4046561"/>
                  <a:gd name="connsiteX126" fmla="*/ 2778279 w 3692679"/>
                  <a:gd name="connsiteY126" fmla="*/ 3432412 h 4046561"/>
                  <a:gd name="connsiteX127" fmla="*/ 2798750 w 3692679"/>
                  <a:gd name="connsiteY127" fmla="*/ 3439236 h 4046561"/>
                  <a:gd name="connsiteX128" fmla="*/ 2839694 w 3692679"/>
                  <a:gd name="connsiteY128" fmla="*/ 3466531 h 4046561"/>
                  <a:gd name="connsiteX129" fmla="*/ 2880637 w 3692679"/>
                  <a:gd name="connsiteY129" fmla="*/ 3480179 h 4046561"/>
                  <a:gd name="connsiteX130" fmla="*/ 2921580 w 3692679"/>
                  <a:gd name="connsiteY130" fmla="*/ 3500651 h 4046561"/>
                  <a:gd name="connsiteX131" fmla="*/ 2948876 w 3692679"/>
                  <a:gd name="connsiteY131" fmla="*/ 3493827 h 4046561"/>
                  <a:gd name="connsiteX132" fmla="*/ 2969347 w 3692679"/>
                  <a:gd name="connsiteY132" fmla="*/ 3480179 h 4046561"/>
                  <a:gd name="connsiteX133" fmla="*/ 2989819 w 3692679"/>
                  <a:gd name="connsiteY133" fmla="*/ 3473355 h 4046561"/>
                  <a:gd name="connsiteX134" fmla="*/ 3023938 w 3692679"/>
                  <a:gd name="connsiteY134" fmla="*/ 3446060 h 4046561"/>
                  <a:gd name="connsiteX135" fmla="*/ 3064882 w 3692679"/>
                  <a:gd name="connsiteY135" fmla="*/ 3411940 h 4046561"/>
                  <a:gd name="connsiteX136" fmla="*/ 3071706 w 3692679"/>
                  <a:gd name="connsiteY136" fmla="*/ 3391468 h 4046561"/>
                  <a:gd name="connsiteX137" fmla="*/ 3092177 w 3692679"/>
                  <a:gd name="connsiteY137" fmla="*/ 3370997 h 4046561"/>
                  <a:gd name="connsiteX138" fmla="*/ 3105825 w 3692679"/>
                  <a:gd name="connsiteY138" fmla="*/ 3350525 h 4046561"/>
                  <a:gd name="connsiteX139" fmla="*/ 3119473 w 3692679"/>
                  <a:gd name="connsiteY139" fmla="*/ 3370997 h 4046561"/>
                  <a:gd name="connsiteX140" fmla="*/ 3126297 w 3692679"/>
                  <a:gd name="connsiteY140" fmla="*/ 3391468 h 4046561"/>
                  <a:gd name="connsiteX141" fmla="*/ 3167240 w 3692679"/>
                  <a:gd name="connsiteY141" fmla="*/ 3418764 h 4046561"/>
                  <a:gd name="connsiteX142" fmla="*/ 3187712 w 3692679"/>
                  <a:gd name="connsiteY142" fmla="*/ 3432412 h 4046561"/>
                  <a:gd name="connsiteX143" fmla="*/ 3228655 w 3692679"/>
                  <a:gd name="connsiteY143" fmla="*/ 3405116 h 4046561"/>
                  <a:gd name="connsiteX144" fmla="*/ 3242303 w 3692679"/>
                  <a:gd name="connsiteY144" fmla="*/ 3425588 h 4046561"/>
                  <a:gd name="connsiteX145" fmla="*/ 3283246 w 3692679"/>
                  <a:gd name="connsiteY145" fmla="*/ 3459707 h 4046561"/>
                  <a:gd name="connsiteX146" fmla="*/ 3310541 w 3692679"/>
                  <a:gd name="connsiteY146" fmla="*/ 3500651 h 4046561"/>
                  <a:gd name="connsiteX147" fmla="*/ 3296894 w 3692679"/>
                  <a:gd name="connsiteY147" fmla="*/ 3521122 h 4046561"/>
                  <a:gd name="connsiteX148" fmla="*/ 3283246 w 3692679"/>
                  <a:gd name="connsiteY148" fmla="*/ 3562066 h 4046561"/>
                  <a:gd name="connsiteX149" fmla="*/ 3269598 w 3692679"/>
                  <a:gd name="connsiteY149" fmla="*/ 3582537 h 4046561"/>
                  <a:gd name="connsiteX150" fmla="*/ 3262774 w 3692679"/>
                  <a:gd name="connsiteY150" fmla="*/ 3603009 h 4046561"/>
                  <a:gd name="connsiteX151" fmla="*/ 3290070 w 3692679"/>
                  <a:gd name="connsiteY151" fmla="*/ 3650776 h 4046561"/>
                  <a:gd name="connsiteX152" fmla="*/ 3310541 w 3692679"/>
                  <a:gd name="connsiteY152" fmla="*/ 3664424 h 4046561"/>
                  <a:gd name="connsiteX153" fmla="*/ 3351485 w 3692679"/>
                  <a:gd name="connsiteY153" fmla="*/ 3691719 h 4046561"/>
                  <a:gd name="connsiteX154" fmla="*/ 3371956 w 3692679"/>
                  <a:gd name="connsiteY154" fmla="*/ 3705367 h 4046561"/>
                  <a:gd name="connsiteX155" fmla="*/ 3378780 w 3692679"/>
                  <a:gd name="connsiteY155" fmla="*/ 3725839 h 4046561"/>
                  <a:gd name="connsiteX156" fmla="*/ 3392428 w 3692679"/>
                  <a:gd name="connsiteY156" fmla="*/ 3746310 h 4046561"/>
                  <a:gd name="connsiteX157" fmla="*/ 3412900 w 3692679"/>
                  <a:gd name="connsiteY157" fmla="*/ 3814549 h 4046561"/>
                  <a:gd name="connsiteX158" fmla="*/ 3426547 w 3692679"/>
                  <a:gd name="connsiteY158" fmla="*/ 3903260 h 4046561"/>
                  <a:gd name="connsiteX159" fmla="*/ 3460667 w 3692679"/>
                  <a:gd name="connsiteY159" fmla="*/ 3937379 h 4046561"/>
                  <a:gd name="connsiteX160" fmla="*/ 3501610 w 3692679"/>
                  <a:gd name="connsiteY160" fmla="*/ 3978322 h 4046561"/>
                  <a:gd name="connsiteX161" fmla="*/ 3542553 w 3692679"/>
                  <a:gd name="connsiteY161" fmla="*/ 4012442 h 4046561"/>
                  <a:gd name="connsiteX162" fmla="*/ 3583497 w 3692679"/>
                  <a:gd name="connsiteY162" fmla="*/ 4046561 h 4046561"/>
                  <a:gd name="connsiteX163" fmla="*/ 3603968 w 3692679"/>
                  <a:gd name="connsiteY163" fmla="*/ 4005618 h 4046561"/>
                  <a:gd name="connsiteX164" fmla="*/ 3590321 w 3692679"/>
                  <a:gd name="connsiteY164" fmla="*/ 3957851 h 4046561"/>
                  <a:gd name="connsiteX165" fmla="*/ 3576673 w 3692679"/>
                  <a:gd name="connsiteY165" fmla="*/ 3910083 h 4046561"/>
                  <a:gd name="connsiteX166" fmla="*/ 3563025 w 3692679"/>
                  <a:gd name="connsiteY166" fmla="*/ 3889612 h 4046561"/>
                  <a:gd name="connsiteX167" fmla="*/ 3535730 w 3692679"/>
                  <a:gd name="connsiteY167" fmla="*/ 3828197 h 4046561"/>
                  <a:gd name="connsiteX168" fmla="*/ 3515258 w 3692679"/>
                  <a:gd name="connsiteY168" fmla="*/ 3780430 h 4046561"/>
                  <a:gd name="connsiteX169" fmla="*/ 3501610 w 3692679"/>
                  <a:gd name="connsiteY169" fmla="*/ 3759958 h 4046561"/>
                  <a:gd name="connsiteX170" fmla="*/ 3487962 w 3692679"/>
                  <a:gd name="connsiteY170" fmla="*/ 3719015 h 4046561"/>
                  <a:gd name="connsiteX171" fmla="*/ 3474315 w 3692679"/>
                  <a:gd name="connsiteY171" fmla="*/ 3678071 h 4046561"/>
                  <a:gd name="connsiteX172" fmla="*/ 3467491 w 3692679"/>
                  <a:gd name="connsiteY172" fmla="*/ 3650776 h 4046561"/>
                  <a:gd name="connsiteX173" fmla="*/ 3447019 w 3692679"/>
                  <a:gd name="connsiteY173" fmla="*/ 3589361 h 4046561"/>
                  <a:gd name="connsiteX174" fmla="*/ 3433371 w 3692679"/>
                  <a:gd name="connsiteY174" fmla="*/ 3541594 h 4046561"/>
                  <a:gd name="connsiteX175" fmla="*/ 3419724 w 3692679"/>
                  <a:gd name="connsiteY175" fmla="*/ 3411940 h 4046561"/>
                  <a:gd name="connsiteX176" fmla="*/ 3426547 w 3692679"/>
                  <a:gd name="connsiteY176" fmla="*/ 3309582 h 4046561"/>
                  <a:gd name="connsiteX177" fmla="*/ 3433371 w 3692679"/>
                  <a:gd name="connsiteY177" fmla="*/ 3282286 h 4046561"/>
                  <a:gd name="connsiteX178" fmla="*/ 3447019 w 3692679"/>
                  <a:gd name="connsiteY178" fmla="*/ 3241343 h 4046561"/>
                  <a:gd name="connsiteX179" fmla="*/ 3453843 w 3692679"/>
                  <a:gd name="connsiteY179" fmla="*/ 3220871 h 4046561"/>
                  <a:gd name="connsiteX180" fmla="*/ 3467491 w 3692679"/>
                  <a:gd name="connsiteY180" fmla="*/ 3200400 h 4046561"/>
                  <a:gd name="connsiteX181" fmla="*/ 3481138 w 3692679"/>
                  <a:gd name="connsiteY181" fmla="*/ 3159457 h 4046561"/>
                  <a:gd name="connsiteX182" fmla="*/ 3494786 w 3692679"/>
                  <a:gd name="connsiteY182" fmla="*/ 3138985 h 4046561"/>
                  <a:gd name="connsiteX183" fmla="*/ 3508434 w 3692679"/>
                  <a:gd name="connsiteY183" fmla="*/ 3098042 h 4046561"/>
                  <a:gd name="connsiteX184" fmla="*/ 3522082 w 3692679"/>
                  <a:gd name="connsiteY184" fmla="*/ 3057098 h 4046561"/>
                  <a:gd name="connsiteX185" fmla="*/ 3528906 w 3692679"/>
                  <a:gd name="connsiteY185" fmla="*/ 3036627 h 4046561"/>
                  <a:gd name="connsiteX186" fmla="*/ 3535730 w 3692679"/>
                  <a:gd name="connsiteY186" fmla="*/ 3009331 h 4046561"/>
                  <a:gd name="connsiteX187" fmla="*/ 3549377 w 3692679"/>
                  <a:gd name="connsiteY187" fmla="*/ 2968388 h 4046561"/>
                  <a:gd name="connsiteX188" fmla="*/ 3576673 w 3692679"/>
                  <a:gd name="connsiteY188" fmla="*/ 2886501 h 4046561"/>
                  <a:gd name="connsiteX189" fmla="*/ 3590321 w 3692679"/>
                  <a:gd name="connsiteY189" fmla="*/ 2838734 h 4046561"/>
                  <a:gd name="connsiteX190" fmla="*/ 3603968 w 3692679"/>
                  <a:gd name="connsiteY190" fmla="*/ 2797791 h 4046561"/>
                  <a:gd name="connsiteX191" fmla="*/ 3610792 w 3692679"/>
                  <a:gd name="connsiteY191" fmla="*/ 2770495 h 4046561"/>
                  <a:gd name="connsiteX192" fmla="*/ 3624440 w 3692679"/>
                  <a:gd name="connsiteY192" fmla="*/ 2729552 h 4046561"/>
                  <a:gd name="connsiteX193" fmla="*/ 3631264 w 3692679"/>
                  <a:gd name="connsiteY193" fmla="*/ 2681785 h 4046561"/>
                  <a:gd name="connsiteX194" fmla="*/ 3638088 w 3692679"/>
                  <a:gd name="connsiteY194" fmla="*/ 2654489 h 4046561"/>
                  <a:gd name="connsiteX195" fmla="*/ 3644912 w 3692679"/>
                  <a:gd name="connsiteY195" fmla="*/ 2593074 h 4046561"/>
                  <a:gd name="connsiteX196" fmla="*/ 3658559 w 3692679"/>
                  <a:gd name="connsiteY196" fmla="*/ 2483892 h 4046561"/>
                  <a:gd name="connsiteX197" fmla="*/ 3665383 w 3692679"/>
                  <a:gd name="connsiteY197" fmla="*/ 2333767 h 4046561"/>
                  <a:gd name="connsiteX198" fmla="*/ 3672207 w 3692679"/>
                  <a:gd name="connsiteY198" fmla="*/ 2272352 h 4046561"/>
                  <a:gd name="connsiteX199" fmla="*/ 3692679 w 3692679"/>
                  <a:gd name="connsiteY199" fmla="*/ 1924334 h 4046561"/>
                  <a:gd name="connsiteX200" fmla="*/ 3685855 w 3692679"/>
                  <a:gd name="connsiteY200" fmla="*/ 1828800 h 4046561"/>
                  <a:gd name="connsiteX201" fmla="*/ 3665383 w 3692679"/>
                  <a:gd name="connsiteY201" fmla="*/ 1760561 h 4046561"/>
                  <a:gd name="connsiteX202" fmla="*/ 3658559 w 3692679"/>
                  <a:gd name="connsiteY202" fmla="*/ 1726442 h 4046561"/>
                  <a:gd name="connsiteX203" fmla="*/ 3651735 w 3692679"/>
                  <a:gd name="connsiteY203" fmla="*/ 1705970 h 4046561"/>
                  <a:gd name="connsiteX204" fmla="*/ 3644912 w 3692679"/>
                  <a:gd name="connsiteY204" fmla="*/ 1726442 h 4046561"/>
                  <a:gd name="connsiteX205" fmla="*/ 3631264 w 3692679"/>
                  <a:gd name="connsiteY205" fmla="*/ 1746913 h 4046561"/>
                  <a:gd name="connsiteX206" fmla="*/ 3597144 w 3692679"/>
                  <a:gd name="connsiteY206" fmla="*/ 1801504 h 4046561"/>
                  <a:gd name="connsiteX207" fmla="*/ 3590321 w 3692679"/>
                  <a:gd name="connsiteY207" fmla="*/ 1821976 h 4046561"/>
                  <a:gd name="connsiteX208" fmla="*/ 3549377 w 3692679"/>
                  <a:gd name="connsiteY208" fmla="*/ 1842448 h 4046561"/>
                  <a:gd name="connsiteX209" fmla="*/ 3501610 w 3692679"/>
                  <a:gd name="connsiteY209" fmla="*/ 1862919 h 4046561"/>
                  <a:gd name="connsiteX210" fmla="*/ 3378780 w 3692679"/>
                  <a:gd name="connsiteY210" fmla="*/ 1835624 h 4046561"/>
                  <a:gd name="connsiteX211" fmla="*/ 3303856 w 3692679"/>
                  <a:gd name="connsiteY211" fmla="*/ 1822129 h 4046561"/>
                  <a:gd name="connsiteX212" fmla="*/ 3310679 w 3692679"/>
                  <a:gd name="connsiteY212" fmla="*/ 1603747 h 4046561"/>
                  <a:gd name="connsiteX213" fmla="*/ 3324329 w 3692679"/>
                  <a:gd name="connsiteY213" fmla="*/ 1562800 h 4046561"/>
                  <a:gd name="connsiteX214" fmla="*/ 3331013 w 3692679"/>
                  <a:gd name="connsiteY214" fmla="*/ 1460310 h 4046561"/>
                  <a:gd name="connsiteX215" fmla="*/ 3303718 w 3692679"/>
                  <a:gd name="connsiteY215" fmla="*/ 1398895 h 4046561"/>
                  <a:gd name="connsiteX216" fmla="*/ 3296894 w 3692679"/>
                  <a:gd name="connsiteY216" fmla="*/ 1378424 h 4046561"/>
                  <a:gd name="connsiteX217" fmla="*/ 3290070 w 3692679"/>
                  <a:gd name="connsiteY217" fmla="*/ 1357952 h 4046561"/>
                  <a:gd name="connsiteX218" fmla="*/ 3071706 w 3692679"/>
                  <a:gd name="connsiteY218" fmla="*/ 1330657 h 4046561"/>
                  <a:gd name="connsiteX219" fmla="*/ 2846518 w 3692679"/>
                  <a:gd name="connsiteY219" fmla="*/ 1337480 h 4046561"/>
                  <a:gd name="connsiteX220" fmla="*/ 2826046 w 3692679"/>
                  <a:gd name="connsiteY220" fmla="*/ 1351128 h 4046561"/>
                  <a:gd name="connsiteX221" fmla="*/ 2812398 w 3692679"/>
                  <a:gd name="connsiteY221" fmla="*/ 1392071 h 4046561"/>
                  <a:gd name="connsiteX222" fmla="*/ 2805574 w 3692679"/>
                  <a:gd name="connsiteY222" fmla="*/ 1419367 h 4046561"/>
                  <a:gd name="connsiteX223" fmla="*/ 2791927 w 3692679"/>
                  <a:gd name="connsiteY223" fmla="*/ 1473958 h 4046561"/>
                  <a:gd name="connsiteX224" fmla="*/ 2785103 w 3692679"/>
                  <a:gd name="connsiteY224" fmla="*/ 1521725 h 4046561"/>
                  <a:gd name="connsiteX225" fmla="*/ 2791927 w 3692679"/>
                  <a:gd name="connsiteY225" fmla="*/ 1705970 h 4046561"/>
                  <a:gd name="connsiteX226" fmla="*/ 2805574 w 3692679"/>
                  <a:gd name="connsiteY226" fmla="*/ 1808328 h 4046561"/>
                  <a:gd name="connsiteX227" fmla="*/ 2798750 w 3692679"/>
                  <a:gd name="connsiteY227" fmla="*/ 1835624 h 4046561"/>
                  <a:gd name="connsiteX228" fmla="*/ 2737335 w 3692679"/>
                  <a:gd name="connsiteY228" fmla="*/ 1828800 h 4046561"/>
                  <a:gd name="connsiteX229" fmla="*/ 2614506 w 3692679"/>
                  <a:gd name="connsiteY229" fmla="*/ 1821976 h 4046561"/>
                  <a:gd name="connsiteX230" fmla="*/ 2348374 w 3692679"/>
                  <a:gd name="connsiteY230" fmla="*/ 1808328 h 4046561"/>
                  <a:gd name="connsiteX231" fmla="*/ 2225638 w 3692679"/>
                  <a:gd name="connsiteY231" fmla="*/ 1815305 h 4046561"/>
                  <a:gd name="connsiteX232" fmla="*/ 2150573 w 3692679"/>
                  <a:gd name="connsiteY232" fmla="*/ 1815305 h 4046561"/>
                  <a:gd name="connsiteX233" fmla="*/ 1979968 w 3692679"/>
                  <a:gd name="connsiteY233" fmla="*/ 1808480 h 4046561"/>
                  <a:gd name="connsiteX234" fmla="*/ 1918470 w 3692679"/>
                  <a:gd name="connsiteY234" fmla="*/ 1753737 h 4046561"/>
                  <a:gd name="connsiteX235" fmla="*/ 1877527 w 3692679"/>
                  <a:gd name="connsiteY235" fmla="*/ 1692322 h 4046561"/>
                  <a:gd name="connsiteX236" fmla="*/ 1863879 w 3692679"/>
                  <a:gd name="connsiteY236" fmla="*/ 1671851 h 4046561"/>
                  <a:gd name="connsiteX237" fmla="*/ 1822935 w 3692679"/>
                  <a:gd name="connsiteY237" fmla="*/ 1630907 h 4046561"/>
                  <a:gd name="connsiteX238" fmla="*/ 1775168 w 3692679"/>
                  <a:gd name="connsiteY238" fmla="*/ 1576316 h 4046561"/>
                  <a:gd name="connsiteX239" fmla="*/ 1720577 w 3692679"/>
                  <a:gd name="connsiteY239" fmla="*/ 1514901 h 4046561"/>
                  <a:gd name="connsiteX240" fmla="*/ 1679634 w 3692679"/>
                  <a:gd name="connsiteY240" fmla="*/ 1487606 h 4046561"/>
                  <a:gd name="connsiteX241" fmla="*/ 1618219 w 3692679"/>
                  <a:gd name="connsiteY241" fmla="*/ 1439839 h 4046561"/>
                  <a:gd name="connsiteX242" fmla="*/ 1577276 w 3692679"/>
                  <a:gd name="connsiteY242" fmla="*/ 1398895 h 4046561"/>
                  <a:gd name="connsiteX243" fmla="*/ 1536333 w 3692679"/>
                  <a:gd name="connsiteY243" fmla="*/ 1371600 h 4046561"/>
                  <a:gd name="connsiteX244" fmla="*/ 1488565 w 3692679"/>
                  <a:gd name="connsiteY244" fmla="*/ 1310185 h 4046561"/>
                  <a:gd name="connsiteX245" fmla="*/ 1468094 w 3692679"/>
                  <a:gd name="connsiteY245" fmla="*/ 1289713 h 4046561"/>
                  <a:gd name="connsiteX246" fmla="*/ 1447622 w 3692679"/>
                  <a:gd name="connsiteY246" fmla="*/ 1282889 h 4046561"/>
                  <a:gd name="connsiteX247" fmla="*/ 1420327 w 3692679"/>
                  <a:gd name="connsiteY247" fmla="*/ 1248770 h 4046561"/>
                  <a:gd name="connsiteX248" fmla="*/ 1393031 w 3692679"/>
                  <a:gd name="connsiteY248" fmla="*/ 1214651 h 4046561"/>
                  <a:gd name="connsiteX249" fmla="*/ 1379383 w 3692679"/>
                  <a:gd name="connsiteY249" fmla="*/ 1194179 h 4046561"/>
                  <a:gd name="connsiteX250" fmla="*/ 1338440 w 3692679"/>
                  <a:gd name="connsiteY250" fmla="*/ 1153236 h 4046561"/>
                  <a:gd name="connsiteX251" fmla="*/ 1304321 w 3692679"/>
                  <a:gd name="connsiteY251" fmla="*/ 1125940 h 4046561"/>
                  <a:gd name="connsiteX252" fmla="*/ 1290673 w 3692679"/>
                  <a:gd name="connsiteY252" fmla="*/ 1098645 h 4046561"/>
                  <a:gd name="connsiteX253" fmla="*/ 1270201 w 3692679"/>
                  <a:gd name="connsiteY253" fmla="*/ 1084997 h 4046561"/>
                  <a:gd name="connsiteX254" fmla="*/ 1242906 w 3692679"/>
                  <a:gd name="connsiteY254" fmla="*/ 1064525 h 4046561"/>
                  <a:gd name="connsiteX255" fmla="*/ 1297551 w 3692679"/>
                  <a:gd name="connsiteY255" fmla="*/ 873530 h 4046561"/>
                  <a:gd name="connsiteX256" fmla="*/ 1345320 w 3692679"/>
                  <a:gd name="connsiteY256" fmla="*/ 743866 h 4046561"/>
                  <a:gd name="connsiteX257" fmla="*/ 1331672 w 3692679"/>
                  <a:gd name="connsiteY257" fmla="*/ 696095 h 4046561"/>
                  <a:gd name="connsiteX258" fmla="*/ 1249782 w 3692679"/>
                  <a:gd name="connsiteY258" fmla="*/ 696095 h 4046561"/>
                  <a:gd name="connsiteX259" fmla="*/ 1113344 w 3692679"/>
                  <a:gd name="connsiteY259" fmla="*/ 621082 h 4046561"/>
                  <a:gd name="connsiteX260" fmla="*/ 949519 w 3692679"/>
                  <a:gd name="connsiteY260" fmla="*/ 545956 h 4046561"/>
                  <a:gd name="connsiteX261" fmla="*/ 846197 w 3692679"/>
                  <a:gd name="connsiteY261" fmla="*/ 484536 h 4046561"/>
                  <a:gd name="connsiteX262" fmla="*/ 772090 w 3692679"/>
                  <a:gd name="connsiteY262" fmla="*/ 450415 h 4046561"/>
                  <a:gd name="connsiteX263" fmla="*/ 717496 w 3692679"/>
                  <a:gd name="connsiteY263" fmla="*/ 429940 h 4046561"/>
                  <a:gd name="connsiteX264" fmla="*/ 662904 w 3692679"/>
                  <a:gd name="connsiteY264" fmla="*/ 388994 h 4046561"/>
                  <a:gd name="connsiteX265" fmla="*/ 642430 w 3692679"/>
                  <a:gd name="connsiteY265" fmla="*/ 375345 h 4046561"/>
                  <a:gd name="connsiteX266" fmla="*/ 574189 w 3692679"/>
                  <a:gd name="connsiteY266" fmla="*/ 368521 h 4046561"/>
                  <a:gd name="connsiteX267" fmla="*/ 560564 w 3692679"/>
                  <a:gd name="connsiteY267" fmla="*/ 354900 h 4046561"/>
                  <a:gd name="connsiteX268" fmla="*/ 669728 w 3692679"/>
                  <a:gd name="connsiteY268" fmla="*/ 163787 h 4046561"/>
                  <a:gd name="connsiteX269" fmla="*/ 642457 w 3692679"/>
                  <a:gd name="connsiteY269" fmla="*/ 109204 h 4046561"/>
                  <a:gd name="connsiteX270" fmla="*/ 581060 w 3692679"/>
                  <a:gd name="connsiteY270" fmla="*/ 68261 h 4046561"/>
                  <a:gd name="connsiteX271" fmla="*/ 512772 w 3692679"/>
                  <a:gd name="connsiteY271" fmla="*/ 34122 h 4046561"/>
                  <a:gd name="connsiteX272" fmla="*/ 451335 w 3692679"/>
                  <a:gd name="connsiteY272" fmla="*/ 27295 h 4046561"/>
                  <a:gd name="connsiteX273" fmla="*/ 444512 w 3692679"/>
                  <a:gd name="connsiteY273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40547 w 3692679"/>
                  <a:gd name="connsiteY56" fmla="*/ 1910686 h 4046561"/>
                  <a:gd name="connsiteX57" fmla="*/ 1161019 w 3692679"/>
                  <a:gd name="connsiteY57" fmla="*/ 1924334 h 4046561"/>
                  <a:gd name="connsiteX58" fmla="*/ 1167892 w 3692679"/>
                  <a:gd name="connsiteY58" fmla="*/ 1979093 h 4046561"/>
                  <a:gd name="connsiteX59" fmla="*/ 1188365 w 3692679"/>
                  <a:gd name="connsiteY59" fmla="*/ 1985916 h 4046561"/>
                  <a:gd name="connsiteX60" fmla="*/ 1236082 w 3692679"/>
                  <a:gd name="connsiteY60" fmla="*/ 1985749 h 4046561"/>
                  <a:gd name="connsiteX61" fmla="*/ 1270201 w 3692679"/>
                  <a:gd name="connsiteY61" fmla="*/ 2047164 h 4046561"/>
                  <a:gd name="connsiteX62" fmla="*/ 1277025 w 3692679"/>
                  <a:gd name="connsiteY62" fmla="*/ 2067636 h 4046561"/>
                  <a:gd name="connsiteX63" fmla="*/ 1304321 w 3692679"/>
                  <a:gd name="connsiteY63" fmla="*/ 2108579 h 4046561"/>
                  <a:gd name="connsiteX64" fmla="*/ 1324792 w 3692679"/>
                  <a:gd name="connsiteY64" fmla="*/ 2149522 h 4046561"/>
                  <a:gd name="connsiteX65" fmla="*/ 1331616 w 3692679"/>
                  <a:gd name="connsiteY65" fmla="*/ 2169994 h 4046561"/>
                  <a:gd name="connsiteX66" fmla="*/ 1352088 w 3692679"/>
                  <a:gd name="connsiteY66" fmla="*/ 2183642 h 4046561"/>
                  <a:gd name="connsiteX67" fmla="*/ 1358912 w 3692679"/>
                  <a:gd name="connsiteY67" fmla="*/ 2204113 h 4046561"/>
                  <a:gd name="connsiteX68" fmla="*/ 1379383 w 3692679"/>
                  <a:gd name="connsiteY68" fmla="*/ 2210937 h 4046561"/>
                  <a:gd name="connsiteX69" fmla="*/ 1420327 w 3692679"/>
                  <a:gd name="connsiteY69" fmla="*/ 2238233 h 4046561"/>
                  <a:gd name="connsiteX70" fmla="*/ 1440798 w 3692679"/>
                  <a:gd name="connsiteY70" fmla="*/ 2245057 h 4046561"/>
                  <a:gd name="connsiteX71" fmla="*/ 1502213 w 3692679"/>
                  <a:gd name="connsiteY71" fmla="*/ 2279176 h 4046561"/>
                  <a:gd name="connsiteX72" fmla="*/ 1563628 w 3692679"/>
                  <a:gd name="connsiteY72" fmla="*/ 2320119 h 4046561"/>
                  <a:gd name="connsiteX73" fmla="*/ 1584100 w 3692679"/>
                  <a:gd name="connsiteY73" fmla="*/ 2333767 h 4046561"/>
                  <a:gd name="connsiteX74" fmla="*/ 1604571 w 3692679"/>
                  <a:gd name="connsiteY74" fmla="*/ 2340591 h 4046561"/>
                  <a:gd name="connsiteX75" fmla="*/ 1618219 w 3692679"/>
                  <a:gd name="connsiteY75" fmla="*/ 2361063 h 4046561"/>
                  <a:gd name="connsiteX76" fmla="*/ 1638691 w 3692679"/>
                  <a:gd name="connsiteY76" fmla="*/ 2367886 h 4046561"/>
                  <a:gd name="connsiteX77" fmla="*/ 1679634 w 3692679"/>
                  <a:gd name="connsiteY77" fmla="*/ 2395182 h 4046561"/>
                  <a:gd name="connsiteX78" fmla="*/ 1700106 w 3692679"/>
                  <a:gd name="connsiteY78" fmla="*/ 2408830 h 4046561"/>
                  <a:gd name="connsiteX79" fmla="*/ 1727401 w 3692679"/>
                  <a:gd name="connsiteY79" fmla="*/ 2429301 h 4046561"/>
                  <a:gd name="connsiteX80" fmla="*/ 1768344 w 3692679"/>
                  <a:gd name="connsiteY80" fmla="*/ 2456597 h 4046561"/>
                  <a:gd name="connsiteX81" fmla="*/ 1829759 w 3692679"/>
                  <a:gd name="connsiteY81" fmla="*/ 2497540 h 4046561"/>
                  <a:gd name="connsiteX82" fmla="*/ 1850231 w 3692679"/>
                  <a:gd name="connsiteY82" fmla="*/ 2511188 h 4046561"/>
                  <a:gd name="connsiteX83" fmla="*/ 1870703 w 3692679"/>
                  <a:gd name="connsiteY83" fmla="*/ 2531660 h 4046561"/>
                  <a:gd name="connsiteX84" fmla="*/ 1891174 w 3692679"/>
                  <a:gd name="connsiteY84" fmla="*/ 2538483 h 4046561"/>
                  <a:gd name="connsiteX85" fmla="*/ 1938941 w 3692679"/>
                  <a:gd name="connsiteY85" fmla="*/ 2572603 h 4046561"/>
                  <a:gd name="connsiteX86" fmla="*/ 1979885 w 3692679"/>
                  <a:gd name="connsiteY86" fmla="*/ 2599898 h 4046561"/>
                  <a:gd name="connsiteX87" fmla="*/ 2020828 w 3692679"/>
                  <a:gd name="connsiteY87" fmla="*/ 2627194 h 4046561"/>
                  <a:gd name="connsiteX88" fmla="*/ 2061771 w 3692679"/>
                  <a:gd name="connsiteY88" fmla="*/ 2640842 h 4046561"/>
                  <a:gd name="connsiteX89" fmla="*/ 2102715 w 3692679"/>
                  <a:gd name="connsiteY89" fmla="*/ 2654489 h 4046561"/>
                  <a:gd name="connsiteX90" fmla="*/ 2123186 w 3692679"/>
                  <a:gd name="connsiteY90" fmla="*/ 2661313 h 4046561"/>
                  <a:gd name="connsiteX91" fmla="*/ 2150482 w 3692679"/>
                  <a:gd name="connsiteY91" fmla="*/ 2668137 h 4046561"/>
                  <a:gd name="connsiteX92" fmla="*/ 2170953 w 3692679"/>
                  <a:gd name="connsiteY92" fmla="*/ 2674961 h 4046561"/>
                  <a:gd name="connsiteX93" fmla="*/ 2211897 w 3692679"/>
                  <a:gd name="connsiteY93" fmla="*/ 2681785 h 4046561"/>
                  <a:gd name="connsiteX94" fmla="*/ 2280135 w 3692679"/>
                  <a:gd name="connsiteY94" fmla="*/ 2702257 h 4046561"/>
                  <a:gd name="connsiteX95" fmla="*/ 2321079 w 3692679"/>
                  <a:gd name="connsiteY95" fmla="*/ 2715904 h 4046561"/>
                  <a:gd name="connsiteX96" fmla="*/ 2362022 w 3692679"/>
                  <a:gd name="connsiteY96" fmla="*/ 2729552 h 4046561"/>
                  <a:gd name="connsiteX97" fmla="*/ 2382494 w 3692679"/>
                  <a:gd name="connsiteY97" fmla="*/ 2736376 h 4046561"/>
                  <a:gd name="connsiteX98" fmla="*/ 2402965 w 3692679"/>
                  <a:gd name="connsiteY98" fmla="*/ 2750024 h 4046561"/>
                  <a:gd name="connsiteX99" fmla="*/ 2423437 w 3692679"/>
                  <a:gd name="connsiteY99" fmla="*/ 2756848 h 4046561"/>
                  <a:gd name="connsiteX100" fmla="*/ 2464380 w 3692679"/>
                  <a:gd name="connsiteY100" fmla="*/ 2784143 h 4046561"/>
                  <a:gd name="connsiteX101" fmla="*/ 2525795 w 3692679"/>
                  <a:gd name="connsiteY101" fmla="*/ 2825086 h 4046561"/>
                  <a:gd name="connsiteX102" fmla="*/ 2546267 w 3692679"/>
                  <a:gd name="connsiteY102" fmla="*/ 2838734 h 4046561"/>
                  <a:gd name="connsiteX103" fmla="*/ 2573562 w 3692679"/>
                  <a:gd name="connsiteY103" fmla="*/ 2852382 h 4046561"/>
                  <a:gd name="connsiteX104" fmla="*/ 2614506 w 3692679"/>
                  <a:gd name="connsiteY104" fmla="*/ 2879677 h 4046561"/>
                  <a:gd name="connsiteX105" fmla="*/ 2634977 w 3692679"/>
                  <a:gd name="connsiteY105" fmla="*/ 2900149 h 4046561"/>
                  <a:gd name="connsiteX106" fmla="*/ 2655449 w 3692679"/>
                  <a:gd name="connsiteY106" fmla="*/ 2913797 h 4046561"/>
                  <a:gd name="connsiteX107" fmla="*/ 2662273 w 3692679"/>
                  <a:gd name="connsiteY107" fmla="*/ 2934268 h 4046561"/>
                  <a:gd name="connsiteX108" fmla="*/ 2675921 w 3692679"/>
                  <a:gd name="connsiteY108" fmla="*/ 2954740 h 4046561"/>
                  <a:gd name="connsiteX109" fmla="*/ 2696392 w 3692679"/>
                  <a:gd name="connsiteY109" fmla="*/ 2995683 h 4046561"/>
                  <a:gd name="connsiteX110" fmla="*/ 2703216 w 3692679"/>
                  <a:gd name="connsiteY110" fmla="*/ 3016155 h 4046561"/>
                  <a:gd name="connsiteX111" fmla="*/ 2723688 w 3692679"/>
                  <a:gd name="connsiteY111" fmla="*/ 3057098 h 4046561"/>
                  <a:gd name="connsiteX112" fmla="*/ 2716864 w 3692679"/>
                  <a:gd name="connsiteY112" fmla="*/ 3118513 h 4046561"/>
                  <a:gd name="connsiteX113" fmla="*/ 2703216 w 3692679"/>
                  <a:gd name="connsiteY113" fmla="*/ 3166280 h 4046561"/>
                  <a:gd name="connsiteX114" fmla="*/ 2696392 w 3692679"/>
                  <a:gd name="connsiteY114" fmla="*/ 3193576 h 4046561"/>
                  <a:gd name="connsiteX115" fmla="*/ 2682744 w 3692679"/>
                  <a:gd name="connsiteY115" fmla="*/ 3234519 h 4046561"/>
                  <a:gd name="connsiteX116" fmla="*/ 2669097 w 3692679"/>
                  <a:gd name="connsiteY116" fmla="*/ 3254991 h 4046561"/>
                  <a:gd name="connsiteX117" fmla="*/ 2662273 w 3692679"/>
                  <a:gd name="connsiteY117" fmla="*/ 3275463 h 4046561"/>
                  <a:gd name="connsiteX118" fmla="*/ 2641801 w 3692679"/>
                  <a:gd name="connsiteY118" fmla="*/ 3295934 h 4046561"/>
                  <a:gd name="connsiteX119" fmla="*/ 2594034 w 3692679"/>
                  <a:gd name="connsiteY119" fmla="*/ 3323230 h 4046561"/>
                  <a:gd name="connsiteX120" fmla="*/ 2634977 w 3692679"/>
                  <a:gd name="connsiteY120" fmla="*/ 3357349 h 4046561"/>
                  <a:gd name="connsiteX121" fmla="*/ 2655449 w 3692679"/>
                  <a:gd name="connsiteY121" fmla="*/ 3364173 h 4046561"/>
                  <a:gd name="connsiteX122" fmla="*/ 2675921 w 3692679"/>
                  <a:gd name="connsiteY122" fmla="*/ 3377821 h 4046561"/>
                  <a:gd name="connsiteX123" fmla="*/ 2696392 w 3692679"/>
                  <a:gd name="connsiteY123" fmla="*/ 3384645 h 4046561"/>
                  <a:gd name="connsiteX124" fmla="*/ 2757807 w 3692679"/>
                  <a:gd name="connsiteY124" fmla="*/ 3418764 h 4046561"/>
                  <a:gd name="connsiteX125" fmla="*/ 2778279 w 3692679"/>
                  <a:gd name="connsiteY125" fmla="*/ 3432412 h 4046561"/>
                  <a:gd name="connsiteX126" fmla="*/ 2798750 w 3692679"/>
                  <a:gd name="connsiteY126" fmla="*/ 3439236 h 4046561"/>
                  <a:gd name="connsiteX127" fmla="*/ 2839694 w 3692679"/>
                  <a:gd name="connsiteY127" fmla="*/ 3466531 h 4046561"/>
                  <a:gd name="connsiteX128" fmla="*/ 2880637 w 3692679"/>
                  <a:gd name="connsiteY128" fmla="*/ 3480179 h 4046561"/>
                  <a:gd name="connsiteX129" fmla="*/ 2921580 w 3692679"/>
                  <a:gd name="connsiteY129" fmla="*/ 3500651 h 4046561"/>
                  <a:gd name="connsiteX130" fmla="*/ 2948876 w 3692679"/>
                  <a:gd name="connsiteY130" fmla="*/ 3493827 h 4046561"/>
                  <a:gd name="connsiteX131" fmla="*/ 2969347 w 3692679"/>
                  <a:gd name="connsiteY131" fmla="*/ 3480179 h 4046561"/>
                  <a:gd name="connsiteX132" fmla="*/ 2989819 w 3692679"/>
                  <a:gd name="connsiteY132" fmla="*/ 3473355 h 4046561"/>
                  <a:gd name="connsiteX133" fmla="*/ 3023938 w 3692679"/>
                  <a:gd name="connsiteY133" fmla="*/ 3446060 h 4046561"/>
                  <a:gd name="connsiteX134" fmla="*/ 3064882 w 3692679"/>
                  <a:gd name="connsiteY134" fmla="*/ 3411940 h 4046561"/>
                  <a:gd name="connsiteX135" fmla="*/ 3071706 w 3692679"/>
                  <a:gd name="connsiteY135" fmla="*/ 3391468 h 4046561"/>
                  <a:gd name="connsiteX136" fmla="*/ 3092177 w 3692679"/>
                  <a:gd name="connsiteY136" fmla="*/ 3370997 h 4046561"/>
                  <a:gd name="connsiteX137" fmla="*/ 3105825 w 3692679"/>
                  <a:gd name="connsiteY137" fmla="*/ 3350525 h 4046561"/>
                  <a:gd name="connsiteX138" fmla="*/ 3119473 w 3692679"/>
                  <a:gd name="connsiteY138" fmla="*/ 3370997 h 4046561"/>
                  <a:gd name="connsiteX139" fmla="*/ 3126297 w 3692679"/>
                  <a:gd name="connsiteY139" fmla="*/ 3391468 h 4046561"/>
                  <a:gd name="connsiteX140" fmla="*/ 3167240 w 3692679"/>
                  <a:gd name="connsiteY140" fmla="*/ 3418764 h 4046561"/>
                  <a:gd name="connsiteX141" fmla="*/ 3187712 w 3692679"/>
                  <a:gd name="connsiteY141" fmla="*/ 3432412 h 4046561"/>
                  <a:gd name="connsiteX142" fmla="*/ 3228655 w 3692679"/>
                  <a:gd name="connsiteY142" fmla="*/ 3405116 h 4046561"/>
                  <a:gd name="connsiteX143" fmla="*/ 3242303 w 3692679"/>
                  <a:gd name="connsiteY143" fmla="*/ 3425588 h 4046561"/>
                  <a:gd name="connsiteX144" fmla="*/ 3283246 w 3692679"/>
                  <a:gd name="connsiteY144" fmla="*/ 3459707 h 4046561"/>
                  <a:gd name="connsiteX145" fmla="*/ 3310541 w 3692679"/>
                  <a:gd name="connsiteY145" fmla="*/ 3500651 h 4046561"/>
                  <a:gd name="connsiteX146" fmla="*/ 3296894 w 3692679"/>
                  <a:gd name="connsiteY146" fmla="*/ 3521122 h 4046561"/>
                  <a:gd name="connsiteX147" fmla="*/ 3283246 w 3692679"/>
                  <a:gd name="connsiteY147" fmla="*/ 3562066 h 4046561"/>
                  <a:gd name="connsiteX148" fmla="*/ 3269598 w 3692679"/>
                  <a:gd name="connsiteY148" fmla="*/ 3582537 h 4046561"/>
                  <a:gd name="connsiteX149" fmla="*/ 3262774 w 3692679"/>
                  <a:gd name="connsiteY149" fmla="*/ 3603009 h 4046561"/>
                  <a:gd name="connsiteX150" fmla="*/ 3290070 w 3692679"/>
                  <a:gd name="connsiteY150" fmla="*/ 3650776 h 4046561"/>
                  <a:gd name="connsiteX151" fmla="*/ 3310541 w 3692679"/>
                  <a:gd name="connsiteY151" fmla="*/ 3664424 h 4046561"/>
                  <a:gd name="connsiteX152" fmla="*/ 3351485 w 3692679"/>
                  <a:gd name="connsiteY152" fmla="*/ 3691719 h 4046561"/>
                  <a:gd name="connsiteX153" fmla="*/ 3371956 w 3692679"/>
                  <a:gd name="connsiteY153" fmla="*/ 3705367 h 4046561"/>
                  <a:gd name="connsiteX154" fmla="*/ 3378780 w 3692679"/>
                  <a:gd name="connsiteY154" fmla="*/ 3725839 h 4046561"/>
                  <a:gd name="connsiteX155" fmla="*/ 3392428 w 3692679"/>
                  <a:gd name="connsiteY155" fmla="*/ 3746310 h 4046561"/>
                  <a:gd name="connsiteX156" fmla="*/ 3412900 w 3692679"/>
                  <a:gd name="connsiteY156" fmla="*/ 3814549 h 4046561"/>
                  <a:gd name="connsiteX157" fmla="*/ 3426547 w 3692679"/>
                  <a:gd name="connsiteY157" fmla="*/ 3903260 h 4046561"/>
                  <a:gd name="connsiteX158" fmla="*/ 3460667 w 3692679"/>
                  <a:gd name="connsiteY158" fmla="*/ 3937379 h 4046561"/>
                  <a:gd name="connsiteX159" fmla="*/ 3501610 w 3692679"/>
                  <a:gd name="connsiteY159" fmla="*/ 3978322 h 4046561"/>
                  <a:gd name="connsiteX160" fmla="*/ 3542553 w 3692679"/>
                  <a:gd name="connsiteY160" fmla="*/ 4012442 h 4046561"/>
                  <a:gd name="connsiteX161" fmla="*/ 3583497 w 3692679"/>
                  <a:gd name="connsiteY161" fmla="*/ 4046561 h 4046561"/>
                  <a:gd name="connsiteX162" fmla="*/ 3603968 w 3692679"/>
                  <a:gd name="connsiteY162" fmla="*/ 4005618 h 4046561"/>
                  <a:gd name="connsiteX163" fmla="*/ 3590321 w 3692679"/>
                  <a:gd name="connsiteY163" fmla="*/ 3957851 h 4046561"/>
                  <a:gd name="connsiteX164" fmla="*/ 3576673 w 3692679"/>
                  <a:gd name="connsiteY164" fmla="*/ 3910083 h 4046561"/>
                  <a:gd name="connsiteX165" fmla="*/ 3563025 w 3692679"/>
                  <a:gd name="connsiteY165" fmla="*/ 3889612 h 4046561"/>
                  <a:gd name="connsiteX166" fmla="*/ 3535730 w 3692679"/>
                  <a:gd name="connsiteY166" fmla="*/ 3828197 h 4046561"/>
                  <a:gd name="connsiteX167" fmla="*/ 3515258 w 3692679"/>
                  <a:gd name="connsiteY167" fmla="*/ 3780430 h 4046561"/>
                  <a:gd name="connsiteX168" fmla="*/ 3501610 w 3692679"/>
                  <a:gd name="connsiteY168" fmla="*/ 3759958 h 4046561"/>
                  <a:gd name="connsiteX169" fmla="*/ 3487962 w 3692679"/>
                  <a:gd name="connsiteY169" fmla="*/ 3719015 h 4046561"/>
                  <a:gd name="connsiteX170" fmla="*/ 3474315 w 3692679"/>
                  <a:gd name="connsiteY170" fmla="*/ 3678071 h 4046561"/>
                  <a:gd name="connsiteX171" fmla="*/ 3467491 w 3692679"/>
                  <a:gd name="connsiteY171" fmla="*/ 3650776 h 4046561"/>
                  <a:gd name="connsiteX172" fmla="*/ 3447019 w 3692679"/>
                  <a:gd name="connsiteY172" fmla="*/ 3589361 h 4046561"/>
                  <a:gd name="connsiteX173" fmla="*/ 3433371 w 3692679"/>
                  <a:gd name="connsiteY173" fmla="*/ 3541594 h 4046561"/>
                  <a:gd name="connsiteX174" fmla="*/ 3419724 w 3692679"/>
                  <a:gd name="connsiteY174" fmla="*/ 3411940 h 4046561"/>
                  <a:gd name="connsiteX175" fmla="*/ 3426547 w 3692679"/>
                  <a:gd name="connsiteY175" fmla="*/ 3309582 h 4046561"/>
                  <a:gd name="connsiteX176" fmla="*/ 3433371 w 3692679"/>
                  <a:gd name="connsiteY176" fmla="*/ 3282286 h 4046561"/>
                  <a:gd name="connsiteX177" fmla="*/ 3447019 w 3692679"/>
                  <a:gd name="connsiteY177" fmla="*/ 3241343 h 4046561"/>
                  <a:gd name="connsiteX178" fmla="*/ 3453843 w 3692679"/>
                  <a:gd name="connsiteY178" fmla="*/ 3220871 h 4046561"/>
                  <a:gd name="connsiteX179" fmla="*/ 3467491 w 3692679"/>
                  <a:gd name="connsiteY179" fmla="*/ 3200400 h 4046561"/>
                  <a:gd name="connsiteX180" fmla="*/ 3481138 w 3692679"/>
                  <a:gd name="connsiteY180" fmla="*/ 3159457 h 4046561"/>
                  <a:gd name="connsiteX181" fmla="*/ 3494786 w 3692679"/>
                  <a:gd name="connsiteY181" fmla="*/ 3138985 h 4046561"/>
                  <a:gd name="connsiteX182" fmla="*/ 3508434 w 3692679"/>
                  <a:gd name="connsiteY182" fmla="*/ 3098042 h 4046561"/>
                  <a:gd name="connsiteX183" fmla="*/ 3522082 w 3692679"/>
                  <a:gd name="connsiteY183" fmla="*/ 3057098 h 4046561"/>
                  <a:gd name="connsiteX184" fmla="*/ 3528906 w 3692679"/>
                  <a:gd name="connsiteY184" fmla="*/ 3036627 h 4046561"/>
                  <a:gd name="connsiteX185" fmla="*/ 3535730 w 3692679"/>
                  <a:gd name="connsiteY185" fmla="*/ 3009331 h 4046561"/>
                  <a:gd name="connsiteX186" fmla="*/ 3549377 w 3692679"/>
                  <a:gd name="connsiteY186" fmla="*/ 2968388 h 4046561"/>
                  <a:gd name="connsiteX187" fmla="*/ 3576673 w 3692679"/>
                  <a:gd name="connsiteY187" fmla="*/ 2886501 h 4046561"/>
                  <a:gd name="connsiteX188" fmla="*/ 3590321 w 3692679"/>
                  <a:gd name="connsiteY188" fmla="*/ 2838734 h 4046561"/>
                  <a:gd name="connsiteX189" fmla="*/ 3603968 w 3692679"/>
                  <a:gd name="connsiteY189" fmla="*/ 2797791 h 4046561"/>
                  <a:gd name="connsiteX190" fmla="*/ 3610792 w 3692679"/>
                  <a:gd name="connsiteY190" fmla="*/ 2770495 h 4046561"/>
                  <a:gd name="connsiteX191" fmla="*/ 3624440 w 3692679"/>
                  <a:gd name="connsiteY191" fmla="*/ 2729552 h 4046561"/>
                  <a:gd name="connsiteX192" fmla="*/ 3631264 w 3692679"/>
                  <a:gd name="connsiteY192" fmla="*/ 2681785 h 4046561"/>
                  <a:gd name="connsiteX193" fmla="*/ 3638088 w 3692679"/>
                  <a:gd name="connsiteY193" fmla="*/ 2654489 h 4046561"/>
                  <a:gd name="connsiteX194" fmla="*/ 3644912 w 3692679"/>
                  <a:gd name="connsiteY194" fmla="*/ 2593074 h 4046561"/>
                  <a:gd name="connsiteX195" fmla="*/ 3658559 w 3692679"/>
                  <a:gd name="connsiteY195" fmla="*/ 2483892 h 4046561"/>
                  <a:gd name="connsiteX196" fmla="*/ 3665383 w 3692679"/>
                  <a:gd name="connsiteY196" fmla="*/ 2333767 h 4046561"/>
                  <a:gd name="connsiteX197" fmla="*/ 3672207 w 3692679"/>
                  <a:gd name="connsiteY197" fmla="*/ 2272352 h 4046561"/>
                  <a:gd name="connsiteX198" fmla="*/ 3692679 w 3692679"/>
                  <a:gd name="connsiteY198" fmla="*/ 1924334 h 4046561"/>
                  <a:gd name="connsiteX199" fmla="*/ 3685855 w 3692679"/>
                  <a:gd name="connsiteY199" fmla="*/ 1828800 h 4046561"/>
                  <a:gd name="connsiteX200" fmla="*/ 3665383 w 3692679"/>
                  <a:gd name="connsiteY200" fmla="*/ 1760561 h 4046561"/>
                  <a:gd name="connsiteX201" fmla="*/ 3658559 w 3692679"/>
                  <a:gd name="connsiteY201" fmla="*/ 1726442 h 4046561"/>
                  <a:gd name="connsiteX202" fmla="*/ 3651735 w 3692679"/>
                  <a:gd name="connsiteY202" fmla="*/ 1705970 h 4046561"/>
                  <a:gd name="connsiteX203" fmla="*/ 3644912 w 3692679"/>
                  <a:gd name="connsiteY203" fmla="*/ 1726442 h 4046561"/>
                  <a:gd name="connsiteX204" fmla="*/ 3631264 w 3692679"/>
                  <a:gd name="connsiteY204" fmla="*/ 1746913 h 4046561"/>
                  <a:gd name="connsiteX205" fmla="*/ 3597144 w 3692679"/>
                  <a:gd name="connsiteY205" fmla="*/ 1801504 h 4046561"/>
                  <a:gd name="connsiteX206" fmla="*/ 3590321 w 3692679"/>
                  <a:gd name="connsiteY206" fmla="*/ 1821976 h 4046561"/>
                  <a:gd name="connsiteX207" fmla="*/ 3549377 w 3692679"/>
                  <a:gd name="connsiteY207" fmla="*/ 1842448 h 4046561"/>
                  <a:gd name="connsiteX208" fmla="*/ 3501610 w 3692679"/>
                  <a:gd name="connsiteY208" fmla="*/ 1862919 h 4046561"/>
                  <a:gd name="connsiteX209" fmla="*/ 3378780 w 3692679"/>
                  <a:gd name="connsiteY209" fmla="*/ 1835624 h 4046561"/>
                  <a:gd name="connsiteX210" fmla="*/ 3303856 w 3692679"/>
                  <a:gd name="connsiteY210" fmla="*/ 1822129 h 4046561"/>
                  <a:gd name="connsiteX211" fmla="*/ 3310679 w 3692679"/>
                  <a:gd name="connsiteY211" fmla="*/ 1603747 h 4046561"/>
                  <a:gd name="connsiteX212" fmla="*/ 3324329 w 3692679"/>
                  <a:gd name="connsiteY212" fmla="*/ 1562800 h 4046561"/>
                  <a:gd name="connsiteX213" fmla="*/ 3331013 w 3692679"/>
                  <a:gd name="connsiteY213" fmla="*/ 1460310 h 4046561"/>
                  <a:gd name="connsiteX214" fmla="*/ 3303718 w 3692679"/>
                  <a:gd name="connsiteY214" fmla="*/ 1398895 h 4046561"/>
                  <a:gd name="connsiteX215" fmla="*/ 3296894 w 3692679"/>
                  <a:gd name="connsiteY215" fmla="*/ 1378424 h 4046561"/>
                  <a:gd name="connsiteX216" fmla="*/ 3290070 w 3692679"/>
                  <a:gd name="connsiteY216" fmla="*/ 1357952 h 4046561"/>
                  <a:gd name="connsiteX217" fmla="*/ 3071706 w 3692679"/>
                  <a:gd name="connsiteY217" fmla="*/ 1330657 h 4046561"/>
                  <a:gd name="connsiteX218" fmla="*/ 2846518 w 3692679"/>
                  <a:gd name="connsiteY218" fmla="*/ 1337480 h 4046561"/>
                  <a:gd name="connsiteX219" fmla="*/ 2826046 w 3692679"/>
                  <a:gd name="connsiteY219" fmla="*/ 1351128 h 4046561"/>
                  <a:gd name="connsiteX220" fmla="*/ 2812398 w 3692679"/>
                  <a:gd name="connsiteY220" fmla="*/ 1392071 h 4046561"/>
                  <a:gd name="connsiteX221" fmla="*/ 2805574 w 3692679"/>
                  <a:gd name="connsiteY221" fmla="*/ 1419367 h 4046561"/>
                  <a:gd name="connsiteX222" fmla="*/ 2791927 w 3692679"/>
                  <a:gd name="connsiteY222" fmla="*/ 1473958 h 4046561"/>
                  <a:gd name="connsiteX223" fmla="*/ 2785103 w 3692679"/>
                  <a:gd name="connsiteY223" fmla="*/ 1521725 h 4046561"/>
                  <a:gd name="connsiteX224" fmla="*/ 2791927 w 3692679"/>
                  <a:gd name="connsiteY224" fmla="*/ 1705970 h 4046561"/>
                  <a:gd name="connsiteX225" fmla="*/ 2805574 w 3692679"/>
                  <a:gd name="connsiteY225" fmla="*/ 1808328 h 4046561"/>
                  <a:gd name="connsiteX226" fmla="*/ 2798750 w 3692679"/>
                  <a:gd name="connsiteY226" fmla="*/ 1835624 h 4046561"/>
                  <a:gd name="connsiteX227" fmla="*/ 2737335 w 3692679"/>
                  <a:gd name="connsiteY227" fmla="*/ 1828800 h 4046561"/>
                  <a:gd name="connsiteX228" fmla="*/ 2614506 w 3692679"/>
                  <a:gd name="connsiteY228" fmla="*/ 1821976 h 4046561"/>
                  <a:gd name="connsiteX229" fmla="*/ 2348374 w 3692679"/>
                  <a:gd name="connsiteY229" fmla="*/ 1808328 h 4046561"/>
                  <a:gd name="connsiteX230" fmla="*/ 2225638 w 3692679"/>
                  <a:gd name="connsiteY230" fmla="*/ 1815305 h 4046561"/>
                  <a:gd name="connsiteX231" fmla="*/ 2150573 w 3692679"/>
                  <a:gd name="connsiteY231" fmla="*/ 1815305 h 4046561"/>
                  <a:gd name="connsiteX232" fmla="*/ 1979968 w 3692679"/>
                  <a:gd name="connsiteY232" fmla="*/ 1808480 h 4046561"/>
                  <a:gd name="connsiteX233" fmla="*/ 1918470 w 3692679"/>
                  <a:gd name="connsiteY233" fmla="*/ 1753737 h 4046561"/>
                  <a:gd name="connsiteX234" fmla="*/ 1877527 w 3692679"/>
                  <a:gd name="connsiteY234" fmla="*/ 1692322 h 4046561"/>
                  <a:gd name="connsiteX235" fmla="*/ 1863879 w 3692679"/>
                  <a:gd name="connsiteY235" fmla="*/ 1671851 h 4046561"/>
                  <a:gd name="connsiteX236" fmla="*/ 1822935 w 3692679"/>
                  <a:gd name="connsiteY236" fmla="*/ 1630907 h 4046561"/>
                  <a:gd name="connsiteX237" fmla="*/ 1775168 w 3692679"/>
                  <a:gd name="connsiteY237" fmla="*/ 1576316 h 4046561"/>
                  <a:gd name="connsiteX238" fmla="*/ 1720577 w 3692679"/>
                  <a:gd name="connsiteY238" fmla="*/ 1514901 h 4046561"/>
                  <a:gd name="connsiteX239" fmla="*/ 1679634 w 3692679"/>
                  <a:gd name="connsiteY239" fmla="*/ 1487606 h 4046561"/>
                  <a:gd name="connsiteX240" fmla="*/ 1618219 w 3692679"/>
                  <a:gd name="connsiteY240" fmla="*/ 1439839 h 4046561"/>
                  <a:gd name="connsiteX241" fmla="*/ 1577276 w 3692679"/>
                  <a:gd name="connsiteY241" fmla="*/ 1398895 h 4046561"/>
                  <a:gd name="connsiteX242" fmla="*/ 1536333 w 3692679"/>
                  <a:gd name="connsiteY242" fmla="*/ 1371600 h 4046561"/>
                  <a:gd name="connsiteX243" fmla="*/ 1488565 w 3692679"/>
                  <a:gd name="connsiteY243" fmla="*/ 1310185 h 4046561"/>
                  <a:gd name="connsiteX244" fmla="*/ 1468094 w 3692679"/>
                  <a:gd name="connsiteY244" fmla="*/ 1289713 h 4046561"/>
                  <a:gd name="connsiteX245" fmla="*/ 1447622 w 3692679"/>
                  <a:gd name="connsiteY245" fmla="*/ 1282889 h 4046561"/>
                  <a:gd name="connsiteX246" fmla="*/ 1420327 w 3692679"/>
                  <a:gd name="connsiteY246" fmla="*/ 1248770 h 4046561"/>
                  <a:gd name="connsiteX247" fmla="*/ 1393031 w 3692679"/>
                  <a:gd name="connsiteY247" fmla="*/ 1214651 h 4046561"/>
                  <a:gd name="connsiteX248" fmla="*/ 1379383 w 3692679"/>
                  <a:gd name="connsiteY248" fmla="*/ 1194179 h 4046561"/>
                  <a:gd name="connsiteX249" fmla="*/ 1338440 w 3692679"/>
                  <a:gd name="connsiteY249" fmla="*/ 1153236 h 4046561"/>
                  <a:gd name="connsiteX250" fmla="*/ 1304321 w 3692679"/>
                  <a:gd name="connsiteY250" fmla="*/ 1125940 h 4046561"/>
                  <a:gd name="connsiteX251" fmla="*/ 1290673 w 3692679"/>
                  <a:gd name="connsiteY251" fmla="*/ 1098645 h 4046561"/>
                  <a:gd name="connsiteX252" fmla="*/ 1270201 w 3692679"/>
                  <a:gd name="connsiteY252" fmla="*/ 1084997 h 4046561"/>
                  <a:gd name="connsiteX253" fmla="*/ 1242906 w 3692679"/>
                  <a:gd name="connsiteY253" fmla="*/ 1064525 h 4046561"/>
                  <a:gd name="connsiteX254" fmla="*/ 1297551 w 3692679"/>
                  <a:gd name="connsiteY254" fmla="*/ 873530 h 4046561"/>
                  <a:gd name="connsiteX255" fmla="*/ 1345320 w 3692679"/>
                  <a:gd name="connsiteY255" fmla="*/ 743866 h 4046561"/>
                  <a:gd name="connsiteX256" fmla="*/ 1331672 w 3692679"/>
                  <a:gd name="connsiteY256" fmla="*/ 696095 h 4046561"/>
                  <a:gd name="connsiteX257" fmla="*/ 1249782 w 3692679"/>
                  <a:gd name="connsiteY257" fmla="*/ 696095 h 4046561"/>
                  <a:gd name="connsiteX258" fmla="*/ 1113344 w 3692679"/>
                  <a:gd name="connsiteY258" fmla="*/ 621082 h 4046561"/>
                  <a:gd name="connsiteX259" fmla="*/ 949519 w 3692679"/>
                  <a:gd name="connsiteY259" fmla="*/ 545956 h 4046561"/>
                  <a:gd name="connsiteX260" fmla="*/ 846197 w 3692679"/>
                  <a:gd name="connsiteY260" fmla="*/ 484536 h 4046561"/>
                  <a:gd name="connsiteX261" fmla="*/ 772090 w 3692679"/>
                  <a:gd name="connsiteY261" fmla="*/ 450415 h 4046561"/>
                  <a:gd name="connsiteX262" fmla="*/ 717496 w 3692679"/>
                  <a:gd name="connsiteY262" fmla="*/ 429940 h 4046561"/>
                  <a:gd name="connsiteX263" fmla="*/ 662904 w 3692679"/>
                  <a:gd name="connsiteY263" fmla="*/ 388994 h 4046561"/>
                  <a:gd name="connsiteX264" fmla="*/ 642430 w 3692679"/>
                  <a:gd name="connsiteY264" fmla="*/ 375345 h 4046561"/>
                  <a:gd name="connsiteX265" fmla="*/ 574189 w 3692679"/>
                  <a:gd name="connsiteY265" fmla="*/ 368521 h 4046561"/>
                  <a:gd name="connsiteX266" fmla="*/ 560564 w 3692679"/>
                  <a:gd name="connsiteY266" fmla="*/ 354900 h 4046561"/>
                  <a:gd name="connsiteX267" fmla="*/ 669728 w 3692679"/>
                  <a:gd name="connsiteY267" fmla="*/ 163787 h 4046561"/>
                  <a:gd name="connsiteX268" fmla="*/ 642457 w 3692679"/>
                  <a:gd name="connsiteY268" fmla="*/ 109204 h 4046561"/>
                  <a:gd name="connsiteX269" fmla="*/ 581060 w 3692679"/>
                  <a:gd name="connsiteY269" fmla="*/ 68261 h 4046561"/>
                  <a:gd name="connsiteX270" fmla="*/ 512772 w 3692679"/>
                  <a:gd name="connsiteY270" fmla="*/ 34122 h 4046561"/>
                  <a:gd name="connsiteX271" fmla="*/ 451335 w 3692679"/>
                  <a:gd name="connsiteY271" fmla="*/ 27295 h 4046561"/>
                  <a:gd name="connsiteX272" fmla="*/ 444512 w 3692679"/>
                  <a:gd name="connsiteY272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40547 w 3692679"/>
                  <a:gd name="connsiteY56" fmla="*/ 1910686 h 4046561"/>
                  <a:gd name="connsiteX57" fmla="*/ 1161019 w 3692679"/>
                  <a:gd name="connsiteY57" fmla="*/ 1924334 h 4046561"/>
                  <a:gd name="connsiteX58" fmla="*/ 1167892 w 3692679"/>
                  <a:gd name="connsiteY58" fmla="*/ 1979093 h 4046561"/>
                  <a:gd name="connsiteX59" fmla="*/ 1188365 w 3692679"/>
                  <a:gd name="connsiteY59" fmla="*/ 1985916 h 4046561"/>
                  <a:gd name="connsiteX60" fmla="*/ 1270201 w 3692679"/>
                  <a:gd name="connsiteY60" fmla="*/ 2047164 h 4046561"/>
                  <a:gd name="connsiteX61" fmla="*/ 1277025 w 3692679"/>
                  <a:gd name="connsiteY61" fmla="*/ 2067636 h 4046561"/>
                  <a:gd name="connsiteX62" fmla="*/ 1304321 w 3692679"/>
                  <a:gd name="connsiteY62" fmla="*/ 2108579 h 4046561"/>
                  <a:gd name="connsiteX63" fmla="*/ 1324792 w 3692679"/>
                  <a:gd name="connsiteY63" fmla="*/ 2149522 h 4046561"/>
                  <a:gd name="connsiteX64" fmla="*/ 1331616 w 3692679"/>
                  <a:gd name="connsiteY64" fmla="*/ 2169994 h 4046561"/>
                  <a:gd name="connsiteX65" fmla="*/ 1352088 w 3692679"/>
                  <a:gd name="connsiteY65" fmla="*/ 2183642 h 4046561"/>
                  <a:gd name="connsiteX66" fmla="*/ 1358912 w 3692679"/>
                  <a:gd name="connsiteY66" fmla="*/ 2204113 h 4046561"/>
                  <a:gd name="connsiteX67" fmla="*/ 1379383 w 3692679"/>
                  <a:gd name="connsiteY67" fmla="*/ 2210937 h 4046561"/>
                  <a:gd name="connsiteX68" fmla="*/ 1420327 w 3692679"/>
                  <a:gd name="connsiteY68" fmla="*/ 2238233 h 4046561"/>
                  <a:gd name="connsiteX69" fmla="*/ 1440798 w 3692679"/>
                  <a:gd name="connsiteY69" fmla="*/ 2245057 h 4046561"/>
                  <a:gd name="connsiteX70" fmla="*/ 1502213 w 3692679"/>
                  <a:gd name="connsiteY70" fmla="*/ 2279176 h 4046561"/>
                  <a:gd name="connsiteX71" fmla="*/ 1563628 w 3692679"/>
                  <a:gd name="connsiteY71" fmla="*/ 2320119 h 4046561"/>
                  <a:gd name="connsiteX72" fmla="*/ 1584100 w 3692679"/>
                  <a:gd name="connsiteY72" fmla="*/ 2333767 h 4046561"/>
                  <a:gd name="connsiteX73" fmla="*/ 1604571 w 3692679"/>
                  <a:gd name="connsiteY73" fmla="*/ 2340591 h 4046561"/>
                  <a:gd name="connsiteX74" fmla="*/ 1618219 w 3692679"/>
                  <a:gd name="connsiteY74" fmla="*/ 2361063 h 4046561"/>
                  <a:gd name="connsiteX75" fmla="*/ 1638691 w 3692679"/>
                  <a:gd name="connsiteY75" fmla="*/ 2367886 h 4046561"/>
                  <a:gd name="connsiteX76" fmla="*/ 1679634 w 3692679"/>
                  <a:gd name="connsiteY76" fmla="*/ 2395182 h 4046561"/>
                  <a:gd name="connsiteX77" fmla="*/ 1700106 w 3692679"/>
                  <a:gd name="connsiteY77" fmla="*/ 2408830 h 4046561"/>
                  <a:gd name="connsiteX78" fmla="*/ 1727401 w 3692679"/>
                  <a:gd name="connsiteY78" fmla="*/ 2429301 h 4046561"/>
                  <a:gd name="connsiteX79" fmla="*/ 1768344 w 3692679"/>
                  <a:gd name="connsiteY79" fmla="*/ 2456597 h 4046561"/>
                  <a:gd name="connsiteX80" fmla="*/ 1829759 w 3692679"/>
                  <a:gd name="connsiteY80" fmla="*/ 2497540 h 4046561"/>
                  <a:gd name="connsiteX81" fmla="*/ 1850231 w 3692679"/>
                  <a:gd name="connsiteY81" fmla="*/ 2511188 h 4046561"/>
                  <a:gd name="connsiteX82" fmla="*/ 1870703 w 3692679"/>
                  <a:gd name="connsiteY82" fmla="*/ 2531660 h 4046561"/>
                  <a:gd name="connsiteX83" fmla="*/ 1891174 w 3692679"/>
                  <a:gd name="connsiteY83" fmla="*/ 2538483 h 4046561"/>
                  <a:gd name="connsiteX84" fmla="*/ 1938941 w 3692679"/>
                  <a:gd name="connsiteY84" fmla="*/ 2572603 h 4046561"/>
                  <a:gd name="connsiteX85" fmla="*/ 1979885 w 3692679"/>
                  <a:gd name="connsiteY85" fmla="*/ 2599898 h 4046561"/>
                  <a:gd name="connsiteX86" fmla="*/ 2020828 w 3692679"/>
                  <a:gd name="connsiteY86" fmla="*/ 2627194 h 4046561"/>
                  <a:gd name="connsiteX87" fmla="*/ 2061771 w 3692679"/>
                  <a:gd name="connsiteY87" fmla="*/ 2640842 h 4046561"/>
                  <a:gd name="connsiteX88" fmla="*/ 2102715 w 3692679"/>
                  <a:gd name="connsiteY88" fmla="*/ 2654489 h 4046561"/>
                  <a:gd name="connsiteX89" fmla="*/ 2123186 w 3692679"/>
                  <a:gd name="connsiteY89" fmla="*/ 2661313 h 4046561"/>
                  <a:gd name="connsiteX90" fmla="*/ 2150482 w 3692679"/>
                  <a:gd name="connsiteY90" fmla="*/ 2668137 h 4046561"/>
                  <a:gd name="connsiteX91" fmla="*/ 2170953 w 3692679"/>
                  <a:gd name="connsiteY91" fmla="*/ 2674961 h 4046561"/>
                  <a:gd name="connsiteX92" fmla="*/ 2211897 w 3692679"/>
                  <a:gd name="connsiteY92" fmla="*/ 2681785 h 4046561"/>
                  <a:gd name="connsiteX93" fmla="*/ 2280135 w 3692679"/>
                  <a:gd name="connsiteY93" fmla="*/ 2702257 h 4046561"/>
                  <a:gd name="connsiteX94" fmla="*/ 2321079 w 3692679"/>
                  <a:gd name="connsiteY94" fmla="*/ 2715904 h 4046561"/>
                  <a:gd name="connsiteX95" fmla="*/ 2362022 w 3692679"/>
                  <a:gd name="connsiteY95" fmla="*/ 2729552 h 4046561"/>
                  <a:gd name="connsiteX96" fmla="*/ 2382494 w 3692679"/>
                  <a:gd name="connsiteY96" fmla="*/ 2736376 h 4046561"/>
                  <a:gd name="connsiteX97" fmla="*/ 2402965 w 3692679"/>
                  <a:gd name="connsiteY97" fmla="*/ 2750024 h 4046561"/>
                  <a:gd name="connsiteX98" fmla="*/ 2423437 w 3692679"/>
                  <a:gd name="connsiteY98" fmla="*/ 2756848 h 4046561"/>
                  <a:gd name="connsiteX99" fmla="*/ 2464380 w 3692679"/>
                  <a:gd name="connsiteY99" fmla="*/ 2784143 h 4046561"/>
                  <a:gd name="connsiteX100" fmla="*/ 2525795 w 3692679"/>
                  <a:gd name="connsiteY100" fmla="*/ 2825086 h 4046561"/>
                  <a:gd name="connsiteX101" fmla="*/ 2546267 w 3692679"/>
                  <a:gd name="connsiteY101" fmla="*/ 2838734 h 4046561"/>
                  <a:gd name="connsiteX102" fmla="*/ 2573562 w 3692679"/>
                  <a:gd name="connsiteY102" fmla="*/ 2852382 h 4046561"/>
                  <a:gd name="connsiteX103" fmla="*/ 2614506 w 3692679"/>
                  <a:gd name="connsiteY103" fmla="*/ 2879677 h 4046561"/>
                  <a:gd name="connsiteX104" fmla="*/ 2634977 w 3692679"/>
                  <a:gd name="connsiteY104" fmla="*/ 2900149 h 4046561"/>
                  <a:gd name="connsiteX105" fmla="*/ 2655449 w 3692679"/>
                  <a:gd name="connsiteY105" fmla="*/ 2913797 h 4046561"/>
                  <a:gd name="connsiteX106" fmla="*/ 2662273 w 3692679"/>
                  <a:gd name="connsiteY106" fmla="*/ 2934268 h 4046561"/>
                  <a:gd name="connsiteX107" fmla="*/ 2675921 w 3692679"/>
                  <a:gd name="connsiteY107" fmla="*/ 2954740 h 4046561"/>
                  <a:gd name="connsiteX108" fmla="*/ 2696392 w 3692679"/>
                  <a:gd name="connsiteY108" fmla="*/ 2995683 h 4046561"/>
                  <a:gd name="connsiteX109" fmla="*/ 2703216 w 3692679"/>
                  <a:gd name="connsiteY109" fmla="*/ 3016155 h 4046561"/>
                  <a:gd name="connsiteX110" fmla="*/ 2723688 w 3692679"/>
                  <a:gd name="connsiteY110" fmla="*/ 3057098 h 4046561"/>
                  <a:gd name="connsiteX111" fmla="*/ 2716864 w 3692679"/>
                  <a:gd name="connsiteY111" fmla="*/ 3118513 h 4046561"/>
                  <a:gd name="connsiteX112" fmla="*/ 2703216 w 3692679"/>
                  <a:gd name="connsiteY112" fmla="*/ 3166280 h 4046561"/>
                  <a:gd name="connsiteX113" fmla="*/ 2696392 w 3692679"/>
                  <a:gd name="connsiteY113" fmla="*/ 3193576 h 4046561"/>
                  <a:gd name="connsiteX114" fmla="*/ 2682744 w 3692679"/>
                  <a:gd name="connsiteY114" fmla="*/ 3234519 h 4046561"/>
                  <a:gd name="connsiteX115" fmla="*/ 2669097 w 3692679"/>
                  <a:gd name="connsiteY115" fmla="*/ 3254991 h 4046561"/>
                  <a:gd name="connsiteX116" fmla="*/ 2662273 w 3692679"/>
                  <a:gd name="connsiteY116" fmla="*/ 3275463 h 4046561"/>
                  <a:gd name="connsiteX117" fmla="*/ 2641801 w 3692679"/>
                  <a:gd name="connsiteY117" fmla="*/ 3295934 h 4046561"/>
                  <a:gd name="connsiteX118" fmla="*/ 2594034 w 3692679"/>
                  <a:gd name="connsiteY118" fmla="*/ 3323230 h 4046561"/>
                  <a:gd name="connsiteX119" fmla="*/ 2634977 w 3692679"/>
                  <a:gd name="connsiteY119" fmla="*/ 3357349 h 4046561"/>
                  <a:gd name="connsiteX120" fmla="*/ 2655449 w 3692679"/>
                  <a:gd name="connsiteY120" fmla="*/ 3364173 h 4046561"/>
                  <a:gd name="connsiteX121" fmla="*/ 2675921 w 3692679"/>
                  <a:gd name="connsiteY121" fmla="*/ 3377821 h 4046561"/>
                  <a:gd name="connsiteX122" fmla="*/ 2696392 w 3692679"/>
                  <a:gd name="connsiteY122" fmla="*/ 3384645 h 4046561"/>
                  <a:gd name="connsiteX123" fmla="*/ 2757807 w 3692679"/>
                  <a:gd name="connsiteY123" fmla="*/ 3418764 h 4046561"/>
                  <a:gd name="connsiteX124" fmla="*/ 2778279 w 3692679"/>
                  <a:gd name="connsiteY124" fmla="*/ 3432412 h 4046561"/>
                  <a:gd name="connsiteX125" fmla="*/ 2798750 w 3692679"/>
                  <a:gd name="connsiteY125" fmla="*/ 3439236 h 4046561"/>
                  <a:gd name="connsiteX126" fmla="*/ 2839694 w 3692679"/>
                  <a:gd name="connsiteY126" fmla="*/ 3466531 h 4046561"/>
                  <a:gd name="connsiteX127" fmla="*/ 2880637 w 3692679"/>
                  <a:gd name="connsiteY127" fmla="*/ 3480179 h 4046561"/>
                  <a:gd name="connsiteX128" fmla="*/ 2921580 w 3692679"/>
                  <a:gd name="connsiteY128" fmla="*/ 3500651 h 4046561"/>
                  <a:gd name="connsiteX129" fmla="*/ 2948876 w 3692679"/>
                  <a:gd name="connsiteY129" fmla="*/ 3493827 h 4046561"/>
                  <a:gd name="connsiteX130" fmla="*/ 2969347 w 3692679"/>
                  <a:gd name="connsiteY130" fmla="*/ 3480179 h 4046561"/>
                  <a:gd name="connsiteX131" fmla="*/ 2989819 w 3692679"/>
                  <a:gd name="connsiteY131" fmla="*/ 3473355 h 4046561"/>
                  <a:gd name="connsiteX132" fmla="*/ 3023938 w 3692679"/>
                  <a:gd name="connsiteY132" fmla="*/ 3446060 h 4046561"/>
                  <a:gd name="connsiteX133" fmla="*/ 3064882 w 3692679"/>
                  <a:gd name="connsiteY133" fmla="*/ 3411940 h 4046561"/>
                  <a:gd name="connsiteX134" fmla="*/ 3071706 w 3692679"/>
                  <a:gd name="connsiteY134" fmla="*/ 3391468 h 4046561"/>
                  <a:gd name="connsiteX135" fmla="*/ 3092177 w 3692679"/>
                  <a:gd name="connsiteY135" fmla="*/ 3370997 h 4046561"/>
                  <a:gd name="connsiteX136" fmla="*/ 3105825 w 3692679"/>
                  <a:gd name="connsiteY136" fmla="*/ 3350525 h 4046561"/>
                  <a:gd name="connsiteX137" fmla="*/ 3119473 w 3692679"/>
                  <a:gd name="connsiteY137" fmla="*/ 3370997 h 4046561"/>
                  <a:gd name="connsiteX138" fmla="*/ 3126297 w 3692679"/>
                  <a:gd name="connsiteY138" fmla="*/ 3391468 h 4046561"/>
                  <a:gd name="connsiteX139" fmla="*/ 3167240 w 3692679"/>
                  <a:gd name="connsiteY139" fmla="*/ 3418764 h 4046561"/>
                  <a:gd name="connsiteX140" fmla="*/ 3187712 w 3692679"/>
                  <a:gd name="connsiteY140" fmla="*/ 3432412 h 4046561"/>
                  <a:gd name="connsiteX141" fmla="*/ 3228655 w 3692679"/>
                  <a:gd name="connsiteY141" fmla="*/ 3405116 h 4046561"/>
                  <a:gd name="connsiteX142" fmla="*/ 3242303 w 3692679"/>
                  <a:gd name="connsiteY142" fmla="*/ 3425588 h 4046561"/>
                  <a:gd name="connsiteX143" fmla="*/ 3283246 w 3692679"/>
                  <a:gd name="connsiteY143" fmla="*/ 3459707 h 4046561"/>
                  <a:gd name="connsiteX144" fmla="*/ 3310541 w 3692679"/>
                  <a:gd name="connsiteY144" fmla="*/ 3500651 h 4046561"/>
                  <a:gd name="connsiteX145" fmla="*/ 3296894 w 3692679"/>
                  <a:gd name="connsiteY145" fmla="*/ 3521122 h 4046561"/>
                  <a:gd name="connsiteX146" fmla="*/ 3283246 w 3692679"/>
                  <a:gd name="connsiteY146" fmla="*/ 3562066 h 4046561"/>
                  <a:gd name="connsiteX147" fmla="*/ 3269598 w 3692679"/>
                  <a:gd name="connsiteY147" fmla="*/ 3582537 h 4046561"/>
                  <a:gd name="connsiteX148" fmla="*/ 3262774 w 3692679"/>
                  <a:gd name="connsiteY148" fmla="*/ 3603009 h 4046561"/>
                  <a:gd name="connsiteX149" fmla="*/ 3290070 w 3692679"/>
                  <a:gd name="connsiteY149" fmla="*/ 3650776 h 4046561"/>
                  <a:gd name="connsiteX150" fmla="*/ 3310541 w 3692679"/>
                  <a:gd name="connsiteY150" fmla="*/ 3664424 h 4046561"/>
                  <a:gd name="connsiteX151" fmla="*/ 3351485 w 3692679"/>
                  <a:gd name="connsiteY151" fmla="*/ 3691719 h 4046561"/>
                  <a:gd name="connsiteX152" fmla="*/ 3371956 w 3692679"/>
                  <a:gd name="connsiteY152" fmla="*/ 3705367 h 4046561"/>
                  <a:gd name="connsiteX153" fmla="*/ 3378780 w 3692679"/>
                  <a:gd name="connsiteY153" fmla="*/ 3725839 h 4046561"/>
                  <a:gd name="connsiteX154" fmla="*/ 3392428 w 3692679"/>
                  <a:gd name="connsiteY154" fmla="*/ 3746310 h 4046561"/>
                  <a:gd name="connsiteX155" fmla="*/ 3412900 w 3692679"/>
                  <a:gd name="connsiteY155" fmla="*/ 3814549 h 4046561"/>
                  <a:gd name="connsiteX156" fmla="*/ 3426547 w 3692679"/>
                  <a:gd name="connsiteY156" fmla="*/ 3903260 h 4046561"/>
                  <a:gd name="connsiteX157" fmla="*/ 3460667 w 3692679"/>
                  <a:gd name="connsiteY157" fmla="*/ 3937379 h 4046561"/>
                  <a:gd name="connsiteX158" fmla="*/ 3501610 w 3692679"/>
                  <a:gd name="connsiteY158" fmla="*/ 3978322 h 4046561"/>
                  <a:gd name="connsiteX159" fmla="*/ 3542553 w 3692679"/>
                  <a:gd name="connsiteY159" fmla="*/ 4012442 h 4046561"/>
                  <a:gd name="connsiteX160" fmla="*/ 3583497 w 3692679"/>
                  <a:gd name="connsiteY160" fmla="*/ 4046561 h 4046561"/>
                  <a:gd name="connsiteX161" fmla="*/ 3603968 w 3692679"/>
                  <a:gd name="connsiteY161" fmla="*/ 4005618 h 4046561"/>
                  <a:gd name="connsiteX162" fmla="*/ 3590321 w 3692679"/>
                  <a:gd name="connsiteY162" fmla="*/ 3957851 h 4046561"/>
                  <a:gd name="connsiteX163" fmla="*/ 3576673 w 3692679"/>
                  <a:gd name="connsiteY163" fmla="*/ 3910083 h 4046561"/>
                  <a:gd name="connsiteX164" fmla="*/ 3563025 w 3692679"/>
                  <a:gd name="connsiteY164" fmla="*/ 3889612 h 4046561"/>
                  <a:gd name="connsiteX165" fmla="*/ 3535730 w 3692679"/>
                  <a:gd name="connsiteY165" fmla="*/ 3828197 h 4046561"/>
                  <a:gd name="connsiteX166" fmla="*/ 3515258 w 3692679"/>
                  <a:gd name="connsiteY166" fmla="*/ 3780430 h 4046561"/>
                  <a:gd name="connsiteX167" fmla="*/ 3501610 w 3692679"/>
                  <a:gd name="connsiteY167" fmla="*/ 3759958 h 4046561"/>
                  <a:gd name="connsiteX168" fmla="*/ 3487962 w 3692679"/>
                  <a:gd name="connsiteY168" fmla="*/ 3719015 h 4046561"/>
                  <a:gd name="connsiteX169" fmla="*/ 3474315 w 3692679"/>
                  <a:gd name="connsiteY169" fmla="*/ 3678071 h 4046561"/>
                  <a:gd name="connsiteX170" fmla="*/ 3467491 w 3692679"/>
                  <a:gd name="connsiteY170" fmla="*/ 3650776 h 4046561"/>
                  <a:gd name="connsiteX171" fmla="*/ 3447019 w 3692679"/>
                  <a:gd name="connsiteY171" fmla="*/ 3589361 h 4046561"/>
                  <a:gd name="connsiteX172" fmla="*/ 3433371 w 3692679"/>
                  <a:gd name="connsiteY172" fmla="*/ 3541594 h 4046561"/>
                  <a:gd name="connsiteX173" fmla="*/ 3419724 w 3692679"/>
                  <a:gd name="connsiteY173" fmla="*/ 3411940 h 4046561"/>
                  <a:gd name="connsiteX174" fmla="*/ 3426547 w 3692679"/>
                  <a:gd name="connsiteY174" fmla="*/ 3309582 h 4046561"/>
                  <a:gd name="connsiteX175" fmla="*/ 3433371 w 3692679"/>
                  <a:gd name="connsiteY175" fmla="*/ 3282286 h 4046561"/>
                  <a:gd name="connsiteX176" fmla="*/ 3447019 w 3692679"/>
                  <a:gd name="connsiteY176" fmla="*/ 3241343 h 4046561"/>
                  <a:gd name="connsiteX177" fmla="*/ 3453843 w 3692679"/>
                  <a:gd name="connsiteY177" fmla="*/ 3220871 h 4046561"/>
                  <a:gd name="connsiteX178" fmla="*/ 3467491 w 3692679"/>
                  <a:gd name="connsiteY178" fmla="*/ 3200400 h 4046561"/>
                  <a:gd name="connsiteX179" fmla="*/ 3481138 w 3692679"/>
                  <a:gd name="connsiteY179" fmla="*/ 3159457 h 4046561"/>
                  <a:gd name="connsiteX180" fmla="*/ 3494786 w 3692679"/>
                  <a:gd name="connsiteY180" fmla="*/ 3138985 h 4046561"/>
                  <a:gd name="connsiteX181" fmla="*/ 3508434 w 3692679"/>
                  <a:gd name="connsiteY181" fmla="*/ 3098042 h 4046561"/>
                  <a:gd name="connsiteX182" fmla="*/ 3522082 w 3692679"/>
                  <a:gd name="connsiteY182" fmla="*/ 3057098 h 4046561"/>
                  <a:gd name="connsiteX183" fmla="*/ 3528906 w 3692679"/>
                  <a:gd name="connsiteY183" fmla="*/ 3036627 h 4046561"/>
                  <a:gd name="connsiteX184" fmla="*/ 3535730 w 3692679"/>
                  <a:gd name="connsiteY184" fmla="*/ 3009331 h 4046561"/>
                  <a:gd name="connsiteX185" fmla="*/ 3549377 w 3692679"/>
                  <a:gd name="connsiteY185" fmla="*/ 2968388 h 4046561"/>
                  <a:gd name="connsiteX186" fmla="*/ 3576673 w 3692679"/>
                  <a:gd name="connsiteY186" fmla="*/ 2886501 h 4046561"/>
                  <a:gd name="connsiteX187" fmla="*/ 3590321 w 3692679"/>
                  <a:gd name="connsiteY187" fmla="*/ 2838734 h 4046561"/>
                  <a:gd name="connsiteX188" fmla="*/ 3603968 w 3692679"/>
                  <a:gd name="connsiteY188" fmla="*/ 2797791 h 4046561"/>
                  <a:gd name="connsiteX189" fmla="*/ 3610792 w 3692679"/>
                  <a:gd name="connsiteY189" fmla="*/ 2770495 h 4046561"/>
                  <a:gd name="connsiteX190" fmla="*/ 3624440 w 3692679"/>
                  <a:gd name="connsiteY190" fmla="*/ 2729552 h 4046561"/>
                  <a:gd name="connsiteX191" fmla="*/ 3631264 w 3692679"/>
                  <a:gd name="connsiteY191" fmla="*/ 2681785 h 4046561"/>
                  <a:gd name="connsiteX192" fmla="*/ 3638088 w 3692679"/>
                  <a:gd name="connsiteY192" fmla="*/ 2654489 h 4046561"/>
                  <a:gd name="connsiteX193" fmla="*/ 3644912 w 3692679"/>
                  <a:gd name="connsiteY193" fmla="*/ 2593074 h 4046561"/>
                  <a:gd name="connsiteX194" fmla="*/ 3658559 w 3692679"/>
                  <a:gd name="connsiteY194" fmla="*/ 2483892 h 4046561"/>
                  <a:gd name="connsiteX195" fmla="*/ 3665383 w 3692679"/>
                  <a:gd name="connsiteY195" fmla="*/ 2333767 h 4046561"/>
                  <a:gd name="connsiteX196" fmla="*/ 3672207 w 3692679"/>
                  <a:gd name="connsiteY196" fmla="*/ 2272352 h 4046561"/>
                  <a:gd name="connsiteX197" fmla="*/ 3692679 w 3692679"/>
                  <a:gd name="connsiteY197" fmla="*/ 1924334 h 4046561"/>
                  <a:gd name="connsiteX198" fmla="*/ 3685855 w 3692679"/>
                  <a:gd name="connsiteY198" fmla="*/ 1828800 h 4046561"/>
                  <a:gd name="connsiteX199" fmla="*/ 3665383 w 3692679"/>
                  <a:gd name="connsiteY199" fmla="*/ 1760561 h 4046561"/>
                  <a:gd name="connsiteX200" fmla="*/ 3658559 w 3692679"/>
                  <a:gd name="connsiteY200" fmla="*/ 1726442 h 4046561"/>
                  <a:gd name="connsiteX201" fmla="*/ 3651735 w 3692679"/>
                  <a:gd name="connsiteY201" fmla="*/ 1705970 h 4046561"/>
                  <a:gd name="connsiteX202" fmla="*/ 3644912 w 3692679"/>
                  <a:gd name="connsiteY202" fmla="*/ 1726442 h 4046561"/>
                  <a:gd name="connsiteX203" fmla="*/ 3631264 w 3692679"/>
                  <a:gd name="connsiteY203" fmla="*/ 1746913 h 4046561"/>
                  <a:gd name="connsiteX204" fmla="*/ 3597144 w 3692679"/>
                  <a:gd name="connsiteY204" fmla="*/ 1801504 h 4046561"/>
                  <a:gd name="connsiteX205" fmla="*/ 3590321 w 3692679"/>
                  <a:gd name="connsiteY205" fmla="*/ 1821976 h 4046561"/>
                  <a:gd name="connsiteX206" fmla="*/ 3549377 w 3692679"/>
                  <a:gd name="connsiteY206" fmla="*/ 1842448 h 4046561"/>
                  <a:gd name="connsiteX207" fmla="*/ 3501610 w 3692679"/>
                  <a:gd name="connsiteY207" fmla="*/ 1862919 h 4046561"/>
                  <a:gd name="connsiteX208" fmla="*/ 3378780 w 3692679"/>
                  <a:gd name="connsiteY208" fmla="*/ 1835624 h 4046561"/>
                  <a:gd name="connsiteX209" fmla="*/ 3303856 w 3692679"/>
                  <a:gd name="connsiteY209" fmla="*/ 1822129 h 4046561"/>
                  <a:gd name="connsiteX210" fmla="*/ 3310679 w 3692679"/>
                  <a:gd name="connsiteY210" fmla="*/ 1603747 h 4046561"/>
                  <a:gd name="connsiteX211" fmla="*/ 3324329 w 3692679"/>
                  <a:gd name="connsiteY211" fmla="*/ 1562800 h 4046561"/>
                  <a:gd name="connsiteX212" fmla="*/ 3331013 w 3692679"/>
                  <a:gd name="connsiteY212" fmla="*/ 1460310 h 4046561"/>
                  <a:gd name="connsiteX213" fmla="*/ 3303718 w 3692679"/>
                  <a:gd name="connsiteY213" fmla="*/ 1398895 h 4046561"/>
                  <a:gd name="connsiteX214" fmla="*/ 3296894 w 3692679"/>
                  <a:gd name="connsiteY214" fmla="*/ 1378424 h 4046561"/>
                  <a:gd name="connsiteX215" fmla="*/ 3290070 w 3692679"/>
                  <a:gd name="connsiteY215" fmla="*/ 1357952 h 4046561"/>
                  <a:gd name="connsiteX216" fmla="*/ 3071706 w 3692679"/>
                  <a:gd name="connsiteY216" fmla="*/ 1330657 h 4046561"/>
                  <a:gd name="connsiteX217" fmla="*/ 2846518 w 3692679"/>
                  <a:gd name="connsiteY217" fmla="*/ 1337480 h 4046561"/>
                  <a:gd name="connsiteX218" fmla="*/ 2826046 w 3692679"/>
                  <a:gd name="connsiteY218" fmla="*/ 1351128 h 4046561"/>
                  <a:gd name="connsiteX219" fmla="*/ 2812398 w 3692679"/>
                  <a:gd name="connsiteY219" fmla="*/ 1392071 h 4046561"/>
                  <a:gd name="connsiteX220" fmla="*/ 2805574 w 3692679"/>
                  <a:gd name="connsiteY220" fmla="*/ 1419367 h 4046561"/>
                  <a:gd name="connsiteX221" fmla="*/ 2791927 w 3692679"/>
                  <a:gd name="connsiteY221" fmla="*/ 1473958 h 4046561"/>
                  <a:gd name="connsiteX222" fmla="*/ 2785103 w 3692679"/>
                  <a:gd name="connsiteY222" fmla="*/ 1521725 h 4046561"/>
                  <a:gd name="connsiteX223" fmla="*/ 2791927 w 3692679"/>
                  <a:gd name="connsiteY223" fmla="*/ 1705970 h 4046561"/>
                  <a:gd name="connsiteX224" fmla="*/ 2805574 w 3692679"/>
                  <a:gd name="connsiteY224" fmla="*/ 1808328 h 4046561"/>
                  <a:gd name="connsiteX225" fmla="*/ 2798750 w 3692679"/>
                  <a:gd name="connsiteY225" fmla="*/ 1835624 h 4046561"/>
                  <a:gd name="connsiteX226" fmla="*/ 2737335 w 3692679"/>
                  <a:gd name="connsiteY226" fmla="*/ 1828800 h 4046561"/>
                  <a:gd name="connsiteX227" fmla="*/ 2614506 w 3692679"/>
                  <a:gd name="connsiteY227" fmla="*/ 1821976 h 4046561"/>
                  <a:gd name="connsiteX228" fmla="*/ 2348374 w 3692679"/>
                  <a:gd name="connsiteY228" fmla="*/ 1808328 h 4046561"/>
                  <a:gd name="connsiteX229" fmla="*/ 2225638 w 3692679"/>
                  <a:gd name="connsiteY229" fmla="*/ 1815305 h 4046561"/>
                  <a:gd name="connsiteX230" fmla="*/ 2150573 w 3692679"/>
                  <a:gd name="connsiteY230" fmla="*/ 1815305 h 4046561"/>
                  <a:gd name="connsiteX231" fmla="*/ 1979968 w 3692679"/>
                  <a:gd name="connsiteY231" fmla="*/ 1808480 h 4046561"/>
                  <a:gd name="connsiteX232" fmla="*/ 1918470 w 3692679"/>
                  <a:gd name="connsiteY232" fmla="*/ 1753737 h 4046561"/>
                  <a:gd name="connsiteX233" fmla="*/ 1877527 w 3692679"/>
                  <a:gd name="connsiteY233" fmla="*/ 1692322 h 4046561"/>
                  <a:gd name="connsiteX234" fmla="*/ 1863879 w 3692679"/>
                  <a:gd name="connsiteY234" fmla="*/ 1671851 h 4046561"/>
                  <a:gd name="connsiteX235" fmla="*/ 1822935 w 3692679"/>
                  <a:gd name="connsiteY235" fmla="*/ 1630907 h 4046561"/>
                  <a:gd name="connsiteX236" fmla="*/ 1775168 w 3692679"/>
                  <a:gd name="connsiteY236" fmla="*/ 1576316 h 4046561"/>
                  <a:gd name="connsiteX237" fmla="*/ 1720577 w 3692679"/>
                  <a:gd name="connsiteY237" fmla="*/ 1514901 h 4046561"/>
                  <a:gd name="connsiteX238" fmla="*/ 1679634 w 3692679"/>
                  <a:gd name="connsiteY238" fmla="*/ 1487606 h 4046561"/>
                  <a:gd name="connsiteX239" fmla="*/ 1618219 w 3692679"/>
                  <a:gd name="connsiteY239" fmla="*/ 1439839 h 4046561"/>
                  <a:gd name="connsiteX240" fmla="*/ 1577276 w 3692679"/>
                  <a:gd name="connsiteY240" fmla="*/ 1398895 h 4046561"/>
                  <a:gd name="connsiteX241" fmla="*/ 1536333 w 3692679"/>
                  <a:gd name="connsiteY241" fmla="*/ 1371600 h 4046561"/>
                  <a:gd name="connsiteX242" fmla="*/ 1488565 w 3692679"/>
                  <a:gd name="connsiteY242" fmla="*/ 1310185 h 4046561"/>
                  <a:gd name="connsiteX243" fmla="*/ 1468094 w 3692679"/>
                  <a:gd name="connsiteY243" fmla="*/ 1289713 h 4046561"/>
                  <a:gd name="connsiteX244" fmla="*/ 1447622 w 3692679"/>
                  <a:gd name="connsiteY244" fmla="*/ 1282889 h 4046561"/>
                  <a:gd name="connsiteX245" fmla="*/ 1420327 w 3692679"/>
                  <a:gd name="connsiteY245" fmla="*/ 1248770 h 4046561"/>
                  <a:gd name="connsiteX246" fmla="*/ 1393031 w 3692679"/>
                  <a:gd name="connsiteY246" fmla="*/ 1214651 h 4046561"/>
                  <a:gd name="connsiteX247" fmla="*/ 1379383 w 3692679"/>
                  <a:gd name="connsiteY247" fmla="*/ 1194179 h 4046561"/>
                  <a:gd name="connsiteX248" fmla="*/ 1338440 w 3692679"/>
                  <a:gd name="connsiteY248" fmla="*/ 1153236 h 4046561"/>
                  <a:gd name="connsiteX249" fmla="*/ 1304321 w 3692679"/>
                  <a:gd name="connsiteY249" fmla="*/ 1125940 h 4046561"/>
                  <a:gd name="connsiteX250" fmla="*/ 1290673 w 3692679"/>
                  <a:gd name="connsiteY250" fmla="*/ 1098645 h 4046561"/>
                  <a:gd name="connsiteX251" fmla="*/ 1270201 w 3692679"/>
                  <a:gd name="connsiteY251" fmla="*/ 1084997 h 4046561"/>
                  <a:gd name="connsiteX252" fmla="*/ 1242906 w 3692679"/>
                  <a:gd name="connsiteY252" fmla="*/ 1064525 h 4046561"/>
                  <a:gd name="connsiteX253" fmla="*/ 1297551 w 3692679"/>
                  <a:gd name="connsiteY253" fmla="*/ 873530 h 4046561"/>
                  <a:gd name="connsiteX254" fmla="*/ 1345320 w 3692679"/>
                  <a:gd name="connsiteY254" fmla="*/ 743866 h 4046561"/>
                  <a:gd name="connsiteX255" fmla="*/ 1331672 w 3692679"/>
                  <a:gd name="connsiteY255" fmla="*/ 696095 h 4046561"/>
                  <a:gd name="connsiteX256" fmla="*/ 1249782 w 3692679"/>
                  <a:gd name="connsiteY256" fmla="*/ 696095 h 4046561"/>
                  <a:gd name="connsiteX257" fmla="*/ 1113344 w 3692679"/>
                  <a:gd name="connsiteY257" fmla="*/ 621082 h 4046561"/>
                  <a:gd name="connsiteX258" fmla="*/ 949519 w 3692679"/>
                  <a:gd name="connsiteY258" fmla="*/ 545956 h 4046561"/>
                  <a:gd name="connsiteX259" fmla="*/ 846197 w 3692679"/>
                  <a:gd name="connsiteY259" fmla="*/ 484536 h 4046561"/>
                  <a:gd name="connsiteX260" fmla="*/ 772090 w 3692679"/>
                  <a:gd name="connsiteY260" fmla="*/ 450415 h 4046561"/>
                  <a:gd name="connsiteX261" fmla="*/ 717496 w 3692679"/>
                  <a:gd name="connsiteY261" fmla="*/ 429940 h 4046561"/>
                  <a:gd name="connsiteX262" fmla="*/ 662904 w 3692679"/>
                  <a:gd name="connsiteY262" fmla="*/ 388994 h 4046561"/>
                  <a:gd name="connsiteX263" fmla="*/ 642430 w 3692679"/>
                  <a:gd name="connsiteY263" fmla="*/ 375345 h 4046561"/>
                  <a:gd name="connsiteX264" fmla="*/ 574189 w 3692679"/>
                  <a:gd name="connsiteY264" fmla="*/ 368521 h 4046561"/>
                  <a:gd name="connsiteX265" fmla="*/ 560564 w 3692679"/>
                  <a:gd name="connsiteY265" fmla="*/ 354900 h 4046561"/>
                  <a:gd name="connsiteX266" fmla="*/ 669728 w 3692679"/>
                  <a:gd name="connsiteY266" fmla="*/ 163787 h 4046561"/>
                  <a:gd name="connsiteX267" fmla="*/ 642457 w 3692679"/>
                  <a:gd name="connsiteY267" fmla="*/ 109204 h 4046561"/>
                  <a:gd name="connsiteX268" fmla="*/ 581060 w 3692679"/>
                  <a:gd name="connsiteY268" fmla="*/ 68261 h 4046561"/>
                  <a:gd name="connsiteX269" fmla="*/ 512772 w 3692679"/>
                  <a:gd name="connsiteY269" fmla="*/ 34122 h 4046561"/>
                  <a:gd name="connsiteX270" fmla="*/ 451335 w 3692679"/>
                  <a:gd name="connsiteY270" fmla="*/ 27295 h 4046561"/>
                  <a:gd name="connsiteX271" fmla="*/ 444512 w 3692679"/>
                  <a:gd name="connsiteY271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40547 w 3692679"/>
                  <a:gd name="connsiteY56" fmla="*/ 1910686 h 4046561"/>
                  <a:gd name="connsiteX57" fmla="*/ 1167892 w 3692679"/>
                  <a:gd name="connsiteY57" fmla="*/ 1979093 h 4046561"/>
                  <a:gd name="connsiteX58" fmla="*/ 1188365 w 3692679"/>
                  <a:gd name="connsiteY58" fmla="*/ 1985916 h 4046561"/>
                  <a:gd name="connsiteX59" fmla="*/ 1270201 w 3692679"/>
                  <a:gd name="connsiteY59" fmla="*/ 2047164 h 4046561"/>
                  <a:gd name="connsiteX60" fmla="*/ 1277025 w 3692679"/>
                  <a:gd name="connsiteY60" fmla="*/ 2067636 h 4046561"/>
                  <a:gd name="connsiteX61" fmla="*/ 1304321 w 3692679"/>
                  <a:gd name="connsiteY61" fmla="*/ 2108579 h 4046561"/>
                  <a:gd name="connsiteX62" fmla="*/ 1324792 w 3692679"/>
                  <a:gd name="connsiteY62" fmla="*/ 2149522 h 4046561"/>
                  <a:gd name="connsiteX63" fmla="*/ 1331616 w 3692679"/>
                  <a:gd name="connsiteY63" fmla="*/ 2169994 h 4046561"/>
                  <a:gd name="connsiteX64" fmla="*/ 1352088 w 3692679"/>
                  <a:gd name="connsiteY64" fmla="*/ 2183642 h 4046561"/>
                  <a:gd name="connsiteX65" fmla="*/ 1358912 w 3692679"/>
                  <a:gd name="connsiteY65" fmla="*/ 2204113 h 4046561"/>
                  <a:gd name="connsiteX66" fmla="*/ 1379383 w 3692679"/>
                  <a:gd name="connsiteY66" fmla="*/ 2210937 h 4046561"/>
                  <a:gd name="connsiteX67" fmla="*/ 1420327 w 3692679"/>
                  <a:gd name="connsiteY67" fmla="*/ 2238233 h 4046561"/>
                  <a:gd name="connsiteX68" fmla="*/ 1440798 w 3692679"/>
                  <a:gd name="connsiteY68" fmla="*/ 2245057 h 4046561"/>
                  <a:gd name="connsiteX69" fmla="*/ 1502213 w 3692679"/>
                  <a:gd name="connsiteY69" fmla="*/ 2279176 h 4046561"/>
                  <a:gd name="connsiteX70" fmla="*/ 1563628 w 3692679"/>
                  <a:gd name="connsiteY70" fmla="*/ 2320119 h 4046561"/>
                  <a:gd name="connsiteX71" fmla="*/ 1584100 w 3692679"/>
                  <a:gd name="connsiteY71" fmla="*/ 2333767 h 4046561"/>
                  <a:gd name="connsiteX72" fmla="*/ 1604571 w 3692679"/>
                  <a:gd name="connsiteY72" fmla="*/ 2340591 h 4046561"/>
                  <a:gd name="connsiteX73" fmla="*/ 1618219 w 3692679"/>
                  <a:gd name="connsiteY73" fmla="*/ 2361063 h 4046561"/>
                  <a:gd name="connsiteX74" fmla="*/ 1638691 w 3692679"/>
                  <a:gd name="connsiteY74" fmla="*/ 2367886 h 4046561"/>
                  <a:gd name="connsiteX75" fmla="*/ 1679634 w 3692679"/>
                  <a:gd name="connsiteY75" fmla="*/ 2395182 h 4046561"/>
                  <a:gd name="connsiteX76" fmla="*/ 1700106 w 3692679"/>
                  <a:gd name="connsiteY76" fmla="*/ 2408830 h 4046561"/>
                  <a:gd name="connsiteX77" fmla="*/ 1727401 w 3692679"/>
                  <a:gd name="connsiteY77" fmla="*/ 2429301 h 4046561"/>
                  <a:gd name="connsiteX78" fmla="*/ 1768344 w 3692679"/>
                  <a:gd name="connsiteY78" fmla="*/ 2456597 h 4046561"/>
                  <a:gd name="connsiteX79" fmla="*/ 1829759 w 3692679"/>
                  <a:gd name="connsiteY79" fmla="*/ 2497540 h 4046561"/>
                  <a:gd name="connsiteX80" fmla="*/ 1850231 w 3692679"/>
                  <a:gd name="connsiteY80" fmla="*/ 2511188 h 4046561"/>
                  <a:gd name="connsiteX81" fmla="*/ 1870703 w 3692679"/>
                  <a:gd name="connsiteY81" fmla="*/ 2531660 h 4046561"/>
                  <a:gd name="connsiteX82" fmla="*/ 1891174 w 3692679"/>
                  <a:gd name="connsiteY82" fmla="*/ 2538483 h 4046561"/>
                  <a:gd name="connsiteX83" fmla="*/ 1938941 w 3692679"/>
                  <a:gd name="connsiteY83" fmla="*/ 2572603 h 4046561"/>
                  <a:gd name="connsiteX84" fmla="*/ 1979885 w 3692679"/>
                  <a:gd name="connsiteY84" fmla="*/ 2599898 h 4046561"/>
                  <a:gd name="connsiteX85" fmla="*/ 2020828 w 3692679"/>
                  <a:gd name="connsiteY85" fmla="*/ 2627194 h 4046561"/>
                  <a:gd name="connsiteX86" fmla="*/ 2061771 w 3692679"/>
                  <a:gd name="connsiteY86" fmla="*/ 2640842 h 4046561"/>
                  <a:gd name="connsiteX87" fmla="*/ 2102715 w 3692679"/>
                  <a:gd name="connsiteY87" fmla="*/ 2654489 h 4046561"/>
                  <a:gd name="connsiteX88" fmla="*/ 2123186 w 3692679"/>
                  <a:gd name="connsiteY88" fmla="*/ 2661313 h 4046561"/>
                  <a:gd name="connsiteX89" fmla="*/ 2150482 w 3692679"/>
                  <a:gd name="connsiteY89" fmla="*/ 2668137 h 4046561"/>
                  <a:gd name="connsiteX90" fmla="*/ 2170953 w 3692679"/>
                  <a:gd name="connsiteY90" fmla="*/ 2674961 h 4046561"/>
                  <a:gd name="connsiteX91" fmla="*/ 2211897 w 3692679"/>
                  <a:gd name="connsiteY91" fmla="*/ 2681785 h 4046561"/>
                  <a:gd name="connsiteX92" fmla="*/ 2280135 w 3692679"/>
                  <a:gd name="connsiteY92" fmla="*/ 2702257 h 4046561"/>
                  <a:gd name="connsiteX93" fmla="*/ 2321079 w 3692679"/>
                  <a:gd name="connsiteY93" fmla="*/ 2715904 h 4046561"/>
                  <a:gd name="connsiteX94" fmla="*/ 2362022 w 3692679"/>
                  <a:gd name="connsiteY94" fmla="*/ 2729552 h 4046561"/>
                  <a:gd name="connsiteX95" fmla="*/ 2382494 w 3692679"/>
                  <a:gd name="connsiteY95" fmla="*/ 2736376 h 4046561"/>
                  <a:gd name="connsiteX96" fmla="*/ 2402965 w 3692679"/>
                  <a:gd name="connsiteY96" fmla="*/ 2750024 h 4046561"/>
                  <a:gd name="connsiteX97" fmla="*/ 2423437 w 3692679"/>
                  <a:gd name="connsiteY97" fmla="*/ 2756848 h 4046561"/>
                  <a:gd name="connsiteX98" fmla="*/ 2464380 w 3692679"/>
                  <a:gd name="connsiteY98" fmla="*/ 2784143 h 4046561"/>
                  <a:gd name="connsiteX99" fmla="*/ 2525795 w 3692679"/>
                  <a:gd name="connsiteY99" fmla="*/ 2825086 h 4046561"/>
                  <a:gd name="connsiteX100" fmla="*/ 2546267 w 3692679"/>
                  <a:gd name="connsiteY100" fmla="*/ 2838734 h 4046561"/>
                  <a:gd name="connsiteX101" fmla="*/ 2573562 w 3692679"/>
                  <a:gd name="connsiteY101" fmla="*/ 2852382 h 4046561"/>
                  <a:gd name="connsiteX102" fmla="*/ 2614506 w 3692679"/>
                  <a:gd name="connsiteY102" fmla="*/ 2879677 h 4046561"/>
                  <a:gd name="connsiteX103" fmla="*/ 2634977 w 3692679"/>
                  <a:gd name="connsiteY103" fmla="*/ 2900149 h 4046561"/>
                  <a:gd name="connsiteX104" fmla="*/ 2655449 w 3692679"/>
                  <a:gd name="connsiteY104" fmla="*/ 2913797 h 4046561"/>
                  <a:gd name="connsiteX105" fmla="*/ 2662273 w 3692679"/>
                  <a:gd name="connsiteY105" fmla="*/ 2934268 h 4046561"/>
                  <a:gd name="connsiteX106" fmla="*/ 2675921 w 3692679"/>
                  <a:gd name="connsiteY106" fmla="*/ 2954740 h 4046561"/>
                  <a:gd name="connsiteX107" fmla="*/ 2696392 w 3692679"/>
                  <a:gd name="connsiteY107" fmla="*/ 2995683 h 4046561"/>
                  <a:gd name="connsiteX108" fmla="*/ 2703216 w 3692679"/>
                  <a:gd name="connsiteY108" fmla="*/ 3016155 h 4046561"/>
                  <a:gd name="connsiteX109" fmla="*/ 2723688 w 3692679"/>
                  <a:gd name="connsiteY109" fmla="*/ 3057098 h 4046561"/>
                  <a:gd name="connsiteX110" fmla="*/ 2716864 w 3692679"/>
                  <a:gd name="connsiteY110" fmla="*/ 3118513 h 4046561"/>
                  <a:gd name="connsiteX111" fmla="*/ 2703216 w 3692679"/>
                  <a:gd name="connsiteY111" fmla="*/ 3166280 h 4046561"/>
                  <a:gd name="connsiteX112" fmla="*/ 2696392 w 3692679"/>
                  <a:gd name="connsiteY112" fmla="*/ 3193576 h 4046561"/>
                  <a:gd name="connsiteX113" fmla="*/ 2682744 w 3692679"/>
                  <a:gd name="connsiteY113" fmla="*/ 3234519 h 4046561"/>
                  <a:gd name="connsiteX114" fmla="*/ 2669097 w 3692679"/>
                  <a:gd name="connsiteY114" fmla="*/ 3254991 h 4046561"/>
                  <a:gd name="connsiteX115" fmla="*/ 2662273 w 3692679"/>
                  <a:gd name="connsiteY115" fmla="*/ 3275463 h 4046561"/>
                  <a:gd name="connsiteX116" fmla="*/ 2641801 w 3692679"/>
                  <a:gd name="connsiteY116" fmla="*/ 3295934 h 4046561"/>
                  <a:gd name="connsiteX117" fmla="*/ 2594034 w 3692679"/>
                  <a:gd name="connsiteY117" fmla="*/ 3323230 h 4046561"/>
                  <a:gd name="connsiteX118" fmla="*/ 2634977 w 3692679"/>
                  <a:gd name="connsiteY118" fmla="*/ 3357349 h 4046561"/>
                  <a:gd name="connsiteX119" fmla="*/ 2655449 w 3692679"/>
                  <a:gd name="connsiteY119" fmla="*/ 3364173 h 4046561"/>
                  <a:gd name="connsiteX120" fmla="*/ 2675921 w 3692679"/>
                  <a:gd name="connsiteY120" fmla="*/ 3377821 h 4046561"/>
                  <a:gd name="connsiteX121" fmla="*/ 2696392 w 3692679"/>
                  <a:gd name="connsiteY121" fmla="*/ 3384645 h 4046561"/>
                  <a:gd name="connsiteX122" fmla="*/ 2757807 w 3692679"/>
                  <a:gd name="connsiteY122" fmla="*/ 3418764 h 4046561"/>
                  <a:gd name="connsiteX123" fmla="*/ 2778279 w 3692679"/>
                  <a:gd name="connsiteY123" fmla="*/ 3432412 h 4046561"/>
                  <a:gd name="connsiteX124" fmla="*/ 2798750 w 3692679"/>
                  <a:gd name="connsiteY124" fmla="*/ 3439236 h 4046561"/>
                  <a:gd name="connsiteX125" fmla="*/ 2839694 w 3692679"/>
                  <a:gd name="connsiteY125" fmla="*/ 3466531 h 4046561"/>
                  <a:gd name="connsiteX126" fmla="*/ 2880637 w 3692679"/>
                  <a:gd name="connsiteY126" fmla="*/ 3480179 h 4046561"/>
                  <a:gd name="connsiteX127" fmla="*/ 2921580 w 3692679"/>
                  <a:gd name="connsiteY127" fmla="*/ 3500651 h 4046561"/>
                  <a:gd name="connsiteX128" fmla="*/ 2948876 w 3692679"/>
                  <a:gd name="connsiteY128" fmla="*/ 3493827 h 4046561"/>
                  <a:gd name="connsiteX129" fmla="*/ 2969347 w 3692679"/>
                  <a:gd name="connsiteY129" fmla="*/ 3480179 h 4046561"/>
                  <a:gd name="connsiteX130" fmla="*/ 2989819 w 3692679"/>
                  <a:gd name="connsiteY130" fmla="*/ 3473355 h 4046561"/>
                  <a:gd name="connsiteX131" fmla="*/ 3023938 w 3692679"/>
                  <a:gd name="connsiteY131" fmla="*/ 3446060 h 4046561"/>
                  <a:gd name="connsiteX132" fmla="*/ 3064882 w 3692679"/>
                  <a:gd name="connsiteY132" fmla="*/ 3411940 h 4046561"/>
                  <a:gd name="connsiteX133" fmla="*/ 3071706 w 3692679"/>
                  <a:gd name="connsiteY133" fmla="*/ 3391468 h 4046561"/>
                  <a:gd name="connsiteX134" fmla="*/ 3092177 w 3692679"/>
                  <a:gd name="connsiteY134" fmla="*/ 3370997 h 4046561"/>
                  <a:gd name="connsiteX135" fmla="*/ 3105825 w 3692679"/>
                  <a:gd name="connsiteY135" fmla="*/ 3350525 h 4046561"/>
                  <a:gd name="connsiteX136" fmla="*/ 3119473 w 3692679"/>
                  <a:gd name="connsiteY136" fmla="*/ 3370997 h 4046561"/>
                  <a:gd name="connsiteX137" fmla="*/ 3126297 w 3692679"/>
                  <a:gd name="connsiteY137" fmla="*/ 3391468 h 4046561"/>
                  <a:gd name="connsiteX138" fmla="*/ 3167240 w 3692679"/>
                  <a:gd name="connsiteY138" fmla="*/ 3418764 h 4046561"/>
                  <a:gd name="connsiteX139" fmla="*/ 3187712 w 3692679"/>
                  <a:gd name="connsiteY139" fmla="*/ 3432412 h 4046561"/>
                  <a:gd name="connsiteX140" fmla="*/ 3228655 w 3692679"/>
                  <a:gd name="connsiteY140" fmla="*/ 3405116 h 4046561"/>
                  <a:gd name="connsiteX141" fmla="*/ 3242303 w 3692679"/>
                  <a:gd name="connsiteY141" fmla="*/ 3425588 h 4046561"/>
                  <a:gd name="connsiteX142" fmla="*/ 3283246 w 3692679"/>
                  <a:gd name="connsiteY142" fmla="*/ 3459707 h 4046561"/>
                  <a:gd name="connsiteX143" fmla="*/ 3310541 w 3692679"/>
                  <a:gd name="connsiteY143" fmla="*/ 3500651 h 4046561"/>
                  <a:gd name="connsiteX144" fmla="*/ 3296894 w 3692679"/>
                  <a:gd name="connsiteY144" fmla="*/ 3521122 h 4046561"/>
                  <a:gd name="connsiteX145" fmla="*/ 3283246 w 3692679"/>
                  <a:gd name="connsiteY145" fmla="*/ 3562066 h 4046561"/>
                  <a:gd name="connsiteX146" fmla="*/ 3269598 w 3692679"/>
                  <a:gd name="connsiteY146" fmla="*/ 3582537 h 4046561"/>
                  <a:gd name="connsiteX147" fmla="*/ 3262774 w 3692679"/>
                  <a:gd name="connsiteY147" fmla="*/ 3603009 h 4046561"/>
                  <a:gd name="connsiteX148" fmla="*/ 3290070 w 3692679"/>
                  <a:gd name="connsiteY148" fmla="*/ 3650776 h 4046561"/>
                  <a:gd name="connsiteX149" fmla="*/ 3310541 w 3692679"/>
                  <a:gd name="connsiteY149" fmla="*/ 3664424 h 4046561"/>
                  <a:gd name="connsiteX150" fmla="*/ 3351485 w 3692679"/>
                  <a:gd name="connsiteY150" fmla="*/ 3691719 h 4046561"/>
                  <a:gd name="connsiteX151" fmla="*/ 3371956 w 3692679"/>
                  <a:gd name="connsiteY151" fmla="*/ 3705367 h 4046561"/>
                  <a:gd name="connsiteX152" fmla="*/ 3378780 w 3692679"/>
                  <a:gd name="connsiteY152" fmla="*/ 3725839 h 4046561"/>
                  <a:gd name="connsiteX153" fmla="*/ 3392428 w 3692679"/>
                  <a:gd name="connsiteY153" fmla="*/ 3746310 h 4046561"/>
                  <a:gd name="connsiteX154" fmla="*/ 3412900 w 3692679"/>
                  <a:gd name="connsiteY154" fmla="*/ 3814549 h 4046561"/>
                  <a:gd name="connsiteX155" fmla="*/ 3426547 w 3692679"/>
                  <a:gd name="connsiteY155" fmla="*/ 3903260 h 4046561"/>
                  <a:gd name="connsiteX156" fmla="*/ 3460667 w 3692679"/>
                  <a:gd name="connsiteY156" fmla="*/ 3937379 h 4046561"/>
                  <a:gd name="connsiteX157" fmla="*/ 3501610 w 3692679"/>
                  <a:gd name="connsiteY157" fmla="*/ 3978322 h 4046561"/>
                  <a:gd name="connsiteX158" fmla="*/ 3542553 w 3692679"/>
                  <a:gd name="connsiteY158" fmla="*/ 4012442 h 4046561"/>
                  <a:gd name="connsiteX159" fmla="*/ 3583497 w 3692679"/>
                  <a:gd name="connsiteY159" fmla="*/ 4046561 h 4046561"/>
                  <a:gd name="connsiteX160" fmla="*/ 3603968 w 3692679"/>
                  <a:gd name="connsiteY160" fmla="*/ 4005618 h 4046561"/>
                  <a:gd name="connsiteX161" fmla="*/ 3590321 w 3692679"/>
                  <a:gd name="connsiteY161" fmla="*/ 3957851 h 4046561"/>
                  <a:gd name="connsiteX162" fmla="*/ 3576673 w 3692679"/>
                  <a:gd name="connsiteY162" fmla="*/ 3910083 h 4046561"/>
                  <a:gd name="connsiteX163" fmla="*/ 3563025 w 3692679"/>
                  <a:gd name="connsiteY163" fmla="*/ 3889612 h 4046561"/>
                  <a:gd name="connsiteX164" fmla="*/ 3535730 w 3692679"/>
                  <a:gd name="connsiteY164" fmla="*/ 3828197 h 4046561"/>
                  <a:gd name="connsiteX165" fmla="*/ 3515258 w 3692679"/>
                  <a:gd name="connsiteY165" fmla="*/ 3780430 h 4046561"/>
                  <a:gd name="connsiteX166" fmla="*/ 3501610 w 3692679"/>
                  <a:gd name="connsiteY166" fmla="*/ 3759958 h 4046561"/>
                  <a:gd name="connsiteX167" fmla="*/ 3487962 w 3692679"/>
                  <a:gd name="connsiteY167" fmla="*/ 3719015 h 4046561"/>
                  <a:gd name="connsiteX168" fmla="*/ 3474315 w 3692679"/>
                  <a:gd name="connsiteY168" fmla="*/ 3678071 h 4046561"/>
                  <a:gd name="connsiteX169" fmla="*/ 3467491 w 3692679"/>
                  <a:gd name="connsiteY169" fmla="*/ 3650776 h 4046561"/>
                  <a:gd name="connsiteX170" fmla="*/ 3447019 w 3692679"/>
                  <a:gd name="connsiteY170" fmla="*/ 3589361 h 4046561"/>
                  <a:gd name="connsiteX171" fmla="*/ 3433371 w 3692679"/>
                  <a:gd name="connsiteY171" fmla="*/ 3541594 h 4046561"/>
                  <a:gd name="connsiteX172" fmla="*/ 3419724 w 3692679"/>
                  <a:gd name="connsiteY172" fmla="*/ 3411940 h 4046561"/>
                  <a:gd name="connsiteX173" fmla="*/ 3426547 w 3692679"/>
                  <a:gd name="connsiteY173" fmla="*/ 3309582 h 4046561"/>
                  <a:gd name="connsiteX174" fmla="*/ 3433371 w 3692679"/>
                  <a:gd name="connsiteY174" fmla="*/ 3282286 h 4046561"/>
                  <a:gd name="connsiteX175" fmla="*/ 3447019 w 3692679"/>
                  <a:gd name="connsiteY175" fmla="*/ 3241343 h 4046561"/>
                  <a:gd name="connsiteX176" fmla="*/ 3453843 w 3692679"/>
                  <a:gd name="connsiteY176" fmla="*/ 3220871 h 4046561"/>
                  <a:gd name="connsiteX177" fmla="*/ 3467491 w 3692679"/>
                  <a:gd name="connsiteY177" fmla="*/ 3200400 h 4046561"/>
                  <a:gd name="connsiteX178" fmla="*/ 3481138 w 3692679"/>
                  <a:gd name="connsiteY178" fmla="*/ 3159457 h 4046561"/>
                  <a:gd name="connsiteX179" fmla="*/ 3494786 w 3692679"/>
                  <a:gd name="connsiteY179" fmla="*/ 3138985 h 4046561"/>
                  <a:gd name="connsiteX180" fmla="*/ 3508434 w 3692679"/>
                  <a:gd name="connsiteY180" fmla="*/ 3098042 h 4046561"/>
                  <a:gd name="connsiteX181" fmla="*/ 3522082 w 3692679"/>
                  <a:gd name="connsiteY181" fmla="*/ 3057098 h 4046561"/>
                  <a:gd name="connsiteX182" fmla="*/ 3528906 w 3692679"/>
                  <a:gd name="connsiteY182" fmla="*/ 3036627 h 4046561"/>
                  <a:gd name="connsiteX183" fmla="*/ 3535730 w 3692679"/>
                  <a:gd name="connsiteY183" fmla="*/ 3009331 h 4046561"/>
                  <a:gd name="connsiteX184" fmla="*/ 3549377 w 3692679"/>
                  <a:gd name="connsiteY184" fmla="*/ 2968388 h 4046561"/>
                  <a:gd name="connsiteX185" fmla="*/ 3576673 w 3692679"/>
                  <a:gd name="connsiteY185" fmla="*/ 2886501 h 4046561"/>
                  <a:gd name="connsiteX186" fmla="*/ 3590321 w 3692679"/>
                  <a:gd name="connsiteY186" fmla="*/ 2838734 h 4046561"/>
                  <a:gd name="connsiteX187" fmla="*/ 3603968 w 3692679"/>
                  <a:gd name="connsiteY187" fmla="*/ 2797791 h 4046561"/>
                  <a:gd name="connsiteX188" fmla="*/ 3610792 w 3692679"/>
                  <a:gd name="connsiteY188" fmla="*/ 2770495 h 4046561"/>
                  <a:gd name="connsiteX189" fmla="*/ 3624440 w 3692679"/>
                  <a:gd name="connsiteY189" fmla="*/ 2729552 h 4046561"/>
                  <a:gd name="connsiteX190" fmla="*/ 3631264 w 3692679"/>
                  <a:gd name="connsiteY190" fmla="*/ 2681785 h 4046561"/>
                  <a:gd name="connsiteX191" fmla="*/ 3638088 w 3692679"/>
                  <a:gd name="connsiteY191" fmla="*/ 2654489 h 4046561"/>
                  <a:gd name="connsiteX192" fmla="*/ 3644912 w 3692679"/>
                  <a:gd name="connsiteY192" fmla="*/ 2593074 h 4046561"/>
                  <a:gd name="connsiteX193" fmla="*/ 3658559 w 3692679"/>
                  <a:gd name="connsiteY193" fmla="*/ 2483892 h 4046561"/>
                  <a:gd name="connsiteX194" fmla="*/ 3665383 w 3692679"/>
                  <a:gd name="connsiteY194" fmla="*/ 2333767 h 4046561"/>
                  <a:gd name="connsiteX195" fmla="*/ 3672207 w 3692679"/>
                  <a:gd name="connsiteY195" fmla="*/ 2272352 h 4046561"/>
                  <a:gd name="connsiteX196" fmla="*/ 3692679 w 3692679"/>
                  <a:gd name="connsiteY196" fmla="*/ 1924334 h 4046561"/>
                  <a:gd name="connsiteX197" fmla="*/ 3685855 w 3692679"/>
                  <a:gd name="connsiteY197" fmla="*/ 1828800 h 4046561"/>
                  <a:gd name="connsiteX198" fmla="*/ 3665383 w 3692679"/>
                  <a:gd name="connsiteY198" fmla="*/ 1760561 h 4046561"/>
                  <a:gd name="connsiteX199" fmla="*/ 3658559 w 3692679"/>
                  <a:gd name="connsiteY199" fmla="*/ 1726442 h 4046561"/>
                  <a:gd name="connsiteX200" fmla="*/ 3651735 w 3692679"/>
                  <a:gd name="connsiteY200" fmla="*/ 1705970 h 4046561"/>
                  <a:gd name="connsiteX201" fmla="*/ 3644912 w 3692679"/>
                  <a:gd name="connsiteY201" fmla="*/ 1726442 h 4046561"/>
                  <a:gd name="connsiteX202" fmla="*/ 3631264 w 3692679"/>
                  <a:gd name="connsiteY202" fmla="*/ 1746913 h 4046561"/>
                  <a:gd name="connsiteX203" fmla="*/ 3597144 w 3692679"/>
                  <a:gd name="connsiteY203" fmla="*/ 1801504 h 4046561"/>
                  <a:gd name="connsiteX204" fmla="*/ 3590321 w 3692679"/>
                  <a:gd name="connsiteY204" fmla="*/ 1821976 h 4046561"/>
                  <a:gd name="connsiteX205" fmla="*/ 3549377 w 3692679"/>
                  <a:gd name="connsiteY205" fmla="*/ 1842448 h 4046561"/>
                  <a:gd name="connsiteX206" fmla="*/ 3501610 w 3692679"/>
                  <a:gd name="connsiteY206" fmla="*/ 1862919 h 4046561"/>
                  <a:gd name="connsiteX207" fmla="*/ 3378780 w 3692679"/>
                  <a:gd name="connsiteY207" fmla="*/ 1835624 h 4046561"/>
                  <a:gd name="connsiteX208" fmla="*/ 3303856 w 3692679"/>
                  <a:gd name="connsiteY208" fmla="*/ 1822129 h 4046561"/>
                  <a:gd name="connsiteX209" fmla="*/ 3310679 w 3692679"/>
                  <a:gd name="connsiteY209" fmla="*/ 1603747 h 4046561"/>
                  <a:gd name="connsiteX210" fmla="*/ 3324329 w 3692679"/>
                  <a:gd name="connsiteY210" fmla="*/ 1562800 h 4046561"/>
                  <a:gd name="connsiteX211" fmla="*/ 3331013 w 3692679"/>
                  <a:gd name="connsiteY211" fmla="*/ 1460310 h 4046561"/>
                  <a:gd name="connsiteX212" fmla="*/ 3303718 w 3692679"/>
                  <a:gd name="connsiteY212" fmla="*/ 1398895 h 4046561"/>
                  <a:gd name="connsiteX213" fmla="*/ 3296894 w 3692679"/>
                  <a:gd name="connsiteY213" fmla="*/ 1378424 h 4046561"/>
                  <a:gd name="connsiteX214" fmla="*/ 3290070 w 3692679"/>
                  <a:gd name="connsiteY214" fmla="*/ 1357952 h 4046561"/>
                  <a:gd name="connsiteX215" fmla="*/ 3071706 w 3692679"/>
                  <a:gd name="connsiteY215" fmla="*/ 1330657 h 4046561"/>
                  <a:gd name="connsiteX216" fmla="*/ 2846518 w 3692679"/>
                  <a:gd name="connsiteY216" fmla="*/ 1337480 h 4046561"/>
                  <a:gd name="connsiteX217" fmla="*/ 2826046 w 3692679"/>
                  <a:gd name="connsiteY217" fmla="*/ 1351128 h 4046561"/>
                  <a:gd name="connsiteX218" fmla="*/ 2812398 w 3692679"/>
                  <a:gd name="connsiteY218" fmla="*/ 1392071 h 4046561"/>
                  <a:gd name="connsiteX219" fmla="*/ 2805574 w 3692679"/>
                  <a:gd name="connsiteY219" fmla="*/ 1419367 h 4046561"/>
                  <a:gd name="connsiteX220" fmla="*/ 2791927 w 3692679"/>
                  <a:gd name="connsiteY220" fmla="*/ 1473958 h 4046561"/>
                  <a:gd name="connsiteX221" fmla="*/ 2785103 w 3692679"/>
                  <a:gd name="connsiteY221" fmla="*/ 1521725 h 4046561"/>
                  <a:gd name="connsiteX222" fmla="*/ 2791927 w 3692679"/>
                  <a:gd name="connsiteY222" fmla="*/ 1705970 h 4046561"/>
                  <a:gd name="connsiteX223" fmla="*/ 2805574 w 3692679"/>
                  <a:gd name="connsiteY223" fmla="*/ 1808328 h 4046561"/>
                  <a:gd name="connsiteX224" fmla="*/ 2798750 w 3692679"/>
                  <a:gd name="connsiteY224" fmla="*/ 1835624 h 4046561"/>
                  <a:gd name="connsiteX225" fmla="*/ 2737335 w 3692679"/>
                  <a:gd name="connsiteY225" fmla="*/ 1828800 h 4046561"/>
                  <a:gd name="connsiteX226" fmla="*/ 2614506 w 3692679"/>
                  <a:gd name="connsiteY226" fmla="*/ 1821976 h 4046561"/>
                  <a:gd name="connsiteX227" fmla="*/ 2348374 w 3692679"/>
                  <a:gd name="connsiteY227" fmla="*/ 1808328 h 4046561"/>
                  <a:gd name="connsiteX228" fmla="*/ 2225638 w 3692679"/>
                  <a:gd name="connsiteY228" fmla="*/ 1815305 h 4046561"/>
                  <a:gd name="connsiteX229" fmla="*/ 2150573 w 3692679"/>
                  <a:gd name="connsiteY229" fmla="*/ 1815305 h 4046561"/>
                  <a:gd name="connsiteX230" fmla="*/ 1979968 w 3692679"/>
                  <a:gd name="connsiteY230" fmla="*/ 1808480 h 4046561"/>
                  <a:gd name="connsiteX231" fmla="*/ 1918470 w 3692679"/>
                  <a:gd name="connsiteY231" fmla="*/ 1753737 h 4046561"/>
                  <a:gd name="connsiteX232" fmla="*/ 1877527 w 3692679"/>
                  <a:gd name="connsiteY232" fmla="*/ 1692322 h 4046561"/>
                  <a:gd name="connsiteX233" fmla="*/ 1863879 w 3692679"/>
                  <a:gd name="connsiteY233" fmla="*/ 1671851 h 4046561"/>
                  <a:gd name="connsiteX234" fmla="*/ 1822935 w 3692679"/>
                  <a:gd name="connsiteY234" fmla="*/ 1630907 h 4046561"/>
                  <a:gd name="connsiteX235" fmla="*/ 1775168 w 3692679"/>
                  <a:gd name="connsiteY235" fmla="*/ 1576316 h 4046561"/>
                  <a:gd name="connsiteX236" fmla="*/ 1720577 w 3692679"/>
                  <a:gd name="connsiteY236" fmla="*/ 1514901 h 4046561"/>
                  <a:gd name="connsiteX237" fmla="*/ 1679634 w 3692679"/>
                  <a:gd name="connsiteY237" fmla="*/ 1487606 h 4046561"/>
                  <a:gd name="connsiteX238" fmla="*/ 1618219 w 3692679"/>
                  <a:gd name="connsiteY238" fmla="*/ 1439839 h 4046561"/>
                  <a:gd name="connsiteX239" fmla="*/ 1577276 w 3692679"/>
                  <a:gd name="connsiteY239" fmla="*/ 1398895 h 4046561"/>
                  <a:gd name="connsiteX240" fmla="*/ 1536333 w 3692679"/>
                  <a:gd name="connsiteY240" fmla="*/ 1371600 h 4046561"/>
                  <a:gd name="connsiteX241" fmla="*/ 1488565 w 3692679"/>
                  <a:gd name="connsiteY241" fmla="*/ 1310185 h 4046561"/>
                  <a:gd name="connsiteX242" fmla="*/ 1468094 w 3692679"/>
                  <a:gd name="connsiteY242" fmla="*/ 1289713 h 4046561"/>
                  <a:gd name="connsiteX243" fmla="*/ 1447622 w 3692679"/>
                  <a:gd name="connsiteY243" fmla="*/ 1282889 h 4046561"/>
                  <a:gd name="connsiteX244" fmla="*/ 1420327 w 3692679"/>
                  <a:gd name="connsiteY244" fmla="*/ 1248770 h 4046561"/>
                  <a:gd name="connsiteX245" fmla="*/ 1393031 w 3692679"/>
                  <a:gd name="connsiteY245" fmla="*/ 1214651 h 4046561"/>
                  <a:gd name="connsiteX246" fmla="*/ 1379383 w 3692679"/>
                  <a:gd name="connsiteY246" fmla="*/ 1194179 h 4046561"/>
                  <a:gd name="connsiteX247" fmla="*/ 1338440 w 3692679"/>
                  <a:gd name="connsiteY247" fmla="*/ 1153236 h 4046561"/>
                  <a:gd name="connsiteX248" fmla="*/ 1304321 w 3692679"/>
                  <a:gd name="connsiteY248" fmla="*/ 1125940 h 4046561"/>
                  <a:gd name="connsiteX249" fmla="*/ 1290673 w 3692679"/>
                  <a:gd name="connsiteY249" fmla="*/ 1098645 h 4046561"/>
                  <a:gd name="connsiteX250" fmla="*/ 1270201 w 3692679"/>
                  <a:gd name="connsiteY250" fmla="*/ 1084997 h 4046561"/>
                  <a:gd name="connsiteX251" fmla="*/ 1242906 w 3692679"/>
                  <a:gd name="connsiteY251" fmla="*/ 1064525 h 4046561"/>
                  <a:gd name="connsiteX252" fmla="*/ 1297551 w 3692679"/>
                  <a:gd name="connsiteY252" fmla="*/ 873530 h 4046561"/>
                  <a:gd name="connsiteX253" fmla="*/ 1345320 w 3692679"/>
                  <a:gd name="connsiteY253" fmla="*/ 743866 h 4046561"/>
                  <a:gd name="connsiteX254" fmla="*/ 1331672 w 3692679"/>
                  <a:gd name="connsiteY254" fmla="*/ 696095 h 4046561"/>
                  <a:gd name="connsiteX255" fmla="*/ 1249782 w 3692679"/>
                  <a:gd name="connsiteY255" fmla="*/ 696095 h 4046561"/>
                  <a:gd name="connsiteX256" fmla="*/ 1113344 w 3692679"/>
                  <a:gd name="connsiteY256" fmla="*/ 621082 h 4046561"/>
                  <a:gd name="connsiteX257" fmla="*/ 949519 w 3692679"/>
                  <a:gd name="connsiteY257" fmla="*/ 545956 h 4046561"/>
                  <a:gd name="connsiteX258" fmla="*/ 846197 w 3692679"/>
                  <a:gd name="connsiteY258" fmla="*/ 484536 h 4046561"/>
                  <a:gd name="connsiteX259" fmla="*/ 772090 w 3692679"/>
                  <a:gd name="connsiteY259" fmla="*/ 450415 h 4046561"/>
                  <a:gd name="connsiteX260" fmla="*/ 717496 w 3692679"/>
                  <a:gd name="connsiteY260" fmla="*/ 429940 h 4046561"/>
                  <a:gd name="connsiteX261" fmla="*/ 662904 w 3692679"/>
                  <a:gd name="connsiteY261" fmla="*/ 388994 h 4046561"/>
                  <a:gd name="connsiteX262" fmla="*/ 642430 w 3692679"/>
                  <a:gd name="connsiteY262" fmla="*/ 375345 h 4046561"/>
                  <a:gd name="connsiteX263" fmla="*/ 574189 w 3692679"/>
                  <a:gd name="connsiteY263" fmla="*/ 368521 h 4046561"/>
                  <a:gd name="connsiteX264" fmla="*/ 560564 w 3692679"/>
                  <a:gd name="connsiteY264" fmla="*/ 354900 h 4046561"/>
                  <a:gd name="connsiteX265" fmla="*/ 669728 w 3692679"/>
                  <a:gd name="connsiteY265" fmla="*/ 163787 h 4046561"/>
                  <a:gd name="connsiteX266" fmla="*/ 642457 w 3692679"/>
                  <a:gd name="connsiteY266" fmla="*/ 109204 h 4046561"/>
                  <a:gd name="connsiteX267" fmla="*/ 581060 w 3692679"/>
                  <a:gd name="connsiteY267" fmla="*/ 68261 h 4046561"/>
                  <a:gd name="connsiteX268" fmla="*/ 512772 w 3692679"/>
                  <a:gd name="connsiteY268" fmla="*/ 34122 h 4046561"/>
                  <a:gd name="connsiteX269" fmla="*/ 451335 w 3692679"/>
                  <a:gd name="connsiteY269" fmla="*/ 27295 h 4046561"/>
                  <a:gd name="connsiteX270" fmla="*/ 444512 w 3692679"/>
                  <a:gd name="connsiteY270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188365 w 3692679"/>
                  <a:gd name="connsiteY57" fmla="*/ 1985916 h 4046561"/>
                  <a:gd name="connsiteX58" fmla="*/ 1270201 w 3692679"/>
                  <a:gd name="connsiteY58" fmla="*/ 2047164 h 4046561"/>
                  <a:gd name="connsiteX59" fmla="*/ 1277025 w 3692679"/>
                  <a:gd name="connsiteY59" fmla="*/ 2067636 h 4046561"/>
                  <a:gd name="connsiteX60" fmla="*/ 1304321 w 3692679"/>
                  <a:gd name="connsiteY60" fmla="*/ 2108579 h 4046561"/>
                  <a:gd name="connsiteX61" fmla="*/ 1324792 w 3692679"/>
                  <a:gd name="connsiteY61" fmla="*/ 2149522 h 4046561"/>
                  <a:gd name="connsiteX62" fmla="*/ 1331616 w 3692679"/>
                  <a:gd name="connsiteY62" fmla="*/ 2169994 h 4046561"/>
                  <a:gd name="connsiteX63" fmla="*/ 1352088 w 3692679"/>
                  <a:gd name="connsiteY63" fmla="*/ 2183642 h 4046561"/>
                  <a:gd name="connsiteX64" fmla="*/ 1358912 w 3692679"/>
                  <a:gd name="connsiteY64" fmla="*/ 2204113 h 4046561"/>
                  <a:gd name="connsiteX65" fmla="*/ 1379383 w 3692679"/>
                  <a:gd name="connsiteY65" fmla="*/ 2210937 h 4046561"/>
                  <a:gd name="connsiteX66" fmla="*/ 1420327 w 3692679"/>
                  <a:gd name="connsiteY66" fmla="*/ 2238233 h 4046561"/>
                  <a:gd name="connsiteX67" fmla="*/ 1440798 w 3692679"/>
                  <a:gd name="connsiteY67" fmla="*/ 2245057 h 4046561"/>
                  <a:gd name="connsiteX68" fmla="*/ 1502213 w 3692679"/>
                  <a:gd name="connsiteY68" fmla="*/ 2279176 h 4046561"/>
                  <a:gd name="connsiteX69" fmla="*/ 1563628 w 3692679"/>
                  <a:gd name="connsiteY69" fmla="*/ 2320119 h 4046561"/>
                  <a:gd name="connsiteX70" fmla="*/ 1584100 w 3692679"/>
                  <a:gd name="connsiteY70" fmla="*/ 2333767 h 4046561"/>
                  <a:gd name="connsiteX71" fmla="*/ 1604571 w 3692679"/>
                  <a:gd name="connsiteY71" fmla="*/ 2340591 h 4046561"/>
                  <a:gd name="connsiteX72" fmla="*/ 1618219 w 3692679"/>
                  <a:gd name="connsiteY72" fmla="*/ 2361063 h 4046561"/>
                  <a:gd name="connsiteX73" fmla="*/ 1638691 w 3692679"/>
                  <a:gd name="connsiteY73" fmla="*/ 2367886 h 4046561"/>
                  <a:gd name="connsiteX74" fmla="*/ 1679634 w 3692679"/>
                  <a:gd name="connsiteY74" fmla="*/ 2395182 h 4046561"/>
                  <a:gd name="connsiteX75" fmla="*/ 1700106 w 3692679"/>
                  <a:gd name="connsiteY75" fmla="*/ 2408830 h 4046561"/>
                  <a:gd name="connsiteX76" fmla="*/ 1727401 w 3692679"/>
                  <a:gd name="connsiteY76" fmla="*/ 2429301 h 4046561"/>
                  <a:gd name="connsiteX77" fmla="*/ 1768344 w 3692679"/>
                  <a:gd name="connsiteY77" fmla="*/ 2456597 h 4046561"/>
                  <a:gd name="connsiteX78" fmla="*/ 1829759 w 3692679"/>
                  <a:gd name="connsiteY78" fmla="*/ 2497540 h 4046561"/>
                  <a:gd name="connsiteX79" fmla="*/ 1850231 w 3692679"/>
                  <a:gd name="connsiteY79" fmla="*/ 2511188 h 4046561"/>
                  <a:gd name="connsiteX80" fmla="*/ 1870703 w 3692679"/>
                  <a:gd name="connsiteY80" fmla="*/ 2531660 h 4046561"/>
                  <a:gd name="connsiteX81" fmla="*/ 1891174 w 3692679"/>
                  <a:gd name="connsiteY81" fmla="*/ 2538483 h 4046561"/>
                  <a:gd name="connsiteX82" fmla="*/ 1938941 w 3692679"/>
                  <a:gd name="connsiteY82" fmla="*/ 2572603 h 4046561"/>
                  <a:gd name="connsiteX83" fmla="*/ 1979885 w 3692679"/>
                  <a:gd name="connsiteY83" fmla="*/ 2599898 h 4046561"/>
                  <a:gd name="connsiteX84" fmla="*/ 2020828 w 3692679"/>
                  <a:gd name="connsiteY84" fmla="*/ 2627194 h 4046561"/>
                  <a:gd name="connsiteX85" fmla="*/ 2061771 w 3692679"/>
                  <a:gd name="connsiteY85" fmla="*/ 2640842 h 4046561"/>
                  <a:gd name="connsiteX86" fmla="*/ 2102715 w 3692679"/>
                  <a:gd name="connsiteY86" fmla="*/ 2654489 h 4046561"/>
                  <a:gd name="connsiteX87" fmla="*/ 2123186 w 3692679"/>
                  <a:gd name="connsiteY87" fmla="*/ 2661313 h 4046561"/>
                  <a:gd name="connsiteX88" fmla="*/ 2150482 w 3692679"/>
                  <a:gd name="connsiteY88" fmla="*/ 2668137 h 4046561"/>
                  <a:gd name="connsiteX89" fmla="*/ 2170953 w 3692679"/>
                  <a:gd name="connsiteY89" fmla="*/ 2674961 h 4046561"/>
                  <a:gd name="connsiteX90" fmla="*/ 2211897 w 3692679"/>
                  <a:gd name="connsiteY90" fmla="*/ 2681785 h 4046561"/>
                  <a:gd name="connsiteX91" fmla="*/ 2280135 w 3692679"/>
                  <a:gd name="connsiteY91" fmla="*/ 2702257 h 4046561"/>
                  <a:gd name="connsiteX92" fmla="*/ 2321079 w 3692679"/>
                  <a:gd name="connsiteY92" fmla="*/ 2715904 h 4046561"/>
                  <a:gd name="connsiteX93" fmla="*/ 2362022 w 3692679"/>
                  <a:gd name="connsiteY93" fmla="*/ 2729552 h 4046561"/>
                  <a:gd name="connsiteX94" fmla="*/ 2382494 w 3692679"/>
                  <a:gd name="connsiteY94" fmla="*/ 2736376 h 4046561"/>
                  <a:gd name="connsiteX95" fmla="*/ 2402965 w 3692679"/>
                  <a:gd name="connsiteY95" fmla="*/ 2750024 h 4046561"/>
                  <a:gd name="connsiteX96" fmla="*/ 2423437 w 3692679"/>
                  <a:gd name="connsiteY96" fmla="*/ 2756848 h 4046561"/>
                  <a:gd name="connsiteX97" fmla="*/ 2464380 w 3692679"/>
                  <a:gd name="connsiteY97" fmla="*/ 2784143 h 4046561"/>
                  <a:gd name="connsiteX98" fmla="*/ 2525795 w 3692679"/>
                  <a:gd name="connsiteY98" fmla="*/ 2825086 h 4046561"/>
                  <a:gd name="connsiteX99" fmla="*/ 2546267 w 3692679"/>
                  <a:gd name="connsiteY99" fmla="*/ 2838734 h 4046561"/>
                  <a:gd name="connsiteX100" fmla="*/ 2573562 w 3692679"/>
                  <a:gd name="connsiteY100" fmla="*/ 2852382 h 4046561"/>
                  <a:gd name="connsiteX101" fmla="*/ 2614506 w 3692679"/>
                  <a:gd name="connsiteY101" fmla="*/ 2879677 h 4046561"/>
                  <a:gd name="connsiteX102" fmla="*/ 2634977 w 3692679"/>
                  <a:gd name="connsiteY102" fmla="*/ 2900149 h 4046561"/>
                  <a:gd name="connsiteX103" fmla="*/ 2655449 w 3692679"/>
                  <a:gd name="connsiteY103" fmla="*/ 2913797 h 4046561"/>
                  <a:gd name="connsiteX104" fmla="*/ 2662273 w 3692679"/>
                  <a:gd name="connsiteY104" fmla="*/ 2934268 h 4046561"/>
                  <a:gd name="connsiteX105" fmla="*/ 2675921 w 3692679"/>
                  <a:gd name="connsiteY105" fmla="*/ 2954740 h 4046561"/>
                  <a:gd name="connsiteX106" fmla="*/ 2696392 w 3692679"/>
                  <a:gd name="connsiteY106" fmla="*/ 2995683 h 4046561"/>
                  <a:gd name="connsiteX107" fmla="*/ 2703216 w 3692679"/>
                  <a:gd name="connsiteY107" fmla="*/ 3016155 h 4046561"/>
                  <a:gd name="connsiteX108" fmla="*/ 2723688 w 3692679"/>
                  <a:gd name="connsiteY108" fmla="*/ 3057098 h 4046561"/>
                  <a:gd name="connsiteX109" fmla="*/ 2716864 w 3692679"/>
                  <a:gd name="connsiteY109" fmla="*/ 3118513 h 4046561"/>
                  <a:gd name="connsiteX110" fmla="*/ 2703216 w 3692679"/>
                  <a:gd name="connsiteY110" fmla="*/ 3166280 h 4046561"/>
                  <a:gd name="connsiteX111" fmla="*/ 2696392 w 3692679"/>
                  <a:gd name="connsiteY111" fmla="*/ 3193576 h 4046561"/>
                  <a:gd name="connsiteX112" fmla="*/ 2682744 w 3692679"/>
                  <a:gd name="connsiteY112" fmla="*/ 3234519 h 4046561"/>
                  <a:gd name="connsiteX113" fmla="*/ 2669097 w 3692679"/>
                  <a:gd name="connsiteY113" fmla="*/ 3254991 h 4046561"/>
                  <a:gd name="connsiteX114" fmla="*/ 2662273 w 3692679"/>
                  <a:gd name="connsiteY114" fmla="*/ 3275463 h 4046561"/>
                  <a:gd name="connsiteX115" fmla="*/ 2641801 w 3692679"/>
                  <a:gd name="connsiteY115" fmla="*/ 3295934 h 4046561"/>
                  <a:gd name="connsiteX116" fmla="*/ 2594034 w 3692679"/>
                  <a:gd name="connsiteY116" fmla="*/ 3323230 h 4046561"/>
                  <a:gd name="connsiteX117" fmla="*/ 2634977 w 3692679"/>
                  <a:gd name="connsiteY117" fmla="*/ 3357349 h 4046561"/>
                  <a:gd name="connsiteX118" fmla="*/ 2655449 w 3692679"/>
                  <a:gd name="connsiteY118" fmla="*/ 3364173 h 4046561"/>
                  <a:gd name="connsiteX119" fmla="*/ 2675921 w 3692679"/>
                  <a:gd name="connsiteY119" fmla="*/ 3377821 h 4046561"/>
                  <a:gd name="connsiteX120" fmla="*/ 2696392 w 3692679"/>
                  <a:gd name="connsiteY120" fmla="*/ 3384645 h 4046561"/>
                  <a:gd name="connsiteX121" fmla="*/ 2757807 w 3692679"/>
                  <a:gd name="connsiteY121" fmla="*/ 3418764 h 4046561"/>
                  <a:gd name="connsiteX122" fmla="*/ 2778279 w 3692679"/>
                  <a:gd name="connsiteY122" fmla="*/ 3432412 h 4046561"/>
                  <a:gd name="connsiteX123" fmla="*/ 2798750 w 3692679"/>
                  <a:gd name="connsiteY123" fmla="*/ 3439236 h 4046561"/>
                  <a:gd name="connsiteX124" fmla="*/ 2839694 w 3692679"/>
                  <a:gd name="connsiteY124" fmla="*/ 3466531 h 4046561"/>
                  <a:gd name="connsiteX125" fmla="*/ 2880637 w 3692679"/>
                  <a:gd name="connsiteY125" fmla="*/ 3480179 h 4046561"/>
                  <a:gd name="connsiteX126" fmla="*/ 2921580 w 3692679"/>
                  <a:gd name="connsiteY126" fmla="*/ 3500651 h 4046561"/>
                  <a:gd name="connsiteX127" fmla="*/ 2948876 w 3692679"/>
                  <a:gd name="connsiteY127" fmla="*/ 3493827 h 4046561"/>
                  <a:gd name="connsiteX128" fmla="*/ 2969347 w 3692679"/>
                  <a:gd name="connsiteY128" fmla="*/ 3480179 h 4046561"/>
                  <a:gd name="connsiteX129" fmla="*/ 2989819 w 3692679"/>
                  <a:gd name="connsiteY129" fmla="*/ 3473355 h 4046561"/>
                  <a:gd name="connsiteX130" fmla="*/ 3023938 w 3692679"/>
                  <a:gd name="connsiteY130" fmla="*/ 3446060 h 4046561"/>
                  <a:gd name="connsiteX131" fmla="*/ 3064882 w 3692679"/>
                  <a:gd name="connsiteY131" fmla="*/ 3411940 h 4046561"/>
                  <a:gd name="connsiteX132" fmla="*/ 3071706 w 3692679"/>
                  <a:gd name="connsiteY132" fmla="*/ 3391468 h 4046561"/>
                  <a:gd name="connsiteX133" fmla="*/ 3092177 w 3692679"/>
                  <a:gd name="connsiteY133" fmla="*/ 3370997 h 4046561"/>
                  <a:gd name="connsiteX134" fmla="*/ 3105825 w 3692679"/>
                  <a:gd name="connsiteY134" fmla="*/ 3350525 h 4046561"/>
                  <a:gd name="connsiteX135" fmla="*/ 3119473 w 3692679"/>
                  <a:gd name="connsiteY135" fmla="*/ 3370997 h 4046561"/>
                  <a:gd name="connsiteX136" fmla="*/ 3126297 w 3692679"/>
                  <a:gd name="connsiteY136" fmla="*/ 3391468 h 4046561"/>
                  <a:gd name="connsiteX137" fmla="*/ 3167240 w 3692679"/>
                  <a:gd name="connsiteY137" fmla="*/ 3418764 h 4046561"/>
                  <a:gd name="connsiteX138" fmla="*/ 3187712 w 3692679"/>
                  <a:gd name="connsiteY138" fmla="*/ 3432412 h 4046561"/>
                  <a:gd name="connsiteX139" fmla="*/ 3228655 w 3692679"/>
                  <a:gd name="connsiteY139" fmla="*/ 3405116 h 4046561"/>
                  <a:gd name="connsiteX140" fmla="*/ 3242303 w 3692679"/>
                  <a:gd name="connsiteY140" fmla="*/ 3425588 h 4046561"/>
                  <a:gd name="connsiteX141" fmla="*/ 3283246 w 3692679"/>
                  <a:gd name="connsiteY141" fmla="*/ 3459707 h 4046561"/>
                  <a:gd name="connsiteX142" fmla="*/ 3310541 w 3692679"/>
                  <a:gd name="connsiteY142" fmla="*/ 3500651 h 4046561"/>
                  <a:gd name="connsiteX143" fmla="*/ 3296894 w 3692679"/>
                  <a:gd name="connsiteY143" fmla="*/ 3521122 h 4046561"/>
                  <a:gd name="connsiteX144" fmla="*/ 3283246 w 3692679"/>
                  <a:gd name="connsiteY144" fmla="*/ 3562066 h 4046561"/>
                  <a:gd name="connsiteX145" fmla="*/ 3269598 w 3692679"/>
                  <a:gd name="connsiteY145" fmla="*/ 3582537 h 4046561"/>
                  <a:gd name="connsiteX146" fmla="*/ 3262774 w 3692679"/>
                  <a:gd name="connsiteY146" fmla="*/ 3603009 h 4046561"/>
                  <a:gd name="connsiteX147" fmla="*/ 3290070 w 3692679"/>
                  <a:gd name="connsiteY147" fmla="*/ 3650776 h 4046561"/>
                  <a:gd name="connsiteX148" fmla="*/ 3310541 w 3692679"/>
                  <a:gd name="connsiteY148" fmla="*/ 3664424 h 4046561"/>
                  <a:gd name="connsiteX149" fmla="*/ 3351485 w 3692679"/>
                  <a:gd name="connsiteY149" fmla="*/ 3691719 h 4046561"/>
                  <a:gd name="connsiteX150" fmla="*/ 3371956 w 3692679"/>
                  <a:gd name="connsiteY150" fmla="*/ 3705367 h 4046561"/>
                  <a:gd name="connsiteX151" fmla="*/ 3378780 w 3692679"/>
                  <a:gd name="connsiteY151" fmla="*/ 3725839 h 4046561"/>
                  <a:gd name="connsiteX152" fmla="*/ 3392428 w 3692679"/>
                  <a:gd name="connsiteY152" fmla="*/ 3746310 h 4046561"/>
                  <a:gd name="connsiteX153" fmla="*/ 3412900 w 3692679"/>
                  <a:gd name="connsiteY153" fmla="*/ 3814549 h 4046561"/>
                  <a:gd name="connsiteX154" fmla="*/ 3426547 w 3692679"/>
                  <a:gd name="connsiteY154" fmla="*/ 3903260 h 4046561"/>
                  <a:gd name="connsiteX155" fmla="*/ 3460667 w 3692679"/>
                  <a:gd name="connsiteY155" fmla="*/ 3937379 h 4046561"/>
                  <a:gd name="connsiteX156" fmla="*/ 3501610 w 3692679"/>
                  <a:gd name="connsiteY156" fmla="*/ 3978322 h 4046561"/>
                  <a:gd name="connsiteX157" fmla="*/ 3542553 w 3692679"/>
                  <a:gd name="connsiteY157" fmla="*/ 4012442 h 4046561"/>
                  <a:gd name="connsiteX158" fmla="*/ 3583497 w 3692679"/>
                  <a:gd name="connsiteY158" fmla="*/ 4046561 h 4046561"/>
                  <a:gd name="connsiteX159" fmla="*/ 3603968 w 3692679"/>
                  <a:gd name="connsiteY159" fmla="*/ 4005618 h 4046561"/>
                  <a:gd name="connsiteX160" fmla="*/ 3590321 w 3692679"/>
                  <a:gd name="connsiteY160" fmla="*/ 3957851 h 4046561"/>
                  <a:gd name="connsiteX161" fmla="*/ 3576673 w 3692679"/>
                  <a:gd name="connsiteY161" fmla="*/ 3910083 h 4046561"/>
                  <a:gd name="connsiteX162" fmla="*/ 3563025 w 3692679"/>
                  <a:gd name="connsiteY162" fmla="*/ 3889612 h 4046561"/>
                  <a:gd name="connsiteX163" fmla="*/ 3535730 w 3692679"/>
                  <a:gd name="connsiteY163" fmla="*/ 3828197 h 4046561"/>
                  <a:gd name="connsiteX164" fmla="*/ 3515258 w 3692679"/>
                  <a:gd name="connsiteY164" fmla="*/ 3780430 h 4046561"/>
                  <a:gd name="connsiteX165" fmla="*/ 3501610 w 3692679"/>
                  <a:gd name="connsiteY165" fmla="*/ 3759958 h 4046561"/>
                  <a:gd name="connsiteX166" fmla="*/ 3487962 w 3692679"/>
                  <a:gd name="connsiteY166" fmla="*/ 3719015 h 4046561"/>
                  <a:gd name="connsiteX167" fmla="*/ 3474315 w 3692679"/>
                  <a:gd name="connsiteY167" fmla="*/ 3678071 h 4046561"/>
                  <a:gd name="connsiteX168" fmla="*/ 3467491 w 3692679"/>
                  <a:gd name="connsiteY168" fmla="*/ 3650776 h 4046561"/>
                  <a:gd name="connsiteX169" fmla="*/ 3447019 w 3692679"/>
                  <a:gd name="connsiteY169" fmla="*/ 3589361 h 4046561"/>
                  <a:gd name="connsiteX170" fmla="*/ 3433371 w 3692679"/>
                  <a:gd name="connsiteY170" fmla="*/ 3541594 h 4046561"/>
                  <a:gd name="connsiteX171" fmla="*/ 3419724 w 3692679"/>
                  <a:gd name="connsiteY171" fmla="*/ 3411940 h 4046561"/>
                  <a:gd name="connsiteX172" fmla="*/ 3426547 w 3692679"/>
                  <a:gd name="connsiteY172" fmla="*/ 3309582 h 4046561"/>
                  <a:gd name="connsiteX173" fmla="*/ 3433371 w 3692679"/>
                  <a:gd name="connsiteY173" fmla="*/ 3282286 h 4046561"/>
                  <a:gd name="connsiteX174" fmla="*/ 3447019 w 3692679"/>
                  <a:gd name="connsiteY174" fmla="*/ 3241343 h 4046561"/>
                  <a:gd name="connsiteX175" fmla="*/ 3453843 w 3692679"/>
                  <a:gd name="connsiteY175" fmla="*/ 3220871 h 4046561"/>
                  <a:gd name="connsiteX176" fmla="*/ 3467491 w 3692679"/>
                  <a:gd name="connsiteY176" fmla="*/ 3200400 h 4046561"/>
                  <a:gd name="connsiteX177" fmla="*/ 3481138 w 3692679"/>
                  <a:gd name="connsiteY177" fmla="*/ 3159457 h 4046561"/>
                  <a:gd name="connsiteX178" fmla="*/ 3494786 w 3692679"/>
                  <a:gd name="connsiteY178" fmla="*/ 3138985 h 4046561"/>
                  <a:gd name="connsiteX179" fmla="*/ 3508434 w 3692679"/>
                  <a:gd name="connsiteY179" fmla="*/ 3098042 h 4046561"/>
                  <a:gd name="connsiteX180" fmla="*/ 3522082 w 3692679"/>
                  <a:gd name="connsiteY180" fmla="*/ 3057098 h 4046561"/>
                  <a:gd name="connsiteX181" fmla="*/ 3528906 w 3692679"/>
                  <a:gd name="connsiteY181" fmla="*/ 3036627 h 4046561"/>
                  <a:gd name="connsiteX182" fmla="*/ 3535730 w 3692679"/>
                  <a:gd name="connsiteY182" fmla="*/ 3009331 h 4046561"/>
                  <a:gd name="connsiteX183" fmla="*/ 3549377 w 3692679"/>
                  <a:gd name="connsiteY183" fmla="*/ 2968388 h 4046561"/>
                  <a:gd name="connsiteX184" fmla="*/ 3576673 w 3692679"/>
                  <a:gd name="connsiteY184" fmla="*/ 2886501 h 4046561"/>
                  <a:gd name="connsiteX185" fmla="*/ 3590321 w 3692679"/>
                  <a:gd name="connsiteY185" fmla="*/ 2838734 h 4046561"/>
                  <a:gd name="connsiteX186" fmla="*/ 3603968 w 3692679"/>
                  <a:gd name="connsiteY186" fmla="*/ 2797791 h 4046561"/>
                  <a:gd name="connsiteX187" fmla="*/ 3610792 w 3692679"/>
                  <a:gd name="connsiteY187" fmla="*/ 2770495 h 4046561"/>
                  <a:gd name="connsiteX188" fmla="*/ 3624440 w 3692679"/>
                  <a:gd name="connsiteY188" fmla="*/ 2729552 h 4046561"/>
                  <a:gd name="connsiteX189" fmla="*/ 3631264 w 3692679"/>
                  <a:gd name="connsiteY189" fmla="*/ 2681785 h 4046561"/>
                  <a:gd name="connsiteX190" fmla="*/ 3638088 w 3692679"/>
                  <a:gd name="connsiteY190" fmla="*/ 2654489 h 4046561"/>
                  <a:gd name="connsiteX191" fmla="*/ 3644912 w 3692679"/>
                  <a:gd name="connsiteY191" fmla="*/ 2593074 h 4046561"/>
                  <a:gd name="connsiteX192" fmla="*/ 3658559 w 3692679"/>
                  <a:gd name="connsiteY192" fmla="*/ 2483892 h 4046561"/>
                  <a:gd name="connsiteX193" fmla="*/ 3665383 w 3692679"/>
                  <a:gd name="connsiteY193" fmla="*/ 2333767 h 4046561"/>
                  <a:gd name="connsiteX194" fmla="*/ 3672207 w 3692679"/>
                  <a:gd name="connsiteY194" fmla="*/ 2272352 h 4046561"/>
                  <a:gd name="connsiteX195" fmla="*/ 3692679 w 3692679"/>
                  <a:gd name="connsiteY195" fmla="*/ 1924334 h 4046561"/>
                  <a:gd name="connsiteX196" fmla="*/ 3685855 w 3692679"/>
                  <a:gd name="connsiteY196" fmla="*/ 1828800 h 4046561"/>
                  <a:gd name="connsiteX197" fmla="*/ 3665383 w 3692679"/>
                  <a:gd name="connsiteY197" fmla="*/ 1760561 h 4046561"/>
                  <a:gd name="connsiteX198" fmla="*/ 3658559 w 3692679"/>
                  <a:gd name="connsiteY198" fmla="*/ 1726442 h 4046561"/>
                  <a:gd name="connsiteX199" fmla="*/ 3651735 w 3692679"/>
                  <a:gd name="connsiteY199" fmla="*/ 1705970 h 4046561"/>
                  <a:gd name="connsiteX200" fmla="*/ 3644912 w 3692679"/>
                  <a:gd name="connsiteY200" fmla="*/ 1726442 h 4046561"/>
                  <a:gd name="connsiteX201" fmla="*/ 3631264 w 3692679"/>
                  <a:gd name="connsiteY201" fmla="*/ 1746913 h 4046561"/>
                  <a:gd name="connsiteX202" fmla="*/ 3597144 w 3692679"/>
                  <a:gd name="connsiteY202" fmla="*/ 1801504 h 4046561"/>
                  <a:gd name="connsiteX203" fmla="*/ 3590321 w 3692679"/>
                  <a:gd name="connsiteY203" fmla="*/ 1821976 h 4046561"/>
                  <a:gd name="connsiteX204" fmla="*/ 3549377 w 3692679"/>
                  <a:gd name="connsiteY204" fmla="*/ 1842448 h 4046561"/>
                  <a:gd name="connsiteX205" fmla="*/ 3501610 w 3692679"/>
                  <a:gd name="connsiteY205" fmla="*/ 1862919 h 4046561"/>
                  <a:gd name="connsiteX206" fmla="*/ 3378780 w 3692679"/>
                  <a:gd name="connsiteY206" fmla="*/ 1835624 h 4046561"/>
                  <a:gd name="connsiteX207" fmla="*/ 3303856 w 3692679"/>
                  <a:gd name="connsiteY207" fmla="*/ 1822129 h 4046561"/>
                  <a:gd name="connsiteX208" fmla="*/ 3310679 w 3692679"/>
                  <a:gd name="connsiteY208" fmla="*/ 1603747 h 4046561"/>
                  <a:gd name="connsiteX209" fmla="*/ 3324329 w 3692679"/>
                  <a:gd name="connsiteY209" fmla="*/ 1562800 h 4046561"/>
                  <a:gd name="connsiteX210" fmla="*/ 3331013 w 3692679"/>
                  <a:gd name="connsiteY210" fmla="*/ 1460310 h 4046561"/>
                  <a:gd name="connsiteX211" fmla="*/ 3303718 w 3692679"/>
                  <a:gd name="connsiteY211" fmla="*/ 1398895 h 4046561"/>
                  <a:gd name="connsiteX212" fmla="*/ 3296894 w 3692679"/>
                  <a:gd name="connsiteY212" fmla="*/ 1378424 h 4046561"/>
                  <a:gd name="connsiteX213" fmla="*/ 3290070 w 3692679"/>
                  <a:gd name="connsiteY213" fmla="*/ 1357952 h 4046561"/>
                  <a:gd name="connsiteX214" fmla="*/ 3071706 w 3692679"/>
                  <a:gd name="connsiteY214" fmla="*/ 1330657 h 4046561"/>
                  <a:gd name="connsiteX215" fmla="*/ 2846518 w 3692679"/>
                  <a:gd name="connsiteY215" fmla="*/ 1337480 h 4046561"/>
                  <a:gd name="connsiteX216" fmla="*/ 2826046 w 3692679"/>
                  <a:gd name="connsiteY216" fmla="*/ 1351128 h 4046561"/>
                  <a:gd name="connsiteX217" fmla="*/ 2812398 w 3692679"/>
                  <a:gd name="connsiteY217" fmla="*/ 1392071 h 4046561"/>
                  <a:gd name="connsiteX218" fmla="*/ 2805574 w 3692679"/>
                  <a:gd name="connsiteY218" fmla="*/ 1419367 h 4046561"/>
                  <a:gd name="connsiteX219" fmla="*/ 2791927 w 3692679"/>
                  <a:gd name="connsiteY219" fmla="*/ 1473958 h 4046561"/>
                  <a:gd name="connsiteX220" fmla="*/ 2785103 w 3692679"/>
                  <a:gd name="connsiteY220" fmla="*/ 1521725 h 4046561"/>
                  <a:gd name="connsiteX221" fmla="*/ 2791927 w 3692679"/>
                  <a:gd name="connsiteY221" fmla="*/ 1705970 h 4046561"/>
                  <a:gd name="connsiteX222" fmla="*/ 2805574 w 3692679"/>
                  <a:gd name="connsiteY222" fmla="*/ 1808328 h 4046561"/>
                  <a:gd name="connsiteX223" fmla="*/ 2798750 w 3692679"/>
                  <a:gd name="connsiteY223" fmla="*/ 1835624 h 4046561"/>
                  <a:gd name="connsiteX224" fmla="*/ 2737335 w 3692679"/>
                  <a:gd name="connsiteY224" fmla="*/ 1828800 h 4046561"/>
                  <a:gd name="connsiteX225" fmla="*/ 2614506 w 3692679"/>
                  <a:gd name="connsiteY225" fmla="*/ 1821976 h 4046561"/>
                  <a:gd name="connsiteX226" fmla="*/ 2348374 w 3692679"/>
                  <a:gd name="connsiteY226" fmla="*/ 1808328 h 4046561"/>
                  <a:gd name="connsiteX227" fmla="*/ 2225638 w 3692679"/>
                  <a:gd name="connsiteY227" fmla="*/ 1815305 h 4046561"/>
                  <a:gd name="connsiteX228" fmla="*/ 2150573 w 3692679"/>
                  <a:gd name="connsiteY228" fmla="*/ 1815305 h 4046561"/>
                  <a:gd name="connsiteX229" fmla="*/ 1979968 w 3692679"/>
                  <a:gd name="connsiteY229" fmla="*/ 1808480 h 4046561"/>
                  <a:gd name="connsiteX230" fmla="*/ 1918470 w 3692679"/>
                  <a:gd name="connsiteY230" fmla="*/ 1753737 h 4046561"/>
                  <a:gd name="connsiteX231" fmla="*/ 1877527 w 3692679"/>
                  <a:gd name="connsiteY231" fmla="*/ 1692322 h 4046561"/>
                  <a:gd name="connsiteX232" fmla="*/ 1863879 w 3692679"/>
                  <a:gd name="connsiteY232" fmla="*/ 1671851 h 4046561"/>
                  <a:gd name="connsiteX233" fmla="*/ 1822935 w 3692679"/>
                  <a:gd name="connsiteY233" fmla="*/ 1630907 h 4046561"/>
                  <a:gd name="connsiteX234" fmla="*/ 1775168 w 3692679"/>
                  <a:gd name="connsiteY234" fmla="*/ 1576316 h 4046561"/>
                  <a:gd name="connsiteX235" fmla="*/ 1720577 w 3692679"/>
                  <a:gd name="connsiteY235" fmla="*/ 1514901 h 4046561"/>
                  <a:gd name="connsiteX236" fmla="*/ 1679634 w 3692679"/>
                  <a:gd name="connsiteY236" fmla="*/ 1487606 h 4046561"/>
                  <a:gd name="connsiteX237" fmla="*/ 1618219 w 3692679"/>
                  <a:gd name="connsiteY237" fmla="*/ 1439839 h 4046561"/>
                  <a:gd name="connsiteX238" fmla="*/ 1577276 w 3692679"/>
                  <a:gd name="connsiteY238" fmla="*/ 1398895 h 4046561"/>
                  <a:gd name="connsiteX239" fmla="*/ 1536333 w 3692679"/>
                  <a:gd name="connsiteY239" fmla="*/ 1371600 h 4046561"/>
                  <a:gd name="connsiteX240" fmla="*/ 1488565 w 3692679"/>
                  <a:gd name="connsiteY240" fmla="*/ 1310185 h 4046561"/>
                  <a:gd name="connsiteX241" fmla="*/ 1468094 w 3692679"/>
                  <a:gd name="connsiteY241" fmla="*/ 1289713 h 4046561"/>
                  <a:gd name="connsiteX242" fmla="*/ 1447622 w 3692679"/>
                  <a:gd name="connsiteY242" fmla="*/ 1282889 h 4046561"/>
                  <a:gd name="connsiteX243" fmla="*/ 1420327 w 3692679"/>
                  <a:gd name="connsiteY243" fmla="*/ 1248770 h 4046561"/>
                  <a:gd name="connsiteX244" fmla="*/ 1393031 w 3692679"/>
                  <a:gd name="connsiteY244" fmla="*/ 1214651 h 4046561"/>
                  <a:gd name="connsiteX245" fmla="*/ 1379383 w 3692679"/>
                  <a:gd name="connsiteY245" fmla="*/ 1194179 h 4046561"/>
                  <a:gd name="connsiteX246" fmla="*/ 1338440 w 3692679"/>
                  <a:gd name="connsiteY246" fmla="*/ 1153236 h 4046561"/>
                  <a:gd name="connsiteX247" fmla="*/ 1304321 w 3692679"/>
                  <a:gd name="connsiteY247" fmla="*/ 1125940 h 4046561"/>
                  <a:gd name="connsiteX248" fmla="*/ 1290673 w 3692679"/>
                  <a:gd name="connsiteY248" fmla="*/ 1098645 h 4046561"/>
                  <a:gd name="connsiteX249" fmla="*/ 1270201 w 3692679"/>
                  <a:gd name="connsiteY249" fmla="*/ 1084997 h 4046561"/>
                  <a:gd name="connsiteX250" fmla="*/ 1242906 w 3692679"/>
                  <a:gd name="connsiteY250" fmla="*/ 1064525 h 4046561"/>
                  <a:gd name="connsiteX251" fmla="*/ 1297551 w 3692679"/>
                  <a:gd name="connsiteY251" fmla="*/ 873530 h 4046561"/>
                  <a:gd name="connsiteX252" fmla="*/ 1345320 w 3692679"/>
                  <a:gd name="connsiteY252" fmla="*/ 743866 h 4046561"/>
                  <a:gd name="connsiteX253" fmla="*/ 1331672 w 3692679"/>
                  <a:gd name="connsiteY253" fmla="*/ 696095 h 4046561"/>
                  <a:gd name="connsiteX254" fmla="*/ 1249782 w 3692679"/>
                  <a:gd name="connsiteY254" fmla="*/ 696095 h 4046561"/>
                  <a:gd name="connsiteX255" fmla="*/ 1113344 w 3692679"/>
                  <a:gd name="connsiteY255" fmla="*/ 621082 h 4046561"/>
                  <a:gd name="connsiteX256" fmla="*/ 949519 w 3692679"/>
                  <a:gd name="connsiteY256" fmla="*/ 545956 h 4046561"/>
                  <a:gd name="connsiteX257" fmla="*/ 846197 w 3692679"/>
                  <a:gd name="connsiteY257" fmla="*/ 484536 h 4046561"/>
                  <a:gd name="connsiteX258" fmla="*/ 772090 w 3692679"/>
                  <a:gd name="connsiteY258" fmla="*/ 450415 h 4046561"/>
                  <a:gd name="connsiteX259" fmla="*/ 717496 w 3692679"/>
                  <a:gd name="connsiteY259" fmla="*/ 429940 h 4046561"/>
                  <a:gd name="connsiteX260" fmla="*/ 662904 w 3692679"/>
                  <a:gd name="connsiteY260" fmla="*/ 388994 h 4046561"/>
                  <a:gd name="connsiteX261" fmla="*/ 642430 w 3692679"/>
                  <a:gd name="connsiteY261" fmla="*/ 375345 h 4046561"/>
                  <a:gd name="connsiteX262" fmla="*/ 574189 w 3692679"/>
                  <a:gd name="connsiteY262" fmla="*/ 368521 h 4046561"/>
                  <a:gd name="connsiteX263" fmla="*/ 560564 w 3692679"/>
                  <a:gd name="connsiteY263" fmla="*/ 354900 h 4046561"/>
                  <a:gd name="connsiteX264" fmla="*/ 669728 w 3692679"/>
                  <a:gd name="connsiteY264" fmla="*/ 163787 h 4046561"/>
                  <a:gd name="connsiteX265" fmla="*/ 642457 w 3692679"/>
                  <a:gd name="connsiteY265" fmla="*/ 109204 h 4046561"/>
                  <a:gd name="connsiteX266" fmla="*/ 581060 w 3692679"/>
                  <a:gd name="connsiteY266" fmla="*/ 68261 h 4046561"/>
                  <a:gd name="connsiteX267" fmla="*/ 512772 w 3692679"/>
                  <a:gd name="connsiteY267" fmla="*/ 34122 h 4046561"/>
                  <a:gd name="connsiteX268" fmla="*/ 451335 w 3692679"/>
                  <a:gd name="connsiteY268" fmla="*/ 27295 h 4046561"/>
                  <a:gd name="connsiteX269" fmla="*/ 444512 w 3692679"/>
                  <a:gd name="connsiteY269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280135 w 3692679"/>
                  <a:gd name="connsiteY90" fmla="*/ 2702257 h 4046561"/>
                  <a:gd name="connsiteX91" fmla="*/ 2321079 w 3692679"/>
                  <a:gd name="connsiteY91" fmla="*/ 2715904 h 4046561"/>
                  <a:gd name="connsiteX92" fmla="*/ 2362022 w 3692679"/>
                  <a:gd name="connsiteY92" fmla="*/ 2729552 h 4046561"/>
                  <a:gd name="connsiteX93" fmla="*/ 2382494 w 3692679"/>
                  <a:gd name="connsiteY93" fmla="*/ 2736376 h 4046561"/>
                  <a:gd name="connsiteX94" fmla="*/ 2402965 w 3692679"/>
                  <a:gd name="connsiteY94" fmla="*/ 2750024 h 4046561"/>
                  <a:gd name="connsiteX95" fmla="*/ 2423437 w 3692679"/>
                  <a:gd name="connsiteY95" fmla="*/ 2756848 h 4046561"/>
                  <a:gd name="connsiteX96" fmla="*/ 2464380 w 3692679"/>
                  <a:gd name="connsiteY96" fmla="*/ 2784143 h 4046561"/>
                  <a:gd name="connsiteX97" fmla="*/ 2525795 w 3692679"/>
                  <a:gd name="connsiteY97" fmla="*/ 2825086 h 4046561"/>
                  <a:gd name="connsiteX98" fmla="*/ 2546267 w 3692679"/>
                  <a:gd name="connsiteY98" fmla="*/ 2838734 h 4046561"/>
                  <a:gd name="connsiteX99" fmla="*/ 2573562 w 3692679"/>
                  <a:gd name="connsiteY99" fmla="*/ 2852382 h 4046561"/>
                  <a:gd name="connsiteX100" fmla="*/ 2614506 w 3692679"/>
                  <a:gd name="connsiteY100" fmla="*/ 2879677 h 4046561"/>
                  <a:gd name="connsiteX101" fmla="*/ 2634977 w 3692679"/>
                  <a:gd name="connsiteY101" fmla="*/ 2900149 h 4046561"/>
                  <a:gd name="connsiteX102" fmla="*/ 2655449 w 3692679"/>
                  <a:gd name="connsiteY102" fmla="*/ 2913797 h 4046561"/>
                  <a:gd name="connsiteX103" fmla="*/ 2662273 w 3692679"/>
                  <a:gd name="connsiteY103" fmla="*/ 2934268 h 4046561"/>
                  <a:gd name="connsiteX104" fmla="*/ 2675921 w 3692679"/>
                  <a:gd name="connsiteY104" fmla="*/ 2954740 h 4046561"/>
                  <a:gd name="connsiteX105" fmla="*/ 2696392 w 3692679"/>
                  <a:gd name="connsiteY105" fmla="*/ 2995683 h 4046561"/>
                  <a:gd name="connsiteX106" fmla="*/ 2703216 w 3692679"/>
                  <a:gd name="connsiteY106" fmla="*/ 3016155 h 4046561"/>
                  <a:gd name="connsiteX107" fmla="*/ 2723688 w 3692679"/>
                  <a:gd name="connsiteY107" fmla="*/ 3057098 h 4046561"/>
                  <a:gd name="connsiteX108" fmla="*/ 2716864 w 3692679"/>
                  <a:gd name="connsiteY108" fmla="*/ 3118513 h 4046561"/>
                  <a:gd name="connsiteX109" fmla="*/ 2703216 w 3692679"/>
                  <a:gd name="connsiteY109" fmla="*/ 3166280 h 4046561"/>
                  <a:gd name="connsiteX110" fmla="*/ 2696392 w 3692679"/>
                  <a:gd name="connsiteY110" fmla="*/ 3193576 h 4046561"/>
                  <a:gd name="connsiteX111" fmla="*/ 2682744 w 3692679"/>
                  <a:gd name="connsiteY111" fmla="*/ 3234519 h 4046561"/>
                  <a:gd name="connsiteX112" fmla="*/ 2669097 w 3692679"/>
                  <a:gd name="connsiteY112" fmla="*/ 3254991 h 4046561"/>
                  <a:gd name="connsiteX113" fmla="*/ 2662273 w 3692679"/>
                  <a:gd name="connsiteY113" fmla="*/ 3275463 h 4046561"/>
                  <a:gd name="connsiteX114" fmla="*/ 2641801 w 3692679"/>
                  <a:gd name="connsiteY114" fmla="*/ 3295934 h 4046561"/>
                  <a:gd name="connsiteX115" fmla="*/ 2594034 w 3692679"/>
                  <a:gd name="connsiteY115" fmla="*/ 3323230 h 4046561"/>
                  <a:gd name="connsiteX116" fmla="*/ 2634977 w 3692679"/>
                  <a:gd name="connsiteY116" fmla="*/ 3357349 h 4046561"/>
                  <a:gd name="connsiteX117" fmla="*/ 2655449 w 3692679"/>
                  <a:gd name="connsiteY117" fmla="*/ 3364173 h 4046561"/>
                  <a:gd name="connsiteX118" fmla="*/ 2675921 w 3692679"/>
                  <a:gd name="connsiteY118" fmla="*/ 3377821 h 4046561"/>
                  <a:gd name="connsiteX119" fmla="*/ 2696392 w 3692679"/>
                  <a:gd name="connsiteY119" fmla="*/ 3384645 h 4046561"/>
                  <a:gd name="connsiteX120" fmla="*/ 2757807 w 3692679"/>
                  <a:gd name="connsiteY120" fmla="*/ 3418764 h 4046561"/>
                  <a:gd name="connsiteX121" fmla="*/ 2778279 w 3692679"/>
                  <a:gd name="connsiteY121" fmla="*/ 3432412 h 4046561"/>
                  <a:gd name="connsiteX122" fmla="*/ 2798750 w 3692679"/>
                  <a:gd name="connsiteY122" fmla="*/ 3439236 h 4046561"/>
                  <a:gd name="connsiteX123" fmla="*/ 2839694 w 3692679"/>
                  <a:gd name="connsiteY123" fmla="*/ 3466531 h 4046561"/>
                  <a:gd name="connsiteX124" fmla="*/ 2880637 w 3692679"/>
                  <a:gd name="connsiteY124" fmla="*/ 3480179 h 4046561"/>
                  <a:gd name="connsiteX125" fmla="*/ 2921580 w 3692679"/>
                  <a:gd name="connsiteY125" fmla="*/ 3500651 h 4046561"/>
                  <a:gd name="connsiteX126" fmla="*/ 2948876 w 3692679"/>
                  <a:gd name="connsiteY126" fmla="*/ 3493827 h 4046561"/>
                  <a:gd name="connsiteX127" fmla="*/ 2969347 w 3692679"/>
                  <a:gd name="connsiteY127" fmla="*/ 3480179 h 4046561"/>
                  <a:gd name="connsiteX128" fmla="*/ 2989819 w 3692679"/>
                  <a:gd name="connsiteY128" fmla="*/ 3473355 h 4046561"/>
                  <a:gd name="connsiteX129" fmla="*/ 3023938 w 3692679"/>
                  <a:gd name="connsiteY129" fmla="*/ 3446060 h 4046561"/>
                  <a:gd name="connsiteX130" fmla="*/ 3064882 w 3692679"/>
                  <a:gd name="connsiteY130" fmla="*/ 3411940 h 4046561"/>
                  <a:gd name="connsiteX131" fmla="*/ 3071706 w 3692679"/>
                  <a:gd name="connsiteY131" fmla="*/ 3391468 h 4046561"/>
                  <a:gd name="connsiteX132" fmla="*/ 3092177 w 3692679"/>
                  <a:gd name="connsiteY132" fmla="*/ 3370997 h 4046561"/>
                  <a:gd name="connsiteX133" fmla="*/ 3105825 w 3692679"/>
                  <a:gd name="connsiteY133" fmla="*/ 3350525 h 4046561"/>
                  <a:gd name="connsiteX134" fmla="*/ 3119473 w 3692679"/>
                  <a:gd name="connsiteY134" fmla="*/ 3370997 h 4046561"/>
                  <a:gd name="connsiteX135" fmla="*/ 3126297 w 3692679"/>
                  <a:gd name="connsiteY135" fmla="*/ 3391468 h 4046561"/>
                  <a:gd name="connsiteX136" fmla="*/ 3167240 w 3692679"/>
                  <a:gd name="connsiteY136" fmla="*/ 3418764 h 4046561"/>
                  <a:gd name="connsiteX137" fmla="*/ 3187712 w 3692679"/>
                  <a:gd name="connsiteY137" fmla="*/ 3432412 h 4046561"/>
                  <a:gd name="connsiteX138" fmla="*/ 3228655 w 3692679"/>
                  <a:gd name="connsiteY138" fmla="*/ 3405116 h 4046561"/>
                  <a:gd name="connsiteX139" fmla="*/ 3242303 w 3692679"/>
                  <a:gd name="connsiteY139" fmla="*/ 3425588 h 4046561"/>
                  <a:gd name="connsiteX140" fmla="*/ 3283246 w 3692679"/>
                  <a:gd name="connsiteY140" fmla="*/ 3459707 h 4046561"/>
                  <a:gd name="connsiteX141" fmla="*/ 3310541 w 3692679"/>
                  <a:gd name="connsiteY141" fmla="*/ 3500651 h 4046561"/>
                  <a:gd name="connsiteX142" fmla="*/ 3296894 w 3692679"/>
                  <a:gd name="connsiteY142" fmla="*/ 3521122 h 4046561"/>
                  <a:gd name="connsiteX143" fmla="*/ 3283246 w 3692679"/>
                  <a:gd name="connsiteY143" fmla="*/ 3562066 h 4046561"/>
                  <a:gd name="connsiteX144" fmla="*/ 3269598 w 3692679"/>
                  <a:gd name="connsiteY144" fmla="*/ 3582537 h 4046561"/>
                  <a:gd name="connsiteX145" fmla="*/ 3262774 w 3692679"/>
                  <a:gd name="connsiteY145" fmla="*/ 3603009 h 4046561"/>
                  <a:gd name="connsiteX146" fmla="*/ 3290070 w 3692679"/>
                  <a:gd name="connsiteY146" fmla="*/ 3650776 h 4046561"/>
                  <a:gd name="connsiteX147" fmla="*/ 3310541 w 3692679"/>
                  <a:gd name="connsiteY147" fmla="*/ 3664424 h 4046561"/>
                  <a:gd name="connsiteX148" fmla="*/ 3351485 w 3692679"/>
                  <a:gd name="connsiteY148" fmla="*/ 3691719 h 4046561"/>
                  <a:gd name="connsiteX149" fmla="*/ 3371956 w 3692679"/>
                  <a:gd name="connsiteY149" fmla="*/ 3705367 h 4046561"/>
                  <a:gd name="connsiteX150" fmla="*/ 3378780 w 3692679"/>
                  <a:gd name="connsiteY150" fmla="*/ 3725839 h 4046561"/>
                  <a:gd name="connsiteX151" fmla="*/ 3392428 w 3692679"/>
                  <a:gd name="connsiteY151" fmla="*/ 3746310 h 4046561"/>
                  <a:gd name="connsiteX152" fmla="*/ 3412900 w 3692679"/>
                  <a:gd name="connsiteY152" fmla="*/ 3814549 h 4046561"/>
                  <a:gd name="connsiteX153" fmla="*/ 3426547 w 3692679"/>
                  <a:gd name="connsiteY153" fmla="*/ 3903260 h 4046561"/>
                  <a:gd name="connsiteX154" fmla="*/ 3460667 w 3692679"/>
                  <a:gd name="connsiteY154" fmla="*/ 3937379 h 4046561"/>
                  <a:gd name="connsiteX155" fmla="*/ 3501610 w 3692679"/>
                  <a:gd name="connsiteY155" fmla="*/ 3978322 h 4046561"/>
                  <a:gd name="connsiteX156" fmla="*/ 3542553 w 3692679"/>
                  <a:gd name="connsiteY156" fmla="*/ 4012442 h 4046561"/>
                  <a:gd name="connsiteX157" fmla="*/ 3583497 w 3692679"/>
                  <a:gd name="connsiteY157" fmla="*/ 4046561 h 4046561"/>
                  <a:gd name="connsiteX158" fmla="*/ 3603968 w 3692679"/>
                  <a:gd name="connsiteY158" fmla="*/ 4005618 h 4046561"/>
                  <a:gd name="connsiteX159" fmla="*/ 3590321 w 3692679"/>
                  <a:gd name="connsiteY159" fmla="*/ 3957851 h 4046561"/>
                  <a:gd name="connsiteX160" fmla="*/ 3576673 w 3692679"/>
                  <a:gd name="connsiteY160" fmla="*/ 3910083 h 4046561"/>
                  <a:gd name="connsiteX161" fmla="*/ 3563025 w 3692679"/>
                  <a:gd name="connsiteY161" fmla="*/ 3889612 h 4046561"/>
                  <a:gd name="connsiteX162" fmla="*/ 3535730 w 3692679"/>
                  <a:gd name="connsiteY162" fmla="*/ 3828197 h 4046561"/>
                  <a:gd name="connsiteX163" fmla="*/ 3515258 w 3692679"/>
                  <a:gd name="connsiteY163" fmla="*/ 3780430 h 4046561"/>
                  <a:gd name="connsiteX164" fmla="*/ 3501610 w 3692679"/>
                  <a:gd name="connsiteY164" fmla="*/ 3759958 h 4046561"/>
                  <a:gd name="connsiteX165" fmla="*/ 3487962 w 3692679"/>
                  <a:gd name="connsiteY165" fmla="*/ 3719015 h 4046561"/>
                  <a:gd name="connsiteX166" fmla="*/ 3474315 w 3692679"/>
                  <a:gd name="connsiteY166" fmla="*/ 3678071 h 4046561"/>
                  <a:gd name="connsiteX167" fmla="*/ 3467491 w 3692679"/>
                  <a:gd name="connsiteY167" fmla="*/ 3650776 h 4046561"/>
                  <a:gd name="connsiteX168" fmla="*/ 3447019 w 3692679"/>
                  <a:gd name="connsiteY168" fmla="*/ 3589361 h 4046561"/>
                  <a:gd name="connsiteX169" fmla="*/ 3433371 w 3692679"/>
                  <a:gd name="connsiteY169" fmla="*/ 3541594 h 4046561"/>
                  <a:gd name="connsiteX170" fmla="*/ 3419724 w 3692679"/>
                  <a:gd name="connsiteY170" fmla="*/ 3411940 h 4046561"/>
                  <a:gd name="connsiteX171" fmla="*/ 3426547 w 3692679"/>
                  <a:gd name="connsiteY171" fmla="*/ 3309582 h 4046561"/>
                  <a:gd name="connsiteX172" fmla="*/ 3433371 w 3692679"/>
                  <a:gd name="connsiteY172" fmla="*/ 3282286 h 4046561"/>
                  <a:gd name="connsiteX173" fmla="*/ 3447019 w 3692679"/>
                  <a:gd name="connsiteY173" fmla="*/ 3241343 h 4046561"/>
                  <a:gd name="connsiteX174" fmla="*/ 3453843 w 3692679"/>
                  <a:gd name="connsiteY174" fmla="*/ 3220871 h 4046561"/>
                  <a:gd name="connsiteX175" fmla="*/ 3467491 w 3692679"/>
                  <a:gd name="connsiteY175" fmla="*/ 3200400 h 4046561"/>
                  <a:gd name="connsiteX176" fmla="*/ 3481138 w 3692679"/>
                  <a:gd name="connsiteY176" fmla="*/ 3159457 h 4046561"/>
                  <a:gd name="connsiteX177" fmla="*/ 3494786 w 3692679"/>
                  <a:gd name="connsiteY177" fmla="*/ 3138985 h 4046561"/>
                  <a:gd name="connsiteX178" fmla="*/ 3508434 w 3692679"/>
                  <a:gd name="connsiteY178" fmla="*/ 3098042 h 4046561"/>
                  <a:gd name="connsiteX179" fmla="*/ 3522082 w 3692679"/>
                  <a:gd name="connsiteY179" fmla="*/ 3057098 h 4046561"/>
                  <a:gd name="connsiteX180" fmla="*/ 3528906 w 3692679"/>
                  <a:gd name="connsiteY180" fmla="*/ 3036627 h 4046561"/>
                  <a:gd name="connsiteX181" fmla="*/ 3535730 w 3692679"/>
                  <a:gd name="connsiteY181" fmla="*/ 3009331 h 4046561"/>
                  <a:gd name="connsiteX182" fmla="*/ 3549377 w 3692679"/>
                  <a:gd name="connsiteY182" fmla="*/ 2968388 h 4046561"/>
                  <a:gd name="connsiteX183" fmla="*/ 3576673 w 3692679"/>
                  <a:gd name="connsiteY183" fmla="*/ 2886501 h 4046561"/>
                  <a:gd name="connsiteX184" fmla="*/ 3590321 w 3692679"/>
                  <a:gd name="connsiteY184" fmla="*/ 2838734 h 4046561"/>
                  <a:gd name="connsiteX185" fmla="*/ 3603968 w 3692679"/>
                  <a:gd name="connsiteY185" fmla="*/ 2797791 h 4046561"/>
                  <a:gd name="connsiteX186" fmla="*/ 3610792 w 3692679"/>
                  <a:gd name="connsiteY186" fmla="*/ 2770495 h 4046561"/>
                  <a:gd name="connsiteX187" fmla="*/ 3624440 w 3692679"/>
                  <a:gd name="connsiteY187" fmla="*/ 2729552 h 4046561"/>
                  <a:gd name="connsiteX188" fmla="*/ 3631264 w 3692679"/>
                  <a:gd name="connsiteY188" fmla="*/ 2681785 h 4046561"/>
                  <a:gd name="connsiteX189" fmla="*/ 3638088 w 3692679"/>
                  <a:gd name="connsiteY189" fmla="*/ 2654489 h 4046561"/>
                  <a:gd name="connsiteX190" fmla="*/ 3644912 w 3692679"/>
                  <a:gd name="connsiteY190" fmla="*/ 2593074 h 4046561"/>
                  <a:gd name="connsiteX191" fmla="*/ 3658559 w 3692679"/>
                  <a:gd name="connsiteY191" fmla="*/ 2483892 h 4046561"/>
                  <a:gd name="connsiteX192" fmla="*/ 3665383 w 3692679"/>
                  <a:gd name="connsiteY192" fmla="*/ 2333767 h 4046561"/>
                  <a:gd name="connsiteX193" fmla="*/ 3672207 w 3692679"/>
                  <a:gd name="connsiteY193" fmla="*/ 2272352 h 4046561"/>
                  <a:gd name="connsiteX194" fmla="*/ 3692679 w 3692679"/>
                  <a:gd name="connsiteY194" fmla="*/ 1924334 h 4046561"/>
                  <a:gd name="connsiteX195" fmla="*/ 3685855 w 3692679"/>
                  <a:gd name="connsiteY195" fmla="*/ 1828800 h 4046561"/>
                  <a:gd name="connsiteX196" fmla="*/ 3665383 w 3692679"/>
                  <a:gd name="connsiteY196" fmla="*/ 1760561 h 4046561"/>
                  <a:gd name="connsiteX197" fmla="*/ 3658559 w 3692679"/>
                  <a:gd name="connsiteY197" fmla="*/ 1726442 h 4046561"/>
                  <a:gd name="connsiteX198" fmla="*/ 3651735 w 3692679"/>
                  <a:gd name="connsiteY198" fmla="*/ 1705970 h 4046561"/>
                  <a:gd name="connsiteX199" fmla="*/ 3644912 w 3692679"/>
                  <a:gd name="connsiteY199" fmla="*/ 1726442 h 4046561"/>
                  <a:gd name="connsiteX200" fmla="*/ 3631264 w 3692679"/>
                  <a:gd name="connsiteY200" fmla="*/ 1746913 h 4046561"/>
                  <a:gd name="connsiteX201" fmla="*/ 3597144 w 3692679"/>
                  <a:gd name="connsiteY201" fmla="*/ 1801504 h 4046561"/>
                  <a:gd name="connsiteX202" fmla="*/ 3590321 w 3692679"/>
                  <a:gd name="connsiteY202" fmla="*/ 1821976 h 4046561"/>
                  <a:gd name="connsiteX203" fmla="*/ 3549377 w 3692679"/>
                  <a:gd name="connsiteY203" fmla="*/ 1842448 h 4046561"/>
                  <a:gd name="connsiteX204" fmla="*/ 3501610 w 3692679"/>
                  <a:gd name="connsiteY204" fmla="*/ 1862919 h 4046561"/>
                  <a:gd name="connsiteX205" fmla="*/ 3378780 w 3692679"/>
                  <a:gd name="connsiteY205" fmla="*/ 1835624 h 4046561"/>
                  <a:gd name="connsiteX206" fmla="*/ 3303856 w 3692679"/>
                  <a:gd name="connsiteY206" fmla="*/ 1822129 h 4046561"/>
                  <a:gd name="connsiteX207" fmla="*/ 3310679 w 3692679"/>
                  <a:gd name="connsiteY207" fmla="*/ 1603747 h 4046561"/>
                  <a:gd name="connsiteX208" fmla="*/ 3324329 w 3692679"/>
                  <a:gd name="connsiteY208" fmla="*/ 1562800 h 4046561"/>
                  <a:gd name="connsiteX209" fmla="*/ 3331013 w 3692679"/>
                  <a:gd name="connsiteY209" fmla="*/ 1460310 h 4046561"/>
                  <a:gd name="connsiteX210" fmla="*/ 3303718 w 3692679"/>
                  <a:gd name="connsiteY210" fmla="*/ 1398895 h 4046561"/>
                  <a:gd name="connsiteX211" fmla="*/ 3296894 w 3692679"/>
                  <a:gd name="connsiteY211" fmla="*/ 1378424 h 4046561"/>
                  <a:gd name="connsiteX212" fmla="*/ 3290070 w 3692679"/>
                  <a:gd name="connsiteY212" fmla="*/ 1357952 h 4046561"/>
                  <a:gd name="connsiteX213" fmla="*/ 3071706 w 3692679"/>
                  <a:gd name="connsiteY213" fmla="*/ 1330657 h 4046561"/>
                  <a:gd name="connsiteX214" fmla="*/ 2846518 w 3692679"/>
                  <a:gd name="connsiteY214" fmla="*/ 1337480 h 4046561"/>
                  <a:gd name="connsiteX215" fmla="*/ 2826046 w 3692679"/>
                  <a:gd name="connsiteY215" fmla="*/ 1351128 h 4046561"/>
                  <a:gd name="connsiteX216" fmla="*/ 2812398 w 3692679"/>
                  <a:gd name="connsiteY216" fmla="*/ 1392071 h 4046561"/>
                  <a:gd name="connsiteX217" fmla="*/ 2805574 w 3692679"/>
                  <a:gd name="connsiteY217" fmla="*/ 1419367 h 4046561"/>
                  <a:gd name="connsiteX218" fmla="*/ 2791927 w 3692679"/>
                  <a:gd name="connsiteY218" fmla="*/ 1473958 h 4046561"/>
                  <a:gd name="connsiteX219" fmla="*/ 2785103 w 3692679"/>
                  <a:gd name="connsiteY219" fmla="*/ 1521725 h 4046561"/>
                  <a:gd name="connsiteX220" fmla="*/ 2791927 w 3692679"/>
                  <a:gd name="connsiteY220" fmla="*/ 1705970 h 4046561"/>
                  <a:gd name="connsiteX221" fmla="*/ 2805574 w 3692679"/>
                  <a:gd name="connsiteY221" fmla="*/ 1808328 h 4046561"/>
                  <a:gd name="connsiteX222" fmla="*/ 2798750 w 3692679"/>
                  <a:gd name="connsiteY222" fmla="*/ 1835624 h 4046561"/>
                  <a:gd name="connsiteX223" fmla="*/ 2737335 w 3692679"/>
                  <a:gd name="connsiteY223" fmla="*/ 1828800 h 4046561"/>
                  <a:gd name="connsiteX224" fmla="*/ 2614506 w 3692679"/>
                  <a:gd name="connsiteY224" fmla="*/ 1821976 h 4046561"/>
                  <a:gd name="connsiteX225" fmla="*/ 2348374 w 3692679"/>
                  <a:gd name="connsiteY225" fmla="*/ 1808328 h 4046561"/>
                  <a:gd name="connsiteX226" fmla="*/ 2225638 w 3692679"/>
                  <a:gd name="connsiteY226" fmla="*/ 1815305 h 4046561"/>
                  <a:gd name="connsiteX227" fmla="*/ 2150573 w 3692679"/>
                  <a:gd name="connsiteY227" fmla="*/ 1815305 h 4046561"/>
                  <a:gd name="connsiteX228" fmla="*/ 1979968 w 3692679"/>
                  <a:gd name="connsiteY228" fmla="*/ 1808480 h 4046561"/>
                  <a:gd name="connsiteX229" fmla="*/ 1918470 w 3692679"/>
                  <a:gd name="connsiteY229" fmla="*/ 1753737 h 4046561"/>
                  <a:gd name="connsiteX230" fmla="*/ 1877527 w 3692679"/>
                  <a:gd name="connsiteY230" fmla="*/ 1692322 h 4046561"/>
                  <a:gd name="connsiteX231" fmla="*/ 1863879 w 3692679"/>
                  <a:gd name="connsiteY231" fmla="*/ 1671851 h 4046561"/>
                  <a:gd name="connsiteX232" fmla="*/ 1822935 w 3692679"/>
                  <a:gd name="connsiteY232" fmla="*/ 1630907 h 4046561"/>
                  <a:gd name="connsiteX233" fmla="*/ 1775168 w 3692679"/>
                  <a:gd name="connsiteY233" fmla="*/ 1576316 h 4046561"/>
                  <a:gd name="connsiteX234" fmla="*/ 1720577 w 3692679"/>
                  <a:gd name="connsiteY234" fmla="*/ 1514901 h 4046561"/>
                  <a:gd name="connsiteX235" fmla="*/ 1679634 w 3692679"/>
                  <a:gd name="connsiteY235" fmla="*/ 1487606 h 4046561"/>
                  <a:gd name="connsiteX236" fmla="*/ 1618219 w 3692679"/>
                  <a:gd name="connsiteY236" fmla="*/ 1439839 h 4046561"/>
                  <a:gd name="connsiteX237" fmla="*/ 1577276 w 3692679"/>
                  <a:gd name="connsiteY237" fmla="*/ 1398895 h 4046561"/>
                  <a:gd name="connsiteX238" fmla="*/ 1536333 w 3692679"/>
                  <a:gd name="connsiteY238" fmla="*/ 1371600 h 4046561"/>
                  <a:gd name="connsiteX239" fmla="*/ 1488565 w 3692679"/>
                  <a:gd name="connsiteY239" fmla="*/ 1310185 h 4046561"/>
                  <a:gd name="connsiteX240" fmla="*/ 1468094 w 3692679"/>
                  <a:gd name="connsiteY240" fmla="*/ 1289713 h 4046561"/>
                  <a:gd name="connsiteX241" fmla="*/ 1447622 w 3692679"/>
                  <a:gd name="connsiteY241" fmla="*/ 1282889 h 4046561"/>
                  <a:gd name="connsiteX242" fmla="*/ 1420327 w 3692679"/>
                  <a:gd name="connsiteY242" fmla="*/ 1248770 h 4046561"/>
                  <a:gd name="connsiteX243" fmla="*/ 1393031 w 3692679"/>
                  <a:gd name="connsiteY243" fmla="*/ 1214651 h 4046561"/>
                  <a:gd name="connsiteX244" fmla="*/ 1379383 w 3692679"/>
                  <a:gd name="connsiteY244" fmla="*/ 1194179 h 4046561"/>
                  <a:gd name="connsiteX245" fmla="*/ 1338440 w 3692679"/>
                  <a:gd name="connsiteY245" fmla="*/ 1153236 h 4046561"/>
                  <a:gd name="connsiteX246" fmla="*/ 1304321 w 3692679"/>
                  <a:gd name="connsiteY246" fmla="*/ 1125940 h 4046561"/>
                  <a:gd name="connsiteX247" fmla="*/ 1290673 w 3692679"/>
                  <a:gd name="connsiteY247" fmla="*/ 1098645 h 4046561"/>
                  <a:gd name="connsiteX248" fmla="*/ 1270201 w 3692679"/>
                  <a:gd name="connsiteY248" fmla="*/ 1084997 h 4046561"/>
                  <a:gd name="connsiteX249" fmla="*/ 1242906 w 3692679"/>
                  <a:gd name="connsiteY249" fmla="*/ 1064525 h 4046561"/>
                  <a:gd name="connsiteX250" fmla="*/ 1297551 w 3692679"/>
                  <a:gd name="connsiteY250" fmla="*/ 873530 h 4046561"/>
                  <a:gd name="connsiteX251" fmla="*/ 1345320 w 3692679"/>
                  <a:gd name="connsiteY251" fmla="*/ 743866 h 4046561"/>
                  <a:gd name="connsiteX252" fmla="*/ 1331672 w 3692679"/>
                  <a:gd name="connsiteY252" fmla="*/ 696095 h 4046561"/>
                  <a:gd name="connsiteX253" fmla="*/ 1249782 w 3692679"/>
                  <a:gd name="connsiteY253" fmla="*/ 696095 h 4046561"/>
                  <a:gd name="connsiteX254" fmla="*/ 1113344 w 3692679"/>
                  <a:gd name="connsiteY254" fmla="*/ 621082 h 4046561"/>
                  <a:gd name="connsiteX255" fmla="*/ 949519 w 3692679"/>
                  <a:gd name="connsiteY255" fmla="*/ 545956 h 4046561"/>
                  <a:gd name="connsiteX256" fmla="*/ 846197 w 3692679"/>
                  <a:gd name="connsiteY256" fmla="*/ 484536 h 4046561"/>
                  <a:gd name="connsiteX257" fmla="*/ 772090 w 3692679"/>
                  <a:gd name="connsiteY257" fmla="*/ 450415 h 4046561"/>
                  <a:gd name="connsiteX258" fmla="*/ 717496 w 3692679"/>
                  <a:gd name="connsiteY258" fmla="*/ 429940 h 4046561"/>
                  <a:gd name="connsiteX259" fmla="*/ 662904 w 3692679"/>
                  <a:gd name="connsiteY259" fmla="*/ 388994 h 4046561"/>
                  <a:gd name="connsiteX260" fmla="*/ 642430 w 3692679"/>
                  <a:gd name="connsiteY260" fmla="*/ 375345 h 4046561"/>
                  <a:gd name="connsiteX261" fmla="*/ 574189 w 3692679"/>
                  <a:gd name="connsiteY261" fmla="*/ 368521 h 4046561"/>
                  <a:gd name="connsiteX262" fmla="*/ 560564 w 3692679"/>
                  <a:gd name="connsiteY262" fmla="*/ 354900 h 4046561"/>
                  <a:gd name="connsiteX263" fmla="*/ 669728 w 3692679"/>
                  <a:gd name="connsiteY263" fmla="*/ 163787 h 4046561"/>
                  <a:gd name="connsiteX264" fmla="*/ 642457 w 3692679"/>
                  <a:gd name="connsiteY264" fmla="*/ 109204 h 4046561"/>
                  <a:gd name="connsiteX265" fmla="*/ 581060 w 3692679"/>
                  <a:gd name="connsiteY265" fmla="*/ 68261 h 4046561"/>
                  <a:gd name="connsiteX266" fmla="*/ 512772 w 3692679"/>
                  <a:gd name="connsiteY266" fmla="*/ 34122 h 4046561"/>
                  <a:gd name="connsiteX267" fmla="*/ 451335 w 3692679"/>
                  <a:gd name="connsiteY267" fmla="*/ 27295 h 4046561"/>
                  <a:gd name="connsiteX268" fmla="*/ 444512 w 3692679"/>
                  <a:gd name="connsiteY268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280135 w 3692679"/>
                  <a:gd name="connsiteY90" fmla="*/ 2702257 h 4046561"/>
                  <a:gd name="connsiteX91" fmla="*/ 2321079 w 3692679"/>
                  <a:gd name="connsiteY91" fmla="*/ 2715904 h 4046561"/>
                  <a:gd name="connsiteX92" fmla="*/ 2362022 w 3692679"/>
                  <a:gd name="connsiteY92" fmla="*/ 2729552 h 4046561"/>
                  <a:gd name="connsiteX93" fmla="*/ 2382494 w 3692679"/>
                  <a:gd name="connsiteY93" fmla="*/ 2736376 h 4046561"/>
                  <a:gd name="connsiteX94" fmla="*/ 2402965 w 3692679"/>
                  <a:gd name="connsiteY94" fmla="*/ 2750024 h 4046561"/>
                  <a:gd name="connsiteX95" fmla="*/ 2423437 w 3692679"/>
                  <a:gd name="connsiteY95" fmla="*/ 2756848 h 4046561"/>
                  <a:gd name="connsiteX96" fmla="*/ 2464380 w 3692679"/>
                  <a:gd name="connsiteY96" fmla="*/ 2784143 h 4046561"/>
                  <a:gd name="connsiteX97" fmla="*/ 2525795 w 3692679"/>
                  <a:gd name="connsiteY97" fmla="*/ 2825086 h 4046561"/>
                  <a:gd name="connsiteX98" fmla="*/ 2546267 w 3692679"/>
                  <a:gd name="connsiteY98" fmla="*/ 2838734 h 4046561"/>
                  <a:gd name="connsiteX99" fmla="*/ 2573562 w 3692679"/>
                  <a:gd name="connsiteY99" fmla="*/ 2852382 h 4046561"/>
                  <a:gd name="connsiteX100" fmla="*/ 2614506 w 3692679"/>
                  <a:gd name="connsiteY100" fmla="*/ 2879677 h 4046561"/>
                  <a:gd name="connsiteX101" fmla="*/ 2634977 w 3692679"/>
                  <a:gd name="connsiteY101" fmla="*/ 2900149 h 4046561"/>
                  <a:gd name="connsiteX102" fmla="*/ 2655449 w 3692679"/>
                  <a:gd name="connsiteY102" fmla="*/ 2913797 h 4046561"/>
                  <a:gd name="connsiteX103" fmla="*/ 2662273 w 3692679"/>
                  <a:gd name="connsiteY103" fmla="*/ 2934268 h 4046561"/>
                  <a:gd name="connsiteX104" fmla="*/ 2675921 w 3692679"/>
                  <a:gd name="connsiteY104" fmla="*/ 2954740 h 4046561"/>
                  <a:gd name="connsiteX105" fmla="*/ 2696392 w 3692679"/>
                  <a:gd name="connsiteY105" fmla="*/ 2995683 h 4046561"/>
                  <a:gd name="connsiteX106" fmla="*/ 2703216 w 3692679"/>
                  <a:gd name="connsiteY106" fmla="*/ 3016155 h 4046561"/>
                  <a:gd name="connsiteX107" fmla="*/ 2723688 w 3692679"/>
                  <a:gd name="connsiteY107" fmla="*/ 3057098 h 4046561"/>
                  <a:gd name="connsiteX108" fmla="*/ 2716864 w 3692679"/>
                  <a:gd name="connsiteY108" fmla="*/ 3118513 h 4046561"/>
                  <a:gd name="connsiteX109" fmla="*/ 2703216 w 3692679"/>
                  <a:gd name="connsiteY109" fmla="*/ 3166280 h 4046561"/>
                  <a:gd name="connsiteX110" fmla="*/ 2696392 w 3692679"/>
                  <a:gd name="connsiteY110" fmla="*/ 3193576 h 4046561"/>
                  <a:gd name="connsiteX111" fmla="*/ 2682744 w 3692679"/>
                  <a:gd name="connsiteY111" fmla="*/ 3234519 h 4046561"/>
                  <a:gd name="connsiteX112" fmla="*/ 2669097 w 3692679"/>
                  <a:gd name="connsiteY112" fmla="*/ 3254991 h 4046561"/>
                  <a:gd name="connsiteX113" fmla="*/ 2662273 w 3692679"/>
                  <a:gd name="connsiteY113" fmla="*/ 3275463 h 4046561"/>
                  <a:gd name="connsiteX114" fmla="*/ 2641801 w 3692679"/>
                  <a:gd name="connsiteY114" fmla="*/ 3295934 h 4046561"/>
                  <a:gd name="connsiteX115" fmla="*/ 2594034 w 3692679"/>
                  <a:gd name="connsiteY115" fmla="*/ 3323230 h 4046561"/>
                  <a:gd name="connsiteX116" fmla="*/ 2634977 w 3692679"/>
                  <a:gd name="connsiteY116" fmla="*/ 3357349 h 4046561"/>
                  <a:gd name="connsiteX117" fmla="*/ 2655449 w 3692679"/>
                  <a:gd name="connsiteY117" fmla="*/ 3364173 h 4046561"/>
                  <a:gd name="connsiteX118" fmla="*/ 2675921 w 3692679"/>
                  <a:gd name="connsiteY118" fmla="*/ 3377821 h 4046561"/>
                  <a:gd name="connsiteX119" fmla="*/ 2696392 w 3692679"/>
                  <a:gd name="connsiteY119" fmla="*/ 3384645 h 4046561"/>
                  <a:gd name="connsiteX120" fmla="*/ 2757807 w 3692679"/>
                  <a:gd name="connsiteY120" fmla="*/ 3418764 h 4046561"/>
                  <a:gd name="connsiteX121" fmla="*/ 2778279 w 3692679"/>
                  <a:gd name="connsiteY121" fmla="*/ 3432412 h 4046561"/>
                  <a:gd name="connsiteX122" fmla="*/ 2798750 w 3692679"/>
                  <a:gd name="connsiteY122" fmla="*/ 3439236 h 4046561"/>
                  <a:gd name="connsiteX123" fmla="*/ 2839694 w 3692679"/>
                  <a:gd name="connsiteY123" fmla="*/ 3466531 h 4046561"/>
                  <a:gd name="connsiteX124" fmla="*/ 2880637 w 3692679"/>
                  <a:gd name="connsiteY124" fmla="*/ 3480179 h 4046561"/>
                  <a:gd name="connsiteX125" fmla="*/ 2921580 w 3692679"/>
                  <a:gd name="connsiteY125" fmla="*/ 3500651 h 4046561"/>
                  <a:gd name="connsiteX126" fmla="*/ 2948876 w 3692679"/>
                  <a:gd name="connsiteY126" fmla="*/ 3493827 h 4046561"/>
                  <a:gd name="connsiteX127" fmla="*/ 2969347 w 3692679"/>
                  <a:gd name="connsiteY127" fmla="*/ 3480179 h 4046561"/>
                  <a:gd name="connsiteX128" fmla="*/ 2989944 w 3692679"/>
                  <a:gd name="connsiteY128" fmla="*/ 3439525 h 4046561"/>
                  <a:gd name="connsiteX129" fmla="*/ 3023938 w 3692679"/>
                  <a:gd name="connsiteY129" fmla="*/ 3446060 h 4046561"/>
                  <a:gd name="connsiteX130" fmla="*/ 3064882 w 3692679"/>
                  <a:gd name="connsiteY130" fmla="*/ 3411940 h 4046561"/>
                  <a:gd name="connsiteX131" fmla="*/ 3071706 w 3692679"/>
                  <a:gd name="connsiteY131" fmla="*/ 3391468 h 4046561"/>
                  <a:gd name="connsiteX132" fmla="*/ 3092177 w 3692679"/>
                  <a:gd name="connsiteY132" fmla="*/ 3370997 h 4046561"/>
                  <a:gd name="connsiteX133" fmla="*/ 3105825 w 3692679"/>
                  <a:gd name="connsiteY133" fmla="*/ 3350525 h 4046561"/>
                  <a:gd name="connsiteX134" fmla="*/ 3119473 w 3692679"/>
                  <a:gd name="connsiteY134" fmla="*/ 3370997 h 4046561"/>
                  <a:gd name="connsiteX135" fmla="*/ 3126297 w 3692679"/>
                  <a:gd name="connsiteY135" fmla="*/ 3391468 h 4046561"/>
                  <a:gd name="connsiteX136" fmla="*/ 3167240 w 3692679"/>
                  <a:gd name="connsiteY136" fmla="*/ 3418764 h 4046561"/>
                  <a:gd name="connsiteX137" fmla="*/ 3187712 w 3692679"/>
                  <a:gd name="connsiteY137" fmla="*/ 3432412 h 4046561"/>
                  <a:gd name="connsiteX138" fmla="*/ 3228655 w 3692679"/>
                  <a:gd name="connsiteY138" fmla="*/ 3405116 h 4046561"/>
                  <a:gd name="connsiteX139" fmla="*/ 3242303 w 3692679"/>
                  <a:gd name="connsiteY139" fmla="*/ 3425588 h 4046561"/>
                  <a:gd name="connsiteX140" fmla="*/ 3283246 w 3692679"/>
                  <a:gd name="connsiteY140" fmla="*/ 3459707 h 4046561"/>
                  <a:gd name="connsiteX141" fmla="*/ 3310541 w 3692679"/>
                  <a:gd name="connsiteY141" fmla="*/ 3500651 h 4046561"/>
                  <a:gd name="connsiteX142" fmla="*/ 3296894 w 3692679"/>
                  <a:gd name="connsiteY142" fmla="*/ 3521122 h 4046561"/>
                  <a:gd name="connsiteX143" fmla="*/ 3283246 w 3692679"/>
                  <a:gd name="connsiteY143" fmla="*/ 3562066 h 4046561"/>
                  <a:gd name="connsiteX144" fmla="*/ 3269598 w 3692679"/>
                  <a:gd name="connsiteY144" fmla="*/ 3582537 h 4046561"/>
                  <a:gd name="connsiteX145" fmla="*/ 3262774 w 3692679"/>
                  <a:gd name="connsiteY145" fmla="*/ 3603009 h 4046561"/>
                  <a:gd name="connsiteX146" fmla="*/ 3290070 w 3692679"/>
                  <a:gd name="connsiteY146" fmla="*/ 3650776 h 4046561"/>
                  <a:gd name="connsiteX147" fmla="*/ 3310541 w 3692679"/>
                  <a:gd name="connsiteY147" fmla="*/ 3664424 h 4046561"/>
                  <a:gd name="connsiteX148" fmla="*/ 3351485 w 3692679"/>
                  <a:gd name="connsiteY148" fmla="*/ 3691719 h 4046561"/>
                  <a:gd name="connsiteX149" fmla="*/ 3371956 w 3692679"/>
                  <a:gd name="connsiteY149" fmla="*/ 3705367 h 4046561"/>
                  <a:gd name="connsiteX150" fmla="*/ 3378780 w 3692679"/>
                  <a:gd name="connsiteY150" fmla="*/ 3725839 h 4046561"/>
                  <a:gd name="connsiteX151" fmla="*/ 3392428 w 3692679"/>
                  <a:gd name="connsiteY151" fmla="*/ 3746310 h 4046561"/>
                  <a:gd name="connsiteX152" fmla="*/ 3412900 w 3692679"/>
                  <a:gd name="connsiteY152" fmla="*/ 3814549 h 4046561"/>
                  <a:gd name="connsiteX153" fmla="*/ 3426547 w 3692679"/>
                  <a:gd name="connsiteY153" fmla="*/ 3903260 h 4046561"/>
                  <a:gd name="connsiteX154" fmla="*/ 3460667 w 3692679"/>
                  <a:gd name="connsiteY154" fmla="*/ 3937379 h 4046561"/>
                  <a:gd name="connsiteX155" fmla="*/ 3501610 w 3692679"/>
                  <a:gd name="connsiteY155" fmla="*/ 3978322 h 4046561"/>
                  <a:gd name="connsiteX156" fmla="*/ 3542553 w 3692679"/>
                  <a:gd name="connsiteY156" fmla="*/ 4012442 h 4046561"/>
                  <a:gd name="connsiteX157" fmla="*/ 3583497 w 3692679"/>
                  <a:gd name="connsiteY157" fmla="*/ 4046561 h 4046561"/>
                  <a:gd name="connsiteX158" fmla="*/ 3603968 w 3692679"/>
                  <a:gd name="connsiteY158" fmla="*/ 4005618 h 4046561"/>
                  <a:gd name="connsiteX159" fmla="*/ 3590321 w 3692679"/>
                  <a:gd name="connsiteY159" fmla="*/ 3957851 h 4046561"/>
                  <a:gd name="connsiteX160" fmla="*/ 3576673 w 3692679"/>
                  <a:gd name="connsiteY160" fmla="*/ 3910083 h 4046561"/>
                  <a:gd name="connsiteX161" fmla="*/ 3563025 w 3692679"/>
                  <a:gd name="connsiteY161" fmla="*/ 3889612 h 4046561"/>
                  <a:gd name="connsiteX162" fmla="*/ 3535730 w 3692679"/>
                  <a:gd name="connsiteY162" fmla="*/ 3828197 h 4046561"/>
                  <a:gd name="connsiteX163" fmla="*/ 3515258 w 3692679"/>
                  <a:gd name="connsiteY163" fmla="*/ 3780430 h 4046561"/>
                  <a:gd name="connsiteX164" fmla="*/ 3501610 w 3692679"/>
                  <a:gd name="connsiteY164" fmla="*/ 3759958 h 4046561"/>
                  <a:gd name="connsiteX165" fmla="*/ 3487962 w 3692679"/>
                  <a:gd name="connsiteY165" fmla="*/ 3719015 h 4046561"/>
                  <a:gd name="connsiteX166" fmla="*/ 3474315 w 3692679"/>
                  <a:gd name="connsiteY166" fmla="*/ 3678071 h 4046561"/>
                  <a:gd name="connsiteX167" fmla="*/ 3467491 w 3692679"/>
                  <a:gd name="connsiteY167" fmla="*/ 3650776 h 4046561"/>
                  <a:gd name="connsiteX168" fmla="*/ 3447019 w 3692679"/>
                  <a:gd name="connsiteY168" fmla="*/ 3589361 h 4046561"/>
                  <a:gd name="connsiteX169" fmla="*/ 3433371 w 3692679"/>
                  <a:gd name="connsiteY169" fmla="*/ 3541594 h 4046561"/>
                  <a:gd name="connsiteX170" fmla="*/ 3419724 w 3692679"/>
                  <a:gd name="connsiteY170" fmla="*/ 3411940 h 4046561"/>
                  <a:gd name="connsiteX171" fmla="*/ 3426547 w 3692679"/>
                  <a:gd name="connsiteY171" fmla="*/ 3309582 h 4046561"/>
                  <a:gd name="connsiteX172" fmla="*/ 3433371 w 3692679"/>
                  <a:gd name="connsiteY172" fmla="*/ 3282286 h 4046561"/>
                  <a:gd name="connsiteX173" fmla="*/ 3447019 w 3692679"/>
                  <a:gd name="connsiteY173" fmla="*/ 3241343 h 4046561"/>
                  <a:gd name="connsiteX174" fmla="*/ 3453843 w 3692679"/>
                  <a:gd name="connsiteY174" fmla="*/ 3220871 h 4046561"/>
                  <a:gd name="connsiteX175" fmla="*/ 3467491 w 3692679"/>
                  <a:gd name="connsiteY175" fmla="*/ 3200400 h 4046561"/>
                  <a:gd name="connsiteX176" fmla="*/ 3481138 w 3692679"/>
                  <a:gd name="connsiteY176" fmla="*/ 3159457 h 4046561"/>
                  <a:gd name="connsiteX177" fmla="*/ 3494786 w 3692679"/>
                  <a:gd name="connsiteY177" fmla="*/ 3138985 h 4046561"/>
                  <a:gd name="connsiteX178" fmla="*/ 3508434 w 3692679"/>
                  <a:gd name="connsiteY178" fmla="*/ 3098042 h 4046561"/>
                  <a:gd name="connsiteX179" fmla="*/ 3522082 w 3692679"/>
                  <a:gd name="connsiteY179" fmla="*/ 3057098 h 4046561"/>
                  <a:gd name="connsiteX180" fmla="*/ 3528906 w 3692679"/>
                  <a:gd name="connsiteY180" fmla="*/ 3036627 h 4046561"/>
                  <a:gd name="connsiteX181" fmla="*/ 3535730 w 3692679"/>
                  <a:gd name="connsiteY181" fmla="*/ 3009331 h 4046561"/>
                  <a:gd name="connsiteX182" fmla="*/ 3549377 w 3692679"/>
                  <a:gd name="connsiteY182" fmla="*/ 2968388 h 4046561"/>
                  <a:gd name="connsiteX183" fmla="*/ 3576673 w 3692679"/>
                  <a:gd name="connsiteY183" fmla="*/ 2886501 h 4046561"/>
                  <a:gd name="connsiteX184" fmla="*/ 3590321 w 3692679"/>
                  <a:gd name="connsiteY184" fmla="*/ 2838734 h 4046561"/>
                  <a:gd name="connsiteX185" fmla="*/ 3603968 w 3692679"/>
                  <a:gd name="connsiteY185" fmla="*/ 2797791 h 4046561"/>
                  <a:gd name="connsiteX186" fmla="*/ 3610792 w 3692679"/>
                  <a:gd name="connsiteY186" fmla="*/ 2770495 h 4046561"/>
                  <a:gd name="connsiteX187" fmla="*/ 3624440 w 3692679"/>
                  <a:gd name="connsiteY187" fmla="*/ 2729552 h 4046561"/>
                  <a:gd name="connsiteX188" fmla="*/ 3631264 w 3692679"/>
                  <a:gd name="connsiteY188" fmla="*/ 2681785 h 4046561"/>
                  <a:gd name="connsiteX189" fmla="*/ 3638088 w 3692679"/>
                  <a:gd name="connsiteY189" fmla="*/ 2654489 h 4046561"/>
                  <a:gd name="connsiteX190" fmla="*/ 3644912 w 3692679"/>
                  <a:gd name="connsiteY190" fmla="*/ 2593074 h 4046561"/>
                  <a:gd name="connsiteX191" fmla="*/ 3658559 w 3692679"/>
                  <a:gd name="connsiteY191" fmla="*/ 2483892 h 4046561"/>
                  <a:gd name="connsiteX192" fmla="*/ 3665383 w 3692679"/>
                  <a:gd name="connsiteY192" fmla="*/ 2333767 h 4046561"/>
                  <a:gd name="connsiteX193" fmla="*/ 3672207 w 3692679"/>
                  <a:gd name="connsiteY193" fmla="*/ 2272352 h 4046561"/>
                  <a:gd name="connsiteX194" fmla="*/ 3692679 w 3692679"/>
                  <a:gd name="connsiteY194" fmla="*/ 1924334 h 4046561"/>
                  <a:gd name="connsiteX195" fmla="*/ 3685855 w 3692679"/>
                  <a:gd name="connsiteY195" fmla="*/ 1828800 h 4046561"/>
                  <a:gd name="connsiteX196" fmla="*/ 3665383 w 3692679"/>
                  <a:gd name="connsiteY196" fmla="*/ 1760561 h 4046561"/>
                  <a:gd name="connsiteX197" fmla="*/ 3658559 w 3692679"/>
                  <a:gd name="connsiteY197" fmla="*/ 1726442 h 4046561"/>
                  <a:gd name="connsiteX198" fmla="*/ 3651735 w 3692679"/>
                  <a:gd name="connsiteY198" fmla="*/ 1705970 h 4046561"/>
                  <a:gd name="connsiteX199" fmla="*/ 3644912 w 3692679"/>
                  <a:gd name="connsiteY199" fmla="*/ 1726442 h 4046561"/>
                  <a:gd name="connsiteX200" fmla="*/ 3631264 w 3692679"/>
                  <a:gd name="connsiteY200" fmla="*/ 1746913 h 4046561"/>
                  <a:gd name="connsiteX201" fmla="*/ 3597144 w 3692679"/>
                  <a:gd name="connsiteY201" fmla="*/ 1801504 h 4046561"/>
                  <a:gd name="connsiteX202" fmla="*/ 3590321 w 3692679"/>
                  <a:gd name="connsiteY202" fmla="*/ 1821976 h 4046561"/>
                  <a:gd name="connsiteX203" fmla="*/ 3549377 w 3692679"/>
                  <a:gd name="connsiteY203" fmla="*/ 1842448 h 4046561"/>
                  <a:gd name="connsiteX204" fmla="*/ 3501610 w 3692679"/>
                  <a:gd name="connsiteY204" fmla="*/ 1862919 h 4046561"/>
                  <a:gd name="connsiteX205" fmla="*/ 3378780 w 3692679"/>
                  <a:gd name="connsiteY205" fmla="*/ 1835624 h 4046561"/>
                  <a:gd name="connsiteX206" fmla="*/ 3303856 w 3692679"/>
                  <a:gd name="connsiteY206" fmla="*/ 1822129 h 4046561"/>
                  <a:gd name="connsiteX207" fmla="*/ 3310679 w 3692679"/>
                  <a:gd name="connsiteY207" fmla="*/ 1603747 h 4046561"/>
                  <a:gd name="connsiteX208" fmla="*/ 3324329 w 3692679"/>
                  <a:gd name="connsiteY208" fmla="*/ 1562800 h 4046561"/>
                  <a:gd name="connsiteX209" fmla="*/ 3331013 w 3692679"/>
                  <a:gd name="connsiteY209" fmla="*/ 1460310 h 4046561"/>
                  <a:gd name="connsiteX210" fmla="*/ 3303718 w 3692679"/>
                  <a:gd name="connsiteY210" fmla="*/ 1398895 h 4046561"/>
                  <a:gd name="connsiteX211" fmla="*/ 3296894 w 3692679"/>
                  <a:gd name="connsiteY211" fmla="*/ 1378424 h 4046561"/>
                  <a:gd name="connsiteX212" fmla="*/ 3290070 w 3692679"/>
                  <a:gd name="connsiteY212" fmla="*/ 1357952 h 4046561"/>
                  <a:gd name="connsiteX213" fmla="*/ 3071706 w 3692679"/>
                  <a:gd name="connsiteY213" fmla="*/ 1330657 h 4046561"/>
                  <a:gd name="connsiteX214" fmla="*/ 2846518 w 3692679"/>
                  <a:gd name="connsiteY214" fmla="*/ 1337480 h 4046561"/>
                  <a:gd name="connsiteX215" fmla="*/ 2826046 w 3692679"/>
                  <a:gd name="connsiteY215" fmla="*/ 1351128 h 4046561"/>
                  <a:gd name="connsiteX216" fmla="*/ 2812398 w 3692679"/>
                  <a:gd name="connsiteY216" fmla="*/ 1392071 h 4046561"/>
                  <a:gd name="connsiteX217" fmla="*/ 2805574 w 3692679"/>
                  <a:gd name="connsiteY217" fmla="*/ 1419367 h 4046561"/>
                  <a:gd name="connsiteX218" fmla="*/ 2791927 w 3692679"/>
                  <a:gd name="connsiteY218" fmla="*/ 1473958 h 4046561"/>
                  <a:gd name="connsiteX219" fmla="*/ 2785103 w 3692679"/>
                  <a:gd name="connsiteY219" fmla="*/ 1521725 h 4046561"/>
                  <a:gd name="connsiteX220" fmla="*/ 2791927 w 3692679"/>
                  <a:gd name="connsiteY220" fmla="*/ 1705970 h 4046561"/>
                  <a:gd name="connsiteX221" fmla="*/ 2805574 w 3692679"/>
                  <a:gd name="connsiteY221" fmla="*/ 1808328 h 4046561"/>
                  <a:gd name="connsiteX222" fmla="*/ 2798750 w 3692679"/>
                  <a:gd name="connsiteY222" fmla="*/ 1835624 h 4046561"/>
                  <a:gd name="connsiteX223" fmla="*/ 2737335 w 3692679"/>
                  <a:gd name="connsiteY223" fmla="*/ 1828800 h 4046561"/>
                  <a:gd name="connsiteX224" fmla="*/ 2614506 w 3692679"/>
                  <a:gd name="connsiteY224" fmla="*/ 1821976 h 4046561"/>
                  <a:gd name="connsiteX225" fmla="*/ 2348374 w 3692679"/>
                  <a:gd name="connsiteY225" fmla="*/ 1808328 h 4046561"/>
                  <a:gd name="connsiteX226" fmla="*/ 2225638 w 3692679"/>
                  <a:gd name="connsiteY226" fmla="*/ 1815305 h 4046561"/>
                  <a:gd name="connsiteX227" fmla="*/ 2150573 w 3692679"/>
                  <a:gd name="connsiteY227" fmla="*/ 1815305 h 4046561"/>
                  <a:gd name="connsiteX228" fmla="*/ 1979968 w 3692679"/>
                  <a:gd name="connsiteY228" fmla="*/ 1808480 h 4046561"/>
                  <a:gd name="connsiteX229" fmla="*/ 1918470 w 3692679"/>
                  <a:gd name="connsiteY229" fmla="*/ 1753737 h 4046561"/>
                  <a:gd name="connsiteX230" fmla="*/ 1877527 w 3692679"/>
                  <a:gd name="connsiteY230" fmla="*/ 1692322 h 4046561"/>
                  <a:gd name="connsiteX231" fmla="*/ 1863879 w 3692679"/>
                  <a:gd name="connsiteY231" fmla="*/ 1671851 h 4046561"/>
                  <a:gd name="connsiteX232" fmla="*/ 1822935 w 3692679"/>
                  <a:gd name="connsiteY232" fmla="*/ 1630907 h 4046561"/>
                  <a:gd name="connsiteX233" fmla="*/ 1775168 w 3692679"/>
                  <a:gd name="connsiteY233" fmla="*/ 1576316 h 4046561"/>
                  <a:gd name="connsiteX234" fmla="*/ 1720577 w 3692679"/>
                  <a:gd name="connsiteY234" fmla="*/ 1514901 h 4046561"/>
                  <a:gd name="connsiteX235" fmla="*/ 1679634 w 3692679"/>
                  <a:gd name="connsiteY235" fmla="*/ 1487606 h 4046561"/>
                  <a:gd name="connsiteX236" fmla="*/ 1618219 w 3692679"/>
                  <a:gd name="connsiteY236" fmla="*/ 1439839 h 4046561"/>
                  <a:gd name="connsiteX237" fmla="*/ 1577276 w 3692679"/>
                  <a:gd name="connsiteY237" fmla="*/ 1398895 h 4046561"/>
                  <a:gd name="connsiteX238" fmla="*/ 1536333 w 3692679"/>
                  <a:gd name="connsiteY238" fmla="*/ 1371600 h 4046561"/>
                  <a:gd name="connsiteX239" fmla="*/ 1488565 w 3692679"/>
                  <a:gd name="connsiteY239" fmla="*/ 1310185 h 4046561"/>
                  <a:gd name="connsiteX240" fmla="*/ 1468094 w 3692679"/>
                  <a:gd name="connsiteY240" fmla="*/ 1289713 h 4046561"/>
                  <a:gd name="connsiteX241" fmla="*/ 1447622 w 3692679"/>
                  <a:gd name="connsiteY241" fmla="*/ 1282889 h 4046561"/>
                  <a:gd name="connsiteX242" fmla="*/ 1420327 w 3692679"/>
                  <a:gd name="connsiteY242" fmla="*/ 1248770 h 4046561"/>
                  <a:gd name="connsiteX243" fmla="*/ 1393031 w 3692679"/>
                  <a:gd name="connsiteY243" fmla="*/ 1214651 h 4046561"/>
                  <a:gd name="connsiteX244" fmla="*/ 1379383 w 3692679"/>
                  <a:gd name="connsiteY244" fmla="*/ 1194179 h 4046561"/>
                  <a:gd name="connsiteX245" fmla="*/ 1338440 w 3692679"/>
                  <a:gd name="connsiteY245" fmla="*/ 1153236 h 4046561"/>
                  <a:gd name="connsiteX246" fmla="*/ 1304321 w 3692679"/>
                  <a:gd name="connsiteY246" fmla="*/ 1125940 h 4046561"/>
                  <a:gd name="connsiteX247" fmla="*/ 1290673 w 3692679"/>
                  <a:gd name="connsiteY247" fmla="*/ 1098645 h 4046561"/>
                  <a:gd name="connsiteX248" fmla="*/ 1270201 w 3692679"/>
                  <a:gd name="connsiteY248" fmla="*/ 1084997 h 4046561"/>
                  <a:gd name="connsiteX249" fmla="*/ 1242906 w 3692679"/>
                  <a:gd name="connsiteY249" fmla="*/ 1064525 h 4046561"/>
                  <a:gd name="connsiteX250" fmla="*/ 1297551 w 3692679"/>
                  <a:gd name="connsiteY250" fmla="*/ 873530 h 4046561"/>
                  <a:gd name="connsiteX251" fmla="*/ 1345320 w 3692679"/>
                  <a:gd name="connsiteY251" fmla="*/ 743866 h 4046561"/>
                  <a:gd name="connsiteX252" fmla="*/ 1331672 w 3692679"/>
                  <a:gd name="connsiteY252" fmla="*/ 696095 h 4046561"/>
                  <a:gd name="connsiteX253" fmla="*/ 1249782 w 3692679"/>
                  <a:gd name="connsiteY253" fmla="*/ 696095 h 4046561"/>
                  <a:gd name="connsiteX254" fmla="*/ 1113344 w 3692679"/>
                  <a:gd name="connsiteY254" fmla="*/ 621082 h 4046561"/>
                  <a:gd name="connsiteX255" fmla="*/ 949519 w 3692679"/>
                  <a:gd name="connsiteY255" fmla="*/ 545956 h 4046561"/>
                  <a:gd name="connsiteX256" fmla="*/ 846197 w 3692679"/>
                  <a:gd name="connsiteY256" fmla="*/ 484536 h 4046561"/>
                  <a:gd name="connsiteX257" fmla="*/ 772090 w 3692679"/>
                  <a:gd name="connsiteY257" fmla="*/ 450415 h 4046561"/>
                  <a:gd name="connsiteX258" fmla="*/ 717496 w 3692679"/>
                  <a:gd name="connsiteY258" fmla="*/ 429940 h 4046561"/>
                  <a:gd name="connsiteX259" fmla="*/ 662904 w 3692679"/>
                  <a:gd name="connsiteY259" fmla="*/ 388994 h 4046561"/>
                  <a:gd name="connsiteX260" fmla="*/ 642430 w 3692679"/>
                  <a:gd name="connsiteY260" fmla="*/ 375345 h 4046561"/>
                  <a:gd name="connsiteX261" fmla="*/ 574189 w 3692679"/>
                  <a:gd name="connsiteY261" fmla="*/ 368521 h 4046561"/>
                  <a:gd name="connsiteX262" fmla="*/ 560564 w 3692679"/>
                  <a:gd name="connsiteY262" fmla="*/ 354900 h 4046561"/>
                  <a:gd name="connsiteX263" fmla="*/ 669728 w 3692679"/>
                  <a:gd name="connsiteY263" fmla="*/ 163787 h 4046561"/>
                  <a:gd name="connsiteX264" fmla="*/ 642457 w 3692679"/>
                  <a:gd name="connsiteY264" fmla="*/ 109204 h 4046561"/>
                  <a:gd name="connsiteX265" fmla="*/ 581060 w 3692679"/>
                  <a:gd name="connsiteY265" fmla="*/ 68261 h 4046561"/>
                  <a:gd name="connsiteX266" fmla="*/ 512772 w 3692679"/>
                  <a:gd name="connsiteY266" fmla="*/ 34122 h 4046561"/>
                  <a:gd name="connsiteX267" fmla="*/ 451335 w 3692679"/>
                  <a:gd name="connsiteY267" fmla="*/ 27295 h 4046561"/>
                  <a:gd name="connsiteX268" fmla="*/ 444512 w 3692679"/>
                  <a:gd name="connsiteY268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280135 w 3692679"/>
                  <a:gd name="connsiteY90" fmla="*/ 2702257 h 4046561"/>
                  <a:gd name="connsiteX91" fmla="*/ 2321079 w 3692679"/>
                  <a:gd name="connsiteY91" fmla="*/ 2715904 h 4046561"/>
                  <a:gd name="connsiteX92" fmla="*/ 2362022 w 3692679"/>
                  <a:gd name="connsiteY92" fmla="*/ 2729552 h 4046561"/>
                  <a:gd name="connsiteX93" fmla="*/ 2382494 w 3692679"/>
                  <a:gd name="connsiteY93" fmla="*/ 2736376 h 4046561"/>
                  <a:gd name="connsiteX94" fmla="*/ 2402965 w 3692679"/>
                  <a:gd name="connsiteY94" fmla="*/ 2750024 h 4046561"/>
                  <a:gd name="connsiteX95" fmla="*/ 2423437 w 3692679"/>
                  <a:gd name="connsiteY95" fmla="*/ 2756848 h 4046561"/>
                  <a:gd name="connsiteX96" fmla="*/ 2464380 w 3692679"/>
                  <a:gd name="connsiteY96" fmla="*/ 2784143 h 4046561"/>
                  <a:gd name="connsiteX97" fmla="*/ 2525795 w 3692679"/>
                  <a:gd name="connsiteY97" fmla="*/ 2825086 h 4046561"/>
                  <a:gd name="connsiteX98" fmla="*/ 2546267 w 3692679"/>
                  <a:gd name="connsiteY98" fmla="*/ 2838734 h 4046561"/>
                  <a:gd name="connsiteX99" fmla="*/ 2573562 w 3692679"/>
                  <a:gd name="connsiteY99" fmla="*/ 2852382 h 4046561"/>
                  <a:gd name="connsiteX100" fmla="*/ 2614506 w 3692679"/>
                  <a:gd name="connsiteY100" fmla="*/ 2879677 h 4046561"/>
                  <a:gd name="connsiteX101" fmla="*/ 2634977 w 3692679"/>
                  <a:gd name="connsiteY101" fmla="*/ 2900149 h 4046561"/>
                  <a:gd name="connsiteX102" fmla="*/ 2655449 w 3692679"/>
                  <a:gd name="connsiteY102" fmla="*/ 2913797 h 4046561"/>
                  <a:gd name="connsiteX103" fmla="*/ 2662273 w 3692679"/>
                  <a:gd name="connsiteY103" fmla="*/ 2934268 h 4046561"/>
                  <a:gd name="connsiteX104" fmla="*/ 2675921 w 3692679"/>
                  <a:gd name="connsiteY104" fmla="*/ 2954740 h 4046561"/>
                  <a:gd name="connsiteX105" fmla="*/ 2696392 w 3692679"/>
                  <a:gd name="connsiteY105" fmla="*/ 2995683 h 4046561"/>
                  <a:gd name="connsiteX106" fmla="*/ 2703216 w 3692679"/>
                  <a:gd name="connsiteY106" fmla="*/ 3016155 h 4046561"/>
                  <a:gd name="connsiteX107" fmla="*/ 2723688 w 3692679"/>
                  <a:gd name="connsiteY107" fmla="*/ 3057098 h 4046561"/>
                  <a:gd name="connsiteX108" fmla="*/ 2716864 w 3692679"/>
                  <a:gd name="connsiteY108" fmla="*/ 3118513 h 4046561"/>
                  <a:gd name="connsiteX109" fmla="*/ 2703216 w 3692679"/>
                  <a:gd name="connsiteY109" fmla="*/ 3166280 h 4046561"/>
                  <a:gd name="connsiteX110" fmla="*/ 2696392 w 3692679"/>
                  <a:gd name="connsiteY110" fmla="*/ 3193576 h 4046561"/>
                  <a:gd name="connsiteX111" fmla="*/ 2682744 w 3692679"/>
                  <a:gd name="connsiteY111" fmla="*/ 3234519 h 4046561"/>
                  <a:gd name="connsiteX112" fmla="*/ 2669097 w 3692679"/>
                  <a:gd name="connsiteY112" fmla="*/ 3254991 h 4046561"/>
                  <a:gd name="connsiteX113" fmla="*/ 2662273 w 3692679"/>
                  <a:gd name="connsiteY113" fmla="*/ 3275463 h 4046561"/>
                  <a:gd name="connsiteX114" fmla="*/ 2641801 w 3692679"/>
                  <a:gd name="connsiteY114" fmla="*/ 3295934 h 4046561"/>
                  <a:gd name="connsiteX115" fmla="*/ 2594034 w 3692679"/>
                  <a:gd name="connsiteY115" fmla="*/ 3323230 h 4046561"/>
                  <a:gd name="connsiteX116" fmla="*/ 2634977 w 3692679"/>
                  <a:gd name="connsiteY116" fmla="*/ 3357349 h 4046561"/>
                  <a:gd name="connsiteX117" fmla="*/ 2655449 w 3692679"/>
                  <a:gd name="connsiteY117" fmla="*/ 3364173 h 4046561"/>
                  <a:gd name="connsiteX118" fmla="*/ 2675921 w 3692679"/>
                  <a:gd name="connsiteY118" fmla="*/ 3377821 h 4046561"/>
                  <a:gd name="connsiteX119" fmla="*/ 2696392 w 3692679"/>
                  <a:gd name="connsiteY119" fmla="*/ 3384645 h 4046561"/>
                  <a:gd name="connsiteX120" fmla="*/ 2757807 w 3692679"/>
                  <a:gd name="connsiteY120" fmla="*/ 3418764 h 4046561"/>
                  <a:gd name="connsiteX121" fmla="*/ 2778279 w 3692679"/>
                  <a:gd name="connsiteY121" fmla="*/ 3432412 h 4046561"/>
                  <a:gd name="connsiteX122" fmla="*/ 2798750 w 3692679"/>
                  <a:gd name="connsiteY122" fmla="*/ 3439236 h 4046561"/>
                  <a:gd name="connsiteX123" fmla="*/ 2839694 w 3692679"/>
                  <a:gd name="connsiteY123" fmla="*/ 3466531 h 4046561"/>
                  <a:gd name="connsiteX124" fmla="*/ 2880637 w 3692679"/>
                  <a:gd name="connsiteY124" fmla="*/ 3480179 h 4046561"/>
                  <a:gd name="connsiteX125" fmla="*/ 2921580 w 3692679"/>
                  <a:gd name="connsiteY125" fmla="*/ 3500651 h 4046561"/>
                  <a:gd name="connsiteX126" fmla="*/ 2948876 w 3692679"/>
                  <a:gd name="connsiteY126" fmla="*/ 3493827 h 4046561"/>
                  <a:gd name="connsiteX127" fmla="*/ 2989944 w 3692679"/>
                  <a:gd name="connsiteY127" fmla="*/ 3439525 h 4046561"/>
                  <a:gd name="connsiteX128" fmla="*/ 3023938 w 3692679"/>
                  <a:gd name="connsiteY128" fmla="*/ 3446060 h 4046561"/>
                  <a:gd name="connsiteX129" fmla="*/ 3064882 w 3692679"/>
                  <a:gd name="connsiteY129" fmla="*/ 3411940 h 4046561"/>
                  <a:gd name="connsiteX130" fmla="*/ 3071706 w 3692679"/>
                  <a:gd name="connsiteY130" fmla="*/ 3391468 h 4046561"/>
                  <a:gd name="connsiteX131" fmla="*/ 3092177 w 3692679"/>
                  <a:gd name="connsiteY131" fmla="*/ 3370997 h 4046561"/>
                  <a:gd name="connsiteX132" fmla="*/ 3105825 w 3692679"/>
                  <a:gd name="connsiteY132" fmla="*/ 3350525 h 4046561"/>
                  <a:gd name="connsiteX133" fmla="*/ 3119473 w 3692679"/>
                  <a:gd name="connsiteY133" fmla="*/ 3370997 h 4046561"/>
                  <a:gd name="connsiteX134" fmla="*/ 3126297 w 3692679"/>
                  <a:gd name="connsiteY134" fmla="*/ 3391468 h 4046561"/>
                  <a:gd name="connsiteX135" fmla="*/ 3167240 w 3692679"/>
                  <a:gd name="connsiteY135" fmla="*/ 3418764 h 4046561"/>
                  <a:gd name="connsiteX136" fmla="*/ 3187712 w 3692679"/>
                  <a:gd name="connsiteY136" fmla="*/ 3432412 h 4046561"/>
                  <a:gd name="connsiteX137" fmla="*/ 3228655 w 3692679"/>
                  <a:gd name="connsiteY137" fmla="*/ 3405116 h 4046561"/>
                  <a:gd name="connsiteX138" fmla="*/ 3242303 w 3692679"/>
                  <a:gd name="connsiteY138" fmla="*/ 3425588 h 4046561"/>
                  <a:gd name="connsiteX139" fmla="*/ 3283246 w 3692679"/>
                  <a:gd name="connsiteY139" fmla="*/ 3459707 h 4046561"/>
                  <a:gd name="connsiteX140" fmla="*/ 3310541 w 3692679"/>
                  <a:gd name="connsiteY140" fmla="*/ 3500651 h 4046561"/>
                  <a:gd name="connsiteX141" fmla="*/ 3296894 w 3692679"/>
                  <a:gd name="connsiteY141" fmla="*/ 3521122 h 4046561"/>
                  <a:gd name="connsiteX142" fmla="*/ 3283246 w 3692679"/>
                  <a:gd name="connsiteY142" fmla="*/ 3562066 h 4046561"/>
                  <a:gd name="connsiteX143" fmla="*/ 3269598 w 3692679"/>
                  <a:gd name="connsiteY143" fmla="*/ 3582537 h 4046561"/>
                  <a:gd name="connsiteX144" fmla="*/ 3262774 w 3692679"/>
                  <a:gd name="connsiteY144" fmla="*/ 3603009 h 4046561"/>
                  <a:gd name="connsiteX145" fmla="*/ 3290070 w 3692679"/>
                  <a:gd name="connsiteY145" fmla="*/ 3650776 h 4046561"/>
                  <a:gd name="connsiteX146" fmla="*/ 3310541 w 3692679"/>
                  <a:gd name="connsiteY146" fmla="*/ 3664424 h 4046561"/>
                  <a:gd name="connsiteX147" fmla="*/ 3351485 w 3692679"/>
                  <a:gd name="connsiteY147" fmla="*/ 3691719 h 4046561"/>
                  <a:gd name="connsiteX148" fmla="*/ 3371956 w 3692679"/>
                  <a:gd name="connsiteY148" fmla="*/ 3705367 h 4046561"/>
                  <a:gd name="connsiteX149" fmla="*/ 3378780 w 3692679"/>
                  <a:gd name="connsiteY149" fmla="*/ 3725839 h 4046561"/>
                  <a:gd name="connsiteX150" fmla="*/ 3392428 w 3692679"/>
                  <a:gd name="connsiteY150" fmla="*/ 3746310 h 4046561"/>
                  <a:gd name="connsiteX151" fmla="*/ 3412900 w 3692679"/>
                  <a:gd name="connsiteY151" fmla="*/ 3814549 h 4046561"/>
                  <a:gd name="connsiteX152" fmla="*/ 3426547 w 3692679"/>
                  <a:gd name="connsiteY152" fmla="*/ 3903260 h 4046561"/>
                  <a:gd name="connsiteX153" fmla="*/ 3460667 w 3692679"/>
                  <a:gd name="connsiteY153" fmla="*/ 3937379 h 4046561"/>
                  <a:gd name="connsiteX154" fmla="*/ 3501610 w 3692679"/>
                  <a:gd name="connsiteY154" fmla="*/ 3978322 h 4046561"/>
                  <a:gd name="connsiteX155" fmla="*/ 3542553 w 3692679"/>
                  <a:gd name="connsiteY155" fmla="*/ 4012442 h 4046561"/>
                  <a:gd name="connsiteX156" fmla="*/ 3583497 w 3692679"/>
                  <a:gd name="connsiteY156" fmla="*/ 4046561 h 4046561"/>
                  <a:gd name="connsiteX157" fmla="*/ 3603968 w 3692679"/>
                  <a:gd name="connsiteY157" fmla="*/ 4005618 h 4046561"/>
                  <a:gd name="connsiteX158" fmla="*/ 3590321 w 3692679"/>
                  <a:gd name="connsiteY158" fmla="*/ 3957851 h 4046561"/>
                  <a:gd name="connsiteX159" fmla="*/ 3576673 w 3692679"/>
                  <a:gd name="connsiteY159" fmla="*/ 3910083 h 4046561"/>
                  <a:gd name="connsiteX160" fmla="*/ 3563025 w 3692679"/>
                  <a:gd name="connsiteY160" fmla="*/ 3889612 h 4046561"/>
                  <a:gd name="connsiteX161" fmla="*/ 3535730 w 3692679"/>
                  <a:gd name="connsiteY161" fmla="*/ 3828197 h 4046561"/>
                  <a:gd name="connsiteX162" fmla="*/ 3515258 w 3692679"/>
                  <a:gd name="connsiteY162" fmla="*/ 3780430 h 4046561"/>
                  <a:gd name="connsiteX163" fmla="*/ 3501610 w 3692679"/>
                  <a:gd name="connsiteY163" fmla="*/ 3759958 h 4046561"/>
                  <a:gd name="connsiteX164" fmla="*/ 3487962 w 3692679"/>
                  <a:gd name="connsiteY164" fmla="*/ 3719015 h 4046561"/>
                  <a:gd name="connsiteX165" fmla="*/ 3474315 w 3692679"/>
                  <a:gd name="connsiteY165" fmla="*/ 3678071 h 4046561"/>
                  <a:gd name="connsiteX166" fmla="*/ 3467491 w 3692679"/>
                  <a:gd name="connsiteY166" fmla="*/ 3650776 h 4046561"/>
                  <a:gd name="connsiteX167" fmla="*/ 3447019 w 3692679"/>
                  <a:gd name="connsiteY167" fmla="*/ 3589361 h 4046561"/>
                  <a:gd name="connsiteX168" fmla="*/ 3433371 w 3692679"/>
                  <a:gd name="connsiteY168" fmla="*/ 3541594 h 4046561"/>
                  <a:gd name="connsiteX169" fmla="*/ 3419724 w 3692679"/>
                  <a:gd name="connsiteY169" fmla="*/ 3411940 h 4046561"/>
                  <a:gd name="connsiteX170" fmla="*/ 3426547 w 3692679"/>
                  <a:gd name="connsiteY170" fmla="*/ 3309582 h 4046561"/>
                  <a:gd name="connsiteX171" fmla="*/ 3433371 w 3692679"/>
                  <a:gd name="connsiteY171" fmla="*/ 3282286 h 4046561"/>
                  <a:gd name="connsiteX172" fmla="*/ 3447019 w 3692679"/>
                  <a:gd name="connsiteY172" fmla="*/ 3241343 h 4046561"/>
                  <a:gd name="connsiteX173" fmla="*/ 3453843 w 3692679"/>
                  <a:gd name="connsiteY173" fmla="*/ 3220871 h 4046561"/>
                  <a:gd name="connsiteX174" fmla="*/ 3467491 w 3692679"/>
                  <a:gd name="connsiteY174" fmla="*/ 3200400 h 4046561"/>
                  <a:gd name="connsiteX175" fmla="*/ 3481138 w 3692679"/>
                  <a:gd name="connsiteY175" fmla="*/ 3159457 h 4046561"/>
                  <a:gd name="connsiteX176" fmla="*/ 3494786 w 3692679"/>
                  <a:gd name="connsiteY176" fmla="*/ 3138985 h 4046561"/>
                  <a:gd name="connsiteX177" fmla="*/ 3508434 w 3692679"/>
                  <a:gd name="connsiteY177" fmla="*/ 3098042 h 4046561"/>
                  <a:gd name="connsiteX178" fmla="*/ 3522082 w 3692679"/>
                  <a:gd name="connsiteY178" fmla="*/ 3057098 h 4046561"/>
                  <a:gd name="connsiteX179" fmla="*/ 3528906 w 3692679"/>
                  <a:gd name="connsiteY179" fmla="*/ 3036627 h 4046561"/>
                  <a:gd name="connsiteX180" fmla="*/ 3535730 w 3692679"/>
                  <a:gd name="connsiteY180" fmla="*/ 3009331 h 4046561"/>
                  <a:gd name="connsiteX181" fmla="*/ 3549377 w 3692679"/>
                  <a:gd name="connsiteY181" fmla="*/ 2968388 h 4046561"/>
                  <a:gd name="connsiteX182" fmla="*/ 3576673 w 3692679"/>
                  <a:gd name="connsiteY182" fmla="*/ 2886501 h 4046561"/>
                  <a:gd name="connsiteX183" fmla="*/ 3590321 w 3692679"/>
                  <a:gd name="connsiteY183" fmla="*/ 2838734 h 4046561"/>
                  <a:gd name="connsiteX184" fmla="*/ 3603968 w 3692679"/>
                  <a:gd name="connsiteY184" fmla="*/ 2797791 h 4046561"/>
                  <a:gd name="connsiteX185" fmla="*/ 3610792 w 3692679"/>
                  <a:gd name="connsiteY185" fmla="*/ 2770495 h 4046561"/>
                  <a:gd name="connsiteX186" fmla="*/ 3624440 w 3692679"/>
                  <a:gd name="connsiteY186" fmla="*/ 2729552 h 4046561"/>
                  <a:gd name="connsiteX187" fmla="*/ 3631264 w 3692679"/>
                  <a:gd name="connsiteY187" fmla="*/ 2681785 h 4046561"/>
                  <a:gd name="connsiteX188" fmla="*/ 3638088 w 3692679"/>
                  <a:gd name="connsiteY188" fmla="*/ 2654489 h 4046561"/>
                  <a:gd name="connsiteX189" fmla="*/ 3644912 w 3692679"/>
                  <a:gd name="connsiteY189" fmla="*/ 2593074 h 4046561"/>
                  <a:gd name="connsiteX190" fmla="*/ 3658559 w 3692679"/>
                  <a:gd name="connsiteY190" fmla="*/ 2483892 h 4046561"/>
                  <a:gd name="connsiteX191" fmla="*/ 3665383 w 3692679"/>
                  <a:gd name="connsiteY191" fmla="*/ 2333767 h 4046561"/>
                  <a:gd name="connsiteX192" fmla="*/ 3672207 w 3692679"/>
                  <a:gd name="connsiteY192" fmla="*/ 2272352 h 4046561"/>
                  <a:gd name="connsiteX193" fmla="*/ 3692679 w 3692679"/>
                  <a:gd name="connsiteY193" fmla="*/ 1924334 h 4046561"/>
                  <a:gd name="connsiteX194" fmla="*/ 3685855 w 3692679"/>
                  <a:gd name="connsiteY194" fmla="*/ 1828800 h 4046561"/>
                  <a:gd name="connsiteX195" fmla="*/ 3665383 w 3692679"/>
                  <a:gd name="connsiteY195" fmla="*/ 1760561 h 4046561"/>
                  <a:gd name="connsiteX196" fmla="*/ 3658559 w 3692679"/>
                  <a:gd name="connsiteY196" fmla="*/ 1726442 h 4046561"/>
                  <a:gd name="connsiteX197" fmla="*/ 3651735 w 3692679"/>
                  <a:gd name="connsiteY197" fmla="*/ 1705970 h 4046561"/>
                  <a:gd name="connsiteX198" fmla="*/ 3644912 w 3692679"/>
                  <a:gd name="connsiteY198" fmla="*/ 1726442 h 4046561"/>
                  <a:gd name="connsiteX199" fmla="*/ 3631264 w 3692679"/>
                  <a:gd name="connsiteY199" fmla="*/ 1746913 h 4046561"/>
                  <a:gd name="connsiteX200" fmla="*/ 3597144 w 3692679"/>
                  <a:gd name="connsiteY200" fmla="*/ 1801504 h 4046561"/>
                  <a:gd name="connsiteX201" fmla="*/ 3590321 w 3692679"/>
                  <a:gd name="connsiteY201" fmla="*/ 1821976 h 4046561"/>
                  <a:gd name="connsiteX202" fmla="*/ 3549377 w 3692679"/>
                  <a:gd name="connsiteY202" fmla="*/ 1842448 h 4046561"/>
                  <a:gd name="connsiteX203" fmla="*/ 3501610 w 3692679"/>
                  <a:gd name="connsiteY203" fmla="*/ 1862919 h 4046561"/>
                  <a:gd name="connsiteX204" fmla="*/ 3378780 w 3692679"/>
                  <a:gd name="connsiteY204" fmla="*/ 1835624 h 4046561"/>
                  <a:gd name="connsiteX205" fmla="*/ 3303856 w 3692679"/>
                  <a:gd name="connsiteY205" fmla="*/ 1822129 h 4046561"/>
                  <a:gd name="connsiteX206" fmla="*/ 3310679 w 3692679"/>
                  <a:gd name="connsiteY206" fmla="*/ 1603747 h 4046561"/>
                  <a:gd name="connsiteX207" fmla="*/ 3324329 w 3692679"/>
                  <a:gd name="connsiteY207" fmla="*/ 1562800 h 4046561"/>
                  <a:gd name="connsiteX208" fmla="*/ 3331013 w 3692679"/>
                  <a:gd name="connsiteY208" fmla="*/ 1460310 h 4046561"/>
                  <a:gd name="connsiteX209" fmla="*/ 3303718 w 3692679"/>
                  <a:gd name="connsiteY209" fmla="*/ 1398895 h 4046561"/>
                  <a:gd name="connsiteX210" fmla="*/ 3296894 w 3692679"/>
                  <a:gd name="connsiteY210" fmla="*/ 1378424 h 4046561"/>
                  <a:gd name="connsiteX211" fmla="*/ 3290070 w 3692679"/>
                  <a:gd name="connsiteY211" fmla="*/ 1357952 h 4046561"/>
                  <a:gd name="connsiteX212" fmla="*/ 3071706 w 3692679"/>
                  <a:gd name="connsiteY212" fmla="*/ 1330657 h 4046561"/>
                  <a:gd name="connsiteX213" fmla="*/ 2846518 w 3692679"/>
                  <a:gd name="connsiteY213" fmla="*/ 1337480 h 4046561"/>
                  <a:gd name="connsiteX214" fmla="*/ 2826046 w 3692679"/>
                  <a:gd name="connsiteY214" fmla="*/ 1351128 h 4046561"/>
                  <a:gd name="connsiteX215" fmla="*/ 2812398 w 3692679"/>
                  <a:gd name="connsiteY215" fmla="*/ 1392071 h 4046561"/>
                  <a:gd name="connsiteX216" fmla="*/ 2805574 w 3692679"/>
                  <a:gd name="connsiteY216" fmla="*/ 1419367 h 4046561"/>
                  <a:gd name="connsiteX217" fmla="*/ 2791927 w 3692679"/>
                  <a:gd name="connsiteY217" fmla="*/ 1473958 h 4046561"/>
                  <a:gd name="connsiteX218" fmla="*/ 2785103 w 3692679"/>
                  <a:gd name="connsiteY218" fmla="*/ 1521725 h 4046561"/>
                  <a:gd name="connsiteX219" fmla="*/ 2791927 w 3692679"/>
                  <a:gd name="connsiteY219" fmla="*/ 1705970 h 4046561"/>
                  <a:gd name="connsiteX220" fmla="*/ 2805574 w 3692679"/>
                  <a:gd name="connsiteY220" fmla="*/ 1808328 h 4046561"/>
                  <a:gd name="connsiteX221" fmla="*/ 2798750 w 3692679"/>
                  <a:gd name="connsiteY221" fmla="*/ 1835624 h 4046561"/>
                  <a:gd name="connsiteX222" fmla="*/ 2737335 w 3692679"/>
                  <a:gd name="connsiteY222" fmla="*/ 1828800 h 4046561"/>
                  <a:gd name="connsiteX223" fmla="*/ 2614506 w 3692679"/>
                  <a:gd name="connsiteY223" fmla="*/ 1821976 h 4046561"/>
                  <a:gd name="connsiteX224" fmla="*/ 2348374 w 3692679"/>
                  <a:gd name="connsiteY224" fmla="*/ 1808328 h 4046561"/>
                  <a:gd name="connsiteX225" fmla="*/ 2225638 w 3692679"/>
                  <a:gd name="connsiteY225" fmla="*/ 1815305 h 4046561"/>
                  <a:gd name="connsiteX226" fmla="*/ 2150573 w 3692679"/>
                  <a:gd name="connsiteY226" fmla="*/ 1815305 h 4046561"/>
                  <a:gd name="connsiteX227" fmla="*/ 1979968 w 3692679"/>
                  <a:gd name="connsiteY227" fmla="*/ 1808480 h 4046561"/>
                  <a:gd name="connsiteX228" fmla="*/ 1918470 w 3692679"/>
                  <a:gd name="connsiteY228" fmla="*/ 1753737 h 4046561"/>
                  <a:gd name="connsiteX229" fmla="*/ 1877527 w 3692679"/>
                  <a:gd name="connsiteY229" fmla="*/ 1692322 h 4046561"/>
                  <a:gd name="connsiteX230" fmla="*/ 1863879 w 3692679"/>
                  <a:gd name="connsiteY230" fmla="*/ 1671851 h 4046561"/>
                  <a:gd name="connsiteX231" fmla="*/ 1822935 w 3692679"/>
                  <a:gd name="connsiteY231" fmla="*/ 1630907 h 4046561"/>
                  <a:gd name="connsiteX232" fmla="*/ 1775168 w 3692679"/>
                  <a:gd name="connsiteY232" fmla="*/ 1576316 h 4046561"/>
                  <a:gd name="connsiteX233" fmla="*/ 1720577 w 3692679"/>
                  <a:gd name="connsiteY233" fmla="*/ 1514901 h 4046561"/>
                  <a:gd name="connsiteX234" fmla="*/ 1679634 w 3692679"/>
                  <a:gd name="connsiteY234" fmla="*/ 1487606 h 4046561"/>
                  <a:gd name="connsiteX235" fmla="*/ 1618219 w 3692679"/>
                  <a:gd name="connsiteY235" fmla="*/ 1439839 h 4046561"/>
                  <a:gd name="connsiteX236" fmla="*/ 1577276 w 3692679"/>
                  <a:gd name="connsiteY236" fmla="*/ 1398895 h 4046561"/>
                  <a:gd name="connsiteX237" fmla="*/ 1536333 w 3692679"/>
                  <a:gd name="connsiteY237" fmla="*/ 1371600 h 4046561"/>
                  <a:gd name="connsiteX238" fmla="*/ 1488565 w 3692679"/>
                  <a:gd name="connsiteY238" fmla="*/ 1310185 h 4046561"/>
                  <a:gd name="connsiteX239" fmla="*/ 1468094 w 3692679"/>
                  <a:gd name="connsiteY239" fmla="*/ 1289713 h 4046561"/>
                  <a:gd name="connsiteX240" fmla="*/ 1447622 w 3692679"/>
                  <a:gd name="connsiteY240" fmla="*/ 1282889 h 4046561"/>
                  <a:gd name="connsiteX241" fmla="*/ 1420327 w 3692679"/>
                  <a:gd name="connsiteY241" fmla="*/ 1248770 h 4046561"/>
                  <a:gd name="connsiteX242" fmla="*/ 1393031 w 3692679"/>
                  <a:gd name="connsiteY242" fmla="*/ 1214651 h 4046561"/>
                  <a:gd name="connsiteX243" fmla="*/ 1379383 w 3692679"/>
                  <a:gd name="connsiteY243" fmla="*/ 1194179 h 4046561"/>
                  <a:gd name="connsiteX244" fmla="*/ 1338440 w 3692679"/>
                  <a:gd name="connsiteY244" fmla="*/ 1153236 h 4046561"/>
                  <a:gd name="connsiteX245" fmla="*/ 1304321 w 3692679"/>
                  <a:gd name="connsiteY245" fmla="*/ 1125940 h 4046561"/>
                  <a:gd name="connsiteX246" fmla="*/ 1290673 w 3692679"/>
                  <a:gd name="connsiteY246" fmla="*/ 1098645 h 4046561"/>
                  <a:gd name="connsiteX247" fmla="*/ 1270201 w 3692679"/>
                  <a:gd name="connsiteY247" fmla="*/ 1084997 h 4046561"/>
                  <a:gd name="connsiteX248" fmla="*/ 1242906 w 3692679"/>
                  <a:gd name="connsiteY248" fmla="*/ 1064525 h 4046561"/>
                  <a:gd name="connsiteX249" fmla="*/ 1297551 w 3692679"/>
                  <a:gd name="connsiteY249" fmla="*/ 873530 h 4046561"/>
                  <a:gd name="connsiteX250" fmla="*/ 1345320 w 3692679"/>
                  <a:gd name="connsiteY250" fmla="*/ 743866 h 4046561"/>
                  <a:gd name="connsiteX251" fmla="*/ 1331672 w 3692679"/>
                  <a:gd name="connsiteY251" fmla="*/ 696095 h 4046561"/>
                  <a:gd name="connsiteX252" fmla="*/ 1249782 w 3692679"/>
                  <a:gd name="connsiteY252" fmla="*/ 696095 h 4046561"/>
                  <a:gd name="connsiteX253" fmla="*/ 1113344 w 3692679"/>
                  <a:gd name="connsiteY253" fmla="*/ 621082 h 4046561"/>
                  <a:gd name="connsiteX254" fmla="*/ 949519 w 3692679"/>
                  <a:gd name="connsiteY254" fmla="*/ 545956 h 4046561"/>
                  <a:gd name="connsiteX255" fmla="*/ 846197 w 3692679"/>
                  <a:gd name="connsiteY255" fmla="*/ 484536 h 4046561"/>
                  <a:gd name="connsiteX256" fmla="*/ 772090 w 3692679"/>
                  <a:gd name="connsiteY256" fmla="*/ 450415 h 4046561"/>
                  <a:gd name="connsiteX257" fmla="*/ 717496 w 3692679"/>
                  <a:gd name="connsiteY257" fmla="*/ 429940 h 4046561"/>
                  <a:gd name="connsiteX258" fmla="*/ 662904 w 3692679"/>
                  <a:gd name="connsiteY258" fmla="*/ 388994 h 4046561"/>
                  <a:gd name="connsiteX259" fmla="*/ 642430 w 3692679"/>
                  <a:gd name="connsiteY259" fmla="*/ 375345 h 4046561"/>
                  <a:gd name="connsiteX260" fmla="*/ 574189 w 3692679"/>
                  <a:gd name="connsiteY260" fmla="*/ 368521 h 4046561"/>
                  <a:gd name="connsiteX261" fmla="*/ 560564 w 3692679"/>
                  <a:gd name="connsiteY261" fmla="*/ 354900 h 4046561"/>
                  <a:gd name="connsiteX262" fmla="*/ 669728 w 3692679"/>
                  <a:gd name="connsiteY262" fmla="*/ 163787 h 4046561"/>
                  <a:gd name="connsiteX263" fmla="*/ 642457 w 3692679"/>
                  <a:gd name="connsiteY263" fmla="*/ 109204 h 4046561"/>
                  <a:gd name="connsiteX264" fmla="*/ 581060 w 3692679"/>
                  <a:gd name="connsiteY264" fmla="*/ 68261 h 4046561"/>
                  <a:gd name="connsiteX265" fmla="*/ 512772 w 3692679"/>
                  <a:gd name="connsiteY265" fmla="*/ 34122 h 4046561"/>
                  <a:gd name="connsiteX266" fmla="*/ 451335 w 3692679"/>
                  <a:gd name="connsiteY266" fmla="*/ 27295 h 4046561"/>
                  <a:gd name="connsiteX267" fmla="*/ 444512 w 3692679"/>
                  <a:gd name="connsiteY267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280135 w 3692679"/>
                  <a:gd name="connsiteY90" fmla="*/ 2702257 h 4046561"/>
                  <a:gd name="connsiteX91" fmla="*/ 2321079 w 3692679"/>
                  <a:gd name="connsiteY91" fmla="*/ 2715904 h 4046561"/>
                  <a:gd name="connsiteX92" fmla="*/ 2362022 w 3692679"/>
                  <a:gd name="connsiteY92" fmla="*/ 2729552 h 4046561"/>
                  <a:gd name="connsiteX93" fmla="*/ 2382494 w 3692679"/>
                  <a:gd name="connsiteY93" fmla="*/ 2736376 h 4046561"/>
                  <a:gd name="connsiteX94" fmla="*/ 2402965 w 3692679"/>
                  <a:gd name="connsiteY94" fmla="*/ 2750024 h 4046561"/>
                  <a:gd name="connsiteX95" fmla="*/ 2423437 w 3692679"/>
                  <a:gd name="connsiteY95" fmla="*/ 2756848 h 4046561"/>
                  <a:gd name="connsiteX96" fmla="*/ 2464380 w 3692679"/>
                  <a:gd name="connsiteY96" fmla="*/ 2784143 h 4046561"/>
                  <a:gd name="connsiteX97" fmla="*/ 2525795 w 3692679"/>
                  <a:gd name="connsiteY97" fmla="*/ 2825086 h 4046561"/>
                  <a:gd name="connsiteX98" fmla="*/ 2546267 w 3692679"/>
                  <a:gd name="connsiteY98" fmla="*/ 2838734 h 4046561"/>
                  <a:gd name="connsiteX99" fmla="*/ 2573562 w 3692679"/>
                  <a:gd name="connsiteY99" fmla="*/ 2852382 h 4046561"/>
                  <a:gd name="connsiteX100" fmla="*/ 2614506 w 3692679"/>
                  <a:gd name="connsiteY100" fmla="*/ 2879677 h 4046561"/>
                  <a:gd name="connsiteX101" fmla="*/ 2634977 w 3692679"/>
                  <a:gd name="connsiteY101" fmla="*/ 2900149 h 4046561"/>
                  <a:gd name="connsiteX102" fmla="*/ 2655449 w 3692679"/>
                  <a:gd name="connsiteY102" fmla="*/ 2913797 h 4046561"/>
                  <a:gd name="connsiteX103" fmla="*/ 2662273 w 3692679"/>
                  <a:gd name="connsiteY103" fmla="*/ 2934268 h 4046561"/>
                  <a:gd name="connsiteX104" fmla="*/ 2675921 w 3692679"/>
                  <a:gd name="connsiteY104" fmla="*/ 2954740 h 4046561"/>
                  <a:gd name="connsiteX105" fmla="*/ 2696392 w 3692679"/>
                  <a:gd name="connsiteY105" fmla="*/ 2995683 h 4046561"/>
                  <a:gd name="connsiteX106" fmla="*/ 2703216 w 3692679"/>
                  <a:gd name="connsiteY106" fmla="*/ 3016155 h 4046561"/>
                  <a:gd name="connsiteX107" fmla="*/ 2723688 w 3692679"/>
                  <a:gd name="connsiteY107" fmla="*/ 3057098 h 4046561"/>
                  <a:gd name="connsiteX108" fmla="*/ 2716864 w 3692679"/>
                  <a:gd name="connsiteY108" fmla="*/ 3118513 h 4046561"/>
                  <a:gd name="connsiteX109" fmla="*/ 2703216 w 3692679"/>
                  <a:gd name="connsiteY109" fmla="*/ 3166280 h 4046561"/>
                  <a:gd name="connsiteX110" fmla="*/ 2696392 w 3692679"/>
                  <a:gd name="connsiteY110" fmla="*/ 3193576 h 4046561"/>
                  <a:gd name="connsiteX111" fmla="*/ 2682744 w 3692679"/>
                  <a:gd name="connsiteY111" fmla="*/ 3234519 h 4046561"/>
                  <a:gd name="connsiteX112" fmla="*/ 2669097 w 3692679"/>
                  <a:gd name="connsiteY112" fmla="*/ 3254991 h 4046561"/>
                  <a:gd name="connsiteX113" fmla="*/ 2662273 w 3692679"/>
                  <a:gd name="connsiteY113" fmla="*/ 3275463 h 4046561"/>
                  <a:gd name="connsiteX114" fmla="*/ 2641801 w 3692679"/>
                  <a:gd name="connsiteY114" fmla="*/ 3295934 h 4046561"/>
                  <a:gd name="connsiteX115" fmla="*/ 2594034 w 3692679"/>
                  <a:gd name="connsiteY115" fmla="*/ 3323230 h 4046561"/>
                  <a:gd name="connsiteX116" fmla="*/ 2634977 w 3692679"/>
                  <a:gd name="connsiteY116" fmla="*/ 3357349 h 4046561"/>
                  <a:gd name="connsiteX117" fmla="*/ 2655449 w 3692679"/>
                  <a:gd name="connsiteY117" fmla="*/ 3364173 h 4046561"/>
                  <a:gd name="connsiteX118" fmla="*/ 2675921 w 3692679"/>
                  <a:gd name="connsiteY118" fmla="*/ 3377821 h 4046561"/>
                  <a:gd name="connsiteX119" fmla="*/ 2696392 w 3692679"/>
                  <a:gd name="connsiteY119" fmla="*/ 3384645 h 4046561"/>
                  <a:gd name="connsiteX120" fmla="*/ 2757807 w 3692679"/>
                  <a:gd name="connsiteY120" fmla="*/ 3418764 h 4046561"/>
                  <a:gd name="connsiteX121" fmla="*/ 2778279 w 3692679"/>
                  <a:gd name="connsiteY121" fmla="*/ 3432412 h 4046561"/>
                  <a:gd name="connsiteX122" fmla="*/ 2798750 w 3692679"/>
                  <a:gd name="connsiteY122" fmla="*/ 3439236 h 4046561"/>
                  <a:gd name="connsiteX123" fmla="*/ 2839694 w 3692679"/>
                  <a:gd name="connsiteY123" fmla="*/ 3466531 h 4046561"/>
                  <a:gd name="connsiteX124" fmla="*/ 2880637 w 3692679"/>
                  <a:gd name="connsiteY124" fmla="*/ 3480179 h 4046561"/>
                  <a:gd name="connsiteX125" fmla="*/ 2921580 w 3692679"/>
                  <a:gd name="connsiteY125" fmla="*/ 3500651 h 4046561"/>
                  <a:gd name="connsiteX126" fmla="*/ 2989944 w 3692679"/>
                  <a:gd name="connsiteY126" fmla="*/ 3439525 h 4046561"/>
                  <a:gd name="connsiteX127" fmla="*/ 3023938 w 3692679"/>
                  <a:gd name="connsiteY127" fmla="*/ 3446060 h 4046561"/>
                  <a:gd name="connsiteX128" fmla="*/ 3064882 w 3692679"/>
                  <a:gd name="connsiteY128" fmla="*/ 3411940 h 4046561"/>
                  <a:gd name="connsiteX129" fmla="*/ 3071706 w 3692679"/>
                  <a:gd name="connsiteY129" fmla="*/ 3391468 h 4046561"/>
                  <a:gd name="connsiteX130" fmla="*/ 3092177 w 3692679"/>
                  <a:gd name="connsiteY130" fmla="*/ 3370997 h 4046561"/>
                  <a:gd name="connsiteX131" fmla="*/ 3105825 w 3692679"/>
                  <a:gd name="connsiteY131" fmla="*/ 3350525 h 4046561"/>
                  <a:gd name="connsiteX132" fmla="*/ 3119473 w 3692679"/>
                  <a:gd name="connsiteY132" fmla="*/ 3370997 h 4046561"/>
                  <a:gd name="connsiteX133" fmla="*/ 3126297 w 3692679"/>
                  <a:gd name="connsiteY133" fmla="*/ 3391468 h 4046561"/>
                  <a:gd name="connsiteX134" fmla="*/ 3167240 w 3692679"/>
                  <a:gd name="connsiteY134" fmla="*/ 3418764 h 4046561"/>
                  <a:gd name="connsiteX135" fmla="*/ 3187712 w 3692679"/>
                  <a:gd name="connsiteY135" fmla="*/ 3432412 h 4046561"/>
                  <a:gd name="connsiteX136" fmla="*/ 3228655 w 3692679"/>
                  <a:gd name="connsiteY136" fmla="*/ 3405116 h 4046561"/>
                  <a:gd name="connsiteX137" fmla="*/ 3242303 w 3692679"/>
                  <a:gd name="connsiteY137" fmla="*/ 3425588 h 4046561"/>
                  <a:gd name="connsiteX138" fmla="*/ 3283246 w 3692679"/>
                  <a:gd name="connsiteY138" fmla="*/ 3459707 h 4046561"/>
                  <a:gd name="connsiteX139" fmla="*/ 3310541 w 3692679"/>
                  <a:gd name="connsiteY139" fmla="*/ 3500651 h 4046561"/>
                  <a:gd name="connsiteX140" fmla="*/ 3296894 w 3692679"/>
                  <a:gd name="connsiteY140" fmla="*/ 3521122 h 4046561"/>
                  <a:gd name="connsiteX141" fmla="*/ 3283246 w 3692679"/>
                  <a:gd name="connsiteY141" fmla="*/ 3562066 h 4046561"/>
                  <a:gd name="connsiteX142" fmla="*/ 3269598 w 3692679"/>
                  <a:gd name="connsiteY142" fmla="*/ 3582537 h 4046561"/>
                  <a:gd name="connsiteX143" fmla="*/ 3262774 w 3692679"/>
                  <a:gd name="connsiteY143" fmla="*/ 3603009 h 4046561"/>
                  <a:gd name="connsiteX144" fmla="*/ 3290070 w 3692679"/>
                  <a:gd name="connsiteY144" fmla="*/ 3650776 h 4046561"/>
                  <a:gd name="connsiteX145" fmla="*/ 3310541 w 3692679"/>
                  <a:gd name="connsiteY145" fmla="*/ 3664424 h 4046561"/>
                  <a:gd name="connsiteX146" fmla="*/ 3351485 w 3692679"/>
                  <a:gd name="connsiteY146" fmla="*/ 3691719 h 4046561"/>
                  <a:gd name="connsiteX147" fmla="*/ 3371956 w 3692679"/>
                  <a:gd name="connsiteY147" fmla="*/ 3705367 h 4046561"/>
                  <a:gd name="connsiteX148" fmla="*/ 3378780 w 3692679"/>
                  <a:gd name="connsiteY148" fmla="*/ 3725839 h 4046561"/>
                  <a:gd name="connsiteX149" fmla="*/ 3392428 w 3692679"/>
                  <a:gd name="connsiteY149" fmla="*/ 3746310 h 4046561"/>
                  <a:gd name="connsiteX150" fmla="*/ 3412900 w 3692679"/>
                  <a:gd name="connsiteY150" fmla="*/ 3814549 h 4046561"/>
                  <a:gd name="connsiteX151" fmla="*/ 3426547 w 3692679"/>
                  <a:gd name="connsiteY151" fmla="*/ 3903260 h 4046561"/>
                  <a:gd name="connsiteX152" fmla="*/ 3460667 w 3692679"/>
                  <a:gd name="connsiteY152" fmla="*/ 3937379 h 4046561"/>
                  <a:gd name="connsiteX153" fmla="*/ 3501610 w 3692679"/>
                  <a:gd name="connsiteY153" fmla="*/ 3978322 h 4046561"/>
                  <a:gd name="connsiteX154" fmla="*/ 3542553 w 3692679"/>
                  <a:gd name="connsiteY154" fmla="*/ 4012442 h 4046561"/>
                  <a:gd name="connsiteX155" fmla="*/ 3583497 w 3692679"/>
                  <a:gd name="connsiteY155" fmla="*/ 4046561 h 4046561"/>
                  <a:gd name="connsiteX156" fmla="*/ 3603968 w 3692679"/>
                  <a:gd name="connsiteY156" fmla="*/ 4005618 h 4046561"/>
                  <a:gd name="connsiteX157" fmla="*/ 3590321 w 3692679"/>
                  <a:gd name="connsiteY157" fmla="*/ 3957851 h 4046561"/>
                  <a:gd name="connsiteX158" fmla="*/ 3576673 w 3692679"/>
                  <a:gd name="connsiteY158" fmla="*/ 3910083 h 4046561"/>
                  <a:gd name="connsiteX159" fmla="*/ 3563025 w 3692679"/>
                  <a:gd name="connsiteY159" fmla="*/ 3889612 h 4046561"/>
                  <a:gd name="connsiteX160" fmla="*/ 3535730 w 3692679"/>
                  <a:gd name="connsiteY160" fmla="*/ 3828197 h 4046561"/>
                  <a:gd name="connsiteX161" fmla="*/ 3515258 w 3692679"/>
                  <a:gd name="connsiteY161" fmla="*/ 3780430 h 4046561"/>
                  <a:gd name="connsiteX162" fmla="*/ 3501610 w 3692679"/>
                  <a:gd name="connsiteY162" fmla="*/ 3759958 h 4046561"/>
                  <a:gd name="connsiteX163" fmla="*/ 3487962 w 3692679"/>
                  <a:gd name="connsiteY163" fmla="*/ 3719015 h 4046561"/>
                  <a:gd name="connsiteX164" fmla="*/ 3474315 w 3692679"/>
                  <a:gd name="connsiteY164" fmla="*/ 3678071 h 4046561"/>
                  <a:gd name="connsiteX165" fmla="*/ 3467491 w 3692679"/>
                  <a:gd name="connsiteY165" fmla="*/ 3650776 h 4046561"/>
                  <a:gd name="connsiteX166" fmla="*/ 3447019 w 3692679"/>
                  <a:gd name="connsiteY166" fmla="*/ 3589361 h 4046561"/>
                  <a:gd name="connsiteX167" fmla="*/ 3433371 w 3692679"/>
                  <a:gd name="connsiteY167" fmla="*/ 3541594 h 4046561"/>
                  <a:gd name="connsiteX168" fmla="*/ 3419724 w 3692679"/>
                  <a:gd name="connsiteY168" fmla="*/ 3411940 h 4046561"/>
                  <a:gd name="connsiteX169" fmla="*/ 3426547 w 3692679"/>
                  <a:gd name="connsiteY169" fmla="*/ 3309582 h 4046561"/>
                  <a:gd name="connsiteX170" fmla="*/ 3433371 w 3692679"/>
                  <a:gd name="connsiteY170" fmla="*/ 3282286 h 4046561"/>
                  <a:gd name="connsiteX171" fmla="*/ 3447019 w 3692679"/>
                  <a:gd name="connsiteY171" fmla="*/ 3241343 h 4046561"/>
                  <a:gd name="connsiteX172" fmla="*/ 3453843 w 3692679"/>
                  <a:gd name="connsiteY172" fmla="*/ 3220871 h 4046561"/>
                  <a:gd name="connsiteX173" fmla="*/ 3467491 w 3692679"/>
                  <a:gd name="connsiteY173" fmla="*/ 3200400 h 4046561"/>
                  <a:gd name="connsiteX174" fmla="*/ 3481138 w 3692679"/>
                  <a:gd name="connsiteY174" fmla="*/ 3159457 h 4046561"/>
                  <a:gd name="connsiteX175" fmla="*/ 3494786 w 3692679"/>
                  <a:gd name="connsiteY175" fmla="*/ 3138985 h 4046561"/>
                  <a:gd name="connsiteX176" fmla="*/ 3508434 w 3692679"/>
                  <a:gd name="connsiteY176" fmla="*/ 3098042 h 4046561"/>
                  <a:gd name="connsiteX177" fmla="*/ 3522082 w 3692679"/>
                  <a:gd name="connsiteY177" fmla="*/ 3057098 h 4046561"/>
                  <a:gd name="connsiteX178" fmla="*/ 3528906 w 3692679"/>
                  <a:gd name="connsiteY178" fmla="*/ 3036627 h 4046561"/>
                  <a:gd name="connsiteX179" fmla="*/ 3535730 w 3692679"/>
                  <a:gd name="connsiteY179" fmla="*/ 3009331 h 4046561"/>
                  <a:gd name="connsiteX180" fmla="*/ 3549377 w 3692679"/>
                  <a:gd name="connsiteY180" fmla="*/ 2968388 h 4046561"/>
                  <a:gd name="connsiteX181" fmla="*/ 3576673 w 3692679"/>
                  <a:gd name="connsiteY181" fmla="*/ 2886501 h 4046561"/>
                  <a:gd name="connsiteX182" fmla="*/ 3590321 w 3692679"/>
                  <a:gd name="connsiteY182" fmla="*/ 2838734 h 4046561"/>
                  <a:gd name="connsiteX183" fmla="*/ 3603968 w 3692679"/>
                  <a:gd name="connsiteY183" fmla="*/ 2797791 h 4046561"/>
                  <a:gd name="connsiteX184" fmla="*/ 3610792 w 3692679"/>
                  <a:gd name="connsiteY184" fmla="*/ 2770495 h 4046561"/>
                  <a:gd name="connsiteX185" fmla="*/ 3624440 w 3692679"/>
                  <a:gd name="connsiteY185" fmla="*/ 2729552 h 4046561"/>
                  <a:gd name="connsiteX186" fmla="*/ 3631264 w 3692679"/>
                  <a:gd name="connsiteY186" fmla="*/ 2681785 h 4046561"/>
                  <a:gd name="connsiteX187" fmla="*/ 3638088 w 3692679"/>
                  <a:gd name="connsiteY187" fmla="*/ 2654489 h 4046561"/>
                  <a:gd name="connsiteX188" fmla="*/ 3644912 w 3692679"/>
                  <a:gd name="connsiteY188" fmla="*/ 2593074 h 4046561"/>
                  <a:gd name="connsiteX189" fmla="*/ 3658559 w 3692679"/>
                  <a:gd name="connsiteY189" fmla="*/ 2483892 h 4046561"/>
                  <a:gd name="connsiteX190" fmla="*/ 3665383 w 3692679"/>
                  <a:gd name="connsiteY190" fmla="*/ 2333767 h 4046561"/>
                  <a:gd name="connsiteX191" fmla="*/ 3672207 w 3692679"/>
                  <a:gd name="connsiteY191" fmla="*/ 2272352 h 4046561"/>
                  <a:gd name="connsiteX192" fmla="*/ 3692679 w 3692679"/>
                  <a:gd name="connsiteY192" fmla="*/ 1924334 h 4046561"/>
                  <a:gd name="connsiteX193" fmla="*/ 3685855 w 3692679"/>
                  <a:gd name="connsiteY193" fmla="*/ 1828800 h 4046561"/>
                  <a:gd name="connsiteX194" fmla="*/ 3665383 w 3692679"/>
                  <a:gd name="connsiteY194" fmla="*/ 1760561 h 4046561"/>
                  <a:gd name="connsiteX195" fmla="*/ 3658559 w 3692679"/>
                  <a:gd name="connsiteY195" fmla="*/ 1726442 h 4046561"/>
                  <a:gd name="connsiteX196" fmla="*/ 3651735 w 3692679"/>
                  <a:gd name="connsiteY196" fmla="*/ 1705970 h 4046561"/>
                  <a:gd name="connsiteX197" fmla="*/ 3644912 w 3692679"/>
                  <a:gd name="connsiteY197" fmla="*/ 1726442 h 4046561"/>
                  <a:gd name="connsiteX198" fmla="*/ 3631264 w 3692679"/>
                  <a:gd name="connsiteY198" fmla="*/ 1746913 h 4046561"/>
                  <a:gd name="connsiteX199" fmla="*/ 3597144 w 3692679"/>
                  <a:gd name="connsiteY199" fmla="*/ 1801504 h 4046561"/>
                  <a:gd name="connsiteX200" fmla="*/ 3590321 w 3692679"/>
                  <a:gd name="connsiteY200" fmla="*/ 1821976 h 4046561"/>
                  <a:gd name="connsiteX201" fmla="*/ 3549377 w 3692679"/>
                  <a:gd name="connsiteY201" fmla="*/ 1842448 h 4046561"/>
                  <a:gd name="connsiteX202" fmla="*/ 3501610 w 3692679"/>
                  <a:gd name="connsiteY202" fmla="*/ 1862919 h 4046561"/>
                  <a:gd name="connsiteX203" fmla="*/ 3378780 w 3692679"/>
                  <a:gd name="connsiteY203" fmla="*/ 1835624 h 4046561"/>
                  <a:gd name="connsiteX204" fmla="*/ 3303856 w 3692679"/>
                  <a:gd name="connsiteY204" fmla="*/ 1822129 h 4046561"/>
                  <a:gd name="connsiteX205" fmla="*/ 3310679 w 3692679"/>
                  <a:gd name="connsiteY205" fmla="*/ 1603747 h 4046561"/>
                  <a:gd name="connsiteX206" fmla="*/ 3324329 w 3692679"/>
                  <a:gd name="connsiteY206" fmla="*/ 1562800 h 4046561"/>
                  <a:gd name="connsiteX207" fmla="*/ 3331013 w 3692679"/>
                  <a:gd name="connsiteY207" fmla="*/ 1460310 h 4046561"/>
                  <a:gd name="connsiteX208" fmla="*/ 3303718 w 3692679"/>
                  <a:gd name="connsiteY208" fmla="*/ 1398895 h 4046561"/>
                  <a:gd name="connsiteX209" fmla="*/ 3296894 w 3692679"/>
                  <a:gd name="connsiteY209" fmla="*/ 1378424 h 4046561"/>
                  <a:gd name="connsiteX210" fmla="*/ 3290070 w 3692679"/>
                  <a:gd name="connsiteY210" fmla="*/ 1357952 h 4046561"/>
                  <a:gd name="connsiteX211" fmla="*/ 3071706 w 3692679"/>
                  <a:gd name="connsiteY211" fmla="*/ 1330657 h 4046561"/>
                  <a:gd name="connsiteX212" fmla="*/ 2846518 w 3692679"/>
                  <a:gd name="connsiteY212" fmla="*/ 1337480 h 4046561"/>
                  <a:gd name="connsiteX213" fmla="*/ 2826046 w 3692679"/>
                  <a:gd name="connsiteY213" fmla="*/ 1351128 h 4046561"/>
                  <a:gd name="connsiteX214" fmla="*/ 2812398 w 3692679"/>
                  <a:gd name="connsiteY214" fmla="*/ 1392071 h 4046561"/>
                  <a:gd name="connsiteX215" fmla="*/ 2805574 w 3692679"/>
                  <a:gd name="connsiteY215" fmla="*/ 1419367 h 4046561"/>
                  <a:gd name="connsiteX216" fmla="*/ 2791927 w 3692679"/>
                  <a:gd name="connsiteY216" fmla="*/ 1473958 h 4046561"/>
                  <a:gd name="connsiteX217" fmla="*/ 2785103 w 3692679"/>
                  <a:gd name="connsiteY217" fmla="*/ 1521725 h 4046561"/>
                  <a:gd name="connsiteX218" fmla="*/ 2791927 w 3692679"/>
                  <a:gd name="connsiteY218" fmla="*/ 1705970 h 4046561"/>
                  <a:gd name="connsiteX219" fmla="*/ 2805574 w 3692679"/>
                  <a:gd name="connsiteY219" fmla="*/ 1808328 h 4046561"/>
                  <a:gd name="connsiteX220" fmla="*/ 2798750 w 3692679"/>
                  <a:gd name="connsiteY220" fmla="*/ 1835624 h 4046561"/>
                  <a:gd name="connsiteX221" fmla="*/ 2737335 w 3692679"/>
                  <a:gd name="connsiteY221" fmla="*/ 1828800 h 4046561"/>
                  <a:gd name="connsiteX222" fmla="*/ 2614506 w 3692679"/>
                  <a:gd name="connsiteY222" fmla="*/ 1821976 h 4046561"/>
                  <a:gd name="connsiteX223" fmla="*/ 2348374 w 3692679"/>
                  <a:gd name="connsiteY223" fmla="*/ 1808328 h 4046561"/>
                  <a:gd name="connsiteX224" fmla="*/ 2225638 w 3692679"/>
                  <a:gd name="connsiteY224" fmla="*/ 1815305 h 4046561"/>
                  <a:gd name="connsiteX225" fmla="*/ 2150573 w 3692679"/>
                  <a:gd name="connsiteY225" fmla="*/ 1815305 h 4046561"/>
                  <a:gd name="connsiteX226" fmla="*/ 1979968 w 3692679"/>
                  <a:gd name="connsiteY226" fmla="*/ 1808480 h 4046561"/>
                  <a:gd name="connsiteX227" fmla="*/ 1918470 w 3692679"/>
                  <a:gd name="connsiteY227" fmla="*/ 1753737 h 4046561"/>
                  <a:gd name="connsiteX228" fmla="*/ 1877527 w 3692679"/>
                  <a:gd name="connsiteY228" fmla="*/ 1692322 h 4046561"/>
                  <a:gd name="connsiteX229" fmla="*/ 1863879 w 3692679"/>
                  <a:gd name="connsiteY229" fmla="*/ 1671851 h 4046561"/>
                  <a:gd name="connsiteX230" fmla="*/ 1822935 w 3692679"/>
                  <a:gd name="connsiteY230" fmla="*/ 1630907 h 4046561"/>
                  <a:gd name="connsiteX231" fmla="*/ 1775168 w 3692679"/>
                  <a:gd name="connsiteY231" fmla="*/ 1576316 h 4046561"/>
                  <a:gd name="connsiteX232" fmla="*/ 1720577 w 3692679"/>
                  <a:gd name="connsiteY232" fmla="*/ 1514901 h 4046561"/>
                  <a:gd name="connsiteX233" fmla="*/ 1679634 w 3692679"/>
                  <a:gd name="connsiteY233" fmla="*/ 1487606 h 4046561"/>
                  <a:gd name="connsiteX234" fmla="*/ 1618219 w 3692679"/>
                  <a:gd name="connsiteY234" fmla="*/ 1439839 h 4046561"/>
                  <a:gd name="connsiteX235" fmla="*/ 1577276 w 3692679"/>
                  <a:gd name="connsiteY235" fmla="*/ 1398895 h 4046561"/>
                  <a:gd name="connsiteX236" fmla="*/ 1536333 w 3692679"/>
                  <a:gd name="connsiteY236" fmla="*/ 1371600 h 4046561"/>
                  <a:gd name="connsiteX237" fmla="*/ 1488565 w 3692679"/>
                  <a:gd name="connsiteY237" fmla="*/ 1310185 h 4046561"/>
                  <a:gd name="connsiteX238" fmla="*/ 1468094 w 3692679"/>
                  <a:gd name="connsiteY238" fmla="*/ 1289713 h 4046561"/>
                  <a:gd name="connsiteX239" fmla="*/ 1447622 w 3692679"/>
                  <a:gd name="connsiteY239" fmla="*/ 1282889 h 4046561"/>
                  <a:gd name="connsiteX240" fmla="*/ 1420327 w 3692679"/>
                  <a:gd name="connsiteY240" fmla="*/ 1248770 h 4046561"/>
                  <a:gd name="connsiteX241" fmla="*/ 1393031 w 3692679"/>
                  <a:gd name="connsiteY241" fmla="*/ 1214651 h 4046561"/>
                  <a:gd name="connsiteX242" fmla="*/ 1379383 w 3692679"/>
                  <a:gd name="connsiteY242" fmla="*/ 1194179 h 4046561"/>
                  <a:gd name="connsiteX243" fmla="*/ 1338440 w 3692679"/>
                  <a:gd name="connsiteY243" fmla="*/ 1153236 h 4046561"/>
                  <a:gd name="connsiteX244" fmla="*/ 1304321 w 3692679"/>
                  <a:gd name="connsiteY244" fmla="*/ 1125940 h 4046561"/>
                  <a:gd name="connsiteX245" fmla="*/ 1290673 w 3692679"/>
                  <a:gd name="connsiteY245" fmla="*/ 1098645 h 4046561"/>
                  <a:gd name="connsiteX246" fmla="*/ 1270201 w 3692679"/>
                  <a:gd name="connsiteY246" fmla="*/ 1084997 h 4046561"/>
                  <a:gd name="connsiteX247" fmla="*/ 1242906 w 3692679"/>
                  <a:gd name="connsiteY247" fmla="*/ 1064525 h 4046561"/>
                  <a:gd name="connsiteX248" fmla="*/ 1297551 w 3692679"/>
                  <a:gd name="connsiteY248" fmla="*/ 873530 h 4046561"/>
                  <a:gd name="connsiteX249" fmla="*/ 1345320 w 3692679"/>
                  <a:gd name="connsiteY249" fmla="*/ 743866 h 4046561"/>
                  <a:gd name="connsiteX250" fmla="*/ 1331672 w 3692679"/>
                  <a:gd name="connsiteY250" fmla="*/ 696095 h 4046561"/>
                  <a:gd name="connsiteX251" fmla="*/ 1249782 w 3692679"/>
                  <a:gd name="connsiteY251" fmla="*/ 696095 h 4046561"/>
                  <a:gd name="connsiteX252" fmla="*/ 1113344 w 3692679"/>
                  <a:gd name="connsiteY252" fmla="*/ 621082 h 4046561"/>
                  <a:gd name="connsiteX253" fmla="*/ 949519 w 3692679"/>
                  <a:gd name="connsiteY253" fmla="*/ 545956 h 4046561"/>
                  <a:gd name="connsiteX254" fmla="*/ 846197 w 3692679"/>
                  <a:gd name="connsiteY254" fmla="*/ 484536 h 4046561"/>
                  <a:gd name="connsiteX255" fmla="*/ 772090 w 3692679"/>
                  <a:gd name="connsiteY255" fmla="*/ 450415 h 4046561"/>
                  <a:gd name="connsiteX256" fmla="*/ 717496 w 3692679"/>
                  <a:gd name="connsiteY256" fmla="*/ 429940 h 4046561"/>
                  <a:gd name="connsiteX257" fmla="*/ 662904 w 3692679"/>
                  <a:gd name="connsiteY257" fmla="*/ 388994 h 4046561"/>
                  <a:gd name="connsiteX258" fmla="*/ 642430 w 3692679"/>
                  <a:gd name="connsiteY258" fmla="*/ 375345 h 4046561"/>
                  <a:gd name="connsiteX259" fmla="*/ 574189 w 3692679"/>
                  <a:gd name="connsiteY259" fmla="*/ 368521 h 4046561"/>
                  <a:gd name="connsiteX260" fmla="*/ 560564 w 3692679"/>
                  <a:gd name="connsiteY260" fmla="*/ 354900 h 4046561"/>
                  <a:gd name="connsiteX261" fmla="*/ 669728 w 3692679"/>
                  <a:gd name="connsiteY261" fmla="*/ 163787 h 4046561"/>
                  <a:gd name="connsiteX262" fmla="*/ 642457 w 3692679"/>
                  <a:gd name="connsiteY262" fmla="*/ 109204 h 4046561"/>
                  <a:gd name="connsiteX263" fmla="*/ 581060 w 3692679"/>
                  <a:gd name="connsiteY263" fmla="*/ 68261 h 4046561"/>
                  <a:gd name="connsiteX264" fmla="*/ 512772 w 3692679"/>
                  <a:gd name="connsiteY264" fmla="*/ 34122 h 4046561"/>
                  <a:gd name="connsiteX265" fmla="*/ 451335 w 3692679"/>
                  <a:gd name="connsiteY265" fmla="*/ 27295 h 4046561"/>
                  <a:gd name="connsiteX266" fmla="*/ 444512 w 3692679"/>
                  <a:gd name="connsiteY266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280135 w 3692679"/>
                  <a:gd name="connsiteY90" fmla="*/ 2702257 h 4046561"/>
                  <a:gd name="connsiteX91" fmla="*/ 2321079 w 3692679"/>
                  <a:gd name="connsiteY91" fmla="*/ 2715904 h 4046561"/>
                  <a:gd name="connsiteX92" fmla="*/ 2362022 w 3692679"/>
                  <a:gd name="connsiteY92" fmla="*/ 2729552 h 4046561"/>
                  <a:gd name="connsiteX93" fmla="*/ 2382494 w 3692679"/>
                  <a:gd name="connsiteY93" fmla="*/ 2736376 h 4046561"/>
                  <a:gd name="connsiteX94" fmla="*/ 2402965 w 3692679"/>
                  <a:gd name="connsiteY94" fmla="*/ 2750024 h 4046561"/>
                  <a:gd name="connsiteX95" fmla="*/ 2423437 w 3692679"/>
                  <a:gd name="connsiteY95" fmla="*/ 2756848 h 4046561"/>
                  <a:gd name="connsiteX96" fmla="*/ 2464380 w 3692679"/>
                  <a:gd name="connsiteY96" fmla="*/ 2784143 h 4046561"/>
                  <a:gd name="connsiteX97" fmla="*/ 2525795 w 3692679"/>
                  <a:gd name="connsiteY97" fmla="*/ 2825086 h 4046561"/>
                  <a:gd name="connsiteX98" fmla="*/ 2546267 w 3692679"/>
                  <a:gd name="connsiteY98" fmla="*/ 2838734 h 4046561"/>
                  <a:gd name="connsiteX99" fmla="*/ 2573562 w 3692679"/>
                  <a:gd name="connsiteY99" fmla="*/ 2852382 h 4046561"/>
                  <a:gd name="connsiteX100" fmla="*/ 2614506 w 3692679"/>
                  <a:gd name="connsiteY100" fmla="*/ 2879677 h 4046561"/>
                  <a:gd name="connsiteX101" fmla="*/ 2634977 w 3692679"/>
                  <a:gd name="connsiteY101" fmla="*/ 2900149 h 4046561"/>
                  <a:gd name="connsiteX102" fmla="*/ 2655449 w 3692679"/>
                  <a:gd name="connsiteY102" fmla="*/ 2913797 h 4046561"/>
                  <a:gd name="connsiteX103" fmla="*/ 2662273 w 3692679"/>
                  <a:gd name="connsiteY103" fmla="*/ 2934268 h 4046561"/>
                  <a:gd name="connsiteX104" fmla="*/ 2675921 w 3692679"/>
                  <a:gd name="connsiteY104" fmla="*/ 2954740 h 4046561"/>
                  <a:gd name="connsiteX105" fmla="*/ 2696392 w 3692679"/>
                  <a:gd name="connsiteY105" fmla="*/ 2995683 h 4046561"/>
                  <a:gd name="connsiteX106" fmla="*/ 2703216 w 3692679"/>
                  <a:gd name="connsiteY106" fmla="*/ 3016155 h 4046561"/>
                  <a:gd name="connsiteX107" fmla="*/ 2723688 w 3692679"/>
                  <a:gd name="connsiteY107" fmla="*/ 3057098 h 4046561"/>
                  <a:gd name="connsiteX108" fmla="*/ 2716864 w 3692679"/>
                  <a:gd name="connsiteY108" fmla="*/ 3118513 h 4046561"/>
                  <a:gd name="connsiteX109" fmla="*/ 2703216 w 3692679"/>
                  <a:gd name="connsiteY109" fmla="*/ 3166280 h 4046561"/>
                  <a:gd name="connsiteX110" fmla="*/ 2696392 w 3692679"/>
                  <a:gd name="connsiteY110" fmla="*/ 3193576 h 4046561"/>
                  <a:gd name="connsiteX111" fmla="*/ 2682744 w 3692679"/>
                  <a:gd name="connsiteY111" fmla="*/ 3234519 h 4046561"/>
                  <a:gd name="connsiteX112" fmla="*/ 2669097 w 3692679"/>
                  <a:gd name="connsiteY112" fmla="*/ 3254991 h 4046561"/>
                  <a:gd name="connsiteX113" fmla="*/ 2662273 w 3692679"/>
                  <a:gd name="connsiteY113" fmla="*/ 3275463 h 4046561"/>
                  <a:gd name="connsiteX114" fmla="*/ 2641801 w 3692679"/>
                  <a:gd name="connsiteY114" fmla="*/ 3295934 h 4046561"/>
                  <a:gd name="connsiteX115" fmla="*/ 2594034 w 3692679"/>
                  <a:gd name="connsiteY115" fmla="*/ 3323230 h 4046561"/>
                  <a:gd name="connsiteX116" fmla="*/ 2634977 w 3692679"/>
                  <a:gd name="connsiteY116" fmla="*/ 3357349 h 4046561"/>
                  <a:gd name="connsiteX117" fmla="*/ 2655449 w 3692679"/>
                  <a:gd name="connsiteY117" fmla="*/ 3364173 h 4046561"/>
                  <a:gd name="connsiteX118" fmla="*/ 2675921 w 3692679"/>
                  <a:gd name="connsiteY118" fmla="*/ 3377821 h 4046561"/>
                  <a:gd name="connsiteX119" fmla="*/ 2696392 w 3692679"/>
                  <a:gd name="connsiteY119" fmla="*/ 3384645 h 4046561"/>
                  <a:gd name="connsiteX120" fmla="*/ 2757807 w 3692679"/>
                  <a:gd name="connsiteY120" fmla="*/ 3418764 h 4046561"/>
                  <a:gd name="connsiteX121" fmla="*/ 2778279 w 3692679"/>
                  <a:gd name="connsiteY121" fmla="*/ 3432412 h 4046561"/>
                  <a:gd name="connsiteX122" fmla="*/ 2798750 w 3692679"/>
                  <a:gd name="connsiteY122" fmla="*/ 3439236 h 4046561"/>
                  <a:gd name="connsiteX123" fmla="*/ 2839694 w 3692679"/>
                  <a:gd name="connsiteY123" fmla="*/ 3466531 h 4046561"/>
                  <a:gd name="connsiteX124" fmla="*/ 2880637 w 3692679"/>
                  <a:gd name="connsiteY124" fmla="*/ 3480179 h 4046561"/>
                  <a:gd name="connsiteX125" fmla="*/ 2921580 w 3692679"/>
                  <a:gd name="connsiteY125" fmla="*/ 3500651 h 4046561"/>
                  <a:gd name="connsiteX126" fmla="*/ 2989944 w 3692679"/>
                  <a:gd name="connsiteY126" fmla="*/ 3439525 h 4046561"/>
                  <a:gd name="connsiteX127" fmla="*/ 3064882 w 3692679"/>
                  <a:gd name="connsiteY127" fmla="*/ 3411940 h 4046561"/>
                  <a:gd name="connsiteX128" fmla="*/ 3071706 w 3692679"/>
                  <a:gd name="connsiteY128" fmla="*/ 3391468 h 4046561"/>
                  <a:gd name="connsiteX129" fmla="*/ 3092177 w 3692679"/>
                  <a:gd name="connsiteY129" fmla="*/ 3370997 h 4046561"/>
                  <a:gd name="connsiteX130" fmla="*/ 3105825 w 3692679"/>
                  <a:gd name="connsiteY130" fmla="*/ 3350525 h 4046561"/>
                  <a:gd name="connsiteX131" fmla="*/ 3119473 w 3692679"/>
                  <a:gd name="connsiteY131" fmla="*/ 3370997 h 4046561"/>
                  <a:gd name="connsiteX132" fmla="*/ 3126297 w 3692679"/>
                  <a:gd name="connsiteY132" fmla="*/ 3391468 h 4046561"/>
                  <a:gd name="connsiteX133" fmla="*/ 3167240 w 3692679"/>
                  <a:gd name="connsiteY133" fmla="*/ 3418764 h 4046561"/>
                  <a:gd name="connsiteX134" fmla="*/ 3187712 w 3692679"/>
                  <a:gd name="connsiteY134" fmla="*/ 3432412 h 4046561"/>
                  <a:gd name="connsiteX135" fmla="*/ 3228655 w 3692679"/>
                  <a:gd name="connsiteY135" fmla="*/ 3405116 h 4046561"/>
                  <a:gd name="connsiteX136" fmla="*/ 3242303 w 3692679"/>
                  <a:gd name="connsiteY136" fmla="*/ 3425588 h 4046561"/>
                  <a:gd name="connsiteX137" fmla="*/ 3283246 w 3692679"/>
                  <a:gd name="connsiteY137" fmla="*/ 3459707 h 4046561"/>
                  <a:gd name="connsiteX138" fmla="*/ 3310541 w 3692679"/>
                  <a:gd name="connsiteY138" fmla="*/ 3500651 h 4046561"/>
                  <a:gd name="connsiteX139" fmla="*/ 3296894 w 3692679"/>
                  <a:gd name="connsiteY139" fmla="*/ 3521122 h 4046561"/>
                  <a:gd name="connsiteX140" fmla="*/ 3283246 w 3692679"/>
                  <a:gd name="connsiteY140" fmla="*/ 3562066 h 4046561"/>
                  <a:gd name="connsiteX141" fmla="*/ 3269598 w 3692679"/>
                  <a:gd name="connsiteY141" fmla="*/ 3582537 h 4046561"/>
                  <a:gd name="connsiteX142" fmla="*/ 3262774 w 3692679"/>
                  <a:gd name="connsiteY142" fmla="*/ 3603009 h 4046561"/>
                  <a:gd name="connsiteX143" fmla="*/ 3290070 w 3692679"/>
                  <a:gd name="connsiteY143" fmla="*/ 3650776 h 4046561"/>
                  <a:gd name="connsiteX144" fmla="*/ 3310541 w 3692679"/>
                  <a:gd name="connsiteY144" fmla="*/ 3664424 h 4046561"/>
                  <a:gd name="connsiteX145" fmla="*/ 3351485 w 3692679"/>
                  <a:gd name="connsiteY145" fmla="*/ 3691719 h 4046561"/>
                  <a:gd name="connsiteX146" fmla="*/ 3371956 w 3692679"/>
                  <a:gd name="connsiteY146" fmla="*/ 3705367 h 4046561"/>
                  <a:gd name="connsiteX147" fmla="*/ 3378780 w 3692679"/>
                  <a:gd name="connsiteY147" fmla="*/ 3725839 h 4046561"/>
                  <a:gd name="connsiteX148" fmla="*/ 3392428 w 3692679"/>
                  <a:gd name="connsiteY148" fmla="*/ 3746310 h 4046561"/>
                  <a:gd name="connsiteX149" fmla="*/ 3412900 w 3692679"/>
                  <a:gd name="connsiteY149" fmla="*/ 3814549 h 4046561"/>
                  <a:gd name="connsiteX150" fmla="*/ 3426547 w 3692679"/>
                  <a:gd name="connsiteY150" fmla="*/ 3903260 h 4046561"/>
                  <a:gd name="connsiteX151" fmla="*/ 3460667 w 3692679"/>
                  <a:gd name="connsiteY151" fmla="*/ 3937379 h 4046561"/>
                  <a:gd name="connsiteX152" fmla="*/ 3501610 w 3692679"/>
                  <a:gd name="connsiteY152" fmla="*/ 3978322 h 4046561"/>
                  <a:gd name="connsiteX153" fmla="*/ 3542553 w 3692679"/>
                  <a:gd name="connsiteY153" fmla="*/ 4012442 h 4046561"/>
                  <a:gd name="connsiteX154" fmla="*/ 3583497 w 3692679"/>
                  <a:gd name="connsiteY154" fmla="*/ 4046561 h 4046561"/>
                  <a:gd name="connsiteX155" fmla="*/ 3603968 w 3692679"/>
                  <a:gd name="connsiteY155" fmla="*/ 4005618 h 4046561"/>
                  <a:gd name="connsiteX156" fmla="*/ 3590321 w 3692679"/>
                  <a:gd name="connsiteY156" fmla="*/ 3957851 h 4046561"/>
                  <a:gd name="connsiteX157" fmla="*/ 3576673 w 3692679"/>
                  <a:gd name="connsiteY157" fmla="*/ 3910083 h 4046561"/>
                  <a:gd name="connsiteX158" fmla="*/ 3563025 w 3692679"/>
                  <a:gd name="connsiteY158" fmla="*/ 3889612 h 4046561"/>
                  <a:gd name="connsiteX159" fmla="*/ 3535730 w 3692679"/>
                  <a:gd name="connsiteY159" fmla="*/ 3828197 h 4046561"/>
                  <a:gd name="connsiteX160" fmla="*/ 3515258 w 3692679"/>
                  <a:gd name="connsiteY160" fmla="*/ 3780430 h 4046561"/>
                  <a:gd name="connsiteX161" fmla="*/ 3501610 w 3692679"/>
                  <a:gd name="connsiteY161" fmla="*/ 3759958 h 4046561"/>
                  <a:gd name="connsiteX162" fmla="*/ 3487962 w 3692679"/>
                  <a:gd name="connsiteY162" fmla="*/ 3719015 h 4046561"/>
                  <a:gd name="connsiteX163" fmla="*/ 3474315 w 3692679"/>
                  <a:gd name="connsiteY163" fmla="*/ 3678071 h 4046561"/>
                  <a:gd name="connsiteX164" fmla="*/ 3467491 w 3692679"/>
                  <a:gd name="connsiteY164" fmla="*/ 3650776 h 4046561"/>
                  <a:gd name="connsiteX165" fmla="*/ 3447019 w 3692679"/>
                  <a:gd name="connsiteY165" fmla="*/ 3589361 h 4046561"/>
                  <a:gd name="connsiteX166" fmla="*/ 3433371 w 3692679"/>
                  <a:gd name="connsiteY166" fmla="*/ 3541594 h 4046561"/>
                  <a:gd name="connsiteX167" fmla="*/ 3419724 w 3692679"/>
                  <a:gd name="connsiteY167" fmla="*/ 3411940 h 4046561"/>
                  <a:gd name="connsiteX168" fmla="*/ 3426547 w 3692679"/>
                  <a:gd name="connsiteY168" fmla="*/ 3309582 h 4046561"/>
                  <a:gd name="connsiteX169" fmla="*/ 3433371 w 3692679"/>
                  <a:gd name="connsiteY169" fmla="*/ 3282286 h 4046561"/>
                  <a:gd name="connsiteX170" fmla="*/ 3447019 w 3692679"/>
                  <a:gd name="connsiteY170" fmla="*/ 3241343 h 4046561"/>
                  <a:gd name="connsiteX171" fmla="*/ 3453843 w 3692679"/>
                  <a:gd name="connsiteY171" fmla="*/ 3220871 h 4046561"/>
                  <a:gd name="connsiteX172" fmla="*/ 3467491 w 3692679"/>
                  <a:gd name="connsiteY172" fmla="*/ 3200400 h 4046561"/>
                  <a:gd name="connsiteX173" fmla="*/ 3481138 w 3692679"/>
                  <a:gd name="connsiteY173" fmla="*/ 3159457 h 4046561"/>
                  <a:gd name="connsiteX174" fmla="*/ 3494786 w 3692679"/>
                  <a:gd name="connsiteY174" fmla="*/ 3138985 h 4046561"/>
                  <a:gd name="connsiteX175" fmla="*/ 3508434 w 3692679"/>
                  <a:gd name="connsiteY175" fmla="*/ 3098042 h 4046561"/>
                  <a:gd name="connsiteX176" fmla="*/ 3522082 w 3692679"/>
                  <a:gd name="connsiteY176" fmla="*/ 3057098 h 4046561"/>
                  <a:gd name="connsiteX177" fmla="*/ 3528906 w 3692679"/>
                  <a:gd name="connsiteY177" fmla="*/ 3036627 h 4046561"/>
                  <a:gd name="connsiteX178" fmla="*/ 3535730 w 3692679"/>
                  <a:gd name="connsiteY178" fmla="*/ 3009331 h 4046561"/>
                  <a:gd name="connsiteX179" fmla="*/ 3549377 w 3692679"/>
                  <a:gd name="connsiteY179" fmla="*/ 2968388 h 4046561"/>
                  <a:gd name="connsiteX180" fmla="*/ 3576673 w 3692679"/>
                  <a:gd name="connsiteY180" fmla="*/ 2886501 h 4046561"/>
                  <a:gd name="connsiteX181" fmla="*/ 3590321 w 3692679"/>
                  <a:gd name="connsiteY181" fmla="*/ 2838734 h 4046561"/>
                  <a:gd name="connsiteX182" fmla="*/ 3603968 w 3692679"/>
                  <a:gd name="connsiteY182" fmla="*/ 2797791 h 4046561"/>
                  <a:gd name="connsiteX183" fmla="*/ 3610792 w 3692679"/>
                  <a:gd name="connsiteY183" fmla="*/ 2770495 h 4046561"/>
                  <a:gd name="connsiteX184" fmla="*/ 3624440 w 3692679"/>
                  <a:gd name="connsiteY184" fmla="*/ 2729552 h 4046561"/>
                  <a:gd name="connsiteX185" fmla="*/ 3631264 w 3692679"/>
                  <a:gd name="connsiteY185" fmla="*/ 2681785 h 4046561"/>
                  <a:gd name="connsiteX186" fmla="*/ 3638088 w 3692679"/>
                  <a:gd name="connsiteY186" fmla="*/ 2654489 h 4046561"/>
                  <a:gd name="connsiteX187" fmla="*/ 3644912 w 3692679"/>
                  <a:gd name="connsiteY187" fmla="*/ 2593074 h 4046561"/>
                  <a:gd name="connsiteX188" fmla="*/ 3658559 w 3692679"/>
                  <a:gd name="connsiteY188" fmla="*/ 2483892 h 4046561"/>
                  <a:gd name="connsiteX189" fmla="*/ 3665383 w 3692679"/>
                  <a:gd name="connsiteY189" fmla="*/ 2333767 h 4046561"/>
                  <a:gd name="connsiteX190" fmla="*/ 3672207 w 3692679"/>
                  <a:gd name="connsiteY190" fmla="*/ 2272352 h 4046561"/>
                  <a:gd name="connsiteX191" fmla="*/ 3692679 w 3692679"/>
                  <a:gd name="connsiteY191" fmla="*/ 1924334 h 4046561"/>
                  <a:gd name="connsiteX192" fmla="*/ 3685855 w 3692679"/>
                  <a:gd name="connsiteY192" fmla="*/ 1828800 h 4046561"/>
                  <a:gd name="connsiteX193" fmla="*/ 3665383 w 3692679"/>
                  <a:gd name="connsiteY193" fmla="*/ 1760561 h 4046561"/>
                  <a:gd name="connsiteX194" fmla="*/ 3658559 w 3692679"/>
                  <a:gd name="connsiteY194" fmla="*/ 1726442 h 4046561"/>
                  <a:gd name="connsiteX195" fmla="*/ 3651735 w 3692679"/>
                  <a:gd name="connsiteY195" fmla="*/ 1705970 h 4046561"/>
                  <a:gd name="connsiteX196" fmla="*/ 3644912 w 3692679"/>
                  <a:gd name="connsiteY196" fmla="*/ 1726442 h 4046561"/>
                  <a:gd name="connsiteX197" fmla="*/ 3631264 w 3692679"/>
                  <a:gd name="connsiteY197" fmla="*/ 1746913 h 4046561"/>
                  <a:gd name="connsiteX198" fmla="*/ 3597144 w 3692679"/>
                  <a:gd name="connsiteY198" fmla="*/ 1801504 h 4046561"/>
                  <a:gd name="connsiteX199" fmla="*/ 3590321 w 3692679"/>
                  <a:gd name="connsiteY199" fmla="*/ 1821976 h 4046561"/>
                  <a:gd name="connsiteX200" fmla="*/ 3549377 w 3692679"/>
                  <a:gd name="connsiteY200" fmla="*/ 1842448 h 4046561"/>
                  <a:gd name="connsiteX201" fmla="*/ 3501610 w 3692679"/>
                  <a:gd name="connsiteY201" fmla="*/ 1862919 h 4046561"/>
                  <a:gd name="connsiteX202" fmla="*/ 3378780 w 3692679"/>
                  <a:gd name="connsiteY202" fmla="*/ 1835624 h 4046561"/>
                  <a:gd name="connsiteX203" fmla="*/ 3303856 w 3692679"/>
                  <a:gd name="connsiteY203" fmla="*/ 1822129 h 4046561"/>
                  <a:gd name="connsiteX204" fmla="*/ 3310679 w 3692679"/>
                  <a:gd name="connsiteY204" fmla="*/ 1603747 h 4046561"/>
                  <a:gd name="connsiteX205" fmla="*/ 3324329 w 3692679"/>
                  <a:gd name="connsiteY205" fmla="*/ 1562800 h 4046561"/>
                  <a:gd name="connsiteX206" fmla="*/ 3331013 w 3692679"/>
                  <a:gd name="connsiteY206" fmla="*/ 1460310 h 4046561"/>
                  <a:gd name="connsiteX207" fmla="*/ 3303718 w 3692679"/>
                  <a:gd name="connsiteY207" fmla="*/ 1398895 h 4046561"/>
                  <a:gd name="connsiteX208" fmla="*/ 3296894 w 3692679"/>
                  <a:gd name="connsiteY208" fmla="*/ 1378424 h 4046561"/>
                  <a:gd name="connsiteX209" fmla="*/ 3290070 w 3692679"/>
                  <a:gd name="connsiteY209" fmla="*/ 1357952 h 4046561"/>
                  <a:gd name="connsiteX210" fmla="*/ 3071706 w 3692679"/>
                  <a:gd name="connsiteY210" fmla="*/ 1330657 h 4046561"/>
                  <a:gd name="connsiteX211" fmla="*/ 2846518 w 3692679"/>
                  <a:gd name="connsiteY211" fmla="*/ 1337480 h 4046561"/>
                  <a:gd name="connsiteX212" fmla="*/ 2826046 w 3692679"/>
                  <a:gd name="connsiteY212" fmla="*/ 1351128 h 4046561"/>
                  <a:gd name="connsiteX213" fmla="*/ 2812398 w 3692679"/>
                  <a:gd name="connsiteY213" fmla="*/ 1392071 h 4046561"/>
                  <a:gd name="connsiteX214" fmla="*/ 2805574 w 3692679"/>
                  <a:gd name="connsiteY214" fmla="*/ 1419367 h 4046561"/>
                  <a:gd name="connsiteX215" fmla="*/ 2791927 w 3692679"/>
                  <a:gd name="connsiteY215" fmla="*/ 1473958 h 4046561"/>
                  <a:gd name="connsiteX216" fmla="*/ 2785103 w 3692679"/>
                  <a:gd name="connsiteY216" fmla="*/ 1521725 h 4046561"/>
                  <a:gd name="connsiteX217" fmla="*/ 2791927 w 3692679"/>
                  <a:gd name="connsiteY217" fmla="*/ 1705970 h 4046561"/>
                  <a:gd name="connsiteX218" fmla="*/ 2805574 w 3692679"/>
                  <a:gd name="connsiteY218" fmla="*/ 1808328 h 4046561"/>
                  <a:gd name="connsiteX219" fmla="*/ 2798750 w 3692679"/>
                  <a:gd name="connsiteY219" fmla="*/ 1835624 h 4046561"/>
                  <a:gd name="connsiteX220" fmla="*/ 2737335 w 3692679"/>
                  <a:gd name="connsiteY220" fmla="*/ 1828800 h 4046561"/>
                  <a:gd name="connsiteX221" fmla="*/ 2614506 w 3692679"/>
                  <a:gd name="connsiteY221" fmla="*/ 1821976 h 4046561"/>
                  <a:gd name="connsiteX222" fmla="*/ 2348374 w 3692679"/>
                  <a:gd name="connsiteY222" fmla="*/ 1808328 h 4046561"/>
                  <a:gd name="connsiteX223" fmla="*/ 2225638 w 3692679"/>
                  <a:gd name="connsiteY223" fmla="*/ 1815305 h 4046561"/>
                  <a:gd name="connsiteX224" fmla="*/ 2150573 w 3692679"/>
                  <a:gd name="connsiteY224" fmla="*/ 1815305 h 4046561"/>
                  <a:gd name="connsiteX225" fmla="*/ 1979968 w 3692679"/>
                  <a:gd name="connsiteY225" fmla="*/ 1808480 h 4046561"/>
                  <a:gd name="connsiteX226" fmla="*/ 1918470 w 3692679"/>
                  <a:gd name="connsiteY226" fmla="*/ 1753737 h 4046561"/>
                  <a:gd name="connsiteX227" fmla="*/ 1877527 w 3692679"/>
                  <a:gd name="connsiteY227" fmla="*/ 1692322 h 4046561"/>
                  <a:gd name="connsiteX228" fmla="*/ 1863879 w 3692679"/>
                  <a:gd name="connsiteY228" fmla="*/ 1671851 h 4046561"/>
                  <a:gd name="connsiteX229" fmla="*/ 1822935 w 3692679"/>
                  <a:gd name="connsiteY229" fmla="*/ 1630907 h 4046561"/>
                  <a:gd name="connsiteX230" fmla="*/ 1775168 w 3692679"/>
                  <a:gd name="connsiteY230" fmla="*/ 1576316 h 4046561"/>
                  <a:gd name="connsiteX231" fmla="*/ 1720577 w 3692679"/>
                  <a:gd name="connsiteY231" fmla="*/ 1514901 h 4046561"/>
                  <a:gd name="connsiteX232" fmla="*/ 1679634 w 3692679"/>
                  <a:gd name="connsiteY232" fmla="*/ 1487606 h 4046561"/>
                  <a:gd name="connsiteX233" fmla="*/ 1618219 w 3692679"/>
                  <a:gd name="connsiteY233" fmla="*/ 1439839 h 4046561"/>
                  <a:gd name="connsiteX234" fmla="*/ 1577276 w 3692679"/>
                  <a:gd name="connsiteY234" fmla="*/ 1398895 h 4046561"/>
                  <a:gd name="connsiteX235" fmla="*/ 1536333 w 3692679"/>
                  <a:gd name="connsiteY235" fmla="*/ 1371600 h 4046561"/>
                  <a:gd name="connsiteX236" fmla="*/ 1488565 w 3692679"/>
                  <a:gd name="connsiteY236" fmla="*/ 1310185 h 4046561"/>
                  <a:gd name="connsiteX237" fmla="*/ 1468094 w 3692679"/>
                  <a:gd name="connsiteY237" fmla="*/ 1289713 h 4046561"/>
                  <a:gd name="connsiteX238" fmla="*/ 1447622 w 3692679"/>
                  <a:gd name="connsiteY238" fmla="*/ 1282889 h 4046561"/>
                  <a:gd name="connsiteX239" fmla="*/ 1420327 w 3692679"/>
                  <a:gd name="connsiteY239" fmla="*/ 1248770 h 4046561"/>
                  <a:gd name="connsiteX240" fmla="*/ 1393031 w 3692679"/>
                  <a:gd name="connsiteY240" fmla="*/ 1214651 h 4046561"/>
                  <a:gd name="connsiteX241" fmla="*/ 1379383 w 3692679"/>
                  <a:gd name="connsiteY241" fmla="*/ 1194179 h 4046561"/>
                  <a:gd name="connsiteX242" fmla="*/ 1338440 w 3692679"/>
                  <a:gd name="connsiteY242" fmla="*/ 1153236 h 4046561"/>
                  <a:gd name="connsiteX243" fmla="*/ 1304321 w 3692679"/>
                  <a:gd name="connsiteY243" fmla="*/ 1125940 h 4046561"/>
                  <a:gd name="connsiteX244" fmla="*/ 1290673 w 3692679"/>
                  <a:gd name="connsiteY244" fmla="*/ 1098645 h 4046561"/>
                  <a:gd name="connsiteX245" fmla="*/ 1270201 w 3692679"/>
                  <a:gd name="connsiteY245" fmla="*/ 1084997 h 4046561"/>
                  <a:gd name="connsiteX246" fmla="*/ 1242906 w 3692679"/>
                  <a:gd name="connsiteY246" fmla="*/ 1064525 h 4046561"/>
                  <a:gd name="connsiteX247" fmla="*/ 1297551 w 3692679"/>
                  <a:gd name="connsiteY247" fmla="*/ 873530 h 4046561"/>
                  <a:gd name="connsiteX248" fmla="*/ 1345320 w 3692679"/>
                  <a:gd name="connsiteY248" fmla="*/ 743866 h 4046561"/>
                  <a:gd name="connsiteX249" fmla="*/ 1331672 w 3692679"/>
                  <a:gd name="connsiteY249" fmla="*/ 696095 h 4046561"/>
                  <a:gd name="connsiteX250" fmla="*/ 1249782 w 3692679"/>
                  <a:gd name="connsiteY250" fmla="*/ 696095 h 4046561"/>
                  <a:gd name="connsiteX251" fmla="*/ 1113344 w 3692679"/>
                  <a:gd name="connsiteY251" fmla="*/ 621082 h 4046561"/>
                  <a:gd name="connsiteX252" fmla="*/ 949519 w 3692679"/>
                  <a:gd name="connsiteY252" fmla="*/ 545956 h 4046561"/>
                  <a:gd name="connsiteX253" fmla="*/ 846197 w 3692679"/>
                  <a:gd name="connsiteY253" fmla="*/ 484536 h 4046561"/>
                  <a:gd name="connsiteX254" fmla="*/ 772090 w 3692679"/>
                  <a:gd name="connsiteY254" fmla="*/ 450415 h 4046561"/>
                  <a:gd name="connsiteX255" fmla="*/ 717496 w 3692679"/>
                  <a:gd name="connsiteY255" fmla="*/ 429940 h 4046561"/>
                  <a:gd name="connsiteX256" fmla="*/ 662904 w 3692679"/>
                  <a:gd name="connsiteY256" fmla="*/ 388994 h 4046561"/>
                  <a:gd name="connsiteX257" fmla="*/ 642430 w 3692679"/>
                  <a:gd name="connsiteY257" fmla="*/ 375345 h 4046561"/>
                  <a:gd name="connsiteX258" fmla="*/ 574189 w 3692679"/>
                  <a:gd name="connsiteY258" fmla="*/ 368521 h 4046561"/>
                  <a:gd name="connsiteX259" fmla="*/ 560564 w 3692679"/>
                  <a:gd name="connsiteY259" fmla="*/ 354900 h 4046561"/>
                  <a:gd name="connsiteX260" fmla="*/ 669728 w 3692679"/>
                  <a:gd name="connsiteY260" fmla="*/ 163787 h 4046561"/>
                  <a:gd name="connsiteX261" fmla="*/ 642457 w 3692679"/>
                  <a:gd name="connsiteY261" fmla="*/ 109204 h 4046561"/>
                  <a:gd name="connsiteX262" fmla="*/ 581060 w 3692679"/>
                  <a:gd name="connsiteY262" fmla="*/ 68261 h 4046561"/>
                  <a:gd name="connsiteX263" fmla="*/ 512772 w 3692679"/>
                  <a:gd name="connsiteY263" fmla="*/ 34122 h 4046561"/>
                  <a:gd name="connsiteX264" fmla="*/ 451335 w 3692679"/>
                  <a:gd name="connsiteY264" fmla="*/ 27295 h 4046561"/>
                  <a:gd name="connsiteX265" fmla="*/ 444512 w 3692679"/>
                  <a:gd name="connsiteY265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280135 w 3692679"/>
                  <a:gd name="connsiteY90" fmla="*/ 2702257 h 4046561"/>
                  <a:gd name="connsiteX91" fmla="*/ 2321079 w 3692679"/>
                  <a:gd name="connsiteY91" fmla="*/ 2715904 h 4046561"/>
                  <a:gd name="connsiteX92" fmla="*/ 2362022 w 3692679"/>
                  <a:gd name="connsiteY92" fmla="*/ 2729552 h 4046561"/>
                  <a:gd name="connsiteX93" fmla="*/ 2382494 w 3692679"/>
                  <a:gd name="connsiteY93" fmla="*/ 2736376 h 4046561"/>
                  <a:gd name="connsiteX94" fmla="*/ 2402965 w 3692679"/>
                  <a:gd name="connsiteY94" fmla="*/ 2750024 h 4046561"/>
                  <a:gd name="connsiteX95" fmla="*/ 2423437 w 3692679"/>
                  <a:gd name="connsiteY95" fmla="*/ 2756848 h 4046561"/>
                  <a:gd name="connsiteX96" fmla="*/ 2464380 w 3692679"/>
                  <a:gd name="connsiteY96" fmla="*/ 2784143 h 4046561"/>
                  <a:gd name="connsiteX97" fmla="*/ 2525795 w 3692679"/>
                  <a:gd name="connsiteY97" fmla="*/ 2825086 h 4046561"/>
                  <a:gd name="connsiteX98" fmla="*/ 2546267 w 3692679"/>
                  <a:gd name="connsiteY98" fmla="*/ 2838734 h 4046561"/>
                  <a:gd name="connsiteX99" fmla="*/ 2573562 w 3692679"/>
                  <a:gd name="connsiteY99" fmla="*/ 2852382 h 4046561"/>
                  <a:gd name="connsiteX100" fmla="*/ 2614506 w 3692679"/>
                  <a:gd name="connsiteY100" fmla="*/ 2879677 h 4046561"/>
                  <a:gd name="connsiteX101" fmla="*/ 2634977 w 3692679"/>
                  <a:gd name="connsiteY101" fmla="*/ 2900149 h 4046561"/>
                  <a:gd name="connsiteX102" fmla="*/ 2655449 w 3692679"/>
                  <a:gd name="connsiteY102" fmla="*/ 2913797 h 4046561"/>
                  <a:gd name="connsiteX103" fmla="*/ 2662273 w 3692679"/>
                  <a:gd name="connsiteY103" fmla="*/ 2934268 h 4046561"/>
                  <a:gd name="connsiteX104" fmla="*/ 2675921 w 3692679"/>
                  <a:gd name="connsiteY104" fmla="*/ 2954740 h 4046561"/>
                  <a:gd name="connsiteX105" fmla="*/ 2696392 w 3692679"/>
                  <a:gd name="connsiteY105" fmla="*/ 2995683 h 4046561"/>
                  <a:gd name="connsiteX106" fmla="*/ 2703216 w 3692679"/>
                  <a:gd name="connsiteY106" fmla="*/ 3016155 h 4046561"/>
                  <a:gd name="connsiteX107" fmla="*/ 2723688 w 3692679"/>
                  <a:gd name="connsiteY107" fmla="*/ 3057098 h 4046561"/>
                  <a:gd name="connsiteX108" fmla="*/ 2716864 w 3692679"/>
                  <a:gd name="connsiteY108" fmla="*/ 3118513 h 4046561"/>
                  <a:gd name="connsiteX109" fmla="*/ 2703216 w 3692679"/>
                  <a:gd name="connsiteY109" fmla="*/ 3166280 h 4046561"/>
                  <a:gd name="connsiteX110" fmla="*/ 2696392 w 3692679"/>
                  <a:gd name="connsiteY110" fmla="*/ 3193576 h 4046561"/>
                  <a:gd name="connsiteX111" fmla="*/ 2682744 w 3692679"/>
                  <a:gd name="connsiteY111" fmla="*/ 3234519 h 4046561"/>
                  <a:gd name="connsiteX112" fmla="*/ 2669097 w 3692679"/>
                  <a:gd name="connsiteY112" fmla="*/ 3254991 h 4046561"/>
                  <a:gd name="connsiteX113" fmla="*/ 2662273 w 3692679"/>
                  <a:gd name="connsiteY113" fmla="*/ 3275463 h 4046561"/>
                  <a:gd name="connsiteX114" fmla="*/ 2641801 w 3692679"/>
                  <a:gd name="connsiteY114" fmla="*/ 3295934 h 4046561"/>
                  <a:gd name="connsiteX115" fmla="*/ 2594034 w 3692679"/>
                  <a:gd name="connsiteY115" fmla="*/ 3323230 h 4046561"/>
                  <a:gd name="connsiteX116" fmla="*/ 2634977 w 3692679"/>
                  <a:gd name="connsiteY116" fmla="*/ 3357349 h 4046561"/>
                  <a:gd name="connsiteX117" fmla="*/ 2655449 w 3692679"/>
                  <a:gd name="connsiteY117" fmla="*/ 3364173 h 4046561"/>
                  <a:gd name="connsiteX118" fmla="*/ 2675921 w 3692679"/>
                  <a:gd name="connsiteY118" fmla="*/ 3377821 h 4046561"/>
                  <a:gd name="connsiteX119" fmla="*/ 2696392 w 3692679"/>
                  <a:gd name="connsiteY119" fmla="*/ 3384645 h 4046561"/>
                  <a:gd name="connsiteX120" fmla="*/ 2757807 w 3692679"/>
                  <a:gd name="connsiteY120" fmla="*/ 3418764 h 4046561"/>
                  <a:gd name="connsiteX121" fmla="*/ 2778279 w 3692679"/>
                  <a:gd name="connsiteY121" fmla="*/ 3432412 h 4046561"/>
                  <a:gd name="connsiteX122" fmla="*/ 2798750 w 3692679"/>
                  <a:gd name="connsiteY122" fmla="*/ 3439236 h 4046561"/>
                  <a:gd name="connsiteX123" fmla="*/ 2839694 w 3692679"/>
                  <a:gd name="connsiteY123" fmla="*/ 3466531 h 4046561"/>
                  <a:gd name="connsiteX124" fmla="*/ 2880637 w 3692679"/>
                  <a:gd name="connsiteY124" fmla="*/ 3480179 h 4046561"/>
                  <a:gd name="connsiteX125" fmla="*/ 2921580 w 3692679"/>
                  <a:gd name="connsiteY125" fmla="*/ 3500651 h 4046561"/>
                  <a:gd name="connsiteX126" fmla="*/ 2989944 w 3692679"/>
                  <a:gd name="connsiteY126" fmla="*/ 3439525 h 4046561"/>
                  <a:gd name="connsiteX127" fmla="*/ 3064882 w 3692679"/>
                  <a:gd name="connsiteY127" fmla="*/ 3411940 h 4046561"/>
                  <a:gd name="connsiteX128" fmla="*/ 3092177 w 3692679"/>
                  <a:gd name="connsiteY128" fmla="*/ 3370997 h 4046561"/>
                  <a:gd name="connsiteX129" fmla="*/ 3105825 w 3692679"/>
                  <a:gd name="connsiteY129" fmla="*/ 3350525 h 4046561"/>
                  <a:gd name="connsiteX130" fmla="*/ 3119473 w 3692679"/>
                  <a:gd name="connsiteY130" fmla="*/ 3370997 h 4046561"/>
                  <a:gd name="connsiteX131" fmla="*/ 3126297 w 3692679"/>
                  <a:gd name="connsiteY131" fmla="*/ 3391468 h 4046561"/>
                  <a:gd name="connsiteX132" fmla="*/ 3167240 w 3692679"/>
                  <a:gd name="connsiteY132" fmla="*/ 3418764 h 4046561"/>
                  <a:gd name="connsiteX133" fmla="*/ 3187712 w 3692679"/>
                  <a:gd name="connsiteY133" fmla="*/ 3432412 h 4046561"/>
                  <a:gd name="connsiteX134" fmla="*/ 3228655 w 3692679"/>
                  <a:gd name="connsiteY134" fmla="*/ 3405116 h 4046561"/>
                  <a:gd name="connsiteX135" fmla="*/ 3242303 w 3692679"/>
                  <a:gd name="connsiteY135" fmla="*/ 3425588 h 4046561"/>
                  <a:gd name="connsiteX136" fmla="*/ 3283246 w 3692679"/>
                  <a:gd name="connsiteY136" fmla="*/ 3459707 h 4046561"/>
                  <a:gd name="connsiteX137" fmla="*/ 3310541 w 3692679"/>
                  <a:gd name="connsiteY137" fmla="*/ 3500651 h 4046561"/>
                  <a:gd name="connsiteX138" fmla="*/ 3296894 w 3692679"/>
                  <a:gd name="connsiteY138" fmla="*/ 3521122 h 4046561"/>
                  <a:gd name="connsiteX139" fmla="*/ 3283246 w 3692679"/>
                  <a:gd name="connsiteY139" fmla="*/ 3562066 h 4046561"/>
                  <a:gd name="connsiteX140" fmla="*/ 3269598 w 3692679"/>
                  <a:gd name="connsiteY140" fmla="*/ 3582537 h 4046561"/>
                  <a:gd name="connsiteX141" fmla="*/ 3262774 w 3692679"/>
                  <a:gd name="connsiteY141" fmla="*/ 3603009 h 4046561"/>
                  <a:gd name="connsiteX142" fmla="*/ 3290070 w 3692679"/>
                  <a:gd name="connsiteY142" fmla="*/ 3650776 h 4046561"/>
                  <a:gd name="connsiteX143" fmla="*/ 3310541 w 3692679"/>
                  <a:gd name="connsiteY143" fmla="*/ 3664424 h 4046561"/>
                  <a:gd name="connsiteX144" fmla="*/ 3351485 w 3692679"/>
                  <a:gd name="connsiteY144" fmla="*/ 3691719 h 4046561"/>
                  <a:gd name="connsiteX145" fmla="*/ 3371956 w 3692679"/>
                  <a:gd name="connsiteY145" fmla="*/ 3705367 h 4046561"/>
                  <a:gd name="connsiteX146" fmla="*/ 3378780 w 3692679"/>
                  <a:gd name="connsiteY146" fmla="*/ 3725839 h 4046561"/>
                  <a:gd name="connsiteX147" fmla="*/ 3392428 w 3692679"/>
                  <a:gd name="connsiteY147" fmla="*/ 3746310 h 4046561"/>
                  <a:gd name="connsiteX148" fmla="*/ 3412900 w 3692679"/>
                  <a:gd name="connsiteY148" fmla="*/ 3814549 h 4046561"/>
                  <a:gd name="connsiteX149" fmla="*/ 3426547 w 3692679"/>
                  <a:gd name="connsiteY149" fmla="*/ 3903260 h 4046561"/>
                  <a:gd name="connsiteX150" fmla="*/ 3460667 w 3692679"/>
                  <a:gd name="connsiteY150" fmla="*/ 3937379 h 4046561"/>
                  <a:gd name="connsiteX151" fmla="*/ 3501610 w 3692679"/>
                  <a:gd name="connsiteY151" fmla="*/ 3978322 h 4046561"/>
                  <a:gd name="connsiteX152" fmla="*/ 3542553 w 3692679"/>
                  <a:gd name="connsiteY152" fmla="*/ 4012442 h 4046561"/>
                  <a:gd name="connsiteX153" fmla="*/ 3583497 w 3692679"/>
                  <a:gd name="connsiteY153" fmla="*/ 4046561 h 4046561"/>
                  <a:gd name="connsiteX154" fmla="*/ 3603968 w 3692679"/>
                  <a:gd name="connsiteY154" fmla="*/ 4005618 h 4046561"/>
                  <a:gd name="connsiteX155" fmla="*/ 3590321 w 3692679"/>
                  <a:gd name="connsiteY155" fmla="*/ 3957851 h 4046561"/>
                  <a:gd name="connsiteX156" fmla="*/ 3576673 w 3692679"/>
                  <a:gd name="connsiteY156" fmla="*/ 3910083 h 4046561"/>
                  <a:gd name="connsiteX157" fmla="*/ 3563025 w 3692679"/>
                  <a:gd name="connsiteY157" fmla="*/ 3889612 h 4046561"/>
                  <a:gd name="connsiteX158" fmla="*/ 3535730 w 3692679"/>
                  <a:gd name="connsiteY158" fmla="*/ 3828197 h 4046561"/>
                  <a:gd name="connsiteX159" fmla="*/ 3515258 w 3692679"/>
                  <a:gd name="connsiteY159" fmla="*/ 3780430 h 4046561"/>
                  <a:gd name="connsiteX160" fmla="*/ 3501610 w 3692679"/>
                  <a:gd name="connsiteY160" fmla="*/ 3759958 h 4046561"/>
                  <a:gd name="connsiteX161" fmla="*/ 3487962 w 3692679"/>
                  <a:gd name="connsiteY161" fmla="*/ 3719015 h 4046561"/>
                  <a:gd name="connsiteX162" fmla="*/ 3474315 w 3692679"/>
                  <a:gd name="connsiteY162" fmla="*/ 3678071 h 4046561"/>
                  <a:gd name="connsiteX163" fmla="*/ 3467491 w 3692679"/>
                  <a:gd name="connsiteY163" fmla="*/ 3650776 h 4046561"/>
                  <a:gd name="connsiteX164" fmla="*/ 3447019 w 3692679"/>
                  <a:gd name="connsiteY164" fmla="*/ 3589361 h 4046561"/>
                  <a:gd name="connsiteX165" fmla="*/ 3433371 w 3692679"/>
                  <a:gd name="connsiteY165" fmla="*/ 3541594 h 4046561"/>
                  <a:gd name="connsiteX166" fmla="*/ 3419724 w 3692679"/>
                  <a:gd name="connsiteY166" fmla="*/ 3411940 h 4046561"/>
                  <a:gd name="connsiteX167" fmla="*/ 3426547 w 3692679"/>
                  <a:gd name="connsiteY167" fmla="*/ 3309582 h 4046561"/>
                  <a:gd name="connsiteX168" fmla="*/ 3433371 w 3692679"/>
                  <a:gd name="connsiteY168" fmla="*/ 3282286 h 4046561"/>
                  <a:gd name="connsiteX169" fmla="*/ 3447019 w 3692679"/>
                  <a:gd name="connsiteY169" fmla="*/ 3241343 h 4046561"/>
                  <a:gd name="connsiteX170" fmla="*/ 3453843 w 3692679"/>
                  <a:gd name="connsiteY170" fmla="*/ 3220871 h 4046561"/>
                  <a:gd name="connsiteX171" fmla="*/ 3467491 w 3692679"/>
                  <a:gd name="connsiteY171" fmla="*/ 3200400 h 4046561"/>
                  <a:gd name="connsiteX172" fmla="*/ 3481138 w 3692679"/>
                  <a:gd name="connsiteY172" fmla="*/ 3159457 h 4046561"/>
                  <a:gd name="connsiteX173" fmla="*/ 3494786 w 3692679"/>
                  <a:gd name="connsiteY173" fmla="*/ 3138985 h 4046561"/>
                  <a:gd name="connsiteX174" fmla="*/ 3508434 w 3692679"/>
                  <a:gd name="connsiteY174" fmla="*/ 3098042 h 4046561"/>
                  <a:gd name="connsiteX175" fmla="*/ 3522082 w 3692679"/>
                  <a:gd name="connsiteY175" fmla="*/ 3057098 h 4046561"/>
                  <a:gd name="connsiteX176" fmla="*/ 3528906 w 3692679"/>
                  <a:gd name="connsiteY176" fmla="*/ 3036627 h 4046561"/>
                  <a:gd name="connsiteX177" fmla="*/ 3535730 w 3692679"/>
                  <a:gd name="connsiteY177" fmla="*/ 3009331 h 4046561"/>
                  <a:gd name="connsiteX178" fmla="*/ 3549377 w 3692679"/>
                  <a:gd name="connsiteY178" fmla="*/ 2968388 h 4046561"/>
                  <a:gd name="connsiteX179" fmla="*/ 3576673 w 3692679"/>
                  <a:gd name="connsiteY179" fmla="*/ 2886501 h 4046561"/>
                  <a:gd name="connsiteX180" fmla="*/ 3590321 w 3692679"/>
                  <a:gd name="connsiteY180" fmla="*/ 2838734 h 4046561"/>
                  <a:gd name="connsiteX181" fmla="*/ 3603968 w 3692679"/>
                  <a:gd name="connsiteY181" fmla="*/ 2797791 h 4046561"/>
                  <a:gd name="connsiteX182" fmla="*/ 3610792 w 3692679"/>
                  <a:gd name="connsiteY182" fmla="*/ 2770495 h 4046561"/>
                  <a:gd name="connsiteX183" fmla="*/ 3624440 w 3692679"/>
                  <a:gd name="connsiteY183" fmla="*/ 2729552 h 4046561"/>
                  <a:gd name="connsiteX184" fmla="*/ 3631264 w 3692679"/>
                  <a:gd name="connsiteY184" fmla="*/ 2681785 h 4046561"/>
                  <a:gd name="connsiteX185" fmla="*/ 3638088 w 3692679"/>
                  <a:gd name="connsiteY185" fmla="*/ 2654489 h 4046561"/>
                  <a:gd name="connsiteX186" fmla="*/ 3644912 w 3692679"/>
                  <a:gd name="connsiteY186" fmla="*/ 2593074 h 4046561"/>
                  <a:gd name="connsiteX187" fmla="*/ 3658559 w 3692679"/>
                  <a:gd name="connsiteY187" fmla="*/ 2483892 h 4046561"/>
                  <a:gd name="connsiteX188" fmla="*/ 3665383 w 3692679"/>
                  <a:gd name="connsiteY188" fmla="*/ 2333767 h 4046561"/>
                  <a:gd name="connsiteX189" fmla="*/ 3672207 w 3692679"/>
                  <a:gd name="connsiteY189" fmla="*/ 2272352 h 4046561"/>
                  <a:gd name="connsiteX190" fmla="*/ 3692679 w 3692679"/>
                  <a:gd name="connsiteY190" fmla="*/ 1924334 h 4046561"/>
                  <a:gd name="connsiteX191" fmla="*/ 3685855 w 3692679"/>
                  <a:gd name="connsiteY191" fmla="*/ 1828800 h 4046561"/>
                  <a:gd name="connsiteX192" fmla="*/ 3665383 w 3692679"/>
                  <a:gd name="connsiteY192" fmla="*/ 1760561 h 4046561"/>
                  <a:gd name="connsiteX193" fmla="*/ 3658559 w 3692679"/>
                  <a:gd name="connsiteY193" fmla="*/ 1726442 h 4046561"/>
                  <a:gd name="connsiteX194" fmla="*/ 3651735 w 3692679"/>
                  <a:gd name="connsiteY194" fmla="*/ 1705970 h 4046561"/>
                  <a:gd name="connsiteX195" fmla="*/ 3644912 w 3692679"/>
                  <a:gd name="connsiteY195" fmla="*/ 1726442 h 4046561"/>
                  <a:gd name="connsiteX196" fmla="*/ 3631264 w 3692679"/>
                  <a:gd name="connsiteY196" fmla="*/ 1746913 h 4046561"/>
                  <a:gd name="connsiteX197" fmla="*/ 3597144 w 3692679"/>
                  <a:gd name="connsiteY197" fmla="*/ 1801504 h 4046561"/>
                  <a:gd name="connsiteX198" fmla="*/ 3590321 w 3692679"/>
                  <a:gd name="connsiteY198" fmla="*/ 1821976 h 4046561"/>
                  <a:gd name="connsiteX199" fmla="*/ 3549377 w 3692679"/>
                  <a:gd name="connsiteY199" fmla="*/ 1842448 h 4046561"/>
                  <a:gd name="connsiteX200" fmla="*/ 3501610 w 3692679"/>
                  <a:gd name="connsiteY200" fmla="*/ 1862919 h 4046561"/>
                  <a:gd name="connsiteX201" fmla="*/ 3378780 w 3692679"/>
                  <a:gd name="connsiteY201" fmla="*/ 1835624 h 4046561"/>
                  <a:gd name="connsiteX202" fmla="*/ 3303856 w 3692679"/>
                  <a:gd name="connsiteY202" fmla="*/ 1822129 h 4046561"/>
                  <a:gd name="connsiteX203" fmla="*/ 3310679 w 3692679"/>
                  <a:gd name="connsiteY203" fmla="*/ 1603747 h 4046561"/>
                  <a:gd name="connsiteX204" fmla="*/ 3324329 w 3692679"/>
                  <a:gd name="connsiteY204" fmla="*/ 1562800 h 4046561"/>
                  <a:gd name="connsiteX205" fmla="*/ 3331013 w 3692679"/>
                  <a:gd name="connsiteY205" fmla="*/ 1460310 h 4046561"/>
                  <a:gd name="connsiteX206" fmla="*/ 3303718 w 3692679"/>
                  <a:gd name="connsiteY206" fmla="*/ 1398895 h 4046561"/>
                  <a:gd name="connsiteX207" fmla="*/ 3296894 w 3692679"/>
                  <a:gd name="connsiteY207" fmla="*/ 1378424 h 4046561"/>
                  <a:gd name="connsiteX208" fmla="*/ 3290070 w 3692679"/>
                  <a:gd name="connsiteY208" fmla="*/ 1357952 h 4046561"/>
                  <a:gd name="connsiteX209" fmla="*/ 3071706 w 3692679"/>
                  <a:gd name="connsiteY209" fmla="*/ 1330657 h 4046561"/>
                  <a:gd name="connsiteX210" fmla="*/ 2846518 w 3692679"/>
                  <a:gd name="connsiteY210" fmla="*/ 1337480 h 4046561"/>
                  <a:gd name="connsiteX211" fmla="*/ 2826046 w 3692679"/>
                  <a:gd name="connsiteY211" fmla="*/ 1351128 h 4046561"/>
                  <a:gd name="connsiteX212" fmla="*/ 2812398 w 3692679"/>
                  <a:gd name="connsiteY212" fmla="*/ 1392071 h 4046561"/>
                  <a:gd name="connsiteX213" fmla="*/ 2805574 w 3692679"/>
                  <a:gd name="connsiteY213" fmla="*/ 1419367 h 4046561"/>
                  <a:gd name="connsiteX214" fmla="*/ 2791927 w 3692679"/>
                  <a:gd name="connsiteY214" fmla="*/ 1473958 h 4046561"/>
                  <a:gd name="connsiteX215" fmla="*/ 2785103 w 3692679"/>
                  <a:gd name="connsiteY215" fmla="*/ 1521725 h 4046561"/>
                  <a:gd name="connsiteX216" fmla="*/ 2791927 w 3692679"/>
                  <a:gd name="connsiteY216" fmla="*/ 1705970 h 4046561"/>
                  <a:gd name="connsiteX217" fmla="*/ 2805574 w 3692679"/>
                  <a:gd name="connsiteY217" fmla="*/ 1808328 h 4046561"/>
                  <a:gd name="connsiteX218" fmla="*/ 2798750 w 3692679"/>
                  <a:gd name="connsiteY218" fmla="*/ 1835624 h 4046561"/>
                  <a:gd name="connsiteX219" fmla="*/ 2737335 w 3692679"/>
                  <a:gd name="connsiteY219" fmla="*/ 1828800 h 4046561"/>
                  <a:gd name="connsiteX220" fmla="*/ 2614506 w 3692679"/>
                  <a:gd name="connsiteY220" fmla="*/ 1821976 h 4046561"/>
                  <a:gd name="connsiteX221" fmla="*/ 2348374 w 3692679"/>
                  <a:gd name="connsiteY221" fmla="*/ 1808328 h 4046561"/>
                  <a:gd name="connsiteX222" fmla="*/ 2225638 w 3692679"/>
                  <a:gd name="connsiteY222" fmla="*/ 1815305 h 4046561"/>
                  <a:gd name="connsiteX223" fmla="*/ 2150573 w 3692679"/>
                  <a:gd name="connsiteY223" fmla="*/ 1815305 h 4046561"/>
                  <a:gd name="connsiteX224" fmla="*/ 1979968 w 3692679"/>
                  <a:gd name="connsiteY224" fmla="*/ 1808480 h 4046561"/>
                  <a:gd name="connsiteX225" fmla="*/ 1918470 w 3692679"/>
                  <a:gd name="connsiteY225" fmla="*/ 1753737 h 4046561"/>
                  <a:gd name="connsiteX226" fmla="*/ 1877527 w 3692679"/>
                  <a:gd name="connsiteY226" fmla="*/ 1692322 h 4046561"/>
                  <a:gd name="connsiteX227" fmla="*/ 1863879 w 3692679"/>
                  <a:gd name="connsiteY227" fmla="*/ 1671851 h 4046561"/>
                  <a:gd name="connsiteX228" fmla="*/ 1822935 w 3692679"/>
                  <a:gd name="connsiteY228" fmla="*/ 1630907 h 4046561"/>
                  <a:gd name="connsiteX229" fmla="*/ 1775168 w 3692679"/>
                  <a:gd name="connsiteY229" fmla="*/ 1576316 h 4046561"/>
                  <a:gd name="connsiteX230" fmla="*/ 1720577 w 3692679"/>
                  <a:gd name="connsiteY230" fmla="*/ 1514901 h 4046561"/>
                  <a:gd name="connsiteX231" fmla="*/ 1679634 w 3692679"/>
                  <a:gd name="connsiteY231" fmla="*/ 1487606 h 4046561"/>
                  <a:gd name="connsiteX232" fmla="*/ 1618219 w 3692679"/>
                  <a:gd name="connsiteY232" fmla="*/ 1439839 h 4046561"/>
                  <a:gd name="connsiteX233" fmla="*/ 1577276 w 3692679"/>
                  <a:gd name="connsiteY233" fmla="*/ 1398895 h 4046561"/>
                  <a:gd name="connsiteX234" fmla="*/ 1536333 w 3692679"/>
                  <a:gd name="connsiteY234" fmla="*/ 1371600 h 4046561"/>
                  <a:gd name="connsiteX235" fmla="*/ 1488565 w 3692679"/>
                  <a:gd name="connsiteY235" fmla="*/ 1310185 h 4046561"/>
                  <a:gd name="connsiteX236" fmla="*/ 1468094 w 3692679"/>
                  <a:gd name="connsiteY236" fmla="*/ 1289713 h 4046561"/>
                  <a:gd name="connsiteX237" fmla="*/ 1447622 w 3692679"/>
                  <a:gd name="connsiteY237" fmla="*/ 1282889 h 4046561"/>
                  <a:gd name="connsiteX238" fmla="*/ 1420327 w 3692679"/>
                  <a:gd name="connsiteY238" fmla="*/ 1248770 h 4046561"/>
                  <a:gd name="connsiteX239" fmla="*/ 1393031 w 3692679"/>
                  <a:gd name="connsiteY239" fmla="*/ 1214651 h 4046561"/>
                  <a:gd name="connsiteX240" fmla="*/ 1379383 w 3692679"/>
                  <a:gd name="connsiteY240" fmla="*/ 1194179 h 4046561"/>
                  <a:gd name="connsiteX241" fmla="*/ 1338440 w 3692679"/>
                  <a:gd name="connsiteY241" fmla="*/ 1153236 h 4046561"/>
                  <a:gd name="connsiteX242" fmla="*/ 1304321 w 3692679"/>
                  <a:gd name="connsiteY242" fmla="*/ 1125940 h 4046561"/>
                  <a:gd name="connsiteX243" fmla="*/ 1290673 w 3692679"/>
                  <a:gd name="connsiteY243" fmla="*/ 1098645 h 4046561"/>
                  <a:gd name="connsiteX244" fmla="*/ 1270201 w 3692679"/>
                  <a:gd name="connsiteY244" fmla="*/ 1084997 h 4046561"/>
                  <a:gd name="connsiteX245" fmla="*/ 1242906 w 3692679"/>
                  <a:gd name="connsiteY245" fmla="*/ 1064525 h 4046561"/>
                  <a:gd name="connsiteX246" fmla="*/ 1297551 w 3692679"/>
                  <a:gd name="connsiteY246" fmla="*/ 873530 h 4046561"/>
                  <a:gd name="connsiteX247" fmla="*/ 1345320 w 3692679"/>
                  <a:gd name="connsiteY247" fmla="*/ 743866 h 4046561"/>
                  <a:gd name="connsiteX248" fmla="*/ 1331672 w 3692679"/>
                  <a:gd name="connsiteY248" fmla="*/ 696095 h 4046561"/>
                  <a:gd name="connsiteX249" fmla="*/ 1249782 w 3692679"/>
                  <a:gd name="connsiteY249" fmla="*/ 696095 h 4046561"/>
                  <a:gd name="connsiteX250" fmla="*/ 1113344 w 3692679"/>
                  <a:gd name="connsiteY250" fmla="*/ 621082 h 4046561"/>
                  <a:gd name="connsiteX251" fmla="*/ 949519 w 3692679"/>
                  <a:gd name="connsiteY251" fmla="*/ 545956 h 4046561"/>
                  <a:gd name="connsiteX252" fmla="*/ 846197 w 3692679"/>
                  <a:gd name="connsiteY252" fmla="*/ 484536 h 4046561"/>
                  <a:gd name="connsiteX253" fmla="*/ 772090 w 3692679"/>
                  <a:gd name="connsiteY253" fmla="*/ 450415 h 4046561"/>
                  <a:gd name="connsiteX254" fmla="*/ 717496 w 3692679"/>
                  <a:gd name="connsiteY254" fmla="*/ 429940 h 4046561"/>
                  <a:gd name="connsiteX255" fmla="*/ 662904 w 3692679"/>
                  <a:gd name="connsiteY255" fmla="*/ 388994 h 4046561"/>
                  <a:gd name="connsiteX256" fmla="*/ 642430 w 3692679"/>
                  <a:gd name="connsiteY256" fmla="*/ 375345 h 4046561"/>
                  <a:gd name="connsiteX257" fmla="*/ 574189 w 3692679"/>
                  <a:gd name="connsiteY257" fmla="*/ 368521 h 4046561"/>
                  <a:gd name="connsiteX258" fmla="*/ 560564 w 3692679"/>
                  <a:gd name="connsiteY258" fmla="*/ 354900 h 4046561"/>
                  <a:gd name="connsiteX259" fmla="*/ 669728 w 3692679"/>
                  <a:gd name="connsiteY259" fmla="*/ 163787 h 4046561"/>
                  <a:gd name="connsiteX260" fmla="*/ 642457 w 3692679"/>
                  <a:gd name="connsiteY260" fmla="*/ 109204 h 4046561"/>
                  <a:gd name="connsiteX261" fmla="*/ 581060 w 3692679"/>
                  <a:gd name="connsiteY261" fmla="*/ 68261 h 4046561"/>
                  <a:gd name="connsiteX262" fmla="*/ 512772 w 3692679"/>
                  <a:gd name="connsiteY262" fmla="*/ 34122 h 4046561"/>
                  <a:gd name="connsiteX263" fmla="*/ 451335 w 3692679"/>
                  <a:gd name="connsiteY263" fmla="*/ 27295 h 4046561"/>
                  <a:gd name="connsiteX264" fmla="*/ 444512 w 3692679"/>
                  <a:gd name="connsiteY264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280135 w 3692679"/>
                  <a:gd name="connsiteY90" fmla="*/ 2702257 h 4046561"/>
                  <a:gd name="connsiteX91" fmla="*/ 2321079 w 3692679"/>
                  <a:gd name="connsiteY91" fmla="*/ 2715904 h 4046561"/>
                  <a:gd name="connsiteX92" fmla="*/ 2362022 w 3692679"/>
                  <a:gd name="connsiteY92" fmla="*/ 2729552 h 4046561"/>
                  <a:gd name="connsiteX93" fmla="*/ 2382494 w 3692679"/>
                  <a:gd name="connsiteY93" fmla="*/ 2736376 h 4046561"/>
                  <a:gd name="connsiteX94" fmla="*/ 2402965 w 3692679"/>
                  <a:gd name="connsiteY94" fmla="*/ 2750024 h 4046561"/>
                  <a:gd name="connsiteX95" fmla="*/ 2423437 w 3692679"/>
                  <a:gd name="connsiteY95" fmla="*/ 2756848 h 4046561"/>
                  <a:gd name="connsiteX96" fmla="*/ 2464380 w 3692679"/>
                  <a:gd name="connsiteY96" fmla="*/ 2784143 h 4046561"/>
                  <a:gd name="connsiteX97" fmla="*/ 2525795 w 3692679"/>
                  <a:gd name="connsiteY97" fmla="*/ 2825086 h 4046561"/>
                  <a:gd name="connsiteX98" fmla="*/ 2546267 w 3692679"/>
                  <a:gd name="connsiteY98" fmla="*/ 2838734 h 4046561"/>
                  <a:gd name="connsiteX99" fmla="*/ 2573562 w 3692679"/>
                  <a:gd name="connsiteY99" fmla="*/ 2852382 h 4046561"/>
                  <a:gd name="connsiteX100" fmla="*/ 2614506 w 3692679"/>
                  <a:gd name="connsiteY100" fmla="*/ 2879677 h 4046561"/>
                  <a:gd name="connsiteX101" fmla="*/ 2634977 w 3692679"/>
                  <a:gd name="connsiteY101" fmla="*/ 2900149 h 4046561"/>
                  <a:gd name="connsiteX102" fmla="*/ 2655449 w 3692679"/>
                  <a:gd name="connsiteY102" fmla="*/ 2913797 h 4046561"/>
                  <a:gd name="connsiteX103" fmla="*/ 2662273 w 3692679"/>
                  <a:gd name="connsiteY103" fmla="*/ 2934268 h 4046561"/>
                  <a:gd name="connsiteX104" fmla="*/ 2675921 w 3692679"/>
                  <a:gd name="connsiteY104" fmla="*/ 2954740 h 4046561"/>
                  <a:gd name="connsiteX105" fmla="*/ 2696392 w 3692679"/>
                  <a:gd name="connsiteY105" fmla="*/ 2995683 h 4046561"/>
                  <a:gd name="connsiteX106" fmla="*/ 2703216 w 3692679"/>
                  <a:gd name="connsiteY106" fmla="*/ 3016155 h 4046561"/>
                  <a:gd name="connsiteX107" fmla="*/ 2723688 w 3692679"/>
                  <a:gd name="connsiteY107" fmla="*/ 3057098 h 4046561"/>
                  <a:gd name="connsiteX108" fmla="*/ 2716864 w 3692679"/>
                  <a:gd name="connsiteY108" fmla="*/ 3118513 h 4046561"/>
                  <a:gd name="connsiteX109" fmla="*/ 2703216 w 3692679"/>
                  <a:gd name="connsiteY109" fmla="*/ 3166280 h 4046561"/>
                  <a:gd name="connsiteX110" fmla="*/ 2696392 w 3692679"/>
                  <a:gd name="connsiteY110" fmla="*/ 3193576 h 4046561"/>
                  <a:gd name="connsiteX111" fmla="*/ 2682744 w 3692679"/>
                  <a:gd name="connsiteY111" fmla="*/ 3234519 h 4046561"/>
                  <a:gd name="connsiteX112" fmla="*/ 2669097 w 3692679"/>
                  <a:gd name="connsiteY112" fmla="*/ 3254991 h 4046561"/>
                  <a:gd name="connsiteX113" fmla="*/ 2662273 w 3692679"/>
                  <a:gd name="connsiteY113" fmla="*/ 3275463 h 4046561"/>
                  <a:gd name="connsiteX114" fmla="*/ 2641801 w 3692679"/>
                  <a:gd name="connsiteY114" fmla="*/ 3295934 h 4046561"/>
                  <a:gd name="connsiteX115" fmla="*/ 2594034 w 3692679"/>
                  <a:gd name="connsiteY115" fmla="*/ 3323230 h 4046561"/>
                  <a:gd name="connsiteX116" fmla="*/ 2634977 w 3692679"/>
                  <a:gd name="connsiteY116" fmla="*/ 3357349 h 4046561"/>
                  <a:gd name="connsiteX117" fmla="*/ 2655449 w 3692679"/>
                  <a:gd name="connsiteY117" fmla="*/ 3364173 h 4046561"/>
                  <a:gd name="connsiteX118" fmla="*/ 2675921 w 3692679"/>
                  <a:gd name="connsiteY118" fmla="*/ 3377821 h 4046561"/>
                  <a:gd name="connsiteX119" fmla="*/ 2696392 w 3692679"/>
                  <a:gd name="connsiteY119" fmla="*/ 3384645 h 4046561"/>
                  <a:gd name="connsiteX120" fmla="*/ 2757807 w 3692679"/>
                  <a:gd name="connsiteY120" fmla="*/ 3418764 h 4046561"/>
                  <a:gd name="connsiteX121" fmla="*/ 2778279 w 3692679"/>
                  <a:gd name="connsiteY121" fmla="*/ 3432412 h 4046561"/>
                  <a:gd name="connsiteX122" fmla="*/ 2798750 w 3692679"/>
                  <a:gd name="connsiteY122" fmla="*/ 3439236 h 4046561"/>
                  <a:gd name="connsiteX123" fmla="*/ 2839694 w 3692679"/>
                  <a:gd name="connsiteY123" fmla="*/ 3466531 h 4046561"/>
                  <a:gd name="connsiteX124" fmla="*/ 2880637 w 3692679"/>
                  <a:gd name="connsiteY124" fmla="*/ 3480179 h 4046561"/>
                  <a:gd name="connsiteX125" fmla="*/ 2921580 w 3692679"/>
                  <a:gd name="connsiteY125" fmla="*/ 3500651 h 4046561"/>
                  <a:gd name="connsiteX126" fmla="*/ 2989944 w 3692679"/>
                  <a:gd name="connsiteY126" fmla="*/ 3439525 h 4046561"/>
                  <a:gd name="connsiteX127" fmla="*/ 3092177 w 3692679"/>
                  <a:gd name="connsiteY127" fmla="*/ 3370997 h 4046561"/>
                  <a:gd name="connsiteX128" fmla="*/ 3105825 w 3692679"/>
                  <a:gd name="connsiteY128" fmla="*/ 3350525 h 4046561"/>
                  <a:gd name="connsiteX129" fmla="*/ 3119473 w 3692679"/>
                  <a:gd name="connsiteY129" fmla="*/ 3370997 h 4046561"/>
                  <a:gd name="connsiteX130" fmla="*/ 3126297 w 3692679"/>
                  <a:gd name="connsiteY130" fmla="*/ 3391468 h 4046561"/>
                  <a:gd name="connsiteX131" fmla="*/ 3167240 w 3692679"/>
                  <a:gd name="connsiteY131" fmla="*/ 3418764 h 4046561"/>
                  <a:gd name="connsiteX132" fmla="*/ 3187712 w 3692679"/>
                  <a:gd name="connsiteY132" fmla="*/ 3432412 h 4046561"/>
                  <a:gd name="connsiteX133" fmla="*/ 3228655 w 3692679"/>
                  <a:gd name="connsiteY133" fmla="*/ 3405116 h 4046561"/>
                  <a:gd name="connsiteX134" fmla="*/ 3242303 w 3692679"/>
                  <a:gd name="connsiteY134" fmla="*/ 3425588 h 4046561"/>
                  <a:gd name="connsiteX135" fmla="*/ 3283246 w 3692679"/>
                  <a:gd name="connsiteY135" fmla="*/ 3459707 h 4046561"/>
                  <a:gd name="connsiteX136" fmla="*/ 3310541 w 3692679"/>
                  <a:gd name="connsiteY136" fmla="*/ 3500651 h 4046561"/>
                  <a:gd name="connsiteX137" fmla="*/ 3296894 w 3692679"/>
                  <a:gd name="connsiteY137" fmla="*/ 3521122 h 4046561"/>
                  <a:gd name="connsiteX138" fmla="*/ 3283246 w 3692679"/>
                  <a:gd name="connsiteY138" fmla="*/ 3562066 h 4046561"/>
                  <a:gd name="connsiteX139" fmla="*/ 3269598 w 3692679"/>
                  <a:gd name="connsiteY139" fmla="*/ 3582537 h 4046561"/>
                  <a:gd name="connsiteX140" fmla="*/ 3262774 w 3692679"/>
                  <a:gd name="connsiteY140" fmla="*/ 3603009 h 4046561"/>
                  <a:gd name="connsiteX141" fmla="*/ 3290070 w 3692679"/>
                  <a:gd name="connsiteY141" fmla="*/ 3650776 h 4046561"/>
                  <a:gd name="connsiteX142" fmla="*/ 3310541 w 3692679"/>
                  <a:gd name="connsiteY142" fmla="*/ 3664424 h 4046561"/>
                  <a:gd name="connsiteX143" fmla="*/ 3351485 w 3692679"/>
                  <a:gd name="connsiteY143" fmla="*/ 3691719 h 4046561"/>
                  <a:gd name="connsiteX144" fmla="*/ 3371956 w 3692679"/>
                  <a:gd name="connsiteY144" fmla="*/ 3705367 h 4046561"/>
                  <a:gd name="connsiteX145" fmla="*/ 3378780 w 3692679"/>
                  <a:gd name="connsiteY145" fmla="*/ 3725839 h 4046561"/>
                  <a:gd name="connsiteX146" fmla="*/ 3392428 w 3692679"/>
                  <a:gd name="connsiteY146" fmla="*/ 3746310 h 4046561"/>
                  <a:gd name="connsiteX147" fmla="*/ 3412900 w 3692679"/>
                  <a:gd name="connsiteY147" fmla="*/ 3814549 h 4046561"/>
                  <a:gd name="connsiteX148" fmla="*/ 3426547 w 3692679"/>
                  <a:gd name="connsiteY148" fmla="*/ 3903260 h 4046561"/>
                  <a:gd name="connsiteX149" fmla="*/ 3460667 w 3692679"/>
                  <a:gd name="connsiteY149" fmla="*/ 3937379 h 4046561"/>
                  <a:gd name="connsiteX150" fmla="*/ 3501610 w 3692679"/>
                  <a:gd name="connsiteY150" fmla="*/ 3978322 h 4046561"/>
                  <a:gd name="connsiteX151" fmla="*/ 3542553 w 3692679"/>
                  <a:gd name="connsiteY151" fmla="*/ 4012442 h 4046561"/>
                  <a:gd name="connsiteX152" fmla="*/ 3583497 w 3692679"/>
                  <a:gd name="connsiteY152" fmla="*/ 4046561 h 4046561"/>
                  <a:gd name="connsiteX153" fmla="*/ 3603968 w 3692679"/>
                  <a:gd name="connsiteY153" fmla="*/ 4005618 h 4046561"/>
                  <a:gd name="connsiteX154" fmla="*/ 3590321 w 3692679"/>
                  <a:gd name="connsiteY154" fmla="*/ 3957851 h 4046561"/>
                  <a:gd name="connsiteX155" fmla="*/ 3576673 w 3692679"/>
                  <a:gd name="connsiteY155" fmla="*/ 3910083 h 4046561"/>
                  <a:gd name="connsiteX156" fmla="*/ 3563025 w 3692679"/>
                  <a:gd name="connsiteY156" fmla="*/ 3889612 h 4046561"/>
                  <a:gd name="connsiteX157" fmla="*/ 3535730 w 3692679"/>
                  <a:gd name="connsiteY157" fmla="*/ 3828197 h 4046561"/>
                  <a:gd name="connsiteX158" fmla="*/ 3515258 w 3692679"/>
                  <a:gd name="connsiteY158" fmla="*/ 3780430 h 4046561"/>
                  <a:gd name="connsiteX159" fmla="*/ 3501610 w 3692679"/>
                  <a:gd name="connsiteY159" fmla="*/ 3759958 h 4046561"/>
                  <a:gd name="connsiteX160" fmla="*/ 3487962 w 3692679"/>
                  <a:gd name="connsiteY160" fmla="*/ 3719015 h 4046561"/>
                  <a:gd name="connsiteX161" fmla="*/ 3474315 w 3692679"/>
                  <a:gd name="connsiteY161" fmla="*/ 3678071 h 4046561"/>
                  <a:gd name="connsiteX162" fmla="*/ 3467491 w 3692679"/>
                  <a:gd name="connsiteY162" fmla="*/ 3650776 h 4046561"/>
                  <a:gd name="connsiteX163" fmla="*/ 3447019 w 3692679"/>
                  <a:gd name="connsiteY163" fmla="*/ 3589361 h 4046561"/>
                  <a:gd name="connsiteX164" fmla="*/ 3433371 w 3692679"/>
                  <a:gd name="connsiteY164" fmla="*/ 3541594 h 4046561"/>
                  <a:gd name="connsiteX165" fmla="*/ 3419724 w 3692679"/>
                  <a:gd name="connsiteY165" fmla="*/ 3411940 h 4046561"/>
                  <a:gd name="connsiteX166" fmla="*/ 3426547 w 3692679"/>
                  <a:gd name="connsiteY166" fmla="*/ 3309582 h 4046561"/>
                  <a:gd name="connsiteX167" fmla="*/ 3433371 w 3692679"/>
                  <a:gd name="connsiteY167" fmla="*/ 3282286 h 4046561"/>
                  <a:gd name="connsiteX168" fmla="*/ 3447019 w 3692679"/>
                  <a:gd name="connsiteY168" fmla="*/ 3241343 h 4046561"/>
                  <a:gd name="connsiteX169" fmla="*/ 3453843 w 3692679"/>
                  <a:gd name="connsiteY169" fmla="*/ 3220871 h 4046561"/>
                  <a:gd name="connsiteX170" fmla="*/ 3467491 w 3692679"/>
                  <a:gd name="connsiteY170" fmla="*/ 3200400 h 4046561"/>
                  <a:gd name="connsiteX171" fmla="*/ 3481138 w 3692679"/>
                  <a:gd name="connsiteY171" fmla="*/ 3159457 h 4046561"/>
                  <a:gd name="connsiteX172" fmla="*/ 3494786 w 3692679"/>
                  <a:gd name="connsiteY172" fmla="*/ 3138985 h 4046561"/>
                  <a:gd name="connsiteX173" fmla="*/ 3508434 w 3692679"/>
                  <a:gd name="connsiteY173" fmla="*/ 3098042 h 4046561"/>
                  <a:gd name="connsiteX174" fmla="*/ 3522082 w 3692679"/>
                  <a:gd name="connsiteY174" fmla="*/ 3057098 h 4046561"/>
                  <a:gd name="connsiteX175" fmla="*/ 3528906 w 3692679"/>
                  <a:gd name="connsiteY175" fmla="*/ 3036627 h 4046561"/>
                  <a:gd name="connsiteX176" fmla="*/ 3535730 w 3692679"/>
                  <a:gd name="connsiteY176" fmla="*/ 3009331 h 4046561"/>
                  <a:gd name="connsiteX177" fmla="*/ 3549377 w 3692679"/>
                  <a:gd name="connsiteY177" fmla="*/ 2968388 h 4046561"/>
                  <a:gd name="connsiteX178" fmla="*/ 3576673 w 3692679"/>
                  <a:gd name="connsiteY178" fmla="*/ 2886501 h 4046561"/>
                  <a:gd name="connsiteX179" fmla="*/ 3590321 w 3692679"/>
                  <a:gd name="connsiteY179" fmla="*/ 2838734 h 4046561"/>
                  <a:gd name="connsiteX180" fmla="*/ 3603968 w 3692679"/>
                  <a:gd name="connsiteY180" fmla="*/ 2797791 h 4046561"/>
                  <a:gd name="connsiteX181" fmla="*/ 3610792 w 3692679"/>
                  <a:gd name="connsiteY181" fmla="*/ 2770495 h 4046561"/>
                  <a:gd name="connsiteX182" fmla="*/ 3624440 w 3692679"/>
                  <a:gd name="connsiteY182" fmla="*/ 2729552 h 4046561"/>
                  <a:gd name="connsiteX183" fmla="*/ 3631264 w 3692679"/>
                  <a:gd name="connsiteY183" fmla="*/ 2681785 h 4046561"/>
                  <a:gd name="connsiteX184" fmla="*/ 3638088 w 3692679"/>
                  <a:gd name="connsiteY184" fmla="*/ 2654489 h 4046561"/>
                  <a:gd name="connsiteX185" fmla="*/ 3644912 w 3692679"/>
                  <a:gd name="connsiteY185" fmla="*/ 2593074 h 4046561"/>
                  <a:gd name="connsiteX186" fmla="*/ 3658559 w 3692679"/>
                  <a:gd name="connsiteY186" fmla="*/ 2483892 h 4046561"/>
                  <a:gd name="connsiteX187" fmla="*/ 3665383 w 3692679"/>
                  <a:gd name="connsiteY187" fmla="*/ 2333767 h 4046561"/>
                  <a:gd name="connsiteX188" fmla="*/ 3672207 w 3692679"/>
                  <a:gd name="connsiteY188" fmla="*/ 2272352 h 4046561"/>
                  <a:gd name="connsiteX189" fmla="*/ 3692679 w 3692679"/>
                  <a:gd name="connsiteY189" fmla="*/ 1924334 h 4046561"/>
                  <a:gd name="connsiteX190" fmla="*/ 3685855 w 3692679"/>
                  <a:gd name="connsiteY190" fmla="*/ 1828800 h 4046561"/>
                  <a:gd name="connsiteX191" fmla="*/ 3665383 w 3692679"/>
                  <a:gd name="connsiteY191" fmla="*/ 1760561 h 4046561"/>
                  <a:gd name="connsiteX192" fmla="*/ 3658559 w 3692679"/>
                  <a:gd name="connsiteY192" fmla="*/ 1726442 h 4046561"/>
                  <a:gd name="connsiteX193" fmla="*/ 3651735 w 3692679"/>
                  <a:gd name="connsiteY193" fmla="*/ 1705970 h 4046561"/>
                  <a:gd name="connsiteX194" fmla="*/ 3644912 w 3692679"/>
                  <a:gd name="connsiteY194" fmla="*/ 1726442 h 4046561"/>
                  <a:gd name="connsiteX195" fmla="*/ 3631264 w 3692679"/>
                  <a:gd name="connsiteY195" fmla="*/ 1746913 h 4046561"/>
                  <a:gd name="connsiteX196" fmla="*/ 3597144 w 3692679"/>
                  <a:gd name="connsiteY196" fmla="*/ 1801504 h 4046561"/>
                  <a:gd name="connsiteX197" fmla="*/ 3590321 w 3692679"/>
                  <a:gd name="connsiteY197" fmla="*/ 1821976 h 4046561"/>
                  <a:gd name="connsiteX198" fmla="*/ 3549377 w 3692679"/>
                  <a:gd name="connsiteY198" fmla="*/ 1842448 h 4046561"/>
                  <a:gd name="connsiteX199" fmla="*/ 3501610 w 3692679"/>
                  <a:gd name="connsiteY199" fmla="*/ 1862919 h 4046561"/>
                  <a:gd name="connsiteX200" fmla="*/ 3378780 w 3692679"/>
                  <a:gd name="connsiteY200" fmla="*/ 1835624 h 4046561"/>
                  <a:gd name="connsiteX201" fmla="*/ 3303856 w 3692679"/>
                  <a:gd name="connsiteY201" fmla="*/ 1822129 h 4046561"/>
                  <a:gd name="connsiteX202" fmla="*/ 3310679 w 3692679"/>
                  <a:gd name="connsiteY202" fmla="*/ 1603747 h 4046561"/>
                  <a:gd name="connsiteX203" fmla="*/ 3324329 w 3692679"/>
                  <a:gd name="connsiteY203" fmla="*/ 1562800 h 4046561"/>
                  <a:gd name="connsiteX204" fmla="*/ 3331013 w 3692679"/>
                  <a:gd name="connsiteY204" fmla="*/ 1460310 h 4046561"/>
                  <a:gd name="connsiteX205" fmla="*/ 3303718 w 3692679"/>
                  <a:gd name="connsiteY205" fmla="*/ 1398895 h 4046561"/>
                  <a:gd name="connsiteX206" fmla="*/ 3296894 w 3692679"/>
                  <a:gd name="connsiteY206" fmla="*/ 1378424 h 4046561"/>
                  <a:gd name="connsiteX207" fmla="*/ 3290070 w 3692679"/>
                  <a:gd name="connsiteY207" fmla="*/ 1357952 h 4046561"/>
                  <a:gd name="connsiteX208" fmla="*/ 3071706 w 3692679"/>
                  <a:gd name="connsiteY208" fmla="*/ 1330657 h 4046561"/>
                  <a:gd name="connsiteX209" fmla="*/ 2846518 w 3692679"/>
                  <a:gd name="connsiteY209" fmla="*/ 1337480 h 4046561"/>
                  <a:gd name="connsiteX210" fmla="*/ 2826046 w 3692679"/>
                  <a:gd name="connsiteY210" fmla="*/ 1351128 h 4046561"/>
                  <a:gd name="connsiteX211" fmla="*/ 2812398 w 3692679"/>
                  <a:gd name="connsiteY211" fmla="*/ 1392071 h 4046561"/>
                  <a:gd name="connsiteX212" fmla="*/ 2805574 w 3692679"/>
                  <a:gd name="connsiteY212" fmla="*/ 1419367 h 4046561"/>
                  <a:gd name="connsiteX213" fmla="*/ 2791927 w 3692679"/>
                  <a:gd name="connsiteY213" fmla="*/ 1473958 h 4046561"/>
                  <a:gd name="connsiteX214" fmla="*/ 2785103 w 3692679"/>
                  <a:gd name="connsiteY214" fmla="*/ 1521725 h 4046561"/>
                  <a:gd name="connsiteX215" fmla="*/ 2791927 w 3692679"/>
                  <a:gd name="connsiteY215" fmla="*/ 1705970 h 4046561"/>
                  <a:gd name="connsiteX216" fmla="*/ 2805574 w 3692679"/>
                  <a:gd name="connsiteY216" fmla="*/ 1808328 h 4046561"/>
                  <a:gd name="connsiteX217" fmla="*/ 2798750 w 3692679"/>
                  <a:gd name="connsiteY217" fmla="*/ 1835624 h 4046561"/>
                  <a:gd name="connsiteX218" fmla="*/ 2737335 w 3692679"/>
                  <a:gd name="connsiteY218" fmla="*/ 1828800 h 4046561"/>
                  <a:gd name="connsiteX219" fmla="*/ 2614506 w 3692679"/>
                  <a:gd name="connsiteY219" fmla="*/ 1821976 h 4046561"/>
                  <a:gd name="connsiteX220" fmla="*/ 2348374 w 3692679"/>
                  <a:gd name="connsiteY220" fmla="*/ 1808328 h 4046561"/>
                  <a:gd name="connsiteX221" fmla="*/ 2225638 w 3692679"/>
                  <a:gd name="connsiteY221" fmla="*/ 1815305 h 4046561"/>
                  <a:gd name="connsiteX222" fmla="*/ 2150573 w 3692679"/>
                  <a:gd name="connsiteY222" fmla="*/ 1815305 h 4046561"/>
                  <a:gd name="connsiteX223" fmla="*/ 1979968 w 3692679"/>
                  <a:gd name="connsiteY223" fmla="*/ 1808480 h 4046561"/>
                  <a:gd name="connsiteX224" fmla="*/ 1918470 w 3692679"/>
                  <a:gd name="connsiteY224" fmla="*/ 1753737 h 4046561"/>
                  <a:gd name="connsiteX225" fmla="*/ 1877527 w 3692679"/>
                  <a:gd name="connsiteY225" fmla="*/ 1692322 h 4046561"/>
                  <a:gd name="connsiteX226" fmla="*/ 1863879 w 3692679"/>
                  <a:gd name="connsiteY226" fmla="*/ 1671851 h 4046561"/>
                  <a:gd name="connsiteX227" fmla="*/ 1822935 w 3692679"/>
                  <a:gd name="connsiteY227" fmla="*/ 1630907 h 4046561"/>
                  <a:gd name="connsiteX228" fmla="*/ 1775168 w 3692679"/>
                  <a:gd name="connsiteY228" fmla="*/ 1576316 h 4046561"/>
                  <a:gd name="connsiteX229" fmla="*/ 1720577 w 3692679"/>
                  <a:gd name="connsiteY229" fmla="*/ 1514901 h 4046561"/>
                  <a:gd name="connsiteX230" fmla="*/ 1679634 w 3692679"/>
                  <a:gd name="connsiteY230" fmla="*/ 1487606 h 4046561"/>
                  <a:gd name="connsiteX231" fmla="*/ 1618219 w 3692679"/>
                  <a:gd name="connsiteY231" fmla="*/ 1439839 h 4046561"/>
                  <a:gd name="connsiteX232" fmla="*/ 1577276 w 3692679"/>
                  <a:gd name="connsiteY232" fmla="*/ 1398895 h 4046561"/>
                  <a:gd name="connsiteX233" fmla="*/ 1536333 w 3692679"/>
                  <a:gd name="connsiteY233" fmla="*/ 1371600 h 4046561"/>
                  <a:gd name="connsiteX234" fmla="*/ 1488565 w 3692679"/>
                  <a:gd name="connsiteY234" fmla="*/ 1310185 h 4046561"/>
                  <a:gd name="connsiteX235" fmla="*/ 1468094 w 3692679"/>
                  <a:gd name="connsiteY235" fmla="*/ 1289713 h 4046561"/>
                  <a:gd name="connsiteX236" fmla="*/ 1447622 w 3692679"/>
                  <a:gd name="connsiteY236" fmla="*/ 1282889 h 4046561"/>
                  <a:gd name="connsiteX237" fmla="*/ 1420327 w 3692679"/>
                  <a:gd name="connsiteY237" fmla="*/ 1248770 h 4046561"/>
                  <a:gd name="connsiteX238" fmla="*/ 1393031 w 3692679"/>
                  <a:gd name="connsiteY238" fmla="*/ 1214651 h 4046561"/>
                  <a:gd name="connsiteX239" fmla="*/ 1379383 w 3692679"/>
                  <a:gd name="connsiteY239" fmla="*/ 1194179 h 4046561"/>
                  <a:gd name="connsiteX240" fmla="*/ 1338440 w 3692679"/>
                  <a:gd name="connsiteY240" fmla="*/ 1153236 h 4046561"/>
                  <a:gd name="connsiteX241" fmla="*/ 1304321 w 3692679"/>
                  <a:gd name="connsiteY241" fmla="*/ 1125940 h 4046561"/>
                  <a:gd name="connsiteX242" fmla="*/ 1290673 w 3692679"/>
                  <a:gd name="connsiteY242" fmla="*/ 1098645 h 4046561"/>
                  <a:gd name="connsiteX243" fmla="*/ 1270201 w 3692679"/>
                  <a:gd name="connsiteY243" fmla="*/ 1084997 h 4046561"/>
                  <a:gd name="connsiteX244" fmla="*/ 1242906 w 3692679"/>
                  <a:gd name="connsiteY244" fmla="*/ 1064525 h 4046561"/>
                  <a:gd name="connsiteX245" fmla="*/ 1297551 w 3692679"/>
                  <a:gd name="connsiteY245" fmla="*/ 873530 h 4046561"/>
                  <a:gd name="connsiteX246" fmla="*/ 1345320 w 3692679"/>
                  <a:gd name="connsiteY246" fmla="*/ 743866 h 4046561"/>
                  <a:gd name="connsiteX247" fmla="*/ 1331672 w 3692679"/>
                  <a:gd name="connsiteY247" fmla="*/ 696095 h 4046561"/>
                  <a:gd name="connsiteX248" fmla="*/ 1249782 w 3692679"/>
                  <a:gd name="connsiteY248" fmla="*/ 696095 h 4046561"/>
                  <a:gd name="connsiteX249" fmla="*/ 1113344 w 3692679"/>
                  <a:gd name="connsiteY249" fmla="*/ 621082 h 4046561"/>
                  <a:gd name="connsiteX250" fmla="*/ 949519 w 3692679"/>
                  <a:gd name="connsiteY250" fmla="*/ 545956 h 4046561"/>
                  <a:gd name="connsiteX251" fmla="*/ 846197 w 3692679"/>
                  <a:gd name="connsiteY251" fmla="*/ 484536 h 4046561"/>
                  <a:gd name="connsiteX252" fmla="*/ 772090 w 3692679"/>
                  <a:gd name="connsiteY252" fmla="*/ 450415 h 4046561"/>
                  <a:gd name="connsiteX253" fmla="*/ 717496 w 3692679"/>
                  <a:gd name="connsiteY253" fmla="*/ 429940 h 4046561"/>
                  <a:gd name="connsiteX254" fmla="*/ 662904 w 3692679"/>
                  <a:gd name="connsiteY254" fmla="*/ 388994 h 4046561"/>
                  <a:gd name="connsiteX255" fmla="*/ 642430 w 3692679"/>
                  <a:gd name="connsiteY255" fmla="*/ 375345 h 4046561"/>
                  <a:gd name="connsiteX256" fmla="*/ 574189 w 3692679"/>
                  <a:gd name="connsiteY256" fmla="*/ 368521 h 4046561"/>
                  <a:gd name="connsiteX257" fmla="*/ 560564 w 3692679"/>
                  <a:gd name="connsiteY257" fmla="*/ 354900 h 4046561"/>
                  <a:gd name="connsiteX258" fmla="*/ 669728 w 3692679"/>
                  <a:gd name="connsiteY258" fmla="*/ 163787 h 4046561"/>
                  <a:gd name="connsiteX259" fmla="*/ 642457 w 3692679"/>
                  <a:gd name="connsiteY259" fmla="*/ 109204 h 4046561"/>
                  <a:gd name="connsiteX260" fmla="*/ 581060 w 3692679"/>
                  <a:gd name="connsiteY260" fmla="*/ 68261 h 4046561"/>
                  <a:gd name="connsiteX261" fmla="*/ 512772 w 3692679"/>
                  <a:gd name="connsiteY261" fmla="*/ 34122 h 4046561"/>
                  <a:gd name="connsiteX262" fmla="*/ 451335 w 3692679"/>
                  <a:gd name="connsiteY262" fmla="*/ 27295 h 4046561"/>
                  <a:gd name="connsiteX263" fmla="*/ 444512 w 3692679"/>
                  <a:gd name="connsiteY263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280135 w 3692679"/>
                  <a:gd name="connsiteY90" fmla="*/ 2702257 h 4046561"/>
                  <a:gd name="connsiteX91" fmla="*/ 2321079 w 3692679"/>
                  <a:gd name="connsiteY91" fmla="*/ 2715904 h 4046561"/>
                  <a:gd name="connsiteX92" fmla="*/ 2362022 w 3692679"/>
                  <a:gd name="connsiteY92" fmla="*/ 2729552 h 4046561"/>
                  <a:gd name="connsiteX93" fmla="*/ 2382494 w 3692679"/>
                  <a:gd name="connsiteY93" fmla="*/ 2736376 h 4046561"/>
                  <a:gd name="connsiteX94" fmla="*/ 2402965 w 3692679"/>
                  <a:gd name="connsiteY94" fmla="*/ 2750024 h 4046561"/>
                  <a:gd name="connsiteX95" fmla="*/ 2423437 w 3692679"/>
                  <a:gd name="connsiteY95" fmla="*/ 2756848 h 4046561"/>
                  <a:gd name="connsiteX96" fmla="*/ 2464380 w 3692679"/>
                  <a:gd name="connsiteY96" fmla="*/ 2784143 h 4046561"/>
                  <a:gd name="connsiteX97" fmla="*/ 2525795 w 3692679"/>
                  <a:gd name="connsiteY97" fmla="*/ 2825086 h 4046561"/>
                  <a:gd name="connsiteX98" fmla="*/ 2546267 w 3692679"/>
                  <a:gd name="connsiteY98" fmla="*/ 2838734 h 4046561"/>
                  <a:gd name="connsiteX99" fmla="*/ 2573562 w 3692679"/>
                  <a:gd name="connsiteY99" fmla="*/ 2852382 h 4046561"/>
                  <a:gd name="connsiteX100" fmla="*/ 2614506 w 3692679"/>
                  <a:gd name="connsiteY100" fmla="*/ 2879677 h 4046561"/>
                  <a:gd name="connsiteX101" fmla="*/ 2634977 w 3692679"/>
                  <a:gd name="connsiteY101" fmla="*/ 2900149 h 4046561"/>
                  <a:gd name="connsiteX102" fmla="*/ 2655449 w 3692679"/>
                  <a:gd name="connsiteY102" fmla="*/ 2913797 h 4046561"/>
                  <a:gd name="connsiteX103" fmla="*/ 2662273 w 3692679"/>
                  <a:gd name="connsiteY103" fmla="*/ 2934268 h 4046561"/>
                  <a:gd name="connsiteX104" fmla="*/ 2675921 w 3692679"/>
                  <a:gd name="connsiteY104" fmla="*/ 2954740 h 4046561"/>
                  <a:gd name="connsiteX105" fmla="*/ 2696392 w 3692679"/>
                  <a:gd name="connsiteY105" fmla="*/ 2995683 h 4046561"/>
                  <a:gd name="connsiteX106" fmla="*/ 2703216 w 3692679"/>
                  <a:gd name="connsiteY106" fmla="*/ 3016155 h 4046561"/>
                  <a:gd name="connsiteX107" fmla="*/ 2723688 w 3692679"/>
                  <a:gd name="connsiteY107" fmla="*/ 3057098 h 4046561"/>
                  <a:gd name="connsiteX108" fmla="*/ 2716864 w 3692679"/>
                  <a:gd name="connsiteY108" fmla="*/ 3118513 h 4046561"/>
                  <a:gd name="connsiteX109" fmla="*/ 2703216 w 3692679"/>
                  <a:gd name="connsiteY109" fmla="*/ 3166280 h 4046561"/>
                  <a:gd name="connsiteX110" fmla="*/ 2696392 w 3692679"/>
                  <a:gd name="connsiteY110" fmla="*/ 3193576 h 4046561"/>
                  <a:gd name="connsiteX111" fmla="*/ 2682744 w 3692679"/>
                  <a:gd name="connsiteY111" fmla="*/ 3234519 h 4046561"/>
                  <a:gd name="connsiteX112" fmla="*/ 2669097 w 3692679"/>
                  <a:gd name="connsiteY112" fmla="*/ 3254991 h 4046561"/>
                  <a:gd name="connsiteX113" fmla="*/ 2662273 w 3692679"/>
                  <a:gd name="connsiteY113" fmla="*/ 3275463 h 4046561"/>
                  <a:gd name="connsiteX114" fmla="*/ 2641801 w 3692679"/>
                  <a:gd name="connsiteY114" fmla="*/ 3295934 h 4046561"/>
                  <a:gd name="connsiteX115" fmla="*/ 2594034 w 3692679"/>
                  <a:gd name="connsiteY115" fmla="*/ 3323230 h 4046561"/>
                  <a:gd name="connsiteX116" fmla="*/ 2634977 w 3692679"/>
                  <a:gd name="connsiteY116" fmla="*/ 3357349 h 4046561"/>
                  <a:gd name="connsiteX117" fmla="*/ 2655449 w 3692679"/>
                  <a:gd name="connsiteY117" fmla="*/ 3364173 h 4046561"/>
                  <a:gd name="connsiteX118" fmla="*/ 2675921 w 3692679"/>
                  <a:gd name="connsiteY118" fmla="*/ 3377821 h 4046561"/>
                  <a:gd name="connsiteX119" fmla="*/ 2696392 w 3692679"/>
                  <a:gd name="connsiteY119" fmla="*/ 3384645 h 4046561"/>
                  <a:gd name="connsiteX120" fmla="*/ 2757807 w 3692679"/>
                  <a:gd name="connsiteY120" fmla="*/ 3418764 h 4046561"/>
                  <a:gd name="connsiteX121" fmla="*/ 2778279 w 3692679"/>
                  <a:gd name="connsiteY121" fmla="*/ 3432412 h 4046561"/>
                  <a:gd name="connsiteX122" fmla="*/ 2798750 w 3692679"/>
                  <a:gd name="connsiteY122" fmla="*/ 3439236 h 4046561"/>
                  <a:gd name="connsiteX123" fmla="*/ 2839694 w 3692679"/>
                  <a:gd name="connsiteY123" fmla="*/ 3466531 h 4046561"/>
                  <a:gd name="connsiteX124" fmla="*/ 2880757 w 3692679"/>
                  <a:gd name="connsiteY124" fmla="*/ 3507771 h 4046561"/>
                  <a:gd name="connsiteX125" fmla="*/ 2921580 w 3692679"/>
                  <a:gd name="connsiteY125" fmla="*/ 3500651 h 4046561"/>
                  <a:gd name="connsiteX126" fmla="*/ 2989944 w 3692679"/>
                  <a:gd name="connsiteY126" fmla="*/ 3439525 h 4046561"/>
                  <a:gd name="connsiteX127" fmla="*/ 3092177 w 3692679"/>
                  <a:gd name="connsiteY127" fmla="*/ 3370997 h 4046561"/>
                  <a:gd name="connsiteX128" fmla="*/ 3105825 w 3692679"/>
                  <a:gd name="connsiteY128" fmla="*/ 3350525 h 4046561"/>
                  <a:gd name="connsiteX129" fmla="*/ 3119473 w 3692679"/>
                  <a:gd name="connsiteY129" fmla="*/ 3370997 h 4046561"/>
                  <a:gd name="connsiteX130" fmla="*/ 3126297 w 3692679"/>
                  <a:gd name="connsiteY130" fmla="*/ 3391468 h 4046561"/>
                  <a:gd name="connsiteX131" fmla="*/ 3167240 w 3692679"/>
                  <a:gd name="connsiteY131" fmla="*/ 3418764 h 4046561"/>
                  <a:gd name="connsiteX132" fmla="*/ 3187712 w 3692679"/>
                  <a:gd name="connsiteY132" fmla="*/ 3432412 h 4046561"/>
                  <a:gd name="connsiteX133" fmla="*/ 3228655 w 3692679"/>
                  <a:gd name="connsiteY133" fmla="*/ 3405116 h 4046561"/>
                  <a:gd name="connsiteX134" fmla="*/ 3242303 w 3692679"/>
                  <a:gd name="connsiteY134" fmla="*/ 3425588 h 4046561"/>
                  <a:gd name="connsiteX135" fmla="*/ 3283246 w 3692679"/>
                  <a:gd name="connsiteY135" fmla="*/ 3459707 h 4046561"/>
                  <a:gd name="connsiteX136" fmla="*/ 3310541 w 3692679"/>
                  <a:gd name="connsiteY136" fmla="*/ 3500651 h 4046561"/>
                  <a:gd name="connsiteX137" fmla="*/ 3296894 w 3692679"/>
                  <a:gd name="connsiteY137" fmla="*/ 3521122 h 4046561"/>
                  <a:gd name="connsiteX138" fmla="*/ 3283246 w 3692679"/>
                  <a:gd name="connsiteY138" fmla="*/ 3562066 h 4046561"/>
                  <a:gd name="connsiteX139" fmla="*/ 3269598 w 3692679"/>
                  <a:gd name="connsiteY139" fmla="*/ 3582537 h 4046561"/>
                  <a:gd name="connsiteX140" fmla="*/ 3262774 w 3692679"/>
                  <a:gd name="connsiteY140" fmla="*/ 3603009 h 4046561"/>
                  <a:gd name="connsiteX141" fmla="*/ 3290070 w 3692679"/>
                  <a:gd name="connsiteY141" fmla="*/ 3650776 h 4046561"/>
                  <a:gd name="connsiteX142" fmla="*/ 3310541 w 3692679"/>
                  <a:gd name="connsiteY142" fmla="*/ 3664424 h 4046561"/>
                  <a:gd name="connsiteX143" fmla="*/ 3351485 w 3692679"/>
                  <a:gd name="connsiteY143" fmla="*/ 3691719 h 4046561"/>
                  <a:gd name="connsiteX144" fmla="*/ 3371956 w 3692679"/>
                  <a:gd name="connsiteY144" fmla="*/ 3705367 h 4046561"/>
                  <a:gd name="connsiteX145" fmla="*/ 3378780 w 3692679"/>
                  <a:gd name="connsiteY145" fmla="*/ 3725839 h 4046561"/>
                  <a:gd name="connsiteX146" fmla="*/ 3392428 w 3692679"/>
                  <a:gd name="connsiteY146" fmla="*/ 3746310 h 4046561"/>
                  <a:gd name="connsiteX147" fmla="*/ 3412900 w 3692679"/>
                  <a:gd name="connsiteY147" fmla="*/ 3814549 h 4046561"/>
                  <a:gd name="connsiteX148" fmla="*/ 3426547 w 3692679"/>
                  <a:gd name="connsiteY148" fmla="*/ 3903260 h 4046561"/>
                  <a:gd name="connsiteX149" fmla="*/ 3460667 w 3692679"/>
                  <a:gd name="connsiteY149" fmla="*/ 3937379 h 4046561"/>
                  <a:gd name="connsiteX150" fmla="*/ 3501610 w 3692679"/>
                  <a:gd name="connsiteY150" fmla="*/ 3978322 h 4046561"/>
                  <a:gd name="connsiteX151" fmla="*/ 3542553 w 3692679"/>
                  <a:gd name="connsiteY151" fmla="*/ 4012442 h 4046561"/>
                  <a:gd name="connsiteX152" fmla="*/ 3583497 w 3692679"/>
                  <a:gd name="connsiteY152" fmla="*/ 4046561 h 4046561"/>
                  <a:gd name="connsiteX153" fmla="*/ 3603968 w 3692679"/>
                  <a:gd name="connsiteY153" fmla="*/ 4005618 h 4046561"/>
                  <a:gd name="connsiteX154" fmla="*/ 3590321 w 3692679"/>
                  <a:gd name="connsiteY154" fmla="*/ 3957851 h 4046561"/>
                  <a:gd name="connsiteX155" fmla="*/ 3576673 w 3692679"/>
                  <a:gd name="connsiteY155" fmla="*/ 3910083 h 4046561"/>
                  <a:gd name="connsiteX156" fmla="*/ 3563025 w 3692679"/>
                  <a:gd name="connsiteY156" fmla="*/ 3889612 h 4046561"/>
                  <a:gd name="connsiteX157" fmla="*/ 3535730 w 3692679"/>
                  <a:gd name="connsiteY157" fmla="*/ 3828197 h 4046561"/>
                  <a:gd name="connsiteX158" fmla="*/ 3515258 w 3692679"/>
                  <a:gd name="connsiteY158" fmla="*/ 3780430 h 4046561"/>
                  <a:gd name="connsiteX159" fmla="*/ 3501610 w 3692679"/>
                  <a:gd name="connsiteY159" fmla="*/ 3759958 h 4046561"/>
                  <a:gd name="connsiteX160" fmla="*/ 3487962 w 3692679"/>
                  <a:gd name="connsiteY160" fmla="*/ 3719015 h 4046561"/>
                  <a:gd name="connsiteX161" fmla="*/ 3474315 w 3692679"/>
                  <a:gd name="connsiteY161" fmla="*/ 3678071 h 4046561"/>
                  <a:gd name="connsiteX162" fmla="*/ 3467491 w 3692679"/>
                  <a:gd name="connsiteY162" fmla="*/ 3650776 h 4046561"/>
                  <a:gd name="connsiteX163" fmla="*/ 3447019 w 3692679"/>
                  <a:gd name="connsiteY163" fmla="*/ 3589361 h 4046561"/>
                  <a:gd name="connsiteX164" fmla="*/ 3433371 w 3692679"/>
                  <a:gd name="connsiteY164" fmla="*/ 3541594 h 4046561"/>
                  <a:gd name="connsiteX165" fmla="*/ 3419724 w 3692679"/>
                  <a:gd name="connsiteY165" fmla="*/ 3411940 h 4046561"/>
                  <a:gd name="connsiteX166" fmla="*/ 3426547 w 3692679"/>
                  <a:gd name="connsiteY166" fmla="*/ 3309582 h 4046561"/>
                  <a:gd name="connsiteX167" fmla="*/ 3433371 w 3692679"/>
                  <a:gd name="connsiteY167" fmla="*/ 3282286 h 4046561"/>
                  <a:gd name="connsiteX168" fmla="*/ 3447019 w 3692679"/>
                  <a:gd name="connsiteY168" fmla="*/ 3241343 h 4046561"/>
                  <a:gd name="connsiteX169" fmla="*/ 3453843 w 3692679"/>
                  <a:gd name="connsiteY169" fmla="*/ 3220871 h 4046561"/>
                  <a:gd name="connsiteX170" fmla="*/ 3467491 w 3692679"/>
                  <a:gd name="connsiteY170" fmla="*/ 3200400 h 4046561"/>
                  <a:gd name="connsiteX171" fmla="*/ 3481138 w 3692679"/>
                  <a:gd name="connsiteY171" fmla="*/ 3159457 h 4046561"/>
                  <a:gd name="connsiteX172" fmla="*/ 3494786 w 3692679"/>
                  <a:gd name="connsiteY172" fmla="*/ 3138985 h 4046561"/>
                  <a:gd name="connsiteX173" fmla="*/ 3508434 w 3692679"/>
                  <a:gd name="connsiteY173" fmla="*/ 3098042 h 4046561"/>
                  <a:gd name="connsiteX174" fmla="*/ 3522082 w 3692679"/>
                  <a:gd name="connsiteY174" fmla="*/ 3057098 h 4046561"/>
                  <a:gd name="connsiteX175" fmla="*/ 3528906 w 3692679"/>
                  <a:gd name="connsiteY175" fmla="*/ 3036627 h 4046561"/>
                  <a:gd name="connsiteX176" fmla="*/ 3535730 w 3692679"/>
                  <a:gd name="connsiteY176" fmla="*/ 3009331 h 4046561"/>
                  <a:gd name="connsiteX177" fmla="*/ 3549377 w 3692679"/>
                  <a:gd name="connsiteY177" fmla="*/ 2968388 h 4046561"/>
                  <a:gd name="connsiteX178" fmla="*/ 3576673 w 3692679"/>
                  <a:gd name="connsiteY178" fmla="*/ 2886501 h 4046561"/>
                  <a:gd name="connsiteX179" fmla="*/ 3590321 w 3692679"/>
                  <a:gd name="connsiteY179" fmla="*/ 2838734 h 4046561"/>
                  <a:gd name="connsiteX180" fmla="*/ 3603968 w 3692679"/>
                  <a:gd name="connsiteY180" fmla="*/ 2797791 h 4046561"/>
                  <a:gd name="connsiteX181" fmla="*/ 3610792 w 3692679"/>
                  <a:gd name="connsiteY181" fmla="*/ 2770495 h 4046561"/>
                  <a:gd name="connsiteX182" fmla="*/ 3624440 w 3692679"/>
                  <a:gd name="connsiteY182" fmla="*/ 2729552 h 4046561"/>
                  <a:gd name="connsiteX183" fmla="*/ 3631264 w 3692679"/>
                  <a:gd name="connsiteY183" fmla="*/ 2681785 h 4046561"/>
                  <a:gd name="connsiteX184" fmla="*/ 3638088 w 3692679"/>
                  <a:gd name="connsiteY184" fmla="*/ 2654489 h 4046561"/>
                  <a:gd name="connsiteX185" fmla="*/ 3644912 w 3692679"/>
                  <a:gd name="connsiteY185" fmla="*/ 2593074 h 4046561"/>
                  <a:gd name="connsiteX186" fmla="*/ 3658559 w 3692679"/>
                  <a:gd name="connsiteY186" fmla="*/ 2483892 h 4046561"/>
                  <a:gd name="connsiteX187" fmla="*/ 3665383 w 3692679"/>
                  <a:gd name="connsiteY187" fmla="*/ 2333767 h 4046561"/>
                  <a:gd name="connsiteX188" fmla="*/ 3672207 w 3692679"/>
                  <a:gd name="connsiteY188" fmla="*/ 2272352 h 4046561"/>
                  <a:gd name="connsiteX189" fmla="*/ 3692679 w 3692679"/>
                  <a:gd name="connsiteY189" fmla="*/ 1924334 h 4046561"/>
                  <a:gd name="connsiteX190" fmla="*/ 3685855 w 3692679"/>
                  <a:gd name="connsiteY190" fmla="*/ 1828800 h 4046561"/>
                  <a:gd name="connsiteX191" fmla="*/ 3665383 w 3692679"/>
                  <a:gd name="connsiteY191" fmla="*/ 1760561 h 4046561"/>
                  <a:gd name="connsiteX192" fmla="*/ 3658559 w 3692679"/>
                  <a:gd name="connsiteY192" fmla="*/ 1726442 h 4046561"/>
                  <a:gd name="connsiteX193" fmla="*/ 3651735 w 3692679"/>
                  <a:gd name="connsiteY193" fmla="*/ 1705970 h 4046561"/>
                  <a:gd name="connsiteX194" fmla="*/ 3644912 w 3692679"/>
                  <a:gd name="connsiteY194" fmla="*/ 1726442 h 4046561"/>
                  <a:gd name="connsiteX195" fmla="*/ 3631264 w 3692679"/>
                  <a:gd name="connsiteY195" fmla="*/ 1746913 h 4046561"/>
                  <a:gd name="connsiteX196" fmla="*/ 3597144 w 3692679"/>
                  <a:gd name="connsiteY196" fmla="*/ 1801504 h 4046561"/>
                  <a:gd name="connsiteX197" fmla="*/ 3590321 w 3692679"/>
                  <a:gd name="connsiteY197" fmla="*/ 1821976 h 4046561"/>
                  <a:gd name="connsiteX198" fmla="*/ 3549377 w 3692679"/>
                  <a:gd name="connsiteY198" fmla="*/ 1842448 h 4046561"/>
                  <a:gd name="connsiteX199" fmla="*/ 3501610 w 3692679"/>
                  <a:gd name="connsiteY199" fmla="*/ 1862919 h 4046561"/>
                  <a:gd name="connsiteX200" fmla="*/ 3378780 w 3692679"/>
                  <a:gd name="connsiteY200" fmla="*/ 1835624 h 4046561"/>
                  <a:gd name="connsiteX201" fmla="*/ 3303856 w 3692679"/>
                  <a:gd name="connsiteY201" fmla="*/ 1822129 h 4046561"/>
                  <a:gd name="connsiteX202" fmla="*/ 3310679 w 3692679"/>
                  <a:gd name="connsiteY202" fmla="*/ 1603747 h 4046561"/>
                  <a:gd name="connsiteX203" fmla="*/ 3324329 w 3692679"/>
                  <a:gd name="connsiteY203" fmla="*/ 1562800 h 4046561"/>
                  <a:gd name="connsiteX204" fmla="*/ 3331013 w 3692679"/>
                  <a:gd name="connsiteY204" fmla="*/ 1460310 h 4046561"/>
                  <a:gd name="connsiteX205" fmla="*/ 3303718 w 3692679"/>
                  <a:gd name="connsiteY205" fmla="*/ 1398895 h 4046561"/>
                  <a:gd name="connsiteX206" fmla="*/ 3296894 w 3692679"/>
                  <a:gd name="connsiteY206" fmla="*/ 1378424 h 4046561"/>
                  <a:gd name="connsiteX207" fmla="*/ 3290070 w 3692679"/>
                  <a:gd name="connsiteY207" fmla="*/ 1357952 h 4046561"/>
                  <a:gd name="connsiteX208" fmla="*/ 3071706 w 3692679"/>
                  <a:gd name="connsiteY208" fmla="*/ 1330657 h 4046561"/>
                  <a:gd name="connsiteX209" fmla="*/ 2846518 w 3692679"/>
                  <a:gd name="connsiteY209" fmla="*/ 1337480 h 4046561"/>
                  <a:gd name="connsiteX210" fmla="*/ 2826046 w 3692679"/>
                  <a:gd name="connsiteY210" fmla="*/ 1351128 h 4046561"/>
                  <a:gd name="connsiteX211" fmla="*/ 2812398 w 3692679"/>
                  <a:gd name="connsiteY211" fmla="*/ 1392071 h 4046561"/>
                  <a:gd name="connsiteX212" fmla="*/ 2805574 w 3692679"/>
                  <a:gd name="connsiteY212" fmla="*/ 1419367 h 4046561"/>
                  <a:gd name="connsiteX213" fmla="*/ 2791927 w 3692679"/>
                  <a:gd name="connsiteY213" fmla="*/ 1473958 h 4046561"/>
                  <a:gd name="connsiteX214" fmla="*/ 2785103 w 3692679"/>
                  <a:gd name="connsiteY214" fmla="*/ 1521725 h 4046561"/>
                  <a:gd name="connsiteX215" fmla="*/ 2791927 w 3692679"/>
                  <a:gd name="connsiteY215" fmla="*/ 1705970 h 4046561"/>
                  <a:gd name="connsiteX216" fmla="*/ 2805574 w 3692679"/>
                  <a:gd name="connsiteY216" fmla="*/ 1808328 h 4046561"/>
                  <a:gd name="connsiteX217" fmla="*/ 2798750 w 3692679"/>
                  <a:gd name="connsiteY217" fmla="*/ 1835624 h 4046561"/>
                  <a:gd name="connsiteX218" fmla="*/ 2737335 w 3692679"/>
                  <a:gd name="connsiteY218" fmla="*/ 1828800 h 4046561"/>
                  <a:gd name="connsiteX219" fmla="*/ 2614506 w 3692679"/>
                  <a:gd name="connsiteY219" fmla="*/ 1821976 h 4046561"/>
                  <a:gd name="connsiteX220" fmla="*/ 2348374 w 3692679"/>
                  <a:gd name="connsiteY220" fmla="*/ 1808328 h 4046561"/>
                  <a:gd name="connsiteX221" fmla="*/ 2225638 w 3692679"/>
                  <a:gd name="connsiteY221" fmla="*/ 1815305 h 4046561"/>
                  <a:gd name="connsiteX222" fmla="*/ 2150573 w 3692679"/>
                  <a:gd name="connsiteY222" fmla="*/ 1815305 h 4046561"/>
                  <a:gd name="connsiteX223" fmla="*/ 1979968 w 3692679"/>
                  <a:gd name="connsiteY223" fmla="*/ 1808480 h 4046561"/>
                  <a:gd name="connsiteX224" fmla="*/ 1918470 w 3692679"/>
                  <a:gd name="connsiteY224" fmla="*/ 1753737 h 4046561"/>
                  <a:gd name="connsiteX225" fmla="*/ 1877527 w 3692679"/>
                  <a:gd name="connsiteY225" fmla="*/ 1692322 h 4046561"/>
                  <a:gd name="connsiteX226" fmla="*/ 1863879 w 3692679"/>
                  <a:gd name="connsiteY226" fmla="*/ 1671851 h 4046561"/>
                  <a:gd name="connsiteX227" fmla="*/ 1822935 w 3692679"/>
                  <a:gd name="connsiteY227" fmla="*/ 1630907 h 4046561"/>
                  <a:gd name="connsiteX228" fmla="*/ 1775168 w 3692679"/>
                  <a:gd name="connsiteY228" fmla="*/ 1576316 h 4046561"/>
                  <a:gd name="connsiteX229" fmla="*/ 1720577 w 3692679"/>
                  <a:gd name="connsiteY229" fmla="*/ 1514901 h 4046561"/>
                  <a:gd name="connsiteX230" fmla="*/ 1679634 w 3692679"/>
                  <a:gd name="connsiteY230" fmla="*/ 1487606 h 4046561"/>
                  <a:gd name="connsiteX231" fmla="*/ 1618219 w 3692679"/>
                  <a:gd name="connsiteY231" fmla="*/ 1439839 h 4046561"/>
                  <a:gd name="connsiteX232" fmla="*/ 1577276 w 3692679"/>
                  <a:gd name="connsiteY232" fmla="*/ 1398895 h 4046561"/>
                  <a:gd name="connsiteX233" fmla="*/ 1536333 w 3692679"/>
                  <a:gd name="connsiteY233" fmla="*/ 1371600 h 4046561"/>
                  <a:gd name="connsiteX234" fmla="*/ 1488565 w 3692679"/>
                  <a:gd name="connsiteY234" fmla="*/ 1310185 h 4046561"/>
                  <a:gd name="connsiteX235" fmla="*/ 1468094 w 3692679"/>
                  <a:gd name="connsiteY235" fmla="*/ 1289713 h 4046561"/>
                  <a:gd name="connsiteX236" fmla="*/ 1447622 w 3692679"/>
                  <a:gd name="connsiteY236" fmla="*/ 1282889 h 4046561"/>
                  <a:gd name="connsiteX237" fmla="*/ 1420327 w 3692679"/>
                  <a:gd name="connsiteY237" fmla="*/ 1248770 h 4046561"/>
                  <a:gd name="connsiteX238" fmla="*/ 1393031 w 3692679"/>
                  <a:gd name="connsiteY238" fmla="*/ 1214651 h 4046561"/>
                  <a:gd name="connsiteX239" fmla="*/ 1379383 w 3692679"/>
                  <a:gd name="connsiteY239" fmla="*/ 1194179 h 4046561"/>
                  <a:gd name="connsiteX240" fmla="*/ 1338440 w 3692679"/>
                  <a:gd name="connsiteY240" fmla="*/ 1153236 h 4046561"/>
                  <a:gd name="connsiteX241" fmla="*/ 1304321 w 3692679"/>
                  <a:gd name="connsiteY241" fmla="*/ 1125940 h 4046561"/>
                  <a:gd name="connsiteX242" fmla="*/ 1290673 w 3692679"/>
                  <a:gd name="connsiteY242" fmla="*/ 1098645 h 4046561"/>
                  <a:gd name="connsiteX243" fmla="*/ 1270201 w 3692679"/>
                  <a:gd name="connsiteY243" fmla="*/ 1084997 h 4046561"/>
                  <a:gd name="connsiteX244" fmla="*/ 1242906 w 3692679"/>
                  <a:gd name="connsiteY244" fmla="*/ 1064525 h 4046561"/>
                  <a:gd name="connsiteX245" fmla="*/ 1297551 w 3692679"/>
                  <a:gd name="connsiteY245" fmla="*/ 873530 h 4046561"/>
                  <a:gd name="connsiteX246" fmla="*/ 1345320 w 3692679"/>
                  <a:gd name="connsiteY246" fmla="*/ 743866 h 4046561"/>
                  <a:gd name="connsiteX247" fmla="*/ 1331672 w 3692679"/>
                  <a:gd name="connsiteY247" fmla="*/ 696095 h 4046561"/>
                  <a:gd name="connsiteX248" fmla="*/ 1249782 w 3692679"/>
                  <a:gd name="connsiteY248" fmla="*/ 696095 h 4046561"/>
                  <a:gd name="connsiteX249" fmla="*/ 1113344 w 3692679"/>
                  <a:gd name="connsiteY249" fmla="*/ 621082 h 4046561"/>
                  <a:gd name="connsiteX250" fmla="*/ 949519 w 3692679"/>
                  <a:gd name="connsiteY250" fmla="*/ 545956 h 4046561"/>
                  <a:gd name="connsiteX251" fmla="*/ 846197 w 3692679"/>
                  <a:gd name="connsiteY251" fmla="*/ 484536 h 4046561"/>
                  <a:gd name="connsiteX252" fmla="*/ 772090 w 3692679"/>
                  <a:gd name="connsiteY252" fmla="*/ 450415 h 4046561"/>
                  <a:gd name="connsiteX253" fmla="*/ 717496 w 3692679"/>
                  <a:gd name="connsiteY253" fmla="*/ 429940 h 4046561"/>
                  <a:gd name="connsiteX254" fmla="*/ 662904 w 3692679"/>
                  <a:gd name="connsiteY254" fmla="*/ 388994 h 4046561"/>
                  <a:gd name="connsiteX255" fmla="*/ 642430 w 3692679"/>
                  <a:gd name="connsiteY255" fmla="*/ 375345 h 4046561"/>
                  <a:gd name="connsiteX256" fmla="*/ 574189 w 3692679"/>
                  <a:gd name="connsiteY256" fmla="*/ 368521 h 4046561"/>
                  <a:gd name="connsiteX257" fmla="*/ 560564 w 3692679"/>
                  <a:gd name="connsiteY257" fmla="*/ 354900 h 4046561"/>
                  <a:gd name="connsiteX258" fmla="*/ 669728 w 3692679"/>
                  <a:gd name="connsiteY258" fmla="*/ 163787 h 4046561"/>
                  <a:gd name="connsiteX259" fmla="*/ 642457 w 3692679"/>
                  <a:gd name="connsiteY259" fmla="*/ 109204 h 4046561"/>
                  <a:gd name="connsiteX260" fmla="*/ 581060 w 3692679"/>
                  <a:gd name="connsiteY260" fmla="*/ 68261 h 4046561"/>
                  <a:gd name="connsiteX261" fmla="*/ 512772 w 3692679"/>
                  <a:gd name="connsiteY261" fmla="*/ 34122 h 4046561"/>
                  <a:gd name="connsiteX262" fmla="*/ 451335 w 3692679"/>
                  <a:gd name="connsiteY262" fmla="*/ 27295 h 4046561"/>
                  <a:gd name="connsiteX263" fmla="*/ 444512 w 3692679"/>
                  <a:gd name="connsiteY263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280135 w 3692679"/>
                  <a:gd name="connsiteY90" fmla="*/ 2702257 h 4046561"/>
                  <a:gd name="connsiteX91" fmla="*/ 2321079 w 3692679"/>
                  <a:gd name="connsiteY91" fmla="*/ 2715904 h 4046561"/>
                  <a:gd name="connsiteX92" fmla="*/ 2362022 w 3692679"/>
                  <a:gd name="connsiteY92" fmla="*/ 2729552 h 4046561"/>
                  <a:gd name="connsiteX93" fmla="*/ 2382494 w 3692679"/>
                  <a:gd name="connsiteY93" fmla="*/ 2736376 h 4046561"/>
                  <a:gd name="connsiteX94" fmla="*/ 2402965 w 3692679"/>
                  <a:gd name="connsiteY94" fmla="*/ 2750024 h 4046561"/>
                  <a:gd name="connsiteX95" fmla="*/ 2423437 w 3692679"/>
                  <a:gd name="connsiteY95" fmla="*/ 2756848 h 4046561"/>
                  <a:gd name="connsiteX96" fmla="*/ 2464380 w 3692679"/>
                  <a:gd name="connsiteY96" fmla="*/ 2784143 h 4046561"/>
                  <a:gd name="connsiteX97" fmla="*/ 2525795 w 3692679"/>
                  <a:gd name="connsiteY97" fmla="*/ 2825086 h 4046561"/>
                  <a:gd name="connsiteX98" fmla="*/ 2546267 w 3692679"/>
                  <a:gd name="connsiteY98" fmla="*/ 2838734 h 4046561"/>
                  <a:gd name="connsiteX99" fmla="*/ 2573562 w 3692679"/>
                  <a:gd name="connsiteY99" fmla="*/ 2852382 h 4046561"/>
                  <a:gd name="connsiteX100" fmla="*/ 2614506 w 3692679"/>
                  <a:gd name="connsiteY100" fmla="*/ 2879677 h 4046561"/>
                  <a:gd name="connsiteX101" fmla="*/ 2634977 w 3692679"/>
                  <a:gd name="connsiteY101" fmla="*/ 2900149 h 4046561"/>
                  <a:gd name="connsiteX102" fmla="*/ 2655449 w 3692679"/>
                  <a:gd name="connsiteY102" fmla="*/ 2913797 h 4046561"/>
                  <a:gd name="connsiteX103" fmla="*/ 2662273 w 3692679"/>
                  <a:gd name="connsiteY103" fmla="*/ 2934268 h 4046561"/>
                  <a:gd name="connsiteX104" fmla="*/ 2675921 w 3692679"/>
                  <a:gd name="connsiteY104" fmla="*/ 2954740 h 4046561"/>
                  <a:gd name="connsiteX105" fmla="*/ 2696392 w 3692679"/>
                  <a:gd name="connsiteY105" fmla="*/ 2995683 h 4046561"/>
                  <a:gd name="connsiteX106" fmla="*/ 2703216 w 3692679"/>
                  <a:gd name="connsiteY106" fmla="*/ 3016155 h 4046561"/>
                  <a:gd name="connsiteX107" fmla="*/ 2723688 w 3692679"/>
                  <a:gd name="connsiteY107" fmla="*/ 3057098 h 4046561"/>
                  <a:gd name="connsiteX108" fmla="*/ 2716864 w 3692679"/>
                  <a:gd name="connsiteY108" fmla="*/ 3118513 h 4046561"/>
                  <a:gd name="connsiteX109" fmla="*/ 2703216 w 3692679"/>
                  <a:gd name="connsiteY109" fmla="*/ 3166280 h 4046561"/>
                  <a:gd name="connsiteX110" fmla="*/ 2696392 w 3692679"/>
                  <a:gd name="connsiteY110" fmla="*/ 3193576 h 4046561"/>
                  <a:gd name="connsiteX111" fmla="*/ 2682744 w 3692679"/>
                  <a:gd name="connsiteY111" fmla="*/ 3234519 h 4046561"/>
                  <a:gd name="connsiteX112" fmla="*/ 2669097 w 3692679"/>
                  <a:gd name="connsiteY112" fmla="*/ 3254991 h 4046561"/>
                  <a:gd name="connsiteX113" fmla="*/ 2662273 w 3692679"/>
                  <a:gd name="connsiteY113" fmla="*/ 3275463 h 4046561"/>
                  <a:gd name="connsiteX114" fmla="*/ 2641801 w 3692679"/>
                  <a:gd name="connsiteY114" fmla="*/ 3295934 h 4046561"/>
                  <a:gd name="connsiteX115" fmla="*/ 2594034 w 3692679"/>
                  <a:gd name="connsiteY115" fmla="*/ 3323230 h 4046561"/>
                  <a:gd name="connsiteX116" fmla="*/ 2634977 w 3692679"/>
                  <a:gd name="connsiteY116" fmla="*/ 3357349 h 4046561"/>
                  <a:gd name="connsiteX117" fmla="*/ 2655449 w 3692679"/>
                  <a:gd name="connsiteY117" fmla="*/ 3364173 h 4046561"/>
                  <a:gd name="connsiteX118" fmla="*/ 2675921 w 3692679"/>
                  <a:gd name="connsiteY118" fmla="*/ 3377821 h 4046561"/>
                  <a:gd name="connsiteX119" fmla="*/ 2696392 w 3692679"/>
                  <a:gd name="connsiteY119" fmla="*/ 3384645 h 4046561"/>
                  <a:gd name="connsiteX120" fmla="*/ 2757807 w 3692679"/>
                  <a:gd name="connsiteY120" fmla="*/ 3418764 h 4046561"/>
                  <a:gd name="connsiteX121" fmla="*/ 2778279 w 3692679"/>
                  <a:gd name="connsiteY121" fmla="*/ 3432412 h 4046561"/>
                  <a:gd name="connsiteX122" fmla="*/ 2798750 w 3692679"/>
                  <a:gd name="connsiteY122" fmla="*/ 3439236 h 4046561"/>
                  <a:gd name="connsiteX123" fmla="*/ 2826164 w 3692679"/>
                  <a:gd name="connsiteY123" fmla="*/ 3473648 h 4046561"/>
                  <a:gd name="connsiteX124" fmla="*/ 2880757 w 3692679"/>
                  <a:gd name="connsiteY124" fmla="*/ 3507771 h 4046561"/>
                  <a:gd name="connsiteX125" fmla="*/ 2921580 w 3692679"/>
                  <a:gd name="connsiteY125" fmla="*/ 3500651 h 4046561"/>
                  <a:gd name="connsiteX126" fmla="*/ 2989944 w 3692679"/>
                  <a:gd name="connsiteY126" fmla="*/ 3439525 h 4046561"/>
                  <a:gd name="connsiteX127" fmla="*/ 3092177 w 3692679"/>
                  <a:gd name="connsiteY127" fmla="*/ 3370997 h 4046561"/>
                  <a:gd name="connsiteX128" fmla="*/ 3105825 w 3692679"/>
                  <a:gd name="connsiteY128" fmla="*/ 3350525 h 4046561"/>
                  <a:gd name="connsiteX129" fmla="*/ 3119473 w 3692679"/>
                  <a:gd name="connsiteY129" fmla="*/ 3370997 h 4046561"/>
                  <a:gd name="connsiteX130" fmla="*/ 3126297 w 3692679"/>
                  <a:gd name="connsiteY130" fmla="*/ 3391468 h 4046561"/>
                  <a:gd name="connsiteX131" fmla="*/ 3167240 w 3692679"/>
                  <a:gd name="connsiteY131" fmla="*/ 3418764 h 4046561"/>
                  <a:gd name="connsiteX132" fmla="*/ 3187712 w 3692679"/>
                  <a:gd name="connsiteY132" fmla="*/ 3432412 h 4046561"/>
                  <a:gd name="connsiteX133" fmla="*/ 3228655 w 3692679"/>
                  <a:gd name="connsiteY133" fmla="*/ 3405116 h 4046561"/>
                  <a:gd name="connsiteX134" fmla="*/ 3242303 w 3692679"/>
                  <a:gd name="connsiteY134" fmla="*/ 3425588 h 4046561"/>
                  <a:gd name="connsiteX135" fmla="*/ 3283246 w 3692679"/>
                  <a:gd name="connsiteY135" fmla="*/ 3459707 h 4046561"/>
                  <a:gd name="connsiteX136" fmla="*/ 3310541 w 3692679"/>
                  <a:gd name="connsiteY136" fmla="*/ 3500651 h 4046561"/>
                  <a:gd name="connsiteX137" fmla="*/ 3296894 w 3692679"/>
                  <a:gd name="connsiteY137" fmla="*/ 3521122 h 4046561"/>
                  <a:gd name="connsiteX138" fmla="*/ 3283246 w 3692679"/>
                  <a:gd name="connsiteY138" fmla="*/ 3562066 h 4046561"/>
                  <a:gd name="connsiteX139" fmla="*/ 3269598 w 3692679"/>
                  <a:gd name="connsiteY139" fmla="*/ 3582537 h 4046561"/>
                  <a:gd name="connsiteX140" fmla="*/ 3262774 w 3692679"/>
                  <a:gd name="connsiteY140" fmla="*/ 3603009 h 4046561"/>
                  <a:gd name="connsiteX141" fmla="*/ 3290070 w 3692679"/>
                  <a:gd name="connsiteY141" fmla="*/ 3650776 h 4046561"/>
                  <a:gd name="connsiteX142" fmla="*/ 3310541 w 3692679"/>
                  <a:gd name="connsiteY142" fmla="*/ 3664424 h 4046561"/>
                  <a:gd name="connsiteX143" fmla="*/ 3351485 w 3692679"/>
                  <a:gd name="connsiteY143" fmla="*/ 3691719 h 4046561"/>
                  <a:gd name="connsiteX144" fmla="*/ 3371956 w 3692679"/>
                  <a:gd name="connsiteY144" fmla="*/ 3705367 h 4046561"/>
                  <a:gd name="connsiteX145" fmla="*/ 3378780 w 3692679"/>
                  <a:gd name="connsiteY145" fmla="*/ 3725839 h 4046561"/>
                  <a:gd name="connsiteX146" fmla="*/ 3392428 w 3692679"/>
                  <a:gd name="connsiteY146" fmla="*/ 3746310 h 4046561"/>
                  <a:gd name="connsiteX147" fmla="*/ 3412900 w 3692679"/>
                  <a:gd name="connsiteY147" fmla="*/ 3814549 h 4046561"/>
                  <a:gd name="connsiteX148" fmla="*/ 3426547 w 3692679"/>
                  <a:gd name="connsiteY148" fmla="*/ 3903260 h 4046561"/>
                  <a:gd name="connsiteX149" fmla="*/ 3460667 w 3692679"/>
                  <a:gd name="connsiteY149" fmla="*/ 3937379 h 4046561"/>
                  <a:gd name="connsiteX150" fmla="*/ 3501610 w 3692679"/>
                  <a:gd name="connsiteY150" fmla="*/ 3978322 h 4046561"/>
                  <a:gd name="connsiteX151" fmla="*/ 3542553 w 3692679"/>
                  <a:gd name="connsiteY151" fmla="*/ 4012442 h 4046561"/>
                  <a:gd name="connsiteX152" fmla="*/ 3583497 w 3692679"/>
                  <a:gd name="connsiteY152" fmla="*/ 4046561 h 4046561"/>
                  <a:gd name="connsiteX153" fmla="*/ 3603968 w 3692679"/>
                  <a:gd name="connsiteY153" fmla="*/ 4005618 h 4046561"/>
                  <a:gd name="connsiteX154" fmla="*/ 3590321 w 3692679"/>
                  <a:gd name="connsiteY154" fmla="*/ 3957851 h 4046561"/>
                  <a:gd name="connsiteX155" fmla="*/ 3576673 w 3692679"/>
                  <a:gd name="connsiteY155" fmla="*/ 3910083 h 4046561"/>
                  <a:gd name="connsiteX156" fmla="*/ 3563025 w 3692679"/>
                  <a:gd name="connsiteY156" fmla="*/ 3889612 h 4046561"/>
                  <a:gd name="connsiteX157" fmla="*/ 3535730 w 3692679"/>
                  <a:gd name="connsiteY157" fmla="*/ 3828197 h 4046561"/>
                  <a:gd name="connsiteX158" fmla="*/ 3515258 w 3692679"/>
                  <a:gd name="connsiteY158" fmla="*/ 3780430 h 4046561"/>
                  <a:gd name="connsiteX159" fmla="*/ 3501610 w 3692679"/>
                  <a:gd name="connsiteY159" fmla="*/ 3759958 h 4046561"/>
                  <a:gd name="connsiteX160" fmla="*/ 3487962 w 3692679"/>
                  <a:gd name="connsiteY160" fmla="*/ 3719015 h 4046561"/>
                  <a:gd name="connsiteX161" fmla="*/ 3474315 w 3692679"/>
                  <a:gd name="connsiteY161" fmla="*/ 3678071 h 4046561"/>
                  <a:gd name="connsiteX162" fmla="*/ 3467491 w 3692679"/>
                  <a:gd name="connsiteY162" fmla="*/ 3650776 h 4046561"/>
                  <a:gd name="connsiteX163" fmla="*/ 3447019 w 3692679"/>
                  <a:gd name="connsiteY163" fmla="*/ 3589361 h 4046561"/>
                  <a:gd name="connsiteX164" fmla="*/ 3433371 w 3692679"/>
                  <a:gd name="connsiteY164" fmla="*/ 3541594 h 4046561"/>
                  <a:gd name="connsiteX165" fmla="*/ 3419724 w 3692679"/>
                  <a:gd name="connsiteY165" fmla="*/ 3411940 h 4046561"/>
                  <a:gd name="connsiteX166" fmla="*/ 3426547 w 3692679"/>
                  <a:gd name="connsiteY166" fmla="*/ 3309582 h 4046561"/>
                  <a:gd name="connsiteX167" fmla="*/ 3433371 w 3692679"/>
                  <a:gd name="connsiteY167" fmla="*/ 3282286 h 4046561"/>
                  <a:gd name="connsiteX168" fmla="*/ 3447019 w 3692679"/>
                  <a:gd name="connsiteY168" fmla="*/ 3241343 h 4046561"/>
                  <a:gd name="connsiteX169" fmla="*/ 3453843 w 3692679"/>
                  <a:gd name="connsiteY169" fmla="*/ 3220871 h 4046561"/>
                  <a:gd name="connsiteX170" fmla="*/ 3467491 w 3692679"/>
                  <a:gd name="connsiteY170" fmla="*/ 3200400 h 4046561"/>
                  <a:gd name="connsiteX171" fmla="*/ 3481138 w 3692679"/>
                  <a:gd name="connsiteY171" fmla="*/ 3159457 h 4046561"/>
                  <a:gd name="connsiteX172" fmla="*/ 3494786 w 3692679"/>
                  <a:gd name="connsiteY172" fmla="*/ 3138985 h 4046561"/>
                  <a:gd name="connsiteX173" fmla="*/ 3508434 w 3692679"/>
                  <a:gd name="connsiteY173" fmla="*/ 3098042 h 4046561"/>
                  <a:gd name="connsiteX174" fmla="*/ 3522082 w 3692679"/>
                  <a:gd name="connsiteY174" fmla="*/ 3057098 h 4046561"/>
                  <a:gd name="connsiteX175" fmla="*/ 3528906 w 3692679"/>
                  <a:gd name="connsiteY175" fmla="*/ 3036627 h 4046561"/>
                  <a:gd name="connsiteX176" fmla="*/ 3535730 w 3692679"/>
                  <a:gd name="connsiteY176" fmla="*/ 3009331 h 4046561"/>
                  <a:gd name="connsiteX177" fmla="*/ 3549377 w 3692679"/>
                  <a:gd name="connsiteY177" fmla="*/ 2968388 h 4046561"/>
                  <a:gd name="connsiteX178" fmla="*/ 3576673 w 3692679"/>
                  <a:gd name="connsiteY178" fmla="*/ 2886501 h 4046561"/>
                  <a:gd name="connsiteX179" fmla="*/ 3590321 w 3692679"/>
                  <a:gd name="connsiteY179" fmla="*/ 2838734 h 4046561"/>
                  <a:gd name="connsiteX180" fmla="*/ 3603968 w 3692679"/>
                  <a:gd name="connsiteY180" fmla="*/ 2797791 h 4046561"/>
                  <a:gd name="connsiteX181" fmla="*/ 3610792 w 3692679"/>
                  <a:gd name="connsiteY181" fmla="*/ 2770495 h 4046561"/>
                  <a:gd name="connsiteX182" fmla="*/ 3624440 w 3692679"/>
                  <a:gd name="connsiteY182" fmla="*/ 2729552 h 4046561"/>
                  <a:gd name="connsiteX183" fmla="*/ 3631264 w 3692679"/>
                  <a:gd name="connsiteY183" fmla="*/ 2681785 h 4046561"/>
                  <a:gd name="connsiteX184" fmla="*/ 3638088 w 3692679"/>
                  <a:gd name="connsiteY184" fmla="*/ 2654489 h 4046561"/>
                  <a:gd name="connsiteX185" fmla="*/ 3644912 w 3692679"/>
                  <a:gd name="connsiteY185" fmla="*/ 2593074 h 4046561"/>
                  <a:gd name="connsiteX186" fmla="*/ 3658559 w 3692679"/>
                  <a:gd name="connsiteY186" fmla="*/ 2483892 h 4046561"/>
                  <a:gd name="connsiteX187" fmla="*/ 3665383 w 3692679"/>
                  <a:gd name="connsiteY187" fmla="*/ 2333767 h 4046561"/>
                  <a:gd name="connsiteX188" fmla="*/ 3672207 w 3692679"/>
                  <a:gd name="connsiteY188" fmla="*/ 2272352 h 4046561"/>
                  <a:gd name="connsiteX189" fmla="*/ 3692679 w 3692679"/>
                  <a:gd name="connsiteY189" fmla="*/ 1924334 h 4046561"/>
                  <a:gd name="connsiteX190" fmla="*/ 3685855 w 3692679"/>
                  <a:gd name="connsiteY190" fmla="*/ 1828800 h 4046561"/>
                  <a:gd name="connsiteX191" fmla="*/ 3665383 w 3692679"/>
                  <a:gd name="connsiteY191" fmla="*/ 1760561 h 4046561"/>
                  <a:gd name="connsiteX192" fmla="*/ 3658559 w 3692679"/>
                  <a:gd name="connsiteY192" fmla="*/ 1726442 h 4046561"/>
                  <a:gd name="connsiteX193" fmla="*/ 3651735 w 3692679"/>
                  <a:gd name="connsiteY193" fmla="*/ 1705970 h 4046561"/>
                  <a:gd name="connsiteX194" fmla="*/ 3644912 w 3692679"/>
                  <a:gd name="connsiteY194" fmla="*/ 1726442 h 4046561"/>
                  <a:gd name="connsiteX195" fmla="*/ 3631264 w 3692679"/>
                  <a:gd name="connsiteY195" fmla="*/ 1746913 h 4046561"/>
                  <a:gd name="connsiteX196" fmla="*/ 3597144 w 3692679"/>
                  <a:gd name="connsiteY196" fmla="*/ 1801504 h 4046561"/>
                  <a:gd name="connsiteX197" fmla="*/ 3590321 w 3692679"/>
                  <a:gd name="connsiteY197" fmla="*/ 1821976 h 4046561"/>
                  <a:gd name="connsiteX198" fmla="*/ 3549377 w 3692679"/>
                  <a:gd name="connsiteY198" fmla="*/ 1842448 h 4046561"/>
                  <a:gd name="connsiteX199" fmla="*/ 3501610 w 3692679"/>
                  <a:gd name="connsiteY199" fmla="*/ 1862919 h 4046561"/>
                  <a:gd name="connsiteX200" fmla="*/ 3378780 w 3692679"/>
                  <a:gd name="connsiteY200" fmla="*/ 1835624 h 4046561"/>
                  <a:gd name="connsiteX201" fmla="*/ 3303856 w 3692679"/>
                  <a:gd name="connsiteY201" fmla="*/ 1822129 h 4046561"/>
                  <a:gd name="connsiteX202" fmla="*/ 3310679 w 3692679"/>
                  <a:gd name="connsiteY202" fmla="*/ 1603747 h 4046561"/>
                  <a:gd name="connsiteX203" fmla="*/ 3324329 w 3692679"/>
                  <a:gd name="connsiteY203" fmla="*/ 1562800 h 4046561"/>
                  <a:gd name="connsiteX204" fmla="*/ 3331013 w 3692679"/>
                  <a:gd name="connsiteY204" fmla="*/ 1460310 h 4046561"/>
                  <a:gd name="connsiteX205" fmla="*/ 3303718 w 3692679"/>
                  <a:gd name="connsiteY205" fmla="*/ 1398895 h 4046561"/>
                  <a:gd name="connsiteX206" fmla="*/ 3296894 w 3692679"/>
                  <a:gd name="connsiteY206" fmla="*/ 1378424 h 4046561"/>
                  <a:gd name="connsiteX207" fmla="*/ 3290070 w 3692679"/>
                  <a:gd name="connsiteY207" fmla="*/ 1357952 h 4046561"/>
                  <a:gd name="connsiteX208" fmla="*/ 3071706 w 3692679"/>
                  <a:gd name="connsiteY208" fmla="*/ 1330657 h 4046561"/>
                  <a:gd name="connsiteX209" fmla="*/ 2846518 w 3692679"/>
                  <a:gd name="connsiteY209" fmla="*/ 1337480 h 4046561"/>
                  <a:gd name="connsiteX210" fmla="*/ 2826046 w 3692679"/>
                  <a:gd name="connsiteY210" fmla="*/ 1351128 h 4046561"/>
                  <a:gd name="connsiteX211" fmla="*/ 2812398 w 3692679"/>
                  <a:gd name="connsiteY211" fmla="*/ 1392071 h 4046561"/>
                  <a:gd name="connsiteX212" fmla="*/ 2805574 w 3692679"/>
                  <a:gd name="connsiteY212" fmla="*/ 1419367 h 4046561"/>
                  <a:gd name="connsiteX213" fmla="*/ 2791927 w 3692679"/>
                  <a:gd name="connsiteY213" fmla="*/ 1473958 h 4046561"/>
                  <a:gd name="connsiteX214" fmla="*/ 2785103 w 3692679"/>
                  <a:gd name="connsiteY214" fmla="*/ 1521725 h 4046561"/>
                  <a:gd name="connsiteX215" fmla="*/ 2791927 w 3692679"/>
                  <a:gd name="connsiteY215" fmla="*/ 1705970 h 4046561"/>
                  <a:gd name="connsiteX216" fmla="*/ 2805574 w 3692679"/>
                  <a:gd name="connsiteY216" fmla="*/ 1808328 h 4046561"/>
                  <a:gd name="connsiteX217" fmla="*/ 2798750 w 3692679"/>
                  <a:gd name="connsiteY217" fmla="*/ 1835624 h 4046561"/>
                  <a:gd name="connsiteX218" fmla="*/ 2737335 w 3692679"/>
                  <a:gd name="connsiteY218" fmla="*/ 1828800 h 4046561"/>
                  <a:gd name="connsiteX219" fmla="*/ 2614506 w 3692679"/>
                  <a:gd name="connsiteY219" fmla="*/ 1821976 h 4046561"/>
                  <a:gd name="connsiteX220" fmla="*/ 2348374 w 3692679"/>
                  <a:gd name="connsiteY220" fmla="*/ 1808328 h 4046561"/>
                  <a:gd name="connsiteX221" fmla="*/ 2225638 w 3692679"/>
                  <a:gd name="connsiteY221" fmla="*/ 1815305 h 4046561"/>
                  <a:gd name="connsiteX222" fmla="*/ 2150573 w 3692679"/>
                  <a:gd name="connsiteY222" fmla="*/ 1815305 h 4046561"/>
                  <a:gd name="connsiteX223" fmla="*/ 1979968 w 3692679"/>
                  <a:gd name="connsiteY223" fmla="*/ 1808480 h 4046561"/>
                  <a:gd name="connsiteX224" fmla="*/ 1918470 w 3692679"/>
                  <a:gd name="connsiteY224" fmla="*/ 1753737 h 4046561"/>
                  <a:gd name="connsiteX225" fmla="*/ 1877527 w 3692679"/>
                  <a:gd name="connsiteY225" fmla="*/ 1692322 h 4046561"/>
                  <a:gd name="connsiteX226" fmla="*/ 1863879 w 3692679"/>
                  <a:gd name="connsiteY226" fmla="*/ 1671851 h 4046561"/>
                  <a:gd name="connsiteX227" fmla="*/ 1822935 w 3692679"/>
                  <a:gd name="connsiteY227" fmla="*/ 1630907 h 4046561"/>
                  <a:gd name="connsiteX228" fmla="*/ 1775168 w 3692679"/>
                  <a:gd name="connsiteY228" fmla="*/ 1576316 h 4046561"/>
                  <a:gd name="connsiteX229" fmla="*/ 1720577 w 3692679"/>
                  <a:gd name="connsiteY229" fmla="*/ 1514901 h 4046561"/>
                  <a:gd name="connsiteX230" fmla="*/ 1679634 w 3692679"/>
                  <a:gd name="connsiteY230" fmla="*/ 1487606 h 4046561"/>
                  <a:gd name="connsiteX231" fmla="*/ 1618219 w 3692679"/>
                  <a:gd name="connsiteY231" fmla="*/ 1439839 h 4046561"/>
                  <a:gd name="connsiteX232" fmla="*/ 1577276 w 3692679"/>
                  <a:gd name="connsiteY232" fmla="*/ 1398895 h 4046561"/>
                  <a:gd name="connsiteX233" fmla="*/ 1536333 w 3692679"/>
                  <a:gd name="connsiteY233" fmla="*/ 1371600 h 4046561"/>
                  <a:gd name="connsiteX234" fmla="*/ 1488565 w 3692679"/>
                  <a:gd name="connsiteY234" fmla="*/ 1310185 h 4046561"/>
                  <a:gd name="connsiteX235" fmla="*/ 1468094 w 3692679"/>
                  <a:gd name="connsiteY235" fmla="*/ 1289713 h 4046561"/>
                  <a:gd name="connsiteX236" fmla="*/ 1447622 w 3692679"/>
                  <a:gd name="connsiteY236" fmla="*/ 1282889 h 4046561"/>
                  <a:gd name="connsiteX237" fmla="*/ 1420327 w 3692679"/>
                  <a:gd name="connsiteY237" fmla="*/ 1248770 h 4046561"/>
                  <a:gd name="connsiteX238" fmla="*/ 1393031 w 3692679"/>
                  <a:gd name="connsiteY238" fmla="*/ 1214651 h 4046561"/>
                  <a:gd name="connsiteX239" fmla="*/ 1379383 w 3692679"/>
                  <a:gd name="connsiteY239" fmla="*/ 1194179 h 4046561"/>
                  <a:gd name="connsiteX240" fmla="*/ 1338440 w 3692679"/>
                  <a:gd name="connsiteY240" fmla="*/ 1153236 h 4046561"/>
                  <a:gd name="connsiteX241" fmla="*/ 1304321 w 3692679"/>
                  <a:gd name="connsiteY241" fmla="*/ 1125940 h 4046561"/>
                  <a:gd name="connsiteX242" fmla="*/ 1290673 w 3692679"/>
                  <a:gd name="connsiteY242" fmla="*/ 1098645 h 4046561"/>
                  <a:gd name="connsiteX243" fmla="*/ 1270201 w 3692679"/>
                  <a:gd name="connsiteY243" fmla="*/ 1084997 h 4046561"/>
                  <a:gd name="connsiteX244" fmla="*/ 1242906 w 3692679"/>
                  <a:gd name="connsiteY244" fmla="*/ 1064525 h 4046561"/>
                  <a:gd name="connsiteX245" fmla="*/ 1297551 w 3692679"/>
                  <a:gd name="connsiteY245" fmla="*/ 873530 h 4046561"/>
                  <a:gd name="connsiteX246" fmla="*/ 1345320 w 3692679"/>
                  <a:gd name="connsiteY246" fmla="*/ 743866 h 4046561"/>
                  <a:gd name="connsiteX247" fmla="*/ 1331672 w 3692679"/>
                  <a:gd name="connsiteY247" fmla="*/ 696095 h 4046561"/>
                  <a:gd name="connsiteX248" fmla="*/ 1249782 w 3692679"/>
                  <a:gd name="connsiteY248" fmla="*/ 696095 h 4046561"/>
                  <a:gd name="connsiteX249" fmla="*/ 1113344 w 3692679"/>
                  <a:gd name="connsiteY249" fmla="*/ 621082 h 4046561"/>
                  <a:gd name="connsiteX250" fmla="*/ 949519 w 3692679"/>
                  <a:gd name="connsiteY250" fmla="*/ 545956 h 4046561"/>
                  <a:gd name="connsiteX251" fmla="*/ 846197 w 3692679"/>
                  <a:gd name="connsiteY251" fmla="*/ 484536 h 4046561"/>
                  <a:gd name="connsiteX252" fmla="*/ 772090 w 3692679"/>
                  <a:gd name="connsiteY252" fmla="*/ 450415 h 4046561"/>
                  <a:gd name="connsiteX253" fmla="*/ 717496 w 3692679"/>
                  <a:gd name="connsiteY253" fmla="*/ 429940 h 4046561"/>
                  <a:gd name="connsiteX254" fmla="*/ 662904 w 3692679"/>
                  <a:gd name="connsiteY254" fmla="*/ 388994 h 4046561"/>
                  <a:gd name="connsiteX255" fmla="*/ 642430 w 3692679"/>
                  <a:gd name="connsiteY255" fmla="*/ 375345 h 4046561"/>
                  <a:gd name="connsiteX256" fmla="*/ 574189 w 3692679"/>
                  <a:gd name="connsiteY256" fmla="*/ 368521 h 4046561"/>
                  <a:gd name="connsiteX257" fmla="*/ 560564 w 3692679"/>
                  <a:gd name="connsiteY257" fmla="*/ 354900 h 4046561"/>
                  <a:gd name="connsiteX258" fmla="*/ 669728 w 3692679"/>
                  <a:gd name="connsiteY258" fmla="*/ 163787 h 4046561"/>
                  <a:gd name="connsiteX259" fmla="*/ 642457 w 3692679"/>
                  <a:gd name="connsiteY259" fmla="*/ 109204 h 4046561"/>
                  <a:gd name="connsiteX260" fmla="*/ 581060 w 3692679"/>
                  <a:gd name="connsiteY260" fmla="*/ 68261 h 4046561"/>
                  <a:gd name="connsiteX261" fmla="*/ 512772 w 3692679"/>
                  <a:gd name="connsiteY261" fmla="*/ 34122 h 4046561"/>
                  <a:gd name="connsiteX262" fmla="*/ 451335 w 3692679"/>
                  <a:gd name="connsiteY262" fmla="*/ 27295 h 4046561"/>
                  <a:gd name="connsiteX263" fmla="*/ 444512 w 3692679"/>
                  <a:gd name="connsiteY263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280135 w 3692679"/>
                  <a:gd name="connsiteY90" fmla="*/ 2702257 h 4046561"/>
                  <a:gd name="connsiteX91" fmla="*/ 2321079 w 3692679"/>
                  <a:gd name="connsiteY91" fmla="*/ 2715904 h 4046561"/>
                  <a:gd name="connsiteX92" fmla="*/ 2362022 w 3692679"/>
                  <a:gd name="connsiteY92" fmla="*/ 2729552 h 4046561"/>
                  <a:gd name="connsiteX93" fmla="*/ 2382494 w 3692679"/>
                  <a:gd name="connsiteY93" fmla="*/ 2736376 h 4046561"/>
                  <a:gd name="connsiteX94" fmla="*/ 2402965 w 3692679"/>
                  <a:gd name="connsiteY94" fmla="*/ 2750024 h 4046561"/>
                  <a:gd name="connsiteX95" fmla="*/ 2423437 w 3692679"/>
                  <a:gd name="connsiteY95" fmla="*/ 2756848 h 4046561"/>
                  <a:gd name="connsiteX96" fmla="*/ 2464380 w 3692679"/>
                  <a:gd name="connsiteY96" fmla="*/ 2784143 h 4046561"/>
                  <a:gd name="connsiteX97" fmla="*/ 2525795 w 3692679"/>
                  <a:gd name="connsiteY97" fmla="*/ 2825086 h 4046561"/>
                  <a:gd name="connsiteX98" fmla="*/ 2546267 w 3692679"/>
                  <a:gd name="connsiteY98" fmla="*/ 2838734 h 4046561"/>
                  <a:gd name="connsiteX99" fmla="*/ 2573562 w 3692679"/>
                  <a:gd name="connsiteY99" fmla="*/ 2852382 h 4046561"/>
                  <a:gd name="connsiteX100" fmla="*/ 2614506 w 3692679"/>
                  <a:gd name="connsiteY100" fmla="*/ 2879677 h 4046561"/>
                  <a:gd name="connsiteX101" fmla="*/ 2634977 w 3692679"/>
                  <a:gd name="connsiteY101" fmla="*/ 2900149 h 4046561"/>
                  <a:gd name="connsiteX102" fmla="*/ 2655449 w 3692679"/>
                  <a:gd name="connsiteY102" fmla="*/ 2913797 h 4046561"/>
                  <a:gd name="connsiteX103" fmla="*/ 2662273 w 3692679"/>
                  <a:gd name="connsiteY103" fmla="*/ 2934268 h 4046561"/>
                  <a:gd name="connsiteX104" fmla="*/ 2675921 w 3692679"/>
                  <a:gd name="connsiteY104" fmla="*/ 2954740 h 4046561"/>
                  <a:gd name="connsiteX105" fmla="*/ 2696392 w 3692679"/>
                  <a:gd name="connsiteY105" fmla="*/ 2995683 h 4046561"/>
                  <a:gd name="connsiteX106" fmla="*/ 2703216 w 3692679"/>
                  <a:gd name="connsiteY106" fmla="*/ 3016155 h 4046561"/>
                  <a:gd name="connsiteX107" fmla="*/ 2723688 w 3692679"/>
                  <a:gd name="connsiteY107" fmla="*/ 3057098 h 4046561"/>
                  <a:gd name="connsiteX108" fmla="*/ 2716864 w 3692679"/>
                  <a:gd name="connsiteY108" fmla="*/ 3118513 h 4046561"/>
                  <a:gd name="connsiteX109" fmla="*/ 2703216 w 3692679"/>
                  <a:gd name="connsiteY109" fmla="*/ 3166280 h 4046561"/>
                  <a:gd name="connsiteX110" fmla="*/ 2696392 w 3692679"/>
                  <a:gd name="connsiteY110" fmla="*/ 3193576 h 4046561"/>
                  <a:gd name="connsiteX111" fmla="*/ 2682744 w 3692679"/>
                  <a:gd name="connsiteY111" fmla="*/ 3234519 h 4046561"/>
                  <a:gd name="connsiteX112" fmla="*/ 2669097 w 3692679"/>
                  <a:gd name="connsiteY112" fmla="*/ 3254991 h 4046561"/>
                  <a:gd name="connsiteX113" fmla="*/ 2662273 w 3692679"/>
                  <a:gd name="connsiteY113" fmla="*/ 3275463 h 4046561"/>
                  <a:gd name="connsiteX114" fmla="*/ 2641801 w 3692679"/>
                  <a:gd name="connsiteY114" fmla="*/ 3295934 h 4046561"/>
                  <a:gd name="connsiteX115" fmla="*/ 2594034 w 3692679"/>
                  <a:gd name="connsiteY115" fmla="*/ 3323230 h 4046561"/>
                  <a:gd name="connsiteX116" fmla="*/ 2634977 w 3692679"/>
                  <a:gd name="connsiteY116" fmla="*/ 3357349 h 4046561"/>
                  <a:gd name="connsiteX117" fmla="*/ 2655449 w 3692679"/>
                  <a:gd name="connsiteY117" fmla="*/ 3364173 h 4046561"/>
                  <a:gd name="connsiteX118" fmla="*/ 2675921 w 3692679"/>
                  <a:gd name="connsiteY118" fmla="*/ 3377821 h 4046561"/>
                  <a:gd name="connsiteX119" fmla="*/ 2696392 w 3692679"/>
                  <a:gd name="connsiteY119" fmla="*/ 3384645 h 4046561"/>
                  <a:gd name="connsiteX120" fmla="*/ 2757807 w 3692679"/>
                  <a:gd name="connsiteY120" fmla="*/ 3418764 h 4046561"/>
                  <a:gd name="connsiteX121" fmla="*/ 2778279 w 3692679"/>
                  <a:gd name="connsiteY121" fmla="*/ 3432412 h 4046561"/>
                  <a:gd name="connsiteX122" fmla="*/ 2826164 w 3692679"/>
                  <a:gd name="connsiteY122" fmla="*/ 3473648 h 4046561"/>
                  <a:gd name="connsiteX123" fmla="*/ 2880757 w 3692679"/>
                  <a:gd name="connsiteY123" fmla="*/ 3507771 h 4046561"/>
                  <a:gd name="connsiteX124" fmla="*/ 2921580 w 3692679"/>
                  <a:gd name="connsiteY124" fmla="*/ 3500651 h 4046561"/>
                  <a:gd name="connsiteX125" fmla="*/ 2989944 w 3692679"/>
                  <a:gd name="connsiteY125" fmla="*/ 3439525 h 4046561"/>
                  <a:gd name="connsiteX126" fmla="*/ 3092177 w 3692679"/>
                  <a:gd name="connsiteY126" fmla="*/ 3370997 h 4046561"/>
                  <a:gd name="connsiteX127" fmla="*/ 3105825 w 3692679"/>
                  <a:gd name="connsiteY127" fmla="*/ 3350525 h 4046561"/>
                  <a:gd name="connsiteX128" fmla="*/ 3119473 w 3692679"/>
                  <a:gd name="connsiteY128" fmla="*/ 3370997 h 4046561"/>
                  <a:gd name="connsiteX129" fmla="*/ 3126297 w 3692679"/>
                  <a:gd name="connsiteY129" fmla="*/ 3391468 h 4046561"/>
                  <a:gd name="connsiteX130" fmla="*/ 3167240 w 3692679"/>
                  <a:gd name="connsiteY130" fmla="*/ 3418764 h 4046561"/>
                  <a:gd name="connsiteX131" fmla="*/ 3187712 w 3692679"/>
                  <a:gd name="connsiteY131" fmla="*/ 3432412 h 4046561"/>
                  <a:gd name="connsiteX132" fmla="*/ 3228655 w 3692679"/>
                  <a:gd name="connsiteY132" fmla="*/ 3405116 h 4046561"/>
                  <a:gd name="connsiteX133" fmla="*/ 3242303 w 3692679"/>
                  <a:gd name="connsiteY133" fmla="*/ 3425588 h 4046561"/>
                  <a:gd name="connsiteX134" fmla="*/ 3283246 w 3692679"/>
                  <a:gd name="connsiteY134" fmla="*/ 3459707 h 4046561"/>
                  <a:gd name="connsiteX135" fmla="*/ 3310541 w 3692679"/>
                  <a:gd name="connsiteY135" fmla="*/ 3500651 h 4046561"/>
                  <a:gd name="connsiteX136" fmla="*/ 3296894 w 3692679"/>
                  <a:gd name="connsiteY136" fmla="*/ 3521122 h 4046561"/>
                  <a:gd name="connsiteX137" fmla="*/ 3283246 w 3692679"/>
                  <a:gd name="connsiteY137" fmla="*/ 3562066 h 4046561"/>
                  <a:gd name="connsiteX138" fmla="*/ 3269598 w 3692679"/>
                  <a:gd name="connsiteY138" fmla="*/ 3582537 h 4046561"/>
                  <a:gd name="connsiteX139" fmla="*/ 3262774 w 3692679"/>
                  <a:gd name="connsiteY139" fmla="*/ 3603009 h 4046561"/>
                  <a:gd name="connsiteX140" fmla="*/ 3290070 w 3692679"/>
                  <a:gd name="connsiteY140" fmla="*/ 3650776 h 4046561"/>
                  <a:gd name="connsiteX141" fmla="*/ 3310541 w 3692679"/>
                  <a:gd name="connsiteY141" fmla="*/ 3664424 h 4046561"/>
                  <a:gd name="connsiteX142" fmla="*/ 3351485 w 3692679"/>
                  <a:gd name="connsiteY142" fmla="*/ 3691719 h 4046561"/>
                  <a:gd name="connsiteX143" fmla="*/ 3371956 w 3692679"/>
                  <a:gd name="connsiteY143" fmla="*/ 3705367 h 4046561"/>
                  <a:gd name="connsiteX144" fmla="*/ 3378780 w 3692679"/>
                  <a:gd name="connsiteY144" fmla="*/ 3725839 h 4046561"/>
                  <a:gd name="connsiteX145" fmla="*/ 3392428 w 3692679"/>
                  <a:gd name="connsiteY145" fmla="*/ 3746310 h 4046561"/>
                  <a:gd name="connsiteX146" fmla="*/ 3412900 w 3692679"/>
                  <a:gd name="connsiteY146" fmla="*/ 3814549 h 4046561"/>
                  <a:gd name="connsiteX147" fmla="*/ 3426547 w 3692679"/>
                  <a:gd name="connsiteY147" fmla="*/ 3903260 h 4046561"/>
                  <a:gd name="connsiteX148" fmla="*/ 3460667 w 3692679"/>
                  <a:gd name="connsiteY148" fmla="*/ 3937379 h 4046561"/>
                  <a:gd name="connsiteX149" fmla="*/ 3501610 w 3692679"/>
                  <a:gd name="connsiteY149" fmla="*/ 3978322 h 4046561"/>
                  <a:gd name="connsiteX150" fmla="*/ 3542553 w 3692679"/>
                  <a:gd name="connsiteY150" fmla="*/ 4012442 h 4046561"/>
                  <a:gd name="connsiteX151" fmla="*/ 3583497 w 3692679"/>
                  <a:gd name="connsiteY151" fmla="*/ 4046561 h 4046561"/>
                  <a:gd name="connsiteX152" fmla="*/ 3603968 w 3692679"/>
                  <a:gd name="connsiteY152" fmla="*/ 4005618 h 4046561"/>
                  <a:gd name="connsiteX153" fmla="*/ 3590321 w 3692679"/>
                  <a:gd name="connsiteY153" fmla="*/ 3957851 h 4046561"/>
                  <a:gd name="connsiteX154" fmla="*/ 3576673 w 3692679"/>
                  <a:gd name="connsiteY154" fmla="*/ 3910083 h 4046561"/>
                  <a:gd name="connsiteX155" fmla="*/ 3563025 w 3692679"/>
                  <a:gd name="connsiteY155" fmla="*/ 3889612 h 4046561"/>
                  <a:gd name="connsiteX156" fmla="*/ 3535730 w 3692679"/>
                  <a:gd name="connsiteY156" fmla="*/ 3828197 h 4046561"/>
                  <a:gd name="connsiteX157" fmla="*/ 3515258 w 3692679"/>
                  <a:gd name="connsiteY157" fmla="*/ 3780430 h 4046561"/>
                  <a:gd name="connsiteX158" fmla="*/ 3501610 w 3692679"/>
                  <a:gd name="connsiteY158" fmla="*/ 3759958 h 4046561"/>
                  <a:gd name="connsiteX159" fmla="*/ 3487962 w 3692679"/>
                  <a:gd name="connsiteY159" fmla="*/ 3719015 h 4046561"/>
                  <a:gd name="connsiteX160" fmla="*/ 3474315 w 3692679"/>
                  <a:gd name="connsiteY160" fmla="*/ 3678071 h 4046561"/>
                  <a:gd name="connsiteX161" fmla="*/ 3467491 w 3692679"/>
                  <a:gd name="connsiteY161" fmla="*/ 3650776 h 4046561"/>
                  <a:gd name="connsiteX162" fmla="*/ 3447019 w 3692679"/>
                  <a:gd name="connsiteY162" fmla="*/ 3589361 h 4046561"/>
                  <a:gd name="connsiteX163" fmla="*/ 3433371 w 3692679"/>
                  <a:gd name="connsiteY163" fmla="*/ 3541594 h 4046561"/>
                  <a:gd name="connsiteX164" fmla="*/ 3419724 w 3692679"/>
                  <a:gd name="connsiteY164" fmla="*/ 3411940 h 4046561"/>
                  <a:gd name="connsiteX165" fmla="*/ 3426547 w 3692679"/>
                  <a:gd name="connsiteY165" fmla="*/ 3309582 h 4046561"/>
                  <a:gd name="connsiteX166" fmla="*/ 3433371 w 3692679"/>
                  <a:gd name="connsiteY166" fmla="*/ 3282286 h 4046561"/>
                  <a:gd name="connsiteX167" fmla="*/ 3447019 w 3692679"/>
                  <a:gd name="connsiteY167" fmla="*/ 3241343 h 4046561"/>
                  <a:gd name="connsiteX168" fmla="*/ 3453843 w 3692679"/>
                  <a:gd name="connsiteY168" fmla="*/ 3220871 h 4046561"/>
                  <a:gd name="connsiteX169" fmla="*/ 3467491 w 3692679"/>
                  <a:gd name="connsiteY169" fmla="*/ 3200400 h 4046561"/>
                  <a:gd name="connsiteX170" fmla="*/ 3481138 w 3692679"/>
                  <a:gd name="connsiteY170" fmla="*/ 3159457 h 4046561"/>
                  <a:gd name="connsiteX171" fmla="*/ 3494786 w 3692679"/>
                  <a:gd name="connsiteY171" fmla="*/ 3138985 h 4046561"/>
                  <a:gd name="connsiteX172" fmla="*/ 3508434 w 3692679"/>
                  <a:gd name="connsiteY172" fmla="*/ 3098042 h 4046561"/>
                  <a:gd name="connsiteX173" fmla="*/ 3522082 w 3692679"/>
                  <a:gd name="connsiteY173" fmla="*/ 3057098 h 4046561"/>
                  <a:gd name="connsiteX174" fmla="*/ 3528906 w 3692679"/>
                  <a:gd name="connsiteY174" fmla="*/ 3036627 h 4046561"/>
                  <a:gd name="connsiteX175" fmla="*/ 3535730 w 3692679"/>
                  <a:gd name="connsiteY175" fmla="*/ 3009331 h 4046561"/>
                  <a:gd name="connsiteX176" fmla="*/ 3549377 w 3692679"/>
                  <a:gd name="connsiteY176" fmla="*/ 2968388 h 4046561"/>
                  <a:gd name="connsiteX177" fmla="*/ 3576673 w 3692679"/>
                  <a:gd name="connsiteY177" fmla="*/ 2886501 h 4046561"/>
                  <a:gd name="connsiteX178" fmla="*/ 3590321 w 3692679"/>
                  <a:gd name="connsiteY178" fmla="*/ 2838734 h 4046561"/>
                  <a:gd name="connsiteX179" fmla="*/ 3603968 w 3692679"/>
                  <a:gd name="connsiteY179" fmla="*/ 2797791 h 4046561"/>
                  <a:gd name="connsiteX180" fmla="*/ 3610792 w 3692679"/>
                  <a:gd name="connsiteY180" fmla="*/ 2770495 h 4046561"/>
                  <a:gd name="connsiteX181" fmla="*/ 3624440 w 3692679"/>
                  <a:gd name="connsiteY181" fmla="*/ 2729552 h 4046561"/>
                  <a:gd name="connsiteX182" fmla="*/ 3631264 w 3692679"/>
                  <a:gd name="connsiteY182" fmla="*/ 2681785 h 4046561"/>
                  <a:gd name="connsiteX183" fmla="*/ 3638088 w 3692679"/>
                  <a:gd name="connsiteY183" fmla="*/ 2654489 h 4046561"/>
                  <a:gd name="connsiteX184" fmla="*/ 3644912 w 3692679"/>
                  <a:gd name="connsiteY184" fmla="*/ 2593074 h 4046561"/>
                  <a:gd name="connsiteX185" fmla="*/ 3658559 w 3692679"/>
                  <a:gd name="connsiteY185" fmla="*/ 2483892 h 4046561"/>
                  <a:gd name="connsiteX186" fmla="*/ 3665383 w 3692679"/>
                  <a:gd name="connsiteY186" fmla="*/ 2333767 h 4046561"/>
                  <a:gd name="connsiteX187" fmla="*/ 3672207 w 3692679"/>
                  <a:gd name="connsiteY187" fmla="*/ 2272352 h 4046561"/>
                  <a:gd name="connsiteX188" fmla="*/ 3692679 w 3692679"/>
                  <a:gd name="connsiteY188" fmla="*/ 1924334 h 4046561"/>
                  <a:gd name="connsiteX189" fmla="*/ 3685855 w 3692679"/>
                  <a:gd name="connsiteY189" fmla="*/ 1828800 h 4046561"/>
                  <a:gd name="connsiteX190" fmla="*/ 3665383 w 3692679"/>
                  <a:gd name="connsiteY190" fmla="*/ 1760561 h 4046561"/>
                  <a:gd name="connsiteX191" fmla="*/ 3658559 w 3692679"/>
                  <a:gd name="connsiteY191" fmla="*/ 1726442 h 4046561"/>
                  <a:gd name="connsiteX192" fmla="*/ 3651735 w 3692679"/>
                  <a:gd name="connsiteY192" fmla="*/ 1705970 h 4046561"/>
                  <a:gd name="connsiteX193" fmla="*/ 3644912 w 3692679"/>
                  <a:gd name="connsiteY193" fmla="*/ 1726442 h 4046561"/>
                  <a:gd name="connsiteX194" fmla="*/ 3631264 w 3692679"/>
                  <a:gd name="connsiteY194" fmla="*/ 1746913 h 4046561"/>
                  <a:gd name="connsiteX195" fmla="*/ 3597144 w 3692679"/>
                  <a:gd name="connsiteY195" fmla="*/ 1801504 h 4046561"/>
                  <a:gd name="connsiteX196" fmla="*/ 3590321 w 3692679"/>
                  <a:gd name="connsiteY196" fmla="*/ 1821976 h 4046561"/>
                  <a:gd name="connsiteX197" fmla="*/ 3549377 w 3692679"/>
                  <a:gd name="connsiteY197" fmla="*/ 1842448 h 4046561"/>
                  <a:gd name="connsiteX198" fmla="*/ 3501610 w 3692679"/>
                  <a:gd name="connsiteY198" fmla="*/ 1862919 h 4046561"/>
                  <a:gd name="connsiteX199" fmla="*/ 3378780 w 3692679"/>
                  <a:gd name="connsiteY199" fmla="*/ 1835624 h 4046561"/>
                  <a:gd name="connsiteX200" fmla="*/ 3303856 w 3692679"/>
                  <a:gd name="connsiteY200" fmla="*/ 1822129 h 4046561"/>
                  <a:gd name="connsiteX201" fmla="*/ 3310679 w 3692679"/>
                  <a:gd name="connsiteY201" fmla="*/ 1603747 h 4046561"/>
                  <a:gd name="connsiteX202" fmla="*/ 3324329 w 3692679"/>
                  <a:gd name="connsiteY202" fmla="*/ 1562800 h 4046561"/>
                  <a:gd name="connsiteX203" fmla="*/ 3331013 w 3692679"/>
                  <a:gd name="connsiteY203" fmla="*/ 1460310 h 4046561"/>
                  <a:gd name="connsiteX204" fmla="*/ 3303718 w 3692679"/>
                  <a:gd name="connsiteY204" fmla="*/ 1398895 h 4046561"/>
                  <a:gd name="connsiteX205" fmla="*/ 3296894 w 3692679"/>
                  <a:gd name="connsiteY205" fmla="*/ 1378424 h 4046561"/>
                  <a:gd name="connsiteX206" fmla="*/ 3290070 w 3692679"/>
                  <a:gd name="connsiteY206" fmla="*/ 1357952 h 4046561"/>
                  <a:gd name="connsiteX207" fmla="*/ 3071706 w 3692679"/>
                  <a:gd name="connsiteY207" fmla="*/ 1330657 h 4046561"/>
                  <a:gd name="connsiteX208" fmla="*/ 2846518 w 3692679"/>
                  <a:gd name="connsiteY208" fmla="*/ 1337480 h 4046561"/>
                  <a:gd name="connsiteX209" fmla="*/ 2826046 w 3692679"/>
                  <a:gd name="connsiteY209" fmla="*/ 1351128 h 4046561"/>
                  <a:gd name="connsiteX210" fmla="*/ 2812398 w 3692679"/>
                  <a:gd name="connsiteY210" fmla="*/ 1392071 h 4046561"/>
                  <a:gd name="connsiteX211" fmla="*/ 2805574 w 3692679"/>
                  <a:gd name="connsiteY211" fmla="*/ 1419367 h 4046561"/>
                  <a:gd name="connsiteX212" fmla="*/ 2791927 w 3692679"/>
                  <a:gd name="connsiteY212" fmla="*/ 1473958 h 4046561"/>
                  <a:gd name="connsiteX213" fmla="*/ 2785103 w 3692679"/>
                  <a:gd name="connsiteY213" fmla="*/ 1521725 h 4046561"/>
                  <a:gd name="connsiteX214" fmla="*/ 2791927 w 3692679"/>
                  <a:gd name="connsiteY214" fmla="*/ 1705970 h 4046561"/>
                  <a:gd name="connsiteX215" fmla="*/ 2805574 w 3692679"/>
                  <a:gd name="connsiteY215" fmla="*/ 1808328 h 4046561"/>
                  <a:gd name="connsiteX216" fmla="*/ 2798750 w 3692679"/>
                  <a:gd name="connsiteY216" fmla="*/ 1835624 h 4046561"/>
                  <a:gd name="connsiteX217" fmla="*/ 2737335 w 3692679"/>
                  <a:gd name="connsiteY217" fmla="*/ 1828800 h 4046561"/>
                  <a:gd name="connsiteX218" fmla="*/ 2614506 w 3692679"/>
                  <a:gd name="connsiteY218" fmla="*/ 1821976 h 4046561"/>
                  <a:gd name="connsiteX219" fmla="*/ 2348374 w 3692679"/>
                  <a:gd name="connsiteY219" fmla="*/ 1808328 h 4046561"/>
                  <a:gd name="connsiteX220" fmla="*/ 2225638 w 3692679"/>
                  <a:gd name="connsiteY220" fmla="*/ 1815305 h 4046561"/>
                  <a:gd name="connsiteX221" fmla="*/ 2150573 w 3692679"/>
                  <a:gd name="connsiteY221" fmla="*/ 1815305 h 4046561"/>
                  <a:gd name="connsiteX222" fmla="*/ 1979968 w 3692679"/>
                  <a:gd name="connsiteY222" fmla="*/ 1808480 h 4046561"/>
                  <a:gd name="connsiteX223" fmla="*/ 1918470 w 3692679"/>
                  <a:gd name="connsiteY223" fmla="*/ 1753737 h 4046561"/>
                  <a:gd name="connsiteX224" fmla="*/ 1877527 w 3692679"/>
                  <a:gd name="connsiteY224" fmla="*/ 1692322 h 4046561"/>
                  <a:gd name="connsiteX225" fmla="*/ 1863879 w 3692679"/>
                  <a:gd name="connsiteY225" fmla="*/ 1671851 h 4046561"/>
                  <a:gd name="connsiteX226" fmla="*/ 1822935 w 3692679"/>
                  <a:gd name="connsiteY226" fmla="*/ 1630907 h 4046561"/>
                  <a:gd name="connsiteX227" fmla="*/ 1775168 w 3692679"/>
                  <a:gd name="connsiteY227" fmla="*/ 1576316 h 4046561"/>
                  <a:gd name="connsiteX228" fmla="*/ 1720577 w 3692679"/>
                  <a:gd name="connsiteY228" fmla="*/ 1514901 h 4046561"/>
                  <a:gd name="connsiteX229" fmla="*/ 1679634 w 3692679"/>
                  <a:gd name="connsiteY229" fmla="*/ 1487606 h 4046561"/>
                  <a:gd name="connsiteX230" fmla="*/ 1618219 w 3692679"/>
                  <a:gd name="connsiteY230" fmla="*/ 1439839 h 4046561"/>
                  <a:gd name="connsiteX231" fmla="*/ 1577276 w 3692679"/>
                  <a:gd name="connsiteY231" fmla="*/ 1398895 h 4046561"/>
                  <a:gd name="connsiteX232" fmla="*/ 1536333 w 3692679"/>
                  <a:gd name="connsiteY232" fmla="*/ 1371600 h 4046561"/>
                  <a:gd name="connsiteX233" fmla="*/ 1488565 w 3692679"/>
                  <a:gd name="connsiteY233" fmla="*/ 1310185 h 4046561"/>
                  <a:gd name="connsiteX234" fmla="*/ 1468094 w 3692679"/>
                  <a:gd name="connsiteY234" fmla="*/ 1289713 h 4046561"/>
                  <a:gd name="connsiteX235" fmla="*/ 1447622 w 3692679"/>
                  <a:gd name="connsiteY235" fmla="*/ 1282889 h 4046561"/>
                  <a:gd name="connsiteX236" fmla="*/ 1420327 w 3692679"/>
                  <a:gd name="connsiteY236" fmla="*/ 1248770 h 4046561"/>
                  <a:gd name="connsiteX237" fmla="*/ 1393031 w 3692679"/>
                  <a:gd name="connsiteY237" fmla="*/ 1214651 h 4046561"/>
                  <a:gd name="connsiteX238" fmla="*/ 1379383 w 3692679"/>
                  <a:gd name="connsiteY238" fmla="*/ 1194179 h 4046561"/>
                  <a:gd name="connsiteX239" fmla="*/ 1338440 w 3692679"/>
                  <a:gd name="connsiteY239" fmla="*/ 1153236 h 4046561"/>
                  <a:gd name="connsiteX240" fmla="*/ 1304321 w 3692679"/>
                  <a:gd name="connsiteY240" fmla="*/ 1125940 h 4046561"/>
                  <a:gd name="connsiteX241" fmla="*/ 1290673 w 3692679"/>
                  <a:gd name="connsiteY241" fmla="*/ 1098645 h 4046561"/>
                  <a:gd name="connsiteX242" fmla="*/ 1270201 w 3692679"/>
                  <a:gd name="connsiteY242" fmla="*/ 1084997 h 4046561"/>
                  <a:gd name="connsiteX243" fmla="*/ 1242906 w 3692679"/>
                  <a:gd name="connsiteY243" fmla="*/ 1064525 h 4046561"/>
                  <a:gd name="connsiteX244" fmla="*/ 1297551 w 3692679"/>
                  <a:gd name="connsiteY244" fmla="*/ 873530 h 4046561"/>
                  <a:gd name="connsiteX245" fmla="*/ 1345320 w 3692679"/>
                  <a:gd name="connsiteY245" fmla="*/ 743866 h 4046561"/>
                  <a:gd name="connsiteX246" fmla="*/ 1331672 w 3692679"/>
                  <a:gd name="connsiteY246" fmla="*/ 696095 h 4046561"/>
                  <a:gd name="connsiteX247" fmla="*/ 1249782 w 3692679"/>
                  <a:gd name="connsiteY247" fmla="*/ 696095 h 4046561"/>
                  <a:gd name="connsiteX248" fmla="*/ 1113344 w 3692679"/>
                  <a:gd name="connsiteY248" fmla="*/ 621082 h 4046561"/>
                  <a:gd name="connsiteX249" fmla="*/ 949519 w 3692679"/>
                  <a:gd name="connsiteY249" fmla="*/ 545956 h 4046561"/>
                  <a:gd name="connsiteX250" fmla="*/ 846197 w 3692679"/>
                  <a:gd name="connsiteY250" fmla="*/ 484536 h 4046561"/>
                  <a:gd name="connsiteX251" fmla="*/ 772090 w 3692679"/>
                  <a:gd name="connsiteY251" fmla="*/ 450415 h 4046561"/>
                  <a:gd name="connsiteX252" fmla="*/ 717496 w 3692679"/>
                  <a:gd name="connsiteY252" fmla="*/ 429940 h 4046561"/>
                  <a:gd name="connsiteX253" fmla="*/ 662904 w 3692679"/>
                  <a:gd name="connsiteY253" fmla="*/ 388994 h 4046561"/>
                  <a:gd name="connsiteX254" fmla="*/ 642430 w 3692679"/>
                  <a:gd name="connsiteY254" fmla="*/ 375345 h 4046561"/>
                  <a:gd name="connsiteX255" fmla="*/ 574189 w 3692679"/>
                  <a:gd name="connsiteY255" fmla="*/ 368521 h 4046561"/>
                  <a:gd name="connsiteX256" fmla="*/ 560564 w 3692679"/>
                  <a:gd name="connsiteY256" fmla="*/ 354900 h 4046561"/>
                  <a:gd name="connsiteX257" fmla="*/ 669728 w 3692679"/>
                  <a:gd name="connsiteY257" fmla="*/ 163787 h 4046561"/>
                  <a:gd name="connsiteX258" fmla="*/ 642457 w 3692679"/>
                  <a:gd name="connsiteY258" fmla="*/ 109204 h 4046561"/>
                  <a:gd name="connsiteX259" fmla="*/ 581060 w 3692679"/>
                  <a:gd name="connsiteY259" fmla="*/ 68261 h 4046561"/>
                  <a:gd name="connsiteX260" fmla="*/ 512772 w 3692679"/>
                  <a:gd name="connsiteY260" fmla="*/ 34122 h 4046561"/>
                  <a:gd name="connsiteX261" fmla="*/ 451335 w 3692679"/>
                  <a:gd name="connsiteY261" fmla="*/ 27295 h 4046561"/>
                  <a:gd name="connsiteX262" fmla="*/ 444512 w 3692679"/>
                  <a:gd name="connsiteY262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280135 w 3692679"/>
                  <a:gd name="connsiteY90" fmla="*/ 2702257 h 4046561"/>
                  <a:gd name="connsiteX91" fmla="*/ 2321079 w 3692679"/>
                  <a:gd name="connsiteY91" fmla="*/ 2715904 h 4046561"/>
                  <a:gd name="connsiteX92" fmla="*/ 2362022 w 3692679"/>
                  <a:gd name="connsiteY92" fmla="*/ 2729552 h 4046561"/>
                  <a:gd name="connsiteX93" fmla="*/ 2382494 w 3692679"/>
                  <a:gd name="connsiteY93" fmla="*/ 2736376 h 4046561"/>
                  <a:gd name="connsiteX94" fmla="*/ 2402965 w 3692679"/>
                  <a:gd name="connsiteY94" fmla="*/ 2750024 h 4046561"/>
                  <a:gd name="connsiteX95" fmla="*/ 2423437 w 3692679"/>
                  <a:gd name="connsiteY95" fmla="*/ 2756848 h 4046561"/>
                  <a:gd name="connsiteX96" fmla="*/ 2464380 w 3692679"/>
                  <a:gd name="connsiteY96" fmla="*/ 2784143 h 4046561"/>
                  <a:gd name="connsiteX97" fmla="*/ 2525795 w 3692679"/>
                  <a:gd name="connsiteY97" fmla="*/ 2825086 h 4046561"/>
                  <a:gd name="connsiteX98" fmla="*/ 2546267 w 3692679"/>
                  <a:gd name="connsiteY98" fmla="*/ 2838734 h 4046561"/>
                  <a:gd name="connsiteX99" fmla="*/ 2573562 w 3692679"/>
                  <a:gd name="connsiteY99" fmla="*/ 2852382 h 4046561"/>
                  <a:gd name="connsiteX100" fmla="*/ 2614506 w 3692679"/>
                  <a:gd name="connsiteY100" fmla="*/ 2879677 h 4046561"/>
                  <a:gd name="connsiteX101" fmla="*/ 2634977 w 3692679"/>
                  <a:gd name="connsiteY101" fmla="*/ 2900149 h 4046561"/>
                  <a:gd name="connsiteX102" fmla="*/ 2655449 w 3692679"/>
                  <a:gd name="connsiteY102" fmla="*/ 2913797 h 4046561"/>
                  <a:gd name="connsiteX103" fmla="*/ 2662273 w 3692679"/>
                  <a:gd name="connsiteY103" fmla="*/ 2934268 h 4046561"/>
                  <a:gd name="connsiteX104" fmla="*/ 2675921 w 3692679"/>
                  <a:gd name="connsiteY104" fmla="*/ 2954740 h 4046561"/>
                  <a:gd name="connsiteX105" fmla="*/ 2696392 w 3692679"/>
                  <a:gd name="connsiteY105" fmla="*/ 2995683 h 4046561"/>
                  <a:gd name="connsiteX106" fmla="*/ 2703216 w 3692679"/>
                  <a:gd name="connsiteY106" fmla="*/ 3016155 h 4046561"/>
                  <a:gd name="connsiteX107" fmla="*/ 2723688 w 3692679"/>
                  <a:gd name="connsiteY107" fmla="*/ 3057098 h 4046561"/>
                  <a:gd name="connsiteX108" fmla="*/ 2716864 w 3692679"/>
                  <a:gd name="connsiteY108" fmla="*/ 3118513 h 4046561"/>
                  <a:gd name="connsiteX109" fmla="*/ 2703216 w 3692679"/>
                  <a:gd name="connsiteY109" fmla="*/ 3166280 h 4046561"/>
                  <a:gd name="connsiteX110" fmla="*/ 2696392 w 3692679"/>
                  <a:gd name="connsiteY110" fmla="*/ 3193576 h 4046561"/>
                  <a:gd name="connsiteX111" fmla="*/ 2682744 w 3692679"/>
                  <a:gd name="connsiteY111" fmla="*/ 3234519 h 4046561"/>
                  <a:gd name="connsiteX112" fmla="*/ 2669097 w 3692679"/>
                  <a:gd name="connsiteY112" fmla="*/ 3254991 h 4046561"/>
                  <a:gd name="connsiteX113" fmla="*/ 2662273 w 3692679"/>
                  <a:gd name="connsiteY113" fmla="*/ 3275463 h 4046561"/>
                  <a:gd name="connsiteX114" fmla="*/ 2621439 w 3692679"/>
                  <a:gd name="connsiteY114" fmla="*/ 3248441 h 4046561"/>
                  <a:gd name="connsiteX115" fmla="*/ 2594034 w 3692679"/>
                  <a:gd name="connsiteY115" fmla="*/ 3323230 h 4046561"/>
                  <a:gd name="connsiteX116" fmla="*/ 2634977 w 3692679"/>
                  <a:gd name="connsiteY116" fmla="*/ 3357349 h 4046561"/>
                  <a:gd name="connsiteX117" fmla="*/ 2655449 w 3692679"/>
                  <a:gd name="connsiteY117" fmla="*/ 3364173 h 4046561"/>
                  <a:gd name="connsiteX118" fmla="*/ 2675921 w 3692679"/>
                  <a:gd name="connsiteY118" fmla="*/ 3377821 h 4046561"/>
                  <a:gd name="connsiteX119" fmla="*/ 2696392 w 3692679"/>
                  <a:gd name="connsiteY119" fmla="*/ 3384645 h 4046561"/>
                  <a:gd name="connsiteX120" fmla="*/ 2757807 w 3692679"/>
                  <a:gd name="connsiteY120" fmla="*/ 3418764 h 4046561"/>
                  <a:gd name="connsiteX121" fmla="*/ 2778279 w 3692679"/>
                  <a:gd name="connsiteY121" fmla="*/ 3432412 h 4046561"/>
                  <a:gd name="connsiteX122" fmla="*/ 2826164 w 3692679"/>
                  <a:gd name="connsiteY122" fmla="*/ 3473648 h 4046561"/>
                  <a:gd name="connsiteX123" fmla="*/ 2880757 w 3692679"/>
                  <a:gd name="connsiteY123" fmla="*/ 3507771 h 4046561"/>
                  <a:gd name="connsiteX124" fmla="*/ 2921580 w 3692679"/>
                  <a:gd name="connsiteY124" fmla="*/ 3500651 h 4046561"/>
                  <a:gd name="connsiteX125" fmla="*/ 2989944 w 3692679"/>
                  <a:gd name="connsiteY125" fmla="*/ 3439525 h 4046561"/>
                  <a:gd name="connsiteX126" fmla="*/ 3092177 w 3692679"/>
                  <a:gd name="connsiteY126" fmla="*/ 3370997 h 4046561"/>
                  <a:gd name="connsiteX127" fmla="*/ 3105825 w 3692679"/>
                  <a:gd name="connsiteY127" fmla="*/ 3350525 h 4046561"/>
                  <a:gd name="connsiteX128" fmla="*/ 3119473 w 3692679"/>
                  <a:gd name="connsiteY128" fmla="*/ 3370997 h 4046561"/>
                  <a:gd name="connsiteX129" fmla="*/ 3126297 w 3692679"/>
                  <a:gd name="connsiteY129" fmla="*/ 3391468 h 4046561"/>
                  <a:gd name="connsiteX130" fmla="*/ 3167240 w 3692679"/>
                  <a:gd name="connsiteY130" fmla="*/ 3418764 h 4046561"/>
                  <a:gd name="connsiteX131" fmla="*/ 3187712 w 3692679"/>
                  <a:gd name="connsiteY131" fmla="*/ 3432412 h 4046561"/>
                  <a:gd name="connsiteX132" fmla="*/ 3228655 w 3692679"/>
                  <a:gd name="connsiteY132" fmla="*/ 3405116 h 4046561"/>
                  <a:gd name="connsiteX133" fmla="*/ 3242303 w 3692679"/>
                  <a:gd name="connsiteY133" fmla="*/ 3425588 h 4046561"/>
                  <a:gd name="connsiteX134" fmla="*/ 3283246 w 3692679"/>
                  <a:gd name="connsiteY134" fmla="*/ 3459707 h 4046561"/>
                  <a:gd name="connsiteX135" fmla="*/ 3310541 w 3692679"/>
                  <a:gd name="connsiteY135" fmla="*/ 3500651 h 4046561"/>
                  <a:gd name="connsiteX136" fmla="*/ 3296894 w 3692679"/>
                  <a:gd name="connsiteY136" fmla="*/ 3521122 h 4046561"/>
                  <a:gd name="connsiteX137" fmla="*/ 3283246 w 3692679"/>
                  <a:gd name="connsiteY137" fmla="*/ 3562066 h 4046561"/>
                  <a:gd name="connsiteX138" fmla="*/ 3269598 w 3692679"/>
                  <a:gd name="connsiteY138" fmla="*/ 3582537 h 4046561"/>
                  <a:gd name="connsiteX139" fmla="*/ 3262774 w 3692679"/>
                  <a:gd name="connsiteY139" fmla="*/ 3603009 h 4046561"/>
                  <a:gd name="connsiteX140" fmla="*/ 3290070 w 3692679"/>
                  <a:gd name="connsiteY140" fmla="*/ 3650776 h 4046561"/>
                  <a:gd name="connsiteX141" fmla="*/ 3310541 w 3692679"/>
                  <a:gd name="connsiteY141" fmla="*/ 3664424 h 4046561"/>
                  <a:gd name="connsiteX142" fmla="*/ 3351485 w 3692679"/>
                  <a:gd name="connsiteY142" fmla="*/ 3691719 h 4046561"/>
                  <a:gd name="connsiteX143" fmla="*/ 3371956 w 3692679"/>
                  <a:gd name="connsiteY143" fmla="*/ 3705367 h 4046561"/>
                  <a:gd name="connsiteX144" fmla="*/ 3378780 w 3692679"/>
                  <a:gd name="connsiteY144" fmla="*/ 3725839 h 4046561"/>
                  <a:gd name="connsiteX145" fmla="*/ 3392428 w 3692679"/>
                  <a:gd name="connsiteY145" fmla="*/ 3746310 h 4046561"/>
                  <a:gd name="connsiteX146" fmla="*/ 3412900 w 3692679"/>
                  <a:gd name="connsiteY146" fmla="*/ 3814549 h 4046561"/>
                  <a:gd name="connsiteX147" fmla="*/ 3426547 w 3692679"/>
                  <a:gd name="connsiteY147" fmla="*/ 3903260 h 4046561"/>
                  <a:gd name="connsiteX148" fmla="*/ 3460667 w 3692679"/>
                  <a:gd name="connsiteY148" fmla="*/ 3937379 h 4046561"/>
                  <a:gd name="connsiteX149" fmla="*/ 3501610 w 3692679"/>
                  <a:gd name="connsiteY149" fmla="*/ 3978322 h 4046561"/>
                  <a:gd name="connsiteX150" fmla="*/ 3542553 w 3692679"/>
                  <a:gd name="connsiteY150" fmla="*/ 4012442 h 4046561"/>
                  <a:gd name="connsiteX151" fmla="*/ 3583497 w 3692679"/>
                  <a:gd name="connsiteY151" fmla="*/ 4046561 h 4046561"/>
                  <a:gd name="connsiteX152" fmla="*/ 3603968 w 3692679"/>
                  <a:gd name="connsiteY152" fmla="*/ 4005618 h 4046561"/>
                  <a:gd name="connsiteX153" fmla="*/ 3590321 w 3692679"/>
                  <a:gd name="connsiteY153" fmla="*/ 3957851 h 4046561"/>
                  <a:gd name="connsiteX154" fmla="*/ 3576673 w 3692679"/>
                  <a:gd name="connsiteY154" fmla="*/ 3910083 h 4046561"/>
                  <a:gd name="connsiteX155" fmla="*/ 3563025 w 3692679"/>
                  <a:gd name="connsiteY155" fmla="*/ 3889612 h 4046561"/>
                  <a:gd name="connsiteX156" fmla="*/ 3535730 w 3692679"/>
                  <a:gd name="connsiteY156" fmla="*/ 3828197 h 4046561"/>
                  <a:gd name="connsiteX157" fmla="*/ 3515258 w 3692679"/>
                  <a:gd name="connsiteY157" fmla="*/ 3780430 h 4046561"/>
                  <a:gd name="connsiteX158" fmla="*/ 3501610 w 3692679"/>
                  <a:gd name="connsiteY158" fmla="*/ 3759958 h 4046561"/>
                  <a:gd name="connsiteX159" fmla="*/ 3487962 w 3692679"/>
                  <a:gd name="connsiteY159" fmla="*/ 3719015 h 4046561"/>
                  <a:gd name="connsiteX160" fmla="*/ 3474315 w 3692679"/>
                  <a:gd name="connsiteY160" fmla="*/ 3678071 h 4046561"/>
                  <a:gd name="connsiteX161" fmla="*/ 3467491 w 3692679"/>
                  <a:gd name="connsiteY161" fmla="*/ 3650776 h 4046561"/>
                  <a:gd name="connsiteX162" fmla="*/ 3447019 w 3692679"/>
                  <a:gd name="connsiteY162" fmla="*/ 3589361 h 4046561"/>
                  <a:gd name="connsiteX163" fmla="*/ 3433371 w 3692679"/>
                  <a:gd name="connsiteY163" fmla="*/ 3541594 h 4046561"/>
                  <a:gd name="connsiteX164" fmla="*/ 3419724 w 3692679"/>
                  <a:gd name="connsiteY164" fmla="*/ 3411940 h 4046561"/>
                  <a:gd name="connsiteX165" fmla="*/ 3426547 w 3692679"/>
                  <a:gd name="connsiteY165" fmla="*/ 3309582 h 4046561"/>
                  <a:gd name="connsiteX166" fmla="*/ 3433371 w 3692679"/>
                  <a:gd name="connsiteY166" fmla="*/ 3282286 h 4046561"/>
                  <a:gd name="connsiteX167" fmla="*/ 3447019 w 3692679"/>
                  <a:gd name="connsiteY167" fmla="*/ 3241343 h 4046561"/>
                  <a:gd name="connsiteX168" fmla="*/ 3453843 w 3692679"/>
                  <a:gd name="connsiteY168" fmla="*/ 3220871 h 4046561"/>
                  <a:gd name="connsiteX169" fmla="*/ 3467491 w 3692679"/>
                  <a:gd name="connsiteY169" fmla="*/ 3200400 h 4046561"/>
                  <a:gd name="connsiteX170" fmla="*/ 3481138 w 3692679"/>
                  <a:gd name="connsiteY170" fmla="*/ 3159457 h 4046561"/>
                  <a:gd name="connsiteX171" fmla="*/ 3494786 w 3692679"/>
                  <a:gd name="connsiteY171" fmla="*/ 3138985 h 4046561"/>
                  <a:gd name="connsiteX172" fmla="*/ 3508434 w 3692679"/>
                  <a:gd name="connsiteY172" fmla="*/ 3098042 h 4046561"/>
                  <a:gd name="connsiteX173" fmla="*/ 3522082 w 3692679"/>
                  <a:gd name="connsiteY173" fmla="*/ 3057098 h 4046561"/>
                  <a:gd name="connsiteX174" fmla="*/ 3528906 w 3692679"/>
                  <a:gd name="connsiteY174" fmla="*/ 3036627 h 4046561"/>
                  <a:gd name="connsiteX175" fmla="*/ 3535730 w 3692679"/>
                  <a:gd name="connsiteY175" fmla="*/ 3009331 h 4046561"/>
                  <a:gd name="connsiteX176" fmla="*/ 3549377 w 3692679"/>
                  <a:gd name="connsiteY176" fmla="*/ 2968388 h 4046561"/>
                  <a:gd name="connsiteX177" fmla="*/ 3576673 w 3692679"/>
                  <a:gd name="connsiteY177" fmla="*/ 2886501 h 4046561"/>
                  <a:gd name="connsiteX178" fmla="*/ 3590321 w 3692679"/>
                  <a:gd name="connsiteY178" fmla="*/ 2838734 h 4046561"/>
                  <a:gd name="connsiteX179" fmla="*/ 3603968 w 3692679"/>
                  <a:gd name="connsiteY179" fmla="*/ 2797791 h 4046561"/>
                  <a:gd name="connsiteX180" fmla="*/ 3610792 w 3692679"/>
                  <a:gd name="connsiteY180" fmla="*/ 2770495 h 4046561"/>
                  <a:gd name="connsiteX181" fmla="*/ 3624440 w 3692679"/>
                  <a:gd name="connsiteY181" fmla="*/ 2729552 h 4046561"/>
                  <a:gd name="connsiteX182" fmla="*/ 3631264 w 3692679"/>
                  <a:gd name="connsiteY182" fmla="*/ 2681785 h 4046561"/>
                  <a:gd name="connsiteX183" fmla="*/ 3638088 w 3692679"/>
                  <a:gd name="connsiteY183" fmla="*/ 2654489 h 4046561"/>
                  <a:gd name="connsiteX184" fmla="*/ 3644912 w 3692679"/>
                  <a:gd name="connsiteY184" fmla="*/ 2593074 h 4046561"/>
                  <a:gd name="connsiteX185" fmla="*/ 3658559 w 3692679"/>
                  <a:gd name="connsiteY185" fmla="*/ 2483892 h 4046561"/>
                  <a:gd name="connsiteX186" fmla="*/ 3665383 w 3692679"/>
                  <a:gd name="connsiteY186" fmla="*/ 2333767 h 4046561"/>
                  <a:gd name="connsiteX187" fmla="*/ 3672207 w 3692679"/>
                  <a:gd name="connsiteY187" fmla="*/ 2272352 h 4046561"/>
                  <a:gd name="connsiteX188" fmla="*/ 3692679 w 3692679"/>
                  <a:gd name="connsiteY188" fmla="*/ 1924334 h 4046561"/>
                  <a:gd name="connsiteX189" fmla="*/ 3685855 w 3692679"/>
                  <a:gd name="connsiteY189" fmla="*/ 1828800 h 4046561"/>
                  <a:gd name="connsiteX190" fmla="*/ 3665383 w 3692679"/>
                  <a:gd name="connsiteY190" fmla="*/ 1760561 h 4046561"/>
                  <a:gd name="connsiteX191" fmla="*/ 3658559 w 3692679"/>
                  <a:gd name="connsiteY191" fmla="*/ 1726442 h 4046561"/>
                  <a:gd name="connsiteX192" fmla="*/ 3651735 w 3692679"/>
                  <a:gd name="connsiteY192" fmla="*/ 1705970 h 4046561"/>
                  <a:gd name="connsiteX193" fmla="*/ 3644912 w 3692679"/>
                  <a:gd name="connsiteY193" fmla="*/ 1726442 h 4046561"/>
                  <a:gd name="connsiteX194" fmla="*/ 3631264 w 3692679"/>
                  <a:gd name="connsiteY194" fmla="*/ 1746913 h 4046561"/>
                  <a:gd name="connsiteX195" fmla="*/ 3597144 w 3692679"/>
                  <a:gd name="connsiteY195" fmla="*/ 1801504 h 4046561"/>
                  <a:gd name="connsiteX196" fmla="*/ 3590321 w 3692679"/>
                  <a:gd name="connsiteY196" fmla="*/ 1821976 h 4046561"/>
                  <a:gd name="connsiteX197" fmla="*/ 3549377 w 3692679"/>
                  <a:gd name="connsiteY197" fmla="*/ 1842448 h 4046561"/>
                  <a:gd name="connsiteX198" fmla="*/ 3501610 w 3692679"/>
                  <a:gd name="connsiteY198" fmla="*/ 1862919 h 4046561"/>
                  <a:gd name="connsiteX199" fmla="*/ 3378780 w 3692679"/>
                  <a:gd name="connsiteY199" fmla="*/ 1835624 h 4046561"/>
                  <a:gd name="connsiteX200" fmla="*/ 3303856 w 3692679"/>
                  <a:gd name="connsiteY200" fmla="*/ 1822129 h 4046561"/>
                  <a:gd name="connsiteX201" fmla="*/ 3310679 w 3692679"/>
                  <a:gd name="connsiteY201" fmla="*/ 1603747 h 4046561"/>
                  <a:gd name="connsiteX202" fmla="*/ 3324329 w 3692679"/>
                  <a:gd name="connsiteY202" fmla="*/ 1562800 h 4046561"/>
                  <a:gd name="connsiteX203" fmla="*/ 3331013 w 3692679"/>
                  <a:gd name="connsiteY203" fmla="*/ 1460310 h 4046561"/>
                  <a:gd name="connsiteX204" fmla="*/ 3303718 w 3692679"/>
                  <a:gd name="connsiteY204" fmla="*/ 1398895 h 4046561"/>
                  <a:gd name="connsiteX205" fmla="*/ 3296894 w 3692679"/>
                  <a:gd name="connsiteY205" fmla="*/ 1378424 h 4046561"/>
                  <a:gd name="connsiteX206" fmla="*/ 3290070 w 3692679"/>
                  <a:gd name="connsiteY206" fmla="*/ 1357952 h 4046561"/>
                  <a:gd name="connsiteX207" fmla="*/ 3071706 w 3692679"/>
                  <a:gd name="connsiteY207" fmla="*/ 1330657 h 4046561"/>
                  <a:gd name="connsiteX208" fmla="*/ 2846518 w 3692679"/>
                  <a:gd name="connsiteY208" fmla="*/ 1337480 h 4046561"/>
                  <a:gd name="connsiteX209" fmla="*/ 2826046 w 3692679"/>
                  <a:gd name="connsiteY209" fmla="*/ 1351128 h 4046561"/>
                  <a:gd name="connsiteX210" fmla="*/ 2812398 w 3692679"/>
                  <a:gd name="connsiteY210" fmla="*/ 1392071 h 4046561"/>
                  <a:gd name="connsiteX211" fmla="*/ 2805574 w 3692679"/>
                  <a:gd name="connsiteY211" fmla="*/ 1419367 h 4046561"/>
                  <a:gd name="connsiteX212" fmla="*/ 2791927 w 3692679"/>
                  <a:gd name="connsiteY212" fmla="*/ 1473958 h 4046561"/>
                  <a:gd name="connsiteX213" fmla="*/ 2785103 w 3692679"/>
                  <a:gd name="connsiteY213" fmla="*/ 1521725 h 4046561"/>
                  <a:gd name="connsiteX214" fmla="*/ 2791927 w 3692679"/>
                  <a:gd name="connsiteY214" fmla="*/ 1705970 h 4046561"/>
                  <a:gd name="connsiteX215" fmla="*/ 2805574 w 3692679"/>
                  <a:gd name="connsiteY215" fmla="*/ 1808328 h 4046561"/>
                  <a:gd name="connsiteX216" fmla="*/ 2798750 w 3692679"/>
                  <a:gd name="connsiteY216" fmla="*/ 1835624 h 4046561"/>
                  <a:gd name="connsiteX217" fmla="*/ 2737335 w 3692679"/>
                  <a:gd name="connsiteY217" fmla="*/ 1828800 h 4046561"/>
                  <a:gd name="connsiteX218" fmla="*/ 2614506 w 3692679"/>
                  <a:gd name="connsiteY218" fmla="*/ 1821976 h 4046561"/>
                  <a:gd name="connsiteX219" fmla="*/ 2348374 w 3692679"/>
                  <a:gd name="connsiteY219" fmla="*/ 1808328 h 4046561"/>
                  <a:gd name="connsiteX220" fmla="*/ 2225638 w 3692679"/>
                  <a:gd name="connsiteY220" fmla="*/ 1815305 h 4046561"/>
                  <a:gd name="connsiteX221" fmla="*/ 2150573 w 3692679"/>
                  <a:gd name="connsiteY221" fmla="*/ 1815305 h 4046561"/>
                  <a:gd name="connsiteX222" fmla="*/ 1979968 w 3692679"/>
                  <a:gd name="connsiteY222" fmla="*/ 1808480 h 4046561"/>
                  <a:gd name="connsiteX223" fmla="*/ 1918470 w 3692679"/>
                  <a:gd name="connsiteY223" fmla="*/ 1753737 h 4046561"/>
                  <a:gd name="connsiteX224" fmla="*/ 1877527 w 3692679"/>
                  <a:gd name="connsiteY224" fmla="*/ 1692322 h 4046561"/>
                  <a:gd name="connsiteX225" fmla="*/ 1863879 w 3692679"/>
                  <a:gd name="connsiteY225" fmla="*/ 1671851 h 4046561"/>
                  <a:gd name="connsiteX226" fmla="*/ 1822935 w 3692679"/>
                  <a:gd name="connsiteY226" fmla="*/ 1630907 h 4046561"/>
                  <a:gd name="connsiteX227" fmla="*/ 1775168 w 3692679"/>
                  <a:gd name="connsiteY227" fmla="*/ 1576316 h 4046561"/>
                  <a:gd name="connsiteX228" fmla="*/ 1720577 w 3692679"/>
                  <a:gd name="connsiteY228" fmla="*/ 1514901 h 4046561"/>
                  <a:gd name="connsiteX229" fmla="*/ 1679634 w 3692679"/>
                  <a:gd name="connsiteY229" fmla="*/ 1487606 h 4046561"/>
                  <a:gd name="connsiteX230" fmla="*/ 1618219 w 3692679"/>
                  <a:gd name="connsiteY230" fmla="*/ 1439839 h 4046561"/>
                  <a:gd name="connsiteX231" fmla="*/ 1577276 w 3692679"/>
                  <a:gd name="connsiteY231" fmla="*/ 1398895 h 4046561"/>
                  <a:gd name="connsiteX232" fmla="*/ 1536333 w 3692679"/>
                  <a:gd name="connsiteY232" fmla="*/ 1371600 h 4046561"/>
                  <a:gd name="connsiteX233" fmla="*/ 1488565 w 3692679"/>
                  <a:gd name="connsiteY233" fmla="*/ 1310185 h 4046561"/>
                  <a:gd name="connsiteX234" fmla="*/ 1468094 w 3692679"/>
                  <a:gd name="connsiteY234" fmla="*/ 1289713 h 4046561"/>
                  <a:gd name="connsiteX235" fmla="*/ 1447622 w 3692679"/>
                  <a:gd name="connsiteY235" fmla="*/ 1282889 h 4046561"/>
                  <a:gd name="connsiteX236" fmla="*/ 1420327 w 3692679"/>
                  <a:gd name="connsiteY236" fmla="*/ 1248770 h 4046561"/>
                  <a:gd name="connsiteX237" fmla="*/ 1393031 w 3692679"/>
                  <a:gd name="connsiteY237" fmla="*/ 1214651 h 4046561"/>
                  <a:gd name="connsiteX238" fmla="*/ 1379383 w 3692679"/>
                  <a:gd name="connsiteY238" fmla="*/ 1194179 h 4046561"/>
                  <a:gd name="connsiteX239" fmla="*/ 1338440 w 3692679"/>
                  <a:gd name="connsiteY239" fmla="*/ 1153236 h 4046561"/>
                  <a:gd name="connsiteX240" fmla="*/ 1304321 w 3692679"/>
                  <a:gd name="connsiteY240" fmla="*/ 1125940 h 4046561"/>
                  <a:gd name="connsiteX241" fmla="*/ 1290673 w 3692679"/>
                  <a:gd name="connsiteY241" fmla="*/ 1098645 h 4046561"/>
                  <a:gd name="connsiteX242" fmla="*/ 1270201 w 3692679"/>
                  <a:gd name="connsiteY242" fmla="*/ 1084997 h 4046561"/>
                  <a:gd name="connsiteX243" fmla="*/ 1242906 w 3692679"/>
                  <a:gd name="connsiteY243" fmla="*/ 1064525 h 4046561"/>
                  <a:gd name="connsiteX244" fmla="*/ 1297551 w 3692679"/>
                  <a:gd name="connsiteY244" fmla="*/ 873530 h 4046561"/>
                  <a:gd name="connsiteX245" fmla="*/ 1345320 w 3692679"/>
                  <a:gd name="connsiteY245" fmla="*/ 743866 h 4046561"/>
                  <a:gd name="connsiteX246" fmla="*/ 1331672 w 3692679"/>
                  <a:gd name="connsiteY246" fmla="*/ 696095 h 4046561"/>
                  <a:gd name="connsiteX247" fmla="*/ 1249782 w 3692679"/>
                  <a:gd name="connsiteY247" fmla="*/ 696095 h 4046561"/>
                  <a:gd name="connsiteX248" fmla="*/ 1113344 w 3692679"/>
                  <a:gd name="connsiteY248" fmla="*/ 621082 h 4046561"/>
                  <a:gd name="connsiteX249" fmla="*/ 949519 w 3692679"/>
                  <a:gd name="connsiteY249" fmla="*/ 545956 h 4046561"/>
                  <a:gd name="connsiteX250" fmla="*/ 846197 w 3692679"/>
                  <a:gd name="connsiteY250" fmla="*/ 484536 h 4046561"/>
                  <a:gd name="connsiteX251" fmla="*/ 772090 w 3692679"/>
                  <a:gd name="connsiteY251" fmla="*/ 450415 h 4046561"/>
                  <a:gd name="connsiteX252" fmla="*/ 717496 w 3692679"/>
                  <a:gd name="connsiteY252" fmla="*/ 429940 h 4046561"/>
                  <a:gd name="connsiteX253" fmla="*/ 662904 w 3692679"/>
                  <a:gd name="connsiteY253" fmla="*/ 388994 h 4046561"/>
                  <a:gd name="connsiteX254" fmla="*/ 642430 w 3692679"/>
                  <a:gd name="connsiteY254" fmla="*/ 375345 h 4046561"/>
                  <a:gd name="connsiteX255" fmla="*/ 574189 w 3692679"/>
                  <a:gd name="connsiteY255" fmla="*/ 368521 h 4046561"/>
                  <a:gd name="connsiteX256" fmla="*/ 560564 w 3692679"/>
                  <a:gd name="connsiteY256" fmla="*/ 354900 h 4046561"/>
                  <a:gd name="connsiteX257" fmla="*/ 669728 w 3692679"/>
                  <a:gd name="connsiteY257" fmla="*/ 163787 h 4046561"/>
                  <a:gd name="connsiteX258" fmla="*/ 642457 w 3692679"/>
                  <a:gd name="connsiteY258" fmla="*/ 109204 h 4046561"/>
                  <a:gd name="connsiteX259" fmla="*/ 581060 w 3692679"/>
                  <a:gd name="connsiteY259" fmla="*/ 68261 h 4046561"/>
                  <a:gd name="connsiteX260" fmla="*/ 512772 w 3692679"/>
                  <a:gd name="connsiteY260" fmla="*/ 34122 h 4046561"/>
                  <a:gd name="connsiteX261" fmla="*/ 451335 w 3692679"/>
                  <a:gd name="connsiteY261" fmla="*/ 27295 h 4046561"/>
                  <a:gd name="connsiteX262" fmla="*/ 444512 w 3692679"/>
                  <a:gd name="connsiteY262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280135 w 3692679"/>
                  <a:gd name="connsiteY90" fmla="*/ 2702257 h 4046561"/>
                  <a:gd name="connsiteX91" fmla="*/ 2321079 w 3692679"/>
                  <a:gd name="connsiteY91" fmla="*/ 2715904 h 4046561"/>
                  <a:gd name="connsiteX92" fmla="*/ 2362022 w 3692679"/>
                  <a:gd name="connsiteY92" fmla="*/ 2729552 h 4046561"/>
                  <a:gd name="connsiteX93" fmla="*/ 2382494 w 3692679"/>
                  <a:gd name="connsiteY93" fmla="*/ 2736376 h 4046561"/>
                  <a:gd name="connsiteX94" fmla="*/ 2402965 w 3692679"/>
                  <a:gd name="connsiteY94" fmla="*/ 2750024 h 4046561"/>
                  <a:gd name="connsiteX95" fmla="*/ 2423437 w 3692679"/>
                  <a:gd name="connsiteY95" fmla="*/ 2756848 h 4046561"/>
                  <a:gd name="connsiteX96" fmla="*/ 2464380 w 3692679"/>
                  <a:gd name="connsiteY96" fmla="*/ 2784143 h 4046561"/>
                  <a:gd name="connsiteX97" fmla="*/ 2525795 w 3692679"/>
                  <a:gd name="connsiteY97" fmla="*/ 2825086 h 4046561"/>
                  <a:gd name="connsiteX98" fmla="*/ 2546267 w 3692679"/>
                  <a:gd name="connsiteY98" fmla="*/ 2838734 h 4046561"/>
                  <a:gd name="connsiteX99" fmla="*/ 2573562 w 3692679"/>
                  <a:gd name="connsiteY99" fmla="*/ 2852382 h 4046561"/>
                  <a:gd name="connsiteX100" fmla="*/ 2614506 w 3692679"/>
                  <a:gd name="connsiteY100" fmla="*/ 2879677 h 4046561"/>
                  <a:gd name="connsiteX101" fmla="*/ 2634977 w 3692679"/>
                  <a:gd name="connsiteY101" fmla="*/ 2900149 h 4046561"/>
                  <a:gd name="connsiteX102" fmla="*/ 2655449 w 3692679"/>
                  <a:gd name="connsiteY102" fmla="*/ 2913797 h 4046561"/>
                  <a:gd name="connsiteX103" fmla="*/ 2662273 w 3692679"/>
                  <a:gd name="connsiteY103" fmla="*/ 2934268 h 4046561"/>
                  <a:gd name="connsiteX104" fmla="*/ 2675921 w 3692679"/>
                  <a:gd name="connsiteY104" fmla="*/ 2954740 h 4046561"/>
                  <a:gd name="connsiteX105" fmla="*/ 2696392 w 3692679"/>
                  <a:gd name="connsiteY105" fmla="*/ 2995683 h 4046561"/>
                  <a:gd name="connsiteX106" fmla="*/ 2703216 w 3692679"/>
                  <a:gd name="connsiteY106" fmla="*/ 3016155 h 4046561"/>
                  <a:gd name="connsiteX107" fmla="*/ 2723688 w 3692679"/>
                  <a:gd name="connsiteY107" fmla="*/ 3057098 h 4046561"/>
                  <a:gd name="connsiteX108" fmla="*/ 2716864 w 3692679"/>
                  <a:gd name="connsiteY108" fmla="*/ 3118513 h 4046561"/>
                  <a:gd name="connsiteX109" fmla="*/ 2703216 w 3692679"/>
                  <a:gd name="connsiteY109" fmla="*/ 3166280 h 4046561"/>
                  <a:gd name="connsiteX110" fmla="*/ 2696392 w 3692679"/>
                  <a:gd name="connsiteY110" fmla="*/ 3193576 h 4046561"/>
                  <a:gd name="connsiteX111" fmla="*/ 2682744 w 3692679"/>
                  <a:gd name="connsiteY111" fmla="*/ 3234519 h 4046561"/>
                  <a:gd name="connsiteX112" fmla="*/ 2669097 w 3692679"/>
                  <a:gd name="connsiteY112" fmla="*/ 3254991 h 4046561"/>
                  <a:gd name="connsiteX113" fmla="*/ 2655560 w 3692679"/>
                  <a:gd name="connsiteY113" fmla="*/ 3193845 h 4046561"/>
                  <a:gd name="connsiteX114" fmla="*/ 2621439 w 3692679"/>
                  <a:gd name="connsiteY114" fmla="*/ 3248441 h 4046561"/>
                  <a:gd name="connsiteX115" fmla="*/ 2594034 w 3692679"/>
                  <a:gd name="connsiteY115" fmla="*/ 3323230 h 4046561"/>
                  <a:gd name="connsiteX116" fmla="*/ 2634977 w 3692679"/>
                  <a:gd name="connsiteY116" fmla="*/ 3357349 h 4046561"/>
                  <a:gd name="connsiteX117" fmla="*/ 2655449 w 3692679"/>
                  <a:gd name="connsiteY117" fmla="*/ 3364173 h 4046561"/>
                  <a:gd name="connsiteX118" fmla="*/ 2675921 w 3692679"/>
                  <a:gd name="connsiteY118" fmla="*/ 3377821 h 4046561"/>
                  <a:gd name="connsiteX119" fmla="*/ 2696392 w 3692679"/>
                  <a:gd name="connsiteY119" fmla="*/ 3384645 h 4046561"/>
                  <a:gd name="connsiteX120" fmla="*/ 2757807 w 3692679"/>
                  <a:gd name="connsiteY120" fmla="*/ 3418764 h 4046561"/>
                  <a:gd name="connsiteX121" fmla="*/ 2778279 w 3692679"/>
                  <a:gd name="connsiteY121" fmla="*/ 3432412 h 4046561"/>
                  <a:gd name="connsiteX122" fmla="*/ 2826164 w 3692679"/>
                  <a:gd name="connsiteY122" fmla="*/ 3473648 h 4046561"/>
                  <a:gd name="connsiteX123" fmla="*/ 2880757 w 3692679"/>
                  <a:gd name="connsiteY123" fmla="*/ 3507771 h 4046561"/>
                  <a:gd name="connsiteX124" fmla="*/ 2921580 w 3692679"/>
                  <a:gd name="connsiteY124" fmla="*/ 3500651 h 4046561"/>
                  <a:gd name="connsiteX125" fmla="*/ 2989944 w 3692679"/>
                  <a:gd name="connsiteY125" fmla="*/ 3439525 h 4046561"/>
                  <a:gd name="connsiteX126" fmla="*/ 3092177 w 3692679"/>
                  <a:gd name="connsiteY126" fmla="*/ 3370997 h 4046561"/>
                  <a:gd name="connsiteX127" fmla="*/ 3105825 w 3692679"/>
                  <a:gd name="connsiteY127" fmla="*/ 3350525 h 4046561"/>
                  <a:gd name="connsiteX128" fmla="*/ 3119473 w 3692679"/>
                  <a:gd name="connsiteY128" fmla="*/ 3370997 h 4046561"/>
                  <a:gd name="connsiteX129" fmla="*/ 3126297 w 3692679"/>
                  <a:gd name="connsiteY129" fmla="*/ 3391468 h 4046561"/>
                  <a:gd name="connsiteX130" fmla="*/ 3167240 w 3692679"/>
                  <a:gd name="connsiteY130" fmla="*/ 3418764 h 4046561"/>
                  <a:gd name="connsiteX131" fmla="*/ 3187712 w 3692679"/>
                  <a:gd name="connsiteY131" fmla="*/ 3432412 h 4046561"/>
                  <a:gd name="connsiteX132" fmla="*/ 3228655 w 3692679"/>
                  <a:gd name="connsiteY132" fmla="*/ 3405116 h 4046561"/>
                  <a:gd name="connsiteX133" fmla="*/ 3242303 w 3692679"/>
                  <a:gd name="connsiteY133" fmla="*/ 3425588 h 4046561"/>
                  <a:gd name="connsiteX134" fmla="*/ 3283246 w 3692679"/>
                  <a:gd name="connsiteY134" fmla="*/ 3459707 h 4046561"/>
                  <a:gd name="connsiteX135" fmla="*/ 3310541 w 3692679"/>
                  <a:gd name="connsiteY135" fmla="*/ 3500651 h 4046561"/>
                  <a:gd name="connsiteX136" fmla="*/ 3296894 w 3692679"/>
                  <a:gd name="connsiteY136" fmla="*/ 3521122 h 4046561"/>
                  <a:gd name="connsiteX137" fmla="*/ 3283246 w 3692679"/>
                  <a:gd name="connsiteY137" fmla="*/ 3562066 h 4046561"/>
                  <a:gd name="connsiteX138" fmla="*/ 3269598 w 3692679"/>
                  <a:gd name="connsiteY138" fmla="*/ 3582537 h 4046561"/>
                  <a:gd name="connsiteX139" fmla="*/ 3262774 w 3692679"/>
                  <a:gd name="connsiteY139" fmla="*/ 3603009 h 4046561"/>
                  <a:gd name="connsiteX140" fmla="*/ 3290070 w 3692679"/>
                  <a:gd name="connsiteY140" fmla="*/ 3650776 h 4046561"/>
                  <a:gd name="connsiteX141" fmla="*/ 3310541 w 3692679"/>
                  <a:gd name="connsiteY141" fmla="*/ 3664424 h 4046561"/>
                  <a:gd name="connsiteX142" fmla="*/ 3351485 w 3692679"/>
                  <a:gd name="connsiteY142" fmla="*/ 3691719 h 4046561"/>
                  <a:gd name="connsiteX143" fmla="*/ 3371956 w 3692679"/>
                  <a:gd name="connsiteY143" fmla="*/ 3705367 h 4046561"/>
                  <a:gd name="connsiteX144" fmla="*/ 3378780 w 3692679"/>
                  <a:gd name="connsiteY144" fmla="*/ 3725839 h 4046561"/>
                  <a:gd name="connsiteX145" fmla="*/ 3392428 w 3692679"/>
                  <a:gd name="connsiteY145" fmla="*/ 3746310 h 4046561"/>
                  <a:gd name="connsiteX146" fmla="*/ 3412900 w 3692679"/>
                  <a:gd name="connsiteY146" fmla="*/ 3814549 h 4046561"/>
                  <a:gd name="connsiteX147" fmla="*/ 3426547 w 3692679"/>
                  <a:gd name="connsiteY147" fmla="*/ 3903260 h 4046561"/>
                  <a:gd name="connsiteX148" fmla="*/ 3460667 w 3692679"/>
                  <a:gd name="connsiteY148" fmla="*/ 3937379 h 4046561"/>
                  <a:gd name="connsiteX149" fmla="*/ 3501610 w 3692679"/>
                  <a:gd name="connsiteY149" fmla="*/ 3978322 h 4046561"/>
                  <a:gd name="connsiteX150" fmla="*/ 3542553 w 3692679"/>
                  <a:gd name="connsiteY150" fmla="*/ 4012442 h 4046561"/>
                  <a:gd name="connsiteX151" fmla="*/ 3583497 w 3692679"/>
                  <a:gd name="connsiteY151" fmla="*/ 4046561 h 4046561"/>
                  <a:gd name="connsiteX152" fmla="*/ 3603968 w 3692679"/>
                  <a:gd name="connsiteY152" fmla="*/ 4005618 h 4046561"/>
                  <a:gd name="connsiteX153" fmla="*/ 3590321 w 3692679"/>
                  <a:gd name="connsiteY153" fmla="*/ 3957851 h 4046561"/>
                  <a:gd name="connsiteX154" fmla="*/ 3576673 w 3692679"/>
                  <a:gd name="connsiteY154" fmla="*/ 3910083 h 4046561"/>
                  <a:gd name="connsiteX155" fmla="*/ 3563025 w 3692679"/>
                  <a:gd name="connsiteY155" fmla="*/ 3889612 h 4046561"/>
                  <a:gd name="connsiteX156" fmla="*/ 3535730 w 3692679"/>
                  <a:gd name="connsiteY156" fmla="*/ 3828197 h 4046561"/>
                  <a:gd name="connsiteX157" fmla="*/ 3515258 w 3692679"/>
                  <a:gd name="connsiteY157" fmla="*/ 3780430 h 4046561"/>
                  <a:gd name="connsiteX158" fmla="*/ 3501610 w 3692679"/>
                  <a:gd name="connsiteY158" fmla="*/ 3759958 h 4046561"/>
                  <a:gd name="connsiteX159" fmla="*/ 3487962 w 3692679"/>
                  <a:gd name="connsiteY159" fmla="*/ 3719015 h 4046561"/>
                  <a:gd name="connsiteX160" fmla="*/ 3474315 w 3692679"/>
                  <a:gd name="connsiteY160" fmla="*/ 3678071 h 4046561"/>
                  <a:gd name="connsiteX161" fmla="*/ 3467491 w 3692679"/>
                  <a:gd name="connsiteY161" fmla="*/ 3650776 h 4046561"/>
                  <a:gd name="connsiteX162" fmla="*/ 3447019 w 3692679"/>
                  <a:gd name="connsiteY162" fmla="*/ 3589361 h 4046561"/>
                  <a:gd name="connsiteX163" fmla="*/ 3433371 w 3692679"/>
                  <a:gd name="connsiteY163" fmla="*/ 3541594 h 4046561"/>
                  <a:gd name="connsiteX164" fmla="*/ 3419724 w 3692679"/>
                  <a:gd name="connsiteY164" fmla="*/ 3411940 h 4046561"/>
                  <a:gd name="connsiteX165" fmla="*/ 3426547 w 3692679"/>
                  <a:gd name="connsiteY165" fmla="*/ 3309582 h 4046561"/>
                  <a:gd name="connsiteX166" fmla="*/ 3433371 w 3692679"/>
                  <a:gd name="connsiteY166" fmla="*/ 3282286 h 4046561"/>
                  <a:gd name="connsiteX167" fmla="*/ 3447019 w 3692679"/>
                  <a:gd name="connsiteY167" fmla="*/ 3241343 h 4046561"/>
                  <a:gd name="connsiteX168" fmla="*/ 3453843 w 3692679"/>
                  <a:gd name="connsiteY168" fmla="*/ 3220871 h 4046561"/>
                  <a:gd name="connsiteX169" fmla="*/ 3467491 w 3692679"/>
                  <a:gd name="connsiteY169" fmla="*/ 3200400 h 4046561"/>
                  <a:gd name="connsiteX170" fmla="*/ 3481138 w 3692679"/>
                  <a:gd name="connsiteY170" fmla="*/ 3159457 h 4046561"/>
                  <a:gd name="connsiteX171" fmla="*/ 3494786 w 3692679"/>
                  <a:gd name="connsiteY171" fmla="*/ 3138985 h 4046561"/>
                  <a:gd name="connsiteX172" fmla="*/ 3508434 w 3692679"/>
                  <a:gd name="connsiteY172" fmla="*/ 3098042 h 4046561"/>
                  <a:gd name="connsiteX173" fmla="*/ 3522082 w 3692679"/>
                  <a:gd name="connsiteY173" fmla="*/ 3057098 h 4046561"/>
                  <a:gd name="connsiteX174" fmla="*/ 3528906 w 3692679"/>
                  <a:gd name="connsiteY174" fmla="*/ 3036627 h 4046561"/>
                  <a:gd name="connsiteX175" fmla="*/ 3535730 w 3692679"/>
                  <a:gd name="connsiteY175" fmla="*/ 3009331 h 4046561"/>
                  <a:gd name="connsiteX176" fmla="*/ 3549377 w 3692679"/>
                  <a:gd name="connsiteY176" fmla="*/ 2968388 h 4046561"/>
                  <a:gd name="connsiteX177" fmla="*/ 3576673 w 3692679"/>
                  <a:gd name="connsiteY177" fmla="*/ 2886501 h 4046561"/>
                  <a:gd name="connsiteX178" fmla="*/ 3590321 w 3692679"/>
                  <a:gd name="connsiteY178" fmla="*/ 2838734 h 4046561"/>
                  <a:gd name="connsiteX179" fmla="*/ 3603968 w 3692679"/>
                  <a:gd name="connsiteY179" fmla="*/ 2797791 h 4046561"/>
                  <a:gd name="connsiteX180" fmla="*/ 3610792 w 3692679"/>
                  <a:gd name="connsiteY180" fmla="*/ 2770495 h 4046561"/>
                  <a:gd name="connsiteX181" fmla="*/ 3624440 w 3692679"/>
                  <a:gd name="connsiteY181" fmla="*/ 2729552 h 4046561"/>
                  <a:gd name="connsiteX182" fmla="*/ 3631264 w 3692679"/>
                  <a:gd name="connsiteY182" fmla="*/ 2681785 h 4046561"/>
                  <a:gd name="connsiteX183" fmla="*/ 3638088 w 3692679"/>
                  <a:gd name="connsiteY183" fmla="*/ 2654489 h 4046561"/>
                  <a:gd name="connsiteX184" fmla="*/ 3644912 w 3692679"/>
                  <a:gd name="connsiteY184" fmla="*/ 2593074 h 4046561"/>
                  <a:gd name="connsiteX185" fmla="*/ 3658559 w 3692679"/>
                  <a:gd name="connsiteY185" fmla="*/ 2483892 h 4046561"/>
                  <a:gd name="connsiteX186" fmla="*/ 3665383 w 3692679"/>
                  <a:gd name="connsiteY186" fmla="*/ 2333767 h 4046561"/>
                  <a:gd name="connsiteX187" fmla="*/ 3672207 w 3692679"/>
                  <a:gd name="connsiteY187" fmla="*/ 2272352 h 4046561"/>
                  <a:gd name="connsiteX188" fmla="*/ 3692679 w 3692679"/>
                  <a:gd name="connsiteY188" fmla="*/ 1924334 h 4046561"/>
                  <a:gd name="connsiteX189" fmla="*/ 3685855 w 3692679"/>
                  <a:gd name="connsiteY189" fmla="*/ 1828800 h 4046561"/>
                  <a:gd name="connsiteX190" fmla="*/ 3665383 w 3692679"/>
                  <a:gd name="connsiteY190" fmla="*/ 1760561 h 4046561"/>
                  <a:gd name="connsiteX191" fmla="*/ 3658559 w 3692679"/>
                  <a:gd name="connsiteY191" fmla="*/ 1726442 h 4046561"/>
                  <a:gd name="connsiteX192" fmla="*/ 3651735 w 3692679"/>
                  <a:gd name="connsiteY192" fmla="*/ 1705970 h 4046561"/>
                  <a:gd name="connsiteX193" fmla="*/ 3644912 w 3692679"/>
                  <a:gd name="connsiteY193" fmla="*/ 1726442 h 4046561"/>
                  <a:gd name="connsiteX194" fmla="*/ 3631264 w 3692679"/>
                  <a:gd name="connsiteY194" fmla="*/ 1746913 h 4046561"/>
                  <a:gd name="connsiteX195" fmla="*/ 3597144 w 3692679"/>
                  <a:gd name="connsiteY195" fmla="*/ 1801504 h 4046561"/>
                  <a:gd name="connsiteX196" fmla="*/ 3590321 w 3692679"/>
                  <a:gd name="connsiteY196" fmla="*/ 1821976 h 4046561"/>
                  <a:gd name="connsiteX197" fmla="*/ 3549377 w 3692679"/>
                  <a:gd name="connsiteY197" fmla="*/ 1842448 h 4046561"/>
                  <a:gd name="connsiteX198" fmla="*/ 3501610 w 3692679"/>
                  <a:gd name="connsiteY198" fmla="*/ 1862919 h 4046561"/>
                  <a:gd name="connsiteX199" fmla="*/ 3378780 w 3692679"/>
                  <a:gd name="connsiteY199" fmla="*/ 1835624 h 4046561"/>
                  <a:gd name="connsiteX200" fmla="*/ 3303856 w 3692679"/>
                  <a:gd name="connsiteY200" fmla="*/ 1822129 h 4046561"/>
                  <a:gd name="connsiteX201" fmla="*/ 3310679 w 3692679"/>
                  <a:gd name="connsiteY201" fmla="*/ 1603747 h 4046561"/>
                  <a:gd name="connsiteX202" fmla="*/ 3324329 w 3692679"/>
                  <a:gd name="connsiteY202" fmla="*/ 1562800 h 4046561"/>
                  <a:gd name="connsiteX203" fmla="*/ 3331013 w 3692679"/>
                  <a:gd name="connsiteY203" fmla="*/ 1460310 h 4046561"/>
                  <a:gd name="connsiteX204" fmla="*/ 3303718 w 3692679"/>
                  <a:gd name="connsiteY204" fmla="*/ 1398895 h 4046561"/>
                  <a:gd name="connsiteX205" fmla="*/ 3296894 w 3692679"/>
                  <a:gd name="connsiteY205" fmla="*/ 1378424 h 4046561"/>
                  <a:gd name="connsiteX206" fmla="*/ 3290070 w 3692679"/>
                  <a:gd name="connsiteY206" fmla="*/ 1357952 h 4046561"/>
                  <a:gd name="connsiteX207" fmla="*/ 3071706 w 3692679"/>
                  <a:gd name="connsiteY207" fmla="*/ 1330657 h 4046561"/>
                  <a:gd name="connsiteX208" fmla="*/ 2846518 w 3692679"/>
                  <a:gd name="connsiteY208" fmla="*/ 1337480 h 4046561"/>
                  <a:gd name="connsiteX209" fmla="*/ 2826046 w 3692679"/>
                  <a:gd name="connsiteY209" fmla="*/ 1351128 h 4046561"/>
                  <a:gd name="connsiteX210" fmla="*/ 2812398 w 3692679"/>
                  <a:gd name="connsiteY210" fmla="*/ 1392071 h 4046561"/>
                  <a:gd name="connsiteX211" fmla="*/ 2805574 w 3692679"/>
                  <a:gd name="connsiteY211" fmla="*/ 1419367 h 4046561"/>
                  <a:gd name="connsiteX212" fmla="*/ 2791927 w 3692679"/>
                  <a:gd name="connsiteY212" fmla="*/ 1473958 h 4046561"/>
                  <a:gd name="connsiteX213" fmla="*/ 2785103 w 3692679"/>
                  <a:gd name="connsiteY213" fmla="*/ 1521725 h 4046561"/>
                  <a:gd name="connsiteX214" fmla="*/ 2791927 w 3692679"/>
                  <a:gd name="connsiteY214" fmla="*/ 1705970 h 4046561"/>
                  <a:gd name="connsiteX215" fmla="*/ 2805574 w 3692679"/>
                  <a:gd name="connsiteY215" fmla="*/ 1808328 h 4046561"/>
                  <a:gd name="connsiteX216" fmla="*/ 2798750 w 3692679"/>
                  <a:gd name="connsiteY216" fmla="*/ 1835624 h 4046561"/>
                  <a:gd name="connsiteX217" fmla="*/ 2737335 w 3692679"/>
                  <a:gd name="connsiteY217" fmla="*/ 1828800 h 4046561"/>
                  <a:gd name="connsiteX218" fmla="*/ 2614506 w 3692679"/>
                  <a:gd name="connsiteY218" fmla="*/ 1821976 h 4046561"/>
                  <a:gd name="connsiteX219" fmla="*/ 2348374 w 3692679"/>
                  <a:gd name="connsiteY219" fmla="*/ 1808328 h 4046561"/>
                  <a:gd name="connsiteX220" fmla="*/ 2225638 w 3692679"/>
                  <a:gd name="connsiteY220" fmla="*/ 1815305 h 4046561"/>
                  <a:gd name="connsiteX221" fmla="*/ 2150573 w 3692679"/>
                  <a:gd name="connsiteY221" fmla="*/ 1815305 h 4046561"/>
                  <a:gd name="connsiteX222" fmla="*/ 1979968 w 3692679"/>
                  <a:gd name="connsiteY222" fmla="*/ 1808480 h 4046561"/>
                  <a:gd name="connsiteX223" fmla="*/ 1918470 w 3692679"/>
                  <a:gd name="connsiteY223" fmla="*/ 1753737 h 4046561"/>
                  <a:gd name="connsiteX224" fmla="*/ 1877527 w 3692679"/>
                  <a:gd name="connsiteY224" fmla="*/ 1692322 h 4046561"/>
                  <a:gd name="connsiteX225" fmla="*/ 1863879 w 3692679"/>
                  <a:gd name="connsiteY225" fmla="*/ 1671851 h 4046561"/>
                  <a:gd name="connsiteX226" fmla="*/ 1822935 w 3692679"/>
                  <a:gd name="connsiteY226" fmla="*/ 1630907 h 4046561"/>
                  <a:gd name="connsiteX227" fmla="*/ 1775168 w 3692679"/>
                  <a:gd name="connsiteY227" fmla="*/ 1576316 h 4046561"/>
                  <a:gd name="connsiteX228" fmla="*/ 1720577 w 3692679"/>
                  <a:gd name="connsiteY228" fmla="*/ 1514901 h 4046561"/>
                  <a:gd name="connsiteX229" fmla="*/ 1679634 w 3692679"/>
                  <a:gd name="connsiteY229" fmla="*/ 1487606 h 4046561"/>
                  <a:gd name="connsiteX230" fmla="*/ 1618219 w 3692679"/>
                  <a:gd name="connsiteY230" fmla="*/ 1439839 h 4046561"/>
                  <a:gd name="connsiteX231" fmla="*/ 1577276 w 3692679"/>
                  <a:gd name="connsiteY231" fmla="*/ 1398895 h 4046561"/>
                  <a:gd name="connsiteX232" fmla="*/ 1536333 w 3692679"/>
                  <a:gd name="connsiteY232" fmla="*/ 1371600 h 4046561"/>
                  <a:gd name="connsiteX233" fmla="*/ 1488565 w 3692679"/>
                  <a:gd name="connsiteY233" fmla="*/ 1310185 h 4046561"/>
                  <a:gd name="connsiteX234" fmla="*/ 1468094 w 3692679"/>
                  <a:gd name="connsiteY234" fmla="*/ 1289713 h 4046561"/>
                  <a:gd name="connsiteX235" fmla="*/ 1447622 w 3692679"/>
                  <a:gd name="connsiteY235" fmla="*/ 1282889 h 4046561"/>
                  <a:gd name="connsiteX236" fmla="*/ 1420327 w 3692679"/>
                  <a:gd name="connsiteY236" fmla="*/ 1248770 h 4046561"/>
                  <a:gd name="connsiteX237" fmla="*/ 1393031 w 3692679"/>
                  <a:gd name="connsiteY237" fmla="*/ 1214651 h 4046561"/>
                  <a:gd name="connsiteX238" fmla="*/ 1379383 w 3692679"/>
                  <a:gd name="connsiteY238" fmla="*/ 1194179 h 4046561"/>
                  <a:gd name="connsiteX239" fmla="*/ 1338440 w 3692679"/>
                  <a:gd name="connsiteY239" fmla="*/ 1153236 h 4046561"/>
                  <a:gd name="connsiteX240" fmla="*/ 1304321 w 3692679"/>
                  <a:gd name="connsiteY240" fmla="*/ 1125940 h 4046561"/>
                  <a:gd name="connsiteX241" fmla="*/ 1290673 w 3692679"/>
                  <a:gd name="connsiteY241" fmla="*/ 1098645 h 4046561"/>
                  <a:gd name="connsiteX242" fmla="*/ 1270201 w 3692679"/>
                  <a:gd name="connsiteY242" fmla="*/ 1084997 h 4046561"/>
                  <a:gd name="connsiteX243" fmla="*/ 1242906 w 3692679"/>
                  <a:gd name="connsiteY243" fmla="*/ 1064525 h 4046561"/>
                  <a:gd name="connsiteX244" fmla="*/ 1297551 w 3692679"/>
                  <a:gd name="connsiteY244" fmla="*/ 873530 h 4046561"/>
                  <a:gd name="connsiteX245" fmla="*/ 1345320 w 3692679"/>
                  <a:gd name="connsiteY245" fmla="*/ 743866 h 4046561"/>
                  <a:gd name="connsiteX246" fmla="*/ 1331672 w 3692679"/>
                  <a:gd name="connsiteY246" fmla="*/ 696095 h 4046561"/>
                  <a:gd name="connsiteX247" fmla="*/ 1249782 w 3692679"/>
                  <a:gd name="connsiteY247" fmla="*/ 696095 h 4046561"/>
                  <a:gd name="connsiteX248" fmla="*/ 1113344 w 3692679"/>
                  <a:gd name="connsiteY248" fmla="*/ 621082 h 4046561"/>
                  <a:gd name="connsiteX249" fmla="*/ 949519 w 3692679"/>
                  <a:gd name="connsiteY249" fmla="*/ 545956 h 4046561"/>
                  <a:gd name="connsiteX250" fmla="*/ 846197 w 3692679"/>
                  <a:gd name="connsiteY250" fmla="*/ 484536 h 4046561"/>
                  <a:gd name="connsiteX251" fmla="*/ 772090 w 3692679"/>
                  <a:gd name="connsiteY251" fmla="*/ 450415 h 4046561"/>
                  <a:gd name="connsiteX252" fmla="*/ 717496 w 3692679"/>
                  <a:gd name="connsiteY252" fmla="*/ 429940 h 4046561"/>
                  <a:gd name="connsiteX253" fmla="*/ 662904 w 3692679"/>
                  <a:gd name="connsiteY253" fmla="*/ 388994 h 4046561"/>
                  <a:gd name="connsiteX254" fmla="*/ 642430 w 3692679"/>
                  <a:gd name="connsiteY254" fmla="*/ 375345 h 4046561"/>
                  <a:gd name="connsiteX255" fmla="*/ 574189 w 3692679"/>
                  <a:gd name="connsiteY255" fmla="*/ 368521 h 4046561"/>
                  <a:gd name="connsiteX256" fmla="*/ 560564 w 3692679"/>
                  <a:gd name="connsiteY256" fmla="*/ 354900 h 4046561"/>
                  <a:gd name="connsiteX257" fmla="*/ 669728 w 3692679"/>
                  <a:gd name="connsiteY257" fmla="*/ 163787 h 4046561"/>
                  <a:gd name="connsiteX258" fmla="*/ 642457 w 3692679"/>
                  <a:gd name="connsiteY258" fmla="*/ 109204 h 4046561"/>
                  <a:gd name="connsiteX259" fmla="*/ 581060 w 3692679"/>
                  <a:gd name="connsiteY259" fmla="*/ 68261 h 4046561"/>
                  <a:gd name="connsiteX260" fmla="*/ 512772 w 3692679"/>
                  <a:gd name="connsiteY260" fmla="*/ 34122 h 4046561"/>
                  <a:gd name="connsiteX261" fmla="*/ 451335 w 3692679"/>
                  <a:gd name="connsiteY261" fmla="*/ 27295 h 4046561"/>
                  <a:gd name="connsiteX262" fmla="*/ 444512 w 3692679"/>
                  <a:gd name="connsiteY262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280135 w 3692679"/>
                  <a:gd name="connsiteY90" fmla="*/ 2702257 h 4046561"/>
                  <a:gd name="connsiteX91" fmla="*/ 2321079 w 3692679"/>
                  <a:gd name="connsiteY91" fmla="*/ 2715904 h 4046561"/>
                  <a:gd name="connsiteX92" fmla="*/ 2362022 w 3692679"/>
                  <a:gd name="connsiteY92" fmla="*/ 2729552 h 4046561"/>
                  <a:gd name="connsiteX93" fmla="*/ 2382494 w 3692679"/>
                  <a:gd name="connsiteY93" fmla="*/ 2736376 h 4046561"/>
                  <a:gd name="connsiteX94" fmla="*/ 2402965 w 3692679"/>
                  <a:gd name="connsiteY94" fmla="*/ 2750024 h 4046561"/>
                  <a:gd name="connsiteX95" fmla="*/ 2423437 w 3692679"/>
                  <a:gd name="connsiteY95" fmla="*/ 2756848 h 4046561"/>
                  <a:gd name="connsiteX96" fmla="*/ 2464380 w 3692679"/>
                  <a:gd name="connsiteY96" fmla="*/ 2784143 h 4046561"/>
                  <a:gd name="connsiteX97" fmla="*/ 2525795 w 3692679"/>
                  <a:gd name="connsiteY97" fmla="*/ 2825086 h 4046561"/>
                  <a:gd name="connsiteX98" fmla="*/ 2546267 w 3692679"/>
                  <a:gd name="connsiteY98" fmla="*/ 2838734 h 4046561"/>
                  <a:gd name="connsiteX99" fmla="*/ 2573562 w 3692679"/>
                  <a:gd name="connsiteY99" fmla="*/ 2852382 h 4046561"/>
                  <a:gd name="connsiteX100" fmla="*/ 2614506 w 3692679"/>
                  <a:gd name="connsiteY100" fmla="*/ 2879677 h 4046561"/>
                  <a:gd name="connsiteX101" fmla="*/ 2634977 w 3692679"/>
                  <a:gd name="connsiteY101" fmla="*/ 2900149 h 4046561"/>
                  <a:gd name="connsiteX102" fmla="*/ 2655449 w 3692679"/>
                  <a:gd name="connsiteY102" fmla="*/ 2913797 h 4046561"/>
                  <a:gd name="connsiteX103" fmla="*/ 2662273 w 3692679"/>
                  <a:gd name="connsiteY103" fmla="*/ 2934268 h 4046561"/>
                  <a:gd name="connsiteX104" fmla="*/ 2675921 w 3692679"/>
                  <a:gd name="connsiteY104" fmla="*/ 2954740 h 4046561"/>
                  <a:gd name="connsiteX105" fmla="*/ 2696392 w 3692679"/>
                  <a:gd name="connsiteY105" fmla="*/ 2995683 h 4046561"/>
                  <a:gd name="connsiteX106" fmla="*/ 2703216 w 3692679"/>
                  <a:gd name="connsiteY106" fmla="*/ 3016155 h 4046561"/>
                  <a:gd name="connsiteX107" fmla="*/ 2723688 w 3692679"/>
                  <a:gd name="connsiteY107" fmla="*/ 3057098 h 4046561"/>
                  <a:gd name="connsiteX108" fmla="*/ 2716864 w 3692679"/>
                  <a:gd name="connsiteY108" fmla="*/ 3118513 h 4046561"/>
                  <a:gd name="connsiteX109" fmla="*/ 2703216 w 3692679"/>
                  <a:gd name="connsiteY109" fmla="*/ 3166280 h 4046561"/>
                  <a:gd name="connsiteX110" fmla="*/ 2682744 w 3692679"/>
                  <a:gd name="connsiteY110" fmla="*/ 3234519 h 4046561"/>
                  <a:gd name="connsiteX111" fmla="*/ 2669097 w 3692679"/>
                  <a:gd name="connsiteY111" fmla="*/ 3254991 h 4046561"/>
                  <a:gd name="connsiteX112" fmla="*/ 2655560 w 3692679"/>
                  <a:gd name="connsiteY112" fmla="*/ 3193845 h 4046561"/>
                  <a:gd name="connsiteX113" fmla="*/ 2621439 w 3692679"/>
                  <a:gd name="connsiteY113" fmla="*/ 3248441 h 4046561"/>
                  <a:gd name="connsiteX114" fmla="*/ 2594034 w 3692679"/>
                  <a:gd name="connsiteY114" fmla="*/ 3323230 h 4046561"/>
                  <a:gd name="connsiteX115" fmla="*/ 2634977 w 3692679"/>
                  <a:gd name="connsiteY115" fmla="*/ 3357349 h 4046561"/>
                  <a:gd name="connsiteX116" fmla="*/ 2655449 w 3692679"/>
                  <a:gd name="connsiteY116" fmla="*/ 3364173 h 4046561"/>
                  <a:gd name="connsiteX117" fmla="*/ 2675921 w 3692679"/>
                  <a:gd name="connsiteY117" fmla="*/ 3377821 h 4046561"/>
                  <a:gd name="connsiteX118" fmla="*/ 2696392 w 3692679"/>
                  <a:gd name="connsiteY118" fmla="*/ 3384645 h 4046561"/>
                  <a:gd name="connsiteX119" fmla="*/ 2757807 w 3692679"/>
                  <a:gd name="connsiteY119" fmla="*/ 3418764 h 4046561"/>
                  <a:gd name="connsiteX120" fmla="*/ 2778279 w 3692679"/>
                  <a:gd name="connsiteY120" fmla="*/ 3432412 h 4046561"/>
                  <a:gd name="connsiteX121" fmla="*/ 2826164 w 3692679"/>
                  <a:gd name="connsiteY121" fmla="*/ 3473648 h 4046561"/>
                  <a:gd name="connsiteX122" fmla="*/ 2880757 w 3692679"/>
                  <a:gd name="connsiteY122" fmla="*/ 3507771 h 4046561"/>
                  <a:gd name="connsiteX123" fmla="*/ 2921580 w 3692679"/>
                  <a:gd name="connsiteY123" fmla="*/ 3500651 h 4046561"/>
                  <a:gd name="connsiteX124" fmla="*/ 2989944 w 3692679"/>
                  <a:gd name="connsiteY124" fmla="*/ 3439525 h 4046561"/>
                  <a:gd name="connsiteX125" fmla="*/ 3092177 w 3692679"/>
                  <a:gd name="connsiteY125" fmla="*/ 3370997 h 4046561"/>
                  <a:gd name="connsiteX126" fmla="*/ 3105825 w 3692679"/>
                  <a:gd name="connsiteY126" fmla="*/ 3350525 h 4046561"/>
                  <a:gd name="connsiteX127" fmla="*/ 3119473 w 3692679"/>
                  <a:gd name="connsiteY127" fmla="*/ 3370997 h 4046561"/>
                  <a:gd name="connsiteX128" fmla="*/ 3126297 w 3692679"/>
                  <a:gd name="connsiteY128" fmla="*/ 3391468 h 4046561"/>
                  <a:gd name="connsiteX129" fmla="*/ 3167240 w 3692679"/>
                  <a:gd name="connsiteY129" fmla="*/ 3418764 h 4046561"/>
                  <a:gd name="connsiteX130" fmla="*/ 3187712 w 3692679"/>
                  <a:gd name="connsiteY130" fmla="*/ 3432412 h 4046561"/>
                  <a:gd name="connsiteX131" fmla="*/ 3228655 w 3692679"/>
                  <a:gd name="connsiteY131" fmla="*/ 3405116 h 4046561"/>
                  <a:gd name="connsiteX132" fmla="*/ 3242303 w 3692679"/>
                  <a:gd name="connsiteY132" fmla="*/ 3425588 h 4046561"/>
                  <a:gd name="connsiteX133" fmla="*/ 3283246 w 3692679"/>
                  <a:gd name="connsiteY133" fmla="*/ 3459707 h 4046561"/>
                  <a:gd name="connsiteX134" fmla="*/ 3310541 w 3692679"/>
                  <a:gd name="connsiteY134" fmla="*/ 3500651 h 4046561"/>
                  <a:gd name="connsiteX135" fmla="*/ 3296894 w 3692679"/>
                  <a:gd name="connsiteY135" fmla="*/ 3521122 h 4046561"/>
                  <a:gd name="connsiteX136" fmla="*/ 3283246 w 3692679"/>
                  <a:gd name="connsiteY136" fmla="*/ 3562066 h 4046561"/>
                  <a:gd name="connsiteX137" fmla="*/ 3269598 w 3692679"/>
                  <a:gd name="connsiteY137" fmla="*/ 3582537 h 4046561"/>
                  <a:gd name="connsiteX138" fmla="*/ 3262774 w 3692679"/>
                  <a:gd name="connsiteY138" fmla="*/ 3603009 h 4046561"/>
                  <a:gd name="connsiteX139" fmla="*/ 3290070 w 3692679"/>
                  <a:gd name="connsiteY139" fmla="*/ 3650776 h 4046561"/>
                  <a:gd name="connsiteX140" fmla="*/ 3310541 w 3692679"/>
                  <a:gd name="connsiteY140" fmla="*/ 3664424 h 4046561"/>
                  <a:gd name="connsiteX141" fmla="*/ 3351485 w 3692679"/>
                  <a:gd name="connsiteY141" fmla="*/ 3691719 h 4046561"/>
                  <a:gd name="connsiteX142" fmla="*/ 3371956 w 3692679"/>
                  <a:gd name="connsiteY142" fmla="*/ 3705367 h 4046561"/>
                  <a:gd name="connsiteX143" fmla="*/ 3378780 w 3692679"/>
                  <a:gd name="connsiteY143" fmla="*/ 3725839 h 4046561"/>
                  <a:gd name="connsiteX144" fmla="*/ 3392428 w 3692679"/>
                  <a:gd name="connsiteY144" fmla="*/ 3746310 h 4046561"/>
                  <a:gd name="connsiteX145" fmla="*/ 3412900 w 3692679"/>
                  <a:gd name="connsiteY145" fmla="*/ 3814549 h 4046561"/>
                  <a:gd name="connsiteX146" fmla="*/ 3426547 w 3692679"/>
                  <a:gd name="connsiteY146" fmla="*/ 3903260 h 4046561"/>
                  <a:gd name="connsiteX147" fmla="*/ 3460667 w 3692679"/>
                  <a:gd name="connsiteY147" fmla="*/ 3937379 h 4046561"/>
                  <a:gd name="connsiteX148" fmla="*/ 3501610 w 3692679"/>
                  <a:gd name="connsiteY148" fmla="*/ 3978322 h 4046561"/>
                  <a:gd name="connsiteX149" fmla="*/ 3542553 w 3692679"/>
                  <a:gd name="connsiteY149" fmla="*/ 4012442 h 4046561"/>
                  <a:gd name="connsiteX150" fmla="*/ 3583497 w 3692679"/>
                  <a:gd name="connsiteY150" fmla="*/ 4046561 h 4046561"/>
                  <a:gd name="connsiteX151" fmla="*/ 3603968 w 3692679"/>
                  <a:gd name="connsiteY151" fmla="*/ 4005618 h 4046561"/>
                  <a:gd name="connsiteX152" fmla="*/ 3590321 w 3692679"/>
                  <a:gd name="connsiteY152" fmla="*/ 3957851 h 4046561"/>
                  <a:gd name="connsiteX153" fmla="*/ 3576673 w 3692679"/>
                  <a:gd name="connsiteY153" fmla="*/ 3910083 h 4046561"/>
                  <a:gd name="connsiteX154" fmla="*/ 3563025 w 3692679"/>
                  <a:gd name="connsiteY154" fmla="*/ 3889612 h 4046561"/>
                  <a:gd name="connsiteX155" fmla="*/ 3535730 w 3692679"/>
                  <a:gd name="connsiteY155" fmla="*/ 3828197 h 4046561"/>
                  <a:gd name="connsiteX156" fmla="*/ 3515258 w 3692679"/>
                  <a:gd name="connsiteY156" fmla="*/ 3780430 h 4046561"/>
                  <a:gd name="connsiteX157" fmla="*/ 3501610 w 3692679"/>
                  <a:gd name="connsiteY157" fmla="*/ 3759958 h 4046561"/>
                  <a:gd name="connsiteX158" fmla="*/ 3487962 w 3692679"/>
                  <a:gd name="connsiteY158" fmla="*/ 3719015 h 4046561"/>
                  <a:gd name="connsiteX159" fmla="*/ 3474315 w 3692679"/>
                  <a:gd name="connsiteY159" fmla="*/ 3678071 h 4046561"/>
                  <a:gd name="connsiteX160" fmla="*/ 3467491 w 3692679"/>
                  <a:gd name="connsiteY160" fmla="*/ 3650776 h 4046561"/>
                  <a:gd name="connsiteX161" fmla="*/ 3447019 w 3692679"/>
                  <a:gd name="connsiteY161" fmla="*/ 3589361 h 4046561"/>
                  <a:gd name="connsiteX162" fmla="*/ 3433371 w 3692679"/>
                  <a:gd name="connsiteY162" fmla="*/ 3541594 h 4046561"/>
                  <a:gd name="connsiteX163" fmla="*/ 3419724 w 3692679"/>
                  <a:gd name="connsiteY163" fmla="*/ 3411940 h 4046561"/>
                  <a:gd name="connsiteX164" fmla="*/ 3426547 w 3692679"/>
                  <a:gd name="connsiteY164" fmla="*/ 3309582 h 4046561"/>
                  <a:gd name="connsiteX165" fmla="*/ 3433371 w 3692679"/>
                  <a:gd name="connsiteY165" fmla="*/ 3282286 h 4046561"/>
                  <a:gd name="connsiteX166" fmla="*/ 3447019 w 3692679"/>
                  <a:gd name="connsiteY166" fmla="*/ 3241343 h 4046561"/>
                  <a:gd name="connsiteX167" fmla="*/ 3453843 w 3692679"/>
                  <a:gd name="connsiteY167" fmla="*/ 3220871 h 4046561"/>
                  <a:gd name="connsiteX168" fmla="*/ 3467491 w 3692679"/>
                  <a:gd name="connsiteY168" fmla="*/ 3200400 h 4046561"/>
                  <a:gd name="connsiteX169" fmla="*/ 3481138 w 3692679"/>
                  <a:gd name="connsiteY169" fmla="*/ 3159457 h 4046561"/>
                  <a:gd name="connsiteX170" fmla="*/ 3494786 w 3692679"/>
                  <a:gd name="connsiteY170" fmla="*/ 3138985 h 4046561"/>
                  <a:gd name="connsiteX171" fmla="*/ 3508434 w 3692679"/>
                  <a:gd name="connsiteY171" fmla="*/ 3098042 h 4046561"/>
                  <a:gd name="connsiteX172" fmla="*/ 3522082 w 3692679"/>
                  <a:gd name="connsiteY172" fmla="*/ 3057098 h 4046561"/>
                  <a:gd name="connsiteX173" fmla="*/ 3528906 w 3692679"/>
                  <a:gd name="connsiteY173" fmla="*/ 3036627 h 4046561"/>
                  <a:gd name="connsiteX174" fmla="*/ 3535730 w 3692679"/>
                  <a:gd name="connsiteY174" fmla="*/ 3009331 h 4046561"/>
                  <a:gd name="connsiteX175" fmla="*/ 3549377 w 3692679"/>
                  <a:gd name="connsiteY175" fmla="*/ 2968388 h 4046561"/>
                  <a:gd name="connsiteX176" fmla="*/ 3576673 w 3692679"/>
                  <a:gd name="connsiteY176" fmla="*/ 2886501 h 4046561"/>
                  <a:gd name="connsiteX177" fmla="*/ 3590321 w 3692679"/>
                  <a:gd name="connsiteY177" fmla="*/ 2838734 h 4046561"/>
                  <a:gd name="connsiteX178" fmla="*/ 3603968 w 3692679"/>
                  <a:gd name="connsiteY178" fmla="*/ 2797791 h 4046561"/>
                  <a:gd name="connsiteX179" fmla="*/ 3610792 w 3692679"/>
                  <a:gd name="connsiteY179" fmla="*/ 2770495 h 4046561"/>
                  <a:gd name="connsiteX180" fmla="*/ 3624440 w 3692679"/>
                  <a:gd name="connsiteY180" fmla="*/ 2729552 h 4046561"/>
                  <a:gd name="connsiteX181" fmla="*/ 3631264 w 3692679"/>
                  <a:gd name="connsiteY181" fmla="*/ 2681785 h 4046561"/>
                  <a:gd name="connsiteX182" fmla="*/ 3638088 w 3692679"/>
                  <a:gd name="connsiteY182" fmla="*/ 2654489 h 4046561"/>
                  <a:gd name="connsiteX183" fmla="*/ 3644912 w 3692679"/>
                  <a:gd name="connsiteY183" fmla="*/ 2593074 h 4046561"/>
                  <a:gd name="connsiteX184" fmla="*/ 3658559 w 3692679"/>
                  <a:gd name="connsiteY184" fmla="*/ 2483892 h 4046561"/>
                  <a:gd name="connsiteX185" fmla="*/ 3665383 w 3692679"/>
                  <a:gd name="connsiteY185" fmla="*/ 2333767 h 4046561"/>
                  <a:gd name="connsiteX186" fmla="*/ 3672207 w 3692679"/>
                  <a:gd name="connsiteY186" fmla="*/ 2272352 h 4046561"/>
                  <a:gd name="connsiteX187" fmla="*/ 3692679 w 3692679"/>
                  <a:gd name="connsiteY187" fmla="*/ 1924334 h 4046561"/>
                  <a:gd name="connsiteX188" fmla="*/ 3685855 w 3692679"/>
                  <a:gd name="connsiteY188" fmla="*/ 1828800 h 4046561"/>
                  <a:gd name="connsiteX189" fmla="*/ 3665383 w 3692679"/>
                  <a:gd name="connsiteY189" fmla="*/ 1760561 h 4046561"/>
                  <a:gd name="connsiteX190" fmla="*/ 3658559 w 3692679"/>
                  <a:gd name="connsiteY190" fmla="*/ 1726442 h 4046561"/>
                  <a:gd name="connsiteX191" fmla="*/ 3651735 w 3692679"/>
                  <a:gd name="connsiteY191" fmla="*/ 1705970 h 4046561"/>
                  <a:gd name="connsiteX192" fmla="*/ 3644912 w 3692679"/>
                  <a:gd name="connsiteY192" fmla="*/ 1726442 h 4046561"/>
                  <a:gd name="connsiteX193" fmla="*/ 3631264 w 3692679"/>
                  <a:gd name="connsiteY193" fmla="*/ 1746913 h 4046561"/>
                  <a:gd name="connsiteX194" fmla="*/ 3597144 w 3692679"/>
                  <a:gd name="connsiteY194" fmla="*/ 1801504 h 4046561"/>
                  <a:gd name="connsiteX195" fmla="*/ 3590321 w 3692679"/>
                  <a:gd name="connsiteY195" fmla="*/ 1821976 h 4046561"/>
                  <a:gd name="connsiteX196" fmla="*/ 3549377 w 3692679"/>
                  <a:gd name="connsiteY196" fmla="*/ 1842448 h 4046561"/>
                  <a:gd name="connsiteX197" fmla="*/ 3501610 w 3692679"/>
                  <a:gd name="connsiteY197" fmla="*/ 1862919 h 4046561"/>
                  <a:gd name="connsiteX198" fmla="*/ 3378780 w 3692679"/>
                  <a:gd name="connsiteY198" fmla="*/ 1835624 h 4046561"/>
                  <a:gd name="connsiteX199" fmla="*/ 3303856 w 3692679"/>
                  <a:gd name="connsiteY199" fmla="*/ 1822129 h 4046561"/>
                  <a:gd name="connsiteX200" fmla="*/ 3310679 w 3692679"/>
                  <a:gd name="connsiteY200" fmla="*/ 1603747 h 4046561"/>
                  <a:gd name="connsiteX201" fmla="*/ 3324329 w 3692679"/>
                  <a:gd name="connsiteY201" fmla="*/ 1562800 h 4046561"/>
                  <a:gd name="connsiteX202" fmla="*/ 3331013 w 3692679"/>
                  <a:gd name="connsiteY202" fmla="*/ 1460310 h 4046561"/>
                  <a:gd name="connsiteX203" fmla="*/ 3303718 w 3692679"/>
                  <a:gd name="connsiteY203" fmla="*/ 1398895 h 4046561"/>
                  <a:gd name="connsiteX204" fmla="*/ 3296894 w 3692679"/>
                  <a:gd name="connsiteY204" fmla="*/ 1378424 h 4046561"/>
                  <a:gd name="connsiteX205" fmla="*/ 3290070 w 3692679"/>
                  <a:gd name="connsiteY205" fmla="*/ 1357952 h 4046561"/>
                  <a:gd name="connsiteX206" fmla="*/ 3071706 w 3692679"/>
                  <a:gd name="connsiteY206" fmla="*/ 1330657 h 4046561"/>
                  <a:gd name="connsiteX207" fmla="*/ 2846518 w 3692679"/>
                  <a:gd name="connsiteY207" fmla="*/ 1337480 h 4046561"/>
                  <a:gd name="connsiteX208" fmla="*/ 2826046 w 3692679"/>
                  <a:gd name="connsiteY208" fmla="*/ 1351128 h 4046561"/>
                  <a:gd name="connsiteX209" fmla="*/ 2812398 w 3692679"/>
                  <a:gd name="connsiteY209" fmla="*/ 1392071 h 4046561"/>
                  <a:gd name="connsiteX210" fmla="*/ 2805574 w 3692679"/>
                  <a:gd name="connsiteY210" fmla="*/ 1419367 h 4046561"/>
                  <a:gd name="connsiteX211" fmla="*/ 2791927 w 3692679"/>
                  <a:gd name="connsiteY211" fmla="*/ 1473958 h 4046561"/>
                  <a:gd name="connsiteX212" fmla="*/ 2785103 w 3692679"/>
                  <a:gd name="connsiteY212" fmla="*/ 1521725 h 4046561"/>
                  <a:gd name="connsiteX213" fmla="*/ 2791927 w 3692679"/>
                  <a:gd name="connsiteY213" fmla="*/ 1705970 h 4046561"/>
                  <a:gd name="connsiteX214" fmla="*/ 2805574 w 3692679"/>
                  <a:gd name="connsiteY214" fmla="*/ 1808328 h 4046561"/>
                  <a:gd name="connsiteX215" fmla="*/ 2798750 w 3692679"/>
                  <a:gd name="connsiteY215" fmla="*/ 1835624 h 4046561"/>
                  <a:gd name="connsiteX216" fmla="*/ 2737335 w 3692679"/>
                  <a:gd name="connsiteY216" fmla="*/ 1828800 h 4046561"/>
                  <a:gd name="connsiteX217" fmla="*/ 2614506 w 3692679"/>
                  <a:gd name="connsiteY217" fmla="*/ 1821976 h 4046561"/>
                  <a:gd name="connsiteX218" fmla="*/ 2348374 w 3692679"/>
                  <a:gd name="connsiteY218" fmla="*/ 1808328 h 4046561"/>
                  <a:gd name="connsiteX219" fmla="*/ 2225638 w 3692679"/>
                  <a:gd name="connsiteY219" fmla="*/ 1815305 h 4046561"/>
                  <a:gd name="connsiteX220" fmla="*/ 2150573 w 3692679"/>
                  <a:gd name="connsiteY220" fmla="*/ 1815305 h 4046561"/>
                  <a:gd name="connsiteX221" fmla="*/ 1979968 w 3692679"/>
                  <a:gd name="connsiteY221" fmla="*/ 1808480 h 4046561"/>
                  <a:gd name="connsiteX222" fmla="*/ 1918470 w 3692679"/>
                  <a:gd name="connsiteY222" fmla="*/ 1753737 h 4046561"/>
                  <a:gd name="connsiteX223" fmla="*/ 1877527 w 3692679"/>
                  <a:gd name="connsiteY223" fmla="*/ 1692322 h 4046561"/>
                  <a:gd name="connsiteX224" fmla="*/ 1863879 w 3692679"/>
                  <a:gd name="connsiteY224" fmla="*/ 1671851 h 4046561"/>
                  <a:gd name="connsiteX225" fmla="*/ 1822935 w 3692679"/>
                  <a:gd name="connsiteY225" fmla="*/ 1630907 h 4046561"/>
                  <a:gd name="connsiteX226" fmla="*/ 1775168 w 3692679"/>
                  <a:gd name="connsiteY226" fmla="*/ 1576316 h 4046561"/>
                  <a:gd name="connsiteX227" fmla="*/ 1720577 w 3692679"/>
                  <a:gd name="connsiteY227" fmla="*/ 1514901 h 4046561"/>
                  <a:gd name="connsiteX228" fmla="*/ 1679634 w 3692679"/>
                  <a:gd name="connsiteY228" fmla="*/ 1487606 h 4046561"/>
                  <a:gd name="connsiteX229" fmla="*/ 1618219 w 3692679"/>
                  <a:gd name="connsiteY229" fmla="*/ 1439839 h 4046561"/>
                  <a:gd name="connsiteX230" fmla="*/ 1577276 w 3692679"/>
                  <a:gd name="connsiteY230" fmla="*/ 1398895 h 4046561"/>
                  <a:gd name="connsiteX231" fmla="*/ 1536333 w 3692679"/>
                  <a:gd name="connsiteY231" fmla="*/ 1371600 h 4046561"/>
                  <a:gd name="connsiteX232" fmla="*/ 1488565 w 3692679"/>
                  <a:gd name="connsiteY232" fmla="*/ 1310185 h 4046561"/>
                  <a:gd name="connsiteX233" fmla="*/ 1468094 w 3692679"/>
                  <a:gd name="connsiteY233" fmla="*/ 1289713 h 4046561"/>
                  <a:gd name="connsiteX234" fmla="*/ 1447622 w 3692679"/>
                  <a:gd name="connsiteY234" fmla="*/ 1282889 h 4046561"/>
                  <a:gd name="connsiteX235" fmla="*/ 1420327 w 3692679"/>
                  <a:gd name="connsiteY235" fmla="*/ 1248770 h 4046561"/>
                  <a:gd name="connsiteX236" fmla="*/ 1393031 w 3692679"/>
                  <a:gd name="connsiteY236" fmla="*/ 1214651 h 4046561"/>
                  <a:gd name="connsiteX237" fmla="*/ 1379383 w 3692679"/>
                  <a:gd name="connsiteY237" fmla="*/ 1194179 h 4046561"/>
                  <a:gd name="connsiteX238" fmla="*/ 1338440 w 3692679"/>
                  <a:gd name="connsiteY238" fmla="*/ 1153236 h 4046561"/>
                  <a:gd name="connsiteX239" fmla="*/ 1304321 w 3692679"/>
                  <a:gd name="connsiteY239" fmla="*/ 1125940 h 4046561"/>
                  <a:gd name="connsiteX240" fmla="*/ 1290673 w 3692679"/>
                  <a:gd name="connsiteY240" fmla="*/ 1098645 h 4046561"/>
                  <a:gd name="connsiteX241" fmla="*/ 1270201 w 3692679"/>
                  <a:gd name="connsiteY241" fmla="*/ 1084997 h 4046561"/>
                  <a:gd name="connsiteX242" fmla="*/ 1242906 w 3692679"/>
                  <a:gd name="connsiteY242" fmla="*/ 1064525 h 4046561"/>
                  <a:gd name="connsiteX243" fmla="*/ 1297551 w 3692679"/>
                  <a:gd name="connsiteY243" fmla="*/ 873530 h 4046561"/>
                  <a:gd name="connsiteX244" fmla="*/ 1345320 w 3692679"/>
                  <a:gd name="connsiteY244" fmla="*/ 743866 h 4046561"/>
                  <a:gd name="connsiteX245" fmla="*/ 1331672 w 3692679"/>
                  <a:gd name="connsiteY245" fmla="*/ 696095 h 4046561"/>
                  <a:gd name="connsiteX246" fmla="*/ 1249782 w 3692679"/>
                  <a:gd name="connsiteY246" fmla="*/ 696095 h 4046561"/>
                  <a:gd name="connsiteX247" fmla="*/ 1113344 w 3692679"/>
                  <a:gd name="connsiteY247" fmla="*/ 621082 h 4046561"/>
                  <a:gd name="connsiteX248" fmla="*/ 949519 w 3692679"/>
                  <a:gd name="connsiteY248" fmla="*/ 545956 h 4046561"/>
                  <a:gd name="connsiteX249" fmla="*/ 846197 w 3692679"/>
                  <a:gd name="connsiteY249" fmla="*/ 484536 h 4046561"/>
                  <a:gd name="connsiteX250" fmla="*/ 772090 w 3692679"/>
                  <a:gd name="connsiteY250" fmla="*/ 450415 h 4046561"/>
                  <a:gd name="connsiteX251" fmla="*/ 717496 w 3692679"/>
                  <a:gd name="connsiteY251" fmla="*/ 429940 h 4046561"/>
                  <a:gd name="connsiteX252" fmla="*/ 662904 w 3692679"/>
                  <a:gd name="connsiteY252" fmla="*/ 388994 h 4046561"/>
                  <a:gd name="connsiteX253" fmla="*/ 642430 w 3692679"/>
                  <a:gd name="connsiteY253" fmla="*/ 375345 h 4046561"/>
                  <a:gd name="connsiteX254" fmla="*/ 574189 w 3692679"/>
                  <a:gd name="connsiteY254" fmla="*/ 368521 h 4046561"/>
                  <a:gd name="connsiteX255" fmla="*/ 560564 w 3692679"/>
                  <a:gd name="connsiteY255" fmla="*/ 354900 h 4046561"/>
                  <a:gd name="connsiteX256" fmla="*/ 669728 w 3692679"/>
                  <a:gd name="connsiteY256" fmla="*/ 163787 h 4046561"/>
                  <a:gd name="connsiteX257" fmla="*/ 642457 w 3692679"/>
                  <a:gd name="connsiteY257" fmla="*/ 109204 h 4046561"/>
                  <a:gd name="connsiteX258" fmla="*/ 581060 w 3692679"/>
                  <a:gd name="connsiteY258" fmla="*/ 68261 h 4046561"/>
                  <a:gd name="connsiteX259" fmla="*/ 512772 w 3692679"/>
                  <a:gd name="connsiteY259" fmla="*/ 34122 h 4046561"/>
                  <a:gd name="connsiteX260" fmla="*/ 451335 w 3692679"/>
                  <a:gd name="connsiteY260" fmla="*/ 27295 h 4046561"/>
                  <a:gd name="connsiteX261" fmla="*/ 444512 w 3692679"/>
                  <a:gd name="connsiteY261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280135 w 3692679"/>
                  <a:gd name="connsiteY90" fmla="*/ 2702257 h 4046561"/>
                  <a:gd name="connsiteX91" fmla="*/ 2321079 w 3692679"/>
                  <a:gd name="connsiteY91" fmla="*/ 2715904 h 4046561"/>
                  <a:gd name="connsiteX92" fmla="*/ 2362022 w 3692679"/>
                  <a:gd name="connsiteY92" fmla="*/ 2729552 h 4046561"/>
                  <a:gd name="connsiteX93" fmla="*/ 2382494 w 3692679"/>
                  <a:gd name="connsiteY93" fmla="*/ 2736376 h 4046561"/>
                  <a:gd name="connsiteX94" fmla="*/ 2402965 w 3692679"/>
                  <a:gd name="connsiteY94" fmla="*/ 2750024 h 4046561"/>
                  <a:gd name="connsiteX95" fmla="*/ 2423437 w 3692679"/>
                  <a:gd name="connsiteY95" fmla="*/ 2756848 h 4046561"/>
                  <a:gd name="connsiteX96" fmla="*/ 2464380 w 3692679"/>
                  <a:gd name="connsiteY96" fmla="*/ 2784143 h 4046561"/>
                  <a:gd name="connsiteX97" fmla="*/ 2525795 w 3692679"/>
                  <a:gd name="connsiteY97" fmla="*/ 2825086 h 4046561"/>
                  <a:gd name="connsiteX98" fmla="*/ 2546267 w 3692679"/>
                  <a:gd name="connsiteY98" fmla="*/ 2838734 h 4046561"/>
                  <a:gd name="connsiteX99" fmla="*/ 2573562 w 3692679"/>
                  <a:gd name="connsiteY99" fmla="*/ 2852382 h 4046561"/>
                  <a:gd name="connsiteX100" fmla="*/ 2614506 w 3692679"/>
                  <a:gd name="connsiteY100" fmla="*/ 2879677 h 4046561"/>
                  <a:gd name="connsiteX101" fmla="*/ 2634977 w 3692679"/>
                  <a:gd name="connsiteY101" fmla="*/ 2900149 h 4046561"/>
                  <a:gd name="connsiteX102" fmla="*/ 2655449 w 3692679"/>
                  <a:gd name="connsiteY102" fmla="*/ 2913797 h 4046561"/>
                  <a:gd name="connsiteX103" fmla="*/ 2662273 w 3692679"/>
                  <a:gd name="connsiteY103" fmla="*/ 2934268 h 4046561"/>
                  <a:gd name="connsiteX104" fmla="*/ 2675921 w 3692679"/>
                  <a:gd name="connsiteY104" fmla="*/ 2954740 h 4046561"/>
                  <a:gd name="connsiteX105" fmla="*/ 2696392 w 3692679"/>
                  <a:gd name="connsiteY105" fmla="*/ 2995683 h 4046561"/>
                  <a:gd name="connsiteX106" fmla="*/ 2703216 w 3692679"/>
                  <a:gd name="connsiteY106" fmla="*/ 3016155 h 4046561"/>
                  <a:gd name="connsiteX107" fmla="*/ 2723688 w 3692679"/>
                  <a:gd name="connsiteY107" fmla="*/ 3057098 h 4046561"/>
                  <a:gd name="connsiteX108" fmla="*/ 2716864 w 3692679"/>
                  <a:gd name="connsiteY108" fmla="*/ 3118513 h 4046561"/>
                  <a:gd name="connsiteX109" fmla="*/ 2703216 w 3692679"/>
                  <a:gd name="connsiteY109" fmla="*/ 3166280 h 4046561"/>
                  <a:gd name="connsiteX110" fmla="*/ 2682744 w 3692679"/>
                  <a:gd name="connsiteY110" fmla="*/ 3234519 h 4046561"/>
                  <a:gd name="connsiteX111" fmla="*/ 2655560 w 3692679"/>
                  <a:gd name="connsiteY111" fmla="*/ 3193845 h 4046561"/>
                  <a:gd name="connsiteX112" fmla="*/ 2621439 w 3692679"/>
                  <a:gd name="connsiteY112" fmla="*/ 3248441 h 4046561"/>
                  <a:gd name="connsiteX113" fmla="*/ 2594034 w 3692679"/>
                  <a:gd name="connsiteY113" fmla="*/ 3323230 h 4046561"/>
                  <a:gd name="connsiteX114" fmla="*/ 2634977 w 3692679"/>
                  <a:gd name="connsiteY114" fmla="*/ 3357349 h 4046561"/>
                  <a:gd name="connsiteX115" fmla="*/ 2655449 w 3692679"/>
                  <a:gd name="connsiteY115" fmla="*/ 3364173 h 4046561"/>
                  <a:gd name="connsiteX116" fmla="*/ 2675921 w 3692679"/>
                  <a:gd name="connsiteY116" fmla="*/ 3377821 h 4046561"/>
                  <a:gd name="connsiteX117" fmla="*/ 2696392 w 3692679"/>
                  <a:gd name="connsiteY117" fmla="*/ 3384645 h 4046561"/>
                  <a:gd name="connsiteX118" fmla="*/ 2757807 w 3692679"/>
                  <a:gd name="connsiteY118" fmla="*/ 3418764 h 4046561"/>
                  <a:gd name="connsiteX119" fmla="*/ 2778279 w 3692679"/>
                  <a:gd name="connsiteY119" fmla="*/ 3432412 h 4046561"/>
                  <a:gd name="connsiteX120" fmla="*/ 2826164 w 3692679"/>
                  <a:gd name="connsiteY120" fmla="*/ 3473648 h 4046561"/>
                  <a:gd name="connsiteX121" fmla="*/ 2880757 w 3692679"/>
                  <a:gd name="connsiteY121" fmla="*/ 3507771 h 4046561"/>
                  <a:gd name="connsiteX122" fmla="*/ 2921580 w 3692679"/>
                  <a:gd name="connsiteY122" fmla="*/ 3500651 h 4046561"/>
                  <a:gd name="connsiteX123" fmla="*/ 2989944 w 3692679"/>
                  <a:gd name="connsiteY123" fmla="*/ 3439525 h 4046561"/>
                  <a:gd name="connsiteX124" fmla="*/ 3092177 w 3692679"/>
                  <a:gd name="connsiteY124" fmla="*/ 3370997 h 4046561"/>
                  <a:gd name="connsiteX125" fmla="*/ 3105825 w 3692679"/>
                  <a:gd name="connsiteY125" fmla="*/ 3350525 h 4046561"/>
                  <a:gd name="connsiteX126" fmla="*/ 3119473 w 3692679"/>
                  <a:gd name="connsiteY126" fmla="*/ 3370997 h 4046561"/>
                  <a:gd name="connsiteX127" fmla="*/ 3126297 w 3692679"/>
                  <a:gd name="connsiteY127" fmla="*/ 3391468 h 4046561"/>
                  <a:gd name="connsiteX128" fmla="*/ 3167240 w 3692679"/>
                  <a:gd name="connsiteY128" fmla="*/ 3418764 h 4046561"/>
                  <a:gd name="connsiteX129" fmla="*/ 3187712 w 3692679"/>
                  <a:gd name="connsiteY129" fmla="*/ 3432412 h 4046561"/>
                  <a:gd name="connsiteX130" fmla="*/ 3228655 w 3692679"/>
                  <a:gd name="connsiteY130" fmla="*/ 3405116 h 4046561"/>
                  <a:gd name="connsiteX131" fmla="*/ 3242303 w 3692679"/>
                  <a:gd name="connsiteY131" fmla="*/ 3425588 h 4046561"/>
                  <a:gd name="connsiteX132" fmla="*/ 3283246 w 3692679"/>
                  <a:gd name="connsiteY132" fmla="*/ 3459707 h 4046561"/>
                  <a:gd name="connsiteX133" fmla="*/ 3310541 w 3692679"/>
                  <a:gd name="connsiteY133" fmla="*/ 3500651 h 4046561"/>
                  <a:gd name="connsiteX134" fmla="*/ 3296894 w 3692679"/>
                  <a:gd name="connsiteY134" fmla="*/ 3521122 h 4046561"/>
                  <a:gd name="connsiteX135" fmla="*/ 3283246 w 3692679"/>
                  <a:gd name="connsiteY135" fmla="*/ 3562066 h 4046561"/>
                  <a:gd name="connsiteX136" fmla="*/ 3269598 w 3692679"/>
                  <a:gd name="connsiteY136" fmla="*/ 3582537 h 4046561"/>
                  <a:gd name="connsiteX137" fmla="*/ 3262774 w 3692679"/>
                  <a:gd name="connsiteY137" fmla="*/ 3603009 h 4046561"/>
                  <a:gd name="connsiteX138" fmla="*/ 3290070 w 3692679"/>
                  <a:gd name="connsiteY138" fmla="*/ 3650776 h 4046561"/>
                  <a:gd name="connsiteX139" fmla="*/ 3310541 w 3692679"/>
                  <a:gd name="connsiteY139" fmla="*/ 3664424 h 4046561"/>
                  <a:gd name="connsiteX140" fmla="*/ 3351485 w 3692679"/>
                  <a:gd name="connsiteY140" fmla="*/ 3691719 h 4046561"/>
                  <a:gd name="connsiteX141" fmla="*/ 3371956 w 3692679"/>
                  <a:gd name="connsiteY141" fmla="*/ 3705367 h 4046561"/>
                  <a:gd name="connsiteX142" fmla="*/ 3378780 w 3692679"/>
                  <a:gd name="connsiteY142" fmla="*/ 3725839 h 4046561"/>
                  <a:gd name="connsiteX143" fmla="*/ 3392428 w 3692679"/>
                  <a:gd name="connsiteY143" fmla="*/ 3746310 h 4046561"/>
                  <a:gd name="connsiteX144" fmla="*/ 3412900 w 3692679"/>
                  <a:gd name="connsiteY144" fmla="*/ 3814549 h 4046561"/>
                  <a:gd name="connsiteX145" fmla="*/ 3426547 w 3692679"/>
                  <a:gd name="connsiteY145" fmla="*/ 3903260 h 4046561"/>
                  <a:gd name="connsiteX146" fmla="*/ 3460667 w 3692679"/>
                  <a:gd name="connsiteY146" fmla="*/ 3937379 h 4046561"/>
                  <a:gd name="connsiteX147" fmla="*/ 3501610 w 3692679"/>
                  <a:gd name="connsiteY147" fmla="*/ 3978322 h 4046561"/>
                  <a:gd name="connsiteX148" fmla="*/ 3542553 w 3692679"/>
                  <a:gd name="connsiteY148" fmla="*/ 4012442 h 4046561"/>
                  <a:gd name="connsiteX149" fmla="*/ 3583497 w 3692679"/>
                  <a:gd name="connsiteY149" fmla="*/ 4046561 h 4046561"/>
                  <a:gd name="connsiteX150" fmla="*/ 3603968 w 3692679"/>
                  <a:gd name="connsiteY150" fmla="*/ 4005618 h 4046561"/>
                  <a:gd name="connsiteX151" fmla="*/ 3590321 w 3692679"/>
                  <a:gd name="connsiteY151" fmla="*/ 3957851 h 4046561"/>
                  <a:gd name="connsiteX152" fmla="*/ 3576673 w 3692679"/>
                  <a:gd name="connsiteY152" fmla="*/ 3910083 h 4046561"/>
                  <a:gd name="connsiteX153" fmla="*/ 3563025 w 3692679"/>
                  <a:gd name="connsiteY153" fmla="*/ 3889612 h 4046561"/>
                  <a:gd name="connsiteX154" fmla="*/ 3535730 w 3692679"/>
                  <a:gd name="connsiteY154" fmla="*/ 3828197 h 4046561"/>
                  <a:gd name="connsiteX155" fmla="*/ 3515258 w 3692679"/>
                  <a:gd name="connsiteY155" fmla="*/ 3780430 h 4046561"/>
                  <a:gd name="connsiteX156" fmla="*/ 3501610 w 3692679"/>
                  <a:gd name="connsiteY156" fmla="*/ 3759958 h 4046561"/>
                  <a:gd name="connsiteX157" fmla="*/ 3487962 w 3692679"/>
                  <a:gd name="connsiteY157" fmla="*/ 3719015 h 4046561"/>
                  <a:gd name="connsiteX158" fmla="*/ 3474315 w 3692679"/>
                  <a:gd name="connsiteY158" fmla="*/ 3678071 h 4046561"/>
                  <a:gd name="connsiteX159" fmla="*/ 3467491 w 3692679"/>
                  <a:gd name="connsiteY159" fmla="*/ 3650776 h 4046561"/>
                  <a:gd name="connsiteX160" fmla="*/ 3447019 w 3692679"/>
                  <a:gd name="connsiteY160" fmla="*/ 3589361 h 4046561"/>
                  <a:gd name="connsiteX161" fmla="*/ 3433371 w 3692679"/>
                  <a:gd name="connsiteY161" fmla="*/ 3541594 h 4046561"/>
                  <a:gd name="connsiteX162" fmla="*/ 3419724 w 3692679"/>
                  <a:gd name="connsiteY162" fmla="*/ 3411940 h 4046561"/>
                  <a:gd name="connsiteX163" fmla="*/ 3426547 w 3692679"/>
                  <a:gd name="connsiteY163" fmla="*/ 3309582 h 4046561"/>
                  <a:gd name="connsiteX164" fmla="*/ 3433371 w 3692679"/>
                  <a:gd name="connsiteY164" fmla="*/ 3282286 h 4046561"/>
                  <a:gd name="connsiteX165" fmla="*/ 3447019 w 3692679"/>
                  <a:gd name="connsiteY165" fmla="*/ 3241343 h 4046561"/>
                  <a:gd name="connsiteX166" fmla="*/ 3453843 w 3692679"/>
                  <a:gd name="connsiteY166" fmla="*/ 3220871 h 4046561"/>
                  <a:gd name="connsiteX167" fmla="*/ 3467491 w 3692679"/>
                  <a:gd name="connsiteY167" fmla="*/ 3200400 h 4046561"/>
                  <a:gd name="connsiteX168" fmla="*/ 3481138 w 3692679"/>
                  <a:gd name="connsiteY168" fmla="*/ 3159457 h 4046561"/>
                  <a:gd name="connsiteX169" fmla="*/ 3494786 w 3692679"/>
                  <a:gd name="connsiteY169" fmla="*/ 3138985 h 4046561"/>
                  <a:gd name="connsiteX170" fmla="*/ 3508434 w 3692679"/>
                  <a:gd name="connsiteY170" fmla="*/ 3098042 h 4046561"/>
                  <a:gd name="connsiteX171" fmla="*/ 3522082 w 3692679"/>
                  <a:gd name="connsiteY171" fmla="*/ 3057098 h 4046561"/>
                  <a:gd name="connsiteX172" fmla="*/ 3528906 w 3692679"/>
                  <a:gd name="connsiteY172" fmla="*/ 3036627 h 4046561"/>
                  <a:gd name="connsiteX173" fmla="*/ 3535730 w 3692679"/>
                  <a:gd name="connsiteY173" fmla="*/ 3009331 h 4046561"/>
                  <a:gd name="connsiteX174" fmla="*/ 3549377 w 3692679"/>
                  <a:gd name="connsiteY174" fmla="*/ 2968388 h 4046561"/>
                  <a:gd name="connsiteX175" fmla="*/ 3576673 w 3692679"/>
                  <a:gd name="connsiteY175" fmla="*/ 2886501 h 4046561"/>
                  <a:gd name="connsiteX176" fmla="*/ 3590321 w 3692679"/>
                  <a:gd name="connsiteY176" fmla="*/ 2838734 h 4046561"/>
                  <a:gd name="connsiteX177" fmla="*/ 3603968 w 3692679"/>
                  <a:gd name="connsiteY177" fmla="*/ 2797791 h 4046561"/>
                  <a:gd name="connsiteX178" fmla="*/ 3610792 w 3692679"/>
                  <a:gd name="connsiteY178" fmla="*/ 2770495 h 4046561"/>
                  <a:gd name="connsiteX179" fmla="*/ 3624440 w 3692679"/>
                  <a:gd name="connsiteY179" fmla="*/ 2729552 h 4046561"/>
                  <a:gd name="connsiteX180" fmla="*/ 3631264 w 3692679"/>
                  <a:gd name="connsiteY180" fmla="*/ 2681785 h 4046561"/>
                  <a:gd name="connsiteX181" fmla="*/ 3638088 w 3692679"/>
                  <a:gd name="connsiteY181" fmla="*/ 2654489 h 4046561"/>
                  <a:gd name="connsiteX182" fmla="*/ 3644912 w 3692679"/>
                  <a:gd name="connsiteY182" fmla="*/ 2593074 h 4046561"/>
                  <a:gd name="connsiteX183" fmla="*/ 3658559 w 3692679"/>
                  <a:gd name="connsiteY183" fmla="*/ 2483892 h 4046561"/>
                  <a:gd name="connsiteX184" fmla="*/ 3665383 w 3692679"/>
                  <a:gd name="connsiteY184" fmla="*/ 2333767 h 4046561"/>
                  <a:gd name="connsiteX185" fmla="*/ 3672207 w 3692679"/>
                  <a:gd name="connsiteY185" fmla="*/ 2272352 h 4046561"/>
                  <a:gd name="connsiteX186" fmla="*/ 3692679 w 3692679"/>
                  <a:gd name="connsiteY186" fmla="*/ 1924334 h 4046561"/>
                  <a:gd name="connsiteX187" fmla="*/ 3685855 w 3692679"/>
                  <a:gd name="connsiteY187" fmla="*/ 1828800 h 4046561"/>
                  <a:gd name="connsiteX188" fmla="*/ 3665383 w 3692679"/>
                  <a:gd name="connsiteY188" fmla="*/ 1760561 h 4046561"/>
                  <a:gd name="connsiteX189" fmla="*/ 3658559 w 3692679"/>
                  <a:gd name="connsiteY189" fmla="*/ 1726442 h 4046561"/>
                  <a:gd name="connsiteX190" fmla="*/ 3651735 w 3692679"/>
                  <a:gd name="connsiteY190" fmla="*/ 1705970 h 4046561"/>
                  <a:gd name="connsiteX191" fmla="*/ 3644912 w 3692679"/>
                  <a:gd name="connsiteY191" fmla="*/ 1726442 h 4046561"/>
                  <a:gd name="connsiteX192" fmla="*/ 3631264 w 3692679"/>
                  <a:gd name="connsiteY192" fmla="*/ 1746913 h 4046561"/>
                  <a:gd name="connsiteX193" fmla="*/ 3597144 w 3692679"/>
                  <a:gd name="connsiteY193" fmla="*/ 1801504 h 4046561"/>
                  <a:gd name="connsiteX194" fmla="*/ 3590321 w 3692679"/>
                  <a:gd name="connsiteY194" fmla="*/ 1821976 h 4046561"/>
                  <a:gd name="connsiteX195" fmla="*/ 3549377 w 3692679"/>
                  <a:gd name="connsiteY195" fmla="*/ 1842448 h 4046561"/>
                  <a:gd name="connsiteX196" fmla="*/ 3501610 w 3692679"/>
                  <a:gd name="connsiteY196" fmla="*/ 1862919 h 4046561"/>
                  <a:gd name="connsiteX197" fmla="*/ 3378780 w 3692679"/>
                  <a:gd name="connsiteY197" fmla="*/ 1835624 h 4046561"/>
                  <a:gd name="connsiteX198" fmla="*/ 3303856 w 3692679"/>
                  <a:gd name="connsiteY198" fmla="*/ 1822129 h 4046561"/>
                  <a:gd name="connsiteX199" fmla="*/ 3310679 w 3692679"/>
                  <a:gd name="connsiteY199" fmla="*/ 1603747 h 4046561"/>
                  <a:gd name="connsiteX200" fmla="*/ 3324329 w 3692679"/>
                  <a:gd name="connsiteY200" fmla="*/ 1562800 h 4046561"/>
                  <a:gd name="connsiteX201" fmla="*/ 3331013 w 3692679"/>
                  <a:gd name="connsiteY201" fmla="*/ 1460310 h 4046561"/>
                  <a:gd name="connsiteX202" fmla="*/ 3303718 w 3692679"/>
                  <a:gd name="connsiteY202" fmla="*/ 1398895 h 4046561"/>
                  <a:gd name="connsiteX203" fmla="*/ 3296894 w 3692679"/>
                  <a:gd name="connsiteY203" fmla="*/ 1378424 h 4046561"/>
                  <a:gd name="connsiteX204" fmla="*/ 3290070 w 3692679"/>
                  <a:gd name="connsiteY204" fmla="*/ 1357952 h 4046561"/>
                  <a:gd name="connsiteX205" fmla="*/ 3071706 w 3692679"/>
                  <a:gd name="connsiteY205" fmla="*/ 1330657 h 4046561"/>
                  <a:gd name="connsiteX206" fmla="*/ 2846518 w 3692679"/>
                  <a:gd name="connsiteY206" fmla="*/ 1337480 h 4046561"/>
                  <a:gd name="connsiteX207" fmla="*/ 2826046 w 3692679"/>
                  <a:gd name="connsiteY207" fmla="*/ 1351128 h 4046561"/>
                  <a:gd name="connsiteX208" fmla="*/ 2812398 w 3692679"/>
                  <a:gd name="connsiteY208" fmla="*/ 1392071 h 4046561"/>
                  <a:gd name="connsiteX209" fmla="*/ 2805574 w 3692679"/>
                  <a:gd name="connsiteY209" fmla="*/ 1419367 h 4046561"/>
                  <a:gd name="connsiteX210" fmla="*/ 2791927 w 3692679"/>
                  <a:gd name="connsiteY210" fmla="*/ 1473958 h 4046561"/>
                  <a:gd name="connsiteX211" fmla="*/ 2785103 w 3692679"/>
                  <a:gd name="connsiteY211" fmla="*/ 1521725 h 4046561"/>
                  <a:gd name="connsiteX212" fmla="*/ 2791927 w 3692679"/>
                  <a:gd name="connsiteY212" fmla="*/ 1705970 h 4046561"/>
                  <a:gd name="connsiteX213" fmla="*/ 2805574 w 3692679"/>
                  <a:gd name="connsiteY213" fmla="*/ 1808328 h 4046561"/>
                  <a:gd name="connsiteX214" fmla="*/ 2798750 w 3692679"/>
                  <a:gd name="connsiteY214" fmla="*/ 1835624 h 4046561"/>
                  <a:gd name="connsiteX215" fmla="*/ 2737335 w 3692679"/>
                  <a:gd name="connsiteY215" fmla="*/ 1828800 h 4046561"/>
                  <a:gd name="connsiteX216" fmla="*/ 2614506 w 3692679"/>
                  <a:gd name="connsiteY216" fmla="*/ 1821976 h 4046561"/>
                  <a:gd name="connsiteX217" fmla="*/ 2348374 w 3692679"/>
                  <a:gd name="connsiteY217" fmla="*/ 1808328 h 4046561"/>
                  <a:gd name="connsiteX218" fmla="*/ 2225638 w 3692679"/>
                  <a:gd name="connsiteY218" fmla="*/ 1815305 h 4046561"/>
                  <a:gd name="connsiteX219" fmla="*/ 2150573 w 3692679"/>
                  <a:gd name="connsiteY219" fmla="*/ 1815305 h 4046561"/>
                  <a:gd name="connsiteX220" fmla="*/ 1979968 w 3692679"/>
                  <a:gd name="connsiteY220" fmla="*/ 1808480 h 4046561"/>
                  <a:gd name="connsiteX221" fmla="*/ 1918470 w 3692679"/>
                  <a:gd name="connsiteY221" fmla="*/ 1753737 h 4046561"/>
                  <a:gd name="connsiteX222" fmla="*/ 1877527 w 3692679"/>
                  <a:gd name="connsiteY222" fmla="*/ 1692322 h 4046561"/>
                  <a:gd name="connsiteX223" fmla="*/ 1863879 w 3692679"/>
                  <a:gd name="connsiteY223" fmla="*/ 1671851 h 4046561"/>
                  <a:gd name="connsiteX224" fmla="*/ 1822935 w 3692679"/>
                  <a:gd name="connsiteY224" fmla="*/ 1630907 h 4046561"/>
                  <a:gd name="connsiteX225" fmla="*/ 1775168 w 3692679"/>
                  <a:gd name="connsiteY225" fmla="*/ 1576316 h 4046561"/>
                  <a:gd name="connsiteX226" fmla="*/ 1720577 w 3692679"/>
                  <a:gd name="connsiteY226" fmla="*/ 1514901 h 4046561"/>
                  <a:gd name="connsiteX227" fmla="*/ 1679634 w 3692679"/>
                  <a:gd name="connsiteY227" fmla="*/ 1487606 h 4046561"/>
                  <a:gd name="connsiteX228" fmla="*/ 1618219 w 3692679"/>
                  <a:gd name="connsiteY228" fmla="*/ 1439839 h 4046561"/>
                  <a:gd name="connsiteX229" fmla="*/ 1577276 w 3692679"/>
                  <a:gd name="connsiteY229" fmla="*/ 1398895 h 4046561"/>
                  <a:gd name="connsiteX230" fmla="*/ 1536333 w 3692679"/>
                  <a:gd name="connsiteY230" fmla="*/ 1371600 h 4046561"/>
                  <a:gd name="connsiteX231" fmla="*/ 1488565 w 3692679"/>
                  <a:gd name="connsiteY231" fmla="*/ 1310185 h 4046561"/>
                  <a:gd name="connsiteX232" fmla="*/ 1468094 w 3692679"/>
                  <a:gd name="connsiteY232" fmla="*/ 1289713 h 4046561"/>
                  <a:gd name="connsiteX233" fmla="*/ 1447622 w 3692679"/>
                  <a:gd name="connsiteY233" fmla="*/ 1282889 h 4046561"/>
                  <a:gd name="connsiteX234" fmla="*/ 1420327 w 3692679"/>
                  <a:gd name="connsiteY234" fmla="*/ 1248770 h 4046561"/>
                  <a:gd name="connsiteX235" fmla="*/ 1393031 w 3692679"/>
                  <a:gd name="connsiteY235" fmla="*/ 1214651 h 4046561"/>
                  <a:gd name="connsiteX236" fmla="*/ 1379383 w 3692679"/>
                  <a:gd name="connsiteY236" fmla="*/ 1194179 h 4046561"/>
                  <a:gd name="connsiteX237" fmla="*/ 1338440 w 3692679"/>
                  <a:gd name="connsiteY237" fmla="*/ 1153236 h 4046561"/>
                  <a:gd name="connsiteX238" fmla="*/ 1304321 w 3692679"/>
                  <a:gd name="connsiteY238" fmla="*/ 1125940 h 4046561"/>
                  <a:gd name="connsiteX239" fmla="*/ 1290673 w 3692679"/>
                  <a:gd name="connsiteY239" fmla="*/ 1098645 h 4046561"/>
                  <a:gd name="connsiteX240" fmla="*/ 1270201 w 3692679"/>
                  <a:gd name="connsiteY240" fmla="*/ 1084997 h 4046561"/>
                  <a:gd name="connsiteX241" fmla="*/ 1242906 w 3692679"/>
                  <a:gd name="connsiteY241" fmla="*/ 1064525 h 4046561"/>
                  <a:gd name="connsiteX242" fmla="*/ 1297551 w 3692679"/>
                  <a:gd name="connsiteY242" fmla="*/ 873530 h 4046561"/>
                  <a:gd name="connsiteX243" fmla="*/ 1345320 w 3692679"/>
                  <a:gd name="connsiteY243" fmla="*/ 743866 h 4046561"/>
                  <a:gd name="connsiteX244" fmla="*/ 1331672 w 3692679"/>
                  <a:gd name="connsiteY244" fmla="*/ 696095 h 4046561"/>
                  <a:gd name="connsiteX245" fmla="*/ 1249782 w 3692679"/>
                  <a:gd name="connsiteY245" fmla="*/ 696095 h 4046561"/>
                  <a:gd name="connsiteX246" fmla="*/ 1113344 w 3692679"/>
                  <a:gd name="connsiteY246" fmla="*/ 621082 h 4046561"/>
                  <a:gd name="connsiteX247" fmla="*/ 949519 w 3692679"/>
                  <a:gd name="connsiteY247" fmla="*/ 545956 h 4046561"/>
                  <a:gd name="connsiteX248" fmla="*/ 846197 w 3692679"/>
                  <a:gd name="connsiteY248" fmla="*/ 484536 h 4046561"/>
                  <a:gd name="connsiteX249" fmla="*/ 772090 w 3692679"/>
                  <a:gd name="connsiteY249" fmla="*/ 450415 h 4046561"/>
                  <a:gd name="connsiteX250" fmla="*/ 717496 w 3692679"/>
                  <a:gd name="connsiteY250" fmla="*/ 429940 h 4046561"/>
                  <a:gd name="connsiteX251" fmla="*/ 662904 w 3692679"/>
                  <a:gd name="connsiteY251" fmla="*/ 388994 h 4046561"/>
                  <a:gd name="connsiteX252" fmla="*/ 642430 w 3692679"/>
                  <a:gd name="connsiteY252" fmla="*/ 375345 h 4046561"/>
                  <a:gd name="connsiteX253" fmla="*/ 574189 w 3692679"/>
                  <a:gd name="connsiteY253" fmla="*/ 368521 h 4046561"/>
                  <a:gd name="connsiteX254" fmla="*/ 560564 w 3692679"/>
                  <a:gd name="connsiteY254" fmla="*/ 354900 h 4046561"/>
                  <a:gd name="connsiteX255" fmla="*/ 669728 w 3692679"/>
                  <a:gd name="connsiteY255" fmla="*/ 163787 h 4046561"/>
                  <a:gd name="connsiteX256" fmla="*/ 642457 w 3692679"/>
                  <a:gd name="connsiteY256" fmla="*/ 109204 h 4046561"/>
                  <a:gd name="connsiteX257" fmla="*/ 581060 w 3692679"/>
                  <a:gd name="connsiteY257" fmla="*/ 68261 h 4046561"/>
                  <a:gd name="connsiteX258" fmla="*/ 512772 w 3692679"/>
                  <a:gd name="connsiteY258" fmla="*/ 34122 h 4046561"/>
                  <a:gd name="connsiteX259" fmla="*/ 451335 w 3692679"/>
                  <a:gd name="connsiteY259" fmla="*/ 27295 h 4046561"/>
                  <a:gd name="connsiteX260" fmla="*/ 444512 w 3692679"/>
                  <a:gd name="connsiteY260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280135 w 3692679"/>
                  <a:gd name="connsiteY90" fmla="*/ 2702257 h 4046561"/>
                  <a:gd name="connsiteX91" fmla="*/ 2321079 w 3692679"/>
                  <a:gd name="connsiteY91" fmla="*/ 2715904 h 4046561"/>
                  <a:gd name="connsiteX92" fmla="*/ 2362022 w 3692679"/>
                  <a:gd name="connsiteY92" fmla="*/ 2729552 h 4046561"/>
                  <a:gd name="connsiteX93" fmla="*/ 2382494 w 3692679"/>
                  <a:gd name="connsiteY93" fmla="*/ 2736376 h 4046561"/>
                  <a:gd name="connsiteX94" fmla="*/ 2402965 w 3692679"/>
                  <a:gd name="connsiteY94" fmla="*/ 2750024 h 4046561"/>
                  <a:gd name="connsiteX95" fmla="*/ 2423437 w 3692679"/>
                  <a:gd name="connsiteY95" fmla="*/ 2756848 h 4046561"/>
                  <a:gd name="connsiteX96" fmla="*/ 2464380 w 3692679"/>
                  <a:gd name="connsiteY96" fmla="*/ 2784143 h 4046561"/>
                  <a:gd name="connsiteX97" fmla="*/ 2525795 w 3692679"/>
                  <a:gd name="connsiteY97" fmla="*/ 2825086 h 4046561"/>
                  <a:gd name="connsiteX98" fmla="*/ 2546267 w 3692679"/>
                  <a:gd name="connsiteY98" fmla="*/ 2838734 h 4046561"/>
                  <a:gd name="connsiteX99" fmla="*/ 2573562 w 3692679"/>
                  <a:gd name="connsiteY99" fmla="*/ 2852382 h 4046561"/>
                  <a:gd name="connsiteX100" fmla="*/ 2614506 w 3692679"/>
                  <a:gd name="connsiteY100" fmla="*/ 2879677 h 4046561"/>
                  <a:gd name="connsiteX101" fmla="*/ 2634977 w 3692679"/>
                  <a:gd name="connsiteY101" fmla="*/ 2900149 h 4046561"/>
                  <a:gd name="connsiteX102" fmla="*/ 2655449 w 3692679"/>
                  <a:gd name="connsiteY102" fmla="*/ 2913797 h 4046561"/>
                  <a:gd name="connsiteX103" fmla="*/ 2662273 w 3692679"/>
                  <a:gd name="connsiteY103" fmla="*/ 2934268 h 4046561"/>
                  <a:gd name="connsiteX104" fmla="*/ 2675921 w 3692679"/>
                  <a:gd name="connsiteY104" fmla="*/ 2954740 h 4046561"/>
                  <a:gd name="connsiteX105" fmla="*/ 2696392 w 3692679"/>
                  <a:gd name="connsiteY105" fmla="*/ 2995683 h 4046561"/>
                  <a:gd name="connsiteX106" fmla="*/ 2703216 w 3692679"/>
                  <a:gd name="connsiteY106" fmla="*/ 3016155 h 4046561"/>
                  <a:gd name="connsiteX107" fmla="*/ 2723688 w 3692679"/>
                  <a:gd name="connsiteY107" fmla="*/ 3057098 h 4046561"/>
                  <a:gd name="connsiteX108" fmla="*/ 2716864 w 3692679"/>
                  <a:gd name="connsiteY108" fmla="*/ 3118513 h 4046561"/>
                  <a:gd name="connsiteX109" fmla="*/ 2703216 w 3692679"/>
                  <a:gd name="connsiteY109" fmla="*/ 3166280 h 4046561"/>
                  <a:gd name="connsiteX110" fmla="*/ 2655560 w 3692679"/>
                  <a:gd name="connsiteY110" fmla="*/ 3193845 h 4046561"/>
                  <a:gd name="connsiteX111" fmla="*/ 2621439 w 3692679"/>
                  <a:gd name="connsiteY111" fmla="*/ 3248441 h 4046561"/>
                  <a:gd name="connsiteX112" fmla="*/ 2594034 w 3692679"/>
                  <a:gd name="connsiteY112" fmla="*/ 3323230 h 4046561"/>
                  <a:gd name="connsiteX113" fmla="*/ 2634977 w 3692679"/>
                  <a:gd name="connsiteY113" fmla="*/ 3357349 h 4046561"/>
                  <a:gd name="connsiteX114" fmla="*/ 2655449 w 3692679"/>
                  <a:gd name="connsiteY114" fmla="*/ 3364173 h 4046561"/>
                  <a:gd name="connsiteX115" fmla="*/ 2675921 w 3692679"/>
                  <a:gd name="connsiteY115" fmla="*/ 3377821 h 4046561"/>
                  <a:gd name="connsiteX116" fmla="*/ 2696392 w 3692679"/>
                  <a:gd name="connsiteY116" fmla="*/ 3384645 h 4046561"/>
                  <a:gd name="connsiteX117" fmla="*/ 2757807 w 3692679"/>
                  <a:gd name="connsiteY117" fmla="*/ 3418764 h 4046561"/>
                  <a:gd name="connsiteX118" fmla="*/ 2778279 w 3692679"/>
                  <a:gd name="connsiteY118" fmla="*/ 3432412 h 4046561"/>
                  <a:gd name="connsiteX119" fmla="*/ 2826164 w 3692679"/>
                  <a:gd name="connsiteY119" fmla="*/ 3473648 h 4046561"/>
                  <a:gd name="connsiteX120" fmla="*/ 2880757 w 3692679"/>
                  <a:gd name="connsiteY120" fmla="*/ 3507771 h 4046561"/>
                  <a:gd name="connsiteX121" fmla="*/ 2921580 w 3692679"/>
                  <a:gd name="connsiteY121" fmla="*/ 3500651 h 4046561"/>
                  <a:gd name="connsiteX122" fmla="*/ 2989944 w 3692679"/>
                  <a:gd name="connsiteY122" fmla="*/ 3439525 h 4046561"/>
                  <a:gd name="connsiteX123" fmla="*/ 3092177 w 3692679"/>
                  <a:gd name="connsiteY123" fmla="*/ 3370997 h 4046561"/>
                  <a:gd name="connsiteX124" fmla="*/ 3105825 w 3692679"/>
                  <a:gd name="connsiteY124" fmla="*/ 3350525 h 4046561"/>
                  <a:gd name="connsiteX125" fmla="*/ 3119473 w 3692679"/>
                  <a:gd name="connsiteY125" fmla="*/ 3370997 h 4046561"/>
                  <a:gd name="connsiteX126" fmla="*/ 3126297 w 3692679"/>
                  <a:gd name="connsiteY126" fmla="*/ 3391468 h 4046561"/>
                  <a:gd name="connsiteX127" fmla="*/ 3167240 w 3692679"/>
                  <a:gd name="connsiteY127" fmla="*/ 3418764 h 4046561"/>
                  <a:gd name="connsiteX128" fmla="*/ 3187712 w 3692679"/>
                  <a:gd name="connsiteY128" fmla="*/ 3432412 h 4046561"/>
                  <a:gd name="connsiteX129" fmla="*/ 3228655 w 3692679"/>
                  <a:gd name="connsiteY129" fmla="*/ 3405116 h 4046561"/>
                  <a:gd name="connsiteX130" fmla="*/ 3242303 w 3692679"/>
                  <a:gd name="connsiteY130" fmla="*/ 3425588 h 4046561"/>
                  <a:gd name="connsiteX131" fmla="*/ 3283246 w 3692679"/>
                  <a:gd name="connsiteY131" fmla="*/ 3459707 h 4046561"/>
                  <a:gd name="connsiteX132" fmla="*/ 3310541 w 3692679"/>
                  <a:gd name="connsiteY132" fmla="*/ 3500651 h 4046561"/>
                  <a:gd name="connsiteX133" fmla="*/ 3296894 w 3692679"/>
                  <a:gd name="connsiteY133" fmla="*/ 3521122 h 4046561"/>
                  <a:gd name="connsiteX134" fmla="*/ 3283246 w 3692679"/>
                  <a:gd name="connsiteY134" fmla="*/ 3562066 h 4046561"/>
                  <a:gd name="connsiteX135" fmla="*/ 3269598 w 3692679"/>
                  <a:gd name="connsiteY135" fmla="*/ 3582537 h 4046561"/>
                  <a:gd name="connsiteX136" fmla="*/ 3262774 w 3692679"/>
                  <a:gd name="connsiteY136" fmla="*/ 3603009 h 4046561"/>
                  <a:gd name="connsiteX137" fmla="*/ 3290070 w 3692679"/>
                  <a:gd name="connsiteY137" fmla="*/ 3650776 h 4046561"/>
                  <a:gd name="connsiteX138" fmla="*/ 3310541 w 3692679"/>
                  <a:gd name="connsiteY138" fmla="*/ 3664424 h 4046561"/>
                  <a:gd name="connsiteX139" fmla="*/ 3351485 w 3692679"/>
                  <a:gd name="connsiteY139" fmla="*/ 3691719 h 4046561"/>
                  <a:gd name="connsiteX140" fmla="*/ 3371956 w 3692679"/>
                  <a:gd name="connsiteY140" fmla="*/ 3705367 h 4046561"/>
                  <a:gd name="connsiteX141" fmla="*/ 3378780 w 3692679"/>
                  <a:gd name="connsiteY141" fmla="*/ 3725839 h 4046561"/>
                  <a:gd name="connsiteX142" fmla="*/ 3392428 w 3692679"/>
                  <a:gd name="connsiteY142" fmla="*/ 3746310 h 4046561"/>
                  <a:gd name="connsiteX143" fmla="*/ 3412900 w 3692679"/>
                  <a:gd name="connsiteY143" fmla="*/ 3814549 h 4046561"/>
                  <a:gd name="connsiteX144" fmla="*/ 3426547 w 3692679"/>
                  <a:gd name="connsiteY144" fmla="*/ 3903260 h 4046561"/>
                  <a:gd name="connsiteX145" fmla="*/ 3460667 w 3692679"/>
                  <a:gd name="connsiteY145" fmla="*/ 3937379 h 4046561"/>
                  <a:gd name="connsiteX146" fmla="*/ 3501610 w 3692679"/>
                  <a:gd name="connsiteY146" fmla="*/ 3978322 h 4046561"/>
                  <a:gd name="connsiteX147" fmla="*/ 3542553 w 3692679"/>
                  <a:gd name="connsiteY147" fmla="*/ 4012442 h 4046561"/>
                  <a:gd name="connsiteX148" fmla="*/ 3583497 w 3692679"/>
                  <a:gd name="connsiteY148" fmla="*/ 4046561 h 4046561"/>
                  <a:gd name="connsiteX149" fmla="*/ 3603968 w 3692679"/>
                  <a:gd name="connsiteY149" fmla="*/ 4005618 h 4046561"/>
                  <a:gd name="connsiteX150" fmla="*/ 3590321 w 3692679"/>
                  <a:gd name="connsiteY150" fmla="*/ 3957851 h 4046561"/>
                  <a:gd name="connsiteX151" fmla="*/ 3576673 w 3692679"/>
                  <a:gd name="connsiteY151" fmla="*/ 3910083 h 4046561"/>
                  <a:gd name="connsiteX152" fmla="*/ 3563025 w 3692679"/>
                  <a:gd name="connsiteY152" fmla="*/ 3889612 h 4046561"/>
                  <a:gd name="connsiteX153" fmla="*/ 3535730 w 3692679"/>
                  <a:gd name="connsiteY153" fmla="*/ 3828197 h 4046561"/>
                  <a:gd name="connsiteX154" fmla="*/ 3515258 w 3692679"/>
                  <a:gd name="connsiteY154" fmla="*/ 3780430 h 4046561"/>
                  <a:gd name="connsiteX155" fmla="*/ 3501610 w 3692679"/>
                  <a:gd name="connsiteY155" fmla="*/ 3759958 h 4046561"/>
                  <a:gd name="connsiteX156" fmla="*/ 3487962 w 3692679"/>
                  <a:gd name="connsiteY156" fmla="*/ 3719015 h 4046561"/>
                  <a:gd name="connsiteX157" fmla="*/ 3474315 w 3692679"/>
                  <a:gd name="connsiteY157" fmla="*/ 3678071 h 4046561"/>
                  <a:gd name="connsiteX158" fmla="*/ 3467491 w 3692679"/>
                  <a:gd name="connsiteY158" fmla="*/ 3650776 h 4046561"/>
                  <a:gd name="connsiteX159" fmla="*/ 3447019 w 3692679"/>
                  <a:gd name="connsiteY159" fmla="*/ 3589361 h 4046561"/>
                  <a:gd name="connsiteX160" fmla="*/ 3433371 w 3692679"/>
                  <a:gd name="connsiteY160" fmla="*/ 3541594 h 4046561"/>
                  <a:gd name="connsiteX161" fmla="*/ 3419724 w 3692679"/>
                  <a:gd name="connsiteY161" fmla="*/ 3411940 h 4046561"/>
                  <a:gd name="connsiteX162" fmla="*/ 3426547 w 3692679"/>
                  <a:gd name="connsiteY162" fmla="*/ 3309582 h 4046561"/>
                  <a:gd name="connsiteX163" fmla="*/ 3433371 w 3692679"/>
                  <a:gd name="connsiteY163" fmla="*/ 3282286 h 4046561"/>
                  <a:gd name="connsiteX164" fmla="*/ 3447019 w 3692679"/>
                  <a:gd name="connsiteY164" fmla="*/ 3241343 h 4046561"/>
                  <a:gd name="connsiteX165" fmla="*/ 3453843 w 3692679"/>
                  <a:gd name="connsiteY165" fmla="*/ 3220871 h 4046561"/>
                  <a:gd name="connsiteX166" fmla="*/ 3467491 w 3692679"/>
                  <a:gd name="connsiteY166" fmla="*/ 3200400 h 4046561"/>
                  <a:gd name="connsiteX167" fmla="*/ 3481138 w 3692679"/>
                  <a:gd name="connsiteY167" fmla="*/ 3159457 h 4046561"/>
                  <a:gd name="connsiteX168" fmla="*/ 3494786 w 3692679"/>
                  <a:gd name="connsiteY168" fmla="*/ 3138985 h 4046561"/>
                  <a:gd name="connsiteX169" fmla="*/ 3508434 w 3692679"/>
                  <a:gd name="connsiteY169" fmla="*/ 3098042 h 4046561"/>
                  <a:gd name="connsiteX170" fmla="*/ 3522082 w 3692679"/>
                  <a:gd name="connsiteY170" fmla="*/ 3057098 h 4046561"/>
                  <a:gd name="connsiteX171" fmla="*/ 3528906 w 3692679"/>
                  <a:gd name="connsiteY171" fmla="*/ 3036627 h 4046561"/>
                  <a:gd name="connsiteX172" fmla="*/ 3535730 w 3692679"/>
                  <a:gd name="connsiteY172" fmla="*/ 3009331 h 4046561"/>
                  <a:gd name="connsiteX173" fmla="*/ 3549377 w 3692679"/>
                  <a:gd name="connsiteY173" fmla="*/ 2968388 h 4046561"/>
                  <a:gd name="connsiteX174" fmla="*/ 3576673 w 3692679"/>
                  <a:gd name="connsiteY174" fmla="*/ 2886501 h 4046561"/>
                  <a:gd name="connsiteX175" fmla="*/ 3590321 w 3692679"/>
                  <a:gd name="connsiteY175" fmla="*/ 2838734 h 4046561"/>
                  <a:gd name="connsiteX176" fmla="*/ 3603968 w 3692679"/>
                  <a:gd name="connsiteY176" fmla="*/ 2797791 h 4046561"/>
                  <a:gd name="connsiteX177" fmla="*/ 3610792 w 3692679"/>
                  <a:gd name="connsiteY177" fmla="*/ 2770495 h 4046561"/>
                  <a:gd name="connsiteX178" fmla="*/ 3624440 w 3692679"/>
                  <a:gd name="connsiteY178" fmla="*/ 2729552 h 4046561"/>
                  <a:gd name="connsiteX179" fmla="*/ 3631264 w 3692679"/>
                  <a:gd name="connsiteY179" fmla="*/ 2681785 h 4046561"/>
                  <a:gd name="connsiteX180" fmla="*/ 3638088 w 3692679"/>
                  <a:gd name="connsiteY180" fmla="*/ 2654489 h 4046561"/>
                  <a:gd name="connsiteX181" fmla="*/ 3644912 w 3692679"/>
                  <a:gd name="connsiteY181" fmla="*/ 2593074 h 4046561"/>
                  <a:gd name="connsiteX182" fmla="*/ 3658559 w 3692679"/>
                  <a:gd name="connsiteY182" fmla="*/ 2483892 h 4046561"/>
                  <a:gd name="connsiteX183" fmla="*/ 3665383 w 3692679"/>
                  <a:gd name="connsiteY183" fmla="*/ 2333767 h 4046561"/>
                  <a:gd name="connsiteX184" fmla="*/ 3672207 w 3692679"/>
                  <a:gd name="connsiteY184" fmla="*/ 2272352 h 4046561"/>
                  <a:gd name="connsiteX185" fmla="*/ 3692679 w 3692679"/>
                  <a:gd name="connsiteY185" fmla="*/ 1924334 h 4046561"/>
                  <a:gd name="connsiteX186" fmla="*/ 3685855 w 3692679"/>
                  <a:gd name="connsiteY186" fmla="*/ 1828800 h 4046561"/>
                  <a:gd name="connsiteX187" fmla="*/ 3665383 w 3692679"/>
                  <a:gd name="connsiteY187" fmla="*/ 1760561 h 4046561"/>
                  <a:gd name="connsiteX188" fmla="*/ 3658559 w 3692679"/>
                  <a:gd name="connsiteY188" fmla="*/ 1726442 h 4046561"/>
                  <a:gd name="connsiteX189" fmla="*/ 3651735 w 3692679"/>
                  <a:gd name="connsiteY189" fmla="*/ 1705970 h 4046561"/>
                  <a:gd name="connsiteX190" fmla="*/ 3644912 w 3692679"/>
                  <a:gd name="connsiteY190" fmla="*/ 1726442 h 4046561"/>
                  <a:gd name="connsiteX191" fmla="*/ 3631264 w 3692679"/>
                  <a:gd name="connsiteY191" fmla="*/ 1746913 h 4046561"/>
                  <a:gd name="connsiteX192" fmla="*/ 3597144 w 3692679"/>
                  <a:gd name="connsiteY192" fmla="*/ 1801504 h 4046561"/>
                  <a:gd name="connsiteX193" fmla="*/ 3590321 w 3692679"/>
                  <a:gd name="connsiteY193" fmla="*/ 1821976 h 4046561"/>
                  <a:gd name="connsiteX194" fmla="*/ 3549377 w 3692679"/>
                  <a:gd name="connsiteY194" fmla="*/ 1842448 h 4046561"/>
                  <a:gd name="connsiteX195" fmla="*/ 3501610 w 3692679"/>
                  <a:gd name="connsiteY195" fmla="*/ 1862919 h 4046561"/>
                  <a:gd name="connsiteX196" fmla="*/ 3378780 w 3692679"/>
                  <a:gd name="connsiteY196" fmla="*/ 1835624 h 4046561"/>
                  <a:gd name="connsiteX197" fmla="*/ 3303856 w 3692679"/>
                  <a:gd name="connsiteY197" fmla="*/ 1822129 h 4046561"/>
                  <a:gd name="connsiteX198" fmla="*/ 3310679 w 3692679"/>
                  <a:gd name="connsiteY198" fmla="*/ 1603747 h 4046561"/>
                  <a:gd name="connsiteX199" fmla="*/ 3324329 w 3692679"/>
                  <a:gd name="connsiteY199" fmla="*/ 1562800 h 4046561"/>
                  <a:gd name="connsiteX200" fmla="*/ 3331013 w 3692679"/>
                  <a:gd name="connsiteY200" fmla="*/ 1460310 h 4046561"/>
                  <a:gd name="connsiteX201" fmla="*/ 3303718 w 3692679"/>
                  <a:gd name="connsiteY201" fmla="*/ 1398895 h 4046561"/>
                  <a:gd name="connsiteX202" fmla="*/ 3296894 w 3692679"/>
                  <a:gd name="connsiteY202" fmla="*/ 1378424 h 4046561"/>
                  <a:gd name="connsiteX203" fmla="*/ 3290070 w 3692679"/>
                  <a:gd name="connsiteY203" fmla="*/ 1357952 h 4046561"/>
                  <a:gd name="connsiteX204" fmla="*/ 3071706 w 3692679"/>
                  <a:gd name="connsiteY204" fmla="*/ 1330657 h 4046561"/>
                  <a:gd name="connsiteX205" fmla="*/ 2846518 w 3692679"/>
                  <a:gd name="connsiteY205" fmla="*/ 1337480 h 4046561"/>
                  <a:gd name="connsiteX206" fmla="*/ 2826046 w 3692679"/>
                  <a:gd name="connsiteY206" fmla="*/ 1351128 h 4046561"/>
                  <a:gd name="connsiteX207" fmla="*/ 2812398 w 3692679"/>
                  <a:gd name="connsiteY207" fmla="*/ 1392071 h 4046561"/>
                  <a:gd name="connsiteX208" fmla="*/ 2805574 w 3692679"/>
                  <a:gd name="connsiteY208" fmla="*/ 1419367 h 4046561"/>
                  <a:gd name="connsiteX209" fmla="*/ 2791927 w 3692679"/>
                  <a:gd name="connsiteY209" fmla="*/ 1473958 h 4046561"/>
                  <a:gd name="connsiteX210" fmla="*/ 2785103 w 3692679"/>
                  <a:gd name="connsiteY210" fmla="*/ 1521725 h 4046561"/>
                  <a:gd name="connsiteX211" fmla="*/ 2791927 w 3692679"/>
                  <a:gd name="connsiteY211" fmla="*/ 1705970 h 4046561"/>
                  <a:gd name="connsiteX212" fmla="*/ 2805574 w 3692679"/>
                  <a:gd name="connsiteY212" fmla="*/ 1808328 h 4046561"/>
                  <a:gd name="connsiteX213" fmla="*/ 2798750 w 3692679"/>
                  <a:gd name="connsiteY213" fmla="*/ 1835624 h 4046561"/>
                  <a:gd name="connsiteX214" fmla="*/ 2737335 w 3692679"/>
                  <a:gd name="connsiteY214" fmla="*/ 1828800 h 4046561"/>
                  <a:gd name="connsiteX215" fmla="*/ 2614506 w 3692679"/>
                  <a:gd name="connsiteY215" fmla="*/ 1821976 h 4046561"/>
                  <a:gd name="connsiteX216" fmla="*/ 2348374 w 3692679"/>
                  <a:gd name="connsiteY216" fmla="*/ 1808328 h 4046561"/>
                  <a:gd name="connsiteX217" fmla="*/ 2225638 w 3692679"/>
                  <a:gd name="connsiteY217" fmla="*/ 1815305 h 4046561"/>
                  <a:gd name="connsiteX218" fmla="*/ 2150573 w 3692679"/>
                  <a:gd name="connsiteY218" fmla="*/ 1815305 h 4046561"/>
                  <a:gd name="connsiteX219" fmla="*/ 1979968 w 3692679"/>
                  <a:gd name="connsiteY219" fmla="*/ 1808480 h 4046561"/>
                  <a:gd name="connsiteX220" fmla="*/ 1918470 w 3692679"/>
                  <a:gd name="connsiteY220" fmla="*/ 1753737 h 4046561"/>
                  <a:gd name="connsiteX221" fmla="*/ 1877527 w 3692679"/>
                  <a:gd name="connsiteY221" fmla="*/ 1692322 h 4046561"/>
                  <a:gd name="connsiteX222" fmla="*/ 1863879 w 3692679"/>
                  <a:gd name="connsiteY222" fmla="*/ 1671851 h 4046561"/>
                  <a:gd name="connsiteX223" fmla="*/ 1822935 w 3692679"/>
                  <a:gd name="connsiteY223" fmla="*/ 1630907 h 4046561"/>
                  <a:gd name="connsiteX224" fmla="*/ 1775168 w 3692679"/>
                  <a:gd name="connsiteY224" fmla="*/ 1576316 h 4046561"/>
                  <a:gd name="connsiteX225" fmla="*/ 1720577 w 3692679"/>
                  <a:gd name="connsiteY225" fmla="*/ 1514901 h 4046561"/>
                  <a:gd name="connsiteX226" fmla="*/ 1679634 w 3692679"/>
                  <a:gd name="connsiteY226" fmla="*/ 1487606 h 4046561"/>
                  <a:gd name="connsiteX227" fmla="*/ 1618219 w 3692679"/>
                  <a:gd name="connsiteY227" fmla="*/ 1439839 h 4046561"/>
                  <a:gd name="connsiteX228" fmla="*/ 1577276 w 3692679"/>
                  <a:gd name="connsiteY228" fmla="*/ 1398895 h 4046561"/>
                  <a:gd name="connsiteX229" fmla="*/ 1536333 w 3692679"/>
                  <a:gd name="connsiteY229" fmla="*/ 1371600 h 4046561"/>
                  <a:gd name="connsiteX230" fmla="*/ 1488565 w 3692679"/>
                  <a:gd name="connsiteY230" fmla="*/ 1310185 h 4046561"/>
                  <a:gd name="connsiteX231" fmla="*/ 1468094 w 3692679"/>
                  <a:gd name="connsiteY231" fmla="*/ 1289713 h 4046561"/>
                  <a:gd name="connsiteX232" fmla="*/ 1447622 w 3692679"/>
                  <a:gd name="connsiteY232" fmla="*/ 1282889 h 4046561"/>
                  <a:gd name="connsiteX233" fmla="*/ 1420327 w 3692679"/>
                  <a:gd name="connsiteY233" fmla="*/ 1248770 h 4046561"/>
                  <a:gd name="connsiteX234" fmla="*/ 1393031 w 3692679"/>
                  <a:gd name="connsiteY234" fmla="*/ 1214651 h 4046561"/>
                  <a:gd name="connsiteX235" fmla="*/ 1379383 w 3692679"/>
                  <a:gd name="connsiteY235" fmla="*/ 1194179 h 4046561"/>
                  <a:gd name="connsiteX236" fmla="*/ 1338440 w 3692679"/>
                  <a:gd name="connsiteY236" fmla="*/ 1153236 h 4046561"/>
                  <a:gd name="connsiteX237" fmla="*/ 1304321 w 3692679"/>
                  <a:gd name="connsiteY237" fmla="*/ 1125940 h 4046561"/>
                  <a:gd name="connsiteX238" fmla="*/ 1290673 w 3692679"/>
                  <a:gd name="connsiteY238" fmla="*/ 1098645 h 4046561"/>
                  <a:gd name="connsiteX239" fmla="*/ 1270201 w 3692679"/>
                  <a:gd name="connsiteY239" fmla="*/ 1084997 h 4046561"/>
                  <a:gd name="connsiteX240" fmla="*/ 1242906 w 3692679"/>
                  <a:gd name="connsiteY240" fmla="*/ 1064525 h 4046561"/>
                  <a:gd name="connsiteX241" fmla="*/ 1297551 w 3692679"/>
                  <a:gd name="connsiteY241" fmla="*/ 873530 h 4046561"/>
                  <a:gd name="connsiteX242" fmla="*/ 1345320 w 3692679"/>
                  <a:gd name="connsiteY242" fmla="*/ 743866 h 4046561"/>
                  <a:gd name="connsiteX243" fmla="*/ 1331672 w 3692679"/>
                  <a:gd name="connsiteY243" fmla="*/ 696095 h 4046561"/>
                  <a:gd name="connsiteX244" fmla="*/ 1249782 w 3692679"/>
                  <a:gd name="connsiteY244" fmla="*/ 696095 h 4046561"/>
                  <a:gd name="connsiteX245" fmla="*/ 1113344 w 3692679"/>
                  <a:gd name="connsiteY245" fmla="*/ 621082 h 4046561"/>
                  <a:gd name="connsiteX246" fmla="*/ 949519 w 3692679"/>
                  <a:gd name="connsiteY246" fmla="*/ 545956 h 4046561"/>
                  <a:gd name="connsiteX247" fmla="*/ 846197 w 3692679"/>
                  <a:gd name="connsiteY247" fmla="*/ 484536 h 4046561"/>
                  <a:gd name="connsiteX248" fmla="*/ 772090 w 3692679"/>
                  <a:gd name="connsiteY248" fmla="*/ 450415 h 4046561"/>
                  <a:gd name="connsiteX249" fmla="*/ 717496 w 3692679"/>
                  <a:gd name="connsiteY249" fmla="*/ 429940 h 4046561"/>
                  <a:gd name="connsiteX250" fmla="*/ 662904 w 3692679"/>
                  <a:gd name="connsiteY250" fmla="*/ 388994 h 4046561"/>
                  <a:gd name="connsiteX251" fmla="*/ 642430 w 3692679"/>
                  <a:gd name="connsiteY251" fmla="*/ 375345 h 4046561"/>
                  <a:gd name="connsiteX252" fmla="*/ 574189 w 3692679"/>
                  <a:gd name="connsiteY252" fmla="*/ 368521 h 4046561"/>
                  <a:gd name="connsiteX253" fmla="*/ 560564 w 3692679"/>
                  <a:gd name="connsiteY253" fmla="*/ 354900 h 4046561"/>
                  <a:gd name="connsiteX254" fmla="*/ 669728 w 3692679"/>
                  <a:gd name="connsiteY254" fmla="*/ 163787 h 4046561"/>
                  <a:gd name="connsiteX255" fmla="*/ 642457 w 3692679"/>
                  <a:gd name="connsiteY255" fmla="*/ 109204 h 4046561"/>
                  <a:gd name="connsiteX256" fmla="*/ 581060 w 3692679"/>
                  <a:gd name="connsiteY256" fmla="*/ 68261 h 4046561"/>
                  <a:gd name="connsiteX257" fmla="*/ 512772 w 3692679"/>
                  <a:gd name="connsiteY257" fmla="*/ 34122 h 4046561"/>
                  <a:gd name="connsiteX258" fmla="*/ 451335 w 3692679"/>
                  <a:gd name="connsiteY258" fmla="*/ 27295 h 4046561"/>
                  <a:gd name="connsiteX259" fmla="*/ 444512 w 3692679"/>
                  <a:gd name="connsiteY259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280135 w 3692679"/>
                  <a:gd name="connsiteY90" fmla="*/ 2702257 h 4046561"/>
                  <a:gd name="connsiteX91" fmla="*/ 2321079 w 3692679"/>
                  <a:gd name="connsiteY91" fmla="*/ 2715904 h 4046561"/>
                  <a:gd name="connsiteX92" fmla="*/ 2362022 w 3692679"/>
                  <a:gd name="connsiteY92" fmla="*/ 2729552 h 4046561"/>
                  <a:gd name="connsiteX93" fmla="*/ 2382494 w 3692679"/>
                  <a:gd name="connsiteY93" fmla="*/ 2736376 h 4046561"/>
                  <a:gd name="connsiteX94" fmla="*/ 2402965 w 3692679"/>
                  <a:gd name="connsiteY94" fmla="*/ 2750024 h 4046561"/>
                  <a:gd name="connsiteX95" fmla="*/ 2423437 w 3692679"/>
                  <a:gd name="connsiteY95" fmla="*/ 2756848 h 4046561"/>
                  <a:gd name="connsiteX96" fmla="*/ 2464380 w 3692679"/>
                  <a:gd name="connsiteY96" fmla="*/ 2784143 h 4046561"/>
                  <a:gd name="connsiteX97" fmla="*/ 2525795 w 3692679"/>
                  <a:gd name="connsiteY97" fmla="*/ 2825086 h 4046561"/>
                  <a:gd name="connsiteX98" fmla="*/ 2546267 w 3692679"/>
                  <a:gd name="connsiteY98" fmla="*/ 2838734 h 4046561"/>
                  <a:gd name="connsiteX99" fmla="*/ 2573562 w 3692679"/>
                  <a:gd name="connsiteY99" fmla="*/ 2852382 h 4046561"/>
                  <a:gd name="connsiteX100" fmla="*/ 2614506 w 3692679"/>
                  <a:gd name="connsiteY100" fmla="*/ 2879677 h 4046561"/>
                  <a:gd name="connsiteX101" fmla="*/ 2634977 w 3692679"/>
                  <a:gd name="connsiteY101" fmla="*/ 2900149 h 4046561"/>
                  <a:gd name="connsiteX102" fmla="*/ 2655449 w 3692679"/>
                  <a:gd name="connsiteY102" fmla="*/ 2913797 h 4046561"/>
                  <a:gd name="connsiteX103" fmla="*/ 2662273 w 3692679"/>
                  <a:gd name="connsiteY103" fmla="*/ 2934268 h 4046561"/>
                  <a:gd name="connsiteX104" fmla="*/ 2675921 w 3692679"/>
                  <a:gd name="connsiteY104" fmla="*/ 2954740 h 4046561"/>
                  <a:gd name="connsiteX105" fmla="*/ 2696392 w 3692679"/>
                  <a:gd name="connsiteY105" fmla="*/ 2995683 h 4046561"/>
                  <a:gd name="connsiteX106" fmla="*/ 2703216 w 3692679"/>
                  <a:gd name="connsiteY106" fmla="*/ 3016155 h 4046561"/>
                  <a:gd name="connsiteX107" fmla="*/ 2723688 w 3692679"/>
                  <a:gd name="connsiteY107" fmla="*/ 3057098 h 4046561"/>
                  <a:gd name="connsiteX108" fmla="*/ 2716864 w 3692679"/>
                  <a:gd name="connsiteY108" fmla="*/ 3118513 h 4046561"/>
                  <a:gd name="connsiteX109" fmla="*/ 2655560 w 3692679"/>
                  <a:gd name="connsiteY109" fmla="*/ 3193845 h 4046561"/>
                  <a:gd name="connsiteX110" fmla="*/ 2621439 w 3692679"/>
                  <a:gd name="connsiteY110" fmla="*/ 3248441 h 4046561"/>
                  <a:gd name="connsiteX111" fmla="*/ 2594034 w 3692679"/>
                  <a:gd name="connsiteY111" fmla="*/ 3323230 h 4046561"/>
                  <a:gd name="connsiteX112" fmla="*/ 2634977 w 3692679"/>
                  <a:gd name="connsiteY112" fmla="*/ 3357349 h 4046561"/>
                  <a:gd name="connsiteX113" fmla="*/ 2655449 w 3692679"/>
                  <a:gd name="connsiteY113" fmla="*/ 3364173 h 4046561"/>
                  <a:gd name="connsiteX114" fmla="*/ 2675921 w 3692679"/>
                  <a:gd name="connsiteY114" fmla="*/ 3377821 h 4046561"/>
                  <a:gd name="connsiteX115" fmla="*/ 2696392 w 3692679"/>
                  <a:gd name="connsiteY115" fmla="*/ 3384645 h 4046561"/>
                  <a:gd name="connsiteX116" fmla="*/ 2757807 w 3692679"/>
                  <a:gd name="connsiteY116" fmla="*/ 3418764 h 4046561"/>
                  <a:gd name="connsiteX117" fmla="*/ 2778279 w 3692679"/>
                  <a:gd name="connsiteY117" fmla="*/ 3432412 h 4046561"/>
                  <a:gd name="connsiteX118" fmla="*/ 2826164 w 3692679"/>
                  <a:gd name="connsiteY118" fmla="*/ 3473648 h 4046561"/>
                  <a:gd name="connsiteX119" fmla="*/ 2880757 w 3692679"/>
                  <a:gd name="connsiteY119" fmla="*/ 3507771 h 4046561"/>
                  <a:gd name="connsiteX120" fmla="*/ 2921580 w 3692679"/>
                  <a:gd name="connsiteY120" fmla="*/ 3500651 h 4046561"/>
                  <a:gd name="connsiteX121" fmla="*/ 2989944 w 3692679"/>
                  <a:gd name="connsiteY121" fmla="*/ 3439525 h 4046561"/>
                  <a:gd name="connsiteX122" fmla="*/ 3092177 w 3692679"/>
                  <a:gd name="connsiteY122" fmla="*/ 3370997 h 4046561"/>
                  <a:gd name="connsiteX123" fmla="*/ 3105825 w 3692679"/>
                  <a:gd name="connsiteY123" fmla="*/ 3350525 h 4046561"/>
                  <a:gd name="connsiteX124" fmla="*/ 3119473 w 3692679"/>
                  <a:gd name="connsiteY124" fmla="*/ 3370997 h 4046561"/>
                  <a:gd name="connsiteX125" fmla="*/ 3126297 w 3692679"/>
                  <a:gd name="connsiteY125" fmla="*/ 3391468 h 4046561"/>
                  <a:gd name="connsiteX126" fmla="*/ 3167240 w 3692679"/>
                  <a:gd name="connsiteY126" fmla="*/ 3418764 h 4046561"/>
                  <a:gd name="connsiteX127" fmla="*/ 3187712 w 3692679"/>
                  <a:gd name="connsiteY127" fmla="*/ 3432412 h 4046561"/>
                  <a:gd name="connsiteX128" fmla="*/ 3228655 w 3692679"/>
                  <a:gd name="connsiteY128" fmla="*/ 3405116 h 4046561"/>
                  <a:gd name="connsiteX129" fmla="*/ 3242303 w 3692679"/>
                  <a:gd name="connsiteY129" fmla="*/ 3425588 h 4046561"/>
                  <a:gd name="connsiteX130" fmla="*/ 3283246 w 3692679"/>
                  <a:gd name="connsiteY130" fmla="*/ 3459707 h 4046561"/>
                  <a:gd name="connsiteX131" fmla="*/ 3310541 w 3692679"/>
                  <a:gd name="connsiteY131" fmla="*/ 3500651 h 4046561"/>
                  <a:gd name="connsiteX132" fmla="*/ 3296894 w 3692679"/>
                  <a:gd name="connsiteY132" fmla="*/ 3521122 h 4046561"/>
                  <a:gd name="connsiteX133" fmla="*/ 3283246 w 3692679"/>
                  <a:gd name="connsiteY133" fmla="*/ 3562066 h 4046561"/>
                  <a:gd name="connsiteX134" fmla="*/ 3269598 w 3692679"/>
                  <a:gd name="connsiteY134" fmla="*/ 3582537 h 4046561"/>
                  <a:gd name="connsiteX135" fmla="*/ 3262774 w 3692679"/>
                  <a:gd name="connsiteY135" fmla="*/ 3603009 h 4046561"/>
                  <a:gd name="connsiteX136" fmla="*/ 3290070 w 3692679"/>
                  <a:gd name="connsiteY136" fmla="*/ 3650776 h 4046561"/>
                  <a:gd name="connsiteX137" fmla="*/ 3310541 w 3692679"/>
                  <a:gd name="connsiteY137" fmla="*/ 3664424 h 4046561"/>
                  <a:gd name="connsiteX138" fmla="*/ 3351485 w 3692679"/>
                  <a:gd name="connsiteY138" fmla="*/ 3691719 h 4046561"/>
                  <a:gd name="connsiteX139" fmla="*/ 3371956 w 3692679"/>
                  <a:gd name="connsiteY139" fmla="*/ 3705367 h 4046561"/>
                  <a:gd name="connsiteX140" fmla="*/ 3378780 w 3692679"/>
                  <a:gd name="connsiteY140" fmla="*/ 3725839 h 4046561"/>
                  <a:gd name="connsiteX141" fmla="*/ 3392428 w 3692679"/>
                  <a:gd name="connsiteY141" fmla="*/ 3746310 h 4046561"/>
                  <a:gd name="connsiteX142" fmla="*/ 3412900 w 3692679"/>
                  <a:gd name="connsiteY142" fmla="*/ 3814549 h 4046561"/>
                  <a:gd name="connsiteX143" fmla="*/ 3426547 w 3692679"/>
                  <a:gd name="connsiteY143" fmla="*/ 3903260 h 4046561"/>
                  <a:gd name="connsiteX144" fmla="*/ 3460667 w 3692679"/>
                  <a:gd name="connsiteY144" fmla="*/ 3937379 h 4046561"/>
                  <a:gd name="connsiteX145" fmla="*/ 3501610 w 3692679"/>
                  <a:gd name="connsiteY145" fmla="*/ 3978322 h 4046561"/>
                  <a:gd name="connsiteX146" fmla="*/ 3542553 w 3692679"/>
                  <a:gd name="connsiteY146" fmla="*/ 4012442 h 4046561"/>
                  <a:gd name="connsiteX147" fmla="*/ 3583497 w 3692679"/>
                  <a:gd name="connsiteY147" fmla="*/ 4046561 h 4046561"/>
                  <a:gd name="connsiteX148" fmla="*/ 3603968 w 3692679"/>
                  <a:gd name="connsiteY148" fmla="*/ 4005618 h 4046561"/>
                  <a:gd name="connsiteX149" fmla="*/ 3590321 w 3692679"/>
                  <a:gd name="connsiteY149" fmla="*/ 3957851 h 4046561"/>
                  <a:gd name="connsiteX150" fmla="*/ 3576673 w 3692679"/>
                  <a:gd name="connsiteY150" fmla="*/ 3910083 h 4046561"/>
                  <a:gd name="connsiteX151" fmla="*/ 3563025 w 3692679"/>
                  <a:gd name="connsiteY151" fmla="*/ 3889612 h 4046561"/>
                  <a:gd name="connsiteX152" fmla="*/ 3535730 w 3692679"/>
                  <a:gd name="connsiteY152" fmla="*/ 3828197 h 4046561"/>
                  <a:gd name="connsiteX153" fmla="*/ 3515258 w 3692679"/>
                  <a:gd name="connsiteY153" fmla="*/ 3780430 h 4046561"/>
                  <a:gd name="connsiteX154" fmla="*/ 3501610 w 3692679"/>
                  <a:gd name="connsiteY154" fmla="*/ 3759958 h 4046561"/>
                  <a:gd name="connsiteX155" fmla="*/ 3487962 w 3692679"/>
                  <a:gd name="connsiteY155" fmla="*/ 3719015 h 4046561"/>
                  <a:gd name="connsiteX156" fmla="*/ 3474315 w 3692679"/>
                  <a:gd name="connsiteY156" fmla="*/ 3678071 h 4046561"/>
                  <a:gd name="connsiteX157" fmla="*/ 3467491 w 3692679"/>
                  <a:gd name="connsiteY157" fmla="*/ 3650776 h 4046561"/>
                  <a:gd name="connsiteX158" fmla="*/ 3447019 w 3692679"/>
                  <a:gd name="connsiteY158" fmla="*/ 3589361 h 4046561"/>
                  <a:gd name="connsiteX159" fmla="*/ 3433371 w 3692679"/>
                  <a:gd name="connsiteY159" fmla="*/ 3541594 h 4046561"/>
                  <a:gd name="connsiteX160" fmla="*/ 3419724 w 3692679"/>
                  <a:gd name="connsiteY160" fmla="*/ 3411940 h 4046561"/>
                  <a:gd name="connsiteX161" fmla="*/ 3426547 w 3692679"/>
                  <a:gd name="connsiteY161" fmla="*/ 3309582 h 4046561"/>
                  <a:gd name="connsiteX162" fmla="*/ 3433371 w 3692679"/>
                  <a:gd name="connsiteY162" fmla="*/ 3282286 h 4046561"/>
                  <a:gd name="connsiteX163" fmla="*/ 3447019 w 3692679"/>
                  <a:gd name="connsiteY163" fmla="*/ 3241343 h 4046561"/>
                  <a:gd name="connsiteX164" fmla="*/ 3453843 w 3692679"/>
                  <a:gd name="connsiteY164" fmla="*/ 3220871 h 4046561"/>
                  <a:gd name="connsiteX165" fmla="*/ 3467491 w 3692679"/>
                  <a:gd name="connsiteY165" fmla="*/ 3200400 h 4046561"/>
                  <a:gd name="connsiteX166" fmla="*/ 3481138 w 3692679"/>
                  <a:gd name="connsiteY166" fmla="*/ 3159457 h 4046561"/>
                  <a:gd name="connsiteX167" fmla="*/ 3494786 w 3692679"/>
                  <a:gd name="connsiteY167" fmla="*/ 3138985 h 4046561"/>
                  <a:gd name="connsiteX168" fmla="*/ 3508434 w 3692679"/>
                  <a:gd name="connsiteY168" fmla="*/ 3098042 h 4046561"/>
                  <a:gd name="connsiteX169" fmla="*/ 3522082 w 3692679"/>
                  <a:gd name="connsiteY169" fmla="*/ 3057098 h 4046561"/>
                  <a:gd name="connsiteX170" fmla="*/ 3528906 w 3692679"/>
                  <a:gd name="connsiteY170" fmla="*/ 3036627 h 4046561"/>
                  <a:gd name="connsiteX171" fmla="*/ 3535730 w 3692679"/>
                  <a:gd name="connsiteY171" fmla="*/ 3009331 h 4046561"/>
                  <a:gd name="connsiteX172" fmla="*/ 3549377 w 3692679"/>
                  <a:gd name="connsiteY172" fmla="*/ 2968388 h 4046561"/>
                  <a:gd name="connsiteX173" fmla="*/ 3576673 w 3692679"/>
                  <a:gd name="connsiteY173" fmla="*/ 2886501 h 4046561"/>
                  <a:gd name="connsiteX174" fmla="*/ 3590321 w 3692679"/>
                  <a:gd name="connsiteY174" fmla="*/ 2838734 h 4046561"/>
                  <a:gd name="connsiteX175" fmla="*/ 3603968 w 3692679"/>
                  <a:gd name="connsiteY175" fmla="*/ 2797791 h 4046561"/>
                  <a:gd name="connsiteX176" fmla="*/ 3610792 w 3692679"/>
                  <a:gd name="connsiteY176" fmla="*/ 2770495 h 4046561"/>
                  <a:gd name="connsiteX177" fmla="*/ 3624440 w 3692679"/>
                  <a:gd name="connsiteY177" fmla="*/ 2729552 h 4046561"/>
                  <a:gd name="connsiteX178" fmla="*/ 3631264 w 3692679"/>
                  <a:gd name="connsiteY178" fmla="*/ 2681785 h 4046561"/>
                  <a:gd name="connsiteX179" fmla="*/ 3638088 w 3692679"/>
                  <a:gd name="connsiteY179" fmla="*/ 2654489 h 4046561"/>
                  <a:gd name="connsiteX180" fmla="*/ 3644912 w 3692679"/>
                  <a:gd name="connsiteY180" fmla="*/ 2593074 h 4046561"/>
                  <a:gd name="connsiteX181" fmla="*/ 3658559 w 3692679"/>
                  <a:gd name="connsiteY181" fmla="*/ 2483892 h 4046561"/>
                  <a:gd name="connsiteX182" fmla="*/ 3665383 w 3692679"/>
                  <a:gd name="connsiteY182" fmla="*/ 2333767 h 4046561"/>
                  <a:gd name="connsiteX183" fmla="*/ 3672207 w 3692679"/>
                  <a:gd name="connsiteY183" fmla="*/ 2272352 h 4046561"/>
                  <a:gd name="connsiteX184" fmla="*/ 3692679 w 3692679"/>
                  <a:gd name="connsiteY184" fmla="*/ 1924334 h 4046561"/>
                  <a:gd name="connsiteX185" fmla="*/ 3685855 w 3692679"/>
                  <a:gd name="connsiteY185" fmla="*/ 1828800 h 4046561"/>
                  <a:gd name="connsiteX186" fmla="*/ 3665383 w 3692679"/>
                  <a:gd name="connsiteY186" fmla="*/ 1760561 h 4046561"/>
                  <a:gd name="connsiteX187" fmla="*/ 3658559 w 3692679"/>
                  <a:gd name="connsiteY187" fmla="*/ 1726442 h 4046561"/>
                  <a:gd name="connsiteX188" fmla="*/ 3651735 w 3692679"/>
                  <a:gd name="connsiteY188" fmla="*/ 1705970 h 4046561"/>
                  <a:gd name="connsiteX189" fmla="*/ 3644912 w 3692679"/>
                  <a:gd name="connsiteY189" fmla="*/ 1726442 h 4046561"/>
                  <a:gd name="connsiteX190" fmla="*/ 3631264 w 3692679"/>
                  <a:gd name="connsiteY190" fmla="*/ 1746913 h 4046561"/>
                  <a:gd name="connsiteX191" fmla="*/ 3597144 w 3692679"/>
                  <a:gd name="connsiteY191" fmla="*/ 1801504 h 4046561"/>
                  <a:gd name="connsiteX192" fmla="*/ 3590321 w 3692679"/>
                  <a:gd name="connsiteY192" fmla="*/ 1821976 h 4046561"/>
                  <a:gd name="connsiteX193" fmla="*/ 3549377 w 3692679"/>
                  <a:gd name="connsiteY193" fmla="*/ 1842448 h 4046561"/>
                  <a:gd name="connsiteX194" fmla="*/ 3501610 w 3692679"/>
                  <a:gd name="connsiteY194" fmla="*/ 1862919 h 4046561"/>
                  <a:gd name="connsiteX195" fmla="*/ 3378780 w 3692679"/>
                  <a:gd name="connsiteY195" fmla="*/ 1835624 h 4046561"/>
                  <a:gd name="connsiteX196" fmla="*/ 3303856 w 3692679"/>
                  <a:gd name="connsiteY196" fmla="*/ 1822129 h 4046561"/>
                  <a:gd name="connsiteX197" fmla="*/ 3310679 w 3692679"/>
                  <a:gd name="connsiteY197" fmla="*/ 1603747 h 4046561"/>
                  <a:gd name="connsiteX198" fmla="*/ 3324329 w 3692679"/>
                  <a:gd name="connsiteY198" fmla="*/ 1562800 h 4046561"/>
                  <a:gd name="connsiteX199" fmla="*/ 3331013 w 3692679"/>
                  <a:gd name="connsiteY199" fmla="*/ 1460310 h 4046561"/>
                  <a:gd name="connsiteX200" fmla="*/ 3303718 w 3692679"/>
                  <a:gd name="connsiteY200" fmla="*/ 1398895 h 4046561"/>
                  <a:gd name="connsiteX201" fmla="*/ 3296894 w 3692679"/>
                  <a:gd name="connsiteY201" fmla="*/ 1378424 h 4046561"/>
                  <a:gd name="connsiteX202" fmla="*/ 3290070 w 3692679"/>
                  <a:gd name="connsiteY202" fmla="*/ 1357952 h 4046561"/>
                  <a:gd name="connsiteX203" fmla="*/ 3071706 w 3692679"/>
                  <a:gd name="connsiteY203" fmla="*/ 1330657 h 4046561"/>
                  <a:gd name="connsiteX204" fmla="*/ 2846518 w 3692679"/>
                  <a:gd name="connsiteY204" fmla="*/ 1337480 h 4046561"/>
                  <a:gd name="connsiteX205" fmla="*/ 2826046 w 3692679"/>
                  <a:gd name="connsiteY205" fmla="*/ 1351128 h 4046561"/>
                  <a:gd name="connsiteX206" fmla="*/ 2812398 w 3692679"/>
                  <a:gd name="connsiteY206" fmla="*/ 1392071 h 4046561"/>
                  <a:gd name="connsiteX207" fmla="*/ 2805574 w 3692679"/>
                  <a:gd name="connsiteY207" fmla="*/ 1419367 h 4046561"/>
                  <a:gd name="connsiteX208" fmla="*/ 2791927 w 3692679"/>
                  <a:gd name="connsiteY208" fmla="*/ 1473958 h 4046561"/>
                  <a:gd name="connsiteX209" fmla="*/ 2785103 w 3692679"/>
                  <a:gd name="connsiteY209" fmla="*/ 1521725 h 4046561"/>
                  <a:gd name="connsiteX210" fmla="*/ 2791927 w 3692679"/>
                  <a:gd name="connsiteY210" fmla="*/ 1705970 h 4046561"/>
                  <a:gd name="connsiteX211" fmla="*/ 2805574 w 3692679"/>
                  <a:gd name="connsiteY211" fmla="*/ 1808328 h 4046561"/>
                  <a:gd name="connsiteX212" fmla="*/ 2798750 w 3692679"/>
                  <a:gd name="connsiteY212" fmla="*/ 1835624 h 4046561"/>
                  <a:gd name="connsiteX213" fmla="*/ 2737335 w 3692679"/>
                  <a:gd name="connsiteY213" fmla="*/ 1828800 h 4046561"/>
                  <a:gd name="connsiteX214" fmla="*/ 2614506 w 3692679"/>
                  <a:gd name="connsiteY214" fmla="*/ 1821976 h 4046561"/>
                  <a:gd name="connsiteX215" fmla="*/ 2348374 w 3692679"/>
                  <a:gd name="connsiteY215" fmla="*/ 1808328 h 4046561"/>
                  <a:gd name="connsiteX216" fmla="*/ 2225638 w 3692679"/>
                  <a:gd name="connsiteY216" fmla="*/ 1815305 h 4046561"/>
                  <a:gd name="connsiteX217" fmla="*/ 2150573 w 3692679"/>
                  <a:gd name="connsiteY217" fmla="*/ 1815305 h 4046561"/>
                  <a:gd name="connsiteX218" fmla="*/ 1979968 w 3692679"/>
                  <a:gd name="connsiteY218" fmla="*/ 1808480 h 4046561"/>
                  <a:gd name="connsiteX219" fmla="*/ 1918470 w 3692679"/>
                  <a:gd name="connsiteY219" fmla="*/ 1753737 h 4046561"/>
                  <a:gd name="connsiteX220" fmla="*/ 1877527 w 3692679"/>
                  <a:gd name="connsiteY220" fmla="*/ 1692322 h 4046561"/>
                  <a:gd name="connsiteX221" fmla="*/ 1863879 w 3692679"/>
                  <a:gd name="connsiteY221" fmla="*/ 1671851 h 4046561"/>
                  <a:gd name="connsiteX222" fmla="*/ 1822935 w 3692679"/>
                  <a:gd name="connsiteY222" fmla="*/ 1630907 h 4046561"/>
                  <a:gd name="connsiteX223" fmla="*/ 1775168 w 3692679"/>
                  <a:gd name="connsiteY223" fmla="*/ 1576316 h 4046561"/>
                  <a:gd name="connsiteX224" fmla="*/ 1720577 w 3692679"/>
                  <a:gd name="connsiteY224" fmla="*/ 1514901 h 4046561"/>
                  <a:gd name="connsiteX225" fmla="*/ 1679634 w 3692679"/>
                  <a:gd name="connsiteY225" fmla="*/ 1487606 h 4046561"/>
                  <a:gd name="connsiteX226" fmla="*/ 1618219 w 3692679"/>
                  <a:gd name="connsiteY226" fmla="*/ 1439839 h 4046561"/>
                  <a:gd name="connsiteX227" fmla="*/ 1577276 w 3692679"/>
                  <a:gd name="connsiteY227" fmla="*/ 1398895 h 4046561"/>
                  <a:gd name="connsiteX228" fmla="*/ 1536333 w 3692679"/>
                  <a:gd name="connsiteY228" fmla="*/ 1371600 h 4046561"/>
                  <a:gd name="connsiteX229" fmla="*/ 1488565 w 3692679"/>
                  <a:gd name="connsiteY229" fmla="*/ 1310185 h 4046561"/>
                  <a:gd name="connsiteX230" fmla="*/ 1468094 w 3692679"/>
                  <a:gd name="connsiteY230" fmla="*/ 1289713 h 4046561"/>
                  <a:gd name="connsiteX231" fmla="*/ 1447622 w 3692679"/>
                  <a:gd name="connsiteY231" fmla="*/ 1282889 h 4046561"/>
                  <a:gd name="connsiteX232" fmla="*/ 1420327 w 3692679"/>
                  <a:gd name="connsiteY232" fmla="*/ 1248770 h 4046561"/>
                  <a:gd name="connsiteX233" fmla="*/ 1393031 w 3692679"/>
                  <a:gd name="connsiteY233" fmla="*/ 1214651 h 4046561"/>
                  <a:gd name="connsiteX234" fmla="*/ 1379383 w 3692679"/>
                  <a:gd name="connsiteY234" fmla="*/ 1194179 h 4046561"/>
                  <a:gd name="connsiteX235" fmla="*/ 1338440 w 3692679"/>
                  <a:gd name="connsiteY235" fmla="*/ 1153236 h 4046561"/>
                  <a:gd name="connsiteX236" fmla="*/ 1304321 w 3692679"/>
                  <a:gd name="connsiteY236" fmla="*/ 1125940 h 4046561"/>
                  <a:gd name="connsiteX237" fmla="*/ 1290673 w 3692679"/>
                  <a:gd name="connsiteY237" fmla="*/ 1098645 h 4046561"/>
                  <a:gd name="connsiteX238" fmla="*/ 1270201 w 3692679"/>
                  <a:gd name="connsiteY238" fmla="*/ 1084997 h 4046561"/>
                  <a:gd name="connsiteX239" fmla="*/ 1242906 w 3692679"/>
                  <a:gd name="connsiteY239" fmla="*/ 1064525 h 4046561"/>
                  <a:gd name="connsiteX240" fmla="*/ 1297551 w 3692679"/>
                  <a:gd name="connsiteY240" fmla="*/ 873530 h 4046561"/>
                  <a:gd name="connsiteX241" fmla="*/ 1345320 w 3692679"/>
                  <a:gd name="connsiteY241" fmla="*/ 743866 h 4046561"/>
                  <a:gd name="connsiteX242" fmla="*/ 1331672 w 3692679"/>
                  <a:gd name="connsiteY242" fmla="*/ 696095 h 4046561"/>
                  <a:gd name="connsiteX243" fmla="*/ 1249782 w 3692679"/>
                  <a:gd name="connsiteY243" fmla="*/ 696095 h 4046561"/>
                  <a:gd name="connsiteX244" fmla="*/ 1113344 w 3692679"/>
                  <a:gd name="connsiteY244" fmla="*/ 621082 h 4046561"/>
                  <a:gd name="connsiteX245" fmla="*/ 949519 w 3692679"/>
                  <a:gd name="connsiteY245" fmla="*/ 545956 h 4046561"/>
                  <a:gd name="connsiteX246" fmla="*/ 846197 w 3692679"/>
                  <a:gd name="connsiteY246" fmla="*/ 484536 h 4046561"/>
                  <a:gd name="connsiteX247" fmla="*/ 772090 w 3692679"/>
                  <a:gd name="connsiteY247" fmla="*/ 450415 h 4046561"/>
                  <a:gd name="connsiteX248" fmla="*/ 717496 w 3692679"/>
                  <a:gd name="connsiteY248" fmla="*/ 429940 h 4046561"/>
                  <a:gd name="connsiteX249" fmla="*/ 662904 w 3692679"/>
                  <a:gd name="connsiteY249" fmla="*/ 388994 h 4046561"/>
                  <a:gd name="connsiteX250" fmla="*/ 642430 w 3692679"/>
                  <a:gd name="connsiteY250" fmla="*/ 375345 h 4046561"/>
                  <a:gd name="connsiteX251" fmla="*/ 574189 w 3692679"/>
                  <a:gd name="connsiteY251" fmla="*/ 368521 h 4046561"/>
                  <a:gd name="connsiteX252" fmla="*/ 560564 w 3692679"/>
                  <a:gd name="connsiteY252" fmla="*/ 354900 h 4046561"/>
                  <a:gd name="connsiteX253" fmla="*/ 669728 w 3692679"/>
                  <a:gd name="connsiteY253" fmla="*/ 163787 h 4046561"/>
                  <a:gd name="connsiteX254" fmla="*/ 642457 w 3692679"/>
                  <a:gd name="connsiteY254" fmla="*/ 109204 h 4046561"/>
                  <a:gd name="connsiteX255" fmla="*/ 581060 w 3692679"/>
                  <a:gd name="connsiteY255" fmla="*/ 68261 h 4046561"/>
                  <a:gd name="connsiteX256" fmla="*/ 512772 w 3692679"/>
                  <a:gd name="connsiteY256" fmla="*/ 34122 h 4046561"/>
                  <a:gd name="connsiteX257" fmla="*/ 451335 w 3692679"/>
                  <a:gd name="connsiteY257" fmla="*/ 27295 h 4046561"/>
                  <a:gd name="connsiteX258" fmla="*/ 444512 w 3692679"/>
                  <a:gd name="connsiteY258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280135 w 3692679"/>
                  <a:gd name="connsiteY90" fmla="*/ 2702257 h 4046561"/>
                  <a:gd name="connsiteX91" fmla="*/ 2321079 w 3692679"/>
                  <a:gd name="connsiteY91" fmla="*/ 2715904 h 4046561"/>
                  <a:gd name="connsiteX92" fmla="*/ 2362022 w 3692679"/>
                  <a:gd name="connsiteY92" fmla="*/ 2729552 h 4046561"/>
                  <a:gd name="connsiteX93" fmla="*/ 2382494 w 3692679"/>
                  <a:gd name="connsiteY93" fmla="*/ 2736376 h 4046561"/>
                  <a:gd name="connsiteX94" fmla="*/ 2402965 w 3692679"/>
                  <a:gd name="connsiteY94" fmla="*/ 2750024 h 4046561"/>
                  <a:gd name="connsiteX95" fmla="*/ 2464380 w 3692679"/>
                  <a:gd name="connsiteY95" fmla="*/ 2784143 h 4046561"/>
                  <a:gd name="connsiteX96" fmla="*/ 2525795 w 3692679"/>
                  <a:gd name="connsiteY96" fmla="*/ 2825086 h 4046561"/>
                  <a:gd name="connsiteX97" fmla="*/ 2546267 w 3692679"/>
                  <a:gd name="connsiteY97" fmla="*/ 2838734 h 4046561"/>
                  <a:gd name="connsiteX98" fmla="*/ 2573562 w 3692679"/>
                  <a:gd name="connsiteY98" fmla="*/ 2852382 h 4046561"/>
                  <a:gd name="connsiteX99" fmla="*/ 2614506 w 3692679"/>
                  <a:gd name="connsiteY99" fmla="*/ 2879677 h 4046561"/>
                  <a:gd name="connsiteX100" fmla="*/ 2634977 w 3692679"/>
                  <a:gd name="connsiteY100" fmla="*/ 2900149 h 4046561"/>
                  <a:gd name="connsiteX101" fmla="*/ 2655449 w 3692679"/>
                  <a:gd name="connsiteY101" fmla="*/ 2913797 h 4046561"/>
                  <a:gd name="connsiteX102" fmla="*/ 2662273 w 3692679"/>
                  <a:gd name="connsiteY102" fmla="*/ 2934268 h 4046561"/>
                  <a:gd name="connsiteX103" fmla="*/ 2675921 w 3692679"/>
                  <a:gd name="connsiteY103" fmla="*/ 2954740 h 4046561"/>
                  <a:gd name="connsiteX104" fmla="*/ 2696392 w 3692679"/>
                  <a:gd name="connsiteY104" fmla="*/ 2995683 h 4046561"/>
                  <a:gd name="connsiteX105" fmla="*/ 2703216 w 3692679"/>
                  <a:gd name="connsiteY105" fmla="*/ 3016155 h 4046561"/>
                  <a:gd name="connsiteX106" fmla="*/ 2723688 w 3692679"/>
                  <a:gd name="connsiteY106" fmla="*/ 3057098 h 4046561"/>
                  <a:gd name="connsiteX107" fmla="*/ 2716864 w 3692679"/>
                  <a:gd name="connsiteY107" fmla="*/ 3118513 h 4046561"/>
                  <a:gd name="connsiteX108" fmla="*/ 2655560 w 3692679"/>
                  <a:gd name="connsiteY108" fmla="*/ 3193845 h 4046561"/>
                  <a:gd name="connsiteX109" fmla="*/ 2621439 w 3692679"/>
                  <a:gd name="connsiteY109" fmla="*/ 3248441 h 4046561"/>
                  <a:gd name="connsiteX110" fmla="*/ 2594034 w 3692679"/>
                  <a:gd name="connsiteY110" fmla="*/ 3323230 h 4046561"/>
                  <a:gd name="connsiteX111" fmla="*/ 2634977 w 3692679"/>
                  <a:gd name="connsiteY111" fmla="*/ 3357349 h 4046561"/>
                  <a:gd name="connsiteX112" fmla="*/ 2655449 w 3692679"/>
                  <a:gd name="connsiteY112" fmla="*/ 3364173 h 4046561"/>
                  <a:gd name="connsiteX113" fmla="*/ 2675921 w 3692679"/>
                  <a:gd name="connsiteY113" fmla="*/ 3377821 h 4046561"/>
                  <a:gd name="connsiteX114" fmla="*/ 2696392 w 3692679"/>
                  <a:gd name="connsiteY114" fmla="*/ 3384645 h 4046561"/>
                  <a:gd name="connsiteX115" fmla="*/ 2757807 w 3692679"/>
                  <a:gd name="connsiteY115" fmla="*/ 3418764 h 4046561"/>
                  <a:gd name="connsiteX116" fmla="*/ 2778279 w 3692679"/>
                  <a:gd name="connsiteY116" fmla="*/ 3432412 h 4046561"/>
                  <a:gd name="connsiteX117" fmla="*/ 2826164 w 3692679"/>
                  <a:gd name="connsiteY117" fmla="*/ 3473648 h 4046561"/>
                  <a:gd name="connsiteX118" fmla="*/ 2880757 w 3692679"/>
                  <a:gd name="connsiteY118" fmla="*/ 3507771 h 4046561"/>
                  <a:gd name="connsiteX119" fmla="*/ 2921580 w 3692679"/>
                  <a:gd name="connsiteY119" fmla="*/ 3500651 h 4046561"/>
                  <a:gd name="connsiteX120" fmla="*/ 2989944 w 3692679"/>
                  <a:gd name="connsiteY120" fmla="*/ 3439525 h 4046561"/>
                  <a:gd name="connsiteX121" fmla="*/ 3092177 w 3692679"/>
                  <a:gd name="connsiteY121" fmla="*/ 3370997 h 4046561"/>
                  <a:gd name="connsiteX122" fmla="*/ 3105825 w 3692679"/>
                  <a:gd name="connsiteY122" fmla="*/ 3350525 h 4046561"/>
                  <a:gd name="connsiteX123" fmla="*/ 3119473 w 3692679"/>
                  <a:gd name="connsiteY123" fmla="*/ 3370997 h 4046561"/>
                  <a:gd name="connsiteX124" fmla="*/ 3126297 w 3692679"/>
                  <a:gd name="connsiteY124" fmla="*/ 3391468 h 4046561"/>
                  <a:gd name="connsiteX125" fmla="*/ 3167240 w 3692679"/>
                  <a:gd name="connsiteY125" fmla="*/ 3418764 h 4046561"/>
                  <a:gd name="connsiteX126" fmla="*/ 3187712 w 3692679"/>
                  <a:gd name="connsiteY126" fmla="*/ 3432412 h 4046561"/>
                  <a:gd name="connsiteX127" fmla="*/ 3228655 w 3692679"/>
                  <a:gd name="connsiteY127" fmla="*/ 3405116 h 4046561"/>
                  <a:gd name="connsiteX128" fmla="*/ 3242303 w 3692679"/>
                  <a:gd name="connsiteY128" fmla="*/ 3425588 h 4046561"/>
                  <a:gd name="connsiteX129" fmla="*/ 3283246 w 3692679"/>
                  <a:gd name="connsiteY129" fmla="*/ 3459707 h 4046561"/>
                  <a:gd name="connsiteX130" fmla="*/ 3310541 w 3692679"/>
                  <a:gd name="connsiteY130" fmla="*/ 3500651 h 4046561"/>
                  <a:gd name="connsiteX131" fmla="*/ 3296894 w 3692679"/>
                  <a:gd name="connsiteY131" fmla="*/ 3521122 h 4046561"/>
                  <a:gd name="connsiteX132" fmla="*/ 3283246 w 3692679"/>
                  <a:gd name="connsiteY132" fmla="*/ 3562066 h 4046561"/>
                  <a:gd name="connsiteX133" fmla="*/ 3269598 w 3692679"/>
                  <a:gd name="connsiteY133" fmla="*/ 3582537 h 4046561"/>
                  <a:gd name="connsiteX134" fmla="*/ 3262774 w 3692679"/>
                  <a:gd name="connsiteY134" fmla="*/ 3603009 h 4046561"/>
                  <a:gd name="connsiteX135" fmla="*/ 3290070 w 3692679"/>
                  <a:gd name="connsiteY135" fmla="*/ 3650776 h 4046561"/>
                  <a:gd name="connsiteX136" fmla="*/ 3310541 w 3692679"/>
                  <a:gd name="connsiteY136" fmla="*/ 3664424 h 4046561"/>
                  <a:gd name="connsiteX137" fmla="*/ 3351485 w 3692679"/>
                  <a:gd name="connsiteY137" fmla="*/ 3691719 h 4046561"/>
                  <a:gd name="connsiteX138" fmla="*/ 3371956 w 3692679"/>
                  <a:gd name="connsiteY138" fmla="*/ 3705367 h 4046561"/>
                  <a:gd name="connsiteX139" fmla="*/ 3378780 w 3692679"/>
                  <a:gd name="connsiteY139" fmla="*/ 3725839 h 4046561"/>
                  <a:gd name="connsiteX140" fmla="*/ 3392428 w 3692679"/>
                  <a:gd name="connsiteY140" fmla="*/ 3746310 h 4046561"/>
                  <a:gd name="connsiteX141" fmla="*/ 3412900 w 3692679"/>
                  <a:gd name="connsiteY141" fmla="*/ 3814549 h 4046561"/>
                  <a:gd name="connsiteX142" fmla="*/ 3426547 w 3692679"/>
                  <a:gd name="connsiteY142" fmla="*/ 3903260 h 4046561"/>
                  <a:gd name="connsiteX143" fmla="*/ 3460667 w 3692679"/>
                  <a:gd name="connsiteY143" fmla="*/ 3937379 h 4046561"/>
                  <a:gd name="connsiteX144" fmla="*/ 3501610 w 3692679"/>
                  <a:gd name="connsiteY144" fmla="*/ 3978322 h 4046561"/>
                  <a:gd name="connsiteX145" fmla="*/ 3542553 w 3692679"/>
                  <a:gd name="connsiteY145" fmla="*/ 4012442 h 4046561"/>
                  <a:gd name="connsiteX146" fmla="*/ 3583497 w 3692679"/>
                  <a:gd name="connsiteY146" fmla="*/ 4046561 h 4046561"/>
                  <a:gd name="connsiteX147" fmla="*/ 3603968 w 3692679"/>
                  <a:gd name="connsiteY147" fmla="*/ 4005618 h 4046561"/>
                  <a:gd name="connsiteX148" fmla="*/ 3590321 w 3692679"/>
                  <a:gd name="connsiteY148" fmla="*/ 3957851 h 4046561"/>
                  <a:gd name="connsiteX149" fmla="*/ 3576673 w 3692679"/>
                  <a:gd name="connsiteY149" fmla="*/ 3910083 h 4046561"/>
                  <a:gd name="connsiteX150" fmla="*/ 3563025 w 3692679"/>
                  <a:gd name="connsiteY150" fmla="*/ 3889612 h 4046561"/>
                  <a:gd name="connsiteX151" fmla="*/ 3535730 w 3692679"/>
                  <a:gd name="connsiteY151" fmla="*/ 3828197 h 4046561"/>
                  <a:gd name="connsiteX152" fmla="*/ 3515258 w 3692679"/>
                  <a:gd name="connsiteY152" fmla="*/ 3780430 h 4046561"/>
                  <a:gd name="connsiteX153" fmla="*/ 3501610 w 3692679"/>
                  <a:gd name="connsiteY153" fmla="*/ 3759958 h 4046561"/>
                  <a:gd name="connsiteX154" fmla="*/ 3487962 w 3692679"/>
                  <a:gd name="connsiteY154" fmla="*/ 3719015 h 4046561"/>
                  <a:gd name="connsiteX155" fmla="*/ 3474315 w 3692679"/>
                  <a:gd name="connsiteY155" fmla="*/ 3678071 h 4046561"/>
                  <a:gd name="connsiteX156" fmla="*/ 3467491 w 3692679"/>
                  <a:gd name="connsiteY156" fmla="*/ 3650776 h 4046561"/>
                  <a:gd name="connsiteX157" fmla="*/ 3447019 w 3692679"/>
                  <a:gd name="connsiteY157" fmla="*/ 3589361 h 4046561"/>
                  <a:gd name="connsiteX158" fmla="*/ 3433371 w 3692679"/>
                  <a:gd name="connsiteY158" fmla="*/ 3541594 h 4046561"/>
                  <a:gd name="connsiteX159" fmla="*/ 3419724 w 3692679"/>
                  <a:gd name="connsiteY159" fmla="*/ 3411940 h 4046561"/>
                  <a:gd name="connsiteX160" fmla="*/ 3426547 w 3692679"/>
                  <a:gd name="connsiteY160" fmla="*/ 3309582 h 4046561"/>
                  <a:gd name="connsiteX161" fmla="*/ 3433371 w 3692679"/>
                  <a:gd name="connsiteY161" fmla="*/ 3282286 h 4046561"/>
                  <a:gd name="connsiteX162" fmla="*/ 3447019 w 3692679"/>
                  <a:gd name="connsiteY162" fmla="*/ 3241343 h 4046561"/>
                  <a:gd name="connsiteX163" fmla="*/ 3453843 w 3692679"/>
                  <a:gd name="connsiteY163" fmla="*/ 3220871 h 4046561"/>
                  <a:gd name="connsiteX164" fmla="*/ 3467491 w 3692679"/>
                  <a:gd name="connsiteY164" fmla="*/ 3200400 h 4046561"/>
                  <a:gd name="connsiteX165" fmla="*/ 3481138 w 3692679"/>
                  <a:gd name="connsiteY165" fmla="*/ 3159457 h 4046561"/>
                  <a:gd name="connsiteX166" fmla="*/ 3494786 w 3692679"/>
                  <a:gd name="connsiteY166" fmla="*/ 3138985 h 4046561"/>
                  <a:gd name="connsiteX167" fmla="*/ 3508434 w 3692679"/>
                  <a:gd name="connsiteY167" fmla="*/ 3098042 h 4046561"/>
                  <a:gd name="connsiteX168" fmla="*/ 3522082 w 3692679"/>
                  <a:gd name="connsiteY168" fmla="*/ 3057098 h 4046561"/>
                  <a:gd name="connsiteX169" fmla="*/ 3528906 w 3692679"/>
                  <a:gd name="connsiteY169" fmla="*/ 3036627 h 4046561"/>
                  <a:gd name="connsiteX170" fmla="*/ 3535730 w 3692679"/>
                  <a:gd name="connsiteY170" fmla="*/ 3009331 h 4046561"/>
                  <a:gd name="connsiteX171" fmla="*/ 3549377 w 3692679"/>
                  <a:gd name="connsiteY171" fmla="*/ 2968388 h 4046561"/>
                  <a:gd name="connsiteX172" fmla="*/ 3576673 w 3692679"/>
                  <a:gd name="connsiteY172" fmla="*/ 2886501 h 4046561"/>
                  <a:gd name="connsiteX173" fmla="*/ 3590321 w 3692679"/>
                  <a:gd name="connsiteY173" fmla="*/ 2838734 h 4046561"/>
                  <a:gd name="connsiteX174" fmla="*/ 3603968 w 3692679"/>
                  <a:gd name="connsiteY174" fmla="*/ 2797791 h 4046561"/>
                  <a:gd name="connsiteX175" fmla="*/ 3610792 w 3692679"/>
                  <a:gd name="connsiteY175" fmla="*/ 2770495 h 4046561"/>
                  <a:gd name="connsiteX176" fmla="*/ 3624440 w 3692679"/>
                  <a:gd name="connsiteY176" fmla="*/ 2729552 h 4046561"/>
                  <a:gd name="connsiteX177" fmla="*/ 3631264 w 3692679"/>
                  <a:gd name="connsiteY177" fmla="*/ 2681785 h 4046561"/>
                  <a:gd name="connsiteX178" fmla="*/ 3638088 w 3692679"/>
                  <a:gd name="connsiteY178" fmla="*/ 2654489 h 4046561"/>
                  <a:gd name="connsiteX179" fmla="*/ 3644912 w 3692679"/>
                  <a:gd name="connsiteY179" fmla="*/ 2593074 h 4046561"/>
                  <a:gd name="connsiteX180" fmla="*/ 3658559 w 3692679"/>
                  <a:gd name="connsiteY180" fmla="*/ 2483892 h 4046561"/>
                  <a:gd name="connsiteX181" fmla="*/ 3665383 w 3692679"/>
                  <a:gd name="connsiteY181" fmla="*/ 2333767 h 4046561"/>
                  <a:gd name="connsiteX182" fmla="*/ 3672207 w 3692679"/>
                  <a:gd name="connsiteY182" fmla="*/ 2272352 h 4046561"/>
                  <a:gd name="connsiteX183" fmla="*/ 3692679 w 3692679"/>
                  <a:gd name="connsiteY183" fmla="*/ 1924334 h 4046561"/>
                  <a:gd name="connsiteX184" fmla="*/ 3685855 w 3692679"/>
                  <a:gd name="connsiteY184" fmla="*/ 1828800 h 4046561"/>
                  <a:gd name="connsiteX185" fmla="*/ 3665383 w 3692679"/>
                  <a:gd name="connsiteY185" fmla="*/ 1760561 h 4046561"/>
                  <a:gd name="connsiteX186" fmla="*/ 3658559 w 3692679"/>
                  <a:gd name="connsiteY186" fmla="*/ 1726442 h 4046561"/>
                  <a:gd name="connsiteX187" fmla="*/ 3651735 w 3692679"/>
                  <a:gd name="connsiteY187" fmla="*/ 1705970 h 4046561"/>
                  <a:gd name="connsiteX188" fmla="*/ 3644912 w 3692679"/>
                  <a:gd name="connsiteY188" fmla="*/ 1726442 h 4046561"/>
                  <a:gd name="connsiteX189" fmla="*/ 3631264 w 3692679"/>
                  <a:gd name="connsiteY189" fmla="*/ 1746913 h 4046561"/>
                  <a:gd name="connsiteX190" fmla="*/ 3597144 w 3692679"/>
                  <a:gd name="connsiteY190" fmla="*/ 1801504 h 4046561"/>
                  <a:gd name="connsiteX191" fmla="*/ 3590321 w 3692679"/>
                  <a:gd name="connsiteY191" fmla="*/ 1821976 h 4046561"/>
                  <a:gd name="connsiteX192" fmla="*/ 3549377 w 3692679"/>
                  <a:gd name="connsiteY192" fmla="*/ 1842448 h 4046561"/>
                  <a:gd name="connsiteX193" fmla="*/ 3501610 w 3692679"/>
                  <a:gd name="connsiteY193" fmla="*/ 1862919 h 4046561"/>
                  <a:gd name="connsiteX194" fmla="*/ 3378780 w 3692679"/>
                  <a:gd name="connsiteY194" fmla="*/ 1835624 h 4046561"/>
                  <a:gd name="connsiteX195" fmla="*/ 3303856 w 3692679"/>
                  <a:gd name="connsiteY195" fmla="*/ 1822129 h 4046561"/>
                  <a:gd name="connsiteX196" fmla="*/ 3310679 w 3692679"/>
                  <a:gd name="connsiteY196" fmla="*/ 1603747 h 4046561"/>
                  <a:gd name="connsiteX197" fmla="*/ 3324329 w 3692679"/>
                  <a:gd name="connsiteY197" fmla="*/ 1562800 h 4046561"/>
                  <a:gd name="connsiteX198" fmla="*/ 3331013 w 3692679"/>
                  <a:gd name="connsiteY198" fmla="*/ 1460310 h 4046561"/>
                  <a:gd name="connsiteX199" fmla="*/ 3303718 w 3692679"/>
                  <a:gd name="connsiteY199" fmla="*/ 1398895 h 4046561"/>
                  <a:gd name="connsiteX200" fmla="*/ 3296894 w 3692679"/>
                  <a:gd name="connsiteY200" fmla="*/ 1378424 h 4046561"/>
                  <a:gd name="connsiteX201" fmla="*/ 3290070 w 3692679"/>
                  <a:gd name="connsiteY201" fmla="*/ 1357952 h 4046561"/>
                  <a:gd name="connsiteX202" fmla="*/ 3071706 w 3692679"/>
                  <a:gd name="connsiteY202" fmla="*/ 1330657 h 4046561"/>
                  <a:gd name="connsiteX203" fmla="*/ 2846518 w 3692679"/>
                  <a:gd name="connsiteY203" fmla="*/ 1337480 h 4046561"/>
                  <a:gd name="connsiteX204" fmla="*/ 2826046 w 3692679"/>
                  <a:gd name="connsiteY204" fmla="*/ 1351128 h 4046561"/>
                  <a:gd name="connsiteX205" fmla="*/ 2812398 w 3692679"/>
                  <a:gd name="connsiteY205" fmla="*/ 1392071 h 4046561"/>
                  <a:gd name="connsiteX206" fmla="*/ 2805574 w 3692679"/>
                  <a:gd name="connsiteY206" fmla="*/ 1419367 h 4046561"/>
                  <a:gd name="connsiteX207" fmla="*/ 2791927 w 3692679"/>
                  <a:gd name="connsiteY207" fmla="*/ 1473958 h 4046561"/>
                  <a:gd name="connsiteX208" fmla="*/ 2785103 w 3692679"/>
                  <a:gd name="connsiteY208" fmla="*/ 1521725 h 4046561"/>
                  <a:gd name="connsiteX209" fmla="*/ 2791927 w 3692679"/>
                  <a:gd name="connsiteY209" fmla="*/ 1705970 h 4046561"/>
                  <a:gd name="connsiteX210" fmla="*/ 2805574 w 3692679"/>
                  <a:gd name="connsiteY210" fmla="*/ 1808328 h 4046561"/>
                  <a:gd name="connsiteX211" fmla="*/ 2798750 w 3692679"/>
                  <a:gd name="connsiteY211" fmla="*/ 1835624 h 4046561"/>
                  <a:gd name="connsiteX212" fmla="*/ 2737335 w 3692679"/>
                  <a:gd name="connsiteY212" fmla="*/ 1828800 h 4046561"/>
                  <a:gd name="connsiteX213" fmla="*/ 2614506 w 3692679"/>
                  <a:gd name="connsiteY213" fmla="*/ 1821976 h 4046561"/>
                  <a:gd name="connsiteX214" fmla="*/ 2348374 w 3692679"/>
                  <a:gd name="connsiteY214" fmla="*/ 1808328 h 4046561"/>
                  <a:gd name="connsiteX215" fmla="*/ 2225638 w 3692679"/>
                  <a:gd name="connsiteY215" fmla="*/ 1815305 h 4046561"/>
                  <a:gd name="connsiteX216" fmla="*/ 2150573 w 3692679"/>
                  <a:gd name="connsiteY216" fmla="*/ 1815305 h 4046561"/>
                  <a:gd name="connsiteX217" fmla="*/ 1979968 w 3692679"/>
                  <a:gd name="connsiteY217" fmla="*/ 1808480 h 4046561"/>
                  <a:gd name="connsiteX218" fmla="*/ 1918470 w 3692679"/>
                  <a:gd name="connsiteY218" fmla="*/ 1753737 h 4046561"/>
                  <a:gd name="connsiteX219" fmla="*/ 1877527 w 3692679"/>
                  <a:gd name="connsiteY219" fmla="*/ 1692322 h 4046561"/>
                  <a:gd name="connsiteX220" fmla="*/ 1863879 w 3692679"/>
                  <a:gd name="connsiteY220" fmla="*/ 1671851 h 4046561"/>
                  <a:gd name="connsiteX221" fmla="*/ 1822935 w 3692679"/>
                  <a:gd name="connsiteY221" fmla="*/ 1630907 h 4046561"/>
                  <a:gd name="connsiteX222" fmla="*/ 1775168 w 3692679"/>
                  <a:gd name="connsiteY222" fmla="*/ 1576316 h 4046561"/>
                  <a:gd name="connsiteX223" fmla="*/ 1720577 w 3692679"/>
                  <a:gd name="connsiteY223" fmla="*/ 1514901 h 4046561"/>
                  <a:gd name="connsiteX224" fmla="*/ 1679634 w 3692679"/>
                  <a:gd name="connsiteY224" fmla="*/ 1487606 h 4046561"/>
                  <a:gd name="connsiteX225" fmla="*/ 1618219 w 3692679"/>
                  <a:gd name="connsiteY225" fmla="*/ 1439839 h 4046561"/>
                  <a:gd name="connsiteX226" fmla="*/ 1577276 w 3692679"/>
                  <a:gd name="connsiteY226" fmla="*/ 1398895 h 4046561"/>
                  <a:gd name="connsiteX227" fmla="*/ 1536333 w 3692679"/>
                  <a:gd name="connsiteY227" fmla="*/ 1371600 h 4046561"/>
                  <a:gd name="connsiteX228" fmla="*/ 1488565 w 3692679"/>
                  <a:gd name="connsiteY228" fmla="*/ 1310185 h 4046561"/>
                  <a:gd name="connsiteX229" fmla="*/ 1468094 w 3692679"/>
                  <a:gd name="connsiteY229" fmla="*/ 1289713 h 4046561"/>
                  <a:gd name="connsiteX230" fmla="*/ 1447622 w 3692679"/>
                  <a:gd name="connsiteY230" fmla="*/ 1282889 h 4046561"/>
                  <a:gd name="connsiteX231" fmla="*/ 1420327 w 3692679"/>
                  <a:gd name="connsiteY231" fmla="*/ 1248770 h 4046561"/>
                  <a:gd name="connsiteX232" fmla="*/ 1393031 w 3692679"/>
                  <a:gd name="connsiteY232" fmla="*/ 1214651 h 4046561"/>
                  <a:gd name="connsiteX233" fmla="*/ 1379383 w 3692679"/>
                  <a:gd name="connsiteY233" fmla="*/ 1194179 h 4046561"/>
                  <a:gd name="connsiteX234" fmla="*/ 1338440 w 3692679"/>
                  <a:gd name="connsiteY234" fmla="*/ 1153236 h 4046561"/>
                  <a:gd name="connsiteX235" fmla="*/ 1304321 w 3692679"/>
                  <a:gd name="connsiteY235" fmla="*/ 1125940 h 4046561"/>
                  <a:gd name="connsiteX236" fmla="*/ 1290673 w 3692679"/>
                  <a:gd name="connsiteY236" fmla="*/ 1098645 h 4046561"/>
                  <a:gd name="connsiteX237" fmla="*/ 1270201 w 3692679"/>
                  <a:gd name="connsiteY237" fmla="*/ 1084997 h 4046561"/>
                  <a:gd name="connsiteX238" fmla="*/ 1242906 w 3692679"/>
                  <a:gd name="connsiteY238" fmla="*/ 1064525 h 4046561"/>
                  <a:gd name="connsiteX239" fmla="*/ 1297551 w 3692679"/>
                  <a:gd name="connsiteY239" fmla="*/ 873530 h 4046561"/>
                  <a:gd name="connsiteX240" fmla="*/ 1345320 w 3692679"/>
                  <a:gd name="connsiteY240" fmla="*/ 743866 h 4046561"/>
                  <a:gd name="connsiteX241" fmla="*/ 1331672 w 3692679"/>
                  <a:gd name="connsiteY241" fmla="*/ 696095 h 4046561"/>
                  <a:gd name="connsiteX242" fmla="*/ 1249782 w 3692679"/>
                  <a:gd name="connsiteY242" fmla="*/ 696095 h 4046561"/>
                  <a:gd name="connsiteX243" fmla="*/ 1113344 w 3692679"/>
                  <a:gd name="connsiteY243" fmla="*/ 621082 h 4046561"/>
                  <a:gd name="connsiteX244" fmla="*/ 949519 w 3692679"/>
                  <a:gd name="connsiteY244" fmla="*/ 545956 h 4046561"/>
                  <a:gd name="connsiteX245" fmla="*/ 846197 w 3692679"/>
                  <a:gd name="connsiteY245" fmla="*/ 484536 h 4046561"/>
                  <a:gd name="connsiteX246" fmla="*/ 772090 w 3692679"/>
                  <a:gd name="connsiteY246" fmla="*/ 450415 h 4046561"/>
                  <a:gd name="connsiteX247" fmla="*/ 717496 w 3692679"/>
                  <a:gd name="connsiteY247" fmla="*/ 429940 h 4046561"/>
                  <a:gd name="connsiteX248" fmla="*/ 662904 w 3692679"/>
                  <a:gd name="connsiteY248" fmla="*/ 388994 h 4046561"/>
                  <a:gd name="connsiteX249" fmla="*/ 642430 w 3692679"/>
                  <a:gd name="connsiteY249" fmla="*/ 375345 h 4046561"/>
                  <a:gd name="connsiteX250" fmla="*/ 574189 w 3692679"/>
                  <a:gd name="connsiteY250" fmla="*/ 368521 h 4046561"/>
                  <a:gd name="connsiteX251" fmla="*/ 560564 w 3692679"/>
                  <a:gd name="connsiteY251" fmla="*/ 354900 h 4046561"/>
                  <a:gd name="connsiteX252" fmla="*/ 669728 w 3692679"/>
                  <a:gd name="connsiteY252" fmla="*/ 163787 h 4046561"/>
                  <a:gd name="connsiteX253" fmla="*/ 642457 w 3692679"/>
                  <a:gd name="connsiteY253" fmla="*/ 109204 h 4046561"/>
                  <a:gd name="connsiteX254" fmla="*/ 581060 w 3692679"/>
                  <a:gd name="connsiteY254" fmla="*/ 68261 h 4046561"/>
                  <a:gd name="connsiteX255" fmla="*/ 512772 w 3692679"/>
                  <a:gd name="connsiteY255" fmla="*/ 34122 h 4046561"/>
                  <a:gd name="connsiteX256" fmla="*/ 451335 w 3692679"/>
                  <a:gd name="connsiteY256" fmla="*/ 27295 h 4046561"/>
                  <a:gd name="connsiteX257" fmla="*/ 444512 w 3692679"/>
                  <a:gd name="connsiteY257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280135 w 3692679"/>
                  <a:gd name="connsiteY90" fmla="*/ 2702257 h 4046561"/>
                  <a:gd name="connsiteX91" fmla="*/ 2321079 w 3692679"/>
                  <a:gd name="connsiteY91" fmla="*/ 2715904 h 4046561"/>
                  <a:gd name="connsiteX92" fmla="*/ 2362022 w 3692679"/>
                  <a:gd name="connsiteY92" fmla="*/ 2729552 h 4046561"/>
                  <a:gd name="connsiteX93" fmla="*/ 2382494 w 3692679"/>
                  <a:gd name="connsiteY93" fmla="*/ 2736376 h 4046561"/>
                  <a:gd name="connsiteX94" fmla="*/ 2464380 w 3692679"/>
                  <a:gd name="connsiteY94" fmla="*/ 2784143 h 4046561"/>
                  <a:gd name="connsiteX95" fmla="*/ 2525795 w 3692679"/>
                  <a:gd name="connsiteY95" fmla="*/ 2825086 h 4046561"/>
                  <a:gd name="connsiteX96" fmla="*/ 2546267 w 3692679"/>
                  <a:gd name="connsiteY96" fmla="*/ 2838734 h 4046561"/>
                  <a:gd name="connsiteX97" fmla="*/ 2573562 w 3692679"/>
                  <a:gd name="connsiteY97" fmla="*/ 2852382 h 4046561"/>
                  <a:gd name="connsiteX98" fmla="*/ 2614506 w 3692679"/>
                  <a:gd name="connsiteY98" fmla="*/ 2879677 h 4046561"/>
                  <a:gd name="connsiteX99" fmla="*/ 2634977 w 3692679"/>
                  <a:gd name="connsiteY99" fmla="*/ 2900149 h 4046561"/>
                  <a:gd name="connsiteX100" fmla="*/ 2655449 w 3692679"/>
                  <a:gd name="connsiteY100" fmla="*/ 2913797 h 4046561"/>
                  <a:gd name="connsiteX101" fmla="*/ 2662273 w 3692679"/>
                  <a:gd name="connsiteY101" fmla="*/ 2934268 h 4046561"/>
                  <a:gd name="connsiteX102" fmla="*/ 2675921 w 3692679"/>
                  <a:gd name="connsiteY102" fmla="*/ 2954740 h 4046561"/>
                  <a:gd name="connsiteX103" fmla="*/ 2696392 w 3692679"/>
                  <a:gd name="connsiteY103" fmla="*/ 2995683 h 4046561"/>
                  <a:gd name="connsiteX104" fmla="*/ 2703216 w 3692679"/>
                  <a:gd name="connsiteY104" fmla="*/ 3016155 h 4046561"/>
                  <a:gd name="connsiteX105" fmla="*/ 2723688 w 3692679"/>
                  <a:gd name="connsiteY105" fmla="*/ 3057098 h 4046561"/>
                  <a:gd name="connsiteX106" fmla="*/ 2716864 w 3692679"/>
                  <a:gd name="connsiteY106" fmla="*/ 3118513 h 4046561"/>
                  <a:gd name="connsiteX107" fmla="*/ 2655560 w 3692679"/>
                  <a:gd name="connsiteY107" fmla="*/ 3193845 h 4046561"/>
                  <a:gd name="connsiteX108" fmla="*/ 2621439 w 3692679"/>
                  <a:gd name="connsiteY108" fmla="*/ 3248441 h 4046561"/>
                  <a:gd name="connsiteX109" fmla="*/ 2594034 w 3692679"/>
                  <a:gd name="connsiteY109" fmla="*/ 3323230 h 4046561"/>
                  <a:gd name="connsiteX110" fmla="*/ 2634977 w 3692679"/>
                  <a:gd name="connsiteY110" fmla="*/ 3357349 h 4046561"/>
                  <a:gd name="connsiteX111" fmla="*/ 2655449 w 3692679"/>
                  <a:gd name="connsiteY111" fmla="*/ 3364173 h 4046561"/>
                  <a:gd name="connsiteX112" fmla="*/ 2675921 w 3692679"/>
                  <a:gd name="connsiteY112" fmla="*/ 3377821 h 4046561"/>
                  <a:gd name="connsiteX113" fmla="*/ 2696392 w 3692679"/>
                  <a:gd name="connsiteY113" fmla="*/ 3384645 h 4046561"/>
                  <a:gd name="connsiteX114" fmla="*/ 2757807 w 3692679"/>
                  <a:gd name="connsiteY114" fmla="*/ 3418764 h 4046561"/>
                  <a:gd name="connsiteX115" fmla="*/ 2778279 w 3692679"/>
                  <a:gd name="connsiteY115" fmla="*/ 3432412 h 4046561"/>
                  <a:gd name="connsiteX116" fmla="*/ 2826164 w 3692679"/>
                  <a:gd name="connsiteY116" fmla="*/ 3473648 h 4046561"/>
                  <a:gd name="connsiteX117" fmla="*/ 2880757 w 3692679"/>
                  <a:gd name="connsiteY117" fmla="*/ 3507771 h 4046561"/>
                  <a:gd name="connsiteX118" fmla="*/ 2921580 w 3692679"/>
                  <a:gd name="connsiteY118" fmla="*/ 3500651 h 4046561"/>
                  <a:gd name="connsiteX119" fmla="*/ 2989944 w 3692679"/>
                  <a:gd name="connsiteY119" fmla="*/ 3439525 h 4046561"/>
                  <a:gd name="connsiteX120" fmla="*/ 3092177 w 3692679"/>
                  <a:gd name="connsiteY120" fmla="*/ 3370997 h 4046561"/>
                  <a:gd name="connsiteX121" fmla="*/ 3105825 w 3692679"/>
                  <a:gd name="connsiteY121" fmla="*/ 3350525 h 4046561"/>
                  <a:gd name="connsiteX122" fmla="*/ 3119473 w 3692679"/>
                  <a:gd name="connsiteY122" fmla="*/ 3370997 h 4046561"/>
                  <a:gd name="connsiteX123" fmla="*/ 3126297 w 3692679"/>
                  <a:gd name="connsiteY123" fmla="*/ 3391468 h 4046561"/>
                  <a:gd name="connsiteX124" fmla="*/ 3167240 w 3692679"/>
                  <a:gd name="connsiteY124" fmla="*/ 3418764 h 4046561"/>
                  <a:gd name="connsiteX125" fmla="*/ 3187712 w 3692679"/>
                  <a:gd name="connsiteY125" fmla="*/ 3432412 h 4046561"/>
                  <a:gd name="connsiteX126" fmla="*/ 3228655 w 3692679"/>
                  <a:gd name="connsiteY126" fmla="*/ 3405116 h 4046561"/>
                  <a:gd name="connsiteX127" fmla="*/ 3242303 w 3692679"/>
                  <a:gd name="connsiteY127" fmla="*/ 3425588 h 4046561"/>
                  <a:gd name="connsiteX128" fmla="*/ 3283246 w 3692679"/>
                  <a:gd name="connsiteY128" fmla="*/ 3459707 h 4046561"/>
                  <a:gd name="connsiteX129" fmla="*/ 3310541 w 3692679"/>
                  <a:gd name="connsiteY129" fmla="*/ 3500651 h 4046561"/>
                  <a:gd name="connsiteX130" fmla="*/ 3296894 w 3692679"/>
                  <a:gd name="connsiteY130" fmla="*/ 3521122 h 4046561"/>
                  <a:gd name="connsiteX131" fmla="*/ 3283246 w 3692679"/>
                  <a:gd name="connsiteY131" fmla="*/ 3562066 h 4046561"/>
                  <a:gd name="connsiteX132" fmla="*/ 3269598 w 3692679"/>
                  <a:gd name="connsiteY132" fmla="*/ 3582537 h 4046561"/>
                  <a:gd name="connsiteX133" fmla="*/ 3262774 w 3692679"/>
                  <a:gd name="connsiteY133" fmla="*/ 3603009 h 4046561"/>
                  <a:gd name="connsiteX134" fmla="*/ 3290070 w 3692679"/>
                  <a:gd name="connsiteY134" fmla="*/ 3650776 h 4046561"/>
                  <a:gd name="connsiteX135" fmla="*/ 3310541 w 3692679"/>
                  <a:gd name="connsiteY135" fmla="*/ 3664424 h 4046561"/>
                  <a:gd name="connsiteX136" fmla="*/ 3351485 w 3692679"/>
                  <a:gd name="connsiteY136" fmla="*/ 3691719 h 4046561"/>
                  <a:gd name="connsiteX137" fmla="*/ 3371956 w 3692679"/>
                  <a:gd name="connsiteY137" fmla="*/ 3705367 h 4046561"/>
                  <a:gd name="connsiteX138" fmla="*/ 3378780 w 3692679"/>
                  <a:gd name="connsiteY138" fmla="*/ 3725839 h 4046561"/>
                  <a:gd name="connsiteX139" fmla="*/ 3392428 w 3692679"/>
                  <a:gd name="connsiteY139" fmla="*/ 3746310 h 4046561"/>
                  <a:gd name="connsiteX140" fmla="*/ 3412900 w 3692679"/>
                  <a:gd name="connsiteY140" fmla="*/ 3814549 h 4046561"/>
                  <a:gd name="connsiteX141" fmla="*/ 3426547 w 3692679"/>
                  <a:gd name="connsiteY141" fmla="*/ 3903260 h 4046561"/>
                  <a:gd name="connsiteX142" fmla="*/ 3460667 w 3692679"/>
                  <a:gd name="connsiteY142" fmla="*/ 3937379 h 4046561"/>
                  <a:gd name="connsiteX143" fmla="*/ 3501610 w 3692679"/>
                  <a:gd name="connsiteY143" fmla="*/ 3978322 h 4046561"/>
                  <a:gd name="connsiteX144" fmla="*/ 3542553 w 3692679"/>
                  <a:gd name="connsiteY144" fmla="*/ 4012442 h 4046561"/>
                  <a:gd name="connsiteX145" fmla="*/ 3583497 w 3692679"/>
                  <a:gd name="connsiteY145" fmla="*/ 4046561 h 4046561"/>
                  <a:gd name="connsiteX146" fmla="*/ 3603968 w 3692679"/>
                  <a:gd name="connsiteY146" fmla="*/ 4005618 h 4046561"/>
                  <a:gd name="connsiteX147" fmla="*/ 3590321 w 3692679"/>
                  <a:gd name="connsiteY147" fmla="*/ 3957851 h 4046561"/>
                  <a:gd name="connsiteX148" fmla="*/ 3576673 w 3692679"/>
                  <a:gd name="connsiteY148" fmla="*/ 3910083 h 4046561"/>
                  <a:gd name="connsiteX149" fmla="*/ 3563025 w 3692679"/>
                  <a:gd name="connsiteY149" fmla="*/ 3889612 h 4046561"/>
                  <a:gd name="connsiteX150" fmla="*/ 3535730 w 3692679"/>
                  <a:gd name="connsiteY150" fmla="*/ 3828197 h 4046561"/>
                  <a:gd name="connsiteX151" fmla="*/ 3515258 w 3692679"/>
                  <a:gd name="connsiteY151" fmla="*/ 3780430 h 4046561"/>
                  <a:gd name="connsiteX152" fmla="*/ 3501610 w 3692679"/>
                  <a:gd name="connsiteY152" fmla="*/ 3759958 h 4046561"/>
                  <a:gd name="connsiteX153" fmla="*/ 3487962 w 3692679"/>
                  <a:gd name="connsiteY153" fmla="*/ 3719015 h 4046561"/>
                  <a:gd name="connsiteX154" fmla="*/ 3474315 w 3692679"/>
                  <a:gd name="connsiteY154" fmla="*/ 3678071 h 4046561"/>
                  <a:gd name="connsiteX155" fmla="*/ 3467491 w 3692679"/>
                  <a:gd name="connsiteY155" fmla="*/ 3650776 h 4046561"/>
                  <a:gd name="connsiteX156" fmla="*/ 3447019 w 3692679"/>
                  <a:gd name="connsiteY156" fmla="*/ 3589361 h 4046561"/>
                  <a:gd name="connsiteX157" fmla="*/ 3433371 w 3692679"/>
                  <a:gd name="connsiteY157" fmla="*/ 3541594 h 4046561"/>
                  <a:gd name="connsiteX158" fmla="*/ 3419724 w 3692679"/>
                  <a:gd name="connsiteY158" fmla="*/ 3411940 h 4046561"/>
                  <a:gd name="connsiteX159" fmla="*/ 3426547 w 3692679"/>
                  <a:gd name="connsiteY159" fmla="*/ 3309582 h 4046561"/>
                  <a:gd name="connsiteX160" fmla="*/ 3433371 w 3692679"/>
                  <a:gd name="connsiteY160" fmla="*/ 3282286 h 4046561"/>
                  <a:gd name="connsiteX161" fmla="*/ 3447019 w 3692679"/>
                  <a:gd name="connsiteY161" fmla="*/ 3241343 h 4046561"/>
                  <a:gd name="connsiteX162" fmla="*/ 3453843 w 3692679"/>
                  <a:gd name="connsiteY162" fmla="*/ 3220871 h 4046561"/>
                  <a:gd name="connsiteX163" fmla="*/ 3467491 w 3692679"/>
                  <a:gd name="connsiteY163" fmla="*/ 3200400 h 4046561"/>
                  <a:gd name="connsiteX164" fmla="*/ 3481138 w 3692679"/>
                  <a:gd name="connsiteY164" fmla="*/ 3159457 h 4046561"/>
                  <a:gd name="connsiteX165" fmla="*/ 3494786 w 3692679"/>
                  <a:gd name="connsiteY165" fmla="*/ 3138985 h 4046561"/>
                  <a:gd name="connsiteX166" fmla="*/ 3508434 w 3692679"/>
                  <a:gd name="connsiteY166" fmla="*/ 3098042 h 4046561"/>
                  <a:gd name="connsiteX167" fmla="*/ 3522082 w 3692679"/>
                  <a:gd name="connsiteY167" fmla="*/ 3057098 h 4046561"/>
                  <a:gd name="connsiteX168" fmla="*/ 3528906 w 3692679"/>
                  <a:gd name="connsiteY168" fmla="*/ 3036627 h 4046561"/>
                  <a:gd name="connsiteX169" fmla="*/ 3535730 w 3692679"/>
                  <a:gd name="connsiteY169" fmla="*/ 3009331 h 4046561"/>
                  <a:gd name="connsiteX170" fmla="*/ 3549377 w 3692679"/>
                  <a:gd name="connsiteY170" fmla="*/ 2968388 h 4046561"/>
                  <a:gd name="connsiteX171" fmla="*/ 3576673 w 3692679"/>
                  <a:gd name="connsiteY171" fmla="*/ 2886501 h 4046561"/>
                  <a:gd name="connsiteX172" fmla="*/ 3590321 w 3692679"/>
                  <a:gd name="connsiteY172" fmla="*/ 2838734 h 4046561"/>
                  <a:gd name="connsiteX173" fmla="*/ 3603968 w 3692679"/>
                  <a:gd name="connsiteY173" fmla="*/ 2797791 h 4046561"/>
                  <a:gd name="connsiteX174" fmla="*/ 3610792 w 3692679"/>
                  <a:gd name="connsiteY174" fmla="*/ 2770495 h 4046561"/>
                  <a:gd name="connsiteX175" fmla="*/ 3624440 w 3692679"/>
                  <a:gd name="connsiteY175" fmla="*/ 2729552 h 4046561"/>
                  <a:gd name="connsiteX176" fmla="*/ 3631264 w 3692679"/>
                  <a:gd name="connsiteY176" fmla="*/ 2681785 h 4046561"/>
                  <a:gd name="connsiteX177" fmla="*/ 3638088 w 3692679"/>
                  <a:gd name="connsiteY177" fmla="*/ 2654489 h 4046561"/>
                  <a:gd name="connsiteX178" fmla="*/ 3644912 w 3692679"/>
                  <a:gd name="connsiteY178" fmla="*/ 2593074 h 4046561"/>
                  <a:gd name="connsiteX179" fmla="*/ 3658559 w 3692679"/>
                  <a:gd name="connsiteY179" fmla="*/ 2483892 h 4046561"/>
                  <a:gd name="connsiteX180" fmla="*/ 3665383 w 3692679"/>
                  <a:gd name="connsiteY180" fmla="*/ 2333767 h 4046561"/>
                  <a:gd name="connsiteX181" fmla="*/ 3672207 w 3692679"/>
                  <a:gd name="connsiteY181" fmla="*/ 2272352 h 4046561"/>
                  <a:gd name="connsiteX182" fmla="*/ 3692679 w 3692679"/>
                  <a:gd name="connsiteY182" fmla="*/ 1924334 h 4046561"/>
                  <a:gd name="connsiteX183" fmla="*/ 3685855 w 3692679"/>
                  <a:gd name="connsiteY183" fmla="*/ 1828800 h 4046561"/>
                  <a:gd name="connsiteX184" fmla="*/ 3665383 w 3692679"/>
                  <a:gd name="connsiteY184" fmla="*/ 1760561 h 4046561"/>
                  <a:gd name="connsiteX185" fmla="*/ 3658559 w 3692679"/>
                  <a:gd name="connsiteY185" fmla="*/ 1726442 h 4046561"/>
                  <a:gd name="connsiteX186" fmla="*/ 3651735 w 3692679"/>
                  <a:gd name="connsiteY186" fmla="*/ 1705970 h 4046561"/>
                  <a:gd name="connsiteX187" fmla="*/ 3644912 w 3692679"/>
                  <a:gd name="connsiteY187" fmla="*/ 1726442 h 4046561"/>
                  <a:gd name="connsiteX188" fmla="*/ 3631264 w 3692679"/>
                  <a:gd name="connsiteY188" fmla="*/ 1746913 h 4046561"/>
                  <a:gd name="connsiteX189" fmla="*/ 3597144 w 3692679"/>
                  <a:gd name="connsiteY189" fmla="*/ 1801504 h 4046561"/>
                  <a:gd name="connsiteX190" fmla="*/ 3590321 w 3692679"/>
                  <a:gd name="connsiteY190" fmla="*/ 1821976 h 4046561"/>
                  <a:gd name="connsiteX191" fmla="*/ 3549377 w 3692679"/>
                  <a:gd name="connsiteY191" fmla="*/ 1842448 h 4046561"/>
                  <a:gd name="connsiteX192" fmla="*/ 3501610 w 3692679"/>
                  <a:gd name="connsiteY192" fmla="*/ 1862919 h 4046561"/>
                  <a:gd name="connsiteX193" fmla="*/ 3378780 w 3692679"/>
                  <a:gd name="connsiteY193" fmla="*/ 1835624 h 4046561"/>
                  <a:gd name="connsiteX194" fmla="*/ 3303856 w 3692679"/>
                  <a:gd name="connsiteY194" fmla="*/ 1822129 h 4046561"/>
                  <a:gd name="connsiteX195" fmla="*/ 3310679 w 3692679"/>
                  <a:gd name="connsiteY195" fmla="*/ 1603747 h 4046561"/>
                  <a:gd name="connsiteX196" fmla="*/ 3324329 w 3692679"/>
                  <a:gd name="connsiteY196" fmla="*/ 1562800 h 4046561"/>
                  <a:gd name="connsiteX197" fmla="*/ 3331013 w 3692679"/>
                  <a:gd name="connsiteY197" fmla="*/ 1460310 h 4046561"/>
                  <a:gd name="connsiteX198" fmla="*/ 3303718 w 3692679"/>
                  <a:gd name="connsiteY198" fmla="*/ 1398895 h 4046561"/>
                  <a:gd name="connsiteX199" fmla="*/ 3296894 w 3692679"/>
                  <a:gd name="connsiteY199" fmla="*/ 1378424 h 4046561"/>
                  <a:gd name="connsiteX200" fmla="*/ 3290070 w 3692679"/>
                  <a:gd name="connsiteY200" fmla="*/ 1357952 h 4046561"/>
                  <a:gd name="connsiteX201" fmla="*/ 3071706 w 3692679"/>
                  <a:gd name="connsiteY201" fmla="*/ 1330657 h 4046561"/>
                  <a:gd name="connsiteX202" fmla="*/ 2846518 w 3692679"/>
                  <a:gd name="connsiteY202" fmla="*/ 1337480 h 4046561"/>
                  <a:gd name="connsiteX203" fmla="*/ 2826046 w 3692679"/>
                  <a:gd name="connsiteY203" fmla="*/ 1351128 h 4046561"/>
                  <a:gd name="connsiteX204" fmla="*/ 2812398 w 3692679"/>
                  <a:gd name="connsiteY204" fmla="*/ 1392071 h 4046561"/>
                  <a:gd name="connsiteX205" fmla="*/ 2805574 w 3692679"/>
                  <a:gd name="connsiteY205" fmla="*/ 1419367 h 4046561"/>
                  <a:gd name="connsiteX206" fmla="*/ 2791927 w 3692679"/>
                  <a:gd name="connsiteY206" fmla="*/ 1473958 h 4046561"/>
                  <a:gd name="connsiteX207" fmla="*/ 2785103 w 3692679"/>
                  <a:gd name="connsiteY207" fmla="*/ 1521725 h 4046561"/>
                  <a:gd name="connsiteX208" fmla="*/ 2791927 w 3692679"/>
                  <a:gd name="connsiteY208" fmla="*/ 1705970 h 4046561"/>
                  <a:gd name="connsiteX209" fmla="*/ 2805574 w 3692679"/>
                  <a:gd name="connsiteY209" fmla="*/ 1808328 h 4046561"/>
                  <a:gd name="connsiteX210" fmla="*/ 2798750 w 3692679"/>
                  <a:gd name="connsiteY210" fmla="*/ 1835624 h 4046561"/>
                  <a:gd name="connsiteX211" fmla="*/ 2737335 w 3692679"/>
                  <a:gd name="connsiteY211" fmla="*/ 1828800 h 4046561"/>
                  <a:gd name="connsiteX212" fmla="*/ 2614506 w 3692679"/>
                  <a:gd name="connsiteY212" fmla="*/ 1821976 h 4046561"/>
                  <a:gd name="connsiteX213" fmla="*/ 2348374 w 3692679"/>
                  <a:gd name="connsiteY213" fmla="*/ 1808328 h 4046561"/>
                  <a:gd name="connsiteX214" fmla="*/ 2225638 w 3692679"/>
                  <a:gd name="connsiteY214" fmla="*/ 1815305 h 4046561"/>
                  <a:gd name="connsiteX215" fmla="*/ 2150573 w 3692679"/>
                  <a:gd name="connsiteY215" fmla="*/ 1815305 h 4046561"/>
                  <a:gd name="connsiteX216" fmla="*/ 1979968 w 3692679"/>
                  <a:gd name="connsiteY216" fmla="*/ 1808480 h 4046561"/>
                  <a:gd name="connsiteX217" fmla="*/ 1918470 w 3692679"/>
                  <a:gd name="connsiteY217" fmla="*/ 1753737 h 4046561"/>
                  <a:gd name="connsiteX218" fmla="*/ 1877527 w 3692679"/>
                  <a:gd name="connsiteY218" fmla="*/ 1692322 h 4046561"/>
                  <a:gd name="connsiteX219" fmla="*/ 1863879 w 3692679"/>
                  <a:gd name="connsiteY219" fmla="*/ 1671851 h 4046561"/>
                  <a:gd name="connsiteX220" fmla="*/ 1822935 w 3692679"/>
                  <a:gd name="connsiteY220" fmla="*/ 1630907 h 4046561"/>
                  <a:gd name="connsiteX221" fmla="*/ 1775168 w 3692679"/>
                  <a:gd name="connsiteY221" fmla="*/ 1576316 h 4046561"/>
                  <a:gd name="connsiteX222" fmla="*/ 1720577 w 3692679"/>
                  <a:gd name="connsiteY222" fmla="*/ 1514901 h 4046561"/>
                  <a:gd name="connsiteX223" fmla="*/ 1679634 w 3692679"/>
                  <a:gd name="connsiteY223" fmla="*/ 1487606 h 4046561"/>
                  <a:gd name="connsiteX224" fmla="*/ 1618219 w 3692679"/>
                  <a:gd name="connsiteY224" fmla="*/ 1439839 h 4046561"/>
                  <a:gd name="connsiteX225" fmla="*/ 1577276 w 3692679"/>
                  <a:gd name="connsiteY225" fmla="*/ 1398895 h 4046561"/>
                  <a:gd name="connsiteX226" fmla="*/ 1536333 w 3692679"/>
                  <a:gd name="connsiteY226" fmla="*/ 1371600 h 4046561"/>
                  <a:gd name="connsiteX227" fmla="*/ 1488565 w 3692679"/>
                  <a:gd name="connsiteY227" fmla="*/ 1310185 h 4046561"/>
                  <a:gd name="connsiteX228" fmla="*/ 1468094 w 3692679"/>
                  <a:gd name="connsiteY228" fmla="*/ 1289713 h 4046561"/>
                  <a:gd name="connsiteX229" fmla="*/ 1447622 w 3692679"/>
                  <a:gd name="connsiteY229" fmla="*/ 1282889 h 4046561"/>
                  <a:gd name="connsiteX230" fmla="*/ 1420327 w 3692679"/>
                  <a:gd name="connsiteY230" fmla="*/ 1248770 h 4046561"/>
                  <a:gd name="connsiteX231" fmla="*/ 1393031 w 3692679"/>
                  <a:gd name="connsiteY231" fmla="*/ 1214651 h 4046561"/>
                  <a:gd name="connsiteX232" fmla="*/ 1379383 w 3692679"/>
                  <a:gd name="connsiteY232" fmla="*/ 1194179 h 4046561"/>
                  <a:gd name="connsiteX233" fmla="*/ 1338440 w 3692679"/>
                  <a:gd name="connsiteY233" fmla="*/ 1153236 h 4046561"/>
                  <a:gd name="connsiteX234" fmla="*/ 1304321 w 3692679"/>
                  <a:gd name="connsiteY234" fmla="*/ 1125940 h 4046561"/>
                  <a:gd name="connsiteX235" fmla="*/ 1290673 w 3692679"/>
                  <a:gd name="connsiteY235" fmla="*/ 1098645 h 4046561"/>
                  <a:gd name="connsiteX236" fmla="*/ 1270201 w 3692679"/>
                  <a:gd name="connsiteY236" fmla="*/ 1084997 h 4046561"/>
                  <a:gd name="connsiteX237" fmla="*/ 1242906 w 3692679"/>
                  <a:gd name="connsiteY237" fmla="*/ 1064525 h 4046561"/>
                  <a:gd name="connsiteX238" fmla="*/ 1297551 w 3692679"/>
                  <a:gd name="connsiteY238" fmla="*/ 873530 h 4046561"/>
                  <a:gd name="connsiteX239" fmla="*/ 1345320 w 3692679"/>
                  <a:gd name="connsiteY239" fmla="*/ 743866 h 4046561"/>
                  <a:gd name="connsiteX240" fmla="*/ 1331672 w 3692679"/>
                  <a:gd name="connsiteY240" fmla="*/ 696095 h 4046561"/>
                  <a:gd name="connsiteX241" fmla="*/ 1249782 w 3692679"/>
                  <a:gd name="connsiteY241" fmla="*/ 696095 h 4046561"/>
                  <a:gd name="connsiteX242" fmla="*/ 1113344 w 3692679"/>
                  <a:gd name="connsiteY242" fmla="*/ 621082 h 4046561"/>
                  <a:gd name="connsiteX243" fmla="*/ 949519 w 3692679"/>
                  <a:gd name="connsiteY243" fmla="*/ 545956 h 4046561"/>
                  <a:gd name="connsiteX244" fmla="*/ 846197 w 3692679"/>
                  <a:gd name="connsiteY244" fmla="*/ 484536 h 4046561"/>
                  <a:gd name="connsiteX245" fmla="*/ 772090 w 3692679"/>
                  <a:gd name="connsiteY245" fmla="*/ 450415 h 4046561"/>
                  <a:gd name="connsiteX246" fmla="*/ 717496 w 3692679"/>
                  <a:gd name="connsiteY246" fmla="*/ 429940 h 4046561"/>
                  <a:gd name="connsiteX247" fmla="*/ 662904 w 3692679"/>
                  <a:gd name="connsiteY247" fmla="*/ 388994 h 4046561"/>
                  <a:gd name="connsiteX248" fmla="*/ 642430 w 3692679"/>
                  <a:gd name="connsiteY248" fmla="*/ 375345 h 4046561"/>
                  <a:gd name="connsiteX249" fmla="*/ 574189 w 3692679"/>
                  <a:gd name="connsiteY249" fmla="*/ 368521 h 4046561"/>
                  <a:gd name="connsiteX250" fmla="*/ 560564 w 3692679"/>
                  <a:gd name="connsiteY250" fmla="*/ 354900 h 4046561"/>
                  <a:gd name="connsiteX251" fmla="*/ 669728 w 3692679"/>
                  <a:gd name="connsiteY251" fmla="*/ 163787 h 4046561"/>
                  <a:gd name="connsiteX252" fmla="*/ 642457 w 3692679"/>
                  <a:gd name="connsiteY252" fmla="*/ 109204 h 4046561"/>
                  <a:gd name="connsiteX253" fmla="*/ 581060 w 3692679"/>
                  <a:gd name="connsiteY253" fmla="*/ 68261 h 4046561"/>
                  <a:gd name="connsiteX254" fmla="*/ 512772 w 3692679"/>
                  <a:gd name="connsiteY254" fmla="*/ 34122 h 4046561"/>
                  <a:gd name="connsiteX255" fmla="*/ 451335 w 3692679"/>
                  <a:gd name="connsiteY255" fmla="*/ 27295 h 4046561"/>
                  <a:gd name="connsiteX256" fmla="*/ 444512 w 3692679"/>
                  <a:gd name="connsiteY256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280135 w 3692679"/>
                  <a:gd name="connsiteY90" fmla="*/ 2702257 h 4046561"/>
                  <a:gd name="connsiteX91" fmla="*/ 2321079 w 3692679"/>
                  <a:gd name="connsiteY91" fmla="*/ 2715904 h 4046561"/>
                  <a:gd name="connsiteX92" fmla="*/ 2362022 w 3692679"/>
                  <a:gd name="connsiteY92" fmla="*/ 2729552 h 4046561"/>
                  <a:gd name="connsiteX93" fmla="*/ 2382494 w 3692679"/>
                  <a:gd name="connsiteY93" fmla="*/ 2736376 h 4046561"/>
                  <a:gd name="connsiteX94" fmla="*/ 2464380 w 3692679"/>
                  <a:gd name="connsiteY94" fmla="*/ 2784143 h 4046561"/>
                  <a:gd name="connsiteX95" fmla="*/ 2525795 w 3692679"/>
                  <a:gd name="connsiteY95" fmla="*/ 2825086 h 4046561"/>
                  <a:gd name="connsiteX96" fmla="*/ 2546267 w 3692679"/>
                  <a:gd name="connsiteY96" fmla="*/ 2838734 h 4046561"/>
                  <a:gd name="connsiteX97" fmla="*/ 2573562 w 3692679"/>
                  <a:gd name="connsiteY97" fmla="*/ 2852382 h 4046561"/>
                  <a:gd name="connsiteX98" fmla="*/ 2614506 w 3692679"/>
                  <a:gd name="connsiteY98" fmla="*/ 2879677 h 4046561"/>
                  <a:gd name="connsiteX99" fmla="*/ 2634977 w 3692679"/>
                  <a:gd name="connsiteY99" fmla="*/ 2900149 h 4046561"/>
                  <a:gd name="connsiteX100" fmla="*/ 2655449 w 3692679"/>
                  <a:gd name="connsiteY100" fmla="*/ 2913797 h 4046561"/>
                  <a:gd name="connsiteX101" fmla="*/ 2675921 w 3692679"/>
                  <a:gd name="connsiteY101" fmla="*/ 2954740 h 4046561"/>
                  <a:gd name="connsiteX102" fmla="*/ 2696392 w 3692679"/>
                  <a:gd name="connsiteY102" fmla="*/ 2995683 h 4046561"/>
                  <a:gd name="connsiteX103" fmla="*/ 2703216 w 3692679"/>
                  <a:gd name="connsiteY103" fmla="*/ 3016155 h 4046561"/>
                  <a:gd name="connsiteX104" fmla="*/ 2723688 w 3692679"/>
                  <a:gd name="connsiteY104" fmla="*/ 3057098 h 4046561"/>
                  <a:gd name="connsiteX105" fmla="*/ 2716864 w 3692679"/>
                  <a:gd name="connsiteY105" fmla="*/ 3118513 h 4046561"/>
                  <a:gd name="connsiteX106" fmla="*/ 2655560 w 3692679"/>
                  <a:gd name="connsiteY106" fmla="*/ 3193845 h 4046561"/>
                  <a:gd name="connsiteX107" fmla="*/ 2621439 w 3692679"/>
                  <a:gd name="connsiteY107" fmla="*/ 3248441 h 4046561"/>
                  <a:gd name="connsiteX108" fmla="*/ 2594034 w 3692679"/>
                  <a:gd name="connsiteY108" fmla="*/ 3323230 h 4046561"/>
                  <a:gd name="connsiteX109" fmla="*/ 2634977 w 3692679"/>
                  <a:gd name="connsiteY109" fmla="*/ 3357349 h 4046561"/>
                  <a:gd name="connsiteX110" fmla="*/ 2655449 w 3692679"/>
                  <a:gd name="connsiteY110" fmla="*/ 3364173 h 4046561"/>
                  <a:gd name="connsiteX111" fmla="*/ 2675921 w 3692679"/>
                  <a:gd name="connsiteY111" fmla="*/ 3377821 h 4046561"/>
                  <a:gd name="connsiteX112" fmla="*/ 2696392 w 3692679"/>
                  <a:gd name="connsiteY112" fmla="*/ 3384645 h 4046561"/>
                  <a:gd name="connsiteX113" fmla="*/ 2757807 w 3692679"/>
                  <a:gd name="connsiteY113" fmla="*/ 3418764 h 4046561"/>
                  <a:gd name="connsiteX114" fmla="*/ 2778279 w 3692679"/>
                  <a:gd name="connsiteY114" fmla="*/ 3432412 h 4046561"/>
                  <a:gd name="connsiteX115" fmla="*/ 2826164 w 3692679"/>
                  <a:gd name="connsiteY115" fmla="*/ 3473648 h 4046561"/>
                  <a:gd name="connsiteX116" fmla="*/ 2880757 w 3692679"/>
                  <a:gd name="connsiteY116" fmla="*/ 3507771 h 4046561"/>
                  <a:gd name="connsiteX117" fmla="*/ 2921580 w 3692679"/>
                  <a:gd name="connsiteY117" fmla="*/ 3500651 h 4046561"/>
                  <a:gd name="connsiteX118" fmla="*/ 2989944 w 3692679"/>
                  <a:gd name="connsiteY118" fmla="*/ 3439525 h 4046561"/>
                  <a:gd name="connsiteX119" fmla="*/ 3092177 w 3692679"/>
                  <a:gd name="connsiteY119" fmla="*/ 3370997 h 4046561"/>
                  <a:gd name="connsiteX120" fmla="*/ 3105825 w 3692679"/>
                  <a:gd name="connsiteY120" fmla="*/ 3350525 h 4046561"/>
                  <a:gd name="connsiteX121" fmla="*/ 3119473 w 3692679"/>
                  <a:gd name="connsiteY121" fmla="*/ 3370997 h 4046561"/>
                  <a:gd name="connsiteX122" fmla="*/ 3126297 w 3692679"/>
                  <a:gd name="connsiteY122" fmla="*/ 3391468 h 4046561"/>
                  <a:gd name="connsiteX123" fmla="*/ 3167240 w 3692679"/>
                  <a:gd name="connsiteY123" fmla="*/ 3418764 h 4046561"/>
                  <a:gd name="connsiteX124" fmla="*/ 3187712 w 3692679"/>
                  <a:gd name="connsiteY124" fmla="*/ 3432412 h 4046561"/>
                  <a:gd name="connsiteX125" fmla="*/ 3228655 w 3692679"/>
                  <a:gd name="connsiteY125" fmla="*/ 3405116 h 4046561"/>
                  <a:gd name="connsiteX126" fmla="*/ 3242303 w 3692679"/>
                  <a:gd name="connsiteY126" fmla="*/ 3425588 h 4046561"/>
                  <a:gd name="connsiteX127" fmla="*/ 3283246 w 3692679"/>
                  <a:gd name="connsiteY127" fmla="*/ 3459707 h 4046561"/>
                  <a:gd name="connsiteX128" fmla="*/ 3310541 w 3692679"/>
                  <a:gd name="connsiteY128" fmla="*/ 3500651 h 4046561"/>
                  <a:gd name="connsiteX129" fmla="*/ 3296894 w 3692679"/>
                  <a:gd name="connsiteY129" fmla="*/ 3521122 h 4046561"/>
                  <a:gd name="connsiteX130" fmla="*/ 3283246 w 3692679"/>
                  <a:gd name="connsiteY130" fmla="*/ 3562066 h 4046561"/>
                  <a:gd name="connsiteX131" fmla="*/ 3269598 w 3692679"/>
                  <a:gd name="connsiteY131" fmla="*/ 3582537 h 4046561"/>
                  <a:gd name="connsiteX132" fmla="*/ 3262774 w 3692679"/>
                  <a:gd name="connsiteY132" fmla="*/ 3603009 h 4046561"/>
                  <a:gd name="connsiteX133" fmla="*/ 3290070 w 3692679"/>
                  <a:gd name="connsiteY133" fmla="*/ 3650776 h 4046561"/>
                  <a:gd name="connsiteX134" fmla="*/ 3310541 w 3692679"/>
                  <a:gd name="connsiteY134" fmla="*/ 3664424 h 4046561"/>
                  <a:gd name="connsiteX135" fmla="*/ 3351485 w 3692679"/>
                  <a:gd name="connsiteY135" fmla="*/ 3691719 h 4046561"/>
                  <a:gd name="connsiteX136" fmla="*/ 3371956 w 3692679"/>
                  <a:gd name="connsiteY136" fmla="*/ 3705367 h 4046561"/>
                  <a:gd name="connsiteX137" fmla="*/ 3378780 w 3692679"/>
                  <a:gd name="connsiteY137" fmla="*/ 3725839 h 4046561"/>
                  <a:gd name="connsiteX138" fmla="*/ 3392428 w 3692679"/>
                  <a:gd name="connsiteY138" fmla="*/ 3746310 h 4046561"/>
                  <a:gd name="connsiteX139" fmla="*/ 3412900 w 3692679"/>
                  <a:gd name="connsiteY139" fmla="*/ 3814549 h 4046561"/>
                  <a:gd name="connsiteX140" fmla="*/ 3426547 w 3692679"/>
                  <a:gd name="connsiteY140" fmla="*/ 3903260 h 4046561"/>
                  <a:gd name="connsiteX141" fmla="*/ 3460667 w 3692679"/>
                  <a:gd name="connsiteY141" fmla="*/ 3937379 h 4046561"/>
                  <a:gd name="connsiteX142" fmla="*/ 3501610 w 3692679"/>
                  <a:gd name="connsiteY142" fmla="*/ 3978322 h 4046561"/>
                  <a:gd name="connsiteX143" fmla="*/ 3542553 w 3692679"/>
                  <a:gd name="connsiteY143" fmla="*/ 4012442 h 4046561"/>
                  <a:gd name="connsiteX144" fmla="*/ 3583497 w 3692679"/>
                  <a:gd name="connsiteY144" fmla="*/ 4046561 h 4046561"/>
                  <a:gd name="connsiteX145" fmla="*/ 3603968 w 3692679"/>
                  <a:gd name="connsiteY145" fmla="*/ 4005618 h 4046561"/>
                  <a:gd name="connsiteX146" fmla="*/ 3590321 w 3692679"/>
                  <a:gd name="connsiteY146" fmla="*/ 3957851 h 4046561"/>
                  <a:gd name="connsiteX147" fmla="*/ 3576673 w 3692679"/>
                  <a:gd name="connsiteY147" fmla="*/ 3910083 h 4046561"/>
                  <a:gd name="connsiteX148" fmla="*/ 3563025 w 3692679"/>
                  <a:gd name="connsiteY148" fmla="*/ 3889612 h 4046561"/>
                  <a:gd name="connsiteX149" fmla="*/ 3535730 w 3692679"/>
                  <a:gd name="connsiteY149" fmla="*/ 3828197 h 4046561"/>
                  <a:gd name="connsiteX150" fmla="*/ 3515258 w 3692679"/>
                  <a:gd name="connsiteY150" fmla="*/ 3780430 h 4046561"/>
                  <a:gd name="connsiteX151" fmla="*/ 3501610 w 3692679"/>
                  <a:gd name="connsiteY151" fmla="*/ 3759958 h 4046561"/>
                  <a:gd name="connsiteX152" fmla="*/ 3487962 w 3692679"/>
                  <a:gd name="connsiteY152" fmla="*/ 3719015 h 4046561"/>
                  <a:gd name="connsiteX153" fmla="*/ 3474315 w 3692679"/>
                  <a:gd name="connsiteY153" fmla="*/ 3678071 h 4046561"/>
                  <a:gd name="connsiteX154" fmla="*/ 3467491 w 3692679"/>
                  <a:gd name="connsiteY154" fmla="*/ 3650776 h 4046561"/>
                  <a:gd name="connsiteX155" fmla="*/ 3447019 w 3692679"/>
                  <a:gd name="connsiteY155" fmla="*/ 3589361 h 4046561"/>
                  <a:gd name="connsiteX156" fmla="*/ 3433371 w 3692679"/>
                  <a:gd name="connsiteY156" fmla="*/ 3541594 h 4046561"/>
                  <a:gd name="connsiteX157" fmla="*/ 3419724 w 3692679"/>
                  <a:gd name="connsiteY157" fmla="*/ 3411940 h 4046561"/>
                  <a:gd name="connsiteX158" fmla="*/ 3426547 w 3692679"/>
                  <a:gd name="connsiteY158" fmla="*/ 3309582 h 4046561"/>
                  <a:gd name="connsiteX159" fmla="*/ 3433371 w 3692679"/>
                  <a:gd name="connsiteY159" fmla="*/ 3282286 h 4046561"/>
                  <a:gd name="connsiteX160" fmla="*/ 3447019 w 3692679"/>
                  <a:gd name="connsiteY160" fmla="*/ 3241343 h 4046561"/>
                  <a:gd name="connsiteX161" fmla="*/ 3453843 w 3692679"/>
                  <a:gd name="connsiteY161" fmla="*/ 3220871 h 4046561"/>
                  <a:gd name="connsiteX162" fmla="*/ 3467491 w 3692679"/>
                  <a:gd name="connsiteY162" fmla="*/ 3200400 h 4046561"/>
                  <a:gd name="connsiteX163" fmla="*/ 3481138 w 3692679"/>
                  <a:gd name="connsiteY163" fmla="*/ 3159457 h 4046561"/>
                  <a:gd name="connsiteX164" fmla="*/ 3494786 w 3692679"/>
                  <a:gd name="connsiteY164" fmla="*/ 3138985 h 4046561"/>
                  <a:gd name="connsiteX165" fmla="*/ 3508434 w 3692679"/>
                  <a:gd name="connsiteY165" fmla="*/ 3098042 h 4046561"/>
                  <a:gd name="connsiteX166" fmla="*/ 3522082 w 3692679"/>
                  <a:gd name="connsiteY166" fmla="*/ 3057098 h 4046561"/>
                  <a:gd name="connsiteX167" fmla="*/ 3528906 w 3692679"/>
                  <a:gd name="connsiteY167" fmla="*/ 3036627 h 4046561"/>
                  <a:gd name="connsiteX168" fmla="*/ 3535730 w 3692679"/>
                  <a:gd name="connsiteY168" fmla="*/ 3009331 h 4046561"/>
                  <a:gd name="connsiteX169" fmla="*/ 3549377 w 3692679"/>
                  <a:gd name="connsiteY169" fmla="*/ 2968388 h 4046561"/>
                  <a:gd name="connsiteX170" fmla="*/ 3576673 w 3692679"/>
                  <a:gd name="connsiteY170" fmla="*/ 2886501 h 4046561"/>
                  <a:gd name="connsiteX171" fmla="*/ 3590321 w 3692679"/>
                  <a:gd name="connsiteY171" fmla="*/ 2838734 h 4046561"/>
                  <a:gd name="connsiteX172" fmla="*/ 3603968 w 3692679"/>
                  <a:gd name="connsiteY172" fmla="*/ 2797791 h 4046561"/>
                  <a:gd name="connsiteX173" fmla="*/ 3610792 w 3692679"/>
                  <a:gd name="connsiteY173" fmla="*/ 2770495 h 4046561"/>
                  <a:gd name="connsiteX174" fmla="*/ 3624440 w 3692679"/>
                  <a:gd name="connsiteY174" fmla="*/ 2729552 h 4046561"/>
                  <a:gd name="connsiteX175" fmla="*/ 3631264 w 3692679"/>
                  <a:gd name="connsiteY175" fmla="*/ 2681785 h 4046561"/>
                  <a:gd name="connsiteX176" fmla="*/ 3638088 w 3692679"/>
                  <a:gd name="connsiteY176" fmla="*/ 2654489 h 4046561"/>
                  <a:gd name="connsiteX177" fmla="*/ 3644912 w 3692679"/>
                  <a:gd name="connsiteY177" fmla="*/ 2593074 h 4046561"/>
                  <a:gd name="connsiteX178" fmla="*/ 3658559 w 3692679"/>
                  <a:gd name="connsiteY178" fmla="*/ 2483892 h 4046561"/>
                  <a:gd name="connsiteX179" fmla="*/ 3665383 w 3692679"/>
                  <a:gd name="connsiteY179" fmla="*/ 2333767 h 4046561"/>
                  <a:gd name="connsiteX180" fmla="*/ 3672207 w 3692679"/>
                  <a:gd name="connsiteY180" fmla="*/ 2272352 h 4046561"/>
                  <a:gd name="connsiteX181" fmla="*/ 3692679 w 3692679"/>
                  <a:gd name="connsiteY181" fmla="*/ 1924334 h 4046561"/>
                  <a:gd name="connsiteX182" fmla="*/ 3685855 w 3692679"/>
                  <a:gd name="connsiteY182" fmla="*/ 1828800 h 4046561"/>
                  <a:gd name="connsiteX183" fmla="*/ 3665383 w 3692679"/>
                  <a:gd name="connsiteY183" fmla="*/ 1760561 h 4046561"/>
                  <a:gd name="connsiteX184" fmla="*/ 3658559 w 3692679"/>
                  <a:gd name="connsiteY184" fmla="*/ 1726442 h 4046561"/>
                  <a:gd name="connsiteX185" fmla="*/ 3651735 w 3692679"/>
                  <a:gd name="connsiteY185" fmla="*/ 1705970 h 4046561"/>
                  <a:gd name="connsiteX186" fmla="*/ 3644912 w 3692679"/>
                  <a:gd name="connsiteY186" fmla="*/ 1726442 h 4046561"/>
                  <a:gd name="connsiteX187" fmla="*/ 3631264 w 3692679"/>
                  <a:gd name="connsiteY187" fmla="*/ 1746913 h 4046561"/>
                  <a:gd name="connsiteX188" fmla="*/ 3597144 w 3692679"/>
                  <a:gd name="connsiteY188" fmla="*/ 1801504 h 4046561"/>
                  <a:gd name="connsiteX189" fmla="*/ 3590321 w 3692679"/>
                  <a:gd name="connsiteY189" fmla="*/ 1821976 h 4046561"/>
                  <a:gd name="connsiteX190" fmla="*/ 3549377 w 3692679"/>
                  <a:gd name="connsiteY190" fmla="*/ 1842448 h 4046561"/>
                  <a:gd name="connsiteX191" fmla="*/ 3501610 w 3692679"/>
                  <a:gd name="connsiteY191" fmla="*/ 1862919 h 4046561"/>
                  <a:gd name="connsiteX192" fmla="*/ 3378780 w 3692679"/>
                  <a:gd name="connsiteY192" fmla="*/ 1835624 h 4046561"/>
                  <a:gd name="connsiteX193" fmla="*/ 3303856 w 3692679"/>
                  <a:gd name="connsiteY193" fmla="*/ 1822129 h 4046561"/>
                  <a:gd name="connsiteX194" fmla="*/ 3310679 w 3692679"/>
                  <a:gd name="connsiteY194" fmla="*/ 1603747 h 4046561"/>
                  <a:gd name="connsiteX195" fmla="*/ 3324329 w 3692679"/>
                  <a:gd name="connsiteY195" fmla="*/ 1562800 h 4046561"/>
                  <a:gd name="connsiteX196" fmla="*/ 3331013 w 3692679"/>
                  <a:gd name="connsiteY196" fmla="*/ 1460310 h 4046561"/>
                  <a:gd name="connsiteX197" fmla="*/ 3303718 w 3692679"/>
                  <a:gd name="connsiteY197" fmla="*/ 1398895 h 4046561"/>
                  <a:gd name="connsiteX198" fmla="*/ 3296894 w 3692679"/>
                  <a:gd name="connsiteY198" fmla="*/ 1378424 h 4046561"/>
                  <a:gd name="connsiteX199" fmla="*/ 3290070 w 3692679"/>
                  <a:gd name="connsiteY199" fmla="*/ 1357952 h 4046561"/>
                  <a:gd name="connsiteX200" fmla="*/ 3071706 w 3692679"/>
                  <a:gd name="connsiteY200" fmla="*/ 1330657 h 4046561"/>
                  <a:gd name="connsiteX201" fmla="*/ 2846518 w 3692679"/>
                  <a:gd name="connsiteY201" fmla="*/ 1337480 h 4046561"/>
                  <a:gd name="connsiteX202" fmla="*/ 2826046 w 3692679"/>
                  <a:gd name="connsiteY202" fmla="*/ 1351128 h 4046561"/>
                  <a:gd name="connsiteX203" fmla="*/ 2812398 w 3692679"/>
                  <a:gd name="connsiteY203" fmla="*/ 1392071 h 4046561"/>
                  <a:gd name="connsiteX204" fmla="*/ 2805574 w 3692679"/>
                  <a:gd name="connsiteY204" fmla="*/ 1419367 h 4046561"/>
                  <a:gd name="connsiteX205" fmla="*/ 2791927 w 3692679"/>
                  <a:gd name="connsiteY205" fmla="*/ 1473958 h 4046561"/>
                  <a:gd name="connsiteX206" fmla="*/ 2785103 w 3692679"/>
                  <a:gd name="connsiteY206" fmla="*/ 1521725 h 4046561"/>
                  <a:gd name="connsiteX207" fmla="*/ 2791927 w 3692679"/>
                  <a:gd name="connsiteY207" fmla="*/ 1705970 h 4046561"/>
                  <a:gd name="connsiteX208" fmla="*/ 2805574 w 3692679"/>
                  <a:gd name="connsiteY208" fmla="*/ 1808328 h 4046561"/>
                  <a:gd name="connsiteX209" fmla="*/ 2798750 w 3692679"/>
                  <a:gd name="connsiteY209" fmla="*/ 1835624 h 4046561"/>
                  <a:gd name="connsiteX210" fmla="*/ 2737335 w 3692679"/>
                  <a:gd name="connsiteY210" fmla="*/ 1828800 h 4046561"/>
                  <a:gd name="connsiteX211" fmla="*/ 2614506 w 3692679"/>
                  <a:gd name="connsiteY211" fmla="*/ 1821976 h 4046561"/>
                  <a:gd name="connsiteX212" fmla="*/ 2348374 w 3692679"/>
                  <a:gd name="connsiteY212" fmla="*/ 1808328 h 4046561"/>
                  <a:gd name="connsiteX213" fmla="*/ 2225638 w 3692679"/>
                  <a:gd name="connsiteY213" fmla="*/ 1815305 h 4046561"/>
                  <a:gd name="connsiteX214" fmla="*/ 2150573 w 3692679"/>
                  <a:gd name="connsiteY214" fmla="*/ 1815305 h 4046561"/>
                  <a:gd name="connsiteX215" fmla="*/ 1979968 w 3692679"/>
                  <a:gd name="connsiteY215" fmla="*/ 1808480 h 4046561"/>
                  <a:gd name="connsiteX216" fmla="*/ 1918470 w 3692679"/>
                  <a:gd name="connsiteY216" fmla="*/ 1753737 h 4046561"/>
                  <a:gd name="connsiteX217" fmla="*/ 1877527 w 3692679"/>
                  <a:gd name="connsiteY217" fmla="*/ 1692322 h 4046561"/>
                  <a:gd name="connsiteX218" fmla="*/ 1863879 w 3692679"/>
                  <a:gd name="connsiteY218" fmla="*/ 1671851 h 4046561"/>
                  <a:gd name="connsiteX219" fmla="*/ 1822935 w 3692679"/>
                  <a:gd name="connsiteY219" fmla="*/ 1630907 h 4046561"/>
                  <a:gd name="connsiteX220" fmla="*/ 1775168 w 3692679"/>
                  <a:gd name="connsiteY220" fmla="*/ 1576316 h 4046561"/>
                  <a:gd name="connsiteX221" fmla="*/ 1720577 w 3692679"/>
                  <a:gd name="connsiteY221" fmla="*/ 1514901 h 4046561"/>
                  <a:gd name="connsiteX222" fmla="*/ 1679634 w 3692679"/>
                  <a:gd name="connsiteY222" fmla="*/ 1487606 h 4046561"/>
                  <a:gd name="connsiteX223" fmla="*/ 1618219 w 3692679"/>
                  <a:gd name="connsiteY223" fmla="*/ 1439839 h 4046561"/>
                  <a:gd name="connsiteX224" fmla="*/ 1577276 w 3692679"/>
                  <a:gd name="connsiteY224" fmla="*/ 1398895 h 4046561"/>
                  <a:gd name="connsiteX225" fmla="*/ 1536333 w 3692679"/>
                  <a:gd name="connsiteY225" fmla="*/ 1371600 h 4046561"/>
                  <a:gd name="connsiteX226" fmla="*/ 1488565 w 3692679"/>
                  <a:gd name="connsiteY226" fmla="*/ 1310185 h 4046561"/>
                  <a:gd name="connsiteX227" fmla="*/ 1468094 w 3692679"/>
                  <a:gd name="connsiteY227" fmla="*/ 1289713 h 4046561"/>
                  <a:gd name="connsiteX228" fmla="*/ 1447622 w 3692679"/>
                  <a:gd name="connsiteY228" fmla="*/ 1282889 h 4046561"/>
                  <a:gd name="connsiteX229" fmla="*/ 1420327 w 3692679"/>
                  <a:gd name="connsiteY229" fmla="*/ 1248770 h 4046561"/>
                  <a:gd name="connsiteX230" fmla="*/ 1393031 w 3692679"/>
                  <a:gd name="connsiteY230" fmla="*/ 1214651 h 4046561"/>
                  <a:gd name="connsiteX231" fmla="*/ 1379383 w 3692679"/>
                  <a:gd name="connsiteY231" fmla="*/ 1194179 h 4046561"/>
                  <a:gd name="connsiteX232" fmla="*/ 1338440 w 3692679"/>
                  <a:gd name="connsiteY232" fmla="*/ 1153236 h 4046561"/>
                  <a:gd name="connsiteX233" fmla="*/ 1304321 w 3692679"/>
                  <a:gd name="connsiteY233" fmla="*/ 1125940 h 4046561"/>
                  <a:gd name="connsiteX234" fmla="*/ 1290673 w 3692679"/>
                  <a:gd name="connsiteY234" fmla="*/ 1098645 h 4046561"/>
                  <a:gd name="connsiteX235" fmla="*/ 1270201 w 3692679"/>
                  <a:gd name="connsiteY235" fmla="*/ 1084997 h 4046561"/>
                  <a:gd name="connsiteX236" fmla="*/ 1242906 w 3692679"/>
                  <a:gd name="connsiteY236" fmla="*/ 1064525 h 4046561"/>
                  <a:gd name="connsiteX237" fmla="*/ 1297551 w 3692679"/>
                  <a:gd name="connsiteY237" fmla="*/ 873530 h 4046561"/>
                  <a:gd name="connsiteX238" fmla="*/ 1345320 w 3692679"/>
                  <a:gd name="connsiteY238" fmla="*/ 743866 h 4046561"/>
                  <a:gd name="connsiteX239" fmla="*/ 1331672 w 3692679"/>
                  <a:gd name="connsiteY239" fmla="*/ 696095 h 4046561"/>
                  <a:gd name="connsiteX240" fmla="*/ 1249782 w 3692679"/>
                  <a:gd name="connsiteY240" fmla="*/ 696095 h 4046561"/>
                  <a:gd name="connsiteX241" fmla="*/ 1113344 w 3692679"/>
                  <a:gd name="connsiteY241" fmla="*/ 621082 h 4046561"/>
                  <a:gd name="connsiteX242" fmla="*/ 949519 w 3692679"/>
                  <a:gd name="connsiteY242" fmla="*/ 545956 h 4046561"/>
                  <a:gd name="connsiteX243" fmla="*/ 846197 w 3692679"/>
                  <a:gd name="connsiteY243" fmla="*/ 484536 h 4046561"/>
                  <a:gd name="connsiteX244" fmla="*/ 772090 w 3692679"/>
                  <a:gd name="connsiteY244" fmla="*/ 450415 h 4046561"/>
                  <a:gd name="connsiteX245" fmla="*/ 717496 w 3692679"/>
                  <a:gd name="connsiteY245" fmla="*/ 429940 h 4046561"/>
                  <a:gd name="connsiteX246" fmla="*/ 662904 w 3692679"/>
                  <a:gd name="connsiteY246" fmla="*/ 388994 h 4046561"/>
                  <a:gd name="connsiteX247" fmla="*/ 642430 w 3692679"/>
                  <a:gd name="connsiteY247" fmla="*/ 375345 h 4046561"/>
                  <a:gd name="connsiteX248" fmla="*/ 574189 w 3692679"/>
                  <a:gd name="connsiteY248" fmla="*/ 368521 h 4046561"/>
                  <a:gd name="connsiteX249" fmla="*/ 560564 w 3692679"/>
                  <a:gd name="connsiteY249" fmla="*/ 354900 h 4046561"/>
                  <a:gd name="connsiteX250" fmla="*/ 669728 w 3692679"/>
                  <a:gd name="connsiteY250" fmla="*/ 163787 h 4046561"/>
                  <a:gd name="connsiteX251" fmla="*/ 642457 w 3692679"/>
                  <a:gd name="connsiteY251" fmla="*/ 109204 h 4046561"/>
                  <a:gd name="connsiteX252" fmla="*/ 581060 w 3692679"/>
                  <a:gd name="connsiteY252" fmla="*/ 68261 h 4046561"/>
                  <a:gd name="connsiteX253" fmla="*/ 512772 w 3692679"/>
                  <a:gd name="connsiteY253" fmla="*/ 34122 h 4046561"/>
                  <a:gd name="connsiteX254" fmla="*/ 451335 w 3692679"/>
                  <a:gd name="connsiteY254" fmla="*/ 27295 h 4046561"/>
                  <a:gd name="connsiteX255" fmla="*/ 444512 w 3692679"/>
                  <a:gd name="connsiteY255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280135 w 3692679"/>
                  <a:gd name="connsiteY90" fmla="*/ 2702257 h 4046561"/>
                  <a:gd name="connsiteX91" fmla="*/ 2321079 w 3692679"/>
                  <a:gd name="connsiteY91" fmla="*/ 2715904 h 4046561"/>
                  <a:gd name="connsiteX92" fmla="*/ 2362022 w 3692679"/>
                  <a:gd name="connsiteY92" fmla="*/ 2729552 h 4046561"/>
                  <a:gd name="connsiteX93" fmla="*/ 2382494 w 3692679"/>
                  <a:gd name="connsiteY93" fmla="*/ 2736376 h 4046561"/>
                  <a:gd name="connsiteX94" fmla="*/ 2464380 w 3692679"/>
                  <a:gd name="connsiteY94" fmla="*/ 2784143 h 4046561"/>
                  <a:gd name="connsiteX95" fmla="*/ 2525795 w 3692679"/>
                  <a:gd name="connsiteY95" fmla="*/ 2825086 h 4046561"/>
                  <a:gd name="connsiteX96" fmla="*/ 2546267 w 3692679"/>
                  <a:gd name="connsiteY96" fmla="*/ 2838734 h 4046561"/>
                  <a:gd name="connsiteX97" fmla="*/ 2573562 w 3692679"/>
                  <a:gd name="connsiteY97" fmla="*/ 2852382 h 4046561"/>
                  <a:gd name="connsiteX98" fmla="*/ 2614506 w 3692679"/>
                  <a:gd name="connsiteY98" fmla="*/ 2879677 h 4046561"/>
                  <a:gd name="connsiteX99" fmla="*/ 2634977 w 3692679"/>
                  <a:gd name="connsiteY99" fmla="*/ 2900149 h 4046561"/>
                  <a:gd name="connsiteX100" fmla="*/ 2655449 w 3692679"/>
                  <a:gd name="connsiteY100" fmla="*/ 2913797 h 4046561"/>
                  <a:gd name="connsiteX101" fmla="*/ 2689680 w 3692679"/>
                  <a:gd name="connsiteY101" fmla="*/ 2982287 h 4046561"/>
                  <a:gd name="connsiteX102" fmla="*/ 2696392 w 3692679"/>
                  <a:gd name="connsiteY102" fmla="*/ 2995683 h 4046561"/>
                  <a:gd name="connsiteX103" fmla="*/ 2703216 w 3692679"/>
                  <a:gd name="connsiteY103" fmla="*/ 3016155 h 4046561"/>
                  <a:gd name="connsiteX104" fmla="*/ 2723688 w 3692679"/>
                  <a:gd name="connsiteY104" fmla="*/ 3057098 h 4046561"/>
                  <a:gd name="connsiteX105" fmla="*/ 2716864 w 3692679"/>
                  <a:gd name="connsiteY105" fmla="*/ 3118513 h 4046561"/>
                  <a:gd name="connsiteX106" fmla="*/ 2655560 w 3692679"/>
                  <a:gd name="connsiteY106" fmla="*/ 3193845 h 4046561"/>
                  <a:gd name="connsiteX107" fmla="*/ 2621439 w 3692679"/>
                  <a:gd name="connsiteY107" fmla="*/ 3248441 h 4046561"/>
                  <a:gd name="connsiteX108" fmla="*/ 2594034 w 3692679"/>
                  <a:gd name="connsiteY108" fmla="*/ 3323230 h 4046561"/>
                  <a:gd name="connsiteX109" fmla="*/ 2634977 w 3692679"/>
                  <a:gd name="connsiteY109" fmla="*/ 3357349 h 4046561"/>
                  <a:gd name="connsiteX110" fmla="*/ 2655449 w 3692679"/>
                  <a:gd name="connsiteY110" fmla="*/ 3364173 h 4046561"/>
                  <a:gd name="connsiteX111" fmla="*/ 2675921 w 3692679"/>
                  <a:gd name="connsiteY111" fmla="*/ 3377821 h 4046561"/>
                  <a:gd name="connsiteX112" fmla="*/ 2696392 w 3692679"/>
                  <a:gd name="connsiteY112" fmla="*/ 3384645 h 4046561"/>
                  <a:gd name="connsiteX113" fmla="*/ 2757807 w 3692679"/>
                  <a:gd name="connsiteY113" fmla="*/ 3418764 h 4046561"/>
                  <a:gd name="connsiteX114" fmla="*/ 2778279 w 3692679"/>
                  <a:gd name="connsiteY114" fmla="*/ 3432412 h 4046561"/>
                  <a:gd name="connsiteX115" fmla="*/ 2826164 w 3692679"/>
                  <a:gd name="connsiteY115" fmla="*/ 3473648 h 4046561"/>
                  <a:gd name="connsiteX116" fmla="*/ 2880757 w 3692679"/>
                  <a:gd name="connsiteY116" fmla="*/ 3507771 h 4046561"/>
                  <a:gd name="connsiteX117" fmla="*/ 2921580 w 3692679"/>
                  <a:gd name="connsiteY117" fmla="*/ 3500651 h 4046561"/>
                  <a:gd name="connsiteX118" fmla="*/ 2989944 w 3692679"/>
                  <a:gd name="connsiteY118" fmla="*/ 3439525 h 4046561"/>
                  <a:gd name="connsiteX119" fmla="*/ 3092177 w 3692679"/>
                  <a:gd name="connsiteY119" fmla="*/ 3370997 h 4046561"/>
                  <a:gd name="connsiteX120" fmla="*/ 3105825 w 3692679"/>
                  <a:gd name="connsiteY120" fmla="*/ 3350525 h 4046561"/>
                  <a:gd name="connsiteX121" fmla="*/ 3119473 w 3692679"/>
                  <a:gd name="connsiteY121" fmla="*/ 3370997 h 4046561"/>
                  <a:gd name="connsiteX122" fmla="*/ 3126297 w 3692679"/>
                  <a:gd name="connsiteY122" fmla="*/ 3391468 h 4046561"/>
                  <a:gd name="connsiteX123" fmla="*/ 3167240 w 3692679"/>
                  <a:gd name="connsiteY123" fmla="*/ 3418764 h 4046561"/>
                  <a:gd name="connsiteX124" fmla="*/ 3187712 w 3692679"/>
                  <a:gd name="connsiteY124" fmla="*/ 3432412 h 4046561"/>
                  <a:gd name="connsiteX125" fmla="*/ 3228655 w 3692679"/>
                  <a:gd name="connsiteY125" fmla="*/ 3405116 h 4046561"/>
                  <a:gd name="connsiteX126" fmla="*/ 3242303 w 3692679"/>
                  <a:gd name="connsiteY126" fmla="*/ 3425588 h 4046561"/>
                  <a:gd name="connsiteX127" fmla="*/ 3283246 w 3692679"/>
                  <a:gd name="connsiteY127" fmla="*/ 3459707 h 4046561"/>
                  <a:gd name="connsiteX128" fmla="*/ 3310541 w 3692679"/>
                  <a:gd name="connsiteY128" fmla="*/ 3500651 h 4046561"/>
                  <a:gd name="connsiteX129" fmla="*/ 3296894 w 3692679"/>
                  <a:gd name="connsiteY129" fmla="*/ 3521122 h 4046561"/>
                  <a:gd name="connsiteX130" fmla="*/ 3283246 w 3692679"/>
                  <a:gd name="connsiteY130" fmla="*/ 3562066 h 4046561"/>
                  <a:gd name="connsiteX131" fmla="*/ 3269598 w 3692679"/>
                  <a:gd name="connsiteY131" fmla="*/ 3582537 h 4046561"/>
                  <a:gd name="connsiteX132" fmla="*/ 3262774 w 3692679"/>
                  <a:gd name="connsiteY132" fmla="*/ 3603009 h 4046561"/>
                  <a:gd name="connsiteX133" fmla="*/ 3290070 w 3692679"/>
                  <a:gd name="connsiteY133" fmla="*/ 3650776 h 4046561"/>
                  <a:gd name="connsiteX134" fmla="*/ 3310541 w 3692679"/>
                  <a:gd name="connsiteY134" fmla="*/ 3664424 h 4046561"/>
                  <a:gd name="connsiteX135" fmla="*/ 3351485 w 3692679"/>
                  <a:gd name="connsiteY135" fmla="*/ 3691719 h 4046561"/>
                  <a:gd name="connsiteX136" fmla="*/ 3371956 w 3692679"/>
                  <a:gd name="connsiteY136" fmla="*/ 3705367 h 4046561"/>
                  <a:gd name="connsiteX137" fmla="*/ 3378780 w 3692679"/>
                  <a:gd name="connsiteY137" fmla="*/ 3725839 h 4046561"/>
                  <a:gd name="connsiteX138" fmla="*/ 3392428 w 3692679"/>
                  <a:gd name="connsiteY138" fmla="*/ 3746310 h 4046561"/>
                  <a:gd name="connsiteX139" fmla="*/ 3412900 w 3692679"/>
                  <a:gd name="connsiteY139" fmla="*/ 3814549 h 4046561"/>
                  <a:gd name="connsiteX140" fmla="*/ 3426547 w 3692679"/>
                  <a:gd name="connsiteY140" fmla="*/ 3903260 h 4046561"/>
                  <a:gd name="connsiteX141" fmla="*/ 3460667 w 3692679"/>
                  <a:gd name="connsiteY141" fmla="*/ 3937379 h 4046561"/>
                  <a:gd name="connsiteX142" fmla="*/ 3501610 w 3692679"/>
                  <a:gd name="connsiteY142" fmla="*/ 3978322 h 4046561"/>
                  <a:gd name="connsiteX143" fmla="*/ 3542553 w 3692679"/>
                  <a:gd name="connsiteY143" fmla="*/ 4012442 h 4046561"/>
                  <a:gd name="connsiteX144" fmla="*/ 3583497 w 3692679"/>
                  <a:gd name="connsiteY144" fmla="*/ 4046561 h 4046561"/>
                  <a:gd name="connsiteX145" fmla="*/ 3603968 w 3692679"/>
                  <a:gd name="connsiteY145" fmla="*/ 4005618 h 4046561"/>
                  <a:gd name="connsiteX146" fmla="*/ 3590321 w 3692679"/>
                  <a:gd name="connsiteY146" fmla="*/ 3957851 h 4046561"/>
                  <a:gd name="connsiteX147" fmla="*/ 3576673 w 3692679"/>
                  <a:gd name="connsiteY147" fmla="*/ 3910083 h 4046561"/>
                  <a:gd name="connsiteX148" fmla="*/ 3563025 w 3692679"/>
                  <a:gd name="connsiteY148" fmla="*/ 3889612 h 4046561"/>
                  <a:gd name="connsiteX149" fmla="*/ 3535730 w 3692679"/>
                  <a:gd name="connsiteY149" fmla="*/ 3828197 h 4046561"/>
                  <a:gd name="connsiteX150" fmla="*/ 3515258 w 3692679"/>
                  <a:gd name="connsiteY150" fmla="*/ 3780430 h 4046561"/>
                  <a:gd name="connsiteX151" fmla="*/ 3501610 w 3692679"/>
                  <a:gd name="connsiteY151" fmla="*/ 3759958 h 4046561"/>
                  <a:gd name="connsiteX152" fmla="*/ 3487962 w 3692679"/>
                  <a:gd name="connsiteY152" fmla="*/ 3719015 h 4046561"/>
                  <a:gd name="connsiteX153" fmla="*/ 3474315 w 3692679"/>
                  <a:gd name="connsiteY153" fmla="*/ 3678071 h 4046561"/>
                  <a:gd name="connsiteX154" fmla="*/ 3467491 w 3692679"/>
                  <a:gd name="connsiteY154" fmla="*/ 3650776 h 4046561"/>
                  <a:gd name="connsiteX155" fmla="*/ 3447019 w 3692679"/>
                  <a:gd name="connsiteY155" fmla="*/ 3589361 h 4046561"/>
                  <a:gd name="connsiteX156" fmla="*/ 3433371 w 3692679"/>
                  <a:gd name="connsiteY156" fmla="*/ 3541594 h 4046561"/>
                  <a:gd name="connsiteX157" fmla="*/ 3419724 w 3692679"/>
                  <a:gd name="connsiteY157" fmla="*/ 3411940 h 4046561"/>
                  <a:gd name="connsiteX158" fmla="*/ 3426547 w 3692679"/>
                  <a:gd name="connsiteY158" fmla="*/ 3309582 h 4046561"/>
                  <a:gd name="connsiteX159" fmla="*/ 3433371 w 3692679"/>
                  <a:gd name="connsiteY159" fmla="*/ 3282286 h 4046561"/>
                  <a:gd name="connsiteX160" fmla="*/ 3447019 w 3692679"/>
                  <a:gd name="connsiteY160" fmla="*/ 3241343 h 4046561"/>
                  <a:gd name="connsiteX161" fmla="*/ 3453843 w 3692679"/>
                  <a:gd name="connsiteY161" fmla="*/ 3220871 h 4046561"/>
                  <a:gd name="connsiteX162" fmla="*/ 3467491 w 3692679"/>
                  <a:gd name="connsiteY162" fmla="*/ 3200400 h 4046561"/>
                  <a:gd name="connsiteX163" fmla="*/ 3481138 w 3692679"/>
                  <a:gd name="connsiteY163" fmla="*/ 3159457 h 4046561"/>
                  <a:gd name="connsiteX164" fmla="*/ 3494786 w 3692679"/>
                  <a:gd name="connsiteY164" fmla="*/ 3138985 h 4046561"/>
                  <a:gd name="connsiteX165" fmla="*/ 3508434 w 3692679"/>
                  <a:gd name="connsiteY165" fmla="*/ 3098042 h 4046561"/>
                  <a:gd name="connsiteX166" fmla="*/ 3522082 w 3692679"/>
                  <a:gd name="connsiteY166" fmla="*/ 3057098 h 4046561"/>
                  <a:gd name="connsiteX167" fmla="*/ 3528906 w 3692679"/>
                  <a:gd name="connsiteY167" fmla="*/ 3036627 h 4046561"/>
                  <a:gd name="connsiteX168" fmla="*/ 3535730 w 3692679"/>
                  <a:gd name="connsiteY168" fmla="*/ 3009331 h 4046561"/>
                  <a:gd name="connsiteX169" fmla="*/ 3549377 w 3692679"/>
                  <a:gd name="connsiteY169" fmla="*/ 2968388 h 4046561"/>
                  <a:gd name="connsiteX170" fmla="*/ 3576673 w 3692679"/>
                  <a:gd name="connsiteY170" fmla="*/ 2886501 h 4046561"/>
                  <a:gd name="connsiteX171" fmla="*/ 3590321 w 3692679"/>
                  <a:gd name="connsiteY171" fmla="*/ 2838734 h 4046561"/>
                  <a:gd name="connsiteX172" fmla="*/ 3603968 w 3692679"/>
                  <a:gd name="connsiteY172" fmla="*/ 2797791 h 4046561"/>
                  <a:gd name="connsiteX173" fmla="*/ 3610792 w 3692679"/>
                  <a:gd name="connsiteY173" fmla="*/ 2770495 h 4046561"/>
                  <a:gd name="connsiteX174" fmla="*/ 3624440 w 3692679"/>
                  <a:gd name="connsiteY174" fmla="*/ 2729552 h 4046561"/>
                  <a:gd name="connsiteX175" fmla="*/ 3631264 w 3692679"/>
                  <a:gd name="connsiteY175" fmla="*/ 2681785 h 4046561"/>
                  <a:gd name="connsiteX176" fmla="*/ 3638088 w 3692679"/>
                  <a:gd name="connsiteY176" fmla="*/ 2654489 h 4046561"/>
                  <a:gd name="connsiteX177" fmla="*/ 3644912 w 3692679"/>
                  <a:gd name="connsiteY177" fmla="*/ 2593074 h 4046561"/>
                  <a:gd name="connsiteX178" fmla="*/ 3658559 w 3692679"/>
                  <a:gd name="connsiteY178" fmla="*/ 2483892 h 4046561"/>
                  <a:gd name="connsiteX179" fmla="*/ 3665383 w 3692679"/>
                  <a:gd name="connsiteY179" fmla="*/ 2333767 h 4046561"/>
                  <a:gd name="connsiteX180" fmla="*/ 3672207 w 3692679"/>
                  <a:gd name="connsiteY180" fmla="*/ 2272352 h 4046561"/>
                  <a:gd name="connsiteX181" fmla="*/ 3692679 w 3692679"/>
                  <a:gd name="connsiteY181" fmla="*/ 1924334 h 4046561"/>
                  <a:gd name="connsiteX182" fmla="*/ 3685855 w 3692679"/>
                  <a:gd name="connsiteY182" fmla="*/ 1828800 h 4046561"/>
                  <a:gd name="connsiteX183" fmla="*/ 3665383 w 3692679"/>
                  <a:gd name="connsiteY183" fmla="*/ 1760561 h 4046561"/>
                  <a:gd name="connsiteX184" fmla="*/ 3658559 w 3692679"/>
                  <a:gd name="connsiteY184" fmla="*/ 1726442 h 4046561"/>
                  <a:gd name="connsiteX185" fmla="*/ 3651735 w 3692679"/>
                  <a:gd name="connsiteY185" fmla="*/ 1705970 h 4046561"/>
                  <a:gd name="connsiteX186" fmla="*/ 3644912 w 3692679"/>
                  <a:gd name="connsiteY186" fmla="*/ 1726442 h 4046561"/>
                  <a:gd name="connsiteX187" fmla="*/ 3631264 w 3692679"/>
                  <a:gd name="connsiteY187" fmla="*/ 1746913 h 4046561"/>
                  <a:gd name="connsiteX188" fmla="*/ 3597144 w 3692679"/>
                  <a:gd name="connsiteY188" fmla="*/ 1801504 h 4046561"/>
                  <a:gd name="connsiteX189" fmla="*/ 3590321 w 3692679"/>
                  <a:gd name="connsiteY189" fmla="*/ 1821976 h 4046561"/>
                  <a:gd name="connsiteX190" fmla="*/ 3549377 w 3692679"/>
                  <a:gd name="connsiteY190" fmla="*/ 1842448 h 4046561"/>
                  <a:gd name="connsiteX191" fmla="*/ 3501610 w 3692679"/>
                  <a:gd name="connsiteY191" fmla="*/ 1862919 h 4046561"/>
                  <a:gd name="connsiteX192" fmla="*/ 3378780 w 3692679"/>
                  <a:gd name="connsiteY192" fmla="*/ 1835624 h 4046561"/>
                  <a:gd name="connsiteX193" fmla="*/ 3303856 w 3692679"/>
                  <a:gd name="connsiteY193" fmla="*/ 1822129 h 4046561"/>
                  <a:gd name="connsiteX194" fmla="*/ 3310679 w 3692679"/>
                  <a:gd name="connsiteY194" fmla="*/ 1603747 h 4046561"/>
                  <a:gd name="connsiteX195" fmla="*/ 3324329 w 3692679"/>
                  <a:gd name="connsiteY195" fmla="*/ 1562800 h 4046561"/>
                  <a:gd name="connsiteX196" fmla="*/ 3331013 w 3692679"/>
                  <a:gd name="connsiteY196" fmla="*/ 1460310 h 4046561"/>
                  <a:gd name="connsiteX197" fmla="*/ 3303718 w 3692679"/>
                  <a:gd name="connsiteY197" fmla="*/ 1398895 h 4046561"/>
                  <a:gd name="connsiteX198" fmla="*/ 3296894 w 3692679"/>
                  <a:gd name="connsiteY198" fmla="*/ 1378424 h 4046561"/>
                  <a:gd name="connsiteX199" fmla="*/ 3290070 w 3692679"/>
                  <a:gd name="connsiteY199" fmla="*/ 1357952 h 4046561"/>
                  <a:gd name="connsiteX200" fmla="*/ 3071706 w 3692679"/>
                  <a:gd name="connsiteY200" fmla="*/ 1330657 h 4046561"/>
                  <a:gd name="connsiteX201" fmla="*/ 2846518 w 3692679"/>
                  <a:gd name="connsiteY201" fmla="*/ 1337480 h 4046561"/>
                  <a:gd name="connsiteX202" fmla="*/ 2826046 w 3692679"/>
                  <a:gd name="connsiteY202" fmla="*/ 1351128 h 4046561"/>
                  <a:gd name="connsiteX203" fmla="*/ 2812398 w 3692679"/>
                  <a:gd name="connsiteY203" fmla="*/ 1392071 h 4046561"/>
                  <a:gd name="connsiteX204" fmla="*/ 2805574 w 3692679"/>
                  <a:gd name="connsiteY204" fmla="*/ 1419367 h 4046561"/>
                  <a:gd name="connsiteX205" fmla="*/ 2791927 w 3692679"/>
                  <a:gd name="connsiteY205" fmla="*/ 1473958 h 4046561"/>
                  <a:gd name="connsiteX206" fmla="*/ 2785103 w 3692679"/>
                  <a:gd name="connsiteY206" fmla="*/ 1521725 h 4046561"/>
                  <a:gd name="connsiteX207" fmla="*/ 2791927 w 3692679"/>
                  <a:gd name="connsiteY207" fmla="*/ 1705970 h 4046561"/>
                  <a:gd name="connsiteX208" fmla="*/ 2805574 w 3692679"/>
                  <a:gd name="connsiteY208" fmla="*/ 1808328 h 4046561"/>
                  <a:gd name="connsiteX209" fmla="*/ 2798750 w 3692679"/>
                  <a:gd name="connsiteY209" fmla="*/ 1835624 h 4046561"/>
                  <a:gd name="connsiteX210" fmla="*/ 2737335 w 3692679"/>
                  <a:gd name="connsiteY210" fmla="*/ 1828800 h 4046561"/>
                  <a:gd name="connsiteX211" fmla="*/ 2614506 w 3692679"/>
                  <a:gd name="connsiteY211" fmla="*/ 1821976 h 4046561"/>
                  <a:gd name="connsiteX212" fmla="*/ 2348374 w 3692679"/>
                  <a:gd name="connsiteY212" fmla="*/ 1808328 h 4046561"/>
                  <a:gd name="connsiteX213" fmla="*/ 2225638 w 3692679"/>
                  <a:gd name="connsiteY213" fmla="*/ 1815305 h 4046561"/>
                  <a:gd name="connsiteX214" fmla="*/ 2150573 w 3692679"/>
                  <a:gd name="connsiteY214" fmla="*/ 1815305 h 4046561"/>
                  <a:gd name="connsiteX215" fmla="*/ 1979968 w 3692679"/>
                  <a:gd name="connsiteY215" fmla="*/ 1808480 h 4046561"/>
                  <a:gd name="connsiteX216" fmla="*/ 1918470 w 3692679"/>
                  <a:gd name="connsiteY216" fmla="*/ 1753737 h 4046561"/>
                  <a:gd name="connsiteX217" fmla="*/ 1877527 w 3692679"/>
                  <a:gd name="connsiteY217" fmla="*/ 1692322 h 4046561"/>
                  <a:gd name="connsiteX218" fmla="*/ 1863879 w 3692679"/>
                  <a:gd name="connsiteY218" fmla="*/ 1671851 h 4046561"/>
                  <a:gd name="connsiteX219" fmla="*/ 1822935 w 3692679"/>
                  <a:gd name="connsiteY219" fmla="*/ 1630907 h 4046561"/>
                  <a:gd name="connsiteX220" fmla="*/ 1775168 w 3692679"/>
                  <a:gd name="connsiteY220" fmla="*/ 1576316 h 4046561"/>
                  <a:gd name="connsiteX221" fmla="*/ 1720577 w 3692679"/>
                  <a:gd name="connsiteY221" fmla="*/ 1514901 h 4046561"/>
                  <a:gd name="connsiteX222" fmla="*/ 1679634 w 3692679"/>
                  <a:gd name="connsiteY222" fmla="*/ 1487606 h 4046561"/>
                  <a:gd name="connsiteX223" fmla="*/ 1618219 w 3692679"/>
                  <a:gd name="connsiteY223" fmla="*/ 1439839 h 4046561"/>
                  <a:gd name="connsiteX224" fmla="*/ 1577276 w 3692679"/>
                  <a:gd name="connsiteY224" fmla="*/ 1398895 h 4046561"/>
                  <a:gd name="connsiteX225" fmla="*/ 1536333 w 3692679"/>
                  <a:gd name="connsiteY225" fmla="*/ 1371600 h 4046561"/>
                  <a:gd name="connsiteX226" fmla="*/ 1488565 w 3692679"/>
                  <a:gd name="connsiteY226" fmla="*/ 1310185 h 4046561"/>
                  <a:gd name="connsiteX227" fmla="*/ 1468094 w 3692679"/>
                  <a:gd name="connsiteY227" fmla="*/ 1289713 h 4046561"/>
                  <a:gd name="connsiteX228" fmla="*/ 1447622 w 3692679"/>
                  <a:gd name="connsiteY228" fmla="*/ 1282889 h 4046561"/>
                  <a:gd name="connsiteX229" fmla="*/ 1420327 w 3692679"/>
                  <a:gd name="connsiteY229" fmla="*/ 1248770 h 4046561"/>
                  <a:gd name="connsiteX230" fmla="*/ 1393031 w 3692679"/>
                  <a:gd name="connsiteY230" fmla="*/ 1214651 h 4046561"/>
                  <a:gd name="connsiteX231" fmla="*/ 1379383 w 3692679"/>
                  <a:gd name="connsiteY231" fmla="*/ 1194179 h 4046561"/>
                  <a:gd name="connsiteX232" fmla="*/ 1338440 w 3692679"/>
                  <a:gd name="connsiteY232" fmla="*/ 1153236 h 4046561"/>
                  <a:gd name="connsiteX233" fmla="*/ 1304321 w 3692679"/>
                  <a:gd name="connsiteY233" fmla="*/ 1125940 h 4046561"/>
                  <a:gd name="connsiteX234" fmla="*/ 1290673 w 3692679"/>
                  <a:gd name="connsiteY234" fmla="*/ 1098645 h 4046561"/>
                  <a:gd name="connsiteX235" fmla="*/ 1270201 w 3692679"/>
                  <a:gd name="connsiteY235" fmla="*/ 1084997 h 4046561"/>
                  <a:gd name="connsiteX236" fmla="*/ 1242906 w 3692679"/>
                  <a:gd name="connsiteY236" fmla="*/ 1064525 h 4046561"/>
                  <a:gd name="connsiteX237" fmla="*/ 1297551 w 3692679"/>
                  <a:gd name="connsiteY237" fmla="*/ 873530 h 4046561"/>
                  <a:gd name="connsiteX238" fmla="*/ 1345320 w 3692679"/>
                  <a:gd name="connsiteY238" fmla="*/ 743866 h 4046561"/>
                  <a:gd name="connsiteX239" fmla="*/ 1331672 w 3692679"/>
                  <a:gd name="connsiteY239" fmla="*/ 696095 h 4046561"/>
                  <a:gd name="connsiteX240" fmla="*/ 1249782 w 3692679"/>
                  <a:gd name="connsiteY240" fmla="*/ 696095 h 4046561"/>
                  <a:gd name="connsiteX241" fmla="*/ 1113344 w 3692679"/>
                  <a:gd name="connsiteY241" fmla="*/ 621082 h 4046561"/>
                  <a:gd name="connsiteX242" fmla="*/ 949519 w 3692679"/>
                  <a:gd name="connsiteY242" fmla="*/ 545956 h 4046561"/>
                  <a:gd name="connsiteX243" fmla="*/ 846197 w 3692679"/>
                  <a:gd name="connsiteY243" fmla="*/ 484536 h 4046561"/>
                  <a:gd name="connsiteX244" fmla="*/ 772090 w 3692679"/>
                  <a:gd name="connsiteY244" fmla="*/ 450415 h 4046561"/>
                  <a:gd name="connsiteX245" fmla="*/ 717496 w 3692679"/>
                  <a:gd name="connsiteY245" fmla="*/ 429940 h 4046561"/>
                  <a:gd name="connsiteX246" fmla="*/ 662904 w 3692679"/>
                  <a:gd name="connsiteY246" fmla="*/ 388994 h 4046561"/>
                  <a:gd name="connsiteX247" fmla="*/ 642430 w 3692679"/>
                  <a:gd name="connsiteY247" fmla="*/ 375345 h 4046561"/>
                  <a:gd name="connsiteX248" fmla="*/ 574189 w 3692679"/>
                  <a:gd name="connsiteY248" fmla="*/ 368521 h 4046561"/>
                  <a:gd name="connsiteX249" fmla="*/ 560564 w 3692679"/>
                  <a:gd name="connsiteY249" fmla="*/ 354900 h 4046561"/>
                  <a:gd name="connsiteX250" fmla="*/ 669728 w 3692679"/>
                  <a:gd name="connsiteY250" fmla="*/ 163787 h 4046561"/>
                  <a:gd name="connsiteX251" fmla="*/ 642457 w 3692679"/>
                  <a:gd name="connsiteY251" fmla="*/ 109204 h 4046561"/>
                  <a:gd name="connsiteX252" fmla="*/ 581060 w 3692679"/>
                  <a:gd name="connsiteY252" fmla="*/ 68261 h 4046561"/>
                  <a:gd name="connsiteX253" fmla="*/ 512772 w 3692679"/>
                  <a:gd name="connsiteY253" fmla="*/ 34122 h 4046561"/>
                  <a:gd name="connsiteX254" fmla="*/ 451335 w 3692679"/>
                  <a:gd name="connsiteY254" fmla="*/ 27295 h 4046561"/>
                  <a:gd name="connsiteX255" fmla="*/ 444512 w 3692679"/>
                  <a:gd name="connsiteY255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280135 w 3692679"/>
                  <a:gd name="connsiteY90" fmla="*/ 2702257 h 4046561"/>
                  <a:gd name="connsiteX91" fmla="*/ 2321079 w 3692679"/>
                  <a:gd name="connsiteY91" fmla="*/ 2715904 h 4046561"/>
                  <a:gd name="connsiteX92" fmla="*/ 2362022 w 3692679"/>
                  <a:gd name="connsiteY92" fmla="*/ 2729552 h 4046561"/>
                  <a:gd name="connsiteX93" fmla="*/ 2382494 w 3692679"/>
                  <a:gd name="connsiteY93" fmla="*/ 2736376 h 4046561"/>
                  <a:gd name="connsiteX94" fmla="*/ 2464380 w 3692679"/>
                  <a:gd name="connsiteY94" fmla="*/ 2784143 h 4046561"/>
                  <a:gd name="connsiteX95" fmla="*/ 2525795 w 3692679"/>
                  <a:gd name="connsiteY95" fmla="*/ 2825086 h 4046561"/>
                  <a:gd name="connsiteX96" fmla="*/ 2546267 w 3692679"/>
                  <a:gd name="connsiteY96" fmla="*/ 2838734 h 4046561"/>
                  <a:gd name="connsiteX97" fmla="*/ 2573562 w 3692679"/>
                  <a:gd name="connsiteY97" fmla="*/ 2852382 h 4046561"/>
                  <a:gd name="connsiteX98" fmla="*/ 2614506 w 3692679"/>
                  <a:gd name="connsiteY98" fmla="*/ 2879677 h 4046561"/>
                  <a:gd name="connsiteX99" fmla="*/ 2634977 w 3692679"/>
                  <a:gd name="connsiteY99" fmla="*/ 2900149 h 4046561"/>
                  <a:gd name="connsiteX100" fmla="*/ 2689680 w 3692679"/>
                  <a:gd name="connsiteY100" fmla="*/ 2982287 h 4046561"/>
                  <a:gd name="connsiteX101" fmla="*/ 2696392 w 3692679"/>
                  <a:gd name="connsiteY101" fmla="*/ 2995683 h 4046561"/>
                  <a:gd name="connsiteX102" fmla="*/ 2703216 w 3692679"/>
                  <a:gd name="connsiteY102" fmla="*/ 3016155 h 4046561"/>
                  <a:gd name="connsiteX103" fmla="*/ 2723688 w 3692679"/>
                  <a:gd name="connsiteY103" fmla="*/ 3057098 h 4046561"/>
                  <a:gd name="connsiteX104" fmla="*/ 2716864 w 3692679"/>
                  <a:gd name="connsiteY104" fmla="*/ 3118513 h 4046561"/>
                  <a:gd name="connsiteX105" fmla="*/ 2655560 w 3692679"/>
                  <a:gd name="connsiteY105" fmla="*/ 3193845 h 4046561"/>
                  <a:gd name="connsiteX106" fmla="*/ 2621439 w 3692679"/>
                  <a:gd name="connsiteY106" fmla="*/ 3248441 h 4046561"/>
                  <a:gd name="connsiteX107" fmla="*/ 2594034 w 3692679"/>
                  <a:gd name="connsiteY107" fmla="*/ 3323230 h 4046561"/>
                  <a:gd name="connsiteX108" fmla="*/ 2634977 w 3692679"/>
                  <a:gd name="connsiteY108" fmla="*/ 3357349 h 4046561"/>
                  <a:gd name="connsiteX109" fmla="*/ 2655449 w 3692679"/>
                  <a:gd name="connsiteY109" fmla="*/ 3364173 h 4046561"/>
                  <a:gd name="connsiteX110" fmla="*/ 2675921 w 3692679"/>
                  <a:gd name="connsiteY110" fmla="*/ 3377821 h 4046561"/>
                  <a:gd name="connsiteX111" fmla="*/ 2696392 w 3692679"/>
                  <a:gd name="connsiteY111" fmla="*/ 3384645 h 4046561"/>
                  <a:gd name="connsiteX112" fmla="*/ 2757807 w 3692679"/>
                  <a:gd name="connsiteY112" fmla="*/ 3418764 h 4046561"/>
                  <a:gd name="connsiteX113" fmla="*/ 2778279 w 3692679"/>
                  <a:gd name="connsiteY113" fmla="*/ 3432412 h 4046561"/>
                  <a:gd name="connsiteX114" fmla="*/ 2826164 w 3692679"/>
                  <a:gd name="connsiteY114" fmla="*/ 3473648 h 4046561"/>
                  <a:gd name="connsiteX115" fmla="*/ 2880757 w 3692679"/>
                  <a:gd name="connsiteY115" fmla="*/ 3507771 h 4046561"/>
                  <a:gd name="connsiteX116" fmla="*/ 2921580 w 3692679"/>
                  <a:gd name="connsiteY116" fmla="*/ 3500651 h 4046561"/>
                  <a:gd name="connsiteX117" fmla="*/ 2989944 w 3692679"/>
                  <a:gd name="connsiteY117" fmla="*/ 3439525 h 4046561"/>
                  <a:gd name="connsiteX118" fmla="*/ 3092177 w 3692679"/>
                  <a:gd name="connsiteY118" fmla="*/ 3370997 h 4046561"/>
                  <a:gd name="connsiteX119" fmla="*/ 3105825 w 3692679"/>
                  <a:gd name="connsiteY119" fmla="*/ 3350525 h 4046561"/>
                  <a:gd name="connsiteX120" fmla="*/ 3119473 w 3692679"/>
                  <a:gd name="connsiteY120" fmla="*/ 3370997 h 4046561"/>
                  <a:gd name="connsiteX121" fmla="*/ 3126297 w 3692679"/>
                  <a:gd name="connsiteY121" fmla="*/ 3391468 h 4046561"/>
                  <a:gd name="connsiteX122" fmla="*/ 3167240 w 3692679"/>
                  <a:gd name="connsiteY122" fmla="*/ 3418764 h 4046561"/>
                  <a:gd name="connsiteX123" fmla="*/ 3187712 w 3692679"/>
                  <a:gd name="connsiteY123" fmla="*/ 3432412 h 4046561"/>
                  <a:gd name="connsiteX124" fmla="*/ 3228655 w 3692679"/>
                  <a:gd name="connsiteY124" fmla="*/ 3405116 h 4046561"/>
                  <a:gd name="connsiteX125" fmla="*/ 3242303 w 3692679"/>
                  <a:gd name="connsiteY125" fmla="*/ 3425588 h 4046561"/>
                  <a:gd name="connsiteX126" fmla="*/ 3283246 w 3692679"/>
                  <a:gd name="connsiteY126" fmla="*/ 3459707 h 4046561"/>
                  <a:gd name="connsiteX127" fmla="*/ 3310541 w 3692679"/>
                  <a:gd name="connsiteY127" fmla="*/ 3500651 h 4046561"/>
                  <a:gd name="connsiteX128" fmla="*/ 3296894 w 3692679"/>
                  <a:gd name="connsiteY128" fmla="*/ 3521122 h 4046561"/>
                  <a:gd name="connsiteX129" fmla="*/ 3283246 w 3692679"/>
                  <a:gd name="connsiteY129" fmla="*/ 3562066 h 4046561"/>
                  <a:gd name="connsiteX130" fmla="*/ 3269598 w 3692679"/>
                  <a:gd name="connsiteY130" fmla="*/ 3582537 h 4046561"/>
                  <a:gd name="connsiteX131" fmla="*/ 3262774 w 3692679"/>
                  <a:gd name="connsiteY131" fmla="*/ 3603009 h 4046561"/>
                  <a:gd name="connsiteX132" fmla="*/ 3290070 w 3692679"/>
                  <a:gd name="connsiteY132" fmla="*/ 3650776 h 4046561"/>
                  <a:gd name="connsiteX133" fmla="*/ 3310541 w 3692679"/>
                  <a:gd name="connsiteY133" fmla="*/ 3664424 h 4046561"/>
                  <a:gd name="connsiteX134" fmla="*/ 3351485 w 3692679"/>
                  <a:gd name="connsiteY134" fmla="*/ 3691719 h 4046561"/>
                  <a:gd name="connsiteX135" fmla="*/ 3371956 w 3692679"/>
                  <a:gd name="connsiteY135" fmla="*/ 3705367 h 4046561"/>
                  <a:gd name="connsiteX136" fmla="*/ 3378780 w 3692679"/>
                  <a:gd name="connsiteY136" fmla="*/ 3725839 h 4046561"/>
                  <a:gd name="connsiteX137" fmla="*/ 3392428 w 3692679"/>
                  <a:gd name="connsiteY137" fmla="*/ 3746310 h 4046561"/>
                  <a:gd name="connsiteX138" fmla="*/ 3412900 w 3692679"/>
                  <a:gd name="connsiteY138" fmla="*/ 3814549 h 4046561"/>
                  <a:gd name="connsiteX139" fmla="*/ 3426547 w 3692679"/>
                  <a:gd name="connsiteY139" fmla="*/ 3903260 h 4046561"/>
                  <a:gd name="connsiteX140" fmla="*/ 3460667 w 3692679"/>
                  <a:gd name="connsiteY140" fmla="*/ 3937379 h 4046561"/>
                  <a:gd name="connsiteX141" fmla="*/ 3501610 w 3692679"/>
                  <a:gd name="connsiteY141" fmla="*/ 3978322 h 4046561"/>
                  <a:gd name="connsiteX142" fmla="*/ 3542553 w 3692679"/>
                  <a:gd name="connsiteY142" fmla="*/ 4012442 h 4046561"/>
                  <a:gd name="connsiteX143" fmla="*/ 3583497 w 3692679"/>
                  <a:gd name="connsiteY143" fmla="*/ 4046561 h 4046561"/>
                  <a:gd name="connsiteX144" fmla="*/ 3603968 w 3692679"/>
                  <a:gd name="connsiteY144" fmla="*/ 4005618 h 4046561"/>
                  <a:gd name="connsiteX145" fmla="*/ 3590321 w 3692679"/>
                  <a:gd name="connsiteY145" fmla="*/ 3957851 h 4046561"/>
                  <a:gd name="connsiteX146" fmla="*/ 3576673 w 3692679"/>
                  <a:gd name="connsiteY146" fmla="*/ 3910083 h 4046561"/>
                  <a:gd name="connsiteX147" fmla="*/ 3563025 w 3692679"/>
                  <a:gd name="connsiteY147" fmla="*/ 3889612 h 4046561"/>
                  <a:gd name="connsiteX148" fmla="*/ 3535730 w 3692679"/>
                  <a:gd name="connsiteY148" fmla="*/ 3828197 h 4046561"/>
                  <a:gd name="connsiteX149" fmla="*/ 3515258 w 3692679"/>
                  <a:gd name="connsiteY149" fmla="*/ 3780430 h 4046561"/>
                  <a:gd name="connsiteX150" fmla="*/ 3501610 w 3692679"/>
                  <a:gd name="connsiteY150" fmla="*/ 3759958 h 4046561"/>
                  <a:gd name="connsiteX151" fmla="*/ 3487962 w 3692679"/>
                  <a:gd name="connsiteY151" fmla="*/ 3719015 h 4046561"/>
                  <a:gd name="connsiteX152" fmla="*/ 3474315 w 3692679"/>
                  <a:gd name="connsiteY152" fmla="*/ 3678071 h 4046561"/>
                  <a:gd name="connsiteX153" fmla="*/ 3467491 w 3692679"/>
                  <a:gd name="connsiteY153" fmla="*/ 3650776 h 4046561"/>
                  <a:gd name="connsiteX154" fmla="*/ 3447019 w 3692679"/>
                  <a:gd name="connsiteY154" fmla="*/ 3589361 h 4046561"/>
                  <a:gd name="connsiteX155" fmla="*/ 3433371 w 3692679"/>
                  <a:gd name="connsiteY155" fmla="*/ 3541594 h 4046561"/>
                  <a:gd name="connsiteX156" fmla="*/ 3419724 w 3692679"/>
                  <a:gd name="connsiteY156" fmla="*/ 3411940 h 4046561"/>
                  <a:gd name="connsiteX157" fmla="*/ 3426547 w 3692679"/>
                  <a:gd name="connsiteY157" fmla="*/ 3309582 h 4046561"/>
                  <a:gd name="connsiteX158" fmla="*/ 3433371 w 3692679"/>
                  <a:gd name="connsiteY158" fmla="*/ 3282286 h 4046561"/>
                  <a:gd name="connsiteX159" fmla="*/ 3447019 w 3692679"/>
                  <a:gd name="connsiteY159" fmla="*/ 3241343 h 4046561"/>
                  <a:gd name="connsiteX160" fmla="*/ 3453843 w 3692679"/>
                  <a:gd name="connsiteY160" fmla="*/ 3220871 h 4046561"/>
                  <a:gd name="connsiteX161" fmla="*/ 3467491 w 3692679"/>
                  <a:gd name="connsiteY161" fmla="*/ 3200400 h 4046561"/>
                  <a:gd name="connsiteX162" fmla="*/ 3481138 w 3692679"/>
                  <a:gd name="connsiteY162" fmla="*/ 3159457 h 4046561"/>
                  <a:gd name="connsiteX163" fmla="*/ 3494786 w 3692679"/>
                  <a:gd name="connsiteY163" fmla="*/ 3138985 h 4046561"/>
                  <a:gd name="connsiteX164" fmla="*/ 3508434 w 3692679"/>
                  <a:gd name="connsiteY164" fmla="*/ 3098042 h 4046561"/>
                  <a:gd name="connsiteX165" fmla="*/ 3522082 w 3692679"/>
                  <a:gd name="connsiteY165" fmla="*/ 3057098 h 4046561"/>
                  <a:gd name="connsiteX166" fmla="*/ 3528906 w 3692679"/>
                  <a:gd name="connsiteY166" fmla="*/ 3036627 h 4046561"/>
                  <a:gd name="connsiteX167" fmla="*/ 3535730 w 3692679"/>
                  <a:gd name="connsiteY167" fmla="*/ 3009331 h 4046561"/>
                  <a:gd name="connsiteX168" fmla="*/ 3549377 w 3692679"/>
                  <a:gd name="connsiteY168" fmla="*/ 2968388 h 4046561"/>
                  <a:gd name="connsiteX169" fmla="*/ 3576673 w 3692679"/>
                  <a:gd name="connsiteY169" fmla="*/ 2886501 h 4046561"/>
                  <a:gd name="connsiteX170" fmla="*/ 3590321 w 3692679"/>
                  <a:gd name="connsiteY170" fmla="*/ 2838734 h 4046561"/>
                  <a:gd name="connsiteX171" fmla="*/ 3603968 w 3692679"/>
                  <a:gd name="connsiteY171" fmla="*/ 2797791 h 4046561"/>
                  <a:gd name="connsiteX172" fmla="*/ 3610792 w 3692679"/>
                  <a:gd name="connsiteY172" fmla="*/ 2770495 h 4046561"/>
                  <a:gd name="connsiteX173" fmla="*/ 3624440 w 3692679"/>
                  <a:gd name="connsiteY173" fmla="*/ 2729552 h 4046561"/>
                  <a:gd name="connsiteX174" fmla="*/ 3631264 w 3692679"/>
                  <a:gd name="connsiteY174" fmla="*/ 2681785 h 4046561"/>
                  <a:gd name="connsiteX175" fmla="*/ 3638088 w 3692679"/>
                  <a:gd name="connsiteY175" fmla="*/ 2654489 h 4046561"/>
                  <a:gd name="connsiteX176" fmla="*/ 3644912 w 3692679"/>
                  <a:gd name="connsiteY176" fmla="*/ 2593074 h 4046561"/>
                  <a:gd name="connsiteX177" fmla="*/ 3658559 w 3692679"/>
                  <a:gd name="connsiteY177" fmla="*/ 2483892 h 4046561"/>
                  <a:gd name="connsiteX178" fmla="*/ 3665383 w 3692679"/>
                  <a:gd name="connsiteY178" fmla="*/ 2333767 h 4046561"/>
                  <a:gd name="connsiteX179" fmla="*/ 3672207 w 3692679"/>
                  <a:gd name="connsiteY179" fmla="*/ 2272352 h 4046561"/>
                  <a:gd name="connsiteX180" fmla="*/ 3692679 w 3692679"/>
                  <a:gd name="connsiteY180" fmla="*/ 1924334 h 4046561"/>
                  <a:gd name="connsiteX181" fmla="*/ 3685855 w 3692679"/>
                  <a:gd name="connsiteY181" fmla="*/ 1828800 h 4046561"/>
                  <a:gd name="connsiteX182" fmla="*/ 3665383 w 3692679"/>
                  <a:gd name="connsiteY182" fmla="*/ 1760561 h 4046561"/>
                  <a:gd name="connsiteX183" fmla="*/ 3658559 w 3692679"/>
                  <a:gd name="connsiteY183" fmla="*/ 1726442 h 4046561"/>
                  <a:gd name="connsiteX184" fmla="*/ 3651735 w 3692679"/>
                  <a:gd name="connsiteY184" fmla="*/ 1705970 h 4046561"/>
                  <a:gd name="connsiteX185" fmla="*/ 3644912 w 3692679"/>
                  <a:gd name="connsiteY185" fmla="*/ 1726442 h 4046561"/>
                  <a:gd name="connsiteX186" fmla="*/ 3631264 w 3692679"/>
                  <a:gd name="connsiteY186" fmla="*/ 1746913 h 4046561"/>
                  <a:gd name="connsiteX187" fmla="*/ 3597144 w 3692679"/>
                  <a:gd name="connsiteY187" fmla="*/ 1801504 h 4046561"/>
                  <a:gd name="connsiteX188" fmla="*/ 3590321 w 3692679"/>
                  <a:gd name="connsiteY188" fmla="*/ 1821976 h 4046561"/>
                  <a:gd name="connsiteX189" fmla="*/ 3549377 w 3692679"/>
                  <a:gd name="connsiteY189" fmla="*/ 1842448 h 4046561"/>
                  <a:gd name="connsiteX190" fmla="*/ 3501610 w 3692679"/>
                  <a:gd name="connsiteY190" fmla="*/ 1862919 h 4046561"/>
                  <a:gd name="connsiteX191" fmla="*/ 3378780 w 3692679"/>
                  <a:gd name="connsiteY191" fmla="*/ 1835624 h 4046561"/>
                  <a:gd name="connsiteX192" fmla="*/ 3303856 w 3692679"/>
                  <a:gd name="connsiteY192" fmla="*/ 1822129 h 4046561"/>
                  <a:gd name="connsiteX193" fmla="*/ 3310679 w 3692679"/>
                  <a:gd name="connsiteY193" fmla="*/ 1603747 h 4046561"/>
                  <a:gd name="connsiteX194" fmla="*/ 3324329 w 3692679"/>
                  <a:gd name="connsiteY194" fmla="*/ 1562800 h 4046561"/>
                  <a:gd name="connsiteX195" fmla="*/ 3331013 w 3692679"/>
                  <a:gd name="connsiteY195" fmla="*/ 1460310 h 4046561"/>
                  <a:gd name="connsiteX196" fmla="*/ 3303718 w 3692679"/>
                  <a:gd name="connsiteY196" fmla="*/ 1398895 h 4046561"/>
                  <a:gd name="connsiteX197" fmla="*/ 3296894 w 3692679"/>
                  <a:gd name="connsiteY197" fmla="*/ 1378424 h 4046561"/>
                  <a:gd name="connsiteX198" fmla="*/ 3290070 w 3692679"/>
                  <a:gd name="connsiteY198" fmla="*/ 1357952 h 4046561"/>
                  <a:gd name="connsiteX199" fmla="*/ 3071706 w 3692679"/>
                  <a:gd name="connsiteY199" fmla="*/ 1330657 h 4046561"/>
                  <a:gd name="connsiteX200" fmla="*/ 2846518 w 3692679"/>
                  <a:gd name="connsiteY200" fmla="*/ 1337480 h 4046561"/>
                  <a:gd name="connsiteX201" fmla="*/ 2826046 w 3692679"/>
                  <a:gd name="connsiteY201" fmla="*/ 1351128 h 4046561"/>
                  <a:gd name="connsiteX202" fmla="*/ 2812398 w 3692679"/>
                  <a:gd name="connsiteY202" fmla="*/ 1392071 h 4046561"/>
                  <a:gd name="connsiteX203" fmla="*/ 2805574 w 3692679"/>
                  <a:gd name="connsiteY203" fmla="*/ 1419367 h 4046561"/>
                  <a:gd name="connsiteX204" fmla="*/ 2791927 w 3692679"/>
                  <a:gd name="connsiteY204" fmla="*/ 1473958 h 4046561"/>
                  <a:gd name="connsiteX205" fmla="*/ 2785103 w 3692679"/>
                  <a:gd name="connsiteY205" fmla="*/ 1521725 h 4046561"/>
                  <a:gd name="connsiteX206" fmla="*/ 2791927 w 3692679"/>
                  <a:gd name="connsiteY206" fmla="*/ 1705970 h 4046561"/>
                  <a:gd name="connsiteX207" fmla="*/ 2805574 w 3692679"/>
                  <a:gd name="connsiteY207" fmla="*/ 1808328 h 4046561"/>
                  <a:gd name="connsiteX208" fmla="*/ 2798750 w 3692679"/>
                  <a:gd name="connsiteY208" fmla="*/ 1835624 h 4046561"/>
                  <a:gd name="connsiteX209" fmla="*/ 2737335 w 3692679"/>
                  <a:gd name="connsiteY209" fmla="*/ 1828800 h 4046561"/>
                  <a:gd name="connsiteX210" fmla="*/ 2614506 w 3692679"/>
                  <a:gd name="connsiteY210" fmla="*/ 1821976 h 4046561"/>
                  <a:gd name="connsiteX211" fmla="*/ 2348374 w 3692679"/>
                  <a:gd name="connsiteY211" fmla="*/ 1808328 h 4046561"/>
                  <a:gd name="connsiteX212" fmla="*/ 2225638 w 3692679"/>
                  <a:gd name="connsiteY212" fmla="*/ 1815305 h 4046561"/>
                  <a:gd name="connsiteX213" fmla="*/ 2150573 w 3692679"/>
                  <a:gd name="connsiteY213" fmla="*/ 1815305 h 4046561"/>
                  <a:gd name="connsiteX214" fmla="*/ 1979968 w 3692679"/>
                  <a:gd name="connsiteY214" fmla="*/ 1808480 h 4046561"/>
                  <a:gd name="connsiteX215" fmla="*/ 1918470 w 3692679"/>
                  <a:gd name="connsiteY215" fmla="*/ 1753737 h 4046561"/>
                  <a:gd name="connsiteX216" fmla="*/ 1877527 w 3692679"/>
                  <a:gd name="connsiteY216" fmla="*/ 1692322 h 4046561"/>
                  <a:gd name="connsiteX217" fmla="*/ 1863879 w 3692679"/>
                  <a:gd name="connsiteY217" fmla="*/ 1671851 h 4046561"/>
                  <a:gd name="connsiteX218" fmla="*/ 1822935 w 3692679"/>
                  <a:gd name="connsiteY218" fmla="*/ 1630907 h 4046561"/>
                  <a:gd name="connsiteX219" fmla="*/ 1775168 w 3692679"/>
                  <a:gd name="connsiteY219" fmla="*/ 1576316 h 4046561"/>
                  <a:gd name="connsiteX220" fmla="*/ 1720577 w 3692679"/>
                  <a:gd name="connsiteY220" fmla="*/ 1514901 h 4046561"/>
                  <a:gd name="connsiteX221" fmla="*/ 1679634 w 3692679"/>
                  <a:gd name="connsiteY221" fmla="*/ 1487606 h 4046561"/>
                  <a:gd name="connsiteX222" fmla="*/ 1618219 w 3692679"/>
                  <a:gd name="connsiteY222" fmla="*/ 1439839 h 4046561"/>
                  <a:gd name="connsiteX223" fmla="*/ 1577276 w 3692679"/>
                  <a:gd name="connsiteY223" fmla="*/ 1398895 h 4046561"/>
                  <a:gd name="connsiteX224" fmla="*/ 1536333 w 3692679"/>
                  <a:gd name="connsiteY224" fmla="*/ 1371600 h 4046561"/>
                  <a:gd name="connsiteX225" fmla="*/ 1488565 w 3692679"/>
                  <a:gd name="connsiteY225" fmla="*/ 1310185 h 4046561"/>
                  <a:gd name="connsiteX226" fmla="*/ 1468094 w 3692679"/>
                  <a:gd name="connsiteY226" fmla="*/ 1289713 h 4046561"/>
                  <a:gd name="connsiteX227" fmla="*/ 1447622 w 3692679"/>
                  <a:gd name="connsiteY227" fmla="*/ 1282889 h 4046561"/>
                  <a:gd name="connsiteX228" fmla="*/ 1420327 w 3692679"/>
                  <a:gd name="connsiteY228" fmla="*/ 1248770 h 4046561"/>
                  <a:gd name="connsiteX229" fmla="*/ 1393031 w 3692679"/>
                  <a:gd name="connsiteY229" fmla="*/ 1214651 h 4046561"/>
                  <a:gd name="connsiteX230" fmla="*/ 1379383 w 3692679"/>
                  <a:gd name="connsiteY230" fmla="*/ 1194179 h 4046561"/>
                  <a:gd name="connsiteX231" fmla="*/ 1338440 w 3692679"/>
                  <a:gd name="connsiteY231" fmla="*/ 1153236 h 4046561"/>
                  <a:gd name="connsiteX232" fmla="*/ 1304321 w 3692679"/>
                  <a:gd name="connsiteY232" fmla="*/ 1125940 h 4046561"/>
                  <a:gd name="connsiteX233" fmla="*/ 1290673 w 3692679"/>
                  <a:gd name="connsiteY233" fmla="*/ 1098645 h 4046561"/>
                  <a:gd name="connsiteX234" fmla="*/ 1270201 w 3692679"/>
                  <a:gd name="connsiteY234" fmla="*/ 1084997 h 4046561"/>
                  <a:gd name="connsiteX235" fmla="*/ 1242906 w 3692679"/>
                  <a:gd name="connsiteY235" fmla="*/ 1064525 h 4046561"/>
                  <a:gd name="connsiteX236" fmla="*/ 1297551 w 3692679"/>
                  <a:gd name="connsiteY236" fmla="*/ 873530 h 4046561"/>
                  <a:gd name="connsiteX237" fmla="*/ 1345320 w 3692679"/>
                  <a:gd name="connsiteY237" fmla="*/ 743866 h 4046561"/>
                  <a:gd name="connsiteX238" fmla="*/ 1331672 w 3692679"/>
                  <a:gd name="connsiteY238" fmla="*/ 696095 h 4046561"/>
                  <a:gd name="connsiteX239" fmla="*/ 1249782 w 3692679"/>
                  <a:gd name="connsiteY239" fmla="*/ 696095 h 4046561"/>
                  <a:gd name="connsiteX240" fmla="*/ 1113344 w 3692679"/>
                  <a:gd name="connsiteY240" fmla="*/ 621082 h 4046561"/>
                  <a:gd name="connsiteX241" fmla="*/ 949519 w 3692679"/>
                  <a:gd name="connsiteY241" fmla="*/ 545956 h 4046561"/>
                  <a:gd name="connsiteX242" fmla="*/ 846197 w 3692679"/>
                  <a:gd name="connsiteY242" fmla="*/ 484536 h 4046561"/>
                  <a:gd name="connsiteX243" fmla="*/ 772090 w 3692679"/>
                  <a:gd name="connsiteY243" fmla="*/ 450415 h 4046561"/>
                  <a:gd name="connsiteX244" fmla="*/ 717496 w 3692679"/>
                  <a:gd name="connsiteY244" fmla="*/ 429940 h 4046561"/>
                  <a:gd name="connsiteX245" fmla="*/ 662904 w 3692679"/>
                  <a:gd name="connsiteY245" fmla="*/ 388994 h 4046561"/>
                  <a:gd name="connsiteX246" fmla="*/ 642430 w 3692679"/>
                  <a:gd name="connsiteY246" fmla="*/ 375345 h 4046561"/>
                  <a:gd name="connsiteX247" fmla="*/ 574189 w 3692679"/>
                  <a:gd name="connsiteY247" fmla="*/ 368521 h 4046561"/>
                  <a:gd name="connsiteX248" fmla="*/ 560564 w 3692679"/>
                  <a:gd name="connsiteY248" fmla="*/ 354900 h 4046561"/>
                  <a:gd name="connsiteX249" fmla="*/ 669728 w 3692679"/>
                  <a:gd name="connsiteY249" fmla="*/ 163787 h 4046561"/>
                  <a:gd name="connsiteX250" fmla="*/ 642457 w 3692679"/>
                  <a:gd name="connsiteY250" fmla="*/ 109204 h 4046561"/>
                  <a:gd name="connsiteX251" fmla="*/ 581060 w 3692679"/>
                  <a:gd name="connsiteY251" fmla="*/ 68261 h 4046561"/>
                  <a:gd name="connsiteX252" fmla="*/ 512772 w 3692679"/>
                  <a:gd name="connsiteY252" fmla="*/ 34122 h 4046561"/>
                  <a:gd name="connsiteX253" fmla="*/ 451335 w 3692679"/>
                  <a:gd name="connsiteY253" fmla="*/ 27295 h 4046561"/>
                  <a:gd name="connsiteX254" fmla="*/ 444512 w 3692679"/>
                  <a:gd name="connsiteY254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280135 w 3692679"/>
                  <a:gd name="connsiteY90" fmla="*/ 2702257 h 4046561"/>
                  <a:gd name="connsiteX91" fmla="*/ 2321079 w 3692679"/>
                  <a:gd name="connsiteY91" fmla="*/ 2715904 h 4046561"/>
                  <a:gd name="connsiteX92" fmla="*/ 2362022 w 3692679"/>
                  <a:gd name="connsiteY92" fmla="*/ 2729552 h 4046561"/>
                  <a:gd name="connsiteX93" fmla="*/ 2382494 w 3692679"/>
                  <a:gd name="connsiteY93" fmla="*/ 2736376 h 4046561"/>
                  <a:gd name="connsiteX94" fmla="*/ 2464380 w 3692679"/>
                  <a:gd name="connsiteY94" fmla="*/ 2784143 h 4046561"/>
                  <a:gd name="connsiteX95" fmla="*/ 2525795 w 3692679"/>
                  <a:gd name="connsiteY95" fmla="*/ 2825086 h 4046561"/>
                  <a:gd name="connsiteX96" fmla="*/ 2546267 w 3692679"/>
                  <a:gd name="connsiteY96" fmla="*/ 2838734 h 4046561"/>
                  <a:gd name="connsiteX97" fmla="*/ 2614506 w 3692679"/>
                  <a:gd name="connsiteY97" fmla="*/ 2879677 h 4046561"/>
                  <a:gd name="connsiteX98" fmla="*/ 2634977 w 3692679"/>
                  <a:gd name="connsiteY98" fmla="*/ 2900149 h 4046561"/>
                  <a:gd name="connsiteX99" fmla="*/ 2689680 w 3692679"/>
                  <a:gd name="connsiteY99" fmla="*/ 2982287 h 4046561"/>
                  <a:gd name="connsiteX100" fmla="*/ 2696392 w 3692679"/>
                  <a:gd name="connsiteY100" fmla="*/ 2995683 h 4046561"/>
                  <a:gd name="connsiteX101" fmla="*/ 2703216 w 3692679"/>
                  <a:gd name="connsiteY101" fmla="*/ 3016155 h 4046561"/>
                  <a:gd name="connsiteX102" fmla="*/ 2723688 w 3692679"/>
                  <a:gd name="connsiteY102" fmla="*/ 3057098 h 4046561"/>
                  <a:gd name="connsiteX103" fmla="*/ 2716864 w 3692679"/>
                  <a:gd name="connsiteY103" fmla="*/ 3118513 h 4046561"/>
                  <a:gd name="connsiteX104" fmla="*/ 2655560 w 3692679"/>
                  <a:gd name="connsiteY104" fmla="*/ 3193845 h 4046561"/>
                  <a:gd name="connsiteX105" fmla="*/ 2621439 w 3692679"/>
                  <a:gd name="connsiteY105" fmla="*/ 3248441 h 4046561"/>
                  <a:gd name="connsiteX106" fmla="*/ 2594034 w 3692679"/>
                  <a:gd name="connsiteY106" fmla="*/ 3323230 h 4046561"/>
                  <a:gd name="connsiteX107" fmla="*/ 2634977 w 3692679"/>
                  <a:gd name="connsiteY107" fmla="*/ 3357349 h 4046561"/>
                  <a:gd name="connsiteX108" fmla="*/ 2655449 w 3692679"/>
                  <a:gd name="connsiteY108" fmla="*/ 3364173 h 4046561"/>
                  <a:gd name="connsiteX109" fmla="*/ 2675921 w 3692679"/>
                  <a:gd name="connsiteY109" fmla="*/ 3377821 h 4046561"/>
                  <a:gd name="connsiteX110" fmla="*/ 2696392 w 3692679"/>
                  <a:gd name="connsiteY110" fmla="*/ 3384645 h 4046561"/>
                  <a:gd name="connsiteX111" fmla="*/ 2757807 w 3692679"/>
                  <a:gd name="connsiteY111" fmla="*/ 3418764 h 4046561"/>
                  <a:gd name="connsiteX112" fmla="*/ 2778279 w 3692679"/>
                  <a:gd name="connsiteY112" fmla="*/ 3432412 h 4046561"/>
                  <a:gd name="connsiteX113" fmla="*/ 2826164 w 3692679"/>
                  <a:gd name="connsiteY113" fmla="*/ 3473648 h 4046561"/>
                  <a:gd name="connsiteX114" fmla="*/ 2880757 w 3692679"/>
                  <a:gd name="connsiteY114" fmla="*/ 3507771 h 4046561"/>
                  <a:gd name="connsiteX115" fmla="*/ 2921580 w 3692679"/>
                  <a:gd name="connsiteY115" fmla="*/ 3500651 h 4046561"/>
                  <a:gd name="connsiteX116" fmla="*/ 2989944 w 3692679"/>
                  <a:gd name="connsiteY116" fmla="*/ 3439525 h 4046561"/>
                  <a:gd name="connsiteX117" fmla="*/ 3092177 w 3692679"/>
                  <a:gd name="connsiteY117" fmla="*/ 3370997 h 4046561"/>
                  <a:gd name="connsiteX118" fmla="*/ 3105825 w 3692679"/>
                  <a:gd name="connsiteY118" fmla="*/ 3350525 h 4046561"/>
                  <a:gd name="connsiteX119" fmla="*/ 3119473 w 3692679"/>
                  <a:gd name="connsiteY119" fmla="*/ 3370997 h 4046561"/>
                  <a:gd name="connsiteX120" fmla="*/ 3126297 w 3692679"/>
                  <a:gd name="connsiteY120" fmla="*/ 3391468 h 4046561"/>
                  <a:gd name="connsiteX121" fmla="*/ 3167240 w 3692679"/>
                  <a:gd name="connsiteY121" fmla="*/ 3418764 h 4046561"/>
                  <a:gd name="connsiteX122" fmla="*/ 3187712 w 3692679"/>
                  <a:gd name="connsiteY122" fmla="*/ 3432412 h 4046561"/>
                  <a:gd name="connsiteX123" fmla="*/ 3228655 w 3692679"/>
                  <a:gd name="connsiteY123" fmla="*/ 3405116 h 4046561"/>
                  <a:gd name="connsiteX124" fmla="*/ 3242303 w 3692679"/>
                  <a:gd name="connsiteY124" fmla="*/ 3425588 h 4046561"/>
                  <a:gd name="connsiteX125" fmla="*/ 3283246 w 3692679"/>
                  <a:gd name="connsiteY125" fmla="*/ 3459707 h 4046561"/>
                  <a:gd name="connsiteX126" fmla="*/ 3310541 w 3692679"/>
                  <a:gd name="connsiteY126" fmla="*/ 3500651 h 4046561"/>
                  <a:gd name="connsiteX127" fmla="*/ 3296894 w 3692679"/>
                  <a:gd name="connsiteY127" fmla="*/ 3521122 h 4046561"/>
                  <a:gd name="connsiteX128" fmla="*/ 3283246 w 3692679"/>
                  <a:gd name="connsiteY128" fmla="*/ 3562066 h 4046561"/>
                  <a:gd name="connsiteX129" fmla="*/ 3269598 w 3692679"/>
                  <a:gd name="connsiteY129" fmla="*/ 3582537 h 4046561"/>
                  <a:gd name="connsiteX130" fmla="*/ 3262774 w 3692679"/>
                  <a:gd name="connsiteY130" fmla="*/ 3603009 h 4046561"/>
                  <a:gd name="connsiteX131" fmla="*/ 3290070 w 3692679"/>
                  <a:gd name="connsiteY131" fmla="*/ 3650776 h 4046561"/>
                  <a:gd name="connsiteX132" fmla="*/ 3310541 w 3692679"/>
                  <a:gd name="connsiteY132" fmla="*/ 3664424 h 4046561"/>
                  <a:gd name="connsiteX133" fmla="*/ 3351485 w 3692679"/>
                  <a:gd name="connsiteY133" fmla="*/ 3691719 h 4046561"/>
                  <a:gd name="connsiteX134" fmla="*/ 3371956 w 3692679"/>
                  <a:gd name="connsiteY134" fmla="*/ 3705367 h 4046561"/>
                  <a:gd name="connsiteX135" fmla="*/ 3378780 w 3692679"/>
                  <a:gd name="connsiteY135" fmla="*/ 3725839 h 4046561"/>
                  <a:gd name="connsiteX136" fmla="*/ 3392428 w 3692679"/>
                  <a:gd name="connsiteY136" fmla="*/ 3746310 h 4046561"/>
                  <a:gd name="connsiteX137" fmla="*/ 3412900 w 3692679"/>
                  <a:gd name="connsiteY137" fmla="*/ 3814549 h 4046561"/>
                  <a:gd name="connsiteX138" fmla="*/ 3426547 w 3692679"/>
                  <a:gd name="connsiteY138" fmla="*/ 3903260 h 4046561"/>
                  <a:gd name="connsiteX139" fmla="*/ 3460667 w 3692679"/>
                  <a:gd name="connsiteY139" fmla="*/ 3937379 h 4046561"/>
                  <a:gd name="connsiteX140" fmla="*/ 3501610 w 3692679"/>
                  <a:gd name="connsiteY140" fmla="*/ 3978322 h 4046561"/>
                  <a:gd name="connsiteX141" fmla="*/ 3542553 w 3692679"/>
                  <a:gd name="connsiteY141" fmla="*/ 4012442 h 4046561"/>
                  <a:gd name="connsiteX142" fmla="*/ 3583497 w 3692679"/>
                  <a:gd name="connsiteY142" fmla="*/ 4046561 h 4046561"/>
                  <a:gd name="connsiteX143" fmla="*/ 3603968 w 3692679"/>
                  <a:gd name="connsiteY143" fmla="*/ 4005618 h 4046561"/>
                  <a:gd name="connsiteX144" fmla="*/ 3590321 w 3692679"/>
                  <a:gd name="connsiteY144" fmla="*/ 3957851 h 4046561"/>
                  <a:gd name="connsiteX145" fmla="*/ 3576673 w 3692679"/>
                  <a:gd name="connsiteY145" fmla="*/ 3910083 h 4046561"/>
                  <a:gd name="connsiteX146" fmla="*/ 3563025 w 3692679"/>
                  <a:gd name="connsiteY146" fmla="*/ 3889612 h 4046561"/>
                  <a:gd name="connsiteX147" fmla="*/ 3535730 w 3692679"/>
                  <a:gd name="connsiteY147" fmla="*/ 3828197 h 4046561"/>
                  <a:gd name="connsiteX148" fmla="*/ 3515258 w 3692679"/>
                  <a:gd name="connsiteY148" fmla="*/ 3780430 h 4046561"/>
                  <a:gd name="connsiteX149" fmla="*/ 3501610 w 3692679"/>
                  <a:gd name="connsiteY149" fmla="*/ 3759958 h 4046561"/>
                  <a:gd name="connsiteX150" fmla="*/ 3487962 w 3692679"/>
                  <a:gd name="connsiteY150" fmla="*/ 3719015 h 4046561"/>
                  <a:gd name="connsiteX151" fmla="*/ 3474315 w 3692679"/>
                  <a:gd name="connsiteY151" fmla="*/ 3678071 h 4046561"/>
                  <a:gd name="connsiteX152" fmla="*/ 3467491 w 3692679"/>
                  <a:gd name="connsiteY152" fmla="*/ 3650776 h 4046561"/>
                  <a:gd name="connsiteX153" fmla="*/ 3447019 w 3692679"/>
                  <a:gd name="connsiteY153" fmla="*/ 3589361 h 4046561"/>
                  <a:gd name="connsiteX154" fmla="*/ 3433371 w 3692679"/>
                  <a:gd name="connsiteY154" fmla="*/ 3541594 h 4046561"/>
                  <a:gd name="connsiteX155" fmla="*/ 3419724 w 3692679"/>
                  <a:gd name="connsiteY155" fmla="*/ 3411940 h 4046561"/>
                  <a:gd name="connsiteX156" fmla="*/ 3426547 w 3692679"/>
                  <a:gd name="connsiteY156" fmla="*/ 3309582 h 4046561"/>
                  <a:gd name="connsiteX157" fmla="*/ 3433371 w 3692679"/>
                  <a:gd name="connsiteY157" fmla="*/ 3282286 h 4046561"/>
                  <a:gd name="connsiteX158" fmla="*/ 3447019 w 3692679"/>
                  <a:gd name="connsiteY158" fmla="*/ 3241343 h 4046561"/>
                  <a:gd name="connsiteX159" fmla="*/ 3453843 w 3692679"/>
                  <a:gd name="connsiteY159" fmla="*/ 3220871 h 4046561"/>
                  <a:gd name="connsiteX160" fmla="*/ 3467491 w 3692679"/>
                  <a:gd name="connsiteY160" fmla="*/ 3200400 h 4046561"/>
                  <a:gd name="connsiteX161" fmla="*/ 3481138 w 3692679"/>
                  <a:gd name="connsiteY161" fmla="*/ 3159457 h 4046561"/>
                  <a:gd name="connsiteX162" fmla="*/ 3494786 w 3692679"/>
                  <a:gd name="connsiteY162" fmla="*/ 3138985 h 4046561"/>
                  <a:gd name="connsiteX163" fmla="*/ 3508434 w 3692679"/>
                  <a:gd name="connsiteY163" fmla="*/ 3098042 h 4046561"/>
                  <a:gd name="connsiteX164" fmla="*/ 3522082 w 3692679"/>
                  <a:gd name="connsiteY164" fmla="*/ 3057098 h 4046561"/>
                  <a:gd name="connsiteX165" fmla="*/ 3528906 w 3692679"/>
                  <a:gd name="connsiteY165" fmla="*/ 3036627 h 4046561"/>
                  <a:gd name="connsiteX166" fmla="*/ 3535730 w 3692679"/>
                  <a:gd name="connsiteY166" fmla="*/ 3009331 h 4046561"/>
                  <a:gd name="connsiteX167" fmla="*/ 3549377 w 3692679"/>
                  <a:gd name="connsiteY167" fmla="*/ 2968388 h 4046561"/>
                  <a:gd name="connsiteX168" fmla="*/ 3576673 w 3692679"/>
                  <a:gd name="connsiteY168" fmla="*/ 2886501 h 4046561"/>
                  <a:gd name="connsiteX169" fmla="*/ 3590321 w 3692679"/>
                  <a:gd name="connsiteY169" fmla="*/ 2838734 h 4046561"/>
                  <a:gd name="connsiteX170" fmla="*/ 3603968 w 3692679"/>
                  <a:gd name="connsiteY170" fmla="*/ 2797791 h 4046561"/>
                  <a:gd name="connsiteX171" fmla="*/ 3610792 w 3692679"/>
                  <a:gd name="connsiteY171" fmla="*/ 2770495 h 4046561"/>
                  <a:gd name="connsiteX172" fmla="*/ 3624440 w 3692679"/>
                  <a:gd name="connsiteY172" fmla="*/ 2729552 h 4046561"/>
                  <a:gd name="connsiteX173" fmla="*/ 3631264 w 3692679"/>
                  <a:gd name="connsiteY173" fmla="*/ 2681785 h 4046561"/>
                  <a:gd name="connsiteX174" fmla="*/ 3638088 w 3692679"/>
                  <a:gd name="connsiteY174" fmla="*/ 2654489 h 4046561"/>
                  <a:gd name="connsiteX175" fmla="*/ 3644912 w 3692679"/>
                  <a:gd name="connsiteY175" fmla="*/ 2593074 h 4046561"/>
                  <a:gd name="connsiteX176" fmla="*/ 3658559 w 3692679"/>
                  <a:gd name="connsiteY176" fmla="*/ 2483892 h 4046561"/>
                  <a:gd name="connsiteX177" fmla="*/ 3665383 w 3692679"/>
                  <a:gd name="connsiteY177" fmla="*/ 2333767 h 4046561"/>
                  <a:gd name="connsiteX178" fmla="*/ 3672207 w 3692679"/>
                  <a:gd name="connsiteY178" fmla="*/ 2272352 h 4046561"/>
                  <a:gd name="connsiteX179" fmla="*/ 3692679 w 3692679"/>
                  <a:gd name="connsiteY179" fmla="*/ 1924334 h 4046561"/>
                  <a:gd name="connsiteX180" fmla="*/ 3685855 w 3692679"/>
                  <a:gd name="connsiteY180" fmla="*/ 1828800 h 4046561"/>
                  <a:gd name="connsiteX181" fmla="*/ 3665383 w 3692679"/>
                  <a:gd name="connsiteY181" fmla="*/ 1760561 h 4046561"/>
                  <a:gd name="connsiteX182" fmla="*/ 3658559 w 3692679"/>
                  <a:gd name="connsiteY182" fmla="*/ 1726442 h 4046561"/>
                  <a:gd name="connsiteX183" fmla="*/ 3651735 w 3692679"/>
                  <a:gd name="connsiteY183" fmla="*/ 1705970 h 4046561"/>
                  <a:gd name="connsiteX184" fmla="*/ 3644912 w 3692679"/>
                  <a:gd name="connsiteY184" fmla="*/ 1726442 h 4046561"/>
                  <a:gd name="connsiteX185" fmla="*/ 3631264 w 3692679"/>
                  <a:gd name="connsiteY185" fmla="*/ 1746913 h 4046561"/>
                  <a:gd name="connsiteX186" fmla="*/ 3597144 w 3692679"/>
                  <a:gd name="connsiteY186" fmla="*/ 1801504 h 4046561"/>
                  <a:gd name="connsiteX187" fmla="*/ 3590321 w 3692679"/>
                  <a:gd name="connsiteY187" fmla="*/ 1821976 h 4046561"/>
                  <a:gd name="connsiteX188" fmla="*/ 3549377 w 3692679"/>
                  <a:gd name="connsiteY188" fmla="*/ 1842448 h 4046561"/>
                  <a:gd name="connsiteX189" fmla="*/ 3501610 w 3692679"/>
                  <a:gd name="connsiteY189" fmla="*/ 1862919 h 4046561"/>
                  <a:gd name="connsiteX190" fmla="*/ 3378780 w 3692679"/>
                  <a:gd name="connsiteY190" fmla="*/ 1835624 h 4046561"/>
                  <a:gd name="connsiteX191" fmla="*/ 3303856 w 3692679"/>
                  <a:gd name="connsiteY191" fmla="*/ 1822129 h 4046561"/>
                  <a:gd name="connsiteX192" fmla="*/ 3310679 w 3692679"/>
                  <a:gd name="connsiteY192" fmla="*/ 1603747 h 4046561"/>
                  <a:gd name="connsiteX193" fmla="*/ 3324329 w 3692679"/>
                  <a:gd name="connsiteY193" fmla="*/ 1562800 h 4046561"/>
                  <a:gd name="connsiteX194" fmla="*/ 3331013 w 3692679"/>
                  <a:gd name="connsiteY194" fmla="*/ 1460310 h 4046561"/>
                  <a:gd name="connsiteX195" fmla="*/ 3303718 w 3692679"/>
                  <a:gd name="connsiteY195" fmla="*/ 1398895 h 4046561"/>
                  <a:gd name="connsiteX196" fmla="*/ 3296894 w 3692679"/>
                  <a:gd name="connsiteY196" fmla="*/ 1378424 h 4046561"/>
                  <a:gd name="connsiteX197" fmla="*/ 3290070 w 3692679"/>
                  <a:gd name="connsiteY197" fmla="*/ 1357952 h 4046561"/>
                  <a:gd name="connsiteX198" fmla="*/ 3071706 w 3692679"/>
                  <a:gd name="connsiteY198" fmla="*/ 1330657 h 4046561"/>
                  <a:gd name="connsiteX199" fmla="*/ 2846518 w 3692679"/>
                  <a:gd name="connsiteY199" fmla="*/ 1337480 h 4046561"/>
                  <a:gd name="connsiteX200" fmla="*/ 2826046 w 3692679"/>
                  <a:gd name="connsiteY200" fmla="*/ 1351128 h 4046561"/>
                  <a:gd name="connsiteX201" fmla="*/ 2812398 w 3692679"/>
                  <a:gd name="connsiteY201" fmla="*/ 1392071 h 4046561"/>
                  <a:gd name="connsiteX202" fmla="*/ 2805574 w 3692679"/>
                  <a:gd name="connsiteY202" fmla="*/ 1419367 h 4046561"/>
                  <a:gd name="connsiteX203" fmla="*/ 2791927 w 3692679"/>
                  <a:gd name="connsiteY203" fmla="*/ 1473958 h 4046561"/>
                  <a:gd name="connsiteX204" fmla="*/ 2785103 w 3692679"/>
                  <a:gd name="connsiteY204" fmla="*/ 1521725 h 4046561"/>
                  <a:gd name="connsiteX205" fmla="*/ 2791927 w 3692679"/>
                  <a:gd name="connsiteY205" fmla="*/ 1705970 h 4046561"/>
                  <a:gd name="connsiteX206" fmla="*/ 2805574 w 3692679"/>
                  <a:gd name="connsiteY206" fmla="*/ 1808328 h 4046561"/>
                  <a:gd name="connsiteX207" fmla="*/ 2798750 w 3692679"/>
                  <a:gd name="connsiteY207" fmla="*/ 1835624 h 4046561"/>
                  <a:gd name="connsiteX208" fmla="*/ 2737335 w 3692679"/>
                  <a:gd name="connsiteY208" fmla="*/ 1828800 h 4046561"/>
                  <a:gd name="connsiteX209" fmla="*/ 2614506 w 3692679"/>
                  <a:gd name="connsiteY209" fmla="*/ 1821976 h 4046561"/>
                  <a:gd name="connsiteX210" fmla="*/ 2348374 w 3692679"/>
                  <a:gd name="connsiteY210" fmla="*/ 1808328 h 4046561"/>
                  <a:gd name="connsiteX211" fmla="*/ 2225638 w 3692679"/>
                  <a:gd name="connsiteY211" fmla="*/ 1815305 h 4046561"/>
                  <a:gd name="connsiteX212" fmla="*/ 2150573 w 3692679"/>
                  <a:gd name="connsiteY212" fmla="*/ 1815305 h 4046561"/>
                  <a:gd name="connsiteX213" fmla="*/ 1979968 w 3692679"/>
                  <a:gd name="connsiteY213" fmla="*/ 1808480 h 4046561"/>
                  <a:gd name="connsiteX214" fmla="*/ 1918470 w 3692679"/>
                  <a:gd name="connsiteY214" fmla="*/ 1753737 h 4046561"/>
                  <a:gd name="connsiteX215" fmla="*/ 1877527 w 3692679"/>
                  <a:gd name="connsiteY215" fmla="*/ 1692322 h 4046561"/>
                  <a:gd name="connsiteX216" fmla="*/ 1863879 w 3692679"/>
                  <a:gd name="connsiteY216" fmla="*/ 1671851 h 4046561"/>
                  <a:gd name="connsiteX217" fmla="*/ 1822935 w 3692679"/>
                  <a:gd name="connsiteY217" fmla="*/ 1630907 h 4046561"/>
                  <a:gd name="connsiteX218" fmla="*/ 1775168 w 3692679"/>
                  <a:gd name="connsiteY218" fmla="*/ 1576316 h 4046561"/>
                  <a:gd name="connsiteX219" fmla="*/ 1720577 w 3692679"/>
                  <a:gd name="connsiteY219" fmla="*/ 1514901 h 4046561"/>
                  <a:gd name="connsiteX220" fmla="*/ 1679634 w 3692679"/>
                  <a:gd name="connsiteY220" fmla="*/ 1487606 h 4046561"/>
                  <a:gd name="connsiteX221" fmla="*/ 1618219 w 3692679"/>
                  <a:gd name="connsiteY221" fmla="*/ 1439839 h 4046561"/>
                  <a:gd name="connsiteX222" fmla="*/ 1577276 w 3692679"/>
                  <a:gd name="connsiteY222" fmla="*/ 1398895 h 4046561"/>
                  <a:gd name="connsiteX223" fmla="*/ 1536333 w 3692679"/>
                  <a:gd name="connsiteY223" fmla="*/ 1371600 h 4046561"/>
                  <a:gd name="connsiteX224" fmla="*/ 1488565 w 3692679"/>
                  <a:gd name="connsiteY224" fmla="*/ 1310185 h 4046561"/>
                  <a:gd name="connsiteX225" fmla="*/ 1468094 w 3692679"/>
                  <a:gd name="connsiteY225" fmla="*/ 1289713 h 4046561"/>
                  <a:gd name="connsiteX226" fmla="*/ 1447622 w 3692679"/>
                  <a:gd name="connsiteY226" fmla="*/ 1282889 h 4046561"/>
                  <a:gd name="connsiteX227" fmla="*/ 1420327 w 3692679"/>
                  <a:gd name="connsiteY227" fmla="*/ 1248770 h 4046561"/>
                  <a:gd name="connsiteX228" fmla="*/ 1393031 w 3692679"/>
                  <a:gd name="connsiteY228" fmla="*/ 1214651 h 4046561"/>
                  <a:gd name="connsiteX229" fmla="*/ 1379383 w 3692679"/>
                  <a:gd name="connsiteY229" fmla="*/ 1194179 h 4046561"/>
                  <a:gd name="connsiteX230" fmla="*/ 1338440 w 3692679"/>
                  <a:gd name="connsiteY230" fmla="*/ 1153236 h 4046561"/>
                  <a:gd name="connsiteX231" fmla="*/ 1304321 w 3692679"/>
                  <a:gd name="connsiteY231" fmla="*/ 1125940 h 4046561"/>
                  <a:gd name="connsiteX232" fmla="*/ 1290673 w 3692679"/>
                  <a:gd name="connsiteY232" fmla="*/ 1098645 h 4046561"/>
                  <a:gd name="connsiteX233" fmla="*/ 1270201 w 3692679"/>
                  <a:gd name="connsiteY233" fmla="*/ 1084997 h 4046561"/>
                  <a:gd name="connsiteX234" fmla="*/ 1242906 w 3692679"/>
                  <a:gd name="connsiteY234" fmla="*/ 1064525 h 4046561"/>
                  <a:gd name="connsiteX235" fmla="*/ 1297551 w 3692679"/>
                  <a:gd name="connsiteY235" fmla="*/ 873530 h 4046561"/>
                  <a:gd name="connsiteX236" fmla="*/ 1345320 w 3692679"/>
                  <a:gd name="connsiteY236" fmla="*/ 743866 h 4046561"/>
                  <a:gd name="connsiteX237" fmla="*/ 1331672 w 3692679"/>
                  <a:gd name="connsiteY237" fmla="*/ 696095 h 4046561"/>
                  <a:gd name="connsiteX238" fmla="*/ 1249782 w 3692679"/>
                  <a:gd name="connsiteY238" fmla="*/ 696095 h 4046561"/>
                  <a:gd name="connsiteX239" fmla="*/ 1113344 w 3692679"/>
                  <a:gd name="connsiteY239" fmla="*/ 621082 h 4046561"/>
                  <a:gd name="connsiteX240" fmla="*/ 949519 w 3692679"/>
                  <a:gd name="connsiteY240" fmla="*/ 545956 h 4046561"/>
                  <a:gd name="connsiteX241" fmla="*/ 846197 w 3692679"/>
                  <a:gd name="connsiteY241" fmla="*/ 484536 h 4046561"/>
                  <a:gd name="connsiteX242" fmla="*/ 772090 w 3692679"/>
                  <a:gd name="connsiteY242" fmla="*/ 450415 h 4046561"/>
                  <a:gd name="connsiteX243" fmla="*/ 717496 w 3692679"/>
                  <a:gd name="connsiteY243" fmla="*/ 429940 h 4046561"/>
                  <a:gd name="connsiteX244" fmla="*/ 662904 w 3692679"/>
                  <a:gd name="connsiteY244" fmla="*/ 388994 h 4046561"/>
                  <a:gd name="connsiteX245" fmla="*/ 642430 w 3692679"/>
                  <a:gd name="connsiteY245" fmla="*/ 375345 h 4046561"/>
                  <a:gd name="connsiteX246" fmla="*/ 574189 w 3692679"/>
                  <a:gd name="connsiteY246" fmla="*/ 368521 h 4046561"/>
                  <a:gd name="connsiteX247" fmla="*/ 560564 w 3692679"/>
                  <a:gd name="connsiteY247" fmla="*/ 354900 h 4046561"/>
                  <a:gd name="connsiteX248" fmla="*/ 669728 w 3692679"/>
                  <a:gd name="connsiteY248" fmla="*/ 163787 h 4046561"/>
                  <a:gd name="connsiteX249" fmla="*/ 642457 w 3692679"/>
                  <a:gd name="connsiteY249" fmla="*/ 109204 h 4046561"/>
                  <a:gd name="connsiteX250" fmla="*/ 581060 w 3692679"/>
                  <a:gd name="connsiteY250" fmla="*/ 68261 h 4046561"/>
                  <a:gd name="connsiteX251" fmla="*/ 512772 w 3692679"/>
                  <a:gd name="connsiteY251" fmla="*/ 34122 h 4046561"/>
                  <a:gd name="connsiteX252" fmla="*/ 451335 w 3692679"/>
                  <a:gd name="connsiteY252" fmla="*/ 27295 h 4046561"/>
                  <a:gd name="connsiteX253" fmla="*/ 444512 w 3692679"/>
                  <a:gd name="connsiteY253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280135 w 3692679"/>
                  <a:gd name="connsiteY90" fmla="*/ 2702257 h 4046561"/>
                  <a:gd name="connsiteX91" fmla="*/ 2321079 w 3692679"/>
                  <a:gd name="connsiteY91" fmla="*/ 2715904 h 4046561"/>
                  <a:gd name="connsiteX92" fmla="*/ 2362022 w 3692679"/>
                  <a:gd name="connsiteY92" fmla="*/ 2729552 h 4046561"/>
                  <a:gd name="connsiteX93" fmla="*/ 2382494 w 3692679"/>
                  <a:gd name="connsiteY93" fmla="*/ 2736376 h 4046561"/>
                  <a:gd name="connsiteX94" fmla="*/ 2464380 w 3692679"/>
                  <a:gd name="connsiteY94" fmla="*/ 2784143 h 4046561"/>
                  <a:gd name="connsiteX95" fmla="*/ 2525795 w 3692679"/>
                  <a:gd name="connsiteY95" fmla="*/ 2825086 h 4046561"/>
                  <a:gd name="connsiteX96" fmla="*/ 2546373 w 3692679"/>
                  <a:gd name="connsiteY96" fmla="*/ 2873095 h 4046561"/>
                  <a:gd name="connsiteX97" fmla="*/ 2614506 w 3692679"/>
                  <a:gd name="connsiteY97" fmla="*/ 2879677 h 4046561"/>
                  <a:gd name="connsiteX98" fmla="*/ 2634977 w 3692679"/>
                  <a:gd name="connsiteY98" fmla="*/ 2900149 h 4046561"/>
                  <a:gd name="connsiteX99" fmla="*/ 2689680 w 3692679"/>
                  <a:gd name="connsiteY99" fmla="*/ 2982287 h 4046561"/>
                  <a:gd name="connsiteX100" fmla="*/ 2696392 w 3692679"/>
                  <a:gd name="connsiteY100" fmla="*/ 2995683 h 4046561"/>
                  <a:gd name="connsiteX101" fmla="*/ 2703216 w 3692679"/>
                  <a:gd name="connsiteY101" fmla="*/ 3016155 h 4046561"/>
                  <a:gd name="connsiteX102" fmla="*/ 2723688 w 3692679"/>
                  <a:gd name="connsiteY102" fmla="*/ 3057098 h 4046561"/>
                  <a:gd name="connsiteX103" fmla="*/ 2716864 w 3692679"/>
                  <a:gd name="connsiteY103" fmla="*/ 3118513 h 4046561"/>
                  <a:gd name="connsiteX104" fmla="*/ 2655560 w 3692679"/>
                  <a:gd name="connsiteY104" fmla="*/ 3193845 h 4046561"/>
                  <a:gd name="connsiteX105" fmla="*/ 2621439 w 3692679"/>
                  <a:gd name="connsiteY105" fmla="*/ 3248441 h 4046561"/>
                  <a:gd name="connsiteX106" fmla="*/ 2594034 w 3692679"/>
                  <a:gd name="connsiteY106" fmla="*/ 3323230 h 4046561"/>
                  <a:gd name="connsiteX107" fmla="*/ 2634977 w 3692679"/>
                  <a:gd name="connsiteY107" fmla="*/ 3357349 h 4046561"/>
                  <a:gd name="connsiteX108" fmla="*/ 2655449 w 3692679"/>
                  <a:gd name="connsiteY108" fmla="*/ 3364173 h 4046561"/>
                  <a:gd name="connsiteX109" fmla="*/ 2675921 w 3692679"/>
                  <a:gd name="connsiteY109" fmla="*/ 3377821 h 4046561"/>
                  <a:gd name="connsiteX110" fmla="*/ 2696392 w 3692679"/>
                  <a:gd name="connsiteY110" fmla="*/ 3384645 h 4046561"/>
                  <a:gd name="connsiteX111" fmla="*/ 2757807 w 3692679"/>
                  <a:gd name="connsiteY111" fmla="*/ 3418764 h 4046561"/>
                  <a:gd name="connsiteX112" fmla="*/ 2778279 w 3692679"/>
                  <a:gd name="connsiteY112" fmla="*/ 3432412 h 4046561"/>
                  <a:gd name="connsiteX113" fmla="*/ 2826164 w 3692679"/>
                  <a:gd name="connsiteY113" fmla="*/ 3473648 h 4046561"/>
                  <a:gd name="connsiteX114" fmla="*/ 2880757 w 3692679"/>
                  <a:gd name="connsiteY114" fmla="*/ 3507771 h 4046561"/>
                  <a:gd name="connsiteX115" fmla="*/ 2921580 w 3692679"/>
                  <a:gd name="connsiteY115" fmla="*/ 3500651 h 4046561"/>
                  <a:gd name="connsiteX116" fmla="*/ 2989944 w 3692679"/>
                  <a:gd name="connsiteY116" fmla="*/ 3439525 h 4046561"/>
                  <a:gd name="connsiteX117" fmla="*/ 3092177 w 3692679"/>
                  <a:gd name="connsiteY117" fmla="*/ 3370997 h 4046561"/>
                  <a:gd name="connsiteX118" fmla="*/ 3105825 w 3692679"/>
                  <a:gd name="connsiteY118" fmla="*/ 3350525 h 4046561"/>
                  <a:gd name="connsiteX119" fmla="*/ 3119473 w 3692679"/>
                  <a:gd name="connsiteY119" fmla="*/ 3370997 h 4046561"/>
                  <a:gd name="connsiteX120" fmla="*/ 3126297 w 3692679"/>
                  <a:gd name="connsiteY120" fmla="*/ 3391468 h 4046561"/>
                  <a:gd name="connsiteX121" fmla="*/ 3167240 w 3692679"/>
                  <a:gd name="connsiteY121" fmla="*/ 3418764 h 4046561"/>
                  <a:gd name="connsiteX122" fmla="*/ 3187712 w 3692679"/>
                  <a:gd name="connsiteY122" fmla="*/ 3432412 h 4046561"/>
                  <a:gd name="connsiteX123" fmla="*/ 3228655 w 3692679"/>
                  <a:gd name="connsiteY123" fmla="*/ 3405116 h 4046561"/>
                  <a:gd name="connsiteX124" fmla="*/ 3242303 w 3692679"/>
                  <a:gd name="connsiteY124" fmla="*/ 3425588 h 4046561"/>
                  <a:gd name="connsiteX125" fmla="*/ 3283246 w 3692679"/>
                  <a:gd name="connsiteY125" fmla="*/ 3459707 h 4046561"/>
                  <a:gd name="connsiteX126" fmla="*/ 3310541 w 3692679"/>
                  <a:gd name="connsiteY126" fmla="*/ 3500651 h 4046561"/>
                  <a:gd name="connsiteX127" fmla="*/ 3296894 w 3692679"/>
                  <a:gd name="connsiteY127" fmla="*/ 3521122 h 4046561"/>
                  <a:gd name="connsiteX128" fmla="*/ 3283246 w 3692679"/>
                  <a:gd name="connsiteY128" fmla="*/ 3562066 h 4046561"/>
                  <a:gd name="connsiteX129" fmla="*/ 3269598 w 3692679"/>
                  <a:gd name="connsiteY129" fmla="*/ 3582537 h 4046561"/>
                  <a:gd name="connsiteX130" fmla="*/ 3262774 w 3692679"/>
                  <a:gd name="connsiteY130" fmla="*/ 3603009 h 4046561"/>
                  <a:gd name="connsiteX131" fmla="*/ 3290070 w 3692679"/>
                  <a:gd name="connsiteY131" fmla="*/ 3650776 h 4046561"/>
                  <a:gd name="connsiteX132" fmla="*/ 3310541 w 3692679"/>
                  <a:gd name="connsiteY132" fmla="*/ 3664424 h 4046561"/>
                  <a:gd name="connsiteX133" fmla="*/ 3351485 w 3692679"/>
                  <a:gd name="connsiteY133" fmla="*/ 3691719 h 4046561"/>
                  <a:gd name="connsiteX134" fmla="*/ 3371956 w 3692679"/>
                  <a:gd name="connsiteY134" fmla="*/ 3705367 h 4046561"/>
                  <a:gd name="connsiteX135" fmla="*/ 3378780 w 3692679"/>
                  <a:gd name="connsiteY135" fmla="*/ 3725839 h 4046561"/>
                  <a:gd name="connsiteX136" fmla="*/ 3392428 w 3692679"/>
                  <a:gd name="connsiteY136" fmla="*/ 3746310 h 4046561"/>
                  <a:gd name="connsiteX137" fmla="*/ 3412900 w 3692679"/>
                  <a:gd name="connsiteY137" fmla="*/ 3814549 h 4046561"/>
                  <a:gd name="connsiteX138" fmla="*/ 3426547 w 3692679"/>
                  <a:gd name="connsiteY138" fmla="*/ 3903260 h 4046561"/>
                  <a:gd name="connsiteX139" fmla="*/ 3460667 w 3692679"/>
                  <a:gd name="connsiteY139" fmla="*/ 3937379 h 4046561"/>
                  <a:gd name="connsiteX140" fmla="*/ 3501610 w 3692679"/>
                  <a:gd name="connsiteY140" fmla="*/ 3978322 h 4046561"/>
                  <a:gd name="connsiteX141" fmla="*/ 3542553 w 3692679"/>
                  <a:gd name="connsiteY141" fmla="*/ 4012442 h 4046561"/>
                  <a:gd name="connsiteX142" fmla="*/ 3583497 w 3692679"/>
                  <a:gd name="connsiteY142" fmla="*/ 4046561 h 4046561"/>
                  <a:gd name="connsiteX143" fmla="*/ 3603968 w 3692679"/>
                  <a:gd name="connsiteY143" fmla="*/ 4005618 h 4046561"/>
                  <a:gd name="connsiteX144" fmla="*/ 3590321 w 3692679"/>
                  <a:gd name="connsiteY144" fmla="*/ 3957851 h 4046561"/>
                  <a:gd name="connsiteX145" fmla="*/ 3576673 w 3692679"/>
                  <a:gd name="connsiteY145" fmla="*/ 3910083 h 4046561"/>
                  <a:gd name="connsiteX146" fmla="*/ 3563025 w 3692679"/>
                  <a:gd name="connsiteY146" fmla="*/ 3889612 h 4046561"/>
                  <a:gd name="connsiteX147" fmla="*/ 3535730 w 3692679"/>
                  <a:gd name="connsiteY147" fmla="*/ 3828197 h 4046561"/>
                  <a:gd name="connsiteX148" fmla="*/ 3515258 w 3692679"/>
                  <a:gd name="connsiteY148" fmla="*/ 3780430 h 4046561"/>
                  <a:gd name="connsiteX149" fmla="*/ 3501610 w 3692679"/>
                  <a:gd name="connsiteY149" fmla="*/ 3759958 h 4046561"/>
                  <a:gd name="connsiteX150" fmla="*/ 3487962 w 3692679"/>
                  <a:gd name="connsiteY150" fmla="*/ 3719015 h 4046561"/>
                  <a:gd name="connsiteX151" fmla="*/ 3474315 w 3692679"/>
                  <a:gd name="connsiteY151" fmla="*/ 3678071 h 4046561"/>
                  <a:gd name="connsiteX152" fmla="*/ 3467491 w 3692679"/>
                  <a:gd name="connsiteY152" fmla="*/ 3650776 h 4046561"/>
                  <a:gd name="connsiteX153" fmla="*/ 3447019 w 3692679"/>
                  <a:gd name="connsiteY153" fmla="*/ 3589361 h 4046561"/>
                  <a:gd name="connsiteX154" fmla="*/ 3433371 w 3692679"/>
                  <a:gd name="connsiteY154" fmla="*/ 3541594 h 4046561"/>
                  <a:gd name="connsiteX155" fmla="*/ 3419724 w 3692679"/>
                  <a:gd name="connsiteY155" fmla="*/ 3411940 h 4046561"/>
                  <a:gd name="connsiteX156" fmla="*/ 3426547 w 3692679"/>
                  <a:gd name="connsiteY156" fmla="*/ 3309582 h 4046561"/>
                  <a:gd name="connsiteX157" fmla="*/ 3433371 w 3692679"/>
                  <a:gd name="connsiteY157" fmla="*/ 3282286 h 4046561"/>
                  <a:gd name="connsiteX158" fmla="*/ 3447019 w 3692679"/>
                  <a:gd name="connsiteY158" fmla="*/ 3241343 h 4046561"/>
                  <a:gd name="connsiteX159" fmla="*/ 3453843 w 3692679"/>
                  <a:gd name="connsiteY159" fmla="*/ 3220871 h 4046561"/>
                  <a:gd name="connsiteX160" fmla="*/ 3467491 w 3692679"/>
                  <a:gd name="connsiteY160" fmla="*/ 3200400 h 4046561"/>
                  <a:gd name="connsiteX161" fmla="*/ 3481138 w 3692679"/>
                  <a:gd name="connsiteY161" fmla="*/ 3159457 h 4046561"/>
                  <a:gd name="connsiteX162" fmla="*/ 3494786 w 3692679"/>
                  <a:gd name="connsiteY162" fmla="*/ 3138985 h 4046561"/>
                  <a:gd name="connsiteX163" fmla="*/ 3508434 w 3692679"/>
                  <a:gd name="connsiteY163" fmla="*/ 3098042 h 4046561"/>
                  <a:gd name="connsiteX164" fmla="*/ 3522082 w 3692679"/>
                  <a:gd name="connsiteY164" fmla="*/ 3057098 h 4046561"/>
                  <a:gd name="connsiteX165" fmla="*/ 3528906 w 3692679"/>
                  <a:gd name="connsiteY165" fmla="*/ 3036627 h 4046561"/>
                  <a:gd name="connsiteX166" fmla="*/ 3535730 w 3692679"/>
                  <a:gd name="connsiteY166" fmla="*/ 3009331 h 4046561"/>
                  <a:gd name="connsiteX167" fmla="*/ 3549377 w 3692679"/>
                  <a:gd name="connsiteY167" fmla="*/ 2968388 h 4046561"/>
                  <a:gd name="connsiteX168" fmla="*/ 3576673 w 3692679"/>
                  <a:gd name="connsiteY168" fmla="*/ 2886501 h 4046561"/>
                  <a:gd name="connsiteX169" fmla="*/ 3590321 w 3692679"/>
                  <a:gd name="connsiteY169" fmla="*/ 2838734 h 4046561"/>
                  <a:gd name="connsiteX170" fmla="*/ 3603968 w 3692679"/>
                  <a:gd name="connsiteY170" fmla="*/ 2797791 h 4046561"/>
                  <a:gd name="connsiteX171" fmla="*/ 3610792 w 3692679"/>
                  <a:gd name="connsiteY171" fmla="*/ 2770495 h 4046561"/>
                  <a:gd name="connsiteX172" fmla="*/ 3624440 w 3692679"/>
                  <a:gd name="connsiteY172" fmla="*/ 2729552 h 4046561"/>
                  <a:gd name="connsiteX173" fmla="*/ 3631264 w 3692679"/>
                  <a:gd name="connsiteY173" fmla="*/ 2681785 h 4046561"/>
                  <a:gd name="connsiteX174" fmla="*/ 3638088 w 3692679"/>
                  <a:gd name="connsiteY174" fmla="*/ 2654489 h 4046561"/>
                  <a:gd name="connsiteX175" fmla="*/ 3644912 w 3692679"/>
                  <a:gd name="connsiteY175" fmla="*/ 2593074 h 4046561"/>
                  <a:gd name="connsiteX176" fmla="*/ 3658559 w 3692679"/>
                  <a:gd name="connsiteY176" fmla="*/ 2483892 h 4046561"/>
                  <a:gd name="connsiteX177" fmla="*/ 3665383 w 3692679"/>
                  <a:gd name="connsiteY177" fmla="*/ 2333767 h 4046561"/>
                  <a:gd name="connsiteX178" fmla="*/ 3672207 w 3692679"/>
                  <a:gd name="connsiteY178" fmla="*/ 2272352 h 4046561"/>
                  <a:gd name="connsiteX179" fmla="*/ 3692679 w 3692679"/>
                  <a:gd name="connsiteY179" fmla="*/ 1924334 h 4046561"/>
                  <a:gd name="connsiteX180" fmla="*/ 3685855 w 3692679"/>
                  <a:gd name="connsiteY180" fmla="*/ 1828800 h 4046561"/>
                  <a:gd name="connsiteX181" fmla="*/ 3665383 w 3692679"/>
                  <a:gd name="connsiteY181" fmla="*/ 1760561 h 4046561"/>
                  <a:gd name="connsiteX182" fmla="*/ 3658559 w 3692679"/>
                  <a:gd name="connsiteY182" fmla="*/ 1726442 h 4046561"/>
                  <a:gd name="connsiteX183" fmla="*/ 3651735 w 3692679"/>
                  <a:gd name="connsiteY183" fmla="*/ 1705970 h 4046561"/>
                  <a:gd name="connsiteX184" fmla="*/ 3644912 w 3692679"/>
                  <a:gd name="connsiteY184" fmla="*/ 1726442 h 4046561"/>
                  <a:gd name="connsiteX185" fmla="*/ 3631264 w 3692679"/>
                  <a:gd name="connsiteY185" fmla="*/ 1746913 h 4046561"/>
                  <a:gd name="connsiteX186" fmla="*/ 3597144 w 3692679"/>
                  <a:gd name="connsiteY186" fmla="*/ 1801504 h 4046561"/>
                  <a:gd name="connsiteX187" fmla="*/ 3590321 w 3692679"/>
                  <a:gd name="connsiteY187" fmla="*/ 1821976 h 4046561"/>
                  <a:gd name="connsiteX188" fmla="*/ 3549377 w 3692679"/>
                  <a:gd name="connsiteY188" fmla="*/ 1842448 h 4046561"/>
                  <a:gd name="connsiteX189" fmla="*/ 3501610 w 3692679"/>
                  <a:gd name="connsiteY189" fmla="*/ 1862919 h 4046561"/>
                  <a:gd name="connsiteX190" fmla="*/ 3378780 w 3692679"/>
                  <a:gd name="connsiteY190" fmla="*/ 1835624 h 4046561"/>
                  <a:gd name="connsiteX191" fmla="*/ 3303856 w 3692679"/>
                  <a:gd name="connsiteY191" fmla="*/ 1822129 h 4046561"/>
                  <a:gd name="connsiteX192" fmla="*/ 3310679 w 3692679"/>
                  <a:gd name="connsiteY192" fmla="*/ 1603747 h 4046561"/>
                  <a:gd name="connsiteX193" fmla="*/ 3324329 w 3692679"/>
                  <a:gd name="connsiteY193" fmla="*/ 1562800 h 4046561"/>
                  <a:gd name="connsiteX194" fmla="*/ 3331013 w 3692679"/>
                  <a:gd name="connsiteY194" fmla="*/ 1460310 h 4046561"/>
                  <a:gd name="connsiteX195" fmla="*/ 3303718 w 3692679"/>
                  <a:gd name="connsiteY195" fmla="*/ 1398895 h 4046561"/>
                  <a:gd name="connsiteX196" fmla="*/ 3296894 w 3692679"/>
                  <a:gd name="connsiteY196" fmla="*/ 1378424 h 4046561"/>
                  <a:gd name="connsiteX197" fmla="*/ 3290070 w 3692679"/>
                  <a:gd name="connsiteY197" fmla="*/ 1357952 h 4046561"/>
                  <a:gd name="connsiteX198" fmla="*/ 3071706 w 3692679"/>
                  <a:gd name="connsiteY198" fmla="*/ 1330657 h 4046561"/>
                  <a:gd name="connsiteX199" fmla="*/ 2846518 w 3692679"/>
                  <a:gd name="connsiteY199" fmla="*/ 1337480 h 4046561"/>
                  <a:gd name="connsiteX200" fmla="*/ 2826046 w 3692679"/>
                  <a:gd name="connsiteY200" fmla="*/ 1351128 h 4046561"/>
                  <a:gd name="connsiteX201" fmla="*/ 2812398 w 3692679"/>
                  <a:gd name="connsiteY201" fmla="*/ 1392071 h 4046561"/>
                  <a:gd name="connsiteX202" fmla="*/ 2805574 w 3692679"/>
                  <a:gd name="connsiteY202" fmla="*/ 1419367 h 4046561"/>
                  <a:gd name="connsiteX203" fmla="*/ 2791927 w 3692679"/>
                  <a:gd name="connsiteY203" fmla="*/ 1473958 h 4046561"/>
                  <a:gd name="connsiteX204" fmla="*/ 2785103 w 3692679"/>
                  <a:gd name="connsiteY204" fmla="*/ 1521725 h 4046561"/>
                  <a:gd name="connsiteX205" fmla="*/ 2791927 w 3692679"/>
                  <a:gd name="connsiteY205" fmla="*/ 1705970 h 4046561"/>
                  <a:gd name="connsiteX206" fmla="*/ 2805574 w 3692679"/>
                  <a:gd name="connsiteY206" fmla="*/ 1808328 h 4046561"/>
                  <a:gd name="connsiteX207" fmla="*/ 2798750 w 3692679"/>
                  <a:gd name="connsiteY207" fmla="*/ 1835624 h 4046561"/>
                  <a:gd name="connsiteX208" fmla="*/ 2737335 w 3692679"/>
                  <a:gd name="connsiteY208" fmla="*/ 1828800 h 4046561"/>
                  <a:gd name="connsiteX209" fmla="*/ 2614506 w 3692679"/>
                  <a:gd name="connsiteY209" fmla="*/ 1821976 h 4046561"/>
                  <a:gd name="connsiteX210" fmla="*/ 2348374 w 3692679"/>
                  <a:gd name="connsiteY210" fmla="*/ 1808328 h 4046561"/>
                  <a:gd name="connsiteX211" fmla="*/ 2225638 w 3692679"/>
                  <a:gd name="connsiteY211" fmla="*/ 1815305 h 4046561"/>
                  <a:gd name="connsiteX212" fmla="*/ 2150573 w 3692679"/>
                  <a:gd name="connsiteY212" fmla="*/ 1815305 h 4046561"/>
                  <a:gd name="connsiteX213" fmla="*/ 1979968 w 3692679"/>
                  <a:gd name="connsiteY213" fmla="*/ 1808480 h 4046561"/>
                  <a:gd name="connsiteX214" fmla="*/ 1918470 w 3692679"/>
                  <a:gd name="connsiteY214" fmla="*/ 1753737 h 4046561"/>
                  <a:gd name="connsiteX215" fmla="*/ 1877527 w 3692679"/>
                  <a:gd name="connsiteY215" fmla="*/ 1692322 h 4046561"/>
                  <a:gd name="connsiteX216" fmla="*/ 1863879 w 3692679"/>
                  <a:gd name="connsiteY216" fmla="*/ 1671851 h 4046561"/>
                  <a:gd name="connsiteX217" fmla="*/ 1822935 w 3692679"/>
                  <a:gd name="connsiteY217" fmla="*/ 1630907 h 4046561"/>
                  <a:gd name="connsiteX218" fmla="*/ 1775168 w 3692679"/>
                  <a:gd name="connsiteY218" fmla="*/ 1576316 h 4046561"/>
                  <a:gd name="connsiteX219" fmla="*/ 1720577 w 3692679"/>
                  <a:gd name="connsiteY219" fmla="*/ 1514901 h 4046561"/>
                  <a:gd name="connsiteX220" fmla="*/ 1679634 w 3692679"/>
                  <a:gd name="connsiteY220" fmla="*/ 1487606 h 4046561"/>
                  <a:gd name="connsiteX221" fmla="*/ 1618219 w 3692679"/>
                  <a:gd name="connsiteY221" fmla="*/ 1439839 h 4046561"/>
                  <a:gd name="connsiteX222" fmla="*/ 1577276 w 3692679"/>
                  <a:gd name="connsiteY222" fmla="*/ 1398895 h 4046561"/>
                  <a:gd name="connsiteX223" fmla="*/ 1536333 w 3692679"/>
                  <a:gd name="connsiteY223" fmla="*/ 1371600 h 4046561"/>
                  <a:gd name="connsiteX224" fmla="*/ 1488565 w 3692679"/>
                  <a:gd name="connsiteY224" fmla="*/ 1310185 h 4046561"/>
                  <a:gd name="connsiteX225" fmla="*/ 1468094 w 3692679"/>
                  <a:gd name="connsiteY225" fmla="*/ 1289713 h 4046561"/>
                  <a:gd name="connsiteX226" fmla="*/ 1447622 w 3692679"/>
                  <a:gd name="connsiteY226" fmla="*/ 1282889 h 4046561"/>
                  <a:gd name="connsiteX227" fmla="*/ 1420327 w 3692679"/>
                  <a:gd name="connsiteY227" fmla="*/ 1248770 h 4046561"/>
                  <a:gd name="connsiteX228" fmla="*/ 1393031 w 3692679"/>
                  <a:gd name="connsiteY228" fmla="*/ 1214651 h 4046561"/>
                  <a:gd name="connsiteX229" fmla="*/ 1379383 w 3692679"/>
                  <a:gd name="connsiteY229" fmla="*/ 1194179 h 4046561"/>
                  <a:gd name="connsiteX230" fmla="*/ 1338440 w 3692679"/>
                  <a:gd name="connsiteY230" fmla="*/ 1153236 h 4046561"/>
                  <a:gd name="connsiteX231" fmla="*/ 1304321 w 3692679"/>
                  <a:gd name="connsiteY231" fmla="*/ 1125940 h 4046561"/>
                  <a:gd name="connsiteX232" fmla="*/ 1290673 w 3692679"/>
                  <a:gd name="connsiteY232" fmla="*/ 1098645 h 4046561"/>
                  <a:gd name="connsiteX233" fmla="*/ 1270201 w 3692679"/>
                  <a:gd name="connsiteY233" fmla="*/ 1084997 h 4046561"/>
                  <a:gd name="connsiteX234" fmla="*/ 1242906 w 3692679"/>
                  <a:gd name="connsiteY234" fmla="*/ 1064525 h 4046561"/>
                  <a:gd name="connsiteX235" fmla="*/ 1297551 w 3692679"/>
                  <a:gd name="connsiteY235" fmla="*/ 873530 h 4046561"/>
                  <a:gd name="connsiteX236" fmla="*/ 1345320 w 3692679"/>
                  <a:gd name="connsiteY236" fmla="*/ 743866 h 4046561"/>
                  <a:gd name="connsiteX237" fmla="*/ 1331672 w 3692679"/>
                  <a:gd name="connsiteY237" fmla="*/ 696095 h 4046561"/>
                  <a:gd name="connsiteX238" fmla="*/ 1249782 w 3692679"/>
                  <a:gd name="connsiteY238" fmla="*/ 696095 h 4046561"/>
                  <a:gd name="connsiteX239" fmla="*/ 1113344 w 3692679"/>
                  <a:gd name="connsiteY239" fmla="*/ 621082 h 4046561"/>
                  <a:gd name="connsiteX240" fmla="*/ 949519 w 3692679"/>
                  <a:gd name="connsiteY240" fmla="*/ 545956 h 4046561"/>
                  <a:gd name="connsiteX241" fmla="*/ 846197 w 3692679"/>
                  <a:gd name="connsiteY241" fmla="*/ 484536 h 4046561"/>
                  <a:gd name="connsiteX242" fmla="*/ 772090 w 3692679"/>
                  <a:gd name="connsiteY242" fmla="*/ 450415 h 4046561"/>
                  <a:gd name="connsiteX243" fmla="*/ 717496 w 3692679"/>
                  <a:gd name="connsiteY243" fmla="*/ 429940 h 4046561"/>
                  <a:gd name="connsiteX244" fmla="*/ 662904 w 3692679"/>
                  <a:gd name="connsiteY244" fmla="*/ 388994 h 4046561"/>
                  <a:gd name="connsiteX245" fmla="*/ 642430 w 3692679"/>
                  <a:gd name="connsiteY245" fmla="*/ 375345 h 4046561"/>
                  <a:gd name="connsiteX246" fmla="*/ 574189 w 3692679"/>
                  <a:gd name="connsiteY246" fmla="*/ 368521 h 4046561"/>
                  <a:gd name="connsiteX247" fmla="*/ 560564 w 3692679"/>
                  <a:gd name="connsiteY247" fmla="*/ 354900 h 4046561"/>
                  <a:gd name="connsiteX248" fmla="*/ 669728 w 3692679"/>
                  <a:gd name="connsiteY248" fmla="*/ 163787 h 4046561"/>
                  <a:gd name="connsiteX249" fmla="*/ 642457 w 3692679"/>
                  <a:gd name="connsiteY249" fmla="*/ 109204 h 4046561"/>
                  <a:gd name="connsiteX250" fmla="*/ 581060 w 3692679"/>
                  <a:gd name="connsiteY250" fmla="*/ 68261 h 4046561"/>
                  <a:gd name="connsiteX251" fmla="*/ 512772 w 3692679"/>
                  <a:gd name="connsiteY251" fmla="*/ 34122 h 4046561"/>
                  <a:gd name="connsiteX252" fmla="*/ 451335 w 3692679"/>
                  <a:gd name="connsiteY252" fmla="*/ 27295 h 4046561"/>
                  <a:gd name="connsiteX253" fmla="*/ 444512 w 3692679"/>
                  <a:gd name="connsiteY253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280135 w 3692679"/>
                  <a:gd name="connsiteY90" fmla="*/ 2702257 h 4046561"/>
                  <a:gd name="connsiteX91" fmla="*/ 2321079 w 3692679"/>
                  <a:gd name="connsiteY91" fmla="*/ 2715904 h 4046561"/>
                  <a:gd name="connsiteX92" fmla="*/ 2362022 w 3692679"/>
                  <a:gd name="connsiteY92" fmla="*/ 2729552 h 4046561"/>
                  <a:gd name="connsiteX93" fmla="*/ 2382494 w 3692679"/>
                  <a:gd name="connsiteY93" fmla="*/ 2736376 h 4046561"/>
                  <a:gd name="connsiteX94" fmla="*/ 2450834 w 3692679"/>
                  <a:gd name="connsiteY94" fmla="*/ 2811676 h 4046561"/>
                  <a:gd name="connsiteX95" fmla="*/ 2525795 w 3692679"/>
                  <a:gd name="connsiteY95" fmla="*/ 2825086 h 4046561"/>
                  <a:gd name="connsiteX96" fmla="*/ 2546373 w 3692679"/>
                  <a:gd name="connsiteY96" fmla="*/ 2873095 h 4046561"/>
                  <a:gd name="connsiteX97" fmla="*/ 2614506 w 3692679"/>
                  <a:gd name="connsiteY97" fmla="*/ 2879677 h 4046561"/>
                  <a:gd name="connsiteX98" fmla="*/ 2634977 w 3692679"/>
                  <a:gd name="connsiteY98" fmla="*/ 2900149 h 4046561"/>
                  <a:gd name="connsiteX99" fmla="*/ 2689680 w 3692679"/>
                  <a:gd name="connsiteY99" fmla="*/ 2982287 h 4046561"/>
                  <a:gd name="connsiteX100" fmla="*/ 2696392 w 3692679"/>
                  <a:gd name="connsiteY100" fmla="*/ 2995683 h 4046561"/>
                  <a:gd name="connsiteX101" fmla="*/ 2703216 w 3692679"/>
                  <a:gd name="connsiteY101" fmla="*/ 3016155 h 4046561"/>
                  <a:gd name="connsiteX102" fmla="*/ 2723688 w 3692679"/>
                  <a:gd name="connsiteY102" fmla="*/ 3057098 h 4046561"/>
                  <a:gd name="connsiteX103" fmla="*/ 2716864 w 3692679"/>
                  <a:gd name="connsiteY103" fmla="*/ 3118513 h 4046561"/>
                  <a:gd name="connsiteX104" fmla="*/ 2655560 w 3692679"/>
                  <a:gd name="connsiteY104" fmla="*/ 3193845 h 4046561"/>
                  <a:gd name="connsiteX105" fmla="*/ 2621439 w 3692679"/>
                  <a:gd name="connsiteY105" fmla="*/ 3248441 h 4046561"/>
                  <a:gd name="connsiteX106" fmla="*/ 2594034 w 3692679"/>
                  <a:gd name="connsiteY106" fmla="*/ 3323230 h 4046561"/>
                  <a:gd name="connsiteX107" fmla="*/ 2634977 w 3692679"/>
                  <a:gd name="connsiteY107" fmla="*/ 3357349 h 4046561"/>
                  <a:gd name="connsiteX108" fmla="*/ 2655449 w 3692679"/>
                  <a:gd name="connsiteY108" fmla="*/ 3364173 h 4046561"/>
                  <a:gd name="connsiteX109" fmla="*/ 2675921 w 3692679"/>
                  <a:gd name="connsiteY109" fmla="*/ 3377821 h 4046561"/>
                  <a:gd name="connsiteX110" fmla="*/ 2696392 w 3692679"/>
                  <a:gd name="connsiteY110" fmla="*/ 3384645 h 4046561"/>
                  <a:gd name="connsiteX111" fmla="*/ 2757807 w 3692679"/>
                  <a:gd name="connsiteY111" fmla="*/ 3418764 h 4046561"/>
                  <a:gd name="connsiteX112" fmla="*/ 2778279 w 3692679"/>
                  <a:gd name="connsiteY112" fmla="*/ 3432412 h 4046561"/>
                  <a:gd name="connsiteX113" fmla="*/ 2826164 w 3692679"/>
                  <a:gd name="connsiteY113" fmla="*/ 3473648 h 4046561"/>
                  <a:gd name="connsiteX114" fmla="*/ 2880757 w 3692679"/>
                  <a:gd name="connsiteY114" fmla="*/ 3507771 h 4046561"/>
                  <a:gd name="connsiteX115" fmla="*/ 2921580 w 3692679"/>
                  <a:gd name="connsiteY115" fmla="*/ 3500651 h 4046561"/>
                  <a:gd name="connsiteX116" fmla="*/ 2989944 w 3692679"/>
                  <a:gd name="connsiteY116" fmla="*/ 3439525 h 4046561"/>
                  <a:gd name="connsiteX117" fmla="*/ 3092177 w 3692679"/>
                  <a:gd name="connsiteY117" fmla="*/ 3370997 h 4046561"/>
                  <a:gd name="connsiteX118" fmla="*/ 3105825 w 3692679"/>
                  <a:gd name="connsiteY118" fmla="*/ 3350525 h 4046561"/>
                  <a:gd name="connsiteX119" fmla="*/ 3119473 w 3692679"/>
                  <a:gd name="connsiteY119" fmla="*/ 3370997 h 4046561"/>
                  <a:gd name="connsiteX120" fmla="*/ 3126297 w 3692679"/>
                  <a:gd name="connsiteY120" fmla="*/ 3391468 h 4046561"/>
                  <a:gd name="connsiteX121" fmla="*/ 3167240 w 3692679"/>
                  <a:gd name="connsiteY121" fmla="*/ 3418764 h 4046561"/>
                  <a:gd name="connsiteX122" fmla="*/ 3187712 w 3692679"/>
                  <a:gd name="connsiteY122" fmla="*/ 3432412 h 4046561"/>
                  <a:gd name="connsiteX123" fmla="*/ 3228655 w 3692679"/>
                  <a:gd name="connsiteY123" fmla="*/ 3405116 h 4046561"/>
                  <a:gd name="connsiteX124" fmla="*/ 3242303 w 3692679"/>
                  <a:gd name="connsiteY124" fmla="*/ 3425588 h 4046561"/>
                  <a:gd name="connsiteX125" fmla="*/ 3283246 w 3692679"/>
                  <a:gd name="connsiteY125" fmla="*/ 3459707 h 4046561"/>
                  <a:gd name="connsiteX126" fmla="*/ 3310541 w 3692679"/>
                  <a:gd name="connsiteY126" fmla="*/ 3500651 h 4046561"/>
                  <a:gd name="connsiteX127" fmla="*/ 3296894 w 3692679"/>
                  <a:gd name="connsiteY127" fmla="*/ 3521122 h 4046561"/>
                  <a:gd name="connsiteX128" fmla="*/ 3283246 w 3692679"/>
                  <a:gd name="connsiteY128" fmla="*/ 3562066 h 4046561"/>
                  <a:gd name="connsiteX129" fmla="*/ 3269598 w 3692679"/>
                  <a:gd name="connsiteY129" fmla="*/ 3582537 h 4046561"/>
                  <a:gd name="connsiteX130" fmla="*/ 3262774 w 3692679"/>
                  <a:gd name="connsiteY130" fmla="*/ 3603009 h 4046561"/>
                  <a:gd name="connsiteX131" fmla="*/ 3290070 w 3692679"/>
                  <a:gd name="connsiteY131" fmla="*/ 3650776 h 4046561"/>
                  <a:gd name="connsiteX132" fmla="*/ 3310541 w 3692679"/>
                  <a:gd name="connsiteY132" fmla="*/ 3664424 h 4046561"/>
                  <a:gd name="connsiteX133" fmla="*/ 3351485 w 3692679"/>
                  <a:gd name="connsiteY133" fmla="*/ 3691719 h 4046561"/>
                  <a:gd name="connsiteX134" fmla="*/ 3371956 w 3692679"/>
                  <a:gd name="connsiteY134" fmla="*/ 3705367 h 4046561"/>
                  <a:gd name="connsiteX135" fmla="*/ 3378780 w 3692679"/>
                  <a:gd name="connsiteY135" fmla="*/ 3725839 h 4046561"/>
                  <a:gd name="connsiteX136" fmla="*/ 3392428 w 3692679"/>
                  <a:gd name="connsiteY136" fmla="*/ 3746310 h 4046561"/>
                  <a:gd name="connsiteX137" fmla="*/ 3412900 w 3692679"/>
                  <a:gd name="connsiteY137" fmla="*/ 3814549 h 4046561"/>
                  <a:gd name="connsiteX138" fmla="*/ 3426547 w 3692679"/>
                  <a:gd name="connsiteY138" fmla="*/ 3903260 h 4046561"/>
                  <a:gd name="connsiteX139" fmla="*/ 3460667 w 3692679"/>
                  <a:gd name="connsiteY139" fmla="*/ 3937379 h 4046561"/>
                  <a:gd name="connsiteX140" fmla="*/ 3501610 w 3692679"/>
                  <a:gd name="connsiteY140" fmla="*/ 3978322 h 4046561"/>
                  <a:gd name="connsiteX141" fmla="*/ 3542553 w 3692679"/>
                  <a:gd name="connsiteY141" fmla="*/ 4012442 h 4046561"/>
                  <a:gd name="connsiteX142" fmla="*/ 3583497 w 3692679"/>
                  <a:gd name="connsiteY142" fmla="*/ 4046561 h 4046561"/>
                  <a:gd name="connsiteX143" fmla="*/ 3603968 w 3692679"/>
                  <a:gd name="connsiteY143" fmla="*/ 4005618 h 4046561"/>
                  <a:gd name="connsiteX144" fmla="*/ 3590321 w 3692679"/>
                  <a:gd name="connsiteY144" fmla="*/ 3957851 h 4046561"/>
                  <a:gd name="connsiteX145" fmla="*/ 3576673 w 3692679"/>
                  <a:gd name="connsiteY145" fmla="*/ 3910083 h 4046561"/>
                  <a:gd name="connsiteX146" fmla="*/ 3563025 w 3692679"/>
                  <a:gd name="connsiteY146" fmla="*/ 3889612 h 4046561"/>
                  <a:gd name="connsiteX147" fmla="*/ 3535730 w 3692679"/>
                  <a:gd name="connsiteY147" fmla="*/ 3828197 h 4046561"/>
                  <a:gd name="connsiteX148" fmla="*/ 3515258 w 3692679"/>
                  <a:gd name="connsiteY148" fmla="*/ 3780430 h 4046561"/>
                  <a:gd name="connsiteX149" fmla="*/ 3501610 w 3692679"/>
                  <a:gd name="connsiteY149" fmla="*/ 3759958 h 4046561"/>
                  <a:gd name="connsiteX150" fmla="*/ 3487962 w 3692679"/>
                  <a:gd name="connsiteY150" fmla="*/ 3719015 h 4046561"/>
                  <a:gd name="connsiteX151" fmla="*/ 3474315 w 3692679"/>
                  <a:gd name="connsiteY151" fmla="*/ 3678071 h 4046561"/>
                  <a:gd name="connsiteX152" fmla="*/ 3467491 w 3692679"/>
                  <a:gd name="connsiteY152" fmla="*/ 3650776 h 4046561"/>
                  <a:gd name="connsiteX153" fmla="*/ 3447019 w 3692679"/>
                  <a:gd name="connsiteY153" fmla="*/ 3589361 h 4046561"/>
                  <a:gd name="connsiteX154" fmla="*/ 3433371 w 3692679"/>
                  <a:gd name="connsiteY154" fmla="*/ 3541594 h 4046561"/>
                  <a:gd name="connsiteX155" fmla="*/ 3419724 w 3692679"/>
                  <a:gd name="connsiteY155" fmla="*/ 3411940 h 4046561"/>
                  <a:gd name="connsiteX156" fmla="*/ 3426547 w 3692679"/>
                  <a:gd name="connsiteY156" fmla="*/ 3309582 h 4046561"/>
                  <a:gd name="connsiteX157" fmla="*/ 3433371 w 3692679"/>
                  <a:gd name="connsiteY157" fmla="*/ 3282286 h 4046561"/>
                  <a:gd name="connsiteX158" fmla="*/ 3447019 w 3692679"/>
                  <a:gd name="connsiteY158" fmla="*/ 3241343 h 4046561"/>
                  <a:gd name="connsiteX159" fmla="*/ 3453843 w 3692679"/>
                  <a:gd name="connsiteY159" fmla="*/ 3220871 h 4046561"/>
                  <a:gd name="connsiteX160" fmla="*/ 3467491 w 3692679"/>
                  <a:gd name="connsiteY160" fmla="*/ 3200400 h 4046561"/>
                  <a:gd name="connsiteX161" fmla="*/ 3481138 w 3692679"/>
                  <a:gd name="connsiteY161" fmla="*/ 3159457 h 4046561"/>
                  <a:gd name="connsiteX162" fmla="*/ 3494786 w 3692679"/>
                  <a:gd name="connsiteY162" fmla="*/ 3138985 h 4046561"/>
                  <a:gd name="connsiteX163" fmla="*/ 3508434 w 3692679"/>
                  <a:gd name="connsiteY163" fmla="*/ 3098042 h 4046561"/>
                  <a:gd name="connsiteX164" fmla="*/ 3522082 w 3692679"/>
                  <a:gd name="connsiteY164" fmla="*/ 3057098 h 4046561"/>
                  <a:gd name="connsiteX165" fmla="*/ 3528906 w 3692679"/>
                  <a:gd name="connsiteY165" fmla="*/ 3036627 h 4046561"/>
                  <a:gd name="connsiteX166" fmla="*/ 3535730 w 3692679"/>
                  <a:gd name="connsiteY166" fmla="*/ 3009331 h 4046561"/>
                  <a:gd name="connsiteX167" fmla="*/ 3549377 w 3692679"/>
                  <a:gd name="connsiteY167" fmla="*/ 2968388 h 4046561"/>
                  <a:gd name="connsiteX168" fmla="*/ 3576673 w 3692679"/>
                  <a:gd name="connsiteY168" fmla="*/ 2886501 h 4046561"/>
                  <a:gd name="connsiteX169" fmla="*/ 3590321 w 3692679"/>
                  <a:gd name="connsiteY169" fmla="*/ 2838734 h 4046561"/>
                  <a:gd name="connsiteX170" fmla="*/ 3603968 w 3692679"/>
                  <a:gd name="connsiteY170" fmla="*/ 2797791 h 4046561"/>
                  <a:gd name="connsiteX171" fmla="*/ 3610792 w 3692679"/>
                  <a:gd name="connsiteY171" fmla="*/ 2770495 h 4046561"/>
                  <a:gd name="connsiteX172" fmla="*/ 3624440 w 3692679"/>
                  <a:gd name="connsiteY172" fmla="*/ 2729552 h 4046561"/>
                  <a:gd name="connsiteX173" fmla="*/ 3631264 w 3692679"/>
                  <a:gd name="connsiteY173" fmla="*/ 2681785 h 4046561"/>
                  <a:gd name="connsiteX174" fmla="*/ 3638088 w 3692679"/>
                  <a:gd name="connsiteY174" fmla="*/ 2654489 h 4046561"/>
                  <a:gd name="connsiteX175" fmla="*/ 3644912 w 3692679"/>
                  <a:gd name="connsiteY175" fmla="*/ 2593074 h 4046561"/>
                  <a:gd name="connsiteX176" fmla="*/ 3658559 w 3692679"/>
                  <a:gd name="connsiteY176" fmla="*/ 2483892 h 4046561"/>
                  <a:gd name="connsiteX177" fmla="*/ 3665383 w 3692679"/>
                  <a:gd name="connsiteY177" fmla="*/ 2333767 h 4046561"/>
                  <a:gd name="connsiteX178" fmla="*/ 3672207 w 3692679"/>
                  <a:gd name="connsiteY178" fmla="*/ 2272352 h 4046561"/>
                  <a:gd name="connsiteX179" fmla="*/ 3692679 w 3692679"/>
                  <a:gd name="connsiteY179" fmla="*/ 1924334 h 4046561"/>
                  <a:gd name="connsiteX180" fmla="*/ 3685855 w 3692679"/>
                  <a:gd name="connsiteY180" fmla="*/ 1828800 h 4046561"/>
                  <a:gd name="connsiteX181" fmla="*/ 3665383 w 3692679"/>
                  <a:gd name="connsiteY181" fmla="*/ 1760561 h 4046561"/>
                  <a:gd name="connsiteX182" fmla="*/ 3658559 w 3692679"/>
                  <a:gd name="connsiteY182" fmla="*/ 1726442 h 4046561"/>
                  <a:gd name="connsiteX183" fmla="*/ 3651735 w 3692679"/>
                  <a:gd name="connsiteY183" fmla="*/ 1705970 h 4046561"/>
                  <a:gd name="connsiteX184" fmla="*/ 3644912 w 3692679"/>
                  <a:gd name="connsiteY184" fmla="*/ 1726442 h 4046561"/>
                  <a:gd name="connsiteX185" fmla="*/ 3631264 w 3692679"/>
                  <a:gd name="connsiteY185" fmla="*/ 1746913 h 4046561"/>
                  <a:gd name="connsiteX186" fmla="*/ 3597144 w 3692679"/>
                  <a:gd name="connsiteY186" fmla="*/ 1801504 h 4046561"/>
                  <a:gd name="connsiteX187" fmla="*/ 3590321 w 3692679"/>
                  <a:gd name="connsiteY187" fmla="*/ 1821976 h 4046561"/>
                  <a:gd name="connsiteX188" fmla="*/ 3549377 w 3692679"/>
                  <a:gd name="connsiteY188" fmla="*/ 1842448 h 4046561"/>
                  <a:gd name="connsiteX189" fmla="*/ 3501610 w 3692679"/>
                  <a:gd name="connsiteY189" fmla="*/ 1862919 h 4046561"/>
                  <a:gd name="connsiteX190" fmla="*/ 3378780 w 3692679"/>
                  <a:gd name="connsiteY190" fmla="*/ 1835624 h 4046561"/>
                  <a:gd name="connsiteX191" fmla="*/ 3303856 w 3692679"/>
                  <a:gd name="connsiteY191" fmla="*/ 1822129 h 4046561"/>
                  <a:gd name="connsiteX192" fmla="*/ 3310679 w 3692679"/>
                  <a:gd name="connsiteY192" fmla="*/ 1603747 h 4046561"/>
                  <a:gd name="connsiteX193" fmla="*/ 3324329 w 3692679"/>
                  <a:gd name="connsiteY193" fmla="*/ 1562800 h 4046561"/>
                  <a:gd name="connsiteX194" fmla="*/ 3331013 w 3692679"/>
                  <a:gd name="connsiteY194" fmla="*/ 1460310 h 4046561"/>
                  <a:gd name="connsiteX195" fmla="*/ 3303718 w 3692679"/>
                  <a:gd name="connsiteY195" fmla="*/ 1398895 h 4046561"/>
                  <a:gd name="connsiteX196" fmla="*/ 3296894 w 3692679"/>
                  <a:gd name="connsiteY196" fmla="*/ 1378424 h 4046561"/>
                  <a:gd name="connsiteX197" fmla="*/ 3290070 w 3692679"/>
                  <a:gd name="connsiteY197" fmla="*/ 1357952 h 4046561"/>
                  <a:gd name="connsiteX198" fmla="*/ 3071706 w 3692679"/>
                  <a:gd name="connsiteY198" fmla="*/ 1330657 h 4046561"/>
                  <a:gd name="connsiteX199" fmla="*/ 2846518 w 3692679"/>
                  <a:gd name="connsiteY199" fmla="*/ 1337480 h 4046561"/>
                  <a:gd name="connsiteX200" fmla="*/ 2826046 w 3692679"/>
                  <a:gd name="connsiteY200" fmla="*/ 1351128 h 4046561"/>
                  <a:gd name="connsiteX201" fmla="*/ 2812398 w 3692679"/>
                  <a:gd name="connsiteY201" fmla="*/ 1392071 h 4046561"/>
                  <a:gd name="connsiteX202" fmla="*/ 2805574 w 3692679"/>
                  <a:gd name="connsiteY202" fmla="*/ 1419367 h 4046561"/>
                  <a:gd name="connsiteX203" fmla="*/ 2791927 w 3692679"/>
                  <a:gd name="connsiteY203" fmla="*/ 1473958 h 4046561"/>
                  <a:gd name="connsiteX204" fmla="*/ 2785103 w 3692679"/>
                  <a:gd name="connsiteY204" fmla="*/ 1521725 h 4046561"/>
                  <a:gd name="connsiteX205" fmla="*/ 2791927 w 3692679"/>
                  <a:gd name="connsiteY205" fmla="*/ 1705970 h 4046561"/>
                  <a:gd name="connsiteX206" fmla="*/ 2805574 w 3692679"/>
                  <a:gd name="connsiteY206" fmla="*/ 1808328 h 4046561"/>
                  <a:gd name="connsiteX207" fmla="*/ 2798750 w 3692679"/>
                  <a:gd name="connsiteY207" fmla="*/ 1835624 h 4046561"/>
                  <a:gd name="connsiteX208" fmla="*/ 2737335 w 3692679"/>
                  <a:gd name="connsiteY208" fmla="*/ 1828800 h 4046561"/>
                  <a:gd name="connsiteX209" fmla="*/ 2614506 w 3692679"/>
                  <a:gd name="connsiteY209" fmla="*/ 1821976 h 4046561"/>
                  <a:gd name="connsiteX210" fmla="*/ 2348374 w 3692679"/>
                  <a:gd name="connsiteY210" fmla="*/ 1808328 h 4046561"/>
                  <a:gd name="connsiteX211" fmla="*/ 2225638 w 3692679"/>
                  <a:gd name="connsiteY211" fmla="*/ 1815305 h 4046561"/>
                  <a:gd name="connsiteX212" fmla="*/ 2150573 w 3692679"/>
                  <a:gd name="connsiteY212" fmla="*/ 1815305 h 4046561"/>
                  <a:gd name="connsiteX213" fmla="*/ 1979968 w 3692679"/>
                  <a:gd name="connsiteY213" fmla="*/ 1808480 h 4046561"/>
                  <a:gd name="connsiteX214" fmla="*/ 1918470 w 3692679"/>
                  <a:gd name="connsiteY214" fmla="*/ 1753737 h 4046561"/>
                  <a:gd name="connsiteX215" fmla="*/ 1877527 w 3692679"/>
                  <a:gd name="connsiteY215" fmla="*/ 1692322 h 4046561"/>
                  <a:gd name="connsiteX216" fmla="*/ 1863879 w 3692679"/>
                  <a:gd name="connsiteY216" fmla="*/ 1671851 h 4046561"/>
                  <a:gd name="connsiteX217" fmla="*/ 1822935 w 3692679"/>
                  <a:gd name="connsiteY217" fmla="*/ 1630907 h 4046561"/>
                  <a:gd name="connsiteX218" fmla="*/ 1775168 w 3692679"/>
                  <a:gd name="connsiteY218" fmla="*/ 1576316 h 4046561"/>
                  <a:gd name="connsiteX219" fmla="*/ 1720577 w 3692679"/>
                  <a:gd name="connsiteY219" fmla="*/ 1514901 h 4046561"/>
                  <a:gd name="connsiteX220" fmla="*/ 1679634 w 3692679"/>
                  <a:gd name="connsiteY220" fmla="*/ 1487606 h 4046561"/>
                  <a:gd name="connsiteX221" fmla="*/ 1618219 w 3692679"/>
                  <a:gd name="connsiteY221" fmla="*/ 1439839 h 4046561"/>
                  <a:gd name="connsiteX222" fmla="*/ 1577276 w 3692679"/>
                  <a:gd name="connsiteY222" fmla="*/ 1398895 h 4046561"/>
                  <a:gd name="connsiteX223" fmla="*/ 1536333 w 3692679"/>
                  <a:gd name="connsiteY223" fmla="*/ 1371600 h 4046561"/>
                  <a:gd name="connsiteX224" fmla="*/ 1488565 w 3692679"/>
                  <a:gd name="connsiteY224" fmla="*/ 1310185 h 4046561"/>
                  <a:gd name="connsiteX225" fmla="*/ 1468094 w 3692679"/>
                  <a:gd name="connsiteY225" fmla="*/ 1289713 h 4046561"/>
                  <a:gd name="connsiteX226" fmla="*/ 1447622 w 3692679"/>
                  <a:gd name="connsiteY226" fmla="*/ 1282889 h 4046561"/>
                  <a:gd name="connsiteX227" fmla="*/ 1420327 w 3692679"/>
                  <a:gd name="connsiteY227" fmla="*/ 1248770 h 4046561"/>
                  <a:gd name="connsiteX228" fmla="*/ 1393031 w 3692679"/>
                  <a:gd name="connsiteY228" fmla="*/ 1214651 h 4046561"/>
                  <a:gd name="connsiteX229" fmla="*/ 1379383 w 3692679"/>
                  <a:gd name="connsiteY229" fmla="*/ 1194179 h 4046561"/>
                  <a:gd name="connsiteX230" fmla="*/ 1338440 w 3692679"/>
                  <a:gd name="connsiteY230" fmla="*/ 1153236 h 4046561"/>
                  <a:gd name="connsiteX231" fmla="*/ 1304321 w 3692679"/>
                  <a:gd name="connsiteY231" fmla="*/ 1125940 h 4046561"/>
                  <a:gd name="connsiteX232" fmla="*/ 1290673 w 3692679"/>
                  <a:gd name="connsiteY232" fmla="*/ 1098645 h 4046561"/>
                  <a:gd name="connsiteX233" fmla="*/ 1270201 w 3692679"/>
                  <a:gd name="connsiteY233" fmla="*/ 1084997 h 4046561"/>
                  <a:gd name="connsiteX234" fmla="*/ 1242906 w 3692679"/>
                  <a:gd name="connsiteY234" fmla="*/ 1064525 h 4046561"/>
                  <a:gd name="connsiteX235" fmla="*/ 1297551 w 3692679"/>
                  <a:gd name="connsiteY235" fmla="*/ 873530 h 4046561"/>
                  <a:gd name="connsiteX236" fmla="*/ 1345320 w 3692679"/>
                  <a:gd name="connsiteY236" fmla="*/ 743866 h 4046561"/>
                  <a:gd name="connsiteX237" fmla="*/ 1331672 w 3692679"/>
                  <a:gd name="connsiteY237" fmla="*/ 696095 h 4046561"/>
                  <a:gd name="connsiteX238" fmla="*/ 1249782 w 3692679"/>
                  <a:gd name="connsiteY238" fmla="*/ 696095 h 4046561"/>
                  <a:gd name="connsiteX239" fmla="*/ 1113344 w 3692679"/>
                  <a:gd name="connsiteY239" fmla="*/ 621082 h 4046561"/>
                  <a:gd name="connsiteX240" fmla="*/ 949519 w 3692679"/>
                  <a:gd name="connsiteY240" fmla="*/ 545956 h 4046561"/>
                  <a:gd name="connsiteX241" fmla="*/ 846197 w 3692679"/>
                  <a:gd name="connsiteY241" fmla="*/ 484536 h 4046561"/>
                  <a:gd name="connsiteX242" fmla="*/ 772090 w 3692679"/>
                  <a:gd name="connsiteY242" fmla="*/ 450415 h 4046561"/>
                  <a:gd name="connsiteX243" fmla="*/ 717496 w 3692679"/>
                  <a:gd name="connsiteY243" fmla="*/ 429940 h 4046561"/>
                  <a:gd name="connsiteX244" fmla="*/ 662904 w 3692679"/>
                  <a:gd name="connsiteY244" fmla="*/ 388994 h 4046561"/>
                  <a:gd name="connsiteX245" fmla="*/ 642430 w 3692679"/>
                  <a:gd name="connsiteY245" fmla="*/ 375345 h 4046561"/>
                  <a:gd name="connsiteX246" fmla="*/ 574189 w 3692679"/>
                  <a:gd name="connsiteY246" fmla="*/ 368521 h 4046561"/>
                  <a:gd name="connsiteX247" fmla="*/ 560564 w 3692679"/>
                  <a:gd name="connsiteY247" fmla="*/ 354900 h 4046561"/>
                  <a:gd name="connsiteX248" fmla="*/ 669728 w 3692679"/>
                  <a:gd name="connsiteY248" fmla="*/ 163787 h 4046561"/>
                  <a:gd name="connsiteX249" fmla="*/ 642457 w 3692679"/>
                  <a:gd name="connsiteY249" fmla="*/ 109204 h 4046561"/>
                  <a:gd name="connsiteX250" fmla="*/ 581060 w 3692679"/>
                  <a:gd name="connsiteY250" fmla="*/ 68261 h 4046561"/>
                  <a:gd name="connsiteX251" fmla="*/ 512772 w 3692679"/>
                  <a:gd name="connsiteY251" fmla="*/ 34122 h 4046561"/>
                  <a:gd name="connsiteX252" fmla="*/ 451335 w 3692679"/>
                  <a:gd name="connsiteY252" fmla="*/ 27295 h 4046561"/>
                  <a:gd name="connsiteX253" fmla="*/ 444512 w 3692679"/>
                  <a:gd name="connsiteY253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280135 w 3692679"/>
                  <a:gd name="connsiteY90" fmla="*/ 2702257 h 4046561"/>
                  <a:gd name="connsiteX91" fmla="*/ 2321079 w 3692679"/>
                  <a:gd name="connsiteY91" fmla="*/ 2715904 h 4046561"/>
                  <a:gd name="connsiteX92" fmla="*/ 2362022 w 3692679"/>
                  <a:gd name="connsiteY92" fmla="*/ 2729552 h 4046561"/>
                  <a:gd name="connsiteX93" fmla="*/ 2355297 w 3692679"/>
                  <a:gd name="connsiteY93" fmla="*/ 2770728 h 4046561"/>
                  <a:gd name="connsiteX94" fmla="*/ 2450834 w 3692679"/>
                  <a:gd name="connsiteY94" fmla="*/ 2811676 h 4046561"/>
                  <a:gd name="connsiteX95" fmla="*/ 2525795 w 3692679"/>
                  <a:gd name="connsiteY95" fmla="*/ 2825086 h 4046561"/>
                  <a:gd name="connsiteX96" fmla="*/ 2546373 w 3692679"/>
                  <a:gd name="connsiteY96" fmla="*/ 2873095 h 4046561"/>
                  <a:gd name="connsiteX97" fmla="*/ 2614506 w 3692679"/>
                  <a:gd name="connsiteY97" fmla="*/ 2879677 h 4046561"/>
                  <a:gd name="connsiteX98" fmla="*/ 2634977 w 3692679"/>
                  <a:gd name="connsiteY98" fmla="*/ 2900149 h 4046561"/>
                  <a:gd name="connsiteX99" fmla="*/ 2689680 w 3692679"/>
                  <a:gd name="connsiteY99" fmla="*/ 2982287 h 4046561"/>
                  <a:gd name="connsiteX100" fmla="*/ 2696392 w 3692679"/>
                  <a:gd name="connsiteY100" fmla="*/ 2995683 h 4046561"/>
                  <a:gd name="connsiteX101" fmla="*/ 2703216 w 3692679"/>
                  <a:gd name="connsiteY101" fmla="*/ 3016155 h 4046561"/>
                  <a:gd name="connsiteX102" fmla="*/ 2723688 w 3692679"/>
                  <a:gd name="connsiteY102" fmla="*/ 3057098 h 4046561"/>
                  <a:gd name="connsiteX103" fmla="*/ 2716864 w 3692679"/>
                  <a:gd name="connsiteY103" fmla="*/ 3118513 h 4046561"/>
                  <a:gd name="connsiteX104" fmla="*/ 2655560 w 3692679"/>
                  <a:gd name="connsiteY104" fmla="*/ 3193845 h 4046561"/>
                  <a:gd name="connsiteX105" fmla="*/ 2621439 w 3692679"/>
                  <a:gd name="connsiteY105" fmla="*/ 3248441 h 4046561"/>
                  <a:gd name="connsiteX106" fmla="*/ 2594034 w 3692679"/>
                  <a:gd name="connsiteY106" fmla="*/ 3323230 h 4046561"/>
                  <a:gd name="connsiteX107" fmla="*/ 2634977 w 3692679"/>
                  <a:gd name="connsiteY107" fmla="*/ 3357349 h 4046561"/>
                  <a:gd name="connsiteX108" fmla="*/ 2655449 w 3692679"/>
                  <a:gd name="connsiteY108" fmla="*/ 3364173 h 4046561"/>
                  <a:gd name="connsiteX109" fmla="*/ 2675921 w 3692679"/>
                  <a:gd name="connsiteY109" fmla="*/ 3377821 h 4046561"/>
                  <a:gd name="connsiteX110" fmla="*/ 2696392 w 3692679"/>
                  <a:gd name="connsiteY110" fmla="*/ 3384645 h 4046561"/>
                  <a:gd name="connsiteX111" fmla="*/ 2757807 w 3692679"/>
                  <a:gd name="connsiteY111" fmla="*/ 3418764 h 4046561"/>
                  <a:gd name="connsiteX112" fmla="*/ 2778279 w 3692679"/>
                  <a:gd name="connsiteY112" fmla="*/ 3432412 h 4046561"/>
                  <a:gd name="connsiteX113" fmla="*/ 2826164 w 3692679"/>
                  <a:gd name="connsiteY113" fmla="*/ 3473648 h 4046561"/>
                  <a:gd name="connsiteX114" fmla="*/ 2880757 w 3692679"/>
                  <a:gd name="connsiteY114" fmla="*/ 3507771 h 4046561"/>
                  <a:gd name="connsiteX115" fmla="*/ 2921580 w 3692679"/>
                  <a:gd name="connsiteY115" fmla="*/ 3500651 h 4046561"/>
                  <a:gd name="connsiteX116" fmla="*/ 2989944 w 3692679"/>
                  <a:gd name="connsiteY116" fmla="*/ 3439525 h 4046561"/>
                  <a:gd name="connsiteX117" fmla="*/ 3092177 w 3692679"/>
                  <a:gd name="connsiteY117" fmla="*/ 3370997 h 4046561"/>
                  <a:gd name="connsiteX118" fmla="*/ 3105825 w 3692679"/>
                  <a:gd name="connsiteY118" fmla="*/ 3350525 h 4046561"/>
                  <a:gd name="connsiteX119" fmla="*/ 3119473 w 3692679"/>
                  <a:gd name="connsiteY119" fmla="*/ 3370997 h 4046561"/>
                  <a:gd name="connsiteX120" fmla="*/ 3126297 w 3692679"/>
                  <a:gd name="connsiteY120" fmla="*/ 3391468 h 4046561"/>
                  <a:gd name="connsiteX121" fmla="*/ 3167240 w 3692679"/>
                  <a:gd name="connsiteY121" fmla="*/ 3418764 h 4046561"/>
                  <a:gd name="connsiteX122" fmla="*/ 3187712 w 3692679"/>
                  <a:gd name="connsiteY122" fmla="*/ 3432412 h 4046561"/>
                  <a:gd name="connsiteX123" fmla="*/ 3228655 w 3692679"/>
                  <a:gd name="connsiteY123" fmla="*/ 3405116 h 4046561"/>
                  <a:gd name="connsiteX124" fmla="*/ 3242303 w 3692679"/>
                  <a:gd name="connsiteY124" fmla="*/ 3425588 h 4046561"/>
                  <a:gd name="connsiteX125" fmla="*/ 3283246 w 3692679"/>
                  <a:gd name="connsiteY125" fmla="*/ 3459707 h 4046561"/>
                  <a:gd name="connsiteX126" fmla="*/ 3310541 w 3692679"/>
                  <a:gd name="connsiteY126" fmla="*/ 3500651 h 4046561"/>
                  <a:gd name="connsiteX127" fmla="*/ 3296894 w 3692679"/>
                  <a:gd name="connsiteY127" fmla="*/ 3521122 h 4046561"/>
                  <a:gd name="connsiteX128" fmla="*/ 3283246 w 3692679"/>
                  <a:gd name="connsiteY128" fmla="*/ 3562066 h 4046561"/>
                  <a:gd name="connsiteX129" fmla="*/ 3269598 w 3692679"/>
                  <a:gd name="connsiteY129" fmla="*/ 3582537 h 4046561"/>
                  <a:gd name="connsiteX130" fmla="*/ 3262774 w 3692679"/>
                  <a:gd name="connsiteY130" fmla="*/ 3603009 h 4046561"/>
                  <a:gd name="connsiteX131" fmla="*/ 3290070 w 3692679"/>
                  <a:gd name="connsiteY131" fmla="*/ 3650776 h 4046561"/>
                  <a:gd name="connsiteX132" fmla="*/ 3310541 w 3692679"/>
                  <a:gd name="connsiteY132" fmla="*/ 3664424 h 4046561"/>
                  <a:gd name="connsiteX133" fmla="*/ 3351485 w 3692679"/>
                  <a:gd name="connsiteY133" fmla="*/ 3691719 h 4046561"/>
                  <a:gd name="connsiteX134" fmla="*/ 3371956 w 3692679"/>
                  <a:gd name="connsiteY134" fmla="*/ 3705367 h 4046561"/>
                  <a:gd name="connsiteX135" fmla="*/ 3378780 w 3692679"/>
                  <a:gd name="connsiteY135" fmla="*/ 3725839 h 4046561"/>
                  <a:gd name="connsiteX136" fmla="*/ 3392428 w 3692679"/>
                  <a:gd name="connsiteY136" fmla="*/ 3746310 h 4046561"/>
                  <a:gd name="connsiteX137" fmla="*/ 3412900 w 3692679"/>
                  <a:gd name="connsiteY137" fmla="*/ 3814549 h 4046561"/>
                  <a:gd name="connsiteX138" fmla="*/ 3426547 w 3692679"/>
                  <a:gd name="connsiteY138" fmla="*/ 3903260 h 4046561"/>
                  <a:gd name="connsiteX139" fmla="*/ 3460667 w 3692679"/>
                  <a:gd name="connsiteY139" fmla="*/ 3937379 h 4046561"/>
                  <a:gd name="connsiteX140" fmla="*/ 3501610 w 3692679"/>
                  <a:gd name="connsiteY140" fmla="*/ 3978322 h 4046561"/>
                  <a:gd name="connsiteX141" fmla="*/ 3542553 w 3692679"/>
                  <a:gd name="connsiteY141" fmla="*/ 4012442 h 4046561"/>
                  <a:gd name="connsiteX142" fmla="*/ 3583497 w 3692679"/>
                  <a:gd name="connsiteY142" fmla="*/ 4046561 h 4046561"/>
                  <a:gd name="connsiteX143" fmla="*/ 3603968 w 3692679"/>
                  <a:gd name="connsiteY143" fmla="*/ 4005618 h 4046561"/>
                  <a:gd name="connsiteX144" fmla="*/ 3590321 w 3692679"/>
                  <a:gd name="connsiteY144" fmla="*/ 3957851 h 4046561"/>
                  <a:gd name="connsiteX145" fmla="*/ 3576673 w 3692679"/>
                  <a:gd name="connsiteY145" fmla="*/ 3910083 h 4046561"/>
                  <a:gd name="connsiteX146" fmla="*/ 3563025 w 3692679"/>
                  <a:gd name="connsiteY146" fmla="*/ 3889612 h 4046561"/>
                  <a:gd name="connsiteX147" fmla="*/ 3535730 w 3692679"/>
                  <a:gd name="connsiteY147" fmla="*/ 3828197 h 4046561"/>
                  <a:gd name="connsiteX148" fmla="*/ 3515258 w 3692679"/>
                  <a:gd name="connsiteY148" fmla="*/ 3780430 h 4046561"/>
                  <a:gd name="connsiteX149" fmla="*/ 3501610 w 3692679"/>
                  <a:gd name="connsiteY149" fmla="*/ 3759958 h 4046561"/>
                  <a:gd name="connsiteX150" fmla="*/ 3487962 w 3692679"/>
                  <a:gd name="connsiteY150" fmla="*/ 3719015 h 4046561"/>
                  <a:gd name="connsiteX151" fmla="*/ 3474315 w 3692679"/>
                  <a:gd name="connsiteY151" fmla="*/ 3678071 h 4046561"/>
                  <a:gd name="connsiteX152" fmla="*/ 3467491 w 3692679"/>
                  <a:gd name="connsiteY152" fmla="*/ 3650776 h 4046561"/>
                  <a:gd name="connsiteX153" fmla="*/ 3447019 w 3692679"/>
                  <a:gd name="connsiteY153" fmla="*/ 3589361 h 4046561"/>
                  <a:gd name="connsiteX154" fmla="*/ 3433371 w 3692679"/>
                  <a:gd name="connsiteY154" fmla="*/ 3541594 h 4046561"/>
                  <a:gd name="connsiteX155" fmla="*/ 3419724 w 3692679"/>
                  <a:gd name="connsiteY155" fmla="*/ 3411940 h 4046561"/>
                  <a:gd name="connsiteX156" fmla="*/ 3426547 w 3692679"/>
                  <a:gd name="connsiteY156" fmla="*/ 3309582 h 4046561"/>
                  <a:gd name="connsiteX157" fmla="*/ 3433371 w 3692679"/>
                  <a:gd name="connsiteY157" fmla="*/ 3282286 h 4046561"/>
                  <a:gd name="connsiteX158" fmla="*/ 3447019 w 3692679"/>
                  <a:gd name="connsiteY158" fmla="*/ 3241343 h 4046561"/>
                  <a:gd name="connsiteX159" fmla="*/ 3453843 w 3692679"/>
                  <a:gd name="connsiteY159" fmla="*/ 3220871 h 4046561"/>
                  <a:gd name="connsiteX160" fmla="*/ 3467491 w 3692679"/>
                  <a:gd name="connsiteY160" fmla="*/ 3200400 h 4046561"/>
                  <a:gd name="connsiteX161" fmla="*/ 3481138 w 3692679"/>
                  <a:gd name="connsiteY161" fmla="*/ 3159457 h 4046561"/>
                  <a:gd name="connsiteX162" fmla="*/ 3494786 w 3692679"/>
                  <a:gd name="connsiteY162" fmla="*/ 3138985 h 4046561"/>
                  <a:gd name="connsiteX163" fmla="*/ 3508434 w 3692679"/>
                  <a:gd name="connsiteY163" fmla="*/ 3098042 h 4046561"/>
                  <a:gd name="connsiteX164" fmla="*/ 3522082 w 3692679"/>
                  <a:gd name="connsiteY164" fmla="*/ 3057098 h 4046561"/>
                  <a:gd name="connsiteX165" fmla="*/ 3528906 w 3692679"/>
                  <a:gd name="connsiteY165" fmla="*/ 3036627 h 4046561"/>
                  <a:gd name="connsiteX166" fmla="*/ 3535730 w 3692679"/>
                  <a:gd name="connsiteY166" fmla="*/ 3009331 h 4046561"/>
                  <a:gd name="connsiteX167" fmla="*/ 3549377 w 3692679"/>
                  <a:gd name="connsiteY167" fmla="*/ 2968388 h 4046561"/>
                  <a:gd name="connsiteX168" fmla="*/ 3576673 w 3692679"/>
                  <a:gd name="connsiteY168" fmla="*/ 2886501 h 4046561"/>
                  <a:gd name="connsiteX169" fmla="*/ 3590321 w 3692679"/>
                  <a:gd name="connsiteY169" fmla="*/ 2838734 h 4046561"/>
                  <a:gd name="connsiteX170" fmla="*/ 3603968 w 3692679"/>
                  <a:gd name="connsiteY170" fmla="*/ 2797791 h 4046561"/>
                  <a:gd name="connsiteX171" fmla="*/ 3610792 w 3692679"/>
                  <a:gd name="connsiteY171" fmla="*/ 2770495 h 4046561"/>
                  <a:gd name="connsiteX172" fmla="*/ 3624440 w 3692679"/>
                  <a:gd name="connsiteY172" fmla="*/ 2729552 h 4046561"/>
                  <a:gd name="connsiteX173" fmla="*/ 3631264 w 3692679"/>
                  <a:gd name="connsiteY173" fmla="*/ 2681785 h 4046561"/>
                  <a:gd name="connsiteX174" fmla="*/ 3638088 w 3692679"/>
                  <a:gd name="connsiteY174" fmla="*/ 2654489 h 4046561"/>
                  <a:gd name="connsiteX175" fmla="*/ 3644912 w 3692679"/>
                  <a:gd name="connsiteY175" fmla="*/ 2593074 h 4046561"/>
                  <a:gd name="connsiteX176" fmla="*/ 3658559 w 3692679"/>
                  <a:gd name="connsiteY176" fmla="*/ 2483892 h 4046561"/>
                  <a:gd name="connsiteX177" fmla="*/ 3665383 w 3692679"/>
                  <a:gd name="connsiteY177" fmla="*/ 2333767 h 4046561"/>
                  <a:gd name="connsiteX178" fmla="*/ 3672207 w 3692679"/>
                  <a:gd name="connsiteY178" fmla="*/ 2272352 h 4046561"/>
                  <a:gd name="connsiteX179" fmla="*/ 3692679 w 3692679"/>
                  <a:gd name="connsiteY179" fmla="*/ 1924334 h 4046561"/>
                  <a:gd name="connsiteX180" fmla="*/ 3685855 w 3692679"/>
                  <a:gd name="connsiteY180" fmla="*/ 1828800 h 4046561"/>
                  <a:gd name="connsiteX181" fmla="*/ 3665383 w 3692679"/>
                  <a:gd name="connsiteY181" fmla="*/ 1760561 h 4046561"/>
                  <a:gd name="connsiteX182" fmla="*/ 3658559 w 3692679"/>
                  <a:gd name="connsiteY182" fmla="*/ 1726442 h 4046561"/>
                  <a:gd name="connsiteX183" fmla="*/ 3651735 w 3692679"/>
                  <a:gd name="connsiteY183" fmla="*/ 1705970 h 4046561"/>
                  <a:gd name="connsiteX184" fmla="*/ 3644912 w 3692679"/>
                  <a:gd name="connsiteY184" fmla="*/ 1726442 h 4046561"/>
                  <a:gd name="connsiteX185" fmla="*/ 3631264 w 3692679"/>
                  <a:gd name="connsiteY185" fmla="*/ 1746913 h 4046561"/>
                  <a:gd name="connsiteX186" fmla="*/ 3597144 w 3692679"/>
                  <a:gd name="connsiteY186" fmla="*/ 1801504 h 4046561"/>
                  <a:gd name="connsiteX187" fmla="*/ 3590321 w 3692679"/>
                  <a:gd name="connsiteY187" fmla="*/ 1821976 h 4046561"/>
                  <a:gd name="connsiteX188" fmla="*/ 3549377 w 3692679"/>
                  <a:gd name="connsiteY188" fmla="*/ 1842448 h 4046561"/>
                  <a:gd name="connsiteX189" fmla="*/ 3501610 w 3692679"/>
                  <a:gd name="connsiteY189" fmla="*/ 1862919 h 4046561"/>
                  <a:gd name="connsiteX190" fmla="*/ 3378780 w 3692679"/>
                  <a:gd name="connsiteY190" fmla="*/ 1835624 h 4046561"/>
                  <a:gd name="connsiteX191" fmla="*/ 3303856 w 3692679"/>
                  <a:gd name="connsiteY191" fmla="*/ 1822129 h 4046561"/>
                  <a:gd name="connsiteX192" fmla="*/ 3310679 w 3692679"/>
                  <a:gd name="connsiteY192" fmla="*/ 1603747 h 4046561"/>
                  <a:gd name="connsiteX193" fmla="*/ 3324329 w 3692679"/>
                  <a:gd name="connsiteY193" fmla="*/ 1562800 h 4046561"/>
                  <a:gd name="connsiteX194" fmla="*/ 3331013 w 3692679"/>
                  <a:gd name="connsiteY194" fmla="*/ 1460310 h 4046561"/>
                  <a:gd name="connsiteX195" fmla="*/ 3303718 w 3692679"/>
                  <a:gd name="connsiteY195" fmla="*/ 1398895 h 4046561"/>
                  <a:gd name="connsiteX196" fmla="*/ 3296894 w 3692679"/>
                  <a:gd name="connsiteY196" fmla="*/ 1378424 h 4046561"/>
                  <a:gd name="connsiteX197" fmla="*/ 3290070 w 3692679"/>
                  <a:gd name="connsiteY197" fmla="*/ 1357952 h 4046561"/>
                  <a:gd name="connsiteX198" fmla="*/ 3071706 w 3692679"/>
                  <a:gd name="connsiteY198" fmla="*/ 1330657 h 4046561"/>
                  <a:gd name="connsiteX199" fmla="*/ 2846518 w 3692679"/>
                  <a:gd name="connsiteY199" fmla="*/ 1337480 h 4046561"/>
                  <a:gd name="connsiteX200" fmla="*/ 2826046 w 3692679"/>
                  <a:gd name="connsiteY200" fmla="*/ 1351128 h 4046561"/>
                  <a:gd name="connsiteX201" fmla="*/ 2812398 w 3692679"/>
                  <a:gd name="connsiteY201" fmla="*/ 1392071 h 4046561"/>
                  <a:gd name="connsiteX202" fmla="*/ 2805574 w 3692679"/>
                  <a:gd name="connsiteY202" fmla="*/ 1419367 h 4046561"/>
                  <a:gd name="connsiteX203" fmla="*/ 2791927 w 3692679"/>
                  <a:gd name="connsiteY203" fmla="*/ 1473958 h 4046561"/>
                  <a:gd name="connsiteX204" fmla="*/ 2785103 w 3692679"/>
                  <a:gd name="connsiteY204" fmla="*/ 1521725 h 4046561"/>
                  <a:gd name="connsiteX205" fmla="*/ 2791927 w 3692679"/>
                  <a:gd name="connsiteY205" fmla="*/ 1705970 h 4046561"/>
                  <a:gd name="connsiteX206" fmla="*/ 2805574 w 3692679"/>
                  <a:gd name="connsiteY206" fmla="*/ 1808328 h 4046561"/>
                  <a:gd name="connsiteX207" fmla="*/ 2798750 w 3692679"/>
                  <a:gd name="connsiteY207" fmla="*/ 1835624 h 4046561"/>
                  <a:gd name="connsiteX208" fmla="*/ 2737335 w 3692679"/>
                  <a:gd name="connsiteY208" fmla="*/ 1828800 h 4046561"/>
                  <a:gd name="connsiteX209" fmla="*/ 2614506 w 3692679"/>
                  <a:gd name="connsiteY209" fmla="*/ 1821976 h 4046561"/>
                  <a:gd name="connsiteX210" fmla="*/ 2348374 w 3692679"/>
                  <a:gd name="connsiteY210" fmla="*/ 1808328 h 4046561"/>
                  <a:gd name="connsiteX211" fmla="*/ 2225638 w 3692679"/>
                  <a:gd name="connsiteY211" fmla="*/ 1815305 h 4046561"/>
                  <a:gd name="connsiteX212" fmla="*/ 2150573 w 3692679"/>
                  <a:gd name="connsiteY212" fmla="*/ 1815305 h 4046561"/>
                  <a:gd name="connsiteX213" fmla="*/ 1979968 w 3692679"/>
                  <a:gd name="connsiteY213" fmla="*/ 1808480 h 4046561"/>
                  <a:gd name="connsiteX214" fmla="*/ 1918470 w 3692679"/>
                  <a:gd name="connsiteY214" fmla="*/ 1753737 h 4046561"/>
                  <a:gd name="connsiteX215" fmla="*/ 1877527 w 3692679"/>
                  <a:gd name="connsiteY215" fmla="*/ 1692322 h 4046561"/>
                  <a:gd name="connsiteX216" fmla="*/ 1863879 w 3692679"/>
                  <a:gd name="connsiteY216" fmla="*/ 1671851 h 4046561"/>
                  <a:gd name="connsiteX217" fmla="*/ 1822935 w 3692679"/>
                  <a:gd name="connsiteY217" fmla="*/ 1630907 h 4046561"/>
                  <a:gd name="connsiteX218" fmla="*/ 1775168 w 3692679"/>
                  <a:gd name="connsiteY218" fmla="*/ 1576316 h 4046561"/>
                  <a:gd name="connsiteX219" fmla="*/ 1720577 w 3692679"/>
                  <a:gd name="connsiteY219" fmla="*/ 1514901 h 4046561"/>
                  <a:gd name="connsiteX220" fmla="*/ 1679634 w 3692679"/>
                  <a:gd name="connsiteY220" fmla="*/ 1487606 h 4046561"/>
                  <a:gd name="connsiteX221" fmla="*/ 1618219 w 3692679"/>
                  <a:gd name="connsiteY221" fmla="*/ 1439839 h 4046561"/>
                  <a:gd name="connsiteX222" fmla="*/ 1577276 w 3692679"/>
                  <a:gd name="connsiteY222" fmla="*/ 1398895 h 4046561"/>
                  <a:gd name="connsiteX223" fmla="*/ 1536333 w 3692679"/>
                  <a:gd name="connsiteY223" fmla="*/ 1371600 h 4046561"/>
                  <a:gd name="connsiteX224" fmla="*/ 1488565 w 3692679"/>
                  <a:gd name="connsiteY224" fmla="*/ 1310185 h 4046561"/>
                  <a:gd name="connsiteX225" fmla="*/ 1468094 w 3692679"/>
                  <a:gd name="connsiteY225" fmla="*/ 1289713 h 4046561"/>
                  <a:gd name="connsiteX226" fmla="*/ 1447622 w 3692679"/>
                  <a:gd name="connsiteY226" fmla="*/ 1282889 h 4046561"/>
                  <a:gd name="connsiteX227" fmla="*/ 1420327 w 3692679"/>
                  <a:gd name="connsiteY227" fmla="*/ 1248770 h 4046561"/>
                  <a:gd name="connsiteX228" fmla="*/ 1393031 w 3692679"/>
                  <a:gd name="connsiteY228" fmla="*/ 1214651 h 4046561"/>
                  <a:gd name="connsiteX229" fmla="*/ 1379383 w 3692679"/>
                  <a:gd name="connsiteY229" fmla="*/ 1194179 h 4046561"/>
                  <a:gd name="connsiteX230" fmla="*/ 1338440 w 3692679"/>
                  <a:gd name="connsiteY230" fmla="*/ 1153236 h 4046561"/>
                  <a:gd name="connsiteX231" fmla="*/ 1304321 w 3692679"/>
                  <a:gd name="connsiteY231" fmla="*/ 1125940 h 4046561"/>
                  <a:gd name="connsiteX232" fmla="*/ 1290673 w 3692679"/>
                  <a:gd name="connsiteY232" fmla="*/ 1098645 h 4046561"/>
                  <a:gd name="connsiteX233" fmla="*/ 1270201 w 3692679"/>
                  <a:gd name="connsiteY233" fmla="*/ 1084997 h 4046561"/>
                  <a:gd name="connsiteX234" fmla="*/ 1242906 w 3692679"/>
                  <a:gd name="connsiteY234" fmla="*/ 1064525 h 4046561"/>
                  <a:gd name="connsiteX235" fmla="*/ 1297551 w 3692679"/>
                  <a:gd name="connsiteY235" fmla="*/ 873530 h 4046561"/>
                  <a:gd name="connsiteX236" fmla="*/ 1345320 w 3692679"/>
                  <a:gd name="connsiteY236" fmla="*/ 743866 h 4046561"/>
                  <a:gd name="connsiteX237" fmla="*/ 1331672 w 3692679"/>
                  <a:gd name="connsiteY237" fmla="*/ 696095 h 4046561"/>
                  <a:gd name="connsiteX238" fmla="*/ 1249782 w 3692679"/>
                  <a:gd name="connsiteY238" fmla="*/ 696095 h 4046561"/>
                  <a:gd name="connsiteX239" fmla="*/ 1113344 w 3692679"/>
                  <a:gd name="connsiteY239" fmla="*/ 621082 h 4046561"/>
                  <a:gd name="connsiteX240" fmla="*/ 949519 w 3692679"/>
                  <a:gd name="connsiteY240" fmla="*/ 545956 h 4046561"/>
                  <a:gd name="connsiteX241" fmla="*/ 846197 w 3692679"/>
                  <a:gd name="connsiteY241" fmla="*/ 484536 h 4046561"/>
                  <a:gd name="connsiteX242" fmla="*/ 772090 w 3692679"/>
                  <a:gd name="connsiteY242" fmla="*/ 450415 h 4046561"/>
                  <a:gd name="connsiteX243" fmla="*/ 717496 w 3692679"/>
                  <a:gd name="connsiteY243" fmla="*/ 429940 h 4046561"/>
                  <a:gd name="connsiteX244" fmla="*/ 662904 w 3692679"/>
                  <a:gd name="connsiteY244" fmla="*/ 388994 h 4046561"/>
                  <a:gd name="connsiteX245" fmla="*/ 642430 w 3692679"/>
                  <a:gd name="connsiteY245" fmla="*/ 375345 h 4046561"/>
                  <a:gd name="connsiteX246" fmla="*/ 574189 w 3692679"/>
                  <a:gd name="connsiteY246" fmla="*/ 368521 h 4046561"/>
                  <a:gd name="connsiteX247" fmla="*/ 560564 w 3692679"/>
                  <a:gd name="connsiteY247" fmla="*/ 354900 h 4046561"/>
                  <a:gd name="connsiteX248" fmla="*/ 669728 w 3692679"/>
                  <a:gd name="connsiteY248" fmla="*/ 163787 h 4046561"/>
                  <a:gd name="connsiteX249" fmla="*/ 642457 w 3692679"/>
                  <a:gd name="connsiteY249" fmla="*/ 109204 h 4046561"/>
                  <a:gd name="connsiteX250" fmla="*/ 581060 w 3692679"/>
                  <a:gd name="connsiteY250" fmla="*/ 68261 h 4046561"/>
                  <a:gd name="connsiteX251" fmla="*/ 512772 w 3692679"/>
                  <a:gd name="connsiteY251" fmla="*/ 34122 h 4046561"/>
                  <a:gd name="connsiteX252" fmla="*/ 451335 w 3692679"/>
                  <a:gd name="connsiteY252" fmla="*/ 27295 h 4046561"/>
                  <a:gd name="connsiteX253" fmla="*/ 444512 w 3692679"/>
                  <a:gd name="connsiteY253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280135 w 3692679"/>
                  <a:gd name="connsiteY90" fmla="*/ 2702257 h 4046561"/>
                  <a:gd name="connsiteX91" fmla="*/ 2321079 w 3692679"/>
                  <a:gd name="connsiteY91" fmla="*/ 2715904 h 4046561"/>
                  <a:gd name="connsiteX92" fmla="*/ 2355297 w 3692679"/>
                  <a:gd name="connsiteY92" fmla="*/ 2770728 h 4046561"/>
                  <a:gd name="connsiteX93" fmla="*/ 2450834 w 3692679"/>
                  <a:gd name="connsiteY93" fmla="*/ 2811676 h 4046561"/>
                  <a:gd name="connsiteX94" fmla="*/ 2525795 w 3692679"/>
                  <a:gd name="connsiteY94" fmla="*/ 2825086 h 4046561"/>
                  <a:gd name="connsiteX95" fmla="*/ 2546373 w 3692679"/>
                  <a:gd name="connsiteY95" fmla="*/ 2873095 h 4046561"/>
                  <a:gd name="connsiteX96" fmla="*/ 2614506 w 3692679"/>
                  <a:gd name="connsiteY96" fmla="*/ 2879677 h 4046561"/>
                  <a:gd name="connsiteX97" fmla="*/ 2634977 w 3692679"/>
                  <a:gd name="connsiteY97" fmla="*/ 2900149 h 4046561"/>
                  <a:gd name="connsiteX98" fmla="*/ 2689680 w 3692679"/>
                  <a:gd name="connsiteY98" fmla="*/ 2982287 h 4046561"/>
                  <a:gd name="connsiteX99" fmla="*/ 2696392 w 3692679"/>
                  <a:gd name="connsiteY99" fmla="*/ 2995683 h 4046561"/>
                  <a:gd name="connsiteX100" fmla="*/ 2703216 w 3692679"/>
                  <a:gd name="connsiteY100" fmla="*/ 3016155 h 4046561"/>
                  <a:gd name="connsiteX101" fmla="*/ 2723688 w 3692679"/>
                  <a:gd name="connsiteY101" fmla="*/ 3057098 h 4046561"/>
                  <a:gd name="connsiteX102" fmla="*/ 2716864 w 3692679"/>
                  <a:gd name="connsiteY102" fmla="*/ 3118513 h 4046561"/>
                  <a:gd name="connsiteX103" fmla="*/ 2655560 w 3692679"/>
                  <a:gd name="connsiteY103" fmla="*/ 3193845 h 4046561"/>
                  <a:gd name="connsiteX104" fmla="*/ 2621439 w 3692679"/>
                  <a:gd name="connsiteY104" fmla="*/ 3248441 h 4046561"/>
                  <a:gd name="connsiteX105" fmla="*/ 2594034 w 3692679"/>
                  <a:gd name="connsiteY105" fmla="*/ 3323230 h 4046561"/>
                  <a:gd name="connsiteX106" fmla="*/ 2634977 w 3692679"/>
                  <a:gd name="connsiteY106" fmla="*/ 3357349 h 4046561"/>
                  <a:gd name="connsiteX107" fmla="*/ 2655449 w 3692679"/>
                  <a:gd name="connsiteY107" fmla="*/ 3364173 h 4046561"/>
                  <a:gd name="connsiteX108" fmla="*/ 2675921 w 3692679"/>
                  <a:gd name="connsiteY108" fmla="*/ 3377821 h 4046561"/>
                  <a:gd name="connsiteX109" fmla="*/ 2696392 w 3692679"/>
                  <a:gd name="connsiteY109" fmla="*/ 3384645 h 4046561"/>
                  <a:gd name="connsiteX110" fmla="*/ 2757807 w 3692679"/>
                  <a:gd name="connsiteY110" fmla="*/ 3418764 h 4046561"/>
                  <a:gd name="connsiteX111" fmla="*/ 2778279 w 3692679"/>
                  <a:gd name="connsiteY111" fmla="*/ 3432412 h 4046561"/>
                  <a:gd name="connsiteX112" fmla="*/ 2826164 w 3692679"/>
                  <a:gd name="connsiteY112" fmla="*/ 3473648 h 4046561"/>
                  <a:gd name="connsiteX113" fmla="*/ 2880757 w 3692679"/>
                  <a:gd name="connsiteY113" fmla="*/ 3507771 h 4046561"/>
                  <a:gd name="connsiteX114" fmla="*/ 2921580 w 3692679"/>
                  <a:gd name="connsiteY114" fmla="*/ 3500651 h 4046561"/>
                  <a:gd name="connsiteX115" fmla="*/ 2989944 w 3692679"/>
                  <a:gd name="connsiteY115" fmla="*/ 3439525 h 4046561"/>
                  <a:gd name="connsiteX116" fmla="*/ 3092177 w 3692679"/>
                  <a:gd name="connsiteY116" fmla="*/ 3370997 h 4046561"/>
                  <a:gd name="connsiteX117" fmla="*/ 3105825 w 3692679"/>
                  <a:gd name="connsiteY117" fmla="*/ 3350525 h 4046561"/>
                  <a:gd name="connsiteX118" fmla="*/ 3119473 w 3692679"/>
                  <a:gd name="connsiteY118" fmla="*/ 3370997 h 4046561"/>
                  <a:gd name="connsiteX119" fmla="*/ 3126297 w 3692679"/>
                  <a:gd name="connsiteY119" fmla="*/ 3391468 h 4046561"/>
                  <a:gd name="connsiteX120" fmla="*/ 3167240 w 3692679"/>
                  <a:gd name="connsiteY120" fmla="*/ 3418764 h 4046561"/>
                  <a:gd name="connsiteX121" fmla="*/ 3187712 w 3692679"/>
                  <a:gd name="connsiteY121" fmla="*/ 3432412 h 4046561"/>
                  <a:gd name="connsiteX122" fmla="*/ 3228655 w 3692679"/>
                  <a:gd name="connsiteY122" fmla="*/ 3405116 h 4046561"/>
                  <a:gd name="connsiteX123" fmla="*/ 3242303 w 3692679"/>
                  <a:gd name="connsiteY123" fmla="*/ 3425588 h 4046561"/>
                  <a:gd name="connsiteX124" fmla="*/ 3283246 w 3692679"/>
                  <a:gd name="connsiteY124" fmla="*/ 3459707 h 4046561"/>
                  <a:gd name="connsiteX125" fmla="*/ 3310541 w 3692679"/>
                  <a:gd name="connsiteY125" fmla="*/ 3500651 h 4046561"/>
                  <a:gd name="connsiteX126" fmla="*/ 3296894 w 3692679"/>
                  <a:gd name="connsiteY126" fmla="*/ 3521122 h 4046561"/>
                  <a:gd name="connsiteX127" fmla="*/ 3283246 w 3692679"/>
                  <a:gd name="connsiteY127" fmla="*/ 3562066 h 4046561"/>
                  <a:gd name="connsiteX128" fmla="*/ 3269598 w 3692679"/>
                  <a:gd name="connsiteY128" fmla="*/ 3582537 h 4046561"/>
                  <a:gd name="connsiteX129" fmla="*/ 3262774 w 3692679"/>
                  <a:gd name="connsiteY129" fmla="*/ 3603009 h 4046561"/>
                  <a:gd name="connsiteX130" fmla="*/ 3290070 w 3692679"/>
                  <a:gd name="connsiteY130" fmla="*/ 3650776 h 4046561"/>
                  <a:gd name="connsiteX131" fmla="*/ 3310541 w 3692679"/>
                  <a:gd name="connsiteY131" fmla="*/ 3664424 h 4046561"/>
                  <a:gd name="connsiteX132" fmla="*/ 3351485 w 3692679"/>
                  <a:gd name="connsiteY132" fmla="*/ 3691719 h 4046561"/>
                  <a:gd name="connsiteX133" fmla="*/ 3371956 w 3692679"/>
                  <a:gd name="connsiteY133" fmla="*/ 3705367 h 4046561"/>
                  <a:gd name="connsiteX134" fmla="*/ 3378780 w 3692679"/>
                  <a:gd name="connsiteY134" fmla="*/ 3725839 h 4046561"/>
                  <a:gd name="connsiteX135" fmla="*/ 3392428 w 3692679"/>
                  <a:gd name="connsiteY135" fmla="*/ 3746310 h 4046561"/>
                  <a:gd name="connsiteX136" fmla="*/ 3412900 w 3692679"/>
                  <a:gd name="connsiteY136" fmla="*/ 3814549 h 4046561"/>
                  <a:gd name="connsiteX137" fmla="*/ 3426547 w 3692679"/>
                  <a:gd name="connsiteY137" fmla="*/ 3903260 h 4046561"/>
                  <a:gd name="connsiteX138" fmla="*/ 3460667 w 3692679"/>
                  <a:gd name="connsiteY138" fmla="*/ 3937379 h 4046561"/>
                  <a:gd name="connsiteX139" fmla="*/ 3501610 w 3692679"/>
                  <a:gd name="connsiteY139" fmla="*/ 3978322 h 4046561"/>
                  <a:gd name="connsiteX140" fmla="*/ 3542553 w 3692679"/>
                  <a:gd name="connsiteY140" fmla="*/ 4012442 h 4046561"/>
                  <a:gd name="connsiteX141" fmla="*/ 3583497 w 3692679"/>
                  <a:gd name="connsiteY141" fmla="*/ 4046561 h 4046561"/>
                  <a:gd name="connsiteX142" fmla="*/ 3603968 w 3692679"/>
                  <a:gd name="connsiteY142" fmla="*/ 4005618 h 4046561"/>
                  <a:gd name="connsiteX143" fmla="*/ 3590321 w 3692679"/>
                  <a:gd name="connsiteY143" fmla="*/ 3957851 h 4046561"/>
                  <a:gd name="connsiteX144" fmla="*/ 3576673 w 3692679"/>
                  <a:gd name="connsiteY144" fmla="*/ 3910083 h 4046561"/>
                  <a:gd name="connsiteX145" fmla="*/ 3563025 w 3692679"/>
                  <a:gd name="connsiteY145" fmla="*/ 3889612 h 4046561"/>
                  <a:gd name="connsiteX146" fmla="*/ 3535730 w 3692679"/>
                  <a:gd name="connsiteY146" fmla="*/ 3828197 h 4046561"/>
                  <a:gd name="connsiteX147" fmla="*/ 3515258 w 3692679"/>
                  <a:gd name="connsiteY147" fmla="*/ 3780430 h 4046561"/>
                  <a:gd name="connsiteX148" fmla="*/ 3501610 w 3692679"/>
                  <a:gd name="connsiteY148" fmla="*/ 3759958 h 4046561"/>
                  <a:gd name="connsiteX149" fmla="*/ 3487962 w 3692679"/>
                  <a:gd name="connsiteY149" fmla="*/ 3719015 h 4046561"/>
                  <a:gd name="connsiteX150" fmla="*/ 3474315 w 3692679"/>
                  <a:gd name="connsiteY150" fmla="*/ 3678071 h 4046561"/>
                  <a:gd name="connsiteX151" fmla="*/ 3467491 w 3692679"/>
                  <a:gd name="connsiteY151" fmla="*/ 3650776 h 4046561"/>
                  <a:gd name="connsiteX152" fmla="*/ 3447019 w 3692679"/>
                  <a:gd name="connsiteY152" fmla="*/ 3589361 h 4046561"/>
                  <a:gd name="connsiteX153" fmla="*/ 3433371 w 3692679"/>
                  <a:gd name="connsiteY153" fmla="*/ 3541594 h 4046561"/>
                  <a:gd name="connsiteX154" fmla="*/ 3419724 w 3692679"/>
                  <a:gd name="connsiteY154" fmla="*/ 3411940 h 4046561"/>
                  <a:gd name="connsiteX155" fmla="*/ 3426547 w 3692679"/>
                  <a:gd name="connsiteY155" fmla="*/ 3309582 h 4046561"/>
                  <a:gd name="connsiteX156" fmla="*/ 3433371 w 3692679"/>
                  <a:gd name="connsiteY156" fmla="*/ 3282286 h 4046561"/>
                  <a:gd name="connsiteX157" fmla="*/ 3447019 w 3692679"/>
                  <a:gd name="connsiteY157" fmla="*/ 3241343 h 4046561"/>
                  <a:gd name="connsiteX158" fmla="*/ 3453843 w 3692679"/>
                  <a:gd name="connsiteY158" fmla="*/ 3220871 h 4046561"/>
                  <a:gd name="connsiteX159" fmla="*/ 3467491 w 3692679"/>
                  <a:gd name="connsiteY159" fmla="*/ 3200400 h 4046561"/>
                  <a:gd name="connsiteX160" fmla="*/ 3481138 w 3692679"/>
                  <a:gd name="connsiteY160" fmla="*/ 3159457 h 4046561"/>
                  <a:gd name="connsiteX161" fmla="*/ 3494786 w 3692679"/>
                  <a:gd name="connsiteY161" fmla="*/ 3138985 h 4046561"/>
                  <a:gd name="connsiteX162" fmla="*/ 3508434 w 3692679"/>
                  <a:gd name="connsiteY162" fmla="*/ 3098042 h 4046561"/>
                  <a:gd name="connsiteX163" fmla="*/ 3522082 w 3692679"/>
                  <a:gd name="connsiteY163" fmla="*/ 3057098 h 4046561"/>
                  <a:gd name="connsiteX164" fmla="*/ 3528906 w 3692679"/>
                  <a:gd name="connsiteY164" fmla="*/ 3036627 h 4046561"/>
                  <a:gd name="connsiteX165" fmla="*/ 3535730 w 3692679"/>
                  <a:gd name="connsiteY165" fmla="*/ 3009331 h 4046561"/>
                  <a:gd name="connsiteX166" fmla="*/ 3549377 w 3692679"/>
                  <a:gd name="connsiteY166" fmla="*/ 2968388 h 4046561"/>
                  <a:gd name="connsiteX167" fmla="*/ 3576673 w 3692679"/>
                  <a:gd name="connsiteY167" fmla="*/ 2886501 h 4046561"/>
                  <a:gd name="connsiteX168" fmla="*/ 3590321 w 3692679"/>
                  <a:gd name="connsiteY168" fmla="*/ 2838734 h 4046561"/>
                  <a:gd name="connsiteX169" fmla="*/ 3603968 w 3692679"/>
                  <a:gd name="connsiteY169" fmla="*/ 2797791 h 4046561"/>
                  <a:gd name="connsiteX170" fmla="*/ 3610792 w 3692679"/>
                  <a:gd name="connsiteY170" fmla="*/ 2770495 h 4046561"/>
                  <a:gd name="connsiteX171" fmla="*/ 3624440 w 3692679"/>
                  <a:gd name="connsiteY171" fmla="*/ 2729552 h 4046561"/>
                  <a:gd name="connsiteX172" fmla="*/ 3631264 w 3692679"/>
                  <a:gd name="connsiteY172" fmla="*/ 2681785 h 4046561"/>
                  <a:gd name="connsiteX173" fmla="*/ 3638088 w 3692679"/>
                  <a:gd name="connsiteY173" fmla="*/ 2654489 h 4046561"/>
                  <a:gd name="connsiteX174" fmla="*/ 3644912 w 3692679"/>
                  <a:gd name="connsiteY174" fmla="*/ 2593074 h 4046561"/>
                  <a:gd name="connsiteX175" fmla="*/ 3658559 w 3692679"/>
                  <a:gd name="connsiteY175" fmla="*/ 2483892 h 4046561"/>
                  <a:gd name="connsiteX176" fmla="*/ 3665383 w 3692679"/>
                  <a:gd name="connsiteY176" fmla="*/ 2333767 h 4046561"/>
                  <a:gd name="connsiteX177" fmla="*/ 3672207 w 3692679"/>
                  <a:gd name="connsiteY177" fmla="*/ 2272352 h 4046561"/>
                  <a:gd name="connsiteX178" fmla="*/ 3692679 w 3692679"/>
                  <a:gd name="connsiteY178" fmla="*/ 1924334 h 4046561"/>
                  <a:gd name="connsiteX179" fmla="*/ 3685855 w 3692679"/>
                  <a:gd name="connsiteY179" fmla="*/ 1828800 h 4046561"/>
                  <a:gd name="connsiteX180" fmla="*/ 3665383 w 3692679"/>
                  <a:gd name="connsiteY180" fmla="*/ 1760561 h 4046561"/>
                  <a:gd name="connsiteX181" fmla="*/ 3658559 w 3692679"/>
                  <a:gd name="connsiteY181" fmla="*/ 1726442 h 4046561"/>
                  <a:gd name="connsiteX182" fmla="*/ 3651735 w 3692679"/>
                  <a:gd name="connsiteY182" fmla="*/ 1705970 h 4046561"/>
                  <a:gd name="connsiteX183" fmla="*/ 3644912 w 3692679"/>
                  <a:gd name="connsiteY183" fmla="*/ 1726442 h 4046561"/>
                  <a:gd name="connsiteX184" fmla="*/ 3631264 w 3692679"/>
                  <a:gd name="connsiteY184" fmla="*/ 1746913 h 4046561"/>
                  <a:gd name="connsiteX185" fmla="*/ 3597144 w 3692679"/>
                  <a:gd name="connsiteY185" fmla="*/ 1801504 h 4046561"/>
                  <a:gd name="connsiteX186" fmla="*/ 3590321 w 3692679"/>
                  <a:gd name="connsiteY186" fmla="*/ 1821976 h 4046561"/>
                  <a:gd name="connsiteX187" fmla="*/ 3549377 w 3692679"/>
                  <a:gd name="connsiteY187" fmla="*/ 1842448 h 4046561"/>
                  <a:gd name="connsiteX188" fmla="*/ 3501610 w 3692679"/>
                  <a:gd name="connsiteY188" fmla="*/ 1862919 h 4046561"/>
                  <a:gd name="connsiteX189" fmla="*/ 3378780 w 3692679"/>
                  <a:gd name="connsiteY189" fmla="*/ 1835624 h 4046561"/>
                  <a:gd name="connsiteX190" fmla="*/ 3303856 w 3692679"/>
                  <a:gd name="connsiteY190" fmla="*/ 1822129 h 4046561"/>
                  <a:gd name="connsiteX191" fmla="*/ 3310679 w 3692679"/>
                  <a:gd name="connsiteY191" fmla="*/ 1603747 h 4046561"/>
                  <a:gd name="connsiteX192" fmla="*/ 3324329 w 3692679"/>
                  <a:gd name="connsiteY192" fmla="*/ 1562800 h 4046561"/>
                  <a:gd name="connsiteX193" fmla="*/ 3331013 w 3692679"/>
                  <a:gd name="connsiteY193" fmla="*/ 1460310 h 4046561"/>
                  <a:gd name="connsiteX194" fmla="*/ 3303718 w 3692679"/>
                  <a:gd name="connsiteY194" fmla="*/ 1398895 h 4046561"/>
                  <a:gd name="connsiteX195" fmla="*/ 3296894 w 3692679"/>
                  <a:gd name="connsiteY195" fmla="*/ 1378424 h 4046561"/>
                  <a:gd name="connsiteX196" fmla="*/ 3290070 w 3692679"/>
                  <a:gd name="connsiteY196" fmla="*/ 1357952 h 4046561"/>
                  <a:gd name="connsiteX197" fmla="*/ 3071706 w 3692679"/>
                  <a:gd name="connsiteY197" fmla="*/ 1330657 h 4046561"/>
                  <a:gd name="connsiteX198" fmla="*/ 2846518 w 3692679"/>
                  <a:gd name="connsiteY198" fmla="*/ 1337480 h 4046561"/>
                  <a:gd name="connsiteX199" fmla="*/ 2826046 w 3692679"/>
                  <a:gd name="connsiteY199" fmla="*/ 1351128 h 4046561"/>
                  <a:gd name="connsiteX200" fmla="*/ 2812398 w 3692679"/>
                  <a:gd name="connsiteY200" fmla="*/ 1392071 h 4046561"/>
                  <a:gd name="connsiteX201" fmla="*/ 2805574 w 3692679"/>
                  <a:gd name="connsiteY201" fmla="*/ 1419367 h 4046561"/>
                  <a:gd name="connsiteX202" fmla="*/ 2791927 w 3692679"/>
                  <a:gd name="connsiteY202" fmla="*/ 1473958 h 4046561"/>
                  <a:gd name="connsiteX203" fmla="*/ 2785103 w 3692679"/>
                  <a:gd name="connsiteY203" fmla="*/ 1521725 h 4046561"/>
                  <a:gd name="connsiteX204" fmla="*/ 2791927 w 3692679"/>
                  <a:gd name="connsiteY204" fmla="*/ 1705970 h 4046561"/>
                  <a:gd name="connsiteX205" fmla="*/ 2805574 w 3692679"/>
                  <a:gd name="connsiteY205" fmla="*/ 1808328 h 4046561"/>
                  <a:gd name="connsiteX206" fmla="*/ 2798750 w 3692679"/>
                  <a:gd name="connsiteY206" fmla="*/ 1835624 h 4046561"/>
                  <a:gd name="connsiteX207" fmla="*/ 2737335 w 3692679"/>
                  <a:gd name="connsiteY207" fmla="*/ 1828800 h 4046561"/>
                  <a:gd name="connsiteX208" fmla="*/ 2614506 w 3692679"/>
                  <a:gd name="connsiteY208" fmla="*/ 1821976 h 4046561"/>
                  <a:gd name="connsiteX209" fmla="*/ 2348374 w 3692679"/>
                  <a:gd name="connsiteY209" fmla="*/ 1808328 h 4046561"/>
                  <a:gd name="connsiteX210" fmla="*/ 2225638 w 3692679"/>
                  <a:gd name="connsiteY210" fmla="*/ 1815305 h 4046561"/>
                  <a:gd name="connsiteX211" fmla="*/ 2150573 w 3692679"/>
                  <a:gd name="connsiteY211" fmla="*/ 1815305 h 4046561"/>
                  <a:gd name="connsiteX212" fmla="*/ 1979968 w 3692679"/>
                  <a:gd name="connsiteY212" fmla="*/ 1808480 h 4046561"/>
                  <a:gd name="connsiteX213" fmla="*/ 1918470 w 3692679"/>
                  <a:gd name="connsiteY213" fmla="*/ 1753737 h 4046561"/>
                  <a:gd name="connsiteX214" fmla="*/ 1877527 w 3692679"/>
                  <a:gd name="connsiteY214" fmla="*/ 1692322 h 4046561"/>
                  <a:gd name="connsiteX215" fmla="*/ 1863879 w 3692679"/>
                  <a:gd name="connsiteY215" fmla="*/ 1671851 h 4046561"/>
                  <a:gd name="connsiteX216" fmla="*/ 1822935 w 3692679"/>
                  <a:gd name="connsiteY216" fmla="*/ 1630907 h 4046561"/>
                  <a:gd name="connsiteX217" fmla="*/ 1775168 w 3692679"/>
                  <a:gd name="connsiteY217" fmla="*/ 1576316 h 4046561"/>
                  <a:gd name="connsiteX218" fmla="*/ 1720577 w 3692679"/>
                  <a:gd name="connsiteY218" fmla="*/ 1514901 h 4046561"/>
                  <a:gd name="connsiteX219" fmla="*/ 1679634 w 3692679"/>
                  <a:gd name="connsiteY219" fmla="*/ 1487606 h 4046561"/>
                  <a:gd name="connsiteX220" fmla="*/ 1618219 w 3692679"/>
                  <a:gd name="connsiteY220" fmla="*/ 1439839 h 4046561"/>
                  <a:gd name="connsiteX221" fmla="*/ 1577276 w 3692679"/>
                  <a:gd name="connsiteY221" fmla="*/ 1398895 h 4046561"/>
                  <a:gd name="connsiteX222" fmla="*/ 1536333 w 3692679"/>
                  <a:gd name="connsiteY222" fmla="*/ 1371600 h 4046561"/>
                  <a:gd name="connsiteX223" fmla="*/ 1488565 w 3692679"/>
                  <a:gd name="connsiteY223" fmla="*/ 1310185 h 4046561"/>
                  <a:gd name="connsiteX224" fmla="*/ 1468094 w 3692679"/>
                  <a:gd name="connsiteY224" fmla="*/ 1289713 h 4046561"/>
                  <a:gd name="connsiteX225" fmla="*/ 1447622 w 3692679"/>
                  <a:gd name="connsiteY225" fmla="*/ 1282889 h 4046561"/>
                  <a:gd name="connsiteX226" fmla="*/ 1420327 w 3692679"/>
                  <a:gd name="connsiteY226" fmla="*/ 1248770 h 4046561"/>
                  <a:gd name="connsiteX227" fmla="*/ 1393031 w 3692679"/>
                  <a:gd name="connsiteY227" fmla="*/ 1214651 h 4046561"/>
                  <a:gd name="connsiteX228" fmla="*/ 1379383 w 3692679"/>
                  <a:gd name="connsiteY228" fmla="*/ 1194179 h 4046561"/>
                  <a:gd name="connsiteX229" fmla="*/ 1338440 w 3692679"/>
                  <a:gd name="connsiteY229" fmla="*/ 1153236 h 4046561"/>
                  <a:gd name="connsiteX230" fmla="*/ 1304321 w 3692679"/>
                  <a:gd name="connsiteY230" fmla="*/ 1125940 h 4046561"/>
                  <a:gd name="connsiteX231" fmla="*/ 1290673 w 3692679"/>
                  <a:gd name="connsiteY231" fmla="*/ 1098645 h 4046561"/>
                  <a:gd name="connsiteX232" fmla="*/ 1270201 w 3692679"/>
                  <a:gd name="connsiteY232" fmla="*/ 1084997 h 4046561"/>
                  <a:gd name="connsiteX233" fmla="*/ 1242906 w 3692679"/>
                  <a:gd name="connsiteY233" fmla="*/ 1064525 h 4046561"/>
                  <a:gd name="connsiteX234" fmla="*/ 1297551 w 3692679"/>
                  <a:gd name="connsiteY234" fmla="*/ 873530 h 4046561"/>
                  <a:gd name="connsiteX235" fmla="*/ 1345320 w 3692679"/>
                  <a:gd name="connsiteY235" fmla="*/ 743866 h 4046561"/>
                  <a:gd name="connsiteX236" fmla="*/ 1331672 w 3692679"/>
                  <a:gd name="connsiteY236" fmla="*/ 696095 h 4046561"/>
                  <a:gd name="connsiteX237" fmla="*/ 1249782 w 3692679"/>
                  <a:gd name="connsiteY237" fmla="*/ 696095 h 4046561"/>
                  <a:gd name="connsiteX238" fmla="*/ 1113344 w 3692679"/>
                  <a:gd name="connsiteY238" fmla="*/ 621082 h 4046561"/>
                  <a:gd name="connsiteX239" fmla="*/ 949519 w 3692679"/>
                  <a:gd name="connsiteY239" fmla="*/ 545956 h 4046561"/>
                  <a:gd name="connsiteX240" fmla="*/ 846197 w 3692679"/>
                  <a:gd name="connsiteY240" fmla="*/ 484536 h 4046561"/>
                  <a:gd name="connsiteX241" fmla="*/ 772090 w 3692679"/>
                  <a:gd name="connsiteY241" fmla="*/ 450415 h 4046561"/>
                  <a:gd name="connsiteX242" fmla="*/ 717496 w 3692679"/>
                  <a:gd name="connsiteY242" fmla="*/ 429940 h 4046561"/>
                  <a:gd name="connsiteX243" fmla="*/ 662904 w 3692679"/>
                  <a:gd name="connsiteY243" fmla="*/ 388994 h 4046561"/>
                  <a:gd name="connsiteX244" fmla="*/ 642430 w 3692679"/>
                  <a:gd name="connsiteY244" fmla="*/ 375345 h 4046561"/>
                  <a:gd name="connsiteX245" fmla="*/ 574189 w 3692679"/>
                  <a:gd name="connsiteY245" fmla="*/ 368521 h 4046561"/>
                  <a:gd name="connsiteX246" fmla="*/ 560564 w 3692679"/>
                  <a:gd name="connsiteY246" fmla="*/ 354900 h 4046561"/>
                  <a:gd name="connsiteX247" fmla="*/ 669728 w 3692679"/>
                  <a:gd name="connsiteY247" fmla="*/ 163787 h 4046561"/>
                  <a:gd name="connsiteX248" fmla="*/ 642457 w 3692679"/>
                  <a:gd name="connsiteY248" fmla="*/ 109204 h 4046561"/>
                  <a:gd name="connsiteX249" fmla="*/ 581060 w 3692679"/>
                  <a:gd name="connsiteY249" fmla="*/ 68261 h 4046561"/>
                  <a:gd name="connsiteX250" fmla="*/ 512772 w 3692679"/>
                  <a:gd name="connsiteY250" fmla="*/ 34122 h 4046561"/>
                  <a:gd name="connsiteX251" fmla="*/ 451335 w 3692679"/>
                  <a:gd name="connsiteY251" fmla="*/ 27295 h 4046561"/>
                  <a:gd name="connsiteX252" fmla="*/ 444512 w 3692679"/>
                  <a:gd name="connsiteY252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280135 w 3692679"/>
                  <a:gd name="connsiteY90" fmla="*/ 2702257 h 4046561"/>
                  <a:gd name="connsiteX91" fmla="*/ 2355297 w 3692679"/>
                  <a:gd name="connsiteY91" fmla="*/ 2770728 h 4046561"/>
                  <a:gd name="connsiteX92" fmla="*/ 2450834 w 3692679"/>
                  <a:gd name="connsiteY92" fmla="*/ 2811676 h 4046561"/>
                  <a:gd name="connsiteX93" fmla="*/ 2525795 w 3692679"/>
                  <a:gd name="connsiteY93" fmla="*/ 2825086 h 4046561"/>
                  <a:gd name="connsiteX94" fmla="*/ 2546373 w 3692679"/>
                  <a:gd name="connsiteY94" fmla="*/ 2873095 h 4046561"/>
                  <a:gd name="connsiteX95" fmla="*/ 2614506 w 3692679"/>
                  <a:gd name="connsiteY95" fmla="*/ 2879677 h 4046561"/>
                  <a:gd name="connsiteX96" fmla="*/ 2634977 w 3692679"/>
                  <a:gd name="connsiteY96" fmla="*/ 2900149 h 4046561"/>
                  <a:gd name="connsiteX97" fmla="*/ 2689680 w 3692679"/>
                  <a:gd name="connsiteY97" fmla="*/ 2982287 h 4046561"/>
                  <a:gd name="connsiteX98" fmla="*/ 2696392 w 3692679"/>
                  <a:gd name="connsiteY98" fmla="*/ 2995683 h 4046561"/>
                  <a:gd name="connsiteX99" fmla="*/ 2703216 w 3692679"/>
                  <a:gd name="connsiteY99" fmla="*/ 3016155 h 4046561"/>
                  <a:gd name="connsiteX100" fmla="*/ 2723688 w 3692679"/>
                  <a:gd name="connsiteY100" fmla="*/ 3057098 h 4046561"/>
                  <a:gd name="connsiteX101" fmla="*/ 2716864 w 3692679"/>
                  <a:gd name="connsiteY101" fmla="*/ 3118513 h 4046561"/>
                  <a:gd name="connsiteX102" fmla="*/ 2655560 w 3692679"/>
                  <a:gd name="connsiteY102" fmla="*/ 3193845 h 4046561"/>
                  <a:gd name="connsiteX103" fmla="*/ 2621439 w 3692679"/>
                  <a:gd name="connsiteY103" fmla="*/ 3248441 h 4046561"/>
                  <a:gd name="connsiteX104" fmla="*/ 2594034 w 3692679"/>
                  <a:gd name="connsiteY104" fmla="*/ 3323230 h 4046561"/>
                  <a:gd name="connsiteX105" fmla="*/ 2634977 w 3692679"/>
                  <a:gd name="connsiteY105" fmla="*/ 3357349 h 4046561"/>
                  <a:gd name="connsiteX106" fmla="*/ 2655449 w 3692679"/>
                  <a:gd name="connsiteY106" fmla="*/ 3364173 h 4046561"/>
                  <a:gd name="connsiteX107" fmla="*/ 2675921 w 3692679"/>
                  <a:gd name="connsiteY107" fmla="*/ 3377821 h 4046561"/>
                  <a:gd name="connsiteX108" fmla="*/ 2696392 w 3692679"/>
                  <a:gd name="connsiteY108" fmla="*/ 3384645 h 4046561"/>
                  <a:gd name="connsiteX109" fmla="*/ 2757807 w 3692679"/>
                  <a:gd name="connsiteY109" fmla="*/ 3418764 h 4046561"/>
                  <a:gd name="connsiteX110" fmla="*/ 2778279 w 3692679"/>
                  <a:gd name="connsiteY110" fmla="*/ 3432412 h 4046561"/>
                  <a:gd name="connsiteX111" fmla="*/ 2826164 w 3692679"/>
                  <a:gd name="connsiteY111" fmla="*/ 3473648 h 4046561"/>
                  <a:gd name="connsiteX112" fmla="*/ 2880757 w 3692679"/>
                  <a:gd name="connsiteY112" fmla="*/ 3507771 h 4046561"/>
                  <a:gd name="connsiteX113" fmla="*/ 2921580 w 3692679"/>
                  <a:gd name="connsiteY113" fmla="*/ 3500651 h 4046561"/>
                  <a:gd name="connsiteX114" fmla="*/ 2989944 w 3692679"/>
                  <a:gd name="connsiteY114" fmla="*/ 3439525 h 4046561"/>
                  <a:gd name="connsiteX115" fmla="*/ 3092177 w 3692679"/>
                  <a:gd name="connsiteY115" fmla="*/ 3370997 h 4046561"/>
                  <a:gd name="connsiteX116" fmla="*/ 3105825 w 3692679"/>
                  <a:gd name="connsiteY116" fmla="*/ 3350525 h 4046561"/>
                  <a:gd name="connsiteX117" fmla="*/ 3119473 w 3692679"/>
                  <a:gd name="connsiteY117" fmla="*/ 3370997 h 4046561"/>
                  <a:gd name="connsiteX118" fmla="*/ 3126297 w 3692679"/>
                  <a:gd name="connsiteY118" fmla="*/ 3391468 h 4046561"/>
                  <a:gd name="connsiteX119" fmla="*/ 3167240 w 3692679"/>
                  <a:gd name="connsiteY119" fmla="*/ 3418764 h 4046561"/>
                  <a:gd name="connsiteX120" fmla="*/ 3187712 w 3692679"/>
                  <a:gd name="connsiteY120" fmla="*/ 3432412 h 4046561"/>
                  <a:gd name="connsiteX121" fmla="*/ 3228655 w 3692679"/>
                  <a:gd name="connsiteY121" fmla="*/ 3405116 h 4046561"/>
                  <a:gd name="connsiteX122" fmla="*/ 3242303 w 3692679"/>
                  <a:gd name="connsiteY122" fmla="*/ 3425588 h 4046561"/>
                  <a:gd name="connsiteX123" fmla="*/ 3283246 w 3692679"/>
                  <a:gd name="connsiteY123" fmla="*/ 3459707 h 4046561"/>
                  <a:gd name="connsiteX124" fmla="*/ 3310541 w 3692679"/>
                  <a:gd name="connsiteY124" fmla="*/ 3500651 h 4046561"/>
                  <a:gd name="connsiteX125" fmla="*/ 3296894 w 3692679"/>
                  <a:gd name="connsiteY125" fmla="*/ 3521122 h 4046561"/>
                  <a:gd name="connsiteX126" fmla="*/ 3283246 w 3692679"/>
                  <a:gd name="connsiteY126" fmla="*/ 3562066 h 4046561"/>
                  <a:gd name="connsiteX127" fmla="*/ 3269598 w 3692679"/>
                  <a:gd name="connsiteY127" fmla="*/ 3582537 h 4046561"/>
                  <a:gd name="connsiteX128" fmla="*/ 3262774 w 3692679"/>
                  <a:gd name="connsiteY128" fmla="*/ 3603009 h 4046561"/>
                  <a:gd name="connsiteX129" fmla="*/ 3290070 w 3692679"/>
                  <a:gd name="connsiteY129" fmla="*/ 3650776 h 4046561"/>
                  <a:gd name="connsiteX130" fmla="*/ 3310541 w 3692679"/>
                  <a:gd name="connsiteY130" fmla="*/ 3664424 h 4046561"/>
                  <a:gd name="connsiteX131" fmla="*/ 3351485 w 3692679"/>
                  <a:gd name="connsiteY131" fmla="*/ 3691719 h 4046561"/>
                  <a:gd name="connsiteX132" fmla="*/ 3371956 w 3692679"/>
                  <a:gd name="connsiteY132" fmla="*/ 3705367 h 4046561"/>
                  <a:gd name="connsiteX133" fmla="*/ 3378780 w 3692679"/>
                  <a:gd name="connsiteY133" fmla="*/ 3725839 h 4046561"/>
                  <a:gd name="connsiteX134" fmla="*/ 3392428 w 3692679"/>
                  <a:gd name="connsiteY134" fmla="*/ 3746310 h 4046561"/>
                  <a:gd name="connsiteX135" fmla="*/ 3412900 w 3692679"/>
                  <a:gd name="connsiteY135" fmla="*/ 3814549 h 4046561"/>
                  <a:gd name="connsiteX136" fmla="*/ 3426547 w 3692679"/>
                  <a:gd name="connsiteY136" fmla="*/ 3903260 h 4046561"/>
                  <a:gd name="connsiteX137" fmla="*/ 3460667 w 3692679"/>
                  <a:gd name="connsiteY137" fmla="*/ 3937379 h 4046561"/>
                  <a:gd name="connsiteX138" fmla="*/ 3501610 w 3692679"/>
                  <a:gd name="connsiteY138" fmla="*/ 3978322 h 4046561"/>
                  <a:gd name="connsiteX139" fmla="*/ 3542553 w 3692679"/>
                  <a:gd name="connsiteY139" fmla="*/ 4012442 h 4046561"/>
                  <a:gd name="connsiteX140" fmla="*/ 3583497 w 3692679"/>
                  <a:gd name="connsiteY140" fmla="*/ 4046561 h 4046561"/>
                  <a:gd name="connsiteX141" fmla="*/ 3603968 w 3692679"/>
                  <a:gd name="connsiteY141" fmla="*/ 4005618 h 4046561"/>
                  <a:gd name="connsiteX142" fmla="*/ 3590321 w 3692679"/>
                  <a:gd name="connsiteY142" fmla="*/ 3957851 h 4046561"/>
                  <a:gd name="connsiteX143" fmla="*/ 3576673 w 3692679"/>
                  <a:gd name="connsiteY143" fmla="*/ 3910083 h 4046561"/>
                  <a:gd name="connsiteX144" fmla="*/ 3563025 w 3692679"/>
                  <a:gd name="connsiteY144" fmla="*/ 3889612 h 4046561"/>
                  <a:gd name="connsiteX145" fmla="*/ 3535730 w 3692679"/>
                  <a:gd name="connsiteY145" fmla="*/ 3828197 h 4046561"/>
                  <a:gd name="connsiteX146" fmla="*/ 3515258 w 3692679"/>
                  <a:gd name="connsiteY146" fmla="*/ 3780430 h 4046561"/>
                  <a:gd name="connsiteX147" fmla="*/ 3501610 w 3692679"/>
                  <a:gd name="connsiteY147" fmla="*/ 3759958 h 4046561"/>
                  <a:gd name="connsiteX148" fmla="*/ 3487962 w 3692679"/>
                  <a:gd name="connsiteY148" fmla="*/ 3719015 h 4046561"/>
                  <a:gd name="connsiteX149" fmla="*/ 3474315 w 3692679"/>
                  <a:gd name="connsiteY149" fmla="*/ 3678071 h 4046561"/>
                  <a:gd name="connsiteX150" fmla="*/ 3467491 w 3692679"/>
                  <a:gd name="connsiteY150" fmla="*/ 3650776 h 4046561"/>
                  <a:gd name="connsiteX151" fmla="*/ 3447019 w 3692679"/>
                  <a:gd name="connsiteY151" fmla="*/ 3589361 h 4046561"/>
                  <a:gd name="connsiteX152" fmla="*/ 3433371 w 3692679"/>
                  <a:gd name="connsiteY152" fmla="*/ 3541594 h 4046561"/>
                  <a:gd name="connsiteX153" fmla="*/ 3419724 w 3692679"/>
                  <a:gd name="connsiteY153" fmla="*/ 3411940 h 4046561"/>
                  <a:gd name="connsiteX154" fmla="*/ 3426547 w 3692679"/>
                  <a:gd name="connsiteY154" fmla="*/ 3309582 h 4046561"/>
                  <a:gd name="connsiteX155" fmla="*/ 3433371 w 3692679"/>
                  <a:gd name="connsiteY155" fmla="*/ 3282286 h 4046561"/>
                  <a:gd name="connsiteX156" fmla="*/ 3447019 w 3692679"/>
                  <a:gd name="connsiteY156" fmla="*/ 3241343 h 4046561"/>
                  <a:gd name="connsiteX157" fmla="*/ 3453843 w 3692679"/>
                  <a:gd name="connsiteY157" fmla="*/ 3220871 h 4046561"/>
                  <a:gd name="connsiteX158" fmla="*/ 3467491 w 3692679"/>
                  <a:gd name="connsiteY158" fmla="*/ 3200400 h 4046561"/>
                  <a:gd name="connsiteX159" fmla="*/ 3481138 w 3692679"/>
                  <a:gd name="connsiteY159" fmla="*/ 3159457 h 4046561"/>
                  <a:gd name="connsiteX160" fmla="*/ 3494786 w 3692679"/>
                  <a:gd name="connsiteY160" fmla="*/ 3138985 h 4046561"/>
                  <a:gd name="connsiteX161" fmla="*/ 3508434 w 3692679"/>
                  <a:gd name="connsiteY161" fmla="*/ 3098042 h 4046561"/>
                  <a:gd name="connsiteX162" fmla="*/ 3522082 w 3692679"/>
                  <a:gd name="connsiteY162" fmla="*/ 3057098 h 4046561"/>
                  <a:gd name="connsiteX163" fmla="*/ 3528906 w 3692679"/>
                  <a:gd name="connsiteY163" fmla="*/ 3036627 h 4046561"/>
                  <a:gd name="connsiteX164" fmla="*/ 3535730 w 3692679"/>
                  <a:gd name="connsiteY164" fmla="*/ 3009331 h 4046561"/>
                  <a:gd name="connsiteX165" fmla="*/ 3549377 w 3692679"/>
                  <a:gd name="connsiteY165" fmla="*/ 2968388 h 4046561"/>
                  <a:gd name="connsiteX166" fmla="*/ 3576673 w 3692679"/>
                  <a:gd name="connsiteY166" fmla="*/ 2886501 h 4046561"/>
                  <a:gd name="connsiteX167" fmla="*/ 3590321 w 3692679"/>
                  <a:gd name="connsiteY167" fmla="*/ 2838734 h 4046561"/>
                  <a:gd name="connsiteX168" fmla="*/ 3603968 w 3692679"/>
                  <a:gd name="connsiteY168" fmla="*/ 2797791 h 4046561"/>
                  <a:gd name="connsiteX169" fmla="*/ 3610792 w 3692679"/>
                  <a:gd name="connsiteY169" fmla="*/ 2770495 h 4046561"/>
                  <a:gd name="connsiteX170" fmla="*/ 3624440 w 3692679"/>
                  <a:gd name="connsiteY170" fmla="*/ 2729552 h 4046561"/>
                  <a:gd name="connsiteX171" fmla="*/ 3631264 w 3692679"/>
                  <a:gd name="connsiteY171" fmla="*/ 2681785 h 4046561"/>
                  <a:gd name="connsiteX172" fmla="*/ 3638088 w 3692679"/>
                  <a:gd name="connsiteY172" fmla="*/ 2654489 h 4046561"/>
                  <a:gd name="connsiteX173" fmla="*/ 3644912 w 3692679"/>
                  <a:gd name="connsiteY173" fmla="*/ 2593074 h 4046561"/>
                  <a:gd name="connsiteX174" fmla="*/ 3658559 w 3692679"/>
                  <a:gd name="connsiteY174" fmla="*/ 2483892 h 4046561"/>
                  <a:gd name="connsiteX175" fmla="*/ 3665383 w 3692679"/>
                  <a:gd name="connsiteY175" fmla="*/ 2333767 h 4046561"/>
                  <a:gd name="connsiteX176" fmla="*/ 3672207 w 3692679"/>
                  <a:gd name="connsiteY176" fmla="*/ 2272352 h 4046561"/>
                  <a:gd name="connsiteX177" fmla="*/ 3692679 w 3692679"/>
                  <a:gd name="connsiteY177" fmla="*/ 1924334 h 4046561"/>
                  <a:gd name="connsiteX178" fmla="*/ 3685855 w 3692679"/>
                  <a:gd name="connsiteY178" fmla="*/ 1828800 h 4046561"/>
                  <a:gd name="connsiteX179" fmla="*/ 3665383 w 3692679"/>
                  <a:gd name="connsiteY179" fmla="*/ 1760561 h 4046561"/>
                  <a:gd name="connsiteX180" fmla="*/ 3658559 w 3692679"/>
                  <a:gd name="connsiteY180" fmla="*/ 1726442 h 4046561"/>
                  <a:gd name="connsiteX181" fmla="*/ 3651735 w 3692679"/>
                  <a:gd name="connsiteY181" fmla="*/ 1705970 h 4046561"/>
                  <a:gd name="connsiteX182" fmla="*/ 3644912 w 3692679"/>
                  <a:gd name="connsiteY182" fmla="*/ 1726442 h 4046561"/>
                  <a:gd name="connsiteX183" fmla="*/ 3631264 w 3692679"/>
                  <a:gd name="connsiteY183" fmla="*/ 1746913 h 4046561"/>
                  <a:gd name="connsiteX184" fmla="*/ 3597144 w 3692679"/>
                  <a:gd name="connsiteY184" fmla="*/ 1801504 h 4046561"/>
                  <a:gd name="connsiteX185" fmla="*/ 3590321 w 3692679"/>
                  <a:gd name="connsiteY185" fmla="*/ 1821976 h 4046561"/>
                  <a:gd name="connsiteX186" fmla="*/ 3549377 w 3692679"/>
                  <a:gd name="connsiteY186" fmla="*/ 1842448 h 4046561"/>
                  <a:gd name="connsiteX187" fmla="*/ 3501610 w 3692679"/>
                  <a:gd name="connsiteY187" fmla="*/ 1862919 h 4046561"/>
                  <a:gd name="connsiteX188" fmla="*/ 3378780 w 3692679"/>
                  <a:gd name="connsiteY188" fmla="*/ 1835624 h 4046561"/>
                  <a:gd name="connsiteX189" fmla="*/ 3303856 w 3692679"/>
                  <a:gd name="connsiteY189" fmla="*/ 1822129 h 4046561"/>
                  <a:gd name="connsiteX190" fmla="*/ 3310679 w 3692679"/>
                  <a:gd name="connsiteY190" fmla="*/ 1603747 h 4046561"/>
                  <a:gd name="connsiteX191" fmla="*/ 3324329 w 3692679"/>
                  <a:gd name="connsiteY191" fmla="*/ 1562800 h 4046561"/>
                  <a:gd name="connsiteX192" fmla="*/ 3331013 w 3692679"/>
                  <a:gd name="connsiteY192" fmla="*/ 1460310 h 4046561"/>
                  <a:gd name="connsiteX193" fmla="*/ 3303718 w 3692679"/>
                  <a:gd name="connsiteY193" fmla="*/ 1398895 h 4046561"/>
                  <a:gd name="connsiteX194" fmla="*/ 3296894 w 3692679"/>
                  <a:gd name="connsiteY194" fmla="*/ 1378424 h 4046561"/>
                  <a:gd name="connsiteX195" fmla="*/ 3290070 w 3692679"/>
                  <a:gd name="connsiteY195" fmla="*/ 1357952 h 4046561"/>
                  <a:gd name="connsiteX196" fmla="*/ 3071706 w 3692679"/>
                  <a:gd name="connsiteY196" fmla="*/ 1330657 h 4046561"/>
                  <a:gd name="connsiteX197" fmla="*/ 2846518 w 3692679"/>
                  <a:gd name="connsiteY197" fmla="*/ 1337480 h 4046561"/>
                  <a:gd name="connsiteX198" fmla="*/ 2826046 w 3692679"/>
                  <a:gd name="connsiteY198" fmla="*/ 1351128 h 4046561"/>
                  <a:gd name="connsiteX199" fmla="*/ 2812398 w 3692679"/>
                  <a:gd name="connsiteY199" fmla="*/ 1392071 h 4046561"/>
                  <a:gd name="connsiteX200" fmla="*/ 2805574 w 3692679"/>
                  <a:gd name="connsiteY200" fmla="*/ 1419367 h 4046561"/>
                  <a:gd name="connsiteX201" fmla="*/ 2791927 w 3692679"/>
                  <a:gd name="connsiteY201" fmla="*/ 1473958 h 4046561"/>
                  <a:gd name="connsiteX202" fmla="*/ 2785103 w 3692679"/>
                  <a:gd name="connsiteY202" fmla="*/ 1521725 h 4046561"/>
                  <a:gd name="connsiteX203" fmla="*/ 2791927 w 3692679"/>
                  <a:gd name="connsiteY203" fmla="*/ 1705970 h 4046561"/>
                  <a:gd name="connsiteX204" fmla="*/ 2805574 w 3692679"/>
                  <a:gd name="connsiteY204" fmla="*/ 1808328 h 4046561"/>
                  <a:gd name="connsiteX205" fmla="*/ 2798750 w 3692679"/>
                  <a:gd name="connsiteY205" fmla="*/ 1835624 h 4046561"/>
                  <a:gd name="connsiteX206" fmla="*/ 2737335 w 3692679"/>
                  <a:gd name="connsiteY206" fmla="*/ 1828800 h 4046561"/>
                  <a:gd name="connsiteX207" fmla="*/ 2614506 w 3692679"/>
                  <a:gd name="connsiteY207" fmla="*/ 1821976 h 4046561"/>
                  <a:gd name="connsiteX208" fmla="*/ 2348374 w 3692679"/>
                  <a:gd name="connsiteY208" fmla="*/ 1808328 h 4046561"/>
                  <a:gd name="connsiteX209" fmla="*/ 2225638 w 3692679"/>
                  <a:gd name="connsiteY209" fmla="*/ 1815305 h 4046561"/>
                  <a:gd name="connsiteX210" fmla="*/ 2150573 w 3692679"/>
                  <a:gd name="connsiteY210" fmla="*/ 1815305 h 4046561"/>
                  <a:gd name="connsiteX211" fmla="*/ 1979968 w 3692679"/>
                  <a:gd name="connsiteY211" fmla="*/ 1808480 h 4046561"/>
                  <a:gd name="connsiteX212" fmla="*/ 1918470 w 3692679"/>
                  <a:gd name="connsiteY212" fmla="*/ 1753737 h 4046561"/>
                  <a:gd name="connsiteX213" fmla="*/ 1877527 w 3692679"/>
                  <a:gd name="connsiteY213" fmla="*/ 1692322 h 4046561"/>
                  <a:gd name="connsiteX214" fmla="*/ 1863879 w 3692679"/>
                  <a:gd name="connsiteY214" fmla="*/ 1671851 h 4046561"/>
                  <a:gd name="connsiteX215" fmla="*/ 1822935 w 3692679"/>
                  <a:gd name="connsiteY215" fmla="*/ 1630907 h 4046561"/>
                  <a:gd name="connsiteX216" fmla="*/ 1775168 w 3692679"/>
                  <a:gd name="connsiteY216" fmla="*/ 1576316 h 4046561"/>
                  <a:gd name="connsiteX217" fmla="*/ 1720577 w 3692679"/>
                  <a:gd name="connsiteY217" fmla="*/ 1514901 h 4046561"/>
                  <a:gd name="connsiteX218" fmla="*/ 1679634 w 3692679"/>
                  <a:gd name="connsiteY218" fmla="*/ 1487606 h 4046561"/>
                  <a:gd name="connsiteX219" fmla="*/ 1618219 w 3692679"/>
                  <a:gd name="connsiteY219" fmla="*/ 1439839 h 4046561"/>
                  <a:gd name="connsiteX220" fmla="*/ 1577276 w 3692679"/>
                  <a:gd name="connsiteY220" fmla="*/ 1398895 h 4046561"/>
                  <a:gd name="connsiteX221" fmla="*/ 1536333 w 3692679"/>
                  <a:gd name="connsiteY221" fmla="*/ 1371600 h 4046561"/>
                  <a:gd name="connsiteX222" fmla="*/ 1488565 w 3692679"/>
                  <a:gd name="connsiteY222" fmla="*/ 1310185 h 4046561"/>
                  <a:gd name="connsiteX223" fmla="*/ 1468094 w 3692679"/>
                  <a:gd name="connsiteY223" fmla="*/ 1289713 h 4046561"/>
                  <a:gd name="connsiteX224" fmla="*/ 1447622 w 3692679"/>
                  <a:gd name="connsiteY224" fmla="*/ 1282889 h 4046561"/>
                  <a:gd name="connsiteX225" fmla="*/ 1420327 w 3692679"/>
                  <a:gd name="connsiteY225" fmla="*/ 1248770 h 4046561"/>
                  <a:gd name="connsiteX226" fmla="*/ 1393031 w 3692679"/>
                  <a:gd name="connsiteY226" fmla="*/ 1214651 h 4046561"/>
                  <a:gd name="connsiteX227" fmla="*/ 1379383 w 3692679"/>
                  <a:gd name="connsiteY227" fmla="*/ 1194179 h 4046561"/>
                  <a:gd name="connsiteX228" fmla="*/ 1338440 w 3692679"/>
                  <a:gd name="connsiteY228" fmla="*/ 1153236 h 4046561"/>
                  <a:gd name="connsiteX229" fmla="*/ 1304321 w 3692679"/>
                  <a:gd name="connsiteY229" fmla="*/ 1125940 h 4046561"/>
                  <a:gd name="connsiteX230" fmla="*/ 1290673 w 3692679"/>
                  <a:gd name="connsiteY230" fmla="*/ 1098645 h 4046561"/>
                  <a:gd name="connsiteX231" fmla="*/ 1270201 w 3692679"/>
                  <a:gd name="connsiteY231" fmla="*/ 1084997 h 4046561"/>
                  <a:gd name="connsiteX232" fmla="*/ 1242906 w 3692679"/>
                  <a:gd name="connsiteY232" fmla="*/ 1064525 h 4046561"/>
                  <a:gd name="connsiteX233" fmla="*/ 1297551 w 3692679"/>
                  <a:gd name="connsiteY233" fmla="*/ 873530 h 4046561"/>
                  <a:gd name="connsiteX234" fmla="*/ 1345320 w 3692679"/>
                  <a:gd name="connsiteY234" fmla="*/ 743866 h 4046561"/>
                  <a:gd name="connsiteX235" fmla="*/ 1331672 w 3692679"/>
                  <a:gd name="connsiteY235" fmla="*/ 696095 h 4046561"/>
                  <a:gd name="connsiteX236" fmla="*/ 1249782 w 3692679"/>
                  <a:gd name="connsiteY236" fmla="*/ 696095 h 4046561"/>
                  <a:gd name="connsiteX237" fmla="*/ 1113344 w 3692679"/>
                  <a:gd name="connsiteY237" fmla="*/ 621082 h 4046561"/>
                  <a:gd name="connsiteX238" fmla="*/ 949519 w 3692679"/>
                  <a:gd name="connsiteY238" fmla="*/ 545956 h 4046561"/>
                  <a:gd name="connsiteX239" fmla="*/ 846197 w 3692679"/>
                  <a:gd name="connsiteY239" fmla="*/ 484536 h 4046561"/>
                  <a:gd name="connsiteX240" fmla="*/ 772090 w 3692679"/>
                  <a:gd name="connsiteY240" fmla="*/ 450415 h 4046561"/>
                  <a:gd name="connsiteX241" fmla="*/ 717496 w 3692679"/>
                  <a:gd name="connsiteY241" fmla="*/ 429940 h 4046561"/>
                  <a:gd name="connsiteX242" fmla="*/ 662904 w 3692679"/>
                  <a:gd name="connsiteY242" fmla="*/ 388994 h 4046561"/>
                  <a:gd name="connsiteX243" fmla="*/ 642430 w 3692679"/>
                  <a:gd name="connsiteY243" fmla="*/ 375345 h 4046561"/>
                  <a:gd name="connsiteX244" fmla="*/ 574189 w 3692679"/>
                  <a:gd name="connsiteY244" fmla="*/ 368521 h 4046561"/>
                  <a:gd name="connsiteX245" fmla="*/ 560564 w 3692679"/>
                  <a:gd name="connsiteY245" fmla="*/ 354900 h 4046561"/>
                  <a:gd name="connsiteX246" fmla="*/ 669728 w 3692679"/>
                  <a:gd name="connsiteY246" fmla="*/ 163787 h 4046561"/>
                  <a:gd name="connsiteX247" fmla="*/ 642457 w 3692679"/>
                  <a:gd name="connsiteY247" fmla="*/ 109204 h 4046561"/>
                  <a:gd name="connsiteX248" fmla="*/ 581060 w 3692679"/>
                  <a:gd name="connsiteY248" fmla="*/ 68261 h 4046561"/>
                  <a:gd name="connsiteX249" fmla="*/ 512772 w 3692679"/>
                  <a:gd name="connsiteY249" fmla="*/ 34122 h 4046561"/>
                  <a:gd name="connsiteX250" fmla="*/ 451335 w 3692679"/>
                  <a:gd name="connsiteY250" fmla="*/ 27295 h 4046561"/>
                  <a:gd name="connsiteX251" fmla="*/ 444512 w 3692679"/>
                  <a:gd name="connsiteY251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50834 w 3692679"/>
                  <a:gd name="connsiteY91" fmla="*/ 2811676 h 4046561"/>
                  <a:gd name="connsiteX92" fmla="*/ 2525795 w 3692679"/>
                  <a:gd name="connsiteY92" fmla="*/ 2825086 h 4046561"/>
                  <a:gd name="connsiteX93" fmla="*/ 2546373 w 3692679"/>
                  <a:gd name="connsiteY93" fmla="*/ 2873095 h 4046561"/>
                  <a:gd name="connsiteX94" fmla="*/ 2614506 w 3692679"/>
                  <a:gd name="connsiteY94" fmla="*/ 2879677 h 4046561"/>
                  <a:gd name="connsiteX95" fmla="*/ 2634977 w 3692679"/>
                  <a:gd name="connsiteY95" fmla="*/ 2900149 h 4046561"/>
                  <a:gd name="connsiteX96" fmla="*/ 2689680 w 3692679"/>
                  <a:gd name="connsiteY96" fmla="*/ 2982287 h 4046561"/>
                  <a:gd name="connsiteX97" fmla="*/ 2696392 w 3692679"/>
                  <a:gd name="connsiteY97" fmla="*/ 2995683 h 4046561"/>
                  <a:gd name="connsiteX98" fmla="*/ 2703216 w 3692679"/>
                  <a:gd name="connsiteY98" fmla="*/ 3016155 h 4046561"/>
                  <a:gd name="connsiteX99" fmla="*/ 2723688 w 3692679"/>
                  <a:gd name="connsiteY99" fmla="*/ 3057098 h 4046561"/>
                  <a:gd name="connsiteX100" fmla="*/ 2716864 w 3692679"/>
                  <a:gd name="connsiteY100" fmla="*/ 3118513 h 4046561"/>
                  <a:gd name="connsiteX101" fmla="*/ 2655560 w 3692679"/>
                  <a:gd name="connsiteY101" fmla="*/ 3193845 h 4046561"/>
                  <a:gd name="connsiteX102" fmla="*/ 2621439 w 3692679"/>
                  <a:gd name="connsiteY102" fmla="*/ 3248441 h 4046561"/>
                  <a:gd name="connsiteX103" fmla="*/ 2594034 w 3692679"/>
                  <a:gd name="connsiteY103" fmla="*/ 3323230 h 4046561"/>
                  <a:gd name="connsiteX104" fmla="*/ 2634977 w 3692679"/>
                  <a:gd name="connsiteY104" fmla="*/ 3357349 h 4046561"/>
                  <a:gd name="connsiteX105" fmla="*/ 2655449 w 3692679"/>
                  <a:gd name="connsiteY105" fmla="*/ 3364173 h 4046561"/>
                  <a:gd name="connsiteX106" fmla="*/ 2675921 w 3692679"/>
                  <a:gd name="connsiteY106" fmla="*/ 3377821 h 4046561"/>
                  <a:gd name="connsiteX107" fmla="*/ 2696392 w 3692679"/>
                  <a:gd name="connsiteY107" fmla="*/ 3384645 h 4046561"/>
                  <a:gd name="connsiteX108" fmla="*/ 2757807 w 3692679"/>
                  <a:gd name="connsiteY108" fmla="*/ 3418764 h 4046561"/>
                  <a:gd name="connsiteX109" fmla="*/ 2778279 w 3692679"/>
                  <a:gd name="connsiteY109" fmla="*/ 3432412 h 4046561"/>
                  <a:gd name="connsiteX110" fmla="*/ 2826164 w 3692679"/>
                  <a:gd name="connsiteY110" fmla="*/ 3473648 h 4046561"/>
                  <a:gd name="connsiteX111" fmla="*/ 2880757 w 3692679"/>
                  <a:gd name="connsiteY111" fmla="*/ 3507771 h 4046561"/>
                  <a:gd name="connsiteX112" fmla="*/ 2921580 w 3692679"/>
                  <a:gd name="connsiteY112" fmla="*/ 3500651 h 4046561"/>
                  <a:gd name="connsiteX113" fmla="*/ 2989944 w 3692679"/>
                  <a:gd name="connsiteY113" fmla="*/ 3439525 h 4046561"/>
                  <a:gd name="connsiteX114" fmla="*/ 3092177 w 3692679"/>
                  <a:gd name="connsiteY114" fmla="*/ 3370997 h 4046561"/>
                  <a:gd name="connsiteX115" fmla="*/ 3105825 w 3692679"/>
                  <a:gd name="connsiteY115" fmla="*/ 3350525 h 4046561"/>
                  <a:gd name="connsiteX116" fmla="*/ 3119473 w 3692679"/>
                  <a:gd name="connsiteY116" fmla="*/ 3370997 h 4046561"/>
                  <a:gd name="connsiteX117" fmla="*/ 3126297 w 3692679"/>
                  <a:gd name="connsiteY117" fmla="*/ 3391468 h 4046561"/>
                  <a:gd name="connsiteX118" fmla="*/ 3167240 w 3692679"/>
                  <a:gd name="connsiteY118" fmla="*/ 3418764 h 4046561"/>
                  <a:gd name="connsiteX119" fmla="*/ 3187712 w 3692679"/>
                  <a:gd name="connsiteY119" fmla="*/ 3432412 h 4046561"/>
                  <a:gd name="connsiteX120" fmla="*/ 3228655 w 3692679"/>
                  <a:gd name="connsiteY120" fmla="*/ 3405116 h 4046561"/>
                  <a:gd name="connsiteX121" fmla="*/ 3242303 w 3692679"/>
                  <a:gd name="connsiteY121" fmla="*/ 3425588 h 4046561"/>
                  <a:gd name="connsiteX122" fmla="*/ 3283246 w 3692679"/>
                  <a:gd name="connsiteY122" fmla="*/ 3459707 h 4046561"/>
                  <a:gd name="connsiteX123" fmla="*/ 3310541 w 3692679"/>
                  <a:gd name="connsiteY123" fmla="*/ 3500651 h 4046561"/>
                  <a:gd name="connsiteX124" fmla="*/ 3296894 w 3692679"/>
                  <a:gd name="connsiteY124" fmla="*/ 3521122 h 4046561"/>
                  <a:gd name="connsiteX125" fmla="*/ 3283246 w 3692679"/>
                  <a:gd name="connsiteY125" fmla="*/ 3562066 h 4046561"/>
                  <a:gd name="connsiteX126" fmla="*/ 3269598 w 3692679"/>
                  <a:gd name="connsiteY126" fmla="*/ 3582537 h 4046561"/>
                  <a:gd name="connsiteX127" fmla="*/ 3262774 w 3692679"/>
                  <a:gd name="connsiteY127" fmla="*/ 3603009 h 4046561"/>
                  <a:gd name="connsiteX128" fmla="*/ 3290070 w 3692679"/>
                  <a:gd name="connsiteY128" fmla="*/ 3650776 h 4046561"/>
                  <a:gd name="connsiteX129" fmla="*/ 3310541 w 3692679"/>
                  <a:gd name="connsiteY129" fmla="*/ 3664424 h 4046561"/>
                  <a:gd name="connsiteX130" fmla="*/ 3351485 w 3692679"/>
                  <a:gd name="connsiteY130" fmla="*/ 3691719 h 4046561"/>
                  <a:gd name="connsiteX131" fmla="*/ 3371956 w 3692679"/>
                  <a:gd name="connsiteY131" fmla="*/ 3705367 h 4046561"/>
                  <a:gd name="connsiteX132" fmla="*/ 3378780 w 3692679"/>
                  <a:gd name="connsiteY132" fmla="*/ 3725839 h 4046561"/>
                  <a:gd name="connsiteX133" fmla="*/ 3392428 w 3692679"/>
                  <a:gd name="connsiteY133" fmla="*/ 3746310 h 4046561"/>
                  <a:gd name="connsiteX134" fmla="*/ 3412900 w 3692679"/>
                  <a:gd name="connsiteY134" fmla="*/ 3814549 h 4046561"/>
                  <a:gd name="connsiteX135" fmla="*/ 3426547 w 3692679"/>
                  <a:gd name="connsiteY135" fmla="*/ 3903260 h 4046561"/>
                  <a:gd name="connsiteX136" fmla="*/ 3460667 w 3692679"/>
                  <a:gd name="connsiteY136" fmla="*/ 3937379 h 4046561"/>
                  <a:gd name="connsiteX137" fmla="*/ 3501610 w 3692679"/>
                  <a:gd name="connsiteY137" fmla="*/ 3978322 h 4046561"/>
                  <a:gd name="connsiteX138" fmla="*/ 3542553 w 3692679"/>
                  <a:gd name="connsiteY138" fmla="*/ 4012442 h 4046561"/>
                  <a:gd name="connsiteX139" fmla="*/ 3583497 w 3692679"/>
                  <a:gd name="connsiteY139" fmla="*/ 4046561 h 4046561"/>
                  <a:gd name="connsiteX140" fmla="*/ 3603968 w 3692679"/>
                  <a:gd name="connsiteY140" fmla="*/ 4005618 h 4046561"/>
                  <a:gd name="connsiteX141" fmla="*/ 3590321 w 3692679"/>
                  <a:gd name="connsiteY141" fmla="*/ 3957851 h 4046561"/>
                  <a:gd name="connsiteX142" fmla="*/ 3576673 w 3692679"/>
                  <a:gd name="connsiteY142" fmla="*/ 3910083 h 4046561"/>
                  <a:gd name="connsiteX143" fmla="*/ 3563025 w 3692679"/>
                  <a:gd name="connsiteY143" fmla="*/ 3889612 h 4046561"/>
                  <a:gd name="connsiteX144" fmla="*/ 3535730 w 3692679"/>
                  <a:gd name="connsiteY144" fmla="*/ 3828197 h 4046561"/>
                  <a:gd name="connsiteX145" fmla="*/ 3515258 w 3692679"/>
                  <a:gd name="connsiteY145" fmla="*/ 3780430 h 4046561"/>
                  <a:gd name="connsiteX146" fmla="*/ 3501610 w 3692679"/>
                  <a:gd name="connsiteY146" fmla="*/ 3759958 h 4046561"/>
                  <a:gd name="connsiteX147" fmla="*/ 3487962 w 3692679"/>
                  <a:gd name="connsiteY147" fmla="*/ 3719015 h 4046561"/>
                  <a:gd name="connsiteX148" fmla="*/ 3474315 w 3692679"/>
                  <a:gd name="connsiteY148" fmla="*/ 3678071 h 4046561"/>
                  <a:gd name="connsiteX149" fmla="*/ 3467491 w 3692679"/>
                  <a:gd name="connsiteY149" fmla="*/ 3650776 h 4046561"/>
                  <a:gd name="connsiteX150" fmla="*/ 3447019 w 3692679"/>
                  <a:gd name="connsiteY150" fmla="*/ 3589361 h 4046561"/>
                  <a:gd name="connsiteX151" fmla="*/ 3433371 w 3692679"/>
                  <a:gd name="connsiteY151" fmla="*/ 3541594 h 4046561"/>
                  <a:gd name="connsiteX152" fmla="*/ 3419724 w 3692679"/>
                  <a:gd name="connsiteY152" fmla="*/ 3411940 h 4046561"/>
                  <a:gd name="connsiteX153" fmla="*/ 3426547 w 3692679"/>
                  <a:gd name="connsiteY153" fmla="*/ 3309582 h 4046561"/>
                  <a:gd name="connsiteX154" fmla="*/ 3433371 w 3692679"/>
                  <a:gd name="connsiteY154" fmla="*/ 3282286 h 4046561"/>
                  <a:gd name="connsiteX155" fmla="*/ 3447019 w 3692679"/>
                  <a:gd name="connsiteY155" fmla="*/ 3241343 h 4046561"/>
                  <a:gd name="connsiteX156" fmla="*/ 3453843 w 3692679"/>
                  <a:gd name="connsiteY156" fmla="*/ 3220871 h 4046561"/>
                  <a:gd name="connsiteX157" fmla="*/ 3467491 w 3692679"/>
                  <a:gd name="connsiteY157" fmla="*/ 3200400 h 4046561"/>
                  <a:gd name="connsiteX158" fmla="*/ 3481138 w 3692679"/>
                  <a:gd name="connsiteY158" fmla="*/ 3159457 h 4046561"/>
                  <a:gd name="connsiteX159" fmla="*/ 3494786 w 3692679"/>
                  <a:gd name="connsiteY159" fmla="*/ 3138985 h 4046561"/>
                  <a:gd name="connsiteX160" fmla="*/ 3508434 w 3692679"/>
                  <a:gd name="connsiteY160" fmla="*/ 3098042 h 4046561"/>
                  <a:gd name="connsiteX161" fmla="*/ 3522082 w 3692679"/>
                  <a:gd name="connsiteY161" fmla="*/ 3057098 h 4046561"/>
                  <a:gd name="connsiteX162" fmla="*/ 3528906 w 3692679"/>
                  <a:gd name="connsiteY162" fmla="*/ 3036627 h 4046561"/>
                  <a:gd name="connsiteX163" fmla="*/ 3535730 w 3692679"/>
                  <a:gd name="connsiteY163" fmla="*/ 3009331 h 4046561"/>
                  <a:gd name="connsiteX164" fmla="*/ 3549377 w 3692679"/>
                  <a:gd name="connsiteY164" fmla="*/ 2968388 h 4046561"/>
                  <a:gd name="connsiteX165" fmla="*/ 3576673 w 3692679"/>
                  <a:gd name="connsiteY165" fmla="*/ 2886501 h 4046561"/>
                  <a:gd name="connsiteX166" fmla="*/ 3590321 w 3692679"/>
                  <a:gd name="connsiteY166" fmla="*/ 2838734 h 4046561"/>
                  <a:gd name="connsiteX167" fmla="*/ 3603968 w 3692679"/>
                  <a:gd name="connsiteY167" fmla="*/ 2797791 h 4046561"/>
                  <a:gd name="connsiteX168" fmla="*/ 3610792 w 3692679"/>
                  <a:gd name="connsiteY168" fmla="*/ 2770495 h 4046561"/>
                  <a:gd name="connsiteX169" fmla="*/ 3624440 w 3692679"/>
                  <a:gd name="connsiteY169" fmla="*/ 2729552 h 4046561"/>
                  <a:gd name="connsiteX170" fmla="*/ 3631264 w 3692679"/>
                  <a:gd name="connsiteY170" fmla="*/ 2681785 h 4046561"/>
                  <a:gd name="connsiteX171" fmla="*/ 3638088 w 3692679"/>
                  <a:gd name="connsiteY171" fmla="*/ 2654489 h 4046561"/>
                  <a:gd name="connsiteX172" fmla="*/ 3644912 w 3692679"/>
                  <a:gd name="connsiteY172" fmla="*/ 2593074 h 4046561"/>
                  <a:gd name="connsiteX173" fmla="*/ 3658559 w 3692679"/>
                  <a:gd name="connsiteY173" fmla="*/ 2483892 h 4046561"/>
                  <a:gd name="connsiteX174" fmla="*/ 3665383 w 3692679"/>
                  <a:gd name="connsiteY174" fmla="*/ 2333767 h 4046561"/>
                  <a:gd name="connsiteX175" fmla="*/ 3672207 w 3692679"/>
                  <a:gd name="connsiteY175" fmla="*/ 2272352 h 4046561"/>
                  <a:gd name="connsiteX176" fmla="*/ 3692679 w 3692679"/>
                  <a:gd name="connsiteY176" fmla="*/ 1924334 h 4046561"/>
                  <a:gd name="connsiteX177" fmla="*/ 3685855 w 3692679"/>
                  <a:gd name="connsiteY177" fmla="*/ 1828800 h 4046561"/>
                  <a:gd name="connsiteX178" fmla="*/ 3665383 w 3692679"/>
                  <a:gd name="connsiteY178" fmla="*/ 1760561 h 4046561"/>
                  <a:gd name="connsiteX179" fmla="*/ 3658559 w 3692679"/>
                  <a:gd name="connsiteY179" fmla="*/ 1726442 h 4046561"/>
                  <a:gd name="connsiteX180" fmla="*/ 3651735 w 3692679"/>
                  <a:gd name="connsiteY180" fmla="*/ 1705970 h 4046561"/>
                  <a:gd name="connsiteX181" fmla="*/ 3644912 w 3692679"/>
                  <a:gd name="connsiteY181" fmla="*/ 1726442 h 4046561"/>
                  <a:gd name="connsiteX182" fmla="*/ 3631264 w 3692679"/>
                  <a:gd name="connsiteY182" fmla="*/ 1746913 h 4046561"/>
                  <a:gd name="connsiteX183" fmla="*/ 3597144 w 3692679"/>
                  <a:gd name="connsiteY183" fmla="*/ 1801504 h 4046561"/>
                  <a:gd name="connsiteX184" fmla="*/ 3590321 w 3692679"/>
                  <a:gd name="connsiteY184" fmla="*/ 1821976 h 4046561"/>
                  <a:gd name="connsiteX185" fmla="*/ 3549377 w 3692679"/>
                  <a:gd name="connsiteY185" fmla="*/ 1842448 h 4046561"/>
                  <a:gd name="connsiteX186" fmla="*/ 3501610 w 3692679"/>
                  <a:gd name="connsiteY186" fmla="*/ 1862919 h 4046561"/>
                  <a:gd name="connsiteX187" fmla="*/ 3378780 w 3692679"/>
                  <a:gd name="connsiteY187" fmla="*/ 1835624 h 4046561"/>
                  <a:gd name="connsiteX188" fmla="*/ 3303856 w 3692679"/>
                  <a:gd name="connsiteY188" fmla="*/ 1822129 h 4046561"/>
                  <a:gd name="connsiteX189" fmla="*/ 3310679 w 3692679"/>
                  <a:gd name="connsiteY189" fmla="*/ 1603747 h 4046561"/>
                  <a:gd name="connsiteX190" fmla="*/ 3324329 w 3692679"/>
                  <a:gd name="connsiteY190" fmla="*/ 1562800 h 4046561"/>
                  <a:gd name="connsiteX191" fmla="*/ 3331013 w 3692679"/>
                  <a:gd name="connsiteY191" fmla="*/ 1460310 h 4046561"/>
                  <a:gd name="connsiteX192" fmla="*/ 3303718 w 3692679"/>
                  <a:gd name="connsiteY192" fmla="*/ 1398895 h 4046561"/>
                  <a:gd name="connsiteX193" fmla="*/ 3296894 w 3692679"/>
                  <a:gd name="connsiteY193" fmla="*/ 1378424 h 4046561"/>
                  <a:gd name="connsiteX194" fmla="*/ 3290070 w 3692679"/>
                  <a:gd name="connsiteY194" fmla="*/ 1357952 h 4046561"/>
                  <a:gd name="connsiteX195" fmla="*/ 3071706 w 3692679"/>
                  <a:gd name="connsiteY195" fmla="*/ 1330657 h 4046561"/>
                  <a:gd name="connsiteX196" fmla="*/ 2846518 w 3692679"/>
                  <a:gd name="connsiteY196" fmla="*/ 1337480 h 4046561"/>
                  <a:gd name="connsiteX197" fmla="*/ 2826046 w 3692679"/>
                  <a:gd name="connsiteY197" fmla="*/ 1351128 h 4046561"/>
                  <a:gd name="connsiteX198" fmla="*/ 2812398 w 3692679"/>
                  <a:gd name="connsiteY198" fmla="*/ 1392071 h 4046561"/>
                  <a:gd name="connsiteX199" fmla="*/ 2805574 w 3692679"/>
                  <a:gd name="connsiteY199" fmla="*/ 1419367 h 4046561"/>
                  <a:gd name="connsiteX200" fmla="*/ 2791927 w 3692679"/>
                  <a:gd name="connsiteY200" fmla="*/ 1473958 h 4046561"/>
                  <a:gd name="connsiteX201" fmla="*/ 2785103 w 3692679"/>
                  <a:gd name="connsiteY201" fmla="*/ 1521725 h 4046561"/>
                  <a:gd name="connsiteX202" fmla="*/ 2791927 w 3692679"/>
                  <a:gd name="connsiteY202" fmla="*/ 1705970 h 4046561"/>
                  <a:gd name="connsiteX203" fmla="*/ 2805574 w 3692679"/>
                  <a:gd name="connsiteY203" fmla="*/ 1808328 h 4046561"/>
                  <a:gd name="connsiteX204" fmla="*/ 2798750 w 3692679"/>
                  <a:gd name="connsiteY204" fmla="*/ 1835624 h 4046561"/>
                  <a:gd name="connsiteX205" fmla="*/ 2737335 w 3692679"/>
                  <a:gd name="connsiteY205" fmla="*/ 1828800 h 4046561"/>
                  <a:gd name="connsiteX206" fmla="*/ 2614506 w 3692679"/>
                  <a:gd name="connsiteY206" fmla="*/ 1821976 h 4046561"/>
                  <a:gd name="connsiteX207" fmla="*/ 2348374 w 3692679"/>
                  <a:gd name="connsiteY207" fmla="*/ 1808328 h 4046561"/>
                  <a:gd name="connsiteX208" fmla="*/ 2225638 w 3692679"/>
                  <a:gd name="connsiteY208" fmla="*/ 1815305 h 4046561"/>
                  <a:gd name="connsiteX209" fmla="*/ 2150573 w 3692679"/>
                  <a:gd name="connsiteY209" fmla="*/ 1815305 h 4046561"/>
                  <a:gd name="connsiteX210" fmla="*/ 1979968 w 3692679"/>
                  <a:gd name="connsiteY210" fmla="*/ 1808480 h 4046561"/>
                  <a:gd name="connsiteX211" fmla="*/ 1918470 w 3692679"/>
                  <a:gd name="connsiteY211" fmla="*/ 1753737 h 4046561"/>
                  <a:gd name="connsiteX212" fmla="*/ 1877527 w 3692679"/>
                  <a:gd name="connsiteY212" fmla="*/ 1692322 h 4046561"/>
                  <a:gd name="connsiteX213" fmla="*/ 1863879 w 3692679"/>
                  <a:gd name="connsiteY213" fmla="*/ 1671851 h 4046561"/>
                  <a:gd name="connsiteX214" fmla="*/ 1822935 w 3692679"/>
                  <a:gd name="connsiteY214" fmla="*/ 1630907 h 4046561"/>
                  <a:gd name="connsiteX215" fmla="*/ 1775168 w 3692679"/>
                  <a:gd name="connsiteY215" fmla="*/ 1576316 h 4046561"/>
                  <a:gd name="connsiteX216" fmla="*/ 1720577 w 3692679"/>
                  <a:gd name="connsiteY216" fmla="*/ 1514901 h 4046561"/>
                  <a:gd name="connsiteX217" fmla="*/ 1679634 w 3692679"/>
                  <a:gd name="connsiteY217" fmla="*/ 1487606 h 4046561"/>
                  <a:gd name="connsiteX218" fmla="*/ 1618219 w 3692679"/>
                  <a:gd name="connsiteY218" fmla="*/ 1439839 h 4046561"/>
                  <a:gd name="connsiteX219" fmla="*/ 1577276 w 3692679"/>
                  <a:gd name="connsiteY219" fmla="*/ 1398895 h 4046561"/>
                  <a:gd name="connsiteX220" fmla="*/ 1536333 w 3692679"/>
                  <a:gd name="connsiteY220" fmla="*/ 1371600 h 4046561"/>
                  <a:gd name="connsiteX221" fmla="*/ 1488565 w 3692679"/>
                  <a:gd name="connsiteY221" fmla="*/ 1310185 h 4046561"/>
                  <a:gd name="connsiteX222" fmla="*/ 1468094 w 3692679"/>
                  <a:gd name="connsiteY222" fmla="*/ 1289713 h 4046561"/>
                  <a:gd name="connsiteX223" fmla="*/ 1447622 w 3692679"/>
                  <a:gd name="connsiteY223" fmla="*/ 1282889 h 4046561"/>
                  <a:gd name="connsiteX224" fmla="*/ 1420327 w 3692679"/>
                  <a:gd name="connsiteY224" fmla="*/ 1248770 h 4046561"/>
                  <a:gd name="connsiteX225" fmla="*/ 1393031 w 3692679"/>
                  <a:gd name="connsiteY225" fmla="*/ 1214651 h 4046561"/>
                  <a:gd name="connsiteX226" fmla="*/ 1379383 w 3692679"/>
                  <a:gd name="connsiteY226" fmla="*/ 1194179 h 4046561"/>
                  <a:gd name="connsiteX227" fmla="*/ 1338440 w 3692679"/>
                  <a:gd name="connsiteY227" fmla="*/ 1153236 h 4046561"/>
                  <a:gd name="connsiteX228" fmla="*/ 1304321 w 3692679"/>
                  <a:gd name="connsiteY228" fmla="*/ 1125940 h 4046561"/>
                  <a:gd name="connsiteX229" fmla="*/ 1290673 w 3692679"/>
                  <a:gd name="connsiteY229" fmla="*/ 1098645 h 4046561"/>
                  <a:gd name="connsiteX230" fmla="*/ 1270201 w 3692679"/>
                  <a:gd name="connsiteY230" fmla="*/ 1084997 h 4046561"/>
                  <a:gd name="connsiteX231" fmla="*/ 1242906 w 3692679"/>
                  <a:gd name="connsiteY231" fmla="*/ 1064525 h 4046561"/>
                  <a:gd name="connsiteX232" fmla="*/ 1297551 w 3692679"/>
                  <a:gd name="connsiteY232" fmla="*/ 873530 h 4046561"/>
                  <a:gd name="connsiteX233" fmla="*/ 1345320 w 3692679"/>
                  <a:gd name="connsiteY233" fmla="*/ 743866 h 4046561"/>
                  <a:gd name="connsiteX234" fmla="*/ 1331672 w 3692679"/>
                  <a:gd name="connsiteY234" fmla="*/ 696095 h 4046561"/>
                  <a:gd name="connsiteX235" fmla="*/ 1249782 w 3692679"/>
                  <a:gd name="connsiteY235" fmla="*/ 696095 h 4046561"/>
                  <a:gd name="connsiteX236" fmla="*/ 1113344 w 3692679"/>
                  <a:gd name="connsiteY236" fmla="*/ 621082 h 4046561"/>
                  <a:gd name="connsiteX237" fmla="*/ 949519 w 3692679"/>
                  <a:gd name="connsiteY237" fmla="*/ 545956 h 4046561"/>
                  <a:gd name="connsiteX238" fmla="*/ 846197 w 3692679"/>
                  <a:gd name="connsiteY238" fmla="*/ 484536 h 4046561"/>
                  <a:gd name="connsiteX239" fmla="*/ 772090 w 3692679"/>
                  <a:gd name="connsiteY239" fmla="*/ 450415 h 4046561"/>
                  <a:gd name="connsiteX240" fmla="*/ 717496 w 3692679"/>
                  <a:gd name="connsiteY240" fmla="*/ 429940 h 4046561"/>
                  <a:gd name="connsiteX241" fmla="*/ 662904 w 3692679"/>
                  <a:gd name="connsiteY241" fmla="*/ 388994 h 4046561"/>
                  <a:gd name="connsiteX242" fmla="*/ 642430 w 3692679"/>
                  <a:gd name="connsiteY242" fmla="*/ 375345 h 4046561"/>
                  <a:gd name="connsiteX243" fmla="*/ 574189 w 3692679"/>
                  <a:gd name="connsiteY243" fmla="*/ 368521 h 4046561"/>
                  <a:gd name="connsiteX244" fmla="*/ 560564 w 3692679"/>
                  <a:gd name="connsiteY244" fmla="*/ 354900 h 4046561"/>
                  <a:gd name="connsiteX245" fmla="*/ 669728 w 3692679"/>
                  <a:gd name="connsiteY245" fmla="*/ 163787 h 4046561"/>
                  <a:gd name="connsiteX246" fmla="*/ 642457 w 3692679"/>
                  <a:gd name="connsiteY246" fmla="*/ 109204 h 4046561"/>
                  <a:gd name="connsiteX247" fmla="*/ 581060 w 3692679"/>
                  <a:gd name="connsiteY247" fmla="*/ 68261 h 4046561"/>
                  <a:gd name="connsiteX248" fmla="*/ 512772 w 3692679"/>
                  <a:gd name="connsiteY248" fmla="*/ 34122 h 4046561"/>
                  <a:gd name="connsiteX249" fmla="*/ 451335 w 3692679"/>
                  <a:gd name="connsiteY249" fmla="*/ 27295 h 4046561"/>
                  <a:gd name="connsiteX250" fmla="*/ 444512 w 3692679"/>
                  <a:gd name="connsiteY250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50834 w 3692679"/>
                  <a:gd name="connsiteY91" fmla="*/ 2811676 h 4046561"/>
                  <a:gd name="connsiteX92" fmla="*/ 2546373 w 3692679"/>
                  <a:gd name="connsiteY92" fmla="*/ 2873095 h 4046561"/>
                  <a:gd name="connsiteX93" fmla="*/ 2614506 w 3692679"/>
                  <a:gd name="connsiteY93" fmla="*/ 2879677 h 4046561"/>
                  <a:gd name="connsiteX94" fmla="*/ 2634977 w 3692679"/>
                  <a:gd name="connsiteY94" fmla="*/ 2900149 h 4046561"/>
                  <a:gd name="connsiteX95" fmla="*/ 2689680 w 3692679"/>
                  <a:gd name="connsiteY95" fmla="*/ 2982287 h 4046561"/>
                  <a:gd name="connsiteX96" fmla="*/ 2696392 w 3692679"/>
                  <a:gd name="connsiteY96" fmla="*/ 2995683 h 4046561"/>
                  <a:gd name="connsiteX97" fmla="*/ 2703216 w 3692679"/>
                  <a:gd name="connsiteY97" fmla="*/ 3016155 h 4046561"/>
                  <a:gd name="connsiteX98" fmla="*/ 2723688 w 3692679"/>
                  <a:gd name="connsiteY98" fmla="*/ 3057098 h 4046561"/>
                  <a:gd name="connsiteX99" fmla="*/ 2716864 w 3692679"/>
                  <a:gd name="connsiteY99" fmla="*/ 3118513 h 4046561"/>
                  <a:gd name="connsiteX100" fmla="*/ 2655560 w 3692679"/>
                  <a:gd name="connsiteY100" fmla="*/ 3193845 h 4046561"/>
                  <a:gd name="connsiteX101" fmla="*/ 2621439 w 3692679"/>
                  <a:gd name="connsiteY101" fmla="*/ 3248441 h 4046561"/>
                  <a:gd name="connsiteX102" fmla="*/ 2594034 w 3692679"/>
                  <a:gd name="connsiteY102" fmla="*/ 3323230 h 4046561"/>
                  <a:gd name="connsiteX103" fmla="*/ 2634977 w 3692679"/>
                  <a:gd name="connsiteY103" fmla="*/ 3357349 h 4046561"/>
                  <a:gd name="connsiteX104" fmla="*/ 2655449 w 3692679"/>
                  <a:gd name="connsiteY104" fmla="*/ 3364173 h 4046561"/>
                  <a:gd name="connsiteX105" fmla="*/ 2675921 w 3692679"/>
                  <a:gd name="connsiteY105" fmla="*/ 3377821 h 4046561"/>
                  <a:gd name="connsiteX106" fmla="*/ 2696392 w 3692679"/>
                  <a:gd name="connsiteY106" fmla="*/ 3384645 h 4046561"/>
                  <a:gd name="connsiteX107" fmla="*/ 2757807 w 3692679"/>
                  <a:gd name="connsiteY107" fmla="*/ 3418764 h 4046561"/>
                  <a:gd name="connsiteX108" fmla="*/ 2778279 w 3692679"/>
                  <a:gd name="connsiteY108" fmla="*/ 3432412 h 4046561"/>
                  <a:gd name="connsiteX109" fmla="*/ 2826164 w 3692679"/>
                  <a:gd name="connsiteY109" fmla="*/ 3473648 h 4046561"/>
                  <a:gd name="connsiteX110" fmla="*/ 2880757 w 3692679"/>
                  <a:gd name="connsiteY110" fmla="*/ 3507771 h 4046561"/>
                  <a:gd name="connsiteX111" fmla="*/ 2921580 w 3692679"/>
                  <a:gd name="connsiteY111" fmla="*/ 3500651 h 4046561"/>
                  <a:gd name="connsiteX112" fmla="*/ 2989944 w 3692679"/>
                  <a:gd name="connsiteY112" fmla="*/ 3439525 h 4046561"/>
                  <a:gd name="connsiteX113" fmla="*/ 3092177 w 3692679"/>
                  <a:gd name="connsiteY113" fmla="*/ 3370997 h 4046561"/>
                  <a:gd name="connsiteX114" fmla="*/ 3105825 w 3692679"/>
                  <a:gd name="connsiteY114" fmla="*/ 3350525 h 4046561"/>
                  <a:gd name="connsiteX115" fmla="*/ 3119473 w 3692679"/>
                  <a:gd name="connsiteY115" fmla="*/ 3370997 h 4046561"/>
                  <a:gd name="connsiteX116" fmla="*/ 3126297 w 3692679"/>
                  <a:gd name="connsiteY116" fmla="*/ 3391468 h 4046561"/>
                  <a:gd name="connsiteX117" fmla="*/ 3167240 w 3692679"/>
                  <a:gd name="connsiteY117" fmla="*/ 3418764 h 4046561"/>
                  <a:gd name="connsiteX118" fmla="*/ 3187712 w 3692679"/>
                  <a:gd name="connsiteY118" fmla="*/ 3432412 h 4046561"/>
                  <a:gd name="connsiteX119" fmla="*/ 3228655 w 3692679"/>
                  <a:gd name="connsiteY119" fmla="*/ 3405116 h 4046561"/>
                  <a:gd name="connsiteX120" fmla="*/ 3242303 w 3692679"/>
                  <a:gd name="connsiteY120" fmla="*/ 3425588 h 4046561"/>
                  <a:gd name="connsiteX121" fmla="*/ 3283246 w 3692679"/>
                  <a:gd name="connsiteY121" fmla="*/ 3459707 h 4046561"/>
                  <a:gd name="connsiteX122" fmla="*/ 3310541 w 3692679"/>
                  <a:gd name="connsiteY122" fmla="*/ 3500651 h 4046561"/>
                  <a:gd name="connsiteX123" fmla="*/ 3296894 w 3692679"/>
                  <a:gd name="connsiteY123" fmla="*/ 3521122 h 4046561"/>
                  <a:gd name="connsiteX124" fmla="*/ 3283246 w 3692679"/>
                  <a:gd name="connsiteY124" fmla="*/ 3562066 h 4046561"/>
                  <a:gd name="connsiteX125" fmla="*/ 3269598 w 3692679"/>
                  <a:gd name="connsiteY125" fmla="*/ 3582537 h 4046561"/>
                  <a:gd name="connsiteX126" fmla="*/ 3262774 w 3692679"/>
                  <a:gd name="connsiteY126" fmla="*/ 3603009 h 4046561"/>
                  <a:gd name="connsiteX127" fmla="*/ 3290070 w 3692679"/>
                  <a:gd name="connsiteY127" fmla="*/ 3650776 h 4046561"/>
                  <a:gd name="connsiteX128" fmla="*/ 3310541 w 3692679"/>
                  <a:gd name="connsiteY128" fmla="*/ 3664424 h 4046561"/>
                  <a:gd name="connsiteX129" fmla="*/ 3351485 w 3692679"/>
                  <a:gd name="connsiteY129" fmla="*/ 3691719 h 4046561"/>
                  <a:gd name="connsiteX130" fmla="*/ 3371956 w 3692679"/>
                  <a:gd name="connsiteY130" fmla="*/ 3705367 h 4046561"/>
                  <a:gd name="connsiteX131" fmla="*/ 3378780 w 3692679"/>
                  <a:gd name="connsiteY131" fmla="*/ 3725839 h 4046561"/>
                  <a:gd name="connsiteX132" fmla="*/ 3392428 w 3692679"/>
                  <a:gd name="connsiteY132" fmla="*/ 3746310 h 4046561"/>
                  <a:gd name="connsiteX133" fmla="*/ 3412900 w 3692679"/>
                  <a:gd name="connsiteY133" fmla="*/ 3814549 h 4046561"/>
                  <a:gd name="connsiteX134" fmla="*/ 3426547 w 3692679"/>
                  <a:gd name="connsiteY134" fmla="*/ 3903260 h 4046561"/>
                  <a:gd name="connsiteX135" fmla="*/ 3460667 w 3692679"/>
                  <a:gd name="connsiteY135" fmla="*/ 3937379 h 4046561"/>
                  <a:gd name="connsiteX136" fmla="*/ 3501610 w 3692679"/>
                  <a:gd name="connsiteY136" fmla="*/ 3978322 h 4046561"/>
                  <a:gd name="connsiteX137" fmla="*/ 3542553 w 3692679"/>
                  <a:gd name="connsiteY137" fmla="*/ 4012442 h 4046561"/>
                  <a:gd name="connsiteX138" fmla="*/ 3583497 w 3692679"/>
                  <a:gd name="connsiteY138" fmla="*/ 4046561 h 4046561"/>
                  <a:gd name="connsiteX139" fmla="*/ 3603968 w 3692679"/>
                  <a:gd name="connsiteY139" fmla="*/ 4005618 h 4046561"/>
                  <a:gd name="connsiteX140" fmla="*/ 3590321 w 3692679"/>
                  <a:gd name="connsiteY140" fmla="*/ 3957851 h 4046561"/>
                  <a:gd name="connsiteX141" fmla="*/ 3576673 w 3692679"/>
                  <a:gd name="connsiteY141" fmla="*/ 3910083 h 4046561"/>
                  <a:gd name="connsiteX142" fmla="*/ 3563025 w 3692679"/>
                  <a:gd name="connsiteY142" fmla="*/ 3889612 h 4046561"/>
                  <a:gd name="connsiteX143" fmla="*/ 3535730 w 3692679"/>
                  <a:gd name="connsiteY143" fmla="*/ 3828197 h 4046561"/>
                  <a:gd name="connsiteX144" fmla="*/ 3515258 w 3692679"/>
                  <a:gd name="connsiteY144" fmla="*/ 3780430 h 4046561"/>
                  <a:gd name="connsiteX145" fmla="*/ 3501610 w 3692679"/>
                  <a:gd name="connsiteY145" fmla="*/ 3759958 h 4046561"/>
                  <a:gd name="connsiteX146" fmla="*/ 3487962 w 3692679"/>
                  <a:gd name="connsiteY146" fmla="*/ 3719015 h 4046561"/>
                  <a:gd name="connsiteX147" fmla="*/ 3474315 w 3692679"/>
                  <a:gd name="connsiteY147" fmla="*/ 3678071 h 4046561"/>
                  <a:gd name="connsiteX148" fmla="*/ 3467491 w 3692679"/>
                  <a:gd name="connsiteY148" fmla="*/ 3650776 h 4046561"/>
                  <a:gd name="connsiteX149" fmla="*/ 3447019 w 3692679"/>
                  <a:gd name="connsiteY149" fmla="*/ 3589361 h 4046561"/>
                  <a:gd name="connsiteX150" fmla="*/ 3433371 w 3692679"/>
                  <a:gd name="connsiteY150" fmla="*/ 3541594 h 4046561"/>
                  <a:gd name="connsiteX151" fmla="*/ 3419724 w 3692679"/>
                  <a:gd name="connsiteY151" fmla="*/ 3411940 h 4046561"/>
                  <a:gd name="connsiteX152" fmla="*/ 3426547 w 3692679"/>
                  <a:gd name="connsiteY152" fmla="*/ 3309582 h 4046561"/>
                  <a:gd name="connsiteX153" fmla="*/ 3433371 w 3692679"/>
                  <a:gd name="connsiteY153" fmla="*/ 3282286 h 4046561"/>
                  <a:gd name="connsiteX154" fmla="*/ 3447019 w 3692679"/>
                  <a:gd name="connsiteY154" fmla="*/ 3241343 h 4046561"/>
                  <a:gd name="connsiteX155" fmla="*/ 3453843 w 3692679"/>
                  <a:gd name="connsiteY155" fmla="*/ 3220871 h 4046561"/>
                  <a:gd name="connsiteX156" fmla="*/ 3467491 w 3692679"/>
                  <a:gd name="connsiteY156" fmla="*/ 3200400 h 4046561"/>
                  <a:gd name="connsiteX157" fmla="*/ 3481138 w 3692679"/>
                  <a:gd name="connsiteY157" fmla="*/ 3159457 h 4046561"/>
                  <a:gd name="connsiteX158" fmla="*/ 3494786 w 3692679"/>
                  <a:gd name="connsiteY158" fmla="*/ 3138985 h 4046561"/>
                  <a:gd name="connsiteX159" fmla="*/ 3508434 w 3692679"/>
                  <a:gd name="connsiteY159" fmla="*/ 3098042 h 4046561"/>
                  <a:gd name="connsiteX160" fmla="*/ 3522082 w 3692679"/>
                  <a:gd name="connsiteY160" fmla="*/ 3057098 h 4046561"/>
                  <a:gd name="connsiteX161" fmla="*/ 3528906 w 3692679"/>
                  <a:gd name="connsiteY161" fmla="*/ 3036627 h 4046561"/>
                  <a:gd name="connsiteX162" fmla="*/ 3535730 w 3692679"/>
                  <a:gd name="connsiteY162" fmla="*/ 3009331 h 4046561"/>
                  <a:gd name="connsiteX163" fmla="*/ 3549377 w 3692679"/>
                  <a:gd name="connsiteY163" fmla="*/ 2968388 h 4046561"/>
                  <a:gd name="connsiteX164" fmla="*/ 3576673 w 3692679"/>
                  <a:gd name="connsiteY164" fmla="*/ 2886501 h 4046561"/>
                  <a:gd name="connsiteX165" fmla="*/ 3590321 w 3692679"/>
                  <a:gd name="connsiteY165" fmla="*/ 2838734 h 4046561"/>
                  <a:gd name="connsiteX166" fmla="*/ 3603968 w 3692679"/>
                  <a:gd name="connsiteY166" fmla="*/ 2797791 h 4046561"/>
                  <a:gd name="connsiteX167" fmla="*/ 3610792 w 3692679"/>
                  <a:gd name="connsiteY167" fmla="*/ 2770495 h 4046561"/>
                  <a:gd name="connsiteX168" fmla="*/ 3624440 w 3692679"/>
                  <a:gd name="connsiteY168" fmla="*/ 2729552 h 4046561"/>
                  <a:gd name="connsiteX169" fmla="*/ 3631264 w 3692679"/>
                  <a:gd name="connsiteY169" fmla="*/ 2681785 h 4046561"/>
                  <a:gd name="connsiteX170" fmla="*/ 3638088 w 3692679"/>
                  <a:gd name="connsiteY170" fmla="*/ 2654489 h 4046561"/>
                  <a:gd name="connsiteX171" fmla="*/ 3644912 w 3692679"/>
                  <a:gd name="connsiteY171" fmla="*/ 2593074 h 4046561"/>
                  <a:gd name="connsiteX172" fmla="*/ 3658559 w 3692679"/>
                  <a:gd name="connsiteY172" fmla="*/ 2483892 h 4046561"/>
                  <a:gd name="connsiteX173" fmla="*/ 3665383 w 3692679"/>
                  <a:gd name="connsiteY173" fmla="*/ 2333767 h 4046561"/>
                  <a:gd name="connsiteX174" fmla="*/ 3672207 w 3692679"/>
                  <a:gd name="connsiteY174" fmla="*/ 2272352 h 4046561"/>
                  <a:gd name="connsiteX175" fmla="*/ 3692679 w 3692679"/>
                  <a:gd name="connsiteY175" fmla="*/ 1924334 h 4046561"/>
                  <a:gd name="connsiteX176" fmla="*/ 3685855 w 3692679"/>
                  <a:gd name="connsiteY176" fmla="*/ 1828800 h 4046561"/>
                  <a:gd name="connsiteX177" fmla="*/ 3665383 w 3692679"/>
                  <a:gd name="connsiteY177" fmla="*/ 1760561 h 4046561"/>
                  <a:gd name="connsiteX178" fmla="*/ 3658559 w 3692679"/>
                  <a:gd name="connsiteY178" fmla="*/ 1726442 h 4046561"/>
                  <a:gd name="connsiteX179" fmla="*/ 3651735 w 3692679"/>
                  <a:gd name="connsiteY179" fmla="*/ 1705970 h 4046561"/>
                  <a:gd name="connsiteX180" fmla="*/ 3644912 w 3692679"/>
                  <a:gd name="connsiteY180" fmla="*/ 1726442 h 4046561"/>
                  <a:gd name="connsiteX181" fmla="*/ 3631264 w 3692679"/>
                  <a:gd name="connsiteY181" fmla="*/ 1746913 h 4046561"/>
                  <a:gd name="connsiteX182" fmla="*/ 3597144 w 3692679"/>
                  <a:gd name="connsiteY182" fmla="*/ 1801504 h 4046561"/>
                  <a:gd name="connsiteX183" fmla="*/ 3590321 w 3692679"/>
                  <a:gd name="connsiteY183" fmla="*/ 1821976 h 4046561"/>
                  <a:gd name="connsiteX184" fmla="*/ 3549377 w 3692679"/>
                  <a:gd name="connsiteY184" fmla="*/ 1842448 h 4046561"/>
                  <a:gd name="connsiteX185" fmla="*/ 3501610 w 3692679"/>
                  <a:gd name="connsiteY185" fmla="*/ 1862919 h 4046561"/>
                  <a:gd name="connsiteX186" fmla="*/ 3378780 w 3692679"/>
                  <a:gd name="connsiteY186" fmla="*/ 1835624 h 4046561"/>
                  <a:gd name="connsiteX187" fmla="*/ 3303856 w 3692679"/>
                  <a:gd name="connsiteY187" fmla="*/ 1822129 h 4046561"/>
                  <a:gd name="connsiteX188" fmla="*/ 3310679 w 3692679"/>
                  <a:gd name="connsiteY188" fmla="*/ 1603747 h 4046561"/>
                  <a:gd name="connsiteX189" fmla="*/ 3324329 w 3692679"/>
                  <a:gd name="connsiteY189" fmla="*/ 1562800 h 4046561"/>
                  <a:gd name="connsiteX190" fmla="*/ 3331013 w 3692679"/>
                  <a:gd name="connsiteY190" fmla="*/ 1460310 h 4046561"/>
                  <a:gd name="connsiteX191" fmla="*/ 3303718 w 3692679"/>
                  <a:gd name="connsiteY191" fmla="*/ 1398895 h 4046561"/>
                  <a:gd name="connsiteX192" fmla="*/ 3296894 w 3692679"/>
                  <a:gd name="connsiteY192" fmla="*/ 1378424 h 4046561"/>
                  <a:gd name="connsiteX193" fmla="*/ 3290070 w 3692679"/>
                  <a:gd name="connsiteY193" fmla="*/ 1357952 h 4046561"/>
                  <a:gd name="connsiteX194" fmla="*/ 3071706 w 3692679"/>
                  <a:gd name="connsiteY194" fmla="*/ 1330657 h 4046561"/>
                  <a:gd name="connsiteX195" fmla="*/ 2846518 w 3692679"/>
                  <a:gd name="connsiteY195" fmla="*/ 1337480 h 4046561"/>
                  <a:gd name="connsiteX196" fmla="*/ 2826046 w 3692679"/>
                  <a:gd name="connsiteY196" fmla="*/ 1351128 h 4046561"/>
                  <a:gd name="connsiteX197" fmla="*/ 2812398 w 3692679"/>
                  <a:gd name="connsiteY197" fmla="*/ 1392071 h 4046561"/>
                  <a:gd name="connsiteX198" fmla="*/ 2805574 w 3692679"/>
                  <a:gd name="connsiteY198" fmla="*/ 1419367 h 4046561"/>
                  <a:gd name="connsiteX199" fmla="*/ 2791927 w 3692679"/>
                  <a:gd name="connsiteY199" fmla="*/ 1473958 h 4046561"/>
                  <a:gd name="connsiteX200" fmla="*/ 2785103 w 3692679"/>
                  <a:gd name="connsiteY200" fmla="*/ 1521725 h 4046561"/>
                  <a:gd name="connsiteX201" fmla="*/ 2791927 w 3692679"/>
                  <a:gd name="connsiteY201" fmla="*/ 1705970 h 4046561"/>
                  <a:gd name="connsiteX202" fmla="*/ 2805574 w 3692679"/>
                  <a:gd name="connsiteY202" fmla="*/ 1808328 h 4046561"/>
                  <a:gd name="connsiteX203" fmla="*/ 2798750 w 3692679"/>
                  <a:gd name="connsiteY203" fmla="*/ 1835624 h 4046561"/>
                  <a:gd name="connsiteX204" fmla="*/ 2737335 w 3692679"/>
                  <a:gd name="connsiteY204" fmla="*/ 1828800 h 4046561"/>
                  <a:gd name="connsiteX205" fmla="*/ 2614506 w 3692679"/>
                  <a:gd name="connsiteY205" fmla="*/ 1821976 h 4046561"/>
                  <a:gd name="connsiteX206" fmla="*/ 2348374 w 3692679"/>
                  <a:gd name="connsiteY206" fmla="*/ 1808328 h 4046561"/>
                  <a:gd name="connsiteX207" fmla="*/ 2225638 w 3692679"/>
                  <a:gd name="connsiteY207" fmla="*/ 1815305 h 4046561"/>
                  <a:gd name="connsiteX208" fmla="*/ 2150573 w 3692679"/>
                  <a:gd name="connsiteY208" fmla="*/ 1815305 h 4046561"/>
                  <a:gd name="connsiteX209" fmla="*/ 1979968 w 3692679"/>
                  <a:gd name="connsiteY209" fmla="*/ 1808480 h 4046561"/>
                  <a:gd name="connsiteX210" fmla="*/ 1918470 w 3692679"/>
                  <a:gd name="connsiteY210" fmla="*/ 1753737 h 4046561"/>
                  <a:gd name="connsiteX211" fmla="*/ 1877527 w 3692679"/>
                  <a:gd name="connsiteY211" fmla="*/ 1692322 h 4046561"/>
                  <a:gd name="connsiteX212" fmla="*/ 1863879 w 3692679"/>
                  <a:gd name="connsiteY212" fmla="*/ 1671851 h 4046561"/>
                  <a:gd name="connsiteX213" fmla="*/ 1822935 w 3692679"/>
                  <a:gd name="connsiteY213" fmla="*/ 1630907 h 4046561"/>
                  <a:gd name="connsiteX214" fmla="*/ 1775168 w 3692679"/>
                  <a:gd name="connsiteY214" fmla="*/ 1576316 h 4046561"/>
                  <a:gd name="connsiteX215" fmla="*/ 1720577 w 3692679"/>
                  <a:gd name="connsiteY215" fmla="*/ 1514901 h 4046561"/>
                  <a:gd name="connsiteX216" fmla="*/ 1679634 w 3692679"/>
                  <a:gd name="connsiteY216" fmla="*/ 1487606 h 4046561"/>
                  <a:gd name="connsiteX217" fmla="*/ 1618219 w 3692679"/>
                  <a:gd name="connsiteY217" fmla="*/ 1439839 h 4046561"/>
                  <a:gd name="connsiteX218" fmla="*/ 1577276 w 3692679"/>
                  <a:gd name="connsiteY218" fmla="*/ 1398895 h 4046561"/>
                  <a:gd name="connsiteX219" fmla="*/ 1536333 w 3692679"/>
                  <a:gd name="connsiteY219" fmla="*/ 1371600 h 4046561"/>
                  <a:gd name="connsiteX220" fmla="*/ 1488565 w 3692679"/>
                  <a:gd name="connsiteY220" fmla="*/ 1310185 h 4046561"/>
                  <a:gd name="connsiteX221" fmla="*/ 1468094 w 3692679"/>
                  <a:gd name="connsiteY221" fmla="*/ 1289713 h 4046561"/>
                  <a:gd name="connsiteX222" fmla="*/ 1447622 w 3692679"/>
                  <a:gd name="connsiteY222" fmla="*/ 1282889 h 4046561"/>
                  <a:gd name="connsiteX223" fmla="*/ 1420327 w 3692679"/>
                  <a:gd name="connsiteY223" fmla="*/ 1248770 h 4046561"/>
                  <a:gd name="connsiteX224" fmla="*/ 1393031 w 3692679"/>
                  <a:gd name="connsiteY224" fmla="*/ 1214651 h 4046561"/>
                  <a:gd name="connsiteX225" fmla="*/ 1379383 w 3692679"/>
                  <a:gd name="connsiteY225" fmla="*/ 1194179 h 4046561"/>
                  <a:gd name="connsiteX226" fmla="*/ 1338440 w 3692679"/>
                  <a:gd name="connsiteY226" fmla="*/ 1153236 h 4046561"/>
                  <a:gd name="connsiteX227" fmla="*/ 1304321 w 3692679"/>
                  <a:gd name="connsiteY227" fmla="*/ 1125940 h 4046561"/>
                  <a:gd name="connsiteX228" fmla="*/ 1290673 w 3692679"/>
                  <a:gd name="connsiteY228" fmla="*/ 1098645 h 4046561"/>
                  <a:gd name="connsiteX229" fmla="*/ 1270201 w 3692679"/>
                  <a:gd name="connsiteY229" fmla="*/ 1084997 h 4046561"/>
                  <a:gd name="connsiteX230" fmla="*/ 1242906 w 3692679"/>
                  <a:gd name="connsiteY230" fmla="*/ 1064525 h 4046561"/>
                  <a:gd name="connsiteX231" fmla="*/ 1297551 w 3692679"/>
                  <a:gd name="connsiteY231" fmla="*/ 873530 h 4046561"/>
                  <a:gd name="connsiteX232" fmla="*/ 1345320 w 3692679"/>
                  <a:gd name="connsiteY232" fmla="*/ 743866 h 4046561"/>
                  <a:gd name="connsiteX233" fmla="*/ 1331672 w 3692679"/>
                  <a:gd name="connsiteY233" fmla="*/ 696095 h 4046561"/>
                  <a:gd name="connsiteX234" fmla="*/ 1249782 w 3692679"/>
                  <a:gd name="connsiteY234" fmla="*/ 696095 h 4046561"/>
                  <a:gd name="connsiteX235" fmla="*/ 1113344 w 3692679"/>
                  <a:gd name="connsiteY235" fmla="*/ 621082 h 4046561"/>
                  <a:gd name="connsiteX236" fmla="*/ 949519 w 3692679"/>
                  <a:gd name="connsiteY236" fmla="*/ 545956 h 4046561"/>
                  <a:gd name="connsiteX237" fmla="*/ 846197 w 3692679"/>
                  <a:gd name="connsiteY237" fmla="*/ 484536 h 4046561"/>
                  <a:gd name="connsiteX238" fmla="*/ 772090 w 3692679"/>
                  <a:gd name="connsiteY238" fmla="*/ 450415 h 4046561"/>
                  <a:gd name="connsiteX239" fmla="*/ 717496 w 3692679"/>
                  <a:gd name="connsiteY239" fmla="*/ 429940 h 4046561"/>
                  <a:gd name="connsiteX240" fmla="*/ 662904 w 3692679"/>
                  <a:gd name="connsiteY240" fmla="*/ 388994 h 4046561"/>
                  <a:gd name="connsiteX241" fmla="*/ 642430 w 3692679"/>
                  <a:gd name="connsiteY241" fmla="*/ 375345 h 4046561"/>
                  <a:gd name="connsiteX242" fmla="*/ 574189 w 3692679"/>
                  <a:gd name="connsiteY242" fmla="*/ 368521 h 4046561"/>
                  <a:gd name="connsiteX243" fmla="*/ 560564 w 3692679"/>
                  <a:gd name="connsiteY243" fmla="*/ 354900 h 4046561"/>
                  <a:gd name="connsiteX244" fmla="*/ 669728 w 3692679"/>
                  <a:gd name="connsiteY244" fmla="*/ 163787 h 4046561"/>
                  <a:gd name="connsiteX245" fmla="*/ 642457 w 3692679"/>
                  <a:gd name="connsiteY245" fmla="*/ 109204 h 4046561"/>
                  <a:gd name="connsiteX246" fmla="*/ 581060 w 3692679"/>
                  <a:gd name="connsiteY246" fmla="*/ 68261 h 4046561"/>
                  <a:gd name="connsiteX247" fmla="*/ 512772 w 3692679"/>
                  <a:gd name="connsiteY247" fmla="*/ 34122 h 4046561"/>
                  <a:gd name="connsiteX248" fmla="*/ 451335 w 3692679"/>
                  <a:gd name="connsiteY248" fmla="*/ 27295 h 4046561"/>
                  <a:gd name="connsiteX249" fmla="*/ 444512 w 3692679"/>
                  <a:gd name="connsiteY249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50834 w 3692679"/>
                  <a:gd name="connsiteY91" fmla="*/ 2811676 h 4046561"/>
                  <a:gd name="connsiteX92" fmla="*/ 2546373 w 3692679"/>
                  <a:gd name="connsiteY92" fmla="*/ 2873095 h 4046561"/>
                  <a:gd name="connsiteX93" fmla="*/ 2614506 w 3692679"/>
                  <a:gd name="connsiteY93" fmla="*/ 2879677 h 4046561"/>
                  <a:gd name="connsiteX94" fmla="*/ 2628263 w 3692679"/>
                  <a:gd name="connsiteY94" fmla="*/ 2941341 h 4046561"/>
                  <a:gd name="connsiteX95" fmla="*/ 2689680 w 3692679"/>
                  <a:gd name="connsiteY95" fmla="*/ 2982287 h 4046561"/>
                  <a:gd name="connsiteX96" fmla="*/ 2696392 w 3692679"/>
                  <a:gd name="connsiteY96" fmla="*/ 2995683 h 4046561"/>
                  <a:gd name="connsiteX97" fmla="*/ 2703216 w 3692679"/>
                  <a:gd name="connsiteY97" fmla="*/ 3016155 h 4046561"/>
                  <a:gd name="connsiteX98" fmla="*/ 2723688 w 3692679"/>
                  <a:gd name="connsiteY98" fmla="*/ 3057098 h 4046561"/>
                  <a:gd name="connsiteX99" fmla="*/ 2716864 w 3692679"/>
                  <a:gd name="connsiteY99" fmla="*/ 3118513 h 4046561"/>
                  <a:gd name="connsiteX100" fmla="*/ 2655560 w 3692679"/>
                  <a:gd name="connsiteY100" fmla="*/ 3193845 h 4046561"/>
                  <a:gd name="connsiteX101" fmla="*/ 2621439 w 3692679"/>
                  <a:gd name="connsiteY101" fmla="*/ 3248441 h 4046561"/>
                  <a:gd name="connsiteX102" fmla="*/ 2594034 w 3692679"/>
                  <a:gd name="connsiteY102" fmla="*/ 3323230 h 4046561"/>
                  <a:gd name="connsiteX103" fmla="*/ 2634977 w 3692679"/>
                  <a:gd name="connsiteY103" fmla="*/ 3357349 h 4046561"/>
                  <a:gd name="connsiteX104" fmla="*/ 2655449 w 3692679"/>
                  <a:gd name="connsiteY104" fmla="*/ 3364173 h 4046561"/>
                  <a:gd name="connsiteX105" fmla="*/ 2675921 w 3692679"/>
                  <a:gd name="connsiteY105" fmla="*/ 3377821 h 4046561"/>
                  <a:gd name="connsiteX106" fmla="*/ 2696392 w 3692679"/>
                  <a:gd name="connsiteY106" fmla="*/ 3384645 h 4046561"/>
                  <a:gd name="connsiteX107" fmla="*/ 2757807 w 3692679"/>
                  <a:gd name="connsiteY107" fmla="*/ 3418764 h 4046561"/>
                  <a:gd name="connsiteX108" fmla="*/ 2778279 w 3692679"/>
                  <a:gd name="connsiteY108" fmla="*/ 3432412 h 4046561"/>
                  <a:gd name="connsiteX109" fmla="*/ 2826164 w 3692679"/>
                  <a:gd name="connsiteY109" fmla="*/ 3473648 h 4046561"/>
                  <a:gd name="connsiteX110" fmla="*/ 2880757 w 3692679"/>
                  <a:gd name="connsiteY110" fmla="*/ 3507771 h 4046561"/>
                  <a:gd name="connsiteX111" fmla="*/ 2921580 w 3692679"/>
                  <a:gd name="connsiteY111" fmla="*/ 3500651 h 4046561"/>
                  <a:gd name="connsiteX112" fmla="*/ 2989944 w 3692679"/>
                  <a:gd name="connsiteY112" fmla="*/ 3439525 h 4046561"/>
                  <a:gd name="connsiteX113" fmla="*/ 3092177 w 3692679"/>
                  <a:gd name="connsiteY113" fmla="*/ 3370997 h 4046561"/>
                  <a:gd name="connsiteX114" fmla="*/ 3105825 w 3692679"/>
                  <a:gd name="connsiteY114" fmla="*/ 3350525 h 4046561"/>
                  <a:gd name="connsiteX115" fmla="*/ 3119473 w 3692679"/>
                  <a:gd name="connsiteY115" fmla="*/ 3370997 h 4046561"/>
                  <a:gd name="connsiteX116" fmla="*/ 3126297 w 3692679"/>
                  <a:gd name="connsiteY116" fmla="*/ 3391468 h 4046561"/>
                  <a:gd name="connsiteX117" fmla="*/ 3167240 w 3692679"/>
                  <a:gd name="connsiteY117" fmla="*/ 3418764 h 4046561"/>
                  <a:gd name="connsiteX118" fmla="*/ 3187712 w 3692679"/>
                  <a:gd name="connsiteY118" fmla="*/ 3432412 h 4046561"/>
                  <a:gd name="connsiteX119" fmla="*/ 3228655 w 3692679"/>
                  <a:gd name="connsiteY119" fmla="*/ 3405116 h 4046561"/>
                  <a:gd name="connsiteX120" fmla="*/ 3242303 w 3692679"/>
                  <a:gd name="connsiteY120" fmla="*/ 3425588 h 4046561"/>
                  <a:gd name="connsiteX121" fmla="*/ 3283246 w 3692679"/>
                  <a:gd name="connsiteY121" fmla="*/ 3459707 h 4046561"/>
                  <a:gd name="connsiteX122" fmla="*/ 3310541 w 3692679"/>
                  <a:gd name="connsiteY122" fmla="*/ 3500651 h 4046561"/>
                  <a:gd name="connsiteX123" fmla="*/ 3296894 w 3692679"/>
                  <a:gd name="connsiteY123" fmla="*/ 3521122 h 4046561"/>
                  <a:gd name="connsiteX124" fmla="*/ 3283246 w 3692679"/>
                  <a:gd name="connsiteY124" fmla="*/ 3562066 h 4046561"/>
                  <a:gd name="connsiteX125" fmla="*/ 3269598 w 3692679"/>
                  <a:gd name="connsiteY125" fmla="*/ 3582537 h 4046561"/>
                  <a:gd name="connsiteX126" fmla="*/ 3262774 w 3692679"/>
                  <a:gd name="connsiteY126" fmla="*/ 3603009 h 4046561"/>
                  <a:gd name="connsiteX127" fmla="*/ 3290070 w 3692679"/>
                  <a:gd name="connsiteY127" fmla="*/ 3650776 h 4046561"/>
                  <a:gd name="connsiteX128" fmla="*/ 3310541 w 3692679"/>
                  <a:gd name="connsiteY128" fmla="*/ 3664424 h 4046561"/>
                  <a:gd name="connsiteX129" fmla="*/ 3351485 w 3692679"/>
                  <a:gd name="connsiteY129" fmla="*/ 3691719 h 4046561"/>
                  <a:gd name="connsiteX130" fmla="*/ 3371956 w 3692679"/>
                  <a:gd name="connsiteY130" fmla="*/ 3705367 h 4046561"/>
                  <a:gd name="connsiteX131" fmla="*/ 3378780 w 3692679"/>
                  <a:gd name="connsiteY131" fmla="*/ 3725839 h 4046561"/>
                  <a:gd name="connsiteX132" fmla="*/ 3392428 w 3692679"/>
                  <a:gd name="connsiteY132" fmla="*/ 3746310 h 4046561"/>
                  <a:gd name="connsiteX133" fmla="*/ 3412900 w 3692679"/>
                  <a:gd name="connsiteY133" fmla="*/ 3814549 h 4046561"/>
                  <a:gd name="connsiteX134" fmla="*/ 3426547 w 3692679"/>
                  <a:gd name="connsiteY134" fmla="*/ 3903260 h 4046561"/>
                  <a:gd name="connsiteX135" fmla="*/ 3460667 w 3692679"/>
                  <a:gd name="connsiteY135" fmla="*/ 3937379 h 4046561"/>
                  <a:gd name="connsiteX136" fmla="*/ 3501610 w 3692679"/>
                  <a:gd name="connsiteY136" fmla="*/ 3978322 h 4046561"/>
                  <a:gd name="connsiteX137" fmla="*/ 3542553 w 3692679"/>
                  <a:gd name="connsiteY137" fmla="*/ 4012442 h 4046561"/>
                  <a:gd name="connsiteX138" fmla="*/ 3583497 w 3692679"/>
                  <a:gd name="connsiteY138" fmla="*/ 4046561 h 4046561"/>
                  <a:gd name="connsiteX139" fmla="*/ 3603968 w 3692679"/>
                  <a:gd name="connsiteY139" fmla="*/ 4005618 h 4046561"/>
                  <a:gd name="connsiteX140" fmla="*/ 3590321 w 3692679"/>
                  <a:gd name="connsiteY140" fmla="*/ 3957851 h 4046561"/>
                  <a:gd name="connsiteX141" fmla="*/ 3576673 w 3692679"/>
                  <a:gd name="connsiteY141" fmla="*/ 3910083 h 4046561"/>
                  <a:gd name="connsiteX142" fmla="*/ 3563025 w 3692679"/>
                  <a:gd name="connsiteY142" fmla="*/ 3889612 h 4046561"/>
                  <a:gd name="connsiteX143" fmla="*/ 3535730 w 3692679"/>
                  <a:gd name="connsiteY143" fmla="*/ 3828197 h 4046561"/>
                  <a:gd name="connsiteX144" fmla="*/ 3515258 w 3692679"/>
                  <a:gd name="connsiteY144" fmla="*/ 3780430 h 4046561"/>
                  <a:gd name="connsiteX145" fmla="*/ 3501610 w 3692679"/>
                  <a:gd name="connsiteY145" fmla="*/ 3759958 h 4046561"/>
                  <a:gd name="connsiteX146" fmla="*/ 3487962 w 3692679"/>
                  <a:gd name="connsiteY146" fmla="*/ 3719015 h 4046561"/>
                  <a:gd name="connsiteX147" fmla="*/ 3474315 w 3692679"/>
                  <a:gd name="connsiteY147" fmla="*/ 3678071 h 4046561"/>
                  <a:gd name="connsiteX148" fmla="*/ 3467491 w 3692679"/>
                  <a:gd name="connsiteY148" fmla="*/ 3650776 h 4046561"/>
                  <a:gd name="connsiteX149" fmla="*/ 3447019 w 3692679"/>
                  <a:gd name="connsiteY149" fmla="*/ 3589361 h 4046561"/>
                  <a:gd name="connsiteX150" fmla="*/ 3433371 w 3692679"/>
                  <a:gd name="connsiteY150" fmla="*/ 3541594 h 4046561"/>
                  <a:gd name="connsiteX151" fmla="*/ 3419724 w 3692679"/>
                  <a:gd name="connsiteY151" fmla="*/ 3411940 h 4046561"/>
                  <a:gd name="connsiteX152" fmla="*/ 3426547 w 3692679"/>
                  <a:gd name="connsiteY152" fmla="*/ 3309582 h 4046561"/>
                  <a:gd name="connsiteX153" fmla="*/ 3433371 w 3692679"/>
                  <a:gd name="connsiteY153" fmla="*/ 3282286 h 4046561"/>
                  <a:gd name="connsiteX154" fmla="*/ 3447019 w 3692679"/>
                  <a:gd name="connsiteY154" fmla="*/ 3241343 h 4046561"/>
                  <a:gd name="connsiteX155" fmla="*/ 3453843 w 3692679"/>
                  <a:gd name="connsiteY155" fmla="*/ 3220871 h 4046561"/>
                  <a:gd name="connsiteX156" fmla="*/ 3467491 w 3692679"/>
                  <a:gd name="connsiteY156" fmla="*/ 3200400 h 4046561"/>
                  <a:gd name="connsiteX157" fmla="*/ 3481138 w 3692679"/>
                  <a:gd name="connsiteY157" fmla="*/ 3159457 h 4046561"/>
                  <a:gd name="connsiteX158" fmla="*/ 3494786 w 3692679"/>
                  <a:gd name="connsiteY158" fmla="*/ 3138985 h 4046561"/>
                  <a:gd name="connsiteX159" fmla="*/ 3508434 w 3692679"/>
                  <a:gd name="connsiteY159" fmla="*/ 3098042 h 4046561"/>
                  <a:gd name="connsiteX160" fmla="*/ 3522082 w 3692679"/>
                  <a:gd name="connsiteY160" fmla="*/ 3057098 h 4046561"/>
                  <a:gd name="connsiteX161" fmla="*/ 3528906 w 3692679"/>
                  <a:gd name="connsiteY161" fmla="*/ 3036627 h 4046561"/>
                  <a:gd name="connsiteX162" fmla="*/ 3535730 w 3692679"/>
                  <a:gd name="connsiteY162" fmla="*/ 3009331 h 4046561"/>
                  <a:gd name="connsiteX163" fmla="*/ 3549377 w 3692679"/>
                  <a:gd name="connsiteY163" fmla="*/ 2968388 h 4046561"/>
                  <a:gd name="connsiteX164" fmla="*/ 3576673 w 3692679"/>
                  <a:gd name="connsiteY164" fmla="*/ 2886501 h 4046561"/>
                  <a:gd name="connsiteX165" fmla="*/ 3590321 w 3692679"/>
                  <a:gd name="connsiteY165" fmla="*/ 2838734 h 4046561"/>
                  <a:gd name="connsiteX166" fmla="*/ 3603968 w 3692679"/>
                  <a:gd name="connsiteY166" fmla="*/ 2797791 h 4046561"/>
                  <a:gd name="connsiteX167" fmla="*/ 3610792 w 3692679"/>
                  <a:gd name="connsiteY167" fmla="*/ 2770495 h 4046561"/>
                  <a:gd name="connsiteX168" fmla="*/ 3624440 w 3692679"/>
                  <a:gd name="connsiteY168" fmla="*/ 2729552 h 4046561"/>
                  <a:gd name="connsiteX169" fmla="*/ 3631264 w 3692679"/>
                  <a:gd name="connsiteY169" fmla="*/ 2681785 h 4046561"/>
                  <a:gd name="connsiteX170" fmla="*/ 3638088 w 3692679"/>
                  <a:gd name="connsiteY170" fmla="*/ 2654489 h 4046561"/>
                  <a:gd name="connsiteX171" fmla="*/ 3644912 w 3692679"/>
                  <a:gd name="connsiteY171" fmla="*/ 2593074 h 4046561"/>
                  <a:gd name="connsiteX172" fmla="*/ 3658559 w 3692679"/>
                  <a:gd name="connsiteY172" fmla="*/ 2483892 h 4046561"/>
                  <a:gd name="connsiteX173" fmla="*/ 3665383 w 3692679"/>
                  <a:gd name="connsiteY173" fmla="*/ 2333767 h 4046561"/>
                  <a:gd name="connsiteX174" fmla="*/ 3672207 w 3692679"/>
                  <a:gd name="connsiteY174" fmla="*/ 2272352 h 4046561"/>
                  <a:gd name="connsiteX175" fmla="*/ 3692679 w 3692679"/>
                  <a:gd name="connsiteY175" fmla="*/ 1924334 h 4046561"/>
                  <a:gd name="connsiteX176" fmla="*/ 3685855 w 3692679"/>
                  <a:gd name="connsiteY176" fmla="*/ 1828800 h 4046561"/>
                  <a:gd name="connsiteX177" fmla="*/ 3665383 w 3692679"/>
                  <a:gd name="connsiteY177" fmla="*/ 1760561 h 4046561"/>
                  <a:gd name="connsiteX178" fmla="*/ 3658559 w 3692679"/>
                  <a:gd name="connsiteY178" fmla="*/ 1726442 h 4046561"/>
                  <a:gd name="connsiteX179" fmla="*/ 3651735 w 3692679"/>
                  <a:gd name="connsiteY179" fmla="*/ 1705970 h 4046561"/>
                  <a:gd name="connsiteX180" fmla="*/ 3644912 w 3692679"/>
                  <a:gd name="connsiteY180" fmla="*/ 1726442 h 4046561"/>
                  <a:gd name="connsiteX181" fmla="*/ 3631264 w 3692679"/>
                  <a:gd name="connsiteY181" fmla="*/ 1746913 h 4046561"/>
                  <a:gd name="connsiteX182" fmla="*/ 3597144 w 3692679"/>
                  <a:gd name="connsiteY182" fmla="*/ 1801504 h 4046561"/>
                  <a:gd name="connsiteX183" fmla="*/ 3590321 w 3692679"/>
                  <a:gd name="connsiteY183" fmla="*/ 1821976 h 4046561"/>
                  <a:gd name="connsiteX184" fmla="*/ 3549377 w 3692679"/>
                  <a:gd name="connsiteY184" fmla="*/ 1842448 h 4046561"/>
                  <a:gd name="connsiteX185" fmla="*/ 3501610 w 3692679"/>
                  <a:gd name="connsiteY185" fmla="*/ 1862919 h 4046561"/>
                  <a:gd name="connsiteX186" fmla="*/ 3378780 w 3692679"/>
                  <a:gd name="connsiteY186" fmla="*/ 1835624 h 4046561"/>
                  <a:gd name="connsiteX187" fmla="*/ 3303856 w 3692679"/>
                  <a:gd name="connsiteY187" fmla="*/ 1822129 h 4046561"/>
                  <a:gd name="connsiteX188" fmla="*/ 3310679 w 3692679"/>
                  <a:gd name="connsiteY188" fmla="*/ 1603747 h 4046561"/>
                  <a:gd name="connsiteX189" fmla="*/ 3324329 w 3692679"/>
                  <a:gd name="connsiteY189" fmla="*/ 1562800 h 4046561"/>
                  <a:gd name="connsiteX190" fmla="*/ 3331013 w 3692679"/>
                  <a:gd name="connsiteY190" fmla="*/ 1460310 h 4046561"/>
                  <a:gd name="connsiteX191" fmla="*/ 3303718 w 3692679"/>
                  <a:gd name="connsiteY191" fmla="*/ 1398895 h 4046561"/>
                  <a:gd name="connsiteX192" fmla="*/ 3296894 w 3692679"/>
                  <a:gd name="connsiteY192" fmla="*/ 1378424 h 4046561"/>
                  <a:gd name="connsiteX193" fmla="*/ 3290070 w 3692679"/>
                  <a:gd name="connsiteY193" fmla="*/ 1357952 h 4046561"/>
                  <a:gd name="connsiteX194" fmla="*/ 3071706 w 3692679"/>
                  <a:gd name="connsiteY194" fmla="*/ 1330657 h 4046561"/>
                  <a:gd name="connsiteX195" fmla="*/ 2846518 w 3692679"/>
                  <a:gd name="connsiteY195" fmla="*/ 1337480 h 4046561"/>
                  <a:gd name="connsiteX196" fmla="*/ 2826046 w 3692679"/>
                  <a:gd name="connsiteY196" fmla="*/ 1351128 h 4046561"/>
                  <a:gd name="connsiteX197" fmla="*/ 2812398 w 3692679"/>
                  <a:gd name="connsiteY197" fmla="*/ 1392071 h 4046561"/>
                  <a:gd name="connsiteX198" fmla="*/ 2805574 w 3692679"/>
                  <a:gd name="connsiteY198" fmla="*/ 1419367 h 4046561"/>
                  <a:gd name="connsiteX199" fmla="*/ 2791927 w 3692679"/>
                  <a:gd name="connsiteY199" fmla="*/ 1473958 h 4046561"/>
                  <a:gd name="connsiteX200" fmla="*/ 2785103 w 3692679"/>
                  <a:gd name="connsiteY200" fmla="*/ 1521725 h 4046561"/>
                  <a:gd name="connsiteX201" fmla="*/ 2791927 w 3692679"/>
                  <a:gd name="connsiteY201" fmla="*/ 1705970 h 4046561"/>
                  <a:gd name="connsiteX202" fmla="*/ 2805574 w 3692679"/>
                  <a:gd name="connsiteY202" fmla="*/ 1808328 h 4046561"/>
                  <a:gd name="connsiteX203" fmla="*/ 2798750 w 3692679"/>
                  <a:gd name="connsiteY203" fmla="*/ 1835624 h 4046561"/>
                  <a:gd name="connsiteX204" fmla="*/ 2737335 w 3692679"/>
                  <a:gd name="connsiteY204" fmla="*/ 1828800 h 4046561"/>
                  <a:gd name="connsiteX205" fmla="*/ 2614506 w 3692679"/>
                  <a:gd name="connsiteY205" fmla="*/ 1821976 h 4046561"/>
                  <a:gd name="connsiteX206" fmla="*/ 2348374 w 3692679"/>
                  <a:gd name="connsiteY206" fmla="*/ 1808328 h 4046561"/>
                  <a:gd name="connsiteX207" fmla="*/ 2225638 w 3692679"/>
                  <a:gd name="connsiteY207" fmla="*/ 1815305 h 4046561"/>
                  <a:gd name="connsiteX208" fmla="*/ 2150573 w 3692679"/>
                  <a:gd name="connsiteY208" fmla="*/ 1815305 h 4046561"/>
                  <a:gd name="connsiteX209" fmla="*/ 1979968 w 3692679"/>
                  <a:gd name="connsiteY209" fmla="*/ 1808480 h 4046561"/>
                  <a:gd name="connsiteX210" fmla="*/ 1918470 w 3692679"/>
                  <a:gd name="connsiteY210" fmla="*/ 1753737 h 4046561"/>
                  <a:gd name="connsiteX211" fmla="*/ 1877527 w 3692679"/>
                  <a:gd name="connsiteY211" fmla="*/ 1692322 h 4046561"/>
                  <a:gd name="connsiteX212" fmla="*/ 1863879 w 3692679"/>
                  <a:gd name="connsiteY212" fmla="*/ 1671851 h 4046561"/>
                  <a:gd name="connsiteX213" fmla="*/ 1822935 w 3692679"/>
                  <a:gd name="connsiteY213" fmla="*/ 1630907 h 4046561"/>
                  <a:gd name="connsiteX214" fmla="*/ 1775168 w 3692679"/>
                  <a:gd name="connsiteY214" fmla="*/ 1576316 h 4046561"/>
                  <a:gd name="connsiteX215" fmla="*/ 1720577 w 3692679"/>
                  <a:gd name="connsiteY215" fmla="*/ 1514901 h 4046561"/>
                  <a:gd name="connsiteX216" fmla="*/ 1679634 w 3692679"/>
                  <a:gd name="connsiteY216" fmla="*/ 1487606 h 4046561"/>
                  <a:gd name="connsiteX217" fmla="*/ 1618219 w 3692679"/>
                  <a:gd name="connsiteY217" fmla="*/ 1439839 h 4046561"/>
                  <a:gd name="connsiteX218" fmla="*/ 1577276 w 3692679"/>
                  <a:gd name="connsiteY218" fmla="*/ 1398895 h 4046561"/>
                  <a:gd name="connsiteX219" fmla="*/ 1536333 w 3692679"/>
                  <a:gd name="connsiteY219" fmla="*/ 1371600 h 4046561"/>
                  <a:gd name="connsiteX220" fmla="*/ 1488565 w 3692679"/>
                  <a:gd name="connsiteY220" fmla="*/ 1310185 h 4046561"/>
                  <a:gd name="connsiteX221" fmla="*/ 1468094 w 3692679"/>
                  <a:gd name="connsiteY221" fmla="*/ 1289713 h 4046561"/>
                  <a:gd name="connsiteX222" fmla="*/ 1447622 w 3692679"/>
                  <a:gd name="connsiteY222" fmla="*/ 1282889 h 4046561"/>
                  <a:gd name="connsiteX223" fmla="*/ 1420327 w 3692679"/>
                  <a:gd name="connsiteY223" fmla="*/ 1248770 h 4046561"/>
                  <a:gd name="connsiteX224" fmla="*/ 1393031 w 3692679"/>
                  <a:gd name="connsiteY224" fmla="*/ 1214651 h 4046561"/>
                  <a:gd name="connsiteX225" fmla="*/ 1379383 w 3692679"/>
                  <a:gd name="connsiteY225" fmla="*/ 1194179 h 4046561"/>
                  <a:gd name="connsiteX226" fmla="*/ 1338440 w 3692679"/>
                  <a:gd name="connsiteY226" fmla="*/ 1153236 h 4046561"/>
                  <a:gd name="connsiteX227" fmla="*/ 1304321 w 3692679"/>
                  <a:gd name="connsiteY227" fmla="*/ 1125940 h 4046561"/>
                  <a:gd name="connsiteX228" fmla="*/ 1290673 w 3692679"/>
                  <a:gd name="connsiteY228" fmla="*/ 1098645 h 4046561"/>
                  <a:gd name="connsiteX229" fmla="*/ 1270201 w 3692679"/>
                  <a:gd name="connsiteY229" fmla="*/ 1084997 h 4046561"/>
                  <a:gd name="connsiteX230" fmla="*/ 1242906 w 3692679"/>
                  <a:gd name="connsiteY230" fmla="*/ 1064525 h 4046561"/>
                  <a:gd name="connsiteX231" fmla="*/ 1297551 w 3692679"/>
                  <a:gd name="connsiteY231" fmla="*/ 873530 h 4046561"/>
                  <a:gd name="connsiteX232" fmla="*/ 1345320 w 3692679"/>
                  <a:gd name="connsiteY232" fmla="*/ 743866 h 4046561"/>
                  <a:gd name="connsiteX233" fmla="*/ 1331672 w 3692679"/>
                  <a:gd name="connsiteY233" fmla="*/ 696095 h 4046561"/>
                  <a:gd name="connsiteX234" fmla="*/ 1249782 w 3692679"/>
                  <a:gd name="connsiteY234" fmla="*/ 696095 h 4046561"/>
                  <a:gd name="connsiteX235" fmla="*/ 1113344 w 3692679"/>
                  <a:gd name="connsiteY235" fmla="*/ 621082 h 4046561"/>
                  <a:gd name="connsiteX236" fmla="*/ 949519 w 3692679"/>
                  <a:gd name="connsiteY236" fmla="*/ 545956 h 4046561"/>
                  <a:gd name="connsiteX237" fmla="*/ 846197 w 3692679"/>
                  <a:gd name="connsiteY237" fmla="*/ 484536 h 4046561"/>
                  <a:gd name="connsiteX238" fmla="*/ 772090 w 3692679"/>
                  <a:gd name="connsiteY238" fmla="*/ 450415 h 4046561"/>
                  <a:gd name="connsiteX239" fmla="*/ 717496 w 3692679"/>
                  <a:gd name="connsiteY239" fmla="*/ 429940 h 4046561"/>
                  <a:gd name="connsiteX240" fmla="*/ 662904 w 3692679"/>
                  <a:gd name="connsiteY240" fmla="*/ 388994 h 4046561"/>
                  <a:gd name="connsiteX241" fmla="*/ 642430 w 3692679"/>
                  <a:gd name="connsiteY241" fmla="*/ 375345 h 4046561"/>
                  <a:gd name="connsiteX242" fmla="*/ 574189 w 3692679"/>
                  <a:gd name="connsiteY242" fmla="*/ 368521 h 4046561"/>
                  <a:gd name="connsiteX243" fmla="*/ 560564 w 3692679"/>
                  <a:gd name="connsiteY243" fmla="*/ 354900 h 4046561"/>
                  <a:gd name="connsiteX244" fmla="*/ 669728 w 3692679"/>
                  <a:gd name="connsiteY244" fmla="*/ 163787 h 4046561"/>
                  <a:gd name="connsiteX245" fmla="*/ 642457 w 3692679"/>
                  <a:gd name="connsiteY245" fmla="*/ 109204 h 4046561"/>
                  <a:gd name="connsiteX246" fmla="*/ 581060 w 3692679"/>
                  <a:gd name="connsiteY246" fmla="*/ 68261 h 4046561"/>
                  <a:gd name="connsiteX247" fmla="*/ 512772 w 3692679"/>
                  <a:gd name="connsiteY247" fmla="*/ 34122 h 4046561"/>
                  <a:gd name="connsiteX248" fmla="*/ 451335 w 3692679"/>
                  <a:gd name="connsiteY248" fmla="*/ 27295 h 4046561"/>
                  <a:gd name="connsiteX249" fmla="*/ 444512 w 3692679"/>
                  <a:gd name="connsiteY249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50834 w 3692679"/>
                  <a:gd name="connsiteY91" fmla="*/ 2811676 h 4046561"/>
                  <a:gd name="connsiteX92" fmla="*/ 2546373 w 3692679"/>
                  <a:gd name="connsiteY92" fmla="*/ 2873095 h 4046561"/>
                  <a:gd name="connsiteX93" fmla="*/ 2628263 w 3692679"/>
                  <a:gd name="connsiteY93" fmla="*/ 2941341 h 4046561"/>
                  <a:gd name="connsiteX94" fmla="*/ 2689680 w 3692679"/>
                  <a:gd name="connsiteY94" fmla="*/ 2982287 h 4046561"/>
                  <a:gd name="connsiteX95" fmla="*/ 2696392 w 3692679"/>
                  <a:gd name="connsiteY95" fmla="*/ 2995683 h 4046561"/>
                  <a:gd name="connsiteX96" fmla="*/ 2703216 w 3692679"/>
                  <a:gd name="connsiteY96" fmla="*/ 3016155 h 4046561"/>
                  <a:gd name="connsiteX97" fmla="*/ 2723688 w 3692679"/>
                  <a:gd name="connsiteY97" fmla="*/ 3057098 h 4046561"/>
                  <a:gd name="connsiteX98" fmla="*/ 2716864 w 3692679"/>
                  <a:gd name="connsiteY98" fmla="*/ 3118513 h 4046561"/>
                  <a:gd name="connsiteX99" fmla="*/ 2655560 w 3692679"/>
                  <a:gd name="connsiteY99" fmla="*/ 3193845 h 4046561"/>
                  <a:gd name="connsiteX100" fmla="*/ 2621439 w 3692679"/>
                  <a:gd name="connsiteY100" fmla="*/ 3248441 h 4046561"/>
                  <a:gd name="connsiteX101" fmla="*/ 2594034 w 3692679"/>
                  <a:gd name="connsiteY101" fmla="*/ 3323230 h 4046561"/>
                  <a:gd name="connsiteX102" fmla="*/ 2634977 w 3692679"/>
                  <a:gd name="connsiteY102" fmla="*/ 3357349 h 4046561"/>
                  <a:gd name="connsiteX103" fmla="*/ 2655449 w 3692679"/>
                  <a:gd name="connsiteY103" fmla="*/ 3364173 h 4046561"/>
                  <a:gd name="connsiteX104" fmla="*/ 2675921 w 3692679"/>
                  <a:gd name="connsiteY104" fmla="*/ 3377821 h 4046561"/>
                  <a:gd name="connsiteX105" fmla="*/ 2696392 w 3692679"/>
                  <a:gd name="connsiteY105" fmla="*/ 3384645 h 4046561"/>
                  <a:gd name="connsiteX106" fmla="*/ 2757807 w 3692679"/>
                  <a:gd name="connsiteY106" fmla="*/ 3418764 h 4046561"/>
                  <a:gd name="connsiteX107" fmla="*/ 2778279 w 3692679"/>
                  <a:gd name="connsiteY107" fmla="*/ 3432412 h 4046561"/>
                  <a:gd name="connsiteX108" fmla="*/ 2826164 w 3692679"/>
                  <a:gd name="connsiteY108" fmla="*/ 3473648 h 4046561"/>
                  <a:gd name="connsiteX109" fmla="*/ 2880757 w 3692679"/>
                  <a:gd name="connsiteY109" fmla="*/ 3507771 h 4046561"/>
                  <a:gd name="connsiteX110" fmla="*/ 2921580 w 3692679"/>
                  <a:gd name="connsiteY110" fmla="*/ 3500651 h 4046561"/>
                  <a:gd name="connsiteX111" fmla="*/ 2989944 w 3692679"/>
                  <a:gd name="connsiteY111" fmla="*/ 3439525 h 4046561"/>
                  <a:gd name="connsiteX112" fmla="*/ 3092177 w 3692679"/>
                  <a:gd name="connsiteY112" fmla="*/ 3370997 h 4046561"/>
                  <a:gd name="connsiteX113" fmla="*/ 3105825 w 3692679"/>
                  <a:gd name="connsiteY113" fmla="*/ 3350525 h 4046561"/>
                  <a:gd name="connsiteX114" fmla="*/ 3119473 w 3692679"/>
                  <a:gd name="connsiteY114" fmla="*/ 3370997 h 4046561"/>
                  <a:gd name="connsiteX115" fmla="*/ 3126297 w 3692679"/>
                  <a:gd name="connsiteY115" fmla="*/ 3391468 h 4046561"/>
                  <a:gd name="connsiteX116" fmla="*/ 3167240 w 3692679"/>
                  <a:gd name="connsiteY116" fmla="*/ 3418764 h 4046561"/>
                  <a:gd name="connsiteX117" fmla="*/ 3187712 w 3692679"/>
                  <a:gd name="connsiteY117" fmla="*/ 3432412 h 4046561"/>
                  <a:gd name="connsiteX118" fmla="*/ 3228655 w 3692679"/>
                  <a:gd name="connsiteY118" fmla="*/ 3405116 h 4046561"/>
                  <a:gd name="connsiteX119" fmla="*/ 3242303 w 3692679"/>
                  <a:gd name="connsiteY119" fmla="*/ 3425588 h 4046561"/>
                  <a:gd name="connsiteX120" fmla="*/ 3283246 w 3692679"/>
                  <a:gd name="connsiteY120" fmla="*/ 3459707 h 4046561"/>
                  <a:gd name="connsiteX121" fmla="*/ 3310541 w 3692679"/>
                  <a:gd name="connsiteY121" fmla="*/ 3500651 h 4046561"/>
                  <a:gd name="connsiteX122" fmla="*/ 3296894 w 3692679"/>
                  <a:gd name="connsiteY122" fmla="*/ 3521122 h 4046561"/>
                  <a:gd name="connsiteX123" fmla="*/ 3283246 w 3692679"/>
                  <a:gd name="connsiteY123" fmla="*/ 3562066 h 4046561"/>
                  <a:gd name="connsiteX124" fmla="*/ 3269598 w 3692679"/>
                  <a:gd name="connsiteY124" fmla="*/ 3582537 h 4046561"/>
                  <a:gd name="connsiteX125" fmla="*/ 3262774 w 3692679"/>
                  <a:gd name="connsiteY125" fmla="*/ 3603009 h 4046561"/>
                  <a:gd name="connsiteX126" fmla="*/ 3290070 w 3692679"/>
                  <a:gd name="connsiteY126" fmla="*/ 3650776 h 4046561"/>
                  <a:gd name="connsiteX127" fmla="*/ 3310541 w 3692679"/>
                  <a:gd name="connsiteY127" fmla="*/ 3664424 h 4046561"/>
                  <a:gd name="connsiteX128" fmla="*/ 3351485 w 3692679"/>
                  <a:gd name="connsiteY128" fmla="*/ 3691719 h 4046561"/>
                  <a:gd name="connsiteX129" fmla="*/ 3371956 w 3692679"/>
                  <a:gd name="connsiteY129" fmla="*/ 3705367 h 4046561"/>
                  <a:gd name="connsiteX130" fmla="*/ 3378780 w 3692679"/>
                  <a:gd name="connsiteY130" fmla="*/ 3725839 h 4046561"/>
                  <a:gd name="connsiteX131" fmla="*/ 3392428 w 3692679"/>
                  <a:gd name="connsiteY131" fmla="*/ 3746310 h 4046561"/>
                  <a:gd name="connsiteX132" fmla="*/ 3412900 w 3692679"/>
                  <a:gd name="connsiteY132" fmla="*/ 3814549 h 4046561"/>
                  <a:gd name="connsiteX133" fmla="*/ 3426547 w 3692679"/>
                  <a:gd name="connsiteY133" fmla="*/ 3903260 h 4046561"/>
                  <a:gd name="connsiteX134" fmla="*/ 3460667 w 3692679"/>
                  <a:gd name="connsiteY134" fmla="*/ 3937379 h 4046561"/>
                  <a:gd name="connsiteX135" fmla="*/ 3501610 w 3692679"/>
                  <a:gd name="connsiteY135" fmla="*/ 3978322 h 4046561"/>
                  <a:gd name="connsiteX136" fmla="*/ 3542553 w 3692679"/>
                  <a:gd name="connsiteY136" fmla="*/ 4012442 h 4046561"/>
                  <a:gd name="connsiteX137" fmla="*/ 3583497 w 3692679"/>
                  <a:gd name="connsiteY137" fmla="*/ 4046561 h 4046561"/>
                  <a:gd name="connsiteX138" fmla="*/ 3603968 w 3692679"/>
                  <a:gd name="connsiteY138" fmla="*/ 4005618 h 4046561"/>
                  <a:gd name="connsiteX139" fmla="*/ 3590321 w 3692679"/>
                  <a:gd name="connsiteY139" fmla="*/ 3957851 h 4046561"/>
                  <a:gd name="connsiteX140" fmla="*/ 3576673 w 3692679"/>
                  <a:gd name="connsiteY140" fmla="*/ 3910083 h 4046561"/>
                  <a:gd name="connsiteX141" fmla="*/ 3563025 w 3692679"/>
                  <a:gd name="connsiteY141" fmla="*/ 3889612 h 4046561"/>
                  <a:gd name="connsiteX142" fmla="*/ 3535730 w 3692679"/>
                  <a:gd name="connsiteY142" fmla="*/ 3828197 h 4046561"/>
                  <a:gd name="connsiteX143" fmla="*/ 3515258 w 3692679"/>
                  <a:gd name="connsiteY143" fmla="*/ 3780430 h 4046561"/>
                  <a:gd name="connsiteX144" fmla="*/ 3501610 w 3692679"/>
                  <a:gd name="connsiteY144" fmla="*/ 3759958 h 4046561"/>
                  <a:gd name="connsiteX145" fmla="*/ 3487962 w 3692679"/>
                  <a:gd name="connsiteY145" fmla="*/ 3719015 h 4046561"/>
                  <a:gd name="connsiteX146" fmla="*/ 3474315 w 3692679"/>
                  <a:gd name="connsiteY146" fmla="*/ 3678071 h 4046561"/>
                  <a:gd name="connsiteX147" fmla="*/ 3467491 w 3692679"/>
                  <a:gd name="connsiteY147" fmla="*/ 3650776 h 4046561"/>
                  <a:gd name="connsiteX148" fmla="*/ 3447019 w 3692679"/>
                  <a:gd name="connsiteY148" fmla="*/ 3589361 h 4046561"/>
                  <a:gd name="connsiteX149" fmla="*/ 3433371 w 3692679"/>
                  <a:gd name="connsiteY149" fmla="*/ 3541594 h 4046561"/>
                  <a:gd name="connsiteX150" fmla="*/ 3419724 w 3692679"/>
                  <a:gd name="connsiteY150" fmla="*/ 3411940 h 4046561"/>
                  <a:gd name="connsiteX151" fmla="*/ 3426547 w 3692679"/>
                  <a:gd name="connsiteY151" fmla="*/ 3309582 h 4046561"/>
                  <a:gd name="connsiteX152" fmla="*/ 3433371 w 3692679"/>
                  <a:gd name="connsiteY152" fmla="*/ 3282286 h 4046561"/>
                  <a:gd name="connsiteX153" fmla="*/ 3447019 w 3692679"/>
                  <a:gd name="connsiteY153" fmla="*/ 3241343 h 4046561"/>
                  <a:gd name="connsiteX154" fmla="*/ 3453843 w 3692679"/>
                  <a:gd name="connsiteY154" fmla="*/ 3220871 h 4046561"/>
                  <a:gd name="connsiteX155" fmla="*/ 3467491 w 3692679"/>
                  <a:gd name="connsiteY155" fmla="*/ 3200400 h 4046561"/>
                  <a:gd name="connsiteX156" fmla="*/ 3481138 w 3692679"/>
                  <a:gd name="connsiteY156" fmla="*/ 3159457 h 4046561"/>
                  <a:gd name="connsiteX157" fmla="*/ 3494786 w 3692679"/>
                  <a:gd name="connsiteY157" fmla="*/ 3138985 h 4046561"/>
                  <a:gd name="connsiteX158" fmla="*/ 3508434 w 3692679"/>
                  <a:gd name="connsiteY158" fmla="*/ 3098042 h 4046561"/>
                  <a:gd name="connsiteX159" fmla="*/ 3522082 w 3692679"/>
                  <a:gd name="connsiteY159" fmla="*/ 3057098 h 4046561"/>
                  <a:gd name="connsiteX160" fmla="*/ 3528906 w 3692679"/>
                  <a:gd name="connsiteY160" fmla="*/ 3036627 h 4046561"/>
                  <a:gd name="connsiteX161" fmla="*/ 3535730 w 3692679"/>
                  <a:gd name="connsiteY161" fmla="*/ 3009331 h 4046561"/>
                  <a:gd name="connsiteX162" fmla="*/ 3549377 w 3692679"/>
                  <a:gd name="connsiteY162" fmla="*/ 2968388 h 4046561"/>
                  <a:gd name="connsiteX163" fmla="*/ 3576673 w 3692679"/>
                  <a:gd name="connsiteY163" fmla="*/ 2886501 h 4046561"/>
                  <a:gd name="connsiteX164" fmla="*/ 3590321 w 3692679"/>
                  <a:gd name="connsiteY164" fmla="*/ 2838734 h 4046561"/>
                  <a:gd name="connsiteX165" fmla="*/ 3603968 w 3692679"/>
                  <a:gd name="connsiteY165" fmla="*/ 2797791 h 4046561"/>
                  <a:gd name="connsiteX166" fmla="*/ 3610792 w 3692679"/>
                  <a:gd name="connsiteY166" fmla="*/ 2770495 h 4046561"/>
                  <a:gd name="connsiteX167" fmla="*/ 3624440 w 3692679"/>
                  <a:gd name="connsiteY167" fmla="*/ 2729552 h 4046561"/>
                  <a:gd name="connsiteX168" fmla="*/ 3631264 w 3692679"/>
                  <a:gd name="connsiteY168" fmla="*/ 2681785 h 4046561"/>
                  <a:gd name="connsiteX169" fmla="*/ 3638088 w 3692679"/>
                  <a:gd name="connsiteY169" fmla="*/ 2654489 h 4046561"/>
                  <a:gd name="connsiteX170" fmla="*/ 3644912 w 3692679"/>
                  <a:gd name="connsiteY170" fmla="*/ 2593074 h 4046561"/>
                  <a:gd name="connsiteX171" fmla="*/ 3658559 w 3692679"/>
                  <a:gd name="connsiteY171" fmla="*/ 2483892 h 4046561"/>
                  <a:gd name="connsiteX172" fmla="*/ 3665383 w 3692679"/>
                  <a:gd name="connsiteY172" fmla="*/ 2333767 h 4046561"/>
                  <a:gd name="connsiteX173" fmla="*/ 3672207 w 3692679"/>
                  <a:gd name="connsiteY173" fmla="*/ 2272352 h 4046561"/>
                  <a:gd name="connsiteX174" fmla="*/ 3692679 w 3692679"/>
                  <a:gd name="connsiteY174" fmla="*/ 1924334 h 4046561"/>
                  <a:gd name="connsiteX175" fmla="*/ 3685855 w 3692679"/>
                  <a:gd name="connsiteY175" fmla="*/ 1828800 h 4046561"/>
                  <a:gd name="connsiteX176" fmla="*/ 3665383 w 3692679"/>
                  <a:gd name="connsiteY176" fmla="*/ 1760561 h 4046561"/>
                  <a:gd name="connsiteX177" fmla="*/ 3658559 w 3692679"/>
                  <a:gd name="connsiteY177" fmla="*/ 1726442 h 4046561"/>
                  <a:gd name="connsiteX178" fmla="*/ 3651735 w 3692679"/>
                  <a:gd name="connsiteY178" fmla="*/ 1705970 h 4046561"/>
                  <a:gd name="connsiteX179" fmla="*/ 3644912 w 3692679"/>
                  <a:gd name="connsiteY179" fmla="*/ 1726442 h 4046561"/>
                  <a:gd name="connsiteX180" fmla="*/ 3631264 w 3692679"/>
                  <a:gd name="connsiteY180" fmla="*/ 1746913 h 4046561"/>
                  <a:gd name="connsiteX181" fmla="*/ 3597144 w 3692679"/>
                  <a:gd name="connsiteY181" fmla="*/ 1801504 h 4046561"/>
                  <a:gd name="connsiteX182" fmla="*/ 3590321 w 3692679"/>
                  <a:gd name="connsiteY182" fmla="*/ 1821976 h 4046561"/>
                  <a:gd name="connsiteX183" fmla="*/ 3549377 w 3692679"/>
                  <a:gd name="connsiteY183" fmla="*/ 1842448 h 4046561"/>
                  <a:gd name="connsiteX184" fmla="*/ 3501610 w 3692679"/>
                  <a:gd name="connsiteY184" fmla="*/ 1862919 h 4046561"/>
                  <a:gd name="connsiteX185" fmla="*/ 3378780 w 3692679"/>
                  <a:gd name="connsiteY185" fmla="*/ 1835624 h 4046561"/>
                  <a:gd name="connsiteX186" fmla="*/ 3303856 w 3692679"/>
                  <a:gd name="connsiteY186" fmla="*/ 1822129 h 4046561"/>
                  <a:gd name="connsiteX187" fmla="*/ 3310679 w 3692679"/>
                  <a:gd name="connsiteY187" fmla="*/ 1603747 h 4046561"/>
                  <a:gd name="connsiteX188" fmla="*/ 3324329 w 3692679"/>
                  <a:gd name="connsiteY188" fmla="*/ 1562800 h 4046561"/>
                  <a:gd name="connsiteX189" fmla="*/ 3331013 w 3692679"/>
                  <a:gd name="connsiteY189" fmla="*/ 1460310 h 4046561"/>
                  <a:gd name="connsiteX190" fmla="*/ 3303718 w 3692679"/>
                  <a:gd name="connsiteY190" fmla="*/ 1398895 h 4046561"/>
                  <a:gd name="connsiteX191" fmla="*/ 3296894 w 3692679"/>
                  <a:gd name="connsiteY191" fmla="*/ 1378424 h 4046561"/>
                  <a:gd name="connsiteX192" fmla="*/ 3290070 w 3692679"/>
                  <a:gd name="connsiteY192" fmla="*/ 1357952 h 4046561"/>
                  <a:gd name="connsiteX193" fmla="*/ 3071706 w 3692679"/>
                  <a:gd name="connsiteY193" fmla="*/ 1330657 h 4046561"/>
                  <a:gd name="connsiteX194" fmla="*/ 2846518 w 3692679"/>
                  <a:gd name="connsiteY194" fmla="*/ 1337480 h 4046561"/>
                  <a:gd name="connsiteX195" fmla="*/ 2826046 w 3692679"/>
                  <a:gd name="connsiteY195" fmla="*/ 1351128 h 4046561"/>
                  <a:gd name="connsiteX196" fmla="*/ 2812398 w 3692679"/>
                  <a:gd name="connsiteY196" fmla="*/ 1392071 h 4046561"/>
                  <a:gd name="connsiteX197" fmla="*/ 2805574 w 3692679"/>
                  <a:gd name="connsiteY197" fmla="*/ 1419367 h 4046561"/>
                  <a:gd name="connsiteX198" fmla="*/ 2791927 w 3692679"/>
                  <a:gd name="connsiteY198" fmla="*/ 1473958 h 4046561"/>
                  <a:gd name="connsiteX199" fmla="*/ 2785103 w 3692679"/>
                  <a:gd name="connsiteY199" fmla="*/ 1521725 h 4046561"/>
                  <a:gd name="connsiteX200" fmla="*/ 2791927 w 3692679"/>
                  <a:gd name="connsiteY200" fmla="*/ 1705970 h 4046561"/>
                  <a:gd name="connsiteX201" fmla="*/ 2805574 w 3692679"/>
                  <a:gd name="connsiteY201" fmla="*/ 1808328 h 4046561"/>
                  <a:gd name="connsiteX202" fmla="*/ 2798750 w 3692679"/>
                  <a:gd name="connsiteY202" fmla="*/ 1835624 h 4046561"/>
                  <a:gd name="connsiteX203" fmla="*/ 2737335 w 3692679"/>
                  <a:gd name="connsiteY203" fmla="*/ 1828800 h 4046561"/>
                  <a:gd name="connsiteX204" fmla="*/ 2614506 w 3692679"/>
                  <a:gd name="connsiteY204" fmla="*/ 1821976 h 4046561"/>
                  <a:gd name="connsiteX205" fmla="*/ 2348374 w 3692679"/>
                  <a:gd name="connsiteY205" fmla="*/ 1808328 h 4046561"/>
                  <a:gd name="connsiteX206" fmla="*/ 2225638 w 3692679"/>
                  <a:gd name="connsiteY206" fmla="*/ 1815305 h 4046561"/>
                  <a:gd name="connsiteX207" fmla="*/ 2150573 w 3692679"/>
                  <a:gd name="connsiteY207" fmla="*/ 1815305 h 4046561"/>
                  <a:gd name="connsiteX208" fmla="*/ 1979968 w 3692679"/>
                  <a:gd name="connsiteY208" fmla="*/ 1808480 h 4046561"/>
                  <a:gd name="connsiteX209" fmla="*/ 1918470 w 3692679"/>
                  <a:gd name="connsiteY209" fmla="*/ 1753737 h 4046561"/>
                  <a:gd name="connsiteX210" fmla="*/ 1877527 w 3692679"/>
                  <a:gd name="connsiteY210" fmla="*/ 1692322 h 4046561"/>
                  <a:gd name="connsiteX211" fmla="*/ 1863879 w 3692679"/>
                  <a:gd name="connsiteY211" fmla="*/ 1671851 h 4046561"/>
                  <a:gd name="connsiteX212" fmla="*/ 1822935 w 3692679"/>
                  <a:gd name="connsiteY212" fmla="*/ 1630907 h 4046561"/>
                  <a:gd name="connsiteX213" fmla="*/ 1775168 w 3692679"/>
                  <a:gd name="connsiteY213" fmla="*/ 1576316 h 4046561"/>
                  <a:gd name="connsiteX214" fmla="*/ 1720577 w 3692679"/>
                  <a:gd name="connsiteY214" fmla="*/ 1514901 h 4046561"/>
                  <a:gd name="connsiteX215" fmla="*/ 1679634 w 3692679"/>
                  <a:gd name="connsiteY215" fmla="*/ 1487606 h 4046561"/>
                  <a:gd name="connsiteX216" fmla="*/ 1618219 w 3692679"/>
                  <a:gd name="connsiteY216" fmla="*/ 1439839 h 4046561"/>
                  <a:gd name="connsiteX217" fmla="*/ 1577276 w 3692679"/>
                  <a:gd name="connsiteY217" fmla="*/ 1398895 h 4046561"/>
                  <a:gd name="connsiteX218" fmla="*/ 1536333 w 3692679"/>
                  <a:gd name="connsiteY218" fmla="*/ 1371600 h 4046561"/>
                  <a:gd name="connsiteX219" fmla="*/ 1488565 w 3692679"/>
                  <a:gd name="connsiteY219" fmla="*/ 1310185 h 4046561"/>
                  <a:gd name="connsiteX220" fmla="*/ 1468094 w 3692679"/>
                  <a:gd name="connsiteY220" fmla="*/ 1289713 h 4046561"/>
                  <a:gd name="connsiteX221" fmla="*/ 1447622 w 3692679"/>
                  <a:gd name="connsiteY221" fmla="*/ 1282889 h 4046561"/>
                  <a:gd name="connsiteX222" fmla="*/ 1420327 w 3692679"/>
                  <a:gd name="connsiteY222" fmla="*/ 1248770 h 4046561"/>
                  <a:gd name="connsiteX223" fmla="*/ 1393031 w 3692679"/>
                  <a:gd name="connsiteY223" fmla="*/ 1214651 h 4046561"/>
                  <a:gd name="connsiteX224" fmla="*/ 1379383 w 3692679"/>
                  <a:gd name="connsiteY224" fmla="*/ 1194179 h 4046561"/>
                  <a:gd name="connsiteX225" fmla="*/ 1338440 w 3692679"/>
                  <a:gd name="connsiteY225" fmla="*/ 1153236 h 4046561"/>
                  <a:gd name="connsiteX226" fmla="*/ 1304321 w 3692679"/>
                  <a:gd name="connsiteY226" fmla="*/ 1125940 h 4046561"/>
                  <a:gd name="connsiteX227" fmla="*/ 1290673 w 3692679"/>
                  <a:gd name="connsiteY227" fmla="*/ 1098645 h 4046561"/>
                  <a:gd name="connsiteX228" fmla="*/ 1270201 w 3692679"/>
                  <a:gd name="connsiteY228" fmla="*/ 1084997 h 4046561"/>
                  <a:gd name="connsiteX229" fmla="*/ 1242906 w 3692679"/>
                  <a:gd name="connsiteY229" fmla="*/ 1064525 h 4046561"/>
                  <a:gd name="connsiteX230" fmla="*/ 1297551 w 3692679"/>
                  <a:gd name="connsiteY230" fmla="*/ 873530 h 4046561"/>
                  <a:gd name="connsiteX231" fmla="*/ 1345320 w 3692679"/>
                  <a:gd name="connsiteY231" fmla="*/ 743866 h 4046561"/>
                  <a:gd name="connsiteX232" fmla="*/ 1331672 w 3692679"/>
                  <a:gd name="connsiteY232" fmla="*/ 696095 h 4046561"/>
                  <a:gd name="connsiteX233" fmla="*/ 1249782 w 3692679"/>
                  <a:gd name="connsiteY233" fmla="*/ 696095 h 4046561"/>
                  <a:gd name="connsiteX234" fmla="*/ 1113344 w 3692679"/>
                  <a:gd name="connsiteY234" fmla="*/ 621082 h 4046561"/>
                  <a:gd name="connsiteX235" fmla="*/ 949519 w 3692679"/>
                  <a:gd name="connsiteY235" fmla="*/ 545956 h 4046561"/>
                  <a:gd name="connsiteX236" fmla="*/ 846197 w 3692679"/>
                  <a:gd name="connsiteY236" fmla="*/ 484536 h 4046561"/>
                  <a:gd name="connsiteX237" fmla="*/ 772090 w 3692679"/>
                  <a:gd name="connsiteY237" fmla="*/ 450415 h 4046561"/>
                  <a:gd name="connsiteX238" fmla="*/ 717496 w 3692679"/>
                  <a:gd name="connsiteY238" fmla="*/ 429940 h 4046561"/>
                  <a:gd name="connsiteX239" fmla="*/ 662904 w 3692679"/>
                  <a:gd name="connsiteY239" fmla="*/ 388994 h 4046561"/>
                  <a:gd name="connsiteX240" fmla="*/ 642430 w 3692679"/>
                  <a:gd name="connsiteY240" fmla="*/ 375345 h 4046561"/>
                  <a:gd name="connsiteX241" fmla="*/ 574189 w 3692679"/>
                  <a:gd name="connsiteY241" fmla="*/ 368521 h 4046561"/>
                  <a:gd name="connsiteX242" fmla="*/ 560564 w 3692679"/>
                  <a:gd name="connsiteY242" fmla="*/ 354900 h 4046561"/>
                  <a:gd name="connsiteX243" fmla="*/ 669728 w 3692679"/>
                  <a:gd name="connsiteY243" fmla="*/ 163787 h 4046561"/>
                  <a:gd name="connsiteX244" fmla="*/ 642457 w 3692679"/>
                  <a:gd name="connsiteY244" fmla="*/ 109204 h 4046561"/>
                  <a:gd name="connsiteX245" fmla="*/ 581060 w 3692679"/>
                  <a:gd name="connsiteY245" fmla="*/ 68261 h 4046561"/>
                  <a:gd name="connsiteX246" fmla="*/ 512772 w 3692679"/>
                  <a:gd name="connsiteY246" fmla="*/ 34122 h 4046561"/>
                  <a:gd name="connsiteX247" fmla="*/ 451335 w 3692679"/>
                  <a:gd name="connsiteY247" fmla="*/ 27295 h 4046561"/>
                  <a:gd name="connsiteX248" fmla="*/ 444512 w 3692679"/>
                  <a:gd name="connsiteY248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23640 w 3692679"/>
                  <a:gd name="connsiteY91" fmla="*/ 2839210 h 4046561"/>
                  <a:gd name="connsiteX92" fmla="*/ 2546373 w 3692679"/>
                  <a:gd name="connsiteY92" fmla="*/ 2873095 h 4046561"/>
                  <a:gd name="connsiteX93" fmla="*/ 2628263 w 3692679"/>
                  <a:gd name="connsiteY93" fmla="*/ 2941341 h 4046561"/>
                  <a:gd name="connsiteX94" fmla="*/ 2689680 w 3692679"/>
                  <a:gd name="connsiteY94" fmla="*/ 2982287 h 4046561"/>
                  <a:gd name="connsiteX95" fmla="*/ 2696392 w 3692679"/>
                  <a:gd name="connsiteY95" fmla="*/ 2995683 h 4046561"/>
                  <a:gd name="connsiteX96" fmla="*/ 2703216 w 3692679"/>
                  <a:gd name="connsiteY96" fmla="*/ 3016155 h 4046561"/>
                  <a:gd name="connsiteX97" fmla="*/ 2723688 w 3692679"/>
                  <a:gd name="connsiteY97" fmla="*/ 3057098 h 4046561"/>
                  <a:gd name="connsiteX98" fmla="*/ 2716864 w 3692679"/>
                  <a:gd name="connsiteY98" fmla="*/ 3118513 h 4046561"/>
                  <a:gd name="connsiteX99" fmla="*/ 2655560 w 3692679"/>
                  <a:gd name="connsiteY99" fmla="*/ 3193845 h 4046561"/>
                  <a:gd name="connsiteX100" fmla="*/ 2621439 w 3692679"/>
                  <a:gd name="connsiteY100" fmla="*/ 3248441 h 4046561"/>
                  <a:gd name="connsiteX101" fmla="*/ 2594034 w 3692679"/>
                  <a:gd name="connsiteY101" fmla="*/ 3323230 h 4046561"/>
                  <a:gd name="connsiteX102" fmla="*/ 2634977 w 3692679"/>
                  <a:gd name="connsiteY102" fmla="*/ 3357349 h 4046561"/>
                  <a:gd name="connsiteX103" fmla="*/ 2655449 w 3692679"/>
                  <a:gd name="connsiteY103" fmla="*/ 3364173 h 4046561"/>
                  <a:gd name="connsiteX104" fmla="*/ 2675921 w 3692679"/>
                  <a:gd name="connsiteY104" fmla="*/ 3377821 h 4046561"/>
                  <a:gd name="connsiteX105" fmla="*/ 2696392 w 3692679"/>
                  <a:gd name="connsiteY105" fmla="*/ 3384645 h 4046561"/>
                  <a:gd name="connsiteX106" fmla="*/ 2757807 w 3692679"/>
                  <a:gd name="connsiteY106" fmla="*/ 3418764 h 4046561"/>
                  <a:gd name="connsiteX107" fmla="*/ 2778279 w 3692679"/>
                  <a:gd name="connsiteY107" fmla="*/ 3432412 h 4046561"/>
                  <a:gd name="connsiteX108" fmla="*/ 2826164 w 3692679"/>
                  <a:gd name="connsiteY108" fmla="*/ 3473648 h 4046561"/>
                  <a:gd name="connsiteX109" fmla="*/ 2880757 w 3692679"/>
                  <a:gd name="connsiteY109" fmla="*/ 3507771 h 4046561"/>
                  <a:gd name="connsiteX110" fmla="*/ 2921580 w 3692679"/>
                  <a:gd name="connsiteY110" fmla="*/ 3500651 h 4046561"/>
                  <a:gd name="connsiteX111" fmla="*/ 2989944 w 3692679"/>
                  <a:gd name="connsiteY111" fmla="*/ 3439525 h 4046561"/>
                  <a:gd name="connsiteX112" fmla="*/ 3092177 w 3692679"/>
                  <a:gd name="connsiteY112" fmla="*/ 3370997 h 4046561"/>
                  <a:gd name="connsiteX113" fmla="*/ 3105825 w 3692679"/>
                  <a:gd name="connsiteY113" fmla="*/ 3350525 h 4046561"/>
                  <a:gd name="connsiteX114" fmla="*/ 3119473 w 3692679"/>
                  <a:gd name="connsiteY114" fmla="*/ 3370997 h 4046561"/>
                  <a:gd name="connsiteX115" fmla="*/ 3126297 w 3692679"/>
                  <a:gd name="connsiteY115" fmla="*/ 3391468 h 4046561"/>
                  <a:gd name="connsiteX116" fmla="*/ 3167240 w 3692679"/>
                  <a:gd name="connsiteY116" fmla="*/ 3418764 h 4046561"/>
                  <a:gd name="connsiteX117" fmla="*/ 3187712 w 3692679"/>
                  <a:gd name="connsiteY117" fmla="*/ 3432412 h 4046561"/>
                  <a:gd name="connsiteX118" fmla="*/ 3228655 w 3692679"/>
                  <a:gd name="connsiteY118" fmla="*/ 3405116 h 4046561"/>
                  <a:gd name="connsiteX119" fmla="*/ 3242303 w 3692679"/>
                  <a:gd name="connsiteY119" fmla="*/ 3425588 h 4046561"/>
                  <a:gd name="connsiteX120" fmla="*/ 3283246 w 3692679"/>
                  <a:gd name="connsiteY120" fmla="*/ 3459707 h 4046561"/>
                  <a:gd name="connsiteX121" fmla="*/ 3310541 w 3692679"/>
                  <a:gd name="connsiteY121" fmla="*/ 3500651 h 4046561"/>
                  <a:gd name="connsiteX122" fmla="*/ 3296894 w 3692679"/>
                  <a:gd name="connsiteY122" fmla="*/ 3521122 h 4046561"/>
                  <a:gd name="connsiteX123" fmla="*/ 3283246 w 3692679"/>
                  <a:gd name="connsiteY123" fmla="*/ 3562066 h 4046561"/>
                  <a:gd name="connsiteX124" fmla="*/ 3269598 w 3692679"/>
                  <a:gd name="connsiteY124" fmla="*/ 3582537 h 4046561"/>
                  <a:gd name="connsiteX125" fmla="*/ 3262774 w 3692679"/>
                  <a:gd name="connsiteY125" fmla="*/ 3603009 h 4046561"/>
                  <a:gd name="connsiteX126" fmla="*/ 3290070 w 3692679"/>
                  <a:gd name="connsiteY126" fmla="*/ 3650776 h 4046561"/>
                  <a:gd name="connsiteX127" fmla="*/ 3310541 w 3692679"/>
                  <a:gd name="connsiteY127" fmla="*/ 3664424 h 4046561"/>
                  <a:gd name="connsiteX128" fmla="*/ 3351485 w 3692679"/>
                  <a:gd name="connsiteY128" fmla="*/ 3691719 h 4046561"/>
                  <a:gd name="connsiteX129" fmla="*/ 3371956 w 3692679"/>
                  <a:gd name="connsiteY129" fmla="*/ 3705367 h 4046561"/>
                  <a:gd name="connsiteX130" fmla="*/ 3378780 w 3692679"/>
                  <a:gd name="connsiteY130" fmla="*/ 3725839 h 4046561"/>
                  <a:gd name="connsiteX131" fmla="*/ 3392428 w 3692679"/>
                  <a:gd name="connsiteY131" fmla="*/ 3746310 h 4046561"/>
                  <a:gd name="connsiteX132" fmla="*/ 3412900 w 3692679"/>
                  <a:gd name="connsiteY132" fmla="*/ 3814549 h 4046561"/>
                  <a:gd name="connsiteX133" fmla="*/ 3426547 w 3692679"/>
                  <a:gd name="connsiteY133" fmla="*/ 3903260 h 4046561"/>
                  <a:gd name="connsiteX134" fmla="*/ 3460667 w 3692679"/>
                  <a:gd name="connsiteY134" fmla="*/ 3937379 h 4046561"/>
                  <a:gd name="connsiteX135" fmla="*/ 3501610 w 3692679"/>
                  <a:gd name="connsiteY135" fmla="*/ 3978322 h 4046561"/>
                  <a:gd name="connsiteX136" fmla="*/ 3542553 w 3692679"/>
                  <a:gd name="connsiteY136" fmla="*/ 4012442 h 4046561"/>
                  <a:gd name="connsiteX137" fmla="*/ 3583497 w 3692679"/>
                  <a:gd name="connsiteY137" fmla="*/ 4046561 h 4046561"/>
                  <a:gd name="connsiteX138" fmla="*/ 3603968 w 3692679"/>
                  <a:gd name="connsiteY138" fmla="*/ 4005618 h 4046561"/>
                  <a:gd name="connsiteX139" fmla="*/ 3590321 w 3692679"/>
                  <a:gd name="connsiteY139" fmla="*/ 3957851 h 4046561"/>
                  <a:gd name="connsiteX140" fmla="*/ 3576673 w 3692679"/>
                  <a:gd name="connsiteY140" fmla="*/ 3910083 h 4046561"/>
                  <a:gd name="connsiteX141" fmla="*/ 3563025 w 3692679"/>
                  <a:gd name="connsiteY141" fmla="*/ 3889612 h 4046561"/>
                  <a:gd name="connsiteX142" fmla="*/ 3535730 w 3692679"/>
                  <a:gd name="connsiteY142" fmla="*/ 3828197 h 4046561"/>
                  <a:gd name="connsiteX143" fmla="*/ 3515258 w 3692679"/>
                  <a:gd name="connsiteY143" fmla="*/ 3780430 h 4046561"/>
                  <a:gd name="connsiteX144" fmla="*/ 3501610 w 3692679"/>
                  <a:gd name="connsiteY144" fmla="*/ 3759958 h 4046561"/>
                  <a:gd name="connsiteX145" fmla="*/ 3487962 w 3692679"/>
                  <a:gd name="connsiteY145" fmla="*/ 3719015 h 4046561"/>
                  <a:gd name="connsiteX146" fmla="*/ 3474315 w 3692679"/>
                  <a:gd name="connsiteY146" fmla="*/ 3678071 h 4046561"/>
                  <a:gd name="connsiteX147" fmla="*/ 3467491 w 3692679"/>
                  <a:gd name="connsiteY147" fmla="*/ 3650776 h 4046561"/>
                  <a:gd name="connsiteX148" fmla="*/ 3447019 w 3692679"/>
                  <a:gd name="connsiteY148" fmla="*/ 3589361 h 4046561"/>
                  <a:gd name="connsiteX149" fmla="*/ 3433371 w 3692679"/>
                  <a:gd name="connsiteY149" fmla="*/ 3541594 h 4046561"/>
                  <a:gd name="connsiteX150" fmla="*/ 3419724 w 3692679"/>
                  <a:gd name="connsiteY150" fmla="*/ 3411940 h 4046561"/>
                  <a:gd name="connsiteX151" fmla="*/ 3426547 w 3692679"/>
                  <a:gd name="connsiteY151" fmla="*/ 3309582 h 4046561"/>
                  <a:gd name="connsiteX152" fmla="*/ 3433371 w 3692679"/>
                  <a:gd name="connsiteY152" fmla="*/ 3282286 h 4046561"/>
                  <a:gd name="connsiteX153" fmla="*/ 3447019 w 3692679"/>
                  <a:gd name="connsiteY153" fmla="*/ 3241343 h 4046561"/>
                  <a:gd name="connsiteX154" fmla="*/ 3453843 w 3692679"/>
                  <a:gd name="connsiteY154" fmla="*/ 3220871 h 4046561"/>
                  <a:gd name="connsiteX155" fmla="*/ 3467491 w 3692679"/>
                  <a:gd name="connsiteY155" fmla="*/ 3200400 h 4046561"/>
                  <a:gd name="connsiteX156" fmla="*/ 3481138 w 3692679"/>
                  <a:gd name="connsiteY156" fmla="*/ 3159457 h 4046561"/>
                  <a:gd name="connsiteX157" fmla="*/ 3494786 w 3692679"/>
                  <a:gd name="connsiteY157" fmla="*/ 3138985 h 4046561"/>
                  <a:gd name="connsiteX158" fmla="*/ 3508434 w 3692679"/>
                  <a:gd name="connsiteY158" fmla="*/ 3098042 h 4046561"/>
                  <a:gd name="connsiteX159" fmla="*/ 3522082 w 3692679"/>
                  <a:gd name="connsiteY159" fmla="*/ 3057098 h 4046561"/>
                  <a:gd name="connsiteX160" fmla="*/ 3528906 w 3692679"/>
                  <a:gd name="connsiteY160" fmla="*/ 3036627 h 4046561"/>
                  <a:gd name="connsiteX161" fmla="*/ 3535730 w 3692679"/>
                  <a:gd name="connsiteY161" fmla="*/ 3009331 h 4046561"/>
                  <a:gd name="connsiteX162" fmla="*/ 3549377 w 3692679"/>
                  <a:gd name="connsiteY162" fmla="*/ 2968388 h 4046561"/>
                  <a:gd name="connsiteX163" fmla="*/ 3576673 w 3692679"/>
                  <a:gd name="connsiteY163" fmla="*/ 2886501 h 4046561"/>
                  <a:gd name="connsiteX164" fmla="*/ 3590321 w 3692679"/>
                  <a:gd name="connsiteY164" fmla="*/ 2838734 h 4046561"/>
                  <a:gd name="connsiteX165" fmla="*/ 3603968 w 3692679"/>
                  <a:gd name="connsiteY165" fmla="*/ 2797791 h 4046561"/>
                  <a:gd name="connsiteX166" fmla="*/ 3610792 w 3692679"/>
                  <a:gd name="connsiteY166" fmla="*/ 2770495 h 4046561"/>
                  <a:gd name="connsiteX167" fmla="*/ 3624440 w 3692679"/>
                  <a:gd name="connsiteY167" fmla="*/ 2729552 h 4046561"/>
                  <a:gd name="connsiteX168" fmla="*/ 3631264 w 3692679"/>
                  <a:gd name="connsiteY168" fmla="*/ 2681785 h 4046561"/>
                  <a:gd name="connsiteX169" fmla="*/ 3638088 w 3692679"/>
                  <a:gd name="connsiteY169" fmla="*/ 2654489 h 4046561"/>
                  <a:gd name="connsiteX170" fmla="*/ 3644912 w 3692679"/>
                  <a:gd name="connsiteY170" fmla="*/ 2593074 h 4046561"/>
                  <a:gd name="connsiteX171" fmla="*/ 3658559 w 3692679"/>
                  <a:gd name="connsiteY171" fmla="*/ 2483892 h 4046561"/>
                  <a:gd name="connsiteX172" fmla="*/ 3665383 w 3692679"/>
                  <a:gd name="connsiteY172" fmla="*/ 2333767 h 4046561"/>
                  <a:gd name="connsiteX173" fmla="*/ 3672207 w 3692679"/>
                  <a:gd name="connsiteY173" fmla="*/ 2272352 h 4046561"/>
                  <a:gd name="connsiteX174" fmla="*/ 3692679 w 3692679"/>
                  <a:gd name="connsiteY174" fmla="*/ 1924334 h 4046561"/>
                  <a:gd name="connsiteX175" fmla="*/ 3685855 w 3692679"/>
                  <a:gd name="connsiteY175" fmla="*/ 1828800 h 4046561"/>
                  <a:gd name="connsiteX176" fmla="*/ 3665383 w 3692679"/>
                  <a:gd name="connsiteY176" fmla="*/ 1760561 h 4046561"/>
                  <a:gd name="connsiteX177" fmla="*/ 3658559 w 3692679"/>
                  <a:gd name="connsiteY177" fmla="*/ 1726442 h 4046561"/>
                  <a:gd name="connsiteX178" fmla="*/ 3651735 w 3692679"/>
                  <a:gd name="connsiteY178" fmla="*/ 1705970 h 4046561"/>
                  <a:gd name="connsiteX179" fmla="*/ 3644912 w 3692679"/>
                  <a:gd name="connsiteY179" fmla="*/ 1726442 h 4046561"/>
                  <a:gd name="connsiteX180" fmla="*/ 3631264 w 3692679"/>
                  <a:gd name="connsiteY180" fmla="*/ 1746913 h 4046561"/>
                  <a:gd name="connsiteX181" fmla="*/ 3597144 w 3692679"/>
                  <a:gd name="connsiteY181" fmla="*/ 1801504 h 4046561"/>
                  <a:gd name="connsiteX182" fmla="*/ 3590321 w 3692679"/>
                  <a:gd name="connsiteY182" fmla="*/ 1821976 h 4046561"/>
                  <a:gd name="connsiteX183" fmla="*/ 3549377 w 3692679"/>
                  <a:gd name="connsiteY183" fmla="*/ 1842448 h 4046561"/>
                  <a:gd name="connsiteX184" fmla="*/ 3501610 w 3692679"/>
                  <a:gd name="connsiteY184" fmla="*/ 1862919 h 4046561"/>
                  <a:gd name="connsiteX185" fmla="*/ 3378780 w 3692679"/>
                  <a:gd name="connsiteY185" fmla="*/ 1835624 h 4046561"/>
                  <a:gd name="connsiteX186" fmla="*/ 3303856 w 3692679"/>
                  <a:gd name="connsiteY186" fmla="*/ 1822129 h 4046561"/>
                  <a:gd name="connsiteX187" fmla="*/ 3310679 w 3692679"/>
                  <a:gd name="connsiteY187" fmla="*/ 1603747 h 4046561"/>
                  <a:gd name="connsiteX188" fmla="*/ 3324329 w 3692679"/>
                  <a:gd name="connsiteY188" fmla="*/ 1562800 h 4046561"/>
                  <a:gd name="connsiteX189" fmla="*/ 3331013 w 3692679"/>
                  <a:gd name="connsiteY189" fmla="*/ 1460310 h 4046561"/>
                  <a:gd name="connsiteX190" fmla="*/ 3303718 w 3692679"/>
                  <a:gd name="connsiteY190" fmla="*/ 1398895 h 4046561"/>
                  <a:gd name="connsiteX191" fmla="*/ 3296894 w 3692679"/>
                  <a:gd name="connsiteY191" fmla="*/ 1378424 h 4046561"/>
                  <a:gd name="connsiteX192" fmla="*/ 3290070 w 3692679"/>
                  <a:gd name="connsiteY192" fmla="*/ 1357952 h 4046561"/>
                  <a:gd name="connsiteX193" fmla="*/ 3071706 w 3692679"/>
                  <a:gd name="connsiteY193" fmla="*/ 1330657 h 4046561"/>
                  <a:gd name="connsiteX194" fmla="*/ 2846518 w 3692679"/>
                  <a:gd name="connsiteY194" fmla="*/ 1337480 h 4046561"/>
                  <a:gd name="connsiteX195" fmla="*/ 2826046 w 3692679"/>
                  <a:gd name="connsiteY195" fmla="*/ 1351128 h 4046561"/>
                  <a:gd name="connsiteX196" fmla="*/ 2812398 w 3692679"/>
                  <a:gd name="connsiteY196" fmla="*/ 1392071 h 4046561"/>
                  <a:gd name="connsiteX197" fmla="*/ 2805574 w 3692679"/>
                  <a:gd name="connsiteY197" fmla="*/ 1419367 h 4046561"/>
                  <a:gd name="connsiteX198" fmla="*/ 2791927 w 3692679"/>
                  <a:gd name="connsiteY198" fmla="*/ 1473958 h 4046561"/>
                  <a:gd name="connsiteX199" fmla="*/ 2785103 w 3692679"/>
                  <a:gd name="connsiteY199" fmla="*/ 1521725 h 4046561"/>
                  <a:gd name="connsiteX200" fmla="*/ 2791927 w 3692679"/>
                  <a:gd name="connsiteY200" fmla="*/ 1705970 h 4046561"/>
                  <a:gd name="connsiteX201" fmla="*/ 2805574 w 3692679"/>
                  <a:gd name="connsiteY201" fmla="*/ 1808328 h 4046561"/>
                  <a:gd name="connsiteX202" fmla="*/ 2798750 w 3692679"/>
                  <a:gd name="connsiteY202" fmla="*/ 1835624 h 4046561"/>
                  <a:gd name="connsiteX203" fmla="*/ 2737335 w 3692679"/>
                  <a:gd name="connsiteY203" fmla="*/ 1828800 h 4046561"/>
                  <a:gd name="connsiteX204" fmla="*/ 2614506 w 3692679"/>
                  <a:gd name="connsiteY204" fmla="*/ 1821976 h 4046561"/>
                  <a:gd name="connsiteX205" fmla="*/ 2348374 w 3692679"/>
                  <a:gd name="connsiteY205" fmla="*/ 1808328 h 4046561"/>
                  <a:gd name="connsiteX206" fmla="*/ 2225638 w 3692679"/>
                  <a:gd name="connsiteY206" fmla="*/ 1815305 h 4046561"/>
                  <a:gd name="connsiteX207" fmla="*/ 2150573 w 3692679"/>
                  <a:gd name="connsiteY207" fmla="*/ 1815305 h 4046561"/>
                  <a:gd name="connsiteX208" fmla="*/ 1979968 w 3692679"/>
                  <a:gd name="connsiteY208" fmla="*/ 1808480 h 4046561"/>
                  <a:gd name="connsiteX209" fmla="*/ 1918470 w 3692679"/>
                  <a:gd name="connsiteY209" fmla="*/ 1753737 h 4046561"/>
                  <a:gd name="connsiteX210" fmla="*/ 1877527 w 3692679"/>
                  <a:gd name="connsiteY210" fmla="*/ 1692322 h 4046561"/>
                  <a:gd name="connsiteX211" fmla="*/ 1863879 w 3692679"/>
                  <a:gd name="connsiteY211" fmla="*/ 1671851 h 4046561"/>
                  <a:gd name="connsiteX212" fmla="*/ 1822935 w 3692679"/>
                  <a:gd name="connsiteY212" fmla="*/ 1630907 h 4046561"/>
                  <a:gd name="connsiteX213" fmla="*/ 1775168 w 3692679"/>
                  <a:gd name="connsiteY213" fmla="*/ 1576316 h 4046561"/>
                  <a:gd name="connsiteX214" fmla="*/ 1720577 w 3692679"/>
                  <a:gd name="connsiteY214" fmla="*/ 1514901 h 4046561"/>
                  <a:gd name="connsiteX215" fmla="*/ 1679634 w 3692679"/>
                  <a:gd name="connsiteY215" fmla="*/ 1487606 h 4046561"/>
                  <a:gd name="connsiteX216" fmla="*/ 1618219 w 3692679"/>
                  <a:gd name="connsiteY216" fmla="*/ 1439839 h 4046561"/>
                  <a:gd name="connsiteX217" fmla="*/ 1577276 w 3692679"/>
                  <a:gd name="connsiteY217" fmla="*/ 1398895 h 4046561"/>
                  <a:gd name="connsiteX218" fmla="*/ 1536333 w 3692679"/>
                  <a:gd name="connsiteY218" fmla="*/ 1371600 h 4046561"/>
                  <a:gd name="connsiteX219" fmla="*/ 1488565 w 3692679"/>
                  <a:gd name="connsiteY219" fmla="*/ 1310185 h 4046561"/>
                  <a:gd name="connsiteX220" fmla="*/ 1468094 w 3692679"/>
                  <a:gd name="connsiteY220" fmla="*/ 1289713 h 4046561"/>
                  <a:gd name="connsiteX221" fmla="*/ 1447622 w 3692679"/>
                  <a:gd name="connsiteY221" fmla="*/ 1282889 h 4046561"/>
                  <a:gd name="connsiteX222" fmla="*/ 1420327 w 3692679"/>
                  <a:gd name="connsiteY222" fmla="*/ 1248770 h 4046561"/>
                  <a:gd name="connsiteX223" fmla="*/ 1393031 w 3692679"/>
                  <a:gd name="connsiteY223" fmla="*/ 1214651 h 4046561"/>
                  <a:gd name="connsiteX224" fmla="*/ 1379383 w 3692679"/>
                  <a:gd name="connsiteY224" fmla="*/ 1194179 h 4046561"/>
                  <a:gd name="connsiteX225" fmla="*/ 1338440 w 3692679"/>
                  <a:gd name="connsiteY225" fmla="*/ 1153236 h 4046561"/>
                  <a:gd name="connsiteX226" fmla="*/ 1304321 w 3692679"/>
                  <a:gd name="connsiteY226" fmla="*/ 1125940 h 4046561"/>
                  <a:gd name="connsiteX227" fmla="*/ 1290673 w 3692679"/>
                  <a:gd name="connsiteY227" fmla="*/ 1098645 h 4046561"/>
                  <a:gd name="connsiteX228" fmla="*/ 1270201 w 3692679"/>
                  <a:gd name="connsiteY228" fmla="*/ 1084997 h 4046561"/>
                  <a:gd name="connsiteX229" fmla="*/ 1242906 w 3692679"/>
                  <a:gd name="connsiteY229" fmla="*/ 1064525 h 4046561"/>
                  <a:gd name="connsiteX230" fmla="*/ 1297551 w 3692679"/>
                  <a:gd name="connsiteY230" fmla="*/ 873530 h 4046561"/>
                  <a:gd name="connsiteX231" fmla="*/ 1345320 w 3692679"/>
                  <a:gd name="connsiteY231" fmla="*/ 743866 h 4046561"/>
                  <a:gd name="connsiteX232" fmla="*/ 1331672 w 3692679"/>
                  <a:gd name="connsiteY232" fmla="*/ 696095 h 4046561"/>
                  <a:gd name="connsiteX233" fmla="*/ 1249782 w 3692679"/>
                  <a:gd name="connsiteY233" fmla="*/ 696095 h 4046561"/>
                  <a:gd name="connsiteX234" fmla="*/ 1113344 w 3692679"/>
                  <a:gd name="connsiteY234" fmla="*/ 621082 h 4046561"/>
                  <a:gd name="connsiteX235" fmla="*/ 949519 w 3692679"/>
                  <a:gd name="connsiteY235" fmla="*/ 545956 h 4046561"/>
                  <a:gd name="connsiteX236" fmla="*/ 846197 w 3692679"/>
                  <a:gd name="connsiteY236" fmla="*/ 484536 h 4046561"/>
                  <a:gd name="connsiteX237" fmla="*/ 772090 w 3692679"/>
                  <a:gd name="connsiteY237" fmla="*/ 450415 h 4046561"/>
                  <a:gd name="connsiteX238" fmla="*/ 717496 w 3692679"/>
                  <a:gd name="connsiteY238" fmla="*/ 429940 h 4046561"/>
                  <a:gd name="connsiteX239" fmla="*/ 662904 w 3692679"/>
                  <a:gd name="connsiteY239" fmla="*/ 388994 h 4046561"/>
                  <a:gd name="connsiteX240" fmla="*/ 642430 w 3692679"/>
                  <a:gd name="connsiteY240" fmla="*/ 375345 h 4046561"/>
                  <a:gd name="connsiteX241" fmla="*/ 574189 w 3692679"/>
                  <a:gd name="connsiteY241" fmla="*/ 368521 h 4046561"/>
                  <a:gd name="connsiteX242" fmla="*/ 560564 w 3692679"/>
                  <a:gd name="connsiteY242" fmla="*/ 354900 h 4046561"/>
                  <a:gd name="connsiteX243" fmla="*/ 669728 w 3692679"/>
                  <a:gd name="connsiteY243" fmla="*/ 163787 h 4046561"/>
                  <a:gd name="connsiteX244" fmla="*/ 642457 w 3692679"/>
                  <a:gd name="connsiteY244" fmla="*/ 109204 h 4046561"/>
                  <a:gd name="connsiteX245" fmla="*/ 581060 w 3692679"/>
                  <a:gd name="connsiteY245" fmla="*/ 68261 h 4046561"/>
                  <a:gd name="connsiteX246" fmla="*/ 512772 w 3692679"/>
                  <a:gd name="connsiteY246" fmla="*/ 34122 h 4046561"/>
                  <a:gd name="connsiteX247" fmla="*/ 451335 w 3692679"/>
                  <a:gd name="connsiteY247" fmla="*/ 27295 h 4046561"/>
                  <a:gd name="connsiteX248" fmla="*/ 444512 w 3692679"/>
                  <a:gd name="connsiteY248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23640 w 3692679"/>
                  <a:gd name="connsiteY91" fmla="*/ 2839210 h 4046561"/>
                  <a:gd name="connsiteX92" fmla="*/ 2546479 w 3692679"/>
                  <a:gd name="connsiteY92" fmla="*/ 2900635 h 4046561"/>
                  <a:gd name="connsiteX93" fmla="*/ 2628263 w 3692679"/>
                  <a:gd name="connsiteY93" fmla="*/ 2941341 h 4046561"/>
                  <a:gd name="connsiteX94" fmla="*/ 2689680 w 3692679"/>
                  <a:gd name="connsiteY94" fmla="*/ 2982287 h 4046561"/>
                  <a:gd name="connsiteX95" fmla="*/ 2696392 w 3692679"/>
                  <a:gd name="connsiteY95" fmla="*/ 2995683 h 4046561"/>
                  <a:gd name="connsiteX96" fmla="*/ 2703216 w 3692679"/>
                  <a:gd name="connsiteY96" fmla="*/ 3016155 h 4046561"/>
                  <a:gd name="connsiteX97" fmla="*/ 2723688 w 3692679"/>
                  <a:gd name="connsiteY97" fmla="*/ 3057098 h 4046561"/>
                  <a:gd name="connsiteX98" fmla="*/ 2716864 w 3692679"/>
                  <a:gd name="connsiteY98" fmla="*/ 3118513 h 4046561"/>
                  <a:gd name="connsiteX99" fmla="*/ 2655560 w 3692679"/>
                  <a:gd name="connsiteY99" fmla="*/ 3193845 h 4046561"/>
                  <a:gd name="connsiteX100" fmla="*/ 2621439 w 3692679"/>
                  <a:gd name="connsiteY100" fmla="*/ 3248441 h 4046561"/>
                  <a:gd name="connsiteX101" fmla="*/ 2594034 w 3692679"/>
                  <a:gd name="connsiteY101" fmla="*/ 3323230 h 4046561"/>
                  <a:gd name="connsiteX102" fmla="*/ 2634977 w 3692679"/>
                  <a:gd name="connsiteY102" fmla="*/ 3357349 h 4046561"/>
                  <a:gd name="connsiteX103" fmla="*/ 2655449 w 3692679"/>
                  <a:gd name="connsiteY103" fmla="*/ 3364173 h 4046561"/>
                  <a:gd name="connsiteX104" fmla="*/ 2675921 w 3692679"/>
                  <a:gd name="connsiteY104" fmla="*/ 3377821 h 4046561"/>
                  <a:gd name="connsiteX105" fmla="*/ 2696392 w 3692679"/>
                  <a:gd name="connsiteY105" fmla="*/ 3384645 h 4046561"/>
                  <a:gd name="connsiteX106" fmla="*/ 2757807 w 3692679"/>
                  <a:gd name="connsiteY106" fmla="*/ 3418764 h 4046561"/>
                  <a:gd name="connsiteX107" fmla="*/ 2778279 w 3692679"/>
                  <a:gd name="connsiteY107" fmla="*/ 3432412 h 4046561"/>
                  <a:gd name="connsiteX108" fmla="*/ 2826164 w 3692679"/>
                  <a:gd name="connsiteY108" fmla="*/ 3473648 h 4046561"/>
                  <a:gd name="connsiteX109" fmla="*/ 2880757 w 3692679"/>
                  <a:gd name="connsiteY109" fmla="*/ 3507771 h 4046561"/>
                  <a:gd name="connsiteX110" fmla="*/ 2921580 w 3692679"/>
                  <a:gd name="connsiteY110" fmla="*/ 3500651 h 4046561"/>
                  <a:gd name="connsiteX111" fmla="*/ 2989944 w 3692679"/>
                  <a:gd name="connsiteY111" fmla="*/ 3439525 h 4046561"/>
                  <a:gd name="connsiteX112" fmla="*/ 3092177 w 3692679"/>
                  <a:gd name="connsiteY112" fmla="*/ 3370997 h 4046561"/>
                  <a:gd name="connsiteX113" fmla="*/ 3105825 w 3692679"/>
                  <a:gd name="connsiteY113" fmla="*/ 3350525 h 4046561"/>
                  <a:gd name="connsiteX114" fmla="*/ 3119473 w 3692679"/>
                  <a:gd name="connsiteY114" fmla="*/ 3370997 h 4046561"/>
                  <a:gd name="connsiteX115" fmla="*/ 3126297 w 3692679"/>
                  <a:gd name="connsiteY115" fmla="*/ 3391468 h 4046561"/>
                  <a:gd name="connsiteX116" fmla="*/ 3167240 w 3692679"/>
                  <a:gd name="connsiteY116" fmla="*/ 3418764 h 4046561"/>
                  <a:gd name="connsiteX117" fmla="*/ 3187712 w 3692679"/>
                  <a:gd name="connsiteY117" fmla="*/ 3432412 h 4046561"/>
                  <a:gd name="connsiteX118" fmla="*/ 3228655 w 3692679"/>
                  <a:gd name="connsiteY118" fmla="*/ 3405116 h 4046561"/>
                  <a:gd name="connsiteX119" fmla="*/ 3242303 w 3692679"/>
                  <a:gd name="connsiteY119" fmla="*/ 3425588 h 4046561"/>
                  <a:gd name="connsiteX120" fmla="*/ 3283246 w 3692679"/>
                  <a:gd name="connsiteY120" fmla="*/ 3459707 h 4046561"/>
                  <a:gd name="connsiteX121" fmla="*/ 3310541 w 3692679"/>
                  <a:gd name="connsiteY121" fmla="*/ 3500651 h 4046561"/>
                  <a:gd name="connsiteX122" fmla="*/ 3296894 w 3692679"/>
                  <a:gd name="connsiteY122" fmla="*/ 3521122 h 4046561"/>
                  <a:gd name="connsiteX123" fmla="*/ 3283246 w 3692679"/>
                  <a:gd name="connsiteY123" fmla="*/ 3562066 h 4046561"/>
                  <a:gd name="connsiteX124" fmla="*/ 3269598 w 3692679"/>
                  <a:gd name="connsiteY124" fmla="*/ 3582537 h 4046561"/>
                  <a:gd name="connsiteX125" fmla="*/ 3262774 w 3692679"/>
                  <a:gd name="connsiteY125" fmla="*/ 3603009 h 4046561"/>
                  <a:gd name="connsiteX126" fmla="*/ 3290070 w 3692679"/>
                  <a:gd name="connsiteY126" fmla="*/ 3650776 h 4046561"/>
                  <a:gd name="connsiteX127" fmla="*/ 3310541 w 3692679"/>
                  <a:gd name="connsiteY127" fmla="*/ 3664424 h 4046561"/>
                  <a:gd name="connsiteX128" fmla="*/ 3351485 w 3692679"/>
                  <a:gd name="connsiteY128" fmla="*/ 3691719 h 4046561"/>
                  <a:gd name="connsiteX129" fmla="*/ 3371956 w 3692679"/>
                  <a:gd name="connsiteY129" fmla="*/ 3705367 h 4046561"/>
                  <a:gd name="connsiteX130" fmla="*/ 3378780 w 3692679"/>
                  <a:gd name="connsiteY130" fmla="*/ 3725839 h 4046561"/>
                  <a:gd name="connsiteX131" fmla="*/ 3392428 w 3692679"/>
                  <a:gd name="connsiteY131" fmla="*/ 3746310 h 4046561"/>
                  <a:gd name="connsiteX132" fmla="*/ 3412900 w 3692679"/>
                  <a:gd name="connsiteY132" fmla="*/ 3814549 h 4046561"/>
                  <a:gd name="connsiteX133" fmla="*/ 3426547 w 3692679"/>
                  <a:gd name="connsiteY133" fmla="*/ 3903260 h 4046561"/>
                  <a:gd name="connsiteX134" fmla="*/ 3460667 w 3692679"/>
                  <a:gd name="connsiteY134" fmla="*/ 3937379 h 4046561"/>
                  <a:gd name="connsiteX135" fmla="*/ 3501610 w 3692679"/>
                  <a:gd name="connsiteY135" fmla="*/ 3978322 h 4046561"/>
                  <a:gd name="connsiteX136" fmla="*/ 3542553 w 3692679"/>
                  <a:gd name="connsiteY136" fmla="*/ 4012442 h 4046561"/>
                  <a:gd name="connsiteX137" fmla="*/ 3583497 w 3692679"/>
                  <a:gd name="connsiteY137" fmla="*/ 4046561 h 4046561"/>
                  <a:gd name="connsiteX138" fmla="*/ 3603968 w 3692679"/>
                  <a:gd name="connsiteY138" fmla="*/ 4005618 h 4046561"/>
                  <a:gd name="connsiteX139" fmla="*/ 3590321 w 3692679"/>
                  <a:gd name="connsiteY139" fmla="*/ 3957851 h 4046561"/>
                  <a:gd name="connsiteX140" fmla="*/ 3576673 w 3692679"/>
                  <a:gd name="connsiteY140" fmla="*/ 3910083 h 4046561"/>
                  <a:gd name="connsiteX141" fmla="*/ 3563025 w 3692679"/>
                  <a:gd name="connsiteY141" fmla="*/ 3889612 h 4046561"/>
                  <a:gd name="connsiteX142" fmla="*/ 3535730 w 3692679"/>
                  <a:gd name="connsiteY142" fmla="*/ 3828197 h 4046561"/>
                  <a:gd name="connsiteX143" fmla="*/ 3515258 w 3692679"/>
                  <a:gd name="connsiteY143" fmla="*/ 3780430 h 4046561"/>
                  <a:gd name="connsiteX144" fmla="*/ 3501610 w 3692679"/>
                  <a:gd name="connsiteY144" fmla="*/ 3759958 h 4046561"/>
                  <a:gd name="connsiteX145" fmla="*/ 3487962 w 3692679"/>
                  <a:gd name="connsiteY145" fmla="*/ 3719015 h 4046561"/>
                  <a:gd name="connsiteX146" fmla="*/ 3474315 w 3692679"/>
                  <a:gd name="connsiteY146" fmla="*/ 3678071 h 4046561"/>
                  <a:gd name="connsiteX147" fmla="*/ 3467491 w 3692679"/>
                  <a:gd name="connsiteY147" fmla="*/ 3650776 h 4046561"/>
                  <a:gd name="connsiteX148" fmla="*/ 3447019 w 3692679"/>
                  <a:gd name="connsiteY148" fmla="*/ 3589361 h 4046561"/>
                  <a:gd name="connsiteX149" fmla="*/ 3433371 w 3692679"/>
                  <a:gd name="connsiteY149" fmla="*/ 3541594 h 4046561"/>
                  <a:gd name="connsiteX150" fmla="*/ 3419724 w 3692679"/>
                  <a:gd name="connsiteY150" fmla="*/ 3411940 h 4046561"/>
                  <a:gd name="connsiteX151" fmla="*/ 3426547 w 3692679"/>
                  <a:gd name="connsiteY151" fmla="*/ 3309582 h 4046561"/>
                  <a:gd name="connsiteX152" fmla="*/ 3433371 w 3692679"/>
                  <a:gd name="connsiteY152" fmla="*/ 3282286 h 4046561"/>
                  <a:gd name="connsiteX153" fmla="*/ 3447019 w 3692679"/>
                  <a:gd name="connsiteY153" fmla="*/ 3241343 h 4046561"/>
                  <a:gd name="connsiteX154" fmla="*/ 3453843 w 3692679"/>
                  <a:gd name="connsiteY154" fmla="*/ 3220871 h 4046561"/>
                  <a:gd name="connsiteX155" fmla="*/ 3467491 w 3692679"/>
                  <a:gd name="connsiteY155" fmla="*/ 3200400 h 4046561"/>
                  <a:gd name="connsiteX156" fmla="*/ 3481138 w 3692679"/>
                  <a:gd name="connsiteY156" fmla="*/ 3159457 h 4046561"/>
                  <a:gd name="connsiteX157" fmla="*/ 3494786 w 3692679"/>
                  <a:gd name="connsiteY157" fmla="*/ 3138985 h 4046561"/>
                  <a:gd name="connsiteX158" fmla="*/ 3508434 w 3692679"/>
                  <a:gd name="connsiteY158" fmla="*/ 3098042 h 4046561"/>
                  <a:gd name="connsiteX159" fmla="*/ 3522082 w 3692679"/>
                  <a:gd name="connsiteY159" fmla="*/ 3057098 h 4046561"/>
                  <a:gd name="connsiteX160" fmla="*/ 3528906 w 3692679"/>
                  <a:gd name="connsiteY160" fmla="*/ 3036627 h 4046561"/>
                  <a:gd name="connsiteX161" fmla="*/ 3535730 w 3692679"/>
                  <a:gd name="connsiteY161" fmla="*/ 3009331 h 4046561"/>
                  <a:gd name="connsiteX162" fmla="*/ 3549377 w 3692679"/>
                  <a:gd name="connsiteY162" fmla="*/ 2968388 h 4046561"/>
                  <a:gd name="connsiteX163" fmla="*/ 3576673 w 3692679"/>
                  <a:gd name="connsiteY163" fmla="*/ 2886501 h 4046561"/>
                  <a:gd name="connsiteX164" fmla="*/ 3590321 w 3692679"/>
                  <a:gd name="connsiteY164" fmla="*/ 2838734 h 4046561"/>
                  <a:gd name="connsiteX165" fmla="*/ 3603968 w 3692679"/>
                  <a:gd name="connsiteY165" fmla="*/ 2797791 h 4046561"/>
                  <a:gd name="connsiteX166" fmla="*/ 3610792 w 3692679"/>
                  <a:gd name="connsiteY166" fmla="*/ 2770495 h 4046561"/>
                  <a:gd name="connsiteX167" fmla="*/ 3624440 w 3692679"/>
                  <a:gd name="connsiteY167" fmla="*/ 2729552 h 4046561"/>
                  <a:gd name="connsiteX168" fmla="*/ 3631264 w 3692679"/>
                  <a:gd name="connsiteY168" fmla="*/ 2681785 h 4046561"/>
                  <a:gd name="connsiteX169" fmla="*/ 3638088 w 3692679"/>
                  <a:gd name="connsiteY169" fmla="*/ 2654489 h 4046561"/>
                  <a:gd name="connsiteX170" fmla="*/ 3644912 w 3692679"/>
                  <a:gd name="connsiteY170" fmla="*/ 2593074 h 4046561"/>
                  <a:gd name="connsiteX171" fmla="*/ 3658559 w 3692679"/>
                  <a:gd name="connsiteY171" fmla="*/ 2483892 h 4046561"/>
                  <a:gd name="connsiteX172" fmla="*/ 3665383 w 3692679"/>
                  <a:gd name="connsiteY172" fmla="*/ 2333767 h 4046561"/>
                  <a:gd name="connsiteX173" fmla="*/ 3672207 w 3692679"/>
                  <a:gd name="connsiteY173" fmla="*/ 2272352 h 4046561"/>
                  <a:gd name="connsiteX174" fmla="*/ 3692679 w 3692679"/>
                  <a:gd name="connsiteY174" fmla="*/ 1924334 h 4046561"/>
                  <a:gd name="connsiteX175" fmla="*/ 3685855 w 3692679"/>
                  <a:gd name="connsiteY175" fmla="*/ 1828800 h 4046561"/>
                  <a:gd name="connsiteX176" fmla="*/ 3665383 w 3692679"/>
                  <a:gd name="connsiteY176" fmla="*/ 1760561 h 4046561"/>
                  <a:gd name="connsiteX177" fmla="*/ 3658559 w 3692679"/>
                  <a:gd name="connsiteY177" fmla="*/ 1726442 h 4046561"/>
                  <a:gd name="connsiteX178" fmla="*/ 3651735 w 3692679"/>
                  <a:gd name="connsiteY178" fmla="*/ 1705970 h 4046561"/>
                  <a:gd name="connsiteX179" fmla="*/ 3644912 w 3692679"/>
                  <a:gd name="connsiteY179" fmla="*/ 1726442 h 4046561"/>
                  <a:gd name="connsiteX180" fmla="*/ 3631264 w 3692679"/>
                  <a:gd name="connsiteY180" fmla="*/ 1746913 h 4046561"/>
                  <a:gd name="connsiteX181" fmla="*/ 3597144 w 3692679"/>
                  <a:gd name="connsiteY181" fmla="*/ 1801504 h 4046561"/>
                  <a:gd name="connsiteX182" fmla="*/ 3590321 w 3692679"/>
                  <a:gd name="connsiteY182" fmla="*/ 1821976 h 4046561"/>
                  <a:gd name="connsiteX183" fmla="*/ 3549377 w 3692679"/>
                  <a:gd name="connsiteY183" fmla="*/ 1842448 h 4046561"/>
                  <a:gd name="connsiteX184" fmla="*/ 3501610 w 3692679"/>
                  <a:gd name="connsiteY184" fmla="*/ 1862919 h 4046561"/>
                  <a:gd name="connsiteX185" fmla="*/ 3378780 w 3692679"/>
                  <a:gd name="connsiteY185" fmla="*/ 1835624 h 4046561"/>
                  <a:gd name="connsiteX186" fmla="*/ 3303856 w 3692679"/>
                  <a:gd name="connsiteY186" fmla="*/ 1822129 h 4046561"/>
                  <a:gd name="connsiteX187" fmla="*/ 3310679 w 3692679"/>
                  <a:gd name="connsiteY187" fmla="*/ 1603747 h 4046561"/>
                  <a:gd name="connsiteX188" fmla="*/ 3324329 w 3692679"/>
                  <a:gd name="connsiteY188" fmla="*/ 1562800 h 4046561"/>
                  <a:gd name="connsiteX189" fmla="*/ 3331013 w 3692679"/>
                  <a:gd name="connsiteY189" fmla="*/ 1460310 h 4046561"/>
                  <a:gd name="connsiteX190" fmla="*/ 3303718 w 3692679"/>
                  <a:gd name="connsiteY190" fmla="*/ 1398895 h 4046561"/>
                  <a:gd name="connsiteX191" fmla="*/ 3296894 w 3692679"/>
                  <a:gd name="connsiteY191" fmla="*/ 1378424 h 4046561"/>
                  <a:gd name="connsiteX192" fmla="*/ 3290070 w 3692679"/>
                  <a:gd name="connsiteY192" fmla="*/ 1357952 h 4046561"/>
                  <a:gd name="connsiteX193" fmla="*/ 3071706 w 3692679"/>
                  <a:gd name="connsiteY193" fmla="*/ 1330657 h 4046561"/>
                  <a:gd name="connsiteX194" fmla="*/ 2846518 w 3692679"/>
                  <a:gd name="connsiteY194" fmla="*/ 1337480 h 4046561"/>
                  <a:gd name="connsiteX195" fmla="*/ 2826046 w 3692679"/>
                  <a:gd name="connsiteY195" fmla="*/ 1351128 h 4046561"/>
                  <a:gd name="connsiteX196" fmla="*/ 2812398 w 3692679"/>
                  <a:gd name="connsiteY196" fmla="*/ 1392071 h 4046561"/>
                  <a:gd name="connsiteX197" fmla="*/ 2805574 w 3692679"/>
                  <a:gd name="connsiteY197" fmla="*/ 1419367 h 4046561"/>
                  <a:gd name="connsiteX198" fmla="*/ 2791927 w 3692679"/>
                  <a:gd name="connsiteY198" fmla="*/ 1473958 h 4046561"/>
                  <a:gd name="connsiteX199" fmla="*/ 2785103 w 3692679"/>
                  <a:gd name="connsiteY199" fmla="*/ 1521725 h 4046561"/>
                  <a:gd name="connsiteX200" fmla="*/ 2791927 w 3692679"/>
                  <a:gd name="connsiteY200" fmla="*/ 1705970 h 4046561"/>
                  <a:gd name="connsiteX201" fmla="*/ 2805574 w 3692679"/>
                  <a:gd name="connsiteY201" fmla="*/ 1808328 h 4046561"/>
                  <a:gd name="connsiteX202" fmla="*/ 2798750 w 3692679"/>
                  <a:gd name="connsiteY202" fmla="*/ 1835624 h 4046561"/>
                  <a:gd name="connsiteX203" fmla="*/ 2737335 w 3692679"/>
                  <a:gd name="connsiteY203" fmla="*/ 1828800 h 4046561"/>
                  <a:gd name="connsiteX204" fmla="*/ 2614506 w 3692679"/>
                  <a:gd name="connsiteY204" fmla="*/ 1821976 h 4046561"/>
                  <a:gd name="connsiteX205" fmla="*/ 2348374 w 3692679"/>
                  <a:gd name="connsiteY205" fmla="*/ 1808328 h 4046561"/>
                  <a:gd name="connsiteX206" fmla="*/ 2225638 w 3692679"/>
                  <a:gd name="connsiteY206" fmla="*/ 1815305 h 4046561"/>
                  <a:gd name="connsiteX207" fmla="*/ 2150573 w 3692679"/>
                  <a:gd name="connsiteY207" fmla="*/ 1815305 h 4046561"/>
                  <a:gd name="connsiteX208" fmla="*/ 1979968 w 3692679"/>
                  <a:gd name="connsiteY208" fmla="*/ 1808480 h 4046561"/>
                  <a:gd name="connsiteX209" fmla="*/ 1918470 w 3692679"/>
                  <a:gd name="connsiteY209" fmla="*/ 1753737 h 4046561"/>
                  <a:gd name="connsiteX210" fmla="*/ 1877527 w 3692679"/>
                  <a:gd name="connsiteY210" fmla="*/ 1692322 h 4046561"/>
                  <a:gd name="connsiteX211" fmla="*/ 1863879 w 3692679"/>
                  <a:gd name="connsiteY211" fmla="*/ 1671851 h 4046561"/>
                  <a:gd name="connsiteX212" fmla="*/ 1822935 w 3692679"/>
                  <a:gd name="connsiteY212" fmla="*/ 1630907 h 4046561"/>
                  <a:gd name="connsiteX213" fmla="*/ 1775168 w 3692679"/>
                  <a:gd name="connsiteY213" fmla="*/ 1576316 h 4046561"/>
                  <a:gd name="connsiteX214" fmla="*/ 1720577 w 3692679"/>
                  <a:gd name="connsiteY214" fmla="*/ 1514901 h 4046561"/>
                  <a:gd name="connsiteX215" fmla="*/ 1679634 w 3692679"/>
                  <a:gd name="connsiteY215" fmla="*/ 1487606 h 4046561"/>
                  <a:gd name="connsiteX216" fmla="*/ 1618219 w 3692679"/>
                  <a:gd name="connsiteY216" fmla="*/ 1439839 h 4046561"/>
                  <a:gd name="connsiteX217" fmla="*/ 1577276 w 3692679"/>
                  <a:gd name="connsiteY217" fmla="*/ 1398895 h 4046561"/>
                  <a:gd name="connsiteX218" fmla="*/ 1536333 w 3692679"/>
                  <a:gd name="connsiteY218" fmla="*/ 1371600 h 4046561"/>
                  <a:gd name="connsiteX219" fmla="*/ 1488565 w 3692679"/>
                  <a:gd name="connsiteY219" fmla="*/ 1310185 h 4046561"/>
                  <a:gd name="connsiteX220" fmla="*/ 1468094 w 3692679"/>
                  <a:gd name="connsiteY220" fmla="*/ 1289713 h 4046561"/>
                  <a:gd name="connsiteX221" fmla="*/ 1447622 w 3692679"/>
                  <a:gd name="connsiteY221" fmla="*/ 1282889 h 4046561"/>
                  <a:gd name="connsiteX222" fmla="*/ 1420327 w 3692679"/>
                  <a:gd name="connsiteY222" fmla="*/ 1248770 h 4046561"/>
                  <a:gd name="connsiteX223" fmla="*/ 1393031 w 3692679"/>
                  <a:gd name="connsiteY223" fmla="*/ 1214651 h 4046561"/>
                  <a:gd name="connsiteX224" fmla="*/ 1379383 w 3692679"/>
                  <a:gd name="connsiteY224" fmla="*/ 1194179 h 4046561"/>
                  <a:gd name="connsiteX225" fmla="*/ 1338440 w 3692679"/>
                  <a:gd name="connsiteY225" fmla="*/ 1153236 h 4046561"/>
                  <a:gd name="connsiteX226" fmla="*/ 1304321 w 3692679"/>
                  <a:gd name="connsiteY226" fmla="*/ 1125940 h 4046561"/>
                  <a:gd name="connsiteX227" fmla="*/ 1290673 w 3692679"/>
                  <a:gd name="connsiteY227" fmla="*/ 1098645 h 4046561"/>
                  <a:gd name="connsiteX228" fmla="*/ 1270201 w 3692679"/>
                  <a:gd name="connsiteY228" fmla="*/ 1084997 h 4046561"/>
                  <a:gd name="connsiteX229" fmla="*/ 1242906 w 3692679"/>
                  <a:gd name="connsiteY229" fmla="*/ 1064525 h 4046561"/>
                  <a:gd name="connsiteX230" fmla="*/ 1297551 w 3692679"/>
                  <a:gd name="connsiteY230" fmla="*/ 873530 h 4046561"/>
                  <a:gd name="connsiteX231" fmla="*/ 1345320 w 3692679"/>
                  <a:gd name="connsiteY231" fmla="*/ 743866 h 4046561"/>
                  <a:gd name="connsiteX232" fmla="*/ 1331672 w 3692679"/>
                  <a:gd name="connsiteY232" fmla="*/ 696095 h 4046561"/>
                  <a:gd name="connsiteX233" fmla="*/ 1249782 w 3692679"/>
                  <a:gd name="connsiteY233" fmla="*/ 696095 h 4046561"/>
                  <a:gd name="connsiteX234" fmla="*/ 1113344 w 3692679"/>
                  <a:gd name="connsiteY234" fmla="*/ 621082 h 4046561"/>
                  <a:gd name="connsiteX235" fmla="*/ 949519 w 3692679"/>
                  <a:gd name="connsiteY235" fmla="*/ 545956 h 4046561"/>
                  <a:gd name="connsiteX236" fmla="*/ 846197 w 3692679"/>
                  <a:gd name="connsiteY236" fmla="*/ 484536 h 4046561"/>
                  <a:gd name="connsiteX237" fmla="*/ 772090 w 3692679"/>
                  <a:gd name="connsiteY237" fmla="*/ 450415 h 4046561"/>
                  <a:gd name="connsiteX238" fmla="*/ 717496 w 3692679"/>
                  <a:gd name="connsiteY238" fmla="*/ 429940 h 4046561"/>
                  <a:gd name="connsiteX239" fmla="*/ 662904 w 3692679"/>
                  <a:gd name="connsiteY239" fmla="*/ 388994 h 4046561"/>
                  <a:gd name="connsiteX240" fmla="*/ 642430 w 3692679"/>
                  <a:gd name="connsiteY240" fmla="*/ 375345 h 4046561"/>
                  <a:gd name="connsiteX241" fmla="*/ 574189 w 3692679"/>
                  <a:gd name="connsiteY241" fmla="*/ 368521 h 4046561"/>
                  <a:gd name="connsiteX242" fmla="*/ 560564 w 3692679"/>
                  <a:gd name="connsiteY242" fmla="*/ 354900 h 4046561"/>
                  <a:gd name="connsiteX243" fmla="*/ 669728 w 3692679"/>
                  <a:gd name="connsiteY243" fmla="*/ 163787 h 4046561"/>
                  <a:gd name="connsiteX244" fmla="*/ 642457 w 3692679"/>
                  <a:gd name="connsiteY244" fmla="*/ 109204 h 4046561"/>
                  <a:gd name="connsiteX245" fmla="*/ 581060 w 3692679"/>
                  <a:gd name="connsiteY245" fmla="*/ 68261 h 4046561"/>
                  <a:gd name="connsiteX246" fmla="*/ 512772 w 3692679"/>
                  <a:gd name="connsiteY246" fmla="*/ 34122 h 4046561"/>
                  <a:gd name="connsiteX247" fmla="*/ 451335 w 3692679"/>
                  <a:gd name="connsiteY247" fmla="*/ 27295 h 4046561"/>
                  <a:gd name="connsiteX248" fmla="*/ 444512 w 3692679"/>
                  <a:gd name="connsiteY248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23640 w 3692679"/>
                  <a:gd name="connsiteY91" fmla="*/ 2839210 h 4046561"/>
                  <a:gd name="connsiteX92" fmla="*/ 2546479 w 3692679"/>
                  <a:gd name="connsiteY92" fmla="*/ 2900635 h 4046561"/>
                  <a:gd name="connsiteX93" fmla="*/ 2628263 w 3692679"/>
                  <a:gd name="connsiteY93" fmla="*/ 2941341 h 4046561"/>
                  <a:gd name="connsiteX94" fmla="*/ 2689680 w 3692679"/>
                  <a:gd name="connsiteY94" fmla="*/ 2982287 h 4046561"/>
                  <a:gd name="connsiteX95" fmla="*/ 2696392 w 3692679"/>
                  <a:gd name="connsiteY95" fmla="*/ 2995683 h 4046561"/>
                  <a:gd name="connsiteX96" fmla="*/ 2703216 w 3692679"/>
                  <a:gd name="connsiteY96" fmla="*/ 3016155 h 4046561"/>
                  <a:gd name="connsiteX97" fmla="*/ 2723688 w 3692679"/>
                  <a:gd name="connsiteY97" fmla="*/ 3057098 h 4046561"/>
                  <a:gd name="connsiteX98" fmla="*/ 2716864 w 3692679"/>
                  <a:gd name="connsiteY98" fmla="*/ 3118513 h 4046561"/>
                  <a:gd name="connsiteX99" fmla="*/ 2655560 w 3692679"/>
                  <a:gd name="connsiteY99" fmla="*/ 3193845 h 4046561"/>
                  <a:gd name="connsiteX100" fmla="*/ 2621439 w 3692679"/>
                  <a:gd name="connsiteY100" fmla="*/ 3248441 h 4046561"/>
                  <a:gd name="connsiteX101" fmla="*/ 2594034 w 3692679"/>
                  <a:gd name="connsiteY101" fmla="*/ 3323230 h 4046561"/>
                  <a:gd name="connsiteX102" fmla="*/ 2634977 w 3692679"/>
                  <a:gd name="connsiteY102" fmla="*/ 3357349 h 4046561"/>
                  <a:gd name="connsiteX103" fmla="*/ 2655449 w 3692679"/>
                  <a:gd name="connsiteY103" fmla="*/ 3364173 h 4046561"/>
                  <a:gd name="connsiteX104" fmla="*/ 2675921 w 3692679"/>
                  <a:gd name="connsiteY104" fmla="*/ 3377821 h 4046561"/>
                  <a:gd name="connsiteX105" fmla="*/ 2696392 w 3692679"/>
                  <a:gd name="connsiteY105" fmla="*/ 3384645 h 4046561"/>
                  <a:gd name="connsiteX106" fmla="*/ 2757807 w 3692679"/>
                  <a:gd name="connsiteY106" fmla="*/ 3418764 h 4046561"/>
                  <a:gd name="connsiteX107" fmla="*/ 2778279 w 3692679"/>
                  <a:gd name="connsiteY107" fmla="*/ 3432412 h 4046561"/>
                  <a:gd name="connsiteX108" fmla="*/ 2826164 w 3692679"/>
                  <a:gd name="connsiteY108" fmla="*/ 3473648 h 4046561"/>
                  <a:gd name="connsiteX109" fmla="*/ 2880757 w 3692679"/>
                  <a:gd name="connsiteY109" fmla="*/ 3507771 h 4046561"/>
                  <a:gd name="connsiteX110" fmla="*/ 2921580 w 3692679"/>
                  <a:gd name="connsiteY110" fmla="*/ 3500651 h 4046561"/>
                  <a:gd name="connsiteX111" fmla="*/ 2989944 w 3692679"/>
                  <a:gd name="connsiteY111" fmla="*/ 3439525 h 4046561"/>
                  <a:gd name="connsiteX112" fmla="*/ 3092177 w 3692679"/>
                  <a:gd name="connsiteY112" fmla="*/ 3370997 h 4046561"/>
                  <a:gd name="connsiteX113" fmla="*/ 3105825 w 3692679"/>
                  <a:gd name="connsiteY113" fmla="*/ 3350525 h 4046561"/>
                  <a:gd name="connsiteX114" fmla="*/ 3119473 w 3692679"/>
                  <a:gd name="connsiteY114" fmla="*/ 3370997 h 4046561"/>
                  <a:gd name="connsiteX115" fmla="*/ 3126297 w 3692679"/>
                  <a:gd name="connsiteY115" fmla="*/ 3391468 h 4046561"/>
                  <a:gd name="connsiteX116" fmla="*/ 3167240 w 3692679"/>
                  <a:gd name="connsiteY116" fmla="*/ 3418764 h 4046561"/>
                  <a:gd name="connsiteX117" fmla="*/ 3187712 w 3692679"/>
                  <a:gd name="connsiteY117" fmla="*/ 3432412 h 4046561"/>
                  <a:gd name="connsiteX118" fmla="*/ 3228655 w 3692679"/>
                  <a:gd name="connsiteY118" fmla="*/ 3405116 h 4046561"/>
                  <a:gd name="connsiteX119" fmla="*/ 3242303 w 3692679"/>
                  <a:gd name="connsiteY119" fmla="*/ 3425588 h 4046561"/>
                  <a:gd name="connsiteX120" fmla="*/ 3283246 w 3692679"/>
                  <a:gd name="connsiteY120" fmla="*/ 3459707 h 4046561"/>
                  <a:gd name="connsiteX121" fmla="*/ 3310541 w 3692679"/>
                  <a:gd name="connsiteY121" fmla="*/ 3500651 h 4046561"/>
                  <a:gd name="connsiteX122" fmla="*/ 3296894 w 3692679"/>
                  <a:gd name="connsiteY122" fmla="*/ 3521122 h 4046561"/>
                  <a:gd name="connsiteX123" fmla="*/ 3283246 w 3692679"/>
                  <a:gd name="connsiteY123" fmla="*/ 3562066 h 4046561"/>
                  <a:gd name="connsiteX124" fmla="*/ 3269598 w 3692679"/>
                  <a:gd name="connsiteY124" fmla="*/ 3582537 h 4046561"/>
                  <a:gd name="connsiteX125" fmla="*/ 3262774 w 3692679"/>
                  <a:gd name="connsiteY125" fmla="*/ 3603009 h 4046561"/>
                  <a:gd name="connsiteX126" fmla="*/ 3290070 w 3692679"/>
                  <a:gd name="connsiteY126" fmla="*/ 3650776 h 4046561"/>
                  <a:gd name="connsiteX127" fmla="*/ 3310541 w 3692679"/>
                  <a:gd name="connsiteY127" fmla="*/ 3664424 h 4046561"/>
                  <a:gd name="connsiteX128" fmla="*/ 3351485 w 3692679"/>
                  <a:gd name="connsiteY128" fmla="*/ 3691719 h 4046561"/>
                  <a:gd name="connsiteX129" fmla="*/ 3371956 w 3692679"/>
                  <a:gd name="connsiteY129" fmla="*/ 3705367 h 4046561"/>
                  <a:gd name="connsiteX130" fmla="*/ 3378780 w 3692679"/>
                  <a:gd name="connsiteY130" fmla="*/ 3725839 h 4046561"/>
                  <a:gd name="connsiteX131" fmla="*/ 3392428 w 3692679"/>
                  <a:gd name="connsiteY131" fmla="*/ 3746310 h 4046561"/>
                  <a:gd name="connsiteX132" fmla="*/ 3412900 w 3692679"/>
                  <a:gd name="connsiteY132" fmla="*/ 3814549 h 4046561"/>
                  <a:gd name="connsiteX133" fmla="*/ 3426547 w 3692679"/>
                  <a:gd name="connsiteY133" fmla="*/ 3903260 h 4046561"/>
                  <a:gd name="connsiteX134" fmla="*/ 3460667 w 3692679"/>
                  <a:gd name="connsiteY134" fmla="*/ 3937379 h 4046561"/>
                  <a:gd name="connsiteX135" fmla="*/ 3501610 w 3692679"/>
                  <a:gd name="connsiteY135" fmla="*/ 3978322 h 4046561"/>
                  <a:gd name="connsiteX136" fmla="*/ 3542553 w 3692679"/>
                  <a:gd name="connsiteY136" fmla="*/ 4012442 h 4046561"/>
                  <a:gd name="connsiteX137" fmla="*/ 3583497 w 3692679"/>
                  <a:gd name="connsiteY137" fmla="*/ 4046561 h 4046561"/>
                  <a:gd name="connsiteX138" fmla="*/ 3603968 w 3692679"/>
                  <a:gd name="connsiteY138" fmla="*/ 4005618 h 4046561"/>
                  <a:gd name="connsiteX139" fmla="*/ 3590321 w 3692679"/>
                  <a:gd name="connsiteY139" fmla="*/ 3957851 h 4046561"/>
                  <a:gd name="connsiteX140" fmla="*/ 3576673 w 3692679"/>
                  <a:gd name="connsiteY140" fmla="*/ 3910083 h 4046561"/>
                  <a:gd name="connsiteX141" fmla="*/ 3563025 w 3692679"/>
                  <a:gd name="connsiteY141" fmla="*/ 3889612 h 4046561"/>
                  <a:gd name="connsiteX142" fmla="*/ 3535730 w 3692679"/>
                  <a:gd name="connsiteY142" fmla="*/ 3828197 h 4046561"/>
                  <a:gd name="connsiteX143" fmla="*/ 3515258 w 3692679"/>
                  <a:gd name="connsiteY143" fmla="*/ 3780430 h 4046561"/>
                  <a:gd name="connsiteX144" fmla="*/ 3501610 w 3692679"/>
                  <a:gd name="connsiteY144" fmla="*/ 3759958 h 4046561"/>
                  <a:gd name="connsiteX145" fmla="*/ 3487962 w 3692679"/>
                  <a:gd name="connsiteY145" fmla="*/ 3719015 h 4046561"/>
                  <a:gd name="connsiteX146" fmla="*/ 3474315 w 3692679"/>
                  <a:gd name="connsiteY146" fmla="*/ 3678071 h 4046561"/>
                  <a:gd name="connsiteX147" fmla="*/ 3467491 w 3692679"/>
                  <a:gd name="connsiteY147" fmla="*/ 3650776 h 4046561"/>
                  <a:gd name="connsiteX148" fmla="*/ 3447019 w 3692679"/>
                  <a:gd name="connsiteY148" fmla="*/ 3589361 h 4046561"/>
                  <a:gd name="connsiteX149" fmla="*/ 3433371 w 3692679"/>
                  <a:gd name="connsiteY149" fmla="*/ 3541594 h 4046561"/>
                  <a:gd name="connsiteX150" fmla="*/ 3419724 w 3692679"/>
                  <a:gd name="connsiteY150" fmla="*/ 3411940 h 4046561"/>
                  <a:gd name="connsiteX151" fmla="*/ 3426547 w 3692679"/>
                  <a:gd name="connsiteY151" fmla="*/ 3309582 h 4046561"/>
                  <a:gd name="connsiteX152" fmla="*/ 3433371 w 3692679"/>
                  <a:gd name="connsiteY152" fmla="*/ 3282286 h 4046561"/>
                  <a:gd name="connsiteX153" fmla="*/ 3447019 w 3692679"/>
                  <a:gd name="connsiteY153" fmla="*/ 3241343 h 4046561"/>
                  <a:gd name="connsiteX154" fmla="*/ 3453843 w 3692679"/>
                  <a:gd name="connsiteY154" fmla="*/ 3220871 h 4046561"/>
                  <a:gd name="connsiteX155" fmla="*/ 3467491 w 3692679"/>
                  <a:gd name="connsiteY155" fmla="*/ 3200400 h 4046561"/>
                  <a:gd name="connsiteX156" fmla="*/ 3481138 w 3692679"/>
                  <a:gd name="connsiteY156" fmla="*/ 3159457 h 4046561"/>
                  <a:gd name="connsiteX157" fmla="*/ 3494786 w 3692679"/>
                  <a:gd name="connsiteY157" fmla="*/ 3138985 h 4046561"/>
                  <a:gd name="connsiteX158" fmla="*/ 3508434 w 3692679"/>
                  <a:gd name="connsiteY158" fmla="*/ 3098042 h 4046561"/>
                  <a:gd name="connsiteX159" fmla="*/ 3522082 w 3692679"/>
                  <a:gd name="connsiteY159" fmla="*/ 3057098 h 4046561"/>
                  <a:gd name="connsiteX160" fmla="*/ 3528906 w 3692679"/>
                  <a:gd name="connsiteY160" fmla="*/ 3036627 h 4046561"/>
                  <a:gd name="connsiteX161" fmla="*/ 3535730 w 3692679"/>
                  <a:gd name="connsiteY161" fmla="*/ 3009331 h 4046561"/>
                  <a:gd name="connsiteX162" fmla="*/ 3549377 w 3692679"/>
                  <a:gd name="connsiteY162" fmla="*/ 2968388 h 4046561"/>
                  <a:gd name="connsiteX163" fmla="*/ 3576673 w 3692679"/>
                  <a:gd name="connsiteY163" fmla="*/ 2886501 h 4046561"/>
                  <a:gd name="connsiteX164" fmla="*/ 3590321 w 3692679"/>
                  <a:gd name="connsiteY164" fmla="*/ 2838734 h 4046561"/>
                  <a:gd name="connsiteX165" fmla="*/ 3603968 w 3692679"/>
                  <a:gd name="connsiteY165" fmla="*/ 2797791 h 4046561"/>
                  <a:gd name="connsiteX166" fmla="*/ 3610792 w 3692679"/>
                  <a:gd name="connsiteY166" fmla="*/ 2770495 h 4046561"/>
                  <a:gd name="connsiteX167" fmla="*/ 3624440 w 3692679"/>
                  <a:gd name="connsiteY167" fmla="*/ 2729552 h 4046561"/>
                  <a:gd name="connsiteX168" fmla="*/ 3631264 w 3692679"/>
                  <a:gd name="connsiteY168" fmla="*/ 2681785 h 4046561"/>
                  <a:gd name="connsiteX169" fmla="*/ 3638088 w 3692679"/>
                  <a:gd name="connsiteY169" fmla="*/ 2654489 h 4046561"/>
                  <a:gd name="connsiteX170" fmla="*/ 3644912 w 3692679"/>
                  <a:gd name="connsiteY170" fmla="*/ 2593074 h 4046561"/>
                  <a:gd name="connsiteX171" fmla="*/ 3658559 w 3692679"/>
                  <a:gd name="connsiteY171" fmla="*/ 2483892 h 4046561"/>
                  <a:gd name="connsiteX172" fmla="*/ 3665383 w 3692679"/>
                  <a:gd name="connsiteY172" fmla="*/ 2333767 h 4046561"/>
                  <a:gd name="connsiteX173" fmla="*/ 3672207 w 3692679"/>
                  <a:gd name="connsiteY173" fmla="*/ 2272352 h 4046561"/>
                  <a:gd name="connsiteX174" fmla="*/ 3692679 w 3692679"/>
                  <a:gd name="connsiteY174" fmla="*/ 1924334 h 4046561"/>
                  <a:gd name="connsiteX175" fmla="*/ 3685855 w 3692679"/>
                  <a:gd name="connsiteY175" fmla="*/ 1828800 h 4046561"/>
                  <a:gd name="connsiteX176" fmla="*/ 3665383 w 3692679"/>
                  <a:gd name="connsiteY176" fmla="*/ 1760561 h 4046561"/>
                  <a:gd name="connsiteX177" fmla="*/ 3658559 w 3692679"/>
                  <a:gd name="connsiteY177" fmla="*/ 1726442 h 4046561"/>
                  <a:gd name="connsiteX178" fmla="*/ 3651735 w 3692679"/>
                  <a:gd name="connsiteY178" fmla="*/ 1705970 h 4046561"/>
                  <a:gd name="connsiteX179" fmla="*/ 3644912 w 3692679"/>
                  <a:gd name="connsiteY179" fmla="*/ 1726442 h 4046561"/>
                  <a:gd name="connsiteX180" fmla="*/ 3631264 w 3692679"/>
                  <a:gd name="connsiteY180" fmla="*/ 1746913 h 4046561"/>
                  <a:gd name="connsiteX181" fmla="*/ 3597144 w 3692679"/>
                  <a:gd name="connsiteY181" fmla="*/ 1801504 h 4046561"/>
                  <a:gd name="connsiteX182" fmla="*/ 3590321 w 3692679"/>
                  <a:gd name="connsiteY182" fmla="*/ 1821976 h 4046561"/>
                  <a:gd name="connsiteX183" fmla="*/ 3549377 w 3692679"/>
                  <a:gd name="connsiteY183" fmla="*/ 1842448 h 4046561"/>
                  <a:gd name="connsiteX184" fmla="*/ 3501610 w 3692679"/>
                  <a:gd name="connsiteY184" fmla="*/ 1862919 h 4046561"/>
                  <a:gd name="connsiteX185" fmla="*/ 3378780 w 3692679"/>
                  <a:gd name="connsiteY185" fmla="*/ 1835624 h 4046561"/>
                  <a:gd name="connsiteX186" fmla="*/ 3303856 w 3692679"/>
                  <a:gd name="connsiteY186" fmla="*/ 1822129 h 4046561"/>
                  <a:gd name="connsiteX187" fmla="*/ 3310679 w 3692679"/>
                  <a:gd name="connsiteY187" fmla="*/ 1603747 h 4046561"/>
                  <a:gd name="connsiteX188" fmla="*/ 3324329 w 3692679"/>
                  <a:gd name="connsiteY188" fmla="*/ 1562800 h 4046561"/>
                  <a:gd name="connsiteX189" fmla="*/ 3331013 w 3692679"/>
                  <a:gd name="connsiteY189" fmla="*/ 1460310 h 4046561"/>
                  <a:gd name="connsiteX190" fmla="*/ 3303718 w 3692679"/>
                  <a:gd name="connsiteY190" fmla="*/ 1398895 h 4046561"/>
                  <a:gd name="connsiteX191" fmla="*/ 3296894 w 3692679"/>
                  <a:gd name="connsiteY191" fmla="*/ 1378424 h 4046561"/>
                  <a:gd name="connsiteX192" fmla="*/ 3290070 w 3692679"/>
                  <a:gd name="connsiteY192" fmla="*/ 1357952 h 4046561"/>
                  <a:gd name="connsiteX193" fmla="*/ 3071706 w 3692679"/>
                  <a:gd name="connsiteY193" fmla="*/ 1330657 h 4046561"/>
                  <a:gd name="connsiteX194" fmla="*/ 2846518 w 3692679"/>
                  <a:gd name="connsiteY194" fmla="*/ 1337480 h 4046561"/>
                  <a:gd name="connsiteX195" fmla="*/ 2826046 w 3692679"/>
                  <a:gd name="connsiteY195" fmla="*/ 1351128 h 4046561"/>
                  <a:gd name="connsiteX196" fmla="*/ 2792043 w 3692679"/>
                  <a:gd name="connsiteY196" fmla="*/ 1385364 h 4046561"/>
                  <a:gd name="connsiteX197" fmla="*/ 2805574 w 3692679"/>
                  <a:gd name="connsiteY197" fmla="*/ 1419367 h 4046561"/>
                  <a:gd name="connsiteX198" fmla="*/ 2791927 w 3692679"/>
                  <a:gd name="connsiteY198" fmla="*/ 1473958 h 4046561"/>
                  <a:gd name="connsiteX199" fmla="*/ 2785103 w 3692679"/>
                  <a:gd name="connsiteY199" fmla="*/ 1521725 h 4046561"/>
                  <a:gd name="connsiteX200" fmla="*/ 2791927 w 3692679"/>
                  <a:gd name="connsiteY200" fmla="*/ 1705970 h 4046561"/>
                  <a:gd name="connsiteX201" fmla="*/ 2805574 w 3692679"/>
                  <a:gd name="connsiteY201" fmla="*/ 1808328 h 4046561"/>
                  <a:gd name="connsiteX202" fmla="*/ 2798750 w 3692679"/>
                  <a:gd name="connsiteY202" fmla="*/ 1835624 h 4046561"/>
                  <a:gd name="connsiteX203" fmla="*/ 2737335 w 3692679"/>
                  <a:gd name="connsiteY203" fmla="*/ 1828800 h 4046561"/>
                  <a:gd name="connsiteX204" fmla="*/ 2614506 w 3692679"/>
                  <a:gd name="connsiteY204" fmla="*/ 1821976 h 4046561"/>
                  <a:gd name="connsiteX205" fmla="*/ 2348374 w 3692679"/>
                  <a:gd name="connsiteY205" fmla="*/ 1808328 h 4046561"/>
                  <a:gd name="connsiteX206" fmla="*/ 2225638 w 3692679"/>
                  <a:gd name="connsiteY206" fmla="*/ 1815305 h 4046561"/>
                  <a:gd name="connsiteX207" fmla="*/ 2150573 w 3692679"/>
                  <a:gd name="connsiteY207" fmla="*/ 1815305 h 4046561"/>
                  <a:gd name="connsiteX208" fmla="*/ 1979968 w 3692679"/>
                  <a:gd name="connsiteY208" fmla="*/ 1808480 h 4046561"/>
                  <a:gd name="connsiteX209" fmla="*/ 1918470 w 3692679"/>
                  <a:gd name="connsiteY209" fmla="*/ 1753737 h 4046561"/>
                  <a:gd name="connsiteX210" fmla="*/ 1877527 w 3692679"/>
                  <a:gd name="connsiteY210" fmla="*/ 1692322 h 4046561"/>
                  <a:gd name="connsiteX211" fmla="*/ 1863879 w 3692679"/>
                  <a:gd name="connsiteY211" fmla="*/ 1671851 h 4046561"/>
                  <a:gd name="connsiteX212" fmla="*/ 1822935 w 3692679"/>
                  <a:gd name="connsiteY212" fmla="*/ 1630907 h 4046561"/>
                  <a:gd name="connsiteX213" fmla="*/ 1775168 w 3692679"/>
                  <a:gd name="connsiteY213" fmla="*/ 1576316 h 4046561"/>
                  <a:gd name="connsiteX214" fmla="*/ 1720577 w 3692679"/>
                  <a:gd name="connsiteY214" fmla="*/ 1514901 h 4046561"/>
                  <a:gd name="connsiteX215" fmla="*/ 1679634 w 3692679"/>
                  <a:gd name="connsiteY215" fmla="*/ 1487606 h 4046561"/>
                  <a:gd name="connsiteX216" fmla="*/ 1618219 w 3692679"/>
                  <a:gd name="connsiteY216" fmla="*/ 1439839 h 4046561"/>
                  <a:gd name="connsiteX217" fmla="*/ 1577276 w 3692679"/>
                  <a:gd name="connsiteY217" fmla="*/ 1398895 h 4046561"/>
                  <a:gd name="connsiteX218" fmla="*/ 1536333 w 3692679"/>
                  <a:gd name="connsiteY218" fmla="*/ 1371600 h 4046561"/>
                  <a:gd name="connsiteX219" fmla="*/ 1488565 w 3692679"/>
                  <a:gd name="connsiteY219" fmla="*/ 1310185 h 4046561"/>
                  <a:gd name="connsiteX220" fmla="*/ 1468094 w 3692679"/>
                  <a:gd name="connsiteY220" fmla="*/ 1289713 h 4046561"/>
                  <a:gd name="connsiteX221" fmla="*/ 1447622 w 3692679"/>
                  <a:gd name="connsiteY221" fmla="*/ 1282889 h 4046561"/>
                  <a:gd name="connsiteX222" fmla="*/ 1420327 w 3692679"/>
                  <a:gd name="connsiteY222" fmla="*/ 1248770 h 4046561"/>
                  <a:gd name="connsiteX223" fmla="*/ 1393031 w 3692679"/>
                  <a:gd name="connsiteY223" fmla="*/ 1214651 h 4046561"/>
                  <a:gd name="connsiteX224" fmla="*/ 1379383 w 3692679"/>
                  <a:gd name="connsiteY224" fmla="*/ 1194179 h 4046561"/>
                  <a:gd name="connsiteX225" fmla="*/ 1338440 w 3692679"/>
                  <a:gd name="connsiteY225" fmla="*/ 1153236 h 4046561"/>
                  <a:gd name="connsiteX226" fmla="*/ 1304321 w 3692679"/>
                  <a:gd name="connsiteY226" fmla="*/ 1125940 h 4046561"/>
                  <a:gd name="connsiteX227" fmla="*/ 1290673 w 3692679"/>
                  <a:gd name="connsiteY227" fmla="*/ 1098645 h 4046561"/>
                  <a:gd name="connsiteX228" fmla="*/ 1270201 w 3692679"/>
                  <a:gd name="connsiteY228" fmla="*/ 1084997 h 4046561"/>
                  <a:gd name="connsiteX229" fmla="*/ 1242906 w 3692679"/>
                  <a:gd name="connsiteY229" fmla="*/ 1064525 h 4046561"/>
                  <a:gd name="connsiteX230" fmla="*/ 1297551 w 3692679"/>
                  <a:gd name="connsiteY230" fmla="*/ 873530 h 4046561"/>
                  <a:gd name="connsiteX231" fmla="*/ 1345320 w 3692679"/>
                  <a:gd name="connsiteY231" fmla="*/ 743866 h 4046561"/>
                  <a:gd name="connsiteX232" fmla="*/ 1331672 w 3692679"/>
                  <a:gd name="connsiteY232" fmla="*/ 696095 h 4046561"/>
                  <a:gd name="connsiteX233" fmla="*/ 1249782 w 3692679"/>
                  <a:gd name="connsiteY233" fmla="*/ 696095 h 4046561"/>
                  <a:gd name="connsiteX234" fmla="*/ 1113344 w 3692679"/>
                  <a:gd name="connsiteY234" fmla="*/ 621082 h 4046561"/>
                  <a:gd name="connsiteX235" fmla="*/ 949519 w 3692679"/>
                  <a:gd name="connsiteY235" fmla="*/ 545956 h 4046561"/>
                  <a:gd name="connsiteX236" fmla="*/ 846197 w 3692679"/>
                  <a:gd name="connsiteY236" fmla="*/ 484536 h 4046561"/>
                  <a:gd name="connsiteX237" fmla="*/ 772090 w 3692679"/>
                  <a:gd name="connsiteY237" fmla="*/ 450415 h 4046561"/>
                  <a:gd name="connsiteX238" fmla="*/ 717496 w 3692679"/>
                  <a:gd name="connsiteY238" fmla="*/ 429940 h 4046561"/>
                  <a:gd name="connsiteX239" fmla="*/ 662904 w 3692679"/>
                  <a:gd name="connsiteY239" fmla="*/ 388994 h 4046561"/>
                  <a:gd name="connsiteX240" fmla="*/ 642430 w 3692679"/>
                  <a:gd name="connsiteY240" fmla="*/ 375345 h 4046561"/>
                  <a:gd name="connsiteX241" fmla="*/ 574189 w 3692679"/>
                  <a:gd name="connsiteY241" fmla="*/ 368521 h 4046561"/>
                  <a:gd name="connsiteX242" fmla="*/ 560564 w 3692679"/>
                  <a:gd name="connsiteY242" fmla="*/ 354900 h 4046561"/>
                  <a:gd name="connsiteX243" fmla="*/ 669728 w 3692679"/>
                  <a:gd name="connsiteY243" fmla="*/ 163787 h 4046561"/>
                  <a:gd name="connsiteX244" fmla="*/ 642457 w 3692679"/>
                  <a:gd name="connsiteY244" fmla="*/ 109204 h 4046561"/>
                  <a:gd name="connsiteX245" fmla="*/ 581060 w 3692679"/>
                  <a:gd name="connsiteY245" fmla="*/ 68261 h 4046561"/>
                  <a:gd name="connsiteX246" fmla="*/ 512772 w 3692679"/>
                  <a:gd name="connsiteY246" fmla="*/ 34122 h 4046561"/>
                  <a:gd name="connsiteX247" fmla="*/ 451335 w 3692679"/>
                  <a:gd name="connsiteY247" fmla="*/ 27295 h 4046561"/>
                  <a:gd name="connsiteX248" fmla="*/ 444512 w 3692679"/>
                  <a:gd name="connsiteY248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23640 w 3692679"/>
                  <a:gd name="connsiteY91" fmla="*/ 2839210 h 4046561"/>
                  <a:gd name="connsiteX92" fmla="*/ 2546479 w 3692679"/>
                  <a:gd name="connsiteY92" fmla="*/ 2900635 h 4046561"/>
                  <a:gd name="connsiteX93" fmla="*/ 2628263 w 3692679"/>
                  <a:gd name="connsiteY93" fmla="*/ 2941341 h 4046561"/>
                  <a:gd name="connsiteX94" fmla="*/ 2689680 w 3692679"/>
                  <a:gd name="connsiteY94" fmla="*/ 2982287 h 4046561"/>
                  <a:gd name="connsiteX95" fmla="*/ 2696392 w 3692679"/>
                  <a:gd name="connsiteY95" fmla="*/ 2995683 h 4046561"/>
                  <a:gd name="connsiteX96" fmla="*/ 2703216 w 3692679"/>
                  <a:gd name="connsiteY96" fmla="*/ 3016155 h 4046561"/>
                  <a:gd name="connsiteX97" fmla="*/ 2723688 w 3692679"/>
                  <a:gd name="connsiteY97" fmla="*/ 3057098 h 4046561"/>
                  <a:gd name="connsiteX98" fmla="*/ 2716864 w 3692679"/>
                  <a:gd name="connsiteY98" fmla="*/ 3118513 h 4046561"/>
                  <a:gd name="connsiteX99" fmla="*/ 2655560 w 3692679"/>
                  <a:gd name="connsiteY99" fmla="*/ 3193845 h 4046561"/>
                  <a:gd name="connsiteX100" fmla="*/ 2621439 w 3692679"/>
                  <a:gd name="connsiteY100" fmla="*/ 3248441 h 4046561"/>
                  <a:gd name="connsiteX101" fmla="*/ 2594034 w 3692679"/>
                  <a:gd name="connsiteY101" fmla="*/ 3323230 h 4046561"/>
                  <a:gd name="connsiteX102" fmla="*/ 2634977 w 3692679"/>
                  <a:gd name="connsiteY102" fmla="*/ 3357349 h 4046561"/>
                  <a:gd name="connsiteX103" fmla="*/ 2655449 w 3692679"/>
                  <a:gd name="connsiteY103" fmla="*/ 3364173 h 4046561"/>
                  <a:gd name="connsiteX104" fmla="*/ 2675921 w 3692679"/>
                  <a:gd name="connsiteY104" fmla="*/ 3377821 h 4046561"/>
                  <a:gd name="connsiteX105" fmla="*/ 2696392 w 3692679"/>
                  <a:gd name="connsiteY105" fmla="*/ 3384645 h 4046561"/>
                  <a:gd name="connsiteX106" fmla="*/ 2757807 w 3692679"/>
                  <a:gd name="connsiteY106" fmla="*/ 3418764 h 4046561"/>
                  <a:gd name="connsiteX107" fmla="*/ 2778279 w 3692679"/>
                  <a:gd name="connsiteY107" fmla="*/ 3432412 h 4046561"/>
                  <a:gd name="connsiteX108" fmla="*/ 2826164 w 3692679"/>
                  <a:gd name="connsiteY108" fmla="*/ 3473648 h 4046561"/>
                  <a:gd name="connsiteX109" fmla="*/ 2880757 w 3692679"/>
                  <a:gd name="connsiteY109" fmla="*/ 3507771 h 4046561"/>
                  <a:gd name="connsiteX110" fmla="*/ 2921580 w 3692679"/>
                  <a:gd name="connsiteY110" fmla="*/ 3500651 h 4046561"/>
                  <a:gd name="connsiteX111" fmla="*/ 2989944 w 3692679"/>
                  <a:gd name="connsiteY111" fmla="*/ 3439525 h 4046561"/>
                  <a:gd name="connsiteX112" fmla="*/ 3092177 w 3692679"/>
                  <a:gd name="connsiteY112" fmla="*/ 3370997 h 4046561"/>
                  <a:gd name="connsiteX113" fmla="*/ 3105825 w 3692679"/>
                  <a:gd name="connsiteY113" fmla="*/ 3350525 h 4046561"/>
                  <a:gd name="connsiteX114" fmla="*/ 3119473 w 3692679"/>
                  <a:gd name="connsiteY114" fmla="*/ 3370997 h 4046561"/>
                  <a:gd name="connsiteX115" fmla="*/ 3126297 w 3692679"/>
                  <a:gd name="connsiteY115" fmla="*/ 3391468 h 4046561"/>
                  <a:gd name="connsiteX116" fmla="*/ 3167240 w 3692679"/>
                  <a:gd name="connsiteY116" fmla="*/ 3418764 h 4046561"/>
                  <a:gd name="connsiteX117" fmla="*/ 3187712 w 3692679"/>
                  <a:gd name="connsiteY117" fmla="*/ 3432412 h 4046561"/>
                  <a:gd name="connsiteX118" fmla="*/ 3228655 w 3692679"/>
                  <a:gd name="connsiteY118" fmla="*/ 3405116 h 4046561"/>
                  <a:gd name="connsiteX119" fmla="*/ 3242303 w 3692679"/>
                  <a:gd name="connsiteY119" fmla="*/ 3425588 h 4046561"/>
                  <a:gd name="connsiteX120" fmla="*/ 3283246 w 3692679"/>
                  <a:gd name="connsiteY120" fmla="*/ 3459707 h 4046561"/>
                  <a:gd name="connsiteX121" fmla="*/ 3310541 w 3692679"/>
                  <a:gd name="connsiteY121" fmla="*/ 3500651 h 4046561"/>
                  <a:gd name="connsiteX122" fmla="*/ 3296894 w 3692679"/>
                  <a:gd name="connsiteY122" fmla="*/ 3521122 h 4046561"/>
                  <a:gd name="connsiteX123" fmla="*/ 3283246 w 3692679"/>
                  <a:gd name="connsiteY123" fmla="*/ 3562066 h 4046561"/>
                  <a:gd name="connsiteX124" fmla="*/ 3269598 w 3692679"/>
                  <a:gd name="connsiteY124" fmla="*/ 3582537 h 4046561"/>
                  <a:gd name="connsiteX125" fmla="*/ 3262774 w 3692679"/>
                  <a:gd name="connsiteY125" fmla="*/ 3603009 h 4046561"/>
                  <a:gd name="connsiteX126" fmla="*/ 3290070 w 3692679"/>
                  <a:gd name="connsiteY126" fmla="*/ 3650776 h 4046561"/>
                  <a:gd name="connsiteX127" fmla="*/ 3310541 w 3692679"/>
                  <a:gd name="connsiteY127" fmla="*/ 3664424 h 4046561"/>
                  <a:gd name="connsiteX128" fmla="*/ 3351485 w 3692679"/>
                  <a:gd name="connsiteY128" fmla="*/ 3691719 h 4046561"/>
                  <a:gd name="connsiteX129" fmla="*/ 3371956 w 3692679"/>
                  <a:gd name="connsiteY129" fmla="*/ 3705367 h 4046561"/>
                  <a:gd name="connsiteX130" fmla="*/ 3378780 w 3692679"/>
                  <a:gd name="connsiteY130" fmla="*/ 3725839 h 4046561"/>
                  <a:gd name="connsiteX131" fmla="*/ 3392428 w 3692679"/>
                  <a:gd name="connsiteY131" fmla="*/ 3746310 h 4046561"/>
                  <a:gd name="connsiteX132" fmla="*/ 3412900 w 3692679"/>
                  <a:gd name="connsiteY132" fmla="*/ 3814549 h 4046561"/>
                  <a:gd name="connsiteX133" fmla="*/ 3426547 w 3692679"/>
                  <a:gd name="connsiteY133" fmla="*/ 3903260 h 4046561"/>
                  <a:gd name="connsiteX134" fmla="*/ 3460667 w 3692679"/>
                  <a:gd name="connsiteY134" fmla="*/ 3937379 h 4046561"/>
                  <a:gd name="connsiteX135" fmla="*/ 3501610 w 3692679"/>
                  <a:gd name="connsiteY135" fmla="*/ 3978322 h 4046561"/>
                  <a:gd name="connsiteX136" fmla="*/ 3542553 w 3692679"/>
                  <a:gd name="connsiteY136" fmla="*/ 4012442 h 4046561"/>
                  <a:gd name="connsiteX137" fmla="*/ 3583497 w 3692679"/>
                  <a:gd name="connsiteY137" fmla="*/ 4046561 h 4046561"/>
                  <a:gd name="connsiteX138" fmla="*/ 3603968 w 3692679"/>
                  <a:gd name="connsiteY138" fmla="*/ 4005618 h 4046561"/>
                  <a:gd name="connsiteX139" fmla="*/ 3590321 w 3692679"/>
                  <a:gd name="connsiteY139" fmla="*/ 3957851 h 4046561"/>
                  <a:gd name="connsiteX140" fmla="*/ 3576673 w 3692679"/>
                  <a:gd name="connsiteY140" fmla="*/ 3910083 h 4046561"/>
                  <a:gd name="connsiteX141" fmla="*/ 3563025 w 3692679"/>
                  <a:gd name="connsiteY141" fmla="*/ 3889612 h 4046561"/>
                  <a:gd name="connsiteX142" fmla="*/ 3535730 w 3692679"/>
                  <a:gd name="connsiteY142" fmla="*/ 3828197 h 4046561"/>
                  <a:gd name="connsiteX143" fmla="*/ 3515258 w 3692679"/>
                  <a:gd name="connsiteY143" fmla="*/ 3780430 h 4046561"/>
                  <a:gd name="connsiteX144" fmla="*/ 3501610 w 3692679"/>
                  <a:gd name="connsiteY144" fmla="*/ 3759958 h 4046561"/>
                  <a:gd name="connsiteX145" fmla="*/ 3487962 w 3692679"/>
                  <a:gd name="connsiteY145" fmla="*/ 3719015 h 4046561"/>
                  <a:gd name="connsiteX146" fmla="*/ 3474315 w 3692679"/>
                  <a:gd name="connsiteY146" fmla="*/ 3678071 h 4046561"/>
                  <a:gd name="connsiteX147" fmla="*/ 3467491 w 3692679"/>
                  <a:gd name="connsiteY147" fmla="*/ 3650776 h 4046561"/>
                  <a:gd name="connsiteX148" fmla="*/ 3447019 w 3692679"/>
                  <a:gd name="connsiteY148" fmla="*/ 3589361 h 4046561"/>
                  <a:gd name="connsiteX149" fmla="*/ 3433371 w 3692679"/>
                  <a:gd name="connsiteY149" fmla="*/ 3541594 h 4046561"/>
                  <a:gd name="connsiteX150" fmla="*/ 3419724 w 3692679"/>
                  <a:gd name="connsiteY150" fmla="*/ 3411940 h 4046561"/>
                  <a:gd name="connsiteX151" fmla="*/ 3426547 w 3692679"/>
                  <a:gd name="connsiteY151" fmla="*/ 3309582 h 4046561"/>
                  <a:gd name="connsiteX152" fmla="*/ 3433371 w 3692679"/>
                  <a:gd name="connsiteY152" fmla="*/ 3282286 h 4046561"/>
                  <a:gd name="connsiteX153" fmla="*/ 3447019 w 3692679"/>
                  <a:gd name="connsiteY153" fmla="*/ 3241343 h 4046561"/>
                  <a:gd name="connsiteX154" fmla="*/ 3453843 w 3692679"/>
                  <a:gd name="connsiteY154" fmla="*/ 3220871 h 4046561"/>
                  <a:gd name="connsiteX155" fmla="*/ 3467491 w 3692679"/>
                  <a:gd name="connsiteY155" fmla="*/ 3200400 h 4046561"/>
                  <a:gd name="connsiteX156" fmla="*/ 3481138 w 3692679"/>
                  <a:gd name="connsiteY156" fmla="*/ 3159457 h 4046561"/>
                  <a:gd name="connsiteX157" fmla="*/ 3494786 w 3692679"/>
                  <a:gd name="connsiteY157" fmla="*/ 3138985 h 4046561"/>
                  <a:gd name="connsiteX158" fmla="*/ 3508434 w 3692679"/>
                  <a:gd name="connsiteY158" fmla="*/ 3098042 h 4046561"/>
                  <a:gd name="connsiteX159" fmla="*/ 3522082 w 3692679"/>
                  <a:gd name="connsiteY159" fmla="*/ 3057098 h 4046561"/>
                  <a:gd name="connsiteX160" fmla="*/ 3528906 w 3692679"/>
                  <a:gd name="connsiteY160" fmla="*/ 3036627 h 4046561"/>
                  <a:gd name="connsiteX161" fmla="*/ 3535730 w 3692679"/>
                  <a:gd name="connsiteY161" fmla="*/ 3009331 h 4046561"/>
                  <a:gd name="connsiteX162" fmla="*/ 3549377 w 3692679"/>
                  <a:gd name="connsiteY162" fmla="*/ 2968388 h 4046561"/>
                  <a:gd name="connsiteX163" fmla="*/ 3576673 w 3692679"/>
                  <a:gd name="connsiteY163" fmla="*/ 2886501 h 4046561"/>
                  <a:gd name="connsiteX164" fmla="*/ 3590321 w 3692679"/>
                  <a:gd name="connsiteY164" fmla="*/ 2838734 h 4046561"/>
                  <a:gd name="connsiteX165" fmla="*/ 3603968 w 3692679"/>
                  <a:gd name="connsiteY165" fmla="*/ 2797791 h 4046561"/>
                  <a:gd name="connsiteX166" fmla="*/ 3610792 w 3692679"/>
                  <a:gd name="connsiteY166" fmla="*/ 2770495 h 4046561"/>
                  <a:gd name="connsiteX167" fmla="*/ 3624440 w 3692679"/>
                  <a:gd name="connsiteY167" fmla="*/ 2729552 h 4046561"/>
                  <a:gd name="connsiteX168" fmla="*/ 3631264 w 3692679"/>
                  <a:gd name="connsiteY168" fmla="*/ 2681785 h 4046561"/>
                  <a:gd name="connsiteX169" fmla="*/ 3638088 w 3692679"/>
                  <a:gd name="connsiteY169" fmla="*/ 2654489 h 4046561"/>
                  <a:gd name="connsiteX170" fmla="*/ 3644912 w 3692679"/>
                  <a:gd name="connsiteY170" fmla="*/ 2593074 h 4046561"/>
                  <a:gd name="connsiteX171" fmla="*/ 3658559 w 3692679"/>
                  <a:gd name="connsiteY171" fmla="*/ 2483892 h 4046561"/>
                  <a:gd name="connsiteX172" fmla="*/ 3665383 w 3692679"/>
                  <a:gd name="connsiteY172" fmla="*/ 2333767 h 4046561"/>
                  <a:gd name="connsiteX173" fmla="*/ 3672207 w 3692679"/>
                  <a:gd name="connsiteY173" fmla="*/ 2272352 h 4046561"/>
                  <a:gd name="connsiteX174" fmla="*/ 3692679 w 3692679"/>
                  <a:gd name="connsiteY174" fmla="*/ 1924334 h 4046561"/>
                  <a:gd name="connsiteX175" fmla="*/ 3685855 w 3692679"/>
                  <a:gd name="connsiteY175" fmla="*/ 1828800 h 4046561"/>
                  <a:gd name="connsiteX176" fmla="*/ 3665383 w 3692679"/>
                  <a:gd name="connsiteY176" fmla="*/ 1760561 h 4046561"/>
                  <a:gd name="connsiteX177" fmla="*/ 3658559 w 3692679"/>
                  <a:gd name="connsiteY177" fmla="*/ 1726442 h 4046561"/>
                  <a:gd name="connsiteX178" fmla="*/ 3651735 w 3692679"/>
                  <a:gd name="connsiteY178" fmla="*/ 1705970 h 4046561"/>
                  <a:gd name="connsiteX179" fmla="*/ 3644912 w 3692679"/>
                  <a:gd name="connsiteY179" fmla="*/ 1726442 h 4046561"/>
                  <a:gd name="connsiteX180" fmla="*/ 3631264 w 3692679"/>
                  <a:gd name="connsiteY180" fmla="*/ 1746913 h 4046561"/>
                  <a:gd name="connsiteX181" fmla="*/ 3597144 w 3692679"/>
                  <a:gd name="connsiteY181" fmla="*/ 1801504 h 4046561"/>
                  <a:gd name="connsiteX182" fmla="*/ 3590321 w 3692679"/>
                  <a:gd name="connsiteY182" fmla="*/ 1821976 h 4046561"/>
                  <a:gd name="connsiteX183" fmla="*/ 3549377 w 3692679"/>
                  <a:gd name="connsiteY183" fmla="*/ 1842448 h 4046561"/>
                  <a:gd name="connsiteX184" fmla="*/ 3501610 w 3692679"/>
                  <a:gd name="connsiteY184" fmla="*/ 1862919 h 4046561"/>
                  <a:gd name="connsiteX185" fmla="*/ 3378780 w 3692679"/>
                  <a:gd name="connsiteY185" fmla="*/ 1835624 h 4046561"/>
                  <a:gd name="connsiteX186" fmla="*/ 3303856 w 3692679"/>
                  <a:gd name="connsiteY186" fmla="*/ 1822129 h 4046561"/>
                  <a:gd name="connsiteX187" fmla="*/ 3310679 w 3692679"/>
                  <a:gd name="connsiteY187" fmla="*/ 1603747 h 4046561"/>
                  <a:gd name="connsiteX188" fmla="*/ 3324329 w 3692679"/>
                  <a:gd name="connsiteY188" fmla="*/ 1562800 h 4046561"/>
                  <a:gd name="connsiteX189" fmla="*/ 3331013 w 3692679"/>
                  <a:gd name="connsiteY189" fmla="*/ 1460310 h 4046561"/>
                  <a:gd name="connsiteX190" fmla="*/ 3303718 w 3692679"/>
                  <a:gd name="connsiteY190" fmla="*/ 1398895 h 4046561"/>
                  <a:gd name="connsiteX191" fmla="*/ 3296894 w 3692679"/>
                  <a:gd name="connsiteY191" fmla="*/ 1378424 h 4046561"/>
                  <a:gd name="connsiteX192" fmla="*/ 3290070 w 3692679"/>
                  <a:gd name="connsiteY192" fmla="*/ 1357952 h 4046561"/>
                  <a:gd name="connsiteX193" fmla="*/ 3071706 w 3692679"/>
                  <a:gd name="connsiteY193" fmla="*/ 1330657 h 4046561"/>
                  <a:gd name="connsiteX194" fmla="*/ 2846518 w 3692679"/>
                  <a:gd name="connsiteY194" fmla="*/ 1337480 h 4046561"/>
                  <a:gd name="connsiteX195" fmla="*/ 2826046 w 3692679"/>
                  <a:gd name="connsiteY195" fmla="*/ 1351128 h 4046561"/>
                  <a:gd name="connsiteX196" fmla="*/ 2792043 w 3692679"/>
                  <a:gd name="connsiteY196" fmla="*/ 1385364 h 4046561"/>
                  <a:gd name="connsiteX197" fmla="*/ 2791927 w 3692679"/>
                  <a:gd name="connsiteY197" fmla="*/ 1473958 h 4046561"/>
                  <a:gd name="connsiteX198" fmla="*/ 2785103 w 3692679"/>
                  <a:gd name="connsiteY198" fmla="*/ 1521725 h 4046561"/>
                  <a:gd name="connsiteX199" fmla="*/ 2791927 w 3692679"/>
                  <a:gd name="connsiteY199" fmla="*/ 1705970 h 4046561"/>
                  <a:gd name="connsiteX200" fmla="*/ 2805574 w 3692679"/>
                  <a:gd name="connsiteY200" fmla="*/ 1808328 h 4046561"/>
                  <a:gd name="connsiteX201" fmla="*/ 2798750 w 3692679"/>
                  <a:gd name="connsiteY201" fmla="*/ 1835624 h 4046561"/>
                  <a:gd name="connsiteX202" fmla="*/ 2737335 w 3692679"/>
                  <a:gd name="connsiteY202" fmla="*/ 1828800 h 4046561"/>
                  <a:gd name="connsiteX203" fmla="*/ 2614506 w 3692679"/>
                  <a:gd name="connsiteY203" fmla="*/ 1821976 h 4046561"/>
                  <a:gd name="connsiteX204" fmla="*/ 2348374 w 3692679"/>
                  <a:gd name="connsiteY204" fmla="*/ 1808328 h 4046561"/>
                  <a:gd name="connsiteX205" fmla="*/ 2225638 w 3692679"/>
                  <a:gd name="connsiteY205" fmla="*/ 1815305 h 4046561"/>
                  <a:gd name="connsiteX206" fmla="*/ 2150573 w 3692679"/>
                  <a:gd name="connsiteY206" fmla="*/ 1815305 h 4046561"/>
                  <a:gd name="connsiteX207" fmla="*/ 1979968 w 3692679"/>
                  <a:gd name="connsiteY207" fmla="*/ 1808480 h 4046561"/>
                  <a:gd name="connsiteX208" fmla="*/ 1918470 w 3692679"/>
                  <a:gd name="connsiteY208" fmla="*/ 1753737 h 4046561"/>
                  <a:gd name="connsiteX209" fmla="*/ 1877527 w 3692679"/>
                  <a:gd name="connsiteY209" fmla="*/ 1692322 h 4046561"/>
                  <a:gd name="connsiteX210" fmla="*/ 1863879 w 3692679"/>
                  <a:gd name="connsiteY210" fmla="*/ 1671851 h 4046561"/>
                  <a:gd name="connsiteX211" fmla="*/ 1822935 w 3692679"/>
                  <a:gd name="connsiteY211" fmla="*/ 1630907 h 4046561"/>
                  <a:gd name="connsiteX212" fmla="*/ 1775168 w 3692679"/>
                  <a:gd name="connsiteY212" fmla="*/ 1576316 h 4046561"/>
                  <a:gd name="connsiteX213" fmla="*/ 1720577 w 3692679"/>
                  <a:gd name="connsiteY213" fmla="*/ 1514901 h 4046561"/>
                  <a:gd name="connsiteX214" fmla="*/ 1679634 w 3692679"/>
                  <a:gd name="connsiteY214" fmla="*/ 1487606 h 4046561"/>
                  <a:gd name="connsiteX215" fmla="*/ 1618219 w 3692679"/>
                  <a:gd name="connsiteY215" fmla="*/ 1439839 h 4046561"/>
                  <a:gd name="connsiteX216" fmla="*/ 1577276 w 3692679"/>
                  <a:gd name="connsiteY216" fmla="*/ 1398895 h 4046561"/>
                  <a:gd name="connsiteX217" fmla="*/ 1536333 w 3692679"/>
                  <a:gd name="connsiteY217" fmla="*/ 1371600 h 4046561"/>
                  <a:gd name="connsiteX218" fmla="*/ 1488565 w 3692679"/>
                  <a:gd name="connsiteY218" fmla="*/ 1310185 h 4046561"/>
                  <a:gd name="connsiteX219" fmla="*/ 1468094 w 3692679"/>
                  <a:gd name="connsiteY219" fmla="*/ 1289713 h 4046561"/>
                  <a:gd name="connsiteX220" fmla="*/ 1447622 w 3692679"/>
                  <a:gd name="connsiteY220" fmla="*/ 1282889 h 4046561"/>
                  <a:gd name="connsiteX221" fmla="*/ 1420327 w 3692679"/>
                  <a:gd name="connsiteY221" fmla="*/ 1248770 h 4046561"/>
                  <a:gd name="connsiteX222" fmla="*/ 1393031 w 3692679"/>
                  <a:gd name="connsiteY222" fmla="*/ 1214651 h 4046561"/>
                  <a:gd name="connsiteX223" fmla="*/ 1379383 w 3692679"/>
                  <a:gd name="connsiteY223" fmla="*/ 1194179 h 4046561"/>
                  <a:gd name="connsiteX224" fmla="*/ 1338440 w 3692679"/>
                  <a:gd name="connsiteY224" fmla="*/ 1153236 h 4046561"/>
                  <a:gd name="connsiteX225" fmla="*/ 1304321 w 3692679"/>
                  <a:gd name="connsiteY225" fmla="*/ 1125940 h 4046561"/>
                  <a:gd name="connsiteX226" fmla="*/ 1290673 w 3692679"/>
                  <a:gd name="connsiteY226" fmla="*/ 1098645 h 4046561"/>
                  <a:gd name="connsiteX227" fmla="*/ 1270201 w 3692679"/>
                  <a:gd name="connsiteY227" fmla="*/ 1084997 h 4046561"/>
                  <a:gd name="connsiteX228" fmla="*/ 1242906 w 3692679"/>
                  <a:gd name="connsiteY228" fmla="*/ 1064525 h 4046561"/>
                  <a:gd name="connsiteX229" fmla="*/ 1297551 w 3692679"/>
                  <a:gd name="connsiteY229" fmla="*/ 873530 h 4046561"/>
                  <a:gd name="connsiteX230" fmla="*/ 1345320 w 3692679"/>
                  <a:gd name="connsiteY230" fmla="*/ 743866 h 4046561"/>
                  <a:gd name="connsiteX231" fmla="*/ 1331672 w 3692679"/>
                  <a:gd name="connsiteY231" fmla="*/ 696095 h 4046561"/>
                  <a:gd name="connsiteX232" fmla="*/ 1249782 w 3692679"/>
                  <a:gd name="connsiteY232" fmla="*/ 696095 h 4046561"/>
                  <a:gd name="connsiteX233" fmla="*/ 1113344 w 3692679"/>
                  <a:gd name="connsiteY233" fmla="*/ 621082 h 4046561"/>
                  <a:gd name="connsiteX234" fmla="*/ 949519 w 3692679"/>
                  <a:gd name="connsiteY234" fmla="*/ 545956 h 4046561"/>
                  <a:gd name="connsiteX235" fmla="*/ 846197 w 3692679"/>
                  <a:gd name="connsiteY235" fmla="*/ 484536 h 4046561"/>
                  <a:gd name="connsiteX236" fmla="*/ 772090 w 3692679"/>
                  <a:gd name="connsiteY236" fmla="*/ 450415 h 4046561"/>
                  <a:gd name="connsiteX237" fmla="*/ 717496 w 3692679"/>
                  <a:gd name="connsiteY237" fmla="*/ 429940 h 4046561"/>
                  <a:gd name="connsiteX238" fmla="*/ 662904 w 3692679"/>
                  <a:gd name="connsiteY238" fmla="*/ 388994 h 4046561"/>
                  <a:gd name="connsiteX239" fmla="*/ 642430 w 3692679"/>
                  <a:gd name="connsiteY239" fmla="*/ 375345 h 4046561"/>
                  <a:gd name="connsiteX240" fmla="*/ 574189 w 3692679"/>
                  <a:gd name="connsiteY240" fmla="*/ 368521 h 4046561"/>
                  <a:gd name="connsiteX241" fmla="*/ 560564 w 3692679"/>
                  <a:gd name="connsiteY241" fmla="*/ 354900 h 4046561"/>
                  <a:gd name="connsiteX242" fmla="*/ 669728 w 3692679"/>
                  <a:gd name="connsiteY242" fmla="*/ 163787 h 4046561"/>
                  <a:gd name="connsiteX243" fmla="*/ 642457 w 3692679"/>
                  <a:gd name="connsiteY243" fmla="*/ 109204 h 4046561"/>
                  <a:gd name="connsiteX244" fmla="*/ 581060 w 3692679"/>
                  <a:gd name="connsiteY244" fmla="*/ 68261 h 4046561"/>
                  <a:gd name="connsiteX245" fmla="*/ 512772 w 3692679"/>
                  <a:gd name="connsiteY245" fmla="*/ 34122 h 4046561"/>
                  <a:gd name="connsiteX246" fmla="*/ 451335 w 3692679"/>
                  <a:gd name="connsiteY246" fmla="*/ 27295 h 4046561"/>
                  <a:gd name="connsiteX247" fmla="*/ 444512 w 3692679"/>
                  <a:gd name="connsiteY247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23640 w 3692679"/>
                  <a:gd name="connsiteY91" fmla="*/ 2839210 h 4046561"/>
                  <a:gd name="connsiteX92" fmla="*/ 2546479 w 3692679"/>
                  <a:gd name="connsiteY92" fmla="*/ 2900635 h 4046561"/>
                  <a:gd name="connsiteX93" fmla="*/ 2628263 w 3692679"/>
                  <a:gd name="connsiteY93" fmla="*/ 2941341 h 4046561"/>
                  <a:gd name="connsiteX94" fmla="*/ 2689680 w 3692679"/>
                  <a:gd name="connsiteY94" fmla="*/ 2982287 h 4046561"/>
                  <a:gd name="connsiteX95" fmla="*/ 2696392 w 3692679"/>
                  <a:gd name="connsiteY95" fmla="*/ 2995683 h 4046561"/>
                  <a:gd name="connsiteX96" fmla="*/ 2703216 w 3692679"/>
                  <a:gd name="connsiteY96" fmla="*/ 3016155 h 4046561"/>
                  <a:gd name="connsiteX97" fmla="*/ 2723688 w 3692679"/>
                  <a:gd name="connsiteY97" fmla="*/ 3057098 h 4046561"/>
                  <a:gd name="connsiteX98" fmla="*/ 2716864 w 3692679"/>
                  <a:gd name="connsiteY98" fmla="*/ 3118513 h 4046561"/>
                  <a:gd name="connsiteX99" fmla="*/ 2655560 w 3692679"/>
                  <a:gd name="connsiteY99" fmla="*/ 3193845 h 4046561"/>
                  <a:gd name="connsiteX100" fmla="*/ 2621439 w 3692679"/>
                  <a:gd name="connsiteY100" fmla="*/ 3248441 h 4046561"/>
                  <a:gd name="connsiteX101" fmla="*/ 2594034 w 3692679"/>
                  <a:gd name="connsiteY101" fmla="*/ 3323230 h 4046561"/>
                  <a:gd name="connsiteX102" fmla="*/ 2634977 w 3692679"/>
                  <a:gd name="connsiteY102" fmla="*/ 3357349 h 4046561"/>
                  <a:gd name="connsiteX103" fmla="*/ 2655449 w 3692679"/>
                  <a:gd name="connsiteY103" fmla="*/ 3364173 h 4046561"/>
                  <a:gd name="connsiteX104" fmla="*/ 2675921 w 3692679"/>
                  <a:gd name="connsiteY104" fmla="*/ 3377821 h 4046561"/>
                  <a:gd name="connsiteX105" fmla="*/ 2696392 w 3692679"/>
                  <a:gd name="connsiteY105" fmla="*/ 3384645 h 4046561"/>
                  <a:gd name="connsiteX106" fmla="*/ 2757807 w 3692679"/>
                  <a:gd name="connsiteY106" fmla="*/ 3418764 h 4046561"/>
                  <a:gd name="connsiteX107" fmla="*/ 2778279 w 3692679"/>
                  <a:gd name="connsiteY107" fmla="*/ 3432412 h 4046561"/>
                  <a:gd name="connsiteX108" fmla="*/ 2826164 w 3692679"/>
                  <a:gd name="connsiteY108" fmla="*/ 3473648 h 4046561"/>
                  <a:gd name="connsiteX109" fmla="*/ 2880757 w 3692679"/>
                  <a:gd name="connsiteY109" fmla="*/ 3507771 h 4046561"/>
                  <a:gd name="connsiteX110" fmla="*/ 2921580 w 3692679"/>
                  <a:gd name="connsiteY110" fmla="*/ 3500651 h 4046561"/>
                  <a:gd name="connsiteX111" fmla="*/ 2989944 w 3692679"/>
                  <a:gd name="connsiteY111" fmla="*/ 3439525 h 4046561"/>
                  <a:gd name="connsiteX112" fmla="*/ 3092177 w 3692679"/>
                  <a:gd name="connsiteY112" fmla="*/ 3370997 h 4046561"/>
                  <a:gd name="connsiteX113" fmla="*/ 3105825 w 3692679"/>
                  <a:gd name="connsiteY113" fmla="*/ 3350525 h 4046561"/>
                  <a:gd name="connsiteX114" fmla="*/ 3119473 w 3692679"/>
                  <a:gd name="connsiteY114" fmla="*/ 3370997 h 4046561"/>
                  <a:gd name="connsiteX115" fmla="*/ 3126297 w 3692679"/>
                  <a:gd name="connsiteY115" fmla="*/ 3391468 h 4046561"/>
                  <a:gd name="connsiteX116" fmla="*/ 3167240 w 3692679"/>
                  <a:gd name="connsiteY116" fmla="*/ 3418764 h 4046561"/>
                  <a:gd name="connsiteX117" fmla="*/ 3187712 w 3692679"/>
                  <a:gd name="connsiteY117" fmla="*/ 3432412 h 4046561"/>
                  <a:gd name="connsiteX118" fmla="*/ 3228655 w 3692679"/>
                  <a:gd name="connsiteY118" fmla="*/ 3405116 h 4046561"/>
                  <a:gd name="connsiteX119" fmla="*/ 3242303 w 3692679"/>
                  <a:gd name="connsiteY119" fmla="*/ 3425588 h 4046561"/>
                  <a:gd name="connsiteX120" fmla="*/ 3283246 w 3692679"/>
                  <a:gd name="connsiteY120" fmla="*/ 3459707 h 4046561"/>
                  <a:gd name="connsiteX121" fmla="*/ 3310541 w 3692679"/>
                  <a:gd name="connsiteY121" fmla="*/ 3500651 h 4046561"/>
                  <a:gd name="connsiteX122" fmla="*/ 3296894 w 3692679"/>
                  <a:gd name="connsiteY122" fmla="*/ 3521122 h 4046561"/>
                  <a:gd name="connsiteX123" fmla="*/ 3283246 w 3692679"/>
                  <a:gd name="connsiteY123" fmla="*/ 3562066 h 4046561"/>
                  <a:gd name="connsiteX124" fmla="*/ 3269598 w 3692679"/>
                  <a:gd name="connsiteY124" fmla="*/ 3582537 h 4046561"/>
                  <a:gd name="connsiteX125" fmla="*/ 3262774 w 3692679"/>
                  <a:gd name="connsiteY125" fmla="*/ 3603009 h 4046561"/>
                  <a:gd name="connsiteX126" fmla="*/ 3290070 w 3692679"/>
                  <a:gd name="connsiteY126" fmla="*/ 3650776 h 4046561"/>
                  <a:gd name="connsiteX127" fmla="*/ 3310541 w 3692679"/>
                  <a:gd name="connsiteY127" fmla="*/ 3664424 h 4046561"/>
                  <a:gd name="connsiteX128" fmla="*/ 3351485 w 3692679"/>
                  <a:gd name="connsiteY128" fmla="*/ 3691719 h 4046561"/>
                  <a:gd name="connsiteX129" fmla="*/ 3371956 w 3692679"/>
                  <a:gd name="connsiteY129" fmla="*/ 3705367 h 4046561"/>
                  <a:gd name="connsiteX130" fmla="*/ 3378780 w 3692679"/>
                  <a:gd name="connsiteY130" fmla="*/ 3725839 h 4046561"/>
                  <a:gd name="connsiteX131" fmla="*/ 3392428 w 3692679"/>
                  <a:gd name="connsiteY131" fmla="*/ 3746310 h 4046561"/>
                  <a:gd name="connsiteX132" fmla="*/ 3412900 w 3692679"/>
                  <a:gd name="connsiteY132" fmla="*/ 3814549 h 4046561"/>
                  <a:gd name="connsiteX133" fmla="*/ 3426547 w 3692679"/>
                  <a:gd name="connsiteY133" fmla="*/ 3903260 h 4046561"/>
                  <a:gd name="connsiteX134" fmla="*/ 3460667 w 3692679"/>
                  <a:gd name="connsiteY134" fmla="*/ 3937379 h 4046561"/>
                  <a:gd name="connsiteX135" fmla="*/ 3501610 w 3692679"/>
                  <a:gd name="connsiteY135" fmla="*/ 3978322 h 4046561"/>
                  <a:gd name="connsiteX136" fmla="*/ 3542553 w 3692679"/>
                  <a:gd name="connsiteY136" fmla="*/ 4012442 h 4046561"/>
                  <a:gd name="connsiteX137" fmla="*/ 3583497 w 3692679"/>
                  <a:gd name="connsiteY137" fmla="*/ 4046561 h 4046561"/>
                  <a:gd name="connsiteX138" fmla="*/ 3603968 w 3692679"/>
                  <a:gd name="connsiteY138" fmla="*/ 4005618 h 4046561"/>
                  <a:gd name="connsiteX139" fmla="*/ 3590321 w 3692679"/>
                  <a:gd name="connsiteY139" fmla="*/ 3957851 h 4046561"/>
                  <a:gd name="connsiteX140" fmla="*/ 3576673 w 3692679"/>
                  <a:gd name="connsiteY140" fmla="*/ 3910083 h 4046561"/>
                  <a:gd name="connsiteX141" fmla="*/ 3563025 w 3692679"/>
                  <a:gd name="connsiteY141" fmla="*/ 3889612 h 4046561"/>
                  <a:gd name="connsiteX142" fmla="*/ 3535730 w 3692679"/>
                  <a:gd name="connsiteY142" fmla="*/ 3828197 h 4046561"/>
                  <a:gd name="connsiteX143" fmla="*/ 3515258 w 3692679"/>
                  <a:gd name="connsiteY143" fmla="*/ 3780430 h 4046561"/>
                  <a:gd name="connsiteX144" fmla="*/ 3501610 w 3692679"/>
                  <a:gd name="connsiteY144" fmla="*/ 3759958 h 4046561"/>
                  <a:gd name="connsiteX145" fmla="*/ 3487962 w 3692679"/>
                  <a:gd name="connsiteY145" fmla="*/ 3719015 h 4046561"/>
                  <a:gd name="connsiteX146" fmla="*/ 3474315 w 3692679"/>
                  <a:gd name="connsiteY146" fmla="*/ 3678071 h 4046561"/>
                  <a:gd name="connsiteX147" fmla="*/ 3467491 w 3692679"/>
                  <a:gd name="connsiteY147" fmla="*/ 3650776 h 4046561"/>
                  <a:gd name="connsiteX148" fmla="*/ 3447019 w 3692679"/>
                  <a:gd name="connsiteY148" fmla="*/ 3589361 h 4046561"/>
                  <a:gd name="connsiteX149" fmla="*/ 3433371 w 3692679"/>
                  <a:gd name="connsiteY149" fmla="*/ 3541594 h 4046561"/>
                  <a:gd name="connsiteX150" fmla="*/ 3419724 w 3692679"/>
                  <a:gd name="connsiteY150" fmla="*/ 3411940 h 4046561"/>
                  <a:gd name="connsiteX151" fmla="*/ 3426547 w 3692679"/>
                  <a:gd name="connsiteY151" fmla="*/ 3309582 h 4046561"/>
                  <a:gd name="connsiteX152" fmla="*/ 3433371 w 3692679"/>
                  <a:gd name="connsiteY152" fmla="*/ 3282286 h 4046561"/>
                  <a:gd name="connsiteX153" fmla="*/ 3447019 w 3692679"/>
                  <a:gd name="connsiteY153" fmla="*/ 3241343 h 4046561"/>
                  <a:gd name="connsiteX154" fmla="*/ 3453843 w 3692679"/>
                  <a:gd name="connsiteY154" fmla="*/ 3220871 h 4046561"/>
                  <a:gd name="connsiteX155" fmla="*/ 3467491 w 3692679"/>
                  <a:gd name="connsiteY155" fmla="*/ 3200400 h 4046561"/>
                  <a:gd name="connsiteX156" fmla="*/ 3481138 w 3692679"/>
                  <a:gd name="connsiteY156" fmla="*/ 3159457 h 4046561"/>
                  <a:gd name="connsiteX157" fmla="*/ 3494786 w 3692679"/>
                  <a:gd name="connsiteY157" fmla="*/ 3138985 h 4046561"/>
                  <a:gd name="connsiteX158" fmla="*/ 3508434 w 3692679"/>
                  <a:gd name="connsiteY158" fmla="*/ 3098042 h 4046561"/>
                  <a:gd name="connsiteX159" fmla="*/ 3522082 w 3692679"/>
                  <a:gd name="connsiteY159" fmla="*/ 3057098 h 4046561"/>
                  <a:gd name="connsiteX160" fmla="*/ 3528906 w 3692679"/>
                  <a:gd name="connsiteY160" fmla="*/ 3036627 h 4046561"/>
                  <a:gd name="connsiteX161" fmla="*/ 3535730 w 3692679"/>
                  <a:gd name="connsiteY161" fmla="*/ 3009331 h 4046561"/>
                  <a:gd name="connsiteX162" fmla="*/ 3549377 w 3692679"/>
                  <a:gd name="connsiteY162" fmla="*/ 2968388 h 4046561"/>
                  <a:gd name="connsiteX163" fmla="*/ 3576673 w 3692679"/>
                  <a:gd name="connsiteY163" fmla="*/ 2886501 h 4046561"/>
                  <a:gd name="connsiteX164" fmla="*/ 3590321 w 3692679"/>
                  <a:gd name="connsiteY164" fmla="*/ 2838734 h 4046561"/>
                  <a:gd name="connsiteX165" fmla="*/ 3603968 w 3692679"/>
                  <a:gd name="connsiteY165" fmla="*/ 2797791 h 4046561"/>
                  <a:gd name="connsiteX166" fmla="*/ 3610792 w 3692679"/>
                  <a:gd name="connsiteY166" fmla="*/ 2770495 h 4046561"/>
                  <a:gd name="connsiteX167" fmla="*/ 3624440 w 3692679"/>
                  <a:gd name="connsiteY167" fmla="*/ 2729552 h 4046561"/>
                  <a:gd name="connsiteX168" fmla="*/ 3631264 w 3692679"/>
                  <a:gd name="connsiteY168" fmla="*/ 2681785 h 4046561"/>
                  <a:gd name="connsiteX169" fmla="*/ 3638088 w 3692679"/>
                  <a:gd name="connsiteY169" fmla="*/ 2654489 h 4046561"/>
                  <a:gd name="connsiteX170" fmla="*/ 3644912 w 3692679"/>
                  <a:gd name="connsiteY170" fmla="*/ 2593074 h 4046561"/>
                  <a:gd name="connsiteX171" fmla="*/ 3658559 w 3692679"/>
                  <a:gd name="connsiteY171" fmla="*/ 2483892 h 4046561"/>
                  <a:gd name="connsiteX172" fmla="*/ 3665383 w 3692679"/>
                  <a:gd name="connsiteY172" fmla="*/ 2333767 h 4046561"/>
                  <a:gd name="connsiteX173" fmla="*/ 3672207 w 3692679"/>
                  <a:gd name="connsiteY173" fmla="*/ 2272352 h 4046561"/>
                  <a:gd name="connsiteX174" fmla="*/ 3692679 w 3692679"/>
                  <a:gd name="connsiteY174" fmla="*/ 1924334 h 4046561"/>
                  <a:gd name="connsiteX175" fmla="*/ 3685855 w 3692679"/>
                  <a:gd name="connsiteY175" fmla="*/ 1828800 h 4046561"/>
                  <a:gd name="connsiteX176" fmla="*/ 3665383 w 3692679"/>
                  <a:gd name="connsiteY176" fmla="*/ 1760561 h 4046561"/>
                  <a:gd name="connsiteX177" fmla="*/ 3658559 w 3692679"/>
                  <a:gd name="connsiteY177" fmla="*/ 1726442 h 4046561"/>
                  <a:gd name="connsiteX178" fmla="*/ 3651735 w 3692679"/>
                  <a:gd name="connsiteY178" fmla="*/ 1705970 h 4046561"/>
                  <a:gd name="connsiteX179" fmla="*/ 3644912 w 3692679"/>
                  <a:gd name="connsiteY179" fmla="*/ 1726442 h 4046561"/>
                  <a:gd name="connsiteX180" fmla="*/ 3631264 w 3692679"/>
                  <a:gd name="connsiteY180" fmla="*/ 1746913 h 4046561"/>
                  <a:gd name="connsiteX181" fmla="*/ 3597144 w 3692679"/>
                  <a:gd name="connsiteY181" fmla="*/ 1801504 h 4046561"/>
                  <a:gd name="connsiteX182" fmla="*/ 3590321 w 3692679"/>
                  <a:gd name="connsiteY182" fmla="*/ 1821976 h 4046561"/>
                  <a:gd name="connsiteX183" fmla="*/ 3549377 w 3692679"/>
                  <a:gd name="connsiteY183" fmla="*/ 1842448 h 4046561"/>
                  <a:gd name="connsiteX184" fmla="*/ 3501610 w 3692679"/>
                  <a:gd name="connsiteY184" fmla="*/ 1862919 h 4046561"/>
                  <a:gd name="connsiteX185" fmla="*/ 3378780 w 3692679"/>
                  <a:gd name="connsiteY185" fmla="*/ 1835624 h 4046561"/>
                  <a:gd name="connsiteX186" fmla="*/ 3303856 w 3692679"/>
                  <a:gd name="connsiteY186" fmla="*/ 1822129 h 4046561"/>
                  <a:gd name="connsiteX187" fmla="*/ 3310679 w 3692679"/>
                  <a:gd name="connsiteY187" fmla="*/ 1603747 h 4046561"/>
                  <a:gd name="connsiteX188" fmla="*/ 3324329 w 3692679"/>
                  <a:gd name="connsiteY188" fmla="*/ 1562800 h 4046561"/>
                  <a:gd name="connsiteX189" fmla="*/ 3331013 w 3692679"/>
                  <a:gd name="connsiteY189" fmla="*/ 1460310 h 4046561"/>
                  <a:gd name="connsiteX190" fmla="*/ 3303718 w 3692679"/>
                  <a:gd name="connsiteY190" fmla="*/ 1398895 h 4046561"/>
                  <a:gd name="connsiteX191" fmla="*/ 3296894 w 3692679"/>
                  <a:gd name="connsiteY191" fmla="*/ 1378424 h 4046561"/>
                  <a:gd name="connsiteX192" fmla="*/ 3290070 w 3692679"/>
                  <a:gd name="connsiteY192" fmla="*/ 1357952 h 4046561"/>
                  <a:gd name="connsiteX193" fmla="*/ 3071706 w 3692679"/>
                  <a:gd name="connsiteY193" fmla="*/ 1330657 h 4046561"/>
                  <a:gd name="connsiteX194" fmla="*/ 2846518 w 3692679"/>
                  <a:gd name="connsiteY194" fmla="*/ 1337480 h 4046561"/>
                  <a:gd name="connsiteX195" fmla="*/ 2805691 w 3692679"/>
                  <a:gd name="connsiteY195" fmla="*/ 1351242 h 4046561"/>
                  <a:gd name="connsiteX196" fmla="*/ 2792043 w 3692679"/>
                  <a:gd name="connsiteY196" fmla="*/ 1385364 h 4046561"/>
                  <a:gd name="connsiteX197" fmla="*/ 2791927 w 3692679"/>
                  <a:gd name="connsiteY197" fmla="*/ 1473958 h 4046561"/>
                  <a:gd name="connsiteX198" fmla="*/ 2785103 w 3692679"/>
                  <a:gd name="connsiteY198" fmla="*/ 1521725 h 4046561"/>
                  <a:gd name="connsiteX199" fmla="*/ 2791927 w 3692679"/>
                  <a:gd name="connsiteY199" fmla="*/ 1705970 h 4046561"/>
                  <a:gd name="connsiteX200" fmla="*/ 2805574 w 3692679"/>
                  <a:gd name="connsiteY200" fmla="*/ 1808328 h 4046561"/>
                  <a:gd name="connsiteX201" fmla="*/ 2798750 w 3692679"/>
                  <a:gd name="connsiteY201" fmla="*/ 1835624 h 4046561"/>
                  <a:gd name="connsiteX202" fmla="*/ 2737335 w 3692679"/>
                  <a:gd name="connsiteY202" fmla="*/ 1828800 h 4046561"/>
                  <a:gd name="connsiteX203" fmla="*/ 2614506 w 3692679"/>
                  <a:gd name="connsiteY203" fmla="*/ 1821976 h 4046561"/>
                  <a:gd name="connsiteX204" fmla="*/ 2348374 w 3692679"/>
                  <a:gd name="connsiteY204" fmla="*/ 1808328 h 4046561"/>
                  <a:gd name="connsiteX205" fmla="*/ 2225638 w 3692679"/>
                  <a:gd name="connsiteY205" fmla="*/ 1815305 h 4046561"/>
                  <a:gd name="connsiteX206" fmla="*/ 2150573 w 3692679"/>
                  <a:gd name="connsiteY206" fmla="*/ 1815305 h 4046561"/>
                  <a:gd name="connsiteX207" fmla="*/ 1979968 w 3692679"/>
                  <a:gd name="connsiteY207" fmla="*/ 1808480 h 4046561"/>
                  <a:gd name="connsiteX208" fmla="*/ 1918470 w 3692679"/>
                  <a:gd name="connsiteY208" fmla="*/ 1753737 h 4046561"/>
                  <a:gd name="connsiteX209" fmla="*/ 1877527 w 3692679"/>
                  <a:gd name="connsiteY209" fmla="*/ 1692322 h 4046561"/>
                  <a:gd name="connsiteX210" fmla="*/ 1863879 w 3692679"/>
                  <a:gd name="connsiteY210" fmla="*/ 1671851 h 4046561"/>
                  <a:gd name="connsiteX211" fmla="*/ 1822935 w 3692679"/>
                  <a:gd name="connsiteY211" fmla="*/ 1630907 h 4046561"/>
                  <a:gd name="connsiteX212" fmla="*/ 1775168 w 3692679"/>
                  <a:gd name="connsiteY212" fmla="*/ 1576316 h 4046561"/>
                  <a:gd name="connsiteX213" fmla="*/ 1720577 w 3692679"/>
                  <a:gd name="connsiteY213" fmla="*/ 1514901 h 4046561"/>
                  <a:gd name="connsiteX214" fmla="*/ 1679634 w 3692679"/>
                  <a:gd name="connsiteY214" fmla="*/ 1487606 h 4046561"/>
                  <a:gd name="connsiteX215" fmla="*/ 1618219 w 3692679"/>
                  <a:gd name="connsiteY215" fmla="*/ 1439839 h 4046561"/>
                  <a:gd name="connsiteX216" fmla="*/ 1577276 w 3692679"/>
                  <a:gd name="connsiteY216" fmla="*/ 1398895 h 4046561"/>
                  <a:gd name="connsiteX217" fmla="*/ 1536333 w 3692679"/>
                  <a:gd name="connsiteY217" fmla="*/ 1371600 h 4046561"/>
                  <a:gd name="connsiteX218" fmla="*/ 1488565 w 3692679"/>
                  <a:gd name="connsiteY218" fmla="*/ 1310185 h 4046561"/>
                  <a:gd name="connsiteX219" fmla="*/ 1468094 w 3692679"/>
                  <a:gd name="connsiteY219" fmla="*/ 1289713 h 4046561"/>
                  <a:gd name="connsiteX220" fmla="*/ 1447622 w 3692679"/>
                  <a:gd name="connsiteY220" fmla="*/ 1282889 h 4046561"/>
                  <a:gd name="connsiteX221" fmla="*/ 1420327 w 3692679"/>
                  <a:gd name="connsiteY221" fmla="*/ 1248770 h 4046561"/>
                  <a:gd name="connsiteX222" fmla="*/ 1393031 w 3692679"/>
                  <a:gd name="connsiteY222" fmla="*/ 1214651 h 4046561"/>
                  <a:gd name="connsiteX223" fmla="*/ 1379383 w 3692679"/>
                  <a:gd name="connsiteY223" fmla="*/ 1194179 h 4046561"/>
                  <a:gd name="connsiteX224" fmla="*/ 1338440 w 3692679"/>
                  <a:gd name="connsiteY224" fmla="*/ 1153236 h 4046561"/>
                  <a:gd name="connsiteX225" fmla="*/ 1304321 w 3692679"/>
                  <a:gd name="connsiteY225" fmla="*/ 1125940 h 4046561"/>
                  <a:gd name="connsiteX226" fmla="*/ 1290673 w 3692679"/>
                  <a:gd name="connsiteY226" fmla="*/ 1098645 h 4046561"/>
                  <a:gd name="connsiteX227" fmla="*/ 1270201 w 3692679"/>
                  <a:gd name="connsiteY227" fmla="*/ 1084997 h 4046561"/>
                  <a:gd name="connsiteX228" fmla="*/ 1242906 w 3692679"/>
                  <a:gd name="connsiteY228" fmla="*/ 1064525 h 4046561"/>
                  <a:gd name="connsiteX229" fmla="*/ 1297551 w 3692679"/>
                  <a:gd name="connsiteY229" fmla="*/ 873530 h 4046561"/>
                  <a:gd name="connsiteX230" fmla="*/ 1345320 w 3692679"/>
                  <a:gd name="connsiteY230" fmla="*/ 743866 h 4046561"/>
                  <a:gd name="connsiteX231" fmla="*/ 1331672 w 3692679"/>
                  <a:gd name="connsiteY231" fmla="*/ 696095 h 4046561"/>
                  <a:gd name="connsiteX232" fmla="*/ 1249782 w 3692679"/>
                  <a:gd name="connsiteY232" fmla="*/ 696095 h 4046561"/>
                  <a:gd name="connsiteX233" fmla="*/ 1113344 w 3692679"/>
                  <a:gd name="connsiteY233" fmla="*/ 621082 h 4046561"/>
                  <a:gd name="connsiteX234" fmla="*/ 949519 w 3692679"/>
                  <a:gd name="connsiteY234" fmla="*/ 545956 h 4046561"/>
                  <a:gd name="connsiteX235" fmla="*/ 846197 w 3692679"/>
                  <a:gd name="connsiteY235" fmla="*/ 484536 h 4046561"/>
                  <a:gd name="connsiteX236" fmla="*/ 772090 w 3692679"/>
                  <a:gd name="connsiteY236" fmla="*/ 450415 h 4046561"/>
                  <a:gd name="connsiteX237" fmla="*/ 717496 w 3692679"/>
                  <a:gd name="connsiteY237" fmla="*/ 429940 h 4046561"/>
                  <a:gd name="connsiteX238" fmla="*/ 662904 w 3692679"/>
                  <a:gd name="connsiteY238" fmla="*/ 388994 h 4046561"/>
                  <a:gd name="connsiteX239" fmla="*/ 642430 w 3692679"/>
                  <a:gd name="connsiteY239" fmla="*/ 375345 h 4046561"/>
                  <a:gd name="connsiteX240" fmla="*/ 574189 w 3692679"/>
                  <a:gd name="connsiteY240" fmla="*/ 368521 h 4046561"/>
                  <a:gd name="connsiteX241" fmla="*/ 560564 w 3692679"/>
                  <a:gd name="connsiteY241" fmla="*/ 354900 h 4046561"/>
                  <a:gd name="connsiteX242" fmla="*/ 669728 w 3692679"/>
                  <a:gd name="connsiteY242" fmla="*/ 163787 h 4046561"/>
                  <a:gd name="connsiteX243" fmla="*/ 642457 w 3692679"/>
                  <a:gd name="connsiteY243" fmla="*/ 109204 h 4046561"/>
                  <a:gd name="connsiteX244" fmla="*/ 581060 w 3692679"/>
                  <a:gd name="connsiteY244" fmla="*/ 68261 h 4046561"/>
                  <a:gd name="connsiteX245" fmla="*/ 512772 w 3692679"/>
                  <a:gd name="connsiteY245" fmla="*/ 34122 h 4046561"/>
                  <a:gd name="connsiteX246" fmla="*/ 451335 w 3692679"/>
                  <a:gd name="connsiteY246" fmla="*/ 27295 h 4046561"/>
                  <a:gd name="connsiteX247" fmla="*/ 444512 w 3692679"/>
                  <a:gd name="connsiteY247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23640 w 3692679"/>
                  <a:gd name="connsiteY91" fmla="*/ 2839210 h 4046561"/>
                  <a:gd name="connsiteX92" fmla="*/ 2546479 w 3692679"/>
                  <a:gd name="connsiteY92" fmla="*/ 2900635 h 4046561"/>
                  <a:gd name="connsiteX93" fmla="*/ 2628263 w 3692679"/>
                  <a:gd name="connsiteY93" fmla="*/ 2941341 h 4046561"/>
                  <a:gd name="connsiteX94" fmla="*/ 2689680 w 3692679"/>
                  <a:gd name="connsiteY94" fmla="*/ 2982287 h 4046561"/>
                  <a:gd name="connsiteX95" fmla="*/ 2696392 w 3692679"/>
                  <a:gd name="connsiteY95" fmla="*/ 2995683 h 4046561"/>
                  <a:gd name="connsiteX96" fmla="*/ 2703216 w 3692679"/>
                  <a:gd name="connsiteY96" fmla="*/ 3016155 h 4046561"/>
                  <a:gd name="connsiteX97" fmla="*/ 2723688 w 3692679"/>
                  <a:gd name="connsiteY97" fmla="*/ 3057098 h 4046561"/>
                  <a:gd name="connsiteX98" fmla="*/ 2716864 w 3692679"/>
                  <a:gd name="connsiteY98" fmla="*/ 3118513 h 4046561"/>
                  <a:gd name="connsiteX99" fmla="*/ 2655560 w 3692679"/>
                  <a:gd name="connsiteY99" fmla="*/ 3193845 h 4046561"/>
                  <a:gd name="connsiteX100" fmla="*/ 2621439 w 3692679"/>
                  <a:gd name="connsiteY100" fmla="*/ 3248441 h 4046561"/>
                  <a:gd name="connsiteX101" fmla="*/ 2594034 w 3692679"/>
                  <a:gd name="connsiteY101" fmla="*/ 3323230 h 4046561"/>
                  <a:gd name="connsiteX102" fmla="*/ 2634977 w 3692679"/>
                  <a:gd name="connsiteY102" fmla="*/ 3357349 h 4046561"/>
                  <a:gd name="connsiteX103" fmla="*/ 2655449 w 3692679"/>
                  <a:gd name="connsiteY103" fmla="*/ 3364173 h 4046561"/>
                  <a:gd name="connsiteX104" fmla="*/ 2675921 w 3692679"/>
                  <a:gd name="connsiteY104" fmla="*/ 3377821 h 4046561"/>
                  <a:gd name="connsiteX105" fmla="*/ 2696392 w 3692679"/>
                  <a:gd name="connsiteY105" fmla="*/ 3384645 h 4046561"/>
                  <a:gd name="connsiteX106" fmla="*/ 2757807 w 3692679"/>
                  <a:gd name="connsiteY106" fmla="*/ 3418764 h 4046561"/>
                  <a:gd name="connsiteX107" fmla="*/ 2778279 w 3692679"/>
                  <a:gd name="connsiteY107" fmla="*/ 3432412 h 4046561"/>
                  <a:gd name="connsiteX108" fmla="*/ 2826164 w 3692679"/>
                  <a:gd name="connsiteY108" fmla="*/ 3473648 h 4046561"/>
                  <a:gd name="connsiteX109" fmla="*/ 2880757 w 3692679"/>
                  <a:gd name="connsiteY109" fmla="*/ 3507771 h 4046561"/>
                  <a:gd name="connsiteX110" fmla="*/ 2921580 w 3692679"/>
                  <a:gd name="connsiteY110" fmla="*/ 3500651 h 4046561"/>
                  <a:gd name="connsiteX111" fmla="*/ 2989944 w 3692679"/>
                  <a:gd name="connsiteY111" fmla="*/ 3439525 h 4046561"/>
                  <a:gd name="connsiteX112" fmla="*/ 3092177 w 3692679"/>
                  <a:gd name="connsiteY112" fmla="*/ 3370997 h 4046561"/>
                  <a:gd name="connsiteX113" fmla="*/ 3105825 w 3692679"/>
                  <a:gd name="connsiteY113" fmla="*/ 3350525 h 4046561"/>
                  <a:gd name="connsiteX114" fmla="*/ 3119473 w 3692679"/>
                  <a:gd name="connsiteY114" fmla="*/ 3370997 h 4046561"/>
                  <a:gd name="connsiteX115" fmla="*/ 3126297 w 3692679"/>
                  <a:gd name="connsiteY115" fmla="*/ 3391468 h 4046561"/>
                  <a:gd name="connsiteX116" fmla="*/ 3167240 w 3692679"/>
                  <a:gd name="connsiteY116" fmla="*/ 3418764 h 4046561"/>
                  <a:gd name="connsiteX117" fmla="*/ 3187712 w 3692679"/>
                  <a:gd name="connsiteY117" fmla="*/ 3432412 h 4046561"/>
                  <a:gd name="connsiteX118" fmla="*/ 3228655 w 3692679"/>
                  <a:gd name="connsiteY118" fmla="*/ 3405116 h 4046561"/>
                  <a:gd name="connsiteX119" fmla="*/ 3242303 w 3692679"/>
                  <a:gd name="connsiteY119" fmla="*/ 3425588 h 4046561"/>
                  <a:gd name="connsiteX120" fmla="*/ 3283246 w 3692679"/>
                  <a:gd name="connsiteY120" fmla="*/ 3459707 h 4046561"/>
                  <a:gd name="connsiteX121" fmla="*/ 3310541 w 3692679"/>
                  <a:gd name="connsiteY121" fmla="*/ 3500651 h 4046561"/>
                  <a:gd name="connsiteX122" fmla="*/ 3296894 w 3692679"/>
                  <a:gd name="connsiteY122" fmla="*/ 3521122 h 4046561"/>
                  <a:gd name="connsiteX123" fmla="*/ 3283246 w 3692679"/>
                  <a:gd name="connsiteY123" fmla="*/ 3562066 h 4046561"/>
                  <a:gd name="connsiteX124" fmla="*/ 3269598 w 3692679"/>
                  <a:gd name="connsiteY124" fmla="*/ 3582537 h 4046561"/>
                  <a:gd name="connsiteX125" fmla="*/ 3262774 w 3692679"/>
                  <a:gd name="connsiteY125" fmla="*/ 3603009 h 4046561"/>
                  <a:gd name="connsiteX126" fmla="*/ 3290070 w 3692679"/>
                  <a:gd name="connsiteY126" fmla="*/ 3650776 h 4046561"/>
                  <a:gd name="connsiteX127" fmla="*/ 3310541 w 3692679"/>
                  <a:gd name="connsiteY127" fmla="*/ 3664424 h 4046561"/>
                  <a:gd name="connsiteX128" fmla="*/ 3351485 w 3692679"/>
                  <a:gd name="connsiteY128" fmla="*/ 3691719 h 4046561"/>
                  <a:gd name="connsiteX129" fmla="*/ 3371956 w 3692679"/>
                  <a:gd name="connsiteY129" fmla="*/ 3705367 h 4046561"/>
                  <a:gd name="connsiteX130" fmla="*/ 3378780 w 3692679"/>
                  <a:gd name="connsiteY130" fmla="*/ 3725839 h 4046561"/>
                  <a:gd name="connsiteX131" fmla="*/ 3392428 w 3692679"/>
                  <a:gd name="connsiteY131" fmla="*/ 3746310 h 4046561"/>
                  <a:gd name="connsiteX132" fmla="*/ 3412900 w 3692679"/>
                  <a:gd name="connsiteY132" fmla="*/ 3814549 h 4046561"/>
                  <a:gd name="connsiteX133" fmla="*/ 3426547 w 3692679"/>
                  <a:gd name="connsiteY133" fmla="*/ 3903260 h 4046561"/>
                  <a:gd name="connsiteX134" fmla="*/ 3460667 w 3692679"/>
                  <a:gd name="connsiteY134" fmla="*/ 3937379 h 4046561"/>
                  <a:gd name="connsiteX135" fmla="*/ 3501610 w 3692679"/>
                  <a:gd name="connsiteY135" fmla="*/ 3978322 h 4046561"/>
                  <a:gd name="connsiteX136" fmla="*/ 3542553 w 3692679"/>
                  <a:gd name="connsiteY136" fmla="*/ 4012442 h 4046561"/>
                  <a:gd name="connsiteX137" fmla="*/ 3583497 w 3692679"/>
                  <a:gd name="connsiteY137" fmla="*/ 4046561 h 4046561"/>
                  <a:gd name="connsiteX138" fmla="*/ 3603968 w 3692679"/>
                  <a:gd name="connsiteY138" fmla="*/ 4005618 h 4046561"/>
                  <a:gd name="connsiteX139" fmla="*/ 3590321 w 3692679"/>
                  <a:gd name="connsiteY139" fmla="*/ 3957851 h 4046561"/>
                  <a:gd name="connsiteX140" fmla="*/ 3576673 w 3692679"/>
                  <a:gd name="connsiteY140" fmla="*/ 3910083 h 4046561"/>
                  <a:gd name="connsiteX141" fmla="*/ 3563025 w 3692679"/>
                  <a:gd name="connsiteY141" fmla="*/ 3889612 h 4046561"/>
                  <a:gd name="connsiteX142" fmla="*/ 3535730 w 3692679"/>
                  <a:gd name="connsiteY142" fmla="*/ 3828197 h 4046561"/>
                  <a:gd name="connsiteX143" fmla="*/ 3515258 w 3692679"/>
                  <a:gd name="connsiteY143" fmla="*/ 3780430 h 4046561"/>
                  <a:gd name="connsiteX144" fmla="*/ 3501610 w 3692679"/>
                  <a:gd name="connsiteY144" fmla="*/ 3759958 h 4046561"/>
                  <a:gd name="connsiteX145" fmla="*/ 3487962 w 3692679"/>
                  <a:gd name="connsiteY145" fmla="*/ 3719015 h 4046561"/>
                  <a:gd name="connsiteX146" fmla="*/ 3474315 w 3692679"/>
                  <a:gd name="connsiteY146" fmla="*/ 3678071 h 4046561"/>
                  <a:gd name="connsiteX147" fmla="*/ 3467491 w 3692679"/>
                  <a:gd name="connsiteY147" fmla="*/ 3650776 h 4046561"/>
                  <a:gd name="connsiteX148" fmla="*/ 3447019 w 3692679"/>
                  <a:gd name="connsiteY148" fmla="*/ 3589361 h 4046561"/>
                  <a:gd name="connsiteX149" fmla="*/ 3433371 w 3692679"/>
                  <a:gd name="connsiteY149" fmla="*/ 3541594 h 4046561"/>
                  <a:gd name="connsiteX150" fmla="*/ 3419724 w 3692679"/>
                  <a:gd name="connsiteY150" fmla="*/ 3411940 h 4046561"/>
                  <a:gd name="connsiteX151" fmla="*/ 3426547 w 3692679"/>
                  <a:gd name="connsiteY151" fmla="*/ 3309582 h 4046561"/>
                  <a:gd name="connsiteX152" fmla="*/ 3433371 w 3692679"/>
                  <a:gd name="connsiteY152" fmla="*/ 3282286 h 4046561"/>
                  <a:gd name="connsiteX153" fmla="*/ 3447019 w 3692679"/>
                  <a:gd name="connsiteY153" fmla="*/ 3241343 h 4046561"/>
                  <a:gd name="connsiteX154" fmla="*/ 3453843 w 3692679"/>
                  <a:gd name="connsiteY154" fmla="*/ 3220871 h 4046561"/>
                  <a:gd name="connsiteX155" fmla="*/ 3467491 w 3692679"/>
                  <a:gd name="connsiteY155" fmla="*/ 3200400 h 4046561"/>
                  <a:gd name="connsiteX156" fmla="*/ 3481138 w 3692679"/>
                  <a:gd name="connsiteY156" fmla="*/ 3159457 h 4046561"/>
                  <a:gd name="connsiteX157" fmla="*/ 3494786 w 3692679"/>
                  <a:gd name="connsiteY157" fmla="*/ 3138985 h 4046561"/>
                  <a:gd name="connsiteX158" fmla="*/ 3508434 w 3692679"/>
                  <a:gd name="connsiteY158" fmla="*/ 3098042 h 4046561"/>
                  <a:gd name="connsiteX159" fmla="*/ 3522082 w 3692679"/>
                  <a:gd name="connsiteY159" fmla="*/ 3057098 h 4046561"/>
                  <a:gd name="connsiteX160" fmla="*/ 3528906 w 3692679"/>
                  <a:gd name="connsiteY160" fmla="*/ 3036627 h 4046561"/>
                  <a:gd name="connsiteX161" fmla="*/ 3535730 w 3692679"/>
                  <a:gd name="connsiteY161" fmla="*/ 3009331 h 4046561"/>
                  <a:gd name="connsiteX162" fmla="*/ 3549377 w 3692679"/>
                  <a:gd name="connsiteY162" fmla="*/ 2968388 h 4046561"/>
                  <a:gd name="connsiteX163" fmla="*/ 3576673 w 3692679"/>
                  <a:gd name="connsiteY163" fmla="*/ 2886501 h 4046561"/>
                  <a:gd name="connsiteX164" fmla="*/ 3590321 w 3692679"/>
                  <a:gd name="connsiteY164" fmla="*/ 2838734 h 4046561"/>
                  <a:gd name="connsiteX165" fmla="*/ 3603968 w 3692679"/>
                  <a:gd name="connsiteY165" fmla="*/ 2797791 h 4046561"/>
                  <a:gd name="connsiteX166" fmla="*/ 3610792 w 3692679"/>
                  <a:gd name="connsiteY166" fmla="*/ 2770495 h 4046561"/>
                  <a:gd name="connsiteX167" fmla="*/ 3624440 w 3692679"/>
                  <a:gd name="connsiteY167" fmla="*/ 2729552 h 4046561"/>
                  <a:gd name="connsiteX168" fmla="*/ 3631264 w 3692679"/>
                  <a:gd name="connsiteY168" fmla="*/ 2681785 h 4046561"/>
                  <a:gd name="connsiteX169" fmla="*/ 3638088 w 3692679"/>
                  <a:gd name="connsiteY169" fmla="*/ 2654489 h 4046561"/>
                  <a:gd name="connsiteX170" fmla="*/ 3644912 w 3692679"/>
                  <a:gd name="connsiteY170" fmla="*/ 2593074 h 4046561"/>
                  <a:gd name="connsiteX171" fmla="*/ 3658559 w 3692679"/>
                  <a:gd name="connsiteY171" fmla="*/ 2483892 h 4046561"/>
                  <a:gd name="connsiteX172" fmla="*/ 3665383 w 3692679"/>
                  <a:gd name="connsiteY172" fmla="*/ 2333767 h 4046561"/>
                  <a:gd name="connsiteX173" fmla="*/ 3672207 w 3692679"/>
                  <a:gd name="connsiteY173" fmla="*/ 2272352 h 4046561"/>
                  <a:gd name="connsiteX174" fmla="*/ 3692679 w 3692679"/>
                  <a:gd name="connsiteY174" fmla="*/ 1924334 h 4046561"/>
                  <a:gd name="connsiteX175" fmla="*/ 3685855 w 3692679"/>
                  <a:gd name="connsiteY175" fmla="*/ 1828800 h 4046561"/>
                  <a:gd name="connsiteX176" fmla="*/ 3665383 w 3692679"/>
                  <a:gd name="connsiteY176" fmla="*/ 1760561 h 4046561"/>
                  <a:gd name="connsiteX177" fmla="*/ 3658559 w 3692679"/>
                  <a:gd name="connsiteY177" fmla="*/ 1726442 h 4046561"/>
                  <a:gd name="connsiteX178" fmla="*/ 3651735 w 3692679"/>
                  <a:gd name="connsiteY178" fmla="*/ 1705970 h 4046561"/>
                  <a:gd name="connsiteX179" fmla="*/ 3644912 w 3692679"/>
                  <a:gd name="connsiteY179" fmla="*/ 1726442 h 4046561"/>
                  <a:gd name="connsiteX180" fmla="*/ 3631264 w 3692679"/>
                  <a:gd name="connsiteY180" fmla="*/ 1746913 h 4046561"/>
                  <a:gd name="connsiteX181" fmla="*/ 3597144 w 3692679"/>
                  <a:gd name="connsiteY181" fmla="*/ 1801504 h 4046561"/>
                  <a:gd name="connsiteX182" fmla="*/ 3590321 w 3692679"/>
                  <a:gd name="connsiteY182" fmla="*/ 1821976 h 4046561"/>
                  <a:gd name="connsiteX183" fmla="*/ 3549377 w 3692679"/>
                  <a:gd name="connsiteY183" fmla="*/ 1842448 h 4046561"/>
                  <a:gd name="connsiteX184" fmla="*/ 3501610 w 3692679"/>
                  <a:gd name="connsiteY184" fmla="*/ 1862919 h 4046561"/>
                  <a:gd name="connsiteX185" fmla="*/ 3378780 w 3692679"/>
                  <a:gd name="connsiteY185" fmla="*/ 1835624 h 4046561"/>
                  <a:gd name="connsiteX186" fmla="*/ 3303856 w 3692679"/>
                  <a:gd name="connsiteY186" fmla="*/ 1822129 h 4046561"/>
                  <a:gd name="connsiteX187" fmla="*/ 3310679 w 3692679"/>
                  <a:gd name="connsiteY187" fmla="*/ 1603747 h 4046561"/>
                  <a:gd name="connsiteX188" fmla="*/ 3324329 w 3692679"/>
                  <a:gd name="connsiteY188" fmla="*/ 1562800 h 4046561"/>
                  <a:gd name="connsiteX189" fmla="*/ 3297030 w 3692679"/>
                  <a:gd name="connsiteY189" fmla="*/ 1487731 h 4046561"/>
                  <a:gd name="connsiteX190" fmla="*/ 3303718 w 3692679"/>
                  <a:gd name="connsiteY190" fmla="*/ 1398895 h 4046561"/>
                  <a:gd name="connsiteX191" fmla="*/ 3296894 w 3692679"/>
                  <a:gd name="connsiteY191" fmla="*/ 1378424 h 4046561"/>
                  <a:gd name="connsiteX192" fmla="*/ 3290070 w 3692679"/>
                  <a:gd name="connsiteY192" fmla="*/ 1357952 h 4046561"/>
                  <a:gd name="connsiteX193" fmla="*/ 3071706 w 3692679"/>
                  <a:gd name="connsiteY193" fmla="*/ 1330657 h 4046561"/>
                  <a:gd name="connsiteX194" fmla="*/ 2846518 w 3692679"/>
                  <a:gd name="connsiteY194" fmla="*/ 1337480 h 4046561"/>
                  <a:gd name="connsiteX195" fmla="*/ 2805691 w 3692679"/>
                  <a:gd name="connsiteY195" fmla="*/ 1351242 h 4046561"/>
                  <a:gd name="connsiteX196" fmla="*/ 2792043 w 3692679"/>
                  <a:gd name="connsiteY196" fmla="*/ 1385364 h 4046561"/>
                  <a:gd name="connsiteX197" fmla="*/ 2791927 w 3692679"/>
                  <a:gd name="connsiteY197" fmla="*/ 1473958 h 4046561"/>
                  <a:gd name="connsiteX198" fmla="*/ 2785103 w 3692679"/>
                  <a:gd name="connsiteY198" fmla="*/ 1521725 h 4046561"/>
                  <a:gd name="connsiteX199" fmla="*/ 2791927 w 3692679"/>
                  <a:gd name="connsiteY199" fmla="*/ 1705970 h 4046561"/>
                  <a:gd name="connsiteX200" fmla="*/ 2805574 w 3692679"/>
                  <a:gd name="connsiteY200" fmla="*/ 1808328 h 4046561"/>
                  <a:gd name="connsiteX201" fmla="*/ 2798750 w 3692679"/>
                  <a:gd name="connsiteY201" fmla="*/ 1835624 h 4046561"/>
                  <a:gd name="connsiteX202" fmla="*/ 2737335 w 3692679"/>
                  <a:gd name="connsiteY202" fmla="*/ 1828800 h 4046561"/>
                  <a:gd name="connsiteX203" fmla="*/ 2614506 w 3692679"/>
                  <a:gd name="connsiteY203" fmla="*/ 1821976 h 4046561"/>
                  <a:gd name="connsiteX204" fmla="*/ 2348374 w 3692679"/>
                  <a:gd name="connsiteY204" fmla="*/ 1808328 h 4046561"/>
                  <a:gd name="connsiteX205" fmla="*/ 2225638 w 3692679"/>
                  <a:gd name="connsiteY205" fmla="*/ 1815305 h 4046561"/>
                  <a:gd name="connsiteX206" fmla="*/ 2150573 w 3692679"/>
                  <a:gd name="connsiteY206" fmla="*/ 1815305 h 4046561"/>
                  <a:gd name="connsiteX207" fmla="*/ 1979968 w 3692679"/>
                  <a:gd name="connsiteY207" fmla="*/ 1808480 h 4046561"/>
                  <a:gd name="connsiteX208" fmla="*/ 1918470 w 3692679"/>
                  <a:gd name="connsiteY208" fmla="*/ 1753737 h 4046561"/>
                  <a:gd name="connsiteX209" fmla="*/ 1877527 w 3692679"/>
                  <a:gd name="connsiteY209" fmla="*/ 1692322 h 4046561"/>
                  <a:gd name="connsiteX210" fmla="*/ 1863879 w 3692679"/>
                  <a:gd name="connsiteY210" fmla="*/ 1671851 h 4046561"/>
                  <a:gd name="connsiteX211" fmla="*/ 1822935 w 3692679"/>
                  <a:gd name="connsiteY211" fmla="*/ 1630907 h 4046561"/>
                  <a:gd name="connsiteX212" fmla="*/ 1775168 w 3692679"/>
                  <a:gd name="connsiteY212" fmla="*/ 1576316 h 4046561"/>
                  <a:gd name="connsiteX213" fmla="*/ 1720577 w 3692679"/>
                  <a:gd name="connsiteY213" fmla="*/ 1514901 h 4046561"/>
                  <a:gd name="connsiteX214" fmla="*/ 1679634 w 3692679"/>
                  <a:gd name="connsiteY214" fmla="*/ 1487606 h 4046561"/>
                  <a:gd name="connsiteX215" fmla="*/ 1618219 w 3692679"/>
                  <a:gd name="connsiteY215" fmla="*/ 1439839 h 4046561"/>
                  <a:gd name="connsiteX216" fmla="*/ 1577276 w 3692679"/>
                  <a:gd name="connsiteY216" fmla="*/ 1398895 h 4046561"/>
                  <a:gd name="connsiteX217" fmla="*/ 1536333 w 3692679"/>
                  <a:gd name="connsiteY217" fmla="*/ 1371600 h 4046561"/>
                  <a:gd name="connsiteX218" fmla="*/ 1488565 w 3692679"/>
                  <a:gd name="connsiteY218" fmla="*/ 1310185 h 4046561"/>
                  <a:gd name="connsiteX219" fmla="*/ 1468094 w 3692679"/>
                  <a:gd name="connsiteY219" fmla="*/ 1289713 h 4046561"/>
                  <a:gd name="connsiteX220" fmla="*/ 1447622 w 3692679"/>
                  <a:gd name="connsiteY220" fmla="*/ 1282889 h 4046561"/>
                  <a:gd name="connsiteX221" fmla="*/ 1420327 w 3692679"/>
                  <a:gd name="connsiteY221" fmla="*/ 1248770 h 4046561"/>
                  <a:gd name="connsiteX222" fmla="*/ 1393031 w 3692679"/>
                  <a:gd name="connsiteY222" fmla="*/ 1214651 h 4046561"/>
                  <a:gd name="connsiteX223" fmla="*/ 1379383 w 3692679"/>
                  <a:gd name="connsiteY223" fmla="*/ 1194179 h 4046561"/>
                  <a:gd name="connsiteX224" fmla="*/ 1338440 w 3692679"/>
                  <a:gd name="connsiteY224" fmla="*/ 1153236 h 4046561"/>
                  <a:gd name="connsiteX225" fmla="*/ 1304321 w 3692679"/>
                  <a:gd name="connsiteY225" fmla="*/ 1125940 h 4046561"/>
                  <a:gd name="connsiteX226" fmla="*/ 1290673 w 3692679"/>
                  <a:gd name="connsiteY226" fmla="*/ 1098645 h 4046561"/>
                  <a:gd name="connsiteX227" fmla="*/ 1270201 w 3692679"/>
                  <a:gd name="connsiteY227" fmla="*/ 1084997 h 4046561"/>
                  <a:gd name="connsiteX228" fmla="*/ 1242906 w 3692679"/>
                  <a:gd name="connsiteY228" fmla="*/ 1064525 h 4046561"/>
                  <a:gd name="connsiteX229" fmla="*/ 1297551 w 3692679"/>
                  <a:gd name="connsiteY229" fmla="*/ 873530 h 4046561"/>
                  <a:gd name="connsiteX230" fmla="*/ 1345320 w 3692679"/>
                  <a:gd name="connsiteY230" fmla="*/ 743866 h 4046561"/>
                  <a:gd name="connsiteX231" fmla="*/ 1331672 w 3692679"/>
                  <a:gd name="connsiteY231" fmla="*/ 696095 h 4046561"/>
                  <a:gd name="connsiteX232" fmla="*/ 1249782 w 3692679"/>
                  <a:gd name="connsiteY232" fmla="*/ 696095 h 4046561"/>
                  <a:gd name="connsiteX233" fmla="*/ 1113344 w 3692679"/>
                  <a:gd name="connsiteY233" fmla="*/ 621082 h 4046561"/>
                  <a:gd name="connsiteX234" fmla="*/ 949519 w 3692679"/>
                  <a:gd name="connsiteY234" fmla="*/ 545956 h 4046561"/>
                  <a:gd name="connsiteX235" fmla="*/ 846197 w 3692679"/>
                  <a:gd name="connsiteY235" fmla="*/ 484536 h 4046561"/>
                  <a:gd name="connsiteX236" fmla="*/ 772090 w 3692679"/>
                  <a:gd name="connsiteY236" fmla="*/ 450415 h 4046561"/>
                  <a:gd name="connsiteX237" fmla="*/ 717496 w 3692679"/>
                  <a:gd name="connsiteY237" fmla="*/ 429940 h 4046561"/>
                  <a:gd name="connsiteX238" fmla="*/ 662904 w 3692679"/>
                  <a:gd name="connsiteY238" fmla="*/ 388994 h 4046561"/>
                  <a:gd name="connsiteX239" fmla="*/ 642430 w 3692679"/>
                  <a:gd name="connsiteY239" fmla="*/ 375345 h 4046561"/>
                  <a:gd name="connsiteX240" fmla="*/ 574189 w 3692679"/>
                  <a:gd name="connsiteY240" fmla="*/ 368521 h 4046561"/>
                  <a:gd name="connsiteX241" fmla="*/ 560564 w 3692679"/>
                  <a:gd name="connsiteY241" fmla="*/ 354900 h 4046561"/>
                  <a:gd name="connsiteX242" fmla="*/ 669728 w 3692679"/>
                  <a:gd name="connsiteY242" fmla="*/ 163787 h 4046561"/>
                  <a:gd name="connsiteX243" fmla="*/ 642457 w 3692679"/>
                  <a:gd name="connsiteY243" fmla="*/ 109204 h 4046561"/>
                  <a:gd name="connsiteX244" fmla="*/ 581060 w 3692679"/>
                  <a:gd name="connsiteY244" fmla="*/ 68261 h 4046561"/>
                  <a:gd name="connsiteX245" fmla="*/ 512772 w 3692679"/>
                  <a:gd name="connsiteY245" fmla="*/ 34122 h 4046561"/>
                  <a:gd name="connsiteX246" fmla="*/ 451335 w 3692679"/>
                  <a:gd name="connsiteY246" fmla="*/ 27295 h 4046561"/>
                  <a:gd name="connsiteX247" fmla="*/ 444512 w 3692679"/>
                  <a:gd name="connsiteY247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23640 w 3692679"/>
                  <a:gd name="connsiteY91" fmla="*/ 2839210 h 4046561"/>
                  <a:gd name="connsiteX92" fmla="*/ 2546479 w 3692679"/>
                  <a:gd name="connsiteY92" fmla="*/ 2900635 h 4046561"/>
                  <a:gd name="connsiteX93" fmla="*/ 2628263 w 3692679"/>
                  <a:gd name="connsiteY93" fmla="*/ 2941341 h 4046561"/>
                  <a:gd name="connsiteX94" fmla="*/ 2689680 w 3692679"/>
                  <a:gd name="connsiteY94" fmla="*/ 2982287 h 4046561"/>
                  <a:gd name="connsiteX95" fmla="*/ 2696392 w 3692679"/>
                  <a:gd name="connsiteY95" fmla="*/ 2995683 h 4046561"/>
                  <a:gd name="connsiteX96" fmla="*/ 2703216 w 3692679"/>
                  <a:gd name="connsiteY96" fmla="*/ 3016155 h 4046561"/>
                  <a:gd name="connsiteX97" fmla="*/ 2723688 w 3692679"/>
                  <a:gd name="connsiteY97" fmla="*/ 3057098 h 4046561"/>
                  <a:gd name="connsiteX98" fmla="*/ 2716864 w 3692679"/>
                  <a:gd name="connsiteY98" fmla="*/ 3118513 h 4046561"/>
                  <a:gd name="connsiteX99" fmla="*/ 2655560 w 3692679"/>
                  <a:gd name="connsiteY99" fmla="*/ 3193845 h 4046561"/>
                  <a:gd name="connsiteX100" fmla="*/ 2621439 w 3692679"/>
                  <a:gd name="connsiteY100" fmla="*/ 3248441 h 4046561"/>
                  <a:gd name="connsiteX101" fmla="*/ 2594034 w 3692679"/>
                  <a:gd name="connsiteY101" fmla="*/ 3323230 h 4046561"/>
                  <a:gd name="connsiteX102" fmla="*/ 2634977 w 3692679"/>
                  <a:gd name="connsiteY102" fmla="*/ 3357349 h 4046561"/>
                  <a:gd name="connsiteX103" fmla="*/ 2655449 w 3692679"/>
                  <a:gd name="connsiteY103" fmla="*/ 3364173 h 4046561"/>
                  <a:gd name="connsiteX104" fmla="*/ 2675921 w 3692679"/>
                  <a:gd name="connsiteY104" fmla="*/ 3377821 h 4046561"/>
                  <a:gd name="connsiteX105" fmla="*/ 2696392 w 3692679"/>
                  <a:gd name="connsiteY105" fmla="*/ 3384645 h 4046561"/>
                  <a:gd name="connsiteX106" fmla="*/ 2757807 w 3692679"/>
                  <a:gd name="connsiteY106" fmla="*/ 3418764 h 4046561"/>
                  <a:gd name="connsiteX107" fmla="*/ 2778279 w 3692679"/>
                  <a:gd name="connsiteY107" fmla="*/ 3432412 h 4046561"/>
                  <a:gd name="connsiteX108" fmla="*/ 2826164 w 3692679"/>
                  <a:gd name="connsiteY108" fmla="*/ 3473648 h 4046561"/>
                  <a:gd name="connsiteX109" fmla="*/ 2880757 w 3692679"/>
                  <a:gd name="connsiteY109" fmla="*/ 3507771 h 4046561"/>
                  <a:gd name="connsiteX110" fmla="*/ 2921580 w 3692679"/>
                  <a:gd name="connsiteY110" fmla="*/ 3500651 h 4046561"/>
                  <a:gd name="connsiteX111" fmla="*/ 2989944 w 3692679"/>
                  <a:gd name="connsiteY111" fmla="*/ 3439525 h 4046561"/>
                  <a:gd name="connsiteX112" fmla="*/ 3092177 w 3692679"/>
                  <a:gd name="connsiteY112" fmla="*/ 3370997 h 4046561"/>
                  <a:gd name="connsiteX113" fmla="*/ 3105825 w 3692679"/>
                  <a:gd name="connsiteY113" fmla="*/ 3350525 h 4046561"/>
                  <a:gd name="connsiteX114" fmla="*/ 3119473 w 3692679"/>
                  <a:gd name="connsiteY114" fmla="*/ 3370997 h 4046561"/>
                  <a:gd name="connsiteX115" fmla="*/ 3126297 w 3692679"/>
                  <a:gd name="connsiteY115" fmla="*/ 3391468 h 4046561"/>
                  <a:gd name="connsiteX116" fmla="*/ 3167240 w 3692679"/>
                  <a:gd name="connsiteY116" fmla="*/ 3418764 h 4046561"/>
                  <a:gd name="connsiteX117" fmla="*/ 3187712 w 3692679"/>
                  <a:gd name="connsiteY117" fmla="*/ 3432412 h 4046561"/>
                  <a:gd name="connsiteX118" fmla="*/ 3228655 w 3692679"/>
                  <a:gd name="connsiteY118" fmla="*/ 3405116 h 4046561"/>
                  <a:gd name="connsiteX119" fmla="*/ 3242303 w 3692679"/>
                  <a:gd name="connsiteY119" fmla="*/ 3425588 h 4046561"/>
                  <a:gd name="connsiteX120" fmla="*/ 3283246 w 3692679"/>
                  <a:gd name="connsiteY120" fmla="*/ 3459707 h 4046561"/>
                  <a:gd name="connsiteX121" fmla="*/ 3310541 w 3692679"/>
                  <a:gd name="connsiteY121" fmla="*/ 3500651 h 4046561"/>
                  <a:gd name="connsiteX122" fmla="*/ 3296894 w 3692679"/>
                  <a:gd name="connsiteY122" fmla="*/ 3521122 h 4046561"/>
                  <a:gd name="connsiteX123" fmla="*/ 3283246 w 3692679"/>
                  <a:gd name="connsiteY123" fmla="*/ 3562066 h 4046561"/>
                  <a:gd name="connsiteX124" fmla="*/ 3269598 w 3692679"/>
                  <a:gd name="connsiteY124" fmla="*/ 3582537 h 4046561"/>
                  <a:gd name="connsiteX125" fmla="*/ 3262774 w 3692679"/>
                  <a:gd name="connsiteY125" fmla="*/ 3603009 h 4046561"/>
                  <a:gd name="connsiteX126" fmla="*/ 3290070 w 3692679"/>
                  <a:gd name="connsiteY126" fmla="*/ 3650776 h 4046561"/>
                  <a:gd name="connsiteX127" fmla="*/ 3310541 w 3692679"/>
                  <a:gd name="connsiteY127" fmla="*/ 3664424 h 4046561"/>
                  <a:gd name="connsiteX128" fmla="*/ 3351485 w 3692679"/>
                  <a:gd name="connsiteY128" fmla="*/ 3691719 h 4046561"/>
                  <a:gd name="connsiteX129" fmla="*/ 3371956 w 3692679"/>
                  <a:gd name="connsiteY129" fmla="*/ 3705367 h 4046561"/>
                  <a:gd name="connsiteX130" fmla="*/ 3378780 w 3692679"/>
                  <a:gd name="connsiteY130" fmla="*/ 3725839 h 4046561"/>
                  <a:gd name="connsiteX131" fmla="*/ 3392428 w 3692679"/>
                  <a:gd name="connsiteY131" fmla="*/ 3746310 h 4046561"/>
                  <a:gd name="connsiteX132" fmla="*/ 3412900 w 3692679"/>
                  <a:gd name="connsiteY132" fmla="*/ 3814549 h 4046561"/>
                  <a:gd name="connsiteX133" fmla="*/ 3426547 w 3692679"/>
                  <a:gd name="connsiteY133" fmla="*/ 3903260 h 4046561"/>
                  <a:gd name="connsiteX134" fmla="*/ 3460667 w 3692679"/>
                  <a:gd name="connsiteY134" fmla="*/ 3937379 h 4046561"/>
                  <a:gd name="connsiteX135" fmla="*/ 3501610 w 3692679"/>
                  <a:gd name="connsiteY135" fmla="*/ 3978322 h 4046561"/>
                  <a:gd name="connsiteX136" fmla="*/ 3542553 w 3692679"/>
                  <a:gd name="connsiteY136" fmla="*/ 4012442 h 4046561"/>
                  <a:gd name="connsiteX137" fmla="*/ 3583497 w 3692679"/>
                  <a:gd name="connsiteY137" fmla="*/ 4046561 h 4046561"/>
                  <a:gd name="connsiteX138" fmla="*/ 3603968 w 3692679"/>
                  <a:gd name="connsiteY138" fmla="*/ 4005618 h 4046561"/>
                  <a:gd name="connsiteX139" fmla="*/ 3590321 w 3692679"/>
                  <a:gd name="connsiteY139" fmla="*/ 3957851 h 4046561"/>
                  <a:gd name="connsiteX140" fmla="*/ 3576673 w 3692679"/>
                  <a:gd name="connsiteY140" fmla="*/ 3910083 h 4046561"/>
                  <a:gd name="connsiteX141" fmla="*/ 3563025 w 3692679"/>
                  <a:gd name="connsiteY141" fmla="*/ 3889612 h 4046561"/>
                  <a:gd name="connsiteX142" fmla="*/ 3535730 w 3692679"/>
                  <a:gd name="connsiteY142" fmla="*/ 3828197 h 4046561"/>
                  <a:gd name="connsiteX143" fmla="*/ 3515258 w 3692679"/>
                  <a:gd name="connsiteY143" fmla="*/ 3780430 h 4046561"/>
                  <a:gd name="connsiteX144" fmla="*/ 3501610 w 3692679"/>
                  <a:gd name="connsiteY144" fmla="*/ 3759958 h 4046561"/>
                  <a:gd name="connsiteX145" fmla="*/ 3487962 w 3692679"/>
                  <a:gd name="connsiteY145" fmla="*/ 3719015 h 4046561"/>
                  <a:gd name="connsiteX146" fmla="*/ 3474315 w 3692679"/>
                  <a:gd name="connsiteY146" fmla="*/ 3678071 h 4046561"/>
                  <a:gd name="connsiteX147" fmla="*/ 3467491 w 3692679"/>
                  <a:gd name="connsiteY147" fmla="*/ 3650776 h 4046561"/>
                  <a:gd name="connsiteX148" fmla="*/ 3447019 w 3692679"/>
                  <a:gd name="connsiteY148" fmla="*/ 3589361 h 4046561"/>
                  <a:gd name="connsiteX149" fmla="*/ 3433371 w 3692679"/>
                  <a:gd name="connsiteY149" fmla="*/ 3541594 h 4046561"/>
                  <a:gd name="connsiteX150" fmla="*/ 3419724 w 3692679"/>
                  <a:gd name="connsiteY150" fmla="*/ 3411940 h 4046561"/>
                  <a:gd name="connsiteX151" fmla="*/ 3426547 w 3692679"/>
                  <a:gd name="connsiteY151" fmla="*/ 3309582 h 4046561"/>
                  <a:gd name="connsiteX152" fmla="*/ 3433371 w 3692679"/>
                  <a:gd name="connsiteY152" fmla="*/ 3282286 h 4046561"/>
                  <a:gd name="connsiteX153" fmla="*/ 3447019 w 3692679"/>
                  <a:gd name="connsiteY153" fmla="*/ 3241343 h 4046561"/>
                  <a:gd name="connsiteX154" fmla="*/ 3453843 w 3692679"/>
                  <a:gd name="connsiteY154" fmla="*/ 3220871 h 4046561"/>
                  <a:gd name="connsiteX155" fmla="*/ 3467491 w 3692679"/>
                  <a:gd name="connsiteY155" fmla="*/ 3200400 h 4046561"/>
                  <a:gd name="connsiteX156" fmla="*/ 3481138 w 3692679"/>
                  <a:gd name="connsiteY156" fmla="*/ 3159457 h 4046561"/>
                  <a:gd name="connsiteX157" fmla="*/ 3494786 w 3692679"/>
                  <a:gd name="connsiteY157" fmla="*/ 3138985 h 4046561"/>
                  <a:gd name="connsiteX158" fmla="*/ 3508434 w 3692679"/>
                  <a:gd name="connsiteY158" fmla="*/ 3098042 h 4046561"/>
                  <a:gd name="connsiteX159" fmla="*/ 3522082 w 3692679"/>
                  <a:gd name="connsiteY159" fmla="*/ 3057098 h 4046561"/>
                  <a:gd name="connsiteX160" fmla="*/ 3528906 w 3692679"/>
                  <a:gd name="connsiteY160" fmla="*/ 3036627 h 4046561"/>
                  <a:gd name="connsiteX161" fmla="*/ 3535730 w 3692679"/>
                  <a:gd name="connsiteY161" fmla="*/ 3009331 h 4046561"/>
                  <a:gd name="connsiteX162" fmla="*/ 3549377 w 3692679"/>
                  <a:gd name="connsiteY162" fmla="*/ 2968388 h 4046561"/>
                  <a:gd name="connsiteX163" fmla="*/ 3576673 w 3692679"/>
                  <a:gd name="connsiteY163" fmla="*/ 2886501 h 4046561"/>
                  <a:gd name="connsiteX164" fmla="*/ 3590321 w 3692679"/>
                  <a:gd name="connsiteY164" fmla="*/ 2838734 h 4046561"/>
                  <a:gd name="connsiteX165" fmla="*/ 3603968 w 3692679"/>
                  <a:gd name="connsiteY165" fmla="*/ 2797791 h 4046561"/>
                  <a:gd name="connsiteX166" fmla="*/ 3610792 w 3692679"/>
                  <a:gd name="connsiteY166" fmla="*/ 2770495 h 4046561"/>
                  <a:gd name="connsiteX167" fmla="*/ 3624440 w 3692679"/>
                  <a:gd name="connsiteY167" fmla="*/ 2729552 h 4046561"/>
                  <a:gd name="connsiteX168" fmla="*/ 3631264 w 3692679"/>
                  <a:gd name="connsiteY168" fmla="*/ 2681785 h 4046561"/>
                  <a:gd name="connsiteX169" fmla="*/ 3638088 w 3692679"/>
                  <a:gd name="connsiteY169" fmla="*/ 2654489 h 4046561"/>
                  <a:gd name="connsiteX170" fmla="*/ 3644912 w 3692679"/>
                  <a:gd name="connsiteY170" fmla="*/ 2593074 h 4046561"/>
                  <a:gd name="connsiteX171" fmla="*/ 3658559 w 3692679"/>
                  <a:gd name="connsiteY171" fmla="*/ 2483892 h 4046561"/>
                  <a:gd name="connsiteX172" fmla="*/ 3665383 w 3692679"/>
                  <a:gd name="connsiteY172" fmla="*/ 2333767 h 4046561"/>
                  <a:gd name="connsiteX173" fmla="*/ 3672207 w 3692679"/>
                  <a:gd name="connsiteY173" fmla="*/ 2272352 h 4046561"/>
                  <a:gd name="connsiteX174" fmla="*/ 3692679 w 3692679"/>
                  <a:gd name="connsiteY174" fmla="*/ 1924334 h 4046561"/>
                  <a:gd name="connsiteX175" fmla="*/ 3685855 w 3692679"/>
                  <a:gd name="connsiteY175" fmla="*/ 1828800 h 4046561"/>
                  <a:gd name="connsiteX176" fmla="*/ 3665383 w 3692679"/>
                  <a:gd name="connsiteY176" fmla="*/ 1760561 h 4046561"/>
                  <a:gd name="connsiteX177" fmla="*/ 3658559 w 3692679"/>
                  <a:gd name="connsiteY177" fmla="*/ 1726442 h 4046561"/>
                  <a:gd name="connsiteX178" fmla="*/ 3651735 w 3692679"/>
                  <a:gd name="connsiteY178" fmla="*/ 1705970 h 4046561"/>
                  <a:gd name="connsiteX179" fmla="*/ 3644912 w 3692679"/>
                  <a:gd name="connsiteY179" fmla="*/ 1726442 h 4046561"/>
                  <a:gd name="connsiteX180" fmla="*/ 3631264 w 3692679"/>
                  <a:gd name="connsiteY180" fmla="*/ 1746913 h 4046561"/>
                  <a:gd name="connsiteX181" fmla="*/ 3597144 w 3692679"/>
                  <a:gd name="connsiteY181" fmla="*/ 1801504 h 4046561"/>
                  <a:gd name="connsiteX182" fmla="*/ 3590321 w 3692679"/>
                  <a:gd name="connsiteY182" fmla="*/ 1821976 h 4046561"/>
                  <a:gd name="connsiteX183" fmla="*/ 3549377 w 3692679"/>
                  <a:gd name="connsiteY183" fmla="*/ 1842448 h 4046561"/>
                  <a:gd name="connsiteX184" fmla="*/ 3501610 w 3692679"/>
                  <a:gd name="connsiteY184" fmla="*/ 1862919 h 4046561"/>
                  <a:gd name="connsiteX185" fmla="*/ 3378780 w 3692679"/>
                  <a:gd name="connsiteY185" fmla="*/ 1835624 h 4046561"/>
                  <a:gd name="connsiteX186" fmla="*/ 3303856 w 3692679"/>
                  <a:gd name="connsiteY186" fmla="*/ 1822129 h 4046561"/>
                  <a:gd name="connsiteX187" fmla="*/ 3310679 w 3692679"/>
                  <a:gd name="connsiteY187" fmla="*/ 1603747 h 4046561"/>
                  <a:gd name="connsiteX188" fmla="*/ 3297030 w 3692679"/>
                  <a:gd name="connsiteY188" fmla="*/ 1487731 h 4046561"/>
                  <a:gd name="connsiteX189" fmla="*/ 3303718 w 3692679"/>
                  <a:gd name="connsiteY189" fmla="*/ 1398895 h 4046561"/>
                  <a:gd name="connsiteX190" fmla="*/ 3296894 w 3692679"/>
                  <a:gd name="connsiteY190" fmla="*/ 1378424 h 4046561"/>
                  <a:gd name="connsiteX191" fmla="*/ 3290070 w 3692679"/>
                  <a:gd name="connsiteY191" fmla="*/ 1357952 h 4046561"/>
                  <a:gd name="connsiteX192" fmla="*/ 3071706 w 3692679"/>
                  <a:gd name="connsiteY192" fmla="*/ 1330657 h 4046561"/>
                  <a:gd name="connsiteX193" fmla="*/ 2846518 w 3692679"/>
                  <a:gd name="connsiteY193" fmla="*/ 1337480 h 4046561"/>
                  <a:gd name="connsiteX194" fmla="*/ 2805691 w 3692679"/>
                  <a:gd name="connsiteY194" fmla="*/ 1351242 h 4046561"/>
                  <a:gd name="connsiteX195" fmla="*/ 2792043 w 3692679"/>
                  <a:gd name="connsiteY195" fmla="*/ 1385364 h 4046561"/>
                  <a:gd name="connsiteX196" fmla="*/ 2791927 w 3692679"/>
                  <a:gd name="connsiteY196" fmla="*/ 1473958 h 4046561"/>
                  <a:gd name="connsiteX197" fmla="*/ 2785103 w 3692679"/>
                  <a:gd name="connsiteY197" fmla="*/ 1521725 h 4046561"/>
                  <a:gd name="connsiteX198" fmla="*/ 2791927 w 3692679"/>
                  <a:gd name="connsiteY198" fmla="*/ 1705970 h 4046561"/>
                  <a:gd name="connsiteX199" fmla="*/ 2805574 w 3692679"/>
                  <a:gd name="connsiteY199" fmla="*/ 1808328 h 4046561"/>
                  <a:gd name="connsiteX200" fmla="*/ 2798750 w 3692679"/>
                  <a:gd name="connsiteY200" fmla="*/ 1835624 h 4046561"/>
                  <a:gd name="connsiteX201" fmla="*/ 2737335 w 3692679"/>
                  <a:gd name="connsiteY201" fmla="*/ 1828800 h 4046561"/>
                  <a:gd name="connsiteX202" fmla="*/ 2614506 w 3692679"/>
                  <a:gd name="connsiteY202" fmla="*/ 1821976 h 4046561"/>
                  <a:gd name="connsiteX203" fmla="*/ 2348374 w 3692679"/>
                  <a:gd name="connsiteY203" fmla="*/ 1808328 h 4046561"/>
                  <a:gd name="connsiteX204" fmla="*/ 2225638 w 3692679"/>
                  <a:gd name="connsiteY204" fmla="*/ 1815305 h 4046561"/>
                  <a:gd name="connsiteX205" fmla="*/ 2150573 w 3692679"/>
                  <a:gd name="connsiteY205" fmla="*/ 1815305 h 4046561"/>
                  <a:gd name="connsiteX206" fmla="*/ 1979968 w 3692679"/>
                  <a:gd name="connsiteY206" fmla="*/ 1808480 h 4046561"/>
                  <a:gd name="connsiteX207" fmla="*/ 1918470 w 3692679"/>
                  <a:gd name="connsiteY207" fmla="*/ 1753737 h 4046561"/>
                  <a:gd name="connsiteX208" fmla="*/ 1877527 w 3692679"/>
                  <a:gd name="connsiteY208" fmla="*/ 1692322 h 4046561"/>
                  <a:gd name="connsiteX209" fmla="*/ 1863879 w 3692679"/>
                  <a:gd name="connsiteY209" fmla="*/ 1671851 h 4046561"/>
                  <a:gd name="connsiteX210" fmla="*/ 1822935 w 3692679"/>
                  <a:gd name="connsiteY210" fmla="*/ 1630907 h 4046561"/>
                  <a:gd name="connsiteX211" fmla="*/ 1775168 w 3692679"/>
                  <a:gd name="connsiteY211" fmla="*/ 1576316 h 4046561"/>
                  <a:gd name="connsiteX212" fmla="*/ 1720577 w 3692679"/>
                  <a:gd name="connsiteY212" fmla="*/ 1514901 h 4046561"/>
                  <a:gd name="connsiteX213" fmla="*/ 1679634 w 3692679"/>
                  <a:gd name="connsiteY213" fmla="*/ 1487606 h 4046561"/>
                  <a:gd name="connsiteX214" fmla="*/ 1618219 w 3692679"/>
                  <a:gd name="connsiteY214" fmla="*/ 1439839 h 4046561"/>
                  <a:gd name="connsiteX215" fmla="*/ 1577276 w 3692679"/>
                  <a:gd name="connsiteY215" fmla="*/ 1398895 h 4046561"/>
                  <a:gd name="connsiteX216" fmla="*/ 1536333 w 3692679"/>
                  <a:gd name="connsiteY216" fmla="*/ 1371600 h 4046561"/>
                  <a:gd name="connsiteX217" fmla="*/ 1488565 w 3692679"/>
                  <a:gd name="connsiteY217" fmla="*/ 1310185 h 4046561"/>
                  <a:gd name="connsiteX218" fmla="*/ 1468094 w 3692679"/>
                  <a:gd name="connsiteY218" fmla="*/ 1289713 h 4046561"/>
                  <a:gd name="connsiteX219" fmla="*/ 1447622 w 3692679"/>
                  <a:gd name="connsiteY219" fmla="*/ 1282889 h 4046561"/>
                  <a:gd name="connsiteX220" fmla="*/ 1420327 w 3692679"/>
                  <a:gd name="connsiteY220" fmla="*/ 1248770 h 4046561"/>
                  <a:gd name="connsiteX221" fmla="*/ 1393031 w 3692679"/>
                  <a:gd name="connsiteY221" fmla="*/ 1214651 h 4046561"/>
                  <a:gd name="connsiteX222" fmla="*/ 1379383 w 3692679"/>
                  <a:gd name="connsiteY222" fmla="*/ 1194179 h 4046561"/>
                  <a:gd name="connsiteX223" fmla="*/ 1338440 w 3692679"/>
                  <a:gd name="connsiteY223" fmla="*/ 1153236 h 4046561"/>
                  <a:gd name="connsiteX224" fmla="*/ 1304321 w 3692679"/>
                  <a:gd name="connsiteY224" fmla="*/ 1125940 h 4046561"/>
                  <a:gd name="connsiteX225" fmla="*/ 1290673 w 3692679"/>
                  <a:gd name="connsiteY225" fmla="*/ 1098645 h 4046561"/>
                  <a:gd name="connsiteX226" fmla="*/ 1270201 w 3692679"/>
                  <a:gd name="connsiteY226" fmla="*/ 1084997 h 4046561"/>
                  <a:gd name="connsiteX227" fmla="*/ 1242906 w 3692679"/>
                  <a:gd name="connsiteY227" fmla="*/ 1064525 h 4046561"/>
                  <a:gd name="connsiteX228" fmla="*/ 1297551 w 3692679"/>
                  <a:gd name="connsiteY228" fmla="*/ 873530 h 4046561"/>
                  <a:gd name="connsiteX229" fmla="*/ 1345320 w 3692679"/>
                  <a:gd name="connsiteY229" fmla="*/ 743866 h 4046561"/>
                  <a:gd name="connsiteX230" fmla="*/ 1331672 w 3692679"/>
                  <a:gd name="connsiteY230" fmla="*/ 696095 h 4046561"/>
                  <a:gd name="connsiteX231" fmla="*/ 1249782 w 3692679"/>
                  <a:gd name="connsiteY231" fmla="*/ 696095 h 4046561"/>
                  <a:gd name="connsiteX232" fmla="*/ 1113344 w 3692679"/>
                  <a:gd name="connsiteY232" fmla="*/ 621082 h 4046561"/>
                  <a:gd name="connsiteX233" fmla="*/ 949519 w 3692679"/>
                  <a:gd name="connsiteY233" fmla="*/ 545956 h 4046561"/>
                  <a:gd name="connsiteX234" fmla="*/ 846197 w 3692679"/>
                  <a:gd name="connsiteY234" fmla="*/ 484536 h 4046561"/>
                  <a:gd name="connsiteX235" fmla="*/ 772090 w 3692679"/>
                  <a:gd name="connsiteY235" fmla="*/ 450415 h 4046561"/>
                  <a:gd name="connsiteX236" fmla="*/ 717496 w 3692679"/>
                  <a:gd name="connsiteY236" fmla="*/ 429940 h 4046561"/>
                  <a:gd name="connsiteX237" fmla="*/ 662904 w 3692679"/>
                  <a:gd name="connsiteY237" fmla="*/ 388994 h 4046561"/>
                  <a:gd name="connsiteX238" fmla="*/ 642430 w 3692679"/>
                  <a:gd name="connsiteY238" fmla="*/ 375345 h 4046561"/>
                  <a:gd name="connsiteX239" fmla="*/ 574189 w 3692679"/>
                  <a:gd name="connsiteY239" fmla="*/ 368521 h 4046561"/>
                  <a:gd name="connsiteX240" fmla="*/ 560564 w 3692679"/>
                  <a:gd name="connsiteY240" fmla="*/ 354900 h 4046561"/>
                  <a:gd name="connsiteX241" fmla="*/ 669728 w 3692679"/>
                  <a:gd name="connsiteY241" fmla="*/ 163787 h 4046561"/>
                  <a:gd name="connsiteX242" fmla="*/ 642457 w 3692679"/>
                  <a:gd name="connsiteY242" fmla="*/ 109204 h 4046561"/>
                  <a:gd name="connsiteX243" fmla="*/ 581060 w 3692679"/>
                  <a:gd name="connsiteY243" fmla="*/ 68261 h 4046561"/>
                  <a:gd name="connsiteX244" fmla="*/ 512772 w 3692679"/>
                  <a:gd name="connsiteY244" fmla="*/ 34122 h 4046561"/>
                  <a:gd name="connsiteX245" fmla="*/ 451335 w 3692679"/>
                  <a:gd name="connsiteY245" fmla="*/ 27295 h 4046561"/>
                  <a:gd name="connsiteX246" fmla="*/ 444512 w 3692679"/>
                  <a:gd name="connsiteY246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23640 w 3692679"/>
                  <a:gd name="connsiteY91" fmla="*/ 2839210 h 4046561"/>
                  <a:gd name="connsiteX92" fmla="*/ 2546479 w 3692679"/>
                  <a:gd name="connsiteY92" fmla="*/ 2900635 h 4046561"/>
                  <a:gd name="connsiteX93" fmla="*/ 2628263 w 3692679"/>
                  <a:gd name="connsiteY93" fmla="*/ 2941341 h 4046561"/>
                  <a:gd name="connsiteX94" fmla="*/ 2689680 w 3692679"/>
                  <a:gd name="connsiteY94" fmla="*/ 2982287 h 4046561"/>
                  <a:gd name="connsiteX95" fmla="*/ 2696392 w 3692679"/>
                  <a:gd name="connsiteY95" fmla="*/ 2995683 h 4046561"/>
                  <a:gd name="connsiteX96" fmla="*/ 2703216 w 3692679"/>
                  <a:gd name="connsiteY96" fmla="*/ 3016155 h 4046561"/>
                  <a:gd name="connsiteX97" fmla="*/ 2723688 w 3692679"/>
                  <a:gd name="connsiteY97" fmla="*/ 3057098 h 4046561"/>
                  <a:gd name="connsiteX98" fmla="*/ 2716864 w 3692679"/>
                  <a:gd name="connsiteY98" fmla="*/ 3118513 h 4046561"/>
                  <a:gd name="connsiteX99" fmla="*/ 2655560 w 3692679"/>
                  <a:gd name="connsiteY99" fmla="*/ 3193845 h 4046561"/>
                  <a:gd name="connsiteX100" fmla="*/ 2621439 w 3692679"/>
                  <a:gd name="connsiteY100" fmla="*/ 3248441 h 4046561"/>
                  <a:gd name="connsiteX101" fmla="*/ 2594034 w 3692679"/>
                  <a:gd name="connsiteY101" fmla="*/ 3323230 h 4046561"/>
                  <a:gd name="connsiteX102" fmla="*/ 2634977 w 3692679"/>
                  <a:gd name="connsiteY102" fmla="*/ 3357349 h 4046561"/>
                  <a:gd name="connsiteX103" fmla="*/ 2655449 w 3692679"/>
                  <a:gd name="connsiteY103" fmla="*/ 3364173 h 4046561"/>
                  <a:gd name="connsiteX104" fmla="*/ 2675921 w 3692679"/>
                  <a:gd name="connsiteY104" fmla="*/ 3377821 h 4046561"/>
                  <a:gd name="connsiteX105" fmla="*/ 2696392 w 3692679"/>
                  <a:gd name="connsiteY105" fmla="*/ 3384645 h 4046561"/>
                  <a:gd name="connsiteX106" fmla="*/ 2757807 w 3692679"/>
                  <a:gd name="connsiteY106" fmla="*/ 3418764 h 4046561"/>
                  <a:gd name="connsiteX107" fmla="*/ 2778279 w 3692679"/>
                  <a:gd name="connsiteY107" fmla="*/ 3432412 h 4046561"/>
                  <a:gd name="connsiteX108" fmla="*/ 2826164 w 3692679"/>
                  <a:gd name="connsiteY108" fmla="*/ 3473648 h 4046561"/>
                  <a:gd name="connsiteX109" fmla="*/ 2880757 w 3692679"/>
                  <a:gd name="connsiteY109" fmla="*/ 3507771 h 4046561"/>
                  <a:gd name="connsiteX110" fmla="*/ 2921580 w 3692679"/>
                  <a:gd name="connsiteY110" fmla="*/ 3500651 h 4046561"/>
                  <a:gd name="connsiteX111" fmla="*/ 2989944 w 3692679"/>
                  <a:gd name="connsiteY111" fmla="*/ 3439525 h 4046561"/>
                  <a:gd name="connsiteX112" fmla="*/ 3092177 w 3692679"/>
                  <a:gd name="connsiteY112" fmla="*/ 3370997 h 4046561"/>
                  <a:gd name="connsiteX113" fmla="*/ 3105825 w 3692679"/>
                  <a:gd name="connsiteY113" fmla="*/ 3350525 h 4046561"/>
                  <a:gd name="connsiteX114" fmla="*/ 3119473 w 3692679"/>
                  <a:gd name="connsiteY114" fmla="*/ 3370997 h 4046561"/>
                  <a:gd name="connsiteX115" fmla="*/ 3126297 w 3692679"/>
                  <a:gd name="connsiteY115" fmla="*/ 3391468 h 4046561"/>
                  <a:gd name="connsiteX116" fmla="*/ 3167240 w 3692679"/>
                  <a:gd name="connsiteY116" fmla="*/ 3418764 h 4046561"/>
                  <a:gd name="connsiteX117" fmla="*/ 3187712 w 3692679"/>
                  <a:gd name="connsiteY117" fmla="*/ 3432412 h 4046561"/>
                  <a:gd name="connsiteX118" fmla="*/ 3228655 w 3692679"/>
                  <a:gd name="connsiteY118" fmla="*/ 3405116 h 4046561"/>
                  <a:gd name="connsiteX119" fmla="*/ 3242303 w 3692679"/>
                  <a:gd name="connsiteY119" fmla="*/ 3425588 h 4046561"/>
                  <a:gd name="connsiteX120" fmla="*/ 3283246 w 3692679"/>
                  <a:gd name="connsiteY120" fmla="*/ 3459707 h 4046561"/>
                  <a:gd name="connsiteX121" fmla="*/ 3310541 w 3692679"/>
                  <a:gd name="connsiteY121" fmla="*/ 3500651 h 4046561"/>
                  <a:gd name="connsiteX122" fmla="*/ 3296894 w 3692679"/>
                  <a:gd name="connsiteY122" fmla="*/ 3521122 h 4046561"/>
                  <a:gd name="connsiteX123" fmla="*/ 3283246 w 3692679"/>
                  <a:gd name="connsiteY123" fmla="*/ 3562066 h 4046561"/>
                  <a:gd name="connsiteX124" fmla="*/ 3269598 w 3692679"/>
                  <a:gd name="connsiteY124" fmla="*/ 3582537 h 4046561"/>
                  <a:gd name="connsiteX125" fmla="*/ 3262774 w 3692679"/>
                  <a:gd name="connsiteY125" fmla="*/ 3603009 h 4046561"/>
                  <a:gd name="connsiteX126" fmla="*/ 3290070 w 3692679"/>
                  <a:gd name="connsiteY126" fmla="*/ 3650776 h 4046561"/>
                  <a:gd name="connsiteX127" fmla="*/ 3310541 w 3692679"/>
                  <a:gd name="connsiteY127" fmla="*/ 3664424 h 4046561"/>
                  <a:gd name="connsiteX128" fmla="*/ 3351485 w 3692679"/>
                  <a:gd name="connsiteY128" fmla="*/ 3691719 h 4046561"/>
                  <a:gd name="connsiteX129" fmla="*/ 3371956 w 3692679"/>
                  <a:gd name="connsiteY129" fmla="*/ 3705367 h 4046561"/>
                  <a:gd name="connsiteX130" fmla="*/ 3378780 w 3692679"/>
                  <a:gd name="connsiteY130" fmla="*/ 3725839 h 4046561"/>
                  <a:gd name="connsiteX131" fmla="*/ 3392428 w 3692679"/>
                  <a:gd name="connsiteY131" fmla="*/ 3746310 h 4046561"/>
                  <a:gd name="connsiteX132" fmla="*/ 3412900 w 3692679"/>
                  <a:gd name="connsiteY132" fmla="*/ 3814549 h 4046561"/>
                  <a:gd name="connsiteX133" fmla="*/ 3426547 w 3692679"/>
                  <a:gd name="connsiteY133" fmla="*/ 3903260 h 4046561"/>
                  <a:gd name="connsiteX134" fmla="*/ 3460667 w 3692679"/>
                  <a:gd name="connsiteY134" fmla="*/ 3937379 h 4046561"/>
                  <a:gd name="connsiteX135" fmla="*/ 3501610 w 3692679"/>
                  <a:gd name="connsiteY135" fmla="*/ 3978322 h 4046561"/>
                  <a:gd name="connsiteX136" fmla="*/ 3542553 w 3692679"/>
                  <a:gd name="connsiteY136" fmla="*/ 4012442 h 4046561"/>
                  <a:gd name="connsiteX137" fmla="*/ 3583497 w 3692679"/>
                  <a:gd name="connsiteY137" fmla="*/ 4046561 h 4046561"/>
                  <a:gd name="connsiteX138" fmla="*/ 3603968 w 3692679"/>
                  <a:gd name="connsiteY138" fmla="*/ 4005618 h 4046561"/>
                  <a:gd name="connsiteX139" fmla="*/ 3590321 w 3692679"/>
                  <a:gd name="connsiteY139" fmla="*/ 3957851 h 4046561"/>
                  <a:gd name="connsiteX140" fmla="*/ 3576673 w 3692679"/>
                  <a:gd name="connsiteY140" fmla="*/ 3910083 h 4046561"/>
                  <a:gd name="connsiteX141" fmla="*/ 3563025 w 3692679"/>
                  <a:gd name="connsiteY141" fmla="*/ 3889612 h 4046561"/>
                  <a:gd name="connsiteX142" fmla="*/ 3535730 w 3692679"/>
                  <a:gd name="connsiteY142" fmla="*/ 3828197 h 4046561"/>
                  <a:gd name="connsiteX143" fmla="*/ 3515258 w 3692679"/>
                  <a:gd name="connsiteY143" fmla="*/ 3780430 h 4046561"/>
                  <a:gd name="connsiteX144" fmla="*/ 3501610 w 3692679"/>
                  <a:gd name="connsiteY144" fmla="*/ 3759958 h 4046561"/>
                  <a:gd name="connsiteX145" fmla="*/ 3487962 w 3692679"/>
                  <a:gd name="connsiteY145" fmla="*/ 3719015 h 4046561"/>
                  <a:gd name="connsiteX146" fmla="*/ 3474315 w 3692679"/>
                  <a:gd name="connsiteY146" fmla="*/ 3678071 h 4046561"/>
                  <a:gd name="connsiteX147" fmla="*/ 3467491 w 3692679"/>
                  <a:gd name="connsiteY147" fmla="*/ 3650776 h 4046561"/>
                  <a:gd name="connsiteX148" fmla="*/ 3474459 w 3692679"/>
                  <a:gd name="connsiteY148" fmla="*/ 3569191 h 4046561"/>
                  <a:gd name="connsiteX149" fmla="*/ 3433371 w 3692679"/>
                  <a:gd name="connsiteY149" fmla="*/ 3541594 h 4046561"/>
                  <a:gd name="connsiteX150" fmla="*/ 3419724 w 3692679"/>
                  <a:gd name="connsiteY150" fmla="*/ 3411940 h 4046561"/>
                  <a:gd name="connsiteX151" fmla="*/ 3426547 w 3692679"/>
                  <a:gd name="connsiteY151" fmla="*/ 3309582 h 4046561"/>
                  <a:gd name="connsiteX152" fmla="*/ 3433371 w 3692679"/>
                  <a:gd name="connsiteY152" fmla="*/ 3282286 h 4046561"/>
                  <a:gd name="connsiteX153" fmla="*/ 3447019 w 3692679"/>
                  <a:gd name="connsiteY153" fmla="*/ 3241343 h 4046561"/>
                  <a:gd name="connsiteX154" fmla="*/ 3453843 w 3692679"/>
                  <a:gd name="connsiteY154" fmla="*/ 3220871 h 4046561"/>
                  <a:gd name="connsiteX155" fmla="*/ 3467491 w 3692679"/>
                  <a:gd name="connsiteY155" fmla="*/ 3200400 h 4046561"/>
                  <a:gd name="connsiteX156" fmla="*/ 3481138 w 3692679"/>
                  <a:gd name="connsiteY156" fmla="*/ 3159457 h 4046561"/>
                  <a:gd name="connsiteX157" fmla="*/ 3494786 w 3692679"/>
                  <a:gd name="connsiteY157" fmla="*/ 3138985 h 4046561"/>
                  <a:gd name="connsiteX158" fmla="*/ 3508434 w 3692679"/>
                  <a:gd name="connsiteY158" fmla="*/ 3098042 h 4046561"/>
                  <a:gd name="connsiteX159" fmla="*/ 3522082 w 3692679"/>
                  <a:gd name="connsiteY159" fmla="*/ 3057098 h 4046561"/>
                  <a:gd name="connsiteX160" fmla="*/ 3528906 w 3692679"/>
                  <a:gd name="connsiteY160" fmla="*/ 3036627 h 4046561"/>
                  <a:gd name="connsiteX161" fmla="*/ 3535730 w 3692679"/>
                  <a:gd name="connsiteY161" fmla="*/ 3009331 h 4046561"/>
                  <a:gd name="connsiteX162" fmla="*/ 3549377 w 3692679"/>
                  <a:gd name="connsiteY162" fmla="*/ 2968388 h 4046561"/>
                  <a:gd name="connsiteX163" fmla="*/ 3576673 w 3692679"/>
                  <a:gd name="connsiteY163" fmla="*/ 2886501 h 4046561"/>
                  <a:gd name="connsiteX164" fmla="*/ 3590321 w 3692679"/>
                  <a:gd name="connsiteY164" fmla="*/ 2838734 h 4046561"/>
                  <a:gd name="connsiteX165" fmla="*/ 3603968 w 3692679"/>
                  <a:gd name="connsiteY165" fmla="*/ 2797791 h 4046561"/>
                  <a:gd name="connsiteX166" fmla="*/ 3610792 w 3692679"/>
                  <a:gd name="connsiteY166" fmla="*/ 2770495 h 4046561"/>
                  <a:gd name="connsiteX167" fmla="*/ 3624440 w 3692679"/>
                  <a:gd name="connsiteY167" fmla="*/ 2729552 h 4046561"/>
                  <a:gd name="connsiteX168" fmla="*/ 3631264 w 3692679"/>
                  <a:gd name="connsiteY168" fmla="*/ 2681785 h 4046561"/>
                  <a:gd name="connsiteX169" fmla="*/ 3638088 w 3692679"/>
                  <a:gd name="connsiteY169" fmla="*/ 2654489 h 4046561"/>
                  <a:gd name="connsiteX170" fmla="*/ 3644912 w 3692679"/>
                  <a:gd name="connsiteY170" fmla="*/ 2593074 h 4046561"/>
                  <a:gd name="connsiteX171" fmla="*/ 3658559 w 3692679"/>
                  <a:gd name="connsiteY171" fmla="*/ 2483892 h 4046561"/>
                  <a:gd name="connsiteX172" fmla="*/ 3665383 w 3692679"/>
                  <a:gd name="connsiteY172" fmla="*/ 2333767 h 4046561"/>
                  <a:gd name="connsiteX173" fmla="*/ 3672207 w 3692679"/>
                  <a:gd name="connsiteY173" fmla="*/ 2272352 h 4046561"/>
                  <a:gd name="connsiteX174" fmla="*/ 3692679 w 3692679"/>
                  <a:gd name="connsiteY174" fmla="*/ 1924334 h 4046561"/>
                  <a:gd name="connsiteX175" fmla="*/ 3685855 w 3692679"/>
                  <a:gd name="connsiteY175" fmla="*/ 1828800 h 4046561"/>
                  <a:gd name="connsiteX176" fmla="*/ 3665383 w 3692679"/>
                  <a:gd name="connsiteY176" fmla="*/ 1760561 h 4046561"/>
                  <a:gd name="connsiteX177" fmla="*/ 3658559 w 3692679"/>
                  <a:gd name="connsiteY177" fmla="*/ 1726442 h 4046561"/>
                  <a:gd name="connsiteX178" fmla="*/ 3651735 w 3692679"/>
                  <a:gd name="connsiteY178" fmla="*/ 1705970 h 4046561"/>
                  <a:gd name="connsiteX179" fmla="*/ 3644912 w 3692679"/>
                  <a:gd name="connsiteY179" fmla="*/ 1726442 h 4046561"/>
                  <a:gd name="connsiteX180" fmla="*/ 3631264 w 3692679"/>
                  <a:gd name="connsiteY180" fmla="*/ 1746913 h 4046561"/>
                  <a:gd name="connsiteX181" fmla="*/ 3597144 w 3692679"/>
                  <a:gd name="connsiteY181" fmla="*/ 1801504 h 4046561"/>
                  <a:gd name="connsiteX182" fmla="*/ 3590321 w 3692679"/>
                  <a:gd name="connsiteY182" fmla="*/ 1821976 h 4046561"/>
                  <a:gd name="connsiteX183" fmla="*/ 3549377 w 3692679"/>
                  <a:gd name="connsiteY183" fmla="*/ 1842448 h 4046561"/>
                  <a:gd name="connsiteX184" fmla="*/ 3501610 w 3692679"/>
                  <a:gd name="connsiteY184" fmla="*/ 1862919 h 4046561"/>
                  <a:gd name="connsiteX185" fmla="*/ 3378780 w 3692679"/>
                  <a:gd name="connsiteY185" fmla="*/ 1835624 h 4046561"/>
                  <a:gd name="connsiteX186" fmla="*/ 3303856 w 3692679"/>
                  <a:gd name="connsiteY186" fmla="*/ 1822129 h 4046561"/>
                  <a:gd name="connsiteX187" fmla="*/ 3310679 w 3692679"/>
                  <a:gd name="connsiteY187" fmla="*/ 1603747 h 4046561"/>
                  <a:gd name="connsiteX188" fmla="*/ 3297030 w 3692679"/>
                  <a:gd name="connsiteY188" fmla="*/ 1487731 h 4046561"/>
                  <a:gd name="connsiteX189" fmla="*/ 3303718 w 3692679"/>
                  <a:gd name="connsiteY189" fmla="*/ 1398895 h 4046561"/>
                  <a:gd name="connsiteX190" fmla="*/ 3296894 w 3692679"/>
                  <a:gd name="connsiteY190" fmla="*/ 1378424 h 4046561"/>
                  <a:gd name="connsiteX191" fmla="*/ 3290070 w 3692679"/>
                  <a:gd name="connsiteY191" fmla="*/ 1357952 h 4046561"/>
                  <a:gd name="connsiteX192" fmla="*/ 3071706 w 3692679"/>
                  <a:gd name="connsiteY192" fmla="*/ 1330657 h 4046561"/>
                  <a:gd name="connsiteX193" fmla="*/ 2846518 w 3692679"/>
                  <a:gd name="connsiteY193" fmla="*/ 1337480 h 4046561"/>
                  <a:gd name="connsiteX194" fmla="*/ 2805691 w 3692679"/>
                  <a:gd name="connsiteY194" fmla="*/ 1351242 h 4046561"/>
                  <a:gd name="connsiteX195" fmla="*/ 2792043 w 3692679"/>
                  <a:gd name="connsiteY195" fmla="*/ 1385364 h 4046561"/>
                  <a:gd name="connsiteX196" fmla="*/ 2791927 w 3692679"/>
                  <a:gd name="connsiteY196" fmla="*/ 1473958 h 4046561"/>
                  <a:gd name="connsiteX197" fmla="*/ 2785103 w 3692679"/>
                  <a:gd name="connsiteY197" fmla="*/ 1521725 h 4046561"/>
                  <a:gd name="connsiteX198" fmla="*/ 2791927 w 3692679"/>
                  <a:gd name="connsiteY198" fmla="*/ 1705970 h 4046561"/>
                  <a:gd name="connsiteX199" fmla="*/ 2805574 w 3692679"/>
                  <a:gd name="connsiteY199" fmla="*/ 1808328 h 4046561"/>
                  <a:gd name="connsiteX200" fmla="*/ 2798750 w 3692679"/>
                  <a:gd name="connsiteY200" fmla="*/ 1835624 h 4046561"/>
                  <a:gd name="connsiteX201" fmla="*/ 2737335 w 3692679"/>
                  <a:gd name="connsiteY201" fmla="*/ 1828800 h 4046561"/>
                  <a:gd name="connsiteX202" fmla="*/ 2614506 w 3692679"/>
                  <a:gd name="connsiteY202" fmla="*/ 1821976 h 4046561"/>
                  <a:gd name="connsiteX203" fmla="*/ 2348374 w 3692679"/>
                  <a:gd name="connsiteY203" fmla="*/ 1808328 h 4046561"/>
                  <a:gd name="connsiteX204" fmla="*/ 2225638 w 3692679"/>
                  <a:gd name="connsiteY204" fmla="*/ 1815305 h 4046561"/>
                  <a:gd name="connsiteX205" fmla="*/ 2150573 w 3692679"/>
                  <a:gd name="connsiteY205" fmla="*/ 1815305 h 4046561"/>
                  <a:gd name="connsiteX206" fmla="*/ 1979968 w 3692679"/>
                  <a:gd name="connsiteY206" fmla="*/ 1808480 h 4046561"/>
                  <a:gd name="connsiteX207" fmla="*/ 1918470 w 3692679"/>
                  <a:gd name="connsiteY207" fmla="*/ 1753737 h 4046561"/>
                  <a:gd name="connsiteX208" fmla="*/ 1877527 w 3692679"/>
                  <a:gd name="connsiteY208" fmla="*/ 1692322 h 4046561"/>
                  <a:gd name="connsiteX209" fmla="*/ 1863879 w 3692679"/>
                  <a:gd name="connsiteY209" fmla="*/ 1671851 h 4046561"/>
                  <a:gd name="connsiteX210" fmla="*/ 1822935 w 3692679"/>
                  <a:gd name="connsiteY210" fmla="*/ 1630907 h 4046561"/>
                  <a:gd name="connsiteX211" fmla="*/ 1775168 w 3692679"/>
                  <a:gd name="connsiteY211" fmla="*/ 1576316 h 4046561"/>
                  <a:gd name="connsiteX212" fmla="*/ 1720577 w 3692679"/>
                  <a:gd name="connsiteY212" fmla="*/ 1514901 h 4046561"/>
                  <a:gd name="connsiteX213" fmla="*/ 1679634 w 3692679"/>
                  <a:gd name="connsiteY213" fmla="*/ 1487606 h 4046561"/>
                  <a:gd name="connsiteX214" fmla="*/ 1618219 w 3692679"/>
                  <a:gd name="connsiteY214" fmla="*/ 1439839 h 4046561"/>
                  <a:gd name="connsiteX215" fmla="*/ 1577276 w 3692679"/>
                  <a:gd name="connsiteY215" fmla="*/ 1398895 h 4046561"/>
                  <a:gd name="connsiteX216" fmla="*/ 1536333 w 3692679"/>
                  <a:gd name="connsiteY216" fmla="*/ 1371600 h 4046561"/>
                  <a:gd name="connsiteX217" fmla="*/ 1488565 w 3692679"/>
                  <a:gd name="connsiteY217" fmla="*/ 1310185 h 4046561"/>
                  <a:gd name="connsiteX218" fmla="*/ 1468094 w 3692679"/>
                  <a:gd name="connsiteY218" fmla="*/ 1289713 h 4046561"/>
                  <a:gd name="connsiteX219" fmla="*/ 1447622 w 3692679"/>
                  <a:gd name="connsiteY219" fmla="*/ 1282889 h 4046561"/>
                  <a:gd name="connsiteX220" fmla="*/ 1420327 w 3692679"/>
                  <a:gd name="connsiteY220" fmla="*/ 1248770 h 4046561"/>
                  <a:gd name="connsiteX221" fmla="*/ 1393031 w 3692679"/>
                  <a:gd name="connsiteY221" fmla="*/ 1214651 h 4046561"/>
                  <a:gd name="connsiteX222" fmla="*/ 1379383 w 3692679"/>
                  <a:gd name="connsiteY222" fmla="*/ 1194179 h 4046561"/>
                  <a:gd name="connsiteX223" fmla="*/ 1338440 w 3692679"/>
                  <a:gd name="connsiteY223" fmla="*/ 1153236 h 4046561"/>
                  <a:gd name="connsiteX224" fmla="*/ 1304321 w 3692679"/>
                  <a:gd name="connsiteY224" fmla="*/ 1125940 h 4046561"/>
                  <a:gd name="connsiteX225" fmla="*/ 1290673 w 3692679"/>
                  <a:gd name="connsiteY225" fmla="*/ 1098645 h 4046561"/>
                  <a:gd name="connsiteX226" fmla="*/ 1270201 w 3692679"/>
                  <a:gd name="connsiteY226" fmla="*/ 1084997 h 4046561"/>
                  <a:gd name="connsiteX227" fmla="*/ 1242906 w 3692679"/>
                  <a:gd name="connsiteY227" fmla="*/ 1064525 h 4046561"/>
                  <a:gd name="connsiteX228" fmla="*/ 1297551 w 3692679"/>
                  <a:gd name="connsiteY228" fmla="*/ 873530 h 4046561"/>
                  <a:gd name="connsiteX229" fmla="*/ 1345320 w 3692679"/>
                  <a:gd name="connsiteY229" fmla="*/ 743866 h 4046561"/>
                  <a:gd name="connsiteX230" fmla="*/ 1331672 w 3692679"/>
                  <a:gd name="connsiteY230" fmla="*/ 696095 h 4046561"/>
                  <a:gd name="connsiteX231" fmla="*/ 1249782 w 3692679"/>
                  <a:gd name="connsiteY231" fmla="*/ 696095 h 4046561"/>
                  <a:gd name="connsiteX232" fmla="*/ 1113344 w 3692679"/>
                  <a:gd name="connsiteY232" fmla="*/ 621082 h 4046561"/>
                  <a:gd name="connsiteX233" fmla="*/ 949519 w 3692679"/>
                  <a:gd name="connsiteY233" fmla="*/ 545956 h 4046561"/>
                  <a:gd name="connsiteX234" fmla="*/ 846197 w 3692679"/>
                  <a:gd name="connsiteY234" fmla="*/ 484536 h 4046561"/>
                  <a:gd name="connsiteX235" fmla="*/ 772090 w 3692679"/>
                  <a:gd name="connsiteY235" fmla="*/ 450415 h 4046561"/>
                  <a:gd name="connsiteX236" fmla="*/ 717496 w 3692679"/>
                  <a:gd name="connsiteY236" fmla="*/ 429940 h 4046561"/>
                  <a:gd name="connsiteX237" fmla="*/ 662904 w 3692679"/>
                  <a:gd name="connsiteY237" fmla="*/ 388994 h 4046561"/>
                  <a:gd name="connsiteX238" fmla="*/ 642430 w 3692679"/>
                  <a:gd name="connsiteY238" fmla="*/ 375345 h 4046561"/>
                  <a:gd name="connsiteX239" fmla="*/ 574189 w 3692679"/>
                  <a:gd name="connsiteY239" fmla="*/ 368521 h 4046561"/>
                  <a:gd name="connsiteX240" fmla="*/ 560564 w 3692679"/>
                  <a:gd name="connsiteY240" fmla="*/ 354900 h 4046561"/>
                  <a:gd name="connsiteX241" fmla="*/ 669728 w 3692679"/>
                  <a:gd name="connsiteY241" fmla="*/ 163787 h 4046561"/>
                  <a:gd name="connsiteX242" fmla="*/ 642457 w 3692679"/>
                  <a:gd name="connsiteY242" fmla="*/ 109204 h 4046561"/>
                  <a:gd name="connsiteX243" fmla="*/ 581060 w 3692679"/>
                  <a:gd name="connsiteY243" fmla="*/ 68261 h 4046561"/>
                  <a:gd name="connsiteX244" fmla="*/ 512772 w 3692679"/>
                  <a:gd name="connsiteY244" fmla="*/ 34122 h 4046561"/>
                  <a:gd name="connsiteX245" fmla="*/ 451335 w 3692679"/>
                  <a:gd name="connsiteY245" fmla="*/ 27295 h 4046561"/>
                  <a:gd name="connsiteX246" fmla="*/ 444512 w 3692679"/>
                  <a:gd name="connsiteY246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23640 w 3692679"/>
                  <a:gd name="connsiteY91" fmla="*/ 2839210 h 4046561"/>
                  <a:gd name="connsiteX92" fmla="*/ 2546479 w 3692679"/>
                  <a:gd name="connsiteY92" fmla="*/ 2900635 h 4046561"/>
                  <a:gd name="connsiteX93" fmla="*/ 2628263 w 3692679"/>
                  <a:gd name="connsiteY93" fmla="*/ 2941341 h 4046561"/>
                  <a:gd name="connsiteX94" fmla="*/ 2689680 w 3692679"/>
                  <a:gd name="connsiteY94" fmla="*/ 2982287 h 4046561"/>
                  <a:gd name="connsiteX95" fmla="*/ 2696392 w 3692679"/>
                  <a:gd name="connsiteY95" fmla="*/ 2995683 h 4046561"/>
                  <a:gd name="connsiteX96" fmla="*/ 2703216 w 3692679"/>
                  <a:gd name="connsiteY96" fmla="*/ 3016155 h 4046561"/>
                  <a:gd name="connsiteX97" fmla="*/ 2723688 w 3692679"/>
                  <a:gd name="connsiteY97" fmla="*/ 3057098 h 4046561"/>
                  <a:gd name="connsiteX98" fmla="*/ 2716864 w 3692679"/>
                  <a:gd name="connsiteY98" fmla="*/ 3118513 h 4046561"/>
                  <a:gd name="connsiteX99" fmla="*/ 2655560 w 3692679"/>
                  <a:gd name="connsiteY99" fmla="*/ 3193845 h 4046561"/>
                  <a:gd name="connsiteX100" fmla="*/ 2621439 w 3692679"/>
                  <a:gd name="connsiteY100" fmla="*/ 3248441 h 4046561"/>
                  <a:gd name="connsiteX101" fmla="*/ 2594034 w 3692679"/>
                  <a:gd name="connsiteY101" fmla="*/ 3323230 h 4046561"/>
                  <a:gd name="connsiteX102" fmla="*/ 2634977 w 3692679"/>
                  <a:gd name="connsiteY102" fmla="*/ 3357349 h 4046561"/>
                  <a:gd name="connsiteX103" fmla="*/ 2655449 w 3692679"/>
                  <a:gd name="connsiteY103" fmla="*/ 3364173 h 4046561"/>
                  <a:gd name="connsiteX104" fmla="*/ 2675921 w 3692679"/>
                  <a:gd name="connsiteY104" fmla="*/ 3377821 h 4046561"/>
                  <a:gd name="connsiteX105" fmla="*/ 2696392 w 3692679"/>
                  <a:gd name="connsiteY105" fmla="*/ 3384645 h 4046561"/>
                  <a:gd name="connsiteX106" fmla="*/ 2757807 w 3692679"/>
                  <a:gd name="connsiteY106" fmla="*/ 3418764 h 4046561"/>
                  <a:gd name="connsiteX107" fmla="*/ 2778279 w 3692679"/>
                  <a:gd name="connsiteY107" fmla="*/ 3432412 h 4046561"/>
                  <a:gd name="connsiteX108" fmla="*/ 2826164 w 3692679"/>
                  <a:gd name="connsiteY108" fmla="*/ 3473648 h 4046561"/>
                  <a:gd name="connsiteX109" fmla="*/ 2880757 w 3692679"/>
                  <a:gd name="connsiteY109" fmla="*/ 3507771 h 4046561"/>
                  <a:gd name="connsiteX110" fmla="*/ 2921580 w 3692679"/>
                  <a:gd name="connsiteY110" fmla="*/ 3500651 h 4046561"/>
                  <a:gd name="connsiteX111" fmla="*/ 2989944 w 3692679"/>
                  <a:gd name="connsiteY111" fmla="*/ 3439525 h 4046561"/>
                  <a:gd name="connsiteX112" fmla="*/ 3092177 w 3692679"/>
                  <a:gd name="connsiteY112" fmla="*/ 3370997 h 4046561"/>
                  <a:gd name="connsiteX113" fmla="*/ 3105825 w 3692679"/>
                  <a:gd name="connsiteY113" fmla="*/ 3350525 h 4046561"/>
                  <a:gd name="connsiteX114" fmla="*/ 3119473 w 3692679"/>
                  <a:gd name="connsiteY114" fmla="*/ 3370997 h 4046561"/>
                  <a:gd name="connsiteX115" fmla="*/ 3126297 w 3692679"/>
                  <a:gd name="connsiteY115" fmla="*/ 3391468 h 4046561"/>
                  <a:gd name="connsiteX116" fmla="*/ 3167240 w 3692679"/>
                  <a:gd name="connsiteY116" fmla="*/ 3418764 h 4046561"/>
                  <a:gd name="connsiteX117" fmla="*/ 3187712 w 3692679"/>
                  <a:gd name="connsiteY117" fmla="*/ 3432412 h 4046561"/>
                  <a:gd name="connsiteX118" fmla="*/ 3228655 w 3692679"/>
                  <a:gd name="connsiteY118" fmla="*/ 3405116 h 4046561"/>
                  <a:gd name="connsiteX119" fmla="*/ 3242303 w 3692679"/>
                  <a:gd name="connsiteY119" fmla="*/ 3425588 h 4046561"/>
                  <a:gd name="connsiteX120" fmla="*/ 3283246 w 3692679"/>
                  <a:gd name="connsiteY120" fmla="*/ 3459707 h 4046561"/>
                  <a:gd name="connsiteX121" fmla="*/ 3310541 w 3692679"/>
                  <a:gd name="connsiteY121" fmla="*/ 3500651 h 4046561"/>
                  <a:gd name="connsiteX122" fmla="*/ 3296894 w 3692679"/>
                  <a:gd name="connsiteY122" fmla="*/ 3521122 h 4046561"/>
                  <a:gd name="connsiteX123" fmla="*/ 3283246 w 3692679"/>
                  <a:gd name="connsiteY123" fmla="*/ 3562066 h 4046561"/>
                  <a:gd name="connsiteX124" fmla="*/ 3269598 w 3692679"/>
                  <a:gd name="connsiteY124" fmla="*/ 3582537 h 4046561"/>
                  <a:gd name="connsiteX125" fmla="*/ 3262774 w 3692679"/>
                  <a:gd name="connsiteY125" fmla="*/ 3603009 h 4046561"/>
                  <a:gd name="connsiteX126" fmla="*/ 3290070 w 3692679"/>
                  <a:gd name="connsiteY126" fmla="*/ 3650776 h 4046561"/>
                  <a:gd name="connsiteX127" fmla="*/ 3310541 w 3692679"/>
                  <a:gd name="connsiteY127" fmla="*/ 3664424 h 4046561"/>
                  <a:gd name="connsiteX128" fmla="*/ 3351485 w 3692679"/>
                  <a:gd name="connsiteY128" fmla="*/ 3691719 h 4046561"/>
                  <a:gd name="connsiteX129" fmla="*/ 3371956 w 3692679"/>
                  <a:gd name="connsiteY129" fmla="*/ 3705367 h 4046561"/>
                  <a:gd name="connsiteX130" fmla="*/ 3378780 w 3692679"/>
                  <a:gd name="connsiteY130" fmla="*/ 3725839 h 4046561"/>
                  <a:gd name="connsiteX131" fmla="*/ 3392428 w 3692679"/>
                  <a:gd name="connsiteY131" fmla="*/ 3746310 h 4046561"/>
                  <a:gd name="connsiteX132" fmla="*/ 3412900 w 3692679"/>
                  <a:gd name="connsiteY132" fmla="*/ 3814549 h 4046561"/>
                  <a:gd name="connsiteX133" fmla="*/ 3426547 w 3692679"/>
                  <a:gd name="connsiteY133" fmla="*/ 3903260 h 4046561"/>
                  <a:gd name="connsiteX134" fmla="*/ 3460667 w 3692679"/>
                  <a:gd name="connsiteY134" fmla="*/ 3937379 h 4046561"/>
                  <a:gd name="connsiteX135" fmla="*/ 3501610 w 3692679"/>
                  <a:gd name="connsiteY135" fmla="*/ 3978322 h 4046561"/>
                  <a:gd name="connsiteX136" fmla="*/ 3542553 w 3692679"/>
                  <a:gd name="connsiteY136" fmla="*/ 4012442 h 4046561"/>
                  <a:gd name="connsiteX137" fmla="*/ 3583497 w 3692679"/>
                  <a:gd name="connsiteY137" fmla="*/ 4046561 h 4046561"/>
                  <a:gd name="connsiteX138" fmla="*/ 3603968 w 3692679"/>
                  <a:gd name="connsiteY138" fmla="*/ 4005618 h 4046561"/>
                  <a:gd name="connsiteX139" fmla="*/ 3590321 w 3692679"/>
                  <a:gd name="connsiteY139" fmla="*/ 3957851 h 4046561"/>
                  <a:gd name="connsiteX140" fmla="*/ 3576673 w 3692679"/>
                  <a:gd name="connsiteY140" fmla="*/ 3910083 h 4046561"/>
                  <a:gd name="connsiteX141" fmla="*/ 3563025 w 3692679"/>
                  <a:gd name="connsiteY141" fmla="*/ 3889612 h 4046561"/>
                  <a:gd name="connsiteX142" fmla="*/ 3535730 w 3692679"/>
                  <a:gd name="connsiteY142" fmla="*/ 3828197 h 4046561"/>
                  <a:gd name="connsiteX143" fmla="*/ 3515258 w 3692679"/>
                  <a:gd name="connsiteY143" fmla="*/ 3780430 h 4046561"/>
                  <a:gd name="connsiteX144" fmla="*/ 3501610 w 3692679"/>
                  <a:gd name="connsiteY144" fmla="*/ 3759958 h 4046561"/>
                  <a:gd name="connsiteX145" fmla="*/ 3487962 w 3692679"/>
                  <a:gd name="connsiteY145" fmla="*/ 3719015 h 4046561"/>
                  <a:gd name="connsiteX146" fmla="*/ 3474315 w 3692679"/>
                  <a:gd name="connsiteY146" fmla="*/ 3678071 h 4046561"/>
                  <a:gd name="connsiteX147" fmla="*/ 3467491 w 3692679"/>
                  <a:gd name="connsiteY147" fmla="*/ 3650776 h 4046561"/>
                  <a:gd name="connsiteX148" fmla="*/ 3474459 w 3692679"/>
                  <a:gd name="connsiteY148" fmla="*/ 3569191 h 4046561"/>
                  <a:gd name="connsiteX149" fmla="*/ 3433371 w 3692679"/>
                  <a:gd name="connsiteY149" fmla="*/ 3541594 h 4046561"/>
                  <a:gd name="connsiteX150" fmla="*/ 3460812 w 3692679"/>
                  <a:gd name="connsiteY150" fmla="*/ 3384930 h 4046561"/>
                  <a:gd name="connsiteX151" fmla="*/ 3426547 w 3692679"/>
                  <a:gd name="connsiteY151" fmla="*/ 3309582 h 4046561"/>
                  <a:gd name="connsiteX152" fmla="*/ 3433371 w 3692679"/>
                  <a:gd name="connsiteY152" fmla="*/ 3282286 h 4046561"/>
                  <a:gd name="connsiteX153" fmla="*/ 3447019 w 3692679"/>
                  <a:gd name="connsiteY153" fmla="*/ 3241343 h 4046561"/>
                  <a:gd name="connsiteX154" fmla="*/ 3453843 w 3692679"/>
                  <a:gd name="connsiteY154" fmla="*/ 3220871 h 4046561"/>
                  <a:gd name="connsiteX155" fmla="*/ 3467491 w 3692679"/>
                  <a:gd name="connsiteY155" fmla="*/ 3200400 h 4046561"/>
                  <a:gd name="connsiteX156" fmla="*/ 3481138 w 3692679"/>
                  <a:gd name="connsiteY156" fmla="*/ 3159457 h 4046561"/>
                  <a:gd name="connsiteX157" fmla="*/ 3494786 w 3692679"/>
                  <a:gd name="connsiteY157" fmla="*/ 3138985 h 4046561"/>
                  <a:gd name="connsiteX158" fmla="*/ 3508434 w 3692679"/>
                  <a:gd name="connsiteY158" fmla="*/ 3098042 h 4046561"/>
                  <a:gd name="connsiteX159" fmla="*/ 3522082 w 3692679"/>
                  <a:gd name="connsiteY159" fmla="*/ 3057098 h 4046561"/>
                  <a:gd name="connsiteX160" fmla="*/ 3528906 w 3692679"/>
                  <a:gd name="connsiteY160" fmla="*/ 3036627 h 4046561"/>
                  <a:gd name="connsiteX161" fmla="*/ 3535730 w 3692679"/>
                  <a:gd name="connsiteY161" fmla="*/ 3009331 h 4046561"/>
                  <a:gd name="connsiteX162" fmla="*/ 3549377 w 3692679"/>
                  <a:gd name="connsiteY162" fmla="*/ 2968388 h 4046561"/>
                  <a:gd name="connsiteX163" fmla="*/ 3576673 w 3692679"/>
                  <a:gd name="connsiteY163" fmla="*/ 2886501 h 4046561"/>
                  <a:gd name="connsiteX164" fmla="*/ 3590321 w 3692679"/>
                  <a:gd name="connsiteY164" fmla="*/ 2838734 h 4046561"/>
                  <a:gd name="connsiteX165" fmla="*/ 3603968 w 3692679"/>
                  <a:gd name="connsiteY165" fmla="*/ 2797791 h 4046561"/>
                  <a:gd name="connsiteX166" fmla="*/ 3610792 w 3692679"/>
                  <a:gd name="connsiteY166" fmla="*/ 2770495 h 4046561"/>
                  <a:gd name="connsiteX167" fmla="*/ 3624440 w 3692679"/>
                  <a:gd name="connsiteY167" fmla="*/ 2729552 h 4046561"/>
                  <a:gd name="connsiteX168" fmla="*/ 3631264 w 3692679"/>
                  <a:gd name="connsiteY168" fmla="*/ 2681785 h 4046561"/>
                  <a:gd name="connsiteX169" fmla="*/ 3638088 w 3692679"/>
                  <a:gd name="connsiteY169" fmla="*/ 2654489 h 4046561"/>
                  <a:gd name="connsiteX170" fmla="*/ 3644912 w 3692679"/>
                  <a:gd name="connsiteY170" fmla="*/ 2593074 h 4046561"/>
                  <a:gd name="connsiteX171" fmla="*/ 3658559 w 3692679"/>
                  <a:gd name="connsiteY171" fmla="*/ 2483892 h 4046561"/>
                  <a:gd name="connsiteX172" fmla="*/ 3665383 w 3692679"/>
                  <a:gd name="connsiteY172" fmla="*/ 2333767 h 4046561"/>
                  <a:gd name="connsiteX173" fmla="*/ 3672207 w 3692679"/>
                  <a:gd name="connsiteY173" fmla="*/ 2272352 h 4046561"/>
                  <a:gd name="connsiteX174" fmla="*/ 3692679 w 3692679"/>
                  <a:gd name="connsiteY174" fmla="*/ 1924334 h 4046561"/>
                  <a:gd name="connsiteX175" fmla="*/ 3685855 w 3692679"/>
                  <a:gd name="connsiteY175" fmla="*/ 1828800 h 4046561"/>
                  <a:gd name="connsiteX176" fmla="*/ 3665383 w 3692679"/>
                  <a:gd name="connsiteY176" fmla="*/ 1760561 h 4046561"/>
                  <a:gd name="connsiteX177" fmla="*/ 3658559 w 3692679"/>
                  <a:gd name="connsiteY177" fmla="*/ 1726442 h 4046561"/>
                  <a:gd name="connsiteX178" fmla="*/ 3651735 w 3692679"/>
                  <a:gd name="connsiteY178" fmla="*/ 1705970 h 4046561"/>
                  <a:gd name="connsiteX179" fmla="*/ 3644912 w 3692679"/>
                  <a:gd name="connsiteY179" fmla="*/ 1726442 h 4046561"/>
                  <a:gd name="connsiteX180" fmla="*/ 3631264 w 3692679"/>
                  <a:gd name="connsiteY180" fmla="*/ 1746913 h 4046561"/>
                  <a:gd name="connsiteX181" fmla="*/ 3597144 w 3692679"/>
                  <a:gd name="connsiteY181" fmla="*/ 1801504 h 4046561"/>
                  <a:gd name="connsiteX182" fmla="*/ 3590321 w 3692679"/>
                  <a:gd name="connsiteY182" fmla="*/ 1821976 h 4046561"/>
                  <a:gd name="connsiteX183" fmla="*/ 3549377 w 3692679"/>
                  <a:gd name="connsiteY183" fmla="*/ 1842448 h 4046561"/>
                  <a:gd name="connsiteX184" fmla="*/ 3501610 w 3692679"/>
                  <a:gd name="connsiteY184" fmla="*/ 1862919 h 4046561"/>
                  <a:gd name="connsiteX185" fmla="*/ 3378780 w 3692679"/>
                  <a:gd name="connsiteY185" fmla="*/ 1835624 h 4046561"/>
                  <a:gd name="connsiteX186" fmla="*/ 3303856 w 3692679"/>
                  <a:gd name="connsiteY186" fmla="*/ 1822129 h 4046561"/>
                  <a:gd name="connsiteX187" fmla="*/ 3310679 w 3692679"/>
                  <a:gd name="connsiteY187" fmla="*/ 1603747 h 4046561"/>
                  <a:gd name="connsiteX188" fmla="*/ 3297030 w 3692679"/>
                  <a:gd name="connsiteY188" fmla="*/ 1487731 h 4046561"/>
                  <a:gd name="connsiteX189" fmla="*/ 3303718 w 3692679"/>
                  <a:gd name="connsiteY189" fmla="*/ 1398895 h 4046561"/>
                  <a:gd name="connsiteX190" fmla="*/ 3296894 w 3692679"/>
                  <a:gd name="connsiteY190" fmla="*/ 1378424 h 4046561"/>
                  <a:gd name="connsiteX191" fmla="*/ 3290070 w 3692679"/>
                  <a:gd name="connsiteY191" fmla="*/ 1357952 h 4046561"/>
                  <a:gd name="connsiteX192" fmla="*/ 3071706 w 3692679"/>
                  <a:gd name="connsiteY192" fmla="*/ 1330657 h 4046561"/>
                  <a:gd name="connsiteX193" fmla="*/ 2846518 w 3692679"/>
                  <a:gd name="connsiteY193" fmla="*/ 1337480 h 4046561"/>
                  <a:gd name="connsiteX194" fmla="*/ 2805691 w 3692679"/>
                  <a:gd name="connsiteY194" fmla="*/ 1351242 h 4046561"/>
                  <a:gd name="connsiteX195" fmla="*/ 2792043 w 3692679"/>
                  <a:gd name="connsiteY195" fmla="*/ 1385364 h 4046561"/>
                  <a:gd name="connsiteX196" fmla="*/ 2791927 w 3692679"/>
                  <a:gd name="connsiteY196" fmla="*/ 1473958 h 4046561"/>
                  <a:gd name="connsiteX197" fmla="*/ 2785103 w 3692679"/>
                  <a:gd name="connsiteY197" fmla="*/ 1521725 h 4046561"/>
                  <a:gd name="connsiteX198" fmla="*/ 2791927 w 3692679"/>
                  <a:gd name="connsiteY198" fmla="*/ 1705970 h 4046561"/>
                  <a:gd name="connsiteX199" fmla="*/ 2805574 w 3692679"/>
                  <a:gd name="connsiteY199" fmla="*/ 1808328 h 4046561"/>
                  <a:gd name="connsiteX200" fmla="*/ 2798750 w 3692679"/>
                  <a:gd name="connsiteY200" fmla="*/ 1835624 h 4046561"/>
                  <a:gd name="connsiteX201" fmla="*/ 2737335 w 3692679"/>
                  <a:gd name="connsiteY201" fmla="*/ 1828800 h 4046561"/>
                  <a:gd name="connsiteX202" fmla="*/ 2614506 w 3692679"/>
                  <a:gd name="connsiteY202" fmla="*/ 1821976 h 4046561"/>
                  <a:gd name="connsiteX203" fmla="*/ 2348374 w 3692679"/>
                  <a:gd name="connsiteY203" fmla="*/ 1808328 h 4046561"/>
                  <a:gd name="connsiteX204" fmla="*/ 2225638 w 3692679"/>
                  <a:gd name="connsiteY204" fmla="*/ 1815305 h 4046561"/>
                  <a:gd name="connsiteX205" fmla="*/ 2150573 w 3692679"/>
                  <a:gd name="connsiteY205" fmla="*/ 1815305 h 4046561"/>
                  <a:gd name="connsiteX206" fmla="*/ 1979968 w 3692679"/>
                  <a:gd name="connsiteY206" fmla="*/ 1808480 h 4046561"/>
                  <a:gd name="connsiteX207" fmla="*/ 1918470 w 3692679"/>
                  <a:gd name="connsiteY207" fmla="*/ 1753737 h 4046561"/>
                  <a:gd name="connsiteX208" fmla="*/ 1877527 w 3692679"/>
                  <a:gd name="connsiteY208" fmla="*/ 1692322 h 4046561"/>
                  <a:gd name="connsiteX209" fmla="*/ 1863879 w 3692679"/>
                  <a:gd name="connsiteY209" fmla="*/ 1671851 h 4046561"/>
                  <a:gd name="connsiteX210" fmla="*/ 1822935 w 3692679"/>
                  <a:gd name="connsiteY210" fmla="*/ 1630907 h 4046561"/>
                  <a:gd name="connsiteX211" fmla="*/ 1775168 w 3692679"/>
                  <a:gd name="connsiteY211" fmla="*/ 1576316 h 4046561"/>
                  <a:gd name="connsiteX212" fmla="*/ 1720577 w 3692679"/>
                  <a:gd name="connsiteY212" fmla="*/ 1514901 h 4046561"/>
                  <a:gd name="connsiteX213" fmla="*/ 1679634 w 3692679"/>
                  <a:gd name="connsiteY213" fmla="*/ 1487606 h 4046561"/>
                  <a:gd name="connsiteX214" fmla="*/ 1618219 w 3692679"/>
                  <a:gd name="connsiteY214" fmla="*/ 1439839 h 4046561"/>
                  <a:gd name="connsiteX215" fmla="*/ 1577276 w 3692679"/>
                  <a:gd name="connsiteY215" fmla="*/ 1398895 h 4046561"/>
                  <a:gd name="connsiteX216" fmla="*/ 1536333 w 3692679"/>
                  <a:gd name="connsiteY216" fmla="*/ 1371600 h 4046561"/>
                  <a:gd name="connsiteX217" fmla="*/ 1488565 w 3692679"/>
                  <a:gd name="connsiteY217" fmla="*/ 1310185 h 4046561"/>
                  <a:gd name="connsiteX218" fmla="*/ 1468094 w 3692679"/>
                  <a:gd name="connsiteY218" fmla="*/ 1289713 h 4046561"/>
                  <a:gd name="connsiteX219" fmla="*/ 1447622 w 3692679"/>
                  <a:gd name="connsiteY219" fmla="*/ 1282889 h 4046561"/>
                  <a:gd name="connsiteX220" fmla="*/ 1420327 w 3692679"/>
                  <a:gd name="connsiteY220" fmla="*/ 1248770 h 4046561"/>
                  <a:gd name="connsiteX221" fmla="*/ 1393031 w 3692679"/>
                  <a:gd name="connsiteY221" fmla="*/ 1214651 h 4046561"/>
                  <a:gd name="connsiteX222" fmla="*/ 1379383 w 3692679"/>
                  <a:gd name="connsiteY222" fmla="*/ 1194179 h 4046561"/>
                  <a:gd name="connsiteX223" fmla="*/ 1338440 w 3692679"/>
                  <a:gd name="connsiteY223" fmla="*/ 1153236 h 4046561"/>
                  <a:gd name="connsiteX224" fmla="*/ 1304321 w 3692679"/>
                  <a:gd name="connsiteY224" fmla="*/ 1125940 h 4046561"/>
                  <a:gd name="connsiteX225" fmla="*/ 1290673 w 3692679"/>
                  <a:gd name="connsiteY225" fmla="*/ 1098645 h 4046561"/>
                  <a:gd name="connsiteX226" fmla="*/ 1270201 w 3692679"/>
                  <a:gd name="connsiteY226" fmla="*/ 1084997 h 4046561"/>
                  <a:gd name="connsiteX227" fmla="*/ 1242906 w 3692679"/>
                  <a:gd name="connsiteY227" fmla="*/ 1064525 h 4046561"/>
                  <a:gd name="connsiteX228" fmla="*/ 1297551 w 3692679"/>
                  <a:gd name="connsiteY228" fmla="*/ 873530 h 4046561"/>
                  <a:gd name="connsiteX229" fmla="*/ 1345320 w 3692679"/>
                  <a:gd name="connsiteY229" fmla="*/ 743866 h 4046561"/>
                  <a:gd name="connsiteX230" fmla="*/ 1331672 w 3692679"/>
                  <a:gd name="connsiteY230" fmla="*/ 696095 h 4046561"/>
                  <a:gd name="connsiteX231" fmla="*/ 1249782 w 3692679"/>
                  <a:gd name="connsiteY231" fmla="*/ 696095 h 4046561"/>
                  <a:gd name="connsiteX232" fmla="*/ 1113344 w 3692679"/>
                  <a:gd name="connsiteY232" fmla="*/ 621082 h 4046561"/>
                  <a:gd name="connsiteX233" fmla="*/ 949519 w 3692679"/>
                  <a:gd name="connsiteY233" fmla="*/ 545956 h 4046561"/>
                  <a:gd name="connsiteX234" fmla="*/ 846197 w 3692679"/>
                  <a:gd name="connsiteY234" fmla="*/ 484536 h 4046561"/>
                  <a:gd name="connsiteX235" fmla="*/ 772090 w 3692679"/>
                  <a:gd name="connsiteY235" fmla="*/ 450415 h 4046561"/>
                  <a:gd name="connsiteX236" fmla="*/ 717496 w 3692679"/>
                  <a:gd name="connsiteY236" fmla="*/ 429940 h 4046561"/>
                  <a:gd name="connsiteX237" fmla="*/ 662904 w 3692679"/>
                  <a:gd name="connsiteY237" fmla="*/ 388994 h 4046561"/>
                  <a:gd name="connsiteX238" fmla="*/ 642430 w 3692679"/>
                  <a:gd name="connsiteY238" fmla="*/ 375345 h 4046561"/>
                  <a:gd name="connsiteX239" fmla="*/ 574189 w 3692679"/>
                  <a:gd name="connsiteY239" fmla="*/ 368521 h 4046561"/>
                  <a:gd name="connsiteX240" fmla="*/ 560564 w 3692679"/>
                  <a:gd name="connsiteY240" fmla="*/ 354900 h 4046561"/>
                  <a:gd name="connsiteX241" fmla="*/ 669728 w 3692679"/>
                  <a:gd name="connsiteY241" fmla="*/ 163787 h 4046561"/>
                  <a:gd name="connsiteX242" fmla="*/ 642457 w 3692679"/>
                  <a:gd name="connsiteY242" fmla="*/ 109204 h 4046561"/>
                  <a:gd name="connsiteX243" fmla="*/ 581060 w 3692679"/>
                  <a:gd name="connsiteY243" fmla="*/ 68261 h 4046561"/>
                  <a:gd name="connsiteX244" fmla="*/ 512772 w 3692679"/>
                  <a:gd name="connsiteY244" fmla="*/ 34122 h 4046561"/>
                  <a:gd name="connsiteX245" fmla="*/ 451335 w 3692679"/>
                  <a:gd name="connsiteY245" fmla="*/ 27295 h 4046561"/>
                  <a:gd name="connsiteX246" fmla="*/ 444512 w 3692679"/>
                  <a:gd name="connsiteY246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23640 w 3692679"/>
                  <a:gd name="connsiteY91" fmla="*/ 2839210 h 4046561"/>
                  <a:gd name="connsiteX92" fmla="*/ 2546479 w 3692679"/>
                  <a:gd name="connsiteY92" fmla="*/ 2900635 h 4046561"/>
                  <a:gd name="connsiteX93" fmla="*/ 2628263 w 3692679"/>
                  <a:gd name="connsiteY93" fmla="*/ 2941341 h 4046561"/>
                  <a:gd name="connsiteX94" fmla="*/ 2689680 w 3692679"/>
                  <a:gd name="connsiteY94" fmla="*/ 2982287 h 4046561"/>
                  <a:gd name="connsiteX95" fmla="*/ 2696392 w 3692679"/>
                  <a:gd name="connsiteY95" fmla="*/ 2995683 h 4046561"/>
                  <a:gd name="connsiteX96" fmla="*/ 2703216 w 3692679"/>
                  <a:gd name="connsiteY96" fmla="*/ 3016155 h 4046561"/>
                  <a:gd name="connsiteX97" fmla="*/ 2723688 w 3692679"/>
                  <a:gd name="connsiteY97" fmla="*/ 3057098 h 4046561"/>
                  <a:gd name="connsiteX98" fmla="*/ 2716864 w 3692679"/>
                  <a:gd name="connsiteY98" fmla="*/ 3118513 h 4046561"/>
                  <a:gd name="connsiteX99" fmla="*/ 2655560 w 3692679"/>
                  <a:gd name="connsiteY99" fmla="*/ 3193845 h 4046561"/>
                  <a:gd name="connsiteX100" fmla="*/ 2621439 w 3692679"/>
                  <a:gd name="connsiteY100" fmla="*/ 3248441 h 4046561"/>
                  <a:gd name="connsiteX101" fmla="*/ 2594034 w 3692679"/>
                  <a:gd name="connsiteY101" fmla="*/ 3323230 h 4046561"/>
                  <a:gd name="connsiteX102" fmla="*/ 2634977 w 3692679"/>
                  <a:gd name="connsiteY102" fmla="*/ 3357349 h 4046561"/>
                  <a:gd name="connsiteX103" fmla="*/ 2655449 w 3692679"/>
                  <a:gd name="connsiteY103" fmla="*/ 3364173 h 4046561"/>
                  <a:gd name="connsiteX104" fmla="*/ 2675921 w 3692679"/>
                  <a:gd name="connsiteY104" fmla="*/ 3377821 h 4046561"/>
                  <a:gd name="connsiteX105" fmla="*/ 2696392 w 3692679"/>
                  <a:gd name="connsiteY105" fmla="*/ 3384645 h 4046561"/>
                  <a:gd name="connsiteX106" fmla="*/ 2757807 w 3692679"/>
                  <a:gd name="connsiteY106" fmla="*/ 3418764 h 4046561"/>
                  <a:gd name="connsiteX107" fmla="*/ 2778279 w 3692679"/>
                  <a:gd name="connsiteY107" fmla="*/ 3432412 h 4046561"/>
                  <a:gd name="connsiteX108" fmla="*/ 2826164 w 3692679"/>
                  <a:gd name="connsiteY108" fmla="*/ 3473648 h 4046561"/>
                  <a:gd name="connsiteX109" fmla="*/ 2880757 w 3692679"/>
                  <a:gd name="connsiteY109" fmla="*/ 3507771 h 4046561"/>
                  <a:gd name="connsiteX110" fmla="*/ 2921580 w 3692679"/>
                  <a:gd name="connsiteY110" fmla="*/ 3500651 h 4046561"/>
                  <a:gd name="connsiteX111" fmla="*/ 2989944 w 3692679"/>
                  <a:gd name="connsiteY111" fmla="*/ 3439525 h 4046561"/>
                  <a:gd name="connsiteX112" fmla="*/ 3092177 w 3692679"/>
                  <a:gd name="connsiteY112" fmla="*/ 3370997 h 4046561"/>
                  <a:gd name="connsiteX113" fmla="*/ 3105825 w 3692679"/>
                  <a:gd name="connsiteY113" fmla="*/ 3350525 h 4046561"/>
                  <a:gd name="connsiteX114" fmla="*/ 3119473 w 3692679"/>
                  <a:gd name="connsiteY114" fmla="*/ 3370997 h 4046561"/>
                  <a:gd name="connsiteX115" fmla="*/ 3126297 w 3692679"/>
                  <a:gd name="connsiteY115" fmla="*/ 3391468 h 4046561"/>
                  <a:gd name="connsiteX116" fmla="*/ 3167240 w 3692679"/>
                  <a:gd name="connsiteY116" fmla="*/ 3418764 h 4046561"/>
                  <a:gd name="connsiteX117" fmla="*/ 3187712 w 3692679"/>
                  <a:gd name="connsiteY117" fmla="*/ 3432412 h 4046561"/>
                  <a:gd name="connsiteX118" fmla="*/ 3228655 w 3692679"/>
                  <a:gd name="connsiteY118" fmla="*/ 3405116 h 4046561"/>
                  <a:gd name="connsiteX119" fmla="*/ 3242303 w 3692679"/>
                  <a:gd name="connsiteY119" fmla="*/ 3425588 h 4046561"/>
                  <a:gd name="connsiteX120" fmla="*/ 3283246 w 3692679"/>
                  <a:gd name="connsiteY120" fmla="*/ 3459707 h 4046561"/>
                  <a:gd name="connsiteX121" fmla="*/ 3310541 w 3692679"/>
                  <a:gd name="connsiteY121" fmla="*/ 3500651 h 4046561"/>
                  <a:gd name="connsiteX122" fmla="*/ 3296894 w 3692679"/>
                  <a:gd name="connsiteY122" fmla="*/ 3521122 h 4046561"/>
                  <a:gd name="connsiteX123" fmla="*/ 3283246 w 3692679"/>
                  <a:gd name="connsiteY123" fmla="*/ 3562066 h 4046561"/>
                  <a:gd name="connsiteX124" fmla="*/ 3269598 w 3692679"/>
                  <a:gd name="connsiteY124" fmla="*/ 3582537 h 4046561"/>
                  <a:gd name="connsiteX125" fmla="*/ 3262774 w 3692679"/>
                  <a:gd name="connsiteY125" fmla="*/ 3603009 h 4046561"/>
                  <a:gd name="connsiteX126" fmla="*/ 3290070 w 3692679"/>
                  <a:gd name="connsiteY126" fmla="*/ 3650776 h 4046561"/>
                  <a:gd name="connsiteX127" fmla="*/ 3310541 w 3692679"/>
                  <a:gd name="connsiteY127" fmla="*/ 3664424 h 4046561"/>
                  <a:gd name="connsiteX128" fmla="*/ 3351485 w 3692679"/>
                  <a:gd name="connsiteY128" fmla="*/ 3691719 h 4046561"/>
                  <a:gd name="connsiteX129" fmla="*/ 3371956 w 3692679"/>
                  <a:gd name="connsiteY129" fmla="*/ 3705367 h 4046561"/>
                  <a:gd name="connsiteX130" fmla="*/ 3378780 w 3692679"/>
                  <a:gd name="connsiteY130" fmla="*/ 3725839 h 4046561"/>
                  <a:gd name="connsiteX131" fmla="*/ 3392428 w 3692679"/>
                  <a:gd name="connsiteY131" fmla="*/ 3746310 h 4046561"/>
                  <a:gd name="connsiteX132" fmla="*/ 3412900 w 3692679"/>
                  <a:gd name="connsiteY132" fmla="*/ 3814549 h 4046561"/>
                  <a:gd name="connsiteX133" fmla="*/ 3426547 w 3692679"/>
                  <a:gd name="connsiteY133" fmla="*/ 3903260 h 4046561"/>
                  <a:gd name="connsiteX134" fmla="*/ 3460667 w 3692679"/>
                  <a:gd name="connsiteY134" fmla="*/ 3937379 h 4046561"/>
                  <a:gd name="connsiteX135" fmla="*/ 3501610 w 3692679"/>
                  <a:gd name="connsiteY135" fmla="*/ 3978322 h 4046561"/>
                  <a:gd name="connsiteX136" fmla="*/ 3542553 w 3692679"/>
                  <a:gd name="connsiteY136" fmla="*/ 4012442 h 4046561"/>
                  <a:gd name="connsiteX137" fmla="*/ 3583497 w 3692679"/>
                  <a:gd name="connsiteY137" fmla="*/ 4046561 h 4046561"/>
                  <a:gd name="connsiteX138" fmla="*/ 3603968 w 3692679"/>
                  <a:gd name="connsiteY138" fmla="*/ 4005618 h 4046561"/>
                  <a:gd name="connsiteX139" fmla="*/ 3590321 w 3692679"/>
                  <a:gd name="connsiteY139" fmla="*/ 3957851 h 4046561"/>
                  <a:gd name="connsiteX140" fmla="*/ 3576673 w 3692679"/>
                  <a:gd name="connsiteY140" fmla="*/ 3910083 h 4046561"/>
                  <a:gd name="connsiteX141" fmla="*/ 3563025 w 3692679"/>
                  <a:gd name="connsiteY141" fmla="*/ 3889612 h 4046561"/>
                  <a:gd name="connsiteX142" fmla="*/ 3535730 w 3692679"/>
                  <a:gd name="connsiteY142" fmla="*/ 3828197 h 4046561"/>
                  <a:gd name="connsiteX143" fmla="*/ 3515258 w 3692679"/>
                  <a:gd name="connsiteY143" fmla="*/ 3780430 h 4046561"/>
                  <a:gd name="connsiteX144" fmla="*/ 3501610 w 3692679"/>
                  <a:gd name="connsiteY144" fmla="*/ 3759958 h 4046561"/>
                  <a:gd name="connsiteX145" fmla="*/ 3487962 w 3692679"/>
                  <a:gd name="connsiteY145" fmla="*/ 3719015 h 4046561"/>
                  <a:gd name="connsiteX146" fmla="*/ 3474315 w 3692679"/>
                  <a:gd name="connsiteY146" fmla="*/ 3678071 h 4046561"/>
                  <a:gd name="connsiteX147" fmla="*/ 3467491 w 3692679"/>
                  <a:gd name="connsiteY147" fmla="*/ 3650776 h 4046561"/>
                  <a:gd name="connsiteX148" fmla="*/ 3474459 w 3692679"/>
                  <a:gd name="connsiteY148" fmla="*/ 3569191 h 4046561"/>
                  <a:gd name="connsiteX149" fmla="*/ 3460811 w 3692679"/>
                  <a:gd name="connsiteY149" fmla="*/ 3514594 h 4046561"/>
                  <a:gd name="connsiteX150" fmla="*/ 3460812 w 3692679"/>
                  <a:gd name="connsiteY150" fmla="*/ 3384930 h 4046561"/>
                  <a:gd name="connsiteX151" fmla="*/ 3426547 w 3692679"/>
                  <a:gd name="connsiteY151" fmla="*/ 3309582 h 4046561"/>
                  <a:gd name="connsiteX152" fmla="*/ 3433371 w 3692679"/>
                  <a:gd name="connsiteY152" fmla="*/ 3282286 h 4046561"/>
                  <a:gd name="connsiteX153" fmla="*/ 3447019 w 3692679"/>
                  <a:gd name="connsiteY153" fmla="*/ 3241343 h 4046561"/>
                  <a:gd name="connsiteX154" fmla="*/ 3453843 w 3692679"/>
                  <a:gd name="connsiteY154" fmla="*/ 3220871 h 4046561"/>
                  <a:gd name="connsiteX155" fmla="*/ 3467491 w 3692679"/>
                  <a:gd name="connsiteY155" fmla="*/ 3200400 h 4046561"/>
                  <a:gd name="connsiteX156" fmla="*/ 3481138 w 3692679"/>
                  <a:gd name="connsiteY156" fmla="*/ 3159457 h 4046561"/>
                  <a:gd name="connsiteX157" fmla="*/ 3494786 w 3692679"/>
                  <a:gd name="connsiteY157" fmla="*/ 3138985 h 4046561"/>
                  <a:gd name="connsiteX158" fmla="*/ 3508434 w 3692679"/>
                  <a:gd name="connsiteY158" fmla="*/ 3098042 h 4046561"/>
                  <a:gd name="connsiteX159" fmla="*/ 3522082 w 3692679"/>
                  <a:gd name="connsiteY159" fmla="*/ 3057098 h 4046561"/>
                  <a:gd name="connsiteX160" fmla="*/ 3528906 w 3692679"/>
                  <a:gd name="connsiteY160" fmla="*/ 3036627 h 4046561"/>
                  <a:gd name="connsiteX161" fmla="*/ 3535730 w 3692679"/>
                  <a:gd name="connsiteY161" fmla="*/ 3009331 h 4046561"/>
                  <a:gd name="connsiteX162" fmla="*/ 3549377 w 3692679"/>
                  <a:gd name="connsiteY162" fmla="*/ 2968388 h 4046561"/>
                  <a:gd name="connsiteX163" fmla="*/ 3576673 w 3692679"/>
                  <a:gd name="connsiteY163" fmla="*/ 2886501 h 4046561"/>
                  <a:gd name="connsiteX164" fmla="*/ 3590321 w 3692679"/>
                  <a:gd name="connsiteY164" fmla="*/ 2838734 h 4046561"/>
                  <a:gd name="connsiteX165" fmla="*/ 3603968 w 3692679"/>
                  <a:gd name="connsiteY165" fmla="*/ 2797791 h 4046561"/>
                  <a:gd name="connsiteX166" fmla="*/ 3610792 w 3692679"/>
                  <a:gd name="connsiteY166" fmla="*/ 2770495 h 4046561"/>
                  <a:gd name="connsiteX167" fmla="*/ 3624440 w 3692679"/>
                  <a:gd name="connsiteY167" fmla="*/ 2729552 h 4046561"/>
                  <a:gd name="connsiteX168" fmla="*/ 3631264 w 3692679"/>
                  <a:gd name="connsiteY168" fmla="*/ 2681785 h 4046561"/>
                  <a:gd name="connsiteX169" fmla="*/ 3638088 w 3692679"/>
                  <a:gd name="connsiteY169" fmla="*/ 2654489 h 4046561"/>
                  <a:gd name="connsiteX170" fmla="*/ 3644912 w 3692679"/>
                  <a:gd name="connsiteY170" fmla="*/ 2593074 h 4046561"/>
                  <a:gd name="connsiteX171" fmla="*/ 3658559 w 3692679"/>
                  <a:gd name="connsiteY171" fmla="*/ 2483892 h 4046561"/>
                  <a:gd name="connsiteX172" fmla="*/ 3665383 w 3692679"/>
                  <a:gd name="connsiteY172" fmla="*/ 2333767 h 4046561"/>
                  <a:gd name="connsiteX173" fmla="*/ 3672207 w 3692679"/>
                  <a:gd name="connsiteY173" fmla="*/ 2272352 h 4046561"/>
                  <a:gd name="connsiteX174" fmla="*/ 3692679 w 3692679"/>
                  <a:gd name="connsiteY174" fmla="*/ 1924334 h 4046561"/>
                  <a:gd name="connsiteX175" fmla="*/ 3685855 w 3692679"/>
                  <a:gd name="connsiteY175" fmla="*/ 1828800 h 4046561"/>
                  <a:gd name="connsiteX176" fmla="*/ 3665383 w 3692679"/>
                  <a:gd name="connsiteY176" fmla="*/ 1760561 h 4046561"/>
                  <a:gd name="connsiteX177" fmla="*/ 3658559 w 3692679"/>
                  <a:gd name="connsiteY177" fmla="*/ 1726442 h 4046561"/>
                  <a:gd name="connsiteX178" fmla="*/ 3651735 w 3692679"/>
                  <a:gd name="connsiteY178" fmla="*/ 1705970 h 4046561"/>
                  <a:gd name="connsiteX179" fmla="*/ 3644912 w 3692679"/>
                  <a:gd name="connsiteY179" fmla="*/ 1726442 h 4046561"/>
                  <a:gd name="connsiteX180" fmla="*/ 3631264 w 3692679"/>
                  <a:gd name="connsiteY180" fmla="*/ 1746913 h 4046561"/>
                  <a:gd name="connsiteX181" fmla="*/ 3597144 w 3692679"/>
                  <a:gd name="connsiteY181" fmla="*/ 1801504 h 4046561"/>
                  <a:gd name="connsiteX182" fmla="*/ 3590321 w 3692679"/>
                  <a:gd name="connsiteY182" fmla="*/ 1821976 h 4046561"/>
                  <a:gd name="connsiteX183" fmla="*/ 3549377 w 3692679"/>
                  <a:gd name="connsiteY183" fmla="*/ 1842448 h 4046561"/>
                  <a:gd name="connsiteX184" fmla="*/ 3501610 w 3692679"/>
                  <a:gd name="connsiteY184" fmla="*/ 1862919 h 4046561"/>
                  <a:gd name="connsiteX185" fmla="*/ 3378780 w 3692679"/>
                  <a:gd name="connsiteY185" fmla="*/ 1835624 h 4046561"/>
                  <a:gd name="connsiteX186" fmla="*/ 3303856 w 3692679"/>
                  <a:gd name="connsiteY186" fmla="*/ 1822129 h 4046561"/>
                  <a:gd name="connsiteX187" fmla="*/ 3310679 w 3692679"/>
                  <a:gd name="connsiteY187" fmla="*/ 1603747 h 4046561"/>
                  <a:gd name="connsiteX188" fmla="*/ 3297030 w 3692679"/>
                  <a:gd name="connsiteY188" fmla="*/ 1487731 h 4046561"/>
                  <a:gd name="connsiteX189" fmla="*/ 3303718 w 3692679"/>
                  <a:gd name="connsiteY189" fmla="*/ 1398895 h 4046561"/>
                  <a:gd name="connsiteX190" fmla="*/ 3296894 w 3692679"/>
                  <a:gd name="connsiteY190" fmla="*/ 1378424 h 4046561"/>
                  <a:gd name="connsiteX191" fmla="*/ 3290070 w 3692679"/>
                  <a:gd name="connsiteY191" fmla="*/ 1357952 h 4046561"/>
                  <a:gd name="connsiteX192" fmla="*/ 3071706 w 3692679"/>
                  <a:gd name="connsiteY192" fmla="*/ 1330657 h 4046561"/>
                  <a:gd name="connsiteX193" fmla="*/ 2846518 w 3692679"/>
                  <a:gd name="connsiteY193" fmla="*/ 1337480 h 4046561"/>
                  <a:gd name="connsiteX194" fmla="*/ 2805691 w 3692679"/>
                  <a:gd name="connsiteY194" fmla="*/ 1351242 h 4046561"/>
                  <a:gd name="connsiteX195" fmla="*/ 2792043 w 3692679"/>
                  <a:gd name="connsiteY195" fmla="*/ 1385364 h 4046561"/>
                  <a:gd name="connsiteX196" fmla="*/ 2791927 w 3692679"/>
                  <a:gd name="connsiteY196" fmla="*/ 1473958 h 4046561"/>
                  <a:gd name="connsiteX197" fmla="*/ 2785103 w 3692679"/>
                  <a:gd name="connsiteY197" fmla="*/ 1521725 h 4046561"/>
                  <a:gd name="connsiteX198" fmla="*/ 2791927 w 3692679"/>
                  <a:gd name="connsiteY198" fmla="*/ 1705970 h 4046561"/>
                  <a:gd name="connsiteX199" fmla="*/ 2805574 w 3692679"/>
                  <a:gd name="connsiteY199" fmla="*/ 1808328 h 4046561"/>
                  <a:gd name="connsiteX200" fmla="*/ 2798750 w 3692679"/>
                  <a:gd name="connsiteY200" fmla="*/ 1835624 h 4046561"/>
                  <a:gd name="connsiteX201" fmla="*/ 2737335 w 3692679"/>
                  <a:gd name="connsiteY201" fmla="*/ 1828800 h 4046561"/>
                  <a:gd name="connsiteX202" fmla="*/ 2614506 w 3692679"/>
                  <a:gd name="connsiteY202" fmla="*/ 1821976 h 4046561"/>
                  <a:gd name="connsiteX203" fmla="*/ 2348374 w 3692679"/>
                  <a:gd name="connsiteY203" fmla="*/ 1808328 h 4046561"/>
                  <a:gd name="connsiteX204" fmla="*/ 2225638 w 3692679"/>
                  <a:gd name="connsiteY204" fmla="*/ 1815305 h 4046561"/>
                  <a:gd name="connsiteX205" fmla="*/ 2150573 w 3692679"/>
                  <a:gd name="connsiteY205" fmla="*/ 1815305 h 4046561"/>
                  <a:gd name="connsiteX206" fmla="*/ 1979968 w 3692679"/>
                  <a:gd name="connsiteY206" fmla="*/ 1808480 h 4046561"/>
                  <a:gd name="connsiteX207" fmla="*/ 1918470 w 3692679"/>
                  <a:gd name="connsiteY207" fmla="*/ 1753737 h 4046561"/>
                  <a:gd name="connsiteX208" fmla="*/ 1877527 w 3692679"/>
                  <a:gd name="connsiteY208" fmla="*/ 1692322 h 4046561"/>
                  <a:gd name="connsiteX209" fmla="*/ 1863879 w 3692679"/>
                  <a:gd name="connsiteY209" fmla="*/ 1671851 h 4046561"/>
                  <a:gd name="connsiteX210" fmla="*/ 1822935 w 3692679"/>
                  <a:gd name="connsiteY210" fmla="*/ 1630907 h 4046561"/>
                  <a:gd name="connsiteX211" fmla="*/ 1775168 w 3692679"/>
                  <a:gd name="connsiteY211" fmla="*/ 1576316 h 4046561"/>
                  <a:gd name="connsiteX212" fmla="*/ 1720577 w 3692679"/>
                  <a:gd name="connsiteY212" fmla="*/ 1514901 h 4046561"/>
                  <a:gd name="connsiteX213" fmla="*/ 1679634 w 3692679"/>
                  <a:gd name="connsiteY213" fmla="*/ 1487606 h 4046561"/>
                  <a:gd name="connsiteX214" fmla="*/ 1618219 w 3692679"/>
                  <a:gd name="connsiteY214" fmla="*/ 1439839 h 4046561"/>
                  <a:gd name="connsiteX215" fmla="*/ 1577276 w 3692679"/>
                  <a:gd name="connsiteY215" fmla="*/ 1398895 h 4046561"/>
                  <a:gd name="connsiteX216" fmla="*/ 1536333 w 3692679"/>
                  <a:gd name="connsiteY216" fmla="*/ 1371600 h 4046561"/>
                  <a:gd name="connsiteX217" fmla="*/ 1488565 w 3692679"/>
                  <a:gd name="connsiteY217" fmla="*/ 1310185 h 4046561"/>
                  <a:gd name="connsiteX218" fmla="*/ 1468094 w 3692679"/>
                  <a:gd name="connsiteY218" fmla="*/ 1289713 h 4046561"/>
                  <a:gd name="connsiteX219" fmla="*/ 1447622 w 3692679"/>
                  <a:gd name="connsiteY219" fmla="*/ 1282889 h 4046561"/>
                  <a:gd name="connsiteX220" fmla="*/ 1420327 w 3692679"/>
                  <a:gd name="connsiteY220" fmla="*/ 1248770 h 4046561"/>
                  <a:gd name="connsiteX221" fmla="*/ 1393031 w 3692679"/>
                  <a:gd name="connsiteY221" fmla="*/ 1214651 h 4046561"/>
                  <a:gd name="connsiteX222" fmla="*/ 1379383 w 3692679"/>
                  <a:gd name="connsiteY222" fmla="*/ 1194179 h 4046561"/>
                  <a:gd name="connsiteX223" fmla="*/ 1338440 w 3692679"/>
                  <a:gd name="connsiteY223" fmla="*/ 1153236 h 4046561"/>
                  <a:gd name="connsiteX224" fmla="*/ 1304321 w 3692679"/>
                  <a:gd name="connsiteY224" fmla="*/ 1125940 h 4046561"/>
                  <a:gd name="connsiteX225" fmla="*/ 1290673 w 3692679"/>
                  <a:gd name="connsiteY225" fmla="*/ 1098645 h 4046561"/>
                  <a:gd name="connsiteX226" fmla="*/ 1270201 w 3692679"/>
                  <a:gd name="connsiteY226" fmla="*/ 1084997 h 4046561"/>
                  <a:gd name="connsiteX227" fmla="*/ 1242906 w 3692679"/>
                  <a:gd name="connsiteY227" fmla="*/ 1064525 h 4046561"/>
                  <a:gd name="connsiteX228" fmla="*/ 1297551 w 3692679"/>
                  <a:gd name="connsiteY228" fmla="*/ 873530 h 4046561"/>
                  <a:gd name="connsiteX229" fmla="*/ 1345320 w 3692679"/>
                  <a:gd name="connsiteY229" fmla="*/ 743866 h 4046561"/>
                  <a:gd name="connsiteX230" fmla="*/ 1331672 w 3692679"/>
                  <a:gd name="connsiteY230" fmla="*/ 696095 h 4046561"/>
                  <a:gd name="connsiteX231" fmla="*/ 1249782 w 3692679"/>
                  <a:gd name="connsiteY231" fmla="*/ 696095 h 4046561"/>
                  <a:gd name="connsiteX232" fmla="*/ 1113344 w 3692679"/>
                  <a:gd name="connsiteY232" fmla="*/ 621082 h 4046561"/>
                  <a:gd name="connsiteX233" fmla="*/ 949519 w 3692679"/>
                  <a:gd name="connsiteY233" fmla="*/ 545956 h 4046561"/>
                  <a:gd name="connsiteX234" fmla="*/ 846197 w 3692679"/>
                  <a:gd name="connsiteY234" fmla="*/ 484536 h 4046561"/>
                  <a:gd name="connsiteX235" fmla="*/ 772090 w 3692679"/>
                  <a:gd name="connsiteY235" fmla="*/ 450415 h 4046561"/>
                  <a:gd name="connsiteX236" fmla="*/ 717496 w 3692679"/>
                  <a:gd name="connsiteY236" fmla="*/ 429940 h 4046561"/>
                  <a:gd name="connsiteX237" fmla="*/ 662904 w 3692679"/>
                  <a:gd name="connsiteY237" fmla="*/ 388994 h 4046561"/>
                  <a:gd name="connsiteX238" fmla="*/ 642430 w 3692679"/>
                  <a:gd name="connsiteY238" fmla="*/ 375345 h 4046561"/>
                  <a:gd name="connsiteX239" fmla="*/ 574189 w 3692679"/>
                  <a:gd name="connsiteY239" fmla="*/ 368521 h 4046561"/>
                  <a:gd name="connsiteX240" fmla="*/ 560564 w 3692679"/>
                  <a:gd name="connsiteY240" fmla="*/ 354900 h 4046561"/>
                  <a:gd name="connsiteX241" fmla="*/ 669728 w 3692679"/>
                  <a:gd name="connsiteY241" fmla="*/ 163787 h 4046561"/>
                  <a:gd name="connsiteX242" fmla="*/ 642457 w 3692679"/>
                  <a:gd name="connsiteY242" fmla="*/ 109204 h 4046561"/>
                  <a:gd name="connsiteX243" fmla="*/ 581060 w 3692679"/>
                  <a:gd name="connsiteY243" fmla="*/ 68261 h 4046561"/>
                  <a:gd name="connsiteX244" fmla="*/ 512772 w 3692679"/>
                  <a:gd name="connsiteY244" fmla="*/ 34122 h 4046561"/>
                  <a:gd name="connsiteX245" fmla="*/ 451335 w 3692679"/>
                  <a:gd name="connsiteY245" fmla="*/ 27295 h 4046561"/>
                  <a:gd name="connsiteX246" fmla="*/ 444512 w 3692679"/>
                  <a:gd name="connsiteY246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23640 w 3692679"/>
                  <a:gd name="connsiteY91" fmla="*/ 2839210 h 4046561"/>
                  <a:gd name="connsiteX92" fmla="*/ 2546479 w 3692679"/>
                  <a:gd name="connsiteY92" fmla="*/ 2900635 h 4046561"/>
                  <a:gd name="connsiteX93" fmla="*/ 2628263 w 3692679"/>
                  <a:gd name="connsiteY93" fmla="*/ 2941341 h 4046561"/>
                  <a:gd name="connsiteX94" fmla="*/ 2689680 w 3692679"/>
                  <a:gd name="connsiteY94" fmla="*/ 2982287 h 4046561"/>
                  <a:gd name="connsiteX95" fmla="*/ 2696392 w 3692679"/>
                  <a:gd name="connsiteY95" fmla="*/ 2995683 h 4046561"/>
                  <a:gd name="connsiteX96" fmla="*/ 2703216 w 3692679"/>
                  <a:gd name="connsiteY96" fmla="*/ 3016155 h 4046561"/>
                  <a:gd name="connsiteX97" fmla="*/ 2723688 w 3692679"/>
                  <a:gd name="connsiteY97" fmla="*/ 3057098 h 4046561"/>
                  <a:gd name="connsiteX98" fmla="*/ 2716864 w 3692679"/>
                  <a:gd name="connsiteY98" fmla="*/ 3118513 h 4046561"/>
                  <a:gd name="connsiteX99" fmla="*/ 2655560 w 3692679"/>
                  <a:gd name="connsiteY99" fmla="*/ 3193845 h 4046561"/>
                  <a:gd name="connsiteX100" fmla="*/ 2621439 w 3692679"/>
                  <a:gd name="connsiteY100" fmla="*/ 3248441 h 4046561"/>
                  <a:gd name="connsiteX101" fmla="*/ 2594034 w 3692679"/>
                  <a:gd name="connsiteY101" fmla="*/ 3323230 h 4046561"/>
                  <a:gd name="connsiteX102" fmla="*/ 2634977 w 3692679"/>
                  <a:gd name="connsiteY102" fmla="*/ 3357349 h 4046561"/>
                  <a:gd name="connsiteX103" fmla="*/ 2655449 w 3692679"/>
                  <a:gd name="connsiteY103" fmla="*/ 3364173 h 4046561"/>
                  <a:gd name="connsiteX104" fmla="*/ 2675921 w 3692679"/>
                  <a:gd name="connsiteY104" fmla="*/ 3377821 h 4046561"/>
                  <a:gd name="connsiteX105" fmla="*/ 2696392 w 3692679"/>
                  <a:gd name="connsiteY105" fmla="*/ 3384645 h 4046561"/>
                  <a:gd name="connsiteX106" fmla="*/ 2757807 w 3692679"/>
                  <a:gd name="connsiteY106" fmla="*/ 3418764 h 4046561"/>
                  <a:gd name="connsiteX107" fmla="*/ 2778279 w 3692679"/>
                  <a:gd name="connsiteY107" fmla="*/ 3432412 h 4046561"/>
                  <a:gd name="connsiteX108" fmla="*/ 2826164 w 3692679"/>
                  <a:gd name="connsiteY108" fmla="*/ 3473648 h 4046561"/>
                  <a:gd name="connsiteX109" fmla="*/ 2880757 w 3692679"/>
                  <a:gd name="connsiteY109" fmla="*/ 3507771 h 4046561"/>
                  <a:gd name="connsiteX110" fmla="*/ 2921580 w 3692679"/>
                  <a:gd name="connsiteY110" fmla="*/ 3500651 h 4046561"/>
                  <a:gd name="connsiteX111" fmla="*/ 2989944 w 3692679"/>
                  <a:gd name="connsiteY111" fmla="*/ 3439525 h 4046561"/>
                  <a:gd name="connsiteX112" fmla="*/ 3092177 w 3692679"/>
                  <a:gd name="connsiteY112" fmla="*/ 3370997 h 4046561"/>
                  <a:gd name="connsiteX113" fmla="*/ 3105825 w 3692679"/>
                  <a:gd name="connsiteY113" fmla="*/ 3350525 h 4046561"/>
                  <a:gd name="connsiteX114" fmla="*/ 3119473 w 3692679"/>
                  <a:gd name="connsiteY114" fmla="*/ 3370997 h 4046561"/>
                  <a:gd name="connsiteX115" fmla="*/ 3126297 w 3692679"/>
                  <a:gd name="connsiteY115" fmla="*/ 3391468 h 4046561"/>
                  <a:gd name="connsiteX116" fmla="*/ 3167240 w 3692679"/>
                  <a:gd name="connsiteY116" fmla="*/ 3418764 h 4046561"/>
                  <a:gd name="connsiteX117" fmla="*/ 3187712 w 3692679"/>
                  <a:gd name="connsiteY117" fmla="*/ 3432412 h 4046561"/>
                  <a:gd name="connsiteX118" fmla="*/ 3228655 w 3692679"/>
                  <a:gd name="connsiteY118" fmla="*/ 3405116 h 4046561"/>
                  <a:gd name="connsiteX119" fmla="*/ 3242303 w 3692679"/>
                  <a:gd name="connsiteY119" fmla="*/ 3425588 h 4046561"/>
                  <a:gd name="connsiteX120" fmla="*/ 3283246 w 3692679"/>
                  <a:gd name="connsiteY120" fmla="*/ 3459707 h 4046561"/>
                  <a:gd name="connsiteX121" fmla="*/ 3310541 w 3692679"/>
                  <a:gd name="connsiteY121" fmla="*/ 3500651 h 4046561"/>
                  <a:gd name="connsiteX122" fmla="*/ 3296894 w 3692679"/>
                  <a:gd name="connsiteY122" fmla="*/ 3521122 h 4046561"/>
                  <a:gd name="connsiteX123" fmla="*/ 3283246 w 3692679"/>
                  <a:gd name="connsiteY123" fmla="*/ 3562066 h 4046561"/>
                  <a:gd name="connsiteX124" fmla="*/ 3269598 w 3692679"/>
                  <a:gd name="connsiteY124" fmla="*/ 3582537 h 4046561"/>
                  <a:gd name="connsiteX125" fmla="*/ 3262774 w 3692679"/>
                  <a:gd name="connsiteY125" fmla="*/ 3603009 h 4046561"/>
                  <a:gd name="connsiteX126" fmla="*/ 3290070 w 3692679"/>
                  <a:gd name="connsiteY126" fmla="*/ 3650776 h 4046561"/>
                  <a:gd name="connsiteX127" fmla="*/ 3310541 w 3692679"/>
                  <a:gd name="connsiteY127" fmla="*/ 3664424 h 4046561"/>
                  <a:gd name="connsiteX128" fmla="*/ 3351485 w 3692679"/>
                  <a:gd name="connsiteY128" fmla="*/ 3691719 h 4046561"/>
                  <a:gd name="connsiteX129" fmla="*/ 3371956 w 3692679"/>
                  <a:gd name="connsiteY129" fmla="*/ 3705367 h 4046561"/>
                  <a:gd name="connsiteX130" fmla="*/ 3378780 w 3692679"/>
                  <a:gd name="connsiteY130" fmla="*/ 3725839 h 4046561"/>
                  <a:gd name="connsiteX131" fmla="*/ 3392428 w 3692679"/>
                  <a:gd name="connsiteY131" fmla="*/ 3746310 h 4046561"/>
                  <a:gd name="connsiteX132" fmla="*/ 3412900 w 3692679"/>
                  <a:gd name="connsiteY132" fmla="*/ 3814549 h 4046561"/>
                  <a:gd name="connsiteX133" fmla="*/ 3426547 w 3692679"/>
                  <a:gd name="connsiteY133" fmla="*/ 3903260 h 4046561"/>
                  <a:gd name="connsiteX134" fmla="*/ 3460667 w 3692679"/>
                  <a:gd name="connsiteY134" fmla="*/ 3937379 h 4046561"/>
                  <a:gd name="connsiteX135" fmla="*/ 3501610 w 3692679"/>
                  <a:gd name="connsiteY135" fmla="*/ 3978322 h 4046561"/>
                  <a:gd name="connsiteX136" fmla="*/ 3542553 w 3692679"/>
                  <a:gd name="connsiteY136" fmla="*/ 4012442 h 4046561"/>
                  <a:gd name="connsiteX137" fmla="*/ 3583497 w 3692679"/>
                  <a:gd name="connsiteY137" fmla="*/ 4046561 h 4046561"/>
                  <a:gd name="connsiteX138" fmla="*/ 3603968 w 3692679"/>
                  <a:gd name="connsiteY138" fmla="*/ 4005618 h 4046561"/>
                  <a:gd name="connsiteX139" fmla="*/ 3590321 w 3692679"/>
                  <a:gd name="connsiteY139" fmla="*/ 3957851 h 4046561"/>
                  <a:gd name="connsiteX140" fmla="*/ 3576673 w 3692679"/>
                  <a:gd name="connsiteY140" fmla="*/ 3910083 h 4046561"/>
                  <a:gd name="connsiteX141" fmla="*/ 3563025 w 3692679"/>
                  <a:gd name="connsiteY141" fmla="*/ 3889612 h 4046561"/>
                  <a:gd name="connsiteX142" fmla="*/ 3535730 w 3692679"/>
                  <a:gd name="connsiteY142" fmla="*/ 3828197 h 4046561"/>
                  <a:gd name="connsiteX143" fmla="*/ 3515258 w 3692679"/>
                  <a:gd name="connsiteY143" fmla="*/ 3780430 h 4046561"/>
                  <a:gd name="connsiteX144" fmla="*/ 3501610 w 3692679"/>
                  <a:gd name="connsiteY144" fmla="*/ 3759958 h 4046561"/>
                  <a:gd name="connsiteX145" fmla="*/ 3487962 w 3692679"/>
                  <a:gd name="connsiteY145" fmla="*/ 3719015 h 4046561"/>
                  <a:gd name="connsiteX146" fmla="*/ 3474315 w 3692679"/>
                  <a:gd name="connsiteY146" fmla="*/ 3678071 h 4046561"/>
                  <a:gd name="connsiteX147" fmla="*/ 3467491 w 3692679"/>
                  <a:gd name="connsiteY147" fmla="*/ 3650776 h 4046561"/>
                  <a:gd name="connsiteX148" fmla="*/ 3474459 w 3692679"/>
                  <a:gd name="connsiteY148" fmla="*/ 3569191 h 4046561"/>
                  <a:gd name="connsiteX149" fmla="*/ 3460811 w 3692679"/>
                  <a:gd name="connsiteY149" fmla="*/ 3514594 h 4046561"/>
                  <a:gd name="connsiteX150" fmla="*/ 3460812 w 3692679"/>
                  <a:gd name="connsiteY150" fmla="*/ 3384930 h 4046561"/>
                  <a:gd name="connsiteX151" fmla="*/ 3426547 w 3692679"/>
                  <a:gd name="connsiteY151" fmla="*/ 3309582 h 4046561"/>
                  <a:gd name="connsiteX152" fmla="*/ 3501755 w 3692679"/>
                  <a:gd name="connsiteY152" fmla="*/ 3282563 h 4046561"/>
                  <a:gd name="connsiteX153" fmla="*/ 3447019 w 3692679"/>
                  <a:gd name="connsiteY153" fmla="*/ 3241343 h 4046561"/>
                  <a:gd name="connsiteX154" fmla="*/ 3453843 w 3692679"/>
                  <a:gd name="connsiteY154" fmla="*/ 3220871 h 4046561"/>
                  <a:gd name="connsiteX155" fmla="*/ 3467491 w 3692679"/>
                  <a:gd name="connsiteY155" fmla="*/ 3200400 h 4046561"/>
                  <a:gd name="connsiteX156" fmla="*/ 3481138 w 3692679"/>
                  <a:gd name="connsiteY156" fmla="*/ 3159457 h 4046561"/>
                  <a:gd name="connsiteX157" fmla="*/ 3494786 w 3692679"/>
                  <a:gd name="connsiteY157" fmla="*/ 3138985 h 4046561"/>
                  <a:gd name="connsiteX158" fmla="*/ 3508434 w 3692679"/>
                  <a:gd name="connsiteY158" fmla="*/ 3098042 h 4046561"/>
                  <a:gd name="connsiteX159" fmla="*/ 3522082 w 3692679"/>
                  <a:gd name="connsiteY159" fmla="*/ 3057098 h 4046561"/>
                  <a:gd name="connsiteX160" fmla="*/ 3528906 w 3692679"/>
                  <a:gd name="connsiteY160" fmla="*/ 3036627 h 4046561"/>
                  <a:gd name="connsiteX161" fmla="*/ 3535730 w 3692679"/>
                  <a:gd name="connsiteY161" fmla="*/ 3009331 h 4046561"/>
                  <a:gd name="connsiteX162" fmla="*/ 3549377 w 3692679"/>
                  <a:gd name="connsiteY162" fmla="*/ 2968388 h 4046561"/>
                  <a:gd name="connsiteX163" fmla="*/ 3576673 w 3692679"/>
                  <a:gd name="connsiteY163" fmla="*/ 2886501 h 4046561"/>
                  <a:gd name="connsiteX164" fmla="*/ 3590321 w 3692679"/>
                  <a:gd name="connsiteY164" fmla="*/ 2838734 h 4046561"/>
                  <a:gd name="connsiteX165" fmla="*/ 3603968 w 3692679"/>
                  <a:gd name="connsiteY165" fmla="*/ 2797791 h 4046561"/>
                  <a:gd name="connsiteX166" fmla="*/ 3610792 w 3692679"/>
                  <a:gd name="connsiteY166" fmla="*/ 2770495 h 4046561"/>
                  <a:gd name="connsiteX167" fmla="*/ 3624440 w 3692679"/>
                  <a:gd name="connsiteY167" fmla="*/ 2729552 h 4046561"/>
                  <a:gd name="connsiteX168" fmla="*/ 3631264 w 3692679"/>
                  <a:gd name="connsiteY168" fmla="*/ 2681785 h 4046561"/>
                  <a:gd name="connsiteX169" fmla="*/ 3638088 w 3692679"/>
                  <a:gd name="connsiteY169" fmla="*/ 2654489 h 4046561"/>
                  <a:gd name="connsiteX170" fmla="*/ 3644912 w 3692679"/>
                  <a:gd name="connsiteY170" fmla="*/ 2593074 h 4046561"/>
                  <a:gd name="connsiteX171" fmla="*/ 3658559 w 3692679"/>
                  <a:gd name="connsiteY171" fmla="*/ 2483892 h 4046561"/>
                  <a:gd name="connsiteX172" fmla="*/ 3665383 w 3692679"/>
                  <a:gd name="connsiteY172" fmla="*/ 2333767 h 4046561"/>
                  <a:gd name="connsiteX173" fmla="*/ 3672207 w 3692679"/>
                  <a:gd name="connsiteY173" fmla="*/ 2272352 h 4046561"/>
                  <a:gd name="connsiteX174" fmla="*/ 3692679 w 3692679"/>
                  <a:gd name="connsiteY174" fmla="*/ 1924334 h 4046561"/>
                  <a:gd name="connsiteX175" fmla="*/ 3685855 w 3692679"/>
                  <a:gd name="connsiteY175" fmla="*/ 1828800 h 4046561"/>
                  <a:gd name="connsiteX176" fmla="*/ 3665383 w 3692679"/>
                  <a:gd name="connsiteY176" fmla="*/ 1760561 h 4046561"/>
                  <a:gd name="connsiteX177" fmla="*/ 3658559 w 3692679"/>
                  <a:gd name="connsiteY177" fmla="*/ 1726442 h 4046561"/>
                  <a:gd name="connsiteX178" fmla="*/ 3651735 w 3692679"/>
                  <a:gd name="connsiteY178" fmla="*/ 1705970 h 4046561"/>
                  <a:gd name="connsiteX179" fmla="*/ 3644912 w 3692679"/>
                  <a:gd name="connsiteY179" fmla="*/ 1726442 h 4046561"/>
                  <a:gd name="connsiteX180" fmla="*/ 3631264 w 3692679"/>
                  <a:gd name="connsiteY180" fmla="*/ 1746913 h 4046561"/>
                  <a:gd name="connsiteX181" fmla="*/ 3597144 w 3692679"/>
                  <a:gd name="connsiteY181" fmla="*/ 1801504 h 4046561"/>
                  <a:gd name="connsiteX182" fmla="*/ 3590321 w 3692679"/>
                  <a:gd name="connsiteY182" fmla="*/ 1821976 h 4046561"/>
                  <a:gd name="connsiteX183" fmla="*/ 3549377 w 3692679"/>
                  <a:gd name="connsiteY183" fmla="*/ 1842448 h 4046561"/>
                  <a:gd name="connsiteX184" fmla="*/ 3501610 w 3692679"/>
                  <a:gd name="connsiteY184" fmla="*/ 1862919 h 4046561"/>
                  <a:gd name="connsiteX185" fmla="*/ 3378780 w 3692679"/>
                  <a:gd name="connsiteY185" fmla="*/ 1835624 h 4046561"/>
                  <a:gd name="connsiteX186" fmla="*/ 3303856 w 3692679"/>
                  <a:gd name="connsiteY186" fmla="*/ 1822129 h 4046561"/>
                  <a:gd name="connsiteX187" fmla="*/ 3310679 w 3692679"/>
                  <a:gd name="connsiteY187" fmla="*/ 1603747 h 4046561"/>
                  <a:gd name="connsiteX188" fmla="*/ 3297030 w 3692679"/>
                  <a:gd name="connsiteY188" fmla="*/ 1487731 h 4046561"/>
                  <a:gd name="connsiteX189" fmla="*/ 3303718 w 3692679"/>
                  <a:gd name="connsiteY189" fmla="*/ 1398895 h 4046561"/>
                  <a:gd name="connsiteX190" fmla="*/ 3296894 w 3692679"/>
                  <a:gd name="connsiteY190" fmla="*/ 1378424 h 4046561"/>
                  <a:gd name="connsiteX191" fmla="*/ 3290070 w 3692679"/>
                  <a:gd name="connsiteY191" fmla="*/ 1357952 h 4046561"/>
                  <a:gd name="connsiteX192" fmla="*/ 3071706 w 3692679"/>
                  <a:gd name="connsiteY192" fmla="*/ 1330657 h 4046561"/>
                  <a:gd name="connsiteX193" fmla="*/ 2846518 w 3692679"/>
                  <a:gd name="connsiteY193" fmla="*/ 1337480 h 4046561"/>
                  <a:gd name="connsiteX194" fmla="*/ 2805691 w 3692679"/>
                  <a:gd name="connsiteY194" fmla="*/ 1351242 h 4046561"/>
                  <a:gd name="connsiteX195" fmla="*/ 2792043 w 3692679"/>
                  <a:gd name="connsiteY195" fmla="*/ 1385364 h 4046561"/>
                  <a:gd name="connsiteX196" fmla="*/ 2791927 w 3692679"/>
                  <a:gd name="connsiteY196" fmla="*/ 1473958 h 4046561"/>
                  <a:gd name="connsiteX197" fmla="*/ 2785103 w 3692679"/>
                  <a:gd name="connsiteY197" fmla="*/ 1521725 h 4046561"/>
                  <a:gd name="connsiteX198" fmla="*/ 2791927 w 3692679"/>
                  <a:gd name="connsiteY198" fmla="*/ 1705970 h 4046561"/>
                  <a:gd name="connsiteX199" fmla="*/ 2805574 w 3692679"/>
                  <a:gd name="connsiteY199" fmla="*/ 1808328 h 4046561"/>
                  <a:gd name="connsiteX200" fmla="*/ 2798750 w 3692679"/>
                  <a:gd name="connsiteY200" fmla="*/ 1835624 h 4046561"/>
                  <a:gd name="connsiteX201" fmla="*/ 2737335 w 3692679"/>
                  <a:gd name="connsiteY201" fmla="*/ 1828800 h 4046561"/>
                  <a:gd name="connsiteX202" fmla="*/ 2614506 w 3692679"/>
                  <a:gd name="connsiteY202" fmla="*/ 1821976 h 4046561"/>
                  <a:gd name="connsiteX203" fmla="*/ 2348374 w 3692679"/>
                  <a:gd name="connsiteY203" fmla="*/ 1808328 h 4046561"/>
                  <a:gd name="connsiteX204" fmla="*/ 2225638 w 3692679"/>
                  <a:gd name="connsiteY204" fmla="*/ 1815305 h 4046561"/>
                  <a:gd name="connsiteX205" fmla="*/ 2150573 w 3692679"/>
                  <a:gd name="connsiteY205" fmla="*/ 1815305 h 4046561"/>
                  <a:gd name="connsiteX206" fmla="*/ 1979968 w 3692679"/>
                  <a:gd name="connsiteY206" fmla="*/ 1808480 h 4046561"/>
                  <a:gd name="connsiteX207" fmla="*/ 1918470 w 3692679"/>
                  <a:gd name="connsiteY207" fmla="*/ 1753737 h 4046561"/>
                  <a:gd name="connsiteX208" fmla="*/ 1877527 w 3692679"/>
                  <a:gd name="connsiteY208" fmla="*/ 1692322 h 4046561"/>
                  <a:gd name="connsiteX209" fmla="*/ 1863879 w 3692679"/>
                  <a:gd name="connsiteY209" fmla="*/ 1671851 h 4046561"/>
                  <a:gd name="connsiteX210" fmla="*/ 1822935 w 3692679"/>
                  <a:gd name="connsiteY210" fmla="*/ 1630907 h 4046561"/>
                  <a:gd name="connsiteX211" fmla="*/ 1775168 w 3692679"/>
                  <a:gd name="connsiteY211" fmla="*/ 1576316 h 4046561"/>
                  <a:gd name="connsiteX212" fmla="*/ 1720577 w 3692679"/>
                  <a:gd name="connsiteY212" fmla="*/ 1514901 h 4046561"/>
                  <a:gd name="connsiteX213" fmla="*/ 1679634 w 3692679"/>
                  <a:gd name="connsiteY213" fmla="*/ 1487606 h 4046561"/>
                  <a:gd name="connsiteX214" fmla="*/ 1618219 w 3692679"/>
                  <a:gd name="connsiteY214" fmla="*/ 1439839 h 4046561"/>
                  <a:gd name="connsiteX215" fmla="*/ 1577276 w 3692679"/>
                  <a:gd name="connsiteY215" fmla="*/ 1398895 h 4046561"/>
                  <a:gd name="connsiteX216" fmla="*/ 1536333 w 3692679"/>
                  <a:gd name="connsiteY216" fmla="*/ 1371600 h 4046561"/>
                  <a:gd name="connsiteX217" fmla="*/ 1488565 w 3692679"/>
                  <a:gd name="connsiteY217" fmla="*/ 1310185 h 4046561"/>
                  <a:gd name="connsiteX218" fmla="*/ 1468094 w 3692679"/>
                  <a:gd name="connsiteY218" fmla="*/ 1289713 h 4046561"/>
                  <a:gd name="connsiteX219" fmla="*/ 1447622 w 3692679"/>
                  <a:gd name="connsiteY219" fmla="*/ 1282889 h 4046561"/>
                  <a:gd name="connsiteX220" fmla="*/ 1420327 w 3692679"/>
                  <a:gd name="connsiteY220" fmla="*/ 1248770 h 4046561"/>
                  <a:gd name="connsiteX221" fmla="*/ 1393031 w 3692679"/>
                  <a:gd name="connsiteY221" fmla="*/ 1214651 h 4046561"/>
                  <a:gd name="connsiteX222" fmla="*/ 1379383 w 3692679"/>
                  <a:gd name="connsiteY222" fmla="*/ 1194179 h 4046561"/>
                  <a:gd name="connsiteX223" fmla="*/ 1338440 w 3692679"/>
                  <a:gd name="connsiteY223" fmla="*/ 1153236 h 4046561"/>
                  <a:gd name="connsiteX224" fmla="*/ 1304321 w 3692679"/>
                  <a:gd name="connsiteY224" fmla="*/ 1125940 h 4046561"/>
                  <a:gd name="connsiteX225" fmla="*/ 1290673 w 3692679"/>
                  <a:gd name="connsiteY225" fmla="*/ 1098645 h 4046561"/>
                  <a:gd name="connsiteX226" fmla="*/ 1270201 w 3692679"/>
                  <a:gd name="connsiteY226" fmla="*/ 1084997 h 4046561"/>
                  <a:gd name="connsiteX227" fmla="*/ 1242906 w 3692679"/>
                  <a:gd name="connsiteY227" fmla="*/ 1064525 h 4046561"/>
                  <a:gd name="connsiteX228" fmla="*/ 1297551 w 3692679"/>
                  <a:gd name="connsiteY228" fmla="*/ 873530 h 4046561"/>
                  <a:gd name="connsiteX229" fmla="*/ 1345320 w 3692679"/>
                  <a:gd name="connsiteY229" fmla="*/ 743866 h 4046561"/>
                  <a:gd name="connsiteX230" fmla="*/ 1331672 w 3692679"/>
                  <a:gd name="connsiteY230" fmla="*/ 696095 h 4046561"/>
                  <a:gd name="connsiteX231" fmla="*/ 1249782 w 3692679"/>
                  <a:gd name="connsiteY231" fmla="*/ 696095 h 4046561"/>
                  <a:gd name="connsiteX232" fmla="*/ 1113344 w 3692679"/>
                  <a:gd name="connsiteY232" fmla="*/ 621082 h 4046561"/>
                  <a:gd name="connsiteX233" fmla="*/ 949519 w 3692679"/>
                  <a:gd name="connsiteY233" fmla="*/ 545956 h 4046561"/>
                  <a:gd name="connsiteX234" fmla="*/ 846197 w 3692679"/>
                  <a:gd name="connsiteY234" fmla="*/ 484536 h 4046561"/>
                  <a:gd name="connsiteX235" fmla="*/ 772090 w 3692679"/>
                  <a:gd name="connsiteY235" fmla="*/ 450415 h 4046561"/>
                  <a:gd name="connsiteX236" fmla="*/ 717496 w 3692679"/>
                  <a:gd name="connsiteY236" fmla="*/ 429940 h 4046561"/>
                  <a:gd name="connsiteX237" fmla="*/ 662904 w 3692679"/>
                  <a:gd name="connsiteY237" fmla="*/ 388994 h 4046561"/>
                  <a:gd name="connsiteX238" fmla="*/ 642430 w 3692679"/>
                  <a:gd name="connsiteY238" fmla="*/ 375345 h 4046561"/>
                  <a:gd name="connsiteX239" fmla="*/ 574189 w 3692679"/>
                  <a:gd name="connsiteY239" fmla="*/ 368521 h 4046561"/>
                  <a:gd name="connsiteX240" fmla="*/ 560564 w 3692679"/>
                  <a:gd name="connsiteY240" fmla="*/ 354900 h 4046561"/>
                  <a:gd name="connsiteX241" fmla="*/ 669728 w 3692679"/>
                  <a:gd name="connsiteY241" fmla="*/ 163787 h 4046561"/>
                  <a:gd name="connsiteX242" fmla="*/ 642457 w 3692679"/>
                  <a:gd name="connsiteY242" fmla="*/ 109204 h 4046561"/>
                  <a:gd name="connsiteX243" fmla="*/ 581060 w 3692679"/>
                  <a:gd name="connsiteY243" fmla="*/ 68261 h 4046561"/>
                  <a:gd name="connsiteX244" fmla="*/ 512772 w 3692679"/>
                  <a:gd name="connsiteY244" fmla="*/ 34122 h 4046561"/>
                  <a:gd name="connsiteX245" fmla="*/ 451335 w 3692679"/>
                  <a:gd name="connsiteY245" fmla="*/ 27295 h 4046561"/>
                  <a:gd name="connsiteX246" fmla="*/ 444512 w 3692679"/>
                  <a:gd name="connsiteY246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23640 w 3692679"/>
                  <a:gd name="connsiteY91" fmla="*/ 2839210 h 4046561"/>
                  <a:gd name="connsiteX92" fmla="*/ 2546479 w 3692679"/>
                  <a:gd name="connsiteY92" fmla="*/ 2900635 h 4046561"/>
                  <a:gd name="connsiteX93" fmla="*/ 2628263 w 3692679"/>
                  <a:gd name="connsiteY93" fmla="*/ 2941341 h 4046561"/>
                  <a:gd name="connsiteX94" fmla="*/ 2689680 w 3692679"/>
                  <a:gd name="connsiteY94" fmla="*/ 2982287 h 4046561"/>
                  <a:gd name="connsiteX95" fmla="*/ 2696392 w 3692679"/>
                  <a:gd name="connsiteY95" fmla="*/ 2995683 h 4046561"/>
                  <a:gd name="connsiteX96" fmla="*/ 2703216 w 3692679"/>
                  <a:gd name="connsiteY96" fmla="*/ 3016155 h 4046561"/>
                  <a:gd name="connsiteX97" fmla="*/ 2723688 w 3692679"/>
                  <a:gd name="connsiteY97" fmla="*/ 3057098 h 4046561"/>
                  <a:gd name="connsiteX98" fmla="*/ 2716864 w 3692679"/>
                  <a:gd name="connsiteY98" fmla="*/ 3118513 h 4046561"/>
                  <a:gd name="connsiteX99" fmla="*/ 2655560 w 3692679"/>
                  <a:gd name="connsiteY99" fmla="*/ 3193845 h 4046561"/>
                  <a:gd name="connsiteX100" fmla="*/ 2621439 w 3692679"/>
                  <a:gd name="connsiteY100" fmla="*/ 3248441 h 4046561"/>
                  <a:gd name="connsiteX101" fmla="*/ 2594034 w 3692679"/>
                  <a:gd name="connsiteY101" fmla="*/ 3323230 h 4046561"/>
                  <a:gd name="connsiteX102" fmla="*/ 2634977 w 3692679"/>
                  <a:gd name="connsiteY102" fmla="*/ 3357349 h 4046561"/>
                  <a:gd name="connsiteX103" fmla="*/ 2655449 w 3692679"/>
                  <a:gd name="connsiteY103" fmla="*/ 3364173 h 4046561"/>
                  <a:gd name="connsiteX104" fmla="*/ 2675921 w 3692679"/>
                  <a:gd name="connsiteY104" fmla="*/ 3377821 h 4046561"/>
                  <a:gd name="connsiteX105" fmla="*/ 2696392 w 3692679"/>
                  <a:gd name="connsiteY105" fmla="*/ 3384645 h 4046561"/>
                  <a:gd name="connsiteX106" fmla="*/ 2757807 w 3692679"/>
                  <a:gd name="connsiteY106" fmla="*/ 3418764 h 4046561"/>
                  <a:gd name="connsiteX107" fmla="*/ 2778279 w 3692679"/>
                  <a:gd name="connsiteY107" fmla="*/ 3432412 h 4046561"/>
                  <a:gd name="connsiteX108" fmla="*/ 2826164 w 3692679"/>
                  <a:gd name="connsiteY108" fmla="*/ 3473648 h 4046561"/>
                  <a:gd name="connsiteX109" fmla="*/ 2880757 w 3692679"/>
                  <a:gd name="connsiteY109" fmla="*/ 3507771 h 4046561"/>
                  <a:gd name="connsiteX110" fmla="*/ 2921580 w 3692679"/>
                  <a:gd name="connsiteY110" fmla="*/ 3500651 h 4046561"/>
                  <a:gd name="connsiteX111" fmla="*/ 2989944 w 3692679"/>
                  <a:gd name="connsiteY111" fmla="*/ 3439525 h 4046561"/>
                  <a:gd name="connsiteX112" fmla="*/ 3092177 w 3692679"/>
                  <a:gd name="connsiteY112" fmla="*/ 3370997 h 4046561"/>
                  <a:gd name="connsiteX113" fmla="*/ 3105825 w 3692679"/>
                  <a:gd name="connsiteY113" fmla="*/ 3350525 h 4046561"/>
                  <a:gd name="connsiteX114" fmla="*/ 3119473 w 3692679"/>
                  <a:gd name="connsiteY114" fmla="*/ 3370997 h 4046561"/>
                  <a:gd name="connsiteX115" fmla="*/ 3126297 w 3692679"/>
                  <a:gd name="connsiteY115" fmla="*/ 3391468 h 4046561"/>
                  <a:gd name="connsiteX116" fmla="*/ 3167240 w 3692679"/>
                  <a:gd name="connsiteY116" fmla="*/ 3418764 h 4046561"/>
                  <a:gd name="connsiteX117" fmla="*/ 3187712 w 3692679"/>
                  <a:gd name="connsiteY117" fmla="*/ 3432412 h 4046561"/>
                  <a:gd name="connsiteX118" fmla="*/ 3228655 w 3692679"/>
                  <a:gd name="connsiteY118" fmla="*/ 3405116 h 4046561"/>
                  <a:gd name="connsiteX119" fmla="*/ 3242303 w 3692679"/>
                  <a:gd name="connsiteY119" fmla="*/ 3425588 h 4046561"/>
                  <a:gd name="connsiteX120" fmla="*/ 3283246 w 3692679"/>
                  <a:gd name="connsiteY120" fmla="*/ 3459707 h 4046561"/>
                  <a:gd name="connsiteX121" fmla="*/ 3310541 w 3692679"/>
                  <a:gd name="connsiteY121" fmla="*/ 3500651 h 4046561"/>
                  <a:gd name="connsiteX122" fmla="*/ 3296894 w 3692679"/>
                  <a:gd name="connsiteY122" fmla="*/ 3521122 h 4046561"/>
                  <a:gd name="connsiteX123" fmla="*/ 3283246 w 3692679"/>
                  <a:gd name="connsiteY123" fmla="*/ 3562066 h 4046561"/>
                  <a:gd name="connsiteX124" fmla="*/ 3269598 w 3692679"/>
                  <a:gd name="connsiteY124" fmla="*/ 3582537 h 4046561"/>
                  <a:gd name="connsiteX125" fmla="*/ 3262774 w 3692679"/>
                  <a:gd name="connsiteY125" fmla="*/ 3603009 h 4046561"/>
                  <a:gd name="connsiteX126" fmla="*/ 3290070 w 3692679"/>
                  <a:gd name="connsiteY126" fmla="*/ 3650776 h 4046561"/>
                  <a:gd name="connsiteX127" fmla="*/ 3310541 w 3692679"/>
                  <a:gd name="connsiteY127" fmla="*/ 3664424 h 4046561"/>
                  <a:gd name="connsiteX128" fmla="*/ 3351485 w 3692679"/>
                  <a:gd name="connsiteY128" fmla="*/ 3691719 h 4046561"/>
                  <a:gd name="connsiteX129" fmla="*/ 3371956 w 3692679"/>
                  <a:gd name="connsiteY129" fmla="*/ 3705367 h 4046561"/>
                  <a:gd name="connsiteX130" fmla="*/ 3378780 w 3692679"/>
                  <a:gd name="connsiteY130" fmla="*/ 3725839 h 4046561"/>
                  <a:gd name="connsiteX131" fmla="*/ 3392428 w 3692679"/>
                  <a:gd name="connsiteY131" fmla="*/ 3746310 h 4046561"/>
                  <a:gd name="connsiteX132" fmla="*/ 3412900 w 3692679"/>
                  <a:gd name="connsiteY132" fmla="*/ 3814549 h 4046561"/>
                  <a:gd name="connsiteX133" fmla="*/ 3426547 w 3692679"/>
                  <a:gd name="connsiteY133" fmla="*/ 3903260 h 4046561"/>
                  <a:gd name="connsiteX134" fmla="*/ 3460667 w 3692679"/>
                  <a:gd name="connsiteY134" fmla="*/ 3937379 h 4046561"/>
                  <a:gd name="connsiteX135" fmla="*/ 3501610 w 3692679"/>
                  <a:gd name="connsiteY135" fmla="*/ 3978322 h 4046561"/>
                  <a:gd name="connsiteX136" fmla="*/ 3542553 w 3692679"/>
                  <a:gd name="connsiteY136" fmla="*/ 4012442 h 4046561"/>
                  <a:gd name="connsiteX137" fmla="*/ 3583497 w 3692679"/>
                  <a:gd name="connsiteY137" fmla="*/ 4046561 h 4046561"/>
                  <a:gd name="connsiteX138" fmla="*/ 3603968 w 3692679"/>
                  <a:gd name="connsiteY138" fmla="*/ 4005618 h 4046561"/>
                  <a:gd name="connsiteX139" fmla="*/ 3590321 w 3692679"/>
                  <a:gd name="connsiteY139" fmla="*/ 3957851 h 4046561"/>
                  <a:gd name="connsiteX140" fmla="*/ 3576673 w 3692679"/>
                  <a:gd name="connsiteY140" fmla="*/ 3910083 h 4046561"/>
                  <a:gd name="connsiteX141" fmla="*/ 3563025 w 3692679"/>
                  <a:gd name="connsiteY141" fmla="*/ 3889612 h 4046561"/>
                  <a:gd name="connsiteX142" fmla="*/ 3535730 w 3692679"/>
                  <a:gd name="connsiteY142" fmla="*/ 3828197 h 4046561"/>
                  <a:gd name="connsiteX143" fmla="*/ 3515258 w 3692679"/>
                  <a:gd name="connsiteY143" fmla="*/ 3780430 h 4046561"/>
                  <a:gd name="connsiteX144" fmla="*/ 3501610 w 3692679"/>
                  <a:gd name="connsiteY144" fmla="*/ 3759958 h 4046561"/>
                  <a:gd name="connsiteX145" fmla="*/ 3487962 w 3692679"/>
                  <a:gd name="connsiteY145" fmla="*/ 3719015 h 4046561"/>
                  <a:gd name="connsiteX146" fmla="*/ 3474315 w 3692679"/>
                  <a:gd name="connsiteY146" fmla="*/ 3678071 h 4046561"/>
                  <a:gd name="connsiteX147" fmla="*/ 3467491 w 3692679"/>
                  <a:gd name="connsiteY147" fmla="*/ 3650776 h 4046561"/>
                  <a:gd name="connsiteX148" fmla="*/ 3474459 w 3692679"/>
                  <a:gd name="connsiteY148" fmla="*/ 3569191 h 4046561"/>
                  <a:gd name="connsiteX149" fmla="*/ 3460811 w 3692679"/>
                  <a:gd name="connsiteY149" fmla="*/ 3514594 h 4046561"/>
                  <a:gd name="connsiteX150" fmla="*/ 3460812 w 3692679"/>
                  <a:gd name="connsiteY150" fmla="*/ 3384930 h 4046561"/>
                  <a:gd name="connsiteX151" fmla="*/ 3459852 w 3692679"/>
                  <a:gd name="connsiteY151" fmla="*/ 3330335 h 4046561"/>
                  <a:gd name="connsiteX152" fmla="*/ 3426547 w 3692679"/>
                  <a:gd name="connsiteY152" fmla="*/ 3309582 h 4046561"/>
                  <a:gd name="connsiteX153" fmla="*/ 3501755 w 3692679"/>
                  <a:gd name="connsiteY153" fmla="*/ 3282563 h 4046561"/>
                  <a:gd name="connsiteX154" fmla="*/ 3447019 w 3692679"/>
                  <a:gd name="connsiteY154" fmla="*/ 3241343 h 4046561"/>
                  <a:gd name="connsiteX155" fmla="*/ 3453843 w 3692679"/>
                  <a:gd name="connsiteY155" fmla="*/ 3220871 h 4046561"/>
                  <a:gd name="connsiteX156" fmla="*/ 3467491 w 3692679"/>
                  <a:gd name="connsiteY156" fmla="*/ 3200400 h 4046561"/>
                  <a:gd name="connsiteX157" fmla="*/ 3481138 w 3692679"/>
                  <a:gd name="connsiteY157" fmla="*/ 3159457 h 4046561"/>
                  <a:gd name="connsiteX158" fmla="*/ 3494786 w 3692679"/>
                  <a:gd name="connsiteY158" fmla="*/ 3138985 h 4046561"/>
                  <a:gd name="connsiteX159" fmla="*/ 3508434 w 3692679"/>
                  <a:gd name="connsiteY159" fmla="*/ 3098042 h 4046561"/>
                  <a:gd name="connsiteX160" fmla="*/ 3522082 w 3692679"/>
                  <a:gd name="connsiteY160" fmla="*/ 3057098 h 4046561"/>
                  <a:gd name="connsiteX161" fmla="*/ 3528906 w 3692679"/>
                  <a:gd name="connsiteY161" fmla="*/ 3036627 h 4046561"/>
                  <a:gd name="connsiteX162" fmla="*/ 3535730 w 3692679"/>
                  <a:gd name="connsiteY162" fmla="*/ 3009331 h 4046561"/>
                  <a:gd name="connsiteX163" fmla="*/ 3549377 w 3692679"/>
                  <a:gd name="connsiteY163" fmla="*/ 2968388 h 4046561"/>
                  <a:gd name="connsiteX164" fmla="*/ 3576673 w 3692679"/>
                  <a:gd name="connsiteY164" fmla="*/ 2886501 h 4046561"/>
                  <a:gd name="connsiteX165" fmla="*/ 3590321 w 3692679"/>
                  <a:gd name="connsiteY165" fmla="*/ 2838734 h 4046561"/>
                  <a:gd name="connsiteX166" fmla="*/ 3603968 w 3692679"/>
                  <a:gd name="connsiteY166" fmla="*/ 2797791 h 4046561"/>
                  <a:gd name="connsiteX167" fmla="*/ 3610792 w 3692679"/>
                  <a:gd name="connsiteY167" fmla="*/ 2770495 h 4046561"/>
                  <a:gd name="connsiteX168" fmla="*/ 3624440 w 3692679"/>
                  <a:gd name="connsiteY168" fmla="*/ 2729552 h 4046561"/>
                  <a:gd name="connsiteX169" fmla="*/ 3631264 w 3692679"/>
                  <a:gd name="connsiteY169" fmla="*/ 2681785 h 4046561"/>
                  <a:gd name="connsiteX170" fmla="*/ 3638088 w 3692679"/>
                  <a:gd name="connsiteY170" fmla="*/ 2654489 h 4046561"/>
                  <a:gd name="connsiteX171" fmla="*/ 3644912 w 3692679"/>
                  <a:gd name="connsiteY171" fmla="*/ 2593074 h 4046561"/>
                  <a:gd name="connsiteX172" fmla="*/ 3658559 w 3692679"/>
                  <a:gd name="connsiteY172" fmla="*/ 2483892 h 4046561"/>
                  <a:gd name="connsiteX173" fmla="*/ 3665383 w 3692679"/>
                  <a:gd name="connsiteY173" fmla="*/ 2333767 h 4046561"/>
                  <a:gd name="connsiteX174" fmla="*/ 3672207 w 3692679"/>
                  <a:gd name="connsiteY174" fmla="*/ 2272352 h 4046561"/>
                  <a:gd name="connsiteX175" fmla="*/ 3692679 w 3692679"/>
                  <a:gd name="connsiteY175" fmla="*/ 1924334 h 4046561"/>
                  <a:gd name="connsiteX176" fmla="*/ 3685855 w 3692679"/>
                  <a:gd name="connsiteY176" fmla="*/ 1828800 h 4046561"/>
                  <a:gd name="connsiteX177" fmla="*/ 3665383 w 3692679"/>
                  <a:gd name="connsiteY177" fmla="*/ 1760561 h 4046561"/>
                  <a:gd name="connsiteX178" fmla="*/ 3658559 w 3692679"/>
                  <a:gd name="connsiteY178" fmla="*/ 1726442 h 4046561"/>
                  <a:gd name="connsiteX179" fmla="*/ 3651735 w 3692679"/>
                  <a:gd name="connsiteY179" fmla="*/ 1705970 h 4046561"/>
                  <a:gd name="connsiteX180" fmla="*/ 3644912 w 3692679"/>
                  <a:gd name="connsiteY180" fmla="*/ 1726442 h 4046561"/>
                  <a:gd name="connsiteX181" fmla="*/ 3631264 w 3692679"/>
                  <a:gd name="connsiteY181" fmla="*/ 1746913 h 4046561"/>
                  <a:gd name="connsiteX182" fmla="*/ 3597144 w 3692679"/>
                  <a:gd name="connsiteY182" fmla="*/ 1801504 h 4046561"/>
                  <a:gd name="connsiteX183" fmla="*/ 3590321 w 3692679"/>
                  <a:gd name="connsiteY183" fmla="*/ 1821976 h 4046561"/>
                  <a:gd name="connsiteX184" fmla="*/ 3549377 w 3692679"/>
                  <a:gd name="connsiteY184" fmla="*/ 1842448 h 4046561"/>
                  <a:gd name="connsiteX185" fmla="*/ 3501610 w 3692679"/>
                  <a:gd name="connsiteY185" fmla="*/ 1862919 h 4046561"/>
                  <a:gd name="connsiteX186" fmla="*/ 3378780 w 3692679"/>
                  <a:gd name="connsiteY186" fmla="*/ 1835624 h 4046561"/>
                  <a:gd name="connsiteX187" fmla="*/ 3303856 w 3692679"/>
                  <a:gd name="connsiteY187" fmla="*/ 1822129 h 4046561"/>
                  <a:gd name="connsiteX188" fmla="*/ 3310679 w 3692679"/>
                  <a:gd name="connsiteY188" fmla="*/ 1603747 h 4046561"/>
                  <a:gd name="connsiteX189" fmla="*/ 3297030 w 3692679"/>
                  <a:gd name="connsiteY189" fmla="*/ 1487731 h 4046561"/>
                  <a:gd name="connsiteX190" fmla="*/ 3303718 w 3692679"/>
                  <a:gd name="connsiteY190" fmla="*/ 1398895 h 4046561"/>
                  <a:gd name="connsiteX191" fmla="*/ 3296894 w 3692679"/>
                  <a:gd name="connsiteY191" fmla="*/ 1378424 h 4046561"/>
                  <a:gd name="connsiteX192" fmla="*/ 3290070 w 3692679"/>
                  <a:gd name="connsiteY192" fmla="*/ 1357952 h 4046561"/>
                  <a:gd name="connsiteX193" fmla="*/ 3071706 w 3692679"/>
                  <a:gd name="connsiteY193" fmla="*/ 1330657 h 4046561"/>
                  <a:gd name="connsiteX194" fmla="*/ 2846518 w 3692679"/>
                  <a:gd name="connsiteY194" fmla="*/ 1337480 h 4046561"/>
                  <a:gd name="connsiteX195" fmla="*/ 2805691 w 3692679"/>
                  <a:gd name="connsiteY195" fmla="*/ 1351242 h 4046561"/>
                  <a:gd name="connsiteX196" fmla="*/ 2792043 w 3692679"/>
                  <a:gd name="connsiteY196" fmla="*/ 1385364 h 4046561"/>
                  <a:gd name="connsiteX197" fmla="*/ 2791927 w 3692679"/>
                  <a:gd name="connsiteY197" fmla="*/ 1473958 h 4046561"/>
                  <a:gd name="connsiteX198" fmla="*/ 2785103 w 3692679"/>
                  <a:gd name="connsiteY198" fmla="*/ 1521725 h 4046561"/>
                  <a:gd name="connsiteX199" fmla="*/ 2791927 w 3692679"/>
                  <a:gd name="connsiteY199" fmla="*/ 1705970 h 4046561"/>
                  <a:gd name="connsiteX200" fmla="*/ 2805574 w 3692679"/>
                  <a:gd name="connsiteY200" fmla="*/ 1808328 h 4046561"/>
                  <a:gd name="connsiteX201" fmla="*/ 2798750 w 3692679"/>
                  <a:gd name="connsiteY201" fmla="*/ 1835624 h 4046561"/>
                  <a:gd name="connsiteX202" fmla="*/ 2737335 w 3692679"/>
                  <a:gd name="connsiteY202" fmla="*/ 1828800 h 4046561"/>
                  <a:gd name="connsiteX203" fmla="*/ 2614506 w 3692679"/>
                  <a:gd name="connsiteY203" fmla="*/ 1821976 h 4046561"/>
                  <a:gd name="connsiteX204" fmla="*/ 2348374 w 3692679"/>
                  <a:gd name="connsiteY204" fmla="*/ 1808328 h 4046561"/>
                  <a:gd name="connsiteX205" fmla="*/ 2225638 w 3692679"/>
                  <a:gd name="connsiteY205" fmla="*/ 1815305 h 4046561"/>
                  <a:gd name="connsiteX206" fmla="*/ 2150573 w 3692679"/>
                  <a:gd name="connsiteY206" fmla="*/ 1815305 h 4046561"/>
                  <a:gd name="connsiteX207" fmla="*/ 1979968 w 3692679"/>
                  <a:gd name="connsiteY207" fmla="*/ 1808480 h 4046561"/>
                  <a:gd name="connsiteX208" fmla="*/ 1918470 w 3692679"/>
                  <a:gd name="connsiteY208" fmla="*/ 1753737 h 4046561"/>
                  <a:gd name="connsiteX209" fmla="*/ 1877527 w 3692679"/>
                  <a:gd name="connsiteY209" fmla="*/ 1692322 h 4046561"/>
                  <a:gd name="connsiteX210" fmla="*/ 1863879 w 3692679"/>
                  <a:gd name="connsiteY210" fmla="*/ 1671851 h 4046561"/>
                  <a:gd name="connsiteX211" fmla="*/ 1822935 w 3692679"/>
                  <a:gd name="connsiteY211" fmla="*/ 1630907 h 4046561"/>
                  <a:gd name="connsiteX212" fmla="*/ 1775168 w 3692679"/>
                  <a:gd name="connsiteY212" fmla="*/ 1576316 h 4046561"/>
                  <a:gd name="connsiteX213" fmla="*/ 1720577 w 3692679"/>
                  <a:gd name="connsiteY213" fmla="*/ 1514901 h 4046561"/>
                  <a:gd name="connsiteX214" fmla="*/ 1679634 w 3692679"/>
                  <a:gd name="connsiteY214" fmla="*/ 1487606 h 4046561"/>
                  <a:gd name="connsiteX215" fmla="*/ 1618219 w 3692679"/>
                  <a:gd name="connsiteY215" fmla="*/ 1439839 h 4046561"/>
                  <a:gd name="connsiteX216" fmla="*/ 1577276 w 3692679"/>
                  <a:gd name="connsiteY216" fmla="*/ 1398895 h 4046561"/>
                  <a:gd name="connsiteX217" fmla="*/ 1536333 w 3692679"/>
                  <a:gd name="connsiteY217" fmla="*/ 1371600 h 4046561"/>
                  <a:gd name="connsiteX218" fmla="*/ 1488565 w 3692679"/>
                  <a:gd name="connsiteY218" fmla="*/ 1310185 h 4046561"/>
                  <a:gd name="connsiteX219" fmla="*/ 1468094 w 3692679"/>
                  <a:gd name="connsiteY219" fmla="*/ 1289713 h 4046561"/>
                  <a:gd name="connsiteX220" fmla="*/ 1447622 w 3692679"/>
                  <a:gd name="connsiteY220" fmla="*/ 1282889 h 4046561"/>
                  <a:gd name="connsiteX221" fmla="*/ 1420327 w 3692679"/>
                  <a:gd name="connsiteY221" fmla="*/ 1248770 h 4046561"/>
                  <a:gd name="connsiteX222" fmla="*/ 1393031 w 3692679"/>
                  <a:gd name="connsiteY222" fmla="*/ 1214651 h 4046561"/>
                  <a:gd name="connsiteX223" fmla="*/ 1379383 w 3692679"/>
                  <a:gd name="connsiteY223" fmla="*/ 1194179 h 4046561"/>
                  <a:gd name="connsiteX224" fmla="*/ 1338440 w 3692679"/>
                  <a:gd name="connsiteY224" fmla="*/ 1153236 h 4046561"/>
                  <a:gd name="connsiteX225" fmla="*/ 1304321 w 3692679"/>
                  <a:gd name="connsiteY225" fmla="*/ 1125940 h 4046561"/>
                  <a:gd name="connsiteX226" fmla="*/ 1290673 w 3692679"/>
                  <a:gd name="connsiteY226" fmla="*/ 1098645 h 4046561"/>
                  <a:gd name="connsiteX227" fmla="*/ 1270201 w 3692679"/>
                  <a:gd name="connsiteY227" fmla="*/ 1084997 h 4046561"/>
                  <a:gd name="connsiteX228" fmla="*/ 1242906 w 3692679"/>
                  <a:gd name="connsiteY228" fmla="*/ 1064525 h 4046561"/>
                  <a:gd name="connsiteX229" fmla="*/ 1297551 w 3692679"/>
                  <a:gd name="connsiteY229" fmla="*/ 873530 h 4046561"/>
                  <a:gd name="connsiteX230" fmla="*/ 1345320 w 3692679"/>
                  <a:gd name="connsiteY230" fmla="*/ 743866 h 4046561"/>
                  <a:gd name="connsiteX231" fmla="*/ 1331672 w 3692679"/>
                  <a:gd name="connsiteY231" fmla="*/ 696095 h 4046561"/>
                  <a:gd name="connsiteX232" fmla="*/ 1249782 w 3692679"/>
                  <a:gd name="connsiteY232" fmla="*/ 696095 h 4046561"/>
                  <a:gd name="connsiteX233" fmla="*/ 1113344 w 3692679"/>
                  <a:gd name="connsiteY233" fmla="*/ 621082 h 4046561"/>
                  <a:gd name="connsiteX234" fmla="*/ 949519 w 3692679"/>
                  <a:gd name="connsiteY234" fmla="*/ 545956 h 4046561"/>
                  <a:gd name="connsiteX235" fmla="*/ 846197 w 3692679"/>
                  <a:gd name="connsiteY235" fmla="*/ 484536 h 4046561"/>
                  <a:gd name="connsiteX236" fmla="*/ 772090 w 3692679"/>
                  <a:gd name="connsiteY236" fmla="*/ 450415 h 4046561"/>
                  <a:gd name="connsiteX237" fmla="*/ 717496 w 3692679"/>
                  <a:gd name="connsiteY237" fmla="*/ 429940 h 4046561"/>
                  <a:gd name="connsiteX238" fmla="*/ 662904 w 3692679"/>
                  <a:gd name="connsiteY238" fmla="*/ 388994 h 4046561"/>
                  <a:gd name="connsiteX239" fmla="*/ 642430 w 3692679"/>
                  <a:gd name="connsiteY239" fmla="*/ 375345 h 4046561"/>
                  <a:gd name="connsiteX240" fmla="*/ 574189 w 3692679"/>
                  <a:gd name="connsiteY240" fmla="*/ 368521 h 4046561"/>
                  <a:gd name="connsiteX241" fmla="*/ 560564 w 3692679"/>
                  <a:gd name="connsiteY241" fmla="*/ 354900 h 4046561"/>
                  <a:gd name="connsiteX242" fmla="*/ 669728 w 3692679"/>
                  <a:gd name="connsiteY242" fmla="*/ 163787 h 4046561"/>
                  <a:gd name="connsiteX243" fmla="*/ 642457 w 3692679"/>
                  <a:gd name="connsiteY243" fmla="*/ 109204 h 4046561"/>
                  <a:gd name="connsiteX244" fmla="*/ 581060 w 3692679"/>
                  <a:gd name="connsiteY244" fmla="*/ 68261 h 4046561"/>
                  <a:gd name="connsiteX245" fmla="*/ 512772 w 3692679"/>
                  <a:gd name="connsiteY245" fmla="*/ 34122 h 4046561"/>
                  <a:gd name="connsiteX246" fmla="*/ 451335 w 3692679"/>
                  <a:gd name="connsiteY246" fmla="*/ 27295 h 4046561"/>
                  <a:gd name="connsiteX247" fmla="*/ 444512 w 3692679"/>
                  <a:gd name="connsiteY247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23640 w 3692679"/>
                  <a:gd name="connsiteY91" fmla="*/ 2839210 h 4046561"/>
                  <a:gd name="connsiteX92" fmla="*/ 2546479 w 3692679"/>
                  <a:gd name="connsiteY92" fmla="*/ 2900635 h 4046561"/>
                  <a:gd name="connsiteX93" fmla="*/ 2628263 w 3692679"/>
                  <a:gd name="connsiteY93" fmla="*/ 2941341 h 4046561"/>
                  <a:gd name="connsiteX94" fmla="*/ 2689680 w 3692679"/>
                  <a:gd name="connsiteY94" fmla="*/ 2982287 h 4046561"/>
                  <a:gd name="connsiteX95" fmla="*/ 2696392 w 3692679"/>
                  <a:gd name="connsiteY95" fmla="*/ 2995683 h 4046561"/>
                  <a:gd name="connsiteX96" fmla="*/ 2703216 w 3692679"/>
                  <a:gd name="connsiteY96" fmla="*/ 3016155 h 4046561"/>
                  <a:gd name="connsiteX97" fmla="*/ 2723688 w 3692679"/>
                  <a:gd name="connsiteY97" fmla="*/ 3057098 h 4046561"/>
                  <a:gd name="connsiteX98" fmla="*/ 2716864 w 3692679"/>
                  <a:gd name="connsiteY98" fmla="*/ 3118513 h 4046561"/>
                  <a:gd name="connsiteX99" fmla="*/ 2655560 w 3692679"/>
                  <a:gd name="connsiteY99" fmla="*/ 3193845 h 4046561"/>
                  <a:gd name="connsiteX100" fmla="*/ 2621439 w 3692679"/>
                  <a:gd name="connsiteY100" fmla="*/ 3248441 h 4046561"/>
                  <a:gd name="connsiteX101" fmla="*/ 2594034 w 3692679"/>
                  <a:gd name="connsiteY101" fmla="*/ 3323230 h 4046561"/>
                  <a:gd name="connsiteX102" fmla="*/ 2634977 w 3692679"/>
                  <a:gd name="connsiteY102" fmla="*/ 3357349 h 4046561"/>
                  <a:gd name="connsiteX103" fmla="*/ 2655449 w 3692679"/>
                  <a:gd name="connsiteY103" fmla="*/ 3364173 h 4046561"/>
                  <a:gd name="connsiteX104" fmla="*/ 2675921 w 3692679"/>
                  <a:gd name="connsiteY104" fmla="*/ 3377821 h 4046561"/>
                  <a:gd name="connsiteX105" fmla="*/ 2696392 w 3692679"/>
                  <a:gd name="connsiteY105" fmla="*/ 3384645 h 4046561"/>
                  <a:gd name="connsiteX106" fmla="*/ 2757807 w 3692679"/>
                  <a:gd name="connsiteY106" fmla="*/ 3418764 h 4046561"/>
                  <a:gd name="connsiteX107" fmla="*/ 2778279 w 3692679"/>
                  <a:gd name="connsiteY107" fmla="*/ 3432412 h 4046561"/>
                  <a:gd name="connsiteX108" fmla="*/ 2826164 w 3692679"/>
                  <a:gd name="connsiteY108" fmla="*/ 3473648 h 4046561"/>
                  <a:gd name="connsiteX109" fmla="*/ 2880757 w 3692679"/>
                  <a:gd name="connsiteY109" fmla="*/ 3507771 h 4046561"/>
                  <a:gd name="connsiteX110" fmla="*/ 2921580 w 3692679"/>
                  <a:gd name="connsiteY110" fmla="*/ 3500651 h 4046561"/>
                  <a:gd name="connsiteX111" fmla="*/ 2989944 w 3692679"/>
                  <a:gd name="connsiteY111" fmla="*/ 3439525 h 4046561"/>
                  <a:gd name="connsiteX112" fmla="*/ 3092177 w 3692679"/>
                  <a:gd name="connsiteY112" fmla="*/ 3370997 h 4046561"/>
                  <a:gd name="connsiteX113" fmla="*/ 3105825 w 3692679"/>
                  <a:gd name="connsiteY113" fmla="*/ 3350525 h 4046561"/>
                  <a:gd name="connsiteX114" fmla="*/ 3119473 w 3692679"/>
                  <a:gd name="connsiteY114" fmla="*/ 3370997 h 4046561"/>
                  <a:gd name="connsiteX115" fmla="*/ 3126297 w 3692679"/>
                  <a:gd name="connsiteY115" fmla="*/ 3391468 h 4046561"/>
                  <a:gd name="connsiteX116" fmla="*/ 3167240 w 3692679"/>
                  <a:gd name="connsiteY116" fmla="*/ 3418764 h 4046561"/>
                  <a:gd name="connsiteX117" fmla="*/ 3187712 w 3692679"/>
                  <a:gd name="connsiteY117" fmla="*/ 3432412 h 4046561"/>
                  <a:gd name="connsiteX118" fmla="*/ 3228655 w 3692679"/>
                  <a:gd name="connsiteY118" fmla="*/ 3405116 h 4046561"/>
                  <a:gd name="connsiteX119" fmla="*/ 3242303 w 3692679"/>
                  <a:gd name="connsiteY119" fmla="*/ 3425588 h 4046561"/>
                  <a:gd name="connsiteX120" fmla="*/ 3283246 w 3692679"/>
                  <a:gd name="connsiteY120" fmla="*/ 3459707 h 4046561"/>
                  <a:gd name="connsiteX121" fmla="*/ 3310541 w 3692679"/>
                  <a:gd name="connsiteY121" fmla="*/ 3500651 h 4046561"/>
                  <a:gd name="connsiteX122" fmla="*/ 3296894 w 3692679"/>
                  <a:gd name="connsiteY122" fmla="*/ 3521122 h 4046561"/>
                  <a:gd name="connsiteX123" fmla="*/ 3283246 w 3692679"/>
                  <a:gd name="connsiteY123" fmla="*/ 3562066 h 4046561"/>
                  <a:gd name="connsiteX124" fmla="*/ 3269598 w 3692679"/>
                  <a:gd name="connsiteY124" fmla="*/ 3582537 h 4046561"/>
                  <a:gd name="connsiteX125" fmla="*/ 3262774 w 3692679"/>
                  <a:gd name="connsiteY125" fmla="*/ 3603009 h 4046561"/>
                  <a:gd name="connsiteX126" fmla="*/ 3290070 w 3692679"/>
                  <a:gd name="connsiteY126" fmla="*/ 3650776 h 4046561"/>
                  <a:gd name="connsiteX127" fmla="*/ 3310541 w 3692679"/>
                  <a:gd name="connsiteY127" fmla="*/ 3664424 h 4046561"/>
                  <a:gd name="connsiteX128" fmla="*/ 3351485 w 3692679"/>
                  <a:gd name="connsiteY128" fmla="*/ 3691719 h 4046561"/>
                  <a:gd name="connsiteX129" fmla="*/ 3371956 w 3692679"/>
                  <a:gd name="connsiteY129" fmla="*/ 3705367 h 4046561"/>
                  <a:gd name="connsiteX130" fmla="*/ 3378780 w 3692679"/>
                  <a:gd name="connsiteY130" fmla="*/ 3725839 h 4046561"/>
                  <a:gd name="connsiteX131" fmla="*/ 3392428 w 3692679"/>
                  <a:gd name="connsiteY131" fmla="*/ 3746310 h 4046561"/>
                  <a:gd name="connsiteX132" fmla="*/ 3412900 w 3692679"/>
                  <a:gd name="connsiteY132" fmla="*/ 3814549 h 4046561"/>
                  <a:gd name="connsiteX133" fmla="*/ 3426547 w 3692679"/>
                  <a:gd name="connsiteY133" fmla="*/ 3903260 h 4046561"/>
                  <a:gd name="connsiteX134" fmla="*/ 3460667 w 3692679"/>
                  <a:gd name="connsiteY134" fmla="*/ 3937379 h 4046561"/>
                  <a:gd name="connsiteX135" fmla="*/ 3501610 w 3692679"/>
                  <a:gd name="connsiteY135" fmla="*/ 3978322 h 4046561"/>
                  <a:gd name="connsiteX136" fmla="*/ 3542553 w 3692679"/>
                  <a:gd name="connsiteY136" fmla="*/ 4012442 h 4046561"/>
                  <a:gd name="connsiteX137" fmla="*/ 3583497 w 3692679"/>
                  <a:gd name="connsiteY137" fmla="*/ 4046561 h 4046561"/>
                  <a:gd name="connsiteX138" fmla="*/ 3603968 w 3692679"/>
                  <a:gd name="connsiteY138" fmla="*/ 4005618 h 4046561"/>
                  <a:gd name="connsiteX139" fmla="*/ 3590321 w 3692679"/>
                  <a:gd name="connsiteY139" fmla="*/ 3957851 h 4046561"/>
                  <a:gd name="connsiteX140" fmla="*/ 3576673 w 3692679"/>
                  <a:gd name="connsiteY140" fmla="*/ 3910083 h 4046561"/>
                  <a:gd name="connsiteX141" fmla="*/ 3563025 w 3692679"/>
                  <a:gd name="connsiteY141" fmla="*/ 3889612 h 4046561"/>
                  <a:gd name="connsiteX142" fmla="*/ 3535730 w 3692679"/>
                  <a:gd name="connsiteY142" fmla="*/ 3828197 h 4046561"/>
                  <a:gd name="connsiteX143" fmla="*/ 3515258 w 3692679"/>
                  <a:gd name="connsiteY143" fmla="*/ 3780430 h 4046561"/>
                  <a:gd name="connsiteX144" fmla="*/ 3501610 w 3692679"/>
                  <a:gd name="connsiteY144" fmla="*/ 3759958 h 4046561"/>
                  <a:gd name="connsiteX145" fmla="*/ 3487962 w 3692679"/>
                  <a:gd name="connsiteY145" fmla="*/ 3719015 h 4046561"/>
                  <a:gd name="connsiteX146" fmla="*/ 3474315 w 3692679"/>
                  <a:gd name="connsiteY146" fmla="*/ 3678071 h 4046561"/>
                  <a:gd name="connsiteX147" fmla="*/ 3467491 w 3692679"/>
                  <a:gd name="connsiteY147" fmla="*/ 3650776 h 4046561"/>
                  <a:gd name="connsiteX148" fmla="*/ 3474459 w 3692679"/>
                  <a:gd name="connsiteY148" fmla="*/ 3569191 h 4046561"/>
                  <a:gd name="connsiteX149" fmla="*/ 3460811 w 3692679"/>
                  <a:gd name="connsiteY149" fmla="*/ 3514594 h 4046561"/>
                  <a:gd name="connsiteX150" fmla="*/ 3460812 w 3692679"/>
                  <a:gd name="connsiteY150" fmla="*/ 3384930 h 4046561"/>
                  <a:gd name="connsiteX151" fmla="*/ 3459852 w 3692679"/>
                  <a:gd name="connsiteY151" fmla="*/ 3330335 h 4046561"/>
                  <a:gd name="connsiteX152" fmla="*/ 3501755 w 3692679"/>
                  <a:gd name="connsiteY152" fmla="*/ 3282563 h 4046561"/>
                  <a:gd name="connsiteX153" fmla="*/ 3447019 w 3692679"/>
                  <a:gd name="connsiteY153" fmla="*/ 3241343 h 4046561"/>
                  <a:gd name="connsiteX154" fmla="*/ 3453843 w 3692679"/>
                  <a:gd name="connsiteY154" fmla="*/ 3220871 h 4046561"/>
                  <a:gd name="connsiteX155" fmla="*/ 3467491 w 3692679"/>
                  <a:gd name="connsiteY155" fmla="*/ 3200400 h 4046561"/>
                  <a:gd name="connsiteX156" fmla="*/ 3481138 w 3692679"/>
                  <a:gd name="connsiteY156" fmla="*/ 3159457 h 4046561"/>
                  <a:gd name="connsiteX157" fmla="*/ 3494786 w 3692679"/>
                  <a:gd name="connsiteY157" fmla="*/ 3138985 h 4046561"/>
                  <a:gd name="connsiteX158" fmla="*/ 3508434 w 3692679"/>
                  <a:gd name="connsiteY158" fmla="*/ 3098042 h 4046561"/>
                  <a:gd name="connsiteX159" fmla="*/ 3522082 w 3692679"/>
                  <a:gd name="connsiteY159" fmla="*/ 3057098 h 4046561"/>
                  <a:gd name="connsiteX160" fmla="*/ 3528906 w 3692679"/>
                  <a:gd name="connsiteY160" fmla="*/ 3036627 h 4046561"/>
                  <a:gd name="connsiteX161" fmla="*/ 3535730 w 3692679"/>
                  <a:gd name="connsiteY161" fmla="*/ 3009331 h 4046561"/>
                  <a:gd name="connsiteX162" fmla="*/ 3549377 w 3692679"/>
                  <a:gd name="connsiteY162" fmla="*/ 2968388 h 4046561"/>
                  <a:gd name="connsiteX163" fmla="*/ 3576673 w 3692679"/>
                  <a:gd name="connsiteY163" fmla="*/ 2886501 h 4046561"/>
                  <a:gd name="connsiteX164" fmla="*/ 3590321 w 3692679"/>
                  <a:gd name="connsiteY164" fmla="*/ 2838734 h 4046561"/>
                  <a:gd name="connsiteX165" fmla="*/ 3603968 w 3692679"/>
                  <a:gd name="connsiteY165" fmla="*/ 2797791 h 4046561"/>
                  <a:gd name="connsiteX166" fmla="*/ 3610792 w 3692679"/>
                  <a:gd name="connsiteY166" fmla="*/ 2770495 h 4046561"/>
                  <a:gd name="connsiteX167" fmla="*/ 3624440 w 3692679"/>
                  <a:gd name="connsiteY167" fmla="*/ 2729552 h 4046561"/>
                  <a:gd name="connsiteX168" fmla="*/ 3631264 w 3692679"/>
                  <a:gd name="connsiteY168" fmla="*/ 2681785 h 4046561"/>
                  <a:gd name="connsiteX169" fmla="*/ 3638088 w 3692679"/>
                  <a:gd name="connsiteY169" fmla="*/ 2654489 h 4046561"/>
                  <a:gd name="connsiteX170" fmla="*/ 3644912 w 3692679"/>
                  <a:gd name="connsiteY170" fmla="*/ 2593074 h 4046561"/>
                  <a:gd name="connsiteX171" fmla="*/ 3658559 w 3692679"/>
                  <a:gd name="connsiteY171" fmla="*/ 2483892 h 4046561"/>
                  <a:gd name="connsiteX172" fmla="*/ 3665383 w 3692679"/>
                  <a:gd name="connsiteY172" fmla="*/ 2333767 h 4046561"/>
                  <a:gd name="connsiteX173" fmla="*/ 3672207 w 3692679"/>
                  <a:gd name="connsiteY173" fmla="*/ 2272352 h 4046561"/>
                  <a:gd name="connsiteX174" fmla="*/ 3692679 w 3692679"/>
                  <a:gd name="connsiteY174" fmla="*/ 1924334 h 4046561"/>
                  <a:gd name="connsiteX175" fmla="*/ 3685855 w 3692679"/>
                  <a:gd name="connsiteY175" fmla="*/ 1828800 h 4046561"/>
                  <a:gd name="connsiteX176" fmla="*/ 3665383 w 3692679"/>
                  <a:gd name="connsiteY176" fmla="*/ 1760561 h 4046561"/>
                  <a:gd name="connsiteX177" fmla="*/ 3658559 w 3692679"/>
                  <a:gd name="connsiteY177" fmla="*/ 1726442 h 4046561"/>
                  <a:gd name="connsiteX178" fmla="*/ 3651735 w 3692679"/>
                  <a:gd name="connsiteY178" fmla="*/ 1705970 h 4046561"/>
                  <a:gd name="connsiteX179" fmla="*/ 3644912 w 3692679"/>
                  <a:gd name="connsiteY179" fmla="*/ 1726442 h 4046561"/>
                  <a:gd name="connsiteX180" fmla="*/ 3631264 w 3692679"/>
                  <a:gd name="connsiteY180" fmla="*/ 1746913 h 4046561"/>
                  <a:gd name="connsiteX181" fmla="*/ 3597144 w 3692679"/>
                  <a:gd name="connsiteY181" fmla="*/ 1801504 h 4046561"/>
                  <a:gd name="connsiteX182" fmla="*/ 3590321 w 3692679"/>
                  <a:gd name="connsiteY182" fmla="*/ 1821976 h 4046561"/>
                  <a:gd name="connsiteX183" fmla="*/ 3549377 w 3692679"/>
                  <a:gd name="connsiteY183" fmla="*/ 1842448 h 4046561"/>
                  <a:gd name="connsiteX184" fmla="*/ 3501610 w 3692679"/>
                  <a:gd name="connsiteY184" fmla="*/ 1862919 h 4046561"/>
                  <a:gd name="connsiteX185" fmla="*/ 3378780 w 3692679"/>
                  <a:gd name="connsiteY185" fmla="*/ 1835624 h 4046561"/>
                  <a:gd name="connsiteX186" fmla="*/ 3303856 w 3692679"/>
                  <a:gd name="connsiteY186" fmla="*/ 1822129 h 4046561"/>
                  <a:gd name="connsiteX187" fmla="*/ 3310679 w 3692679"/>
                  <a:gd name="connsiteY187" fmla="*/ 1603747 h 4046561"/>
                  <a:gd name="connsiteX188" fmla="*/ 3297030 w 3692679"/>
                  <a:gd name="connsiteY188" fmla="*/ 1487731 h 4046561"/>
                  <a:gd name="connsiteX189" fmla="*/ 3303718 w 3692679"/>
                  <a:gd name="connsiteY189" fmla="*/ 1398895 h 4046561"/>
                  <a:gd name="connsiteX190" fmla="*/ 3296894 w 3692679"/>
                  <a:gd name="connsiteY190" fmla="*/ 1378424 h 4046561"/>
                  <a:gd name="connsiteX191" fmla="*/ 3290070 w 3692679"/>
                  <a:gd name="connsiteY191" fmla="*/ 1357952 h 4046561"/>
                  <a:gd name="connsiteX192" fmla="*/ 3071706 w 3692679"/>
                  <a:gd name="connsiteY192" fmla="*/ 1330657 h 4046561"/>
                  <a:gd name="connsiteX193" fmla="*/ 2846518 w 3692679"/>
                  <a:gd name="connsiteY193" fmla="*/ 1337480 h 4046561"/>
                  <a:gd name="connsiteX194" fmla="*/ 2805691 w 3692679"/>
                  <a:gd name="connsiteY194" fmla="*/ 1351242 h 4046561"/>
                  <a:gd name="connsiteX195" fmla="*/ 2792043 w 3692679"/>
                  <a:gd name="connsiteY195" fmla="*/ 1385364 h 4046561"/>
                  <a:gd name="connsiteX196" fmla="*/ 2791927 w 3692679"/>
                  <a:gd name="connsiteY196" fmla="*/ 1473958 h 4046561"/>
                  <a:gd name="connsiteX197" fmla="*/ 2785103 w 3692679"/>
                  <a:gd name="connsiteY197" fmla="*/ 1521725 h 4046561"/>
                  <a:gd name="connsiteX198" fmla="*/ 2791927 w 3692679"/>
                  <a:gd name="connsiteY198" fmla="*/ 1705970 h 4046561"/>
                  <a:gd name="connsiteX199" fmla="*/ 2805574 w 3692679"/>
                  <a:gd name="connsiteY199" fmla="*/ 1808328 h 4046561"/>
                  <a:gd name="connsiteX200" fmla="*/ 2798750 w 3692679"/>
                  <a:gd name="connsiteY200" fmla="*/ 1835624 h 4046561"/>
                  <a:gd name="connsiteX201" fmla="*/ 2737335 w 3692679"/>
                  <a:gd name="connsiteY201" fmla="*/ 1828800 h 4046561"/>
                  <a:gd name="connsiteX202" fmla="*/ 2614506 w 3692679"/>
                  <a:gd name="connsiteY202" fmla="*/ 1821976 h 4046561"/>
                  <a:gd name="connsiteX203" fmla="*/ 2348374 w 3692679"/>
                  <a:gd name="connsiteY203" fmla="*/ 1808328 h 4046561"/>
                  <a:gd name="connsiteX204" fmla="*/ 2225638 w 3692679"/>
                  <a:gd name="connsiteY204" fmla="*/ 1815305 h 4046561"/>
                  <a:gd name="connsiteX205" fmla="*/ 2150573 w 3692679"/>
                  <a:gd name="connsiteY205" fmla="*/ 1815305 h 4046561"/>
                  <a:gd name="connsiteX206" fmla="*/ 1979968 w 3692679"/>
                  <a:gd name="connsiteY206" fmla="*/ 1808480 h 4046561"/>
                  <a:gd name="connsiteX207" fmla="*/ 1918470 w 3692679"/>
                  <a:gd name="connsiteY207" fmla="*/ 1753737 h 4046561"/>
                  <a:gd name="connsiteX208" fmla="*/ 1877527 w 3692679"/>
                  <a:gd name="connsiteY208" fmla="*/ 1692322 h 4046561"/>
                  <a:gd name="connsiteX209" fmla="*/ 1863879 w 3692679"/>
                  <a:gd name="connsiteY209" fmla="*/ 1671851 h 4046561"/>
                  <a:gd name="connsiteX210" fmla="*/ 1822935 w 3692679"/>
                  <a:gd name="connsiteY210" fmla="*/ 1630907 h 4046561"/>
                  <a:gd name="connsiteX211" fmla="*/ 1775168 w 3692679"/>
                  <a:gd name="connsiteY211" fmla="*/ 1576316 h 4046561"/>
                  <a:gd name="connsiteX212" fmla="*/ 1720577 w 3692679"/>
                  <a:gd name="connsiteY212" fmla="*/ 1514901 h 4046561"/>
                  <a:gd name="connsiteX213" fmla="*/ 1679634 w 3692679"/>
                  <a:gd name="connsiteY213" fmla="*/ 1487606 h 4046561"/>
                  <a:gd name="connsiteX214" fmla="*/ 1618219 w 3692679"/>
                  <a:gd name="connsiteY214" fmla="*/ 1439839 h 4046561"/>
                  <a:gd name="connsiteX215" fmla="*/ 1577276 w 3692679"/>
                  <a:gd name="connsiteY215" fmla="*/ 1398895 h 4046561"/>
                  <a:gd name="connsiteX216" fmla="*/ 1536333 w 3692679"/>
                  <a:gd name="connsiteY216" fmla="*/ 1371600 h 4046561"/>
                  <a:gd name="connsiteX217" fmla="*/ 1488565 w 3692679"/>
                  <a:gd name="connsiteY217" fmla="*/ 1310185 h 4046561"/>
                  <a:gd name="connsiteX218" fmla="*/ 1468094 w 3692679"/>
                  <a:gd name="connsiteY218" fmla="*/ 1289713 h 4046561"/>
                  <a:gd name="connsiteX219" fmla="*/ 1447622 w 3692679"/>
                  <a:gd name="connsiteY219" fmla="*/ 1282889 h 4046561"/>
                  <a:gd name="connsiteX220" fmla="*/ 1420327 w 3692679"/>
                  <a:gd name="connsiteY220" fmla="*/ 1248770 h 4046561"/>
                  <a:gd name="connsiteX221" fmla="*/ 1393031 w 3692679"/>
                  <a:gd name="connsiteY221" fmla="*/ 1214651 h 4046561"/>
                  <a:gd name="connsiteX222" fmla="*/ 1379383 w 3692679"/>
                  <a:gd name="connsiteY222" fmla="*/ 1194179 h 4046561"/>
                  <a:gd name="connsiteX223" fmla="*/ 1338440 w 3692679"/>
                  <a:gd name="connsiteY223" fmla="*/ 1153236 h 4046561"/>
                  <a:gd name="connsiteX224" fmla="*/ 1304321 w 3692679"/>
                  <a:gd name="connsiteY224" fmla="*/ 1125940 h 4046561"/>
                  <a:gd name="connsiteX225" fmla="*/ 1290673 w 3692679"/>
                  <a:gd name="connsiteY225" fmla="*/ 1098645 h 4046561"/>
                  <a:gd name="connsiteX226" fmla="*/ 1270201 w 3692679"/>
                  <a:gd name="connsiteY226" fmla="*/ 1084997 h 4046561"/>
                  <a:gd name="connsiteX227" fmla="*/ 1242906 w 3692679"/>
                  <a:gd name="connsiteY227" fmla="*/ 1064525 h 4046561"/>
                  <a:gd name="connsiteX228" fmla="*/ 1297551 w 3692679"/>
                  <a:gd name="connsiteY228" fmla="*/ 873530 h 4046561"/>
                  <a:gd name="connsiteX229" fmla="*/ 1345320 w 3692679"/>
                  <a:gd name="connsiteY229" fmla="*/ 743866 h 4046561"/>
                  <a:gd name="connsiteX230" fmla="*/ 1331672 w 3692679"/>
                  <a:gd name="connsiteY230" fmla="*/ 696095 h 4046561"/>
                  <a:gd name="connsiteX231" fmla="*/ 1249782 w 3692679"/>
                  <a:gd name="connsiteY231" fmla="*/ 696095 h 4046561"/>
                  <a:gd name="connsiteX232" fmla="*/ 1113344 w 3692679"/>
                  <a:gd name="connsiteY232" fmla="*/ 621082 h 4046561"/>
                  <a:gd name="connsiteX233" fmla="*/ 949519 w 3692679"/>
                  <a:gd name="connsiteY233" fmla="*/ 545956 h 4046561"/>
                  <a:gd name="connsiteX234" fmla="*/ 846197 w 3692679"/>
                  <a:gd name="connsiteY234" fmla="*/ 484536 h 4046561"/>
                  <a:gd name="connsiteX235" fmla="*/ 772090 w 3692679"/>
                  <a:gd name="connsiteY235" fmla="*/ 450415 h 4046561"/>
                  <a:gd name="connsiteX236" fmla="*/ 717496 w 3692679"/>
                  <a:gd name="connsiteY236" fmla="*/ 429940 h 4046561"/>
                  <a:gd name="connsiteX237" fmla="*/ 662904 w 3692679"/>
                  <a:gd name="connsiteY237" fmla="*/ 388994 h 4046561"/>
                  <a:gd name="connsiteX238" fmla="*/ 642430 w 3692679"/>
                  <a:gd name="connsiteY238" fmla="*/ 375345 h 4046561"/>
                  <a:gd name="connsiteX239" fmla="*/ 574189 w 3692679"/>
                  <a:gd name="connsiteY239" fmla="*/ 368521 h 4046561"/>
                  <a:gd name="connsiteX240" fmla="*/ 560564 w 3692679"/>
                  <a:gd name="connsiteY240" fmla="*/ 354900 h 4046561"/>
                  <a:gd name="connsiteX241" fmla="*/ 669728 w 3692679"/>
                  <a:gd name="connsiteY241" fmla="*/ 163787 h 4046561"/>
                  <a:gd name="connsiteX242" fmla="*/ 642457 w 3692679"/>
                  <a:gd name="connsiteY242" fmla="*/ 109204 h 4046561"/>
                  <a:gd name="connsiteX243" fmla="*/ 581060 w 3692679"/>
                  <a:gd name="connsiteY243" fmla="*/ 68261 h 4046561"/>
                  <a:gd name="connsiteX244" fmla="*/ 512772 w 3692679"/>
                  <a:gd name="connsiteY244" fmla="*/ 34122 h 4046561"/>
                  <a:gd name="connsiteX245" fmla="*/ 451335 w 3692679"/>
                  <a:gd name="connsiteY245" fmla="*/ 27295 h 4046561"/>
                  <a:gd name="connsiteX246" fmla="*/ 444512 w 3692679"/>
                  <a:gd name="connsiteY246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23640 w 3692679"/>
                  <a:gd name="connsiteY91" fmla="*/ 2839210 h 4046561"/>
                  <a:gd name="connsiteX92" fmla="*/ 2546479 w 3692679"/>
                  <a:gd name="connsiteY92" fmla="*/ 2900635 h 4046561"/>
                  <a:gd name="connsiteX93" fmla="*/ 2628263 w 3692679"/>
                  <a:gd name="connsiteY93" fmla="*/ 2941341 h 4046561"/>
                  <a:gd name="connsiteX94" fmla="*/ 2689680 w 3692679"/>
                  <a:gd name="connsiteY94" fmla="*/ 2982287 h 4046561"/>
                  <a:gd name="connsiteX95" fmla="*/ 2696392 w 3692679"/>
                  <a:gd name="connsiteY95" fmla="*/ 2995683 h 4046561"/>
                  <a:gd name="connsiteX96" fmla="*/ 2703216 w 3692679"/>
                  <a:gd name="connsiteY96" fmla="*/ 3016155 h 4046561"/>
                  <a:gd name="connsiteX97" fmla="*/ 2723688 w 3692679"/>
                  <a:gd name="connsiteY97" fmla="*/ 3057098 h 4046561"/>
                  <a:gd name="connsiteX98" fmla="*/ 2716864 w 3692679"/>
                  <a:gd name="connsiteY98" fmla="*/ 3118513 h 4046561"/>
                  <a:gd name="connsiteX99" fmla="*/ 2655560 w 3692679"/>
                  <a:gd name="connsiteY99" fmla="*/ 3193845 h 4046561"/>
                  <a:gd name="connsiteX100" fmla="*/ 2621439 w 3692679"/>
                  <a:gd name="connsiteY100" fmla="*/ 3248441 h 4046561"/>
                  <a:gd name="connsiteX101" fmla="*/ 2594034 w 3692679"/>
                  <a:gd name="connsiteY101" fmla="*/ 3323230 h 4046561"/>
                  <a:gd name="connsiteX102" fmla="*/ 2634977 w 3692679"/>
                  <a:gd name="connsiteY102" fmla="*/ 3357349 h 4046561"/>
                  <a:gd name="connsiteX103" fmla="*/ 2655449 w 3692679"/>
                  <a:gd name="connsiteY103" fmla="*/ 3364173 h 4046561"/>
                  <a:gd name="connsiteX104" fmla="*/ 2675921 w 3692679"/>
                  <a:gd name="connsiteY104" fmla="*/ 3377821 h 4046561"/>
                  <a:gd name="connsiteX105" fmla="*/ 2696392 w 3692679"/>
                  <a:gd name="connsiteY105" fmla="*/ 3384645 h 4046561"/>
                  <a:gd name="connsiteX106" fmla="*/ 2757807 w 3692679"/>
                  <a:gd name="connsiteY106" fmla="*/ 3418764 h 4046561"/>
                  <a:gd name="connsiteX107" fmla="*/ 2778279 w 3692679"/>
                  <a:gd name="connsiteY107" fmla="*/ 3432412 h 4046561"/>
                  <a:gd name="connsiteX108" fmla="*/ 2826164 w 3692679"/>
                  <a:gd name="connsiteY108" fmla="*/ 3473648 h 4046561"/>
                  <a:gd name="connsiteX109" fmla="*/ 2880757 w 3692679"/>
                  <a:gd name="connsiteY109" fmla="*/ 3507771 h 4046561"/>
                  <a:gd name="connsiteX110" fmla="*/ 2921580 w 3692679"/>
                  <a:gd name="connsiteY110" fmla="*/ 3500651 h 4046561"/>
                  <a:gd name="connsiteX111" fmla="*/ 2989944 w 3692679"/>
                  <a:gd name="connsiteY111" fmla="*/ 3439525 h 4046561"/>
                  <a:gd name="connsiteX112" fmla="*/ 3092177 w 3692679"/>
                  <a:gd name="connsiteY112" fmla="*/ 3370997 h 4046561"/>
                  <a:gd name="connsiteX113" fmla="*/ 3105825 w 3692679"/>
                  <a:gd name="connsiteY113" fmla="*/ 3350525 h 4046561"/>
                  <a:gd name="connsiteX114" fmla="*/ 3119473 w 3692679"/>
                  <a:gd name="connsiteY114" fmla="*/ 3370997 h 4046561"/>
                  <a:gd name="connsiteX115" fmla="*/ 3126297 w 3692679"/>
                  <a:gd name="connsiteY115" fmla="*/ 3391468 h 4046561"/>
                  <a:gd name="connsiteX116" fmla="*/ 3167240 w 3692679"/>
                  <a:gd name="connsiteY116" fmla="*/ 3418764 h 4046561"/>
                  <a:gd name="connsiteX117" fmla="*/ 3187712 w 3692679"/>
                  <a:gd name="connsiteY117" fmla="*/ 3432412 h 4046561"/>
                  <a:gd name="connsiteX118" fmla="*/ 3228655 w 3692679"/>
                  <a:gd name="connsiteY118" fmla="*/ 3405116 h 4046561"/>
                  <a:gd name="connsiteX119" fmla="*/ 3242303 w 3692679"/>
                  <a:gd name="connsiteY119" fmla="*/ 3425588 h 4046561"/>
                  <a:gd name="connsiteX120" fmla="*/ 3283246 w 3692679"/>
                  <a:gd name="connsiteY120" fmla="*/ 3459707 h 4046561"/>
                  <a:gd name="connsiteX121" fmla="*/ 3310541 w 3692679"/>
                  <a:gd name="connsiteY121" fmla="*/ 3500651 h 4046561"/>
                  <a:gd name="connsiteX122" fmla="*/ 3296894 w 3692679"/>
                  <a:gd name="connsiteY122" fmla="*/ 3521122 h 4046561"/>
                  <a:gd name="connsiteX123" fmla="*/ 3283246 w 3692679"/>
                  <a:gd name="connsiteY123" fmla="*/ 3562066 h 4046561"/>
                  <a:gd name="connsiteX124" fmla="*/ 3269598 w 3692679"/>
                  <a:gd name="connsiteY124" fmla="*/ 3582537 h 4046561"/>
                  <a:gd name="connsiteX125" fmla="*/ 3262774 w 3692679"/>
                  <a:gd name="connsiteY125" fmla="*/ 3603009 h 4046561"/>
                  <a:gd name="connsiteX126" fmla="*/ 3290070 w 3692679"/>
                  <a:gd name="connsiteY126" fmla="*/ 3650776 h 4046561"/>
                  <a:gd name="connsiteX127" fmla="*/ 3310541 w 3692679"/>
                  <a:gd name="connsiteY127" fmla="*/ 3664424 h 4046561"/>
                  <a:gd name="connsiteX128" fmla="*/ 3351485 w 3692679"/>
                  <a:gd name="connsiteY128" fmla="*/ 3691719 h 4046561"/>
                  <a:gd name="connsiteX129" fmla="*/ 3371956 w 3692679"/>
                  <a:gd name="connsiteY129" fmla="*/ 3705367 h 4046561"/>
                  <a:gd name="connsiteX130" fmla="*/ 3378780 w 3692679"/>
                  <a:gd name="connsiteY130" fmla="*/ 3725839 h 4046561"/>
                  <a:gd name="connsiteX131" fmla="*/ 3392428 w 3692679"/>
                  <a:gd name="connsiteY131" fmla="*/ 3746310 h 4046561"/>
                  <a:gd name="connsiteX132" fmla="*/ 3412900 w 3692679"/>
                  <a:gd name="connsiteY132" fmla="*/ 3814549 h 4046561"/>
                  <a:gd name="connsiteX133" fmla="*/ 3426547 w 3692679"/>
                  <a:gd name="connsiteY133" fmla="*/ 3903260 h 4046561"/>
                  <a:gd name="connsiteX134" fmla="*/ 3460667 w 3692679"/>
                  <a:gd name="connsiteY134" fmla="*/ 3937379 h 4046561"/>
                  <a:gd name="connsiteX135" fmla="*/ 3501610 w 3692679"/>
                  <a:gd name="connsiteY135" fmla="*/ 3978322 h 4046561"/>
                  <a:gd name="connsiteX136" fmla="*/ 3542553 w 3692679"/>
                  <a:gd name="connsiteY136" fmla="*/ 4012442 h 4046561"/>
                  <a:gd name="connsiteX137" fmla="*/ 3583497 w 3692679"/>
                  <a:gd name="connsiteY137" fmla="*/ 4046561 h 4046561"/>
                  <a:gd name="connsiteX138" fmla="*/ 3603968 w 3692679"/>
                  <a:gd name="connsiteY138" fmla="*/ 4005618 h 4046561"/>
                  <a:gd name="connsiteX139" fmla="*/ 3590321 w 3692679"/>
                  <a:gd name="connsiteY139" fmla="*/ 3957851 h 4046561"/>
                  <a:gd name="connsiteX140" fmla="*/ 3576673 w 3692679"/>
                  <a:gd name="connsiteY140" fmla="*/ 3910083 h 4046561"/>
                  <a:gd name="connsiteX141" fmla="*/ 3563025 w 3692679"/>
                  <a:gd name="connsiteY141" fmla="*/ 3889612 h 4046561"/>
                  <a:gd name="connsiteX142" fmla="*/ 3535730 w 3692679"/>
                  <a:gd name="connsiteY142" fmla="*/ 3828197 h 4046561"/>
                  <a:gd name="connsiteX143" fmla="*/ 3515258 w 3692679"/>
                  <a:gd name="connsiteY143" fmla="*/ 3780430 h 4046561"/>
                  <a:gd name="connsiteX144" fmla="*/ 3501610 w 3692679"/>
                  <a:gd name="connsiteY144" fmla="*/ 3759958 h 4046561"/>
                  <a:gd name="connsiteX145" fmla="*/ 3487962 w 3692679"/>
                  <a:gd name="connsiteY145" fmla="*/ 3719015 h 4046561"/>
                  <a:gd name="connsiteX146" fmla="*/ 3474315 w 3692679"/>
                  <a:gd name="connsiteY146" fmla="*/ 3678071 h 4046561"/>
                  <a:gd name="connsiteX147" fmla="*/ 3467491 w 3692679"/>
                  <a:gd name="connsiteY147" fmla="*/ 3650776 h 4046561"/>
                  <a:gd name="connsiteX148" fmla="*/ 3474459 w 3692679"/>
                  <a:gd name="connsiteY148" fmla="*/ 3569191 h 4046561"/>
                  <a:gd name="connsiteX149" fmla="*/ 3460811 w 3692679"/>
                  <a:gd name="connsiteY149" fmla="*/ 3514594 h 4046561"/>
                  <a:gd name="connsiteX150" fmla="*/ 3460812 w 3692679"/>
                  <a:gd name="connsiteY150" fmla="*/ 3384930 h 4046561"/>
                  <a:gd name="connsiteX151" fmla="*/ 3459852 w 3692679"/>
                  <a:gd name="connsiteY151" fmla="*/ 3330335 h 4046561"/>
                  <a:gd name="connsiteX152" fmla="*/ 3501755 w 3692679"/>
                  <a:gd name="connsiteY152" fmla="*/ 3282563 h 4046561"/>
                  <a:gd name="connsiteX153" fmla="*/ 3447019 w 3692679"/>
                  <a:gd name="connsiteY153" fmla="*/ 3241343 h 4046561"/>
                  <a:gd name="connsiteX154" fmla="*/ 3467491 w 3692679"/>
                  <a:gd name="connsiteY154" fmla="*/ 3200400 h 4046561"/>
                  <a:gd name="connsiteX155" fmla="*/ 3481138 w 3692679"/>
                  <a:gd name="connsiteY155" fmla="*/ 3159457 h 4046561"/>
                  <a:gd name="connsiteX156" fmla="*/ 3494786 w 3692679"/>
                  <a:gd name="connsiteY156" fmla="*/ 3138985 h 4046561"/>
                  <a:gd name="connsiteX157" fmla="*/ 3508434 w 3692679"/>
                  <a:gd name="connsiteY157" fmla="*/ 3098042 h 4046561"/>
                  <a:gd name="connsiteX158" fmla="*/ 3522082 w 3692679"/>
                  <a:gd name="connsiteY158" fmla="*/ 3057098 h 4046561"/>
                  <a:gd name="connsiteX159" fmla="*/ 3528906 w 3692679"/>
                  <a:gd name="connsiteY159" fmla="*/ 3036627 h 4046561"/>
                  <a:gd name="connsiteX160" fmla="*/ 3535730 w 3692679"/>
                  <a:gd name="connsiteY160" fmla="*/ 3009331 h 4046561"/>
                  <a:gd name="connsiteX161" fmla="*/ 3549377 w 3692679"/>
                  <a:gd name="connsiteY161" fmla="*/ 2968388 h 4046561"/>
                  <a:gd name="connsiteX162" fmla="*/ 3576673 w 3692679"/>
                  <a:gd name="connsiteY162" fmla="*/ 2886501 h 4046561"/>
                  <a:gd name="connsiteX163" fmla="*/ 3590321 w 3692679"/>
                  <a:gd name="connsiteY163" fmla="*/ 2838734 h 4046561"/>
                  <a:gd name="connsiteX164" fmla="*/ 3603968 w 3692679"/>
                  <a:gd name="connsiteY164" fmla="*/ 2797791 h 4046561"/>
                  <a:gd name="connsiteX165" fmla="*/ 3610792 w 3692679"/>
                  <a:gd name="connsiteY165" fmla="*/ 2770495 h 4046561"/>
                  <a:gd name="connsiteX166" fmla="*/ 3624440 w 3692679"/>
                  <a:gd name="connsiteY166" fmla="*/ 2729552 h 4046561"/>
                  <a:gd name="connsiteX167" fmla="*/ 3631264 w 3692679"/>
                  <a:gd name="connsiteY167" fmla="*/ 2681785 h 4046561"/>
                  <a:gd name="connsiteX168" fmla="*/ 3638088 w 3692679"/>
                  <a:gd name="connsiteY168" fmla="*/ 2654489 h 4046561"/>
                  <a:gd name="connsiteX169" fmla="*/ 3644912 w 3692679"/>
                  <a:gd name="connsiteY169" fmla="*/ 2593074 h 4046561"/>
                  <a:gd name="connsiteX170" fmla="*/ 3658559 w 3692679"/>
                  <a:gd name="connsiteY170" fmla="*/ 2483892 h 4046561"/>
                  <a:gd name="connsiteX171" fmla="*/ 3665383 w 3692679"/>
                  <a:gd name="connsiteY171" fmla="*/ 2333767 h 4046561"/>
                  <a:gd name="connsiteX172" fmla="*/ 3672207 w 3692679"/>
                  <a:gd name="connsiteY172" fmla="*/ 2272352 h 4046561"/>
                  <a:gd name="connsiteX173" fmla="*/ 3692679 w 3692679"/>
                  <a:gd name="connsiteY173" fmla="*/ 1924334 h 4046561"/>
                  <a:gd name="connsiteX174" fmla="*/ 3685855 w 3692679"/>
                  <a:gd name="connsiteY174" fmla="*/ 1828800 h 4046561"/>
                  <a:gd name="connsiteX175" fmla="*/ 3665383 w 3692679"/>
                  <a:gd name="connsiteY175" fmla="*/ 1760561 h 4046561"/>
                  <a:gd name="connsiteX176" fmla="*/ 3658559 w 3692679"/>
                  <a:gd name="connsiteY176" fmla="*/ 1726442 h 4046561"/>
                  <a:gd name="connsiteX177" fmla="*/ 3651735 w 3692679"/>
                  <a:gd name="connsiteY177" fmla="*/ 1705970 h 4046561"/>
                  <a:gd name="connsiteX178" fmla="*/ 3644912 w 3692679"/>
                  <a:gd name="connsiteY178" fmla="*/ 1726442 h 4046561"/>
                  <a:gd name="connsiteX179" fmla="*/ 3631264 w 3692679"/>
                  <a:gd name="connsiteY179" fmla="*/ 1746913 h 4046561"/>
                  <a:gd name="connsiteX180" fmla="*/ 3597144 w 3692679"/>
                  <a:gd name="connsiteY180" fmla="*/ 1801504 h 4046561"/>
                  <a:gd name="connsiteX181" fmla="*/ 3590321 w 3692679"/>
                  <a:gd name="connsiteY181" fmla="*/ 1821976 h 4046561"/>
                  <a:gd name="connsiteX182" fmla="*/ 3549377 w 3692679"/>
                  <a:gd name="connsiteY182" fmla="*/ 1842448 h 4046561"/>
                  <a:gd name="connsiteX183" fmla="*/ 3501610 w 3692679"/>
                  <a:gd name="connsiteY183" fmla="*/ 1862919 h 4046561"/>
                  <a:gd name="connsiteX184" fmla="*/ 3378780 w 3692679"/>
                  <a:gd name="connsiteY184" fmla="*/ 1835624 h 4046561"/>
                  <a:gd name="connsiteX185" fmla="*/ 3303856 w 3692679"/>
                  <a:gd name="connsiteY185" fmla="*/ 1822129 h 4046561"/>
                  <a:gd name="connsiteX186" fmla="*/ 3310679 w 3692679"/>
                  <a:gd name="connsiteY186" fmla="*/ 1603747 h 4046561"/>
                  <a:gd name="connsiteX187" fmla="*/ 3297030 w 3692679"/>
                  <a:gd name="connsiteY187" fmla="*/ 1487731 h 4046561"/>
                  <a:gd name="connsiteX188" fmla="*/ 3303718 w 3692679"/>
                  <a:gd name="connsiteY188" fmla="*/ 1398895 h 4046561"/>
                  <a:gd name="connsiteX189" fmla="*/ 3296894 w 3692679"/>
                  <a:gd name="connsiteY189" fmla="*/ 1378424 h 4046561"/>
                  <a:gd name="connsiteX190" fmla="*/ 3290070 w 3692679"/>
                  <a:gd name="connsiteY190" fmla="*/ 1357952 h 4046561"/>
                  <a:gd name="connsiteX191" fmla="*/ 3071706 w 3692679"/>
                  <a:gd name="connsiteY191" fmla="*/ 1330657 h 4046561"/>
                  <a:gd name="connsiteX192" fmla="*/ 2846518 w 3692679"/>
                  <a:gd name="connsiteY192" fmla="*/ 1337480 h 4046561"/>
                  <a:gd name="connsiteX193" fmla="*/ 2805691 w 3692679"/>
                  <a:gd name="connsiteY193" fmla="*/ 1351242 h 4046561"/>
                  <a:gd name="connsiteX194" fmla="*/ 2792043 w 3692679"/>
                  <a:gd name="connsiteY194" fmla="*/ 1385364 h 4046561"/>
                  <a:gd name="connsiteX195" fmla="*/ 2791927 w 3692679"/>
                  <a:gd name="connsiteY195" fmla="*/ 1473958 h 4046561"/>
                  <a:gd name="connsiteX196" fmla="*/ 2785103 w 3692679"/>
                  <a:gd name="connsiteY196" fmla="*/ 1521725 h 4046561"/>
                  <a:gd name="connsiteX197" fmla="*/ 2791927 w 3692679"/>
                  <a:gd name="connsiteY197" fmla="*/ 1705970 h 4046561"/>
                  <a:gd name="connsiteX198" fmla="*/ 2805574 w 3692679"/>
                  <a:gd name="connsiteY198" fmla="*/ 1808328 h 4046561"/>
                  <a:gd name="connsiteX199" fmla="*/ 2798750 w 3692679"/>
                  <a:gd name="connsiteY199" fmla="*/ 1835624 h 4046561"/>
                  <a:gd name="connsiteX200" fmla="*/ 2737335 w 3692679"/>
                  <a:gd name="connsiteY200" fmla="*/ 1828800 h 4046561"/>
                  <a:gd name="connsiteX201" fmla="*/ 2614506 w 3692679"/>
                  <a:gd name="connsiteY201" fmla="*/ 1821976 h 4046561"/>
                  <a:gd name="connsiteX202" fmla="*/ 2348374 w 3692679"/>
                  <a:gd name="connsiteY202" fmla="*/ 1808328 h 4046561"/>
                  <a:gd name="connsiteX203" fmla="*/ 2225638 w 3692679"/>
                  <a:gd name="connsiteY203" fmla="*/ 1815305 h 4046561"/>
                  <a:gd name="connsiteX204" fmla="*/ 2150573 w 3692679"/>
                  <a:gd name="connsiteY204" fmla="*/ 1815305 h 4046561"/>
                  <a:gd name="connsiteX205" fmla="*/ 1979968 w 3692679"/>
                  <a:gd name="connsiteY205" fmla="*/ 1808480 h 4046561"/>
                  <a:gd name="connsiteX206" fmla="*/ 1918470 w 3692679"/>
                  <a:gd name="connsiteY206" fmla="*/ 1753737 h 4046561"/>
                  <a:gd name="connsiteX207" fmla="*/ 1877527 w 3692679"/>
                  <a:gd name="connsiteY207" fmla="*/ 1692322 h 4046561"/>
                  <a:gd name="connsiteX208" fmla="*/ 1863879 w 3692679"/>
                  <a:gd name="connsiteY208" fmla="*/ 1671851 h 4046561"/>
                  <a:gd name="connsiteX209" fmla="*/ 1822935 w 3692679"/>
                  <a:gd name="connsiteY209" fmla="*/ 1630907 h 4046561"/>
                  <a:gd name="connsiteX210" fmla="*/ 1775168 w 3692679"/>
                  <a:gd name="connsiteY210" fmla="*/ 1576316 h 4046561"/>
                  <a:gd name="connsiteX211" fmla="*/ 1720577 w 3692679"/>
                  <a:gd name="connsiteY211" fmla="*/ 1514901 h 4046561"/>
                  <a:gd name="connsiteX212" fmla="*/ 1679634 w 3692679"/>
                  <a:gd name="connsiteY212" fmla="*/ 1487606 h 4046561"/>
                  <a:gd name="connsiteX213" fmla="*/ 1618219 w 3692679"/>
                  <a:gd name="connsiteY213" fmla="*/ 1439839 h 4046561"/>
                  <a:gd name="connsiteX214" fmla="*/ 1577276 w 3692679"/>
                  <a:gd name="connsiteY214" fmla="*/ 1398895 h 4046561"/>
                  <a:gd name="connsiteX215" fmla="*/ 1536333 w 3692679"/>
                  <a:gd name="connsiteY215" fmla="*/ 1371600 h 4046561"/>
                  <a:gd name="connsiteX216" fmla="*/ 1488565 w 3692679"/>
                  <a:gd name="connsiteY216" fmla="*/ 1310185 h 4046561"/>
                  <a:gd name="connsiteX217" fmla="*/ 1468094 w 3692679"/>
                  <a:gd name="connsiteY217" fmla="*/ 1289713 h 4046561"/>
                  <a:gd name="connsiteX218" fmla="*/ 1447622 w 3692679"/>
                  <a:gd name="connsiteY218" fmla="*/ 1282889 h 4046561"/>
                  <a:gd name="connsiteX219" fmla="*/ 1420327 w 3692679"/>
                  <a:gd name="connsiteY219" fmla="*/ 1248770 h 4046561"/>
                  <a:gd name="connsiteX220" fmla="*/ 1393031 w 3692679"/>
                  <a:gd name="connsiteY220" fmla="*/ 1214651 h 4046561"/>
                  <a:gd name="connsiteX221" fmla="*/ 1379383 w 3692679"/>
                  <a:gd name="connsiteY221" fmla="*/ 1194179 h 4046561"/>
                  <a:gd name="connsiteX222" fmla="*/ 1338440 w 3692679"/>
                  <a:gd name="connsiteY222" fmla="*/ 1153236 h 4046561"/>
                  <a:gd name="connsiteX223" fmla="*/ 1304321 w 3692679"/>
                  <a:gd name="connsiteY223" fmla="*/ 1125940 h 4046561"/>
                  <a:gd name="connsiteX224" fmla="*/ 1290673 w 3692679"/>
                  <a:gd name="connsiteY224" fmla="*/ 1098645 h 4046561"/>
                  <a:gd name="connsiteX225" fmla="*/ 1270201 w 3692679"/>
                  <a:gd name="connsiteY225" fmla="*/ 1084997 h 4046561"/>
                  <a:gd name="connsiteX226" fmla="*/ 1242906 w 3692679"/>
                  <a:gd name="connsiteY226" fmla="*/ 1064525 h 4046561"/>
                  <a:gd name="connsiteX227" fmla="*/ 1297551 w 3692679"/>
                  <a:gd name="connsiteY227" fmla="*/ 873530 h 4046561"/>
                  <a:gd name="connsiteX228" fmla="*/ 1345320 w 3692679"/>
                  <a:gd name="connsiteY228" fmla="*/ 743866 h 4046561"/>
                  <a:gd name="connsiteX229" fmla="*/ 1331672 w 3692679"/>
                  <a:gd name="connsiteY229" fmla="*/ 696095 h 4046561"/>
                  <a:gd name="connsiteX230" fmla="*/ 1249782 w 3692679"/>
                  <a:gd name="connsiteY230" fmla="*/ 696095 h 4046561"/>
                  <a:gd name="connsiteX231" fmla="*/ 1113344 w 3692679"/>
                  <a:gd name="connsiteY231" fmla="*/ 621082 h 4046561"/>
                  <a:gd name="connsiteX232" fmla="*/ 949519 w 3692679"/>
                  <a:gd name="connsiteY232" fmla="*/ 545956 h 4046561"/>
                  <a:gd name="connsiteX233" fmla="*/ 846197 w 3692679"/>
                  <a:gd name="connsiteY233" fmla="*/ 484536 h 4046561"/>
                  <a:gd name="connsiteX234" fmla="*/ 772090 w 3692679"/>
                  <a:gd name="connsiteY234" fmla="*/ 450415 h 4046561"/>
                  <a:gd name="connsiteX235" fmla="*/ 717496 w 3692679"/>
                  <a:gd name="connsiteY235" fmla="*/ 429940 h 4046561"/>
                  <a:gd name="connsiteX236" fmla="*/ 662904 w 3692679"/>
                  <a:gd name="connsiteY236" fmla="*/ 388994 h 4046561"/>
                  <a:gd name="connsiteX237" fmla="*/ 642430 w 3692679"/>
                  <a:gd name="connsiteY237" fmla="*/ 375345 h 4046561"/>
                  <a:gd name="connsiteX238" fmla="*/ 574189 w 3692679"/>
                  <a:gd name="connsiteY238" fmla="*/ 368521 h 4046561"/>
                  <a:gd name="connsiteX239" fmla="*/ 560564 w 3692679"/>
                  <a:gd name="connsiteY239" fmla="*/ 354900 h 4046561"/>
                  <a:gd name="connsiteX240" fmla="*/ 669728 w 3692679"/>
                  <a:gd name="connsiteY240" fmla="*/ 163787 h 4046561"/>
                  <a:gd name="connsiteX241" fmla="*/ 642457 w 3692679"/>
                  <a:gd name="connsiteY241" fmla="*/ 109204 h 4046561"/>
                  <a:gd name="connsiteX242" fmla="*/ 581060 w 3692679"/>
                  <a:gd name="connsiteY242" fmla="*/ 68261 h 4046561"/>
                  <a:gd name="connsiteX243" fmla="*/ 512772 w 3692679"/>
                  <a:gd name="connsiteY243" fmla="*/ 34122 h 4046561"/>
                  <a:gd name="connsiteX244" fmla="*/ 451335 w 3692679"/>
                  <a:gd name="connsiteY244" fmla="*/ 27295 h 4046561"/>
                  <a:gd name="connsiteX245" fmla="*/ 444512 w 3692679"/>
                  <a:gd name="connsiteY245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23640 w 3692679"/>
                  <a:gd name="connsiteY91" fmla="*/ 2839210 h 4046561"/>
                  <a:gd name="connsiteX92" fmla="*/ 2546479 w 3692679"/>
                  <a:gd name="connsiteY92" fmla="*/ 2900635 h 4046561"/>
                  <a:gd name="connsiteX93" fmla="*/ 2628263 w 3692679"/>
                  <a:gd name="connsiteY93" fmla="*/ 2941341 h 4046561"/>
                  <a:gd name="connsiteX94" fmla="*/ 2689680 w 3692679"/>
                  <a:gd name="connsiteY94" fmla="*/ 2982287 h 4046561"/>
                  <a:gd name="connsiteX95" fmla="*/ 2696392 w 3692679"/>
                  <a:gd name="connsiteY95" fmla="*/ 2995683 h 4046561"/>
                  <a:gd name="connsiteX96" fmla="*/ 2703216 w 3692679"/>
                  <a:gd name="connsiteY96" fmla="*/ 3016155 h 4046561"/>
                  <a:gd name="connsiteX97" fmla="*/ 2723688 w 3692679"/>
                  <a:gd name="connsiteY97" fmla="*/ 3057098 h 4046561"/>
                  <a:gd name="connsiteX98" fmla="*/ 2716864 w 3692679"/>
                  <a:gd name="connsiteY98" fmla="*/ 3118513 h 4046561"/>
                  <a:gd name="connsiteX99" fmla="*/ 2655560 w 3692679"/>
                  <a:gd name="connsiteY99" fmla="*/ 3193845 h 4046561"/>
                  <a:gd name="connsiteX100" fmla="*/ 2621439 w 3692679"/>
                  <a:gd name="connsiteY100" fmla="*/ 3248441 h 4046561"/>
                  <a:gd name="connsiteX101" fmla="*/ 2594034 w 3692679"/>
                  <a:gd name="connsiteY101" fmla="*/ 3323230 h 4046561"/>
                  <a:gd name="connsiteX102" fmla="*/ 2634977 w 3692679"/>
                  <a:gd name="connsiteY102" fmla="*/ 3357349 h 4046561"/>
                  <a:gd name="connsiteX103" fmla="*/ 2655449 w 3692679"/>
                  <a:gd name="connsiteY103" fmla="*/ 3364173 h 4046561"/>
                  <a:gd name="connsiteX104" fmla="*/ 2675921 w 3692679"/>
                  <a:gd name="connsiteY104" fmla="*/ 3377821 h 4046561"/>
                  <a:gd name="connsiteX105" fmla="*/ 2696392 w 3692679"/>
                  <a:gd name="connsiteY105" fmla="*/ 3384645 h 4046561"/>
                  <a:gd name="connsiteX106" fmla="*/ 2757807 w 3692679"/>
                  <a:gd name="connsiteY106" fmla="*/ 3418764 h 4046561"/>
                  <a:gd name="connsiteX107" fmla="*/ 2778279 w 3692679"/>
                  <a:gd name="connsiteY107" fmla="*/ 3432412 h 4046561"/>
                  <a:gd name="connsiteX108" fmla="*/ 2826164 w 3692679"/>
                  <a:gd name="connsiteY108" fmla="*/ 3473648 h 4046561"/>
                  <a:gd name="connsiteX109" fmla="*/ 2880757 w 3692679"/>
                  <a:gd name="connsiteY109" fmla="*/ 3507771 h 4046561"/>
                  <a:gd name="connsiteX110" fmla="*/ 2921580 w 3692679"/>
                  <a:gd name="connsiteY110" fmla="*/ 3500651 h 4046561"/>
                  <a:gd name="connsiteX111" fmla="*/ 2989944 w 3692679"/>
                  <a:gd name="connsiteY111" fmla="*/ 3439525 h 4046561"/>
                  <a:gd name="connsiteX112" fmla="*/ 3092177 w 3692679"/>
                  <a:gd name="connsiteY112" fmla="*/ 3370997 h 4046561"/>
                  <a:gd name="connsiteX113" fmla="*/ 3105825 w 3692679"/>
                  <a:gd name="connsiteY113" fmla="*/ 3350525 h 4046561"/>
                  <a:gd name="connsiteX114" fmla="*/ 3119473 w 3692679"/>
                  <a:gd name="connsiteY114" fmla="*/ 3370997 h 4046561"/>
                  <a:gd name="connsiteX115" fmla="*/ 3126297 w 3692679"/>
                  <a:gd name="connsiteY115" fmla="*/ 3391468 h 4046561"/>
                  <a:gd name="connsiteX116" fmla="*/ 3167240 w 3692679"/>
                  <a:gd name="connsiteY116" fmla="*/ 3418764 h 4046561"/>
                  <a:gd name="connsiteX117" fmla="*/ 3187712 w 3692679"/>
                  <a:gd name="connsiteY117" fmla="*/ 3432412 h 4046561"/>
                  <a:gd name="connsiteX118" fmla="*/ 3228655 w 3692679"/>
                  <a:gd name="connsiteY118" fmla="*/ 3405116 h 4046561"/>
                  <a:gd name="connsiteX119" fmla="*/ 3242303 w 3692679"/>
                  <a:gd name="connsiteY119" fmla="*/ 3425588 h 4046561"/>
                  <a:gd name="connsiteX120" fmla="*/ 3283246 w 3692679"/>
                  <a:gd name="connsiteY120" fmla="*/ 3459707 h 4046561"/>
                  <a:gd name="connsiteX121" fmla="*/ 3310541 w 3692679"/>
                  <a:gd name="connsiteY121" fmla="*/ 3500651 h 4046561"/>
                  <a:gd name="connsiteX122" fmla="*/ 3296894 w 3692679"/>
                  <a:gd name="connsiteY122" fmla="*/ 3521122 h 4046561"/>
                  <a:gd name="connsiteX123" fmla="*/ 3283246 w 3692679"/>
                  <a:gd name="connsiteY123" fmla="*/ 3562066 h 4046561"/>
                  <a:gd name="connsiteX124" fmla="*/ 3269598 w 3692679"/>
                  <a:gd name="connsiteY124" fmla="*/ 3582537 h 4046561"/>
                  <a:gd name="connsiteX125" fmla="*/ 3262774 w 3692679"/>
                  <a:gd name="connsiteY125" fmla="*/ 3603009 h 4046561"/>
                  <a:gd name="connsiteX126" fmla="*/ 3290070 w 3692679"/>
                  <a:gd name="connsiteY126" fmla="*/ 3650776 h 4046561"/>
                  <a:gd name="connsiteX127" fmla="*/ 3310541 w 3692679"/>
                  <a:gd name="connsiteY127" fmla="*/ 3664424 h 4046561"/>
                  <a:gd name="connsiteX128" fmla="*/ 3351485 w 3692679"/>
                  <a:gd name="connsiteY128" fmla="*/ 3691719 h 4046561"/>
                  <a:gd name="connsiteX129" fmla="*/ 3371956 w 3692679"/>
                  <a:gd name="connsiteY129" fmla="*/ 3705367 h 4046561"/>
                  <a:gd name="connsiteX130" fmla="*/ 3378780 w 3692679"/>
                  <a:gd name="connsiteY130" fmla="*/ 3725839 h 4046561"/>
                  <a:gd name="connsiteX131" fmla="*/ 3392428 w 3692679"/>
                  <a:gd name="connsiteY131" fmla="*/ 3746310 h 4046561"/>
                  <a:gd name="connsiteX132" fmla="*/ 3412900 w 3692679"/>
                  <a:gd name="connsiteY132" fmla="*/ 3814549 h 4046561"/>
                  <a:gd name="connsiteX133" fmla="*/ 3426547 w 3692679"/>
                  <a:gd name="connsiteY133" fmla="*/ 3903260 h 4046561"/>
                  <a:gd name="connsiteX134" fmla="*/ 3460667 w 3692679"/>
                  <a:gd name="connsiteY134" fmla="*/ 3937379 h 4046561"/>
                  <a:gd name="connsiteX135" fmla="*/ 3501610 w 3692679"/>
                  <a:gd name="connsiteY135" fmla="*/ 3978322 h 4046561"/>
                  <a:gd name="connsiteX136" fmla="*/ 3542553 w 3692679"/>
                  <a:gd name="connsiteY136" fmla="*/ 4012442 h 4046561"/>
                  <a:gd name="connsiteX137" fmla="*/ 3583497 w 3692679"/>
                  <a:gd name="connsiteY137" fmla="*/ 4046561 h 4046561"/>
                  <a:gd name="connsiteX138" fmla="*/ 3603968 w 3692679"/>
                  <a:gd name="connsiteY138" fmla="*/ 4005618 h 4046561"/>
                  <a:gd name="connsiteX139" fmla="*/ 3590321 w 3692679"/>
                  <a:gd name="connsiteY139" fmla="*/ 3957851 h 4046561"/>
                  <a:gd name="connsiteX140" fmla="*/ 3576673 w 3692679"/>
                  <a:gd name="connsiteY140" fmla="*/ 3910083 h 4046561"/>
                  <a:gd name="connsiteX141" fmla="*/ 3563025 w 3692679"/>
                  <a:gd name="connsiteY141" fmla="*/ 3889612 h 4046561"/>
                  <a:gd name="connsiteX142" fmla="*/ 3535730 w 3692679"/>
                  <a:gd name="connsiteY142" fmla="*/ 3828197 h 4046561"/>
                  <a:gd name="connsiteX143" fmla="*/ 3515258 w 3692679"/>
                  <a:gd name="connsiteY143" fmla="*/ 3780430 h 4046561"/>
                  <a:gd name="connsiteX144" fmla="*/ 3501610 w 3692679"/>
                  <a:gd name="connsiteY144" fmla="*/ 3759958 h 4046561"/>
                  <a:gd name="connsiteX145" fmla="*/ 3487962 w 3692679"/>
                  <a:gd name="connsiteY145" fmla="*/ 3719015 h 4046561"/>
                  <a:gd name="connsiteX146" fmla="*/ 3474315 w 3692679"/>
                  <a:gd name="connsiteY146" fmla="*/ 3678071 h 4046561"/>
                  <a:gd name="connsiteX147" fmla="*/ 3467491 w 3692679"/>
                  <a:gd name="connsiteY147" fmla="*/ 3650776 h 4046561"/>
                  <a:gd name="connsiteX148" fmla="*/ 3474459 w 3692679"/>
                  <a:gd name="connsiteY148" fmla="*/ 3569191 h 4046561"/>
                  <a:gd name="connsiteX149" fmla="*/ 3460811 w 3692679"/>
                  <a:gd name="connsiteY149" fmla="*/ 3514594 h 4046561"/>
                  <a:gd name="connsiteX150" fmla="*/ 3460812 w 3692679"/>
                  <a:gd name="connsiteY150" fmla="*/ 3384930 h 4046561"/>
                  <a:gd name="connsiteX151" fmla="*/ 3459852 w 3692679"/>
                  <a:gd name="connsiteY151" fmla="*/ 3330335 h 4046561"/>
                  <a:gd name="connsiteX152" fmla="*/ 3501755 w 3692679"/>
                  <a:gd name="connsiteY152" fmla="*/ 3282563 h 4046561"/>
                  <a:gd name="connsiteX153" fmla="*/ 3529053 w 3692679"/>
                  <a:gd name="connsiteY153" fmla="*/ 3241616 h 4046561"/>
                  <a:gd name="connsiteX154" fmla="*/ 3467491 w 3692679"/>
                  <a:gd name="connsiteY154" fmla="*/ 3200400 h 4046561"/>
                  <a:gd name="connsiteX155" fmla="*/ 3481138 w 3692679"/>
                  <a:gd name="connsiteY155" fmla="*/ 3159457 h 4046561"/>
                  <a:gd name="connsiteX156" fmla="*/ 3494786 w 3692679"/>
                  <a:gd name="connsiteY156" fmla="*/ 3138985 h 4046561"/>
                  <a:gd name="connsiteX157" fmla="*/ 3508434 w 3692679"/>
                  <a:gd name="connsiteY157" fmla="*/ 3098042 h 4046561"/>
                  <a:gd name="connsiteX158" fmla="*/ 3522082 w 3692679"/>
                  <a:gd name="connsiteY158" fmla="*/ 3057098 h 4046561"/>
                  <a:gd name="connsiteX159" fmla="*/ 3528906 w 3692679"/>
                  <a:gd name="connsiteY159" fmla="*/ 3036627 h 4046561"/>
                  <a:gd name="connsiteX160" fmla="*/ 3535730 w 3692679"/>
                  <a:gd name="connsiteY160" fmla="*/ 3009331 h 4046561"/>
                  <a:gd name="connsiteX161" fmla="*/ 3549377 w 3692679"/>
                  <a:gd name="connsiteY161" fmla="*/ 2968388 h 4046561"/>
                  <a:gd name="connsiteX162" fmla="*/ 3576673 w 3692679"/>
                  <a:gd name="connsiteY162" fmla="*/ 2886501 h 4046561"/>
                  <a:gd name="connsiteX163" fmla="*/ 3590321 w 3692679"/>
                  <a:gd name="connsiteY163" fmla="*/ 2838734 h 4046561"/>
                  <a:gd name="connsiteX164" fmla="*/ 3603968 w 3692679"/>
                  <a:gd name="connsiteY164" fmla="*/ 2797791 h 4046561"/>
                  <a:gd name="connsiteX165" fmla="*/ 3610792 w 3692679"/>
                  <a:gd name="connsiteY165" fmla="*/ 2770495 h 4046561"/>
                  <a:gd name="connsiteX166" fmla="*/ 3624440 w 3692679"/>
                  <a:gd name="connsiteY166" fmla="*/ 2729552 h 4046561"/>
                  <a:gd name="connsiteX167" fmla="*/ 3631264 w 3692679"/>
                  <a:gd name="connsiteY167" fmla="*/ 2681785 h 4046561"/>
                  <a:gd name="connsiteX168" fmla="*/ 3638088 w 3692679"/>
                  <a:gd name="connsiteY168" fmla="*/ 2654489 h 4046561"/>
                  <a:gd name="connsiteX169" fmla="*/ 3644912 w 3692679"/>
                  <a:gd name="connsiteY169" fmla="*/ 2593074 h 4046561"/>
                  <a:gd name="connsiteX170" fmla="*/ 3658559 w 3692679"/>
                  <a:gd name="connsiteY170" fmla="*/ 2483892 h 4046561"/>
                  <a:gd name="connsiteX171" fmla="*/ 3665383 w 3692679"/>
                  <a:gd name="connsiteY171" fmla="*/ 2333767 h 4046561"/>
                  <a:gd name="connsiteX172" fmla="*/ 3672207 w 3692679"/>
                  <a:gd name="connsiteY172" fmla="*/ 2272352 h 4046561"/>
                  <a:gd name="connsiteX173" fmla="*/ 3692679 w 3692679"/>
                  <a:gd name="connsiteY173" fmla="*/ 1924334 h 4046561"/>
                  <a:gd name="connsiteX174" fmla="*/ 3685855 w 3692679"/>
                  <a:gd name="connsiteY174" fmla="*/ 1828800 h 4046561"/>
                  <a:gd name="connsiteX175" fmla="*/ 3665383 w 3692679"/>
                  <a:gd name="connsiteY175" fmla="*/ 1760561 h 4046561"/>
                  <a:gd name="connsiteX176" fmla="*/ 3658559 w 3692679"/>
                  <a:gd name="connsiteY176" fmla="*/ 1726442 h 4046561"/>
                  <a:gd name="connsiteX177" fmla="*/ 3651735 w 3692679"/>
                  <a:gd name="connsiteY177" fmla="*/ 1705970 h 4046561"/>
                  <a:gd name="connsiteX178" fmla="*/ 3644912 w 3692679"/>
                  <a:gd name="connsiteY178" fmla="*/ 1726442 h 4046561"/>
                  <a:gd name="connsiteX179" fmla="*/ 3631264 w 3692679"/>
                  <a:gd name="connsiteY179" fmla="*/ 1746913 h 4046561"/>
                  <a:gd name="connsiteX180" fmla="*/ 3597144 w 3692679"/>
                  <a:gd name="connsiteY180" fmla="*/ 1801504 h 4046561"/>
                  <a:gd name="connsiteX181" fmla="*/ 3590321 w 3692679"/>
                  <a:gd name="connsiteY181" fmla="*/ 1821976 h 4046561"/>
                  <a:gd name="connsiteX182" fmla="*/ 3549377 w 3692679"/>
                  <a:gd name="connsiteY182" fmla="*/ 1842448 h 4046561"/>
                  <a:gd name="connsiteX183" fmla="*/ 3501610 w 3692679"/>
                  <a:gd name="connsiteY183" fmla="*/ 1862919 h 4046561"/>
                  <a:gd name="connsiteX184" fmla="*/ 3378780 w 3692679"/>
                  <a:gd name="connsiteY184" fmla="*/ 1835624 h 4046561"/>
                  <a:gd name="connsiteX185" fmla="*/ 3303856 w 3692679"/>
                  <a:gd name="connsiteY185" fmla="*/ 1822129 h 4046561"/>
                  <a:gd name="connsiteX186" fmla="*/ 3310679 w 3692679"/>
                  <a:gd name="connsiteY186" fmla="*/ 1603747 h 4046561"/>
                  <a:gd name="connsiteX187" fmla="*/ 3297030 w 3692679"/>
                  <a:gd name="connsiteY187" fmla="*/ 1487731 h 4046561"/>
                  <a:gd name="connsiteX188" fmla="*/ 3303718 w 3692679"/>
                  <a:gd name="connsiteY188" fmla="*/ 1398895 h 4046561"/>
                  <a:gd name="connsiteX189" fmla="*/ 3296894 w 3692679"/>
                  <a:gd name="connsiteY189" fmla="*/ 1378424 h 4046561"/>
                  <a:gd name="connsiteX190" fmla="*/ 3290070 w 3692679"/>
                  <a:gd name="connsiteY190" fmla="*/ 1357952 h 4046561"/>
                  <a:gd name="connsiteX191" fmla="*/ 3071706 w 3692679"/>
                  <a:gd name="connsiteY191" fmla="*/ 1330657 h 4046561"/>
                  <a:gd name="connsiteX192" fmla="*/ 2846518 w 3692679"/>
                  <a:gd name="connsiteY192" fmla="*/ 1337480 h 4046561"/>
                  <a:gd name="connsiteX193" fmla="*/ 2805691 w 3692679"/>
                  <a:gd name="connsiteY193" fmla="*/ 1351242 h 4046561"/>
                  <a:gd name="connsiteX194" fmla="*/ 2792043 w 3692679"/>
                  <a:gd name="connsiteY194" fmla="*/ 1385364 h 4046561"/>
                  <a:gd name="connsiteX195" fmla="*/ 2791927 w 3692679"/>
                  <a:gd name="connsiteY195" fmla="*/ 1473958 h 4046561"/>
                  <a:gd name="connsiteX196" fmla="*/ 2785103 w 3692679"/>
                  <a:gd name="connsiteY196" fmla="*/ 1521725 h 4046561"/>
                  <a:gd name="connsiteX197" fmla="*/ 2791927 w 3692679"/>
                  <a:gd name="connsiteY197" fmla="*/ 1705970 h 4046561"/>
                  <a:gd name="connsiteX198" fmla="*/ 2805574 w 3692679"/>
                  <a:gd name="connsiteY198" fmla="*/ 1808328 h 4046561"/>
                  <a:gd name="connsiteX199" fmla="*/ 2798750 w 3692679"/>
                  <a:gd name="connsiteY199" fmla="*/ 1835624 h 4046561"/>
                  <a:gd name="connsiteX200" fmla="*/ 2737335 w 3692679"/>
                  <a:gd name="connsiteY200" fmla="*/ 1828800 h 4046561"/>
                  <a:gd name="connsiteX201" fmla="*/ 2614506 w 3692679"/>
                  <a:gd name="connsiteY201" fmla="*/ 1821976 h 4046561"/>
                  <a:gd name="connsiteX202" fmla="*/ 2348374 w 3692679"/>
                  <a:gd name="connsiteY202" fmla="*/ 1808328 h 4046561"/>
                  <a:gd name="connsiteX203" fmla="*/ 2225638 w 3692679"/>
                  <a:gd name="connsiteY203" fmla="*/ 1815305 h 4046561"/>
                  <a:gd name="connsiteX204" fmla="*/ 2150573 w 3692679"/>
                  <a:gd name="connsiteY204" fmla="*/ 1815305 h 4046561"/>
                  <a:gd name="connsiteX205" fmla="*/ 1979968 w 3692679"/>
                  <a:gd name="connsiteY205" fmla="*/ 1808480 h 4046561"/>
                  <a:gd name="connsiteX206" fmla="*/ 1918470 w 3692679"/>
                  <a:gd name="connsiteY206" fmla="*/ 1753737 h 4046561"/>
                  <a:gd name="connsiteX207" fmla="*/ 1877527 w 3692679"/>
                  <a:gd name="connsiteY207" fmla="*/ 1692322 h 4046561"/>
                  <a:gd name="connsiteX208" fmla="*/ 1863879 w 3692679"/>
                  <a:gd name="connsiteY208" fmla="*/ 1671851 h 4046561"/>
                  <a:gd name="connsiteX209" fmla="*/ 1822935 w 3692679"/>
                  <a:gd name="connsiteY209" fmla="*/ 1630907 h 4046561"/>
                  <a:gd name="connsiteX210" fmla="*/ 1775168 w 3692679"/>
                  <a:gd name="connsiteY210" fmla="*/ 1576316 h 4046561"/>
                  <a:gd name="connsiteX211" fmla="*/ 1720577 w 3692679"/>
                  <a:gd name="connsiteY211" fmla="*/ 1514901 h 4046561"/>
                  <a:gd name="connsiteX212" fmla="*/ 1679634 w 3692679"/>
                  <a:gd name="connsiteY212" fmla="*/ 1487606 h 4046561"/>
                  <a:gd name="connsiteX213" fmla="*/ 1618219 w 3692679"/>
                  <a:gd name="connsiteY213" fmla="*/ 1439839 h 4046561"/>
                  <a:gd name="connsiteX214" fmla="*/ 1577276 w 3692679"/>
                  <a:gd name="connsiteY214" fmla="*/ 1398895 h 4046561"/>
                  <a:gd name="connsiteX215" fmla="*/ 1536333 w 3692679"/>
                  <a:gd name="connsiteY215" fmla="*/ 1371600 h 4046561"/>
                  <a:gd name="connsiteX216" fmla="*/ 1488565 w 3692679"/>
                  <a:gd name="connsiteY216" fmla="*/ 1310185 h 4046561"/>
                  <a:gd name="connsiteX217" fmla="*/ 1468094 w 3692679"/>
                  <a:gd name="connsiteY217" fmla="*/ 1289713 h 4046561"/>
                  <a:gd name="connsiteX218" fmla="*/ 1447622 w 3692679"/>
                  <a:gd name="connsiteY218" fmla="*/ 1282889 h 4046561"/>
                  <a:gd name="connsiteX219" fmla="*/ 1420327 w 3692679"/>
                  <a:gd name="connsiteY219" fmla="*/ 1248770 h 4046561"/>
                  <a:gd name="connsiteX220" fmla="*/ 1393031 w 3692679"/>
                  <a:gd name="connsiteY220" fmla="*/ 1214651 h 4046561"/>
                  <a:gd name="connsiteX221" fmla="*/ 1379383 w 3692679"/>
                  <a:gd name="connsiteY221" fmla="*/ 1194179 h 4046561"/>
                  <a:gd name="connsiteX222" fmla="*/ 1338440 w 3692679"/>
                  <a:gd name="connsiteY222" fmla="*/ 1153236 h 4046561"/>
                  <a:gd name="connsiteX223" fmla="*/ 1304321 w 3692679"/>
                  <a:gd name="connsiteY223" fmla="*/ 1125940 h 4046561"/>
                  <a:gd name="connsiteX224" fmla="*/ 1290673 w 3692679"/>
                  <a:gd name="connsiteY224" fmla="*/ 1098645 h 4046561"/>
                  <a:gd name="connsiteX225" fmla="*/ 1270201 w 3692679"/>
                  <a:gd name="connsiteY225" fmla="*/ 1084997 h 4046561"/>
                  <a:gd name="connsiteX226" fmla="*/ 1242906 w 3692679"/>
                  <a:gd name="connsiteY226" fmla="*/ 1064525 h 4046561"/>
                  <a:gd name="connsiteX227" fmla="*/ 1297551 w 3692679"/>
                  <a:gd name="connsiteY227" fmla="*/ 873530 h 4046561"/>
                  <a:gd name="connsiteX228" fmla="*/ 1345320 w 3692679"/>
                  <a:gd name="connsiteY228" fmla="*/ 743866 h 4046561"/>
                  <a:gd name="connsiteX229" fmla="*/ 1331672 w 3692679"/>
                  <a:gd name="connsiteY229" fmla="*/ 696095 h 4046561"/>
                  <a:gd name="connsiteX230" fmla="*/ 1249782 w 3692679"/>
                  <a:gd name="connsiteY230" fmla="*/ 696095 h 4046561"/>
                  <a:gd name="connsiteX231" fmla="*/ 1113344 w 3692679"/>
                  <a:gd name="connsiteY231" fmla="*/ 621082 h 4046561"/>
                  <a:gd name="connsiteX232" fmla="*/ 949519 w 3692679"/>
                  <a:gd name="connsiteY232" fmla="*/ 545956 h 4046561"/>
                  <a:gd name="connsiteX233" fmla="*/ 846197 w 3692679"/>
                  <a:gd name="connsiteY233" fmla="*/ 484536 h 4046561"/>
                  <a:gd name="connsiteX234" fmla="*/ 772090 w 3692679"/>
                  <a:gd name="connsiteY234" fmla="*/ 450415 h 4046561"/>
                  <a:gd name="connsiteX235" fmla="*/ 717496 w 3692679"/>
                  <a:gd name="connsiteY235" fmla="*/ 429940 h 4046561"/>
                  <a:gd name="connsiteX236" fmla="*/ 662904 w 3692679"/>
                  <a:gd name="connsiteY236" fmla="*/ 388994 h 4046561"/>
                  <a:gd name="connsiteX237" fmla="*/ 642430 w 3692679"/>
                  <a:gd name="connsiteY237" fmla="*/ 375345 h 4046561"/>
                  <a:gd name="connsiteX238" fmla="*/ 574189 w 3692679"/>
                  <a:gd name="connsiteY238" fmla="*/ 368521 h 4046561"/>
                  <a:gd name="connsiteX239" fmla="*/ 560564 w 3692679"/>
                  <a:gd name="connsiteY239" fmla="*/ 354900 h 4046561"/>
                  <a:gd name="connsiteX240" fmla="*/ 669728 w 3692679"/>
                  <a:gd name="connsiteY240" fmla="*/ 163787 h 4046561"/>
                  <a:gd name="connsiteX241" fmla="*/ 642457 w 3692679"/>
                  <a:gd name="connsiteY241" fmla="*/ 109204 h 4046561"/>
                  <a:gd name="connsiteX242" fmla="*/ 581060 w 3692679"/>
                  <a:gd name="connsiteY242" fmla="*/ 68261 h 4046561"/>
                  <a:gd name="connsiteX243" fmla="*/ 512772 w 3692679"/>
                  <a:gd name="connsiteY243" fmla="*/ 34122 h 4046561"/>
                  <a:gd name="connsiteX244" fmla="*/ 451335 w 3692679"/>
                  <a:gd name="connsiteY244" fmla="*/ 27295 h 4046561"/>
                  <a:gd name="connsiteX245" fmla="*/ 444512 w 3692679"/>
                  <a:gd name="connsiteY245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23640 w 3692679"/>
                  <a:gd name="connsiteY91" fmla="*/ 2839210 h 4046561"/>
                  <a:gd name="connsiteX92" fmla="*/ 2546479 w 3692679"/>
                  <a:gd name="connsiteY92" fmla="*/ 2900635 h 4046561"/>
                  <a:gd name="connsiteX93" fmla="*/ 2628263 w 3692679"/>
                  <a:gd name="connsiteY93" fmla="*/ 2941341 h 4046561"/>
                  <a:gd name="connsiteX94" fmla="*/ 2689680 w 3692679"/>
                  <a:gd name="connsiteY94" fmla="*/ 2982287 h 4046561"/>
                  <a:gd name="connsiteX95" fmla="*/ 2696392 w 3692679"/>
                  <a:gd name="connsiteY95" fmla="*/ 2995683 h 4046561"/>
                  <a:gd name="connsiteX96" fmla="*/ 2703216 w 3692679"/>
                  <a:gd name="connsiteY96" fmla="*/ 3016155 h 4046561"/>
                  <a:gd name="connsiteX97" fmla="*/ 2723688 w 3692679"/>
                  <a:gd name="connsiteY97" fmla="*/ 3057098 h 4046561"/>
                  <a:gd name="connsiteX98" fmla="*/ 2716864 w 3692679"/>
                  <a:gd name="connsiteY98" fmla="*/ 3118513 h 4046561"/>
                  <a:gd name="connsiteX99" fmla="*/ 2655560 w 3692679"/>
                  <a:gd name="connsiteY99" fmla="*/ 3193845 h 4046561"/>
                  <a:gd name="connsiteX100" fmla="*/ 2621439 w 3692679"/>
                  <a:gd name="connsiteY100" fmla="*/ 3248441 h 4046561"/>
                  <a:gd name="connsiteX101" fmla="*/ 2594034 w 3692679"/>
                  <a:gd name="connsiteY101" fmla="*/ 3323230 h 4046561"/>
                  <a:gd name="connsiteX102" fmla="*/ 2634977 w 3692679"/>
                  <a:gd name="connsiteY102" fmla="*/ 3357349 h 4046561"/>
                  <a:gd name="connsiteX103" fmla="*/ 2655449 w 3692679"/>
                  <a:gd name="connsiteY103" fmla="*/ 3364173 h 4046561"/>
                  <a:gd name="connsiteX104" fmla="*/ 2675921 w 3692679"/>
                  <a:gd name="connsiteY104" fmla="*/ 3377821 h 4046561"/>
                  <a:gd name="connsiteX105" fmla="*/ 2696392 w 3692679"/>
                  <a:gd name="connsiteY105" fmla="*/ 3384645 h 4046561"/>
                  <a:gd name="connsiteX106" fmla="*/ 2757807 w 3692679"/>
                  <a:gd name="connsiteY106" fmla="*/ 3418764 h 4046561"/>
                  <a:gd name="connsiteX107" fmla="*/ 2778279 w 3692679"/>
                  <a:gd name="connsiteY107" fmla="*/ 3432412 h 4046561"/>
                  <a:gd name="connsiteX108" fmla="*/ 2826164 w 3692679"/>
                  <a:gd name="connsiteY108" fmla="*/ 3473648 h 4046561"/>
                  <a:gd name="connsiteX109" fmla="*/ 2880757 w 3692679"/>
                  <a:gd name="connsiteY109" fmla="*/ 3507771 h 4046561"/>
                  <a:gd name="connsiteX110" fmla="*/ 2921580 w 3692679"/>
                  <a:gd name="connsiteY110" fmla="*/ 3500651 h 4046561"/>
                  <a:gd name="connsiteX111" fmla="*/ 2989944 w 3692679"/>
                  <a:gd name="connsiteY111" fmla="*/ 3439525 h 4046561"/>
                  <a:gd name="connsiteX112" fmla="*/ 3092177 w 3692679"/>
                  <a:gd name="connsiteY112" fmla="*/ 3370997 h 4046561"/>
                  <a:gd name="connsiteX113" fmla="*/ 3105825 w 3692679"/>
                  <a:gd name="connsiteY113" fmla="*/ 3350525 h 4046561"/>
                  <a:gd name="connsiteX114" fmla="*/ 3119473 w 3692679"/>
                  <a:gd name="connsiteY114" fmla="*/ 3370997 h 4046561"/>
                  <a:gd name="connsiteX115" fmla="*/ 3126297 w 3692679"/>
                  <a:gd name="connsiteY115" fmla="*/ 3391468 h 4046561"/>
                  <a:gd name="connsiteX116" fmla="*/ 3167240 w 3692679"/>
                  <a:gd name="connsiteY116" fmla="*/ 3418764 h 4046561"/>
                  <a:gd name="connsiteX117" fmla="*/ 3187712 w 3692679"/>
                  <a:gd name="connsiteY117" fmla="*/ 3432412 h 4046561"/>
                  <a:gd name="connsiteX118" fmla="*/ 3228655 w 3692679"/>
                  <a:gd name="connsiteY118" fmla="*/ 3405116 h 4046561"/>
                  <a:gd name="connsiteX119" fmla="*/ 3242303 w 3692679"/>
                  <a:gd name="connsiteY119" fmla="*/ 3425588 h 4046561"/>
                  <a:gd name="connsiteX120" fmla="*/ 3283246 w 3692679"/>
                  <a:gd name="connsiteY120" fmla="*/ 3459707 h 4046561"/>
                  <a:gd name="connsiteX121" fmla="*/ 3310541 w 3692679"/>
                  <a:gd name="connsiteY121" fmla="*/ 3500651 h 4046561"/>
                  <a:gd name="connsiteX122" fmla="*/ 3296894 w 3692679"/>
                  <a:gd name="connsiteY122" fmla="*/ 3521122 h 4046561"/>
                  <a:gd name="connsiteX123" fmla="*/ 3283246 w 3692679"/>
                  <a:gd name="connsiteY123" fmla="*/ 3562066 h 4046561"/>
                  <a:gd name="connsiteX124" fmla="*/ 3269598 w 3692679"/>
                  <a:gd name="connsiteY124" fmla="*/ 3582537 h 4046561"/>
                  <a:gd name="connsiteX125" fmla="*/ 3262774 w 3692679"/>
                  <a:gd name="connsiteY125" fmla="*/ 3603009 h 4046561"/>
                  <a:gd name="connsiteX126" fmla="*/ 3290070 w 3692679"/>
                  <a:gd name="connsiteY126" fmla="*/ 3650776 h 4046561"/>
                  <a:gd name="connsiteX127" fmla="*/ 3310541 w 3692679"/>
                  <a:gd name="connsiteY127" fmla="*/ 3664424 h 4046561"/>
                  <a:gd name="connsiteX128" fmla="*/ 3351485 w 3692679"/>
                  <a:gd name="connsiteY128" fmla="*/ 3691719 h 4046561"/>
                  <a:gd name="connsiteX129" fmla="*/ 3371956 w 3692679"/>
                  <a:gd name="connsiteY129" fmla="*/ 3705367 h 4046561"/>
                  <a:gd name="connsiteX130" fmla="*/ 3378780 w 3692679"/>
                  <a:gd name="connsiteY130" fmla="*/ 3725839 h 4046561"/>
                  <a:gd name="connsiteX131" fmla="*/ 3392428 w 3692679"/>
                  <a:gd name="connsiteY131" fmla="*/ 3746310 h 4046561"/>
                  <a:gd name="connsiteX132" fmla="*/ 3412900 w 3692679"/>
                  <a:gd name="connsiteY132" fmla="*/ 3814549 h 4046561"/>
                  <a:gd name="connsiteX133" fmla="*/ 3426547 w 3692679"/>
                  <a:gd name="connsiteY133" fmla="*/ 3903260 h 4046561"/>
                  <a:gd name="connsiteX134" fmla="*/ 3460667 w 3692679"/>
                  <a:gd name="connsiteY134" fmla="*/ 3937379 h 4046561"/>
                  <a:gd name="connsiteX135" fmla="*/ 3501610 w 3692679"/>
                  <a:gd name="connsiteY135" fmla="*/ 3978322 h 4046561"/>
                  <a:gd name="connsiteX136" fmla="*/ 3542553 w 3692679"/>
                  <a:gd name="connsiteY136" fmla="*/ 4012442 h 4046561"/>
                  <a:gd name="connsiteX137" fmla="*/ 3583497 w 3692679"/>
                  <a:gd name="connsiteY137" fmla="*/ 4046561 h 4046561"/>
                  <a:gd name="connsiteX138" fmla="*/ 3603968 w 3692679"/>
                  <a:gd name="connsiteY138" fmla="*/ 4005618 h 4046561"/>
                  <a:gd name="connsiteX139" fmla="*/ 3590321 w 3692679"/>
                  <a:gd name="connsiteY139" fmla="*/ 3957851 h 4046561"/>
                  <a:gd name="connsiteX140" fmla="*/ 3576673 w 3692679"/>
                  <a:gd name="connsiteY140" fmla="*/ 3910083 h 4046561"/>
                  <a:gd name="connsiteX141" fmla="*/ 3563025 w 3692679"/>
                  <a:gd name="connsiteY141" fmla="*/ 3889612 h 4046561"/>
                  <a:gd name="connsiteX142" fmla="*/ 3535730 w 3692679"/>
                  <a:gd name="connsiteY142" fmla="*/ 3828197 h 4046561"/>
                  <a:gd name="connsiteX143" fmla="*/ 3515258 w 3692679"/>
                  <a:gd name="connsiteY143" fmla="*/ 3780430 h 4046561"/>
                  <a:gd name="connsiteX144" fmla="*/ 3501610 w 3692679"/>
                  <a:gd name="connsiteY144" fmla="*/ 3759958 h 4046561"/>
                  <a:gd name="connsiteX145" fmla="*/ 3487962 w 3692679"/>
                  <a:gd name="connsiteY145" fmla="*/ 3719015 h 4046561"/>
                  <a:gd name="connsiteX146" fmla="*/ 3474315 w 3692679"/>
                  <a:gd name="connsiteY146" fmla="*/ 3678071 h 4046561"/>
                  <a:gd name="connsiteX147" fmla="*/ 3467491 w 3692679"/>
                  <a:gd name="connsiteY147" fmla="*/ 3650776 h 4046561"/>
                  <a:gd name="connsiteX148" fmla="*/ 3474459 w 3692679"/>
                  <a:gd name="connsiteY148" fmla="*/ 3569191 h 4046561"/>
                  <a:gd name="connsiteX149" fmla="*/ 3460811 w 3692679"/>
                  <a:gd name="connsiteY149" fmla="*/ 3514594 h 4046561"/>
                  <a:gd name="connsiteX150" fmla="*/ 3460812 w 3692679"/>
                  <a:gd name="connsiteY150" fmla="*/ 3384930 h 4046561"/>
                  <a:gd name="connsiteX151" fmla="*/ 3459852 w 3692679"/>
                  <a:gd name="connsiteY151" fmla="*/ 3330335 h 4046561"/>
                  <a:gd name="connsiteX152" fmla="*/ 3501755 w 3692679"/>
                  <a:gd name="connsiteY152" fmla="*/ 3282563 h 4046561"/>
                  <a:gd name="connsiteX153" fmla="*/ 3529053 w 3692679"/>
                  <a:gd name="connsiteY153" fmla="*/ 3241616 h 4046561"/>
                  <a:gd name="connsiteX154" fmla="*/ 3508580 w 3692679"/>
                  <a:gd name="connsiteY154" fmla="*/ 3200670 h 4046561"/>
                  <a:gd name="connsiteX155" fmla="*/ 3481138 w 3692679"/>
                  <a:gd name="connsiteY155" fmla="*/ 3159457 h 4046561"/>
                  <a:gd name="connsiteX156" fmla="*/ 3494786 w 3692679"/>
                  <a:gd name="connsiteY156" fmla="*/ 3138985 h 4046561"/>
                  <a:gd name="connsiteX157" fmla="*/ 3508434 w 3692679"/>
                  <a:gd name="connsiteY157" fmla="*/ 3098042 h 4046561"/>
                  <a:gd name="connsiteX158" fmla="*/ 3522082 w 3692679"/>
                  <a:gd name="connsiteY158" fmla="*/ 3057098 h 4046561"/>
                  <a:gd name="connsiteX159" fmla="*/ 3528906 w 3692679"/>
                  <a:gd name="connsiteY159" fmla="*/ 3036627 h 4046561"/>
                  <a:gd name="connsiteX160" fmla="*/ 3535730 w 3692679"/>
                  <a:gd name="connsiteY160" fmla="*/ 3009331 h 4046561"/>
                  <a:gd name="connsiteX161" fmla="*/ 3549377 w 3692679"/>
                  <a:gd name="connsiteY161" fmla="*/ 2968388 h 4046561"/>
                  <a:gd name="connsiteX162" fmla="*/ 3576673 w 3692679"/>
                  <a:gd name="connsiteY162" fmla="*/ 2886501 h 4046561"/>
                  <a:gd name="connsiteX163" fmla="*/ 3590321 w 3692679"/>
                  <a:gd name="connsiteY163" fmla="*/ 2838734 h 4046561"/>
                  <a:gd name="connsiteX164" fmla="*/ 3603968 w 3692679"/>
                  <a:gd name="connsiteY164" fmla="*/ 2797791 h 4046561"/>
                  <a:gd name="connsiteX165" fmla="*/ 3610792 w 3692679"/>
                  <a:gd name="connsiteY165" fmla="*/ 2770495 h 4046561"/>
                  <a:gd name="connsiteX166" fmla="*/ 3624440 w 3692679"/>
                  <a:gd name="connsiteY166" fmla="*/ 2729552 h 4046561"/>
                  <a:gd name="connsiteX167" fmla="*/ 3631264 w 3692679"/>
                  <a:gd name="connsiteY167" fmla="*/ 2681785 h 4046561"/>
                  <a:gd name="connsiteX168" fmla="*/ 3638088 w 3692679"/>
                  <a:gd name="connsiteY168" fmla="*/ 2654489 h 4046561"/>
                  <a:gd name="connsiteX169" fmla="*/ 3644912 w 3692679"/>
                  <a:gd name="connsiteY169" fmla="*/ 2593074 h 4046561"/>
                  <a:gd name="connsiteX170" fmla="*/ 3658559 w 3692679"/>
                  <a:gd name="connsiteY170" fmla="*/ 2483892 h 4046561"/>
                  <a:gd name="connsiteX171" fmla="*/ 3665383 w 3692679"/>
                  <a:gd name="connsiteY171" fmla="*/ 2333767 h 4046561"/>
                  <a:gd name="connsiteX172" fmla="*/ 3672207 w 3692679"/>
                  <a:gd name="connsiteY172" fmla="*/ 2272352 h 4046561"/>
                  <a:gd name="connsiteX173" fmla="*/ 3692679 w 3692679"/>
                  <a:gd name="connsiteY173" fmla="*/ 1924334 h 4046561"/>
                  <a:gd name="connsiteX174" fmla="*/ 3685855 w 3692679"/>
                  <a:gd name="connsiteY174" fmla="*/ 1828800 h 4046561"/>
                  <a:gd name="connsiteX175" fmla="*/ 3665383 w 3692679"/>
                  <a:gd name="connsiteY175" fmla="*/ 1760561 h 4046561"/>
                  <a:gd name="connsiteX176" fmla="*/ 3658559 w 3692679"/>
                  <a:gd name="connsiteY176" fmla="*/ 1726442 h 4046561"/>
                  <a:gd name="connsiteX177" fmla="*/ 3651735 w 3692679"/>
                  <a:gd name="connsiteY177" fmla="*/ 1705970 h 4046561"/>
                  <a:gd name="connsiteX178" fmla="*/ 3644912 w 3692679"/>
                  <a:gd name="connsiteY178" fmla="*/ 1726442 h 4046561"/>
                  <a:gd name="connsiteX179" fmla="*/ 3631264 w 3692679"/>
                  <a:gd name="connsiteY179" fmla="*/ 1746913 h 4046561"/>
                  <a:gd name="connsiteX180" fmla="*/ 3597144 w 3692679"/>
                  <a:gd name="connsiteY180" fmla="*/ 1801504 h 4046561"/>
                  <a:gd name="connsiteX181" fmla="*/ 3590321 w 3692679"/>
                  <a:gd name="connsiteY181" fmla="*/ 1821976 h 4046561"/>
                  <a:gd name="connsiteX182" fmla="*/ 3549377 w 3692679"/>
                  <a:gd name="connsiteY182" fmla="*/ 1842448 h 4046561"/>
                  <a:gd name="connsiteX183" fmla="*/ 3501610 w 3692679"/>
                  <a:gd name="connsiteY183" fmla="*/ 1862919 h 4046561"/>
                  <a:gd name="connsiteX184" fmla="*/ 3378780 w 3692679"/>
                  <a:gd name="connsiteY184" fmla="*/ 1835624 h 4046561"/>
                  <a:gd name="connsiteX185" fmla="*/ 3303856 w 3692679"/>
                  <a:gd name="connsiteY185" fmla="*/ 1822129 h 4046561"/>
                  <a:gd name="connsiteX186" fmla="*/ 3310679 w 3692679"/>
                  <a:gd name="connsiteY186" fmla="*/ 1603747 h 4046561"/>
                  <a:gd name="connsiteX187" fmla="*/ 3297030 w 3692679"/>
                  <a:gd name="connsiteY187" fmla="*/ 1487731 h 4046561"/>
                  <a:gd name="connsiteX188" fmla="*/ 3303718 w 3692679"/>
                  <a:gd name="connsiteY188" fmla="*/ 1398895 h 4046561"/>
                  <a:gd name="connsiteX189" fmla="*/ 3296894 w 3692679"/>
                  <a:gd name="connsiteY189" fmla="*/ 1378424 h 4046561"/>
                  <a:gd name="connsiteX190" fmla="*/ 3290070 w 3692679"/>
                  <a:gd name="connsiteY190" fmla="*/ 1357952 h 4046561"/>
                  <a:gd name="connsiteX191" fmla="*/ 3071706 w 3692679"/>
                  <a:gd name="connsiteY191" fmla="*/ 1330657 h 4046561"/>
                  <a:gd name="connsiteX192" fmla="*/ 2846518 w 3692679"/>
                  <a:gd name="connsiteY192" fmla="*/ 1337480 h 4046561"/>
                  <a:gd name="connsiteX193" fmla="*/ 2805691 w 3692679"/>
                  <a:gd name="connsiteY193" fmla="*/ 1351242 h 4046561"/>
                  <a:gd name="connsiteX194" fmla="*/ 2792043 w 3692679"/>
                  <a:gd name="connsiteY194" fmla="*/ 1385364 h 4046561"/>
                  <a:gd name="connsiteX195" fmla="*/ 2791927 w 3692679"/>
                  <a:gd name="connsiteY195" fmla="*/ 1473958 h 4046561"/>
                  <a:gd name="connsiteX196" fmla="*/ 2785103 w 3692679"/>
                  <a:gd name="connsiteY196" fmla="*/ 1521725 h 4046561"/>
                  <a:gd name="connsiteX197" fmla="*/ 2791927 w 3692679"/>
                  <a:gd name="connsiteY197" fmla="*/ 1705970 h 4046561"/>
                  <a:gd name="connsiteX198" fmla="*/ 2805574 w 3692679"/>
                  <a:gd name="connsiteY198" fmla="*/ 1808328 h 4046561"/>
                  <a:gd name="connsiteX199" fmla="*/ 2798750 w 3692679"/>
                  <a:gd name="connsiteY199" fmla="*/ 1835624 h 4046561"/>
                  <a:gd name="connsiteX200" fmla="*/ 2737335 w 3692679"/>
                  <a:gd name="connsiteY200" fmla="*/ 1828800 h 4046561"/>
                  <a:gd name="connsiteX201" fmla="*/ 2614506 w 3692679"/>
                  <a:gd name="connsiteY201" fmla="*/ 1821976 h 4046561"/>
                  <a:gd name="connsiteX202" fmla="*/ 2348374 w 3692679"/>
                  <a:gd name="connsiteY202" fmla="*/ 1808328 h 4046561"/>
                  <a:gd name="connsiteX203" fmla="*/ 2225638 w 3692679"/>
                  <a:gd name="connsiteY203" fmla="*/ 1815305 h 4046561"/>
                  <a:gd name="connsiteX204" fmla="*/ 2150573 w 3692679"/>
                  <a:gd name="connsiteY204" fmla="*/ 1815305 h 4046561"/>
                  <a:gd name="connsiteX205" fmla="*/ 1979968 w 3692679"/>
                  <a:gd name="connsiteY205" fmla="*/ 1808480 h 4046561"/>
                  <a:gd name="connsiteX206" fmla="*/ 1918470 w 3692679"/>
                  <a:gd name="connsiteY206" fmla="*/ 1753737 h 4046561"/>
                  <a:gd name="connsiteX207" fmla="*/ 1877527 w 3692679"/>
                  <a:gd name="connsiteY207" fmla="*/ 1692322 h 4046561"/>
                  <a:gd name="connsiteX208" fmla="*/ 1863879 w 3692679"/>
                  <a:gd name="connsiteY208" fmla="*/ 1671851 h 4046561"/>
                  <a:gd name="connsiteX209" fmla="*/ 1822935 w 3692679"/>
                  <a:gd name="connsiteY209" fmla="*/ 1630907 h 4046561"/>
                  <a:gd name="connsiteX210" fmla="*/ 1775168 w 3692679"/>
                  <a:gd name="connsiteY210" fmla="*/ 1576316 h 4046561"/>
                  <a:gd name="connsiteX211" fmla="*/ 1720577 w 3692679"/>
                  <a:gd name="connsiteY211" fmla="*/ 1514901 h 4046561"/>
                  <a:gd name="connsiteX212" fmla="*/ 1679634 w 3692679"/>
                  <a:gd name="connsiteY212" fmla="*/ 1487606 h 4046561"/>
                  <a:gd name="connsiteX213" fmla="*/ 1618219 w 3692679"/>
                  <a:gd name="connsiteY213" fmla="*/ 1439839 h 4046561"/>
                  <a:gd name="connsiteX214" fmla="*/ 1577276 w 3692679"/>
                  <a:gd name="connsiteY214" fmla="*/ 1398895 h 4046561"/>
                  <a:gd name="connsiteX215" fmla="*/ 1536333 w 3692679"/>
                  <a:gd name="connsiteY215" fmla="*/ 1371600 h 4046561"/>
                  <a:gd name="connsiteX216" fmla="*/ 1488565 w 3692679"/>
                  <a:gd name="connsiteY216" fmla="*/ 1310185 h 4046561"/>
                  <a:gd name="connsiteX217" fmla="*/ 1468094 w 3692679"/>
                  <a:gd name="connsiteY217" fmla="*/ 1289713 h 4046561"/>
                  <a:gd name="connsiteX218" fmla="*/ 1447622 w 3692679"/>
                  <a:gd name="connsiteY218" fmla="*/ 1282889 h 4046561"/>
                  <a:gd name="connsiteX219" fmla="*/ 1420327 w 3692679"/>
                  <a:gd name="connsiteY219" fmla="*/ 1248770 h 4046561"/>
                  <a:gd name="connsiteX220" fmla="*/ 1393031 w 3692679"/>
                  <a:gd name="connsiteY220" fmla="*/ 1214651 h 4046561"/>
                  <a:gd name="connsiteX221" fmla="*/ 1379383 w 3692679"/>
                  <a:gd name="connsiteY221" fmla="*/ 1194179 h 4046561"/>
                  <a:gd name="connsiteX222" fmla="*/ 1338440 w 3692679"/>
                  <a:gd name="connsiteY222" fmla="*/ 1153236 h 4046561"/>
                  <a:gd name="connsiteX223" fmla="*/ 1304321 w 3692679"/>
                  <a:gd name="connsiteY223" fmla="*/ 1125940 h 4046561"/>
                  <a:gd name="connsiteX224" fmla="*/ 1290673 w 3692679"/>
                  <a:gd name="connsiteY224" fmla="*/ 1098645 h 4046561"/>
                  <a:gd name="connsiteX225" fmla="*/ 1270201 w 3692679"/>
                  <a:gd name="connsiteY225" fmla="*/ 1084997 h 4046561"/>
                  <a:gd name="connsiteX226" fmla="*/ 1242906 w 3692679"/>
                  <a:gd name="connsiteY226" fmla="*/ 1064525 h 4046561"/>
                  <a:gd name="connsiteX227" fmla="*/ 1297551 w 3692679"/>
                  <a:gd name="connsiteY227" fmla="*/ 873530 h 4046561"/>
                  <a:gd name="connsiteX228" fmla="*/ 1345320 w 3692679"/>
                  <a:gd name="connsiteY228" fmla="*/ 743866 h 4046561"/>
                  <a:gd name="connsiteX229" fmla="*/ 1331672 w 3692679"/>
                  <a:gd name="connsiteY229" fmla="*/ 696095 h 4046561"/>
                  <a:gd name="connsiteX230" fmla="*/ 1249782 w 3692679"/>
                  <a:gd name="connsiteY230" fmla="*/ 696095 h 4046561"/>
                  <a:gd name="connsiteX231" fmla="*/ 1113344 w 3692679"/>
                  <a:gd name="connsiteY231" fmla="*/ 621082 h 4046561"/>
                  <a:gd name="connsiteX232" fmla="*/ 949519 w 3692679"/>
                  <a:gd name="connsiteY232" fmla="*/ 545956 h 4046561"/>
                  <a:gd name="connsiteX233" fmla="*/ 846197 w 3692679"/>
                  <a:gd name="connsiteY233" fmla="*/ 484536 h 4046561"/>
                  <a:gd name="connsiteX234" fmla="*/ 772090 w 3692679"/>
                  <a:gd name="connsiteY234" fmla="*/ 450415 h 4046561"/>
                  <a:gd name="connsiteX235" fmla="*/ 717496 w 3692679"/>
                  <a:gd name="connsiteY235" fmla="*/ 429940 h 4046561"/>
                  <a:gd name="connsiteX236" fmla="*/ 662904 w 3692679"/>
                  <a:gd name="connsiteY236" fmla="*/ 388994 h 4046561"/>
                  <a:gd name="connsiteX237" fmla="*/ 642430 w 3692679"/>
                  <a:gd name="connsiteY237" fmla="*/ 375345 h 4046561"/>
                  <a:gd name="connsiteX238" fmla="*/ 574189 w 3692679"/>
                  <a:gd name="connsiteY238" fmla="*/ 368521 h 4046561"/>
                  <a:gd name="connsiteX239" fmla="*/ 560564 w 3692679"/>
                  <a:gd name="connsiteY239" fmla="*/ 354900 h 4046561"/>
                  <a:gd name="connsiteX240" fmla="*/ 669728 w 3692679"/>
                  <a:gd name="connsiteY240" fmla="*/ 163787 h 4046561"/>
                  <a:gd name="connsiteX241" fmla="*/ 642457 w 3692679"/>
                  <a:gd name="connsiteY241" fmla="*/ 109204 h 4046561"/>
                  <a:gd name="connsiteX242" fmla="*/ 581060 w 3692679"/>
                  <a:gd name="connsiteY242" fmla="*/ 68261 h 4046561"/>
                  <a:gd name="connsiteX243" fmla="*/ 512772 w 3692679"/>
                  <a:gd name="connsiteY243" fmla="*/ 34122 h 4046561"/>
                  <a:gd name="connsiteX244" fmla="*/ 451335 w 3692679"/>
                  <a:gd name="connsiteY244" fmla="*/ 27295 h 4046561"/>
                  <a:gd name="connsiteX245" fmla="*/ 444512 w 3692679"/>
                  <a:gd name="connsiteY245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23640 w 3692679"/>
                  <a:gd name="connsiteY91" fmla="*/ 2839210 h 4046561"/>
                  <a:gd name="connsiteX92" fmla="*/ 2546479 w 3692679"/>
                  <a:gd name="connsiteY92" fmla="*/ 2900635 h 4046561"/>
                  <a:gd name="connsiteX93" fmla="*/ 2628263 w 3692679"/>
                  <a:gd name="connsiteY93" fmla="*/ 2941341 h 4046561"/>
                  <a:gd name="connsiteX94" fmla="*/ 2689680 w 3692679"/>
                  <a:gd name="connsiteY94" fmla="*/ 2982287 h 4046561"/>
                  <a:gd name="connsiteX95" fmla="*/ 2696392 w 3692679"/>
                  <a:gd name="connsiteY95" fmla="*/ 2995683 h 4046561"/>
                  <a:gd name="connsiteX96" fmla="*/ 2703216 w 3692679"/>
                  <a:gd name="connsiteY96" fmla="*/ 3016155 h 4046561"/>
                  <a:gd name="connsiteX97" fmla="*/ 2723688 w 3692679"/>
                  <a:gd name="connsiteY97" fmla="*/ 3057098 h 4046561"/>
                  <a:gd name="connsiteX98" fmla="*/ 2716864 w 3692679"/>
                  <a:gd name="connsiteY98" fmla="*/ 3118513 h 4046561"/>
                  <a:gd name="connsiteX99" fmla="*/ 2655560 w 3692679"/>
                  <a:gd name="connsiteY99" fmla="*/ 3193845 h 4046561"/>
                  <a:gd name="connsiteX100" fmla="*/ 2621439 w 3692679"/>
                  <a:gd name="connsiteY100" fmla="*/ 3248441 h 4046561"/>
                  <a:gd name="connsiteX101" fmla="*/ 2594034 w 3692679"/>
                  <a:gd name="connsiteY101" fmla="*/ 3323230 h 4046561"/>
                  <a:gd name="connsiteX102" fmla="*/ 2634977 w 3692679"/>
                  <a:gd name="connsiteY102" fmla="*/ 3357349 h 4046561"/>
                  <a:gd name="connsiteX103" fmla="*/ 2655449 w 3692679"/>
                  <a:gd name="connsiteY103" fmla="*/ 3364173 h 4046561"/>
                  <a:gd name="connsiteX104" fmla="*/ 2675921 w 3692679"/>
                  <a:gd name="connsiteY104" fmla="*/ 3377821 h 4046561"/>
                  <a:gd name="connsiteX105" fmla="*/ 2696392 w 3692679"/>
                  <a:gd name="connsiteY105" fmla="*/ 3384645 h 4046561"/>
                  <a:gd name="connsiteX106" fmla="*/ 2757807 w 3692679"/>
                  <a:gd name="connsiteY106" fmla="*/ 3418764 h 4046561"/>
                  <a:gd name="connsiteX107" fmla="*/ 2778279 w 3692679"/>
                  <a:gd name="connsiteY107" fmla="*/ 3432412 h 4046561"/>
                  <a:gd name="connsiteX108" fmla="*/ 2826164 w 3692679"/>
                  <a:gd name="connsiteY108" fmla="*/ 3473648 h 4046561"/>
                  <a:gd name="connsiteX109" fmla="*/ 2880757 w 3692679"/>
                  <a:gd name="connsiteY109" fmla="*/ 3507771 h 4046561"/>
                  <a:gd name="connsiteX110" fmla="*/ 2921580 w 3692679"/>
                  <a:gd name="connsiteY110" fmla="*/ 3500651 h 4046561"/>
                  <a:gd name="connsiteX111" fmla="*/ 2989944 w 3692679"/>
                  <a:gd name="connsiteY111" fmla="*/ 3439525 h 4046561"/>
                  <a:gd name="connsiteX112" fmla="*/ 3092177 w 3692679"/>
                  <a:gd name="connsiteY112" fmla="*/ 3370997 h 4046561"/>
                  <a:gd name="connsiteX113" fmla="*/ 3105825 w 3692679"/>
                  <a:gd name="connsiteY113" fmla="*/ 3350525 h 4046561"/>
                  <a:gd name="connsiteX114" fmla="*/ 3119473 w 3692679"/>
                  <a:gd name="connsiteY114" fmla="*/ 3370997 h 4046561"/>
                  <a:gd name="connsiteX115" fmla="*/ 3126297 w 3692679"/>
                  <a:gd name="connsiteY115" fmla="*/ 3391468 h 4046561"/>
                  <a:gd name="connsiteX116" fmla="*/ 3167240 w 3692679"/>
                  <a:gd name="connsiteY116" fmla="*/ 3418764 h 4046561"/>
                  <a:gd name="connsiteX117" fmla="*/ 3187712 w 3692679"/>
                  <a:gd name="connsiteY117" fmla="*/ 3432412 h 4046561"/>
                  <a:gd name="connsiteX118" fmla="*/ 3228655 w 3692679"/>
                  <a:gd name="connsiteY118" fmla="*/ 3405116 h 4046561"/>
                  <a:gd name="connsiteX119" fmla="*/ 3242303 w 3692679"/>
                  <a:gd name="connsiteY119" fmla="*/ 3425588 h 4046561"/>
                  <a:gd name="connsiteX120" fmla="*/ 3283246 w 3692679"/>
                  <a:gd name="connsiteY120" fmla="*/ 3459707 h 4046561"/>
                  <a:gd name="connsiteX121" fmla="*/ 3310541 w 3692679"/>
                  <a:gd name="connsiteY121" fmla="*/ 3500651 h 4046561"/>
                  <a:gd name="connsiteX122" fmla="*/ 3296894 w 3692679"/>
                  <a:gd name="connsiteY122" fmla="*/ 3521122 h 4046561"/>
                  <a:gd name="connsiteX123" fmla="*/ 3283246 w 3692679"/>
                  <a:gd name="connsiteY123" fmla="*/ 3562066 h 4046561"/>
                  <a:gd name="connsiteX124" fmla="*/ 3269598 w 3692679"/>
                  <a:gd name="connsiteY124" fmla="*/ 3582537 h 4046561"/>
                  <a:gd name="connsiteX125" fmla="*/ 3262774 w 3692679"/>
                  <a:gd name="connsiteY125" fmla="*/ 3603009 h 4046561"/>
                  <a:gd name="connsiteX126" fmla="*/ 3290070 w 3692679"/>
                  <a:gd name="connsiteY126" fmla="*/ 3650776 h 4046561"/>
                  <a:gd name="connsiteX127" fmla="*/ 3310541 w 3692679"/>
                  <a:gd name="connsiteY127" fmla="*/ 3664424 h 4046561"/>
                  <a:gd name="connsiteX128" fmla="*/ 3351485 w 3692679"/>
                  <a:gd name="connsiteY128" fmla="*/ 3691719 h 4046561"/>
                  <a:gd name="connsiteX129" fmla="*/ 3371956 w 3692679"/>
                  <a:gd name="connsiteY129" fmla="*/ 3705367 h 4046561"/>
                  <a:gd name="connsiteX130" fmla="*/ 3378780 w 3692679"/>
                  <a:gd name="connsiteY130" fmla="*/ 3725839 h 4046561"/>
                  <a:gd name="connsiteX131" fmla="*/ 3392428 w 3692679"/>
                  <a:gd name="connsiteY131" fmla="*/ 3746310 h 4046561"/>
                  <a:gd name="connsiteX132" fmla="*/ 3412900 w 3692679"/>
                  <a:gd name="connsiteY132" fmla="*/ 3814549 h 4046561"/>
                  <a:gd name="connsiteX133" fmla="*/ 3426547 w 3692679"/>
                  <a:gd name="connsiteY133" fmla="*/ 3903260 h 4046561"/>
                  <a:gd name="connsiteX134" fmla="*/ 3460667 w 3692679"/>
                  <a:gd name="connsiteY134" fmla="*/ 3937379 h 4046561"/>
                  <a:gd name="connsiteX135" fmla="*/ 3501610 w 3692679"/>
                  <a:gd name="connsiteY135" fmla="*/ 3978322 h 4046561"/>
                  <a:gd name="connsiteX136" fmla="*/ 3542553 w 3692679"/>
                  <a:gd name="connsiteY136" fmla="*/ 4012442 h 4046561"/>
                  <a:gd name="connsiteX137" fmla="*/ 3583497 w 3692679"/>
                  <a:gd name="connsiteY137" fmla="*/ 4046561 h 4046561"/>
                  <a:gd name="connsiteX138" fmla="*/ 3603968 w 3692679"/>
                  <a:gd name="connsiteY138" fmla="*/ 4005618 h 4046561"/>
                  <a:gd name="connsiteX139" fmla="*/ 3590321 w 3692679"/>
                  <a:gd name="connsiteY139" fmla="*/ 3957851 h 4046561"/>
                  <a:gd name="connsiteX140" fmla="*/ 3576673 w 3692679"/>
                  <a:gd name="connsiteY140" fmla="*/ 3910083 h 4046561"/>
                  <a:gd name="connsiteX141" fmla="*/ 3563025 w 3692679"/>
                  <a:gd name="connsiteY141" fmla="*/ 3889612 h 4046561"/>
                  <a:gd name="connsiteX142" fmla="*/ 3535730 w 3692679"/>
                  <a:gd name="connsiteY142" fmla="*/ 3828197 h 4046561"/>
                  <a:gd name="connsiteX143" fmla="*/ 3515258 w 3692679"/>
                  <a:gd name="connsiteY143" fmla="*/ 3780430 h 4046561"/>
                  <a:gd name="connsiteX144" fmla="*/ 3501610 w 3692679"/>
                  <a:gd name="connsiteY144" fmla="*/ 3759958 h 4046561"/>
                  <a:gd name="connsiteX145" fmla="*/ 3487962 w 3692679"/>
                  <a:gd name="connsiteY145" fmla="*/ 3719015 h 4046561"/>
                  <a:gd name="connsiteX146" fmla="*/ 3474315 w 3692679"/>
                  <a:gd name="connsiteY146" fmla="*/ 3678071 h 4046561"/>
                  <a:gd name="connsiteX147" fmla="*/ 3467491 w 3692679"/>
                  <a:gd name="connsiteY147" fmla="*/ 3650776 h 4046561"/>
                  <a:gd name="connsiteX148" fmla="*/ 3474459 w 3692679"/>
                  <a:gd name="connsiteY148" fmla="*/ 3569191 h 4046561"/>
                  <a:gd name="connsiteX149" fmla="*/ 3460811 w 3692679"/>
                  <a:gd name="connsiteY149" fmla="*/ 3514594 h 4046561"/>
                  <a:gd name="connsiteX150" fmla="*/ 3460812 w 3692679"/>
                  <a:gd name="connsiteY150" fmla="*/ 3384930 h 4046561"/>
                  <a:gd name="connsiteX151" fmla="*/ 3459852 w 3692679"/>
                  <a:gd name="connsiteY151" fmla="*/ 3330335 h 4046561"/>
                  <a:gd name="connsiteX152" fmla="*/ 3501755 w 3692679"/>
                  <a:gd name="connsiteY152" fmla="*/ 3282563 h 4046561"/>
                  <a:gd name="connsiteX153" fmla="*/ 3529053 w 3692679"/>
                  <a:gd name="connsiteY153" fmla="*/ 3241616 h 4046561"/>
                  <a:gd name="connsiteX154" fmla="*/ 3508580 w 3692679"/>
                  <a:gd name="connsiteY154" fmla="*/ 3200670 h 4046561"/>
                  <a:gd name="connsiteX155" fmla="*/ 3481138 w 3692679"/>
                  <a:gd name="connsiteY155" fmla="*/ 3159457 h 4046561"/>
                  <a:gd name="connsiteX156" fmla="*/ 3508434 w 3692679"/>
                  <a:gd name="connsiteY156" fmla="*/ 3098042 h 4046561"/>
                  <a:gd name="connsiteX157" fmla="*/ 3522082 w 3692679"/>
                  <a:gd name="connsiteY157" fmla="*/ 3057098 h 4046561"/>
                  <a:gd name="connsiteX158" fmla="*/ 3528906 w 3692679"/>
                  <a:gd name="connsiteY158" fmla="*/ 3036627 h 4046561"/>
                  <a:gd name="connsiteX159" fmla="*/ 3535730 w 3692679"/>
                  <a:gd name="connsiteY159" fmla="*/ 3009331 h 4046561"/>
                  <a:gd name="connsiteX160" fmla="*/ 3549377 w 3692679"/>
                  <a:gd name="connsiteY160" fmla="*/ 2968388 h 4046561"/>
                  <a:gd name="connsiteX161" fmla="*/ 3576673 w 3692679"/>
                  <a:gd name="connsiteY161" fmla="*/ 2886501 h 4046561"/>
                  <a:gd name="connsiteX162" fmla="*/ 3590321 w 3692679"/>
                  <a:gd name="connsiteY162" fmla="*/ 2838734 h 4046561"/>
                  <a:gd name="connsiteX163" fmla="*/ 3603968 w 3692679"/>
                  <a:gd name="connsiteY163" fmla="*/ 2797791 h 4046561"/>
                  <a:gd name="connsiteX164" fmla="*/ 3610792 w 3692679"/>
                  <a:gd name="connsiteY164" fmla="*/ 2770495 h 4046561"/>
                  <a:gd name="connsiteX165" fmla="*/ 3624440 w 3692679"/>
                  <a:gd name="connsiteY165" fmla="*/ 2729552 h 4046561"/>
                  <a:gd name="connsiteX166" fmla="*/ 3631264 w 3692679"/>
                  <a:gd name="connsiteY166" fmla="*/ 2681785 h 4046561"/>
                  <a:gd name="connsiteX167" fmla="*/ 3638088 w 3692679"/>
                  <a:gd name="connsiteY167" fmla="*/ 2654489 h 4046561"/>
                  <a:gd name="connsiteX168" fmla="*/ 3644912 w 3692679"/>
                  <a:gd name="connsiteY168" fmla="*/ 2593074 h 4046561"/>
                  <a:gd name="connsiteX169" fmla="*/ 3658559 w 3692679"/>
                  <a:gd name="connsiteY169" fmla="*/ 2483892 h 4046561"/>
                  <a:gd name="connsiteX170" fmla="*/ 3665383 w 3692679"/>
                  <a:gd name="connsiteY170" fmla="*/ 2333767 h 4046561"/>
                  <a:gd name="connsiteX171" fmla="*/ 3672207 w 3692679"/>
                  <a:gd name="connsiteY171" fmla="*/ 2272352 h 4046561"/>
                  <a:gd name="connsiteX172" fmla="*/ 3692679 w 3692679"/>
                  <a:gd name="connsiteY172" fmla="*/ 1924334 h 4046561"/>
                  <a:gd name="connsiteX173" fmla="*/ 3685855 w 3692679"/>
                  <a:gd name="connsiteY173" fmla="*/ 1828800 h 4046561"/>
                  <a:gd name="connsiteX174" fmla="*/ 3665383 w 3692679"/>
                  <a:gd name="connsiteY174" fmla="*/ 1760561 h 4046561"/>
                  <a:gd name="connsiteX175" fmla="*/ 3658559 w 3692679"/>
                  <a:gd name="connsiteY175" fmla="*/ 1726442 h 4046561"/>
                  <a:gd name="connsiteX176" fmla="*/ 3651735 w 3692679"/>
                  <a:gd name="connsiteY176" fmla="*/ 1705970 h 4046561"/>
                  <a:gd name="connsiteX177" fmla="*/ 3644912 w 3692679"/>
                  <a:gd name="connsiteY177" fmla="*/ 1726442 h 4046561"/>
                  <a:gd name="connsiteX178" fmla="*/ 3631264 w 3692679"/>
                  <a:gd name="connsiteY178" fmla="*/ 1746913 h 4046561"/>
                  <a:gd name="connsiteX179" fmla="*/ 3597144 w 3692679"/>
                  <a:gd name="connsiteY179" fmla="*/ 1801504 h 4046561"/>
                  <a:gd name="connsiteX180" fmla="*/ 3590321 w 3692679"/>
                  <a:gd name="connsiteY180" fmla="*/ 1821976 h 4046561"/>
                  <a:gd name="connsiteX181" fmla="*/ 3549377 w 3692679"/>
                  <a:gd name="connsiteY181" fmla="*/ 1842448 h 4046561"/>
                  <a:gd name="connsiteX182" fmla="*/ 3501610 w 3692679"/>
                  <a:gd name="connsiteY182" fmla="*/ 1862919 h 4046561"/>
                  <a:gd name="connsiteX183" fmla="*/ 3378780 w 3692679"/>
                  <a:gd name="connsiteY183" fmla="*/ 1835624 h 4046561"/>
                  <a:gd name="connsiteX184" fmla="*/ 3303856 w 3692679"/>
                  <a:gd name="connsiteY184" fmla="*/ 1822129 h 4046561"/>
                  <a:gd name="connsiteX185" fmla="*/ 3310679 w 3692679"/>
                  <a:gd name="connsiteY185" fmla="*/ 1603747 h 4046561"/>
                  <a:gd name="connsiteX186" fmla="*/ 3297030 w 3692679"/>
                  <a:gd name="connsiteY186" fmla="*/ 1487731 h 4046561"/>
                  <a:gd name="connsiteX187" fmla="*/ 3303718 w 3692679"/>
                  <a:gd name="connsiteY187" fmla="*/ 1398895 h 4046561"/>
                  <a:gd name="connsiteX188" fmla="*/ 3296894 w 3692679"/>
                  <a:gd name="connsiteY188" fmla="*/ 1378424 h 4046561"/>
                  <a:gd name="connsiteX189" fmla="*/ 3290070 w 3692679"/>
                  <a:gd name="connsiteY189" fmla="*/ 1357952 h 4046561"/>
                  <a:gd name="connsiteX190" fmla="*/ 3071706 w 3692679"/>
                  <a:gd name="connsiteY190" fmla="*/ 1330657 h 4046561"/>
                  <a:gd name="connsiteX191" fmla="*/ 2846518 w 3692679"/>
                  <a:gd name="connsiteY191" fmla="*/ 1337480 h 4046561"/>
                  <a:gd name="connsiteX192" fmla="*/ 2805691 w 3692679"/>
                  <a:gd name="connsiteY192" fmla="*/ 1351242 h 4046561"/>
                  <a:gd name="connsiteX193" fmla="*/ 2792043 w 3692679"/>
                  <a:gd name="connsiteY193" fmla="*/ 1385364 h 4046561"/>
                  <a:gd name="connsiteX194" fmla="*/ 2791927 w 3692679"/>
                  <a:gd name="connsiteY194" fmla="*/ 1473958 h 4046561"/>
                  <a:gd name="connsiteX195" fmla="*/ 2785103 w 3692679"/>
                  <a:gd name="connsiteY195" fmla="*/ 1521725 h 4046561"/>
                  <a:gd name="connsiteX196" fmla="*/ 2791927 w 3692679"/>
                  <a:gd name="connsiteY196" fmla="*/ 1705970 h 4046561"/>
                  <a:gd name="connsiteX197" fmla="*/ 2805574 w 3692679"/>
                  <a:gd name="connsiteY197" fmla="*/ 1808328 h 4046561"/>
                  <a:gd name="connsiteX198" fmla="*/ 2798750 w 3692679"/>
                  <a:gd name="connsiteY198" fmla="*/ 1835624 h 4046561"/>
                  <a:gd name="connsiteX199" fmla="*/ 2737335 w 3692679"/>
                  <a:gd name="connsiteY199" fmla="*/ 1828800 h 4046561"/>
                  <a:gd name="connsiteX200" fmla="*/ 2614506 w 3692679"/>
                  <a:gd name="connsiteY200" fmla="*/ 1821976 h 4046561"/>
                  <a:gd name="connsiteX201" fmla="*/ 2348374 w 3692679"/>
                  <a:gd name="connsiteY201" fmla="*/ 1808328 h 4046561"/>
                  <a:gd name="connsiteX202" fmla="*/ 2225638 w 3692679"/>
                  <a:gd name="connsiteY202" fmla="*/ 1815305 h 4046561"/>
                  <a:gd name="connsiteX203" fmla="*/ 2150573 w 3692679"/>
                  <a:gd name="connsiteY203" fmla="*/ 1815305 h 4046561"/>
                  <a:gd name="connsiteX204" fmla="*/ 1979968 w 3692679"/>
                  <a:gd name="connsiteY204" fmla="*/ 1808480 h 4046561"/>
                  <a:gd name="connsiteX205" fmla="*/ 1918470 w 3692679"/>
                  <a:gd name="connsiteY205" fmla="*/ 1753737 h 4046561"/>
                  <a:gd name="connsiteX206" fmla="*/ 1877527 w 3692679"/>
                  <a:gd name="connsiteY206" fmla="*/ 1692322 h 4046561"/>
                  <a:gd name="connsiteX207" fmla="*/ 1863879 w 3692679"/>
                  <a:gd name="connsiteY207" fmla="*/ 1671851 h 4046561"/>
                  <a:gd name="connsiteX208" fmla="*/ 1822935 w 3692679"/>
                  <a:gd name="connsiteY208" fmla="*/ 1630907 h 4046561"/>
                  <a:gd name="connsiteX209" fmla="*/ 1775168 w 3692679"/>
                  <a:gd name="connsiteY209" fmla="*/ 1576316 h 4046561"/>
                  <a:gd name="connsiteX210" fmla="*/ 1720577 w 3692679"/>
                  <a:gd name="connsiteY210" fmla="*/ 1514901 h 4046561"/>
                  <a:gd name="connsiteX211" fmla="*/ 1679634 w 3692679"/>
                  <a:gd name="connsiteY211" fmla="*/ 1487606 h 4046561"/>
                  <a:gd name="connsiteX212" fmla="*/ 1618219 w 3692679"/>
                  <a:gd name="connsiteY212" fmla="*/ 1439839 h 4046561"/>
                  <a:gd name="connsiteX213" fmla="*/ 1577276 w 3692679"/>
                  <a:gd name="connsiteY213" fmla="*/ 1398895 h 4046561"/>
                  <a:gd name="connsiteX214" fmla="*/ 1536333 w 3692679"/>
                  <a:gd name="connsiteY214" fmla="*/ 1371600 h 4046561"/>
                  <a:gd name="connsiteX215" fmla="*/ 1488565 w 3692679"/>
                  <a:gd name="connsiteY215" fmla="*/ 1310185 h 4046561"/>
                  <a:gd name="connsiteX216" fmla="*/ 1468094 w 3692679"/>
                  <a:gd name="connsiteY216" fmla="*/ 1289713 h 4046561"/>
                  <a:gd name="connsiteX217" fmla="*/ 1447622 w 3692679"/>
                  <a:gd name="connsiteY217" fmla="*/ 1282889 h 4046561"/>
                  <a:gd name="connsiteX218" fmla="*/ 1420327 w 3692679"/>
                  <a:gd name="connsiteY218" fmla="*/ 1248770 h 4046561"/>
                  <a:gd name="connsiteX219" fmla="*/ 1393031 w 3692679"/>
                  <a:gd name="connsiteY219" fmla="*/ 1214651 h 4046561"/>
                  <a:gd name="connsiteX220" fmla="*/ 1379383 w 3692679"/>
                  <a:gd name="connsiteY220" fmla="*/ 1194179 h 4046561"/>
                  <a:gd name="connsiteX221" fmla="*/ 1338440 w 3692679"/>
                  <a:gd name="connsiteY221" fmla="*/ 1153236 h 4046561"/>
                  <a:gd name="connsiteX222" fmla="*/ 1304321 w 3692679"/>
                  <a:gd name="connsiteY222" fmla="*/ 1125940 h 4046561"/>
                  <a:gd name="connsiteX223" fmla="*/ 1290673 w 3692679"/>
                  <a:gd name="connsiteY223" fmla="*/ 1098645 h 4046561"/>
                  <a:gd name="connsiteX224" fmla="*/ 1270201 w 3692679"/>
                  <a:gd name="connsiteY224" fmla="*/ 1084997 h 4046561"/>
                  <a:gd name="connsiteX225" fmla="*/ 1242906 w 3692679"/>
                  <a:gd name="connsiteY225" fmla="*/ 1064525 h 4046561"/>
                  <a:gd name="connsiteX226" fmla="*/ 1297551 w 3692679"/>
                  <a:gd name="connsiteY226" fmla="*/ 873530 h 4046561"/>
                  <a:gd name="connsiteX227" fmla="*/ 1345320 w 3692679"/>
                  <a:gd name="connsiteY227" fmla="*/ 743866 h 4046561"/>
                  <a:gd name="connsiteX228" fmla="*/ 1331672 w 3692679"/>
                  <a:gd name="connsiteY228" fmla="*/ 696095 h 4046561"/>
                  <a:gd name="connsiteX229" fmla="*/ 1249782 w 3692679"/>
                  <a:gd name="connsiteY229" fmla="*/ 696095 h 4046561"/>
                  <a:gd name="connsiteX230" fmla="*/ 1113344 w 3692679"/>
                  <a:gd name="connsiteY230" fmla="*/ 621082 h 4046561"/>
                  <a:gd name="connsiteX231" fmla="*/ 949519 w 3692679"/>
                  <a:gd name="connsiteY231" fmla="*/ 545956 h 4046561"/>
                  <a:gd name="connsiteX232" fmla="*/ 846197 w 3692679"/>
                  <a:gd name="connsiteY232" fmla="*/ 484536 h 4046561"/>
                  <a:gd name="connsiteX233" fmla="*/ 772090 w 3692679"/>
                  <a:gd name="connsiteY233" fmla="*/ 450415 h 4046561"/>
                  <a:gd name="connsiteX234" fmla="*/ 717496 w 3692679"/>
                  <a:gd name="connsiteY234" fmla="*/ 429940 h 4046561"/>
                  <a:gd name="connsiteX235" fmla="*/ 662904 w 3692679"/>
                  <a:gd name="connsiteY235" fmla="*/ 388994 h 4046561"/>
                  <a:gd name="connsiteX236" fmla="*/ 642430 w 3692679"/>
                  <a:gd name="connsiteY236" fmla="*/ 375345 h 4046561"/>
                  <a:gd name="connsiteX237" fmla="*/ 574189 w 3692679"/>
                  <a:gd name="connsiteY237" fmla="*/ 368521 h 4046561"/>
                  <a:gd name="connsiteX238" fmla="*/ 560564 w 3692679"/>
                  <a:gd name="connsiteY238" fmla="*/ 354900 h 4046561"/>
                  <a:gd name="connsiteX239" fmla="*/ 669728 w 3692679"/>
                  <a:gd name="connsiteY239" fmla="*/ 163787 h 4046561"/>
                  <a:gd name="connsiteX240" fmla="*/ 642457 w 3692679"/>
                  <a:gd name="connsiteY240" fmla="*/ 109204 h 4046561"/>
                  <a:gd name="connsiteX241" fmla="*/ 581060 w 3692679"/>
                  <a:gd name="connsiteY241" fmla="*/ 68261 h 4046561"/>
                  <a:gd name="connsiteX242" fmla="*/ 512772 w 3692679"/>
                  <a:gd name="connsiteY242" fmla="*/ 34122 h 4046561"/>
                  <a:gd name="connsiteX243" fmla="*/ 451335 w 3692679"/>
                  <a:gd name="connsiteY243" fmla="*/ 27295 h 4046561"/>
                  <a:gd name="connsiteX244" fmla="*/ 444512 w 3692679"/>
                  <a:gd name="connsiteY244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23640 w 3692679"/>
                  <a:gd name="connsiteY91" fmla="*/ 2839210 h 4046561"/>
                  <a:gd name="connsiteX92" fmla="*/ 2546479 w 3692679"/>
                  <a:gd name="connsiteY92" fmla="*/ 2900635 h 4046561"/>
                  <a:gd name="connsiteX93" fmla="*/ 2628263 w 3692679"/>
                  <a:gd name="connsiteY93" fmla="*/ 2941341 h 4046561"/>
                  <a:gd name="connsiteX94" fmla="*/ 2689680 w 3692679"/>
                  <a:gd name="connsiteY94" fmla="*/ 2982287 h 4046561"/>
                  <a:gd name="connsiteX95" fmla="*/ 2696392 w 3692679"/>
                  <a:gd name="connsiteY95" fmla="*/ 2995683 h 4046561"/>
                  <a:gd name="connsiteX96" fmla="*/ 2703216 w 3692679"/>
                  <a:gd name="connsiteY96" fmla="*/ 3016155 h 4046561"/>
                  <a:gd name="connsiteX97" fmla="*/ 2723688 w 3692679"/>
                  <a:gd name="connsiteY97" fmla="*/ 3057098 h 4046561"/>
                  <a:gd name="connsiteX98" fmla="*/ 2716864 w 3692679"/>
                  <a:gd name="connsiteY98" fmla="*/ 3118513 h 4046561"/>
                  <a:gd name="connsiteX99" fmla="*/ 2655560 w 3692679"/>
                  <a:gd name="connsiteY99" fmla="*/ 3193845 h 4046561"/>
                  <a:gd name="connsiteX100" fmla="*/ 2621439 w 3692679"/>
                  <a:gd name="connsiteY100" fmla="*/ 3248441 h 4046561"/>
                  <a:gd name="connsiteX101" fmla="*/ 2594034 w 3692679"/>
                  <a:gd name="connsiteY101" fmla="*/ 3323230 h 4046561"/>
                  <a:gd name="connsiteX102" fmla="*/ 2634977 w 3692679"/>
                  <a:gd name="connsiteY102" fmla="*/ 3357349 h 4046561"/>
                  <a:gd name="connsiteX103" fmla="*/ 2655449 w 3692679"/>
                  <a:gd name="connsiteY103" fmla="*/ 3364173 h 4046561"/>
                  <a:gd name="connsiteX104" fmla="*/ 2675921 w 3692679"/>
                  <a:gd name="connsiteY104" fmla="*/ 3377821 h 4046561"/>
                  <a:gd name="connsiteX105" fmla="*/ 2696392 w 3692679"/>
                  <a:gd name="connsiteY105" fmla="*/ 3384645 h 4046561"/>
                  <a:gd name="connsiteX106" fmla="*/ 2757807 w 3692679"/>
                  <a:gd name="connsiteY106" fmla="*/ 3418764 h 4046561"/>
                  <a:gd name="connsiteX107" fmla="*/ 2778279 w 3692679"/>
                  <a:gd name="connsiteY107" fmla="*/ 3432412 h 4046561"/>
                  <a:gd name="connsiteX108" fmla="*/ 2826164 w 3692679"/>
                  <a:gd name="connsiteY108" fmla="*/ 3473648 h 4046561"/>
                  <a:gd name="connsiteX109" fmla="*/ 2880757 w 3692679"/>
                  <a:gd name="connsiteY109" fmla="*/ 3507771 h 4046561"/>
                  <a:gd name="connsiteX110" fmla="*/ 2921580 w 3692679"/>
                  <a:gd name="connsiteY110" fmla="*/ 3500651 h 4046561"/>
                  <a:gd name="connsiteX111" fmla="*/ 2989944 w 3692679"/>
                  <a:gd name="connsiteY111" fmla="*/ 3439525 h 4046561"/>
                  <a:gd name="connsiteX112" fmla="*/ 3092177 w 3692679"/>
                  <a:gd name="connsiteY112" fmla="*/ 3370997 h 4046561"/>
                  <a:gd name="connsiteX113" fmla="*/ 3105825 w 3692679"/>
                  <a:gd name="connsiteY113" fmla="*/ 3350525 h 4046561"/>
                  <a:gd name="connsiteX114" fmla="*/ 3119473 w 3692679"/>
                  <a:gd name="connsiteY114" fmla="*/ 3370997 h 4046561"/>
                  <a:gd name="connsiteX115" fmla="*/ 3126297 w 3692679"/>
                  <a:gd name="connsiteY115" fmla="*/ 3391468 h 4046561"/>
                  <a:gd name="connsiteX116" fmla="*/ 3167240 w 3692679"/>
                  <a:gd name="connsiteY116" fmla="*/ 3418764 h 4046561"/>
                  <a:gd name="connsiteX117" fmla="*/ 3187712 w 3692679"/>
                  <a:gd name="connsiteY117" fmla="*/ 3432412 h 4046561"/>
                  <a:gd name="connsiteX118" fmla="*/ 3228655 w 3692679"/>
                  <a:gd name="connsiteY118" fmla="*/ 3405116 h 4046561"/>
                  <a:gd name="connsiteX119" fmla="*/ 3242303 w 3692679"/>
                  <a:gd name="connsiteY119" fmla="*/ 3425588 h 4046561"/>
                  <a:gd name="connsiteX120" fmla="*/ 3283246 w 3692679"/>
                  <a:gd name="connsiteY120" fmla="*/ 3459707 h 4046561"/>
                  <a:gd name="connsiteX121" fmla="*/ 3310541 w 3692679"/>
                  <a:gd name="connsiteY121" fmla="*/ 3500651 h 4046561"/>
                  <a:gd name="connsiteX122" fmla="*/ 3296894 w 3692679"/>
                  <a:gd name="connsiteY122" fmla="*/ 3521122 h 4046561"/>
                  <a:gd name="connsiteX123" fmla="*/ 3283246 w 3692679"/>
                  <a:gd name="connsiteY123" fmla="*/ 3562066 h 4046561"/>
                  <a:gd name="connsiteX124" fmla="*/ 3269598 w 3692679"/>
                  <a:gd name="connsiteY124" fmla="*/ 3582537 h 4046561"/>
                  <a:gd name="connsiteX125" fmla="*/ 3262774 w 3692679"/>
                  <a:gd name="connsiteY125" fmla="*/ 3603009 h 4046561"/>
                  <a:gd name="connsiteX126" fmla="*/ 3290070 w 3692679"/>
                  <a:gd name="connsiteY126" fmla="*/ 3650776 h 4046561"/>
                  <a:gd name="connsiteX127" fmla="*/ 3310541 w 3692679"/>
                  <a:gd name="connsiteY127" fmla="*/ 3664424 h 4046561"/>
                  <a:gd name="connsiteX128" fmla="*/ 3351485 w 3692679"/>
                  <a:gd name="connsiteY128" fmla="*/ 3691719 h 4046561"/>
                  <a:gd name="connsiteX129" fmla="*/ 3371956 w 3692679"/>
                  <a:gd name="connsiteY129" fmla="*/ 3705367 h 4046561"/>
                  <a:gd name="connsiteX130" fmla="*/ 3378780 w 3692679"/>
                  <a:gd name="connsiteY130" fmla="*/ 3725839 h 4046561"/>
                  <a:gd name="connsiteX131" fmla="*/ 3392428 w 3692679"/>
                  <a:gd name="connsiteY131" fmla="*/ 3746310 h 4046561"/>
                  <a:gd name="connsiteX132" fmla="*/ 3412900 w 3692679"/>
                  <a:gd name="connsiteY132" fmla="*/ 3814549 h 4046561"/>
                  <a:gd name="connsiteX133" fmla="*/ 3426547 w 3692679"/>
                  <a:gd name="connsiteY133" fmla="*/ 3903260 h 4046561"/>
                  <a:gd name="connsiteX134" fmla="*/ 3460667 w 3692679"/>
                  <a:gd name="connsiteY134" fmla="*/ 3937379 h 4046561"/>
                  <a:gd name="connsiteX135" fmla="*/ 3501610 w 3692679"/>
                  <a:gd name="connsiteY135" fmla="*/ 3978322 h 4046561"/>
                  <a:gd name="connsiteX136" fmla="*/ 3542553 w 3692679"/>
                  <a:gd name="connsiteY136" fmla="*/ 4012442 h 4046561"/>
                  <a:gd name="connsiteX137" fmla="*/ 3583497 w 3692679"/>
                  <a:gd name="connsiteY137" fmla="*/ 4046561 h 4046561"/>
                  <a:gd name="connsiteX138" fmla="*/ 3603968 w 3692679"/>
                  <a:gd name="connsiteY138" fmla="*/ 4005618 h 4046561"/>
                  <a:gd name="connsiteX139" fmla="*/ 3590321 w 3692679"/>
                  <a:gd name="connsiteY139" fmla="*/ 3957851 h 4046561"/>
                  <a:gd name="connsiteX140" fmla="*/ 3576673 w 3692679"/>
                  <a:gd name="connsiteY140" fmla="*/ 3910083 h 4046561"/>
                  <a:gd name="connsiteX141" fmla="*/ 3563025 w 3692679"/>
                  <a:gd name="connsiteY141" fmla="*/ 3889612 h 4046561"/>
                  <a:gd name="connsiteX142" fmla="*/ 3535730 w 3692679"/>
                  <a:gd name="connsiteY142" fmla="*/ 3828197 h 4046561"/>
                  <a:gd name="connsiteX143" fmla="*/ 3515258 w 3692679"/>
                  <a:gd name="connsiteY143" fmla="*/ 3780430 h 4046561"/>
                  <a:gd name="connsiteX144" fmla="*/ 3501610 w 3692679"/>
                  <a:gd name="connsiteY144" fmla="*/ 3759958 h 4046561"/>
                  <a:gd name="connsiteX145" fmla="*/ 3487962 w 3692679"/>
                  <a:gd name="connsiteY145" fmla="*/ 3719015 h 4046561"/>
                  <a:gd name="connsiteX146" fmla="*/ 3474315 w 3692679"/>
                  <a:gd name="connsiteY146" fmla="*/ 3678071 h 4046561"/>
                  <a:gd name="connsiteX147" fmla="*/ 3467491 w 3692679"/>
                  <a:gd name="connsiteY147" fmla="*/ 3650776 h 4046561"/>
                  <a:gd name="connsiteX148" fmla="*/ 3474459 w 3692679"/>
                  <a:gd name="connsiteY148" fmla="*/ 3569191 h 4046561"/>
                  <a:gd name="connsiteX149" fmla="*/ 3460811 w 3692679"/>
                  <a:gd name="connsiteY149" fmla="*/ 3514594 h 4046561"/>
                  <a:gd name="connsiteX150" fmla="*/ 3460812 w 3692679"/>
                  <a:gd name="connsiteY150" fmla="*/ 3384930 h 4046561"/>
                  <a:gd name="connsiteX151" fmla="*/ 3459852 w 3692679"/>
                  <a:gd name="connsiteY151" fmla="*/ 3330335 h 4046561"/>
                  <a:gd name="connsiteX152" fmla="*/ 3501755 w 3692679"/>
                  <a:gd name="connsiteY152" fmla="*/ 3282563 h 4046561"/>
                  <a:gd name="connsiteX153" fmla="*/ 3529053 w 3692679"/>
                  <a:gd name="connsiteY153" fmla="*/ 3241616 h 4046561"/>
                  <a:gd name="connsiteX154" fmla="*/ 3508580 w 3692679"/>
                  <a:gd name="connsiteY154" fmla="*/ 3200670 h 4046561"/>
                  <a:gd name="connsiteX155" fmla="*/ 3481138 w 3692679"/>
                  <a:gd name="connsiteY155" fmla="*/ 3159457 h 4046561"/>
                  <a:gd name="connsiteX156" fmla="*/ 3522082 w 3692679"/>
                  <a:gd name="connsiteY156" fmla="*/ 3057098 h 4046561"/>
                  <a:gd name="connsiteX157" fmla="*/ 3528906 w 3692679"/>
                  <a:gd name="connsiteY157" fmla="*/ 3036627 h 4046561"/>
                  <a:gd name="connsiteX158" fmla="*/ 3535730 w 3692679"/>
                  <a:gd name="connsiteY158" fmla="*/ 3009331 h 4046561"/>
                  <a:gd name="connsiteX159" fmla="*/ 3549377 w 3692679"/>
                  <a:gd name="connsiteY159" fmla="*/ 2968388 h 4046561"/>
                  <a:gd name="connsiteX160" fmla="*/ 3576673 w 3692679"/>
                  <a:gd name="connsiteY160" fmla="*/ 2886501 h 4046561"/>
                  <a:gd name="connsiteX161" fmla="*/ 3590321 w 3692679"/>
                  <a:gd name="connsiteY161" fmla="*/ 2838734 h 4046561"/>
                  <a:gd name="connsiteX162" fmla="*/ 3603968 w 3692679"/>
                  <a:gd name="connsiteY162" fmla="*/ 2797791 h 4046561"/>
                  <a:gd name="connsiteX163" fmla="*/ 3610792 w 3692679"/>
                  <a:gd name="connsiteY163" fmla="*/ 2770495 h 4046561"/>
                  <a:gd name="connsiteX164" fmla="*/ 3624440 w 3692679"/>
                  <a:gd name="connsiteY164" fmla="*/ 2729552 h 4046561"/>
                  <a:gd name="connsiteX165" fmla="*/ 3631264 w 3692679"/>
                  <a:gd name="connsiteY165" fmla="*/ 2681785 h 4046561"/>
                  <a:gd name="connsiteX166" fmla="*/ 3638088 w 3692679"/>
                  <a:gd name="connsiteY166" fmla="*/ 2654489 h 4046561"/>
                  <a:gd name="connsiteX167" fmla="*/ 3644912 w 3692679"/>
                  <a:gd name="connsiteY167" fmla="*/ 2593074 h 4046561"/>
                  <a:gd name="connsiteX168" fmla="*/ 3658559 w 3692679"/>
                  <a:gd name="connsiteY168" fmla="*/ 2483892 h 4046561"/>
                  <a:gd name="connsiteX169" fmla="*/ 3665383 w 3692679"/>
                  <a:gd name="connsiteY169" fmla="*/ 2333767 h 4046561"/>
                  <a:gd name="connsiteX170" fmla="*/ 3672207 w 3692679"/>
                  <a:gd name="connsiteY170" fmla="*/ 2272352 h 4046561"/>
                  <a:gd name="connsiteX171" fmla="*/ 3692679 w 3692679"/>
                  <a:gd name="connsiteY171" fmla="*/ 1924334 h 4046561"/>
                  <a:gd name="connsiteX172" fmla="*/ 3685855 w 3692679"/>
                  <a:gd name="connsiteY172" fmla="*/ 1828800 h 4046561"/>
                  <a:gd name="connsiteX173" fmla="*/ 3665383 w 3692679"/>
                  <a:gd name="connsiteY173" fmla="*/ 1760561 h 4046561"/>
                  <a:gd name="connsiteX174" fmla="*/ 3658559 w 3692679"/>
                  <a:gd name="connsiteY174" fmla="*/ 1726442 h 4046561"/>
                  <a:gd name="connsiteX175" fmla="*/ 3651735 w 3692679"/>
                  <a:gd name="connsiteY175" fmla="*/ 1705970 h 4046561"/>
                  <a:gd name="connsiteX176" fmla="*/ 3644912 w 3692679"/>
                  <a:gd name="connsiteY176" fmla="*/ 1726442 h 4046561"/>
                  <a:gd name="connsiteX177" fmla="*/ 3631264 w 3692679"/>
                  <a:gd name="connsiteY177" fmla="*/ 1746913 h 4046561"/>
                  <a:gd name="connsiteX178" fmla="*/ 3597144 w 3692679"/>
                  <a:gd name="connsiteY178" fmla="*/ 1801504 h 4046561"/>
                  <a:gd name="connsiteX179" fmla="*/ 3590321 w 3692679"/>
                  <a:gd name="connsiteY179" fmla="*/ 1821976 h 4046561"/>
                  <a:gd name="connsiteX180" fmla="*/ 3549377 w 3692679"/>
                  <a:gd name="connsiteY180" fmla="*/ 1842448 h 4046561"/>
                  <a:gd name="connsiteX181" fmla="*/ 3501610 w 3692679"/>
                  <a:gd name="connsiteY181" fmla="*/ 1862919 h 4046561"/>
                  <a:gd name="connsiteX182" fmla="*/ 3378780 w 3692679"/>
                  <a:gd name="connsiteY182" fmla="*/ 1835624 h 4046561"/>
                  <a:gd name="connsiteX183" fmla="*/ 3303856 w 3692679"/>
                  <a:gd name="connsiteY183" fmla="*/ 1822129 h 4046561"/>
                  <a:gd name="connsiteX184" fmla="*/ 3310679 w 3692679"/>
                  <a:gd name="connsiteY184" fmla="*/ 1603747 h 4046561"/>
                  <a:gd name="connsiteX185" fmla="*/ 3297030 w 3692679"/>
                  <a:gd name="connsiteY185" fmla="*/ 1487731 h 4046561"/>
                  <a:gd name="connsiteX186" fmla="*/ 3303718 w 3692679"/>
                  <a:gd name="connsiteY186" fmla="*/ 1398895 h 4046561"/>
                  <a:gd name="connsiteX187" fmla="*/ 3296894 w 3692679"/>
                  <a:gd name="connsiteY187" fmla="*/ 1378424 h 4046561"/>
                  <a:gd name="connsiteX188" fmla="*/ 3290070 w 3692679"/>
                  <a:gd name="connsiteY188" fmla="*/ 1357952 h 4046561"/>
                  <a:gd name="connsiteX189" fmla="*/ 3071706 w 3692679"/>
                  <a:gd name="connsiteY189" fmla="*/ 1330657 h 4046561"/>
                  <a:gd name="connsiteX190" fmla="*/ 2846518 w 3692679"/>
                  <a:gd name="connsiteY190" fmla="*/ 1337480 h 4046561"/>
                  <a:gd name="connsiteX191" fmla="*/ 2805691 w 3692679"/>
                  <a:gd name="connsiteY191" fmla="*/ 1351242 h 4046561"/>
                  <a:gd name="connsiteX192" fmla="*/ 2792043 w 3692679"/>
                  <a:gd name="connsiteY192" fmla="*/ 1385364 h 4046561"/>
                  <a:gd name="connsiteX193" fmla="*/ 2791927 w 3692679"/>
                  <a:gd name="connsiteY193" fmla="*/ 1473958 h 4046561"/>
                  <a:gd name="connsiteX194" fmla="*/ 2785103 w 3692679"/>
                  <a:gd name="connsiteY194" fmla="*/ 1521725 h 4046561"/>
                  <a:gd name="connsiteX195" fmla="*/ 2791927 w 3692679"/>
                  <a:gd name="connsiteY195" fmla="*/ 1705970 h 4046561"/>
                  <a:gd name="connsiteX196" fmla="*/ 2805574 w 3692679"/>
                  <a:gd name="connsiteY196" fmla="*/ 1808328 h 4046561"/>
                  <a:gd name="connsiteX197" fmla="*/ 2798750 w 3692679"/>
                  <a:gd name="connsiteY197" fmla="*/ 1835624 h 4046561"/>
                  <a:gd name="connsiteX198" fmla="*/ 2737335 w 3692679"/>
                  <a:gd name="connsiteY198" fmla="*/ 1828800 h 4046561"/>
                  <a:gd name="connsiteX199" fmla="*/ 2614506 w 3692679"/>
                  <a:gd name="connsiteY199" fmla="*/ 1821976 h 4046561"/>
                  <a:gd name="connsiteX200" fmla="*/ 2348374 w 3692679"/>
                  <a:gd name="connsiteY200" fmla="*/ 1808328 h 4046561"/>
                  <a:gd name="connsiteX201" fmla="*/ 2225638 w 3692679"/>
                  <a:gd name="connsiteY201" fmla="*/ 1815305 h 4046561"/>
                  <a:gd name="connsiteX202" fmla="*/ 2150573 w 3692679"/>
                  <a:gd name="connsiteY202" fmla="*/ 1815305 h 4046561"/>
                  <a:gd name="connsiteX203" fmla="*/ 1979968 w 3692679"/>
                  <a:gd name="connsiteY203" fmla="*/ 1808480 h 4046561"/>
                  <a:gd name="connsiteX204" fmla="*/ 1918470 w 3692679"/>
                  <a:gd name="connsiteY204" fmla="*/ 1753737 h 4046561"/>
                  <a:gd name="connsiteX205" fmla="*/ 1877527 w 3692679"/>
                  <a:gd name="connsiteY205" fmla="*/ 1692322 h 4046561"/>
                  <a:gd name="connsiteX206" fmla="*/ 1863879 w 3692679"/>
                  <a:gd name="connsiteY206" fmla="*/ 1671851 h 4046561"/>
                  <a:gd name="connsiteX207" fmla="*/ 1822935 w 3692679"/>
                  <a:gd name="connsiteY207" fmla="*/ 1630907 h 4046561"/>
                  <a:gd name="connsiteX208" fmla="*/ 1775168 w 3692679"/>
                  <a:gd name="connsiteY208" fmla="*/ 1576316 h 4046561"/>
                  <a:gd name="connsiteX209" fmla="*/ 1720577 w 3692679"/>
                  <a:gd name="connsiteY209" fmla="*/ 1514901 h 4046561"/>
                  <a:gd name="connsiteX210" fmla="*/ 1679634 w 3692679"/>
                  <a:gd name="connsiteY210" fmla="*/ 1487606 h 4046561"/>
                  <a:gd name="connsiteX211" fmla="*/ 1618219 w 3692679"/>
                  <a:gd name="connsiteY211" fmla="*/ 1439839 h 4046561"/>
                  <a:gd name="connsiteX212" fmla="*/ 1577276 w 3692679"/>
                  <a:gd name="connsiteY212" fmla="*/ 1398895 h 4046561"/>
                  <a:gd name="connsiteX213" fmla="*/ 1536333 w 3692679"/>
                  <a:gd name="connsiteY213" fmla="*/ 1371600 h 4046561"/>
                  <a:gd name="connsiteX214" fmla="*/ 1488565 w 3692679"/>
                  <a:gd name="connsiteY214" fmla="*/ 1310185 h 4046561"/>
                  <a:gd name="connsiteX215" fmla="*/ 1468094 w 3692679"/>
                  <a:gd name="connsiteY215" fmla="*/ 1289713 h 4046561"/>
                  <a:gd name="connsiteX216" fmla="*/ 1447622 w 3692679"/>
                  <a:gd name="connsiteY216" fmla="*/ 1282889 h 4046561"/>
                  <a:gd name="connsiteX217" fmla="*/ 1420327 w 3692679"/>
                  <a:gd name="connsiteY217" fmla="*/ 1248770 h 4046561"/>
                  <a:gd name="connsiteX218" fmla="*/ 1393031 w 3692679"/>
                  <a:gd name="connsiteY218" fmla="*/ 1214651 h 4046561"/>
                  <a:gd name="connsiteX219" fmla="*/ 1379383 w 3692679"/>
                  <a:gd name="connsiteY219" fmla="*/ 1194179 h 4046561"/>
                  <a:gd name="connsiteX220" fmla="*/ 1338440 w 3692679"/>
                  <a:gd name="connsiteY220" fmla="*/ 1153236 h 4046561"/>
                  <a:gd name="connsiteX221" fmla="*/ 1304321 w 3692679"/>
                  <a:gd name="connsiteY221" fmla="*/ 1125940 h 4046561"/>
                  <a:gd name="connsiteX222" fmla="*/ 1290673 w 3692679"/>
                  <a:gd name="connsiteY222" fmla="*/ 1098645 h 4046561"/>
                  <a:gd name="connsiteX223" fmla="*/ 1270201 w 3692679"/>
                  <a:gd name="connsiteY223" fmla="*/ 1084997 h 4046561"/>
                  <a:gd name="connsiteX224" fmla="*/ 1242906 w 3692679"/>
                  <a:gd name="connsiteY224" fmla="*/ 1064525 h 4046561"/>
                  <a:gd name="connsiteX225" fmla="*/ 1297551 w 3692679"/>
                  <a:gd name="connsiteY225" fmla="*/ 873530 h 4046561"/>
                  <a:gd name="connsiteX226" fmla="*/ 1345320 w 3692679"/>
                  <a:gd name="connsiteY226" fmla="*/ 743866 h 4046561"/>
                  <a:gd name="connsiteX227" fmla="*/ 1331672 w 3692679"/>
                  <a:gd name="connsiteY227" fmla="*/ 696095 h 4046561"/>
                  <a:gd name="connsiteX228" fmla="*/ 1249782 w 3692679"/>
                  <a:gd name="connsiteY228" fmla="*/ 696095 h 4046561"/>
                  <a:gd name="connsiteX229" fmla="*/ 1113344 w 3692679"/>
                  <a:gd name="connsiteY229" fmla="*/ 621082 h 4046561"/>
                  <a:gd name="connsiteX230" fmla="*/ 949519 w 3692679"/>
                  <a:gd name="connsiteY230" fmla="*/ 545956 h 4046561"/>
                  <a:gd name="connsiteX231" fmla="*/ 846197 w 3692679"/>
                  <a:gd name="connsiteY231" fmla="*/ 484536 h 4046561"/>
                  <a:gd name="connsiteX232" fmla="*/ 772090 w 3692679"/>
                  <a:gd name="connsiteY232" fmla="*/ 450415 h 4046561"/>
                  <a:gd name="connsiteX233" fmla="*/ 717496 w 3692679"/>
                  <a:gd name="connsiteY233" fmla="*/ 429940 h 4046561"/>
                  <a:gd name="connsiteX234" fmla="*/ 662904 w 3692679"/>
                  <a:gd name="connsiteY234" fmla="*/ 388994 h 4046561"/>
                  <a:gd name="connsiteX235" fmla="*/ 642430 w 3692679"/>
                  <a:gd name="connsiteY235" fmla="*/ 375345 h 4046561"/>
                  <a:gd name="connsiteX236" fmla="*/ 574189 w 3692679"/>
                  <a:gd name="connsiteY236" fmla="*/ 368521 h 4046561"/>
                  <a:gd name="connsiteX237" fmla="*/ 560564 w 3692679"/>
                  <a:gd name="connsiteY237" fmla="*/ 354900 h 4046561"/>
                  <a:gd name="connsiteX238" fmla="*/ 669728 w 3692679"/>
                  <a:gd name="connsiteY238" fmla="*/ 163787 h 4046561"/>
                  <a:gd name="connsiteX239" fmla="*/ 642457 w 3692679"/>
                  <a:gd name="connsiteY239" fmla="*/ 109204 h 4046561"/>
                  <a:gd name="connsiteX240" fmla="*/ 581060 w 3692679"/>
                  <a:gd name="connsiteY240" fmla="*/ 68261 h 4046561"/>
                  <a:gd name="connsiteX241" fmla="*/ 512772 w 3692679"/>
                  <a:gd name="connsiteY241" fmla="*/ 34122 h 4046561"/>
                  <a:gd name="connsiteX242" fmla="*/ 451335 w 3692679"/>
                  <a:gd name="connsiteY242" fmla="*/ 27295 h 4046561"/>
                  <a:gd name="connsiteX243" fmla="*/ 444512 w 3692679"/>
                  <a:gd name="connsiteY243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23640 w 3692679"/>
                  <a:gd name="connsiteY91" fmla="*/ 2839210 h 4046561"/>
                  <a:gd name="connsiteX92" fmla="*/ 2546479 w 3692679"/>
                  <a:gd name="connsiteY92" fmla="*/ 2900635 h 4046561"/>
                  <a:gd name="connsiteX93" fmla="*/ 2628263 w 3692679"/>
                  <a:gd name="connsiteY93" fmla="*/ 2941341 h 4046561"/>
                  <a:gd name="connsiteX94" fmla="*/ 2689680 w 3692679"/>
                  <a:gd name="connsiteY94" fmla="*/ 2982287 h 4046561"/>
                  <a:gd name="connsiteX95" fmla="*/ 2696392 w 3692679"/>
                  <a:gd name="connsiteY95" fmla="*/ 2995683 h 4046561"/>
                  <a:gd name="connsiteX96" fmla="*/ 2703216 w 3692679"/>
                  <a:gd name="connsiteY96" fmla="*/ 3016155 h 4046561"/>
                  <a:gd name="connsiteX97" fmla="*/ 2723688 w 3692679"/>
                  <a:gd name="connsiteY97" fmla="*/ 3057098 h 4046561"/>
                  <a:gd name="connsiteX98" fmla="*/ 2716864 w 3692679"/>
                  <a:gd name="connsiteY98" fmla="*/ 3118513 h 4046561"/>
                  <a:gd name="connsiteX99" fmla="*/ 2655560 w 3692679"/>
                  <a:gd name="connsiteY99" fmla="*/ 3193845 h 4046561"/>
                  <a:gd name="connsiteX100" fmla="*/ 2621439 w 3692679"/>
                  <a:gd name="connsiteY100" fmla="*/ 3248441 h 4046561"/>
                  <a:gd name="connsiteX101" fmla="*/ 2594034 w 3692679"/>
                  <a:gd name="connsiteY101" fmla="*/ 3323230 h 4046561"/>
                  <a:gd name="connsiteX102" fmla="*/ 2634977 w 3692679"/>
                  <a:gd name="connsiteY102" fmla="*/ 3357349 h 4046561"/>
                  <a:gd name="connsiteX103" fmla="*/ 2655449 w 3692679"/>
                  <a:gd name="connsiteY103" fmla="*/ 3364173 h 4046561"/>
                  <a:gd name="connsiteX104" fmla="*/ 2675921 w 3692679"/>
                  <a:gd name="connsiteY104" fmla="*/ 3377821 h 4046561"/>
                  <a:gd name="connsiteX105" fmla="*/ 2696392 w 3692679"/>
                  <a:gd name="connsiteY105" fmla="*/ 3384645 h 4046561"/>
                  <a:gd name="connsiteX106" fmla="*/ 2757807 w 3692679"/>
                  <a:gd name="connsiteY106" fmla="*/ 3418764 h 4046561"/>
                  <a:gd name="connsiteX107" fmla="*/ 2778279 w 3692679"/>
                  <a:gd name="connsiteY107" fmla="*/ 3432412 h 4046561"/>
                  <a:gd name="connsiteX108" fmla="*/ 2826164 w 3692679"/>
                  <a:gd name="connsiteY108" fmla="*/ 3473648 h 4046561"/>
                  <a:gd name="connsiteX109" fmla="*/ 2880757 w 3692679"/>
                  <a:gd name="connsiteY109" fmla="*/ 3507771 h 4046561"/>
                  <a:gd name="connsiteX110" fmla="*/ 2921580 w 3692679"/>
                  <a:gd name="connsiteY110" fmla="*/ 3500651 h 4046561"/>
                  <a:gd name="connsiteX111" fmla="*/ 2989944 w 3692679"/>
                  <a:gd name="connsiteY111" fmla="*/ 3439525 h 4046561"/>
                  <a:gd name="connsiteX112" fmla="*/ 3092177 w 3692679"/>
                  <a:gd name="connsiteY112" fmla="*/ 3370997 h 4046561"/>
                  <a:gd name="connsiteX113" fmla="*/ 3105825 w 3692679"/>
                  <a:gd name="connsiteY113" fmla="*/ 3350525 h 4046561"/>
                  <a:gd name="connsiteX114" fmla="*/ 3119473 w 3692679"/>
                  <a:gd name="connsiteY114" fmla="*/ 3370997 h 4046561"/>
                  <a:gd name="connsiteX115" fmla="*/ 3126297 w 3692679"/>
                  <a:gd name="connsiteY115" fmla="*/ 3391468 h 4046561"/>
                  <a:gd name="connsiteX116" fmla="*/ 3167240 w 3692679"/>
                  <a:gd name="connsiteY116" fmla="*/ 3418764 h 4046561"/>
                  <a:gd name="connsiteX117" fmla="*/ 3187712 w 3692679"/>
                  <a:gd name="connsiteY117" fmla="*/ 3432412 h 4046561"/>
                  <a:gd name="connsiteX118" fmla="*/ 3228655 w 3692679"/>
                  <a:gd name="connsiteY118" fmla="*/ 3405116 h 4046561"/>
                  <a:gd name="connsiteX119" fmla="*/ 3242303 w 3692679"/>
                  <a:gd name="connsiteY119" fmla="*/ 3425588 h 4046561"/>
                  <a:gd name="connsiteX120" fmla="*/ 3283246 w 3692679"/>
                  <a:gd name="connsiteY120" fmla="*/ 3459707 h 4046561"/>
                  <a:gd name="connsiteX121" fmla="*/ 3310541 w 3692679"/>
                  <a:gd name="connsiteY121" fmla="*/ 3500651 h 4046561"/>
                  <a:gd name="connsiteX122" fmla="*/ 3296894 w 3692679"/>
                  <a:gd name="connsiteY122" fmla="*/ 3521122 h 4046561"/>
                  <a:gd name="connsiteX123" fmla="*/ 3283246 w 3692679"/>
                  <a:gd name="connsiteY123" fmla="*/ 3562066 h 4046561"/>
                  <a:gd name="connsiteX124" fmla="*/ 3269598 w 3692679"/>
                  <a:gd name="connsiteY124" fmla="*/ 3582537 h 4046561"/>
                  <a:gd name="connsiteX125" fmla="*/ 3262774 w 3692679"/>
                  <a:gd name="connsiteY125" fmla="*/ 3603009 h 4046561"/>
                  <a:gd name="connsiteX126" fmla="*/ 3290070 w 3692679"/>
                  <a:gd name="connsiteY126" fmla="*/ 3650776 h 4046561"/>
                  <a:gd name="connsiteX127" fmla="*/ 3310541 w 3692679"/>
                  <a:gd name="connsiteY127" fmla="*/ 3664424 h 4046561"/>
                  <a:gd name="connsiteX128" fmla="*/ 3351485 w 3692679"/>
                  <a:gd name="connsiteY128" fmla="*/ 3691719 h 4046561"/>
                  <a:gd name="connsiteX129" fmla="*/ 3371956 w 3692679"/>
                  <a:gd name="connsiteY129" fmla="*/ 3705367 h 4046561"/>
                  <a:gd name="connsiteX130" fmla="*/ 3378780 w 3692679"/>
                  <a:gd name="connsiteY130" fmla="*/ 3725839 h 4046561"/>
                  <a:gd name="connsiteX131" fmla="*/ 3392428 w 3692679"/>
                  <a:gd name="connsiteY131" fmla="*/ 3746310 h 4046561"/>
                  <a:gd name="connsiteX132" fmla="*/ 3412900 w 3692679"/>
                  <a:gd name="connsiteY132" fmla="*/ 3814549 h 4046561"/>
                  <a:gd name="connsiteX133" fmla="*/ 3426547 w 3692679"/>
                  <a:gd name="connsiteY133" fmla="*/ 3903260 h 4046561"/>
                  <a:gd name="connsiteX134" fmla="*/ 3460667 w 3692679"/>
                  <a:gd name="connsiteY134" fmla="*/ 3937379 h 4046561"/>
                  <a:gd name="connsiteX135" fmla="*/ 3501610 w 3692679"/>
                  <a:gd name="connsiteY135" fmla="*/ 3978322 h 4046561"/>
                  <a:gd name="connsiteX136" fmla="*/ 3542553 w 3692679"/>
                  <a:gd name="connsiteY136" fmla="*/ 4012442 h 4046561"/>
                  <a:gd name="connsiteX137" fmla="*/ 3583497 w 3692679"/>
                  <a:gd name="connsiteY137" fmla="*/ 4046561 h 4046561"/>
                  <a:gd name="connsiteX138" fmla="*/ 3603968 w 3692679"/>
                  <a:gd name="connsiteY138" fmla="*/ 4005618 h 4046561"/>
                  <a:gd name="connsiteX139" fmla="*/ 3590321 w 3692679"/>
                  <a:gd name="connsiteY139" fmla="*/ 3957851 h 4046561"/>
                  <a:gd name="connsiteX140" fmla="*/ 3576673 w 3692679"/>
                  <a:gd name="connsiteY140" fmla="*/ 3910083 h 4046561"/>
                  <a:gd name="connsiteX141" fmla="*/ 3563025 w 3692679"/>
                  <a:gd name="connsiteY141" fmla="*/ 3889612 h 4046561"/>
                  <a:gd name="connsiteX142" fmla="*/ 3535730 w 3692679"/>
                  <a:gd name="connsiteY142" fmla="*/ 3828197 h 4046561"/>
                  <a:gd name="connsiteX143" fmla="*/ 3515258 w 3692679"/>
                  <a:gd name="connsiteY143" fmla="*/ 3780430 h 4046561"/>
                  <a:gd name="connsiteX144" fmla="*/ 3501610 w 3692679"/>
                  <a:gd name="connsiteY144" fmla="*/ 3759958 h 4046561"/>
                  <a:gd name="connsiteX145" fmla="*/ 3487962 w 3692679"/>
                  <a:gd name="connsiteY145" fmla="*/ 3719015 h 4046561"/>
                  <a:gd name="connsiteX146" fmla="*/ 3474315 w 3692679"/>
                  <a:gd name="connsiteY146" fmla="*/ 3678071 h 4046561"/>
                  <a:gd name="connsiteX147" fmla="*/ 3467491 w 3692679"/>
                  <a:gd name="connsiteY147" fmla="*/ 3650776 h 4046561"/>
                  <a:gd name="connsiteX148" fmla="*/ 3474459 w 3692679"/>
                  <a:gd name="connsiteY148" fmla="*/ 3569191 h 4046561"/>
                  <a:gd name="connsiteX149" fmla="*/ 3460811 w 3692679"/>
                  <a:gd name="connsiteY149" fmla="*/ 3514594 h 4046561"/>
                  <a:gd name="connsiteX150" fmla="*/ 3460812 w 3692679"/>
                  <a:gd name="connsiteY150" fmla="*/ 3384930 h 4046561"/>
                  <a:gd name="connsiteX151" fmla="*/ 3459852 w 3692679"/>
                  <a:gd name="connsiteY151" fmla="*/ 3330335 h 4046561"/>
                  <a:gd name="connsiteX152" fmla="*/ 3501755 w 3692679"/>
                  <a:gd name="connsiteY152" fmla="*/ 3282563 h 4046561"/>
                  <a:gd name="connsiteX153" fmla="*/ 3529053 w 3692679"/>
                  <a:gd name="connsiteY153" fmla="*/ 3241616 h 4046561"/>
                  <a:gd name="connsiteX154" fmla="*/ 3508580 w 3692679"/>
                  <a:gd name="connsiteY154" fmla="*/ 3200670 h 4046561"/>
                  <a:gd name="connsiteX155" fmla="*/ 3522082 w 3692679"/>
                  <a:gd name="connsiteY155" fmla="*/ 3057098 h 4046561"/>
                  <a:gd name="connsiteX156" fmla="*/ 3528906 w 3692679"/>
                  <a:gd name="connsiteY156" fmla="*/ 3036627 h 4046561"/>
                  <a:gd name="connsiteX157" fmla="*/ 3535730 w 3692679"/>
                  <a:gd name="connsiteY157" fmla="*/ 3009331 h 4046561"/>
                  <a:gd name="connsiteX158" fmla="*/ 3549377 w 3692679"/>
                  <a:gd name="connsiteY158" fmla="*/ 2968388 h 4046561"/>
                  <a:gd name="connsiteX159" fmla="*/ 3576673 w 3692679"/>
                  <a:gd name="connsiteY159" fmla="*/ 2886501 h 4046561"/>
                  <a:gd name="connsiteX160" fmla="*/ 3590321 w 3692679"/>
                  <a:gd name="connsiteY160" fmla="*/ 2838734 h 4046561"/>
                  <a:gd name="connsiteX161" fmla="*/ 3603968 w 3692679"/>
                  <a:gd name="connsiteY161" fmla="*/ 2797791 h 4046561"/>
                  <a:gd name="connsiteX162" fmla="*/ 3610792 w 3692679"/>
                  <a:gd name="connsiteY162" fmla="*/ 2770495 h 4046561"/>
                  <a:gd name="connsiteX163" fmla="*/ 3624440 w 3692679"/>
                  <a:gd name="connsiteY163" fmla="*/ 2729552 h 4046561"/>
                  <a:gd name="connsiteX164" fmla="*/ 3631264 w 3692679"/>
                  <a:gd name="connsiteY164" fmla="*/ 2681785 h 4046561"/>
                  <a:gd name="connsiteX165" fmla="*/ 3638088 w 3692679"/>
                  <a:gd name="connsiteY165" fmla="*/ 2654489 h 4046561"/>
                  <a:gd name="connsiteX166" fmla="*/ 3644912 w 3692679"/>
                  <a:gd name="connsiteY166" fmla="*/ 2593074 h 4046561"/>
                  <a:gd name="connsiteX167" fmla="*/ 3658559 w 3692679"/>
                  <a:gd name="connsiteY167" fmla="*/ 2483892 h 4046561"/>
                  <a:gd name="connsiteX168" fmla="*/ 3665383 w 3692679"/>
                  <a:gd name="connsiteY168" fmla="*/ 2333767 h 4046561"/>
                  <a:gd name="connsiteX169" fmla="*/ 3672207 w 3692679"/>
                  <a:gd name="connsiteY169" fmla="*/ 2272352 h 4046561"/>
                  <a:gd name="connsiteX170" fmla="*/ 3692679 w 3692679"/>
                  <a:gd name="connsiteY170" fmla="*/ 1924334 h 4046561"/>
                  <a:gd name="connsiteX171" fmla="*/ 3685855 w 3692679"/>
                  <a:gd name="connsiteY171" fmla="*/ 1828800 h 4046561"/>
                  <a:gd name="connsiteX172" fmla="*/ 3665383 w 3692679"/>
                  <a:gd name="connsiteY172" fmla="*/ 1760561 h 4046561"/>
                  <a:gd name="connsiteX173" fmla="*/ 3658559 w 3692679"/>
                  <a:gd name="connsiteY173" fmla="*/ 1726442 h 4046561"/>
                  <a:gd name="connsiteX174" fmla="*/ 3651735 w 3692679"/>
                  <a:gd name="connsiteY174" fmla="*/ 1705970 h 4046561"/>
                  <a:gd name="connsiteX175" fmla="*/ 3644912 w 3692679"/>
                  <a:gd name="connsiteY175" fmla="*/ 1726442 h 4046561"/>
                  <a:gd name="connsiteX176" fmla="*/ 3631264 w 3692679"/>
                  <a:gd name="connsiteY176" fmla="*/ 1746913 h 4046561"/>
                  <a:gd name="connsiteX177" fmla="*/ 3597144 w 3692679"/>
                  <a:gd name="connsiteY177" fmla="*/ 1801504 h 4046561"/>
                  <a:gd name="connsiteX178" fmla="*/ 3590321 w 3692679"/>
                  <a:gd name="connsiteY178" fmla="*/ 1821976 h 4046561"/>
                  <a:gd name="connsiteX179" fmla="*/ 3549377 w 3692679"/>
                  <a:gd name="connsiteY179" fmla="*/ 1842448 h 4046561"/>
                  <a:gd name="connsiteX180" fmla="*/ 3501610 w 3692679"/>
                  <a:gd name="connsiteY180" fmla="*/ 1862919 h 4046561"/>
                  <a:gd name="connsiteX181" fmla="*/ 3378780 w 3692679"/>
                  <a:gd name="connsiteY181" fmla="*/ 1835624 h 4046561"/>
                  <a:gd name="connsiteX182" fmla="*/ 3303856 w 3692679"/>
                  <a:gd name="connsiteY182" fmla="*/ 1822129 h 4046561"/>
                  <a:gd name="connsiteX183" fmla="*/ 3310679 w 3692679"/>
                  <a:gd name="connsiteY183" fmla="*/ 1603747 h 4046561"/>
                  <a:gd name="connsiteX184" fmla="*/ 3297030 w 3692679"/>
                  <a:gd name="connsiteY184" fmla="*/ 1487731 h 4046561"/>
                  <a:gd name="connsiteX185" fmla="*/ 3303718 w 3692679"/>
                  <a:gd name="connsiteY185" fmla="*/ 1398895 h 4046561"/>
                  <a:gd name="connsiteX186" fmla="*/ 3296894 w 3692679"/>
                  <a:gd name="connsiteY186" fmla="*/ 1378424 h 4046561"/>
                  <a:gd name="connsiteX187" fmla="*/ 3290070 w 3692679"/>
                  <a:gd name="connsiteY187" fmla="*/ 1357952 h 4046561"/>
                  <a:gd name="connsiteX188" fmla="*/ 3071706 w 3692679"/>
                  <a:gd name="connsiteY188" fmla="*/ 1330657 h 4046561"/>
                  <a:gd name="connsiteX189" fmla="*/ 2846518 w 3692679"/>
                  <a:gd name="connsiteY189" fmla="*/ 1337480 h 4046561"/>
                  <a:gd name="connsiteX190" fmla="*/ 2805691 w 3692679"/>
                  <a:gd name="connsiteY190" fmla="*/ 1351242 h 4046561"/>
                  <a:gd name="connsiteX191" fmla="*/ 2792043 w 3692679"/>
                  <a:gd name="connsiteY191" fmla="*/ 1385364 h 4046561"/>
                  <a:gd name="connsiteX192" fmla="*/ 2791927 w 3692679"/>
                  <a:gd name="connsiteY192" fmla="*/ 1473958 h 4046561"/>
                  <a:gd name="connsiteX193" fmla="*/ 2785103 w 3692679"/>
                  <a:gd name="connsiteY193" fmla="*/ 1521725 h 4046561"/>
                  <a:gd name="connsiteX194" fmla="*/ 2791927 w 3692679"/>
                  <a:gd name="connsiteY194" fmla="*/ 1705970 h 4046561"/>
                  <a:gd name="connsiteX195" fmla="*/ 2805574 w 3692679"/>
                  <a:gd name="connsiteY195" fmla="*/ 1808328 h 4046561"/>
                  <a:gd name="connsiteX196" fmla="*/ 2798750 w 3692679"/>
                  <a:gd name="connsiteY196" fmla="*/ 1835624 h 4046561"/>
                  <a:gd name="connsiteX197" fmla="*/ 2737335 w 3692679"/>
                  <a:gd name="connsiteY197" fmla="*/ 1828800 h 4046561"/>
                  <a:gd name="connsiteX198" fmla="*/ 2614506 w 3692679"/>
                  <a:gd name="connsiteY198" fmla="*/ 1821976 h 4046561"/>
                  <a:gd name="connsiteX199" fmla="*/ 2348374 w 3692679"/>
                  <a:gd name="connsiteY199" fmla="*/ 1808328 h 4046561"/>
                  <a:gd name="connsiteX200" fmla="*/ 2225638 w 3692679"/>
                  <a:gd name="connsiteY200" fmla="*/ 1815305 h 4046561"/>
                  <a:gd name="connsiteX201" fmla="*/ 2150573 w 3692679"/>
                  <a:gd name="connsiteY201" fmla="*/ 1815305 h 4046561"/>
                  <a:gd name="connsiteX202" fmla="*/ 1979968 w 3692679"/>
                  <a:gd name="connsiteY202" fmla="*/ 1808480 h 4046561"/>
                  <a:gd name="connsiteX203" fmla="*/ 1918470 w 3692679"/>
                  <a:gd name="connsiteY203" fmla="*/ 1753737 h 4046561"/>
                  <a:gd name="connsiteX204" fmla="*/ 1877527 w 3692679"/>
                  <a:gd name="connsiteY204" fmla="*/ 1692322 h 4046561"/>
                  <a:gd name="connsiteX205" fmla="*/ 1863879 w 3692679"/>
                  <a:gd name="connsiteY205" fmla="*/ 1671851 h 4046561"/>
                  <a:gd name="connsiteX206" fmla="*/ 1822935 w 3692679"/>
                  <a:gd name="connsiteY206" fmla="*/ 1630907 h 4046561"/>
                  <a:gd name="connsiteX207" fmla="*/ 1775168 w 3692679"/>
                  <a:gd name="connsiteY207" fmla="*/ 1576316 h 4046561"/>
                  <a:gd name="connsiteX208" fmla="*/ 1720577 w 3692679"/>
                  <a:gd name="connsiteY208" fmla="*/ 1514901 h 4046561"/>
                  <a:gd name="connsiteX209" fmla="*/ 1679634 w 3692679"/>
                  <a:gd name="connsiteY209" fmla="*/ 1487606 h 4046561"/>
                  <a:gd name="connsiteX210" fmla="*/ 1618219 w 3692679"/>
                  <a:gd name="connsiteY210" fmla="*/ 1439839 h 4046561"/>
                  <a:gd name="connsiteX211" fmla="*/ 1577276 w 3692679"/>
                  <a:gd name="connsiteY211" fmla="*/ 1398895 h 4046561"/>
                  <a:gd name="connsiteX212" fmla="*/ 1536333 w 3692679"/>
                  <a:gd name="connsiteY212" fmla="*/ 1371600 h 4046561"/>
                  <a:gd name="connsiteX213" fmla="*/ 1488565 w 3692679"/>
                  <a:gd name="connsiteY213" fmla="*/ 1310185 h 4046561"/>
                  <a:gd name="connsiteX214" fmla="*/ 1468094 w 3692679"/>
                  <a:gd name="connsiteY214" fmla="*/ 1289713 h 4046561"/>
                  <a:gd name="connsiteX215" fmla="*/ 1447622 w 3692679"/>
                  <a:gd name="connsiteY215" fmla="*/ 1282889 h 4046561"/>
                  <a:gd name="connsiteX216" fmla="*/ 1420327 w 3692679"/>
                  <a:gd name="connsiteY216" fmla="*/ 1248770 h 4046561"/>
                  <a:gd name="connsiteX217" fmla="*/ 1393031 w 3692679"/>
                  <a:gd name="connsiteY217" fmla="*/ 1214651 h 4046561"/>
                  <a:gd name="connsiteX218" fmla="*/ 1379383 w 3692679"/>
                  <a:gd name="connsiteY218" fmla="*/ 1194179 h 4046561"/>
                  <a:gd name="connsiteX219" fmla="*/ 1338440 w 3692679"/>
                  <a:gd name="connsiteY219" fmla="*/ 1153236 h 4046561"/>
                  <a:gd name="connsiteX220" fmla="*/ 1304321 w 3692679"/>
                  <a:gd name="connsiteY220" fmla="*/ 1125940 h 4046561"/>
                  <a:gd name="connsiteX221" fmla="*/ 1290673 w 3692679"/>
                  <a:gd name="connsiteY221" fmla="*/ 1098645 h 4046561"/>
                  <a:gd name="connsiteX222" fmla="*/ 1270201 w 3692679"/>
                  <a:gd name="connsiteY222" fmla="*/ 1084997 h 4046561"/>
                  <a:gd name="connsiteX223" fmla="*/ 1242906 w 3692679"/>
                  <a:gd name="connsiteY223" fmla="*/ 1064525 h 4046561"/>
                  <a:gd name="connsiteX224" fmla="*/ 1297551 w 3692679"/>
                  <a:gd name="connsiteY224" fmla="*/ 873530 h 4046561"/>
                  <a:gd name="connsiteX225" fmla="*/ 1345320 w 3692679"/>
                  <a:gd name="connsiteY225" fmla="*/ 743866 h 4046561"/>
                  <a:gd name="connsiteX226" fmla="*/ 1331672 w 3692679"/>
                  <a:gd name="connsiteY226" fmla="*/ 696095 h 4046561"/>
                  <a:gd name="connsiteX227" fmla="*/ 1249782 w 3692679"/>
                  <a:gd name="connsiteY227" fmla="*/ 696095 h 4046561"/>
                  <a:gd name="connsiteX228" fmla="*/ 1113344 w 3692679"/>
                  <a:gd name="connsiteY228" fmla="*/ 621082 h 4046561"/>
                  <a:gd name="connsiteX229" fmla="*/ 949519 w 3692679"/>
                  <a:gd name="connsiteY229" fmla="*/ 545956 h 4046561"/>
                  <a:gd name="connsiteX230" fmla="*/ 846197 w 3692679"/>
                  <a:gd name="connsiteY230" fmla="*/ 484536 h 4046561"/>
                  <a:gd name="connsiteX231" fmla="*/ 772090 w 3692679"/>
                  <a:gd name="connsiteY231" fmla="*/ 450415 h 4046561"/>
                  <a:gd name="connsiteX232" fmla="*/ 717496 w 3692679"/>
                  <a:gd name="connsiteY232" fmla="*/ 429940 h 4046561"/>
                  <a:gd name="connsiteX233" fmla="*/ 662904 w 3692679"/>
                  <a:gd name="connsiteY233" fmla="*/ 388994 h 4046561"/>
                  <a:gd name="connsiteX234" fmla="*/ 642430 w 3692679"/>
                  <a:gd name="connsiteY234" fmla="*/ 375345 h 4046561"/>
                  <a:gd name="connsiteX235" fmla="*/ 574189 w 3692679"/>
                  <a:gd name="connsiteY235" fmla="*/ 368521 h 4046561"/>
                  <a:gd name="connsiteX236" fmla="*/ 560564 w 3692679"/>
                  <a:gd name="connsiteY236" fmla="*/ 354900 h 4046561"/>
                  <a:gd name="connsiteX237" fmla="*/ 669728 w 3692679"/>
                  <a:gd name="connsiteY237" fmla="*/ 163787 h 4046561"/>
                  <a:gd name="connsiteX238" fmla="*/ 642457 w 3692679"/>
                  <a:gd name="connsiteY238" fmla="*/ 109204 h 4046561"/>
                  <a:gd name="connsiteX239" fmla="*/ 581060 w 3692679"/>
                  <a:gd name="connsiteY239" fmla="*/ 68261 h 4046561"/>
                  <a:gd name="connsiteX240" fmla="*/ 512772 w 3692679"/>
                  <a:gd name="connsiteY240" fmla="*/ 34122 h 4046561"/>
                  <a:gd name="connsiteX241" fmla="*/ 451335 w 3692679"/>
                  <a:gd name="connsiteY241" fmla="*/ 27295 h 4046561"/>
                  <a:gd name="connsiteX242" fmla="*/ 444512 w 3692679"/>
                  <a:gd name="connsiteY242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23640 w 3692679"/>
                  <a:gd name="connsiteY91" fmla="*/ 2839210 h 4046561"/>
                  <a:gd name="connsiteX92" fmla="*/ 2546479 w 3692679"/>
                  <a:gd name="connsiteY92" fmla="*/ 2900635 h 4046561"/>
                  <a:gd name="connsiteX93" fmla="*/ 2628263 w 3692679"/>
                  <a:gd name="connsiteY93" fmla="*/ 2941341 h 4046561"/>
                  <a:gd name="connsiteX94" fmla="*/ 2689680 w 3692679"/>
                  <a:gd name="connsiteY94" fmla="*/ 2982287 h 4046561"/>
                  <a:gd name="connsiteX95" fmla="*/ 2696392 w 3692679"/>
                  <a:gd name="connsiteY95" fmla="*/ 2995683 h 4046561"/>
                  <a:gd name="connsiteX96" fmla="*/ 2703216 w 3692679"/>
                  <a:gd name="connsiteY96" fmla="*/ 3016155 h 4046561"/>
                  <a:gd name="connsiteX97" fmla="*/ 2723688 w 3692679"/>
                  <a:gd name="connsiteY97" fmla="*/ 3057098 h 4046561"/>
                  <a:gd name="connsiteX98" fmla="*/ 2716864 w 3692679"/>
                  <a:gd name="connsiteY98" fmla="*/ 3118513 h 4046561"/>
                  <a:gd name="connsiteX99" fmla="*/ 2655560 w 3692679"/>
                  <a:gd name="connsiteY99" fmla="*/ 3193845 h 4046561"/>
                  <a:gd name="connsiteX100" fmla="*/ 2621439 w 3692679"/>
                  <a:gd name="connsiteY100" fmla="*/ 3248441 h 4046561"/>
                  <a:gd name="connsiteX101" fmla="*/ 2594034 w 3692679"/>
                  <a:gd name="connsiteY101" fmla="*/ 3323230 h 4046561"/>
                  <a:gd name="connsiteX102" fmla="*/ 2634977 w 3692679"/>
                  <a:gd name="connsiteY102" fmla="*/ 3357349 h 4046561"/>
                  <a:gd name="connsiteX103" fmla="*/ 2655449 w 3692679"/>
                  <a:gd name="connsiteY103" fmla="*/ 3364173 h 4046561"/>
                  <a:gd name="connsiteX104" fmla="*/ 2675921 w 3692679"/>
                  <a:gd name="connsiteY104" fmla="*/ 3377821 h 4046561"/>
                  <a:gd name="connsiteX105" fmla="*/ 2696392 w 3692679"/>
                  <a:gd name="connsiteY105" fmla="*/ 3384645 h 4046561"/>
                  <a:gd name="connsiteX106" fmla="*/ 2757807 w 3692679"/>
                  <a:gd name="connsiteY106" fmla="*/ 3418764 h 4046561"/>
                  <a:gd name="connsiteX107" fmla="*/ 2778279 w 3692679"/>
                  <a:gd name="connsiteY107" fmla="*/ 3432412 h 4046561"/>
                  <a:gd name="connsiteX108" fmla="*/ 2826164 w 3692679"/>
                  <a:gd name="connsiteY108" fmla="*/ 3473648 h 4046561"/>
                  <a:gd name="connsiteX109" fmla="*/ 2880757 w 3692679"/>
                  <a:gd name="connsiteY109" fmla="*/ 3507771 h 4046561"/>
                  <a:gd name="connsiteX110" fmla="*/ 2921580 w 3692679"/>
                  <a:gd name="connsiteY110" fmla="*/ 3500651 h 4046561"/>
                  <a:gd name="connsiteX111" fmla="*/ 2989944 w 3692679"/>
                  <a:gd name="connsiteY111" fmla="*/ 3439525 h 4046561"/>
                  <a:gd name="connsiteX112" fmla="*/ 3092177 w 3692679"/>
                  <a:gd name="connsiteY112" fmla="*/ 3370997 h 4046561"/>
                  <a:gd name="connsiteX113" fmla="*/ 3105825 w 3692679"/>
                  <a:gd name="connsiteY113" fmla="*/ 3350525 h 4046561"/>
                  <a:gd name="connsiteX114" fmla="*/ 3119473 w 3692679"/>
                  <a:gd name="connsiteY114" fmla="*/ 3370997 h 4046561"/>
                  <a:gd name="connsiteX115" fmla="*/ 3126297 w 3692679"/>
                  <a:gd name="connsiteY115" fmla="*/ 3391468 h 4046561"/>
                  <a:gd name="connsiteX116" fmla="*/ 3167240 w 3692679"/>
                  <a:gd name="connsiteY116" fmla="*/ 3418764 h 4046561"/>
                  <a:gd name="connsiteX117" fmla="*/ 3187712 w 3692679"/>
                  <a:gd name="connsiteY117" fmla="*/ 3432412 h 4046561"/>
                  <a:gd name="connsiteX118" fmla="*/ 3228655 w 3692679"/>
                  <a:gd name="connsiteY118" fmla="*/ 3405116 h 4046561"/>
                  <a:gd name="connsiteX119" fmla="*/ 3242303 w 3692679"/>
                  <a:gd name="connsiteY119" fmla="*/ 3425588 h 4046561"/>
                  <a:gd name="connsiteX120" fmla="*/ 3283246 w 3692679"/>
                  <a:gd name="connsiteY120" fmla="*/ 3459707 h 4046561"/>
                  <a:gd name="connsiteX121" fmla="*/ 3310541 w 3692679"/>
                  <a:gd name="connsiteY121" fmla="*/ 3500651 h 4046561"/>
                  <a:gd name="connsiteX122" fmla="*/ 3296894 w 3692679"/>
                  <a:gd name="connsiteY122" fmla="*/ 3521122 h 4046561"/>
                  <a:gd name="connsiteX123" fmla="*/ 3283246 w 3692679"/>
                  <a:gd name="connsiteY123" fmla="*/ 3562066 h 4046561"/>
                  <a:gd name="connsiteX124" fmla="*/ 3269598 w 3692679"/>
                  <a:gd name="connsiteY124" fmla="*/ 3582537 h 4046561"/>
                  <a:gd name="connsiteX125" fmla="*/ 3262774 w 3692679"/>
                  <a:gd name="connsiteY125" fmla="*/ 3603009 h 4046561"/>
                  <a:gd name="connsiteX126" fmla="*/ 3290070 w 3692679"/>
                  <a:gd name="connsiteY126" fmla="*/ 3650776 h 4046561"/>
                  <a:gd name="connsiteX127" fmla="*/ 3310541 w 3692679"/>
                  <a:gd name="connsiteY127" fmla="*/ 3664424 h 4046561"/>
                  <a:gd name="connsiteX128" fmla="*/ 3351485 w 3692679"/>
                  <a:gd name="connsiteY128" fmla="*/ 3691719 h 4046561"/>
                  <a:gd name="connsiteX129" fmla="*/ 3371956 w 3692679"/>
                  <a:gd name="connsiteY129" fmla="*/ 3705367 h 4046561"/>
                  <a:gd name="connsiteX130" fmla="*/ 3378780 w 3692679"/>
                  <a:gd name="connsiteY130" fmla="*/ 3725839 h 4046561"/>
                  <a:gd name="connsiteX131" fmla="*/ 3392428 w 3692679"/>
                  <a:gd name="connsiteY131" fmla="*/ 3746310 h 4046561"/>
                  <a:gd name="connsiteX132" fmla="*/ 3412900 w 3692679"/>
                  <a:gd name="connsiteY132" fmla="*/ 3814549 h 4046561"/>
                  <a:gd name="connsiteX133" fmla="*/ 3426547 w 3692679"/>
                  <a:gd name="connsiteY133" fmla="*/ 3903260 h 4046561"/>
                  <a:gd name="connsiteX134" fmla="*/ 3460667 w 3692679"/>
                  <a:gd name="connsiteY134" fmla="*/ 3937379 h 4046561"/>
                  <a:gd name="connsiteX135" fmla="*/ 3501610 w 3692679"/>
                  <a:gd name="connsiteY135" fmla="*/ 3978322 h 4046561"/>
                  <a:gd name="connsiteX136" fmla="*/ 3542553 w 3692679"/>
                  <a:gd name="connsiteY136" fmla="*/ 4012442 h 4046561"/>
                  <a:gd name="connsiteX137" fmla="*/ 3583497 w 3692679"/>
                  <a:gd name="connsiteY137" fmla="*/ 4046561 h 4046561"/>
                  <a:gd name="connsiteX138" fmla="*/ 3603968 w 3692679"/>
                  <a:gd name="connsiteY138" fmla="*/ 4005618 h 4046561"/>
                  <a:gd name="connsiteX139" fmla="*/ 3590321 w 3692679"/>
                  <a:gd name="connsiteY139" fmla="*/ 3957851 h 4046561"/>
                  <a:gd name="connsiteX140" fmla="*/ 3576673 w 3692679"/>
                  <a:gd name="connsiteY140" fmla="*/ 3910083 h 4046561"/>
                  <a:gd name="connsiteX141" fmla="*/ 3563025 w 3692679"/>
                  <a:gd name="connsiteY141" fmla="*/ 3889612 h 4046561"/>
                  <a:gd name="connsiteX142" fmla="*/ 3535730 w 3692679"/>
                  <a:gd name="connsiteY142" fmla="*/ 3828197 h 4046561"/>
                  <a:gd name="connsiteX143" fmla="*/ 3515258 w 3692679"/>
                  <a:gd name="connsiteY143" fmla="*/ 3780430 h 4046561"/>
                  <a:gd name="connsiteX144" fmla="*/ 3501610 w 3692679"/>
                  <a:gd name="connsiteY144" fmla="*/ 3759958 h 4046561"/>
                  <a:gd name="connsiteX145" fmla="*/ 3487962 w 3692679"/>
                  <a:gd name="connsiteY145" fmla="*/ 3719015 h 4046561"/>
                  <a:gd name="connsiteX146" fmla="*/ 3474315 w 3692679"/>
                  <a:gd name="connsiteY146" fmla="*/ 3678071 h 4046561"/>
                  <a:gd name="connsiteX147" fmla="*/ 3467491 w 3692679"/>
                  <a:gd name="connsiteY147" fmla="*/ 3650776 h 4046561"/>
                  <a:gd name="connsiteX148" fmla="*/ 3474459 w 3692679"/>
                  <a:gd name="connsiteY148" fmla="*/ 3569191 h 4046561"/>
                  <a:gd name="connsiteX149" fmla="*/ 3460811 w 3692679"/>
                  <a:gd name="connsiteY149" fmla="*/ 3514594 h 4046561"/>
                  <a:gd name="connsiteX150" fmla="*/ 3460812 w 3692679"/>
                  <a:gd name="connsiteY150" fmla="*/ 3384930 h 4046561"/>
                  <a:gd name="connsiteX151" fmla="*/ 3459852 w 3692679"/>
                  <a:gd name="connsiteY151" fmla="*/ 3330335 h 4046561"/>
                  <a:gd name="connsiteX152" fmla="*/ 3501755 w 3692679"/>
                  <a:gd name="connsiteY152" fmla="*/ 3282563 h 4046561"/>
                  <a:gd name="connsiteX153" fmla="*/ 3529053 w 3692679"/>
                  <a:gd name="connsiteY153" fmla="*/ 3241616 h 4046561"/>
                  <a:gd name="connsiteX154" fmla="*/ 3536023 w 3692679"/>
                  <a:gd name="connsiteY154" fmla="*/ 3153169 h 4046561"/>
                  <a:gd name="connsiteX155" fmla="*/ 3522082 w 3692679"/>
                  <a:gd name="connsiteY155" fmla="*/ 3057098 h 4046561"/>
                  <a:gd name="connsiteX156" fmla="*/ 3528906 w 3692679"/>
                  <a:gd name="connsiteY156" fmla="*/ 3036627 h 4046561"/>
                  <a:gd name="connsiteX157" fmla="*/ 3535730 w 3692679"/>
                  <a:gd name="connsiteY157" fmla="*/ 3009331 h 4046561"/>
                  <a:gd name="connsiteX158" fmla="*/ 3549377 w 3692679"/>
                  <a:gd name="connsiteY158" fmla="*/ 2968388 h 4046561"/>
                  <a:gd name="connsiteX159" fmla="*/ 3576673 w 3692679"/>
                  <a:gd name="connsiteY159" fmla="*/ 2886501 h 4046561"/>
                  <a:gd name="connsiteX160" fmla="*/ 3590321 w 3692679"/>
                  <a:gd name="connsiteY160" fmla="*/ 2838734 h 4046561"/>
                  <a:gd name="connsiteX161" fmla="*/ 3603968 w 3692679"/>
                  <a:gd name="connsiteY161" fmla="*/ 2797791 h 4046561"/>
                  <a:gd name="connsiteX162" fmla="*/ 3610792 w 3692679"/>
                  <a:gd name="connsiteY162" fmla="*/ 2770495 h 4046561"/>
                  <a:gd name="connsiteX163" fmla="*/ 3624440 w 3692679"/>
                  <a:gd name="connsiteY163" fmla="*/ 2729552 h 4046561"/>
                  <a:gd name="connsiteX164" fmla="*/ 3631264 w 3692679"/>
                  <a:gd name="connsiteY164" fmla="*/ 2681785 h 4046561"/>
                  <a:gd name="connsiteX165" fmla="*/ 3638088 w 3692679"/>
                  <a:gd name="connsiteY165" fmla="*/ 2654489 h 4046561"/>
                  <a:gd name="connsiteX166" fmla="*/ 3644912 w 3692679"/>
                  <a:gd name="connsiteY166" fmla="*/ 2593074 h 4046561"/>
                  <a:gd name="connsiteX167" fmla="*/ 3658559 w 3692679"/>
                  <a:gd name="connsiteY167" fmla="*/ 2483892 h 4046561"/>
                  <a:gd name="connsiteX168" fmla="*/ 3665383 w 3692679"/>
                  <a:gd name="connsiteY168" fmla="*/ 2333767 h 4046561"/>
                  <a:gd name="connsiteX169" fmla="*/ 3672207 w 3692679"/>
                  <a:gd name="connsiteY169" fmla="*/ 2272352 h 4046561"/>
                  <a:gd name="connsiteX170" fmla="*/ 3692679 w 3692679"/>
                  <a:gd name="connsiteY170" fmla="*/ 1924334 h 4046561"/>
                  <a:gd name="connsiteX171" fmla="*/ 3685855 w 3692679"/>
                  <a:gd name="connsiteY171" fmla="*/ 1828800 h 4046561"/>
                  <a:gd name="connsiteX172" fmla="*/ 3665383 w 3692679"/>
                  <a:gd name="connsiteY172" fmla="*/ 1760561 h 4046561"/>
                  <a:gd name="connsiteX173" fmla="*/ 3658559 w 3692679"/>
                  <a:gd name="connsiteY173" fmla="*/ 1726442 h 4046561"/>
                  <a:gd name="connsiteX174" fmla="*/ 3651735 w 3692679"/>
                  <a:gd name="connsiteY174" fmla="*/ 1705970 h 4046561"/>
                  <a:gd name="connsiteX175" fmla="*/ 3644912 w 3692679"/>
                  <a:gd name="connsiteY175" fmla="*/ 1726442 h 4046561"/>
                  <a:gd name="connsiteX176" fmla="*/ 3631264 w 3692679"/>
                  <a:gd name="connsiteY176" fmla="*/ 1746913 h 4046561"/>
                  <a:gd name="connsiteX177" fmla="*/ 3597144 w 3692679"/>
                  <a:gd name="connsiteY177" fmla="*/ 1801504 h 4046561"/>
                  <a:gd name="connsiteX178" fmla="*/ 3590321 w 3692679"/>
                  <a:gd name="connsiteY178" fmla="*/ 1821976 h 4046561"/>
                  <a:gd name="connsiteX179" fmla="*/ 3549377 w 3692679"/>
                  <a:gd name="connsiteY179" fmla="*/ 1842448 h 4046561"/>
                  <a:gd name="connsiteX180" fmla="*/ 3501610 w 3692679"/>
                  <a:gd name="connsiteY180" fmla="*/ 1862919 h 4046561"/>
                  <a:gd name="connsiteX181" fmla="*/ 3378780 w 3692679"/>
                  <a:gd name="connsiteY181" fmla="*/ 1835624 h 4046561"/>
                  <a:gd name="connsiteX182" fmla="*/ 3303856 w 3692679"/>
                  <a:gd name="connsiteY182" fmla="*/ 1822129 h 4046561"/>
                  <a:gd name="connsiteX183" fmla="*/ 3310679 w 3692679"/>
                  <a:gd name="connsiteY183" fmla="*/ 1603747 h 4046561"/>
                  <a:gd name="connsiteX184" fmla="*/ 3297030 w 3692679"/>
                  <a:gd name="connsiteY184" fmla="*/ 1487731 h 4046561"/>
                  <a:gd name="connsiteX185" fmla="*/ 3303718 w 3692679"/>
                  <a:gd name="connsiteY185" fmla="*/ 1398895 h 4046561"/>
                  <a:gd name="connsiteX186" fmla="*/ 3296894 w 3692679"/>
                  <a:gd name="connsiteY186" fmla="*/ 1378424 h 4046561"/>
                  <a:gd name="connsiteX187" fmla="*/ 3290070 w 3692679"/>
                  <a:gd name="connsiteY187" fmla="*/ 1357952 h 4046561"/>
                  <a:gd name="connsiteX188" fmla="*/ 3071706 w 3692679"/>
                  <a:gd name="connsiteY188" fmla="*/ 1330657 h 4046561"/>
                  <a:gd name="connsiteX189" fmla="*/ 2846518 w 3692679"/>
                  <a:gd name="connsiteY189" fmla="*/ 1337480 h 4046561"/>
                  <a:gd name="connsiteX190" fmla="*/ 2805691 w 3692679"/>
                  <a:gd name="connsiteY190" fmla="*/ 1351242 h 4046561"/>
                  <a:gd name="connsiteX191" fmla="*/ 2792043 w 3692679"/>
                  <a:gd name="connsiteY191" fmla="*/ 1385364 h 4046561"/>
                  <a:gd name="connsiteX192" fmla="*/ 2791927 w 3692679"/>
                  <a:gd name="connsiteY192" fmla="*/ 1473958 h 4046561"/>
                  <a:gd name="connsiteX193" fmla="*/ 2785103 w 3692679"/>
                  <a:gd name="connsiteY193" fmla="*/ 1521725 h 4046561"/>
                  <a:gd name="connsiteX194" fmla="*/ 2791927 w 3692679"/>
                  <a:gd name="connsiteY194" fmla="*/ 1705970 h 4046561"/>
                  <a:gd name="connsiteX195" fmla="*/ 2805574 w 3692679"/>
                  <a:gd name="connsiteY195" fmla="*/ 1808328 h 4046561"/>
                  <a:gd name="connsiteX196" fmla="*/ 2798750 w 3692679"/>
                  <a:gd name="connsiteY196" fmla="*/ 1835624 h 4046561"/>
                  <a:gd name="connsiteX197" fmla="*/ 2737335 w 3692679"/>
                  <a:gd name="connsiteY197" fmla="*/ 1828800 h 4046561"/>
                  <a:gd name="connsiteX198" fmla="*/ 2614506 w 3692679"/>
                  <a:gd name="connsiteY198" fmla="*/ 1821976 h 4046561"/>
                  <a:gd name="connsiteX199" fmla="*/ 2348374 w 3692679"/>
                  <a:gd name="connsiteY199" fmla="*/ 1808328 h 4046561"/>
                  <a:gd name="connsiteX200" fmla="*/ 2225638 w 3692679"/>
                  <a:gd name="connsiteY200" fmla="*/ 1815305 h 4046561"/>
                  <a:gd name="connsiteX201" fmla="*/ 2150573 w 3692679"/>
                  <a:gd name="connsiteY201" fmla="*/ 1815305 h 4046561"/>
                  <a:gd name="connsiteX202" fmla="*/ 1979968 w 3692679"/>
                  <a:gd name="connsiteY202" fmla="*/ 1808480 h 4046561"/>
                  <a:gd name="connsiteX203" fmla="*/ 1918470 w 3692679"/>
                  <a:gd name="connsiteY203" fmla="*/ 1753737 h 4046561"/>
                  <a:gd name="connsiteX204" fmla="*/ 1877527 w 3692679"/>
                  <a:gd name="connsiteY204" fmla="*/ 1692322 h 4046561"/>
                  <a:gd name="connsiteX205" fmla="*/ 1863879 w 3692679"/>
                  <a:gd name="connsiteY205" fmla="*/ 1671851 h 4046561"/>
                  <a:gd name="connsiteX206" fmla="*/ 1822935 w 3692679"/>
                  <a:gd name="connsiteY206" fmla="*/ 1630907 h 4046561"/>
                  <a:gd name="connsiteX207" fmla="*/ 1775168 w 3692679"/>
                  <a:gd name="connsiteY207" fmla="*/ 1576316 h 4046561"/>
                  <a:gd name="connsiteX208" fmla="*/ 1720577 w 3692679"/>
                  <a:gd name="connsiteY208" fmla="*/ 1514901 h 4046561"/>
                  <a:gd name="connsiteX209" fmla="*/ 1679634 w 3692679"/>
                  <a:gd name="connsiteY209" fmla="*/ 1487606 h 4046561"/>
                  <a:gd name="connsiteX210" fmla="*/ 1618219 w 3692679"/>
                  <a:gd name="connsiteY210" fmla="*/ 1439839 h 4046561"/>
                  <a:gd name="connsiteX211" fmla="*/ 1577276 w 3692679"/>
                  <a:gd name="connsiteY211" fmla="*/ 1398895 h 4046561"/>
                  <a:gd name="connsiteX212" fmla="*/ 1536333 w 3692679"/>
                  <a:gd name="connsiteY212" fmla="*/ 1371600 h 4046561"/>
                  <a:gd name="connsiteX213" fmla="*/ 1488565 w 3692679"/>
                  <a:gd name="connsiteY213" fmla="*/ 1310185 h 4046561"/>
                  <a:gd name="connsiteX214" fmla="*/ 1468094 w 3692679"/>
                  <a:gd name="connsiteY214" fmla="*/ 1289713 h 4046561"/>
                  <a:gd name="connsiteX215" fmla="*/ 1447622 w 3692679"/>
                  <a:gd name="connsiteY215" fmla="*/ 1282889 h 4046561"/>
                  <a:gd name="connsiteX216" fmla="*/ 1420327 w 3692679"/>
                  <a:gd name="connsiteY216" fmla="*/ 1248770 h 4046561"/>
                  <a:gd name="connsiteX217" fmla="*/ 1393031 w 3692679"/>
                  <a:gd name="connsiteY217" fmla="*/ 1214651 h 4046561"/>
                  <a:gd name="connsiteX218" fmla="*/ 1379383 w 3692679"/>
                  <a:gd name="connsiteY218" fmla="*/ 1194179 h 4046561"/>
                  <a:gd name="connsiteX219" fmla="*/ 1338440 w 3692679"/>
                  <a:gd name="connsiteY219" fmla="*/ 1153236 h 4046561"/>
                  <a:gd name="connsiteX220" fmla="*/ 1304321 w 3692679"/>
                  <a:gd name="connsiteY220" fmla="*/ 1125940 h 4046561"/>
                  <a:gd name="connsiteX221" fmla="*/ 1290673 w 3692679"/>
                  <a:gd name="connsiteY221" fmla="*/ 1098645 h 4046561"/>
                  <a:gd name="connsiteX222" fmla="*/ 1270201 w 3692679"/>
                  <a:gd name="connsiteY222" fmla="*/ 1084997 h 4046561"/>
                  <a:gd name="connsiteX223" fmla="*/ 1242906 w 3692679"/>
                  <a:gd name="connsiteY223" fmla="*/ 1064525 h 4046561"/>
                  <a:gd name="connsiteX224" fmla="*/ 1297551 w 3692679"/>
                  <a:gd name="connsiteY224" fmla="*/ 873530 h 4046561"/>
                  <a:gd name="connsiteX225" fmla="*/ 1345320 w 3692679"/>
                  <a:gd name="connsiteY225" fmla="*/ 743866 h 4046561"/>
                  <a:gd name="connsiteX226" fmla="*/ 1331672 w 3692679"/>
                  <a:gd name="connsiteY226" fmla="*/ 696095 h 4046561"/>
                  <a:gd name="connsiteX227" fmla="*/ 1249782 w 3692679"/>
                  <a:gd name="connsiteY227" fmla="*/ 696095 h 4046561"/>
                  <a:gd name="connsiteX228" fmla="*/ 1113344 w 3692679"/>
                  <a:gd name="connsiteY228" fmla="*/ 621082 h 4046561"/>
                  <a:gd name="connsiteX229" fmla="*/ 949519 w 3692679"/>
                  <a:gd name="connsiteY229" fmla="*/ 545956 h 4046561"/>
                  <a:gd name="connsiteX230" fmla="*/ 846197 w 3692679"/>
                  <a:gd name="connsiteY230" fmla="*/ 484536 h 4046561"/>
                  <a:gd name="connsiteX231" fmla="*/ 772090 w 3692679"/>
                  <a:gd name="connsiteY231" fmla="*/ 450415 h 4046561"/>
                  <a:gd name="connsiteX232" fmla="*/ 717496 w 3692679"/>
                  <a:gd name="connsiteY232" fmla="*/ 429940 h 4046561"/>
                  <a:gd name="connsiteX233" fmla="*/ 662904 w 3692679"/>
                  <a:gd name="connsiteY233" fmla="*/ 388994 h 4046561"/>
                  <a:gd name="connsiteX234" fmla="*/ 642430 w 3692679"/>
                  <a:gd name="connsiteY234" fmla="*/ 375345 h 4046561"/>
                  <a:gd name="connsiteX235" fmla="*/ 574189 w 3692679"/>
                  <a:gd name="connsiteY235" fmla="*/ 368521 h 4046561"/>
                  <a:gd name="connsiteX236" fmla="*/ 560564 w 3692679"/>
                  <a:gd name="connsiteY236" fmla="*/ 354900 h 4046561"/>
                  <a:gd name="connsiteX237" fmla="*/ 669728 w 3692679"/>
                  <a:gd name="connsiteY237" fmla="*/ 163787 h 4046561"/>
                  <a:gd name="connsiteX238" fmla="*/ 642457 w 3692679"/>
                  <a:gd name="connsiteY238" fmla="*/ 109204 h 4046561"/>
                  <a:gd name="connsiteX239" fmla="*/ 581060 w 3692679"/>
                  <a:gd name="connsiteY239" fmla="*/ 68261 h 4046561"/>
                  <a:gd name="connsiteX240" fmla="*/ 512772 w 3692679"/>
                  <a:gd name="connsiteY240" fmla="*/ 34122 h 4046561"/>
                  <a:gd name="connsiteX241" fmla="*/ 451335 w 3692679"/>
                  <a:gd name="connsiteY241" fmla="*/ 27295 h 4046561"/>
                  <a:gd name="connsiteX242" fmla="*/ 444512 w 3692679"/>
                  <a:gd name="connsiteY242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23640 w 3692679"/>
                  <a:gd name="connsiteY91" fmla="*/ 2839210 h 4046561"/>
                  <a:gd name="connsiteX92" fmla="*/ 2546479 w 3692679"/>
                  <a:gd name="connsiteY92" fmla="*/ 2900635 h 4046561"/>
                  <a:gd name="connsiteX93" fmla="*/ 2628263 w 3692679"/>
                  <a:gd name="connsiteY93" fmla="*/ 2941341 h 4046561"/>
                  <a:gd name="connsiteX94" fmla="*/ 2689680 w 3692679"/>
                  <a:gd name="connsiteY94" fmla="*/ 2982287 h 4046561"/>
                  <a:gd name="connsiteX95" fmla="*/ 2696392 w 3692679"/>
                  <a:gd name="connsiteY95" fmla="*/ 2995683 h 4046561"/>
                  <a:gd name="connsiteX96" fmla="*/ 2703216 w 3692679"/>
                  <a:gd name="connsiteY96" fmla="*/ 3016155 h 4046561"/>
                  <a:gd name="connsiteX97" fmla="*/ 2723688 w 3692679"/>
                  <a:gd name="connsiteY97" fmla="*/ 3057098 h 4046561"/>
                  <a:gd name="connsiteX98" fmla="*/ 2716864 w 3692679"/>
                  <a:gd name="connsiteY98" fmla="*/ 3118513 h 4046561"/>
                  <a:gd name="connsiteX99" fmla="*/ 2655560 w 3692679"/>
                  <a:gd name="connsiteY99" fmla="*/ 3193845 h 4046561"/>
                  <a:gd name="connsiteX100" fmla="*/ 2621439 w 3692679"/>
                  <a:gd name="connsiteY100" fmla="*/ 3248441 h 4046561"/>
                  <a:gd name="connsiteX101" fmla="*/ 2594034 w 3692679"/>
                  <a:gd name="connsiteY101" fmla="*/ 3323230 h 4046561"/>
                  <a:gd name="connsiteX102" fmla="*/ 2634977 w 3692679"/>
                  <a:gd name="connsiteY102" fmla="*/ 3357349 h 4046561"/>
                  <a:gd name="connsiteX103" fmla="*/ 2655449 w 3692679"/>
                  <a:gd name="connsiteY103" fmla="*/ 3364173 h 4046561"/>
                  <a:gd name="connsiteX104" fmla="*/ 2675921 w 3692679"/>
                  <a:gd name="connsiteY104" fmla="*/ 3377821 h 4046561"/>
                  <a:gd name="connsiteX105" fmla="*/ 2696392 w 3692679"/>
                  <a:gd name="connsiteY105" fmla="*/ 3384645 h 4046561"/>
                  <a:gd name="connsiteX106" fmla="*/ 2757807 w 3692679"/>
                  <a:gd name="connsiteY106" fmla="*/ 3418764 h 4046561"/>
                  <a:gd name="connsiteX107" fmla="*/ 2778279 w 3692679"/>
                  <a:gd name="connsiteY107" fmla="*/ 3432412 h 4046561"/>
                  <a:gd name="connsiteX108" fmla="*/ 2826164 w 3692679"/>
                  <a:gd name="connsiteY108" fmla="*/ 3473648 h 4046561"/>
                  <a:gd name="connsiteX109" fmla="*/ 2880757 w 3692679"/>
                  <a:gd name="connsiteY109" fmla="*/ 3507771 h 4046561"/>
                  <a:gd name="connsiteX110" fmla="*/ 2921580 w 3692679"/>
                  <a:gd name="connsiteY110" fmla="*/ 3500651 h 4046561"/>
                  <a:gd name="connsiteX111" fmla="*/ 2989944 w 3692679"/>
                  <a:gd name="connsiteY111" fmla="*/ 3439525 h 4046561"/>
                  <a:gd name="connsiteX112" fmla="*/ 3092177 w 3692679"/>
                  <a:gd name="connsiteY112" fmla="*/ 3370997 h 4046561"/>
                  <a:gd name="connsiteX113" fmla="*/ 3105825 w 3692679"/>
                  <a:gd name="connsiteY113" fmla="*/ 3350525 h 4046561"/>
                  <a:gd name="connsiteX114" fmla="*/ 3119473 w 3692679"/>
                  <a:gd name="connsiteY114" fmla="*/ 3370997 h 4046561"/>
                  <a:gd name="connsiteX115" fmla="*/ 3126297 w 3692679"/>
                  <a:gd name="connsiteY115" fmla="*/ 3391468 h 4046561"/>
                  <a:gd name="connsiteX116" fmla="*/ 3167240 w 3692679"/>
                  <a:gd name="connsiteY116" fmla="*/ 3418764 h 4046561"/>
                  <a:gd name="connsiteX117" fmla="*/ 3187712 w 3692679"/>
                  <a:gd name="connsiteY117" fmla="*/ 3432412 h 4046561"/>
                  <a:gd name="connsiteX118" fmla="*/ 3228655 w 3692679"/>
                  <a:gd name="connsiteY118" fmla="*/ 3405116 h 4046561"/>
                  <a:gd name="connsiteX119" fmla="*/ 3242303 w 3692679"/>
                  <a:gd name="connsiteY119" fmla="*/ 3425588 h 4046561"/>
                  <a:gd name="connsiteX120" fmla="*/ 3283246 w 3692679"/>
                  <a:gd name="connsiteY120" fmla="*/ 3459707 h 4046561"/>
                  <a:gd name="connsiteX121" fmla="*/ 3310541 w 3692679"/>
                  <a:gd name="connsiteY121" fmla="*/ 3500651 h 4046561"/>
                  <a:gd name="connsiteX122" fmla="*/ 3296894 w 3692679"/>
                  <a:gd name="connsiteY122" fmla="*/ 3521122 h 4046561"/>
                  <a:gd name="connsiteX123" fmla="*/ 3283246 w 3692679"/>
                  <a:gd name="connsiteY123" fmla="*/ 3562066 h 4046561"/>
                  <a:gd name="connsiteX124" fmla="*/ 3269598 w 3692679"/>
                  <a:gd name="connsiteY124" fmla="*/ 3582537 h 4046561"/>
                  <a:gd name="connsiteX125" fmla="*/ 3262774 w 3692679"/>
                  <a:gd name="connsiteY125" fmla="*/ 3603009 h 4046561"/>
                  <a:gd name="connsiteX126" fmla="*/ 3290070 w 3692679"/>
                  <a:gd name="connsiteY126" fmla="*/ 3650776 h 4046561"/>
                  <a:gd name="connsiteX127" fmla="*/ 3310541 w 3692679"/>
                  <a:gd name="connsiteY127" fmla="*/ 3664424 h 4046561"/>
                  <a:gd name="connsiteX128" fmla="*/ 3351485 w 3692679"/>
                  <a:gd name="connsiteY128" fmla="*/ 3691719 h 4046561"/>
                  <a:gd name="connsiteX129" fmla="*/ 3371956 w 3692679"/>
                  <a:gd name="connsiteY129" fmla="*/ 3705367 h 4046561"/>
                  <a:gd name="connsiteX130" fmla="*/ 3378780 w 3692679"/>
                  <a:gd name="connsiteY130" fmla="*/ 3725839 h 4046561"/>
                  <a:gd name="connsiteX131" fmla="*/ 3392428 w 3692679"/>
                  <a:gd name="connsiteY131" fmla="*/ 3746310 h 4046561"/>
                  <a:gd name="connsiteX132" fmla="*/ 3412900 w 3692679"/>
                  <a:gd name="connsiteY132" fmla="*/ 3814549 h 4046561"/>
                  <a:gd name="connsiteX133" fmla="*/ 3426547 w 3692679"/>
                  <a:gd name="connsiteY133" fmla="*/ 3903260 h 4046561"/>
                  <a:gd name="connsiteX134" fmla="*/ 3460667 w 3692679"/>
                  <a:gd name="connsiteY134" fmla="*/ 3937379 h 4046561"/>
                  <a:gd name="connsiteX135" fmla="*/ 3501610 w 3692679"/>
                  <a:gd name="connsiteY135" fmla="*/ 3978322 h 4046561"/>
                  <a:gd name="connsiteX136" fmla="*/ 3542553 w 3692679"/>
                  <a:gd name="connsiteY136" fmla="*/ 4012442 h 4046561"/>
                  <a:gd name="connsiteX137" fmla="*/ 3583497 w 3692679"/>
                  <a:gd name="connsiteY137" fmla="*/ 4046561 h 4046561"/>
                  <a:gd name="connsiteX138" fmla="*/ 3603968 w 3692679"/>
                  <a:gd name="connsiteY138" fmla="*/ 4005618 h 4046561"/>
                  <a:gd name="connsiteX139" fmla="*/ 3590321 w 3692679"/>
                  <a:gd name="connsiteY139" fmla="*/ 3957851 h 4046561"/>
                  <a:gd name="connsiteX140" fmla="*/ 3576673 w 3692679"/>
                  <a:gd name="connsiteY140" fmla="*/ 3910083 h 4046561"/>
                  <a:gd name="connsiteX141" fmla="*/ 3563025 w 3692679"/>
                  <a:gd name="connsiteY141" fmla="*/ 3889612 h 4046561"/>
                  <a:gd name="connsiteX142" fmla="*/ 3535730 w 3692679"/>
                  <a:gd name="connsiteY142" fmla="*/ 3828197 h 4046561"/>
                  <a:gd name="connsiteX143" fmla="*/ 3515258 w 3692679"/>
                  <a:gd name="connsiteY143" fmla="*/ 3780430 h 4046561"/>
                  <a:gd name="connsiteX144" fmla="*/ 3501610 w 3692679"/>
                  <a:gd name="connsiteY144" fmla="*/ 3759958 h 4046561"/>
                  <a:gd name="connsiteX145" fmla="*/ 3487962 w 3692679"/>
                  <a:gd name="connsiteY145" fmla="*/ 3719015 h 4046561"/>
                  <a:gd name="connsiteX146" fmla="*/ 3474315 w 3692679"/>
                  <a:gd name="connsiteY146" fmla="*/ 3678071 h 4046561"/>
                  <a:gd name="connsiteX147" fmla="*/ 3467491 w 3692679"/>
                  <a:gd name="connsiteY147" fmla="*/ 3650776 h 4046561"/>
                  <a:gd name="connsiteX148" fmla="*/ 3474459 w 3692679"/>
                  <a:gd name="connsiteY148" fmla="*/ 3569191 h 4046561"/>
                  <a:gd name="connsiteX149" fmla="*/ 3460811 w 3692679"/>
                  <a:gd name="connsiteY149" fmla="*/ 3514594 h 4046561"/>
                  <a:gd name="connsiteX150" fmla="*/ 3460812 w 3692679"/>
                  <a:gd name="connsiteY150" fmla="*/ 3384930 h 4046561"/>
                  <a:gd name="connsiteX151" fmla="*/ 3459852 w 3692679"/>
                  <a:gd name="connsiteY151" fmla="*/ 3330335 h 4046561"/>
                  <a:gd name="connsiteX152" fmla="*/ 3501755 w 3692679"/>
                  <a:gd name="connsiteY152" fmla="*/ 3282563 h 4046561"/>
                  <a:gd name="connsiteX153" fmla="*/ 3529053 w 3692679"/>
                  <a:gd name="connsiteY153" fmla="*/ 3241616 h 4046561"/>
                  <a:gd name="connsiteX154" fmla="*/ 3536023 w 3692679"/>
                  <a:gd name="connsiteY154" fmla="*/ 3153169 h 4046561"/>
                  <a:gd name="connsiteX155" fmla="*/ 3522082 w 3692679"/>
                  <a:gd name="connsiteY155" fmla="*/ 3057098 h 4046561"/>
                  <a:gd name="connsiteX156" fmla="*/ 3556350 w 3692679"/>
                  <a:gd name="connsiteY156" fmla="*/ 3043707 h 4046561"/>
                  <a:gd name="connsiteX157" fmla="*/ 3535730 w 3692679"/>
                  <a:gd name="connsiteY157" fmla="*/ 3009331 h 4046561"/>
                  <a:gd name="connsiteX158" fmla="*/ 3549377 w 3692679"/>
                  <a:gd name="connsiteY158" fmla="*/ 2968388 h 4046561"/>
                  <a:gd name="connsiteX159" fmla="*/ 3576673 w 3692679"/>
                  <a:gd name="connsiteY159" fmla="*/ 2886501 h 4046561"/>
                  <a:gd name="connsiteX160" fmla="*/ 3590321 w 3692679"/>
                  <a:gd name="connsiteY160" fmla="*/ 2838734 h 4046561"/>
                  <a:gd name="connsiteX161" fmla="*/ 3603968 w 3692679"/>
                  <a:gd name="connsiteY161" fmla="*/ 2797791 h 4046561"/>
                  <a:gd name="connsiteX162" fmla="*/ 3610792 w 3692679"/>
                  <a:gd name="connsiteY162" fmla="*/ 2770495 h 4046561"/>
                  <a:gd name="connsiteX163" fmla="*/ 3624440 w 3692679"/>
                  <a:gd name="connsiteY163" fmla="*/ 2729552 h 4046561"/>
                  <a:gd name="connsiteX164" fmla="*/ 3631264 w 3692679"/>
                  <a:gd name="connsiteY164" fmla="*/ 2681785 h 4046561"/>
                  <a:gd name="connsiteX165" fmla="*/ 3638088 w 3692679"/>
                  <a:gd name="connsiteY165" fmla="*/ 2654489 h 4046561"/>
                  <a:gd name="connsiteX166" fmla="*/ 3644912 w 3692679"/>
                  <a:gd name="connsiteY166" fmla="*/ 2593074 h 4046561"/>
                  <a:gd name="connsiteX167" fmla="*/ 3658559 w 3692679"/>
                  <a:gd name="connsiteY167" fmla="*/ 2483892 h 4046561"/>
                  <a:gd name="connsiteX168" fmla="*/ 3665383 w 3692679"/>
                  <a:gd name="connsiteY168" fmla="*/ 2333767 h 4046561"/>
                  <a:gd name="connsiteX169" fmla="*/ 3672207 w 3692679"/>
                  <a:gd name="connsiteY169" fmla="*/ 2272352 h 4046561"/>
                  <a:gd name="connsiteX170" fmla="*/ 3692679 w 3692679"/>
                  <a:gd name="connsiteY170" fmla="*/ 1924334 h 4046561"/>
                  <a:gd name="connsiteX171" fmla="*/ 3685855 w 3692679"/>
                  <a:gd name="connsiteY171" fmla="*/ 1828800 h 4046561"/>
                  <a:gd name="connsiteX172" fmla="*/ 3665383 w 3692679"/>
                  <a:gd name="connsiteY172" fmla="*/ 1760561 h 4046561"/>
                  <a:gd name="connsiteX173" fmla="*/ 3658559 w 3692679"/>
                  <a:gd name="connsiteY173" fmla="*/ 1726442 h 4046561"/>
                  <a:gd name="connsiteX174" fmla="*/ 3651735 w 3692679"/>
                  <a:gd name="connsiteY174" fmla="*/ 1705970 h 4046561"/>
                  <a:gd name="connsiteX175" fmla="*/ 3644912 w 3692679"/>
                  <a:gd name="connsiteY175" fmla="*/ 1726442 h 4046561"/>
                  <a:gd name="connsiteX176" fmla="*/ 3631264 w 3692679"/>
                  <a:gd name="connsiteY176" fmla="*/ 1746913 h 4046561"/>
                  <a:gd name="connsiteX177" fmla="*/ 3597144 w 3692679"/>
                  <a:gd name="connsiteY177" fmla="*/ 1801504 h 4046561"/>
                  <a:gd name="connsiteX178" fmla="*/ 3590321 w 3692679"/>
                  <a:gd name="connsiteY178" fmla="*/ 1821976 h 4046561"/>
                  <a:gd name="connsiteX179" fmla="*/ 3549377 w 3692679"/>
                  <a:gd name="connsiteY179" fmla="*/ 1842448 h 4046561"/>
                  <a:gd name="connsiteX180" fmla="*/ 3501610 w 3692679"/>
                  <a:gd name="connsiteY180" fmla="*/ 1862919 h 4046561"/>
                  <a:gd name="connsiteX181" fmla="*/ 3378780 w 3692679"/>
                  <a:gd name="connsiteY181" fmla="*/ 1835624 h 4046561"/>
                  <a:gd name="connsiteX182" fmla="*/ 3303856 w 3692679"/>
                  <a:gd name="connsiteY182" fmla="*/ 1822129 h 4046561"/>
                  <a:gd name="connsiteX183" fmla="*/ 3310679 w 3692679"/>
                  <a:gd name="connsiteY183" fmla="*/ 1603747 h 4046561"/>
                  <a:gd name="connsiteX184" fmla="*/ 3297030 w 3692679"/>
                  <a:gd name="connsiteY184" fmla="*/ 1487731 h 4046561"/>
                  <a:gd name="connsiteX185" fmla="*/ 3303718 w 3692679"/>
                  <a:gd name="connsiteY185" fmla="*/ 1398895 h 4046561"/>
                  <a:gd name="connsiteX186" fmla="*/ 3296894 w 3692679"/>
                  <a:gd name="connsiteY186" fmla="*/ 1378424 h 4046561"/>
                  <a:gd name="connsiteX187" fmla="*/ 3290070 w 3692679"/>
                  <a:gd name="connsiteY187" fmla="*/ 1357952 h 4046561"/>
                  <a:gd name="connsiteX188" fmla="*/ 3071706 w 3692679"/>
                  <a:gd name="connsiteY188" fmla="*/ 1330657 h 4046561"/>
                  <a:gd name="connsiteX189" fmla="*/ 2846518 w 3692679"/>
                  <a:gd name="connsiteY189" fmla="*/ 1337480 h 4046561"/>
                  <a:gd name="connsiteX190" fmla="*/ 2805691 w 3692679"/>
                  <a:gd name="connsiteY190" fmla="*/ 1351242 h 4046561"/>
                  <a:gd name="connsiteX191" fmla="*/ 2792043 w 3692679"/>
                  <a:gd name="connsiteY191" fmla="*/ 1385364 h 4046561"/>
                  <a:gd name="connsiteX192" fmla="*/ 2791927 w 3692679"/>
                  <a:gd name="connsiteY192" fmla="*/ 1473958 h 4046561"/>
                  <a:gd name="connsiteX193" fmla="*/ 2785103 w 3692679"/>
                  <a:gd name="connsiteY193" fmla="*/ 1521725 h 4046561"/>
                  <a:gd name="connsiteX194" fmla="*/ 2791927 w 3692679"/>
                  <a:gd name="connsiteY194" fmla="*/ 1705970 h 4046561"/>
                  <a:gd name="connsiteX195" fmla="*/ 2805574 w 3692679"/>
                  <a:gd name="connsiteY195" fmla="*/ 1808328 h 4046561"/>
                  <a:gd name="connsiteX196" fmla="*/ 2798750 w 3692679"/>
                  <a:gd name="connsiteY196" fmla="*/ 1835624 h 4046561"/>
                  <a:gd name="connsiteX197" fmla="*/ 2737335 w 3692679"/>
                  <a:gd name="connsiteY197" fmla="*/ 1828800 h 4046561"/>
                  <a:gd name="connsiteX198" fmla="*/ 2614506 w 3692679"/>
                  <a:gd name="connsiteY198" fmla="*/ 1821976 h 4046561"/>
                  <a:gd name="connsiteX199" fmla="*/ 2348374 w 3692679"/>
                  <a:gd name="connsiteY199" fmla="*/ 1808328 h 4046561"/>
                  <a:gd name="connsiteX200" fmla="*/ 2225638 w 3692679"/>
                  <a:gd name="connsiteY200" fmla="*/ 1815305 h 4046561"/>
                  <a:gd name="connsiteX201" fmla="*/ 2150573 w 3692679"/>
                  <a:gd name="connsiteY201" fmla="*/ 1815305 h 4046561"/>
                  <a:gd name="connsiteX202" fmla="*/ 1979968 w 3692679"/>
                  <a:gd name="connsiteY202" fmla="*/ 1808480 h 4046561"/>
                  <a:gd name="connsiteX203" fmla="*/ 1918470 w 3692679"/>
                  <a:gd name="connsiteY203" fmla="*/ 1753737 h 4046561"/>
                  <a:gd name="connsiteX204" fmla="*/ 1877527 w 3692679"/>
                  <a:gd name="connsiteY204" fmla="*/ 1692322 h 4046561"/>
                  <a:gd name="connsiteX205" fmla="*/ 1863879 w 3692679"/>
                  <a:gd name="connsiteY205" fmla="*/ 1671851 h 4046561"/>
                  <a:gd name="connsiteX206" fmla="*/ 1822935 w 3692679"/>
                  <a:gd name="connsiteY206" fmla="*/ 1630907 h 4046561"/>
                  <a:gd name="connsiteX207" fmla="*/ 1775168 w 3692679"/>
                  <a:gd name="connsiteY207" fmla="*/ 1576316 h 4046561"/>
                  <a:gd name="connsiteX208" fmla="*/ 1720577 w 3692679"/>
                  <a:gd name="connsiteY208" fmla="*/ 1514901 h 4046561"/>
                  <a:gd name="connsiteX209" fmla="*/ 1679634 w 3692679"/>
                  <a:gd name="connsiteY209" fmla="*/ 1487606 h 4046561"/>
                  <a:gd name="connsiteX210" fmla="*/ 1618219 w 3692679"/>
                  <a:gd name="connsiteY210" fmla="*/ 1439839 h 4046561"/>
                  <a:gd name="connsiteX211" fmla="*/ 1577276 w 3692679"/>
                  <a:gd name="connsiteY211" fmla="*/ 1398895 h 4046561"/>
                  <a:gd name="connsiteX212" fmla="*/ 1536333 w 3692679"/>
                  <a:gd name="connsiteY212" fmla="*/ 1371600 h 4046561"/>
                  <a:gd name="connsiteX213" fmla="*/ 1488565 w 3692679"/>
                  <a:gd name="connsiteY213" fmla="*/ 1310185 h 4046561"/>
                  <a:gd name="connsiteX214" fmla="*/ 1468094 w 3692679"/>
                  <a:gd name="connsiteY214" fmla="*/ 1289713 h 4046561"/>
                  <a:gd name="connsiteX215" fmla="*/ 1447622 w 3692679"/>
                  <a:gd name="connsiteY215" fmla="*/ 1282889 h 4046561"/>
                  <a:gd name="connsiteX216" fmla="*/ 1420327 w 3692679"/>
                  <a:gd name="connsiteY216" fmla="*/ 1248770 h 4046561"/>
                  <a:gd name="connsiteX217" fmla="*/ 1393031 w 3692679"/>
                  <a:gd name="connsiteY217" fmla="*/ 1214651 h 4046561"/>
                  <a:gd name="connsiteX218" fmla="*/ 1379383 w 3692679"/>
                  <a:gd name="connsiteY218" fmla="*/ 1194179 h 4046561"/>
                  <a:gd name="connsiteX219" fmla="*/ 1338440 w 3692679"/>
                  <a:gd name="connsiteY219" fmla="*/ 1153236 h 4046561"/>
                  <a:gd name="connsiteX220" fmla="*/ 1304321 w 3692679"/>
                  <a:gd name="connsiteY220" fmla="*/ 1125940 h 4046561"/>
                  <a:gd name="connsiteX221" fmla="*/ 1290673 w 3692679"/>
                  <a:gd name="connsiteY221" fmla="*/ 1098645 h 4046561"/>
                  <a:gd name="connsiteX222" fmla="*/ 1270201 w 3692679"/>
                  <a:gd name="connsiteY222" fmla="*/ 1084997 h 4046561"/>
                  <a:gd name="connsiteX223" fmla="*/ 1242906 w 3692679"/>
                  <a:gd name="connsiteY223" fmla="*/ 1064525 h 4046561"/>
                  <a:gd name="connsiteX224" fmla="*/ 1297551 w 3692679"/>
                  <a:gd name="connsiteY224" fmla="*/ 873530 h 4046561"/>
                  <a:gd name="connsiteX225" fmla="*/ 1345320 w 3692679"/>
                  <a:gd name="connsiteY225" fmla="*/ 743866 h 4046561"/>
                  <a:gd name="connsiteX226" fmla="*/ 1331672 w 3692679"/>
                  <a:gd name="connsiteY226" fmla="*/ 696095 h 4046561"/>
                  <a:gd name="connsiteX227" fmla="*/ 1249782 w 3692679"/>
                  <a:gd name="connsiteY227" fmla="*/ 696095 h 4046561"/>
                  <a:gd name="connsiteX228" fmla="*/ 1113344 w 3692679"/>
                  <a:gd name="connsiteY228" fmla="*/ 621082 h 4046561"/>
                  <a:gd name="connsiteX229" fmla="*/ 949519 w 3692679"/>
                  <a:gd name="connsiteY229" fmla="*/ 545956 h 4046561"/>
                  <a:gd name="connsiteX230" fmla="*/ 846197 w 3692679"/>
                  <a:gd name="connsiteY230" fmla="*/ 484536 h 4046561"/>
                  <a:gd name="connsiteX231" fmla="*/ 772090 w 3692679"/>
                  <a:gd name="connsiteY231" fmla="*/ 450415 h 4046561"/>
                  <a:gd name="connsiteX232" fmla="*/ 717496 w 3692679"/>
                  <a:gd name="connsiteY232" fmla="*/ 429940 h 4046561"/>
                  <a:gd name="connsiteX233" fmla="*/ 662904 w 3692679"/>
                  <a:gd name="connsiteY233" fmla="*/ 388994 h 4046561"/>
                  <a:gd name="connsiteX234" fmla="*/ 642430 w 3692679"/>
                  <a:gd name="connsiteY234" fmla="*/ 375345 h 4046561"/>
                  <a:gd name="connsiteX235" fmla="*/ 574189 w 3692679"/>
                  <a:gd name="connsiteY235" fmla="*/ 368521 h 4046561"/>
                  <a:gd name="connsiteX236" fmla="*/ 560564 w 3692679"/>
                  <a:gd name="connsiteY236" fmla="*/ 354900 h 4046561"/>
                  <a:gd name="connsiteX237" fmla="*/ 669728 w 3692679"/>
                  <a:gd name="connsiteY237" fmla="*/ 163787 h 4046561"/>
                  <a:gd name="connsiteX238" fmla="*/ 642457 w 3692679"/>
                  <a:gd name="connsiteY238" fmla="*/ 109204 h 4046561"/>
                  <a:gd name="connsiteX239" fmla="*/ 581060 w 3692679"/>
                  <a:gd name="connsiteY239" fmla="*/ 68261 h 4046561"/>
                  <a:gd name="connsiteX240" fmla="*/ 512772 w 3692679"/>
                  <a:gd name="connsiteY240" fmla="*/ 34122 h 4046561"/>
                  <a:gd name="connsiteX241" fmla="*/ 451335 w 3692679"/>
                  <a:gd name="connsiteY241" fmla="*/ 27295 h 4046561"/>
                  <a:gd name="connsiteX242" fmla="*/ 444512 w 3692679"/>
                  <a:gd name="connsiteY242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23640 w 3692679"/>
                  <a:gd name="connsiteY91" fmla="*/ 2839210 h 4046561"/>
                  <a:gd name="connsiteX92" fmla="*/ 2546479 w 3692679"/>
                  <a:gd name="connsiteY92" fmla="*/ 2900635 h 4046561"/>
                  <a:gd name="connsiteX93" fmla="*/ 2628263 w 3692679"/>
                  <a:gd name="connsiteY93" fmla="*/ 2941341 h 4046561"/>
                  <a:gd name="connsiteX94" fmla="*/ 2689680 w 3692679"/>
                  <a:gd name="connsiteY94" fmla="*/ 2982287 h 4046561"/>
                  <a:gd name="connsiteX95" fmla="*/ 2696392 w 3692679"/>
                  <a:gd name="connsiteY95" fmla="*/ 2995683 h 4046561"/>
                  <a:gd name="connsiteX96" fmla="*/ 2703216 w 3692679"/>
                  <a:gd name="connsiteY96" fmla="*/ 3016155 h 4046561"/>
                  <a:gd name="connsiteX97" fmla="*/ 2723688 w 3692679"/>
                  <a:gd name="connsiteY97" fmla="*/ 3057098 h 4046561"/>
                  <a:gd name="connsiteX98" fmla="*/ 2716864 w 3692679"/>
                  <a:gd name="connsiteY98" fmla="*/ 3118513 h 4046561"/>
                  <a:gd name="connsiteX99" fmla="*/ 2655560 w 3692679"/>
                  <a:gd name="connsiteY99" fmla="*/ 3193845 h 4046561"/>
                  <a:gd name="connsiteX100" fmla="*/ 2621439 w 3692679"/>
                  <a:gd name="connsiteY100" fmla="*/ 3248441 h 4046561"/>
                  <a:gd name="connsiteX101" fmla="*/ 2594034 w 3692679"/>
                  <a:gd name="connsiteY101" fmla="*/ 3323230 h 4046561"/>
                  <a:gd name="connsiteX102" fmla="*/ 2634977 w 3692679"/>
                  <a:gd name="connsiteY102" fmla="*/ 3357349 h 4046561"/>
                  <a:gd name="connsiteX103" fmla="*/ 2655449 w 3692679"/>
                  <a:gd name="connsiteY103" fmla="*/ 3364173 h 4046561"/>
                  <a:gd name="connsiteX104" fmla="*/ 2675921 w 3692679"/>
                  <a:gd name="connsiteY104" fmla="*/ 3377821 h 4046561"/>
                  <a:gd name="connsiteX105" fmla="*/ 2696392 w 3692679"/>
                  <a:gd name="connsiteY105" fmla="*/ 3384645 h 4046561"/>
                  <a:gd name="connsiteX106" fmla="*/ 2757807 w 3692679"/>
                  <a:gd name="connsiteY106" fmla="*/ 3418764 h 4046561"/>
                  <a:gd name="connsiteX107" fmla="*/ 2778279 w 3692679"/>
                  <a:gd name="connsiteY107" fmla="*/ 3432412 h 4046561"/>
                  <a:gd name="connsiteX108" fmla="*/ 2826164 w 3692679"/>
                  <a:gd name="connsiteY108" fmla="*/ 3473648 h 4046561"/>
                  <a:gd name="connsiteX109" fmla="*/ 2880757 w 3692679"/>
                  <a:gd name="connsiteY109" fmla="*/ 3507771 h 4046561"/>
                  <a:gd name="connsiteX110" fmla="*/ 2921580 w 3692679"/>
                  <a:gd name="connsiteY110" fmla="*/ 3500651 h 4046561"/>
                  <a:gd name="connsiteX111" fmla="*/ 2989944 w 3692679"/>
                  <a:gd name="connsiteY111" fmla="*/ 3439525 h 4046561"/>
                  <a:gd name="connsiteX112" fmla="*/ 3092177 w 3692679"/>
                  <a:gd name="connsiteY112" fmla="*/ 3370997 h 4046561"/>
                  <a:gd name="connsiteX113" fmla="*/ 3105825 w 3692679"/>
                  <a:gd name="connsiteY113" fmla="*/ 3350525 h 4046561"/>
                  <a:gd name="connsiteX114" fmla="*/ 3119473 w 3692679"/>
                  <a:gd name="connsiteY114" fmla="*/ 3370997 h 4046561"/>
                  <a:gd name="connsiteX115" fmla="*/ 3126297 w 3692679"/>
                  <a:gd name="connsiteY115" fmla="*/ 3391468 h 4046561"/>
                  <a:gd name="connsiteX116" fmla="*/ 3167240 w 3692679"/>
                  <a:gd name="connsiteY116" fmla="*/ 3418764 h 4046561"/>
                  <a:gd name="connsiteX117" fmla="*/ 3187712 w 3692679"/>
                  <a:gd name="connsiteY117" fmla="*/ 3432412 h 4046561"/>
                  <a:gd name="connsiteX118" fmla="*/ 3228655 w 3692679"/>
                  <a:gd name="connsiteY118" fmla="*/ 3405116 h 4046561"/>
                  <a:gd name="connsiteX119" fmla="*/ 3242303 w 3692679"/>
                  <a:gd name="connsiteY119" fmla="*/ 3425588 h 4046561"/>
                  <a:gd name="connsiteX120" fmla="*/ 3283246 w 3692679"/>
                  <a:gd name="connsiteY120" fmla="*/ 3459707 h 4046561"/>
                  <a:gd name="connsiteX121" fmla="*/ 3310541 w 3692679"/>
                  <a:gd name="connsiteY121" fmla="*/ 3500651 h 4046561"/>
                  <a:gd name="connsiteX122" fmla="*/ 3296894 w 3692679"/>
                  <a:gd name="connsiteY122" fmla="*/ 3521122 h 4046561"/>
                  <a:gd name="connsiteX123" fmla="*/ 3283246 w 3692679"/>
                  <a:gd name="connsiteY123" fmla="*/ 3562066 h 4046561"/>
                  <a:gd name="connsiteX124" fmla="*/ 3269598 w 3692679"/>
                  <a:gd name="connsiteY124" fmla="*/ 3582537 h 4046561"/>
                  <a:gd name="connsiteX125" fmla="*/ 3262774 w 3692679"/>
                  <a:gd name="connsiteY125" fmla="*/ 3603009 h 4046561"/>
                  <a:gd name="connsiteX126" fmla="*/ 3290070 w 3692679"/>
                  <a:gd name="connsiteY126" fmla="*/ 3650776 h 4046561"/>
                  <a:gd name="connsiteX127" fmla="*/ 3310541 w 3692679"/>
                  <a:gd name="connsiteY127" fmla="*/ 3664424 h 4046561"/>
                  <a:gd name="connsiteX128" fmla="*/ 3351485 w 3692679"/>
                  <a:gd name="connsiteY128" fmla="*/ 3691719 h 4046561"/>
                  <a:gd name="connsiteX129" fmla="*/ 3371956 w 3692679"/>
                  <a:gd name="connsiteY129" fmla="*/ 3705367 h 4046561"/>
                  <a:gd name="connsiteX130" fmla="*/ 3378780 w 3692679"/>
                  <a:gd name="connsiteY130" fmla="*/ 3725839 h 4046561"/>
                  <a:gd name="connsiteX131" fmla="*/ 3392428 w 3692679"/>
                  <a:gd name="connsiteY131" fmla="*/ 3746310 h 4046561"/>
                  <a:gd name="connsiteX132" fmla="*/ 3412900 w 3692679"/>
                  <a:gd name="connsiteY132" fmla="*/ 3814549 h 4046561"/>
                  <a:gd name="connsiteX133" fmla="*/ 3426547 w 3692679"/>
                  <a:gd name="connsiteY133" fmla="*/ 3903260 h 4046561"/>
                  <a:gd name="connsiteX134" fmla="*/ 3460667 w 3692679"/>
                  <a:gd name="connsiteY134" fmla="*/ 3937379 h 4046561"/>
                  <a:gd name="connsiteX135" fmla="*/ 3501610 w 3692679"/>
                  <a:gd name="connsiteY135" fmla="*/ 3978322 h 4046561"/>
                  <a:gd name="connsiteX136" fmla="*/ 3542553 w 3692679"/>
                  <a:gd name="connsiteY136" fmla="*/ 4012442 h 4046561"/>
                  <a:gd name="connsiteX137" fmla="*/ 3583497 w 3692679"/>
                  <a:gd name="connsiteY137" fmla="*/ 4046561 h 4046561"/>
                  <a:gd name="connsiteX138" fmla="*/ 3603968 w 3692679"/>
                  <a:gd name="connsiteY138" fmla="*/ 4005618 h 4046561"/>
                  <a:gd name="connsiteX139" fmla="*/ 3590321 w 3692679"/>
                  <a:gd name="connsiteY139" fmla="*/ 3957851 h 4046561"/>
                  <a:gd name="connsiteX140" fmla="*/ 3576673 w 3692679"/>
                  <a:gd name="connsiteY140" fmla="*/ 3910083 h 4046561"/>
                  <a:gd name="connsiteX141" fmla="*/ 3563025 w 3692679"/>
                  <a:gd name="connsiteY141" fmla="*/ 3889612 h 4046561"/>
                  <a:gd name="connsiteX142" fmla="*/ 3535730 w 3692679"/>
                  <a:gd name="connsiteY142" fmla="*/ 3828197 h 4046561"/>
                  <a:gd name="connsiteX143" fmla="*/ 3515258 w 3692679"/>
                  <a:gd name="connsiteY143" fmla="*/ 3780430 h 4046561"/>
                  <a:gd name="connsiteX144" fmla="*/ 3501610 w 3692679"/>
                  <a:gd name="connsiteY144" fmla="*/ 3759958 h 4046561"/>
                  <a:gd name="connsiteX145" fmla="*/ 3487962 w 3692679"/>
                  <a:gd name="connsiteY145" fmla="*/ 3719015 h 4046561"/>
                  <a:gd name="connsiteX146" fmla="*/ 3474315 w 3692679"/>
                  <a:gd name="connsiteY146" fmla="*/ 3678071 h 4046561"/>
                  <a:gd name="connsiteX147" fmla="*/ 3467491 w 3692679"/>
                  <a:gd name="connsiteY147" fmla="*/ 3650776 h 4046561"/>
                  <a:gd name="connsiteX148" fmla="*/ 3474459 w 3692679"/>
                  <a:gd name="connsiteY148" fmla="*/ 3569191 h 4046561"/>
                  <a:gd name="connsiteX149" fmla="*/ 3460811 w 3692679"/>
                  <a:gd name="connsiteY149" fmla="*/ 3514594 h 4046561"/>
                  <a:gd name="connsiteX150" fmla="*/ 3460812 w 3692679"/>
                  <a:gd name="connsiteY150" fmla="*/ 3384930 h 4046561"/>
                  <a:gd name="connsiteX151" fmla="*/ 3459852 w 3692679"/>
                  <a:gd name="connsiteY151" fmla="*/ 3330335 h 4046561"/>
                  <a:gd name="connsiteX152" fmla="*/ 3501755 w 3692679"/>
                  <a:gd name="connsiteY152" fmla="*/ 3282563 h 4046561"/>
                  <a:gd name="connsiteX153" fmla="*/ 3529053 w 3692679"/>
                  <a:gd name="connsiteY153" fmla="*/ 3241616 h 4046561"/>
                  <a:gd name="connsiteX154" fmla="*/ 3536023 w 3692679"/>
                  <a:gd name="connsiteY154" fmla="*/ 3153169 h 4046561"/>
                  <a:gd name="connsiteX155" fmla="*/ 3522082 w 3692679"/>
                  <a:gd name="connsiteY155" fmla="*/ 3057098 h 4046561"/>
                  <a:gd name="connsiteX156" fmla="*/ 3556350 w 3692679"/>
                  <a:gd name="connsiteY156" fmla="*/ 3043707 h 4046561"/>
                  <a:gd name="connsiteX157" fmla="*/ 3583646 w 3692679"/>
                  <a:gd name="connsiteY157" fmla="*/ 3009585 h 4046561"/>
                  <a:gd name="connsiteX158" fmla="*/ 3549377 w 3692679"/>
                  <a:gd name="connsiteY158" fmla="*/ 2968388 h 4046561"/>
                  <a:gd name="connsiteX159" fmla="*/ 3576673 w 3692679"/>
                  <a:gd name="connsiteY159" fmla="*/ 2886501 h 4046561"/>
                  <a:gd name="connsiteX160" fmla="*/ 3590321 w 3692679"/>
                  <a:gd name="connsiteY160" fmla="*/ 2838734 h 4046561"/>
                  <a:gd name="connsiteX161" fmla="*/ 3603968 w 3692679"/>
                  <a:gd name="connsiteY161" fmla="*/ 2797791 h 4046561"/>
                  <a:gd name="connsiteX162" fmla="*/ 3610792 w 3692679"/>
                  <a:gd name="connsiteY162" fmla="*/ 2770495 h 4046561"/>
                  <a:gd name="connsiteX163" fmla="*/ 3624440 w 3692679"/>
                  <a:gd name="connsiteY163" fmla="*/ 2729552 h 4046561"/>
                  <a:gd name="connsiteX164" fmla="*/ 3631264 w 3692679"/>
                  <a:gd name="connsiteY164" fmla="*/ 2681785 h 4046561"/>
                  <a:gd name="connsiteX165" fmla="*/ 3638088 w 3692679"/>
                  <a:gd name="connsiteY165" fmla="*/ 2654489 h 4046561"/>
                  <a:gd name="connsiteX166" fmla="*/ 3644912 w 3692679"/>
                  <a:gd name="connsiteY166" fmla="*/ 2593074 h 4046561"/>
                  <a:gd name="connsiteX167" fmla="*/ 3658559 w 3692679"/>
                  <a:gd name="connsiteY167" fmla="*/ 2483892 h 4046561"/>
                  <a:gd name="connsiteX168" fmla="*/ 3665383 w 3692679"/>
                  <a:gd name="connsiteY168" fmla="*/ 2333767 h 4046561"/>
                  <a:gd name="connsiteX169" fmla="*/ 3672207 w 3692679"/>
                  <a:gd name="connsiteY169" fmla="*/ 2272352 h 4046561"/>
                  <a:gd name="connsiteX170" fmla="*/ 3692679 w 3692679"/>
                  <a:gd name="connsiteY170" fmla="*/ 1924334 h 4046561"/>
                  <a:gd name="connsiteX171" fmla="*/ 3685855 w 3692679"/>
                  <a:gd name="connsiteY171" fmla="*/ 1828800 h 4046561"/>
                  <a:gd name="connsiteX172" fmla="*/ 3665383 w 3692679"/>
                  <a:gd name="connsiteY172" fmla="*/ 1760561 h 4046561"/>
                  <a:gd name="connsiteX173" fmla="*/ 3658559 w 3692679"/>
                  <a:gd name="connsiteY173" fmla="*/ 1726442 h 4046561"/>
                  <a:gd name="connsiteX174" fmla="*/ 3651735 w 3692679"/>
                  <a:gd name="connsiteY174" fmla="*/ 1705970 h 4046561"/>
                  <a:gd name="connsiteX175" fmla="*/ 3644912 w 3692679"/>
                  <a:gd name="connsiteY175" fmla="*/ 1726442 h 4046561"/>
                  <a:gd name="connsiteX176" fmla="*/ 3631264 w 3692679"/>
                  <a:gd name="connsiteY176" fmla="*/ 1746913 h 4046561"/>
                  <a:gd name="connsiteX177" fmla="*/ 3597144 w 3692679"/>
                  <a:gd name="connsiteY177" fmla="*/ 1801504 h 4046561"/>
                  <a:gd name="connsiteX178" fmla="*/ 3590321 w 3692679"/>
                  <a:gd name="connsiteY178" fmla="*/ 1821976 h 4046561"/>
                  <a:gd name="connsiteX179" fmla="*/ 3549377 w 3692679"/>
                  <a:gd name="connsiteY179" fmla="*/ 1842448 h 4046561"/>
                  <a:gd name="connsiteX180" fmla="*/ 3501610 w 3692679"/>
                  <a:gd name="connsiteY180" fmla="*/ 1862919 h 4046561"/>
                  <a:gd name="connsiteX181" fmla="*/ 3378780 w 3692679"/>
                  <a:gd name="connsiteY181" fmla="*/ 1835624 h 4046561"/>
                  <a:gd name="connsiteX182" fmla="*/ 3303856 w 3692679"/>
                  <a:gd name="connsiteY182" fmla="*/ 1822129 h 4046561"/>
                  <a:gd name="connsiteX183" fmla="*/ 3310679 w 3692679"/>
                  <a:gd name="connsiteY183" fmla="*/ 1603747 h 4046561"/>
                  <a:gd name="connsiteX184" fmla="*/ 3297030 w 3692679"/>
                  <a:gd name="connsiteY184" fmla="*/ 1487731 h 4046561"/>
                  <a:gd name="connsiteX185" fmla="*/ 3303718 w 3692679"/>
                  <a:gd name="connsiteY185" fmla="*/ 1398895 h 4046561"/>
                  <a:gd name="connsiteX186" fmla="*/ 3296894 w 3692679"/>
                  <a:gd name="connsiteY186" fmla="*/ 1378424 h 4046561"/>
                  <a:gd name="connsiteX187" fmla="*/ 3290070 w 3692679"/>
                  <a:gd name="connsiteY187" fmla="*/ 1357952 h 4046561"/>
                  <a:gd name="connsiteX188" fmla="*/ 3071706 w 3692679"/>
                  <a:gd name="connsiteY188" fmla="*/ 1330657 h 4046561"/>
                  <a:gd name="connsiteX189" fmla="*/ 2846518 w 3692679"/>
                  <a:gd name="connsiteY189" fmla="*/ 1337480 h 4046561"/>
                  <a:gd name="connsiteX190" fmla="*/ 2805691 w 3692679"/>
                  <a:gd name="connsiteY190" fmla="*/ 1351242 h 4046561"/>
                  <a:gd name="connsiteX191" fmla="*/ 2792043 w 3692679"/>
                  <a:gd name="connsiteY191" fmla="*/ 1385364 h 4046561"/>
                  <a:gd name="connsiteX192" fmla="*/ 2791927 w 3692679"/>
                  <a:gd name="connsiteY192" fmla="*/ 1473958 h 4046561"/>
                  <a:gd name="connsiteX193" fmla="*/ 2785103 w 3692679"/>
                  <a:gd name="connsiteY193" fmla="*/ 1521725 h 4046561"/>
                  <a:gd name="connsiteX194" fmla="*/ 2791927 w 3692679"/>
                  <a:gd name="connsiteY194" fmla="*/ 1705970 h 4046561"/>
                  <a:gd name="connsiteX195" fmla="*/ 2805574 w 3692679"/>
                  <a:gd name="connsiteY195" fmla="*/ 1808328 h 4046561"/>
                  <a:gd name="connsiteX196" fmla="*/ 2798750 w 3692679"/>
                  <a:gd name="connsiteY196" fmla="*/ 1835624 h 4046561"/>
                  <a:gd name="connsiteX197" fmla="*/ 2737335 w 3692679"/>
                  <a:gd name="connsiteY197" fmla="*/ 1828800 h 4046561"/>
                  <a:gd name="connsiteX198" fmla="*/ 2614506 w 3692679"/>
                  <a:gd name="connsiteY198" fmla="*/ 1821976 h 4046561"/>
                  <a:gd name="connsiteX199" fmla="*/ 2348374 w 3692679"/>
                  <a:gd name="connsiteY199" fmla="*/ 1808328 h 4046561"/>
                  <a:gd name="connsiteX200" fmla="*/ 2225638 w 3692679"/>
                  <a:gd name="connsiteY200" fmla="*/ 1815305 h 4046561"/>
                  <a:gd name="connsiteX201" fmla="*/ 2150573 w 3692679"/>
                  <a:gd name="connsiteY201" fmla="*/ 1815305 h 4046561"/>
                  <a:gd name="connsiteX202" fmla="*/ 1979968 w 3692679"/>
                  <a:gd name="connsiteY202" fmla="*/ 1808480 h 4046561"/>
                  <a:gd name="connsiteX203" fmla="*/ 1918470 w 3692679"/>
                  <a:gd name="connsiteY203" fmla="*/ 1753737 h 4046561"/>
                  <a:gd name="connsiteX204" fmla="*/ 1877527 w 3692679"/>
                  <a:gd name="connsiteY204" fmla="*/ 1692322 h 4046561"/>
                  <a:gd name="connsiteX205" fmla="*/ 1863879 w 3692679"/>
                  <a:gd name="connsiteY205" fmla="*/ 1671851 h 4046561"/>
                  <a:gd name="connsiteX206" fmla="*/ 1822935 w 3692679"/>
                  <a:gd name="connsiteY206" fmla="*/ 1630907 h 4046561"/>
                  <a:gd name="connsiteX207" fmla="*/ 1775168 w 3692679"/>
                  <a:gd name="connsiteY207" fmla="*/ 1576316 h 4046561"/>
                  <a:gd name="connsiteX208" fmla="*/ 1720577 w 3692679"/>
                  <a:gd name="connsiteY208" fmla="*/ 1514901 h 4046561"/>
                  <a:gd name="connsiteX209" fmla="*/ 1679634 w 3692679"/>
                  <a:gd name="connsiteY209" fmla="*/ 1487606 h 4046561"/>
                  <a:gd name="connsiteX210" fmla="*/ 1618219 w 3692679"/>
                  <a:gd name="connsiteY210" fmla="*/ 1439839 h 4046561"/>
                  <a:gd name="connsiteX211" fmla="*/ 1577276 w 3692679"/>
                  <a:gd name="connsiteY211" fmla="*/ 1398895 h 4046561"/>
                  <a:gd name="connsiteX212" fmla="*/ 1536333 w 3692679"/>
                  <a:gd name="connsiteY212" fmla="*/ 1371600 h 4046561"/>
                  <a:gd name="connsiteX213" fmla="*/ 1488565 w 3692679"/>
                  <a:gd name="connsiteY213" fmla="*/ 1310185 h 4046561"/>
                  <a:gd name="connsiteX214" fmla="*/ 1468094 w 3692679"/>
                  <a:gd name="connsiteY214" fmla="*/ 1289713 h 4046561"/>
                  <a:gd name="connsiteX215" fmla="*/ 1447622 w 3692679"/>
                  <a:gd name="connsiteY215" fmla="*/ 1282889 h 4046561"/>
                  <a:gd name="connsiteX216" fmla="*/ 1420327 w 3692679"/>
                  <a:gd name="connsiteY216" fmla="*/ 1248770 h 4046561"/>
                  <a:gd name="connsiteX217" fmla="*/ 1393031 w 3692679"/>
                  <a:gd name="connsiteY217" fmla="*/ 1214651 h 4046561"/>
                  <a:gd name="connsiteX218" fmla="*/ 1379383 w 3692679"/>
                  <a:gd name="connsiteY218" fmla="*/ 1194179 h 4046561"/>
                  <a:gd name="connsiteX219" fmla="*/ 1338440 w 3692679"/>
                  <a:gd name="connsiteY219" fmla="*/ 1153236 h 4046561"/>
                  <a:gd name="connsiteX220" fmla="*/ 1304321 w 3692679"/>
                  <a:gd name="connsiteY220" fmla="*/ 1125940 h 4046561"/>
                  <a:gd name="connsiteX221" fmla="*/ 1290673 w 3692679"/>
                  <a:gd name="connsiteY221" fmla="*/ 1098645 h 4046561"/>
                  <a:gd name="connsiteX222" fmla="*/ 1270201 w 3692679"/>
                  <a:gd name="connsiteY222" fmla="*/ 1084997 h 4046561"/>
                  <a:gd name="connsiteX223" fmla="*/ 1242906 w 3692679"/>
                  <a:gd name="connsiteY223" fmla="*/ 1064525 h 4046561"/>
                  <a:gd name="connsiteX224" fmla="*/ 1297551 w 3692679"/>
                  <a:gd name="connsiteY224" fmla="*/ 873530 h 4046561"/>
                  <a:gd name="connsiteX225" fmla="*/ 1345320 w 3692679"/>
                  <a:gd name="connsiteY225" fmla="*/ 743866 h 4046561"/>
                  <a:gd name="connsiteX226" fmla="*/ 1331672 w 3692679"/>
                  <a:gd name="connsiteY226" fmla="*/ 696095 h 4046561"/>
                  <a:gd name="connsiteX227" fmla="*/ 1249782 w 3692679"/>
                  <a:gd name="connsiteY227" fmla="*/ 696095 h 4046561"/>
                  <a:gd name="connsiteX228" fmla="*/ 1113344 w 3692679"/>
                  <a:gd name="connsiteY228" fmla="*/ 621082 h 4046561"/>
                  <a:gd name="connsiteX229" fmla="*/ 949519 w 3692679"/>
                  <a:gd name="connsiteY229" fmla="*/ 545956 h 4046561"/>
                  <a:gd name="connsiteX230" fmla="*/ 846197 w 3692679"/>
                  <a:gd name="connsiteY230" fmla="*/ 484536 h 4046561"/>
                  <a:gd name="connsiteX231" fmla="*/ 772090 w 3692679"/>
                  <a:gd name="connsiteY231" fmla="*/ 450415 h 4046561"/>
                  <a:gd name="connsiteX232" fmla="*/ 717496 w 3692679"/>
                  <a:gd name="connsiteY232" fmla="*/ 429940 h 4046561"/>
                  <a:gd name="connsiteX233" fmla="*/ 662904 w 3692679"/>
                  <a:gd name="connsiteY233" fmla="*/ 388994 h 4046561"/>
                  <a:gd name="connsiteX234" fmla="*/ 642430 w 3692679"/>
                  <a:gd name="connsiteY234" fmla="*/ 375345 h 4046561"/>
                  <a:gd name="connsiteX235" fmla="*/ 574189 w 3692679"/>
                  <a:gd name="connsiteY235" fmla="*/ 368521 h 4046561"/>
                  <a:gd name="connsiteX236" fmla="*/ 560564 w 3692679"/>
                  <a:gd name="connsiteY236" fmla="*/ 354900 h 4046561"/>
                  <a:gd name="connsiteX237" fmla="*/ 669728 w 3692679"/>
                  <a:gd name="connsiteY237" fmla="*/ 163787 h 4046561"/>
                  <a:gd name="connsiteX238" fmla="*/ 642457 w 3692679"/>
                  <a:gd name="connsiteY238" fmla="*/ 109204 h 4046561"/>
                  <a:gd name="connsiteX239" fmla="*/ 581060 w 3692679"/>
                  <a:gd name="connsiteY239" fmla="*/ 68261 h 4046561"/>
                  <a:gd name="connsiteX240" fmla="*/ 512772 w 3692679"/>
                  <a:gd name="connsiteY240" fmla="*/ 34122 h 4046561"/>
                  <a:gd name="connsiteX241" fmla="*/ 451335 w 3692679"/>
                  <a:gd name="connsiteY241" fmla="*/ 27295 h 4046561"/>
                  <a:gd name="connsiteX242" fmla="*/ 444512 w 3692679"/>
                  <a:gd name="connsiteY242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23640 w 3692679"/>
                  <a:gd name="connsiteY91" fmla="*/ 2839210 h 4046561"/>
                  <a:gd name="connsiteX92" fmla="*/ 2546479 w 3692679"/>
                  <a:gd name="connsiteY92" fmla="*/ 2900635 h 4046561"/>
                  <a:gd name="connsiteX93" fmla="*/ 2628263 w 3692679"/>
                  <a:gd name="connsiteY93" fmla="*/ 2941341 h 4046561"/>
                  <a:gd name="connsiteX94" fmla="*/ 2689680 w 3692679"/>
                  <a:gd name="connsiteY94" fmla="*/ 2982287 h 4046561"/>
                  <a:gd name="connsiteX95" fmla="*/ 2696392 w 3692679"/>
                  <a:gd name="connsiteY95" fmla="*/ 2995683 h 4046561"/>
                  <a:gd name="connsiteX96" fmla="*/ 2703216 w 3692679"/>
                  <a:gd name="connsiteY96" fmla="*/ 3016155 h 4046561"/>
                  <a:gd name="connsiteX97" fmla="*/ 2723688 w 3692679"/>
                  <a:gd name="connsiteY97" fmla="*/ 3057098 h 4046561"/>
                  <a:gd name="connsiteX98" fmla="*/ 2716864 w 3692679"/>
                  <a:gd name="connsiteY98" fmla="*/ 3118513 h 4046561"/>
                  <a:gd name="connsiteX99" fmla="*/ 2655560 w 3692679"/>
                  <a:gd name="connsiteY99" fmla="*/ 3193845 h 4046561"/>
                  <a:gd name="connsiteX100" fmla="*/ 2621439 w 3692679"/>
                  <a:gd name="connsiteY100" fmla="*/ 3248441 h 4046561"/>
                  <a:gd name="connsiteX101" fmla="*/ 2594034 w 3692679"/>
                  <a:gd name="connsiteY101" fmla="*/ 3323230 h 4046561"/>
                  <a:gd name="connsiteX102" fmla="*/ 2634977 w 3692679"/>
                  <a:gd name="connsiteY102" fmla="*/ 3357349 h 4046561"/>
                  <a:gd name="connsiteX103" fmla="*/ 2655449 w 3692679"/>
                  <a:gd name="connsiteY103" fmla="*/ 3364173 h 4046561"/>
                  <a:gd name="connsiteX104" fmla="*/ 2675921 w 3692679"/>
                  <a:gd name="connsiteY104" fmla="*/ 3377821 h 4046561"/>
                  <a:gd name="connsiteX105" fmla="*/ 2696392 w 3692679"/>
                  <a:gd name="connsiteY105" fmla="*/ 3384645 h 4046561"/>
                  <a:gd name="connsiteX106" fmla="*/ 2757807 w 3692679"/>
                  <a:gd name="connsiteY106" fmla="*/ 3418764 h 4046561"/>
                  <a:gd name="connsiteX107" fmla="*/ 2778279 w 3692679"/>
                  <a:gd name="connsiteY107" fmla="*/ 3432412 h 4046561"/>
                  <a:gd name="connsiteX108" fmla="*/ 2826164 w 3692679"/>
                  <a:gd name="connsiteY108" fmla="*/ 3473648 h 4046561"/>
                  <a:gd name="connsiteX109" fmla="*/ 2880757 w 3692679"/>
                  <a:gd name="connsiteY109" fmla="*/ 3507771 h 4046561"/>
                  <a:gd name="connsiteX110" fmla="*/ 2921580 w 3692679"/>
                  <a:gd name="connsiteY110" fmla="*/ 3500651 h 4046561"/>
                  <a:gd name="connsiteX111" fmla="*/ 2989944 w 3692679"/>
                  <a:gd name="connsiteY111" fmla="*/ 3439525 h 4046561"/>
                  <a:gd name="connsiteX112" fmla="*/ 3092177 w 3692679"/>
                  <a:gd name="connsiteY112" fmla="*/ 3370997 h 4046561"/>
                  <a:gd name="connsiteX113" fmla="*/ 3105825 w 3692679"/>
                  <a:gd name="connsiteY113" fmla="*/ 3350525 h 4046561"/>
                  <a:gd name="connsiteX114" fmla="*/ 3119473 w 3692679"/>
                  <a:gd name="connsiteY114" fmla="*/ 3370997 h 4046561"/>
                  <a:gd name="connsiteX115" fmla="*/ 3126297 w 3692679"/>
                  <a:gd name="connsiteY115" fmla="*/ 3391468 h 4046561"/>
                  <a:gd name="connsiteX116" fmla="*/ 3167240 w 3692679"/>
                  <a:gd name="connsiteY116" fmla="*/ 3418764 h 4046561"/>
                  <a:gd name="connsiteX117" fmla="*/ 3187712 w 3692679"/>
                  <a:gd name="connsiteY117" fmla="*/ 3432412 h 4046561"/>
                  <a:gd name="connsiteX118" fmla="*/ 3228655 w 3692679"/>
                  <a:gd name="connsiteY118" fmla="*/ 3405116 h 4046561"/>
                  <a:gd name="connsiteX119" fmla="*/ 3242303 w 3692679"/>
                  <a:gd name="connsiteY119" fmla="*/ 3425588 h 4046561"/>
                  <a:gd name="connsiteX120" fmla="*/ 3283246 w 3692679"/>
                  <a:gd name="connsiteY120" fmla="*/ 3459707 h 4046561"/>
                  <a:gd name="connsiteX121" fmla="*/ 3310541 w 3692679"/>
                  <a:gd name="connsiteY121" fmla="*/ 3500651 h 4046561"/>
                  <a:gd name="connsiteX122" fmla="*/ 3296894 w 3692679"/>
                  <a:gd name="connsiteY122" fmla="*/ 3521122 h 4046561"/>
                  <a:gd name="connsiteX123" fmla="*/ 3283246 w 3692679"/>
                  <a:gd name="connsiteY123" fmla="*/ 3562066 h 4046561"/>
                  <a:gd name="connsiteX124" fmla="*/ 3269598 w 3692679"/>
                  <a:gd name="connsiteY124" fmla="*/ 3582537 h 4046561"/>
                  <a:gd name="connsiteX125" fmla="*/ 3262774 w 3692679"/>
                  <a:gd name="connsiteY125" fmla="*/ 3603009 h 4046561"/>
                  <a:gd name="connsiteX126" fmla="*/ 3290070 w 3692679"/>
                  <a:gd name="connsiteY126" fmla="*/ 3650776 h 4046561"/>
                  <a:gd name="connsiteX127" fmla="*/ 3310541 w 3692679"/>
                  <a:gd name="connsiteY127" fmla="*/ 3664424 h 4046561"/>
                  <a:gd name="connsiteX128" fmla="*/ 3351485 w 3692679"/>
                  <a:gd name="connsiteY128" fmla="*/ 3691719 h 4046561"/>
                  <a:gd name="connsiteX129" fmla="*/ 3371956 w 3692679"/>
                  <a:gd name="connsiteY129" fmla="*/ 3705367 h 4046561"/>
                  <a:gd name="connsiteX130" fmla="*/ 3378780 w 3692679"/>
                  <a:gd name="connsiteY130" fmla="*/ 3725839 h 4046561"/>
                  <a:gd name="connsiteX131" fmla="*/ 3392428 w 3692679"/>
                  <a:gd name="connsiteY131" fmla="*/ 3746310 h 4046561"/>
                  <a:gd name="connsiteX132" fmla="*/ 3412900 w 3692679"/>
                  <a:gd name="connsiteY132" fmla="*/ 3814549 h 4046561"/>
                  <a:gd name="connsiteX133" fmla="*/ 3426547 w 3692679"/>
                  <a:gd name="connsiteY133" fmla="*/ 3903260 h 4046561"/>
                  <a:gd name="connsiteX134" fmla="*/ 3460667 w 3692679"/>
                  <a:gd name="connsiteY134" fmla="*/ 3937379 h 4046561"/>
                  <a:gd name="connsiteX135" fmla="*/ 3501610 w 3692679"/>
                  <a:gd name="connsiteY135" fmla="*/ 3978322 h 4046561"/>
                  <a:gd name="connsiteX136" fmla="*/ 3542553 w 3692679"/>
                  <a:gd name="connsiteY136" fmla="*/ 4012442 h 4046561"/>
                  <a:gd name="connsiteX137" fmla="*/ 3583497 w 3692679"/>
                  <a:gd name="connsiteY137" fmla="*/ 4046561 h 4046561"/>
                  <a:gd name="connsiteX138" fmla="*/ 3603968 w 3692679"/>
                  <a:gd name="connsiteY138" fmla="*/ 4005618 h 4046561"/>
                  <a:gd name="connsiteX139" fmla="*/ 3590321 w 3692679"/>
                  <a:gd name="connsiteY139" fmla="*/ 3957851 h 4046561"/>
                  <a:gd name="connsiteX140" fmla="*/ 3576673 w 3692679"/>
                  <a:gd name="connsiteY140" fmla="*/ 3910083 h 4046561"/>
                  <a:gd name="connsiteX141" fmla="*/ 3563025 w 3692679"/>
                  <a:gd name="connsiteY141" fmla="*/ 3889612 h 4046561"/>
                  <a:gd name="connsiteX142" fmla="*/ 3535730 w 3692679"/>
                  <a:gd name="connsiteY142" fmla="*/ 3828197 h 4046561"/>
                  <a:gd name="connsiteX143" fmla="*/ 3515258 w 3692679"/>
                  <a:gd name="connsiteY143" fmla="*/ 3780430 h 4046561"/>
                  <a:gd name="connsiteX144" fmla="*/ 3501610 w 3692679"/>
                  <a:gd name="connsiteY144" fmla="*/ 3759958 h 4046561"/>
                  <a:gd name="connsiteX145" fmla="*/ 3487962 w 3692679"/>
                  <a:gd name="connsiteY145" fmla="*/ 3719015 h 4046561"/>
                  <a:gd name="connsiteX146" fmla="*/ 3474315 w 3692679"/>
                  <a:gd name="connsiteY146" fmla="*/ 3678071 h 4046561"/>
                  <a:gd name="connsiteX147" fmla="*/ 3467491 w 3692679"/>
                  <a:gd name="connsiteY147" fmla="*/ 3650776 h 4046561"/>
                  <a:gd name="connsiteX148" fmla="*/ 3474459 w 3692679"/>
                  <a:gd name="connsiteY148" fmla="*/ 3569191 h 4046561"/>
                  <a:gd name="connsiteX149" fmla="*/ 3460811 w 3692679"/>
                  <a:gd name="connsiteY149" fmla="*/ 3514594 h 4046561"/>
                  <a:gd name="connsiteX150" fmla="*/ 3460812 w 3692679"/>
                  <a:gd name="connsiteY150" fmla="*/ 3384930 h 4046561"/>
                  <a:gd name="connsiteX151" fmla="*/ 3459852 w 3692679"/>
                  <a:gd name="connsiteY151" fmla="*/ 3330335 h 4046561"/>
                  <a:gd name="connsiteX152" fmla="*/ 3501755 w 3692679"/>
                  <a:gd name="connsiteY152" fmla="*/ 3282563 h 4046561"/>
                  <a:gd name="connsiteX153" fmla="*/ 3529053 w 3692679"/>
                  <a:gd name="connsiteY153" fmla="*/ 3241616 h 4046561"/>
                  <a:gd name="connsiteX154" fmla="*/ 3536023 w 3692679"/>
                  <a:gd name="connsiteY154" fmla="*/ 3153169 h 4046561"/>
                  <a:gd name="connsiteX155" fmla="*/ 3563174 w 3692679"/>
                  <a:gd name="connsiteY155" fmla="*/ 3057356 h 4046561"/>
                  <a:gd name="connsiteX156" fmla="*/ 3556350 w 3692679"/>
                  <a:gd name="connsiteY156" fmla="*/ 3043707 h 4046561"/>
                  <a:gd name="connsiteX157" fmla="*/ 3583646 w 3692679"/>
                  <a:gd name="connsiteY157" fmla="*/ 3009585 h 4046561"/>
                  <a:gd name="connsiteX158" fmla="*/ 3549377 w 3692679"/>
                  <a:gd name="connsiteY158" fmla="*/ 2968388 h 4046561"/>
                  <a:gd name="connsiteX159" fmla="*/ 3576673 w 3692679"/>
                  <a:gd name="connsiteY159" fmla="*/ 2886501 h 4046561"/>
                  <a:gd name="connsiteX160" fmla="*/ 3590321 w 3692679"/>
                  <a:gd name="connsiteY160" fmla="*/ 2838734 h 4046561"/>
                  <a:gd name="connsiteX161" fmla="*/ 3603968 w 3692679"/>
                  <a:gd name="connsiteY161" fmla="*/ 2797791 h 4046561"/>
                  <a:gd name="connsiteX162" fmla="*/ 3610792 w 3692679"/>
                  <a:gd name="connsiteY162" fmla="*/ 2770495 h 4046561"/>
                  <a:gd name="connsiteX163" fmla="*/ 3624440 w 3692679"/>
                  <a:gd name="connsiteY163" fmla="*/ 2729552 h 4046561"/>
                  <a:gd name="connsiteX164" fmla="*/ 3631264 w 3692679"/>
                  <a:gd name="connsiteY164" fmla="*/ 2681785 h 4046561"/>
                  <a:gd name="connsiteX165" fmla="*/ 3638088 w 3692679"/>
                  <a:gd name="connsiteY165" fmla="*/ 2654489 h 4046561"/>
                  <a:gd name="connsiteX166" fmla="*/ 3644912 w 3692679"/>
                  <a:gd name="connsiteY166" fmla="*/ 2593074 h 4046561"/>
                  <a:gd name="connsiteX167" fmla="*/ 3658559 w 3692679"/>
                  <a:gd name="connsiteY167" fmla="*/ 2483892 h 4046561"/>
                  <a:gd name="connsiteX168" fmla="*/ 3665383 w 3692679"/>
                  <a:gd name="connsiteY168" fmla="*/ 2333767 h 4046561"/>
                  <a:gd name="connsiteX169" fmla="*/ 3672207 w 3692679"/>
                  <a:gd name="connsiteY169" fmla="*/ 2272352 h 4046561"/>
                  <a:gd name="connsiteX170" fmla="*/ 3692679 w 3692679"/>
                  <a:gd name="connsiteY170" fmla="*/ 1924334 h 4046561"/>
                  <a:gd name="connsiteX171" fmla="*/ 3685855 w 3692679"/>
                  <a:gd name="connsiteY171" fmla="*/ 1828800 h 4046561"/>
                  <a:gd name="connsiteX172" fmla="*/ 3665383 w 3692679"/>
                  <a:gd name="connsiteY172" fmla="*/ 1760561 h 4046561"/>
                  <a:gd name="connsiteX173" fmla="*/ 3658559 w 3692679"/>
                  <a:gd name="connsiteY173" fmla="*/ 1726442 h 4046561"/>
                  <a:gd name="connsiteX174" fmla="*/ 3651735 w 3692679"/>
                  <a:gd name="connsiteY174" fmla="*/ 1705970 h 4046561"/>
                  <a:gd name="connsiteX175" fmla="*/ 3644912 w 3692679"/>
                  <a:gd name="connsiteY175" fmla="*/ 1726442 h 4046561"/>
                  <a:gd name="connsiteX176" fmla="*/ 3631264 w 3692679"/>
                  <a:gd name="connsiteY176" fmla="*/ 1746913 h 4046561"/>
                  <a:gd name="connsiteX177" fmla="*/ 3597144 w 3692679"/>
                  <a:gd name="connsiteY177" fmla="*/ 1801504 h 4046561"/>
                  <a:gd name="connsiteX178" fmla="*/ 3590321 w 3692679"/>
                  <a:gd name="connsiteY178" fmla="*/ 1821976 h 4046561"/>
                  <a:gd name="connsiteX179" fmla="*/ 3549377 w 3692679"/>
                  <a:gd name="connsiteY179" fmla="*/ 1842448 h 4046561"/>
                  <a:gd name="connsiteX180" fmla="*/ 3501610 w 3692679"/>
                  <a:gd name="connsiteY180" fmla="*/ 1862919 h 4046561"/>
                  <a:gd name="connsiteX181" fmla="*/ 3378780 w 3692679"/>
                  <a:gd name="connsiteY181" fmla="*/ 1835624 h 4046561"/>
                  <a:gd name="connsiteX182" fmla="*/ 3303856 w 3692679"/>
                  <a:gd name="connsiteY182" fmla="*/ 1822129 h 4046561"/>
                  <a:gd name="connsiteX183" fmla="*/ 3310679 w 3692679"/>
                  <a:gd name="connsiteY183" fmla="*/ 1603747 h 4046561"/>
                  <a:gd name="connsiteX184" fmla="*/ 3297030 w 3692679"/>
                  <a:gd name="connsiteY184" fmla="*/ 1487731 h 4046561"/>
                  <a:gd name="connsiteX185" fmla="*/ 3303718 w 3692679"/>
                  <a:gd name="connsiteY185" fmla="*/ 1398895 h 4046561"/>
                  <a:gd name="connsiteX186" fmla="*/ 3296894 w 3692679"/>
                  <a:gd name="connsiteY186" fmla="*/ 1378424 h 4046561"/>
                  <a:gd name="connsiteX187" fmla="*/ 3290070 w 3692679"/>
                  <a:gd name="connsiteY187" fmla="*/ 1357952 h 4046561"/>
                  <a:gd name="connsiteX188" fmla="*/ 3071706 w 3692679"/>
                  <a:gd name="connsiteY188" fmla="*/ 1330657 h 4046561"/>
                  <a:gd name="connsiteX189" fmla="*/ 2846518 w 3692679"/>
                  <a:gd name="connsiteY189" fmla="*/ 1337480 h 4046561"/>
                  <a:gd name="connsiteX190" fmla="*/ 2805691 w 3692679"/>
                  <a:gd name="connsiteY190" fmla="*/ 1351242 h 4046561"/>
                  <a:gd name="connsiteX191" fmla="*/ 2792043 w 3692679"/>
                  <a:gd name="connsiteY191" fmla="*/ 1385364 h 4046561"/>
                  <a:gd name="connsiteX192" fmla="*/ 2791927 w 3692679"/>
                  <a:gd name="connsiteY192" fmla="*/ 1473958 h 4046561"/>
                  <a:gd name="connsiteX193" fmla="*/ 2785103 w 3692679"/>
                  <a:gd name="connsiteY193" fmla="*/ 1521725 h 4046561"/>
                  <a:gd name="connsiteX194" fmla="*/ 2791927 w 3692679"/>
                  <a:gd name="connsiteY194" fmla="*/ 1705970 h 4046561"/>
                  <a:gd name="connsiteX195" fmla="*/ 2805574 w 3692679"/>
                  <a:gd name="connsiteY195" fmla="*/ 1808328 h 4046561"/>
                  <a:gd name="connsiteX196" fmla="*/ 2798750 w 3692679"/>
                  <a:gd name="connsiteY196" fmla="*/ 1835624 h 4046561"/>
                  <a:gd name="connsiteX197" fmla="*/ 2737335 w 3692679"/>
                  <a:gd name="connsiteY197" fmla="*/ 1828800 h 4046561"/>
                  <a:gd name="connsiteX198" fmla="*/ 2614506 w 3692679"/>
                  <a:gd name="connsiteY198" fmla="*/ 1821976 h 4046561"/>
                  <a:gd name="connsiteX199" fmla="*/ 2348374 w 3692679"/>
                  <a:gd name="connsiteY199" fmla="*/ 1808328 h 4046561"/>
                  <a:gd name="connsiteX200" fmla="*/ 2225638 w 3692679"/>
                  <a:gd name="connsiteY200" fmla="*/ 1815305 h 4046561"/>
                  <a:gd name="connsiteX201" fmla="*/ 2150573 w 3692679"/>
                  <a:gd name="connsiteY201" fmla="*/ 1815305 h 4046561"/>
                  <a:gd name="connsiteX202" fmla="*/ 1979968 w 3692679"/>
                  <a:gd name="connsiteY202" fmla="*/ 1808480 h 4046561"/>
                  <a:gd name="connsiteX203" fmla="*/ 1918470 w 3692679"/>
                  <a:gd name="connsiteY203" fmla="*/ 1753737 h 4046561"/>
                  <a:gd name="connsiteX204" fmla="*/ 1877527 w 3692679"/>
                  <a:gd name="connsiteY204" fmla="*/ 1692322 h 4046561"/>
                  <a:gd name="connsiteX205" fmla="*/ 1863879 w 3692679"/>
                  <a:gd name="connsiteY205" fmla="*/ 1671851 h 4046561"/>
                  <a:gd name="connsiteX206" fmla="*/ 1822935 w 3692679"/>
                  <a:gd name="connsiteY206" fmla="*/ 1630907 h 4046561"/>
                  <a:gd name="connsiteX207" fmla="*/ 1775168 w 3692679"/>
                  <a:gd name="connsiteY207" fmla="*/ 1576316 h 4046561"/>
                  <a:gd name="connsiteX208" fmla="*/ 1720577 w 3692679"/>
                  <a:gd name="connsiteY208" fmla="*/ 1514901 h 4046561"/>
                  <a:gd name="connsiteX209" fmla="*/ 1679634 w 3692679"/>
                  <a:gd name="connsiteY209" fmla="*/ 1487606 h 4046561"/>
                  <a:gd name="connsiteX210" fmla="*/ 1618219 w 3692679"/>
                  <a:gd name="connsiteY210" fmla="*/ 1439839 h 4046561"/>
                  <a:gd name="connsiteX211" fmla="*/ 1577276 w 3692679"/>
                  <a:gd name="connsiteY211" fmla="*/ 1398895 h 4046561"/>
                  <a:gd name="connsiteX212" fmla="*/ 1536333 w 3692679"/>
                  <a:gd name="connsiteY212" fmla="*/ 1371600 h 4046561"/>
                  <a:gd name="connsiteX213" fmla="*/ 1488565 w 3692679"/>
                  <a:gd name="connsiteY213" fmla="*/ 1310185 h 4046561"/>
                  <a:gd name="connsiteX214" fmla="*/ 1468094 w 3692679"/>
                  <a:gd name="connsiteY214" fmla="*/ 1289713 h 4046561"/>
                  <a:gd name="connsiteX215" fmla="*/ 1447622 w 3692679"/>
                  <a:gd name="connsiteY215" fmla="*/ 1282889 h 4046561"/>
                  <a:gd name="connsiteX216" fmla="*/ 1420327 w 3692679"/>
                  <a:gd name="connsiteY216" fmla="*/ 1248770 h 4046561"/>
                  <a:gd name="connsiteX217" fmla="*/ 1393031 w 3692679"/>
                  <a:gd name="connsiteY217" fmla="*/ 1214651 h 4046561"/>
                  <a:gd name="connsiteX218" fmla="*/ 1379383 w 3692679"/>
                  <a:gd name="connsiteY218" fmla="*/ 1194179 h 4046561"/>
                  <a:gd name="connsiteX219" fmla="*/ 1338440 w 3692679"/>
                  <a:gd name="connsiteY219" fmla="*/ 1153236 h 4046561"/>
                  <a:gd name="connsiteX220" fmla="*/ 1304321 w 3692679"/>
                  <a:gd name="connsiteY220" fmla="*/ 1125940 h 4046561"/>
                  <a:gd name="connsiteX221" fmla="*/ 1290673 w 3692679"/>
                  <a:gd name="connsiteY221" fmla="*/ 1098645 h 4046561"/>
                  <a:gd name="connsiteX222" fmla="*/ 1270201 w 3692679"/>
                  <a:gd name="connsiteY222" fmla="*/ 1084997 h 4046561"/>
                  <a:gd name="connsiteX223" fmla="*/ 1242906 w 3692679"/>
                  <a:gd name="connsiteY223" fmla="*/ 1064525 h 4046561"/>
                  <a:gd name="connsiteX224" fmla="*/ 1297551 w 3692679"/>
                  <a:gd name="connsiteY224" fmla="*/ 873530 h 4046561"/>
                  <a:gd name="connsiteX225" fmla="*/ 1345320 w 3692679"/>
                  <a:gd name="connsiteY225" fmla="*/ 743866 h 4046561"/>
                  <a:gd name="connsiteX226" fmla="*/ 1331672 w 3692679"/>
                  <a:gd name="connsiteY226" fmla="*/ 696095 h 4046561"/>
                  <a:gd name="connsiteX227" fmla="*/ 1249782 w 3692679"/>
                  <a:gd name="connsiteY227" fmla="*/ 696095 h 4046561"/>
                  <a:gd name="connsiteX228" fmla="*/ 1113344 w 3692679"/>
                  <a:gd name="connsiteY228" fmla="*/ 621082 h 4046561"/>
                  <a:gd name="connsiteX229" fmla="*/ 949519 w 3692679"/>
                  <a:gd name="connsiteY229" fmla="*/ 545956 h 4046561"/>
                  <a:gd name="connsiteX230" fmla="*/ 846197 w 3692679"/>
                  <a:gd name="connsiteY230" fmla="*/ 484536 h 4046561"/>
                  <a:gd name="connsiteX231" fmla="*/ 772090 w 3692679"/>
                  <a:gd name="connsiteY231" fmla="*/ 450415 h 4046561"/>
                  <a:gd name="connsiteX232" fmla="*/ 717496 w 3692679"/>
                  <a:gd name="connsiteY232" fmla="*/ 429940 h 4046561"/>
                  <a:gd name="connsiteX233" fmla="*/ 662904 w 3692679"/>
                  <a:gd name="connsiteY233" fmla="*/ 388994 h 4046561"/>
                  <a:gd name="connsiteX234" fmla="*/ 642430 w 3692679"/>
                  <a:gd name="connsiteY234" fmla="*/ 375345 h 4046561"/>
                  <a:gd name="connsiteX235" fmla="*/ 574189 w 3692679"/>
                  <a:gd name="connsiteY235" fmla="*/ 368521 h 4046561"/>
                  <a:gd name="connsiteX236" fmla="*/ 560564 w 3692679"/>
                  <a:gd name="connsiteY236" fmla="*/ 354900 h 4046561"/>
                  <a:gd name="connsiteX237" fmla="*/ 669728 w 3692679"/>
                  <a:gd name="connsiteY237" fmla="*/ 163787 h 4046561"/>
                  <a:gd name="connsiteX238" fmla="*/ 642457 w 3692679"/>
                  <a:gd name="connsiteY238" fmla="*/ 109204 h 4046561"/>
                  <a:gd name="connsiteX239" fmla="*/ 581060 w 3692679"/>
                  <a:gd name="connsiteY239" fmla="*/ 68261 h 4046561"/>
                  <a:gd name="connsiteX240" fmla="*/ 512772 w 3692679"/>
                  <a:gd name="connsiteY240" fmla="*/ 34122 h 4046561"/>
                  <a:gd name="connsiteX241" fmla="*/ 451335 w 3692679"/>
                  <a:gd name="connsiteY241" fmla="*/ 27295 h 4046561"/>
                  <a:gd name="connsiteX242" fmla="*/ 444512 w 3692679"/>
                  <a:gd name="connsiteY242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23640 w 3692679"/>
                  <a:gd name="connsiteY91" fmla="*/ 2839210 h 4046561"/>
                  <a:gd name="connsiteX92" fmla="*/ 2546479 w 3692679"/>
                  <a:gd name="connsiteY92" fmla="*/ 2900635 h 4046561"/>
                  <a:gd name="connsiteX93" fmla="*/ 2628263 w 3692679"/>
                  <a:gd name="connsiteY93" fmla="*/ 2941341 h 4046561"/>
                  <a:gd name="connsiteX94" fmla="*/ 2689680 w 3692679"/>
                  <a:gd name="connsiteY94" fmla="*/ 2982287 h 4046561"/>
                  <a:gd name="connsiteX95" fmla="*/ 2696392 w 3692679"/>
                  <a:gd name="connsiteY95" fmla="*/ 2995683 h 4046561"/>
                  <a:gd name="connsiteX96" fmla="*/ 2703216 w 3692679"/>
                  <a:gd name="connsiteY96" fmla="*/ 3016155 h 4046561"/>
                  <a:gd name="connsiteX97" fmla="*/ 2723688 w 3692679"/>
                  <a:gd name="connsiteY97" fmla="*/ 3057098 h 4046561"/>
                  <a:gd name="connsiteX98" fmla="*/ 2716864 w 3692679"/>
                  <a:gd name="connsiteY98" fmla="*/ 3118513 h 4046561"/>
                  <a:gd name="connsiteX99" fmla="*/ 2655560 w 3692679"/>
                  <a:gd name="connsiteY99" fmla="*/ 3193845 h 4046561"/>
                  <a:gd name="connsiteX100" fmla="*/ 2621439 w 3692679"/>
                  <a:gd name="connsiteY100" fmla="*/ 3248441 h 4046561"/>
                  <a:gd name="connsiteX101" fmla="*/ 2594034 w 3692679"/>
                  <a:gd name="connsiteY101" fmla="*/ 3323230 h 4046561"/>
                  <a:gd name="connsiteX102" fmla="*/ 2634977 w 3692679"/>
                  <a:gd name="connsiteY102" fmla="*/ 3357349 h 4046561"/>
                  <a:gd name="connsiteX103" fmla="*/ 2655449 w 3692679"/>
                  <a:gd name="connsiteY103" fmla="*/ 3364173 h 4046561"/>
                  <a:gd name="connsiteX104" fmla="*/ 2675921 w 3692679"/>
                  <a:gd name="connsiteY104" fmla="*/ 3377821 h 4046561"/>
                  <a:gd name="connsiteX105" fmla="*/ 2696392 w 3692679"/>
                  <a:gd name="connsiteY105" fmla="*/ 3384645 h 4046561"/>
                  <a:gd name="connsiteX106" fmla="*/ 2757807 w 3692679"/>
                  <a:gd name="connsiteY106" fmla="*/ 3418764 h 4046561"/>
                  <a:gd name="connsiteX107" fmla="*/ 2778279 w 3692679"/>
                  <a:gd name="connsiteY107" fmla="*/ 3432412 h 4046561"/>
                  <a:gd name="connsiteX108" fmla="*/ 2826164 w 3692679"/>
                  <a:gd name="connsiteY108" fmla="*/ 3473648 h 4046561"/>
                  <a:gd name="connsiteX109" fmla="*/ 2880757 w 3692679"/>
                  <a:gd name="connsiteY109" fmla="*/ 3507771 h 4046561"/>
                  <a:gd name="connsiteX110" fmla="*/ 2921580 w 3692679"/>
                  <a:gd name="connsiteY110" fmla="*/ 3500651 h 4046561"/>
                  <a:gd name="connsiteX111" fmla="*/ 2989944 w 3692679"/>
                  <a:gd name="connsiteY111" fmla="*/ 3439525 h 4046561"/>
                  <a:gd name="connsiteX112" fmla="*/ 3092177 w 3692679"/>
                  <a:gd name="connsiteY112" fmla="*/ 3370997 h 4046561"/>
                  <a:gd name="connsiteX113" fmla="*/ 3105825 w 3692679"/>
                  <a:gd name="connsiteY113" fmla="*/ 3350525 h 4046561"/>
                  <a:gd name="connsiteX114" fmla="*/ 3119473 w 3692679"/>
                  <a:gd name="connsiteY114" fmla="*/ 3370997 h 4046561"/>
                  <a:gd name="connsiteX115" fmla="*/ 3126297 w 3692679"/>
                  <a:gd name="connsiteY115" fmla="*/ 3391468 h 4046561"/>
                  <a:gd name="connsiteX116" fmla="*/ 3167240 w 3692679"/>
                  <a:gd name="connsiteY116" fmla="*/ 3418764 h 4046561"/>
                  <a:gd name="connsiteX117" fmla="*/ 3187712 w 3692679"/>
                  <a:gd name="connsiteY117" fmla="*/ 3432412 h 4046561"/>
                  <a:gd name="connsiteX118" fmla="*/ 3228655 w 3692679"/>
                  <a:gd name="connsiteY118" fmla="*/ 3405116 h 4046561"/>
                  <a:gd name="connsiteX119" fmla="*/ 3242303 w 3692679"/>
                  <a:gd name="connsiteY119" fmla="*/ 3425588 h 4046561"/>
                  <a:gd name="connsiteX120" fmla="*/ 3283246 w 3692679"/>
                  <a:gd name="connsiteY120" fmla="*/ 3459707 h 4046561"/>
                  <a:gd name="connsiteX121" fmla="*/ 3310541 w 3692679"/>
                  <a:gd name="connsiteY121" fmla="*/ 3500651 h 4046561"/>
                  <a:gd name="connsiteX122" fmla="*/ 3296894 w 3692679"/>
                  <a:gd name="connsiteY122" fmla="*/ 3521122 h 4046561"/>
                  <a:gd name="connsiteX123" fmla="*/ 3283246 w 3692679"/>
                  <a:gd name="connsiteY123" fmla="*/ 3562066 h 4046561"/>
                  <a:gd name="connsiteX124" fmla="*/ 3269598 w 3692679"/>
                  <a:gd name="connsiteY124" fmla="*/ 3582537 h 4046561"/>
                  <a:gd name="connsiteX125" fmla="*/ 3262774 w 3692679"/>
                  <a:gd name="connsiteY125" fmla="*/ 3603009 h 4046561"/>
                  <a:gd name="connsiteX126" fmla="*/ 3290070 w 3692679"/>
                  <a:gd name="connsiteY126" fmla="*/ 3650776 h 4046561"/>
                  <a:gd name="connsiteX127" fmla="*/ 3310541 w 3692679"/>
                  <a:gd name="connsiteY127" fmla="*/ 3664424 h 4046561"/>
                  <a:gd name="connsiteX128" fmla="*/ 3351485 w 3692679"/>
                  <a:gd name="connsiteY128" fmla="*/ 3691719 h 4046561"/>
                  <a:gd name="connsiteX129" fmla="*/ 3371956 w 3692679"/>
                  <a:gd name="connsiteY129" fmla="*/ 3705367 h 4046561"/>
                  <a:gd name="connsiteX130" fmla="*/ 3378780 w 3692679"/>
                  <a:gd name="connsiteY130" fmla="*/ 3725839 h 4046561"/>
                  <a:gd name="connsiteX131" fmla="*/ 3392428 w 3692679"/>
                  <a:gd name="connsiteY131" fmla="*/ 3746310 h 4046561"/>
                  <a:gd name="connsiteX132" fmla="*/ 3412900 w 3692679"/>
                  <a:gd name="connsiteY132" fmla="*/ 3814549 h 4046561"/>
                  <a:gd name="connsiteX133" fmla="*/ 3426547 w 3692679"/>
                  <a:gd name="connsiteY133" fmla="*/ 3903260 h 4046561"/>
                  <a:gd name="connsiteX134" fmla="*/ 3460667 w 3692679"/>
                  <a:gd name="connsiteY134" fmla="*/ 3937379 h 4046561"/>
                  <a:gd name="connsiteX135" fmla="*/ 3501610 w 3692679"/>
                  <a:gd name="connsiteY135" fmla="*/ 3978322 h 4046561"/>
                  <a:gd name="connsiteX136" fmla="*/ 3542553 w 3692679"/>
                  <a:gd name="connsiteY136" fmla="*/ 4012442 h 4046561"/>
                  <a:gd name="connsiteX137" fmla="*/ 3583497 w 3692679"/>
                  <a:gd name="connsiteY137" fmla="*/ 4046561 h 4046561"/>
                  <a:gd name="connsiteX138" fmla="*/ 3603968 w 3692679"/>
                  <a:gd name="connsiteY138" fmla="*/ 4005618 h 4046561"/>
                  <a:gd name="connsiteX139" fmla="*/ 3590321 w 3692679"/>
                  <a:gd name="connsiteY139" fmla="*/ 3957851 h 4046561"/>
                  <a:gd name="connsiteX140" fmla="*/ 3576673 w 3692679"/>
                  <a:gd name="connsiteY140" fmla="*/ 3910083 h 4046561"/>
                  <a:gd name="connsiteX141" fmla="*/ 3563025 w 3692679"/>
                  <a:gd name="connsiteY141" fmla="*/ 3889612 h 4046561"/>
                  <a:gd name="connsiteX142" fmla="*/ 3535730 w 3692679"/>
                  <a:gd name="connsiteY142" fmla="*/ 3828197 h 4046561"/>
                  <a:gd name="connsiteX143" fmla="*/ 3515258 w 3692679"/>
                  <a:gd name="connsiteY143" fmla="*/ 3780430 h 4046561"/>
                  <a:gd name="connsiteX144" fmla="*/ 3501610 w 3692679"/>
                  <a:gd name="connsiteY144" fmla="*/ 3759958 h 4046561"/>
                  <a:gd name="connsiteX145" fmla="*/ 3487962 w 3692679"/>
                  <a:gd name="connsiteY145" fmla="*/ 3719015 h 4046561"/>
                  <a:gd name="connsiteX146" fmla="*/ 3474315 w 3692679"/>
                  <a:gd name="connsiteY146" fmla="*/ 3678071 h 4046561"/>
                  <a:gd name="connsiteX147" fmla="*/ 3467491 w 3692679"/>
                  <a:gd name="connsiteY147" fmla="*/ 3650776 h 4046561"/>
                  <a:gd name="connsiteX148" fmla="*/ 3474459 w 3692679"/>
                  <a:gd name="connsiteY148" fmla="*/ 3569191 h 4046561"/>
                  <a:gd name="connsiteX149" fmla="*/ 3460811 w 3692679"/>
                  <a:gd name="connsiteY149" fmla="*/ 3514594 h 4046561"/>
                  <a:gd name="connsiteX150" fmla="*/ 3460812 w 3692679"/>
                  <a:gd name="connsiteY150" fmla="*/ 3384930 h 4046561"/>
                  <a:gd name="connsiteX151" fmla="*/ 3500941 w 3692679"/>
                  <a:gd name="connsiteY151" fmla="*/ 3330616 h 4046561"/>
                  <a:gd name="connsiteX152" fmla="*/ 3501755 w 3692679"/>
                  <a:gd name="connsiteY152" fmla="*/ 3282563 h 4046561"/>
                  <a:gd name="connsiteX153" fmla="*/ 3529053 w 3692679"/>
                  <a:gd name="connsiteY153" fmla="*/ 3241616 h 4046561"/>
                  <a:gd name="connsiteX154" fmla="*/ 3536023 w 3692679"/>
                  <a:gd name="connsiteY154" fmla="*/ 3153169 h 4046561"/>
                  <a:gd name="connsiteX155" fmla="*/ 3563174 w 3692679"/>
                  <a:gd name="connsiteY155" fmla="*/ 3057356 h 4046561"/>
                  <a:gd name="connsiteX156" fmla="*/ 3556350 w 3692679"/>
                  <a:gd name="connsiteY156" fmla="*/ 3043707 h 4046561"/>
                  <a:gd name="connsiteX157" fmla="*/ 3583646 w 3692679"/>
                  <a:gd name="connsiteY157" fmla="*/ 3009585 h 4046561"/>
                  <a:gd name="connsiteX158" fmla="*/ 3549377 w 3692679"/>
                  <a:gd name="connsiteY158" fmla="*/ 2968388 h 4046561"/>
                  <a:gd name="connsiteX159" fmla="*/ 3576673 w 3692679"/>
                  <a:gd name="connsiteY159" fmla="*/ 2886501 h 4046561"/>
                  <a:gd name="connsiteX160" fmla="*/ 3590321 w 3692679"/>
                  <a:gd name="connsiteY160" fmla="*/ 2838734 h 4046561"/>
                  <a:gd name="connsiteX161" fmla="*/ 3603968 w 3692679"/>
                  <a:gd name="connsiteY161" fmla="*/ 2797791 h 4046561"/>
                  <a:gd name="connsiteX162" fmla="*/ 3610792 w 3692679"/>
                  <a:gd name="connsiteY162" fmla="*/ 2770495 h 4046561"/>
                  <a:gd name="connsiteX163" fmla="*/ 3624440 w 3692679"/>
                  <a:gd name="connsiteY163" fmla="*/ 2729552 h 4046561"/>
                  <a:gd name="connsiteX164" fmla="*/ 3631264 w 3692679"/>
                  <a:gd name="connsiteY164" fmla="*/ 2681785 h 4046561"/>
                  <a:gd name="connsiteX165" fmla="*/ 3638088 w 3692679"/>
                  <a:gd name="connsiteY165" fmla="*/ 2654489 h 4046561"/>
                  <a:gd name="connsiteX166" fmla="*/ 3644912 w 3692679"/>
                  <a:gd name="connsiteY166" fmla="*/ 2593074 h 4046561"/>
                  <a:gd name="connsiteX167" fmla="*/ 3658559 w 3692679"/>
                  <a:gd name="connsiteY167" fmla="*/ 2483892 h 4046561"/>
                  <a:gd name="connsiteX168" fmla="*/ 3665383 w 3692679"/>
                  <a:gd name="connsiteY168" fmla="*/ 2333767 h 4046561"/>
                  <a:gd name="connsiteX169" fmla="*/ 3672207 w 3692679"/>
                  <a:gd name="connsiteY169" fmla="*/ 2272352 h 4046561"/>
                  <a:gd name="connsiteX170" fmla="*/ 3692679 w 3692679"/>
                  <a:gd name="connsiteY170" fmla="*/ 1924334 h 4046561"/>
                  <a:gd name="connsiteX171" fmla="*/ 3685855 w 3692679"/>
                  <a:gd name="connsiteY171" fmla="*/ 1828800 h 4046561"/>
                  <a:gd name="connsiteX172" fmla="*/ 3665383 w 3692679"/>
                  <a:gd name="connsiteY172" fmla="*/ 1760561 h 4046561"/>
                  <a:gd name="connsiteX173" fmla="*/ 3658559 w 3692679"/>
                  <a:gd name="connsiteY173" fmla="*/ 1726442 h 4046561"/>
                  <a:gd name="connsiteX174" fmla="*/ 3651735 w 3692679"/>
                  <a:gd name="connsiteY174" fmla="*/ 1705970 h 4046561"/>
                  <a:gd name="connsiteX175" fmla="*/ 3644912 w 3692679"/>
                  <a:gd name="connsiteY175" fmla="*/ 1726442 h 4046561"/>
                  <a:gd name="connsiteX176" fmla="*/ 3631264 w 3692679"/>
                  <a:gd name="connsiteY176" fmla="*/ 1746913 h 4046561"/>
                  <a:gd name="connsiteX177" fmla="*/ 3597144 w 3692679"/>
                  <a:gd name="connsiteY177" fmla="*/ 1801504 h 4046561"/>
                  <a:gd name="connsiteX178" fmla="*/ 3590321 w 3692679"/>
                  <a:gd name="connsiteY178" fmla="*/ 1821976 h 4046561"/>
                  <a:gd name="connsiteX179" fmla="*/ 3549377 w 3692679"/>
                  <a:gd name="connsiteY179" fmla="*/ 1842448 h 4046561"/>
                  <a:gd name="connsiteX180" fmla="*/ 3501610 w 3692679"/>
                  <a:gd name="connsiteY180" fmla="*/ 1862919 h 4046561"/>
                  <a:gd name="connsiteX181" fmla="*/ 3378780 w 3692679"/>
                  <a:gd name="connsiteY181" fmla="*/ 1835624 h 4046561"/>
                  <a:gd name="connsiteX182" fmla="*/ 3303856 w 3692679"/>
                  <a:gd name="connsiteY182" fmla="*/ 1822129 h 4046561"/>
                  <a:gd name="connsiteX183" fmla="*/ 3310679 w 3692679"/>
                  <a:gd name="connsiteY183" fmla="*/ 1603747 h 4046561"/>
                  <a:gd name="connsiteX184" fmla="*/ 3297030 w 3692679"/>
                  <a:gd name="connsiteY184" fmla="*/ 1487731 h 4046561"/>
                  <a:gd name="connsiteX185" fmla="*/ 3303718 w 3692679"/>
                  <a:gd name="connsiteY185" fmla="*/ 1398895 h 4046561"/>
                  <a:gd name="connsiteX186" fmla="*/ 3296894 w 3692679"/>
                  <a:gd name="connsiteY186" fmla="*/ 1378424 h 4046561"/>
                  <a:gd name="connsiteX187" fmla="*/ 3290070 w 3692679"/>
                  <a:gd name="connsiteY187" fmla="*/ 1357952 h 4046561"/>
                  <a:gd name="connsiteX188" fmla="*/ 3071706 w 3692679"/>
                  <a:gd name="connsiteY188" fmla="*/ 1330657 h 4046561"/>
                  <a:gd name="connsiteX189" fmla="*/ 2846518 w 3692679"/>
                  <a:gd name="connsiteY189" fmla="*/ 1337480 h 4046561"/>
                  <a:gd name="connsiteX190" fmla="*/ 2805691 w 3692679"/>
                  <a:gd name="connsiteY190" fmla="*/ 1351242 h 4046561"/>
                  <a:gd name="connsiteX191" fmla="*/ 2792043 w 3692679"/>
                  <a:gd name="connsiteY191" fmla="*/ 1385364 h 4046561"/>
                  <a:gd name="connsiteX192" fmla="*/ 2791927 w 3692679"/>
                  <a:gd name="connsiteY192" fmla="*/ 1473958 h 4046561"/>
                  <a:gd name="connsiteX193" fmla="*/ 2785103 w 3692679"/>
                  <a:gd name="connsiteY193" fmla="*/ 1521725 h 4046561"/>
                  <a:gd name="connsiteX194" fmla="*/ 2791927 w 3692679"/>
                  <a:gd name="connsiteY194" fmla="*/ 1705970 h 4046561"/>
                  <a:gd name="connsiteX195" fmla="*/ 2805574 w 3692679"/>
                  <a:gd name="connsiteY195" fmla="*/ 1808328 h 4046561"/>
                  <a:gd name="connsiteX196" fmla="*/ 2798750 w 3692679"/>
                  <a:gd name="connsiteY196" fmla="*/ 1835624 h 4046561"/>
                  <a:gd name="connsiteX197" fmla="*/ 2737335 w 3692679"/>
                  <a:gd name="connsiteY197" fmla="*/ 1828800 h 4046561"/>
                  <a:gd name="connsiteX198" fmla="*/ 2614506 w 3692679"/>
                  <a:gd name="connsiteY198" fmla="*/ 1821976 h 4046561"/>
                  <a:gd name="connsiteX199" fmla="*/ 2348374 w 3692679"/>
                  <a:gd name="connsiteY199" fmla="*/ 1808328 h 4046561"/>
                  <a:gd name="connsiteX200" fmla="*/ 2225638 w 3692679"/>
                  <a:gd name="connsiteY200" fmla="*/ 1815305 h 4046561"/>
                  <a:gd name="connsiteX201" fmla="*/ 2150573 w 3692679"/>
                  <a:gd name="connsiteY201" fmla="*/ 1815305 h 4046561"/>
                  <a:gd name="connsiteX202" fmla="*/ 1979968 w 3692679"/>
                  <a:gd name="connsiteY202" fmla="*/ 1808480 h 4046561"/>
                  <a:gd name="connsiteX203" fmla="*/ 1918470 w 3692679"/>
                  <a:gd name="connsiteY203" fmla="*/ 1753737 h 4046561"/>
                  <a:gd name="connsiteX204" fmla="*/ 1877527 w 3692679"/>
                  <a:gd name="connsiteY204" fmla="*/ 1692322 h 4046561"/>
                  <a:gd name="connsiteX205" fmla="*/ 1863879 w 3692679"/>
                  <a:gd name="connsiteY205" fmla="*/ 1671851 h 4046561"/>
                  <a:gd name="connsiteX206" fmla="*/ 1822935 w 3692679"/>
                  <a:gd name="connsiteY206" fmla="*/ 1630907 h 4046561"/>
                  <a:gd name="connsiteX207" fmla="*/ 1775168 w 3692679"/>
                  <a:gd name="connsiteY207" fmla="*/ 1576316 h 4046561"/>
                  <a:gd name="connsiteX208" fmla="*/ 1720577 w 3692679"/>
                  <a:gd name="connsiteY208" fmla="*/ 1514901 h 4046561"/>
                  <a:gd name="connsiteX209" fmla="*/ 1679634 w 3692679"/>
                  <a:gd name="connsiteY209" fmla="*/ 1487606 h 4046561"/>
                  <a:gd name="connsiteX210" fmla="*/ 1618219 w 3692679"/>
                  <a:gd name="connsiteY210" fmla="*/ 1439839 h 4046561"/>
                  <a:gd name="connsiteX211" fmla="*/ 1577276 w 3692679"/>
                  <a:gd name="connsiteY211" fmla="*/ 1398895 h 4046561"/>
                  <a:gd name="connsiteX212" fmla="*/ 1536333 w 3692679"/>
                  <a:gd name="connsiteY212" fmla="*/ 1371600 h 4046561"/>
                  <a:gd name="connsiteX213" fmla="*/ 1488565 w 3692679"/>
                  <a:gd name="connsiteY213" fmla="*/ 1310185 h 4046561"/>
                  <a:gd name="connsiteX214" fmla="*/ 1468094 w 3692679"/>
                  <a:gd name="connsiteY214" fmla="*/ 1289713 h 4046561"/>
                  <a:gd name="connsiteX215" fmla="*/ 1447622 w 3692679"/>
                  <a:gd name="connsiteY215" fmla="*/ 1282889 h 4046561"/>
                  <a:gd name="connsiteX216" fmla="*/ 1420327 w 3692679"/>
                  <a:gd name="connsiteY216" fmla="*/ 1248770 h 4046561"/>
                  <a:gd name="connsiteX217" fmla="*/ 1393031 w 3692679"/>
                  <a:gd name="connsiteY217" fmla="*/ 1214651 h 4046561"/>
                  <a:gd name="connsiteX218" fmla="*/ 1379383 w 3692679"/>
                  <a:gd name="connsiteY218" fmla="*/ 1194179 h 4046561"/>
                  <a:gd name="connsiteX219" fmla="*/ 1338440 w 3692679"/>
                  <a:gd name="connsiteY219" fmla="*/ 1153236 h 4046561"/>
                  <a:gd name="connsiteX220" fmla="*/ 1304321 w 3692679"/>
                  <a:gd name="connsiteY220" fmla="*/ 1125940 h 4046561"/>
                  <a:gd name="connsiteX221" fmla="*/ 1290673 w 3692679"/>
                  <a:gd name="connsiteY221" fmla="*/ 1098645 h 4046561"/>
                  <a:gd name="connsiteX222" fmla="*/ 1270201 w 3692679"/>
                  <a:gd name="connsiteY222" fmla="*/ 1084997 h 4046561"/>
                  <a:gd name="connsiteX223" fmla="*/ 1242906 w 3692679"/>
                  <a:gd name="connsiteY223" fmla="*/ 1064525 h 4046561"/>
                  <a:gd name="connsiteX224" fmla="*/ 1297551 w 3692679"/>
                  <a:gd name="connsiteY224" fmla="*/ 873530 h 4046561"/>
                  <a:gd name="connsiteX225" fmla="*/ 1345320 w 3692679"/>
                  <a:gd name="connsiteY225" fmla="*/ 743866 h 4046561"/>
                  <a:gd name="connsiteX226" fmla="*/ 1331672 w 3692679"/>
                  <a:gd name="connsiteY226" fmla="*/ 696095 h 4046561"/>
                  <a:gd name="connsiteX227" fmla="*/ 1249782 w 3692679"/>
                  <a:gd name="connsiteY227" fmla="*/ 696095 h 4046561"/>
                  <a:gd name="connsiteX228" fmla="*/ 1113344 w 3692679"/>
                  <a:gd name="connsiteY228" fmla="*/ 621082 h 4046561"/>
                  <a:gd name="connsiteX229" fmla="*/ 949519 w 3692679"/>
                  <a:gd name="connsiteY229" fmla="*/ 545956 h 4046561"/>
                  <a:gd name="connsiteX230" fmla="*/ 846197 w 3692679"/>
                  <a:gd name="connsiteY230" fmla="*/ 484536 h 4046561"/>
                  <a:gd name="connsiteX231" fmla="*/ 772090 w 3692679"/>
                  <a:gd name="connsiteY231" fmla="*/ 450415 h 4046561"/>
                  <a:gd name="connsiteX232" fmla="*/ 717496 w 3692679"/>
                  <a:gd name="connsiteY232" fmla="*/ 429940 h 4046561"/>
                  <a:gd name="connsiteX233" fmla="*/ 662904 w 3692679"/>
                  <a:gd name="connsiteY233" fmla="*/ 388994 h 4046561"/>
                  <a:gd name="connsiteX234" fmla="*/ 642430 w 3692679"/>
                  <a:gd name="connsiteY234" fmla="*/ 375345 h 4046561"/>
                  <a:gd name="connsiteX235" fmla="*/ 574189 w 3692679"/>
                  <a:gd name="connsiteY235" fmla="*/ 368521 h 4046561"/>
                  <a:gd name="connsiteX236" fmla="*/ 560564 w 3692679"/>
                  <a:gd name="connsiteY236" fmla="*/ 354900 h 4046561"/>
                  <a:gd name="connsiteX237" fmla="*/ 669728 w 3692679"/>
                  <a:gd name="connsiteY237" fmla="*/ 163787 h 4046561"/>
                  <a:gd name="connsiteX238" fmla="*/ 642457 w 3692679"/>
                  <a:gd name="connsiteY238" fmla="*/ 109204 h 4046561"/>
                  <a:gd name="connsiteX239" fmla="*/ 581060 w 3692679"/>
                  <a:gd name="connsiteY239" fmla="*/ 68261 h 4046561"/>
                  <a:gd name="connsiteX240" fmla="*/ 512772 w 3692679"/>
                  <a:gd name="connsiteY240" fmla="*/ 34122 h 4046561"/>
                  <a:gd name="connsiteX241" fmla="*/ 451335 w 3692679"/>
                  <a:gd name="connsiteY241" fmla="*/ 27295 h 4046561"/>
                  <a:gd name="connsiteX242" fmla="*/ 444512 w 3692679"/>
                  <a:gd name="connsiteY242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23640 w 3692679"/>
                  <a:gd name="connsiteY91" fmla="*/ 2839210 h 4046561"/>
                  <a:gd name="connsiteX92" fmla="*/ 2546479 w 3692679"/>
                  <a:gd name="connsiteY92" fmla="*/ 2900635 h 4046561"/>
                  <a:gd name="connsiteX93" fmla="*/ 2628263 w 3692679"/>
                  <a:gd name="connsiteY93" fmla="*/ 2941341 h 4046561"/>
                  <a:gd name="connsiteX94" fmla="*/ 2689680 w 3692679"/>
                  <a:gd name="connsiteY94" fmla="*/ 2982287 h 4046561"/>
                  <a:gd name="connsiteX95" fmla="*/ 2696392 w 3692679"/>
                  <a:gd name="connsiteY95" fmla="*/ 2995683 h 4046561"/>
                  <a:gd name="connsiteX96" fmla="*/ 2703216 w 3692679"/>
                  <a:gd name="connsiteY96" fmla="*/ 3016155 h 4046561"/>
                  <a:gd name="connsiteX97" fmla="*/ 2723688 w 3692679"/>
                  <a:gd name="connsiteY97" fmla="*/ 3057098 h 4046561"/>
                  <a:gd name="connsiteX98" fmla="*/ 2716864 w 3692679"/>
                  <a:gd name="connsiteY98" fmla="*/ 3118513 h 4046561"/>
                  <a:gd name="connsiteX99" fmla="*/ 2655560 w 3692679"/>
                  <a:gd name="connsiteY99" fmla="*/ 3193845 h 4046561"/>
                  <a:gd name="connsiteX100" fmla="*/ 2621439 w 3692679"/>
                  <a:gd name="connsiteY100" fmla="*/ 3248441 h 4046561"/>
                  <a:gd name="connsiteX101" fmla="*/ 2594034 w 3692679"/>
                  <a:gd name="connsiteY101" fmla="*/ 3323230 h 4046561"/>
                  <a:gd name="connsiteX102" fmla="*/ 2634977 w 3692679"/>
                  <a:gd name="connsiteY102" fmla="*/ 3357349 h 4046561"/>
                  <a:gd name="connsiteX103" fmla="*/ 2655449 w 3692679"/>
                  <a:gd name="connsiteY103" fmla="*/ 3364173 h 4046561"/>
                  <a:gd name="connsiteX104" fmla="*/ 2675921 w 3692679"/>
                  <a:gd name="connsiteY104" fmla="*/ 3377821 h 4046561"/>
                  <a:gd name="connsiteX105" fmla="*/ 2696392 w 3692679"/>
                  <a:gd name="connsiteY105" fmla="*/ 3384645 h 4046561"/>
                  <a:gd name="connsiteX106" fmla="*/ 2757807 w 3692679"/>
                  <a:gd name="connsiteY106" fmla="*/ 3418764 h 4046561"/>
                  <a:gd name="connsiteX107" fmla="*/ 2778279 w 3692679"/>
                  <a:gd name="connsiteY107" fmla="*/ 3432412 h 4046561"/>
                  <a:gd name="connsiteX108" fmla="*/ 2826164 w 3692679"/>
                  <a:gd name="connsiteY108" fmla="*/ 3473648 h 4046561"/>
                  <a:gd name="connsiteX109" fmla="*/ 2880757 w 3692679"/>
                  <a:gd name="connsiteY109" fmla="*/ 3507771 h 4046561"/>
                  <a:gd name="connsiteX110" fmla="*/ 2921580 w 3692679"/>
                  <a:gd name="connsiteY110" fmla="*/ 3500651 h 4046561"/>
                  <a:gd name="connsiteX111" fmla="*/ 2989944 w 3692679"/>
                  <a:gd name="connsiteY111" fmla="*/ 3439525 h 4046561"/>
                  <a:gd name="connsiteX112" fmla="*/ 3092177 w 3692679"/>
                  <a:gd name="connsiteY112" fmla="*/ 3370997 h 4046561"/>
                  <a:gd name="connsiteX113" fmla="*/ 3105825 w 3692679"/>
                  <a:gd name="connsiteY113" fmla="*/ 3350525 h 4046561"/>
                  <a:gd name="connsiteX114" fmla="*/ 3119473 w 3692679"/>
                  <a:gd name="connsiteY114" fmla="*/ 3370997 h 4046561"/>
                  <a:gd name="connsiteX115" fmla="*/ 3126297 w 3692679"/>
                  <a:gd name="connsiteY115" fmla="*/ 3391468 h 4046561"/>
                  <a:gd name="connsiteX116" fmla="*/ 3167240 w 3692679"/>
                  <a:gd name="connsiteY116" fmla="*/ 3418764 h 4046561"/>
                  <a:gd name="connsiteX117" fmla="*/ 3187712 w 3692679"/>
                  <a:gd name="connsiteY117" fmla="*/ 3432412 h 4046561"/>
                  <a:gd name="connsiteX118" fmla="*/ 3228655 w 3692679"/>
                  <a:gd name="connsiteY118" fmla="*/ 3405116 h 4046561"/>
                  <a:gd name="connsiteX119" fmla="*/ 3242303 w 3692679"/>
                  <a:gd name="connsiteY119" fmla="*/ 3425588 h 4046561"/>
                  <a:gd name="connsiteX120" fmla="*/ 3283246 w 3692679"/>
                  <a:gd name="connsiteY120" fmla="*/ 3459707 h 4046561"/>
                  <a:gd name="connsiteX121" fmla="*/ 3310541 w 3692679"/>
                  <a:gd name="connsiteY121" fmla="*/ 3500651 h 4046561"/>
                  <a:gd name="connsiteX122" fmla="*/ 3296894 w 3692679"/>
                  <a:gd name="connsiteY122" fmla="*/ 3521122 h 4046561"/>
                  <a:gd name="connsiteX123" fmla="*/ 3283246 w 3692679"/>
                  <a:gd name="connsiteY123" fmla="*/ 3562066 h 4046561"/>
                  <a:gd name="connsiteX124" fmla="*/ 3269598 w 3692679"/>
                  <a:gd name="connsiteY124" fmla="*/ 3582537 h 4046561"/>
                  <a:gd name="connsiteX125" fmla="*/ 3262774 w 3692679"/>
                  <a:gd name="connsiteY125" fmla="*/ 3603009 h 4046561"/>
                  <a:gd name="connsiteX126" fmla="*/ 3290070 w 3692679"/>
                  <a:gd name="connsiteY126" fmla="*/ 3650776 h 4046561"/>
                  <a:gd name="connsiteX127" fmla="*/ 3310541 w 3692679"/>
                  <a:gd name="connsiteY127" fmla="*/ 3664424 h 4046561"/>
                  <a:gd name="connsiteX128" fmla="*/ 3351485 w 3692679"/>
                  <a:gd name="connsiteY128" fmla="*/ 3691719 h 4046561"/>
                  <a:gd name="connsiteX129" fmla="*/ 3371956 w 3692679"/>
                  <a:gd name="connsiteY129" fmla="*/ 3705367 h 4046561"/>
                  <a:gd name="connsiteX130" fmla="*/ 3378780 w 3692679"/>
                  <a:gd name="connsiteY130" fmla="*/ 3725839 h 4046561"/>
                  <a:gd name="connsiteX131" fmla="*/ 3392428 w 3692679"/>
                  <a:gd name="connsiteY131" fmla="*/ 3746310 h 4046561"/>
                  <a:gd name="connsiteX132" fmla="*/ 3412900 w 3692679"/>
                  <a:gd name="connsiteY132" fmla="*/ 3814549 h 4046561"/>
                  <a:gd name="connsiteX133" fmla="*/ 3426547 w 3692679"/>
                  <a:gd name="connsiteY133" fmla="*/ 3903260 h 4046561"/>
                  <a:gd name="connsiteX134" fmla="*/ 3460667 w 3692679"/>
                  <a:gd name="connsiteY134" fmla="*/ 3937379 h 4046561"/>
                  <a:gd name="connsiteX135" fmla="*/ 3501610 w 3692679"/>
                  <a:gd name="connsiteY135" fmla="*/ 3978322 h 4046561"/>
                  <a:gd name="connsiteX136" fmla="*/ 3542553 w 3692679"/>
                  <a:gd name="connsiteY136" fmla="*/ 4012442 h 4046561"/>
                  <a:gd name="connsiteX137" fmla="*/ 3583497 w 3692679"/>
                  <a:gd name="connsiteY137" fmla="*/ 4046561 h 4046561"/>
                  <a:gd name="connsiteX138" fmla="*/ 3603968 w 3692679"/>
                  <a:gd name="connsiteY138" fmla="*/ 4005618 h 4046561"/>
                  <a:gd name="connsiteX139" fmla="*/ 3590321 w 3692679"/>
                  <a:gd name="connsiteY139" fmla="*/ 3957851 h 4046561"/>
                  <a:gd name="connsiteX140" fmla="*/ 3576673 w 3692679"/>
                  <a:gd name="connsiteY140" fmla="*/ 3910083 h 4046561"/>
                  <a:gd name="connsiteX141" fmla="*/ 3563025 w 3692679"/>
                  <a:gd name="connsiteY141" fmla="*/ 3889612 h 4046561"/>
                  <a:gd name="connsiteX142" fmla="*/ 3535730 w 3692679"/>
                  <a:gd name="connsiteY142" fmla="*/ 3828197 h 4046561"/>
                  <a:gd name="connsiteX143" fmla="*/ 3515258 w 3692679"/>
                  <a:gd name="connsiteY143" fmla="*/ 3780430 h 4046561"/>
                  <a:gd name="connsiteX144" fmla="*/ 3501610 w 3692679"/>
                  <a:gd name="connsiteY144" fmla="*/ 3759958 h 4046561"/>
                  <a:gd name="connsiteX145" fmla="*/ 3487962 w 3692679"/>
                  <a:gd name="connsiteY145" fmla="*/ 3719015 h 4046561"/>
                  <a:gd name="connsiteX146" fmla="*/ 3474315 w 3692679"/>
                  <a:gd name="connsiteY146" fmla="*/ 3678071 h 4046561"/>
                  <a:gd name="connsiteX147" fmla="*/ 3467491 w 3692679"/>
                  <a:gd name="connsiteY147" fmla="*/ 3650776 h 4046561"/>
                  <a:gd name="connsiteX148" fmla="*/ 3474459 w 3692679"/>
                  <a:gd name="connsiteY148" fmla="*/ 3569191 h 4046561"/>
                  <a:gd name="connsiteX149" fmla="*/ 3460811 w 3692679"/>
                  <a:gd name="connsiteY149" fmla="*/ 3514594 h 4046561"/>
                  <a:gd name="connsiteX150" fmla="*/ 3488253 w 3692679"/>
                  <a:gd name="connsiteY150" fmla="*/ 3398864 h 4046561"/>
                  <a:gd name="connsiteX151" fmla="*/ 3500941 w 3692679"/>
                  <a:gd name="connsiteY151" fmla="*/ 3330616 h 4046561"/>
                  <a:gd name="connsiteX152" fmla="*/ 3501755 w 3692679"/>
                  <a:gd name="connsiteY152" fmla="*/ 3282563 h 4046561"/>
                  <a:gd name="connsiteX153" fmla="*/ 3529053 w 3692679"/>
                  <a:gd name="connsiteY153" fmla="*/ 3241616 h 4046561"/>
                  <a:gd name="connsiteX154" fmla="*/ 3536023 w 3692679"/>
                  <a:gd name="connsiteY154" fmla="*/ 3153169 h 4046561"/>
                  <a:gd name="connsiteX155" fmla="*/ 3563174 w 3692679"/>
                  <a:gd name="connsiteY155" fmla="*/ 3057356 h 4046561"/>
                  <a:gd name="connsiteX156" fmla="*/ 3556350 w 3692679"/>
                  <a:gd name="connsiteY156" fmla="*/ 3043707 h 4046561"/>
                  <a:gd name="connsiteX157" fmla="*/ 3583646 w 3692679"/>
                  <a:gd name="connsiteY157" fmla="*/ 3009585 h 4046561"/>
                  <a:gd name="connsiteX158" fmla="*/ 3549377 w 3692679"/>
                  <a:gd name="connsiteY158" fmla="*/ 2968388 h 4046561"/>
                  <a:gd name="connsiteX159" fmla="*/ 3576673 w 3692679"/>
                  <a:gd name="connsiteY159" fmla="*/ 2886501 h 4046561"/>
                  <a:gd name="connsiteX160" fmla="*/ 3590321 w 3692679"/>
                  <a:gd name="connsiteY160" fmla="*/ 2838734 h 4046561"/>
                  <a:gd name="connsiteX161" fmla="*/ 3603968 w 3692679"/>
                  <a:gd name="connsiteY161" fmla="*/ 2797791 h 4046561"/>
                  <a:gd name="connsiteX162" fmla="*/ 3610792 w 3692679"/>
                  <a:gd name="connsiteY162" fmla="*/ 2770495 h 4046561"/>
                  <a:gd name="connsiteX163" fmla="*/ 3624440 w 3692679"/>
                  <a:gd name="connsiteY163" fmla="*/ 2729552 h 4046561"/>
                  <a:gd name="connsiteX164" fmla="*/ 3631264 w 3692679"/>
                  <a:gd name="connsiteY164" fmla="*/ 2681785 h 4046561"/>
                  <a:gd name="connsiteX165" fmla="*/ 3638088 w 3692679"/>
                  <a:gd name="connsiteY165" fmla="*/ 2654489 h 4046561"/>
                  <a:gd name="connsiteX166" fmla="*/ 3644912 w 3692679"/>
                  <a:gd name="connsiteY166" fmla="*/ 2593074 h 4046561"/>
                  <a:gd name="connsiteX167" fmla="*/ 3658559 w 3692679"/>
                  <a:gd name="connsiteY167" fmla="*/ 2483892 h 4046561"/>
                  <a:gd name="connsiteX168" fmla="*/ 3665383 w 3692679"/>
                  <a:gd name="connsiteY168" fmla="*/ 2333767 h 4046561"/>
                  <a:gd name="connsiteX169" fmla="*/ 3672207 w 3692679"/>
                  <a:gd name="connsiteY169" fmla="*/ 2272352 h 4046561"/>
                  <a:gd name="connsiteX170" fmla="*/ 3692679 w 3692679"/>
                  <a:gd name="connsiteY170" fmla="*/ 1924334 h 4046561"/>
                  <a:gd name="connsiteX171" fmla="*/ 3685855 w 3692679"/>
                  <a:gd name="connsiteY171" fmla="*/ 1828800 h 4046561"/>
                  <a:gd name="connsiteX172" fmla="*/ 3665383 w 3692679"/>
                  <a:gd name="connsiteY172" fmla="*/ 1760561 h 4046561"/>
                  <a:gd name="connsiteX173" fmla="*/ 3658559 w 3692679"/>
                  <a:gd name="connsiteY173" fmla="*/ 1726442 h 4046561"/>
                  <a:gd name="connsiteX174" fmla="*/ 3651735 w 3692679"/>
                  <a:gd name="connsiteY174" fmla="*/ 1705970 h 4046561"/>
                  <a:gd name="connsiteX175" fmla="*/ 3644912 w 3692679"/>
                  <a:gd name="connsiteY175" fmla="*/ 1726442 h 4046561"/>
                  <a:gd name="connsiteX176" fmla="*/ 3631264 w 3692679"/>
                  <a:gd name="connsiteY176" fmla="*/ 1746913 h 4046561"/>
                  <a:gd name="connsiteX177" fmla="*/ 3597144 w 3692679"/>
                  <a:gd name="connsiteY177" fmla="*/ 1801504 h 4046561"/>
                  <a:gd name="connsiteX178" fmla="*/ 3590321 w 3692679"/>
                  <a:gd name="connsiteY178" fmla="*/ 1821976 h 4046561"/>
                  <a:gd name="connsiteX179" fmla="*/ 3549377 w 3692679"/>
                  <a:gd name="connsiteY179" fmla="*/ 1842448 h 4046561"/>
                  <a:gd name="connsiteX180" fmla="*/ 3501610 w 3692679"/>
                  <a:gd name="connsiteY180" fmla="*/ 1862919 h 4046561"/>
                  <a:gd name="connsiteX181" fmla="*/ 3378780 w 3692679"/>
                  <a:gd name="connsiteY181" fmla="*/ 1835624 h 4046561"/>
                  <a:gd name="connsiteX182" fmla="*/ 3303856 w 3692679"/>
                  <a:gd name="connsiteY182" fmla="*/ 1822129 h 4046561"/>
                  <a:gd name="connsiteX183" fmla="*/ 3310679 w 3692679"/>
                  <a:gd name="connsiteY183" fmla="*/ 1603747 h 4046561"/>
                  <a:gd name="connsiteX184" fmla="*/ 3297030 w 3692679"/>
                  <a:gd name="connsiteY184" fmla="*/ 1487731 h 4046561"/>
                  <a:gd name="connsiteX185" fmla="*/ 3303718 w 3692679"/>
                  <a:gd name="connsiteY185" fmla="*/ 1398895 h 4046561"/>
                  <a:gd name="connsiteX186" fmla="*/ 3296894 w 3692679"/>
                  <a:gd name="connsiteY186" fmla="*/ 1378424 h 4046561"/>
                  <a:gd name="connsiteX187" fmla="*/ 3290070 w 3692679"/>
                  <a:gd name="connsiteY187" fmla="*/ 1357952 h 4046561"/>
                  <a:gd name="connsiteX188" fmla="*/ 3071706 w 3692679"/>
                  <a:gd name="connsiteY188" fmla="*/ 1330657 h 4046561"/>
                  <a:gd name="connsiteX189" fmla="*/ 2846518 w 3692679"/>
                  <a:gd name="connsiteY189" fmla="*/ 1337480 h 4046561"/>
                  <a:gd name="connsiteX190" fmla="*/ 2805691 w 3692679"/>
                  <a:gd name="connsiteY190" fmla="*/ 1351242 h 4046561"/>
                  <a:gd name="connsiteX191" fmla="*/ 2792043 w 3692679"/>
                  <a:gd name="connsiteY191" fmla="*/ 1385364 h 4046561"/>
                  <a:gd name="connsiteX192" fmla="*/ 2791927 w 3692679"/>
                  <a:gd name="connsiteY192" fmla="*/ 1473958 h 4046561"/>
                  <a:gd name="connsiteX193" fmla="*/ 2785103 w 3692679"/>
                  <a:gd name="connsiteY193" fmla="*/ 1521725 h 4046561"/>
                  <a:gd name="connsiteX194" fmla="*/ 2791927 w 3692679"/>
                  <a:gd name="connsiteY194" fmla="*/ 1705970 h 4046561"/>
                  <a:gd name="connsiteX195" fmla="*/ 2805574 w 3692679"/>
                  <a:gd name="connsiteY195" fmla="*/ 1808328 h 4046561"/>
                  <a:gd name="connsiteX196" fmla="*/ 2798750 w 3692679"/>
                  <a:gd name="connsiteY196" fmla="*/ 1835624 h 4046561"/>
                  <a:gd name="connsiteX197" fmla="*/ 2737335 w 3692679"/>
                  <a:gd name="connsiteY197" fmla="*/ 1828800 h 4046561"/>
                  <a:gd name="connsiteX198" fmla="*/ 2614506 w 3692679"/>
                  <a:gd name="connsiteY198" fmla="*/ 1821976 h 4046561"/>
                  <a:gd name="connsiteX199" fmla="*/ 2348374 w 3692679"/>
                  <a:gd name="connsiteY199" fmla="*/ 1808328 h 4046561"/>
                  <a:gd name="connsiteX200" fmla="*/ 2225638 w 3692679"/>
                  <a:gd name="connsiteY200" fmla="*/ 1815305 h 4046561"/>
                  <a:gd name="connsiteX201" fmla="*/ 2150573 w 3692679"/>
                  <a:gd name="connsiteY201" fmla="*/ 1815305 h 4046561"/>
                  <a:gd name="connsiteX202" fmla="*/ 1979968 w 3692679"/>
                  <a:gd name="connsiteY202" fmla="*/ 1808480 h 4046561"/>
                  <a:gd name="connsiteX203" fmla="*/ 1918470 w 3692679"/>
                  <a:gd name="connsiteY203" fmla="*/ 1753737 h 4046561"/>
                  <a:gd name="connsiteX204" fmla="*/ 1877527 w 3692679"/>
                  <a:gd name="connsiteY204" fmla="*/ 1692322 h 4046561"/>
                  <a:gd name="connsiteX205" fmla="*/ 1863879 w 3692679"/>
                  <a:gd name="connsiteY205" fmla="*/ 1671851 h 4046561"/>
                  <a:gd name="connsiteX206" fmla="*/ 1822935 w 3692679"/>
                  <a:gd name="connsiteY206" fmla="*/ 1630907 h 4046561"/>
                  <a:gd name="connsiteX207" fmla="*/ 1775168 w 3692679"/>
                  <a:gd name="connsiteY207" fmla="*/ 1576316 h 4046561"/>
                  <a:gd name="connsiteX208" fmla="*/ 1720577 w 3692679"/>
                  <a:gd name="connsiteY208" fmla="*/ 1514901 h 4046561"/>
                  <a:gd name="connsiteX209" fmla="*/ 1679634 w 3692679"/>
                  <a:gd name="connsiteY209" fmla="*/ 1487606 h 4046561"/>
                  <a:gd name="connsiteX210" fmla="*/ 1618219 w 3692679"/>
                  <a:gd name="connsiteY210" fmla="*/ 1439839 h 4046561"/>
                  <a:gd name="connsiteX211" fmla="*/ 1577276 w 3692679"/>
                  <a:gd name="connsiteY211" fmla="*/ 1398895 h 4046561"/>
                  <a:gd name="connsiteX212" fmla="*/ 1536333 w 3692679"/>
                  <a:gd name="connsiteY212" fmla="*/ 1371600 h 4046561"/>
                  <a:gd name="connsiteX213" fmla="*/ 1488565 w 3692679"/>
                  <a:gd name="connsiteY213" fmla="*/ 1310185 h 4046561"/>
                  <a:gd name="connsiteX214" fmla="*/ 1468094 w 3692679"/>
                  <a:gd name="connsiteY214" fmla="*/ 1289713 h 4046561"/>
                  <a:gd name="connsiteX215" fmla="*/ 1447622 w 3692679"/>
                  <a:gd name="connsiteY215" fmla="*/ 1282889 h 4046561"/>
                  <a:gd name="connsiteX216" fmla="*/ 1420327 w 3692679"/>
                  <a:gd name="connsiteY216" fmla="*/ 1248770 h 4046561"/>
                  <a:gd name="connsiteX217" fmla="*/ 1393031 w 3692679"/>
                  <a:gd name="connsiteY217" fmla="*/ 1214651 h 4046561"/>
                  <a:gd name="connsiteX218" fmla="*/ 1379383 w 3692679"/>
                  <a:gd name="connsiteY218" fmla="*/ 1194179 h 4046561"/>
                  <a:gd name="connsiteX219" fmla="*/ 1338440 w 3692679"/>
                  <a:gd name="connsiteY219" fmla="*/ 1153236 h 4046561"/>
                  <a:gd name="connsiteX220" fmla="*/ 1304321 w 3692679"/>
                  <a:gd name="connsiteY220" fmla="*/ 1125940 h 4046561"/>
                  <a:gd name="connsiteX221" fmla="*/ 1290673 w 3692679"/>
                  <a:gd name="connsiteY221" fmla="*/ 1098645 h 4046561"/>
                  <a:gd name="connsiteX222" fmla="*/ 1270201 w 3692679"/>
                  <a:gd name="connsiteY222" fmla="*/ 1084997 h 4046561"/>
                  <a:gd name="connsiteX223" fmla="*/ 1242906 w 3692679"/>
                  <a:gd name="connsiteY223" fmla="*/ 1064525 h 4046561"/>
                  <a:gd name="connsiteX224" fmla="*/ 1297551 w 3692679"/>
                  <a:gd name="connsiteY224" fmla="*/ 873530 h 4046561"/>
                  <a:gd name="connsiteX225" fmla="*/ 1345320 w 3692679"/>
                  <a:gd name="connsiteY225" fmla="*/ 743866 h 4046561"/>
                  <a:gd name="connsiteX226" fmla="*/ 1331672 w 3692679"/>
                  <a:gd name="connsiteY226" fmla="*/ 696095 h 4046561"/>
                  <a:gd name="connsiteX227" fmla="*/ 1249782 w 3692679"/>
                  <a:gd name="connsiteY227" fmla="*/ 696095 h 4046561"/>
                  <a:gd name="connsiteX228" fmla="*/ 1113344 w 3692679"/>
                  <a:gd name="connsiteY228" fmla="*/ 621082 h 4046561"/>
                  <a:gd name="connsiteX229" fmla="*/ 949519 w 3692679"/>
                  <a:gd name="connsiteY229" fmla="*/ 545956 h 4046561"/>
                  <a:gd name="connsiteX230" fmla="*/ 846197 w 3692679"/>
                  <a:gd name="connsiteY230" fmla="*/ 484536 h 4046561"/>
                  <a:gd name="connsiteX231" fmla="*/ 772090 w 3692679"/>
                  <a:gd name="connsiteY231" fmla="*/ 450415 h 4046561"/>
                  <a:gd name="connsiteX232" fmla="*/ 717496 w 3692679"/>
                  <a:gd name="connsiteY232" fmla="*/ 429940 h 4046561"/>
                  <a:gd name="connsiteX233" fmla="*/ 662904 w 3692679"/>
                  <a:gd name="connsiteY233" fmla="*/ 388994 h 4046561"/>
                  <a:gd name="connsiteX234" fmla="*/ 642430 w 3692679"/>
                  <a:gd name="connsiteY234" fmla="*/ 375345 h 4046561"/>
                  <a:gd name="connsiteX235" fmla="*/ 574189 w 3692679"/>
                  <a:gd name="connsiteY235" fmla="*/ 368521 h 4046561"/>
                  <a:gd name="connsiteX236" fmla="*/ 560564 w 3692679"/>
                  <a:gd name="connsiteY236" fmla="*/ 354900 h 4046561"/>
                  <a:gd name="connsiteX237" fmla="*/ 669728 w 3692679"/>
                  <a:gd name="connsiteY237" fmla="*/ 163787 h 4046561"/>
                  <a:gd name="connsiteX238" fmla="*/ 642457 w 3692679"/>
                  <a:gd name="connsiteY238" fmla="*/ 109204 h 4046561"/>
                  <a:gd name="connsiteX239" fmla="*/ 581060 w 3692679"/>
                  <a:gd name="connsiteY239" fmla="*/ 68261 h 4046561"/>
                  <a:gd name="connsiteX240" fmla="*/ 512772 w 3692679"/>
                  <a:gd name="connsiteY240" fmla="*/ 34122 h 4046561"/>
                  <a:gd name="connsiteX241" fmla="*/ 451335 w 3692679"/>
                  <a:gd name="connsiteY241" fmla="*/ 27295 h 4046561"/>
                  <a:gd name="connsiteX242" fmla="*/ 444512 w 3692679"/>
                  <a:gd name="connsiteY242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23640 w 3692679"/>
                  <a:gd name="connsiteY91" fmla="*/ 2839210 h 4046561"/>
                  <a:gd name="connsiteX92" fmla="*/ 2546479 w 3692679"/>
                  <a:gd name="connsiteY92" fmla="*/ 2900635 h 4046561"/>
                  <a:gd name="connsiteX93" fmla="*/ 2628263 w 3692679"/>
                  <a:gd name="connsiteY93" fmla="*/ 2941341 h 4046561"/>
                  <a:gd name="connsiteX94" fmla="*/ 2689680 w 3692679"/>
                  <a:gd name="connsiteY94" fmla="*/ 2982287 h 4046561"/>
                  <a:gd name="connsiteX95" fmla="*/ 2696392 w 3692679"/>
                  <a:gd name="connsiteY95" fmla="*/ 2995683 h 4046561"/>
                  <a:gd name="connsiteX96" fmla="*/ 2703216 w 3692679"/>
                  <a:gd name="connsiteY96" fmla="*/ 3016155 h 4046561"/>
                  <a:gd name="connsiteX97" fmla="*/ 2723688 w 3692679"/>
                  <a:gd name="connsiteY97" fmla="*/ 3057098 h 4046561"/>
                  <a:gd name="connsiteX98" fmla="*/ 2716864 w 3692679"/>
                  <a:gd name="connsiteY98" fmla="*/ 3118513 h 4046561"/>
                  <a:gd name="connsiteX99" fmla="*/ 2655560 w 3692679"/>
                  <a:gd name="connsiteY99" fmla="*/ 3193845 h 4046561"/>
                  <a:gd name="connsiteX100" fmla="*/ 2621439 w 3692679"/>
                  <a:gd name="connsiteY100" fmla="*/ 3248441 h 4046561"/>
                  <a:gd name="connsiteX101" fmla="*/ 2594034 w 3692679"/>
                  <a:gd name="connsiteY101" fmla="*/ 3323230 h 4046561"/>
                  <a:gd name="connsiteX102" fmla="*/ 2634977 w 3692679"/>
                  <a:gd name="connsiteY102" fmla="*/ 3357349 h 4046561"/>
                  <a:gd name="connsiteX103" fmla="*/ 2655449 w 3692679"/>
                  <a:gd name="connsiteY103" fmla="*/ 3364173 h 4046561"/>
                  <a:gd name="connsiteX104" fmla="*/ 2675921 w 3692679"/>
                  <a:gd name="connsiteY104" fmla="*/ 3377821 h 4046561"/>
                  <a:gd name="connsiteX105" fmla="*/ 2696392 w 3692679"/>
                  <a:gd name="connsiteY105" fmla="*/ 3384645 h 4046561"/>
                  <a:gd name="connsiteX106" fmla="*/ 2757807 w 3692679"/>
                  <a:gd name="connsiteY106" fmla="*/ 3418764 h 4046561"/>
                  <a:gd name="connsiteX107" fmla="*/ 2778279 w 3692679"/>
                  <a:gd name="connsiteY107" fmla="*/ 3432412 h 4046561"/>
                  <a:gd name="connsiteX108" fmla="*/ 2826164 w 3692679"/>
                  <a:gd name="connsiteY108" fmla="*/ 3473648 h 4046561"/>
                  <a:gd name="connsiteX109" fmla="*/ 2880757 w 3692679"/>
                  <a:gd name="connsiteY109" fmla="*/ 3507771 h 4046561"/>
                  <a:gd name="connsiteX110" fmla="*/ 2921580 w 3692679"/>
                  <a:gd name="connsiteY110" fmla="*/ 3500651 h 4046561"/>
                  <a:gd name="connsiteX111" fmla="*/ 2989944 w 3692679"/>
                  <a:gd name="connsiteY111" fmla="*/ 3439525 h 4046561"/>
                  <a:gd name="connsiteX112" fmla="*/ 3092177 w 3692679"/>
                  <a:gd name="connsiteY112" fmla="*/ 3370997 h 4046561"/>
                  <a:gd name="connsiteX113" fmla="*/ 3105825 w 3692679"/>
                  <a:gd name="connsiteY113" fmla="*/ 3350525 h 4046561"/>
                  <a:gd name="connsiteX114" fmla="*/ 3119473 w 3692679"/>
                  <a:gd name="connsiteY114" fmla="*/ 3370997 h 4046561"/>
                  <a:gd name="connsiteX115" fmla="*/ 3126297 w 3692679"/>
                  <a:gd name="connsiteY115" fmla="*/ 3391468 h 4046561"/>
                  <a:gd name="connsiteX116" fmla="*/ 3167240 w 3692679"/>
                  <a:gd name="connsiteY116" fmla="*/ 3418764 h 4046561"/>
                  <a:gd name="connsiteX117" fmla="*/ 3187712 w 3692679"/>
                  <a:gd name="connsiteY117" fmla="*/ 3432412 h 4046561"/>
                  <a:gd name="connsiteX118" fmla="*/ 3228655 w 3692679"/>
                  <a:gd name="connsiteY118" fmla="*/ 3405116 h 4046561"/>
                  <a:gd name="connsiteX119" fmla="*/ 3242303 w 3692679"/>
                  <a:gd name="connsiteY119" fmla="*/ 3425588 h 4046561"/>
                  <a:gd name="connsiteX120" fmla="*/ 3283246 w 3692679"/>
                  <a:gd name="connsiteY120" fmla="*/ 3459707 h 4046561"/>
                  <a:gd name="connsiteX121" fmla="*/ 3310541 w 3692679"/>
                  <a:gd name="connsiteY121" fmla="*/ 3500651 h 4046561"/>
                  <a:gd name="connsiteX122" fmla="*/ 3296894 w 3692679"/>
                  <a:gd name="connsiteY122" fmla="*/ 3521122 h 4046561"/>
                  <a:gd name="connsiteX123" fmla="*/ 3283246 w 3692679"/>
                  <a:gd name="connsiteY123" fmla="*/ 3562066 h 4046561"/>
                  <a:gd name="connsiteX124" fmla="*/ 3269598 w 3692679"/>
                  <a:gd name="connsiteY124" fmla="*/ 3582537 h 4046561"/>
                  <a:gd name="connsiteX125" fmla="*/ 3262774 w 3692679"/>
                  <a:gd name="connsiteY125" fmla="*/ 3603009 h 4046561"/>
                  <a:gd name="connsiteX126" fmla="*/ 3290070 w 3692679"/>
                  <a:gd name="connsiteY126" fmla="*/ 3650776 h 4046561"/>
                  <a:gd name="connsiteX127" fmla="*/ 3310541 w 3692679"/>
                  <a:gd name="connsiteY127" fmla="*/ 3664424 h 4046561"/>
                  <a:gd name="connsiteX128" fmla="*/ 3351485 w 3692679"/>
                  <a:gd name="connsiteY128" fmla="*/ 3691719 h 4046561"/>
                  <a:gd name="connsiteX129" fmla="*/ 3371956 w 3692679"/>
                  <a:gd name="connsiteY129" fmla="*/ 3705367 h 4046561"/>
                  <a:gd name="connsiteX130" fmla="*/ 3378780 w 3692679"/>
                  <a:gd name="connsiteY130" fmla="*/ 3725839 h 4046561"/>
                  <a:gd name="connsiteX131" fmla="*/ 3392428 w 3692679"/>
                  <a:gd name="connsiteY131" fmla="*/ 3746310 h 4046561"/>
                  <a:gd name="connsiteX132" fmla="*/ 3412900 w 3692679"/>
                  <a:gd name="connsiteY132" fmla="*/ 3814549 h 4046561"/>
                  <a:gd name="connsiteX133" fmla="*/ 3426547 w 3692679"/>
                  <a:gd name="connsiteY133" fmla="*/ 3903260 h 4046561"/>
                  <a:gd name="connsiteX134" fmla="*/ 3460667 w 3692679"/>
                  <a:gd name="connsiteY134" fmla="*/ 3937379 h 4046561"/>
                  <a:gd name="connsiteX135" fmla="*/ 3501610 w 3692679"/>
                  <a:gd name="connsiteY135" fmla="*/ 3978322 h 4046561"/>
                  <a:gd name="connsiteX136" fmla="*/ 3542553 w 3692679"/>
                  <a:gd name="connsiteY136" fmla="*/ 4012442 h 4046561"/>
                  <a:gd name="connsiteX137" fmla="*/ 3583497 w 3692679"/>
                  <a:gd name="connsiteY137" fmla="*/ 4046561 h 4046561"/>
                  <a:gd name="connsiteX138" fmla="*/ 3603968 w 3692679"/>
                  <a:gd name="connsiteY138" fmla="*/ 4005618 h 4046561"/>
                  <a:gd name="connsiteX139" fmla="*/ 3590321 w 3692679"/>
                  <a:gd name="connsiteY139" fmla="*/ 3957851 h 4046561"/>
                  <a:gd name="connsiteX140" fmla="*/ 3576673 w 3692679"/>
                  <a:gd name="connsiteY140" fmla="*/ 3910083 h 4046561"/>
                  <a:gd name="connsiteX141" fmla="*/ 3563025 w 3692679"/>
                  <a:gd name="connsiteY141" fmla="*/ 3889612 h 4046561"/>
                  <a:gd name="connsiteX142" fmla="*/ 3535730 w 3692679"/>
                  <a:gd name="connsiteY142" fmla="*/ 3828197 h 4046561"/>
                  <a:gd name="connsiteX143" fmla="*/ 3515258 w 3692679"/>
                  <a:gd name="connsiteY143" fmla="*/ 3780430 h 4046561"/>
                  <a:gd name="connsiteX144" fmla="*/ 3501610 w 3692679"/>
                  <a:gd name="connsiteY144" fmla="*/ 3759958 h 4046561"/>
                  <a:gd name="connsiteX145" fmla="*/ 3487962 w 3692679"/>
                  <a:gd name="connsiteY145" fmla="*/ 3719015 h 4046561"/>
                  <a:gd name="connsiteX146" fmla="*/ 3474315 w 3692679"/>
                  <a:gd name="connsiteY146" fmla="*/ 3678071 h 4046561"/>
                  <a:gd name="connsiteX147" fmla="*/ 3467491 w 3692679"/>
                  <a:gd name="connsiteY147" fmla="*/ 3650776 h 4046561"/>
                  <a:gd name="connsiteX148" fmla="*/ 3474459 w 3692679"/>
                  <a:gd name="connsiteY148" fmla="*/ 3569191 h 4046561"/>
                  <a:gd name="connsiteX149" fmla="*/ 3488252 w 3692679"/>
                  <a:gd name="connsiteY149" fmla="*/ 3508066 h 4046561"/>
                  <a:gd name="connsiteX150" fmla="*/ 3488253 w 3692679"/>
                  <a:gd name="connsiteY150" fmla="*/ 3398864 h 4046561"/>
                  <a:gd name="connsiteX151" fmla="*/ 3500941 w 3692679"/>
                  <a:gd name="connsiteY151" fmla="*/ 3330616 h 4046561"/>
                  <a:gd name="connsiteX152" fmla="*/ 3501755 w 3692679"/>
                  <a:gd name="connsiteY152" fmla="*/ 3282563 h 4046561"/>
                  <a:gd name="connsiteX153" fmla="*/ 3529053 w 3692679"/>
                  <a:gd name="connsiteY153" fmla="*/ 3241616 h 4046561"/>
                  <a:gd name="connsiteX154" fmla="*/ 3536023 w 3692679"/>
                  <a:gd name="connsiteY154" fmla="*/ 3153169 h 4046561"/>
                  <a:gd name="connsiteX155" fmla="*/ 3563174 w 3692679"/>
                  <a:gd name="connsiteY155" fmla="*/ 3057356 h 4046561"/>
                  <a:gd name="connsiteX156" fmla="*/ 3556350 w 3692679"/>
                  <a:gd name="connsiteY156" fmla="*/ 3043707 h 4046561"/>
                  <a:gd name="connsiteX157" fmla="*/ 3583646 w 3692679"/>
                  <a:gd name="connsiteY157" fmla="*/ 3009585 h 4046561"/>
                  <a:gd name="connsiteX158" fmla="*/ 3549377 w 3692679"/>
                  <a:gd name="connsiteY158" fmla="*/ 2968388 h 4046561"/>
                  <a:gd name="connsiteX159" fmla="*/ 3576673 w 3692679"/>
                  <a:gd name="connsiteY159" fmla="*/ 2886501 h 4046561"/>
                  <a:gd name="connsiteX160" fmla="*/ 3590321 w 3692679"/>
                  <a:gd name="connsiteY160" fmla="*/ 2838734 h 4046561"/>
                  <a:gd name="connsiteX161" fmla="*/ 3603968 w 3692679"/>
                  <a:gd name="connsiteY161" fmla="*/ 2797791 h 4046561"/>
                  <a:gd name="connsiteX162" fmla="*/ 3610792 w 3692679"/>
                  <a:gd name="connsiteY162" fmla="*/ 2770495 h 4046561"/>
                  <a:gd name="connsiteX163" fmla="*/ 3624440 w 3692679"/>
                  <a:gd name="connsiteY163" fmla="*/ 2729552 h 4046561"/>
                  <a:gd name="connsiteX164" fmla="*/ 3631264 w 3692679"/>
                  <a:gd name="connsiteY164" fmla="*/ 2681785 h 4046561"/>
                  <a:gd name="connsiteX165" fmla="*/ 3638088 w 3692679"/>
                  <a:gd name="connsiteY165" fmla="*/ 2654489 h 4046561"/>
                  <a:gd name="connsiteX166" fmla="*/ 3644912 w 3692679"/>
                  <a:gd name="connsiteY166" fmla="*/ 2593074 h 4046561"/>
                  <a:gd name="connsiteX167" fmla="*/ 3658559 w 3692679"/>
                  <a:gd name="connsiteY167" fmla="*/ 2483892 h 4046561"/>
                  <a:gd name="connsiteX168" fmla="*/ 3665383 w 3692679"/>
                  <a:gd name="connsiteY168" fmla="*/ 2333767 h 4046561"/>
                  <a:gd name="connsiteX169" fmla="*/ 3672207 w 3692679"/>
                  <a:gd name="connsiteY169" fmla="*/ 2272352 h 4046561"/>
                  <a:gd name="connsiteX170" fmla="*/ 3692679 w 3692679"/>
                  <a:gd name="connsiteY170" fmla="*/ 1924334 h 4046561"/>
                  <a:gd name="connsiteX171" fmla="*/ 3685855 w 3692679"/>
                  <a:gd name="connsiteY171" fmla="*/ 1828800 h 4046561"/>
                  <a:gd name="connsiteX172" fmla="*/ 3665383 w 3692679"/>
                  <a:gd name="connsiteY172" fmla="*/ 1760561 h 4046561"/>
                  <a:gd name="connsiteX173" fmla="*/ 3658559 w 3692679"/>
                  <a:gd name="connsiteY173" fmla="*/ 1726442 h 4046561"/>
                  <a:gd name="connsiteX174" fmla="*/ 3651735 w 3692679"/>
                  <a:gd name="connsiteY174" fmla="*/ 1705970 h 4046561"/>
                  <a:gd name="connsiteX175" fmla="*/ 3644912 w 3692679"/>
                  <a:gd name="connsiteY175" fmla="*/ 1726442 h 4046561"/>
                  <a:gd name="connsiteX176" fmla="*/ 3631264 w 3692679"/>
                  <a:gd name="connsiteY176" fmla="*/ 1746913 h 4046561"/>
                  <a:gd name="connsiteX177" fmla="*/ 3597144 w 3692679"/>
                  <a:gd name="connsiteY177" fmla="*/ 1801504 h 4046561"/>
                  <a:gd name="connsiteX178" fmla="*/ 3590321 w 3692679"/>
                  <a:gd name="connsiteY178" fmla="*/ 1821976 h 4046561"/>
                  <a:gd name="connsiteX179" fmla="*/ 3549377 w 3692679"/>
                  <a:gd name="connsiteY179" fmla="*/ 1842448 h 4046561"/>
                  <a:gd name="connsiteX180" fmla="*/ 3501610 w 3692679"/>
                  <a:gd name="connsiteY180" fmla="*/ 1862919 h 4046561"/>
                  <a:gd name="connsiteX181" fmla="*/ 3378780 w 3692679"/>
                  <a:gd name="connsiteY181" fmla="*/ 1835624 h 4046561"/>
                  <a:gd name="connsiteX182" fmla="*/ 3303856 w 3692679"/>
                  <a:gd name="connsiteY182" fmla="*/ 1822129 h 4046561"/>
                  <a:gd name="connsiteX183" fmla="*/ 3310679 w 3692679"/>
                  <a:gd name="connsiteY183" fmla="*/ 1603747 h 4046561"/>
                  <a:gd name="connsiteX184" fmla="*/ 3297030 w 3692679"/>
                  <a:gd name="connsiteY184" fmla="*/ 1487731 h 4046561"/>
                  <a:gd name="connsiteX185" fmla="*/ 3303718 w 3692679"/>
                  <a:gd name="connsiteY185" fmla="*/ 1398895 h 4046561"/>
                  <a:gd name="connsiteX186" fmla="*/ 3296894 w 3692679"/>
                  <a:gd name="connsiteY186" fmla="*/ 1378424 h 4046561"/>
                  <a:gd name="connsiteX187" fmla="*/ 3290070 w 3692679"/>
                  <a:gd name="connsiteY187" fmla="*/ 1357952 h 4046561"/>
                  <a:gd name="connsiteX188" fmla="*/ 3071706 w 3692679"/>
                  <a:gd name="connsiteY188" fmla="*/ 1330657 h 4046561"/>
                  <a:gd name="connsiteX189" fmla="*/ 2846518 w 3692679"/>
                  <a:gd name="connsiteY189" fmla="*/ 1337480 h 4046561"/>
                  <a:gd name="connsiteX190" fmla="*/ 2805691 w 3692679"/>
                  <a:gd name="connsiteY190" fmla="*/ 1351242 h 4046561"/>
                  <a:gd name="connsiteX191" fmla="*/ 2792043 w 3692679"/>
                  <a:gd name="connsiteY191" fmla="*/ 1385364 h 4046561"/>
                  <a:gd name="connsiteX192" fmla="*/ 2791927 w 3692679"/>
                  <a:gd name="connsiteY192" fmla="*/ 1473958 h 4046561"/>
                  <a:gd name="connsiteX193" fmla="*/ 2785103 w 3692679"/>
                  <a:gd name="connsiteY193" fmla="*/ 1521725 h 4046561"/>
                  <a:gd name="connsiteX194" fmla="*/ 2791927 w 3692679"/>
                  <a:gd name="connsiteY194" fmla="*/ 1705970 h 4046561"/>
                  <a:gd name="connsiteX195" fmla="*/ 2805574 w 3692679"/>
                  <a:gd name="connsiteY195" fmla="*/ 1808328 h 4046561"/>
                  <a:gd name="connsiteX196" fmla="*/ 2798750 w 3692679"/>
                  <a:gd name="connsiteY196" fmla="*/ 1835624 h 4046561"/>
                  <a:gd name="connsiteX197" fmla="*/ 2737335 w 3692679"/>
                  <a:gd name="connsiteY197" fmla="*/ 1828800 h 4046561"/>
                  <a:gd name="connsiteX198" fmla="*/ 2614506 w 3692679"/>
                  <a:gd name="connsiteY198" fmla="*/ 1821976 h 4046561"/>
                  <a:gd name="connsiteX199" fmla="*/ 2348374 w 3692679"/>
                  <a:gd name="connsiteY199" fmla="*/ 1808328 h 4046561"/>
                  <a:gd name="connsiteX200" fmla="*/ 2225638 w 3692679"/>
                  <a:gd name="connsiteY200" fmla="*/ 1815305 h 4046561"/>
                  <a:gd name="connsiteX201" fmla="*/ 2150573 w 3692679"/>
                  <a:gd name="connsiteY201" fmla="*/ 1815305 h 4046561"/>
                  <a:gd name="connsiteX202" fmla="*/ 1979968 w 3692679"/>
                  <a:gd name="connsiteY202" fmla="*/ 1808480 h 4046561"/>
                  <a:gd name="connsiteX203" fmla="*/ 1918470 w 3692679"/>
                  <a:gd name="connsiteY203" fmla="*/ 1753737 h 4046561"/>
                  <a:gd name="connsiteX204" fmla="*/ 1877527 w 3692679"/>
                  <a:gd name="connsiteY204" fmla="*/ 1692322 h 4046561"/>
                  <a:gd name="connsiteX205" fmla="*/ 1863879 w 3692679"/>
                  <a:gd name="connsiteY205" fmla="*/ 1671851 h 4046561"/>
                  <a:gd name="connsiteX206" fmla="*/ 1822935 w 3692679"/>
                  <a:gd name="connsiteY206" fmla="*/ 1630907 h 4046561"/>
                  <a:gd name="connsiteX207" fmla="*/ 1775168 w 3692679"/>
                  <a:gd name="connsiteY207" fmla="*/ 1576316 h 4046561"/>
                  <a:gd name="connsiteX208" fmla="*/ 1720577 w 3692679"/>
                  <a:gd name="connsiteY208" fmla="*/ 1514901 h 4046561"/>
                  <a:gd name="connsiteX209" fmla="*/ 1679634 w 3692679"/>
                  <a:gd name="connsiteY209" fmla="*/ 1487606 h 4046561"/>
                  <a:gd name="connsiteX210" fmla="*/ 1618219 w 3692679"/>
                  <a:gd name="connsiteY210" fmla="*/ 1439839 h 4046561"/>
                  <a:gd name="connsiteX211" fmla="*/ 1577276 w 3692679"/>
                  <a:gd name="connsiteY211" fmla="*/ 1398895 h 4046561"/>
                  <a:gd name="connsiteX212" fmla="*/ 1536333 w 3692679"/>
                  <a:gd name="connsiteY212" fmla="*/ 1371600 h 4046561"/>
                  <a:gd name="connsiteX213" fmla="*/ 1488565 w 3692679"/>
                  <a:gd name="connsiteY213" fmla="*/ 1310185 h 4046561"/>
                  <a:gd name="connsiteX214" fmla="*/ 1468094 w 3692679"/>
                  <a:gd name="connsiteY214" fmla="*/ 1289713 h 4046561"/>
                  <a:gd name="connsiteX215" fmla="*/ 1447622 w 3692679"/>
                  <a:gd name="connsiteY215" fmla="*/ 1282889 h 4046561"/>
                  <a:gd name="connsiteX216" fmla="*/ 1420327 w 3692679"/>
                  <a:gd name="connsiteY216" fmla="*/ 1248770 h 4046561"/>
                  <a:gd name="connsiteX217" fmla="*/ 1393031 w 3692679"/>
                  <a:gd name="connsiteY217" fmla="*/ 1214651 h 4046561"/>
                  <a:gd name="connsiteX218" fmla="*/ 1379383 w 3692679"/>
                  <a:gd name="connsiteY218" fmla="*/ 1194179 h 4046561"/>
                  <a:gd name="connsiteX219" fmla="*/ 1338440 w 3692679"/>
                  <a:gd name="connsiteY219" fmla="*/ 1153236 h 4046561"/>
                  <a:gd name="connsiteX220" fmla="*/ 1304321 w 3692679"/>
                  <a:gd name="connsiteY220" fmla="*/ 1125940 h 4046561"/>
                  <a:gd name="connsiteX221" fmla="*/ 1290673 w 3692679"/>
                  <a:gd name="connsiteY221" fmla="*/ 1098645 h 4046561"/>
                  <a:gd name="connsiteX222" fmla="*/ 1270201 w 3692679"/>
                  <a:gd name="connsiteY222" fmla="*/ 1084997 h 4046561"/>
                  <a:gd name="connsiteX223" fmla="*/ 1242906 w 3692679"/>
                  <a:gd name="connsiteY223" fmla="*/ 1064525 h 4046561"/>
                  <a:gd name="connsiteX224" fmla="*/ 1297551 w 3692679"/>
                  <a:gd name="connsiteY224" fmla="*/ 873530 h 4046561"/>
                  <a:gd name="connsiteX225" fmla="*/ 1345320 w 3692679"/>
                  <a:gd name="connsiteY225" fmla="*/ 743866 h 4046561"/>
                  <a:gd name="connsiteX226" fmla="*/ 1331672 w 3692679"/>
                  <a:gd name="connsiteY226" fmla="*/ 696095 h 4046561"/>
                  <a:gd name="connsiteX227" fmla="*/ 1249782 w 3692679"/>
                  <a:gd name="connsiteY227" fmla="*/ 696095 h 4046561"/>
                  <a:gd name="connsiteX228" fmla="*/ 1113344 w 3692679"/>
                  <a:gd name="connsiteY228" fmla="*/ 621082 h 4046561"/>
                  <a:gd name="connsiteX229" fmla="*/ 949519 w 3692679"/>
                  <a:gd name="connsiteY229" fmla="*/ 545956 h 4046561"/>
                  <a:gd name="connsiteX230" fmla="*/ 846197 w 3692679"/>
                  <a:gd name="connsiteY230" fmla="*/ 484536 h 4046561"/>
                  <a:gd name="connsiteX231" fmla="*/ 772090 w 3692679"/>
                  <a:gd name="connsiteY231" fmla="*/ 450415 h 4046561"/>
                  <a:gd name="connsiteX232" fmla="*/ 717496 w 3692679"/>
                  <a:gd name="connsiteY232" fmla="*/ 429940 h 4046561"/>
                  <a:gd name="connsiteX233" fmla="*/ 662904 w 3692679"/>
                  <a:gd name="connsiteY233" fmla="*/ 388994 h 4046561"/>
                  <a:gd name="connsiteX234" fmla="*/ 642430 w 3692679"/>
                  <a:gd name="connsiteY234" fmla="*/ 375345 h 4046561"/>
                  <a:gd name="connsiteX235" fmla="*/ 574189 w 3692679"/>
                  <a:gd name="connsiteY235" fmla="*/ 368521 h 4046561"/>
                  <a:gd name="connsiteX236" fmla="*/ 560564 w 3692679"/>
                  <a:gd name="connsiteY236" fmla="*/ 354900 h 4046561"/>
                  <a:gd name="connsiteX237" fmla="*/ 669728 w 3692679"/>
                  <a:gd name="connsiteY237" fmla="*/ 163787 h 4046561"/>
                  <a:gd name="connsiteX238" fmla="*/ 642457 w 3692679"/>
                  <a:gd name="connsiteY238" fmla="*/ 109204 h 4046561"/>
                  <a:gd name="connsiteX239" fmla="*/ 581060 w 3692679"/>
                  <a:gd name="connsiteY239" fmla="*/ 68261 h 4046561"/>
                  <a:gd name="connsiteX240" fmla="*/ 512772 w 3692679"/>
                  <a:gd name="connsiteY240" fmla="*/ 34122 h 4046561"/>
                  <a:gd name="connsiteX241" fmla="*/ 451335 w 3692679"/>
                  <a:gd name="connsiteY241" fmla="*/ 27295 h 4046561"/>
                  <a:gd name="connsiteX242" fmla="*/ 444512 w 3692679"/>
                  <a:gd name="connsiteY242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23640 w 3692679"/>
                  <a:gd name="connsiteY91" fmla="*/ 2839210 h 4046561"/>
                  <a:gd name="connsiteX92" fmla="*/ 2546479 w 3692679"/>
                  <a:gd name="connsiteY92" fmla="*/ 2900635 h 4046561"/>
                  <a:gd name="connsiteX93" fmla="*/ 2628263 w 3692679"/>
                  <a:gd name="connsiteY93" fmla="*/ 2941341 h 4046561"/>
                  <a:gd name="connsiteX94" fmla="*/ 2689680 w 3692679"/>
                  <a:gd name="connsiteY94" fmla="*/ 2982287 h 4046561"/>
                  <a:gd name="connsiteX95" fmla="*/ 2696392 w 3692679"/>
                  <a:gd name="connsiteY95" fmla="*/ 2995683 h 4046561"/>
                  <a:gd name="connsiteX96" fmla="*/ 2703216 w 3692679"/>
                  <a:gd name="connsiteY96" fmla="*/ 3016155 h 4046561"/>
                  <a:gd name="connsiteX97" fmla="*/ 2723688 w 3692679"/>
                  <a:gd name="connsiteY97" fmla="*/ 3057098 h 4046561"/>
                  <a:gd name="connsiteX98" fmla="*/ 2716864 w 3692679"/>
                  <a:gd name="connsiteY98" fmla="*/ 3118513 h 4046561"/>
                  <a:gd name="connsiteX99" fmla="*/ 2655560 w 3692679"/>
                  <a:gd name="connsiteY99" fmla="*/ 3193845 h 4046561"/>
                  <a:gd name="connsiteX100" fmla="*/ 2621439 w 3692679"/>
                  <a:gd name="connsiteY100" fmla="*/ 3248441 h 4046561"/>
                  <a:gd name="connsiteX101" fmla="*/ 2594034 w 3692679"/>
                  <a:gd name="connsiteY101" fmla="*/ 3323230 h 4046561"/>
                  <a:gd name="connsiteX102" fmla="*/ 2634977 w 3692679"/>
                  <a:gd name="connsiteY102" fmla="*/ 3357349 h 4046561"/>
                  <a:gd name="connsiteX103" fmla="*/ 2655449 w 3692679"/>
                  <a:gd name="connsiteY103" fmla="*/ 3364173 h 4046561"/>
                  <a:gd name="connsiteX104" fmla="*/ 2675921 w 3692679"/>
                  <a:gd name="connsiteY104" fmla="*/ 3377821 h 4046561"/>
                  <a:gd name="connsiteX105" fmla="*/ 2696392 w 3692679"/>
                  <a:gd name="connsiteY105" fmla="*/ 3384645 h 4046561"/>
                  <a:gd name="connsiteX106" fmla="*/ 2757807 w 3692679"/>
                  <a:gd name="connsiteY106" fmla="*/ 3418764 h 4046561"/>
                  <a:gd name="connsiteX107" fmla="*/ 2778279 w 3692679"/>
                  <a:gd name="connsiteY107" fmla="*/ 3432412 h 4046561"/>
                  <a:gd name="connsiteX108" fmla="*/ 2826164 w 3692679"/>
                  <a:gd name="connsiteY108" fmla="*/ 3473648 h 4046561"/>
                  <a:gd name="connsiteX109" fmla="*/ 2880757 w 3692679"/>
                  <a:gd name="connsiteY109" fmla="*/ 3507771 h 4046561"/>
                  <a:gd name="connsiteX110" fmla="*/ 2921580 w 3692679"/>
                  <a:gd name="connsiteY110" fmla="*/ 3500651 h 4046561"/>
                  <a:gd name="connsiteX111" fmla="*/ 2989944 w 3692679"/>
                  <a:gd name="connsiteY111" fmla="*/ 3439525 h 4046561"/>
                  <a:gd name="connsiteX112" fmla="*/ 3092177 w 3692679"/>
                  <a:gd name="connsiteY112" fmla="*/ 3370997 h 4046561"/>
                  <a:gd name="connsiteX113" fmla="*/ 3105825 w 3692679"/>
                  <a:gd name="connsiteY113" fmla="*/ 3350525 h 4046561"/>
                  <a:gd name="connsiteX114" fmla="*/ 3119473 w 3692679"/>
                  <a:gd name="connsiteY114" fmla="*/ 3370997 h 4046561"/>
                  <a:gd name="connsiteX115" fmla="*/ 3126297 w 3692679"/>
                  <a:gd name="connsiteY115" fmla="*/ 3391468 h 4046561"/>
                  <a:gd name="connsiteX116" fmla="*/ 3167240 w 3692679"/>
                  <a:gd name="connsiteY116" fmla="*/ 3418764 h 4046561"/>
                  <a:gd name="connsiteX117" fmla="*/ 3187712 w 3692679"/>
                  <a:gd name="connsiteY117" fmla="*/ 3432412 h 4046561"/>
                  <a:gd name="connsiteX118" fmla="*/ 3228655 w 3692679"/>
                  <a:gd name="connsiteY118" fmla="*/ 3405116 h 4046561"/>
                  <a:gd name="connsiteX119" fmla="*/ 3242303 w 3692679"/>
                  <a:gd name="connsiteY119" fmla="*/ 3425588 h 4046561"/>
                  <a:gd name="connsiteX120" fmla="*/ 3283246 w 3692679"/>
                  <a:gd name="connsiteY120" fmla="*/ 3459707 h 4046561"/>
                  <a:gd name="connsiteX121" fmla="*/ 3310541 w 3692679"/>
                  <a:gd name="connsiteY121" fmla="*/ 3500651 h 4046561"/>
                  <a:gd name="connsiteX122" fmla="*/ 3296894 w 3692679"/>
                  <a:gd name="connsiteY122" fmla="*/ 3521122 h 4046561"/>
                  <a:gd name="connsiteX123" fmla="*/ 3283246 w 3692679"/>
                  <a:gd name="connsiteY123" fmla="*/ 3562066 h 4046561"/>
                  <a:gd name="connsiteX124" fmla="*/ 3269598 w 3692679"/>
                  <a:gd name="connsiteY124" fmla="*/ 3582537 h 4046561"/>
                  <a:gd name="connsiteX125" fmla="*/ 3262774 w 3692679"/>
                  <a:gd name="connsiteY125" fmla="*/ 3603009 h 4046561"/>
                  <a:gd name="connsiteX126" fmla="*/ 3290070 w 3692679"/>
                  <a:gd name="connsiteY126" fmla="*/ 3650776 h 4046561"/>
                  <a:gd name="connsiteX127" fmla="*/ 3310541 w 3692679"/>
                  <a:gd name="connsiteY127" fmla="*/ 3664424 h 4046561"/>
                  <a:gd name="connsiteX128" fmla="*/ 3351485 w 3692679"/>
                  <a:gd name="connsiteY128" fmla="*/ 3691719 h 4046561"/>
                  <a:gd name="connsiteX129" fmla="*/ 3371956 w 3692679"/>
                  <a:gd name="connsiteY129" fmla="*/ 3705367 h 4046561"/>
                  <a:gd name="connsiteX130" fmla="*/ 3378780 w 3692679"/>
                  <a:gd name="connsiteY130" fmla="*/ 3725839 h 4046561"/>
                  <a:gd name="connsiteX131" fmla="*/ 3392428 w 3692679"/>
                  <a:gd name="connsiteY131" fmla="*/ 3746310 h 4046561"/>
                  <a:gd name="connsiteX132" fmla="*/ 3412900 w 3692679"/>
                  <a:gd name="connsiteY132" fmla="*/ 3814549 h 4046561"/>
                  <a:gd name="connsiteX133" fmla="*/ 3426547 w 3692679"/>
                  <a:gd name="connsiteY133" fmla="*/ 3903260 h 4046561"/>
                  <a:gd name="connsiteX134" fmla="*/ 3460667 w 3692679"/>
                  <a:gd name="connsiteY134" fmla="*/ 3937379 h 4046561"/>
                  <a:gd name="connsiteX135" fmla="*/ 3501610 w 3692679"/>
                  <a:gd name="connsiteY135" fmla="*/ 3978322 h 4046561"/>
                  <a:gd name="connsiteX136" fmla="*/ 3542553 w 3692679"/>
                  <a:gd name="connsiteY136" fmla="*/ 4012442 h 4046561"/>
                  <a:gd name="connsiteX137" fmla="*/ 3583497 w 3692679"/>
                  <a:gd name="connsiteY137" fmla="*/ 4046561 h 4046561"/>
                  <a:gd name="connsiteX138" fmla="*/ 3603968 w 3692679"/>
                  <a:gd name="connsiteY138" fmla="*/ 4005618 h 4046561"/>
                  <a:gd name="connsiteX139" fmla="*/ 3590321 w 3692679"/>
                  <a:gd name="connsiteY139" fmla="*/ 3957851 h 4046561"/>
                  <a:gd name="connsiteX140" fmla="*/ 3576673 w 3692679"/>
                  <a:gd name="connsiteY140" fmla="*/ 3910083 h 4046561"/>
                  <a:gd name="connsiteX141" fmla="*/ 3563025 w 3692679"/>
                  <a:gd name="connsiteY141" fmla="*/ 3889612 h 4046561"/>
                  <a:gd name="connsiteX142" fmla="*/ 3535730 w 3692679"/>
                  <a:gd name="connsiteY142" fmla="*/ 3828197 h 4046561"/>
                  <a:gd name="connsiteX143" fmla="*/ 3515258 w 3692679"/>
                  <a:gd name="connsiteY143" fmla="*/ 3780430 h 4046561"/>
                  <a:gd name="connsiteX144" fmla="*/ 3501610 w 3692679"/>
                  <a:gd name="connsiteY144" fmla="*/ 3759958 h 4046561"/>
                  <a:gd name="connsiteX145" fmla="*/ 3487962 w 3692679"/>
                  <a:gd name="connsiteY145" fmla="*/ 3719015 h 4046561"/>
                  <a:gd name="connsiteX146" fmla="*/ 3474315 w 3692679"/>
                  <a:gd name="connsiteY146" fmla="*/ 3678071 h 4046561"/>
                  <a:gd name="connsiteX147" fmla="*/ 3494933 w 3692679"/>
                  <a:gd name="connsiteY147" fmla="*/ 3644259 h 4046561"/>
                  <a:gd name="connsiteX148" fmla="*/ 3474459 w 3692679"/>
                  <a:gd name="connsiteY148" fmla="*/ 3569191 h 4046561"/>
                  <a:gd name="connsiteX149" fmla="*/ 3488252 w 3692679"/>
                  <a:gd name="connsiteY149" fmla="*/ 3508066 h 4046561"/>
                  <a:gd name="connsiteX150" fmla="*/ 3488253 w 3692679"/>
                  <a:gd name="connsiteY150" fmla="*/ 3398864 h 4046561"/>
                  <a:gd name="connsiteX151" fmla="*/ 3500941 w 3692679"/>
                  <a:gd name="connsiteY151" fmla="*/ 3330616 h 4046561"/>
                  <a:gd name="connsiteX152" fmla="*/ 3501755 w 3692679"/>
                  <a:gd name="connsiteY152" fmla="*/ 3282563 h 4046561"/>
                  <a:gd name="connsiteX153" fmla="*/ 3529053 w 3692679"/>
                  <a:gd name="connsiteY153" fmla="*/ 3241616 h 4046561"/>
                  <a:gd name="connsiteX154" fmla="*/ 3536023 w 3692679"/>
                  <a:gd name="connsiteY154" fmla="*/ 3153169 h 4046561"/>
                  <a:gd name="connsiteX155" fmla="*/ 3563174 w 3692679"/>
                  <a:gd name="connsiteY155" fmla="*/ 3057356 h 4046561"/>
                  <a:gd name="connsiteX156" fmla="*/ 3556350 w 3692679"/>
                  <a:gd name="connsiteY156" fmla="*/ 3043707 h 4046561"/>
                  <a:gd name="connsiteX157" fmla="*/ 3583646 w 3692679"/>
                  <a:gd name="connsiteY157" fmla="*/ 3009585 h 4046561"/>
                  <a:gd name="connsiteX158" fmla="*/ 3549377 w 3692679"/>
                  <a:gd name="connsiteY158" fmla="*/ 2968388 h 4046561"/>
                  <a:gd name="connsiteX159" fmla="*/ 3576673 w 3692679"/>
                  <a:gd name="connsiteY159" fmla="*/ 2886501 h 4046561"/>
                  <a:gd name="connsiteX160" fmla="*/ 3590321 w 3692679"/>
                  <a:gd name="connsiteY160" fmla="*/ 2838734 h 4046561"/>
                  <a:gd name="connsiteX161" fmla="*/ 3603968 w 3692679"/>
                  <a:gd name="connsiteY161" fmla="*/ 2797791 h 4046561"/>
                  <a:gd name="connsiteX162" fmla="*/ 3610792 w 3692679"/>
                  <a:gd name="connsiteY162" fmla="*/ 2770495 h 4046561"/>
                  <a:gd name="connsiteX163" fmla="*/ 3624440 w 3692679"/>
                  <a:gd name="connsiteY163" fmla="*/ 2729552 h 4046561"/>
                  <a:gd name="connsiteX164" fmla="*/ 3631264 w 3692679"/>
                  <a:gd name="connsiteY164" fmla="*/ 2681785 h 4046561"/>
                  <a:gd name="connsiteX165" fmla="*/ 3638088 w 3692679"/>
                  <a:gd name="connsiteY165" fmla="*/ 2654489 h 4046561"/>
                  <a:gd name="connsiteX166" fmla="*/ 3644912 w 3692679"/>
                  <a:gd name="connsiteY166" fmla="*/ 2593074 h 4046561"/>
                  <a:gd name="connsiteX167" fmla="*/ 3658559 w 3692679"/>
                  <a:gd name="connsiteY167" fmla="*/ 2483892 h 4046561"/>
                  <a:gd name="connsiteX168" fmla="*/ 3665383 w 3692679"/>
                  <a:gd name="connsiteY168" fmla="*/ 2333767 h 4046561"/>
                  <a:gd name="connsiteX169" fmla="*/ 3672207 w 3692679"/>
                  <a:gd name="connsiteY169" fmla="*/ 2272352 h 4046561"/>
                  <a:gd name="connsiteX170" fmla="*/ 3692679 w 3692679"/>
                  <a:gd name="connsiteY170" fmla="*/ 1924334 h 4046561"/>
                  <a:gd name="connsiteX171" fmla="*/ 3685855 w 3692679"/>
                  <a:gd name="connsiteY171" fmla="*/ 1828800 h 4046561"/>
                  <a:gd name="connsiteX172" fmla="*/ 3665383 w 3692679"/>
                  <a:gd name="connsiteY172" fmla="*/ 1760561 h 4046561"/>
                  <a:gd name="connsiteX173" fmla="*/ 3658559 w 3692679"/>
                  <a:gd name="connsiteY173" fmla="*/ 1726442 h 4046561"/>
                  <a:gd name="connsiteX174" fmla="*/ 3651735 w 3692679"/>
                  <a:gd name="connsiteY174" fmla="*/ 1705970 h 4046561"/>
                  <a:gd name="connsiteX175" fmla="*/ 3644912 w 3692679"/>
                  <a:gd name="connsiteY175" fmla="*/ 1726442 h 4046561"/>
                  <a:gd name="connsiteX176" fmla="*/ 3631264 w 3692679"/>
                  <a:gd name="connsiteY176" fmla="*/ 1746913 h 4046561"/>
                  <a:gd name="connsiteX177" fmla="*/ 3597144 w 3692679"/>
                  <a:gd name="connsiteY177" fmla="*/ 1801504 h 4046561"/>
                  <a:gd name="connsiteX178" fmla="*/ 3590321 w 3692679"/>
                  <a:gd name="connsiteY178" fmla="*/ 1821976 h 4046561"/>
                  <a:gd name="connsiteX179" fmla="*/ 3549377 w 3692679"/>
                  <a:gd name="connsiteY179" fmla="*/ 1842448 h 4046561"/>
                  <a:gd name="connsiteX180" fmla="*/ 3501610 w 3692679"/>
                  <a:gd name="connsiteY180" fmla="*/ 1862919 h 4046561"/>
                  <a:gd name="connsiteX181" fmla="*/ 3378780 w 3692679"/>
                  <a:gd name="connsiteY181" fmla="*/ 1835624 h 4046561"/>
                  <a:gd name="connsiteX182" fmla="*/ 3303856 w 3692679"/>
                  <a:gd name="connsiteY182" fmla="*/ 1822129 h 4046561"/>
                  <a:gd name="connsiteX183" fmla="*/ 3310679 w 3692679"/>
                  <a:gd name="connsiteY183" fmla="*/ 1603747 h 4046561"/>
                  <a:gd name="connsiteX184" fmla="*/ 3297030 w 3692679"/>
                  <a:gd name="connsiteY184" fmla="*/ 1487731 h 4046561"/>
                  <a:gd name="connsiteX185" fmla="*/ 3303718 w 3692679"/>
                  <a:gd name="connsiteY185" fmla="*/ 1398895 h 4046561"/>
                  <a:gd name="connsiteX186" fmla="*/ 3296894 w 3692679"/>
                  <a:gd name="connsiteY186" fmla="*/ 1378424 h 4046561"/>
                  <a:gd name="connsiteX187" fmla="*/ 3290070 w 3692679"/>
                  <a:gd name="connsiteY187" fmla="*/ 1357952 h 4046561"/>
                  <a:gd name="connsiteX188" fmla="*/ 3071706 w 3692679"/>
                  <a:gd name="connsiteY188" fmla="*/ 1330657 h 4046561"/>
                  <a:gd name="connsiteX189" fmla="*/ 2846518 w 3692679"/>
                  <a:gd name="connsiteY189" fmla="*/ 1337480 h 4046561"/>
                  <a:gd name="connsiteX190" fmla="*/ 2805691 w 3692679"/>
                  <a:gd name="connsiteY190" fmla="*/ 1351242 h 4046561"/>
                  <a:gd name="connsiteX191" fmla="*/ 2792043 w 3692679"/>
                  <a:gd name="connsiteY191" fmla="*/ 1385364 h 4046561"/>
                  <a:gd name="connsiteX192" fmla="*/ 2791927 w 3692679"/>
                  <a:gd name="connsiteY192" fmla="*/ 1473958 h 4046561"/>
                  <a:gd name="connsiteX193" fmla="*/ 2785103 w 3692679"/>
                  <a:gd name="connsiteY193" fmla="*/ 1521725 h 4046561"/>
                  <a:gd name="connsiteX194" fmla="*/ 2791927 w 3692679"/>
                  <a:gd name="connsiteY194" fmla="*/ 1705970 h 4046561"/>
                  <a:gd name="connsiteX195" fmla="*/ 2805574 w 3692679"/>
                  <a:gd name="connsiteY195" fmla="*/ 1808328 h 4046561"/>
                  <a:gd name="connsiteX196" fmla="*/ 2798750 w 3692679"/>
                  <a:gd name="connsiteY196" fmla="*/ 1835624 h 4046561"/>
                  <a:gd name="connsiteX197" fmla="*/ 2737335 w 3692679"/>
                  <a:gd name="connsiteY197" fmla="*/ 1828800 h 4046561"/>
                  <a:gd name="connsiteX198" fmla="*/ 2614506 w 3692679"/>
                  <a:gd name="connsiteY198" fmla="*/ 1821976 h 4046561"/>
                  <a:gd name="connsiteX199" fmla="*/ 2348374 w 3692679"/>
                  <a:gd name="connsiteY199" fmla="*/ 1808328 h 4046561"/>
                  <a:gd name="connsiteX200" fmla="*/ 2225638 w 3692679"/>
                  <a:gd name="connsiteY200" fmla="*/ 1815305 h 4046561"/>
                  <a:gd name="connsiteX201" fmla="*/ 2150573 w 3692679"/>
                  <a:gd name="connsiteY201" fmla="*/ 1815305 h 4046561"/>
                  <a:gd name="connsiteX202" fmla="*/ 1979968 w 3692679"/>
                  <a:gd name="connsiteY202" fmla="*/ 1808480 h 4046561"/>
                  <a:gd name="connsiteX203" fmla="*/ 1918470 w 3692679"/>
                  <a:gd name="connsiteY203" fmla="*/ 1753737 h 4046561"/>
                  <a:gd name="connsiteX204" fmla="*/ 1877527 w 3692679"/>
                  <a:gd name="connsiteY204" fmla="*/ 1692322 h 4046561"/>
                  <a:gd name="connsiteX205" fmla="*/ 1863879 w 3692679"/>
                  <a:gd name="connsiteY205" fmla="*/ 1671851 h 4046561"/>
                  <a:gd name="connsiteX206" fmla="*/ 1822935 w 3692679"/>
                  <a:gd name="connsiteY206" fmla="*/ 1630907 h 4046561"/>
                  <a:gd name="connsiteX207" fmla="*/ 1775168 w 3692679"/>
                  <a:gd name="connsiteY207" fmla="*/ 1576316 h 4046561"/>
                  <a:gd name="connsiteX208" fmla="*/ 1720577 w 3692679"/>
                  <a:gd name="connsiteY208" fmla="*/ 1514901 h 4046561"/>
                  <a:gd name="connsiteX209" fmla="*/ 1679634 w 3692679"/>
                  <a:gd name="connsiteY209" fmla="*/ 1487606 h 4046561"/>
                  <a:gd name="connsiteX210" fmla="*/ 1618219 w 3692679"/>
                  <a:gd name="connsiteY210" fmla="*/ 1439839 h 4046561"/>
                  <a:gd name="connsiteX211" fmla="*/ 1577276 w 3692679"/>
                  <a:gd name="connsiteY211" fmla="*/ 1398895 h 4046561"/>
                  <a:gd name="connsiteX212" fmla="*/ 1536333 w 3692679"/>
                  <a:gd name="connsiteY212" fmla="*/ 1371600 h 4046561"/>
                  <a:gd name="connsiteX213" fmla="*/ 1488565 w 3692679"/>
                  <a:gd name="connsiteY213" fmla="*/ 1310185 h 4046561"/>
                  <a:gd name="connsiteX214" fmla="*/ 1468094 w 3692679"/>
                  <a:gd name="connsiteY214" fmla="*/ 1289713 h 4046561"/>
                  <a:gd name="connsiteX215" fmla="*/ 1447622 w 3692679"/>
                  <a:gd name="connsiteY215" fmla="*/ 1282889 h 4046561"/>
                  <a:gd name="connsiteX216" fmla="*/ 1420327 w 3692679"/>
                  <a:gd name="connsiteY216" fmla="*/ 1248770 h 4046561"/>
                  <a:gd name="connsiteX217" fmla="*/ 1393031 w 3692679"/>
                  <a:gd name="connsiteY217" fmla="*/ 1214651 h 4046561"/>
                  <a:gd name="connsiteX218" fmla="*/ 1379383 w 3692679"/>
                  <a:gd name="connsiteY218" fmla="*/ 1194179 h 4046561"/>
                  <a:gd name="connsiteX219" fmla="*/ 1338440 w 3692679"/>
                  <a:gd name="connsiteY219" fmla="*/ 1153236 h 4046561"/>
                  <a:gd name="connsiteX220" fmla="*/ 1304321 w 3692679"/>
                  <a:gd name="connsiteY220" fmla="*/ 1125940 h 4046561"/>
                  <a:gd name="connsiteX221" fmla="*/ 1290673 w 3692679"/>
                  <a:gd name="connsiteY221" fmla="*/ 1098645 h 4046561"/>
                  <a:gd name="connsiteX222" fmla="*/ 1270201 w 3692679"/>
                  <a:gd name="connsiteY222" fmla="*/ 1084997 h 4046561"/>
                  <a:gd name="connsiteX223" fmla="*/ 1242906 w 3692679"/>
                  <a:gd name="connsiteY223" fmla="*/ 1064525 h 4046561"/>
                  <a:gd name="connsiteX224" fmla="*/ 1297551 w 3692679"/>
                  <a:gd name="connsiteY224" fmla="*/ 873530 h 4046561"/>
                  <a:gd name="connsiteX225" fmla="*/ 1345320 w 3692679"/>
                  <a:gd name="connsiteY225" fmla="*/ 743866 h 4046561"/>
                  <a:gd name="connsiteX226" fmla="*/ 1331672 w 3692679"/>
                  <a:gd name="connsiteY226" fmla="*/ 696095 h 4046561"/>
                  <a:gd name="connsiteX227" fmla="*/ 1249782 w 3692679"/>
                  <a:gd name="connsiteY227" fmla="*/ 696095 h 4046561"/>
                  <a:gd name="connsiteX228" fmla="*/ 1113344 w 3692679"/>
                  <a:gd name="connsiteY228" fmla="*/ 621082 h 4046561"/>
                  <a:gd name="connsiteX229" fmla="*/ 949519 w 3692679"/>
                  <a:gd name="connsiteY229" fmla="*/ 545956 h 4046561"/>
                  <a:gd name="connsiteX230" fmla="*/ 846197 w 3692679"/>
                  <a:gd name="connsiteY230" fmla="*/ 484536 h 4046561"/>
                  <a:gd name="connsiteX231" fmla="*/ 772090 w 3692679"/>
                  <a:gd name="connsiteY231" fmla="*/ 450415 h 4046561"/>
                  <a:gd name="connsiteX232" fmla="*/ 717496 w 3692679"/>
                  <a:gd name="connsiteY232" fmla="*/ 429940 h 4046561"/>
                  <a:gd name="connsiteX233" fmla="*/ 662904 w 3692679"/>
                  <a:gd name="connsiteY233" fmla="*/ 388994 h 4046561"/>
                  <a:gd name="connsiteX234" fmla="*/ 642430 w 3692679"/>
                  <a:gd name="connsiteY234" fmla="*/ 375345 h 4046561"/>
                  <a:gd name="connsiteX235" fmla="*/ 574189 w 3692679"/>
                  <a:gd name="connsiteY235" fmla="*/ 368521 h 4046561"/>
                  <a:gd name="connsiteX236" fmla="*/ 560564 w 3692679"/>
                  <a:gd name="connsiteY236" fmla="*/ 354900 h 4046561"/>
                  <a:gd name="connsiteX237" fmla="*/ 669728 w 3692679"/>
                  <a:gd name="connsiteY237" fmla="*/ 163787 h 4046561"/>
                  <a:gd name="connsiteX238" fmla="*/ 642457 w 3692679"/>
                  <a:gd name="connsiteY238" fmla="*/ 109204 h 4046561"/>
                  <a:gd name="connsiteX239" fmla="*/ 581060 w 3692679"/>
                  <a:gd name="connsiteY239" fmla="*/ 68261 h 4046561"/>
                  <a:gd name="connsiteX240" fmla="*/ 512772 w 3692679"/>
                  <a:gd name="connsiteY240" fmla="*/ 34122 h 4046561"/>
                  <a:gd name="connsiteX241" fmla="*/ 451335 w 3692679"/>
                  <a:gd name="connsiteY241" fmla="*/ 27295 h 4046561"/>
                  <a:gd name="connsiteX242" fmla="*/ 444512 w 3692679"/>
                  <a:gd name="connsiteY242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23640 w 3692679"/>
                  <a:gd name="connsiteY91" fmla="*/ 2839210 h 4046561"/>
                  <a:gd name="connsiteX92" fmla="*/ 2546479 w 3692679"/>
                  <a:gd name="connsiteY92" fmla="*/ 2900635 h 4046561"/>
                  <a:gd name="connsiteX93" fmla="*/ 2628263 w 3692679"/>
                  <a:gd name="connsiteY93" fmla="*/ 2941341 h 4046561"/>
                  <a:gd name="connsiteX94" fmla="*/ 2689680 w 3692679"/>
                  <a:gd name="connsiteY94" fmla="*/ 2982287 h 4046561"/>
                  <a:gd name="connsiteX95" fmla="*/ 2696392 w 3692679"/>
                  <a:gd name="connsiteY95" fmla="*/ 2995683 h 4046561"/>
                  <a:gd name="connsiteX96" fmla="*/ 2703216 w 3692679"/>
                  <a:gd name="connsiteY96" fmla="*/ 3016155 h 4046561"/>
                  <a:gd name="connsiteX97" fmla="*/ 2723688 w 3692679"/>
                  <a:gd name="connsiteY97" fmla="*/ 3057098 h 4046561"/>
                  <a:gd name="connsiteX98" fmla="*/ 2716864 w 3692679"/>
                  <a:gd name="connsiteY98" fmla="*/ 3118513 h 4046561"/>
                  <a:gd name="connsiteX99" fmla="*/ 2655560 w 3692679"/>
                  <a:gd name="connsiteY99" fmla="*/ 3193845 h 4046561"/>
                  <a:gd name="connsiteX100" fmla="*/ 2621439 w 3692679"/>
                  <a:gd name="connsiteY100" fmla="*/ 3248441 h 4046561"/>
                  <a:gd name="connsiteX101" fmla="*/ 2594034 w 3692679"/>
                  <a:gd name="connsiteY101" fmla="*/ 3323230 h 4046561"/>
                  <a:gd name="connsiteX102" fmla="*/ 2634977 w 3692679"/>
                  <a:gd name="connsiteY102" fmla="*/ 3357349 h 4046561"/>
                  <a:gd name="connsiteX103" fmla="*/ 2655449 w 3692679"/>
                  <a:gd name="connsiteY103" fmla="*/ 3364173 h 4046561"/>
                  <a:gd name="connsiteX104" fmla="*/ 2675921 w 3692679"/>
                  <a:gd name="connsiteY104" fmla="*/ 3377821 h 4046561"/>
                  <a:gd name="connsiteX105" fmla="*/ 2696392 w 3692679"/>
                  <a:gd name="connsiteY105" fmla="*/ 3384645 h 4046561"/>
                  <a:gd name="connsiteX106" fmla="*/ 2757807 w 3692679"/>
                  <a:gd name="connsiteY106" fmla="*/ 3418764 h 4046561"/>
                  <a:gd name="connsiteX107" fmla="*/ 2778279 w 3692679"/>
                  <a:gd name="connsiteY107" fmla="*/ 3432412 h 4046561"/>
                  <a:gd name="connsiteX108" fmla="*/ 2826164 w 3692679"/>
                  <a:gd name="connsiteY108" fmla="*/ 3473648 h 4046561"/>
                  <a:gd name="connsiteX109" fmla="*/ 2880757 w 3692679"/>
                  <a:gd name="connsiteY109" fmla="*/ 3507771 h 4046561"/>
                  <a:gd name="connsiteX110" fmla="*/ 2921580 w 3692679"/>
                  <a:gd name="connsiteY110" fmla="*/ 3500651 h 4046561"/>
                  <a:gd name="connsiteX111" fmla="*/ 2989944 w 3692679"/>
                  <a:gd name="connsiteY111" fmla="*/ 3439525 h 4046561"/>
                  <a:gd name="connsiteX112" fmla="*/ 3092177 w 3692679"/>
                  <a:gd name="connsiteY112" fmla="*/ 3370997 h 4046561"/>
                  <a:gd name="connsiteX113" fmla="*/ 3105825 w 3692679"/>
                  <a:gd name="connsiteY113" fmla="*/ 3350525 h 4046561"/>
                  <a:gd name="connsiteX114" fmla="*/ 3119473 w 3692679"/>
                  <a:gd name="connsiteY114" fmla="*/ 3370997 h 4046561"/>
                  <a:gd name="connsiteX115" fmla="*/ 3126297 w 3692679"/>
                  <a:gd name="connsiteY115" fmla="*/ 3391468 h 4046561"/>
                  <a:gd name="connsiteX116" fmla="*/ 3167240 w 3692679"/>
                  <a:gd name="connsiteY116" fmla="*/ 3418764 h 4046561"/>
                  <a:gd name="connsiteX117" fmla="*/ 3187712 w 3692679"/>
                  <a:gd name="connsiteY117" fmla="*/ 3432412 h 4046561"/>
                  <a:gd name="connsiteX118" fmla="*/ 3228655 w 3692679"/>
                  <a:gd name="connsiteY118" fmla="*/ 3405116 h 4046561"/>
                  <a:gd name="connsiteX119" fmla="*/ 3242303 w 3692679"/>
                  <a:gd name="connsiteY119" fmla="*/ 3425588 h 4046561"/>
                  <a:gd name="connsiteX120" fmla="*/ 3283246 w 3692679"/>
                  <a:gd name="connsiteY120" fmla="*/ 3459707 h 4046561"/>
                  <a:gd name="connsiteX121" fmla="*/ 3310541 w 3692679"/>
                  <a:gd name="connsiteY121" fmla="*/ 3500651 h 4046561"/>
                  <a:gd name="connsiteX122" fmla="*/ 3296894 w 3692679"/>
                  <a:gd name="connsiteY122" fmla="*/ 3521122 h 4046561"/>
                  <a:gd name="connsiteX123" fmla="*/ 3283246 w 3692679"/>
                  <a:gd name="connsiteY123" fmla="*/ 3562066 h 4046561"/>
                  <a:gd name="connsiteX124" fmla="*/ 3269598 w 3692679"/>
                  <a:gd name="connsiteY124" fmla="*/ 3582537 h 4046561"/>
                  <a:gd name="connsiteX125" fmla="*/ 3262774 w 3692679"/>
                  <a:gd name="connsiteY125" fmla="*/ 3603009 h 4046561"/>
                  <a:gd name="connsiteX126" fmla="*/ 3290070 w 3692679"/>
                  <a:gd name="connsiteY126" fmla="*/ 3650776 h 4046561"/>
                  <a:gd name="connsiteX127" fmla="*/ 3310541 w 3692679"/>
                  <a:gd name="connsiteY127" fmla="*/ 3664424 h 4046561"/>
                  <a:gd name="connsiteX128" fmla="*/ 3351485 w 3692679"/>
                  <a:gd name="connsiteY128" fmla="*/ 3691719 h 4046561"/>
                  <a:gd name="connsiteX129" fmla="*/ 3371956 w 3692679"/>
                  <a:gd name="connsiteY129" fmla="*/ 3705367 h 4046561"/>
                  <a:gd name="connsiteX130" fmla="*/ 3378780 w 3692679"/>
                  <a:gd name="connsiteY130" fmla="*/ 3725839 h 4046561"/>
                  <a:gd name="connsiteX131" fmla="*/ 3392428 w 3692679"/>
                  <a:gd name="connsiteY131" fmla="*/ 3746310 h 4046561"/>
                  <a:gd name="connsiteX132" fmla="*/ 3412900 w 3692679"/>
                  <a:gd name="connsiteY132" fmla="*/ 3814549 h 4046561"/>
                  <a:gd name="connsiteX133" fmla="*/ 3426547 w 3692679"/>
                  <a:gd name="connsiteY133" fmla="*/ 3903260 h 4046561"/>
                  <a:gd name="connsiteX134" fmla="*/ 3426691 w 3692679"/>
                  <a:gd name="connsiteY134" fmla="*/ 3951360 h 4046561"/>
                  <a:gd name="connsiteX135" fmla="*/ 3501610 w 3692679"/>
                  <a:gd name="connsiteY135" fmla="*/ 3978322 h 4046561"/>
                  <a:gd name="connsiteX136" fmla="*/ 3542553 w 3692679"/>
                  <a:gd name="connsiteY136" fmla="*/ 4012442 h 4046561"/>
                  <a:gd name="connsiteX137" fmla="*/ 3583497 w 3692679"/>
                  <a:gd name="connsiteY137" fmla="*/ 4046561 h 4046561"/>
                  <a:gd name="connsiteX138" fmla="*/ 3603968 w 3692679"/>
                  <a:gd name="connsiteY138" fmla="*/ 4005618 h 4046561"/>
                  <a:gd name="connsiteX139" fmla="*/ 3590321 w 3692679"/>
                  <a:gd name="connsiteY139" fmla="*/ 3957851 h 4046561"/>
                  <a:gd name="connsiteX140" fmla="*/ 3576673 w 3692679"/>
                  <a:gd name="connsiteY140" fmla="*/ 3910083 h 4046561"/>
                  <a:gd name="connsiteX141" fmla="*/ 3563025 w 3692679"/>
                  <a:gd name="connsiteY141" fmla="*/ 3889612 h 4046561"/>
                  <a:gd name="connsiteX142" fmla="*/ 3535730 w 3692679"/>
                  <a:gd name="connsiteY142" fmla="*/ 3828197 h 4046561"/>
                  <a:gd name="connsiteX143" fmla="*/ 3515258 w 3692679"/>
                  <a:gd name="connsiteY143" fmla="*/ 3780430 h 4046561"/>
                  <a:gd name="connsiteX144" fmla="*/ 3501610 w 3692679"/>
                  <a:gd name="connsiteY144" fmla="*/ 3759958 h 4046561"/>
                  <a:gd name="connsiteX145" fmla="*/ 3487962 w 3692679"/>
                  <a:gd name="connsiteY145" fmla="*/ 3719015 h 4046561"/>
                  <a:gd name="connsiteX146" fmla="*/ 3474315 w 3692679"/>
                  <a:gd name="connsiteY146" fmla="*/ 3678071 h 4046561"/>
                  <a:gd name="connsiteX147" fmla="*/ 3494933 w 3692679"/>
                  <a:gd name="connsiteY147" fmla="*/ 3644259 h 4046561"/>
                  <a:gd name="connsiteX148" fmla="*/ 3474459 w 3692679"/>
                  <a:gd name="connsiteY148" fmla="*/ 3569191 h 4046561"/>
                  <a:gd name="connsiteX149" fmla="*/ 3488252 w 3692679"/>
                  <a:gd name="connsiteY149" fmla="*/ 3508066 h 4046561"/>
                  <a:gd name="connsiteX150" fmla="*/ 3488253 w 3692679"/>
                  <a:gd name="connsiteY150" fmla="*/ 3398864 h 4046561"/>
                  <a:gd name="connsiteX151" fmla="*/ 3500941 w 3692679"/>
                  <a:gd name="connsiteY151" fmla="*/ 3330616 h 4046561"/>
                  <a:gd name="connsiteX152" fmla="*/ 3501755 w 3692679"/>
                  <a:gd name="connsiteY152" fmla="*/ 3282563 h 4046561"/>
                  <a:gd name="connsiteX153" fmla="*/ 3529053 w 3692679"/>
                  <a:gd name="connsiteY153" fmla="*/ 3241616 h 4046561"/>
                  <a:gd name="connsiteX154" fmla="*/ 3536023 w 3692679"/>
                  <a:gd name="connsiteY154" fmla="*/ 3153169 h 4046561"/>
                  <a:gd name="connsiteX155" fmla="*/ 3563174 w 3692679"/>
                  <a:gd name="connsiteY155" fmla="*/ 3057356 h 4046561"/>
                  <a:gd name="connsiteX156" fmla="*/ 3556350 w 3692679"/>
                  <a:gd name="connsiteY156" fmla="*/ 3043707 h 4046561"/>
                  <a:gd name="connsiteX157" fmla="*/ 3583646 w 3692679"/>
                  <a:gd name="connsiteY157" fmla="*/ 3009585 h 4046561"/>
                  <a:gd name="connsiteX158" fmla="*/ 3549377 w 3692679"/>
                  <a:gd name="connsiteY158" fmla="*/ 2968388 h 4046561"/>
                  <a:gd name="connsiteX159" fmla="*/ 3576673 w 3692679"/>
                  <a:gd name="connsiteY159" fmla="*/ 2886501 h 4046561"/>
                  <a:gd name="connsiteX160" fmla="*/ 3590321 w 3692679"/>
                  <a:gd name="connsiteY160" fmla="*/ 2838734 h 4046561"/>
                  <a:gd name="connsiteX161" fmla="*/ 3603968 w 3692679"/>
                  <a:gd name="connsiteY161" fmla="*/ 2797791 h 4046561"/>
                  <a:gd name="connsiteX162" fmla="*/ 3610792 w 3692679"/>
                  <a:gd name="connsiteY162" fmla="*/ 2770495 h 4046561"/>
                  <a:gd name="connsiteX163" fmla="*/ 3624440 w 3692679"/>
                  <a:gd name="connsiteY163" fmla="*/ 2729552 h 4046561"/>
                  <a:gd name="connsiteX164" fmla="*/ 3631264 w 3692679"/>
                  <a:gd name="connsiteY164" fmla="*/ 2681785 h 4046561"/>
                  <a:gd name="connsiteX165" fmla="*/ 3638088 w 3692679"/>
                  <a:gd name="connsiteY165" fmla="*/ 2654489 h 4046561"/>
                  <a:gd name="connsiteX166" fmla="*/ 3644912 w 3692679"/>
                  <a:gd name="connsiteY166" fmla="*/ 2593074 h 4046561"/>
                  <a:gd name="connsiteX167" fmla="*/ 3658559 w 3692679"/>
                  <a:gd name="connsiteY167" fmla="*/ 2483892 h 4046561"/>
                  <a:gd name="connsiteX168" fmla="*/ 3665383 w 3692679"/>
                  <a:gd name="connsiteY168" fmla="*/ 2333767 h 4046561"/>
                  <a:gd name="connsiteX169" fmla="*/ 3672207 w 3692679"/>
                  <a:gd name="connsiteY169" fmla="*/ 2272352 h 4046561"/>
                  <a:gd name="connsiteX170" fmla="*/ 3692679 w 3692679"/>
                  <a:gd name="connsiteY170" fmla="*/ 1924334 h 4046561"/>
                  <a:gd name="connsiteX171" fmla="*/ 3685855 w 3692679"/>
                  <a:gd name="connsiteY171" fmla="*/ 1828800 h 4046561"/>
                  <a:gd name="connsiteX172" fmla="*/ 3665383 w 3692679"/>
                  <a:gd name="connsiteY172" fmla="*/ 1760561 h 4046561"/>
                  <a:gd name="connsiteX173" fmla="*/ 3658559 w 3692679"/>
                  <a:gd name="connsiteY173" fmla="*/ 1726442 h 4046561"/>
                  <a:gd name="connsiteX174" fmla="*/ 3651735 w 3692679"/>
                  <a:gd name="connsiteY174" fmla="*/ 1705970 h 4046561"/>
                  <a:gd name="connsiteX175" fmla="*/ 3644912 w 3692679"/>
                  <a:gd name="connsiteY175" fmla="*/ 1726442 h 4046561"/>
                  <a:gd name="connsiteX176" fmla="*/ 3631264 w 3692679"/>
                  <a:gd name="connsiteY176" fmla="*/ 1746913 h 4046561"/>
                  <a:gd name="connsiteX177" fmla="*/ 3597144 w 3692679"/>
                  <a:gd name="connsiteY177" fmla="*/ 1801504 h 4046561"/>
                  <a:gd name="connsiteX178" fmla="*/ 3590321 w 3692679"/>
                  <a:gd name="connsiteY178" fmla="*/ 1821976 h 4046561"/>
                  <a:gd name="connsiteX179" fmla="*/ 3549377 w 3692679"/>
                  <a:gd name="connsiteY179" fmla="*/ 1842448 h 4046561"/>
                  <a:gd name="connsiteX180" fmla="*/ 3501610 w 3692679"/>
                  <a:gd name="connsiteY180" fmla="*/ 1862919 h 4046561"/>
                  <a:gd name="connsiteX181" fmla="*/ 3378780 w 3692679"/>
                  <a:gd name="connsiteY181" fmla="*/ 1835624 h 4046561"/>
                  <a:gd name="connsiteX182" fmla="*/ 3303856 w 3692679"/>
                  <a:gd name="connsiteY182" fmla="*/ 1822129 h 4046561"/>
                  <a:gd name="connsiteX183" fmla="*/ 3310679 w 3692679"/>
                  <a:gd name="connsiteY183" fmla="*/ 1603747 h 4046561"/>
                  <a:gd name="connsiteX184" fmla="*/ 3297030 w 3692679"/>
                  <a:gd name="connsiteY184" fmla="*/ 1487731 h 4046561"/>
                  <a:gd name="connsiteX185" fmla="*/ 3303718 w 3692679"/>
                  <a:gd name="connsiteY185" fmla="*/ 1398895 h 4046561"/>
                  <a:gd name="connsiteX186" fmla="*/ 3296894 w 3692679"/>
                  <a:gd name="connsiteY186" fmla="*/ 1378424 h 4046561"/>
                  <a:gd name="connsiteX187" fmla="*/ 3290070 w 3692679"/>
                  <a:gd name="connsiteY187" fmla="*/ 1357952 h 4046561"/>
                  <a:gd name="connsiteX188" fmla="*/ 3071706 w 3692679"/>
                  <a:gd name="connsiteY188" fmla="*/ 1330657 h 4046561"/>
                  <a:gd name="connsiteX189" fmla="*/ 2846518 w 3692679"/>
                  <a:gd name="connsiteY189" fmla="*/ 1337480 h 4046561"/>
                  <a:gd name="connsiteX190" fmla="*/ 2805691 w 3692679"/>
                  <a:gd name="connsiteY190" fmla="*/ 1351242 h 4046561"/>
                  <a:gd name="connsiteX191" fmla="*/ 2792043 w 3692679"/>
                  <a:gd name="connsiteY191" fmla="*/ 1385364 h 4046561"/>
                  <a:gd name="connsiteX192" fmla="*/ 2791927 w 3692679"/>
                  <a:gd name="connsiteY192" fmla="*/ 1473958 h 4046561"/>
                  <a:gd name="connsiteX193" fmla="*/ 2785103 w 3692679"/>
                  <a:gd name="connsiteY193" fmla="*/ 1521725 h 4046561"/>
                  <a:gd name="connsiteX194" fmla="*/ 2791927 w 3692679"/>
                  <a:gd name="connsiteY194" fmla="*/ 1705970 h 4046561"/>
                  <a:gd name="connsiteX195" fmla="*/ 2805574 w 3692679"/>
                  <a:gd name="connsiteY195" fmla="*/ 1808328 h 4046561"/>
                  <a:gd name="connsiteX196" fmla="*/ 2798750 w 3692679"/>
                  <a:gd name="connsiteY196" fmla="*/ 1835624 h 4046561"/>
                  <a:gd name="connsiteX197" fmla="*/ 2737335 w 3692679"/>
                  <a:gd name="connsiteY197" fmla="*/ 1828800 h 4046561"/>
                  <a:gd name="connsiteX198" fmla="*/ 2614506 w 3692679"/>
                  <a:gd name="connsiteY198" fmla="*/ 1821976 h 4046561"/>
                  <a:gd name="connsiteX199" fmla="*/ 2348374 w 3692679"/>
                  <a:gd name="connsiteY199" fmla="*/ 1808328 h 4046561"/>
                  <a:gd name="connsiteX200" fmla="*/ 2225638 w 3692679"/>
                  <a:gd name="connsiteY200" fmla="*/ 1815305 h 4046561"/>
                  <a:gd name="connsiteX201" fmla="*/ 2150573 w 3692679"/>
                  <a:gd name="connsiteY201" fmla="*/ 1815305 h 4046561"/>
                  <a:gd name="connsiteX202" fmla="*/ 1979968 w 3692679"/>
                  <a:gd name="connsiteY202" fmla="*/ 1808480 h 4046561"/>
                  <a:gd name="connsiteX203" fmla="*/ 1918470 w 3692679"/>
                  <a:gd name="connsiteY203" fmla="*/ 1753737 h 4046561"/>
                  <a:gd name="connsiteX204" fmla="*/ 1877527 w 3692679"/>
                  <a:gd name="connsiteY204" fmla="*/ 1692322 h 4046561"/>
                  <a:gd name="connsiteX205" fmla="*/ 1863879 w 3692679"/>
                  <a:gd name="connsiteY205" fmla="*/ 1671851 h 4046561"/>
                  <a:gd name="connsiteX206" fmla="*/ 1822935 w 3692679"/>
                  <a:gd name="connsiteY206" fmla="*/ 1630907 h 4046561"/>
                  <a:gd name="connsiteX207" fmla="*/ 1775168 w 3692679"/>
                  <a:gd name="connsiteY207" fmla="*/ 1576316 h 4046561"/>
                  <a:gd name="connsiteX208" fmla="*/ 1720577 w 3692679"/>
                  <a:gd name="connsiteY208" fmla="*/ 1514901 h 4046561"/>
                  <a:gd name="connsiteX209" fmla="*/ 1679634 w 3692679"/>
                  <a:gd name="connsiteY209" fmla="*/ 1487606 h 4046561"/>
                  <a:gd name="connsiteX210" fmla="*/ 1618219 w 3692679"/>
                  <a:gd name="connsiteY210" fmla="*/ 1439839 h 4046561"/>
                  <a:gd name="connsiteX211" fmla="*/ 1577276 w 3692679"/>
                  <a:gd name="connsiteY211" fmla="*/ 1398895 h 4046561"/>
                  <a:gd name="connsiteX212" fmla="*/ 1536333 w 3692679"/>
                  <a:gd name="connsiteY212" fmla="*/ 1371600 h 4046561"/>
                  <a:gd name="connsiteX213" fmla="*/ 1488565 w 3692679"/>
                  <a:gd name="connsiteY213" fmla="*/ 1310185 h 4046561"/>
                  <a:gd name="connsiteX214" fmla="*/ 1468094 w 3692679"/>
                  <a:gd name="connsiteY214" fmla="*/ 1289713 h 4046561"/>
                  <a:gd name="connsiteX215" fmla="*/ 1447622 w 3692679"/>
                  <a:gd name="connsiteY215" fmla="*/ 1282889 h 4046561"/>
                  <a:gd name="connsiteX216" fmla="*/ 1420327 w 3692679"/>
                  <a:gd name="connsiteY216" fmla="*/ 1248770 h 4046561"/>
                  <a:gd name="connsiteX217" fmla="*/ 1393031 w 3692679"/>
                  <a:gd name="connsiteY217" fmla="*/ 1214651 h 4046561"/>
                  <a:gd name="connsiteX218" fmla="*/ 1379383 w 3692679"/>
                  <a:gd name="connsiteY218" fmla="*/ 1194179 h 4046561"/>
                  <a:gd name="connsiteX219" fmla="*/ 1338440 w 3692679"/>
                  <a:gd name="connsiteY219" fmla="*/ 1153236 h 4046561"/>
                  <a:gd name="connsiteX220" fmla="*/ 1304321 w 3692679"/>
                  <a:gd name="connsiteY220" fmla="*/ 1125940 h 4046561"/>
                  <a:gd name="connsiteX221" fmla="*/ 1290673 w 3692679"/>
                  <a:gd name="connsiteY221" fmla="*/ 1098645 h 4046561"/>
                  <a:gd name="connsiteX222" fmla="*/ 1270201 w 3692679"/>
                  <a:gd name="connsiteY222" fmla="*/ 1084997 h 4046561"/>
                  <a:gd name="connsiteX223" fmla="*/ 1242906 w 3692679"/>
                  <a:gd name="connsiteY223" fmla="*/ 1064525 h 4046561"/>
                  <a:gd name="connsiteX224" fmla="*/ 1297551 w 3692679"/>
                  <a:gd name="connsiteY224" fmla="*/ 873530 h 4046561"/>
                  <a:gd name="connsiteX225" fmla="*/ 1345320 w 3692679"/>
                  <a:gd name="connsiteY225" fmla="*/ 743866 h 4046561"/>
                  <a:gd name="connsiteX226" fmla="*/ 1331672 w 3692679"/>
                  <a:gd name="connsiteY226" fmla="*/ 696095 h 4046561"/>
                  <a:gd name="connsiteX227" fmla="*/ 1249782 w 3692679"/>
                  <a:gd name="connsiteY227" fmla="*/ 696095 h 4046561"/>
                  <a:gd name="connsiteX228" fmla="*/ 1113344 w 3692679"/>
                  <a:gd name="connsiteY228" fmla="*/ 621082 h 4046561"/>
                  <a:gd name="connsiteX229" fmla="*/ 949519 w 3692679"/>
                  <a:gd name="connsiteY229" fmla="*/ 545956 h 4046561"/>
                  <a:gd name="connsiteX230" fmla="*/ 846197 w 3692679"/>
                  <a:gd name="connsiteY230" fmla="*/ 484536 h 4046561"/>
                  <a:gd name="connsiteX231" fmla="*/ 772090 w 3692679"/>
                  <a:gd name="connsiteY231" fmla="*/ 450415 h 4046561"/>
                  <a:gd name="connsiteX232" fmla="*/ 717496 w 3692679"/>
                  <a:gd name="connsiteY232" fmla="*/ 429940 h 4046561"/>
                  <a:gd name="connsiteX233" fmla="*/ 662904 w 3692679"/>
                  <a:gd name="connsiteY233" fmla="*/ 388994 h 4046561"/>
                  <a:gd name="connsiteX234" fmla="*/ 642430 w 3692679"/>
                  <a:gd name="connsiteY234" fmla="*/ 375345 h 4046561"/>
                  <a:gd name="connsiteX235" fmla="*/ 574189 w 3692679"/>
                  <a:gd name="connsiteY235" fmla="*/ 368521 h 4046561"/>
                  <a:gd name="connsiteX236" fmla="*/ 560564 w 3692679"/>
                  <a:gd name="connsiteY236" fmla="*/ 354900 h 4046561"/>
                  <a:gd name="connsiteX237" fmla="*/ 669728 w 3692679"/>
                  <a:gd name="connsiteY237" fmla="*/ 163787 h 4046561"/>
                  <a:gd name="connsiteX238" fmla="*/ 642457 w 3692679"/>
                  <a:gd name="connsiteY238" fmla="*/ 109204 h 4046561"/>
                  <a:gd name="connsiteX239" fmla="*/ 581060 w 3692679"/>
                  <a:gd name="connsiteY239" fmla="*/ 68261 h 4046561"/>
                  <a:gd name="connsiteX240" fmla="*/ 512772 w 3692679"/>
                  <a:gd name="connsiteY240" fmla="*/ 34122 h 4046561"/>
                  <a:gd name="connsiteX241" fmla="*/ 451335 w 3692679"/>
                  <a:gd name="connsiteY241" fmla="*/ 27295 h 4046561"/>
                  <a:gd name="connsiteX242" fmla="*/ 444512 w 3692679"/>
                  <a:gd name="connsiteY242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23640 w 3692679"/>
                  <a:gd name="connsiteY91" fmla="*/ 2839210 h 4046561"/>
                  <a:gd name="connsiteX92" fmla="*/ 2546479 w 3692679"/>
                  <a:gd name="connsiteY92" fmla="*/ 2900635 h 4046561"/>
                  <a:gd name="connsiteX93" fmla="*/ 2628263 w 3692679"/>
                  <a:gd name="connsiteY93" fmla="*/ 2941341 h 4046561"/>
                  <a:gd name="connsiteX94" fmla="*/ 2689680 w 3692679"/>
                  <a:gd name="connsiteY94" fmla="*/ 2982287 h 4046561"/>
                  <a:gd name="connsiteX95" fmla="*/ 2696392 w 3692679"/>
                  <a:gd name="connsiteY95" fmla="*/ 2995683 h 4046561"/>
                  <a:gd name="connsiteX96" fmla="*/ 2703216 w 3692679"/>
                  <a:gd name="connsiteY96" fmla="*/ 3016155 h 4046561"/>
                  <a:gd name="connsiteX97" fmla="*/ 2723688 w 3692679"/>
                  <a:gd name="connsiteY97" fmla="*/ 3057098 h 4046561"/>
                  <a:gd name="connsiteX98" fmla="*/ 2716864 w 3692679"/>
                  <a:gd name="connsiteY98" fmla="*/ 3118513 h 4046561"/>
                  <a:gd name="connsiteX99" fmla="*/ 2655560 w 3692679"/>
                  <a:gd name="connsiteY99" fmla="*/ 3193845 h 4046561"/>
                  <a:gd name="connsiteX100" fmla="*/ 2621439 w 3692679"/>
                  <a:gd name="connsiteY100" fmla="*/ 3248441 h 4046561"/>
                  <a:gd name="connsiteX101" fmla="*/ 2594034 w 3692679"/>
                  <a:gd name="connsiteY101" fmla="*/ 3323230 h 4046561"/>
                  <a:gd name="connsiteX102" fmla="*/ 2634977 w 3692679"/>
                  <a:gd name="connsiteY102" fmla="*/ 3357349 h 4046561"/>
                  <a:gd name="connsiteX103" fmla="*/ 2655449 w 3692679"/>
                  <a:gd name="connsiteY103" fmla="*/ 3364173 h 4046561"/>
                  <a:gd name="connsiteX104" fmla="*/ 2675921 w 3692679"/>
                  <a:gd name="connsiteY104" fmla="*/ 3377821 h 4046561"/>
                  <a:gd name="connsiteX105" fmla="*/ 2696392 w 3692679"/>
                  <a:gd name="connsiteY105" fmla="*/ 3384645 h 4046561"/>
                  <a:gd name="connsiteX106" fmla="*/ 2757807 w 3692679"/>
                  <a:gd name="connsiteY106" fmla="*/ 3418764 h 4046561"/>
                  <a:gd name="connsiteX107" fmla="*/ 2778279 w 3692679"/>
                  <a:gd name="connsiteY107" fmla="*/ 3432412 h 4046561"/>
                  <a:gd name="connsiteX108" fmla="*/ 2826164 w 3692679"/>
                  <a:gd name="connsiteY108" fmla="*/ 3473648 h 4046561"/>
                  <a:gd name="connsiteX109" fmla="*/ 2880757 w 3692679"/>
                  <a:gd name="connsiteY109" fmla="*/ 3507771 h 4046561"/>
                  <a:gd name="connsiteX110" fmla="*/ 2921580 w 3692679"/>
                  <a:gd name="connsiteY110" fmla="*/ 3500651 h 4046561"/>
                  <a:gd name="connsiteX111" fmla="*/ 2989944 w 3692679"/>
                  <a:gd name="connsiteY111" fmla="*/ 3439525 h 4046561"/>
                  <a:gd name="connsiteX112" fmla="*/ 3092177 w 3692679"/>
                  <a:gd name="connsiteY112" fmla="*/ 3370997 h 4046561"/>
                  <a:gd name="connsiteX113" fmla="*/ 3105825 w 3692679"/>
                  <a:gd name="connsiteY113" fmla="*/ 3350525 h 4046561"/>
                  <a:gd name="connsiteX114" fmla="*/ 3119473 w 3692679"/>
                  <a:gd name="connsiteY114" fmla="*/ 3370997 h 4046561"/>
                  <a:gd name="connsiteX115" fmla="*/ 3126297 w 3692679"/>
                  <a:gd name="connsiteY115" fmla="*/ 3391468 h 4046561"/>
                  <a:gd name="connsiteX116" fmla="*/ 3167240 w 3692679"/>
                  <a:gd name="connsiteY116" fmla="*/ 3418764 h 4046561"/>
                  <a:gd name="connsiteX117" fmla="*/ 3187712 w 3692679"/>
                  <a:gd name="connsiteY117" fmla="*/ 3432412 h 4046561"/>
                  <a:gd name="connsiteX118" fmla="*/ 3228655 w 3692679"/>
                  <a:gd name="connsiteY118" fmla="*/ 3405116 h 4046561"/>
                  <a:gd name="connsiteX119" fmla="*/ 3242303 w 3692679"/>
                  <a:gd name="connsiteY119" fmla="*/ 3425588 h 4046561"/>
                  <a:gd name="connsiteX120" fmla="*/ 3283246 w 3692679"/>
                  <a:gd name="connsiteY120" fmla="*/ 3459707 h 4046561"/>
                  <a:gd name="connsiteX121" fmla="*/ 3310541 w 3692679"/>
                  <a:gd name="connsiteY121" fmla="*/ 3500651 h 4046561"/>
                  <a:gd name="connsiteX122" fmla="*/ 3296894 w 3692679"/>
                  <a:gd name="connsiteY122" fmla="*/ 3521122 h 4046561"/>
                  <a:gd name="connsiteX123" fmla="*/ 3283246 w 3692679"/>
                  <a:gd name="connsiteY123" fmla="*/ 3562066 h 4046561"/>
                  <a:gd name="connsiteX124" fmla="*/ 3269598 w 3692679"/>
                  <a:gd name="connsiteY124" fmla="*/ 3582537 h 4046561"/>
                  <a:gd name="connsiteX125" fmla="*/ 3262774 w 3692679"/>
                  <a:gd name="connsiteY125" fmla="*/ 3603009 h 4046561"/>
                  <a:gd name="connsiteX126" fmla="*/ 3290070 w 3692679"/>
                  <a:gd name="connsiteY126" fmla="*/ 3650776 h 4046561"/>
                  <a:gd name="connsiteX127" fmla="*/ 3310541 w 3692679"/>
                  <a:gd name="connsiteY127" fmla="*/ 3664424 h 4046561"/>
                  <a:gd name="connsiteX128" fmla="*/ 3351485 w 3692679"/>
                  <a:gd name="connsiteY128" fmla="*/ 3691719 h 4046561"/>
                  <a:gd name="connsiteX129" fmla="*/ 3371956 w 3692679"/>
                  <a:gd name="connsiteY129" fmla="*/ 3705367 h 4046561"/>
                  <a:gd name="connsiteX130" fmla="*/ 3378780 w 3692679"/>
                  <a:gd name="connsiteY130" fmla="*/ 3725839 h 4046561"/>
                  <a:gd name="connsiteX131" fmla="*/ 3392428 w 3692679"/>
                  <a:gd name="connsiteY131" fmla="*/ 3746310 h 4046561"/>
                  <a:gd name="connsiteX132" fmla="*/ 3392569 w 3692679"/>
                  <a:gd name="connsiteY132" fmla="*/ 3835344 h 4046561"/>
                  <a:gd name="connsiteX133" fmla="*/ 3426547 w 3692679"/>
                  <a:gd name="connsiteY133" fmla="*/ 3903260 h 4046561"/>
                  <a:gd name="connsiteX134" fmla="*/ 3426691 w 3692679"/>
                  <a:gd name="connsiteY134" fmla="*/ 3951360 h 4046561"/>
                  <a:gd name="connsiteX135" fmla="*/ 3501610 w 3692679"/>
                  <a:gd name="connsiteY135" fmla="*/ 3978322 h 4046561"/>
                  <a:gd name="connsiteX136" fmla="*/ 3542553 w 3692679"/>
                  <a:gd name="connsiteY136" fmla="*/ 4012442 h 4046561"/>
                  <a:gd name="connsiteX137" fmla="*/ 3583497 w 3692679"/>
                  <a:gd name="connsiteY137" fmla="*/ 4046561 h 4046561"/>
                  <a:gd name="connsiteX138" fmla="*/ 3603968 w 3692679"/>
                  <a:gd name="connsiteY138" fmla="*/ 4005618 h 4046561"/>
                  <a:gd name="connsiteX139" fmla="*/ 3590321 w 3692679"/>
                  <a:gd name="connsiteY139" fmla="*/ 3957851 h 4046561"/>
                  <a:gd name="connsiteX140" fmla="*/ 3576673 w 3692679"/>
                  <a:gd name="connsiteY140" fmla="*/ 3910083 h 4046561"/>
                  <a:gd name="connsiteX141" fmla="*/ 3563025 w 3692679"/>
                  <a:gd name="connsiteY141" fmla="*/ 3889612 h 4046561"/>
                  <a:gd name="connsiteX142" fmla="*/ 3535730 w 3692679"/>
                  <a:gd name="connsiteY142" fmla="*/ 3828197 h 4046561"/>
                  <a:gd name="connsiteX143" fmla="*/ 3515258 w 3692679"/>
                  <a:gd name="connsiteY143" fmla="*/ 3780430 h 4046561"/>
                  <a:gd name="connsiteX144" fmla="*/ 3501610 w 3692679"/>
                  <a:gd name="connsiteY144" fmla="*/ 3759958 h 4046561"/>
                  <a:gd name="connsiteX145" fmla="*/ 3487962 w 3692679"/>
                  <a:gd name="connsiteY145" fmla="*/ 3719015 h 4046561"/>
                  <a:gd name="connsiteX146" fmla="*/ 3474315 w 3692679"/>
                  <a:gd name="connsiteY146" fmla="*/ 3678071 h 4046561"/>
                  <a:gd name="connsiteX147" fmla="*/ 3494933 w 3692679"/>
                  <a:gd name="connsiteY147" fmla="*/ 3644259 h 4046561"/>
                  <a:gd name="connsiteX148" fmla="*/ 3474459 w 3692679"/>
                  <a:gd name="connsiteY148" fmla="*/ 3569191 h 4046561"/>
                  <a:gd name="connsiteX149" fmla="*/ 3488252 w 3692679"/>
                  <a:gd name="connsiteY149" fmla="*/ 3508066 h 4046561"/>
                  <a:gd name="connsiteX150" fmla="*/ 3488253 w 3692679"/>
                  <a:gd name="connsiteY150" fmla="*/ 3398864 h 4046561"/>
                  <a:gd name="connsiteX151" fmla="*/ 3500941 w 3692679"/>
                  <a:gd name="connsiteY151" fmla="*/ 3330616 h 4046561"/>
                  <a:gd name="connsiteX152" fmla="*/ 3501755 w 3692679"/>
                  <a:gd name="connsiteY152" fmla="*/ 3282563 h 4046561"/>
                  <a:gd name="connsiteX153" fmla="*/ 3529053 w 3692679"/>
                  <a:gd name="connsiteY153" fmla="*/ 3241616 h 4046561"/>
                  <a:gd name="connsiteX154" fmla="*/ 3536023 w 3692679"/>
                  <a:gd name="connsiteY154" fmla="*/ 3153169 h 4046561"/>
                  <a:gd name="connsiteX155" fmla="*/ 3563174 w 3692679"/>
                  <a:gd name="connsiteY155" fmla="*/ 3057356 h 4046561"/>
                  <a:gd name="connsiteX156" fmla="*/ 3556350 w 3692679"/>
                  <a:gd name="connsiteY156" fmla="*/ 3043707 h 4046561"/>
                  <a:gd name="connsiteX157" fmla="*/ 3583646 w 3692679"/>
                  <a:gd name="connsiteY157" fmla="*/ 3009585 h 4046561"/>
                  <a:gd name="connsiteX158" fmla="*/ 3549377 w 3692679"/>
                  <a:gd name="connsiteY158" fmla="*/ 2968388 h 4046561"/>
                  <a:gd name="connsiteX159" fmla="*/ 3576673 w 3692679"/>
                  <a:gd name="connsiteY159" fmla="*/ 2886501 h 4046561"/>
                  <a:gd name="connsiteX160" fmla="*/ 3590321 w 3692679"/>
                  <a:gd name="connsiteY160" fmla="*/ 2838734 h 4046561"/>
                  <a:gd name="connsiteX161" fmla="*/ 3603968 w 3692679"/>
                  <a:gd name="connsiteY161" fmla="*/ 2797791 h 4046561"/>
                  <a:gd name="connsiteX162" fmla="*/ 3610792 w 3692679"/>
                  <a:gd name="connsiteY162" fmla="*/ 2770495 h 4046561"/>
                  <a:gd name="connsiteX163" fmla="*/ 3624440 w 3692679"/>
                  <a:gd name="connsiteY163" fmla="*/ 2729552 h 4046561"/>
                  <a:gd name="connsiteX164" fmla="*/ 3631264 w 3692679"/>
                  <a:gd name="connsiteY164" fmla="*/ 2681785 h 4046561"/>
                  <a:gd name="connsiteX165" fmla="*/ 3638088 w 3692679"/>
                  <a:gd name="connsiteY165" fmla="*/ 2654489 h 4046561"/>
                  <a:gd name="connsiteX166" fmla="*/ 3644912 w 3692679"/>
                  <a:gd name="connsiteY166" fmla="*/ 2593074 h 4046561"/>
                  <a:gd name="connsiteX167" fmla="*/ 3658559 w 3692679"/>
                  <a:gd name="connsiteY167" fmla="*/ 2483892 h 4046561"/>
                  <a:gd name="connsiteX168" fmla="*/ 3665383 w 3692679"/>
                  <a:gd name="connsiteY168" fmla="*/ 2333767 h 4046561"/>
                  <a:gd name="connsiteX169" fmla="*/ 3672207 w 3692679"/>
                  <a:gd name="connsiteY169" fmla="*/ 2272352 h 4046561"/>
                  <a:gd name="connsiteX170" fmla="*/ 3692679 w 3692679"/>
                  <a:gd name="connsiteY170" fmla="*/ 1924334 h 4046561"/>
                  <a:gd name="connsiteX171" fmla="*/ 3685855 w 3692679"/>
                  <a:gd name="connsiteY171" fmla="*/ 1828800 h 4046561"/>
                  <a:gd name="connsiteX172" fmla="*/ 3665383 w 3692679"/>
                  <a:gd name="connsiteY172" fmla="*/ 1760561 h 4046561"/>
                  <a:gd name="connsiteX173" fmla="*/ 3658559 w 3692679"/>
                  <a:gd name="connsiteY173" fmla="*/ 1726442 h 4046561"/>
                  <a:gd name="connsiteX174" fmla="*/ 3651735 w 3692679"/>
                  <a:gd name="connsiteY174" fmla="*/ 1705970 h 4046561"/>
                  <a:gd name="connsiteX175" fmla="*/ 3644912 w 3692679"/>
                  <a:gd name="connsiteY175" fmla="*/ 1726442 h 4046561"/>
                  <a:gd name="connsiteX176" fmla="*/ 3631264 w 3692679"/>
                  <a:gd name="connsiteY176" fmla="*/ 1746913 h 4046561"/>
                  <a:gd name="connsiteX177" fmla="*/ 3597144 w 3692679"/>
                  <a:gd name="connsiteY177" fmla="*/ 1801504 h 4046561"/>
                  <a:gd name="connsiteX178" fmla="*/ 3590321 w 3692679"/>
                  <a:gd name="connsiteY178" fmla="*/ 1821976 h 4046561"/>
                  <a:gd name="connsiteX179" fmla="*/ 3549377 w 3692679"/>
                  <a:gd name="connsiteY179" fmla="*/ 1842448 h 4046561"/>
                  <a:gd name="connsiteX180" fmla="*/ 3501610 w 3692679"/>
                  <a:gd name="connsiteY180" fmla="*/ 1862919 h 4046561"/>
                  <a:gd name="connsiteX181" fmla="*/ 3378780 w 3692679"/>
                  <a:gd name="connsiteY181" fmla="*/ 1835624 h 4046561"/>
                  <a:gd name="connsiteX182" fmla="*/ 3303856 w 3692679"/>
                  <a:gd name="connsiteY182" fmla="*/ 1822129 h 4046561"/>
                  <a:gd name="connsiteX183" fmla="*/ 3310679 w 3692679"/>
                  <a:gd name="connsiteY183" fmla="*/ 1603747 h 4046561"/>
                  <a:gd name="connsiteX184" fmla="*/ 3297030 w 3692679"/>
                  <a:gd name="connsiteY184" fmla="*/ 1487731 h 4046561"/>
                  <a:gd name="connsiteX185" fmla="*/ 3303718 w 3692679"/>
                  <a:gd name="connsiteY185" fmla="*/ 1398895 h 4046561"/>
                  <a:gd name="connsiteX186" fmla="*/ 3296894 w 3692679"/>
                  <a:gd name="connsiteY186" fmla="*/ 1378424 h 4046561"/>
                  <a:gd name="connsiteX187" fmla="*/ 3290070 w 3692679"/>
                  <a:gd name="connsiteY187" fmla="*/ 1357952 h 4046561"/>
                  <a:gd name="connsiteX188" fmla="*/ 3071706 w 3692679"/>
                  <a:gd name="connsiteY188" fmla="*/ 1330657 h 4046561"/>
                  <a:gd name="connsiteX189" fmla="*/ 2846518 w 3692679"/>
                  <a:gd name="connsiteY189" fmla="*/ 1337480 h 4046561"/>
                  <a:gd name="connsiteX190" fmla="*/ 2805691 w 3692679"/>
                  <a:gd name="connsiteY190" fmla="*/ 1351242 h 4046561"/>
                  <a:gd name="connsiteX191" fmla="*/ 2792043 w 3692679"/>
                  <a:gd name="connsiteY191" fmla="*/ 1385364 h 4046561"/>
                  <a:gd name="connsiteX192" fmla="*/ 2791927 w 3692679"/>
                  <a:gd name="connsiteY192" fmla="*/ 1473958 h 4046561"/>
                  <a:gd name="connsiteX193" fmla="*/ 2785103 w 3692679"/>
                  <a:gd name="connsiteY193" fmla="*/ 1521725 h 4046561"/>
                  <a:gd name="connsiteX194" fmla="*/ 2791927 w 3692679"/>
                  <a:gd name="connsiteY194" fmla="*/ 1705970 h 4046561"/>
                  <a:gd name="connsiteX195" fmla="*/ 2805574 w 3692679"/>
                  <a:gd name="connsiteY195" fmla="*/ 1808328 h 4046561"/>
                  <a:gd name="connsiteX196" fmla="*/ 2798750 w 3692679"/>
                  <a:gd name="connsiteY196" fmla="*/ 1835624 h 4046561"/>
                  <a:gd name="connsiteX197" fmla="*/ 2737335 w 3692679"/>
                  <a:gd name="connsiteY197" fmla="*/ 1828800 h 4046561"/>
                  <a:gd name="connsiteX198" fmla="*/ 2614506 w 3692679"/>
                  <a:gd name="connsiteY198" fmla="*/ 1821976 h 4046561"/>
                  <a:gd name="connsiteX199" fmla="*/ 2348374 w 3692679"/>
                  <a:gd name="connsiteY199" fmla="*/ 1808328 h 4046561"/>
                  <a:gd name="connsiteX200" fmla="*/ 2225638 w 3692679"/>
                  <a:gd name="connsiteY200" fmla="*/ 1815305 h 4046561"/>
                  <a:gd name="connsiteX201" fmla="*/ 2150573 w 3692679"/>
                  <a:gd name="connsiteY201" fmla="*/ 1815305 h 4046561"/>
                  <a:gd name="connsiteX202" fmla="*/ 1979968 w 3692679"/>
                  <a:gd name="connsiteY202" fmla="*/ 1808480 h 4046561"/>
                  <a:gd name="connsiteX203" fmla="*/ 1918470 w 3692679"/>
                  <a:gd name="connsiteY203" fmla="*/ 1753737 h 4046561"/>
                  <a:gd name="connsiteX204" fmla="*/ 1877527 w 3692679"/>
                  <a:gd name="connsiteY204" fmla="*/ 1692322 h 4046561"/>
                  <a:gd name="connsiteX205" fmla="*/ 1863879 w 3692679"/>
                  <a:gd name="connsiteY205" fmla="*/ 1671851 h 4046561"/>
                  <a:gd name="connsiteX206" fmla="*/ 1822935 w 3692679"/>
                  <a:gd name="connsiteY206" fmla="*/ 1630907 h 4046561"/>
                  <a:gd name="connsiteX207" fmla="*/ 1775168 w 3692679"/>
                  <a:gd name="connsiteY207" fmla="*/ 1576316 h 4046561"/>
                  <a:gd name="connsiteX208" fmla="*/ 1720577 w 3692679"/>
                  <a:gd name="connsiteY208" fmla="*/ 1514901 h 4046561"/>
                  <a:gd name="connsiteX209" fmla="*/ 1679634 w 3692679"/>
                  <a:gd name="connsiteY209" fmla="*/ 1487606 h 4046561"/>
                  <a:gd name="connsiteX210" fmla="*/ 1618219 w 3692679"/>
                  <a:gd name="connsiteY210" fmla="*/ 1439839 h 4046561"/>
                  <a:gd name="connsiteX211" fmla="*/ 1577276 w 3692679"/>
                  <a:gd name="connsiteY211" fmla="*/ 1398895 h 4046561"/>
                  <a:gd name="connsiteX212" fmla="*/ 1536333 w 3692679"/>
                  <a:gd name="connsiteY212" fmla="*/ 1371600 h 4046561"/>
                  <a:gd name="connsiteX213" fmla="*/ 1488565 w 3692679"/>
                  <a:gd name="connsiteY213" fmla="*/ 1310185 h 4046561"/>
                  <a:gd name="connsiteX214" fmla="*/ 1468094 w 3692679"/>
                  <a:gd name="connsiteY214" fmla="*/ 1289713 h 4046561"/>
                  <a:gd name="connsiteX215" fmla="*/ 1447622 w 3692679"/>
                  <a:gd name="connsiteY215" fmla="*/ 1282889 h 4046561"/>
                  <a:gd name="connsiteX216" fmla="*/ 1420327 w 3692679"/>
                  <a:gd name="connsiteY216" fmla="*/ 1248770 h 4046561"/>
                  <a:gd name="connsiteX217" fmla="*/ 1393031 w 3692679"/>
                  <a:gd name="connsiteY217" fmla="*/ 1214651 h 4046561"/>
                  <a:gd name="connsiteX218" fmla="*/ 1379383 w 3692679"/>
                  <a:gd name="connsiteY218" fmla="*/ 1194179 h 4046561"/>
                  <a:gd name="connsiteX219" fmla="*/ 1338440 w 3692679"/>
                  <a:gd name="connsiteY219" fmla="*/ 1153236 h 4046561"/>
                  <a:gd name="connsiteX220" fmla="*/ 1304321 w 3692679"/>
                  <a:gd name="connsiteY220" fmla="*/ 1125940 h 4046561"/>
                  <a:gd name="connsiteX221" fmla="*/ 1290673 w 3692679"/>
                  <a:gd name="connsiteY221" fmla="*/ 1098645 h 4046561"/>
                  <a:gd name="connsiteX222" fmla="*/ 1270201 w 3692679"/>
                  <a:gd name="connsiteY222" fmla="*/ 1084997 h 4046561"/>
                  <a:gd name="connsiteX223" fmla="*/ 1242906 w 3692679"/>
                  <a:gd name="connsiteY223" fmla="*/ 1064525 h 4046561"/>
                  <a:gd name="connsiteX224" fmla="*/ 1297551 w 3692679"/>
                  <a:gd name="connsiteY224" fmla="*/ 873530 h 4046561"/>
                  <a:gd name="connsiteX225" fmla="*/ 1345320 w 3692679"/>
                  <a:gd name="connsiteY225" fmla="*/ 743866 h 4046561"/>
                  <a:gd name="connsiteX226" fmla="*/ 1331672 w 3692679"/>
                  <a:gd name="connsiteY226" fmla="*/ 696095 h 4046561"/>
                  <a:gd name="connsiteX227" fmla="*/ 1249782 w 3692679"/>
                  <a:gd name="connsiteY227" fmla="*/ 696095 h 4046561"/>
                  <a:gd name="connsiteX228" fmla="*/ 1113344 w 3692679"/>
                  <a:gd name="connsiteY228" fmla="*/ 621082 h 4046561"/>
                  <a:gd name="connsiteX229" fmla="*/ 949519 w 3692679"/>
                  <a:gd name="connsiteY229" fmla="*/ 545956 h 4046561"/>
                  <a:gd name="connsiteX230" fmla="*/ 846197 w 3692679"/>
                  <a:gd name="connsiteY230" fmla="*/ 484536 h 4046561"/>
                  <a:gd name="connsiteX231" fmla="*/ 772090 w 3692679"/>
                  <a:gd name="connsiteY231" fmla="*/ 450415 h 4046561"/>
                  <a:gd name="connsiteX232" fmla="*/ 717496 w 3692679"/>
                  <a:gd name="connsiteY232" fmla="*/ 429940 h 4046561"/>
                  <a:gd name="connsiteX233" fmla="*/ 662904 w 3692679"/>
                  <a:gd name="connsiteY233" fmla="*/ 388994 h 4046561"/>
                  <a:gd name="connsiteX234" fmla="*/ 642430 w 3692679"/>
                  <a:gd name="connsiteY234" fmla="*/ 375345 h 4046561"/>
                  <a:gd name="connsiteX235" fmla="*/ 574189 w 3692679"/>
                  <a:gd name="connsiteY235" fmla="*/ 368521 h 4046561"/>
                  <a:gd name="connsiteX236" fmla="*/ 560564 w 3692679"/>
                  <a:gd name="connsiteY236" fmla="*/ 354900 h 4046561"/>
                  <a:gd name="connsiteX237" fmla="*/ 669728 w 3692679"/>
                  <a:gd name="connsiteY237" fmla="*/ 163787 h 4046561"/>
                  <a:gd name="connsiteX238" fmla="*/ 642457 w 3692679"/>
                  <a:gd name="connsiteY238" fmla="*/ 109204 h 4046561"/>
                  <a:gd name="connsiteX239" fmla="*/ 581060 w 3692679"/>
                  <a:gd name="connsiteY239" fmla="*/ 68261 h 4046561"/>
                  <a:gd name="connsiteX240" fmla="*/ 512772 w 3692679"/>
                  <a:gd name="connsiteY240" fmla="*/ 34122 h 4046561"/>
                  <a:gd name="connsiteX241" fmla="*/ 451335 w 3692679"/>
                  <a:gd name="connsiteY241" fmla="*/ 27295 h 4046561"/>
                  <a:gd name="connsiteX242" fmla="*/ 444512 w 3692679"/>
                  <a:gd name="connsiteY242" fmla="*/ 0 h 4046561"/>
                  <a:gd name="connsiteX0" fmla="*/ 444512 w 3692679"/>
                  <a:gd name="connsiteY0" fmla="*/ 0 h 4046561"/>
                  <a:gd name="connsiteX1" fmla="*/ 444512 w 3692679"/>
                  <a:gd name="connsiteY1" fmla="*/ 0 h 4046561"/>
                  <a:gd name="connsiteX2" fmla="*/ 410392 w 3692679"/>
                  <a:gd name="connsiteY2" fmla="*/ 54591 h 4046561"/>
                  <a:gd name="connsiteX3" fmla="*/ 389921 w 3692679"/>
                  <a:gd name="connsiteY3" fmla="*/ 75063 h 4046561"/>
                  <a:gd name="connsiteX4" fmla="*/ 383097 w 3692679"/>
                  <a:gd name="connsiteY4" fmla="*/ 102358 h 4046561"/>
                  <a:gd name="connsiteX5" fmla="*/ 369449 w 3692679"/>
                  <a:gd name="connsiteY5" fmla="*/ 122830 h 4046561"/>
                  <a:gd name="connsiteX6" fmla="*/ 348977 w 3692679"/>
                  <a:gd name="connsiteY6" fmla="*/ 163773 h 4046561"/>
                  <a:gd name="connsiteX7" fmla="*/ 328506 w 3692679"/>
                  <a:gd name="connsiteY7" fmla="*/ 177421 h 4046561"/>
                  <a:gd name="connsiteX8" fmla="*/ 321682 w 3692679"/>
                  <a:gd name="connsiteY8" fmla="*/ 204716 h 4046561"/>
                  <a:gd name="connsiteX9" fmla="*/ 308034 w 3692679"/>
                  <a:gd name="connsiteY9" fmla="*/ 225188 h 4046561"/>
                  <a:gd name="connsiteX10" fmla="*/ 267091 w 3692679"/>
                  <a:gd name="connsiteY10" fmla="*/ 293427 h 4046561"/>
                  <a:gd name="connsiteX11" fmla="*/ 260267 w 3692679"/>
                  <a:gd name="connsiteY11" fmla="*/ 313898 h 4046561"/>
                  <a:gd name="connsiteX12" fmla="*/ 232971 w 3692679"/>
                  <a:gd name="connsiteY12" fmla="*/ 354842 h 4046561"/>
                  <a:gd name="connsiteX13" fmla="*/ 226147 w 3692679"/>
                  <a:gd name="connsiteY13" fmla="*/ 375313 h 4046561"/>
                  <a:gd name="connsiteX14" fmla="*/ 212500 w 3692679"/>
                  <a:gd name="connsiteY14" fmla="*/ 395785 h 4046561"/>
                  <a:gd name="connsiteX15" fmla="*/ 205676 w 3692679"/>
                  <a:gd name="connsiteY15" fmla="*/ 416257 h 4046561"/>
                  <a:gd name="connsiteX16" fmla="*/ 192028 w 3692679"/>
                  <a:gd name="connsiteY16" fmla="*/ 443552 h 4046561"/>
                  <a:gd name="connsiteX17" fmla="*/ 178380 w 3692679"/>
                  <a:gd name="connsiteY17" fmla="*/ 464024 h 4046561"/>
                  <a:gd name="connsiteX18" fmla="*/ 164733 w 3692679"/>
                  <a:gd name="connsiteY18" fmla="*/ 491319 h 4046561"/>
                  <a:gd name="connsiteX19" fmla="*/ 151085 w 3692679"/>
                  <a:gd name="connsiteY19" fmla="*/ 511791 h 4046561"/>
                  <a:gd name="connsiteX20" fmla="*/ 130613 w 3692679"/>
                  <a:gd name="connsiteY20" fmla="*/ 573206 h 4046561"/>
                  <a:gd name="connsiteX21" fmla="*/ 116965 w 3692679"/>
                  <a:gd name="connsiteY21" fmla="*/ 593677 h 4046561"/>
                  <a:gd name="connsiteX22" fmla="*/ 96494 w 3692679"/>
                  <a:gd name="connsiteY22" fmla="*/ 648268 h 4046561"/>
                  <a:gd name="connsiteX23" fmla="*/ 82846 w 3692679"/>
                  <a:gd name="connsiteY23" fmla="*/ 668740 h 4046561"/>
                  <a:gd name="connsiteX24" fmla="*/ 62374 w 3692679"/>
                  <a:gd name="connsiteY24" fmla="*/ 709683 h 4046561"/>
                  <a:gd name="connsiteX25" fmla="*/ 48727 w 3692679"/>
                  <a:gd name="connsiteY25" fmla="*/ 757451 h 4046561"/>
                  <a:gd name="connsiteX26" fmla="*/ 35079 w 3692679"/>
                  <a:gd name="connsiteY26" fmla="*/ 798394 h 4046561"/>
                  <a:gd name="connsiteX27" fmla="*/ 21431 w 3692679"/>
                  <a:gd name="connsiteY27" fmla="*/ 818866 h 4046561"/>
                  <a:gd name="connsiteX28" fmla="*/ 7783 w 3692679"/>
                  <a:gd name="connsiteY28" fmla="*/ 859809 h 4046561"/>
                  <a:gd name="connsiteX29" fmla="*/ 959 w 3692679"/>
                  <a:gd name="connsiteY29" fmla="*/ 880280 h 4046561"/>
                  <a:gd name="connsiteX30" fmla="*/ 959 w 3692679"/>
                  <a:gd name="connsiteY30" fmla="*/ 900752 h 4046561"/>
                  <a:gd name="connsiteX31" fmla="*/ 959 w 3692679"/>
                  <a:gd name="connsiteY31" fmla="*/ 900752 h 4046561"/>
                  <a:gd name="connsiteX32" fmla="*/ 62374 w 3692679"/>
                  <a:gd name="connsiteY32" fmla="*/ 893928 h 4046561"/>
                  <a:gd name="connsiteX33" fmla="*/ 198852 w 3692679"/>
                  <a:gd name="connsiteY33" fmla="*/ 914400 h 4046561"/>
                  <a:gd name="connsiteX34" fmla="*/ 287562 w 3692679"/>
                  <a:gd name="connsiteY34" fmla="*/ 921224 h 4046561"/>
                  <a:gd name="connsiteX35" fmla="*/ 328506 w 3692679"/>
                  <a:gd name="connsiteY35" fmla="*/ 934871 h 4046561"/>
                  <a:gd name="connsiteX36" fmla="*/ 426539 w 3692679"/>
                  <a:gd name="connsiteY36" fmla="*/ 1010019 h 4046561"/>
                  <a:gd name="connsiteX37" fmla="*/ 512771 w 3692679"/>
                  <a:gd name="connsiteY37" fmla="*/ 1071439 h 4046561"/>
                  <a:gd name="connsiteX38" fmla="*/ 628783 w 3692679"/>
                  <a:gd name="connsiteY38" fmla="*/ 1105562 h 4046561"/>
                  <a:gd name="connsiteX39" fmla="*/ 697025 w 3692679"/>
                  <a:gd name="connsiteY39" fmla="*/ 1146509 h 4046561"/>
                  <a:gd name="connsiteX40" fmla="*/ 758442 w 3692679"/>
                  <a:gd name="connsiteY40" fmla="*/ 1173807 h 4046561"/>
                  <a:gd name="connsiteX41" fmla="*/ 819859 w 3692679"/>
                  <a:gd name="connsiteY41" fmla="*/ 1235226 h 4046561"/>
                  <a:gd name="connsiteX42" fmla="*/ 881277 w 3692679"/>
                  <a:gd name="connsiteY42" fmla="*/ 1262524 h 4046561"/>
                  <a:gd name="connsiteX43" fmla="*/ 963127 w 3692679"/>
                  <a:gd name="connsiteY43" fmla="*/ 1323833 h 4046561"/>
                  <a:gd name="connsiteX44" fmla="*/ 976774 w 3692679"/>
                  <a:gd name="connsiteY44" fmla="*/ 1364776 h 4046561"/>
                  <a:gd name="connsiteX45" fmla="*/ 990422 w 3692679"/>
                  <a:gd name="connsiteY45" fmla="*/ 1405719 h 4046561"/>
                  <a:gd name="connsiteX46" fmla="*/ 1038232 w 3692679"/>
                  <a:gd name="connsiteY46" fmla="*/ 1460433 h 4046561"/>
                  <a:gd name="connsiteX47" fmla="*/ 1045101 w 3692679"/>
                  <a:gd name="connsiteY47" fmla="*/ 1535627 h 4046561"/>
                  <a:gd name="connsiteX48" fmla="*/ 1010894 w 3692679"/>
                  <a:gd name="connsiteY48" fmla="*/ 1624083 h 4046561"/>
                  <a:gd name="connsiteX49" fmla="*/ 997246 w 3692679"/>
                  <a:gd name="connsiteY49" fmla="*/ 1665027 h 4046561"/>
                  <a:gd name="connsiteX50" fmla="*/ 990422 w 3692679"/>
                  <a:gd name="connsiteY50" fmla="*/ 1685498 h 4046561"/>
                  <a:gd name="connsiteX51" fmla="*/ 1010894 w 3692679"/>
                  <a:gd name="connsiteY51" fmla="*/ 1760561 h 4046561"/>
                  <a:gd name="connsiteX52" fmla="*/ 1051837 w 3692679"/>
                  <a:gd name="connsiteY52" fmla="*/ 1821976 h 4046561"/>
                  <a:gd name="connsiteX53" fmla="*/ 1072309 w 3692679"/>
                  <a:gd name="connsiteY53" fmla="*/ 1835624 h 4046561"/>
                  <a:gd name="connsiteX54" fmla="*/ 1079133 w 3692679"/>
                  <a:gd name="connsiteY54" fmla="*/ 1856095 h 4046561"/>
                  <a:gd name="connsiteX55" fmla="*/ 1120076 w 3692679"/>
                  <a:gd name="connsiteY55" fmla="*/ 1890215 h 4046561"/>
                  <a:gd name="connsiteX56" fmla="*/ 1167892 w 3692679"/>
                  <a:gd name="connsiteY56" fmla="*/ 1979093 h 4046561"/>
                  <a:gd name="connsiteX57" fmla="*/ 1270201 w 3692679"/>
                  <a:gd name="connsiteY57" fmla="*/ 2047164 h 4046561"/>
                  <a:gd name="connsiteX58" fmla="*/ 1277025 w 3692679"/>
                  <a:gd name="connsiteY58" fmla="*/ 2067636 h 4046561"/>
                  <a:gd name="connsiteX59" fmla="*/ 1304321 w 3692679"/>
                  <a:gd name="connsiteY59" fmla="*/ 2108579 h 4046561"/>
                  <a:gd name="connsiteX60" fmla="*/ 1324792 w 3692679"/>
                  <a:gd name="connsiteY60" fmla="*/ 2149522 h 4046561"/>
                  <a:gd name="connsiteX61" fmla="*/ 1331616 w 3692679"/>
                  <a:gd name="connsiteY61" fmla="*/ 2169994 h 4046561"/>
                  <a:gd name="connsiteX62" fmla="*/ 1352088 w 3692679"/>
                  <a:gd name="connsiteY62" fmla="*/ 2183642 h 4046561"/>
                  <a:gd name="connsiteX63" fmla="*/ 1358912 w 3692679"/>
                  <a:gd name="connsiteY63" fmla="*/ 2204113 h 4046561"/>
                  <a:gd name="connsiteX64" fmla="*/ 1379383 w 3692679"/>
                  <a:gd name="connsiteY64" fmla="*/ 2210937 h 4046561"/>
                  <a:gd name="connsiteX65" fmla="*/ 1420327 w 3692679"/>
                  <a:gd name="connsiteY65" fmla="*/ 2238233 h 4046561"/>
                  <a:gd name="connsiteX66" fmla="*/ 1440798 w 3692679"/>
                  <a:gd name="connsiteY66" fmla="*/ 2245057 h 4046561"/>
                  <a:gd name="connsiteX67" fmla="*/ 1502213 w 3692679"/>
                  <a:gd name="connsiteY67" fmla="*/ 2279176 h 4046561"/>
                  <a:gd name="connsiteX68" fmla="*/ 1563628 w 3692679"/>
                  <a:gd name="connsiteY68" fmla="*/ 2320119 h 4046561"/>
                  <a:gd name="connsiteX69" fmla="*/ 1584100 w 3692679"/>
                  <a:gd name="connsiteY69" fmla="*/ 2333767 h 4046561"/>
                  <a:gd name="connsiteX70" fmla="*/ 1604571 w 3692679"/>
                  <a:gd name="connsiteY70" fmla="*/ 2340591 h 4046561"/>
                  <a:gd name="connsiteX71" fmla="*/ 1618219 w 3692679"/>
                  <a:gd name="connsiteY71" fmla="*/ 2361063 h 4046561"/>
                  <a:gd name="connsiteX72" fmla="*/ 1638691 w 3692679"/>
                  <a:gd name="connsiteY72" fmla="*/ 2367886 h 4046561"/>
                  <a:gd name="connsiteX73" fmla="*/ 1679634 w 3692679"/>
                  <a:gd name="connsiteY73" fmla="*/ 2395182 h 4046561"/>
                  <a:gd name="connsiteX74" fmla="*/ 1700106 w 3692679"/>
                  <a:gd name="connsiteY74" fmla="*/ 2408830 h 4046561"/>
                  <a:gd name="connsiteX75" fmla="*/ 1727401 w 3692679"/>
                  <a:gd name="connsiteY75" fmla="*/ 2429301 h 4046561"/>
                  <a:gd name="connsiteX76" fmla="*/ 1768344 w 3692679"/>
                  <a:gd name="connsiteY76" fmla="*/ 2456597 h 4046561"/>
                  <a:gd name="connsiteX77" fmla="*/ 1829759 w 3692679"/>
                  <a:gd name="connsiteY77" fmla="*/ 2497540 h 4046561"/>
                  <a:gd name="connsiteX78" fmla="*/ 1850231 w 3692679"/>
                  <a:gd name="connsiteY78" fmla="*/ 2511188 h 4046561"/>
                  <a:gd name="connsiteX79" fmla="*/ 1870703 w 3692679"/>
                  <a:gd name="connsiteY79" fmla="*/ 2531660 h 4046561"/>
                  <a:gd name="connsiteX80" fmla="*/ 1891174 w 3692679"/>
                  <a:gd name="connsiteY80" fmla="*/ 2538483 h 4046561"/>
                  <a:gd name="connsiteX81" fmla="*/ 1938941 w 3692679"/>
                  <a:gd name="connsiteY81" fmla="*/ 2572603 h 4046561"/>
                  <a:gd name="connsiteX82" fmla="*/ 1979885 w 3692679"/>
                  <a:gd name="connsiteY82" fmla="*/ 2599898 h 4046561"/>
                  <a:gd name="connsiteX83" fmla="*/ 2020828 w 3692679"/>
                  <a:gd name="connsiteY83" fmla="*/ 2627194 h 4046561"/>
                  <a:gd name="connsiteX84" fmla="*/ 2061771 w 3692679"/>
                  <a:gd name="connsiteY84" fmla="*/ 2640842 h 4046561"/>
                  <a:gd name="connsiteX85" fmla="*/ 2102715 w 3692679"/>
                  <a:gd name="connsiteY85" fmla="*/ 2654489 h 4046561"/>
                  <a:gd name="connsiteX86" fmla="*/ 2123186 w 3692679"/>
                  <a:gd name="connsiteY86" fmla="*/ 2661313 h 4046561"/>
                  <a:gd name="connsiteX87" fmla="*/ 2150482 w 3692679"/>
                  <a:gd name="connsiteY87" fmla="*/ 2668137 h 4046561"/>
                  <a:gd name="connsiteX88" fmla="*/ 2170953 w 3692679"/>
                  <a:gd name="connsiteY88" fmla="*/ 2674961 h 4046561"/>
                  <a:gd name="connsiteX89" fmla="*/ 2211897 w 3692679"/>
                  <a:gd name="connsiteY89" fmla="*/ 2681785 h 4046561"/>
                  <a:gd name="connsiteX90" fmla="*/ 2355297 w 3692679"/>
                  <a:gd name="connsiteY90" fmla="*/ 2770728 h 4046561"/>
                  <a:gd name="connsiteX91" fmla="*/ 2423640 w 3692679"/>
                  <a:gd name="connsiteY91" fmla="*/ 2839210 h 4046561"/>
                  <a:gd name="connsiteX92" fmla="*/ 2546479 w 3692679"/>
                  <a:gd name="connsiteY92" fmla="*/ 2900635 h 4046561"/>
                  <a:gd name="connsiteX93" fmla="*/ 2628263 w 3692679"/>
                  <a:gd name="connsiteY93" fmla="*/ 2941341 h 4046561"/>
                  <a:gd name="connsiteX94" fmla="*/ 2689680 w 3692679"/>
                  <a:gd name="connsiteY94" fmla="*/ 2982287 h 4046561"/>
                  <a:gd name="connsiteX95" fmla="*/ 2696392 w 3692679"/>
                  <a:gd name="connsiteY95" fmla="*/ 2995683 h 4046561"/>
                  <a:gd name="connsiteX96" fmla="*/ 2703216 w 3692679"/>
                  <a:gd name="connsiteY96" fmla="*/ 3016155 h 4046561"/>
                  <a:gd name="connsiteX97" fmla="*/ 2723688 w 3692679"/>
                  <a:gd name="connsiteY97" fmla="*/ 3057098 h 4046561"/>
                  <a:gd name="connsiteX98" fmla="*/ 2716864 w 3692679"/>
                  <a:gd name="connsiteY98" fmla="*/ 3118513 h 4046561"/>
                  <a:gd name="connsiteX99" fmla="*/ 2655560 w 3692679"/>
                  <a:gd name="connsiteY99" fmla="*/ 3193845 h 4046561"/>
                  <a:gd name="connsiteX100" fmla="*/ 2621439 w 3692679"/>
                  <a:gd name="connsiteY100" fmla="*/ 3248441 h 4046561"/>
                  <a:gd name="connsiteX101" fmla="*/ 2594034 w 3692679"/>
                  <a:gd name="connsiteY101" fmla="*/ 3323230 h 4046561"/>
                  <a:gd name="connsiteX102" fmla="*/ 2634977 w 3692679"/>
                  <a:gd name="connsiteY102" fmla="*/ 3357349 h 4046561"/>
                  <a:gd name="connsiteX103" fmla="*/ 2655449 w 3692679"/>
                  <a:gd name="connsiteY103" fmla="*/ 3364173 h 4046561"/>
                  <a:gd name="connsiteX104" fmla="*/ 2675921 w 3692679"/>
                  <a:gd name="connsiteY104" fmla="*/ 3377821 h 4046561"/>
                  <a:gd name="connsiteX105" fmla="*/ 2696392 w 3692679"/>
                  <a:gd name="connsiteY105" fmla="*/ 3384645 h 4046561"/>
                  <a:gd name="connsiteX106" fmla="*/ 2757807 w 3692679"/>
                  <a:gd name="connsiteY106" fmla="*/ 3418764 h 4046561"/>
                  <a:gd name="connsiteX107" fmla="*/ 2778279 w 3692679"/>
                  <a:gd name="connsiteY107" fmla="*/ 3432412 h 4046561"/>
                  <a:gd name="connsiteX108" fmla="*/ 2826164 w 3692679"/>
                  <a:gd name="connsiteY108" fmla="*/ 3473648 h 4046561"/>
                  <a:gd name="connsiteX109" fmla="*/ 2880757 w 3692679"/>
                  <a:gd name="connsiteY109" fmla="*/ 3507771 h 4046561"/>
                  <a:gd name="connsiteX110" fmla="*/ 2921580 w 3692679"/>
                  <a:gd name="connsiteY110" fmla="*/ 3500651 h 4046561"/>
                  <a:gd name="connsiteX111" fmla="*/ 2989944 w 3692679"/>
                  <a:gd name="connsiteY111" fmla="*/ 3439525 h 4046561"/>
                  <a:gd name="connsiteX112" fmla="*/ 3092177 w 3692679"/>
                  <a:gd name="connsiteY112" fmla="*/ 3370997 h 4046561"/>
                  <a:gd name="connsiteX113" fmla="*/ 3105825 w 3692679"/>
                  <a:gd name="connsiteY113" fmla="*/ 3350525 h 4046561"/>
                  <a:gd name="connsiteX114" fmla="*/ 3119473 w 3692679"/>
                  <a:gd name="connsiteY114" fmla="*/ 3370997 h 4046561"/>
                  <a:gd name="connsiteX115" fmla="*/ 3126297 w 3692679"/>
                  <a:gd name="connsiteY115" fmla="*/ 3391468 h 4046561"/>
                  <a:gd name="connsiteX116" fmla="*/ 3167240 w 3692679"/>
                  <a:gd name="connsiteY116" fmla="*/ 3418764 h 4046561"/>
                  <a:gd name="connsiteX117" fmla="*/ 3187712 w 3692679"/>
                  <a:gd name="connsiteY117" fmla="*/ 3432412 h 4046561"/>
                  <a:gd name="connsiteX118" fmla="*/ 3228655 w 3692679"/>
                  <a:gd name="connsiteY118" fmla="*/ 3405116 h 4046561"/>
                  <a:gd name="connsiteX119" fmla="*/ 3242303 w 3692679"/>
                  <a:gd name="connsiteY119" fmla="*/ 3425588 h 4046561"/>
                  <a:gd name="connsiteX120" fmla="*/ 3283246 w 3692679"/>
                  <a:gd name="connsiteY120" fmla="*/ 3459707 h 4046561"/>
                  <a:gd name="connsiteX121" fmla="*/ 3310541 w 3692679"/>
                  <a:gd name="connsiteY121" fmla="*/ 3500651 h 4046561"/>
                  <a:gd name="connsiteX122" fmla="*/ 3296894 w 3692679"/>
                  <a:gd name="connsiteY122" fmla="*/ 3521122 h 4046561"/>
                  <a:gd name="connsiteX123" fmla="*/ 3283246 w 3692679"/>
                  <a:gd name="connsiteY123" fmla="*/ 3562066 h 4046561"/>
                  <a:gd name="connsiteX124" fmla="*/ 3269598 w 3692679"/>
                  <a:gd name="connsiteY124" fmla="*/ 3582537 h 4046561"/>
                  <a:gd name="connsiteX125" fmla="*/ 3262774 w 3692679"/>
                  <a:gd name="connsiteY125" fmla="*/ 3603009 h 4046561"/>
                  <a:gd name="connsiteX126" fmla="*/ 3290070 w 3692679"/>
                  <a:gd name="connsiteY126" fmla="*/ 3650776 h 4046561"/>
                  <a:gd name="connsiteX127" fmla="*/ 3310541 w 3692679"/>
                  <a:gd name="connsiteY127" fmla="*/ 3664424 h 4046561"/>
                  <a:gd name="connsiteX128" fmla="*/ 3351485 w 3692679"/>
                  <a:gd name="connsiteY128" fmla="*/ 3691719 h 4046561"/>
                  <a:gd name="connsiteX129" fmla="*/ 3371956 w 3692679"/>
                  <a:gd name="connsiteY129" fmla="*/ 3705367 h 4046561"/>
                  <a:gd name="connsiteX130" fmla="*/ 3378780 w 3692679"/>
                  <a:gd name="connsiteY130" fmla="*/ 3725839 h 4046561"/>
                  <a:gd name="connsiteX131" fmla="*/ 3392428 w 3692679"/>
                  <a:gd name="connsiteY131" fmla="*/ 3746310 h 4046561"/>
                  <a:gd name="connsiteX132" fmla="*/ 3392569 w 3692679"/>
                  <a:gd name="connsiteY132" fmla="*/ 3835344 h 4046561"/>
                  <a:gd name="connsiteX133" fmla="*/ 3378921 w 3692679"/>
                  <a:gd name="connsiteY133" fmla="*/ 3917238 h 4046561"/>
                  <a:gd name="connsiteX134" fmla="*/ 3426691 w 3692679"/>
                  <a:gd name="connsiteY134" fmla="*/ 3951360 h 4046561"/>
                  <a:gd name="connsiteX135" fmla="*/ 3501610 w 3692679"/>
                  <a:gd name="connsiteY135" fmla="*/ 3978322 h 4046561"/>
                  <a:gd name="connsiteX136" fmla="*/ 3542553 w 3692679"/>
                  <a:gd name="connsiteY136" fmla="*/ 4012442 h 4046561"/>
                  <a:gd name="connsiteX137" fmla="*/ 3583497 w 3692679"/>
                  <a:gd name="connsiteY137" fmla="*/ 4046561 h 4046561"/>
                  <a:gd name="connsiteX138" fmla="*/ 3603968 w 3692679"/>
                  <a:gd name="connsiteY138" fmla="*/ 4005618 h 4046561"/>
                  <a:gd name="connsiteX139" fmla="*/ 3590321 w 3692679"/>
                  <a:gd name="connsiteY139" fmla="*/ 3957851 h 4046561"/>
                  <a:gd name="connsiteX140" fmla="*/ 3576673 w 3692679"/>
                  <a:gd name="connsiteY140" fmla="*/ 3910083 h 4046561"/>
                  <a:gd name="connsiteX141" fmla="*/ 3563025 w 3692679"/>
                  <a:gd name="connsiteY141" fmla="*/ 3889612 h 4046561"/>
                  <a:gd name="connsiteX142" fmla="*/ 3535730 w 3692679"/>
                  <a:gd name="connsiteY142" fmla="*/ 3828197 h 4046561"/>
                  <a:gd name="connsiteX143" fmla="*/ 3515258 w 3692679"/>
                  <a:gd name="connsiteY143" fmla="*/ 3780430 h 4046561"/>
                  <a:gd name="connsiteX144" fmla="*/ 3501610 w 3692679"/>
                  <a:gd name="connsiteY144" fmla="*/ 3759958 h 4046561"/>
                  <a:gd name="connsiteX145" fmla="*/ 3487962 w 3692679"/>
                  <a:gd name="connsiteY145" fmla="*/ 3719015 h 4046561"/>
                  <a:gd name="connsiteX146" fmla="*/ 3474315 w 3692679"/>
                  <a:gd name="connsiteY146" fmla="*/ 3678071 h 4046561"/>
                  <a:gd name="connsiteX147" fmla="*/ 3494933 w 3692679"/>
                  <a:gd name="connsiteY147" fmla="*/ 3644259 h 4046561"/>
                  <a:gd name="connsiteX148" fmla="*/ 3474459 w 3692679"/>
                  <a:gd name="connsiteY148" fmla="*/ 3569191 h 4046561"/>
                  <a:gd name="connsiteX149" fmla="*/ 3488252 w 3692679"/>
                  <a:gd name="connsiteY149" fmla="*/ 3508066 h 4046561"/>
                  <a:gd name="connsiteX150" fmla="*/ 3488253 w 3692679"/>
                  <a:gd name="connsiteY150" fmla="*/ 3398864 h 4046561"/>
                  <a:gd name="connsiteX151" fmla="*/ 3500941 w 3692679"/>
                  <a:gd name="connsiteY151" fmla="*/ 3330616 h 4046561"/>
                  <a:gd name="connsiteX152" fmla="*/ 3501755 w 3692679"/>
                  <a:gd name="connsiteY152" fmla="*/ 3282563 h 4046561"/>
                  <a:gd name="connsiteX153" fmla="*/ 3529053 w 3692679"/>
                  <a:gd name="connsiteY153" fmla="*/ 3241616 h 4046561"/>
                  <a:gd name="connsiteX154" fmla="*/ 3536023 w 3692679"/>
                  <a:gd name="connsiteY154" fmla="*/ 3153169 h 4046561"/>
                  <a:gd name="connsiteX155" fmla="*/ 3563174 w 3692679"/>
                  <a:gd name="connsiteY155" fmla="*/ 3057356 h 4046561"/>
                  <a:gd name="connsiteX156" fmla="*/ 3556350 w 3692679"/>
                  <a:gd name="connsiteY156" fmla="*/ 3043707 h 4046561"/>
                  <a:gd name="connsiteX157" fmla="*/ 3583646 w 3692679"/>
                  <a:gd name="connsiteY157" fmla="*/ 3009585 h 4046561"/>
                  <a:gd name="connsiteX158" fmla="*/ 3549377 w 3692679"/>
                  <a:gd name="connsiteY158" fmla="*/ 2968388 h 4046561"/>
                  <a:gd name="connsiteX159" fmla="*/ 3576673 w 3692679"/>
                  <a:gd name="connsiteY159" fmla="*/ 2886501 h 4046561"/>
                  <a:gd name="connsiteX160" fmla="*/ 3590321 w 3692679"/>
                  <a:gd name="connsiteY160" fmla="*/ 2838734 h 4046561"/>
                  <a:gd name="connsiteX161" fmla="*/ 3603968 w 3692679"/>
                  <a:gd name="connsiteY161" fmla="*/ 2797791 h 4046561"/>
                  <a:gd name="connsiteX162" fmla="*/ 3610792 w 3692679"/>
                  <a:gd name="connsiteY162" fmla="*/ 2770495 h 4046561"/>
                  <a:gd name="connsiteX163" fmla="*/ 3624440 w 3692679"/>
                  <a:gd name="connsiteY163" fmla="*/ 2729552 h 4046561"/>
                  <a:gd name="connsiteX164" fmla="*/ 3631264 w 3692679"/>
                  <a:gd name="connsiteY164" fmla="*/ 2681785 h 4046561"/>
                  <a:gd name="connsiteX165" fmla="*/ 3638088 w 3692679"/>
                  <a:gd name="connsiteY165" fmla="*/ 2654489 h 4046561"/>
                  <a:gd name="connsiteX166" fmla="*/ 3644912 w 3692679"/>
                  <a:gd name="connsiteY166" fmla="*/ 2593074 h 4046561"/>
                  <a:gd name="connsiteX167" fmla="*/ 3658559 w 3692679"/>
                  <a:gd name="connsiteY167" fmla="*/ 2483892 h 4046561"/>
                  <a:gd name="connsiteX168" fmla="*/ 3665383 w 3692679"/>
                  <a:gd name="connsiteY168" fmla="*/ 2333767 h 4046561"/>
                  <a:gd name="connsiteX169" fmla="*/ 3672207 w 3692679"/>
                  <a:gd name="connsiteY169" fmla="*/ 2272352 h 4046561"/>
                  <a:gd name="connsiteX170" fmla="*/ 3692679 w 3692679"/>
                  <a:gd name="connsiteY170" fmla="*/ 1924334 h 4046561"/>
                  <a:gd name="connsiteX171" fmla="*/ 3685855 w 3692679"/>
                  <a:gd name="connsiteY171" fmla="*/ 1828800 h 4046561"/>
                  <a:gd name="connsiteX172" fmla="*/ 3665383 w 3692679"/>
                  <a:gd name="connsiteY172" fmla="*/ 1760561 h 4046561"/>
                  <a:gd name="connsiteX173" fmla="*/ 3658559 w 3692679"/>
                  <a:gd name="connsiteY173" fmla="*/ 1726442 h 4046561"/>
                  <a:gd name="connsiteX174" fmla="*/ 3651735 w 3692679"/>
                  <a:gd name="connsiteY174" fmla="*/ 1705970 h 4046561"/>
                  <a:gd name="connsiteX175" fmla="*/ 3644912 w 3692679"/>
                  <a:gd name="connsiteY175" fmla="*/ 1726442 h 4046561"/>
                  <a:gd name="connsiteX176" fmla="*/ 3631264 w 3692679"/>
                  <a:gd name="connsiteY176" fmla="*/ 1746913 h 4046561"/>
                  <a:gd name="connsiteX177" fmla="*/ 3597144 w 3692679"/>
                  <a:gd name="connsiteY177" fmla="*/ 1801504 h 4046561"/>
                  <a:gd name="connsiteX178" fmla="*/ 3590321 w 3692679"/>
                  <a:gd name="connsiteY178" fmla="*/ 1821976 h 4046561"/>
                  <a:gd name="connsiteX179" fmla="*/ 3549377 w 3692679"/>
                  <a:gd name="connsiteY179" fmla="*/ 1842448 h 4046561"/>
                  <a:gd name="connsiteX180" fmla="*/ 3501610 w 3692679"/>
                  <a:gd name="connsiteY180" fmla="*/ 1862919 h 4046561"/>
                  <a:gd name="connsiteX181" fmla="*/ 3378780 w 3692679"/>
                  <a:gd name="connsiteY181" fmla="*/ 1835624 h 4046561"/>
                  <a:gd name="connsiteX182" fmla="*/ 3303856 w 3692679"/>
                  <a:gd name="connsiteY182" fmla="*/ 1822129 h 4046561"/>
                  <a:gd name="connsiteX183" fmla="*/ 3310679 w 3692679"/>
                  <a:gd name="connsiteY183" fmla="*/ 1603747 h 4046561"/>
                  <a:gd name="connsiteX184" fmla="*/ 3297030 w 3692679"/>
                  <a:gd name="connsiteY184" fmla="*/ 1487731 h 4046561"/>
                  <a:gd name="connsiteX185" fmla="*/ 3303718 w 3692679"/>
                  <a:gd name="connsiteY185" fmla="*/ 1398895 h 4046561"/>
                  <a:gd name="connsiteX186" fmla="*/ 3296894 w 3692679"/>
                  <a:gd name="connsiteY186" fmla="*/ 1378424 h 4046561"/>
                  <a:gd name="connsiteX187" fmla="*/ 3290070 w 3692679"/>
                  <a:gd name="connsiteY187" fmla="*/ 1357952 h 4046561"/>
                  <a:gd name="connsiteX188" fmla="*/ 3071706 w 3692679"/>
                  <a:gd name="connsiteY188" fmla="*/ 1330657 h 4046561"/>
                  <a:gd name="connsiteX189" fmla="*/ 2846518 w 3692679"/>
                  <a:gd name="connsiteY189" fmla="*/ 1337480 h 4046561"/>
                  <a:gd name="connsiteX190" fmla="*/ 2805691 w 3692679"/>
                  <a:gd name="connsiteY190" fmla="*/ 1351242 h 4046561"/>
                  <a:gd name="connsiteX191" fmla="*/ 2792043 w 3692679"/>
                  <a:gd name="connsiteY191" fmla="*/ 1385364 h 4046561"/>
                  <a:gd name="connsiteX192" fmla="*/ 2791927 w 3692679"/>
                  <a:gd name="connsiteY192" fmla="*/ 1473958 h 4046561"/>
                  <a:gd name="connsiteX193" fmla="*/ 2785103 w 3692679"/>
                  <a:gd name="connsiteY193" fmla="*/ 1521725 h 4046561"/>
                  <a:gd name="connsiteX194" fmla="*/ 2791927 w 3692679"/>
                  <a:gd name="connsiteY194" fmla="*/ 1705970 h 4046561"/>
                  <a:gd name="connsiteX195" fmla="*/ 2805574 w 3692679"/>
                  <a:gd name="connsiteY195" fmla="*/ 1808328 h 4046561"/>
                  <a:gd name="connsiteX196" fmla="*/ 2798750 w 3692679"/>
                  <a:gd name="connsiteY196" fmla="*/ 1835624 h 4046561"/>
                  <a:gd name="connsiteX197" fmla="*/ 2737335 w 3692679"/>
                  <a:gd name="connsiteY197" fmla="*/ 1828800 h 4046561"/>
                  <a:gd name="connsiteX198" fmla="*/ 2614506 w 3692679"/>
                  <a:gd name="connsiteY198" fmla="*/ 1821976 h 4046561"/>
                  <a:gd name="connsiteX199" fmla="*/ 2348374 w 3692679"/>
                  <a:gd name="connsiteY199" fmla="*/ 1808328 h 4046561"/>
                  <a:gd name="connsiteX200" fmla="*/ 2225638 w 3692679"/>
                  <a:gd name="connsiteY200" fmla="*/ 1815305 h 4046561"/>
                  <a:gd name="connsiteX201" fmla="*/ 2150573 w 3692679"/>
                  <a:gd name="connsiteY201" fmla="*/ 1815305 h 4046561"/>
                  <a:gd name="connsiteX202" fmla="*/ 1979968 w 3692679"/>
                  <a:gd name="connsiteY202" fmla="*/ 1808480 h 4046561"/>
                  <a:gd name="connsiteX203" fmla="*/ 1918470 w 3692679"/>
                  <a:gd name="connsiteY203" fmla="*/ 1753737 h 4046561"/>
                  <a:gd name="connsiteX204" fmla="*/ 1877527 w 3692679"/>
                  <a:gd name="connsiteY204" fmla="*/ 1692322 h 4046561"/>
                  <a:gd name="connsiteX205" fmla="*/ 1863879 w 3692679"/>
                  <a:gd name="connsiteY205" fmla="*/ 1671851 h 4046561"/>
                  <a:gd name="connsiteX206" fmla="*/ 1822935 w 3692679"/>
                  <a:gd name="connsiteY206" fmla="*/ 1630907 h 4046561"/>
                  <a:gd name="connsiteX207" fmla="*/ 1775168 w 3692679"/>
                  <a:gd name="connsiteY207" fmla="*/ 1576316 h 4046561"/>
                  <a:gd name="connsiteX208" fmla="*/ 1720577 w 3692679"/>
                  <a:gd name="connsiteY208" fmla="*/ 1514901 h 4046561"/>
                  <a:gd name="connsiteX209" fmla="*/ 1679634 w 3692679"/>
                  <a:gd name="connsiteY209" fmla="*/ 1487606 h 4046561"/>
                  <a:gd name="connsiteX210" fmla="*/ 1618219 w 3692679"/>
                  <a:gd name="connsiteY210" fmla="*/ 1439839 h 4046561"/>
                  <a:gd name="connsiteX211" fmla="*/ 1577276 w 3692679"/>
                  <a:gd name="connsiteY211" fmla="*/ 1398895 h 4046561"/>
                  <a:gd name="connsiteX212" fmla="*/ 1536333 w 3692679"/>
                  <a:gd name="connsiteY212" fmla="*/ 1371600 h 4046561"/>
                  <a:gd name="connsiteX213" fmla="*/ 1488565 w 3692679"/>
                  <a:gd name="connsiteY213" fmla="*/ 1310185 h 4046561"/>
                  <a:gd name="connsiteX214" fmla="*/ 1468094 w 3692679"/>
                  <a:gd name="connsiteY214" fmla="*/ 1289713 h 4046561"/>
                  <a:gd name="connsiteX215" fmla="*/ 1447622 w 3692679"/>
                  <a:gd name="connsiteY215" fmla="*/ 1282889 h 4046561"/>
                  <a:gd name="connsiteX216" fmla="*/ 1420327 w 3692679"/>
                  <a:gd name="connsiteY216" fmla="*/ 1248770 h 4046561"/>
                  <a:gd name="connsiteX217" fmla="*/ 1393031 w 3692679"/>
                  <a:gd name="connsiteY217" fmla="*/ 1214651 h 4046561"/>
                  <a:gd name="connsiteX218" fmla="*/ 1379383 w 3692679"/>
                  <a:gd name="connsiteY218" fmla="*/ 1194179 h 4046561"/>
                  <a:gd name="connsiteX219" fmla="*/ 1338440 w 3692679"/>
                  <a:gd name="connsiteY219" fmla="*/ 1153236 h 4046561"/>
                  <a:gd name="connsiteX220" fmla="*/ 1304321 w 3692679"/>
                  <a:gd name="connsiteY220" fmla="*/ 1125940 h 4046561"/>
                  <a:gd name="connsiteX221" fmla="*/ 1290673 w 3692679"/>
                  <a:gd name="connsiteY221" fmla="*/ 1098645 h 4046561"/>
                  <a:gd name="connsiteX222" fmla="*/ 1270201 w 3692679"/>
                  <a:gd name="connsiteY222" fmla="*/ 1084997 h 4046561"/>
                  <a:gd name="connsiteX223" fmla="*/ 1242906 w 3692679"/>
                  <a:gd name="connsiteY223" fmla="*/ 1064525 h 4046561"/>
                  <a:gd name="connsiteX224" fmla="*/ 1297551 w 3692679"/>
                  <a:gd name="connsiteY224" fmla="*/ 873530 h 4046561"/>
                  <a:gd name="connsiteX225" fmla="*/ 1345320 w 3692679"/>
                  <a:gd name="connsiteY225" fmla="*/ 743866 h 4046561"/>
                  <a:gd name="connsiteX226" fmla="*/ 1331672 w 3692679"/>
                  <a:gd name="connsiteY226" fmla="*/ 696095 h 4046561"/>
                  <a:gd name="connsiteX227" fmla="*/ 1249782 w 3692679"/>
                  <a:gd name="connsiteY227" fmla="*/ 696095 h 4046561"/>
                  <a:gd name="connsiteX228" fmla="*/ 1113344 w 3692679"/>
                  <a:gd name="connsiteY228" fmla="*/ 621082 h 4046561"/>
                  <a:gd name="connsiteX229" fmla="*/ 949519 w 3692679"/>
                  <a:gd name="connsiteY229" fmla="*/ 545956 h 4046561"/>
                  <a:gd name="connsiteX230" fmla="*/ 846197 w 3692679"/>
                  <a:gd name="connsiteY230" fmla="*/ 484536 h 4046561"/>
                  <a:gd name="connsiteX231" fmla="*/ 772090 w 3692679"/>
                  <a:gd name="connsiteY231" fmla="*/ 450415 h 4046561"/>
                  <a:gd name="connsiteX232" fmla="*/ 717496 w 3692679"/>
                  <a:gd name="connsiteY232" fmla="*/ 429940 h 4046561"/>
                  <a:gd name="connsiteX233" fmla="*/ 662904 w 3692679"/>
                  <a:gd name="connsiteY233" fmla="*/ 388994 h 4046561"/>
                  <a:gd name="connsiteX234" fmla="*/ 642430 w 3692679"/>
                  <a:gd name="connsiteY234" fmla="*/ 375345 h 4046561"/>
                  <a:gd name="connsiteX235" fmla="*/ 574189 w 3692679"/>
                  <a:gd name="connsiteY235" fmla="*/ 368521 h 4046561"/>
                  <a:gd name="connsiteX236" fmla="*/ 560564 w 3692679"/>
                  <a:gd name="connsiteY236" fmla="*/ 354900 h 4046561"/>
                  <a:gd name="connsiteX237" fmla="*/ 669728 w 3692679"/>
                  <a:gd name="connsiteY237" fmla="*/ 163787 h 4046561"/>
                  <a:gd name="connsiteX238" fmla="*/ 642457 w 3692679"/>
                  <a:gd name="connsiteY238" fmla="*/ 109204 h 4046561"/>
                  <a:gd name="connsiteX239" fmla="*/ 581060 w 3692679"/>
                  <a:gd name="connsiteY239" fmla="*/ 68261 h 4046561"/>
                  <a:gd name="connsiteX240" fmla="*/ 512772 w 3692679"/>
                  <a:gd name="connsiteY240" fmla="*/ 34122 h 4046561"/>
                  <a:gd name="connsiteX241" fmla="*/ 451335 w 3692679"/>
                  <a:gd name="connsiteY241" fmla="*/ 27295 h 4046561"/>
                  <a:gd name="connsiteX242" fmla="*/ 444512 w 3692679"/>
                  <a:gd name="connsiteY242" fmla="*/ 0 h 4046561"/>
                  <a:gd name="connsiteX0" fmla="*/ 444512 w 3692679"/>
                  <a:gd name="connsiteY0" fmla="*/ 0 h 4048080"/>
                  <a:gd name="connsiteX1" fmla="*/ 444512 w 3692679"/>
                  <a:gd name="connsiteY1" fmla="*/ 0 h 4048080"/>
                  <a:gd name="connsiteX2" fmla="*/ 410392 w 3692679"/>
                  <a:gd name="connsiteY2" fmla="*/ 54591 h 4048080"/>
                  <a:gd name="connsiteX3" fmla="*/ 389921 w 3692679"/>
                  <a:gd name="connsiteY3" fmla="*/ 75063 h 4048080"/>
                  <a:gd name="connsiteX4" fmla="*/ 383097 w 3692679"/>
                  <a:gd name="connsiteY4" fmla="*/ 102358 h 4048080"/>
                  <a:gd name="connsiteX5" fmla="*/ 369449 w 3692679"/>
                  <a:gd name="connsiteY5" fmla="*/ 122830 h 4048080"/>
                  <a:gd name="connsiteX6" fmla="*/ 348977 w 3692679"/>
                  <a:gd name="connsiteY6" fmla="*/ 163773 h 4048080"/>
                  <a:gd name="connsiteX7" fmla="*/ 328506 w 3692679"/>
                  <a:gd name="connsiteY7" fmla="*/ 177421 h 4048080"/>
                  <a:gd name="connsiteX8" fmla="*/ 321682 w 3692679"/>
                  <a:gd name="connsiteY8" fmla="*/ 204716 h 4048080"/>
                  <a:gd name="connsiteX9" fmla="*/ 308034 w 3692679"/>
                  <a:gd name="connsiteY9" fmla="*/ 225188 h 4048080"/>
                  <a:gd name="connsiteX10" fmla="*/ 267091 w 3692679"/>
                  <a:gd name="connsiteY10" fmla="*/ 293427 h 4048080"/>
                  <a:gd name="connsiteX11" fmla="*/ 260267 w 3692679"/>
                  <a:gd name="connsiteY11" fmla="*/ 313898 h 4048080"/>
                  <a:gd name="connsiteX12" fmla="*/ 232971 w 3692679"/>
                  <a:gd name="connsiteY12" fmla="*/ 354842 h 4048080"/>
                  <a:gd name="connsiteX13" fmla="*/ 226147 w 3692679"/>
                  <a:gd name="connsiteY13" fmla="*/ 375313 h 4048080"/>
                  <a:gd name="connsiteX14" fmla="*/ 212500 w 3692679"/>
                  <a:gd name="connsiteY14" fmla="*/ 395785 h 4048080"/>
                  <a:gd name="connsiteX15" fmla="*/ 205676 w 3692679"/>
                  <a:gd name="connsiteY15" fmla="*/ 416257 h 4048080"/>
                  <a:gd name="connsiteX16" fmla="*/ 192028 w 3692679"/>
                  <a:gd name="connsiteY16" fmla="*/ 443552 h 4048080"/>
                  <a:gd name="connsiteX17" fmla="*/ 178380 w 3692679"/>
                  <a:gd name="connsiteY17" fmla="*/ 464024 h 4048080"/>
                  <a:gd name="connsiteX18" fmla="*/ 164733 w 3692679"/>
                  <a:gd name="connsiteY18" fmla="*/ 491319 h 4048080"/>
                  <a:gd name="connsiteX19" fmla="*/ 151085 w 3692679"/>
                  <a:gd name="connsiteY19" fmla="*/ 511791 h 4048080"/>
                  <a:gd name="connsiteX20" fmla="*/ 130613 w 3692679"/>
                  <a:gd name="connsiteY20" fmla="*/ 573206 h 4048080"/>
                  <a:gd name="connsiteX21" fmla="*/ 116965 w 3692679"/>
                  <a:gd name="connsiteY21" fmla="*/ 593677 h 4048080"/>
                  <a:gd name="connsiteX22" fmla="*/ 96494 w 3692679"/>
                  <a:gd name="connsiteY22" fmla="*/ 648268 h 4048080"/>
                  <a:gd name="connsiteX23" fmla="*/ 82846 w 3692679"/>
                  <a:gd name="connsiteY23" fmla="*/ 668740 h 4048080"/>
                  <a:gd name="connsiteX24" fmla="*/ 62374 w 3692679"/>
                  <a:gd name="connsiteY24" fmla="*/ 709683 h 4048080"/>
                  <a:gd name="connsiteX25" fmla="*/ 48727 w 3692679"/>
                  <a:gd name="connsiteY25" fmla="*/ 757451 h 4048080"/>
                  <a:gd name="connsiteX26" fmla="*/ 35079 w 3692679"/>
                  <a:gd name="connsiteY26" fmla="*/ 798394 h 4048080"/>
                  <a:gd name="connsiteX27" fmla="*/ 21431 w 3692679"/>
                  <a:gd name="connsiteY27" fmla="*/ 818866 h 4048080"/>
                  <a:gd name="connsiteX28" fmla="*/ 7783 w 3692679"/>
                  <a:gd name="connsiteY28" fmla="*/ 859809 h 4048080"/>
                  <a:gd name="connsiteX29" fmla="*/ 959 w 3692679"/>
                  <a:gd name="connsiteY29" fmla="*/ 880280 h 4048080"/>
                  <a:gd name="connsiteX30" fmla="*/ 959 w 3692679"/>
                  <a:gd name="connsiteY30" fmla="*/ 900752 h 4048080"/>
                  <a:gd name="connsiteX31" fmla="*/ 959 w 3692679"/>
                  <a:gd name="connsiteY31" fmla="*/ 900752 h 4048080"/>
                  <a:gd name="connsiteX32" fmla="*/ 62374 w 3692679"/>
                  <a:gd name="connsiteY32" fmla="*/ 893928 h 4048080"/>
                  <a:gd name="connsiteX33" fmla="*/ 198852 w 3692679"/>
                  <a:gd name="connsiteY33" fmla="*/ 914400 h 4048080"/>
                  <a:gd name="connsiteX34" fmla="*/ 287562 w 3692679"/>
                  <a:gd name="connsiteY34" fmla="*/ 921224 h 4048080"/>
                  <a:gd name="connsiteX35" fmla="*/ 328506 w 3692679"/>
                  <a:gd name="connsiteY35" fmla="*/ 934871 h 4048080"/>
                  <a:gd name="connsiteX36" fmla="*/ 426539 w 3692679"/>
                  <a:gd name="connsiteY36" fmla="*/ 1010019 h 4048080"/>
                  <a:gd name="connsiteX37" fmla="*/ 512771 w 3692679"/>
                  <a:gd name="connsiteY37" fmla="*/ 1071439 h 4048080"/>
                  <a:gd name="connsiteX38" fmla="*/ 628783 w 3692679"/>
                  <a:gd name="connsiteY38" fmla="*/ 1105562 h 4048080"/>
                  <a:gd name="connsiteX39" fmla="*/ 697025 w 3692679"/>
                  <a:gd name="connsiteY39" fmla="*/ 1146509 h 4048080"/>
                  <a:gd name="connsiteX40" fmla="*/ 758442 w 3692679"/>
                  <a:gd name="connsiteY40" fmla="*/ 1173807 h 4048080"/>
                  <a:gd name="connsiteX41" fmla="*/ 819859 w 3692679"/>
                  <a:gd name="connsiteY41" fmla="*/ 1235226 h 4048080"/>
                  <a:gd name="connsiteX42" fmla="*/ 881277 w 3692679"/>
                  <a:gd name="connsiteY42" fmla="*/ 1262524 h 4048080"/>
                  <a:gd name="connsiteX43" fmla="*/ 963127 w 3692679"/>
                  <a:gd name="connsiteY43" fmla="*/ 1323833 h 4048080"/>
                  <a:gd name="connsiteX44" fmla="*/ 976774 w 3692679"/>
                  <a:gd name="connsiteY44" fmla="*/ 1364776 h 4048080"/>
                  <a:gd name="connsiteX45" fmla="*/ 990422 w 3692679"/>
                  <a:gd name="connsiteY45" fmla="*/ 1405719 h 4048080"/>
                  <a:gd name="connsiteX46" fmla="*/ 1038232 w 3692679"/>
                  <a:gd name="connsiteY46" fmla="*/ 1460433 h 4048080"/>
                  <a:gd name="connsiteX47" fmla="*/ 1045101 w 3692679"/>
                  <a:gd name="connsiteY47" fmla="*/ 1535627 h 4048080"/>
                  <a:gd name="connsiteX48" fmla="*/ 1010894 w 3692679"/>
                  <a:gd name="connsiteY48" fmla="*/ 1624083 h 4048080"/>
                  <a:gd name="connsiteX49" fmla="*/ 997246 w 3692679"/>
                  <a:gd name="connsiteY49" fmla="*/ 1665027 h 4048080"/>
                  <a:gd name="connsiteX50" fmla="*/ 990422 w 3692679"/>
                  <a:gd name="connsiteY50" fmla="*/ 1685498 h 4048080"/>
                  <a:gd name="connsiteX51" fmla="*/ 1010894 w 3692679"/>
                  <a:gd name="connsiteY51" fmla="*/ 1760561 h 4048080"/>
                  <a:gd name="connsiteX52" fmla="*/ 1051837 w 3692679"/>
                  <a:gd name="connsiteY52" fmla="*/ 1821976 h 4048080"/>
                  <a:gd name="connsiteX53" fmla="*/ 1072309 w 3692679"/>
                  <a:gd name="connsiteY53" fmla="*/ 1835624 h 4048080"/>
                  <a:gd name="connsiteX54" fmla="*/ 1079133 w 3692679"/>
                  <a:gd name="connsiteY54" fmla="*/ 1856095 h 4048080"/>
                  <a:gd name="connsiteX55" fmla="*/ 1120076 w 3692679"/>
                  <a:gd name="connsiteY55" fmla="*/ 1890215 h 4048080"/>
                  <a:gd name="connsiteX56" fmla="*/ 1167892 w 3692679"/>
                  <a:gd name="connsiteY56" fmla="*/ 1979093 h 4048080"/>
                  <a:gd name="connsiteX57" fmla="*/ 1270201 w 3692679"/>
                  <a:gd name="connsiteY57" fmla="*/ 2047164 h 4048080"/>
                  <a:gd name="connsiteX58" fmla="*/ 1277025 w 3692679"/>
                  <a:gd name="connsiteY58" fmla="*/ 2067636 h 4048080"/>
                  <a:gd name="connsiteX59" fmla="*/ 1304321 w 3692679"/>
                  <a:gd name="connsiteY59" fmla="*/ 2108579 h 4048080"/>
                  <a:gd name="connsiteX60" fmla="*/ 1324792 w 3692679"/>
                  <a:gd name="connsiteY60" fmla="*/ 2149522 h 4048080"/>
                  <a:gd name="connsiteX61" fmla="*/ 1331616 w 3692679"/>
                  <a:gd name="connsiteY61" fmla="*/ 2169994 h 4048080"/>
                  <a:gd name="connsiteX62" fmla="*/ 1352088 w 3692679"/>
                  <a:gd name="connsiteY62" fmla="*/ 2183642 h 4048080"/>
                  <a:gd name="connsiteX63" fmla="*/ 1358912 w 3692679"/>
                  <a:gd name="connsiteY63" fmla="*/ 2204113 h 4048080"/>
                  <a:gd name="connsiteX64" fmla="*/ 1379383 w 3692679"/>
                  <a:gd name="connsiteY64" fmla="*/ 2210937 h 4048080"/>
                  <a:gd name="connsiteX65" fmla="*/ 1420327 w 3692679"/>
                  <a:gd name="connsiteY65" fmla="*/ 2238233 h 4048080"/>
                  <a:gd name="connsiteX66" fmla="*/ 1440798 w 3692679"/>
                  <a:gd name="connsiteY66" fmla="*/ 2245057 h 4048080"/>
                  <a:gd name="connsiteX67" fmla="*/ 1502213 w 3692679"/>
                  <a:gd name="connsiteY67" fmla="*/ 2279176 h 4048080"/>
                  <a:gd name="connsiteX68" fmla="*/ 1563628 w 3692679"/>
                  <a:gd name="connsiteY68" fmla="*/ 2320119 h 4048080"/>
                  <a:gd name="connsiteX69" fmla="*/ 1584100 w 3692679"/>
                  <a:gd name="connsiteY69" fmla="*/ 2333767 h 4048080"/>
                  <a:gd name="connsiteX70" fmla="*/ 1604571 w 3692679"/>
                  <a:gd name="connsiteY70" fmla="*/ 2340591 h 4048080"/>
                  <a:gd name="connsiteX71" fmla="*/ 1618219 w 3692679"/>
                  <a:gd name="connsiteY71" fmla="*/ 2361063 h 4048080"/>
                  <a:gd name="connsiteX72" fmla="*/ 1638691 w 3692679"/>
                  <a:gd name="connsiteY72" fmla="*/ 2367886 h 4048080"/>
                  <a:gd name="connsiteX73" fmla="*/ 1679634 w 3692679"/>
                  <a:gd name="connsiteY73" fmla="*/ 2395182 h 4048080"/>
                  <a:gd name="connsiteX74" fmla="*/ 1700106 w 3692679"/>
                  <a:gd name="connsiteY74" fmla="*/ 2408830 h 4048080"/>
                  <a:gd name="connsiteX75" fmla="*/ 1727401 w 3692679"/>
                  <a:gd name="connsiteY75" fmla="*/ 2429301 h 4048080"/>
                  <a:gd name="connsiteX76" fmla="*/ 1768344 w 3692679"/>
                  <a:gd name="connsiteY76" fmla="*/ 2456597 h 4048080"/>
                  <a:gd name="connsiteX77" fmla="*/ 1829759 w 3692679"/>
                  <a:gd name="connsiteY77" fmla="*/ 2497540 h 4048080"/>
                  <a:gd name="connsiteX78" fmla="*/ 1850231 w 3692679"/>
                  <a:gd name="connsiteY78" fmla="*/ 2511188 h 4048080"/>
                  <a:gd name="connsiteX79" fmla="*/ 1870703 w 3692679"/>
                  <a:gd name="connsiteY79" fmla="*/ 2531660 h 4048080"/>
                  <a:gd name="connsiteX80" fmla="*/ 1891174 w 3692679"/>
                  <a:gd name="connsiteY80" fmla="*/ 2538483 h 4048080"/>
                  <a:gd name="connsiteX81" fmla="*/ 1938941 w 3692679"/>
                  <a:gd name="connsiteY81" fmla="*/ 2572603 h 4048080"/>
                  <a:gd name="connsiteX82" fmla="*/ 1979885 w 3692679"/>
                  <a:gd name="connsiteY82" fmla="*/ 2599898 h 4048080"/>
                  <a:gd name="connsiteX83" fmla="*/ 2020828 w 3692679"/>
                  <a:gd name="connsiteY83" fmla="*/ 2627194 h 4048080"/>
                  <a:gd name="connsiteX84" fmla="*/ 2061771 w 3692679"/>
                  <a:gd name="connsiteY84" fmla="*/ 2640842 h 4048080"/>
                  <a:gd name="connsiteX85" fmla="*/ 2102715 w 3692679"/>
                  <a:gd name="connsiteY85" fmla="*/ 2654489 h 4048080"/>
                  <a:gd name="connsiteX86" fmla="*/ 2123186 w 3692679"/>
                  <a:gd name="connsiteY86" fmla="*/ 2661313 h 4048080"/>
                  <a:gd name="connsiteX87" fmla="*/ 2150482 w 3692679"/>
                  <a:gd name="connsiteY87" fmla="*/ 2668137 h 4048080"/>
                  <a:gd name="connsiteX88" fmla="*/ 2170953 w 3692679"/>
                  <a:gd name="connsiteY88" fmla="*/ 2674961 h 4048080"/>
                  <a:gd name="connsiteX89" fmla="*/ 2211897 w 3692679"/>
                  <a:gd name="connsiteY89" fmla="*/ 2681785 h 4048080"/>
                  <a:gd name="connsiteX90" fmla="*/ 2355297 w 3692679"/>
                  <a:gd name="connsiteY90" fmla="*/ 2770728 h 4048080"/>
                  <a:gd name="connsiteX91" fmla="*/ 2423640 w 3692679"/>
                  <a:gd name="connsiteY91" fmla="*/ 2839210 h 4048080"/>
                  <a:gd name="connsiteX92" fmla="*/ 2546479 w 3692679"/>
                  <a:gd name="connsiteY92" fmla="*/ 2900635 h 4048080"/>
                  <a:gd name="connsiteX93" fmla="*/ 2628263 w 3692679"/>
                  <a:gd name="connsiteY93" fmla="*/ 2941341 h 4048080"/>
                  <a:gd name="connsiteX94" fmla="*/ 2689680 w 3692679"/>
                  <a:gd name="connsiteY94" fmla="*/ 2982287 h 4048080"/>
                  <a:gd name="connsiteX95" fmla="*/ 2696392 w 3692679"/>
                  <a:gd name="connsiteY95" fmla="*/ 2995683 h 4048080"/>
                  <a:gd name="connsiteX96" fmla="*/ 2703216 w 3692679"/>
                  <a:gd name="connsiteY96" fmla="*/ 3016155 h 4048080"/>
                  <a:gd name="connsiteX97" fmla="*/ 2723688 w 3692679"/>
                  <a:gd name="connsiteY97" fmla="*/ 3057098 h 4048080"/>
                  <a:gd name="connsiteX98" fmla="*/ 2716864 w 3692679"/>
                  <a:gd name="connsiteY98" fmla="*/ 3118513 h 4048080"/>
                  <a:gd name="connsiteX99" fmla="*/ 2655560 w 3692679"/>
                  <a:gd name="connsiteY99" fmla="*/ 3193845 h 4048080"/>
                  <a:gd name="connsiteX100" fmla="*/ 2621439 w 3692679"/>
                  <a:gd name="connsiteY100" fmla="*/ 3248441 h 4048080"/>
                  <a:gd name="connsiteX101" fmla="*/ 2594034 w 3692679"/>
                  <a:gd name="connsiteY101" fmla="*/ 3323230 h 4048080"/>
                  <a:gd name="connsiteX102" fmla="*/ 2634977 w 3692679"/>
                  <a:gd name="connsiteY102" fmla="*/ 3357349 h 4048080"/>
                  <a:gd name="connsiteX103" fmla="*/ 2655449 w 3692679"/>
                  <a:gd name="connsiteY103" fmla="*/ 3364173 h 4048080"/>
                  <a:gd name="connsiteX104" fmla="*/ 2675921 w 3692679"/>
                  <a:gd name="connsiteY104" fmla="*/ 3377821 h 4048080"/>
                  <a:gd name="connsiteX105" fmla="*/ 2696392 w 3692679"/>
                  <a:gd name="connsiteY105" fmla="*/ 3384645 h 4048080"/>
                  <a:gd name="connsiteX106" fmla="*/ 2757807 w 3692679"/>
                  <a:gd name="connsiteY106" fmla="*/ 3418764 h 4048080"/>
                  <a:gd name="connsiteX107" fmla="*/ 2778279 w 3692679"/>
                  <a:gd name="connsiteY107" fmla="*/ 3432412 h 4048080"/>
                  <a:gd name="connsiteX108" fmla="*/ 2826164 w 3692679"/>
                  <a:gd name="connsiteY108" fmla="*/ 3473648 h 4048080"/>
                  <a:gd name="connsiteX109" fmla="*/ 2880757 w 3692679"/>
                  <a:gd name="connsiteY109" fmla="*/ 3507771 h 4048080"/>
                  <a:gd name="connsiteX110" fmla="*/ 2921580 w 3692679"/>
                  <a:gd name="connsiteY110" fmla="*/ 3500651 h 4048080"/>
                  <a:gd name="connsiteX111" fmla="*/ 2989944 w 3692679"/>
                  <a:gd name="connsiteY111" fmla="*/ 3439525 h 4048080"/>
                  <a:gd name="connsiteX112" fmla="*/ 3092177 w 3692679"/>
                  <a:gd name="connsiteY112" fmla="*/ 3370997 h 4048080"/>
                  <a:gd name="connsiteX113" fmla="*/ 3105825 w 3692679"/>
                  <a:gd name="connsiteY113" fmla="*/ 3350525 h 4048080"/>
                  <a:gd name="connsiteX114" fmla="*/ 3119473 w 3692679"/>
                  <a:gd name="connsiteY114" fmla="*/ 3370997 h 4048080"/>
                  <a:gd name="connsiteX115" fmla="*/ 3126297 w 3692679"/>
                  <a:gd name="connsiteY115" fmla="*/ 3391468 h 4048080"/>
                  <a:gd name="connsiteX116" fmla="*/ 3167240 w 3692679"/>
                  <a:gd name="connsiteY116" fmla="*/ 3418764 h 4048080"/>
                  <a:gd name="connsiteX117" fmla="*/ 3187712 w 3692679"/>
                  <a:gd name="connsiteY117" fmla="*/ 3432412 h 4048080"/>
                  <a:gd name="connsiteX118" fmla="*/ 3228655 w 3692679"/>
                  <a:gd name="connsiteY118" fmla="*/ 3405116 h 4048080"/>
                  <a:gd name="connsiteX119" fmla="*/ 3242303 w 3692679"/>
                  <a:gd name="connsiteY119" fmla="*/ 3425588 h 4048080"/>
                  <a:gd name="connsiteX120" fmla="*/ 3283246 w 3692679"/>
                  <a:gd name="connsiteY120" fmla="*/ 3459707 h 4048080"/>
                  <a:gd name="connsiteX121" fmla="*/ 3310541 w 3692679"/>
                  <a:gd name="connsiteY121" fmla="*/ 3500651 h 4048080"/>
                  <a:gd name="connsiteX122" fmla="*/ 3296894 w 3692679"/>
                  <a:gd name="connsiteY122" fmla="*/ 3521122 h 4048080"/>
                  <a:gd name="connsiteX123" fmla="*/ 3283246 w 3692679"/>
                  <a:gd name="connsiteY123" fmla="*/ 3562066 h 4048080"/>
                  <a:gd name="connsiteX124" fmla="*/ 3269598 w 3692679"/>
                  <a:gd name="connsiteY124" fmla="*/ 3582537 h 4048080"/>
                  <a:gd name="connsiteX125" fmla="*/ 3262774 w 3692679"/>
                  <a:gd name="connsiteY125" fmla="*/ 3603009 h 4048080"/>
                  <a:gd name="connsiteX126" fmla="*/ 3290070 w 3692679"/>
                  <a:gd name="connsiteY126" fmla="*/ 3650776 h 4048080"/>
                  <a:gd name="connsiteX127" fmla="*/ 3310541 w 3692679"/>
                  <a:gd name="connsiteY127" fmla="*/ 3664424 h 4048080"/>
                  <a:gd name="connsiteX128" fmla="*/ 3351485 w 3692679"/>
                  <a:gd name="connsiteY128" fmla="*/ 3691719 h 4048080"/>
                  <a:gd name="connsiteX129" fmla="*/ 3371956 w 3692679"/>
                  <a:gd name="connsiteY129" fmla="*/ 3705367 h 4048080"/>
                  <a:gd name="connsiteX130" fmla="*/ 3378780 w 3692679"/>
                  <a:gd name="connsiteY130" fmla="*/ 3725839 h 4048080"/>
                  <a:gd name="connsiteX131" fmla="*/ 3392428 w 3692679"/>
                  <a:gd name="connsiteY131" fmla="*/ 3746310 h 4048080"/>
                  <a:gd name="connsiteX132" fmla="*/ 3392569 w 3692679"/>
                  <a:gd name="connsiteY132" fmla="*/ 3835344 h 4048080"/>
                  <a:gd name="connsiteX133" fmla="*/ 3378921 w 3692679"/>
                  <a:gd name="connsiteY133" fmla="*/ 3917238 h 4048080"/>
                  <a:gd name="connsiteX134" fmla="*/ 3426691 w 3692679"/>
                  <a:gd name="connsiteY134" fmla="*/ 3951360 h 4048080"/>
                  <a:gd name="connsiteX135" fmla="*/ 3481283 w 3692679"/>
                  <a:gd name="connsiteY135" fmla="*/ 4046561 h 4048080"/>
                  <a:gd name="connsiteX136" fmla="*/ 3542553 w 3692679"/>
                  <a:gd name="connsiteY136" fmla="*/ 4012442 h 4048080"/>
                  <a:gd name="connsiteX137" fmla="*/ 3583497 w 3692679"/>
                  <a:gd name="connsiteY137" fmla="*/ 4046561 h 4048080"/>
                  <a:gd name="connsiteX138" fmla="*/ 3603968 w 3692679"/>
                  <a:gd name="connsiteY138" fmla="*/ 4005618 h 4048080"/>
                  <a:gd name="connsiteX139" fmla="*/ 3590321 w 3692679"/>
                  <a:gd name="connsiteY139" fmla="*/ 3957851 h 4048080"/>
                  <a:gd name="connsiteX140" fmla="*/ 3576673 w 3692679"/>
                  <a:gd name="connsiteY140" fmla="*/ 3910083 h 4048080"/>
                  <a:gd name="connsiteX141" fmla="*/ 3563025 w 3692679"/>
                  <a:gd name="connsiteY141" fmla="*/ 3889612 h 4048080"/>
                  <a:gd name="connsiteX142" fmla="*/ 3535730 w 3692679"/>
                  <a:gd name="connsiteY142" fmla="*/ 3828197 h 4048080"/>
                  <a:gd name="connsiteX143" fmla="*/ 3515258 w 3692679"/>
                  <a:gd name="connsiteY143" fmla="*/ 3780430 h 4048080"/>
                  <a:gd name="connsiteX144" fmla="*/ 3501610 w 3692679"/>
                  <a:gd name="connsiteY144" fmla="*/ 3759958 h 4048080"/>
                  <a:gd name="connsiteX145" fmla="*/ 3487962 w 3692679"/>
                  <a:gd name="connsiteY145" fmla="*/ 3719015 h 4048080"/>
                  <a:gd name="connsiteX146" fmla="*/ 3474315 w 3692679"/>
                  <a:gd name="connsiteY146" fmla="*/ 3678071 h 4048080"/>
                  <a:gd name="connsiteX147" fmla="*/ 3494933 w 3692679"/>
                  <a:gd name="connsiteY147" fmla="*/ 3644259 h 4048080"/>
                  <a:gd name="connsiteX148" fmla="*/ 3474459 w 3692679"/>
                  <a:gd name="connsiteY148" fmla="*/ 3569191 h 4048080"/>
                  <a:gd name="connsiteX149" fmla="*/ 3488252 w 3692679"/>
                  <a:gd name="connsiteY149" fmla="*/ 3508066 h 4048080"/>
                  <a:gd name="connsiteX150" fmla="*/ 3488253 w 3692679"/>
                  <a:gd name="connsiteY150" fmla="*/ 3398864 h 4048080"/>
                  <a:gd name="connsiteX151" fmla="*/ 3500941 w 3692679"/>
                  <a:gd name="connsiteY151" fmla="*/ 3330616 h 4048080"/>
                  <a:gd name="connsiteX152" fmla="*/ 3501755 w 3692679"/>
                  <a:gd name="connsiteY152" fmla="*/ 3282563 h 4048080"/>
                  <a:gd name="connsiteX153" fmla="*/ 3529053 w 3692679"/>
                  <a:gd name="connsiteY153" fmla="*/ 3241616 h 4048080"/>
                  <a:gd name="connsiteX154" fmla="*/ 3536023 w 3692679"/>
                  <a:gd name="connsiteY154" fmla="*/ 3153169 h 4048080"/>
                  <a:gd name="connsiteX155" fmla="*/ 3563174 w 3692679"/>
                  <a:gd name="connsiteY155" fmla="*/ 3057356 h 4048080"/>
                  <a:gd name="connsiteX156" fmla="*/ 3556350 w 3692679"/>
                  <a:gd name="connsiteY156" fmla="*/ 3043707 h 4048080"/>
                  <a:gd name="connsiteX157" fmla="*/ 3583646 w 3692679"/>
                  <a:gd name="connsiteY157" fmla="*/ 3009585 h 4048080"/>
                  <a:gd name="connsiteX158" fmla="*/ 3549377 w 3692679"/>
                  <a:gd name="connsiteY158" fmla="*/ 2968388 h 4048080"/>
                  <a:gd name="connsiteX159" fmla="*/ 3576673 w 3692679"/>
                  <a:gd name="connsiteY159" fmla="*/ 2886501 h 4048080"/>
                  <a:gd name="connsiteX160" fmla="*/ 3590321 w 3692679"/>
                  <a:gd name="connsiteY160" fmla="*/ 2838734 h 4048080"/>
                  <a:gd name="connsiteX161" fmla="*/ 3603968 w 3692679"/>
                  <a:gd name="connsiteY161" fmla="*/ 2797791 h 4048080"/>
                  <a:gd name="connsiteX162" fmla="*/ 3610792 w 3692679"/>
                  <a:gd name="connsiteY162" fmla="*/ 2770495 h 4048080"/>
                  <a:gd name="connsiteX163" fmla="*/ 3624440 w 3692679"/>
                  <a:gd name="connsiteY163" fmla="*/ 2729552 h 4048080"/>
                  <a:gd name="connsiteX164" fmla="*/ 3631264 w 3692679"/>
                  <a:gd name="connsiteY164" fmla="*/ 2681785 h 4048080"/>
                  <a:gd name="connsiteX165" fmla="*/ 3638088 w 3692679"/>
                  <a:gd name="connsiteY165" fmla="*/ 2654489 h 4048080"/>
                  <a:gd name="connsiteX166" fmla="*/ 3644912 w 3692679"/>
                  <a:gd name="connsiteY166" fmla="*/ 2593074 h 4048080"/>
                  <a:gd name="connsiteX167" fmla="*/ 3658559 w 3692679"/>
                  <a:gd name="connsiteY167" fmla="*/ 2483892 h 4048080"/>
                  <a:gd name="connsiteX168" fmla="*/ 3665383 w 3692679"/>
                  <a:gd name="connsiteY168" fmla="*/ 2333767 h 4048080"/>
                  <a:gd name="connsiteX169" fmla="*/ 3672207 w 3692679"/>
                  <a:gd name="connsiteY169" fmla="*/ 2272352 h 4048080"/>
                  <a:gd name="connsiteX170" fmla="*/ 3692679 w 3692679"/>
                  <a:gd name="connsiteY170" fmla="*/ 1924334 h 4048080"/>
                  <a:gd name="connsiteX171" fmla="*/ 3685855 w 3692679"/>
                  <a:gd name="connsiteY171" fmla="*/ 1828800 h 4048080"/>
                  <a:gd name="connsiteX172" fmla="*/ 3665383 w 3692679"/>
                  <a:gd name="connsiteY172" fmla="*/ 1760561 h 4048080"/>
                  <a:gd name="connsiteX173" fmla="*/ 3658559 w 3692679"/>
                  <a:gd name="connsiteY173" fmla="*/ 1726442 h 4048080"/>
                  <a:gd name="connsiteX174" fmla="*/ 3651735 w 3692679"/>
                  <a:gd name="connsiteY174" fmla="*/ 1705970 h 4048080"/>
                  <a:gd name="connsiteX175" fmla="*/ 3644912 w 3692679"/>
                  <a:gd name="connsiteY175" fmla="*/ 1726442 h 4048080"/>
                  <a:gd name="connsiteX176" fmla="*/ 3631264 w 3692679"/>
                  <a:gd name="connsiteY176" fmla="*/ 1746913 h 4048080"/>
                  <a:gd name="connsiteX177" fmla="*/ 3597144 w 3692679"/>
                  <a:gd name="connsiteY177" fmla="*/ 1801504 h 4048080"/>
                  <a:gd name="connsiteX178" fmla="*/ 3590321 w 3692679"/>
                  <a:gd name="connsiteY178" fmla="*/ 1821976 h 4048080"/>
                  <a:gd name="connsiteX179" fmla="*/ 3549377 w 3692679"/>
                  <a:gd name="connsiteY179" fmla="*/ 1842448 h 4048080"/>
                  <a:gd name="connsiteX180" fmla="*/ 3501610 w 3692679"/>
                  <a:gd name="connsiteY180" fmla="*/ 1862919 h 4048080"/>
                  <a:gd name="connsiteX181" fmla="*/ 3378780 w 3692679"/>
                  <a:gd name="connsiteY181" fmla="*/ 1835624 h 4048080"/>
                  <a:gd name="connsiteX182" fmla="*/ 3303856 w 3692679"/>
                  <a:gd name="connsiteY182" fmla="*/ 1822129 h 4048080"/>
                  <a:gd name="connsiteX183" fmla="*/ 3310679 w 3692679"/>
                  <a:gd name="connsiteY183" fmla="*/ 1603747 h 4048080"/>
                  <a:gd name="connsiteX184" fmla="*/ 3297030 w 3692679"/>
                  <a:gd name="connsiteY184" fmla="*/ 1487731 h 4048080"/>
                  <a:gd name="connsiteX185" fmla="*/ 3303718 w 3692679"/>
                  <a:gd name="connsiteY185" fmla="*/ 1398895 h 4048080"/>
                  <a:gd name="connsiteX186" fmla="*/ 3296894 w 3692679"/>
                  <a:gd name="connsiteY186" fmla="*/ 1378424 h 4048080"/>
                  <a:gd name="connsiteX187" fmla="*/ 3290070 w 3692679"/>
                  <a:gd name="connsiteY187" fmla="*/ 1357952 h 4048080"/>
                  <a:gd name="connsiteX188" fmla="*/ 3071706 w 3692679"/>
                  <a:gd name="connsiteY188" fmla="*/ 1330657 h 4048080"/>
                  <a:gd name="connsiteX189" fmla="*/ 2846518 w 3692679"/>
                  <a:gd name="connsiteY189" fmla="*/ 1337480 h 4048080"/>
                  <a:gd name="connsiteX190" fmla="*/ 2805691 w 3692679"/>
                  <a:gd name="connsiteY190" fmla="*/ 1351242 h 4048080"/>
                  <a:gd name="connsiteX191" fmla="*/ 2792043 w 3692679"/>
                  <a:gd name="connsiteY191" fmla="*/ 1385364 h 4048080"/>
                  <a:gd name="connsiteX192" fmla="*/ 2791927 w 3692679"/>
                  <a:gd name="connsiteY192" fmla="*/ 1473958 h 4048080"/>
                  <a:gd name="connsiteX193" fmla="*/ 2785103 w 3692679"/>
                  <a:gd name="connsiteY193" fmla="*/ 1521725 h 4048080"/>
                  <a:gd name="connsiteX194" fmla="*/ 2791927 w 3692679"/>
                  <a:gd name="connsiteY194" fmla="*/ 1705970 h 4048080"/>
                  <a:gd name="connsiteX195" fmla="*/ 2805574 w 3692679"/>
                  <a:gd name="connsiteY195" fmla="*/ 1808328 h 4048080"/>
                  <a:gd name="connsiteX196" fmla="*/ 2798750 w 3692679"/>
                  <a:gd name="connsiteY196" fmla="*/ 1835624 h 4048080"/>
                  <a:gd name="connsiteX197" fmla="*/ 2737335 w 3692679"/>
                  <a:gd name="connsiteY197" fmla="*/ 1828800 h 4048080"/>
                  <a:gd name="connsiteX198" fmla="*/ 2614506 w 3692679"/>
                  <a:gd name="connsiteY198" fmla="*/ 1821976 h 4048080"/>
                  <a:gd name="connsiteX199" fmla="*/ 2348374 w 3692679"/>
                  <a:gd name="connsiteY199" fmla="*/ 1808328 h 4048080"/>
                  <a:gd name="connsiteX200" fmla="*/ 2225638 w 3692679"/>
                  <a:gd name="connsiteY200" fmla="*/ 1815305 h 4048080"/>
                  <a:gd name="connsiteX201" fmla="*/ 2150573 w 3692679"/>
                  <a:gd name="connsiteY201" fmla="*/ 1815305 h 4048080"/>
                  <a:gd name="connsiteX202" fmla="*/ 1979968 w 3692679"/>
                  <a:gd name="connsiteY202" fmla="*/ 1808480 h 4048080"/>
                  <a:gd name="connsiteX203" fmla="*/ 1918470 w 3692679"/>
                  <a:gd name="connsiteY203" fmla="*/ 1753737 h 4048080"/>
                  <a:gd name="connsiteX204" fmla="*/ 1877527 w 3692679"/>
                  <a:gd name="connsiteY204" fmla="*/ 1692322 h 4048080"/>
                  <a:gd name="connsiteX205" fmla="*/ 1863879 w 3692679"/>
                  <a:gd name="connsiteY205" fmla="*/ 1671851 h 4048080"/>
                  <a:gd name="connsiteX206" fmla="*/ 1822935 w 3692679"/>
                  <a:gd name="connsiteY206" fmla="*/ 1630907 h 4048080"/>
                  <a:gd name="connsiteX207" fmla="*/ 1775168 w 3692679"/>
                  <a:gd name="connsiteY207" fmla="*/ 1576316 h 4048080"/>
                  <a:gd name="connsiteX208" fmla="*/ 1720577 w 3692679"/>
                  <a:gd name="connsiteY208" fmla="*/ 1514901 h 4048080"/>
                  <a:gd name="connsiteX209" fmla="*/ 1679634 w 3692679"/>
                  <a:gd name="connsiteY209" fmla="*/ 1487606 h 4048080"/>
                  <a:gd name="connsiteX210" fmla="*/ 1618219 w 3692679"/>
                  <a:gd name="connsiteY210" fmla="*/ 1439839 h 4048080"/>
                  <a:gd name="connsiteX211" fmla="*/ 1577276 w 3692679"/>
                  <a:gd name="connsiteY211" fmla="*/ 1398895 h 4048080"/>
                  <a:gd name="connsiteX212" fmla="*/ 1536333 w 3692679"/>
                  <a:gd name="connsiteY212" fmla="*/ 1371600 h 4048080"/>
                  <a:gd name="connsiteX213" fmla="*/ 1488565 w 3692679"/>
                  <a:gd name="connsiteY213" fmla="*/ 1310185 h 4048080"/>
                  <a:gd name="connsiteX214" fmla="*/ 1468094 w 3692679"/>
                  <a:gd name="connsiteY214" fmla="*/ 1289713 h 4048080"/>
                  <a:gd name="connsiteX215" fmla="*/ 1447622 w 3692679"/>
                  <a:gd name="connsiteY215" fmla="*/ 1282889 h 4048080"/>
                  <a:gd name="connsiteX216" fmla="*/ 1420327 w 3692679"/>
                  <a:gd name="connsiteY216" fmla="*/ 1248770 h 4048080"/>
                  <a:gd name="connsiteX217" fmla="*/ 1393031 w 3692679"/>
                  <a:gd name="connsiteY217" fmla="*/ 1214651 h 4048080"/>
                  <a:gd name="connsiteX218" fmla="*/ 1379383 w 3692679"/>
                  <a:gd name="connsiteY218" fmla="*/ 1194179 h 4048080"/>
                  <a:gd name="connsiteX219" fmla="*/ 1338440 w 3692679"/>
                  <a:gd name="connsiteY219" fmla="*/ 1153236 h 4048080"/>
                  <a:gd name="connsiteX220" fmla="*/ 1304321 w 3692679"/>
                  <a:gd name="connsiteY220" fmla="*/ 1125940 h 4048080"/>
                  <a:gd name="connsiteX221" fmla="*/ 1290673 w 3692679"/>
                  <a:gd name="connsiteY221" fmla="*/ 1098645 h 4048080"/>
                  <a:gd name="connsiteX222" fmla="*/ 1270201 w 3692679"/>
                  <a:gd name="connsiteY222" fmla="*/ 1084997 h 4048080"/>
                  <a:gd name="connsiteX223" fmla="*/ 1242906 w 3692679"/>
                  <a:gd name="connsiteY223" fmla="*/ 1064525 h 4048080"/>
                  <a:gd name="connsiteX224" fmla="*/ 1297551 w 3692679"/>
                  <a:gd name="connsiteY224" fmla="*/ 873530 h 4048080"/>
                  <a:gd name="connsiteX225" fmla="*/ 1345320 w 3692679"/>
                  <a:gd name="connsiteY225" fmla="*/ 743866 h 4048080"/>
                  <a:gd name="connsiteX226" fmla="*/ 1331672 w 3692679"/>
                  <a:gd name="connsiteY226" fmla="*/ 696095 h 4048080"/>
                  <a:gd name="connsiteX227" fmla="*/ 1249782 w 3692679"/>
                  <a:gd name="connsiteY227" fmla="*/ 696095 h 4048080"/>
                  <a:gd name="connsiteX228" fmla="*/ 1113344 w 3692679"/>
                  <a:gd name="connsiteY228" fmla="*/ 621082 h 4048080"/>
                  <a:gd name="connsiteX229" fmla="*/ 949519 w 3692679"/>
                  <a:gd name="connsiteY229" fmla="*/ 545956 h 4048080"/>
                  <a:gd name="connsiteX230" fmla="*/ 846197 w 3692679"/>
                  <a:gd name="connsiteY230" fmla="*/ 484536 h 4048080"/>
                  <a:gd name="connsiteX231" fmla="*/ 772090 w 3692679"/>
                  <a:gd name="connsiteY231" fmla="*/ 450415 h 4048080"/>
                  <a:gd name="connsiteX232" fmla="*/ 717496 w 3692679"/>
                  <a:gd name="connsiteY232" fmla="*/ 429940 h 4048080"/>
                  <a:gd name="connsiteX233" fmla="*/ 662904 w 3692679"/>
                  <a:gd name="connsiteY233" fmla="*/ 388994 h 4048080"/>
                  <a:gd name="connsiteX234" fmla="*/ 642430 w 3692679"/>
                  <a:gd name="connsiteY234" fmla="*/ 375345 h 4048080"/>
                  <a:gd name="connsiteX235" fmla="*/ 574189 w 3692679"/>
                  <a:gd name="connsiteY235" fmla="*/ 368521 h 4048080"/>
                  <a:gd name="connsiteX236" fmla="*/ 560564 w 3692679"/>
                  <a:gd name="connsiteY236" fmla="*/ 354900 h 4048080"/>
                  <a:gd name="connsiteX237" fmla="*/ 669728 w 3692679"/>
                  <a:gd name="connsiteY237" fmla="*/ 163787 h 4048080"/>
                  <a:gd name="connsiteX238" fmla="*/ 642457 w 3692679"/>
                  <a:gd name="connsiteY238" fmla="*/ 109204 h 4048080"/>
                  <a:gd name="connsiteX239" fmla="*/ 581060 w 3692679"/>
                  <a:gd name="connsiteY239" fmla="*/ 68261 h 4048080"/>
                  <a:gd name="connsiteX240" fmla="*/ 512772 w 3692679"/>
                  <a:gd name="connsiteY240" fmla="*/ 34122 h 4048080"/>
                  <a:gd name="connsiteX241" fmla="*/ 451335 w 3692679"/>
                  <a:gd name="connsiteY241" fmla="*/ 27295 h 4048080"/>
                  <a:gd name="connsiteX242" fmla="*/ 444512 w 3692679"/>
                  <a:gd name="connsiteY242" fmla="*/ 0 h 4048080"/>
                  <a:gd name="connsiteX0" fmla="*/ 444512 w 3692679"/>
                  <a:gd name="connsiteY0" fmla="*/ 0 h 4101750"/>
                  <a:gd name="connsiteX1" fmla="*/ 444512 w 3692679"/>
                  <a:gd name="connsiteY1" fmla="*/ 0 h 4101750"/>
                  <a:gd name="connsiteX2" fmla="*/ 410392 w 3692679"/>
                  <a:gd name="connsiteY2" fmla="*/ 54591 h 4101750"/>
                  <a:gd name="connsiteX3" fmla="*/ 389921 w 3692679"/>
                  <a:gd name="connsiteY3" fmla="*/ 75063 h 4101750"/>
                  <a:gd name="connsiteX4" fmla="*/ 383097 w 3692679"/>
                  <a:gd name="connsiteY4" fmla="*/ 102358 h 4101750"/>
                  <a:gd name="connsiteX5" fmla="*/ 369449 w 3692679"/>
                  <a:gd name="connsiteY5" fmla="*/ 122830 h 4101750"/>
                  <a:gd name="connsiteX6" fmla="*/ 348977 w 3692679"/>
                  <a:gd name="connsiteY6" fmla="*/ 163773 h 4101750"/>
                  <a:gd name="connsiteX7" fmla="*/ 328506 w 3692679"/>
                  <a:gd name="connsiteY7" fmla="*/ 177421 h 4101750"/>
                  <a:gd name="connsiteX8" fmla="*/ 321682 w 3692679"/>
                  <a:gd name="connsiteY8" fmla="*/ 204716 h 4101750"/>
                  <a:gd name="connsiteX9" fmla="*/ 308034 w 3692679"/>
                  <a:gd name="connsiteY9" fmla="*/ 225188 h 4101750"/>
                  <a:gd name="connsiteX10" fmla="*/ 267091 w 3692679"/>
                  <a:gd name="connsiteY10" fmla="*/ 293427 h 4101750"/>
                  <a:gd name="connsiteX11" fmla="*/ 260267 w 3692679"/>
                  <a:gd name="connsiteY11" fmla="*/ 313898 h 4101750"/>
                  <a:gd name="connsiteX12" fmla="*/ 232971 w 3692679"/>
                  <a:gd name="connsiteY12" fmla="*/ 354842 h 4101750"/>
                  <a:gd name="connsiteX13" fmla="*/ 226147 w 3692679"/>
                  <a:gd name="connsiteY13" fmla="*/ 375313 h 4101750"/>
                  <a:gd name="connsiteX14" fmla="*/ 212500 w 3692679"/>
                  <a:gd name="connsiteY14" fmla="*/ 395785 h 4101750"/>
                  <a:gd name="connsiteX15" fmla="*/ 205676 w 3692679"/>
                  <a:gd name="connsiteY15" fmla="*/ 416257 h 4101750"/>
                  <a:gd name="connsiteX16" fmla="*/ 192028 w 3692679"/>
                  <a:gd name="connsiteY16" fmla="*/ 443552 h 4101750"/>
                  <a:gd name="connsiteX17" fmla="*/ 178380 w 3692679"/>
                  <a:gd name="connsiteY17" fmla="*/ 464024 h 4101750"/>
                  <a:gd name="connsiteX18" fmla="*/ 164733 w 3692679"/>
                  <a:gd name="connsiteY18" fmla="*/ 491319 h 4101750"/>
                  <a:gd name="connsiteX19" fmla="*/ 151085 w 3692679"/>
                  <a:gd name="connsiteY19" fmla="*/ 511791 h 4101750"/>
                  <a:gd name="connsiteX20" fmla="*/ 130613 w 3692679"/>
                  <a:gd name="connsiteY20" fmla="*/ 573206 h 4101750"/>
                  <a:gd name="connsiteX21" fmla="*/ 116965 w 3692679"/>
                  <a:gd name="connsiteY21" fmla="*/ 593677 h 4101750"/>
                  <a:gd name="connsiteX22" fmla="*/ 96494 w 3692679"/>
                  <a:gd name="connsiteY22" fmla="*/ 648268 h 4101750"/>
                  <a:gd name="connsiteX23" fmla="*/ 82846 w 3692679"/>
                  <a:gd name="connsiteY23" fmla="*/ 668740 h 4101750"/>
                  <a:gd name="connsiteX24" fmla="*/ 62374 w 3692679"/>
                  <a:gd name="connsiteY24" fmla="*/ 709683 h 4101750"/>
                  <a:gd name="connsiteX25" fmla="*/ 48727 w 3692679"/>
                  <a:gd name="connsiteY25" fmla="*/ 757451 h 4101750"/>
                  <a:gd name="connsiteX26" fmla="*/ 35079 w 3692679"/>
                  <a:gd name="connsiteY26" fmla="*/ 798394 h 4101750"/>
                  <a:gd name="connsiteX27" fmla="*/ 21431 w 3692679"/>
                  <a:gd name="connsiteY27" fmla="*/ 818866 h 4101750"/>
                  <a:gd name="connsiteX28" fmla="*/ 7783 w 3692679"/>
                  <a:gd name="connsiteY28" fmla="*/ 859809 h 4101750"/>
                  <a:gd name="connsiteX29" fmla="*/ 959 w 3692679"/>
                  <a:gd name="connsiteY29" fmla="*/ 880280 h 4101750"/>
                  <a:gd name="connsiteX30" fmla="*/ 959 w 3692679"/>
                  <a:gd name="connsiteY30" fmla="*/ 900752 h 4101750"/>
                  <a:gd name="connsiteX31" fmla="*/ 959 w 3692679"/>
                  <a:gd name="connsiteY31" fmla="*/ 900752 h 4101750"/>
                  <a:gd name="connsiteX32" fmla="*/ 62374 w 3692679"/>
                  <a:gd name="connsiteY32" fmla="*/ 893928 h 4101750"/>
                  <a:gd name="connsiteX33" fmla="*/ 198852 w 3692679"/>
                  <a:gd name="connsiteY33" fmla="*/ 914400 h 4101750"/>
                  <a:gd name="connsiteX34" fmla="*/ 287562 w 3692679"/>
                  <a:gd name="connsiteY34" fmla="*/ 921224 h 4101750"/>
                  <a:gd name="connsiteX35" fmla="*/ 328506 w 3692679"/>
                  <a:gd name="connsiteY35" fmla="*/ 934871 h 4101750"/>
                  <a:gd name="connsiteX36" fmla="*/ 426539 w 3692679"/>
                  <a:gd name="connsiteY36" fmla="*/ 1010019 h 4101750"/>
                  <a:gd name="connsiteX37" fmla="*/ 512771 w 3692679"/>
                  <a:gd name="connsiteY37" fmla="*/ 1071439 h 4101750"/>
                  <a:gd name="connsiteX38" fmla="*/ 628783 w 3692679"/>
                  <a:gd name="connsiteY38" fmla="*/ 1105562 h 4101750"/>
                  <a:gd name="connsiteX39" fmla="*/ 697025 w 3692679"/>
                  <a:gd name="connsiteY39" fmla="*/ 1146509 h 4101750"/>
                  <a:gd name="connsiteX40" fmla="*/ 758442 w 3692679"/>
                  <a:gd name="connsiteY40" fmla="*/ 1173807 h 4101750"/>
                  <a:gd name="connsiteX41" fmla="*/ 819859 w 3692679"/>
                  <a:gd name="connsiteY41" fmla="*/ 1235226 h 4101750"/>
                  <a:gd name="connsiteX42" fmla="*/ 881277 w 3692679"/>
                  <a:gd name="connsiteY42" fmla="*/ 1262524 h 4101750"/>
                  <a:gd name="connsiteX43" fmla="*/ 963127 w 3692679"/>
                  <a:gd name="connsiteY43" fmla="*/ 1323833 h 4101750"/>
                  <a:gd name="connsiteX44" fmla="*/ 976774 w 3692679"/>
                  <a:gd name="connsiteY44" fmla="*/ 1364776 h 4101750"/>
                  <a:gd name="connsiteX45" fmla="*/ 990422 w 3692679"/>
                  <a:gd name="connsiteY45" fmla="*/ 1405719 h 4101750"/>
                  <a:gd name="connsiteX46" fmla="*/ 1038232 w 3692679"/>
                  <a:gd name="connsiteY46" fmla="*/ 1460433 h 4101750"/>
                  <a:gd name="connsiteX47" fmla="*/ 1045101 w 3692679"/>
                  <a:gd name="connsiteY47" fmla="*/ 1535627 h 4101750"/>
                  <a:gd name="connsiteX48" fmla="*/ 1010894 w 3692679"/>
                  <a:gd name="connsiteY48" fmla="*/ 1624083 h 4101750"/>
                  <a:gd name="connsiteX49" fmla="*/ 997246 w 3692679"/>
                  <a:gd name="connsiteY49" fmla="*/ 1665027 h 4101750"/>
                  <a:gd name="connsiteX50" fmla="*/ 990422 w 3692679"/>
                  <a:gd name="connsiteY50" fmla="*/ 1685498 h 4101750"/>
                  <a:gd name="connsiteX51" fmla="*/ 1010894 w 3692679"/>
                  <a:gd name="connsiteY51" fmla="*/ 1760561 h 4101750"/>
                  <a:gd name="connsiteX52" fmla="*/ 1051837 w 3692679"/>
                  <a:gd name="connsiteY52" fmla="*/ 1821976 h 4101750"/>
                  <a:gd name="connsiteX53" fmla="*/ 1072309 w 3692679"/>
                  <a:gd name="connsiteY53" fmla="*/ 1835624 h 4101750"/>
                  <a:gd name="connsiteX54" fmla="*/ 1079133 w 3692679"/>
                  <a:gd name="connsiteY54" fmla="*/ 1856095 h 4101750"/>
                  <a:gd name="connsiteX55" fmla="*/ 1120076 w 3692679"/>
                  <a:gd name="connsiteY55" fmla="*/ 1890215 h 4101750"/>
                  <a:gd name="connsiteX56" fmla="*/ 1167892 w 3692679"/>
                  <a:gd name="connsiteY56" fmla="*/ 1979093 h 4101750"/>
                  <a:gd name="connsiteX57" fmla="*/ 1270201 w 3692679"/>
                  <a:gd name="connsiteY57" fmla="*/ 2047164 h 4101750"/>
                  <a:gd name="connsiteX58" fmla="*/ 1277025 w 3692679"/>
                  <a:gd name="connsiteY58" fmla="*/ 2067636 h 4101750"/>
                  <a:gd name="connsiteX59" fmla="*/ 1304321 w 3692679"/>
                  <a:gd name="connsiteY59" fmla="*/ 2108579 h 4101750"/>
                  <a:gd name="connsiteX60" fmla="*/ 1324792 w 3692679"/>
                  <a:gd name="connsiteY60" fmla="*/ 2149522 h 4101750"/>
                  <a:gd name="connsiteX61" fmla="*/ 1331616 w 3692679"/>
                  <a:gd name="connsiteY61" fmla="*/ 2169994 h 4101750"/>
                  <a:gd name="connsiteX62" fmla="*/ 1352088 w 3692679"/>
                  <a:gd name="connsiteY62" fmla="*/ 2183642 h 4101750"/>
                  <a:gd name="connsiteX63" fmla="*/ 1358912 w 3692679"/>
                  <a:gd name="connsiteY63" fmla="*/ 2204113 h 4101750"/>
                  <a:gd name="connsiteX64" fmla="*/ 1379383 w 3692679"/>
                  <a:gd name="connsiteY64" fmla="*/ 2210937 h 4101750"/>
                  <a:gd name="connsiteX65" fmla="*/ 1420327 w 3692679"/>
                  <a:gd name="connsiteY65" fmla="*/ 2238233 h 4101750"/>
                  <a:gd name="connsiteX66" fmla="*/ 1440798 w 3692679"/>
                  <a:gd name="connsiteY66" fmla="*/ 2245057 h 4101750"/>
                  <a:gd name="connsiteX67" fmla="*/ 1502213 w 3692679"/>
                  <a:gd name="connsiteY67" fmla="*/ 2279176 h 4101750"/>
                  <a:gd name="connsiteX68" fmla="*/ 1563628 w 3692679"/>
                  <a:gd name="connsiteY68" fmla="*/ 2320119 h 4101750"/>
                  <a:gd name="connsiteX69" fmla="*/ 1584100 w 3692679"/>
                  <a:gd name="connsiteY69" fmla="*/ 2333767 h 4101750"/>
                  <a:gd name="connsiteX70" fmla="*/ 1604571 w 3692679"/>
                  <a:gd name="connsiteY70" fmla="*/ 2340591 h 4101750"/>
                  <a:gd name="connsiteX71" fmla="*/ 1618219 w 3692679"/>
                  <a:gd name="connsiteY71" fmla="*/ 2361063 h 4101750"/>
                  <a:gd name="connsiteX72" fmla="*/ 1638691 w 3692679"/>
                  <a:gd name="connsiteY72" fmla="*/ 2367886 h 4101750"/>
                  <a:gd name="connsiteX73" fmla="*/ 1679634 w 3692679"/>
                  <a:gd name="connsiteY73" fmla="*/ 2395182 h 4101750"/>
                  <a:gd name="connsiteX74" fmla="*/ 1700106 w 3692679"/>
                  <a:gd name="connsiteY74" fmla="*/ 2408830 h 4101750"/>
                  <a:gd name="connsiteX75" fmla="*/ 1727401 w 3692679"/>
                  <a:gd name="connsiteY75" fmla="*/ 2429301 h 4101750"/>
                  <a:gd name="connsiteX76" fmla="*/ 1768344 w 3692679"/>
                  <a:gd name="connsiteY76" fmla="*/ 2456597 h 4101750"/>
                  <a:gd name="connsiteX77" fmla="*/ 1829759 w 3692679"/>
                  <a:gd name="connsiteY77" fmla="*/ 2497540 h 4101750"/>
                  <a:gd name="connsiteX78" fmla="*/ 1850231 w 3692679"/>
                  <a:gd name="connsiteY78" fmla="*/ 2511188 h 4101750"/>
                  <a:gd name="connsiteX79" fmla="*/ 1870703 w 3692679"/>
                  <a:gd name="connsiteY79" fmla="*/ 2531660 h 4101750"/>
                  <a:gd name="connsiteX80" fmla="*/ 1891174 w 3692679"/>
                  <a:gd name="connsiteY80" fmla="*/ 2538483 h 4101750"/>
                  <a:gd name="connsiteX81" fmla="*/ 1938941 w 3692679"/>
                  <a:gd name="connsiteY81" fmla="*/ 2572603 h 4101750"/>
                  <a:gd name="connsiteX82" fmla="*/ 1979885 w 3692679"/>
                  <a:gd name="connsiteY82" fmla="*/ 2599898 h 4101750"/>
                  <a:gd name="connsiteX83" fmla="*/ 2020828 w 3692679"/>
                  <a:gd name="connsiteY83" fmla="*/ 2627194 h 4101750"/>
                  <a:gd name="connsiteX84" fmla="*/ 2061771 w 3692679"/>
                  <a:gd name="connsiteY84" fmla="*/ 2640842 h 4101750"/>
                  <a:gd name="connsiteX85" fmla="*/ 2102715 w 3692679"/>
                  <a:gd name="connsiteY85" fmla="*/ 2654489 h 4101750"/>
                  <a:gd name="connsiteX86" fmla="*/ 2123186 w 3692679"/>
                  <a:gd name="connsiteY86" fmla="*/ 2661313 h 4101750"/>
                  <a:gd name="connsiteX87" fmla="*/ 2150482 w 3692679"/>
                  <a:gd name="connsiteY87" fmla="*/ 2668137 h 4101750"/>
                  <a:gd name="connsiteX88" fmla="*/ 2170953 w 3692679"/>
                  <a:gd name="connsiteY88" fmla="*/ 2674961 h 4101750"/>
                  <a:gd name="connsiteX89" fmla="*/ 2211897 w 3692679"/>
                  <a:gd name="connsiteY89" fmla="*/ 2681785 h 4101750"/>
                  <a:gd name="connsiteX90" fmla="*/ 2355297 w 3692679"/>
                  <a:gd name="connsiteY90" fmla="*/ 2770728 h 4101750"/>
                  <a:gd name="connsiteX91" fmla="*/ 2423640 w 3692679"/>
                  <a:gd name="connsiteY91" fmla="*/ 2839210 h 4101750"/>
                  <a:gd name="connsiteX92" fmla="*/ 2546479 w 3692679"/>
                  <a:gd name="connsiteY92" fmla="*/ 2900635 h 4101750"/>
                  <a:gd name="connsiteX93" fmla="*/ 2628263 w 3692679"/>
                  <a:gd name="connsiteY93" fmla="*/ 2941341 h 4101750"/>
                  <a:gd name="connsiteX94" fmla="*/ 2689680 w 3692679"/>
                  <a:gd name="connsiteY94" fmla="*/ 2982287 h 4101750"/>
                  <a:gd name="connsiteX95" fmla="*/ 2696392 w 3692679"/>
                  <a:gd name="connsiteY95" fmla="*/ 2995683 h 4101750"/>
                  <a:gd name="connsiteX96" fmla="*/ 2703216 w 3692679"/>
                  <a:gd name="connsiteY96" fmla="*/ 3016155 h 4101750"/>
                  <a:gd name="connsiteX97" fmla="*/ 2723688 w 3692679"/>
                  <a:gd name="connsiteY97" fmla="*/ 3057098 h 4101750"/>
                  <a:gd name="connsiteX98" fmla="*/ 2716864 w 3692679"/>
                  <a:gd name="connsiteY98" fmla="*/ 3118513 h 4101750"/>
                  <a:gd name="connsiteX99" fmla="*/ 2655560 w 3692679"/>
                  <a:gd name="connsiteY99" fmla="*/ 3193845 h 4101750"/>
                  <a:gd name="connsiteX100" fmla="*/ 2621439 w 3692679"/>
                  <a:gd name="connsiteY100" fmla="*/ 3248441 h 4101750"/>
                  <a:gd name="connsiteX101" fmla="*/ 2594034 w 3692679"/>
                  <a:gd name="connsiteY101" fmla="*/ 3323230 h 4101750"/>
                  <a:gd name="connsiteX102" fmla="*/ 2634977 w 3692679"/>
                  <a:gd name="connsiteY102" fmla="*/ 3357349 h 4101750"/>
                  <a:gd name="connsiteX103" fmla="*/ 2655449 w 3692679"/>
                  <a:gd name="connsiteY103" fmla="*/ 3364173 h 4101750"/>
                  <a:gd name="connsiteX104" fmla="*/ 2675921 w 3692679"/>
                  <a:gd name="connsiteY104" fmla="*/ 3377821 h 4101750"/>
                  <a:gd name="connsiteX105" fmla="*/ 2696392 w 3692679"/>
                  <a:gd name="connsiteY105" fmla="*/ 3384645 h 4101750"/>
                  <a:gd name="connsiteX106" fmla="*/ 2757807 w 3692679"/>
                  <a:gd name="connsiteY106" fmla="*/ 3418764 h 4101750"/>
                  <a:gd name="connsiteX107" fmla="*/ 2778279 w 3692679"/>
                  <a:gd name="connsiteY107" fmla="*/ 3432412 h 4101750"/>
                  <a:gd name="connsiteX108" fmla="*/ 2826164 w 3692679"/>
                  <a:gd name="connsiteY108" fmla="*/ 3473648 h 4101750"/>
                  <a:gd name="connsiteX109" fmla="*/ 2880757 w 3692679"/>
                  <a:gd name="connsiteY109" fmla="*/ 3507771 h 4101750"/>
                  <a:gd name="connsiteX110" fmla="*/ 2921580 w 3692679"/>
                  <a:gd name="connsiteY110" fmla="*/ 3500651 h 4101750"/>
                  <a:gd name="connsiteX111" fmla="*/ 2989944 w 3692679"/>
                  <a:gd name="connsiteY111" fmla="*/ 3439525 h 4101750"/>
                  <a:gd name="connsiteX112" fmla="*/ 3092177 w 3692679"/>
                  <a:gd name="connsiteY112" fmla="*/ 3370997 h 4101750"/>
                  <a:gd name="connsiteX113" fmla="*/ 3105825 w 3692679"/>
                  <a:gd name="connsiteY113" fmla="*/ 3350525 h 4101750"/>
                  <a:gd name="connsiteX114" fmla="*/ 3119473 w 3692679"/>
                  <a:gd name="connsiteY114" fmla="*/ 3370997 h 4101750"/>
                  <a:gd name="connsiteX115" fmla="*/ 3126297 w 3692679"/>
                  <a:gd name="connsiteY115" fmla="*/ 3391468 h 4101750"/>
                  <a:gd name="connsiteX116" fmla="*/ 3167240 w 3692679"/>
                  <a:gd name="connsiteY116" fmla="*/ 3418764 h 4101750"/>
                  <a:gd name="connsiteX117" fmla="*/ 3187712 w 3692679"/>
                  <a:gd name="connsiteY117" fmla="*/ 3432412 h 4101750"/>
                  <a:gd name="connsiteX118" fmla="*/ 3228655 w 3692679"/>
                  <a:gd name="connsiteY118" fmla="*/ 3405116 h 4101750"/>
                  <a:gd name="connsiteX119" fmla="*/ 3242303 w 3692679"/>
                  <a:gd name="connsiteY119" fmla="*/ 3425588 h 4101750"/>
                  <a:gd name="connsiteX120" fmla="*/ 3283246 w 3692679"/>
                  <a:gd name="connsiteY120" fmla="*/ 3459707 h 4101750"/>
                  <a:gd name="connsiteX121" fmla="*/ 3310541 w 3692679"/>
                  <a:gd name="connsiteY121" fmla="*/ 3500651 h 4101750"/>
                  <a:gd name="connsiteX122" fmla="*/ 3296894 w 3692679"/>
                  <a:gd name="connsiteY122" fmla="*/ 3521122 h 4101750"/>
                  <a:gd name="connsiteX123" fmla="*/ 3283246 w 3692679"/>
                  <a:gd name="connsiteY123" fmla="*/ 3562066 h 4101750"/>
                  <a:gd name="connsiteX124" fmla="*/ 3269598 w 3692679"/>
                  <a:gd name="connsiteY124" fmla="*/ 3582537 h 4101750"/>
                  <a:gd name="connsiteX125" fmla="*/ 3262774 w 3692679"/>
                  <a:gd name="connsiteY125" fmla="*/ 3603009 h 4101750"/>
                  <a:gd name="connsiteX126" fmla="*/ 3290070 w 3692679"/>
                  <a:gd name="connsiteY126" fmla="*/ 3650776 h 4101750"/>
                  <a:gd name="connsiteX127" fmla="*/ 3310541 w 3692679"/>
                  <a:gd name="connsiteY127" fmla="*/ 3664424 h 4101750"/>
                  <a:gd name="connsiteX128" fmla="*/ 3351485 w 3692679"/>
                  <a:gd name="connsiteY128" fmla="*/ 3691719 h 4101750"/>
                  <a:gd name="connsiteX129" fmla="*/ 3371956 w 3692679"/>
                  <a:gd name="connsiteY129" fmla="*/ 3705367 h 4101750"/>
                  <a:gd name="connsiteX130" fmla="*/ 3378780 w 3692679"/>
                  <a:gd name="connsiteY130" fmla="*/ 3725839 h 4101750"/>
                  <a:gd name="connsiteX131" fmla="*/ 3392428 w 3692679"/>
                  <a:gd name="connsiteY131" fmla="*/ 3746310 h 4101750"/>
                  <a:gd name="connsiteX132" fmla="*/ 3392569 w 3692679"/>
                  <a:gd name="connsiteY132" fmla="*/ 3835344 h 4101750"/>
                  <a:gd name="connsiteX133" fmla="*/ 3378921 w 3692679"/>
                  <a:gd name="connsiteY133" fmla="*/ 3917238 h 4101750"/>
                  <a:gd name="connsiteX134" fmla="*/ 3426691 w 3692679"/>
                  <a:gd name="connsiteY134" fmla="*/ 3951360 h 4101750"/>
                  <a:gd name="connsiteX135" fmla="*/ 3481283 w 3692679"/>
                  <a:gd name="connsiteY135" fmla="*/ 4046561 h 4101750"/>
                  <a:gd name="connsiteX136" fmla="*/ 3542553 w 3692679"/>
                  <a:gd name="connsiteY136" fmla="*/ 4012442 h 4101750"/>
                  <a:gd name="connsiteX137" fmla="*/ 3583646 w 3692679"/>
                  <a:gd name="connsiteY137" fmla="*/ 4101750 h 4101750"/>
                  <a:gd name="connsiteX138" fmla="*/ 3603968 w 3692679"/>
                  <a:gd name="connsiteY138" fmla="*/ 4005618 h 4101750"/>
                  <a:gd name="connsiteX139" fmla="*/ 3590321 w 3692679"/>
                  <a:gd name="connsiteY139" fmla="*/ 3957851 h 4101750"/>
                  <a:gd name="connsiteX140" fmla="*/ 3576673 w 3692679"/>
                  <a:gd name="connsiteY140" fmla="*/ 3910083 h 4101750"/>
                  <a:gd name="connsiteX141" fmla="*/ 3563025 w 3692679"/>
                  <a:gd name="connsiteY141" fmla="*/ 3889612 h 4101750"/>
                  <a:gd name="connsiteX142" fmla="*/ 3535730 w 3692679"/>
                  <a:gd name="connsiteY142" fmla="*/ 3828197 h 4101750"/>
                  <a:gd name="connsiteX143" fmla="*/ 3515258 w 3692679"/>
                  <a:gd name="connsiteY143" fmla="*/ 3780430 h 4101750"/>
                  <a:gd name="connsiteX144" fmla="*/ 3501610 w 3692679"/>
                  <a:gd name="connsiteY144" fmla="*/ 3759958 h 4101750"/>
                  <a:gd name="connsiteX145" fmla="*/ 3487962 w 3692679"/>
                  <a:gd name="connsiteY145" fmla="*/ 3719015 h 4101750"/>
                  <a:gd name="connsiteX146" fmla="*/ 3474315 w 3692679"/>
                  <a:gd name="connsiteY146" fmla="*/ 3678071 h 4101750"/>
                  <a:gd name="connsiteX147" fmla="*/ 3494933 w 3692679"/>
                  <a:gd name="connsiteY147" fmla="*/ 3644259 h 4101750"/>
                  <a:gd name="connsiteX148" fmla="*/ 3474459 w 3692679"/>
                  <a:gd name="connsiteY148" fmla="*/ 3569191 h 4101750"/>
                  <a:gd name="connsiteX149" fmla="*/ 3488252 w 3692679"/>
                  <a:gd name="connsiteY149" fmla="*/ 3508066 h 4101750"/>
                  <a:gd name="connsiteX150" fmla="*/ 3488253 w 3692679"/>
                  <a:gd name="connsiteY150" fmla="*/ 3398864 h 4101750"/>
                  <a:gd name="connsiteX151" fmla="*/ 3500941 w 3692679"/>
                  <a:gd name="connsiteY151" fmla="*/ 3330616 h 4101750"/>
                  <a:gd name="connsiteX152" fmla="*/ 3501755 w 3692679"/>
                  <a:gd name="connsiteY152" fmla="*/ 3282563 h 4101750"/>
                  <a:gd name="connsiteX153" fmla="*/ 3529053 w 3692679"/>
                  <a:gd name="connsiteY153" fmla="*/ 3241616 h 4101750"/>
                  <a:gd name="connsiteX154" fmla="*/ 3536023 w 3692679"/>
                  <a:gd name="connsiteY154" fmla="*/ 3153169 h 4101750"/>
                  <a:gd name="connsiteX155" fmla="*/ 3563174 w 3692679"/>
                  <a:gd name="connsiteY155" fmla="*/ 3057356 h 4101750"/>
                  <a:gd name="connsiteX156" fmla="*/ 3556350 w 3692679"/>
                  <a:gd name="connsiteY156" fmla="*/ 3043707 h 4101750"/>
                  <a:gd name="connsiteX157" fmla="*/ 3583646 w 3692679"/>
                  <a:gd name="connsiteY157" fmla="*/ 3009585 h 4101750"/>
                  <a:gd name="connsiteX158" fmla="*/ 3549377 w 3692679"/>
                  <a:gd name="connsiteY158" fmla="*/ 2968388 h 4101750"/>
                  <a:gd name="connsiteX159" fmla="*/ 3576673 w 3692679"/>
                  <a:gd name="connsiteY159" fmla="*/ 2886501 h 4101750"/>
                  <a:gd name="connsiteX160" fmla="*/ 3590321 w 3692679"/>
                  <a:gd name="connsiteY160" fmla="*/ 2838734 h 4101750"/>
                  <a:gd name="connsiteX161" fmla="*/ 3603968 w 3692679"/>
                  <a:gd name="connsiteY161" fmla="*/ 2797791 h 4101750"/>
                  <a:gd name="connsiteX162" fmla="*/ 3610792 w 3692679"/>
                  <a:gd name="connsiteY162" fmla="*/ 2770495 h 4101750"/>
                  <a:gd name="connsiteX163" fmla="*/ 3624440 w 3692679"/>
                  <a:gd name="connsiteY163" fmla="*/ 2729552 h 4101750"/>
                  <a:gd name="connsiteX164" fmla="*/ 3631264 w 3692679"/>
                  <a:gd name="connsiteY164" fmla="*/ 2681785 h 4101750"/>
                  <a:gd name="connsiteX165" fmla="*/ 3638088 w 3692679"/>
                  <a:gd name="connsiteY165" fmla="*/ 2654489 h 4101750"/>
                  <a:gd name="connsiteX166" fmla="*/ 3644912 w 3692679"/>
                  <a:gd name="connsiteY166" fmla="*/ 2593074 h 4101750"/>
                  <a:gd name="connsiteX167" fmla="*/ 3658559 w 3692679"/>
                  <a:gd name="connsiteY167" fmla="*/ 2483892 h 4101750"/>
                  <a:gd name="connsiteX168" fmla="*/ 3665383 w 3692679"/>
                  <a:gd name="connsiteY168" fmla="*/ 2333767 h 4101750"/>
                  <a:gd name="connsiteX169" fmla="*/ 3672207 w 3692679"/>
                  <a:gd name="connsiteY169" fmla="*/ 2272352 h 4101750"/>
                  <a:gd name="connsiteX170" fmla="*/ 3692679 w 3692679"/>
                  <a:gd name="connsiteY170" fmla="*/ 1924334 h 4101750"/>
                  <a:gd name="connsiteX171" fmla="*/ 3685855 w 3692679"/>
                  <a:gd name="connsiteY171" fmla="*/ 1828800 h 4101750"/>
                  <a:gd name="connsiteX172" fmla="*/ 3665383 w 3692679"/>
                  <a:gd name="connsiteY172" fmla="*/ 1760561 h 4101750"/>
                  <a:gd name="connsiteX173" fmla="*/ 3658559 w 3692679"/>
                  <a:gd name="connsiteY173" fmla="*/ 1726442 h 4101750"/>
                  <a:gd name="connsiteX174" fmla="*/ 3651735 w 3692679"/>
                  <a:gd name="connsiteY174" fmla="*/ 1705970 h 4101750"/>
                  <a:gd name="connsiteX175" fmla="*/ 3644912 w 3692679"/>
                  <a:gd name="connsiteY175" fmla="*/ 1726442 h 4101750"/>
                  <a:gd name="connsiteX176" fmla="*/ 3631264 w 3692679"/>
                  <a:gd name="connsiteY176" fmla="*/ 1746913 h 4101750"/>
                  <a:gd name="connsiteX177" fmla="*/ 3597144 w 3692679"/>
                  <a:gd name="connsiteY177" fmla="*/ 1801504 h 4101750"/>
                  <a:gd name="connsiteX178" fmla="*/ 3590321 w 3692679"/>
                  <a:gd name="connsiteY178" fmla="*/ 1821976 h 4101750"/>
                  <a:gd name="connsiteX179" fmla="*/ 3549377 w 3692679"/>
                  <a:gd name="connsiteY179" fmla="*/ 1842448 h 4101750"/>
                  <a:gd name="connsiteX180" fmla="*/ 3501610 w 3692679"/>
                  <a:gd name="connsiteY180" fmla="*/ 1862919 h 4101750"/>
                  <a:gd name="connsiteX181" fmla="*/ 3378780 w 3692679"/>
                  <a:gd name="connsiteY181" fmla="*/ 1835624 h 4101750"/>
                  <a:gd name="connsiteX182" fmla="*/ 3303856 w 3692679"/>
                  <a:gd name="connsiteY182" fmla="*/ 1822129 h 4101750"/>
                  <a:gd name="connsiteX183" fmla="*/ 3310679 w 3692679"/>
                  <a:gd name="connsiteY183" fmla="*/ 1603747 h 4101750"/>
                  <a:gd name="connsiteX184" fmla="*/ 3297030 w 3692679"/>
                  <a:gd name="connsiteY184" fmla="*/ 1487731 h 4101750"/>
                  <a:gd name="connsiteX185" fmla="*/ 3303718 w 3692679"/>
                  <a:gd name="connsiteY185" fmla="*/ 1398895 h 4101750"/>
                  <a:gd name="connsiteX186" fmla="*/ 3296894 w 3692679"/>
                  <a:gd name="connsiteY186" fmla="*/ 1378424 h 4101750"/>
                  <a:gd name="connsiteX187" fmla="*/ 3290070 w 3692679"/>
                  <a:gd name="connsiteY187" fmla="*/ 1357952 h 4101750"/>
                  <a:gd name="connsiteX188" fmla="*/ 3071706 w 3692679"/>
                  <a:gd name="connsiteY188" fmla="*/ 1330657 h 4101750"/>
                  <a:gd name="connsiteX189" fmla="*/ 2846518 w 3692679"/>
                  <a:gd name="connsiteY189" fmla="*/ 1337480 h 4101750"/>
                  <a:gd name="connsiteX190" fmla="*/ 2805691 w 3692679"/>
                  <a:gd name="connsiteY190" fmla="*/ 1351242 h 4101750"/>
                  <a:gd name="connsiteX191" fmla="*/ 2792043 w 3692679"/>
                  <a:gd name="connsiteY191" fmla="*/ 1385364 h 4101750"/>
                  <a:gd name="connsiteX192" fmla="*/ 2791927 w 3692679"/>
                  <a:gd name="connsiteY192" fmla="*/ 1473958 h 4101750"/>
                  <a:gd name="connsiteX193" fmla="*/ 2785103 w 3692679"/>
                  <a:gd name="connsiteY193" fmla="*/ 1521725 h 4101750"/>
                  <a:gd name="connsiteX194" fmla="*/ 2791927 w 3692679"/>
                  <a:gd name="connsiteY194" fmla="*/ 1705970 h 4101750"/>
                  <a:gd name="connsiteX195" fmla="*/ 2805574 w 3692679"/>
                  <a:gd name="connsiteY195" fmla="*/ 1808328 h 4101750"/>
                  <a:gd name="connsiteX196" fmla="*/ 2798750 w 3692679"/>
                  <a:gd name="connsiteY196" fmla="*/ 1835624 h 4101750"/>
                  <a:gd name="connsiteX197" fmla="*/ 2737335 w 3692679"/>
                  <a:gd name="connsiteY197" fmla="*/ 1828800 h 4101750"/>
                  <a:gd name="connsiteX198" fmla="*/ 2614506 w 3692679"/>
                  <a:gd name="connsiteY198" fmla="*/ 1821976 h 4101750"/>
                  <a:gd name="connsiteX199" fmla="*/ 2348374 w 3692679"/>
                  <a:gd name="connsiteY199" fmla="*/ 1808328 h 4101750"/>
                  <a:gd name="connsiteX200" fmla="*/ 2225638 w 3692679"/>
                  <a:gd name="connsiteY200" fmla="*/ 1815305 h 4101750"/>
                  <a:gd name="connsiteX201" fmla="*/ 2150573 w 3692679"/>
                  <a:gd name="connsiteY201" fmla="*/ 1815305 h 4101750"/>
                  <a:gd name="connsiteX202" fmla="*/ 1979968 w 3692679"/>
                  <a:gd name="connsiteY202" fmla="*/ 1808480 h 4101750"/>
                  <a:gd name="connsiteX203" fmla="*/ 1918470 w 3692679"/>
                  <a:gd name="connsiteY203" fmla="*/ 1753737 h 4101750"/>
                  <a:gd name="connsiteX204" fmla="*/ 1877527 w 3692679"/>
                  <a:gd name="connsiteY204" fmla="*/ 1692322 h 4101750"/>
                  <a:gd name="connsiteX205" fmla="*/ 1863879 w 3692679"/>
                  <a:gd name="connsiteY205" fmla="*/ 1671851 h 4101750"/>
                  <a:gd name="connsiteX206" fmla="*/ 1822935 w 3692679"/>
                  <a:gd name="connsiteY206" fmla="*/ 1630907 h 4101750"/>
                  <a:gd name="connsiteX207" fmla="*/ 1775168 w 3692679"/>
                  <a:gd name="connsiteY207" fmla="*/ 1576316 h 4101750"/>
                  <a:gd name="connsiteX208" fmla="*/ 1720577 w 3692679"/>
                  <a:gd name="connsiteY208" fmla="*/ 1514901 h 4101750"/>
                  <a:gd name="connsiteX209" fmla="*/ 1679634 w 3692679"/>
                  <a:gd name="connsiteY209" fmla="*/ 1487606 h 4101750"/>
                  <a:gd name="connsiteX210" fmla="*/ 1618219 w 3692679"/>
                  <a:gd name="connsiteY210" fmla="*/ 1439839 h 4101750"/>
                  <a:gd name="connsiteX211" fmla="*/ 1577276 w 3692679"/>
                  <a:gd name="connsiteY211" fmla="*/ 1398895 h 4101750"/>
                  <a:gd name="connsiteX212" fmla="*/ 1536333 w 3692679"/>
                  <a:gd name="connsiteY212" fmla="*/ 1371600 h 4101750"/>
                  <a:gd name="connsiteX213" fmla="*/ 1488565 w 3692679"/>
                  <a:gd name="connsiteY213" fmla="*/ 1310185 h 4101750"/>
                  <a:gd name="connsiteX214" fmla="*/ 1468094 w 3692679"/>
                  <a:gd name="connsiteY214" fmla="*/ 1289713 h 4101750"/>
                  <a:gd name="connsiteX215" fmla="*/ 1447622 w 3692679"/>
                  <a:gd name="connsiteY215" fmla="*/ 1282889 h 4101750"/>
                  <a:gd name="connsiteX216" fmla="*/ 1420327 w 3692679"/>
                  <a:gd name="connsiteY216" fmla="*/ 1248770 h 4101750"/>
                  <a:gd name="connsiteX217" fmla="*/ 1393031 w 3692679"/>
                  <a:gd name="connsiteY217" fmla="*/ 1214651 h 4101750"/>
                  <a:gd name="connsiteX218" fmla="*/ 1379383 w 3692679"/>
                  <a:gd name="connsiteY218" fmla="*/ 1194179 h 4101750"/>
                  <a:gd name="connsiteX219" fmla="*/ 1338440 w 3692679"/>
                  <a:gd name="connsiteY219" fmla="*/ 1153236 h 4101750"/>
                  <a:gd name="connsiteX220" fmla="*/ 1304321 w 3692679"/>
                  <a:gd name="connsiteY220" fmla="*/ 1125940 h 4101750"/>
                  <a:gd name="connsiteX221" fmla="*/ 1290673 w 3692679"/>
                  <a:gd name="connsiteY221" fmla="*/ 1098645 h 4101750"/>
                  <a:gd name="connsiteX222" fmla="*/ 1270201 w 3692679"/>
                  <a:gd name="connsiteY222" fmla="*/ 1084997 h 4101750"/>
                  <a:gd name="connsiteX223" fmla="*/ 1242906 w 3692679"/>
                  <a:gd name="connsiteY223" fmla="*/ 1064525 h 4101750"/>
                  <a:gd name="connsiteX224" fmla="*/ 1297551 w 3692679"/>
                  <a:gd name="connsiteY224" fmla="*/ 873530 h 4101750"/>
                  <a:gd name="connsiteX225" fmla="*/ 1345320 w 3692679"/>
                  <a:gd name="connsiteY225" fmla="*/ 743866 h 4101750"/>
                  <a:gd name="connsiteX226" fmla="*/ 1331672 w 3692679"/>
                  <a:gd name="connsiteY226" fmla="*/ 696095 h 4101750"/>
                  <a:gd name="connsiteX227" fmla="*/ 1249782 w 3692679"/>
                  <a:gd name="connsiteY227" fmla="*/ 696095 h 4101750"/>
                  <a:gd name="connsiteX228" fmla="*/ 1113344 w 3692679"/>
                  <a:gd name="connsiteY228" fmla="*/ 621082 h 4101750"/>
                  <a:gd name="connsiteX229" fmla="*/ 949519 w 3692679"/>
                  <a:gd name="connsiteY229" fmla="*/ 545956 h 4101750"/>
                  <a:gd name="connsiteX230" fmla="*/ 846197 w 3692679"/>
                  <a:gd name="connsiteY230" fmla="*/ 484536 h 4101750"/>
                  <a:gd name="connsiteX231" fmla="*/ 772090 w 3692679"/>
                  <a:gd name="connsiteY231" fmla="*/ 450415 h 4101750"/>
                  <a:gd name="connsiteX232" fmla="*/ 717496 w 3692679"/>
                  <a:gd name="connsiteY232" fmla="*/ 429940 h 4101750"/>
                  <a:gd name="connsiteX233" fmla="*/ 662904 w 3692679"/>
                  <a:gd name="connsiteY233" fmla="*/ 388994 h 4101750"/>
                  <a:gd name="connsiteX234" fmla="*/ 642430 w 3692679"/>
                  <a:gd name="connsiteY234" fmla="*/ 375345 h 4101750"/>
                  <a:gd name="connsiteX235" fmla="*/ 574189 w 3692679"/>
                  <a:gd name="connsiteY235" fmla="*/ 368521 h 4101750"/>
                  <a:gd name="connsiteX236" fmla="*/ 560564 w 3692679"/>
                  <a:gd name="connsiteY236" fmla="*/ 354900 h 4101750"/>
                  <a:gd name="connsiteX237" fmla="*/ 669728 w 3692679"/>
                  <a:gd name="connsiteY237" fmla="*/ 163787 h 4101750"/>
                  <a:gd name="connsiteX238" fmla="*/ 642457 w 3692679"/>
                  <a:gd name="connsiteY238" fmla="*/ 109204 h 4101750"/>
                  <a:gd name="connsiteX239" fmla="*/ 581060 w 3692679"/>
                  <a:gd name="connsiteY239" fmla="*/ 68261 h 4101750"/>
                  <a:gd name="connsiteX240" fmla="*/ 512772 w 3692679"/>
                  <a:gd name="connsiteY240" fmla="*/ 34122 h 4101750"/>
                  <a:gd name="connsiteX241" fmla="*/ 451335 w 3692679"/>
                  <a:gd name="connsiteY241" fmla="*/ 27295 h 4101750"/>
                  <a:gd name="connsiteX242" fmla="*/ 444512 w 3692679"/>
                  <a:gd name="connsiteY242" fmla="*/ 0 h 4101750"/>
                  <a:gd name="connsiteX0" fmla="*/ 444512 w 3692679"/>
                  <a:gd name="connsiteY0" fmla="*/ 0 h 4102609"/>
                  <a:gd name="connsiteX1" fmla="*/ 444512 w 3692679"/>
                  <a:gd name="connsiteY1" fmla="*/ 0 h 4102609"/>
                  <a:gd name="connsiteX2" fmla="*/ 410392 w 3692679"/>
                  <a:gd name="connsiteY2" fmla="*/ 54591 h 4102609"/>
                  <a:gd name="connsiteX3" fmla="*/ 389921 w 3692679"/>
                  <a:gd name="connsiteY3" fmla="*/ 75063 h 4102609"/>
                  <a:gd name="connsiteX4" fmla="*/ 383097 w 3692679"/>
                  <a:gd name="connsiteY4" fmla="*/ 102358 h 4102609"/>
                  <a:gd name="connsiteX5" fmla="*/ 369449 w 3692679"/>
                  <a:gd name="connsiteY5" fmla="*/ 122830 h 4102609"/>
                  <a:gd name="connsiteX6" fmla="*/ 348977 w 3692679"/>
                  <a:gd name="connsiteY6" fmla="*/ 163773 h 4102609"/>
                  <a:gd name="connsiteX7" fmla="*/ 328506 w 3692679"/>
                  <a:gd name="connsiteY7" fmla="*/ 177421 h 4102609"/>
                  <a:gd name="connsiteX8" fmla="*/ 321682 w 3692679"/>
                  <a:gd name="connsiteY8" fmla="*/ 204716 h 4102609"/>
                  <a:gd name="connsiteX9" fmla="*/ 308034 w 3692679"/>
                  <a:gd name="connsiteY9" fmla="*/ 225188 h 4102609"/>
                  <a:gd name="connsiteX10" fmla="*/ 267091 w 3692679"/>
                  <a:gd name="connsiteY10" fmla="*/ 293427 h 4102609"/>
                  <a:gd name="connsiteX11" fmla="*/ 260267 w 3692679"/>
                  <a:gd name="connsiteY11" fmla="*/ 313898 h 4102609"/>
                  <a:gd name="connsiteX12" fmla="*/ 232971 w 3692679"/>
                  <a:gd name="connsiteY12" fmla="*/ 354842 h 4102609"/>
                  <a:gd name="connsiteX13" fmla="*/ 226147 w 3692679"/>
                  <a:gd name="connsiteY13" fmla="*/ 375313 h 4102609"/>
                  <a:gd name="connsiteX14" fmla="*/ 212500 w 3692679"/>
                  <a:gd name="connsiteY14" fmla="*/ 395785 h 4102609"/>
                  <a:gd name="connsiteX15" fmla="*/ 205676 w 3692679"/>
                  <a:gd name="connsiteY15" fmla="*/ 416257 h 4102609"/>
                  <a:gd name="connsiteX16" fmla="*/ 192028 w 3692679"/>
                  <a:gd name="connsiteY16" fmla="*/ 443552 h 4102609"/>
                  <a:gd name="connsiteX17" fmla="*/ 178380 w 3692679"/>
                  <a:gd name="connsiteY17" fmla="*/ 464024 h 4102609"/>
                  <a:gd name="connsiteX18" fmla="*/ 164733 w 3692679"/>
                  <a:gd name="connsiteY18" fmla="*/ 491319 h 4102609"/>
                  <a:gd name="connsiteX19" fmla="*/ 151085 w 3692679"/>
                  <a:gd name="connsiteY19" fmla="*/ 511791 h 4102609"/>
                  <a:gd name="connsiteX20" fmla="*/ 130613 w 3692679"/>
                  <a:gd name="connsiteY20" fmla="*/ 573206 h 4102609"/>
                  <a:gd name="connsiteX21" fmla="*/ 116965 w 3692679"/>
                  <a:gd name="connsiteY21" fmla="*/ 593677 h 4102609"/>
                  <a:gd name="connsiteX22" fmla="*/ 96494 w 3692679"/>
                  <a:gd name="connsiteY22" fmla="*/ 648268 h 4102609"/>
                  <a:gd name="connsiteX23" fmla="*/ 82846 w 3692679"/>
                  <a:gd name="connsiteY23" fmla="*/ 668740 h 4102609"/>
                  <a:gd name="connsiteX24" fmla="*/ 62374 w 3692679"/>
                  <a:gd name="connsiteY24" fmla="*/ 709683 h 4102609"/>
                  <a:gd name="connsiteX25" fmla="*/ 48727 w 3692679"/>
                  <a:gd name="connsiteY25" fmla="*/ 757451 h 4102609"/>
                  <a:gd name="connsiteX26" fmla="*/ 35079 w 3692679"/>
                  <a:gd name="connsiteY26" fmla="*/ 798394 h 4102609"/>
                  <a:gd name="connsiteX27" fmla="*/ 21431 w 3692679"/>
                  <a:gd name="connsiteY27" fmla="*/ 818866 h 4102609"/>
                  <a:gd name="connsiteX28" fmla="*/ 7783 w 3692679"/>
                  <a:gd name="connsiteY28" fmla="*/ 859809 h 4102609"/>
                  <a:gd name="connsiteX29" fmla="*/ 959 w 3692679"/>
                  <a:gd name="connsiteY29" fmla="*/ 880280 h 4102609"/>
                  <a:gd name="connsiteX30" fmla="*/ 959 w 3692679"/>
                  <a:gd name="connsiteY30" fmla="*/ 900752 h 4102609"/>
                  <a:gd name="connsiteX31" fmla="*/ 959 w 3692679"/>
                  <a:gd name="connsiteY31" fmla="*/ 900752 h 4102609"/>
                  <a:gd name="connsiteX32" fmla="*/ 62374 w 3692679"/>
                  <a:gd name="connsiteY32" fmla="*/ 893928 h 4102609"/>
                  <a:gd name="connsiteX33" fmla="*/ 198852 w 3692679"/>
                  <a:gd name="connsiteY33" fmla="*/ 914400 h 4102609"/>
                  <a:gd name="connsiteX34" fmla="*/ 287562 w 3692679"/>
                  <a:gd name="connsiteY34" fmla="*/ 921224 h 4102609"/>
                  <a:gd name="connsiteX35" fmla="*/ 328506 w 3692679"/>
                  <a:gd name="connsiteY35" fmla="*/ 934871 h 4102609"/>
                  <a:gd name="connsiteX36" fmla="*/ 426539 w 3692679"/>
                  <a:gd name="connsiteY36" fmla="*/ 1010019 h 4102609"/>
                  <a:gd name="connsiteX37" fmla="*/ 512771 w 3692679"/>
                  <a:gd name="connsiteY37" fmla="*/ 1071439 h 4102609"/>
                  <a:gd name="connsiteX38" fmla="*/ 628783 w 3692679"/>
                  <a:gd name="connsiteY38" fmla="*/ 1105562 h 4102609"/>
                  <a:gd name="connsiteX39" fmla="*/ 697025 w 3692679"/>
                  <a:gd name="connsiteY39" fmla="*/ 1146509 h 4102609"/>
                  <a:gd name="connsiteX40" fmla="*/ 758442 w 3692679"/>
                  <a:gd name="connsiteY40" fmla="*/ 1173807 h 4102609"/>
                  <a:gd name="connsiteX41" fmla="*/ 819859 w 3692679"/>
                  <a:gd name="connsiteY41" fmla="*/ 1235226 h 4102609"/>
                  <a:gd name="connsiteX42" fmla="*/ 881277 w 3692679"/>
                  <a:gd name="connsiteY42" fmla="*/ 1262524 h 4102609"/>
                  <a:gd name="connsiteX43" fmla="*/ 963127 w 3692679"/>
                  <a:gd name="connsiteY43" fmla="*/ 1323833 h 4102609"/>
                  <a:gd name="connsiteX44" fmla="*/ 976774 w 3692679"/>
                  <a:gd name="connsiteY44" fmla="*/ 1364776 h 4102609"/>
                  <a:gd name="connsiteX45" fmla="*/ 990422 w 3692679"/>
                  <a:gd name="connsiteY45" fmla="*/ 1405719 h 4102609"/>
                  <a:gd name="connsiteX46" fmla="*/ 1038232 w 3692679"/>
                  <a:gd name="connsiteY46" fmla="*/ 1460433 h 4102609"/>
                  <a:gd name="connsiteX47" fmla="*/ 1045101 w 3692679"/>
                  <a:gd name="connsiteY47" fmla="*/ 1535627 h 4102609"/>
                  <a:gd name="connsiteX48" fmla="*/ 1010894 w 3692679"/>
                  <a:gd name="connsiteY48" fmla="*/ 1624083 h 4102609"/>
                  <a:gd name="connsiteX49" fmla="*/ 997246 w 3692679"/>
                  <a:gd name="connsiteY49" fmla="*/ 1665027 h 4102609"/>
                  <a:gd name="connsiteX50" fmla="*/ 990422 w 3692679"/>
                  <a:gd name="connsiteY50" fmla="*/ 1685498 h 4102609"/>
                  <a:gd name="connsiteX51" fmla="*/ 1010894 w 3692679"/>
                  <a:gd name="connsiteY51" fmla="*/ 1760561 h 4102609"/>
                  <a:gd name="connsiteX52" fmla="*/ 1051837 w 3692679"/>
                  <a:gd name="connsiteY52" fmla="*/ 1821976 h 4102609"/>
                  <a:gd name="connsiteX53" fmla="*/ 1072309 w 3692679"/>
                  <a:gd name="connsiteY53" fmla="*/ 1835624 h 4102609"/>
                  <a:gd name="connsiteX54" fmla="*/ 1079133 w 3692679"/>
                  <a:gd name="connsiteY54" fmla="*/ 1856095 h 4102609"/>
                  <a:gd name="connsiteX55" fmla="*/ 1120076 w 3692679"/>
                  <a:gd name="connsiteY55" fmla="*/ 1890215 h 4102609"/>
                  <a:gd name="connsiteX56" fmla="*/ 1167892 w 3692679"/>
                  <a:gd name="connsiteY56" fmla="*/ 1979093 h 4102609"/>
                  <a:gd name="connsiteX57" fmla="*/ 1270201 w 3692679"/>
                  <a:gd name="connsiteY57" fmla="*/ 2047164 h 4102609"/>
                  <a:gd name="connsiteX58" fmla="*/ 1277025 w 3692679"/>
                  <a:gd name="connsiteY58" fmla="*/ 2067636 h 4102609"/>
                  <a:gd name="connsiteX59" fmla="*/ 1304321 w 3692679"/>
                  <a:gd name="connsiteY59" fmla="*/ 2108579 h 4102609"/>
                  <a:gd name="connsiteX60" fmla="*/ 1324792 w 3692679"/>
                  <a:gd name="connsiteY60" fmla="*/ 2149522 h 4102609"/>
                  <a:gd name="connsiteX61" fmla="*/ 1331616 w 3692679"/>
                  <a:gd name="connsiteY61" fmla="*/ 2169994 h 4102609"/>
                  <a:gd name="connsiteX62" fmla="*/ 1352088 w 3692679"/>
                  <a:gd name="connsiteY62" fmla="*/ 2183642 h 4102609"/>
                  <a:gd name="connsiteX63" fmla="*/ 1358912 w 3692679"/>
                  <a:gd name="connsiteY63" fmla="*/ 2204113 h 4102609"/>
                  <a:gd name="connsiteX64" fmla="*/ 1379383 w 3692679"/>
                  <a:gd name="connsiteY64" fmla="*/ 2210937 h 4102609"/>
                  <a:gd name="connsiteX65" fmla="*/ 1420327 w 3692679"/>
                  <a:gd name="connsiteY65" fmla="*/ 2238233 h 4102609"/>
                  <a:gd name="connsiteX66" fmla="*/ 1440798 w 3692679"/>
                  <a:gd name="connsiteY66" fmla="*/ 2245057 h 4102609"/>
                  <a:gd name="connsiteX67" fmla="*/ 1502213 w 3692679"/>
                  <a:gd name="connsiteY67" fmla="*/ 2279176 h 4102609"/>
                  <a:gd name="connsiteX68" fmla="*/ 1563628 w 3692679"/>
                  <a:gd name="connsiteY68" fmla="*/ 2320119 h 4102609"/>
                  <a:gd name="connsiteX69" fmla="*/ 1584100 w 3692679"/>
                  <a:gd name="connsiteY69" fmla="*/ 2333767 h 4102609"/>
                  <a:gd name="connsiteX70" fmla="*/ 1604571 w 3692679"/>
                  <a:gd name="connsiteY70" fmla="*/ 2340591 h 4102609"/>
                  <a:gd name="connsiteX71" fmla="*/ 1618219 w 3692679"/>
                  <a:gd name="connsiteY71" fmla="*/ 2361063 h 4102609"/>
                  <a:gd name="connsiteX72" fmla="*/ 1638691 w 3692679"/>
                  <a:gd name="connsiteY72" fmla="*/ 2367886 h 4102609"/>
                  <a:gd name="connsiteX73" fmla="*/ 1679634 w 3692679"/>
                  <a:gd name="connsiteY73" fmla="*/ 2395182 h 4102609"/>
                  <a:gd name="connsiteX74" fmla="*/ 1700106 w 3692679"/>
                  <a:gd name="connsiteY74" fmla="*/ 2408830 h 4102609"/>
                  <a:gd name="connsiteX75" fmla="*/ 1727401 w 3692679"/>
                  <a:gd name="connsiteY75" fmla="*/ 2429301 h 4102609"/>
                  <a:gd name="connsiteX76" fmla="*/ 1768344 w 3692679"/>
                  <a:gd name="connsiteY76" fmla="*/ 2456597 h 4102609"/>
                  <a:gd name="connsiteX77" fmla="*/ 1829759 w 3692679"/>
                  <a:gd name="connsiteY77" fmla="*/ 2497540 h 4102609"/>
                  <a:gd name="connsiteX78" fmla="*/ 1850231 w 3692679"/>
                  <a:gd name="connsiteY78" fmla="*/ 2511188 h 4102609"/>
                  <a:gd name="connsiteX79" fmla="*/ 1870703 w 3692679"/>
                  <a:gd name="connsiteY79" fmla="*/ 2531660 h 4102609"/>
                  <a:gd name="connsiteX80" fmla="*/ 1891174 w 3692679"/>
                  <a:gd name="connsiteY80" fmla="*/ 2538483 h 4102609"/>
                  <a:gd name="connsiteX81" fmla="*/ 1938941 w 3692679"/>
                  <a:gd name="connsiteY81" fmla="*/ 2572603 h 4102609"/>
                  <a:gd name="connsiteX82" fmla="*/ 1979885 w 3692679"/>
                  <a:gd name="connsiteY82" fmla="*/ 2599898 h 4102609"/>
                  <a:gd name="connsiteX83" fmla="*/ 2020828 w 3692679"/>
                  <a:gd name="connsiteY83" fmla="*/ 2627194 h 4102609"/>
                  <a:gd name="connsiteX84" fmla="*/ 2061771 w 3692679"/>
                  <a:gd name="connsiteY84" fmla="*/ 2640842 h 4102609"/>
                  <a:gd name="connsiteX85" fmla="*/ 2102715 w 3692679"/>
                  <a:gd name="connsiteY85" fmla="*/ 2654489 h 4102609"/>
                  <a:gd name="connsiteX86" fmla="*/ 2123186 w 3692679"/>
                  <a:gd name="connsiteY86" fmla="*/ 2661313 h 4102609"/>
                  <a:gd name="connsiteX87" fmla="*/ 2150482 w 3692679"/>
                  <a:gd name="connsiteY87" fmla="*/ 2668137 h 4102609"/>
                  <a:gd name="connsiteX88" fmla="*/ 2170953 w 3692679"/>
                  <a:gd name="connsiteY88" fmla="*/ 2674961 h 4102609"/>
                  <a:gd name="connsiteX89" fmla="*/ 2211897 w 3692679"/>
                  <a:gd name="connsiteY89" fmla="*/ 2681785 h 4102609"/>
                  <a:gd name="connsiteX90" fmla="*/ 2355297 w 3692679"/>
                  <a:gd name="connsiteY90" fmla="*/ 2770728 h 4102609"/>
                  <a:gd name="connsiteX91" fmla="*/ 2423640 w 3692679"/>
                  <a:gd name="connsiteY91" fmla="*/ 2839210 h 4102609"/>
                  <a:gd name="connsiteX92" fmla="*/ 2546479 w 3692679"/>
                  <a:gd name="connsiteY92" fmla="*/ 2900635 h 4102609"/>
                  <a:gd name="connsiteX93" fmla="*/ 2628263 w 3692679"/>
                  <a:gd name="connsiteY93" fmla="*/ 2941341 h 4102609"/>
                  <a:gd name="connsiteX94" fmla="*/ 2689680 w 3692679"/>
                  <a:gd name="connsiteY94" fmla="*/ 2982287 h 4102609"/>
                  <a:gd name="connsiteX95" fmla="*/ 2696392 w 3692679"/>
                  <a:gd name="connsiteY95" fmla="*/ 2995683 h 4102609"/>
                  <a:gd name="connsiteX96" fmla="*/ 2703216 w 3692679"/>
                  <a:gd name="connsiteY96" fmla="*/ 3016155 h 4102609"/>
                  <a:gd name="connsiteX97" fmla="*/ 2723688 w 3692679"/>
                  <a:gd name="connsiteY97" fmla="*/ 3057098 h 4102609"/>
                  <a:gd name="connsiteX98" fmla="*/ 2716864 w 3692679"/>
                  <a:gd name="connsiteY98" fmla="*/ 3118513 h 4102609"/>
                  <a:gd name="connsiteX99" fmla="*/ 2655560 w 3692679"/>
                  <a:gd name="connsiteY99" fmla="*/ 3193845 h 4102609"/>
                  <a:gd name="connsiteX100" fmla="*/ 2621439 w 3692679"/>
                  <a:gd name="connsiteY100" fmla="*/ 3248441 h 4102609"/>
                  <a:gd name="connsiteX101" fmla="*/ 2594034 w 3692679"/>
                  <a:gd name="connsiteY101" fmla="*/ 3323230 h 4102609"/>
                  <a:gd name="connsiteX102" fmla="*/ 2634977 w 3692679"/>
                  <a:gd name="connsiteY102" fmla="*/ 3357349 h 4102609"/>
                  <a:gd name="connsiteX103" fmla="*/ 2655449 w 3692679"/>
                  <a:gd name="connsiteY103" fmla="*/ 3364173 h 4102609"/>
                  <a:gd name="connsiteX104" fmla="*/ 2675921 w 3692679"/>
                  <a:gd name="connsiteY104" fmla="*/ 3377821 h 4102609"/>
                  <a:gd name="connsiteX105" fmla="*/ 2696392 w 3692679"/>
                  <a:gd name="connsiteY105" fmla="*/ 3384645 h 4102609"/>
                  <a:gd name="connsiteX106" fmla="*/ 2757807 w 3692679"/>
                  <a:gd name="connsiteY106" fmla="*/ 3418764 h 4102609"/>
                  <a:gd name="connsiteX107" fmla="*/ 2778279 w 3692679"/>
                  <a:gd name="connsiteY107" fmla="*/ 3432412 h 4102609"/>
                  <a:gd name="connsiteX108" fmla="*/ 2826164 w 3692679"/>
                  <a:gd name="connsiteY108" fmla="*/ 3473648 h 4102609"/>
                  <a:gd name="connsiteX109" fmla="*/ 2880757 w 3692679"/>
                  <a:gd name="connsiteY109" fmla="*/ 3507771 h 4102609"/>
                  <a:gd name="connsiteX110" fmla="*/ 2921580 w 3692679"/>
                  <a:gd name="connsiteY110" fmla="*/ 3500651 h 4102609"/>
                  <a:gd name="connsiteX111" fmla="*/ 2989944 w 3692679"/>
                  <a:gd name="connsiteY111" fmla="*/ 3439525 h 4102609"/>
                  <a:gd name="connsiteX112" fmla="*/ 3092177 w 3692679"/>
                  <a:gd name="connsiteY112" fmla="*/ 3370997 h 4102609"/>
                  <a:gd name="connsiteX113" fmla="*/ 3105825 w 3692679"/>
                  <a:gd name="connsiteY113" fmla="*/ 3350525 h 4102609"/>
                  <a:gd name="connsiteX114" fmla="*/ 3119473 w 3692679"/>
                  <a:gd name="connsiteY114" fmla="*/ 3370997 h 4102609"/>
                  <a:gd name="connsiteX115" fmla="*/ 3126297 w 3692679"/>
                  <a:gd name="connsiteY115" fmla="*/ 3391468 h 4102609"/>
                  <a:gd name="connsiteX116" fmla="*/ 3167240 w 3692679"/>
                  <a:gd name="connsiteY116" fmla="*/ 3418764 h 4102609"/>
                  <a:gd name="connsiteX117" fmla="*/ 3187712 w 3692679"/>
                  <a:gd name="connsiteY117" fmla="*/ 3432412 h 4102609"/>
                  <a:gd name="connsiteX118" fmla="*/ 3228655 w 3692679"/>
                  <a:gd name="connsiteY118" fmla="*/ 3405116 h 4102609"/>
                  <a:gd name="connsiteX119" fmla="*/ 3242303 w 3692679"/>
                  <a:gd name="connsiteY119" fmla="*/ 3425588 h 4102609"/>
                  <a:gd name="connsiteX120" fmla="*/ 3283246 w 3692679"/>
                  <a:gd name="connsiteY120" fmla="*/ 3459707 h 4102609"/>
                  <a:gd name="connsiteX121" fmla="*/ 3310541 w 3692679"/>
                  <a:gd name="connsiteY121" fmla="*/ 3500651 h 4102609"/>
                  <a:gd name="connsiteX122" fmla="*/ 3296894 w 3692679"/>
                  <a:gd name="connsiteY122" fmla="*/ 3521122 h 4102609"/>
                  <a:gd name="connsiteX123" fmla="*/ 3283246 w 3692679"/>
                  <a:gd name="connsiteY123" fmla="*/ 3562066 h 4102609"/>
                  <a:gd name="connsiteX124" fmla="*/ 3269598 w 3692679"/>
                  <a:gd name="connsiteY124" fmla="*/ 3582537 h 4102609"/>
                  <a:gd name="connsiteX125" fmla="*/ 3262774 w 3692679"/>
                  <a:gd name="connsiteY125" fmla="*/ 3603009 h 4102609"/>
                  <a:gd name="connsiteX126" fmla="*/ 3290070 w 3692679"/>
                  <a:gd name="connsiteY126" fmla="*/ 3650776 h 4102609"/>
                  <a:gd name="connsiteX127" fmla="*/ 3310541 w 3692679"/>
                  <a:gd name="connsiteY127" fmla="*/ 3664424 h 4102609"/>
                  <a:gd name="connsiteX128" fmla="*/ 3351485 w 3692679"/>
                  <a:gd name="connsiteY128" fmla="*/ 3691719 h 4102609"/>
                  <a:gd name="connsiteX129" fmla="*/ 3371956 w 3692679"/>
                  <a:gd name="connsiteY129" fmla="*/ 3705367 h 4102609"/>
                  <a:gd name="connsiteX130" fmla="*/ 3378780 w 3692679"/>
                  <a:gd name="connsiteY130" fmla="*/ 3725839 h 4102609"/>
                  <a:gd name="connsiteX131" fmla="*/ 3392428 w 3692679"/>
                  <a:gd name="connsiteY131" fmla="*/ 3746310 h 4102609"/>
                  <a:gd name="connsiteX132" fmla="*/ 3392569 w 3692679"/>
                  <a:gd name="connsiteY132" fmla="*/ 3835344 h 4102609"/>
                  <a:gd name="connsiteX133" fmla="*/ 3378921 w 3692679"/>
                  <a:gd name="connsiteY133" fmla="*/ 3917238 h 4102609"/>
                  <a:gd name="connsiteX134" fmla="*/ 3426691 w 3692679"/>
                  <a:gd name="connsiteY134" fmla="*/ 3951360 h 4102609"/>
                  <a:gd name="connsiteX135" fmla="*/ 3481283 w 3692679"/>
                  <a:gd name="connsiteY135" fmla="*/ 4046561 h 4102609"/>
                  <a:gd name="connsiteX136" fmla="*/ 3542701 w 3692679"/>
                  <a:gd name="connsiteY136" fmla="*/ 4101750 h 4102609"/>
                  <a:gd name="connsiteX137" fmla="*/ 3583646 w 3692679"/>
                  <a:gd name="connsiteY137" fmla="*/ 4101750 h 4102609"/>
                  <a:gd name="connsiteX138" fmla="*/ 3603968 w 3692679"/>
                  <a:gd name="connsiteY138" fmla="*/ 4005618 h 4102609"/>
                  <a:gd name="connsiteX139" fmla="*/ 3590321 w 3692679"/>
                  <a:gd name="connsiteY139" fmla="*/ 3957851 h 4102609"/>
                  <a:gd name="connsiteX140" fmla="*/ 3576673 w 3692679"/>
                  <a:gd name="connsiteY140" fmla="*/ 3910083 h 4102609"/>
                  <a:gd name="connsiteX141" fmla="*/ 3563025 w 3692679"/>
                  <a:gd name="connsiteY141" fmla="*/ 3889612 h 4102609"/>
                  <a:gd name="connsiteX142" fmla="*/ 3535730 w 3692679"/>
                  <a:gd name="connsiteY142" fmla="*/ 3828197 h 4102609"/>
                  <a:gd name="connsiteX143" fmla="*/ 3515258 w 3692679"/>
                  <a:gd name="connsiteY143" fmla="*/ 3780430 h 4102609"/>
                  <a:gd name="connsiteX144" fmla="*/ 3501610 w 3692679"/>
                  <a:gd name="connsiteY144" fmla="*/ 3759958 h 4102609"/>
                  <a:gd name="connsiteX145" fmla="*/ 3487962 w 3692679"/>
                  <a:gd name="connsiteY145" fmla="*/ 3719015 h 4102609"/>
                  <a:gd name="connsiteX146" fmla="*/ 3474315 w 3692679"/>
                  <a:gd name="connsiteY146" fmla="*/ 3678071 h 4102609"/>
                  <a:gd name="connsiteX147" fmla="*/ 3494933 w 3692679"/>
                  <a:gd name="connsiteY147" fmla="*/ 3644259 h 4102609"/>
                  <a:gd name="connsiteX148" fmla="*/ 3474459 w 3692679"/>
                  <a:gd name="connsiteY148" fmla="*/ 3569191 h 4102609"/>
                  <a:gd name="connsiteX149" fmla="*/ 3488252 w 3692679"/>
                  <a:gd name="connsiteY149" fmla="*/ 3508066 h 4102609"/>
                  <a:gd name="connsiteX150" fmla="*/ 3488253 w 3692679"/>
                  <a:gd name="connsiteY150" fmla="*/ 3398864 h 4102609"/>
                  <a:gd name="connsiteX151" fmla="*/ 3500941 w 3692679"/>
                  <a:gd name="connsiteY151" fmla="*/ 3330616 h 4102609"/>
                  <a:gd name="connsiteX152" fmla="*/ 3501755 w 3692679"/>
                  <a:gd name="connsiteY152" fmla="*/ 3282563 h 4102609"/>
                  <a:gd name="connsiteX153" fmla="*/ 3529053 w 3692679"/>
                  <a:gd name="connsiteY153" fmla="*/ 3241616 h 4102609"/>
                  <a:gd name="connsiteX154" fmla="*/ 3536023 w 3692679"/>
                  <a:gd name="connsiteY154" fmla="*/ 3153169 h 4102609"/>
                  <a:gd name="connsiteX155" fmla="*/ 3563174 w 3692679"/>
                  <a:gd name="connsiteY155" fmla="*/ 3057356 h 4102609"/>
                  <a:gd name="connsiteX156" fmla="*/ 3556350 w 3692679"/>
                  <a:gd name="connsiteY156" fmla="*/ 3043707 h 4102609"/>
                  <a:gd name="connsiteX157" fmla="*/ 3583646 w 3692679"/>
                  <a:gd name="connsiteY157" fmla="*/ 3009585 h 4102609"/>
                  <a:gd name="connsiteX158" fmla="*/ 3549377 w 3692679"/>
                  <a:gd name="connsiteY158" fmla="*/ 2968388 h 4102609"/>
                  <a:gd name="connsiteX159" fmla="*/ 3576673 w 3692679"/>
                  <a:gd name="connsiteY159" fmla="*/ 2886501 h 4102609"/>
                  <a:gd name="connsiteX160" fmla="*/ 3590321 w 3692679"/>
                  <a:gd name="connsiteY160" fmla="*/ 2838734 h 4102609"/>
                  <a:gd name="connsiteX161" fmla="*/ 3603968 w 3692679"/>
                  <a:gd name="connsiteY161" fmla="*/ 2797791 h 4102609"/>
                  <a:gd name="connsiteX162" fmla="*/ 3610792 w 3692679"/>
                  <a:gd name="connsiteY162" fmla="*/ 2770495 h 4102609"/>
                  <a:gd name="connsiteX163" fmla="*/ 3624440 w 3692679"/>
                  <a:gd name="connsiteY163" fmla="*/ 2729552 h 4102609"/>
                  <a:gd name="connsiteX164" fmla="*/ 3631264 w 3692679"/>
                  <a:gd name="connsiteY164" fmla="*/ 2681785 h 4102609"/>
                  <a:gd name="connsiteX165" fmla="*/ 3638088 w 3692679"/>
                  <a:gd name="connsiteY165" fmla="*/ 2654489 h 4102609"/>
                  <a:gd name="connsiteX166" fmla="*/ 3644912 w 3692679"/>
                  <a:gd name="connsiteY166" fmla="*/ 2593074 h 4102609"/>
                  <a:gd name="connsiteX167" fmla="*/ 3658559 w 3692679"/>
                  <a:gd name="connsiteY167" fmla="*/ 2483892 h 4102609"/>
                  <a:gd name="connsiteX168" fmla="*/ 3665383 w 3692679"/>
                  <a:gd name="connsiteY168" fmla="*/ 2333767 h 4102609"/>
                  <a:gd name="connsiteX169" fmla="*/ 3672207 w 3692679"/>
                  <a:gd name="connsiteY169" fmla="*/ 2272352 h 4102609"/>
                  <a:gd name="connsiteX170" fmla="*/ 3692679 w 3692679"/>
                  <a:gd name="connsiteY170" fmla="*/ 1924334 h 4102609"/>
                  <a:gd name="connsiteX171" fmla="*/ 3685855 w 3692679"/>
                  <a:gd name="connsiteY171" fmla="*/ 1828800 h 4102609"/>
                  <a:gd name="connsiteX172" fmla="*/ 3665383 w 3692679"/>
                  <a:gd name="connsiteY172" fmla="*/ 1760561 h 4102609"/>
                  <a:gd name="connsiteX173" fmla="*/ 3658559 w 3692679"/>
                  <a:gd name="connsiteY173" fmla="*/ 1726442 h 4102609"/>
                  <a:gd name="connsiteX174" fmla="*/ 3651735 w 3692679"/>
                  <a:gd name="connsiteY174" fmla="*/ 1705970 h 4102609"/>
                  <a:gd name="connsiteX175" fmla="*/ 3644912 w 3692679"/>
                  <a:gd name="connsiteY175" fmla="*/ 1726442 h 4102609"/>
                  <a:gd name="connsiteX176" fmla="*/ 3631264 w 3692679"/>
                  <a:gd name="connsiteY176" fmla="*/ 1746913 h 4102609"/>
                  <a:gd name="connsiteX177" fmla="*/ 3597144 w 3692679"/>
                  <a:gd name="connsiteY177" fmla="*/ 1801504 h 4102609"/>
                  <a:gd name="connsiteX178" fmla="*/ 3590321 w 3692679"/>
                  <a:gd name="connsiteY178" fmla="*/ 1821976 h 4102609"/>
                  <a:gd name="connsiteX179" fmla="*/ 3549377 w 3692679"/>
                  <a:gd name="connsiteY179" fmla="*/ 1842448 h 4102609"/>
                  <a:gd name="connsiteX180" fmla="*/ 3501610 w 3692679"/>
                  <a:gd name="connsiteY180" fmla="*/ 1862919 h 4102609"/>
                  <a:gd name="connsiteX181" fmla="*/ 3378780 w 3692679"/>
                  <a:gd name="connsiteY181" fmla="*/ 1835624 h 4102609"/>
                  <a:gd name="connsiteX182" fmla="*/ 3303856 w 3692679"/>
                  <a:gd name="connsiteY182" fmla="*/ 1822129 h 4102609"/>
                  <a:gd name="connsiteX183" fmla="*/ 3310679 w 3692679"/>
                  <a:gd name="connsiteY183" fmla="*/ 1603747 h 4102609"/>
                  <a:gd name="connsiteX184" fmla="*/ 3297030 w 3692679"/>
                  <a:gd name="connsiteY184" fmla="*/ 1487731 h 4102609"/>
                  <a:gd name="connsiteX185" fmla="*/ 3303718 w 3692679"/>
                  <a:gd name="connsiteY185" fmla="*/ 1398895 h 4102609"/>
                  <a:gd name="connsiteX186" fmla="*/ 3296894 w 3692679"/>
                  <a:gd name="connsiteY186" fmla="*/ 1378424 h 4102609"/>
                  <a:gd name="connsiteX187" fmla="*/ 3290070 w 3692679"/>
                  <a:gd name="connsiteY187" fmla="*/ 1357952 h 4102609"/>
                  <a:gd name="connsiteX188" fmla="*/ 3071706 w 3692679"/>
                  <a:gd name="connsiteY188" fmla="*/ 1330657 h 4102609"/>
                  <a:gd name="connsiteX189" fmla="*/ 2846518 w 3692679"/>
                  <a:gd name="connsiteY189" fmla="*/ 1337480 h 4102609"/>
                  <a:gd name="connsiteX190" fmla="*/ 2805691 w 3692679"/>
                  <a:gd name="connsiteY190" fmla="*/ 1351242 h 4102609"/>
                  <a:gd name="connsiteX191" fmla="*/ 2792043 w 3692679"/>
                  <a:gd name="connsiteY191" fmla="*/ 1385364 h 4102609"/>
                  <a:gd name="connsiteX192" fmla="*/ 2791927 w 3692679"/>
                  <a:gd name="connsiteY192" fmla="*/ 1473958 h 4102609"/>
                  <a:gd name="connsiteX193" fmla="*/ 2785103 w 3692679"/>
                  <a:gd name="connsiteY193" fmla="*/ 1521725 h 4102609"/>
                  <a:gd name="connsiteX194" fmla="*/ 2791927 w 3692679"/>
                  <a:gd name="connsiteY194" fmla="*/ 1705970 h 4102609"/>
                  <a:gd name="connsiteX195" fmla="*/ 2805574 w 3692679"/>
                  <a:gd name="connsiteY195" fmla="*/ 1808328 h 4102609"/>
                  <a:gd name="connsiteX196" fmla="*/ 2798750 w 3692679"/>
                  <a:gd name="connsiteY196" fmla="*/ 1835624 h 4102609"/>
                  <a:gd name="connsiteX197" fmla="*/ 2737335 w 3692679"/>
                  <a:gd name="connsiteY197" fmla="*/ 1828800 h 4102609"/>
                  <a:gd name="connsiteX198" fmla="*/ 2614506 w 3692679"/>
                  <a:gd name="connsiteY198" fmla="*/ 1821976 h 4102609"/>
                  <a:gd name="connsiteX199" fmla="*/ 2348374 w 3692679"/>
                  <a:gd name="connsiteY199" fmla="*/ 1808328 h 4102609"/>
                  <a:gd name="connsiteX200" fmla="*/ 2225638 w 3692679"/>
                  <a:gd name="connsiteY200" fmla="*/ 1815305 h 4102609"/>
                  <a:gd name="connsiteX201" fmla="*/ 2150573 w 3692679"/>
                  <a:gd name="connsiteY201" fmla="*/ 1815305 h 4102609"/>
                  <a:gd name="connsiteX202" fmla="*/ 1979968 w 3692679"/>
                  <a:gd name="connsiteY202" fmla="*/ 1808480 h 4102609"/>
                  <a:gd name="connsiteX203" fmla="*/ 1918470 w 3692679"/>
                  <a:gd name="connsiteY203" fmla="*/ 1753737 h 4102609"/>
                  <a:gd name="connsiteX204" fmla="*/ 1877527 w 3692679"/>
                  <a:gd name="connsiteY204" fmla="*/ 1692322 h 4102609"/>
                  <a:gd name="connsiteX205" fmla="*/ 1863879 w 3692679"/>
                  <a:gd name="connsiteY205" fmla="*/ 1671851 h 4102609"/>
                  <a:gd name="connsiteX206" fmla="*/ 1822935 w 3692679"/>
                  <a:gd name="connsiteY206" fmla="*/ 1630907 h 4102609"/>
                  <a:gd name="connsiteX207" fmla="*/ 1775168 w 3692679"/>
                  <a:gd name="connsiteY207" fmla="*/ 1576316 h 4102609"/>
                  <a:gd name="connsiteX208" fmla="*/ 1720577 w 3692679"/>
                  <a:gd name="connsiteY208" fmla="*/ 1514901 h 4102609"/>
                  <a:gd name="connsiteX209" fmla="*/ 1679634 w 3692679"/>
                  <a:gd name="connsiteY209" fmla="*/ 1487606 h 4102609"/>
                  <a:gd name="connsiteX210" fmla="*/ 1618219 w 3692679"/>
                  <a:gd name="connsiteY210" fmla="*/ 1439839 h 4102609"/>
                  <a:gd name="connsiteX211" fmla="*/ 1577276 w 3692679"/>
                  <a:gd name="connsiteY211" fmla="*/ 1398895 h 4102609"/>
                  <a:gd name="connsiteX212" fmla="*/ 1536333 w 3692679"/>
                  <a:gd name="connsiteY212" fmla="*/ 1371600 h 4102609"/>
                  <a:gd name="connsiteX213" fmla="*/ 1488565 w 3692679"/>
                  <a:gd name="connsiteY213" fmla="*/ 1310185 h 4102609"/>
                  <a:gd name="connsiteX214" fmla="*/ 1468094 w 3692679"/>
                  <a:gd name="connsiteY214" fmla="*/ 1289713 h 4102609"/>
                  <a:gd name="connsiteX215" fmla="*/ 1447622 w 3692679"/>
                  <a:gd name="connsiteY215" fmla="*/ 1282889 h 4102609"/>
                  <a:gd name="connsiteX216" fmla="*/ 1420327 w 3692679"/>
                  <a:gd name="connsiteY216" fmla="*/ 1248770 h 4102609"/>
                  <a:gd name="connsiteX217" fmla="*/ 1393031 w 3692679"/>
                  <a:gd name="connsiteY217" fmla="*/ 1214651 h 4102609"/>
                  <a:gd name="connsiteX218" fmla="*/ 1379383 w 3692679"/>
                  <a:gd name="connsiteY218" fmla="*/ 1194179 h 4102609"/>
                  <a:gd name="connsiteX219" fmla="*/ 1338440 w 3692679"/>
                  <a:gd name="connsiteY219" fmla="*/ 1153236 h 4102609"/>
                  <a:gd name="connsiteX220" fmla="*/ 1304321 w 3692679"/>
                  <a:gd name="connsiteY220" fmla="*/ 1125940 h 4102609"/>
                  <a:gd name="connsiteX221" fmla="*/ 1290673 w 3692679"/>
                  <a:gd name="connsiteY221" fmla="*/ 1098645 h 4102609"/>
                  <a:gd name="connsiteX222" fmla="*/ 1270201 w 3692679"/>
                  <a:gd name="connsiteY222" fmla="*/ 1084997 h 4102609"/>
                  <a:gd name="connsiteX223" fmla="*/ 1242906 w 3692679"/>
                  <a:gd name="connsiteY223" fmla="*/ 1064525 h 4102609"/>
                  <a:gd name="connsiteX224" fmla="*/ 1297551 w 3692679"/>
                  <a:gd name="connsiteY224" fmla="*/ 873530 h 4102609"/>
                  <a:gd name="connsiteX225" fmla="*/ 1345320 w 3692679"/>
                  <a:gd name="connsiteY225" fmla="*/ 743866 h 4102609"/>
                  <a:gd name="connsiteX226" fmla="*/ 1331672 w 3692679"/>
                  <a:gd name="connsiteY226" fmla="*/ 696095 h 4102609"/>
                  <a:gd name="connsiteX227" fmla="*/ 1249782 w 3692679"/>
                  <a:gd name="connsiteY227" fmla="*/ 696095 h 4102609"/>
                  <a:gd name="connsiteX228" fmla="*/ 1113344 w 3692679"/>
                  <a:gd name="connsiteY228" fmla="*/ 621082 h 4102609"/>
                  <a:gd name="connsiteX229" fmla="*/ 949519 w 3692679"/>
                  <a:gd name="connsiteY229" fmla="*/ 545956 h 4102609"/>
                  <a:gd name="connsiteX230" fmla="*/ 846197 w 3692679"/>
                  <a:gd name="connsiteY230" fmla="*/ 484536 h 4102609"/>
                  <a:gd name="connsiteX231" fmla="*/ 772090 w 3692679"/>
                  <a:gd name="connsiteY231" fmla="*/ 450415 h 4102609"/>
                  <a:gd name="connsiteX232" fmla="*/ 717496 w 3692679"/>
                  <a:gd name="connsiteY232" fmla="*/ 429940 h 4102609"/>
                  <a:gd name="connsiteX233" fmla="*/ 662904 w 3692679"/>
                  <a:gd name="connsiteY233" fmla="*/ 388994 h 4102609"/>
                  <a:gd name="connsiteX234" fmla="*/ 642430 w 3692679"/>
                  <a:gd name="connsiteY234" fmla="*/ 375345 h 4102609"/>
                  <a:gd name="connsiteX235" fmla="*/ 574189 w 3692679"/>
                  <a:gd name="connsiteY235" fmla="*/ 368521 h 4102609"/>
                  <a:gd name="connsiteX236" fmla="*/ 560564 w 3692679"/>
                  <a:gd name="connsiteY236" fmla="*/ 354900 h 4102609"/>
                  <a:gd name="connsiteX237" fmla="*/ 669728 w 3692679"/>
                  <a:gd name="connsiteY237" fmla="*/ 163787 h 4102609"/>
                  <a:gd name="connsiteX238" fmla="*/ 642457 w 3692679"/>
                  <a:gd name="connsiteY238" fmla="*/ 109204 h 4102609"/>
                  <a:gd name="connsiteX239" fmla="*/ 581060 w 3692679"/>
                  <a:gd name="connsiteY239" fmla="*/ 68261 h 4102609"/>
                  <a:gd name="connsiteX240" fmla="*/ 512772 w 3692679"/>
                  <a:gd name="connsiteY240" fmla="*/ 34122 h 4102609"/>
                  <a:gd name="connsiteX241" fmla="*/ 451335 w 3692679"/>
                  <a:gd name="connsiteY241" fmla="*/ 27295 h 4102609"/>
                  <a:gd name="connsiteX242" fmla="*/ 444512 w 3692679"/>
                  <a:gd name="connsiteY242" fmla="*/ 0 h 4102609"/>
                  <a:gd name="connsiteX0" fmla="*/ 444512 w 3692679"/>
                  <a:gd name="connsiteY0" fmla="*/ 0 h 4102609"/>
                  <a:gd name="connsiteX1" fmla="*/ 444512 w 3692679"/>
                  <a:gd name="connsiteY1" fmla="*/ 0 h 4102609"/>
                  <a:gd name="connsiteX2" fmla="*/ 410392 w 3692679"/>
                  <a:gd name="connsiteY2" fmla="*/ 54591 h 4102609"/>
                  <a:gd name="connsiteX3" fmla="*/ 389921 w 3692679"/>
                  <a:gd name="connsiteY3" fmla="*/ 75063 h 4102609"/>
                  <a:gd name="connsiteX4" fmla="*/ 383097 w 3692679"/>
                  <a:gd name="connsiteY4" fmla="*/ 102358 h 4102609"/>
                  <a:gd name="connsiteX5" fmla="*/ 369449 w 3692679"/>
                  <a:gd name="connsiteY5" fmla="*/ 122830 h 4102609"/>
                  <a:gd name="connsiteX6" fmla="*/ 348977 w 3692679"/>
                  <a:gd name="connsiteY6" fmla="*/ 163773 h 4102609"/>
                  <a:gd name="connsiteX7" fmla="*/ 328506 w 3692679"/>
                  <a:gd name="connsiteY7" fmla="*/ 177421 h 4102609"/>
                  <a:gd name="connsiteX8" fmla="*/ 321682 w 3692679"/>
                  <a:gd name="connsiteY8" fmla="*/ 204716 h 4102609"/>
                  <a:gd name="connsiteX9" fmla="*/ 308034 w 3692679"/>
                  <a:gd name="connsiteY9" fmla="*/ 225188 h 4102609"/>
                  <a:gd name="connsiteX10" fmla="*/ 267091 w 3692679"/>
                  <a:gd name="connsiteY10" fmla="*/ 293427 h 4102609"/>
                  <a:gd name="connsiteX11" fmla="*/ 260267 w 3692679"/>
                  <a:gd name="connsiteY11" fmla="*/ 313898 h 4102609"/>
                  <a:gd name="connsiteX12" fmla="*/ 232971 w 3692679"/>
                  <a:gd name="connsiteY12" fmla="*/ 354842 h 4102609"/>
                  <a:gd name="connsiteX13" fmla="*/ 226147 w 3692679"/>
                  <a:gd name="connsiteY13" fmla="*/ 375313 h 4102609"/>
                  <a:gd name="connsiteX14" fmla="*/ 212500 w 3692679"/>
                  <a:gd name="connsiteY14" fmla="*/ 395785 h 4102609"/>
                  <a:gd name="connsiteX15" fmla="*/ 205676 w 3692679"/>
                  <a:gd name="connsiteY15" fmla="*/ 416257 h 4102609"/>
                  <a:gd name="connsiteX16" fmla="*/ 192028 w 3692679"/>
                  <a:gd name="connsiteY16" fmla="*/ 443552 h 4102609"/>
                  <a:gd name="connsiteX17" fmla="*/ 178380 w 3692679"/>
                  <a:gd name="connsiteY17" fmla="*/ 464024 h 4102609"/>
                  <a:gd name="connsiteX18" fmla="*/ 164733 w 3692679"/>
                  <a:gd name="connsiteY18" fmla="*/ 491319 h 4102609"/>
                  <a:gd name="connsiteX19" fmla="*/ 151085 w 3692679"/>
                  <a:gd name="connsiteY19" fmla="*/ 511791 h 4102609"/>
                  <a:gd name="connsiteX20" fmla="*/ 130613 w 3692679"/>
                  <a:gd name="connsiteY20" fmla="*/ 573206 h 4102609"/>
                  <a:gd name="connsiteX21" fmla="*/ 116965 w 3692679"/>
                  <a:gd name="connsiteY21" fmla="*/ 593677 h 4102609"/>
                  <a:gd name="connsiteX22" fmla="*/ 96494 w 3692679"/>
                  <a:gd name="connsiteY22" fmla="*/ 648268 h 4102609"/>
                  <a:gd name="connsiteX23" fmla="*/ 82846 w 3692679"/>
                  <a:gd name="connsiteY23" fmla="*/ 668740 h 4102609"/>
                  <a:gd name="connsiteX24" fmla="*/ 62374 w 3692679"/>
                  <a:gd name="connsiteY24" fmla="*/ 709683 h 4102609"/>
                  <a:gd name="connsiteX25" fmla="*/ 48727 w 3692679"/>
                  <a:gd name="connsiteY25" fmla="*/ 757451 h 4102609"/>
                  <a:gd name="connsiteX26" fmla="*/ 35079 w 3692679"/>
                  <a:gd name="connsiteY26" fmla="*/ 798394 h 4102609"/>
                  <a:gd name="connsiteX27" fmla="*/ 21431 w 3692679"/>
                  <a:gd name="connsiteY27" fmla="*/ 818866 h 4102609"/>
                  <a:gd name="connsiteX28" fmla="*/ 7783 w 3692679"/>
                  <a:gd name="connsiteY28" fmla="*/ 859809 h 4102609"/>
                  <a:gd name="connsiteX29" fmla="*/ 959 w 3692679"/>
                  <a:gd name="connsiteY29" fmla="*/ 880280 h 4102609"/>
                  <a:gd name="connsiteX30" fmla="*/ 959 w 3692679"/>
                  <a:gd name="connsiteY30" fmla="*/ 900752 h 4102609"/>
                  <a:gd name="connsiteX31" fmla="*/ 959 w 3692679"/>
                  <a:gd name="connsiteY31" fmla="*/ 900752 h 4102609"/>
                  <a:gd name="connsiteX32" fmla="*/ 62374 w 3692679"/>
                  <a:gd name="connsiteY32" fmla="*/ 893928 h 4102609"/>
                  <a:gd name="connsiteX33" fmla="*/ 198852 w 3692679"/>
                  <a:gd name="connsiteY33" fmla="*/ 914400 h 4102609"/>
                  <a:gd name="connsiteX34" fmla="*/ 287562 w 3692679"/>
                  <a:gd name="connsiteY34" fmla="*/ 921224 h 4102609"/>
                  <a:gd name="connsiteX35" fmla="*/ 328506 w 3692679"/>
                  <a:gd name="connsiteY35" fmla="*/ 934871 h 4102609"/>
                  <a:gd name="connsiteX36" fmla="*/ 426539 w 3692679"/>
                  <a:gd name="connsiteY36" fmla="*/ 1010019 h 4102609"/>
                  <a:gd name="connsiteX37" fmla="*/ 512771 w 3692679"/>
                  <a:gd name="connsiteY37" fmla="*/ 1071439 h 4102609"/>
                  <a:gd name="connsiteX38" fmla="*/ 628783 w 3692679"/>
                  <a:gd name="connsiteY38" fmla="*/ 1105562 h 4102609"/>
                  <a:gd name="connsiteX39" fmla="*/ 697025 w 3692679"/>
                  <a:gd name="connsiteY39" fmla="*/ 1146509 h 4102609"/>
                  <a:gd name="connsiteX40" fmla="*/ 758442 w 3692679"/>
                  <a:gd name="connsiteY40" fmla="*/ 1173807 h 4102609"/>
                  <a:gd name="connsiteX41" fmla="*/ 819859 w 3692679"/>
                  <a:gd name="connsiteY41" fmla="*/ 1235226 h 4102609"/>
                  <a:gd name="connsiteX42" fmla="*/ 881277 w 3692679"/>
                  <a:gd name="connsiteY42" fmla="*/ 1262524 h 4102609"/>
                  <a:gd name="connsiteX43" fmla="*/ 963127 w 3692679"/>
                  <a:gd name="connsiteY43" fmla="*/ 1323833 h 4102609"/>
                  <a:gd name="connsiteX44" fmla="*/ 976774 w 3692679"/>
                  <a:gd name="connsiteY44" fmla="*/ 1364776 h 4102609"/>
                  <a:gd name="connsiteX45" fmla="*/ 990422 w 3692679"/>
                  <a:gd name="connsiteY45" fmla="*/ 1405719 h 4102609"/>
                  <a:gd name="connsiteX46" fmla="*/ 1038232 w 3692679"/>
                  <a:gd name="connsiteY46" fmla="*/ 1460433 h 4102609"/>
                  <a:gd name="connsiteX47" fmla="*/ 1045101 w 3692679"/>
                  <a:gd name="connsiteY47" fmla="*/ 1535627 h 4102609"/>
                  <a:gd name="connsiteX48" fmla="*/ 1010894 w 3692679"/>
                  <a:gd name="connsiteY48" fmla="*/ 1624083 h 4102609"/>
                  <a:gd name="connsiteX49" fmla="*/ 997246 w 3692679"/>
                  <a:gd name="connsiteY49" fmla="*/ 1665027 h 4102609"/>
                  <a:gd name="connsiteX50" fmla="*/ 990422 w 3692679"/>
                  <a:gd name="connsiteY50" fmla="*/ 1685498 h 4102609"/>
                  <a:gd name="connsiteX51" fmla="*/ 1010894 w 3692679"/>
                  <a:gd name="connsiteY51" fmla="*/ 1760561 h 4102609"/>
                  <a:gd name="connsiteX52" fmla="*/ 1051837 w 3692679"/>
                  <a:gd name="connsiteY52" fmla="*/ 1821976 h 4102609"/>
                  <a:gd name="connsiteX53" fmla="*/ 1072309 w 3692679"/>
                  <a:gd name="connsiteY53" fmla="*/ 1835624 h 4102609"/>
                  <a:gd name="connsiteX54" fmla="*/ 1079133 w 3692679"/>
                  <a:gd name="connsiteY54" fmla="*/ 1856095 h 4102609"/>
                  <a:gd name="connsiteX55" fmla="*/ 1120076 w 3692679"/>
                  <a:gd name="connsiteY55" fmla="*/ 1890215 h 4102609"/>
                  <a:gd name="connsiteX56" fmla="*/ 1167892 w 3692679"/>
                  <a:gd name="connsiteY56" fmla="*/ 1979093 h 4102609"/>
                  <a:gd name="connsiteX57" fmla="*/ 1270201 w 3692679"/>
                  <a:gd name="connsiteY57" fmla="*/ 2047164 h 4102609"/>
                  <a:gd name="connsiteX58" fmla="*/ 1277025 w 3692679"/>
                  <a:gd name="connsiteY58" fmla="*/ 2067636 h 4102609"/>
                  <a:gd name="connsiteX59" fmla="*/ 1304321 w 3692679"/>
                  <a:gd name="connsiteY59" fmla="*/ 2108579 h 4102609"/>
                  <a:gd name="connsiteX60" fmla="*/ 1324792 w 3692679"/>
                  <a:gd name="connsiteY60" fmla="*/ 2149522 h 4102609"/>
                  <a:gd name="connsiteX61" fmla="*/ 1331616 w 3692679"/>
                  <a:gd name="connsiteY61" fmla="*/ 2169994 h 4102609"/>
                  <a:gd name="connsiteX62" fmla="*/ 1352088 w 3692679"/>
                  <a:gd name="connsiteY62" fmla="*/ 2183642 h 4102609"/>
                  <a:gd name="connsiteX63" fmla="*/ 1358912 w 3692679"/>
                  <a:gd name="connsiteY63" fmla="*/ 2204113 h 4102609"/>
                  <a:gd name="connsiteX64" fmla="*/ 1379383 w 3692679"/>
                  <a:gd name="connsiteY64" fmla="*/ 2210937 h 4102609"/>
                  <a:gd name="connsiteX65" fmla="*/ 1420327 w 3692679"/>
                  <a:gd name="connsiteY65" fmla="*/ 2238233 h 4102609"/>
                  <a:gd name="connsiteX66" fmla="*/ 1440798 w 3692679"/>
                  <a:gd name="connsiteY66" fmla="*/ 2245057 h 4102609"/>
                  <a:gd name="connsiteX67" fmla="*/ 1502213 w 3692679"/>
                  <a:gd name="connsiteY67" fmla="*/ 2279176 h 4102609"/>
                  <a:gd name="connsiteX68" fmla="*/ 1563628 w 3692679"/>
                  <a:gd name="connsiteY68" fmla="*/ 2320119 h 4102609"/>
                  <a:gd name="connsiteX69" fmla="*/ 1584100 w 3692679"/>
                  <a:gd name="connsiteY69" fmla="*/ 2333767 h 4102609"/>
                  <a:gd name="connsiteX70" fmla="*/ 1604571 w 3692679"/>
                  <a:gd name="connsiteY70" fmla="*/ 2340591 h 4102609"/>
                  <a:gd name="connsiteX71" fmla="*/ 1618219 w 3692679"/>
                  <a:gd name="connsiteY71" fmla="*/ 2361063 h 4102609"/>
                  <a:gd name="connsiteX72" fmla="*/ 1638691 w 3692679"/>
                  <a:gd name="connsiteY72" fmla="*/ 2367886 h 4102609"/>
                  <a:gd name="connsiteX73" fmla="*/ 1679634 w 3692679"/>
                  <a:gd name="connsiteY73" fmla="*/ 2395182 h 4102609"/>
                  <a:gd name="connsiteX74" fmla="*/ 1700106 w 3692679"/>
                  <a:gd name="connsiteY74" fmla="*/ 2408830 h 4102609"/>
                  <a:gd name="connsiteX75" fmla="*/ 1727401 w 3692679"/>
                  <a:gd name="connsiteY75" fmla="*/ 2429301 h 4102609"/>
                  <a:gd name="connsiteX76" fmla="*/ 1768344 w 3692679"/>
                  <a:gd name="connsiteY76" fmla="*/ 2456597 h 4102609"/>
                  <a:gd name="connsiteX77" fmla="*/ 1829759 w 3692679"/>
                  <a:gd name="connsiteY77" fmla="*/ 2497540 h 4102609"/>
                  <a:gd name="connsiteX78" fmla="*/ 1850231 w 3692679"/>
                  <a:gd name="connsiteY78" fmla="*/ 2511188 h 4102609"/>
                  <a:gd name="connsiteX79" fmla="*/ 1870703 w 3692679"/>
                  <a:gd name="connsiteY79" fmla="*/ 2531660 h 4102609"/>
                  <a:gd name="connsiteX80" fmla="*/ 1891174 w 3692679"/>
                  <a:gd name="connsiteY80" fmla="*/ 2538483 h 4102609"/>
                  <a:gd name="connsiteX81" fmla="*/ 1938941 w 3692679"/>
                  <a:gd name="connsiteY81" fmla="*/ 2572603 h 4102609"/>
                  <a:gd name="connsiteX82" fmla="*/ 1979885 w 3692679"/>
                  <a:gd name="connsiteY82" fmla="*/ 2599898 h 4102609"/>
                  <a:gd name="connsiteX83" fmla="*/ 2020828 w 3692679"/>
                  <a:gd name="connsiteY83" fmla="*/ 2627194 h 4102609"/>
                  <a:gd name="connsiteX84" fmla="*/ 2061771 w 3692679"/>
                  <a:gd name="connsiteY84" fmla="*/ 2640842 h 4102609"/>
                  <a:gd name="connsiteX85" fmla="*/ 2102715 w 3692679"/>
                  <a:gd name="connsiteY85" fmla="*/ 2654489 h 4102609"/>
                  <a:gd name="connsiteX86" fmla="*/ 2123186 w 3692679"/>
                  <a:gd name="connsiteY86" fmla="*/ 2661313 h 4102609"/>
                  <a:gd name="connsiteX87" fmla="*/ 2150482 w 3692679"/>
                  <a:gd name="connsiteY87" fmla="*/ 2668137 h 4102609"/>
                  <a:gd name="connsiteX88" fmla="*/ 2170953 w 3692679"/>
                  <a:gd name="connsiteY88" fmla="*/ 2674961 h 4102609"/>
                  <a:gd name="connsiteX89" fmla="*/ 2211897 w 3692679"/>
                  <a:gd name="connsiteY89" fmla="*/ 2681785 h 4102609"/>
                  <a:gd name="connsiteX90" fmla="*/ 2355297 w 3692679"/>
                  <a:gd name="connsiteY90" fmla="*/ 2770728 h 4102609"/>
                  <a:gd name="connsiteX91" fmla="*/ 2423640 w 3692679"/>
                  <a:gd name="connsiteY91" fmla="*/ 2839210 h 4102609"/>
                  <a:gd name="connsiteX92" fmla="*/ 2546479 w 3692679"/>
                  <a:gd name="connsiteY92" fmla="*/ 2900635 h 4102609"/>
                  <a:gd name="connsiteX93" fmla="*/ 2628263 w 3692679"/>
                  <a:gd name="connsiteY93" fmla="*/ 2941341 h 4102609"/>
                  <a:gd name="connsiteX94" fmla="*/ 2689680 w 3692679"/>
                  <a:gd name="connsiteY94" fmla="*/ 2982287 h 4102609"/>
                  <a:gd name="connsiteX95" fmla="*/ 2696392 w 3692679"/>
                  <a:gd name="connsiteY95" fmla="*/ 2995683 h 4102609"/>
                  <a:gd name="connsiteX96" fmla="*/ 2703216 w 3692679"/>
                  <a:gd name="connsiteY96" fmla="*/ 3016155 h 4102609"/>
                  <a:gd name="connsiteX97" fmla="*/ 2723688 w 3692679"/>
                  <a:gd name="connsiteY97" fmla="*/ 3057098 h 4102609"/>
                  <a:gd name="connsiteX98" fmla="*/ 2716864 w 3692679"/>
                  <a:gd name="connsiteY98" fmla="*/ 3118513 h 4102609"/>
                  <a:gd name="connsiteX99" fmla="*/ 2655560 w 3692679"/>
                  <a:gd name="connsiteY99" fmla="*/ 3193845 h 4102609"/>
                  <a:gd name="connsiteX100" fmla="*/ 2621439 w 3692679"/>
                  <a:gd name="connsiteY100" fmla="*/ 3248441 h 4102609"/>
                  <a:gd name="connsiteX101" fmla="*/ 2594034 w 3692679"/>
                  <a:gd name="connsiteY101" fmla="*/ 3323230 h 4102609"/>
                  <a:gd name="connsiteX102" fmla="*/ 2634977 w 3692679"/>
                  <a:gd name="connsiteY102" fmla="*/ 3357349 h 4102609"/>
                  <a:gd name="connsiteX103" fmla="*/ 2655449 w 3692679"/>
                  <a:gd name="connsiteY103" fmla="*/ 3364173 h 4102609"/>
                  <a:gd name="connsiteX104" fmla="*/ 2675921 w 3692679"/>
                  <a:gd name="connsiteY104" fmla="*/ 3377821 h 4102609"/>
                  <a:gd name="connsiteX105" fmla="*/ 2696392 w 3692679"/>
                  <a:gd name="connsiteY105" fmla="*/ 3384645 h 4102609"/>
                  <a:gd name="connsiteX106" fmla="*/ 2757807 w 3692679"/>
                  <a:gd name="connsiteY106" fmla="*/ 3418764 h 4102609"/>
                  <a:gd name="connsiteX107" fmla="*/ 2778279 w 3692679"/>
                  <a:gd name="connsiteY107" fmla="*/ 3432412 h 4102609"/>
                  <a:gd name="connsiteX108" fmla="*/ 2826164 w 3692679"/>
                  <a:gd name="connsiteY108" fmla="*/ 3473648 h 4102609"/>
                  <a:gd name="connsiteX109" fmla="*/ 2880757 w 3692679"/>
                  <a:gd name="connsiteY109" fmla="*/ 3507771 h 4102609"/>
                  <a:gd name="connsiteX110" fmla="*/ 2921580 w 3692679"/>
                  <a:gd name="connsiteY110" fmla="*/ 3500651 h 4102609"/>
                  <a:gd name="connsiteX111" fmla="*/ 2989944 w 3692679"/>
                  <a:gd name="connsiteY111" fmla="*/ 3439525 h 4102609"/>
                  <a:gd name="connsiteX112" fmla="*/ 3092177 w 3692679"/>
                  <a:gd name="connsiteY112" fmla="*/ 3370997 h 4102609"/>
                  <a:gd name="connsiteX113" fmla="*/ 3105825 w 3692679"/>
                  <a:gd name="connsiteY113" fmla="*/ 3350525 h 4102609"/>
                  <a:gd name="connsiteX114" fmla="*/ 3119473 w 3692679"/>
                  <a:gd name="connsiteY114" fmla="*/ 3370997 h 4102609"/>
                  <a:gd name="connsiteX115" fmla="*/ 3126297 w 3692679"/>
                  <a:gd name="connsiteY115" fmla="*/ 3391468 h 4102609"/>
                  <a:gd name="connsiteX116" fmla="*/ 3167240 w 3692679"/>
                  <a:gd name="connsiteY116" fmla="*/ 3418764 h 4102609"/>
                  <a:gd name="connsiteX117" fmla="*/ 3187712 w 3692679"/>
                  <a:gd name="connsiteY117" fmla="*/ 3432412 h 4102609"/>
                  <a:gd name="connsiteX118" fmla="*/ 3228655 w 3692679"/>
                  <a:gd name="connsiteY118" fmla="*/ 3405116 h 4102609"/>
                  <a:gd name="connsiteX119" fmla="*/ 3242303 w 3692679"/>
                  <a:gd name="connsiteY119" fmla="*/ 3425588 h 4102609"/>
                  <a:gd name="connsiteX120" fmla="*/ 3283246 w 3692679"/>
                  <a:gd name="connsiteY120" fmla="*/ 3459707 h 4102609"/>
                  <a:gd name="connsiteX121" fmla="*/ 3310541 w 3692679"/>
                  <a:gd name="connsiteY121" fmla="*/ 3500651 h 4102609"/>
                  <a:gd name="connsiteX122" fmla="*/ 3296894 w 3692679"/>
                  <a:gd name="connsiteY122" fmla="*/ 3521122 h 4102609"/>
                  <a:gd name="connsiteX123" fmla="*/ 3283246 w 3692679"/>
                  <a:gd name="connsiteY123" fmla="*/ 3562066 h 4102609"/>
                  <a:gd name="connsiteX124" fmla="*/ 3269598 w 3692679"/>
                  <a:gd name="connsiteY124" fmla="*/ 3582537 h 4102609"/>
                  <a:gd name="connsiteX125" fmla="*/ 3262774 w 3692679"/>
                  <a:gd name="connsiteY125" fmla="*/ 3603009 h 4102609"/>
                  <a:gd name="connsiteX126" fmla="*/ 3290070 w 3692679"/>
                  <a:gd name="connsiteY126" fmla="*/ 3650776 h 4102609"/>
                  <a:gd name="connsiteX127" fmla="*/ 3310541 w 3692679"/>
                  <a:gd name="connsiteY127" fmla="*/ 3664424 h 4102609"/>
                  <a:gd name="connsiteX128" fmla="*/ 3351485 w 3692679"/>
                  <a:gd name="connsiteY128" fmla="*/ 3691719 h 4102609"/>
                  <a:gd name="connsiteX129" fmla="*/ 3371956 w 3692679"/>
                  <a:gd name="connsiteY129" fmla="*/ 3705367 h 4102609"/>
                  <a:gd name="connsiteX130" fmla="*/ 3378780 w 3692679"/>
                  <a:gd name="connsiteY130" fmla="*/ 3725839 h 4102609"/>
                  <a:gd name="connsiteX131" fmla="*/ 3392428 w 3692679"/>
                  <a:gd name="connsiteY131" fmla="*/ 3746310 h 4102609"/>
                  <a:gd name="connsiteX132" fmla="*/ 3392569 w 3692679"/>
                  <a:gd name="connsiteY132" fmla="*/ 3835344 h 4102609"/>
                  <a:gd name="connsiteX133" fmla="*/ 3378921 w 3692679"/>
                  <a:gd name="connsiteY133" fmla="*/ 3917238 h 4102609"/>
                  <a:gd name="connsiteX134" fmla="*/ 3420010 w 3692679"/>
                  <a:gd name="connsiteY134" fmla="*/ 3979149 h 4102609"/>
                  <a:gd name="connsiteX135" fmla="*/ 3481283 w 3692679"/>
                  <a:gd name="connsiteY135" fmla="*/ 4046561 h 4102609"/>
                  <a:gd name="connsiteX136" fmla="*/ 3542701 w 3692679"/>
                  <a:gd name="connsiteY136" fmla="*/ 4101750 h 4102609"/>
                  <a:gd name="connsiteX137" fmla="*/ 3583646 w 3692679"/>
                  <a:gd name="connsiteY137" fmla="*/ 4101750 h 4102609"/>
                  <a:gd name="connsiteX138" fmla="*/ 3603968 w 3692679"/>
                  <a:gd name="connsiteY138" fmla="*/ 4005618 h 4102609"/>
                  <a:gd name="connsiteX139" fmla="*/ 3590321 w 3692679"/>
                  <a:gd name="connsiteY139" fmla="*/ 3957851 h 4102609"/>
                  <a:gd name="connsiteX140" fmla="*/ 3576673 w 3692679"/>
                  <a:gd name="connsiteY140" fmla="*/ 3910083 h 4102609"/>
                  <a:gd name="connsiteX141" fmla="*/ 3563025 w 3692679"/>
                  <a:gd name="connsiteY141" fmla="*/ 3889612 h 4102609"/>
                  <a:gd name="connsiteX142" fmla="*/ 3535730 w 3692679"/>
                  <a:gd name="connsiteY142" fmla="*/ 3828197 h 4102609"/>
                  <a:gd name="connsiteX143" fmla="*/ 3515258 w 3692679"/>
                  <a:gd name="connsiteY143" fmla="*/ 3780430 h 4102609"/>
                  <a:gd name="connsiteX144" fmla="*/ 3501610 w 3692679"/>
                  <a:gd name="connsiteY144" fmla="*/ 3759958 h 4102609"/>
                  <a:gd name="connsiteX145" fmla="*/ 3487962 w 3692679"/>
                  <a:gd name="connsiteY145" fmla="*/ 3719015 h 4102609"/>
                  <a:gd name="connsiteX146" fmla="*/ 3474315 w 3692679"/>
                  <a:gd name="connsiteY146" fmla="*/ 3678071 h 4102609"/>
                  <a:gd name="connsiteX147" fmla="*/ 3494933 w 3692679"/>
                  <a:gd name="connsiteY147" fmla="*/ 3644259 h 4102609"/>
                  <a:gd name="connsiteX148" fmla="*/ 3474459 w 3692679"/>
                  <a:gd name="connsiteY148" fmla="*/ 3569191 h 4102609"/>
                  <a:gd name="connsiteX149" fmla="*/ 3488252 w 3692679"/>
                  <a:gd name="connsiteY149" fmla="*/ 3508066 h 4102609"/>
                  <a:gd name="connsiteX150" fmla="*/ 3488253 w 3692679"/>
                  <a:gd name="connsiteY150" fmla="*/ 3398864 h 4102609"/>
                  <a:gd name="connsiteX151" fmla="*/ 3500941 w 3692679"/>
                  <a:gd name="connsiteY151" fmla="*/ 3330616 h 4102609"/>
                  <a:gd name="connsiteX152" fmla="*/ 3501755 w 3692679"/>
                  <a:gd name="connsiteY152" fmla="*/ 3282563 h 4102609"/>
                  <a:gd name="connsiteX153" fmla="*/ 3529053 w 3692679"/>
                  <a:gd name="connsiteY153" fmla="*/ 3241616 h 4102609"/>
                  <a:gd name="connsiteX154" fmla="*/ 3536023 w 3692679"/>
                  <a:gd name="connsiteY154" fmla="*/ 3153169 h 4102609"/>
                  <a:gd name="connsiteX155" fmla="*/ 3563174 w 3692679"/>
                  <a:gd name="connsiteY155" fmla="*/ 3057356 h 4102609"/>
                  <a:gd name="connsiteX156" fmla="*/ 3556350 w 3692679"/>
                  <a:gd name="connsiteY156" fmla="*/ 3043707 h 4102609"/>
                  <a:gd name="connsiteX157" fmla="*/ 3583646 w 3692679"/>
                  <a:gd name="connsiteY157" fmla="*/ 3009585 h 4102609"/>
                  <a:gd name="connsiteX158" fmla="*/ 3549377 w 3692679"/>
                  <a:gd name="connsiteY158" fmla="*/ 2968388 h 4102609"/>
                  <a:gd name="connsiteX159" fmla="*/ 3576673 w 3692679"/>
                  <a:gd name="connsiteY159" fmla="*/ 2886501 h 4102609"/>
                  <a:gd name="connsiteX160" fmla="*/ 3590321 w 3692679"/>
                  <a:gd name="connsiteY160" fmla="*/ 2838734 h 4102609"/>
                  <a:gd name="connsiteX161" fmla="*/ 3603968 w 3692679"/>
                  <a:gd name="connsiteY161" fmla="*/ 2797791 h 4102609"/>
                  <a:gd name="connsiteX162" fmla="*/ 3610792 w 3692679"/>
                  <a:gd name="connsiteY162" fmla="*/ 2770495 h 4102609"/>
                  <a:gd name="connsiteX163" fmla="*/ 3624440 w 3692679"/>
                  <a:gd name="connsiteY163" fmla="*/ 2729552 h 4102609"/>
                  <a:gd name="connsiteX164" fmla="*/ 3631264 w 3692679"/>
                  <a:gd name="connsiteY164" fmla="*/ 2681785 h 4102609"/>
                  <a:gd name="connsiteX165" fmla="*/ 3638088 w 3692679"/>
                  <a:gd name="connsiteY165" fmla="*/ 2654489 h 4102609"/>
                  <a:gd name="connsiteX166" fmla="*/ 3644912 w 3692679"/>
                  <a:gd name="connsiteY166" fmla="*/ 2593074 h 4102609"/>
                  <a:gd name="connsiteX167" fmla="*/ 3658559 w 3692679"/>
                  <a:gd name="connsiteY167" fmla="*/ 2483892 h 4102609"/>
                  <a:gd name="connsiteX168" fmla="*/ 3665383 w 3692679"/>
                  <a:gd name="connsiteY168" fmla="*/ 2333767 h 4102609"/>
                  <a:gd name="connsiteX169" fmla="*/ 3672207 w 3692679"/>
                  <a:gd name="connsiteY169" fmla="*/ 2272352 h 4102609"/>
                  <a:gd name="connsiteX170" fmla="*/ 3692679 w 3692679"/>
                  <a:gd name="connsiteY170" fmla="*/ 1924334 h 4102609"/>
                  <a:gd name="connsiteX171" fmla="*/ 3685855 w 3692679"/>
                  <a:gd name="connsiteY171" fmla="*/ 1828800 h 4102609"/>
                  <a:gd name="connsiteX172" fmla="*/ 3665383 w 3692679"/>
                  <a:gd name="connsiteY172" fmla="*/ 1760561 h 4102609"/>
                  <a:gd name="connsiteX173" fmla="*/ 3658559 w 3692679"/>
                  <a:gd name="connsiteY173" fmla="*/ 1726442 h 4102609"/>
                  <a:gd name="connsiteX174" fmla="*/ 3651735 w 3692679"/>
                  <a:gd name="connsiteY174" fmla="*/ 1705970 h 4102609"/>
                  <a:gd name="connsiteX175" fmla="*/ 3644912 w 3692679"/>
                  <a:gd name="connsiteY175" fmla="*/ 1726442 h 4102609"/>
                  <a:gd name="connsiteX176" fmla="*/ 3631264 w 3692679"/>
                  <a:gd name="connsiteY176" fmla="*/ 1746913 h 4102609"/>
                  <a:gd name="connsiteX177" fmla="*/ 3597144 w 3692679"/>
                  <a:gd name="connsiteY177" fmla="*/ 1801504 h 4102609"/>
                  <a:gd name="connsiteX178" fmla="*/ 3590321 w 3692679"/>
                  <a:gd name="connsiteY178" fmla="*/ 1821976 h 4102609"/>
                  <a:gd name="connsiteX179" fmla="*/ 3549377 w 3692679"/>
                  <a:gd name="connsiteY179" fmla="*/ 1842448 h 4102609"/>
                  <a:gd name="connsiteX180" fmla="*/ 3501610 w 3692679"/>
                  <a:gd name="connsiteY180" fmla="*/ 1862919 h 4102609"/>
                  <a:gd name="connsiteX181" fmla="*/ 3378780 w 3692679"/>
                  <a:gd name="connsiteY181" fmla="*/ 1835624 h 4102609"/>
                  <a:gd name="connsiteX182" fmla="*/ 3303856 w 3692679"/>
                  <a:gd name="connsiteY182" fmla="*/ 1822129 h 4102609"/>
                  <a:gd name="connsiteX183" fmla="*/ 3310679 w 3692679"/>
                  <a:gd name="connsiteY183" fmla="*/ 1603747 h 4102609"/>
                  <a:gd name="connsiteX184" fmla="*/ 3297030 w 3692679"/>
                  <a:gd name="connsiteY184" fmla="*/ 1487731 h 4102609"/>
                  <a:gd name="connsiteX185" fmla="*/ 3303718 w 3692679"/>
                  <a:gd name="connsiteY185" fmla="*/ 1398895 h 4102609"/>
                  <a:gd name="connsiteX186" fmla="*/ 3296894 w 3692679"/>
                  <a:gd name="connsiteY186" fmla="*/ 1378424 h 4102609"/>
                  <a:gd name="connsiteX187" fmla="*/ 3290070 w 3692679"/>
                  <a:gd name="connsiteY187" fmla="*/ 1357952 h 4102609"/>
                  <a:gd name="connsiteX188" fmla="*/ 3071706 w 3692679"/>
                  <a:gd name="connsiteY188" fmla="*/ 1330657 h 4102609"/>
                  <a:gd name="connsiteX189" fmla="*/ 2846518 w 3692679"/>
                  <a:gd name="connsiteY189" fmla="*/ 1337480 h 4102609"/>
                  <a:gd name="connsiteX190" fmla="*/ 2805691 w 3692679"/>
                  <a:gd name="connsiteY190" fmla="*/ 1351242 h 4102609"/>
                  <a:gd name="connsiteX191" fmla="*/ 2792043 w 3692679"/>
                  <a:gd name="connsiteY191" fmla="*/ 1385364 h 4102609"/>
                  <a:gd name="connsiteX192" fmla="*/ 2791927 w 3692679"/>
                  <a:gd name="connsiteY192" fmla="*/ 1473958 h 4102609"/>
                  <a:gd name="connsiteX193" fmla="*/ 2785103 w 3692679"/>
                  <a:gd name="connsiteY193" fmla="*/ 1521725 h 4102609"/>
                  <a:gd name="connsiteX194" fmla="*/ 2791927 w 3692679"/>
                  <a:gd name="connsiteY194" fmla="*/ 1705970 h 4102609"/>
                  <a:gd name="connsiteX195" fmla="*/ 2805574 w 3692679"/>
                  <a:gd name="connsiteY195" fmla="*/ 1808328 h 4102609"/>
                  <a:gd name="connsiteX196" fmla="*/ 2798750 w 3692679"/>
                  <a:gd name="connsiteY196" fmla="*/ 1835624 h 4102609"/>
                  <a:gd name="connsiteX197" fmla="*/ 2737335 w 3692679"/>
                  <a:gd name="connsiteY197" fmla="*/ 1828800 h 4102609"/>
                  <a:gd name="connsiteX198" fmla="*/ 2614506 w 3692679"/>
                  <a:gd name="connsiteY198" fmla="*/ 1821976 h 4102609"/>
                  <a:gd name="connsiteX199" fmla="*/ 2348374 w 3692679"/>
                  <a:gd name="connsiteY199" fmla="*/ 1808328 h 4102609"/>
                  <a:gd name="connsiteX200" fmla="*/ 2225638 w 3692679"/>
                  <a:gd name="connsiteY200" fmla="*/ 1815305 h 4102609"/>
                  <a:gd name="connsiteX201" fmla="*/ 2150573 w 3692679"/>
                  <a:gd name="connsiteY201" fmla="*/ 1815305 h 4102609"/>
                  <a:gd name="connsiteX202" fmla="*/ 1979968 w 3692679"/>
                  <a:gd name="connsiteY202" fmla="*/ 1808480 h 4102609"/>
                  <a:gd name="connsiteX203" fmla="*/ 1918470 w 3692679"/>
                  <a:gd name="connsiteY203" fmla="*/ 1753737 h 4102609"/>
                  <a:gd name="connsiteX204" fmla="*/ 1877527 w 3692679"/>
                  <a:gd name="connsiteY204" fmla="*/ 1692322 h 4102609"/>
                  <a:gd name="connsiteX205" fmla="*/ 1863879 w 3692679"/>
                  <a:gd name="connsiteY205" fmla="*/ 1671851 h 4102609"/>
                  <a:gd name="connsiteX206" fmla="*/ 1822935 w 3692679"/>
                  <a:gd name="connsiteY206" fmla="*/ 1630907 h 4102609"/>
                  <a:gd name="connsiteX207" fmla="*/ 1775168 w 3692679"/>
                  <a:gd name="connsiteY207" fmla="*/ 1576316 h 4102609"/>
                  <a:gd name="connsiteX208" fmla="*/ 1720577 w 3692679"/>
                  <a:gd name="connsiteY208" fmla="*/ 1514901 h 4102609"/>
                  <a:gd name="connsiteX209" fmla="*/ 1679634 w 3692679"/>
                  <a:gd name="connsiteY209" fmla="*/ 1487606 h 4102609"/>
                  <a:gd name="connsiteX210" fmla="*/ 1618219 w 3692679"/>
                  <a:gd name="connsiteY210" fmla="*/ 1439839 h 4102609"/>
                  <a:gd name="connsiteX211" fmla="*/ 1577276 w 3692679"/>
                  <a:gd name="connsiteY211" fmla="*/ 1398895 h 4102609"/>
                  <a:gd name="connsiteX212" fmla="*/ 1536333 w 3692679"/>
                  <a:gd name="connsiteY212" fmla="*/ 1371600 h 4102609"/>
                  <a:gd name="connsiteX213" fmla="*/ 1488565 w 3692679"/>
                  <a:gd name="connsiteY213" fmla="*/ 1310185 h 4102609"/>
                  <a:gd name="connsiteX214" fmla="*/ 1468094 w 3692679"/>
                  <a:gd name="connsiteY214" fmla="*/ 1289713 h 4102609"/>
                  <a:gd name="connsiteX215" fmla="*/ 1447622 w 3692679"/>
                  <a:gd name="connsiteY215" fmla="*/ 1282889 h 4102609"/>
                  <a:gd name="connsiteX216" fmla="*/ 1420327 w 3692679"/>
                  <a:gd name="connsiteY216" fmla="*/ 1248770 h 4102609"/>
                  <a:gd name="connsiteX217" fmla="*/ 1393031 w 3692679"/>
                  <a:gd name="connsiteY217" fmla="*/ 1214651 h 4102609"/>
                  <a:gd name="connsiteX218" fmla="*/ 1379383 w 3692679"/>
                  <a:gd name="connsiteY218" fmla="*/ 1194179 h 4102609"/>
                  <a:gd name="connsiteX219" fmla="*/ 1338440 w 3692679"/>
                  <a:gd name="connsiteY219" fmla="*/ 1153236 h 4102609"/>
                  <a:gd name="connsiteX220" fmla="*/ 1304321 w 3692679"/>
                  <a:gd name="connsiteY220" fmla="*/ 1125940 h 4102609"/>
                  <a:gd name="connsiteX221" fmla="*/ 1290673 w 3692679"/>
                  <a:gd name="connsiteY221" fmla="*/ 1098645 h 4102609"/>
                  <a:gd name="connsiteX222" fmla="*/ 1270201 w 3692679"/>
                  <a:gd name="connsiteY222" fmla="*/ 1084997 h 4102609"/>
                  <a:gd name="connsiteX223" fmla="*/ 1242906 w 3692679"/>
                  <a:gd name="connsiteY223" fmla="*/ 1064525 h 4102609"/>
                  <a:gd name="connsiteX224" fmla="*/ 1297551 w 3692679"/>
                  <a:gd name="connsiteY224" fmla="*/ 873530 h 4102609"/>
                  <a:gd name="connsiteX225" fmla="*/ 1345320 w 3692679"/>
                  <a:gd name="connsiteY225" fmla="*/ 743866 h 4102609"/>
                  <a:gd name="connsiteX226" fmla="*/ 1331672 w 3692679"/>
                  <a:gd name="connsiteY226" fmla="*/ 696095 h 4102609"/>
                  <a:gd name="connsiteX227" fmla="*/ 1249782 w 3692679"/>
                  <a:gd name="connsiteY227" fmla="*/ 696095 h 4102609"/>
                  <a:gd name="connsiteX228" fmla="*/ 1113344 w 3692679"/>
                  <a:gd name="connsiteY228" fmla="*/ 621082 h 4102609"/>
                  <a:gd name="connsiteX229" fmla="*/ 949519 w 3692679"/>
                  <a:gd name="connsiteY229" fmla="*/ 545956 h 4102609"/>
                  <a:gd name="connsiteX230" fmla="*/ 846197 w 3692679"/>
                  <a:gd name="connsiteY230" fmla="*/ 484536 h 4102609"/>
                  <a:gd name="connsiteX231" fmla="*/ 772090 w 3692679"/>
                  <a:gd name="connsiteY231" fmla="*/ 450415 h 4102609"/>
                  <a:gd name="connsiteX232" fmla="*/ 717496 w 3692679"/>
                  <a:gd name="connsiteY232" fmla="*/ 429940 h 4102609"/>
                  <a:gd name="connsiteX233" fmla="*/ 662904 w 3692679"/>
                  <a:gd name="connsiteY233" fmla="*/ 388994 h 4102609"/>
                  <a:gd name="connsiteX234" fmla="*/ 642430 w 3692679"/>
                  <a:gd name="connsiteY234" fmla="*/ 375345 h 4102609"/>
                  <a:gd name="connsiteX235" fmla="*/ 574189 w 3692679"/>
                  <a:gd name="connsiteY235" fmla="*/ 368521 h 4102609"/>
                  <a:gd name="connsiteX236" fmla="*/ 560564 w 3692679"/>
                  <a:gd name="connsiteY236" fmla="*/ 354900 h 4102609"/>
                  <a:gd name="connsiteX237" fmla="*/ 669728 w 3692679"/>
                  <a:gd name="connsiteY237" fmla="*/ 163787 h 4102609"/>
                  <a:gd name="connsiteX238" fmla="*/ 642457 w 3692679"/>
                  <a:gd name="connsiteY238" fmla="*/ 109204 h 4102609"/>
                  <a:gd name="connsiteX239" fmla="*/ 581060 w 3692679"/>
                  <a:gd name="connsiteY239" fmla="*/ 68261 h 4102609"/>
                  <a:gd name="connsiteX240" fmla="*/ 512772 w 3692679"/>
                  <a:gd name="connsiteY240" fmla="*/ 34122 h 4102609"/>
                  <a:gd name="connsiteX241" fmla="*/ 451335 w 3692679"/>
                  <a:gd name="connsiteY241" fmla="*/ 27295 h 4102609"/>
                  <a:gd name="connsiteX242" fmla="*/ 444512 w 3692679"/>
                  <a:gd name="connsiteY242" fmla="*/ 0 h 4102609"/>
                  <a:gd name="connsiteX0" fmla="*/ 444512 w 3692679"/>
                  <a:gd name="connsiteY0" fmla="*/ 0 h 4102644"/>
                  <a:gd name="connsiteX1" fmla="*/ 444512 w 3692679"/>
                  <a:gd name="connsiteY1" fmla="*/ 0 h 4102644"/>
                  <a:gd name="connsiteX2" fmla="*/ 410392 w 3692679"/>
                  <a:gd name="connsiteY2" fmla="*/ 54591 h 4102644"/>
                  <a:gd name="connsiteX3" fmla="*/ 389921 w 3692679"/>
                  <a:gd name="connsiteY3" fmla="*/ 75063 h 4102644"/>
                  <a:gd name="connsiteX4" fmla="*/ 383097 w 3692679"/>
                  <a:gd name="connsiteY4" fmla="*/ 102358 h 4102644"/>
                  <a:gd name="connsiteX5" fmla="*/ 369449 w 3692679"/>
                  <a:gd name="connsiteY5" fmla="*/ 122830 h 4102644"/>
                  <a:gd name="connsiteX6" fmla="*/ 348977 w 3692679"/>
                  <a:gd name="connsiteY6" fmla="*/ 163773 h 4102644"/>
                  <a:gd name="connsiteX7" fmla="*/ 328506 w 3692679"/>
                  <a:gd name="connsiteY7" fmla="*/ 177421 h 4102644"/>
                  <a:gd name="connsiteX8" fmla="*/ 321682 w 3692679"/>
                  <a:gd name="connsiteY8" fmla="*/ 204716 h 4102644"/>
                  <a:gd name="connsiteX9" fmla="*/ 308034 w 3692679"/>
                  <a:gd name="connsiteY9" fmla="*/ 225188 h 4102644"/>
                  <a:gd name="connsiteX10" fmla="*/ 267091 w 3692679"/>
                  <a:gd name="connsiteY10" fmla="*/ 293427 h 4102644"/>
                  <a:gd name="connsiteX11" fmla="*/ 260267 w 3692679"/>
                  <a:gd name="connsiteY11" fmla="*/ 313898 h 4102644"/>
                  <a:gd name="connsiteX12" fmla="*/ 232971 w 3692679"/>
                  <a:gd name="connsiteY12" fmla="*/ 354842 h 4102644"/>
                  <a:gd name="connsiteX13" fmla="*/ 226147 w 3692679"/>
                  <a:gd name="connsiteY13" fmla="*/ 375313 h 4102644"/>
                  <a:gd name="connsiteX14" fmla="*/ 212500 w 3692679"/>
                  <a:gd name="connsiteY14" fmla="*/ 395785 h 4102644"/>
                  <a:gd name="connsiteX15" fmla="*/ 205676 w 3692679"/>
                  <a:gd name="connsiteY15" fmla="*/ 416257 h 4102644"/>
                  <a:gd name="connsiteX16" fmla="*/ 192028 w 3692679"/>
                  <a:gd name="connsiteY16" fmla="*/ 443552 h 4102644"/>
                  <a:gd name="connsiteX17" fmla="*/ 178380 w 3692679"/>
                  <a:gd name="connsiteY17" fmla="*/ 464024 h 4102644"/>
                  <a:gd name="connsiteX18" fmla="*/ 164733 w 3692679"/>
                  <a:gd name="connsiteY18" fmla="*/ 491319 h 4102644"/>
                  <a:gd name="connsiteX19" fmla="*/ 151085 w 3692679"/>
                  <a:gd name="connsiteY19" fmla="*/ 511791 h 4102644"/>
                  <a:gd name="connsiteX20" fmla="*/ 130613 w 3692679"/>
                  <a:gd name="connsiteY20" fmla="*/ 573206 h 4102644"/>
                  <a:gd name="connsiteX21" fmla="*/ 116965 w 3692679"/>
                  <a:gd name="connsiteY21" fmla="*/ 593677 h 4102644"/>
                  <a:gd name="connsiteX22" fmla="*/ 96494 w 3692679"/>
                  <a:gd name="connsiteY22" fmla="*/ 648268 h 4102644"/>
                  <a:gd name="connsiteX23" fmla="*/ 82846 w 3692679"/>
                  <a:gd name="connsiteY23" fmla="*/ 668740 h 4102644"/>
                  <a:gd name="connsiteX24" fmla="*/ 62374 w 3692679"/>
                  <a:gd name="connsiteY24" fmla="*/ 709683 h 4102644"/>
                  <a:gd name="connsiteX25" fmla="*/ 48727 w 3692679"/>
                  <a:gd name="connsiteY25" fmla="*/ 757451 h 4102644"/>
                  <a:gd name="connsiteX26" fmla="*/ 35079 w 3692679"/>
                  <a:gd name="connsiteY26" fmla="*/ 798394 h 4102644"/>
                  <a:gd name="connsiteX27" fmla="*/ 21431 w 3692679"/>
                  <a:gd name="connsiteY27" fmla="*/ 818866 h 4102644"/>
                  <a:gd name="connsiteX28" fmla="*/ 7783 w 3692679"/>
                  <a:gd name="connsiteY28" fmla="*/ 859809 h 4102644"/>
                  <a:gd name="connsiteX29" fmla="*/ 959 w 3692679"/>
                  <a:gd name="connsiteY29" fmla="*/ 880280 h 4102644"/>
                  <a:gd name="connsiteX30" fmla="*/ 959 w 3692679"/>
                  <a:gd name="connsiteY30" fmla="*/ 900752 h 4102644"/>
                  <a:gd name="connsiteX31" fmla="*/ 959 w 3692679"/>
                  <a:gd name="connsiteY31" fmla="*/ 900752 h 4102644"/>
                  <a:gd name="connsiteX32" fmla="*/ 62374 w 3692679"/>
                  <a:gd name="connsiteY32" fmla="*/ 893928 h 4102644"/>
                  <a:gd name="connsiteX33" fmla="*/ 198852 w 3692679"/>
                  <a:gd name="connsiteY33" fmla="*/ 914400 h 4102644"/>
                  <a:gd name="connsiteX34" fmla="*/ 287562 w 3692679"/>
                  <a:gd name="connsiteY34" fmla="*/ 921224 h 4102644"/>
                  <a:gd name="connsiteX35" fmla="*/ 328506 w 3692679"/>
                  <a:gd name="connsiteY35" fmla="*/ 934871 h 4102644"/>
                  <a:gd name="connsiteX36" fmla="*/ 426539 w 3692679"/>
                  <a:gd name="connsiteY36" fmla="*/ 1010019 h 4102644"/>
                  <a:gd name="connsiteX37" fmla="*/ 512771 w 3692679"/>
                  <a:gd name="connsiteY37" fmla="*/ 1071439 h 4102644"/>
                  <a:gd name="connsiteX38" fmla="*/ 628783 w 3692679"/>
                  <a:gd name="connsiteY38" fmla="*/ 1105562 h 4102644"/>
                  <a:gd name="connsiteX39" fmla="*/ 697025 w 3692679"/>
                  <a:gd name="connsiteY39" fmla="*/ 1146509 h 4102644"/>
                  <a:gd name="connsiteX40" fmla="*/ 758442 w 3692679"/>
                  <a:gd name="connsiteY40" fmla="*/ 1173807 h 4102644"/>
                  <a:gd name="connsiteX41" fmla="*/ 819859 w 3692679"/>
                  <a:gd name="connsiteY41" fmla="*/ 1235226 h 4102644"/>
                  <a:gd name="connsiteX42" fmla="*/ 881277 w 3692679"/>
                  <a:gd name="connsiteY42" fmla="*/ 1262524 h 4102644"/>
                  <a:gd name="connsiteX43" fmla="*/ 963127 w 3692679"/>
                  <a:gd name="connsiteY43" fmla="*/ 1323833 h 4102644"/>
                  <a:gd name="connsiteX44" fmla="*/ 976774 w 3692679"/>
                  <a:gd name="connsiteY44" fmla="*/ 1364776 h 4102644"/>
                  <a:gd name="connsiteX45" fmla="*/ 990422 w 3692679"/>
                  <a:gd name="connsiteY45" fmla="*/ 1405719 h 4102644"/>
                  <a:gd name="connsiteX46" fmla="*/ 1038232 w 3692679"/>
                  <a:gd name="connsiteY46" fmla="*/ 1460433 h 4102644"/>
                  <a:gd name="connsiteX47" fmla="*/ 1045101 w 3692679"/>
                  <a:gd name="connsiteY47" fmla="*/ 1535627 h 4102644"/>
                  <a:gd name="connsiteX48" fmla="*/ 1010894 w 3692679"/>
                  <a:gd name="connsiteY48" fmla="*/ 1624083 h 4102644"/>
                  <a:gd name="connsiteX49" fmla="*/ 997246 w 3692679"/>
                  <a:gd name="connsiteY49" fmla="*/ 1665027 h 4102644"/>
                  <a:gd name="connsiteX50" fmla="*/ 990422 w 3692679"/>
                  <a:gd name="connsiteY50" fmla="*/ 1685498 h 4102644"/>
                  <a:gd name="connsiteX51" fmla="*/ 1010894 w 3692679"/>
                  <a:gd name="connsiteY51" fmla="*/ 1760561 h 4102644"/>
                  <a:gd name="connsiteX52" fmla="*/ 1051837 w 3692679"/>
                  <a:gd name="connsiteY52" fmla="*/ 1821976 h 4102644"/>
                  <a:gd name="connsiteX53" fmla="*/ 1072309 w 3692679"/>
                  <a:gd name="connsiteY53" fmla="*/ 1835624 h 4102644"/>
                  <a:gd name="connsiteX54" fmla="*/ 1079133 w 3692679"/>
                  <a:gd name="connsiteY54" fmla="*/ 1856095 h 4102644"/>
                  <a:gd name="connsiteX55" fmla="*/ 1120076 w 3692679"/>
                  <a:gd name="connsiteY55" fmla="*/ 1890215 h 4102644"/>
                  <a:gd name="connsiteX56" fmla="*/ 1167892 w 3692679"/>
                  <a:gd name="connsiteY56" fmla="*/ 1979093 h 4102644"/>
                  <a:gd name="connsiteX57" fmla="*/ 1270201 w 3692679"/>
                  <a:gd name="connsiteY57" fmla="*/ 2047164 h 4102644"/>
                  <a:gd name="connsiteX58" fmla="*/ 1277025 w 3692679"/>
                  <a:gd name="connsiteY58" fmla="*/ 2067636 h 4102644"/>
                  <a:gd name="connsiteX59" fmla="*/ 1304321 w 3692679"/>
                  <a:gd name="connsiteY59" fmla="*/ 2108579 h 4102644"/>
                  <a:gd name="connsiteX60" fmla="*/ 1324792 w 3692679"/>
                  <a:gd name="connsiteY60" fmla="*/ 2149522 h 4102644"/>
                  <a:gd name="connsiteX61" fmla="*/ 1331616 w 3692679"/>
                  <a:gd name="connsiteY61" fmla="*/ 2169994 h 4102644"/>
                  <a:gd name="connsiteX62" fmla="*/ 1352088 w 3692679"/>
                  <a:gd name="connsiteY62" fmla="*/ 2183642 h 4102644"/>
                  <a:gd name="connsiteX63" fmla="*/ 1358912 w 3692679"/>
                  <a:gd name="connsiteY63" fmla="*/ 2204113 h 4102644"/>
                  <a:gd name="connsiteX64" fmla="*/ 1379383 w 3692679"/>
                  <a:gd name="connsiteY64" fmla="*/ 2210937 h 4102644"/>
                  <a:gd name="connsiteX65" fmla="*/ 1420327 w 3692679"/>
                  <a:gd name="connsiteY65" fmla="*/ 2238233 h 4102644"/>
                  <a:gd name="connsiteX66" fmla="*/ 1440798 w 3692679"/>
                  <a:gd name="connsiteY66" fmla="*/ 2245057 h 4102644"/>
                  <a:gd name="connsiteX67" fmla="*/ 1502213 w 3692679"/>
                  <a:gd name="connsiteY67" fmla="*/ 2279176 h 4102644"/>
                  <a:gd name="connsiteX68" fmla="*/ 1563628 w 3692679"/>
                  <a:gd name="connsiteY68" fmla="*/ 2320119 h 4102644"/>
                  <a:gd name="connsiteX69" fmla="*/ 1584100 w 3692679"/>
                  <a:gd name="connsiteY69" fmla="*/ 2333767 h 4102644"/>
                  <a:gd name="connsiteX70" fmla="*/ 1604571 w 3692679"/>
                  <a:gd name="connsiteY70" fmla="*/ 2340591 h 4102644"/>
                  <a:gd name="connsiteX71" fmla="*/ 1618219 w 3692679"/>
                  <a:gd name="connsiteY71" fmla="*/ 2361063 h 4102644"/>
                  <a:gd name="connsiteX72" fmla="*/ 1638691 w 3692679"/>
                  <a:gd name="connsiteY72" fmla="*/ 2367886 h 4102644"/>
                  <a:gd name="connsiteX73" fmla="*/ 1679634 w 3692679"/>
                  <a:gd name="connsiteY73" fmla="*/ 2395182 h 4102644"/>
                  <a:gd name="connsiteX74" fmla="*/ 1700106 w 3692679"/>
                  <a:gd name="connsiteY74" fmla="*/ 2408830 h 4102644"/>
                  <a:gd name="connsiteX75" fmla="*/ 1727401 w 3692679"/>
                  <a:gd name="connsiteY75" fmla="*/ 2429301 h 4102644"/>
                  <a:gd name="connsiteX76" fmla="*/ 1768344 w 3692679"/>
                  <a:gd name="connsiteY76" fmla="*/ 2456597 h 4102644"/>
                  <a:gd name="connsiteX77" fmla="*/ 1829759 w 3692679"/>
                  <a:gd name="connsiteY77" fmla="*/ 2497540 h 4102644"/>
                  <a:gd name="connsiteX78" fmla="*/ 1850231 w 3692679"/>
                  <a:gd name="connsiteY78" fmla="*/ 2511188 h 4102644"/>
                  <a:gd name="connsiteX79" fmla="*/ 1870703 w 3692679"/>
                  <a:gd name="connsiteY79" fmla="*/ 2531660 h 4102644"/>
                  <a:gd name="connsiteX80" fmla="*/ 1891174 w 3692679"/>
                  <a:gd name="connsiteY80" fmla="*/ 2538483 h 4102644"/>
                  <a:gd name="connsiteX81" fmla="*/ 1938941 w 3692679"/>
                  <a:gd name="connsiteY81" fmla="*/ 2572603 h 4102644"/>
                  <a:gd name="connsiteX82" fmla="*/ 1979885 w 3692679"/>
                  <a:gd name="connsiteY82" fmla="*/ 2599898 h 4102644"/>
                  <a:gd name="connsiteX83" fmla="*/ 2020828 w 3692679"/>
                  <a:gd name="connsiteY83" fmla="*/ 2627194 h 4102644"/>
                  <a:gd name="connsiteX84" fmla="*/ 2061771 w 3692679"/>
                  <a:gd name="connsiteY84" fmla="*/ 2640842 h 4102644"/>
                  <a:gd name="connsiteX85" fmla="*/ 2102715 w 3692679"/>
                  <a:gd name="connsiteY85" fmla="*/ 2654489 h 4102644"/>
                  <a:gd name="connsiteX86" fmla="*/ 2123186 w 3692679"/>
                  <a:gd name="connsiteY86" fmla="*/ 2661313 h 4102644"/>
                  <a:gd name="connsiteX87" fmla="*/ 2150482 w 3692679"/>
                  <a:gd name="connsiteY87" fmla="*/ 2668137 h 4102644"/>
                  <a:gd name="connsiteX88" fmla="*/ 2170953 w 3692679"/>
                  <a:gd name="connsiteY88" fmla="*/ 2674961 h 4102644"/>
                  <a:gd name="connsiteX89" fmla="*/ 2211897 w 3692679"/>
                  <a:gd name="connsiteY89" fmla="*/ 2681785 h 4102644"/>
                  <a:gd name="connsiteX90" fmla="*/ 2355297 w 3692679"/>
                  <a:gd name="connsiteY90" fmla="*/ 2770728 h 4102644"/>
                  <a:gd name="connsiteX91" fmla="*/ 2423640 w 3692679"/>
                  <a:gd name="connsiteY91" fmla="*/ 2839210 h 4102644"/>
                  <a:gd name="connsiteX92" fmla="*/ 2546479 w 3692679"/>
                  <a:gd name="connsiteY92" fmla="*/ 2900635 h 4102644"/>
                  <a:gd name="connsiteX93" fmla="*/ 2628263 w 3692679"/>
                  <a:gd name="connsiteY93" fmla="*/ 2941341 h 4102644"/>
                  <a:gd name="connsiteX94" fmla="*/ 2689680 w 3692679"/>
                  <a:gd name="connsiteY94" fmla="*/ 2982287 h 4102644"/>
                  <a:gd name="connsiteX95" fmla="*/ 2696392 w 3692679"/>
                  <a:gd name="connsiteY95" fmla="*/ 2995683 h 4102644"/>
                  <a:gd name="connsiteX96" fmla="*/ 2703216 w 3692679"/>
                  <a:gd name="connsiteY96" fmla="*/ 3016155 h 4102644"/>
                  <a:gd name="connsiteX97" fmla="*/ 2723688 w 3692679"/>
                  <a:gd name="connsiteY97" fmla="*/ 3057098 h 4102644"/>
                  <a:gd name="connsiteX98" fmla="*/ 2716864 w 3692679"/>
                  <a:gd name="connsiteY98" fmla="*/ 3118513 h 4102644"/>
                  <a:gd name="connsiteX99" fmla="*/ 2655560 w 3692679"/>
                  <a:gd name="connsiteY99" fmla="*/ 3193845 h 4102644"/>
                  <a:gd name="connsiteX100" fmla="*/ 2621439 w 3692679"/>
                  <a:gd name="connsiteY100" fmla="*/ 3248441 h 4102644"/>
                  <a:gd name="connsiteX101" fmla="*/ 2594034 w 3692679"/>
                  <a:gd name="connsiteY101" fmla="*/ 3323230 h 4102644"/>
                  <a:gd name="connsiteX102" fmla="*/ 2634977 w 3692679"/>
                  <a:gd name="connsiteY102" fmla="*/ 3357349 h 4102644"/>
                  <a:gd name="connsiteX103" fmla="*/ 2655449 w 3692679"/>
                  <a:gd name="connsiteY103" fmla="*/ 3364173 h 4102644"/>
                  <a:gd name="connsiteX104" fmla="*/ 2675921 w 3692679"/>
                  <a:gd name="connsiteY104" fmla="*/ 3377821 h 4102644"/>
                  <a:gd name="connsiteX105" fmla="*/ 2696392 w 3692679"/>
                  <a:gd name="connsiteY105" fmla="*/ 3384645 h 4102644"/>
                  <a:gd name="connsiteX106" fmla="*/ 2757807 w 3692679"/>
                  <a:gd name="connsiteY106" fmla="*/ 3418764 h 4102644"/>
                  <a:gd name="connsiteX107" fmla="*/ 2778279 w 3692679"/>
                  <a:gd name="connsiteY107" fmla="*/ 3432412 h 4102644"/>
                  <a:gd name="connsiteX108" fmla="*/ 2826164 w 3692679"/>
                  <a:gd name="connsiteY108" fmla="*/ 3473648 h 4102644"/>
                  <a:gd name="connsiteX109" fmla="*/ 2880757 w 3692679"/>
                  <a:gd name="connsiteY109" fmla="*/ 3507771 h 4102644"/>
                  <a:gd name="connsiteX110" fmla="*/ 2921580 w 3692679"/>
                  <a:gd name="connsiteY110" fmla="*/ 3500651 h 4102644"/>
                  <a:gd name="connsiteX111" fmla="*/ 2989944 w 3692679"/>
                  <a:gd name="connsiteY111" fmla="*/ 3439525 h 4102644"/>
                  <a:gd name="connsiteX112" fmla="*/ 3092177 w 3692679"/>
                  <a:gd name="connsiteY112" fmla="*/ 3370997 h 4102644"/>
                  <a:gd name="connsiteX113" fmla="*/ 3105825 w 3692679"/>
                  <a:gd name="connsiteY113" fmla="*/ 3350525 h 4102644"/>
                  <a:gd name="connsiteX114" fmla="*/ 3119473 w 3692679"/>
                  <a:gd name="connsiteY114" fmla="*/ 3370997 h 4102644"/>
                  <a:gd name="connsiteX115" fmla="*/ 3126297 w 3692679"/>
                  <a:gd name="connsiteY115" fmla="*/ 3391468 h 4102644"/>
                  <a:gd name="connsiteX116" fmla="*/ 3167240 w 3692679"/>
                  <a:gd name="connsiteY116" fmla="*/ 3418764 h 4102644"/>
                  <a:gd name="connsiteX117" fmla="*/ 3187712 w 3692679"/>
                  <a:gd name="connsiteY117" fmla="*/ 3432412 h 4102644"/>
                  <a:gd name="connsiteX118" fmla="*/ 3228655 w 3692679"/>
                  <a:gd name="connsiteY118" fmla="*/ 3405116 h 4102644"/>
                  <a:gd name="connsiteX119" fmla="*/ 3242303 w 3692679"/>
                  <a:gd name="connsiteY119" fmla="*/ 3425588 h 4102644"/>
                  <a:gd name="connsiteX120" fmla="*/ 3283246 w 3692679"/>
                  <a:gd name="connsiteY120" fmla="*/ 3459707 h 4102644"/>
                  <a:gd name="connsiteX121" fmla="*/ 3310541 w 3692679"/>
                  <a:gd name="connsiteY121" fmla="*/ 3500651 h 4102644"/>
                  <a:gd name="connsiteX122" fmla="*/ 3296894 w 3692679"/>
                  <a:gd name="connsiteY122" fmla="*/ 3521122 h 4102644"/>
                  <a:gd name="connsiteX123" fmla="*/ 3283246 w 3692679"/>
                  <a:gd name="connsiteY123" fmla="*/ 3562066 h 4102644"/>
                  <a:gd name="connsiteX124" fmla="*/ 3269598 w 3692679"/>
                  <a:gd name="connsiteY124" fmla="*/ 3582537 h 4102644"/>
                  <a:gd name="connsiteX125" fmla="*/ 3262774 w 3692679"/>
                  <a:gd name="connsiteY125" fmla="*/ 3603009 h 4102644"/>
                  <a:gd name="connsiteX126" fmla="*/ 3290070 w 3692679"/>
                  <a:gd name="connsiteY126" fmla="*/ 3650776 h 4102644"/>
                  <a:gd name="connsiteX127" fmla="*/ 3310541 w 3692679"/>
                  <a:gd name="connsiteY127" fmla="*/ 3664424 h 4102644"/>
                  <a:gd name="connsiteX128" fmla="*/ 3351485 w 3692679"/>
                  <a:gd name="connsiteY128" fmla="*/ 3691719 h 4102644"/>
                  <a:gd name="connsiteX129" fmla="*/ 3371956 w 3692679"/>
                  <a:gd name="connsiteY129" fmla="*/ 3705367 h 4102644"/>
                  <a:gd name="connsiteX130" fmla="*/ 3378780 w 3692679"/>
                  <a:gd name="connsiteY130" fmla="*/ 3725839 h 4102644"/>
                  <a:gd name="connsiteX131" fmla="*/ 3392428 w 3692679"/>
                  <a:gd name="connsiteY131" fmla="*/ 3746310 h 4102644"/>
                  <a:gd name="connsiteX132" fmla="*/ 3392569 w 3692679"/>
                  <a:gd name="connsiteY132" fmla="*/ 3835344 h 4102644"/>
                  <a:gd name="connsiteX133" fmla="*/ 3378921 w 3692679"/>
                  <a:gd name="connsiteY133" fmla="*/ 3917238 h 4102644"/>
                  <a:gd name="connsiteX134" fmla="*/ 3420010 w 3692679"/>
                  <a:gd name="connsiteY134" fmla="*/ 3979149 h 4102644"/>
                  <a:gd name="connsiteX135" fmla="*/ 3481283 w 3692679"/>
                  <a:gd name="connsiteY135" fmla="*/ 4046561 h 4102644"/>
                  <a:gd name="connsiteX136" fmla="*/ 3542701 w 3692679"/>
                  <a:gd name="connsiteY136" fmla="*/ 4101750 h 4102644"/>
                  <a:gd name="connsiteX137" fmla="*/ 3624740 w 3692679"/>
                  <a:gd name="connsiteY137" fmla="*/ 4102609 h 4102644"/>
                  <a:gd name="connsiteX138" fmla="*/ 3603968 w 3692679"/>
                  <a:gd name="connsiteY138" fmla="*/ 4005618 h 4102644"/>
                  <a:gd name="connsiteX139" fmla="*/ 3590321 w 3692679"/>
                  <a:gd name="connsiteY139" fmla="*/ 3957851 h 4102644"/>
                  <a:gd name="connsiteX140" fmla="*/ 3576673 w 3692679"/>
                  <a:gd name="connsiteY140" fmla="*/ 3910083 h 4102644"/>
                  <a:gd name="connsiteX141" fmla="*/ 3563025 w 3692679"/>
                  <a:gd name="connsiteY141" fmla="*/ 3889612 h 4102644"/>
                  <a:gd name="connsiteX142" fmla="*/ 3535730 w 3692679"/>
                  <a:gd name="connsiteY142" fmla="*/ 3828197 h 4102644"/>
                  <a:gd name="connsiteX143" fmla="*/ 3515258 w 3692679"/>
                  <a:gd name="connsiteY143" fmla="*/ 3780430 h 4102644"/>
                  <a:gd name="connsiteX144" fmla="*/ 3501610 w 3692679"/>
                  <a:gd name="connsiteY144" fmla="*/ 3759958 h 4102644"/>
                  <a:gd name="connsiteX145" fmla="*/ 3487962 w 3692679"/>
                  <a:gd name="connsiteY145" fmla="*/ 3719015 h 4102644"/>
                  <a:gd name="connsiteX146" fmla="*/ 3474315 w 3692679"/>
                  <a:gd name="connsiteY146" fmla="*/ 3678071 h 4102644"/>
                  <a:gd name="connsiteX147" fmla="*/ 3494933 w 3692679"/>
                  <a:gd name="connsiteY147" fmla="*/ 3644259 h 4102644"/>
                  <a:gd name="connsiteX148" fmla="*/ 3474459 w 3692679"/>
                  <a:gd name="connsiteY148" fmla="*/ 3569191 h 4102644"/>
                  <a:gd name="connsiteX149" fmla="*/ 3488252 w 3692679"/>
                  <a:gd name="connsiteY149" fmla="*/ 3508066 h 4102644"/>
                  <a:gd name="connsiteX150" fmla="*/ 3488253 w 3692679"/>
                  <a:gd name="connsiteY150" fmla="*/ 3398864 h 4102644"/>
                  <a:gd name="connsiteX151" fmla="*/ 3500941 w 3692679"/>
                  <a:gd name="connsiteY151" fmla="*/ 3330616 h 4102644"/>
                  <a:gd name="connsiteX152" fmla="*/ 3501755 w 3692679"/>
                  <a:gd name="connsiteY152" fmla="*/ 3282563 h 4102644"/>
                  <a:gd name="connsiteX153" fmla="*/ 3529053 w 3692679"/>
                  <a:gd name="connsiteY153" fmla="*/ 3241616 h 4102644"/>
                  <a:gd name="connsiteX154" fmla="*/ 3536023 w 3692679"/>
                  <a:gd name="connsiteY154" fmla="*/ 3153169 h 4102644"/>
                  <a:gd name="connsiteX155" fmla="*/ 3563174 w 3692679"/>
                  <a:gd name="connsiteY155" fmla="*/ 3057356 h 4102644"/>
                  <a:gd name="connsiteX156" fmla="*/ 3556350 w 3692679"/>
                  <a:gd name="connsiteY156" fmla="*/ 3043707 h 4102644"/>
                  <a:gd name="connsiteX157" fmla="*/ 3583646 w 3692679"/>
                  <a:gd name="connsiteY157" fmla="*/ 3009585 h 4102644"/>
                  <a:gd name="connsiteX158" fmla="*/ 3549377 w 3692679"/>
                  <a:gd name="connsiteY158" fmla="*/ 2968388 h 4102644"/>
                  <a:gd name="connsiteX159" fmla="*/ 3576673 w 3692679"/>
                  <a:gd name="connsiteY159" fmla="*/ 2886501 h 4102644"/>
                  <a:gd name="connsiteX160" fmla="*/ 3590321 w 3692679"/>
                  <a:gd name="connsiteY160" fmla="*/ 2838734 h 4102644"/>
                  <a:gd name="connsiteX161" fmla="*/ 3603968 w 3692679"/>
                  <a:gd name="connsiteY161" fmla="*/ 2797791 h 4102644"/>
                  <a:gd name="connsiteX162" fmla="*/ 3610792 w 3692679"/>
                  <a:gd name="connsiteY162" fmla="*/ 2770495 h 4102644"/>
                  <a:gd name="connsiteX163" fmla="*/ 3624440 w 3692679"/>
                  <a:gd name="connsiteY163" fmla="*/ 2729552 h 4102644"/>
                  <a:gd name="connsiteX164" fmla="*/ 3631264 w 3692679"/>
                  <a:gd name="connsiteY164" fmla="*/ 2681785 h 4102644"/>
                  <a:gd name="connsiteX165" fmla="*/ 3638088 w 3692679"/>
                  <a:gd name="connsiteY165" fmla="*/ 2654489 h 4102644"/>
                  <a:gd name="connsiteX166" fmla="*/ 3644912 w 3692679"/>
                  <a:gd name="connsiteY166" fmla="*/ 2593074 h 4102644"/>
                  <a:gd name="connsiteX167" fmla="*/ 3658559 w 3692679"/>
                  <a:gd name="connsiteY167" fmla="*/ 2483892 h 4102644"/>
                  <a:gd name="connsiteX168" fmla="*/ 3665383 w 3692679"/>
                  <a:gd name="connsiteY168" fmla="*/ 2333767 h 4102644"/>
                  <a:gd name="connsiteX169" fmla="*/ 3672207 w 3692679"/>
                  <a:gd name="connsiteY169" fmla="*/ 2272352 h 4102644"/>
                  <a:gd name="connsiteX170" fmla="*/ 3692679 w 3692679"/>
                  <a:gd name="connsiteY170" fmla="*/ 1924334 h 4102644"/>
                  <a:gd name="connsiteX171" fmla="*/ 3685855 w 3692679"/>
                  <a:gd name="connsiteY171" fmla="*/ 1828800 h 4102644"/>
                  <a:gd name="connsiteX172" fmla="*/ 3665383 w 3692679"/>
                  <a:gd name="connsiteY172" fmla="*/ 1760561 h 4102644"/>
                  <a:gd name="connsiteX173" fmla="*/ 3658559 w 3692679"/>
                  <a:gd name="connsiteY173" fmla="*/ 1726442 h 4102644"/>
                  <a:gd name="connsiteX174" fmla="*/ 3651735 w 3692679"/>
                  <a:gd name="connsiteY174" fmla="*/ 1705970 h 4102644"/>
                  <a:gd name="connsiteX175" fmla="*/ 3644912 w 3692679"/>
                  <a:gd name="connsiteY175" fmla="*/ 1726442 h 4102644"/>
                  <a:gd name="connsiteX176" fmla="*/ 3631264 w 3692679"/>
                  <a:gd name="connsiteY176" fmla="*/ 1746913 h 4102644"/>
                  <a:gd name="connsiteX177" fmla="*/ 3597144 w 3692679"/>
                  <a:gd name="connsiteY177" fmla="*/ 1801504 h 4102644"/>
                  <a:gd name="connsiteX178" fmla="*/ 3590321 w 3692679"/>
                  <a:gd name="connsiteY178" fmla="*/ 1821976 h 4102644"/>
                  <a:gd name="connsiteX179" fmla="*/ 3549377 w 3692679"/>
                  <a:gd name="connsiteY179" fmla="*/ 1842448 h 4102644"/>
                  <a:gd name="connsiteX180" fmla="*/ 3501610 w 3692679"/>
                  <a:gd name="connsiteY180" fmla="*/ 1862919 h 4102644"/>
                  <a:gd name="connsiteX181" fmla="*/ 3378780 w 3692679"/>
                  <a:gd name="connsiteY181" fmla="*/ 1835624 h 4102644"/>
                  <a:gd name="connsiteX182" fmla="*/ 3303856 w 3692679"/>
                  <a:gd name="connsiteY182" fmla="*/ 1822129 h 4102644"/>
                  <a:gd name="connsiteX183" fmla="*/ 3310679 w 3692679"/>
                  <a:gd name="connsiteY183" fmla="*/ 1603747 h 4102644"/>
                  <a:gd name="connsiteX184" fmla="*/ 3297030 w 3692679"/>
                  <a:gd name="connsiteY184" fmla="*/ 1487731 h 4102644"/>
                  <a:gd name="connsiteX185" fmla="*/ 3303718 w 3692679"/>
                  <a:gd name="connsiteY185" fmla="*/ 1398895 h 4102644"/>
                  <a:gd name="connsiteX186" fmla="*/ 3296894 w 3692679"/>
                  <a:gd name="connsiteY186" fmla="*/ 1378424 h 4102644"/>
                  <a:gd name="connsiteX187" fmla="*/ 3290070 w 3692679"/>
                  <a:gd name="connsiteY187" fmla="*/ 1357952 h 4102644"/>
                  <a:gd name="connsiteX188" fmla="*/ 3071706 w 3692679"/>
                  <a:gd name="connsiteY188" fmla="*/ 1330657 h 4102644"/>
                  <a:gd name="connsiteX189" fmla="*/ 2846518 w 3692679"/>
                  <a:gd name="connsiteY189" fmla="*/ 1337480 h 4102644"/>
                  <a:gd name="connsiteX190" fmla="*/ 2805691 w 3692679"/>
                  <a:gd name="connsiteY190" fmla="*/ 1351242 h 4102644"/>
                  <a:gd name="connsiteX191" fmla="*/ 2792043 w 3692679"/>
                  <a:gd name="connsiteY191" fmla="*/ 1385364 h 4102644"/>
                  <a:gd name="connsiteX192" fmla="*/ 2791927 w 3692679"/>
                  <a:gd name="connsiteY192" fmla="*/ 1473958 h 4102644"/>
                  <a:gd name="connsiteX193" fmla="*/ 2785103 w 3692679"/>
                  <a:gd name="connsiteY193" fmla="*/ 1521725 h 4102644"/>
                  <a:gd name="connsiteX194" fmla="*/ 2791927 w 3692679"/>
                  <a:gd name="connsiteY194" fmla="*/ 1705970 h 4102644"/>
                  <a:gd name="connsiteX195" fmla="*/ 2805574 w 3692679"/>
                  <a:gd name="connsiteY195" fmla="*/ 1808328 h 4102644"/>
                  <a:gd name="connsiteX196" fmla="*/ 2798750 w 3692679"/>
                  <a:gd name="connsiteY196" fmla="*/ 1835624 h 4102644"/>
                  <a:gd name="connsiteX197" fmla="*/ 2737335 w 3692679"/>
                  <a:gd name="connsiteY197" fmla="*/ 1828800 h 4102644"/>
                  <a:gd name="connsiteX198" fmla="*/ 2614506 w 3692679"/>
                  <a:gd name="connsiteY198" fmla="*/ 1821976 h 4102644"/>
                  <a:gd name="connsiteX199" fmla="*/ 2348374 w 3692679"/>
                  <a:gd name="connsiteY199" fmla="*/ 1808328 h 4102644"/>
                  <a:gd name="connsiteX200" fmla="*/ 2225638 w 3692679"/>
                  <a:gd name="connsiteY200" fmla="*/ 1815305 h 4102644"/>
                  <a:gd name="connsiteX201" fmla="*/ 2150573 w 3692679"/>
                  <a:gd name="connsiteY201" fmla="*/ 1815305 h 4102644"/>
                  <a:gd name="connsiteX202" fmla="*/ 1979968 w 3692679"/>
                  <a:gd name="connsiteY202" fmla="*/ 1808480 h 4102644"/>
                  <a:gd name="connsiteX203" fmla="*/ 1918470 w 3692679"/>
                  <a:gd name="connsiteY203" fmla="*/ 1753737 h 4102644"/>
                  <a:gd name="connsiteX204" fmla="*/ 1877527 w 3692679"/>
                  <a:gd name="connsiteY204" fmla="*/ 1692322 h 4102644"/>
                  <a:gd name="connsiteX205" fmla="*/ 1863879 w 3692679"/>
                  <a:gd name="connsiteY205" fmla="*/ 1671851 h 4102644"/>
                  <a:gd name="connsiteX206" fmla="*/ 1822935 w 3692679"/>
                  <a:gd name="connsiteY206" fmla="*/ 1630907 h 4102644"/>
                  <a:gd name="connsiteX207" fmla="*/ 1775168 w 3692679"/>
                  <a:gd name="connsiteY207" fmla="*/ 1576316 h 4102644"/>
                  <a:gd name="connsiteX208" fmla="*/ 1720577 w 3692679"/>
                  <a:gd name="connsiteY208" fmla="*/ 1514901 h 4102644"/>
                  <a:gd name="connsiteX209" fmla="*/ 1679634 w 3692679"/>
                  <a:gd name="connsiteY209" fmla="*/ 1487606 h 4102644"/>
                  <a:gd name="connsiteX210" fmla="*/ 1618219 w 3692679"/>
                  <a:gd name="connsiteY210" fmla="*/ 1439839 h 4102644"/>
                  <a:gd name="connsiteX211" fmla="*/ 1577276 w 3692679"/>
                  <a:gd name="connsiteY211" fmla="*/ 1398895 h 4102644"/>
                  <a:gd name="connsiteX212" fmla="*/ 1536333 w 3692679"/>
                  <a:gd name="connsiteY212" fmla="*/ 1371600 h 4102644"/>
                  <a:gd name="connsiteX213" fmla="*/ 1488565 w 3692679"/>
                  <a:gd name="connsiteY213" fmla="*/ 1310185 h 4102644"/>
                  <a:gd name="connsiteX214" fmla="*/ 1468094 w 3692679"/>
                  <a:gd name="connsiteY214" fmla="*/ 1289713 h 4102644"/>
                  <a:gd name="connsiteX215" fmla="*/ 1447622 w 3692679"/>
                  <a:gd name="connsiteY215" fmla="*/ 1282889 h 4102644"/>
                  <a:gd name="connsiteX216" fmla="*/ 1420327 w 3692679"/>
                  <a:gd name="connsiteY216" fmla="*/ 1248770 h 4102644"/>
                  <a:gd name="connsiteX217" fmla="*/ 1393031 w 3692679"/>
                  <a:gd name="connsiteY217" fmla="*/ 1214651 h 4102644"/>
                  <a:gd name="connsiteX218" fmla="*/ 1379383 w 3692679"/>
                  <a:gd name="connsiteY218" fmla="*/ 1194179 h 4102644"/>
                  <a:gd name="connsiteX219" fmla="*/ 1338440 w 3692679"/>
                  <a:gd name="connsiteY219" fmla="*/ 1153236 h 4102644"/>
                  <a:gd name="connsiteX220" fmla="*/ 1304321 w 3692679"/>
                  <a:gd name="connsiteY220" fmla="*/ 1125940 h 4102644"/>
                  <a:gd name="connsiteX221" fmla="*/ 1290673 w 3692679"/>
                  <a:gd name="connsiteY221" fmla="*/ 1098645 h 4102644"/>
                  <a:gd name="connsiteX222" fmla="*/ 1270201 w 3692679"/>
                  <a:gd name="connsiteY222" fmla="*/ 1084997 h 4102644"/>
                  <a:gd name="connsiteX223" fmla="*/ 1242906 w 3692679"/>
                  <a:gd name="connsiteY223" fmla="*/ 1064525 h 4102644"/>
                  <a:gd name="connsiteX224" fmla="*/ 1297551 w 3692679"/>
                  <a:gd name="connsiteY224" fmla="*/ 873530 h 4102644"/>
                  <a:gd name="connsiteX225" fmla="*/ 1345320 w 3692679"/>
                  <a:gd name="connsiteY225" fmla="*/ 743866 h 4102644"/>
                  <a:gd name="connsiteX226" fmla="*/ 1331672 w 3692679"/>
                  <a:gd name="connsiteY226" fmla="*/ 696095 h 4102644"/>
                  <a:gd name="connsiteX227" fmla="*/ 1249782 w 3692679"/>
                  <a:gd name="connsiteY227" fmla="*/ 696095 h 4102644"/>
                  <a:gd name="connsiteX228" fmla="*/ 1113344 w 3692679"/>
                  <a:gd name="connsiteY228" fmla="*/ 621082 h 4102644"/>
                  <a:gd name="connsiteX229" fmla="*/ 949519 w 3692679"/>
                  <a:gd name="connsiteY229" fmla="*/ 545956 h 4102644"/>
                  <a:gd name="connsiteX230" fmla="*/ 846197 w 3692679"/>
                  <a:gd name="connsiteY230" fmla="*/ 484536 h 4102644"/>
                  <a:gd name="connsiteX231" fmla="*/ 772090 w 3692679"/>
                  <a:gd name="connsiteY231" fmla="*/ 450415 h 4102644"/>
                  <a:gd name="connsiteX232" fmla="*/ 717496 w 3692679"/>
                  <a:gd name="connsiteY232" fmla="*/ 429940 h 4102644"/>
                  <a:gd name="connsiteX233" fmla="*/ 662904 w 3692679"/>
                  <a:gd name="connsiteY233" fmla="*/ 388994 h 4102644"/>
                  <a:gd name="connsiteX234" fmla="*/ 642430 w 3692679"/>
                  <a:gd name="connsiteY234" fmla="*/ 375345 h 4102644"/>
                  <a:gd name="connsiteX235" fmla="*/ 574189 w 3692679"/>
                  <a:gd name="connsiteY235" fmla="*/ 368521 h 4102644"/>
                  <a:gd name="connsiteX236" fmla="*/ 560564 w 3692679"/>
                  <a:gd name="connsiteY236" fmla="*/ 354900 h 4102644"/>
                  <a:gd name="connsiteX237" fmla="*/ 669728 w 3692679"/>
                  <a:gd name="connsiteY237" fmla="*/ 163787 h 4102644"/>
                  <a:gd name="connsiteX238" fmla="*/ 642457 w 3692679"/>
                  <a:gd name="connsiteY238" fmla="*/ 109204 h 4102644"/>
                  <a:gd name="connsiteX239" fmla="*/ 581060 w 3692679"/>
                  <a:gd name="connsiteY239" fmla="*/ 68261 h 4102644"/>
                  <a:gd name="connsiteX240" fmla="*/ 512772 w 3692679"/>
                  <a:gd name="connsiteY240" fmla="*/ 34122 h 4102644"/>
                  <a:gd name="connsiteX241" fmla="*/ 451335 w 3692679"/>
                  <a:gd name="connsiteY241" fmla="*/ 27295 h 4102644"/>
                  <a:gd name="connsiteX242" fmla="*/ 444512 w 3692679"/>
                  <a:gd name="connsiteY242" fmla="*/ 0 h 4102644"/>
                  <a:gd name="connsiteX0" fmla="*/ 444512 w 3692679"/>
                  <a:gd name="connsiteY0" fmla="*/ 0 h 4103345"/>
                  <a:gd name="connsiteX1" fmla="*/ 444512 w 3692679"/>
                  <a:gd name="connsiteY1" fmla="*/ 0 h 4103345"/>
                  <a:gd name="connsiteX2" fmla="*/ 410392 w 3692679"/>
                  <a:gd name="connsiteY2" fmla="*/ 54591 h 4103345"/>
                  <a:gd name="connsiteX3" fmla="*/ 389921 w 3692679"/>
                  <a:gd name="connsiteY3" fmla="*/ 75063 h 4103345"/>
                  <a:gd name="connsiteX4" fmla="*/ 383097 w 3692679"/>
                  <a:gd name="connsiteY4" fmla="*/ 102358 h 4103345"/>
                  <a:gd name="connsiteX5" fmla="*/ 369449 w 3692679"/>
                  <a:gd name="connsiteY5" fmla="*/ 122830 h 4103345"/>
                  <a:gd name="connsiteX6" fmla="*/ 348977 w 3692679"/>
                  <a:gd name="connsiteY6" fmla="*/ 163773 h 4103345"/>
                  <a:gd name="connsiteX7" fmla="*/ 328506 w 3692679"/>
                  <a:gd name="connsiteY7" fmla="*/ 177421 h 4103345"/>
                  <a:gd name="connsiteX8" fmla="*/ 321682 w 3692679"/>
                  <a:gd name="connsiteY8" fmla="*/ 204716 h 4103345"/>
                  <a:gd name="connsiteX9" fmla="*/ 308034 w 3692679"/>
                  <a:gd name="connsiteY9" fmla="*/ 225188 h 4103345"/>
                  <a:gd name="connsiteX10" fmla="*/ 267091 w 3692679"/>
                  <a:gd name="connsiteY10" fmla="*/ 293427 h 4103345"/>
                  <a:gd name="connsiteX11" fmla="*/ 260267 w 3692679"/>
                  <a:gd name="connsiteY11" fmla="*/ 313898 h 4103345"/>
                  <a:gd name="connsiteX12" fmla="*/ 232971 w 3692679"/>
                  <a:gd name="connsiteY12" fmla="*/ 354842 h 4103345"/>
                  <a:gd name="connsiteX13" fmla="*/ 226147 w 3692679"/>
                  <a:gd name="connsiteY13" fmla="*/ 375313 h 4103345"/>
                  <a:gd name="connsiteX14" fmla="*/ 212500 w 3692679"/>
                  <a:gd name="connsiteY14" fmla="*/ 395785 h 4103345"/>
                  <a:gd name="connsiteX15" fmla="*/ 205676 w 3692679"/>
                  <a:gd name="connsiteY15" fmla="*/ 416257 h 4103345"/>
                  <a:gd name="connsiteX16" fmla="*/ 192028 w 3692679"/>
                  <a:gd name="connsiteY16" fmla="*/ 443552 h 4103345"/>
                  <a:gd name="connsiteX17" fmla="*/ 178380 w 3692679"/>
                  <a:gd name="connsiteY17" fmla="*/ 464024 h 4103345"/>
                  <a:gd name="connsiteX18" fmla="*/ 164733 w 3692679"/>
                  <a:gd name="connsiteY18" fmla="*/ 491319 h 4103345"/>
                  <a:gd name="connsiteX19" fmla="*/ 151085 w 3692679"/>
                  <a:gd name="connsiteY19" fmla="*/ 511791 h 4103345"/>
                  <a:gd name="connsiteX20" fmla="*/ 130613 w 3692679"/>
                  <a:gd name="connsiteY20" fmla="*/ 573206 h 4103345"/>
                  <a:gd name="connsiteX21" fmla="*/ 116965 w 3692679"/>
                  <a:gd name="connsiteY21" fmla="*/ 593677 h 4103345"/>
                  <a:gd name="connsiteX22" fmla="*/ 96494 w 3692679"/>
                  <a:gd name="connsiteY22" fmla="*/ 648268 h 4103345"/>
                  <a:gd name="connsiteX23" fmla="*/ 82846 w 3692679"/>
                  <a:gd name="connsiteY23" fmla="*/ 668740 h 4103345"/>
                  <a:gd name="connsiteX24" fmla="*/ 62374 w 3692679"/>
                  <a:gd name="connsiteY24" fmla="*/ 709683 h 4103345"/>
                  <a:gd name="connsiteX25" fmla="*/ 48727 w 3692679"/>
                  <a:gd name="connsiteY25" fmla="*/ 757451 h 4103345"/>
                  <a:gd name="connsiteX26" fmla="*/ 35079 w 3692679"/>
                  <a:gd name="connsiteY26" fmla="*/ 798394 h 4103345"/>
                  <a:gd name="connsiteX27" fmla="*/ 21431 w 3692679"/>
                  <a:gd name="connsiteY27" fmla="*/ 818866 h 4103345"/>
                  <a:gd name="connsiteX28" fmla="*/ 7783 w 3692679"/>
                  <a:gd name="connsiteY28" fmla="*/ 859809 h 4103345"/>
                  <a:gd name="connsiteX29" fmla="*/ 959 w 3692679"/>
                  <a:gd name="connsiteY29" fmla="*/ 880280 h 4103345"/>
                  <a:gd name="connsiteX30" fmla="*/ 959 w 3692679"/>
                  <a:gd name="connsiteY30" fmla="*/ 900752 h 4103345"/>
                  <a:gd name="connsiteX31" fmla="*/ 959 w 3692679"/>
                  <a:gd name="connsiteY31" fmla="*/ 900752 h 4103345"/>
                  <a:gd name="connsiteX32" fmla="*/ 62374 w 3692679"/>
                  <a:gd name="connsiteY32" fmla="*/ 893928 h 4103345"/>
                  <a:gd name="connsiteX33" fmla="*/ 198852 w 3692679"/>
                  <a:gd name="connsiteY33" fmla="*/ 914400 h 4103345"/>
                  <a:gd name="connsiteX34" fmla="*/ 287562 w 3692679"/>
                  <a:gd name="connsiteY34" fmla="*/ 921224 h 4103345"/>
                  <a:gd name="connsiteX35" fmla="*/ 328506 w 3692679"/>
                  <a:gd name="connsiteY35" fmla="*/ 934871 h 4103345"/>
                  <a:gd name="connsiteX36" fmla="*/ 426539 w 3692679"/>
                  <a:gd name="connsiteY36" fmla="*/ 1010019 h 4103345"/>
                  <a:gd name="connsiteX37" fmla="*/ 512771 w 3692679"/>
                  <a:gd name="connsiteY37" fmla="*/ 1071439 h 4103345"/>
                  <a:gd name="connsiteX38" fmla="*/ 628783 w 3692679"/>
                  <a:gd name="connsiteY38" fmla="*/ 1105562 h 4103345"/>
                  <a:gd name="connsiteX39" fmla="*/ 697025 w 3692679"/>
                  <a:gd name="connsiteY39" fmla="*/ 1146509 h 4103345"/>
                  <a:gd name="connsiteX40" fmla="*/ 758442 w 3692679"/>
                  <a:gd name="connsiteY40" fmla="*/ 1173807 h 4103345"/>
                  <a:gd name="connsiteX41" fmla="*/ 819859 w 3692679"/>
                  <a:gd name="connsiteY41" fmla="*/ 1235226 h 4103345"/>
                  <a:gd name="connsiteX42" fmla="*/ 881277 w 3692679"/>
                  <a:gd name="connsiteY42" fmla="*/ 1262524 h 4103345"/>
                  <a:gd name="connsiteX43" fmla="*/ 963127 w 3692679"/>
                  <a:gd name="connsiteY43" fmla="*/ 1323833 h 4103345"/>
                  <a:gd name="connsiteX44" fmla="*/ 976774 w 3692679"/>
                  <a:gd name="connsiteY44" fmla="*/ 1364776 h 4103345"/>
                  <a:gd name="connsiteX45" fmla="*/ 990422 w 3692679"/>
                  <a:gd name="connsiteY45" fmla="*/ 1405719 h 4103345"/>
                  <a:gd name="connsiteX46" fmla="*/ 1038232 w 3692679"/>
                  <a:gd name="connsiteY46" fmla="*/ 1460433 h 4103345"/>
                  <a:gd name="connsiteX47" fmla="*/ 1045101 w 3692679"/>
                  <a:gd name="connsiteY47" fmla="*/ 1535627 h 4103345"/>
                  <a:gd name="connsiteX48" fmla="*/ 1010894 w 3692679"/>
                  <a:gd name="connsiteY48" fmla="*/ 1624083 h 4103345"/>
                  <a:gd name="connsiteX49" fmla="*/ 997246 w 3692679"/>
                  <a:gd name="connsiteY49" fmla="*/ 1665027 h 4103345"/>
                  <a:gd name="connsiteX50" fmla="*/ 990422 w 3692679"/>
                  <a:gd name="connsiteY50" fmla="*/ 1685498 h 4103345"/>
                  <a:gd name="connsiteX51" fmla="*/ 1010894 w 3692679"/>
                  <a:gd name="connsiteY51" fmla="*/ 1760561 h 4103345"/>
                  <a:gd name="connsiteX52" fmla="*/ 1051837 w 3692679"/>
                  <a:gd name="connsiteY52" fmla="*/ 1821976 h 4103345"/>
                  <a:gd name="connsiteX53" fmla="*/ 1072309 w 3692679"/>
                  <a:gd name="connsiteY53" fmla="*/ 1835624 h 4103345"/>
                  <a:gd name="connsiteX54" fmla="*/ 1079133 w 3692679"/>
                  <a:gd name="connsiteY54" fmla="*/ 1856095 h 4103345"/>
                  <a:gd name="connsiteX55" fmla="*/ 1120076 w 3692679"/>
                  <a:gd name="connsiteY55" fmla="*/ 1890215 h 4103345"/>
                  <a:gd name="connsiteX56" fmla="*/ 1167892 w 3692679"/>
                  <a:gd name="connsiteY56" fmla="*/ 1979093 h 4103345"/>
                  <a:gd name="connsiteX57" fmla="*/ 1270201 w 3692679"/>
                  <a:gd name="connsiteY57" fmla="*/ 2047164 h 4103345"/>
                  <a:gd name="connsiteX58" fmla="*/ 1277025 w 3692679"/>
                  <a:gd name="connsiteY58" fmla="*/ 2067636 h 4103345"/>
                  <a:gd name="connsiteX59" fmla="*/ 1304321 w 3692679"/>
                  <a:gd name="connsiteY59" fmla="*/ 2108579 h 4103345"/>
                  <a:gd name="connsiteX60" fmla="*/ 1324792 w 3692679"/>
                  <a:gd name="connsiteY60" fmla="*/ 2149522 h 4103345"/>
                  <a:gd name="connsiteX61" fmla="*/ 1331616 w 3692679"/>
                  <a:gd name="connsiteY61" fmla="*/ 2169994 h 4103345"/>
                  <a:gd name="connsiteX62" fmla="*/ 1352088 w 3692679"/>
                  <a:gd name="connsiteY62" fmla="*/ 2183642 h 4103345"/>
                  <a:gd name="connsiteX63" fmla="*/ 1358912 w 3692679"/>
                  <a:gd name="connsiteY63" fmla="*/ 2204113 h 4103345"/>
                  <a:gd name="connsiteX64" fmla="*/ 1379383 w 3692679"/>
                  <a:gd name="connsiteY64" fmla="*/ 2210937 h 4103345"/>
                  <a:gd name="connsiteX65" fmla="*/ 1420327 w 3692679"/>
                  <a:gd name="connsiteY65" fmla="*/ 2238233 h 4103345"/>
                  <a:gd name="connsiteX66" fmla="*/ 1440798 w 3692679"/>
                  <a:gd name="connsiteY66" fmla="*/ 2245057 h 4103345"/>
                  <a:gd name="connsiteX67" fmla="*/ 1502213 w 3692679"/>
                  <a:gd name="connsiteY67" fmla="*/ 2279176 h 4103345"/>
                  <a:gd name="connsiteX68" fmla="*/ 1563628 w 3692679"/>
                  <a:gd name="connsiteY68" fmla="*/ 2320119 h 4103345"/>
                  <a:gd name="connsiteX69" fmla="*/ 1584100 w 3692679"/>
                  <a:gd name="connsiteY69" fmla="*/ 2333767 h 4103345"/>
                  <a:gd name="connsiteX70" fmla="*/ 1604571 w 3692679"/>
                  <a:gd name="connsiteY70" fmla="*/ 2340591 h 4103345"/>
                  <a:gd name="connsiteX71" fmla="*/ 1618219 w 3692679"/>
                  <a:gd name="connsiteY71" fmla="*/ 2361063 h 4103345"/>
                  <a:gd name="connsiteX72" fmla="*/ 1638691 w 3692679"/>
                  <a:gd name="connsiteY72" fmla="*/ 2367886 h 4103345"/>
                  <a:gd name="connsiteX73" fmla="*/ 1679634 w 3692679"/>
                  <a:gd name="connsiteY73" fmla="*/ 2395182 h 4103345"/>
                  <a:gd name="connsiteX74" fmla="*/ 1700106 w 3692679"/>
                  <a:gd name="connsiteY74" fmla="*/ 2408830 h 4103345"/>
                  <a:gd name="connsiteX75" fmla="*/ 1727401 w 3692679"/>
                  <a:gd name="connsiteY75" fmla="*/ 2429301 h 4103345"/>
                  <a:gd name="connsiteX76" fmla="*/ 1768344 w 3692679"/>
                  <a:gd name="connsiteY76" fmla="*/ 2456597 h 4103345"/>
                  <a:gd name="connsiteX77" fmla="*/ 1829759 w 3692679"/>
                  <a:gd name="connsiteY77" fmla="*/ 2497540 h 4103345"/>
                  <a:gd name="connsiteX78" fmla="*/ 1850231 w 3692679"/>
                  <a:gd name="connsiteY78" fmla="*/ 2511188 h 4103345"/>
                  <a:gd name="connsiteX79" fmla="*/ 1870703 w 3692679"/>
                  <a:gd name="connsiteY79" fmla="*/ 2531660 h 4103345"/>
                  <a:gd name="connsiteX80" fmla="*/ 1891174 w 3692679"/>
                  <a:gd name="connsiteY80" fmla="*/ 2538483 h 4103345"/>
                  <a:gd name="connsiteX81" fmla="*/ 1938941 w 3692679"/>
                  <a:gd name="connsiteY81" fmla="*/ 2572603 h 4103345"/>
                  <a:gd name="connsiteX82" fmla="*/ 1979885 w 3692679"/>
                  <a:gd name="connsiteY82" fmla="*/ 2599898 h 4103345"/>
                  <a:gd name="connsiteX83" fmla="*/ 2020828 w 3692679"/>
                  <a:gd name="connsiteY83" fmla="*/ 2627194 h 4103345"/>
                  <a:gd name="connsiteX84" fmla="*/ 2061771 w 3692679"/>
                  <a:gd name="connsiteY84" fmla="*/ 2640842 h 4103345"/>
                  <a:gd name="connsiteX85" fmla="*/ 2102715 w 3692679"/>
                  <a:gd name="connsiteY85" fmla="*/ 2654489 h 4103345"/>
                  <a:gd name="connsiteX86" fmla="*/ 2123186 w 3692679"/>
                  <a:gd name="connsiteY86" fmla="*/ 2661313 h 4103345"/>
                  <a:gd name="connsiteX87" fmla="*/ 2150482 w 3692679"/>
                  <a:gd name="connsiteY87" fmla="*/ 2668137 h 4103345"/>
                  <a:gd name="connsiteX88" fmla="*/ 2170953 w 3692679"/>
                  <a:gd name="connsiteY88" fmla="*/ 2674961 h 4103345"/>
                  <a:gd name="connsiteX89" fmla="*/ 2211897 w 3692679"/>
                  <a:gd name="connsiteY89" fmla="*/ 2681785 h 4103345"/>
                  <a:gd name="connsiteX90" fmla="*/ 2355297 w 3692679"/>
                  <a:gd name="connsiteY90" fmla="*/ 2770728 h 4103345"/>
                  <a:gd name="connsiteX91" fmla="*/ 2423640 w 3692679"/>
                  <a:gd name="connsiteY91" fmla="*/ 2839210 h 4103345"/>
                  <a:gd name="connsiteX92" fmla="*/ 2546479 w 3692679"/>
                  <a:gd name="connsiteY92" fmla="*/ 2900635 h 4103345"/>
                  <a:gd name="connsiteX93" fmla="*/ 2628263 w 3692679"/>
                  <a:gd name="connsiteY93" fmla="*/ 2941341 h 4103345"/>
                  <a:gd name="connsiteX94" fmla="*/ 2689680 w 3692679"/>
                  <a:gd name="connsiteY94" fmla="*/ 2982287 h 4103345"/>
                  <a:gd name="connsiteX95" fmla="*/ 2696392 w 3692679"/>
                  <a:gd name="connsiteY95" fmla="*/ 2995683 h 4103345"/>
                  <a:gd name="connsiteX96" fmla="*/ 2703216 w 3692679"/>
                  <a:gd name="connsiteY96" fmla="*/ 3016155 h 4103345"/>
                  <a:gd name="connsiteX97" fmla="*/ 2723688 w 3692679"/>
                  <a:gd name="connsiteY97" fmla="*/ 3057098 h 4103345"/>
                  <a:gd name="connsiteX98" fmla="*/ 2716864 w 3692679"/>
                  <a:gd name="connsiteY98" fmla="*/ 3118513 h 4103345"/>
                  <a:gd name="connsiteX99" fmla="*/ 2655560 w 3692679"/>
                  <a:gd name="connsiteY99" fmla="*/ 3193845 h 4103345"/>
                  <a:gd name="connsiteX100" fmla="*/ 2621439 w 3692679"/>
                  <a:gd name="connsiteY100" fmla="*/ 3248441 h 4103345"/>
                  <a:gd name="connsiteX101" fmla="*/ 2594034 w 3692679"/>
                  <a:gd name="connsiteY101" fmla="*/ 3323230 h 4103345"/>
                  <a:gd name="connsiteX102" fmla="*/ 2634977 w 3692679"/>
                  <a:gd name="connsiteY102" fmla="*/ 3357349 h 4103345"/>
                  <a:gd name="connsiteX103" fmla="*/ 2655449 w 3692679"/>
                  <a:gd name="connsiteY103" fmla="*/ 3364173 h 4103345"/>
                  <a:gd name="connsiteX104" fmla="*/ 2675921 w 3692679"/>
                  <a:gd name="connsiteY104" fmla="*/ 3377821 h 4103345"/>
                  <a:gd name="connsiteX105" fmla="*/ 2696392 w 3692679"/>
                  <a:gd name="connsiteY105" fmla="*/ 3384645 h 4103345"/>
                  <a:gd name="connsiteX106" fmla="*/ 2757807 w 3692679"/>
                  <a:gd name="connsiteY106" fmla="*/ 3418764 h 4103345"/>
                  <a:gd name="connsiteX107" fmla="*/ 2778279 w 3692679"/>
                  <a:gd name="connsiteY107" fmla="*/ 3432412 h 4103345"/>
                  <a:gd name="connsiteX108" fmla="*/ 2826164 w 3692679"/>
                  <a:gd name="connsiteY108" fmla="*/ 3473648 h 4103345"/>
                  <a:gd name="connsiteX109" fmla="*/ 2880757 w 3692679"/>
                  <a:gd name="connsiteY109" fmla="*/ 3507771 h 4103345"/>
                  <a:gd name="connsiteX110" fmla="*/ 2921580 w 3692679"/>
                  <a:gd name="connsiteY110" fmla="*/ 3500651 h 4103345"/>
                  <a:gd name="connsiteX111" fmla="*/ 2989944 w 3692679"/>
                  <a:gd name="connsiteY111" fmla="*/ 3439525 h 4103345"/>
                  <a:gd name="connsiteX112" fmla="*/ 3092177 w 3692679"/>
                  <a:gd name="connsiteY112" fmla="*/ 3370997 h 4103345"/>
                  <a:gd name="connsiteX113" fmla="*/ 3105825 w 3692679"/>
                  <a:gd name="connsiteY113" fmla="*/ 3350525 h 4103345"/>
                  <a:gd name="connsiteX114" fmla="*/ 3119473 w 3692679"/>
                  <a:gd name="connsiteY114" fmla="*/ 3370997 h 4103345"/>
                  <a:gd name="connsiteX115" fmla="*/ 3126297 w 3692679"/>
                  <a:gd name="connsiteY115" fmla="*/ 3391468 h 4103345"/>
                  <a:gd name="connsiteX116" fmla="*/ 3167240 w 3692679"/>
                  <a:gd name="connsiteY116" fmla="*/ 3418764 h 4103345"/>
                  <a:gd name="connsiteX117" fmla="*/ 3187712 w 3692679"/>
                  <a:gd name="connsiteY117" fmla="*/ 3432412 h 4103345"/>
                  <a:gd name="connsiteX118" fmla="*/ 3228655 w 3692679"/>
                  <a:gd name="connsiteY118" fmla="*/ 3405116 h 4103345"/>
                  <a:gd name="connsiteX119" fmla="*/ 3242303 w 3692679"/>
                  <a:gd name="connsiteY119" fmla="*/ 3425588 h 4103345"/>
                  <a:gd name="connsiteX120" fmla="*/ 3283246 w 3692679"/>
                  <a:gd name="connsiteY120" fmla="*/ 3459707 h 4103345"/>
                  <a:gd name="connsiteX121" fmla="*/ 3310541 w 3692679"/>
                  <a:gd name="connsiteY121" fmla="*/ 3500651 h 4103345"/>
                  <a:gd name="connsiteX122" fmla="*/ 3296894 w 3692679"/>
                  <a:gd name="connsiteY122" fmla="*/ 3521122 h 4103345"/>
                  <a:gd name="connsiteX123" fmla="*/ 3283246 w 3692679"/>
                  <a:gd name="connsiteY123" fmla="*/ 3562066 h 4103345"/>
                  <a:gd name="connsiteX124" fmla="*/ 3269598 w 3692679"/>
                  <a:gd name="connsiteY124" fmla="*/ 3582537 h 4103345"/>
                  <a:gd name="connsiteX125" fmla="*/ 3262774 w 3692679"/>
                  <a:gd name="connsiteY125" fmla="*/ 3603009 h 4103345"/>
                  <a:gd name="connsiteX126" fmla="*/ 3290070 w 3692679"/>
                  <a:gd name="connsiteY126" fmla="*/ 3650776 h 4103345"/>
                  <a:gd name="connsiteX127" fmla="*/ 3310541 w 3692679"/>
                  <a:gd name="connsiteY127" fmla="*/ 3664424 h 4103345"/>
                  <a:gd name="connsiteX128" fmla="*/ 3351485 w 3692679"/>
                  <a:gd name="connsiteY128" fmla="*/ 3691719 h 4103345"/>
                  <a:gd name="connsiteX129" fmla="*/ 3371956 w 3692679"/>
                  <a:gd name="connsiteY129" fmla="*/ 3705367 h 4103345"/>
                  <a:gd name="connsiteX130" fmla="*/ 3378780 w 3692679"/>
                  <a:gd name="connsiteY130" fmla="*/ 3725839 h 4103345"/>
                  <a:gd name="connsiteX131" fmla="*/ 3392428 w 3692679"/>
                  <a:gd name="connsiteY131" fmla="*/ 3746310 h 4103345"/>
                  <a:gd name="connsiteX132" fmla="*/ 3392569 w 3692679"/>
                  <a:gd name="connsiteY132" fmla="*/ 3835344 h 4103345"/>
                  <a:gd name="connsiteX133" fmla="*/ 3378921 w 3692679"/>
                  <a:gd name="connsiteY133" fmla="*/ 3917238 h 4103345"/>
                  <a:gd name="connsiteX134" fmla="*/ 3420010 w 3692679"/>
                  <a:gd name="connsiteY134" fmla="*/ 3979149 h 4103345"/>
                  <a:gd name="connsiteX135" fmla="*/ 3481283 w 3692679"/>
                  <a:gd name="connsiteY135" fmla="*/ 4046561 h 4103345"/>
                  <a:gd name="connsiteX136" fmla="*/ 3624740 w 3692679"/>
                  <a:gd name="connsiteY136" fmla="*/ 4102609 h 4103345"/>
                  <a:gd name="connsiteX137" fmla="*/ 3603968 w 3692679"/>
                  <a:gd name="connsiteY137" fmla="*/ 4005618 h 4103345"/>
                  <a:gd name="connsiteX138" fmla="*/ 3590321 w 3692679"/>
                  <a:gd name="connsiteY138" fmla="*/ 3957851 h 4103345"/>
                  <a:gd name="connsiteX139" fmla="*/ 3576673 w 3692679"/>
                  <a:gd name="connsiteY139" fmla="*/ 3910083 h 4103345"/>
                  <a:gd name="connsiteX140" fmla="*/ 3563025 w 3692679"/>
                  <a:gd name="connsiteY140" fmla="*/ 3889612 h 4103345"/>
                  <a:gd name="connsiteX141" fmla="*/ 3535730 w 3692679"/>
                  <a:gd name="connsiteY141" fmla="*/ 3828197 h 4103345"/>
                  <a:gd name="connsiteX142" fmla="*/ 3515258 w 3692679"/>
                  <a:gd name="connsiteY142" fmla="*/ 3780430 h 4103345"/>
                  <a:gd name="connsiteX143" fmla="*/ 3501610 w 3692679"/>
                  <a:gd name="connsiteY143" fmla="*/ 3759958 h 4103345"/>
                  <a:gd name="connsiteX144" fmla="*/ 3487962 w 3692679"/>
                  <a:gd name="connsiteY144" fmla="*/ 3719015 h 4103345"/>
                  <a:gd name="connsiteX145" fmla="*/ 3474315 w 3692679"/>
                  <a:gd name="connsiteY145" fmla="*/ 3678071 h 4103345"/>
                  <a:gd name="connsiteX146" fmla="*/ 3494933 w 3692679"/>
                  <a:gd name="connsiteY146" fmla="*/ 3644259 h 4103345"/>
                  <a:gd name="connsiteX147" fmla="*/ 3474459 w 3692679"/>
                  <a:gd name="connsiteY147" fmla="*/ 3569191 h 4103345"/>
                  <a:gd name="connsiteX148" fmla="*/ 3488252 w 3692679"/>
                  <a:gd name="connsiteY148" fmla="*/ 3508066 h 4103345"/>
                  <a:gd name="connsiteX149" fmla="*/ 3488253 w 3692679"/>
                  <a:gd name="connsiteY149" fmla="*/ 3398864 h 4103345"/>
                  <a:gd name="connsiteX150" fmla="*/ 3500941 w 3692679"/>
                  <a:gd name="connsiteY150" fmla="*/ 3330616 h 4103345"/>
                  <a:gd name="connsiteX151" fmla="*/ 3501755 w 3692679"/>
                  <a:gd name="connsiteY151" fmla="*/ 3282563 h 4103345"/>
                  <a:gd name="connsiteX152" fmla="*/ 3529053 w 3692679"/>
                  <a:gd name="connsiteY152" fmla="*/ 3241616 h 4103345"/>
                  <a:gd name="connsiteX153" fmla="*/ 3536023 w 3692679"/>
                  <a:gd name="connsiteY153" fmla="*/ 3153169 h 4103345"/>
                  <a:gd name="connsiteX154" fmla="*/ 3563174 w 3692679"/>
                  <a:gd name="connsiteY154" fmla="*/ 3057356 h 4103345"/>
                  <a:gd name="connsiteX155" fmla="*/ 3556350 w 3692679"/>
                  <a:gd name="connsiteY155" fmla="*/ 3043707 h 4103345"/>
                  <a:gd name="connsiteX156" fmla="*/ 3583646 w 3692679"/>
                  <a:gd name="connsiteY156" fmla="*/ 3009585 h 4103345"/>
                  <a:gd name="connsiteX157" fmla="*/ 3549377 w 3692679"/>
                  <a:gd name="connsiteY157" fmla="*/ 2968388 h 4103345"/>
                  <a:gd name="connsiteX158" fmla="*/ 3576673 w 3692679"/>
                  <a:gd name="connsiteY158" fmla="*/ 2886501 h 4103345"/>
                  <a:gd name="connsiteX159" fmla="*/ 3590321 w 3692679"/>
                  <a:gd name="connsiteY159" fmla="*/ 2838734 h 4103345"/>
                  <a:gd name="connsiteX160" fmla="*/ 3603968 w 3692679"/>
                  <a:gd name="connsiteY160" fmla="*/ 2797791 h 4103345"/>
                  <a:gd name="connsiteX161" fmla="*/ 3610792 w 3692679"/>
                  <a:gd name="connsiteY161" fmla="*/ 2770495 h 4103345"/>
                  <a:gd name="connsiteX162" fmla="*/ 3624440 w 3692679"/>
                  <a:gd name="connsiteY162" fmla="*/ 2729552 h 4103345"/>
                  <a:gd name="connsiteX163" fmla="*/ 3631264 w 3692679"/>
                  <a:gd name="connsiteY163" fmla="*/ 2681785 h 4103345"/>
                  <a:gd name="connsiteX164" fmla="*/ 3638088 w 3692679"/>
                  <a:gd name="connsiteY164" fmla="*/ 2654489 h 4103345"/>
                  <a:gd name="connsiteX165" fmla="*/ 3644912 w 3692679"/>
                  <a:gd name="connsiteY165" fmla="*/ 2593074 h 4103345"/>
                  <a:gd name="connsiteX166" fmla="*/ 3658559 w 3692679"/>
                  <a:gd name="connsiteY166" fmla="*/ 2483892 h 4103345"/>
                  <a:gd name="connsiteX167" fmla="*/ 3665383 w 3692679"/>
                  <a:gd name="connsiteY167" fmla="*/ 2333767 h 4103345"/>
                  <a:gd name="connsiteX168" fmla="*/ 3672207 w 3692679"/>
                  <a:gd name="connsiteY168" fmla="*/ 2272352 h 4103345"/>
                  <a:gd name="connsiteX169" fmla="*/ 3692679 w 3692679"/>
                  <a:gd name="connsiteY169" fmla="*/ 1924334 h 4103345"/>
                  <a:gd name="connsiteX170" fmla="*/ 3685855 w 3692679"/>
                  <a:gd name="connsiteY170" fmla="*/ 1828800 h 4103345"/>
                  <a:gd name="connsiteX171" fmla="*/ 3665383 w 3692679"/>
                  <a:gd name="connsiteY171" fmla="*/ 1760561 h 4103345"/>
                  <a:gd name="connsiteX172" fmla="*/ 3658559 w 3692679"/>
                  <a:gd name="connsiteY172" fmla="*/ 1726442 h 4103345"/>
                  <a:gd name="connsiteX173" fmla="*/ 3651735 w 3692679"/>
                  <a:gd name="connsiteY173" fmla="*/ 1705970 h 4103345"/>
                  <a:gd name="connsiteX174" fmla="*/ 3644912 w 3692679"/>
                  <a:gd name="connsiteY174" fmla="*/ 1726442 h 4103345"/>
                  <a:gd name="connsiteX175" fmla="*/ 3631264 w 3692679"/>
                  <a:gd name="connsiteY175" fmla="*/ 1746913 h 4103345"/>
                  <a:gd name="connsiteX176" fmla="*/ 3597144 w 3692679"/>
                  <a:gd name="connsiteY176" fmla="*/ 1801504 h 4103345"/>
                  <a:gd name="connsiteX177" fmla="*/ 3590321 w 3692679"/>
                  <a:gd name="connsiteY177" fmla="*/ 1821976 h 4103345"/>
                  <a:gd name="connsiteX178" fmla="*/ 3549377 w 3692679"/>
                  <a:gd name="connsiteY178" fmla="*/ 1842448 h 4103345"/>
                  <a:gd name="connsiteX179" fmla="*/ 3501610 w 3692679"/>
                  <a:gd name="connsiteY179" fmla="*/ 1862919 h 4103345"/>
                  <a:gd name="connsiteX180" fmla="*/ 3378780 w 3692679"/>
                  <a:gd name="connsiteY180" fmla="*/ 1835624 h 4103345"/>
                  <a:gd name="connsiteX181" fmla="*/ 3303856 w 3692679"/>
                  <a:gd name="connsiteY181" fmla="*/ 1822129 h 4103345"/>
                  <a:gd name="connsiteX182" fmla="*/ 3310679 w 3692679"/>
                  <a:gd name="connsiteY182" fmla="*/ 1603747 h 4103345"/>
                  <a:gd name="connsiteX183" fmla="*/ 3297030 w 3692679"/>
                  <a:gd name="connsiteY183" fmla="*/ 1487731 h 4103345"/>
                  <a:gd name="connsiteX184" fmla="*/ 3303718 w 3692679"/>
                  <a:gd name="connsiteY184" fmla="*/ 1398895 h 4103345"/>
                  <a:gd name="connsiteX185" fmla="*/ 3296894 w 3692679"/>
                  <a:gd name="connsiteY185" fmla="*/ 1378424 h 4103345"/>
                  <a:gd name="connsiteX186" fmla="*/ 3290070 w 3692679"/>
                  <a:gd name="connsiteY186" fmla="*/ 1357952 h 4103345"/>
                  <a:gd name="connsiteX187" fmla="*/ 3071706 w 3692679"/>
                  <a:gd name="connsiteY187" fmla="*/ 1330657 h 4103345"/>
                  <a:gd name="connsiteX188" fmla="*/ 2846518 w 3692679"/>
                  <a:gd name="connsiteY188" fmla="*/ 1337480 h 4103345"/>
                  <a:gd name="connsiteX189" fmla="*/ 2805691 w 3692679"/>
                  <a:gd name="connsiteY189" fmla="*/ 1351242 h 4103345"/>
                  <a:gd name="connsiteX190" fmla="*/ 2792043 w 3692679"/>
                  <a:gd name="connsiteY190" fmla="*/ 1385364 h 4103345"/>
                  <a:gd name="connsiteX191" fmla="*/ 2791927 w 3692679"/>
                  <a:gd name="connsiteY191" fmla="*/ 1473958 h 4103345"/>
                  <a:gd name="connsiteX192" fmla="*/ 2785103 w 3692679"/>
                  <a:gd name="connsiteY192" fmla="*/ 1521725 h 4103345"/>
                  <a:gd name="connsiteX193" fmla="*/ 2791927 w 3692679"/>
                  <a:gd name="connsiteY193" fmla="*/ 1705970 h 4103345"/>
                  <a:gd name="connsiteX194" fmla="*/ 2805574 w 3692679"/>
                  <a:gd name="connsiteY194" fmla="*/ 1808328 h 4103345"/>
                  <a:gd name="connsiteX195" fmla="*/ 2798750 w 3692679"/>
                  <a:gd name="connsiteY195" fmla="*/ 1835624 h 4103345"/>
                  <a:gd name="connsiteX196" fmla="*/ 2737335 w 3692679"/>
                  <a:gd name="connsiteY196" fmla="*/ 1828800 h 4103345"/>
                  <a:gd name="connsiteX197" fmla="*/ 2614506 w 3692679"/>
                  <a:gd name="connsiteY197" fmla="*/ 1821976 h 4103345"/>
                  <a:gd name="connsiteX198" fmla="*/ 2348374 w 3692679"/>
                  <a:gd name="connsiteY198" fmla="*/ 1808328 h 4103345"/>
                  <a:gd name="connsiteX199" fmla="*/ 2225638 w 3692679"/>
                  <a:gd name="connsiteY199" fmla="*/ 1815305 h 4103345"/>
                  <a:gd name="connsiteX200" fmla="*/ 2150573 w 3692679"/>
                  <a:gd name="connsiteY200" fmla="*/ 1815305 h 4103345"/>
                  <a:gd name="connsiteX201" fmla="*/ 1979968 w 3692679"/>
                  <a:gd name="connsiteY201" fmla="*/ 1808480 h 4103345"/>
                  <a:gd name="connsiteX202" fmla="*/ 1918470 w 3692679"/>
                  <a:gd name="connsiteY202" fmla="*/ 1753737 h 4103345"/>
                  <a:gd name="connsiteX203" fmla="*/ 1877527 w 3692679"/>
                  <a:gd name="connsiteY203" fmla="*/ 1692322 h 4103345"/>
                  <a:gd name="connsiteX204" fmla="*/ 1863879 w 3692679"/>
                  <a:gd name="connsiteY204" fmla="*/ 1671851 h 4103345"/>
                  <a:gd name="connsiteX205" fmla="*/ 1822935 w 3692679"/>
                  <a:gd name="connsiteY205" fmla="*/ 1630907 h 4103345"/>
                  <a:gd name="connsiteX206" fmla="*/ 1775168 w 3692679"/>
                  <a:gd name="connsiteY206" fmla="*/ 1576316 h 4103345"/>
                  <a:gd name="connsiteX207" fmla="*/ 1720577 w 3692679"/>
                  <a:gd name="connsiteY207" fmla="*/ 1514901 h 4103345"/>
                  <a:gd name="connsiteX208" fmla="*/ 1679634 w 3692679"/>
                  <a:gd name="connsiteY208" fmla="*/ 1487606 h 4103345"/>
                  <a:gd name="connsiteX209" fmla="*/ 1618219 w 3692679"/>
                  <a:gd name="connsiteY209" fmla="*/ 1439839 h 4103345"/>
                  <a:gd name="connsiteX210" fmla="*/ 1577276 w 3692679"/>
                  <a:gd name="connsiteY210" fmla="*/ 1398895 h 4103345"/>
                  <a:gd name="connsiteX211" fmla="*/ 1536333 w 3692679"/>
                  <a:gd name="connsiteY211" fmla="*/ 1371600 h 4103345"/>
                  <a:gd name="connsiteX212" fmla="*/ 1488565 w 3692679"/>
                  <a:gd name="connsiteY212" fmla="*/ 1310185 h 4103345"/>
                  <a:gd name="connsiteX213" fmla="*/ 1468094 w 3692679"/>
                  <a:gd name="connsiteY213" fmla="*/ 1289713 h 4103345"/>
                  <a:gd name="connsiteX214" fmla="*/ 1447622 w 3692679"/>
                  <a:gd name="connsiteY214" fmla="*/ 1282889 h 4103345"/>
                  <a:gd name="connsiteX215" fmla="*/ 1420327 w 3692679"/>
                  <a:gd name="connsiteY215" fmla="*/ 1248770 h 4103345"/>
                  <a:gd name="connsiteX216" fmla="*/ 1393031 w 3692679"/>
                  <a:gd name="connsiteY216" fmla="*/ 1214651 h 4103345"/>
                  <a:gd name="connsiteX217" fmla="*/ 1379383 w 3692679"/>
                  <a:gd name="connsiteY217" fmla="*/ 1194179 h 4103345"/>
                  <a:gd name="connsiteX218" fmla="*/ 1338440 w 3692679"/>
                  <a:gd name="connsiteY218" fmla="*/ 1153236 h 4103345"/>
                  <a:gd name="connsiteX219" fmla="*/ 1304321 w 3692679"/>
                  <a:gd name="connsiteY219" fmla="*/ 1125940 h 4103345"/>
                  <a:gd name="connsiteX220" fmla="*/ 1290673 w 3692679"/>
                  <a:gd name="connsiteY220" fmla="*/ 1098645 h 4103345"/>
                  <a:gd name="connsiteX221" fmla="*/ 1270201 w 3692679"/>
                  <a:gd name="connsiteY221" fmla="*/ 1084997 h 4103345"/>
                  <a:gd name="connsiteX222" fmla="*/ 1242906 w 3692679"/>
                  <a:gd name="connsiteY222" fmla="*/ 1064525 h 4103345"/>
                  <a:gd name="connsiteX223" fmla="*/ 1297551 w 3692679"/>
                  <a:gd name="connsiteY223" fmla="*/ 873530 h 4103345"/>
                  <a:gd name="connsiteX224" fmla="*/ 1345320 w 3692679"/>
                  <a:gd name="connsiteY224" fmla="*/ 743866 h 4103345"/>
                  <a:gd name="connsiteX225" fmla="*/ 1331672 w 3692679"/>
                  <a:gd name="connsiteY225" fmla="*/ 696095 h 4103345"/>
                  <a:gd name="connsiteX226" fmla="*/ 1249782 w 3692679"/>
                  <a:gd name="connsiteY226" fmla="*/ 696095 h 4103345"/>
                  <a:gd name="connsiteX227" fmla="*/ 1113344 w 3692679"/>
                  <a:gd name="connsiteY227" fmla="*/ 621082 h 4103345"/>
                  <a:gd name="connsiteX228" fmla="*/ 949519 w 3692679"/>
                  <a:gd name="connsiteY228" fmla="*/ 545956 h 4103345"/>
                  <a:gd name="connsiteX229" fmla="*/ 846197 w 3692679"/>
                  <a:gd name="connsiteY229" fmla="*/ 484536 h 4103345"/>
                  <a:gd name="connsiteX230" fmla="*/ 772090 w 3692679"/>
                  <a:gd name="connsiteY230" fmla="*/ 450415 h 4103345"/>
                  <a:gd name="connsiteX231" fmla="*/ 717496 w 3692679"/>
                  <a:gd name="connsiteY231" fmla="*/ 429940 h 4103345"/>
                  <a:gd name="connsiteX232" fmla="*/ 662904 w 3692679"/>
                  <a:gd name="connsiteY232" fmla="*/ 388994 h 4103345"/>
                  <a:gd name="connsiteX233" fmla="*/ 642430 w 3692679"/>
                  <a:gd name="connsiteY233" fmla="*/ 375345 h 4103345"/>
                  <a:gd name="connsiteX234" fmla="*/ 574189 w 3692679"/>
                  <a:gd name="connsiteY234" fmla="*/ 368521 h 4103345"/>
                  <a:gd name="connsiteX235" fmla="*/ 560564 w 3692679"/>
                  <a:gd name="connsiteY235" fmla="*/ 354900 h 4103345"/>
                  <a:gd name="connsiteX236" fmla="*/ 669728 w 3692679"/>
                  <a:gd name="connsiteY236" fmla="*/ 163787 h 4103345"/>
                  <a:gd name="connsiteX237" fmla="*/ 642457 w 3692679"/>
                  <a:gd name="connsiteY237" fmla="*/ 109204 h 4103345"/>
                  <a:gd name="connsiteX238" fmla="*/ 581060 w 3692679"/>
                  <a:gd name="connsiteY238" fmla="*/ 68261 h 4103345"/>
                  <a:gd name="connsiteX239" fmla="*/ 512772 w 3692679"/>
                  <a:gd name="connsiteY239" fmla="*/ 34122 h 4103345"/>
                  <a:gd name="connsiteX240" fmla="*/ 451335 w 3692679"/>
                  <a:gd name="connsiteY240" fmla="*/ 27295 h 4103345"/>
                  <a:gd name="connsiteX241" fmla="*/ 444512 w 3692679"/>
                  <a:gd name="connsiteY241" fmla="*/ 0 h 4103345"/>
                  <a:gd name="connsiteX0" fmla="*/ 444512 w 3692679"/>
                  <a:gd name="connsiteY0" fmla="*/ 0 h 4113957"/>
                  <a:gd name="connsiteX1" fmla="*/ 444512 w 3692679"/>
                  <a:gd name="connsiteY1" fmla="*/ 0 h 4113957"/>
                  <a:gd name="connsiteX2" fmla="*/ 410392 w 3692679"/>
                  <a:gd name="connsiteY2" fmla="*/ 54591 h 4113957"/>
                  <a:gd name="connsiteX3" fmla="*/ 389921 w 3692679"/>
                  <a:gd name="connsiteY3" fmla="*/ 75063 h 4113957"/>
                  <a:gd name="connsiteX4" fmla="*/ 383097 w 3692679"/>
                  <a:gd name="connsiteY4" fmla="*/ 102358 h 4113957"/>
                  <a:gd name="connsiteX5" fmla="*/ 369449 w 3692679"/>
                  <a:gd name="connsiteY5" fmla="*/ 122830 h 4113957"/>
                  <a:gd name="connsiteX6" fmla="*/ 348977 w 3692679"/>
                  <a:gd name="connsiteY6" fmla="*/ 163773 h 4113957"/>
                  <a:gd name="connsiteX7" fmla="*/ 328506 w 3692679"/>
                  <a:gd name="connsiteY7" fmla="*/ 177421 h 4113957"/>
                  <a:gd name="connsiteX8" fmla="*/ 321682 w 3692679"/>
                  <a:gd name="connsiteY8" fmla="*/ 204716 h 4113957"/>
                  <a:gd name="connsiteX9" fmla="*/ 308034 w 3692679"/>
                  <a:gd name="connsiteY9" fmla="*/ 225188 h 4113957"/>
                  <a:gd name="connsiteX10" fmla="*/ 267091 w 3692679"/>
                  <a:gd name="connsiteY10" fmla="*/ 293427 h 4113957"/>
                  <a:gd name="connsiteX11" fmla="*/ 260267 w 3692679"/>
                  <a:gd name="connsiteY11" fmla="*/ 313898 h 4113957"/>
                  <a:gd name="connsiteX12" fmla="*/ 232971 w 3692679"/>
                  <a:gd name="connsiteY12" fmla="*/ 354842 h 4113957"/>
                  <a:gd name="connsiteX13" fmla="*/ 226147 w 3692679"/>
                  <a:gd name="connsiteY13" fmla="*/ 375313 h 4113957"/>
                  <a:gd name="connsiteX14" fmla="*/ 212500 w 3692679"/>
                  <a:gd name="connsiteY14" fmla="*/ 395785 h 4113957"/>
                  <a:gd name="connsiteX15" fmla="*/ 205676 w 3692679"/>
                  <a:gd name="connsiteY15" fmla="*/ 416257 h 4113957"/>
                  <a:gd name="connsiteX16" fmla="*/ 192028 w 3692679"/>
                  <a:gd name="connsiteY16" fmla="*/ 443552 h 4113957"/>
                  <a:gd name="connsiteX17" fmla="*/ 178380 w 3692679"/>
                  <a:gd name="connsiteY17" fmla="*/ 464024 h 4113957"/>
                  <a:gd name="connsiteX18" fmla="*/ 164733 w 3692679"/>
                  <a:gd name="connsiteY18" fmla="*/ 491319 h 4113957"/>
                  <a:gd name="connsiteX19" fmla="*/ 151085 w 3692679"/>
                  <a:gd name="connsiteY19" fmla="*/ 511791 h 4113957"/>
                  <a:gd name="connsiteX20" fmla="*/ 130613 w 3692679"/>
                  <a:gd name="connsiteY20" fmla="*/ 573206 h 4113957"/>
                  <a:gd name="connsiteX21" fmla="*/ 116965 w 3692679"/>
                  <a:gd name="connsiteY21" fmla="*/ 593677 h 4113957"/>
                  <a:gd name="connsiteX22" fmla="*/ 96494 w 3692679"/>
                  <a:gd name="connsiteY22" fmla="*/ 648268 h 4113957"/>
                  <a:gd name="connsiteX23" fmla="*/ 82846 w 3692679"/>
                  <a:gd name="connsiteY23" fmla="*/ 668740 h 4113957"/>
                  <a:gd name="connsiteX24" fmla="*/ 62374 w 3692679"/>
                  <a:gd name="connsiteY24" fmla="*/ 709683 h 4113957"/>
                  <a:gd name="connsiteX25" fmla="*/ 48727 w 3692679"/>
                  <a:gd name="connsiteY25" fmla="*/ 757451 h 4113957"/>
                  <a:gd name="connsiteX26" fmla="*/ 35079 w 3692679"/>
                  <a:gd name="connsiteY26" fmla="*/ 798394 h 4113957"/>
                  <a:gd name="connsiteX27" fmla="*/ 21431 w 3692679"/>
                  <a:gd name="connsiteY27" fmla="*/ 818866 h 4113957"/>
                  <a:gd name="connsiteX28" fmla="*/ 7783 w 3692679"/>
                  <a:gd name="connsiteY28" fmla="*/ 859809 h 4113957"/>
                  <a:gd name="connsiteX29" fmla="*/ 959 w 3692679"/>
                  <a:gd name="connsiteY29" fmla="*/ 880280 h 4113957"/>
                  <a:gd name="connsiteX30" fmla="*/ 959 w 3692679"/>
                  <a:gd name="connsiteY30" fmla="*/ 900752 h 4113957"/>
                  <a:gd name="connsiteX31" fmla="*/ 959 w 3692679"/>
                  <a:gd name="connsiteY31" fmla="*/ 900752 h 4113957"/>
                  <a:gd name="connsiteX32" fmla="*/ 62374 w 3692679"/>
                  <a:gd name="connsiteY32" fmla="*/ 893928 h 4113957"/>
                  <a:gd name="connsiteX33" fmla="*/ 198852 w 3692679"/>
                  <a:gd name="connsiteY33" fmla="*/ 914400 h 4113957"/>
                  <a:gd name="connsiteX34" fmla="*/ 287562 w 3692679"/>
                  <a:gd name="connsiteY34" fmla="*/ 921224 h 4113957"/>
                  <a:gd name="connsiteX35" fmla="*/ 328506 w 3692679"/>
                  <a:gd name="connsiteY35" fmla="*/ 934871 h 4113957"/>
                  <a:gd name="connsiteX36" fmla="*/ 426539 w 3692679"/>
                  <a:gd name="connsiteY36" fmla="*/ 1010019 h 4113957"/>
                  <a:gd name="connsiteX37" fmla="*/ 512771 w 3692679"/>
                  <a:gd name="connsiteY37" fmla="*/ 1071439 h 4113957"/>
                  <a:gd name="connsiteX38" fmla="*/ 628783 w 3692679"/>
                  <a:gd name="connsiteY38" fmla="*/ 1105562 h 4113957"/>
                  <a:gd name="connsiteX39" fmla="*/ 697025 w 3692679"/>
                  <a:gd name="connsiteY39" fmla="*/ 1146509 h 4113957"/>
                  <a:gd name="connsiteX40" fmla="*/ 758442 w 3692679"/>
                  <a:gd name="connsiteY40" fmla="*/ 1173807 h 4113957"/>
                  <a:gd name="connsiteX41" fmla="*/ 819859 w 3692679"/>
                  <a:gd name="connsiteY41" fmla="*/ 1235226 h 4113957"/>
                  <a:gd name="connsiteX42" fmla="*/ 881277 w 3692679"/>
                  <a:gd name="connsiteY42" fmla="*/ 1262524 h 4113957"/>
                  <a:gd name="connsiteX43" fmla="*/ 963127 w 3692679"/>
                  <a:gd name="connsiteY43" fmla="*/ 1323833 h 4113957"/>
                  <a:gd name="connsiteX44" fmla="*/ 976774 w 3692679"/>
                  <a:gd name="connsiteY44" fmla="*/ 1364776 h 4113957"/>
                  <a:gd name="connsiteX45" fmla="*/ 990422 w 3692679"/>
                  <a:gd name="connsiteY45" fmla="*/ 1405719 h 4113957"/>
                  <a:gd name="connsiteX46" fmla="*/ 1038232 w 3692679"/>
                  <a:gd name="connsiteY46" fmla="*/ 1460433 h 4113957"/>
                  <a:gd name="connsiteX47" fmla="*/ 1045101 w 3692679"/>
                  <a:gd name="connsiteY47" fmla="*/ 1535627 h 4113957"/>
                  <a:gd name="connsiteX48" fmla="*/ 1010894 w 3692679"/>
                  <a:gd name="connsiteY48" fmla="*/ 1624083 h 4113957"/>
                  <a:gd name="connsiteX49" fmla="*/ 997246 w 3692679"/>
                  <a:gd name="connsiteY49" fmla="*/ 1665027 h 4113957"/>
                  <a:gd name="connsiteX50" fmla="*/ 990422 w 3692679"/>
                  <a:gd name="connsiteY50" fmla="*/ 1685498 h 4113957"/>
                  <a:gd name="connsiteX51" fmla="*/ 1010894 w 3692679"/>
                  <a:gd name="connsiteY51" fmla="*/ 1760561 h 4113957"/>
                  <a:gd name="connsiteX52" fmla="*/ 1051837 w 3692679"/>
                  <a:gd name="connsiteY52" fmla="*/ 1821976 h 4113957"/>
                  <a:gd name="connsiteX53" fmla="*/ 1072309 w 3692679"/>
                  <a:gd name="connsiteY53" fmla="*/ 1835624 h 4113957"/>
                  <a:gd name="connsiteX54" fmla="*/ 1079133 w 3692679"/>
                  <a:gd name="connsiteY54" fmla="*/ 1856095 h 4113957"/>
                  <a:gd name="connsiteX55" fmla="*/ 1120076 w 3692679"/>
                  <a:gd name="connsiteY55" fmla="*/ 1890215 h 4113957"/>
                  <a:gd name="connsiteX56" fmla="*/ 1167892 w 3692679"/>
                  <a:gd name="connsiteY56" fmla="*/ 1979093 h 4113957"/>
                  <a:gd name="connsiteX57" fmla="*/ 1270201 w 3692679"/>
                  <a:gd name="connsiteY57" fmla="*/ 2047164 h 4113957"/>
                  <a:gd name="connsiteX58" fmla="*/ 1277025 w 3692679"/>
                  <a:gd name="connsiteY58" fmla="*/ 2067636 h 4113957"/>
                  <a:gd name="connsiteX59" fmla="*/ 1304321 w 3692679"/>
                  <a:gd name="connsiteY59" fmla="*/ 2108579 h 4113957"/>
                  <a:gd name="connsiteX60" fmla="*/ 1324792 w 3692679"/>
                  <a:gd name="connsiteY60" fmla="*/ 2149522 h 4113957"/>
                  <a:gd name="connsiteX61" fmla="*/ 1331616 w 3692679"/>
                  <a:gd name="connsiteY61" fmla="*/ 2169994 h 4113957"/>
                  <a:gd name="connsiteX62" fmla="*/ 1352088 w 3692679"/>
                  <a:gd name="connsiteY62" fmla="*/ 2183642 h 4113957"/>
                  <a:gd name="connsiteX63" fmla="*/ 1358912 w 3692679"/>
                  <a:gd name="connsiteY63" fmla="*/ 2204113 h 4113957"/>
                  <a:gd name="connsiteX64" fmla="*/ 1379383 w 3692679"/>
                  <a:gd name="connsiteY64" fmla="*/ 2210937 h 4113957"/>
                  <a:gd name="connsiteX65" fmla="*/ 1420327 w 3692679"/>
                  <a:gd name="connsiteY65" fmla="*/ 2238233 h 4113957"/>
                  <a:gd name="connsiteX66" fmla="*/ 1440798 w 3692679"/>
                  <a:gd name="connsiteY66" fmla="*/ 2245057 h 4113957"/>
                  <a:gd name="connsiteX67" fmla="*/ 1502213 w 3692679"/>
                  <a:gd name="connsiteY67" fmla="*/ 2279176 h 4113957"/>
                  <a:gd name="connsiteX68" fmla="*/ 1563628 w 3692679"/>
                  <a:gd name="connsiteY68" fmla="*/ 2320119 h 4113957"/>
                  <a:gd name="connsiteX69" fmla="*/ 1584100 w 3692679"/>
                  <a:gd name="connsiteY69" fmla="*/ 2333767 h 4113957"/>
                  <a:gd name="connsiteX70" fmla="*/ 1604571 w 3692679"/>
                  <a:gd name="connsiteY70" fmla="*/ 2340591 h 4113957"/>
                  <a:gd name="connsiteX71" fmla="*/ 1618219 w 3692679"/>
                  <a:gd name="connsiteY71" fmla="*/ 2361063 h 4113957"/>
                  <a:gd name="connsiteX72" fmla="*/ 1638691 w 3692679"/>
                  <a:gd name="connsiteY72" fmla="*/ 2367886 h 4113957"/>
                  <a:gd name="connsiteX73" fmla="*/ 1679634 w 3692679"/>
                  <a:gd name="connsiteY73" fmla="*/ 2395182 h 4113957"/>
                  <a:gd name="connsiteX74" fmla="*/ 1700106 w 3692679"/>
                  <a:gd name="connsiteY74" fmla="*/ 2408830 h 4113957"/>
                  <a:gd name="connsiteX75" fmla="*/ 1727401 w 3692679"/>
                  <a:gd name="connsiteY75" fmla="*/ 2429301 h 4113957"/>
                  <a:gd name="connsiteX76" fmla="*/ 1768344 w 3692679"/>
                  <a:gd name="connsiteY76" fmla="*/ 2456597 h 4113957"/>
                  <a:gd name="connsiteX77" fmla="*/ 1829759 w 3692679"/>
                  <a:gd name="connsiteY77" fmla="*/ 2497540 h 4113957"/>
                  <a:gd name="connsiteX78" fmla="*/ 1850231 w 3692679"/>
                  <a:gd name="connsiteY78" fmla="*/ 2511188 h 4113957"/>
                  <a:gd name="connsiteX79" fmla="*/ 1870703 w 3692679"/>
                  <a:gd name="connsiteY79" fmla="*/ 2531660 h 4113957"/>
                  <a:gd name="connsiteX80" fmla="*/ 1891174 w 3692679"/>
                  <a:gd name="connsiteY80" fmla="*/ 2538483 h 4113957"/>
                  <a:gd name="connsiteX81" fmla="*/ 1938941 w 3692679"/>
                  <a:gd name="connsiteY81" fmla="*/ 2572603 h 4113957"/>
                  <a:gd name="connsiteX82" fmla="*/ 1979885 w 3692679"/>
                  <a:gd name="connsiteY82" fmla="*/ 2599898 h 4113957"/>
                  <a:gd name="connsiteX83" fmla="*/ 2020828 w 3692679"/>
                  <a:gd name="connsiteY83" fmla="*/ 2627194 h 4113957"/>
                  <a:gd name="connsiteX84" fmla="*/ 2061771 w 3692679"/>
                  <a:gd name="connsiteY84" fmla="*/ 2640842 h 4113957"/>
                  <a:gd name="connsiteX85" fmla="*/ 2102715 w 3692679"/>
                  <a:gd name="connsiteY85" fmla="*/ 2654489 h 4113957"/>
                  <a:gd name="connsiteX86" fmla="*/ 2123186 w 3692679"/>
                  <a:gd name="connsiteY86" fmla="*/ 2661313 h 4113957"/>
                  <a:gd name="connsiteX87" fmla="*/ 2150482 w 3692679"/>
                  <a:gd name="connsiteY87" fmla="*/ 2668137 h 4113957"/>
                  <a:gd name="connsiteX88" fmla="*/ 2170953 w 3692679"/>
                  <a:gd name="connsiteY88" fmla="*/ 2674961 h 4113957"/>
                  <a:gd name="connsiteX89" fmla="*/ 2211897 w 3692679"/>
                  <a:gd name="connsiteY89" fmla="*/ 2681785 h 4113957"/>
                  <a:gd name="connsiteX90" fmla="*/ 2355297 w 3692679"/>
                  <a:gd name="connsiteY90" fmla="*/ 2770728 h 4113957"/>
                  <a:gd name="connsiteX91" fmla="*/ 2423640 w 3692679"/>
                  <a:gd name="connsiteY91" fmla="*/ 2839210 h 4113957"/>
                  <a:gd name="connsiteX92" fmla="*/ 2546479 w 3692679"/>
                  <a:gd name="connsiteY92" fmla="*/ 2900635 h 4113957"/>
                  <a:gd name="connsiteX93" fmla="*/ 2628263 w 3692679"/>
                  <a:gd name="connsiteY93" fmla="*/ 2941341 h 4113957"/>
                  <a:gd name="connsiteX94" fmla="*/ 2689680 w 3692679"/>
                  <a:gd name="connsiteY94" fmla="*/ 2982287 h 4113957"/>
                  <a:gd name="connsiteX95" fmla="*/ 2696392 w 3692679"/>
                  <a:gd name="connsiteY95" fmla="*/ 2995683 h 4113957"/>
                  <a:gd name="connsiteX96" fmla="*/ 2703216 w 3692679"/>
                  <a:gd name="connsiteY96" fmla="*/ 3016155 h 4113957"/>
                  <a:gd name="connsiteX97" fmla="*/ 2723688 w 3692679"/>
                  <a:gd name="connsiteY97" fmla="*/ 3057098 h 4113957"/>
                  <a:gd name="connsiteX98" fmla="*/ 2716864 w 3692679"/>
                  <a:gd name="connsiteY98" fmla="*/ 3118513 h 4113957"/>
                  <a:gd name="connsiteX99" fmla="*/ 2655560 w 3692679"/>
                  <a:gd name="connsiteY99" fmla="*/ 3193845 h 4113957"/>
                  <a:gd name="connsiteX100" fmla="*/ 2621439 w 3692679"/>
                  <a:gd name="connsiteY100" fmla="*/ 3248441 h 4113957"/>
                  <a:gd name="connsiteX101" fmla="*/ 2594034 w 3692679"/>
                  <a:gd name="connsiteY101" fmla="*/ 3323230 h 4113957"/>
                  <a:gd name="connsiteX102" fmla="*/ 2634977 w 3692679"/>
                  <a:gd name="connsiteY102" fmla="*/ 3357349 h 4113957"/>
                  <a:gd name="connsiteX103" fmla="*/ 2655449 w 3692679"/>
                  <a:gd name="connsiteY103" fmla="*/ 3364173 h 4113957"/>
                  <a:gd name="connsiteX104" fmla="*/ 2675921 w 3692679"/>
                  <a:gd name="connsiteY104" fmla="*/ 3377821 h 4113957"/>
                  <a:gd name="connsiteX105" fmla="*/ 2696392 w 3692679"/>
                  <a:gd name="connsiteY105" fmla="*/ 3384645 h 4113957"/>
                  <a:gd name="connsiteX106" fmla="*/ 2757807 w 3692679"/>
                  <a:gd name="connsiteY106" fmla="*/ 3418764 h 4113957"/>
                  <a:gd name="connsiteX107" fmla="*/ 2778279 w 3692679"/>
                  <a:gd name="connsiteY107" fmla="*/ 3432412 h 4113957"/>
                  <a:gd name="connsiteX108" fmla="*/ 2826164 w 3692679"/>
                  <a:gd name="connsiteY108" fmla="*/ 3473648 h 4113957"/>
                  <a:gd name="connsiteX109" fmla="*/ 2880757 w 3692679"/>
                  <a:gd name="connsiteY109" fmla="*/ 3507771 h 4113957"/>
                  <a:gd name="connsiteX110" fmla="*/ 2921580 w 3692679"/>
                  <a:gd name="connsiteY110" fmla="*/ 3500651 h 4113957"/>
                  <a:gd name="connsiteX111" fmla="*/ 2989944 w 3692679"/>
                  <a:gd name="connsiteY111" fmla="*/ 3439525 h 4113957"/>
                  <a:gd name="connsiteX112" fmla="*/ 3092177 w 3692679"/>
                  <a:gd name="connsiteY112" fmla="*/ 3370997 h 4113957"/>
                  <a:gd name="connsiteX113" fmla="*/ 3105825 w 3692679"/>
                  <a:gd name="connsiteY113" fmla="*/ 3350525 h 4113957"/>
                  <a:gd name="connsiteX114" fmla="*/ 3119473 w 3692679"/>
                  <a:gd name="connsiteY114" fmla="*/ 3370997 h 4113957"/>
                  <a:gd name="connsiteX115" fmla="*/ 3126297 w 3692679"/>
                  <a:gd name="connsiteY115" fmla="*/ 3391468 h 4113957"/>
                  <a:gd name="connsiteX116" fmla="*/ 3167240 w 3692679"/>
                  <a:gd name="connsiteY116" fmla="*/ 3418764 h 4113957"/>
                  <a:gd name="connsiteX117" fmla="*/ 3187712 w 3692679"/>
                  <a:gd name="connsiteY117" fmla="*/ 3432412 h 4113957"/>
                  <a:gd name="connsiteX118" fmla="*/ 3228655 w 3692679"/>
                  <a:gd name="connsiteY118" fmla="*/ 3405116 h 4113957"/>
                  <a:gd name="connsiteX119" fmla="*/ 3242303 w 3692679"/>
                  <a:gd name="connsiteY119" fmla="*/ 3425588 h 4113957"/>
                  <a:gd name="connsiteX120" fmla="*/ 3283246 w 3692679"/>
                  <a:gd name="connsiteY120" fmla="*/ 3459707 h 4113957"/>
                  <a:gd name="connsiteX121" fmla="*/ 3310541 w 3692679"/>
                  <a:gd name="connsiteY121" fmla="*/ 3500651 h 4113957"/>
                  <a:gd name="connsiteX122" fmla="*/ 3296894 w 3692679"/>
                  <a:gd name="connsiteY122" fmla="*/ 3521122 h 4113957"/>
                  <a:gd name="connsiteX123" fmla="*/ 3283246 w 3692679"/>
                  <a:gd name="connsiteY123" fmla="*/ 3562066 h 4113957"/>
                  <a:gd name="connsiteX124" fmla="*/ 3269598 w 3692679"/>
                  <a:gd name="connsiteY124" fmla="*/ 3582537 h 4113957"/>
                  <a:gd name="connsiteX125" fmla="*/ 3262774 w 3692679"/>
                  <a:gd name="connsiteY125" fmla="*/ 3603009 h 4113957"/>
                  <a:gd name="connsiteX126" fmla="*/ 3290070 w 3692679"/>
                  <a:gd name="connsiteY126" fmla="*/ 3650776 h 4113957"/>
                  <a:gd name="connsiteX127" fmla="*/ 3310541 w 3692679"/>
                  <a:gd name="connsiteY127" fmla="*/ 3664424 h 4113957"/>
                  <a:gd name="connsiteX128" fmla="*/ 3351485 w 3692679"/>
                  <a:gd name="connsiteY128" fmla="*/ 3691719 h 4113957"/>
                  <a:gd name="connsiteX129" fmla="*/ 3371956 w 3692679"/>
                  <a:gd name="connsiteY129" fmla="*/ 3705367 h 4113957"/>
                  <a:gd name="connsiteX130" fmla="*/ 3378780 w 3692679"/>
                  <a:gd name="connsiteY130" fmla="*/ 3725839 h 4113957"/>
                  <a:gd name="connsiteX131" fmla="*/ 3392428 w 3692679"/>
                  <a:gd name="connsiteY131" fmla="*/ 3746310 h 4113957"/>
                  <a:gd name="connsiteX132" fmla="*/ 3392569 w 3692679"/>
                  <a:gd name="connsiteY132" fmla="*/ 3835344 h 4113957"/>
                  <a:gd name="connsiteX133" fmla="*/ 3378921 w 3692679"/>
                  <a:gd name="connsiteY133" fmla="*/ 3917238 h 4113957"/>
                  <a:gd name="connsiteX134" fmla="*/ 3420010 w 3692679"/>
                  <a:gd name="connsiteY134" fmla="*/ 3979149 h 4113957"/>
                  <a:gd name="connsiteX135" fmla="*/ 3508725 w 3692679"/>
                  <a:gd name="connsiteY135" fmla="*/ 4103345 h 4113957"/>
                  <a:gd name="connsiteX136" fmla="*/ 3624740 w 3692679"/>
                  <a:gd name="connsiteY136" fmla="*/ 4102609 h 4113957"/>
                  <a:gd name="connsiteX137" fmla="*/ 3603968 w 3692679"/>
                  <a:gd name="connsiteY137" fmla="*/ 4005618 h 4113957"/>
                  <a:gd name="connsiteX138" fmla="*/ 3590321 w 3692679"/>
                  <a:gd name="connsiteY138" fmla="*/ 3957851 h 4113957"/>
                  <a:gd name="connsiteX139" fmla="*/ 3576673 w 3692679"/>
                  <a:gd name="connsiteY139" fmla="*/ 3910083 h 4113957"/>
                  <a:gd name="connsiteX140" fmla="*/ 3563025 w 3692679"/>
                  <a:gd name="connsiteY140" fmla="*/ 3889612 h 4113957"/>
                  <a:gd name="connsiteX141" fmla="*/ 3535730 w 3692679"/>
                  <a:gd name="connsiteY141" fmla="*/ 3828197 h 4113957"/>
                  <a:gd name="connsiteX142" fmla="*/ 3515258 w 3692679"/>
                  <a:gd name="connsiteY142" fmla="*/ 3780430 h 4113957"/>
                  <a:gd name="connsiteX143" fmla="*/ 3501610 w 3692679"/>
                  <a:gd name="connsiteY143" fmla="*/ 3759958 h 4113957"/>
                  <a:gd name="connsiteX144" fmla="*/ 3487962 w 3692679"/>
                  <a:gd name="connsiteY144" fmla="*/ 3719015 h 4113957"/>
                  <a:gd name="connsiteX145" fmla="*/ 3474315 w 3692679"/>
                  <a:gd name="connsiteY145" fmla="*/ 3678071 h 4113957"/>
                  <a:gd name="connsiteX146" fmla="*/ 3494933 w 3692679"/>
                  <a:gd name="connsiteY146" fmla="*/ 3644259 h 4113957"/>
                  <a:gd name="connsiteX147" fmla="*/ 3474459 w 3692679"/>
                  <a:gd name="connsiteY147" fmla="*/ 3569191 h 4113957"/>
                  <a:gd name="connsiteX148" fmla="*/ 3488252 w 3692679"/>
                  <a:gd name="connsiteY148" fmla="*/ 3508066 h 4113957"/>
                  <a:gd name="connsiteX149" fmla="*/ 3488253 w 3692679"/>
                  <a:gd name="connsiteY149" fmla="*/ 3398864 h 4113957"/>
                  <a:gd name="connsiteX150" fmla="*/ 3500941 w 3692679"/>
                  <a:gd name="connsiteY150" fmla="*/ 3330616 h 4113957"/>
                  <a:gd name="connsiteX151" fmla="*/ 3501755 w 3692679"/>
                  <a:gd name="connsiteY151" fmla="*/ 3282563 h 4113957"/>
                  <a:gd name="connsiteX152" fmla="*/ 3529053 w 3692679"/>
                  <a:gd name="connsiteY152" fmla="*/ 3241616 h 4113957"/>
                  <a:gd name="connsiteX153" fmla="*/ 3536023 w 3692679"/>
                  <a:gd name="connsiteY153" fmla="*/ 3153169 h 4113957"/>
                  <a:gd name="connsiteX154" fmla="*/ 3563174 w 3692679"/>
                  <a:gd name="connsiteY154" fmla="*/ 3057356 h 4113957"/>
                  <a:gd name="connsiteX155" fmla="*/ 3556350 w 3692679"/>
                  <a:gd name="connsiteY155" fmla="*/ 3043707 h 4113957"/>
                  <a:gd name="connsiteX156" fmla="*/ 3583646 w 3692679"/>
                  <a:gd name="connsiteY156" fmla="*/ 3009585 h 4113957"/>
                  <a:gd name="connsiteX157" fmla="*/ 3549377 w 3692679"/>
                  <a:gd name="connsiteY157" fmla="*/ 2968388 h 4113957"/>
                  <a:gd name="connsiteX158" fmla="*/ 3576673 w 3692679"/>
                  <a:gd name="connsiteY158" fmla="*/ 2886501 h 4113957"/>
                  <a:gd name="connsiteX159" fmla="*/ 3590321 w 3692679"/>
                  <a:gd name="connsiteY159" fmla="*/ 2838734 h 4113957"/>
                  <a:gd name="connsiteX160" fmla="*/ 3603968 w 3692679"/>
                  <a:gd name="connsiteY160" fmla="*/ 2797791 h 4113957"/>
                  <a:gd name="connsiteX161" fmla="*/ 3610792 w 3692679"/>
                  <a:gd name="connsiteY161" fmla="*/ 2770495 h 4113957"/>
                  <a:gd name="connsiteX162" fmla="*/ 3624440 w 3692679"/>
                  <a:gd name="connsiteY162" fmla="*/ 2729552 h 4113957"/>
                  <a:gd name="connsiteX163" fmla="*/ 3631264 w 3692679"/>
                  <a:gd name="connsiteY163" fmla="*/ 2681785 h 4113957"/>
                  <a:gd name="connsiteX164" fmla="*/ 3638088 w 3692679"/>
                  <a:gd name="connsiteY164" fmla="*/ 2654489 h 4113957"/>
                  <a:gd name="connsiteX165" fmla="*/ 3644912 w 3692679"/>
                  <a:gd name="connsiteY165" fmla="*/ 2593074 h 4113957"/>
                  <a:gd name="connsiteX166" fmla="*/ 3658559 w 3692679"/>
                  <a:gd name="connsiteY166" fmla="*/ 2483892 h 4113957"/>
                  <a:gd name="connsiteX167" fmla="*/ 3665383 w 3692679"/>
                  <a:gd name="connsiteY167" fmla="*/ 2333767 h 4113957"/>
                  <a:gd name="connsiteX168" fmla="*/ 3672207 w 3692679"/>
                  <a:gd name="connsiteY168" fmla="*/ 2272352 h 4113957"/>
                  <a:gd name="connsiteX169" fmla="*/ 3692679 w 3692679"/>
                  <a:gd name="connsiteY169" fmla="*/ 1924334 h 4113957"/>
                  <a:gd name="connsiteX170" fmla="*/ 3685855 w 3692679"/>
                  <a:gd name="connsiteY170" fmla="*/ 1828800 h 4113957"/>
                  <a:gd name="connsiteX171" fmla="*/ 3665383 w 3692679"/>
                  <a:gd name="connsiteY171" fmla="*/ 1760561 h 4113957"/>
                  <a:gd name="connsiteX172" fmla="*/ 3658559 w 3692679"/>
                  <a:gd name="connsiteY172" fmla="*/ 1726442 h 4113957"/>
                  <a:gd name="connsiteX173" fmla="*/ 3651735 w 3692679"/>
                  <a:gd name="connsiteY173" fmla="*/ 1705970 h 4113957"/>
                  <a:gd name="connsiteX174" fmla="*/ 3644912 w 3692679"/>
                  <a:gd name="connsiteY174" fmla="*/ 1726442 h 4113957"/>
                  <a:gd name="connsiteX175" fmla="*/ 3631264 w 3692679"/>
                  <a:gd name="connsiteY175" fmla="*/ 1746913 h 4113957"/>
                  <a:gd name="connsiteX176" fmla="*/ 3597144 w 3692679"/>
                  <a:gd name="connsiteY176" fmla="*/ 1801504 h 4113957"/>
                  <a:gd name="connsiteX177" fmla="*/ 3590321 w 3692679"/>
                  <a:gd name="connsiteY177" fmla="*/ 1821976 h 4113957"/>
                  <a:gd name="connsiteX178" fmla="*/ 3549377 w 3692679"/>
                  <a:gd name="connsiteY178" fmla="*/ 1842448 h 4113957"/>
                  <a:gd name="connsiteX179" fmla="*/ 3501610 w 3692679"/>
                  <a:gd name="connsiteY179" fmla="*/ 1862919 h 4113957"/>
                  <a:gd name="connsiteX180" fmla="*/ 3378780 w 3692679"/>
                  <a:gd name="connsiteY180" fmla="*/ 1835624 h 4113957"/>
                  <a:gd name="connsiteX181" fmla="*/ 3303856 w 3692679"/>
                  <a:gd name="connsiteY181" fmla="*/ 1822129 h 4113957"/>
                  <a:gd name="connsiteX182" fmla="*/ 3310679 w 3692679"/>
                  <a:gd name="connsiteY182" fmla="*/ 1603747 h 4113957"/>
                  <a:gd name="connsiteX183" fmla="*/ 3297030 w 3692679"/>
                  <a:gd name="connsiteY183" fmla="*/ 1487731 h 4113957"/>
                  <a:gd name="connsiteX184" fmla="*/ 3303718 w 3692679"/>
                  <a:gd name="connsiteY184" fmla="*/ 1398895 h 4113957"/>
                  <a:gd name="connsiteX185" fmla="*/ 3296894 w 3692679"/>
                  <a:gd name="connsiteY185" fmla="*/ 1378424 h 4113957"/>
                  <a:gd name="connsiteX186" fmla="*/ 3290070 w 3692679"/>
                  <a:gd name="connsiteY186" fmla="*/ 1357952 h 4113957"/>
                  <a:gd name="connsiteX187" fmla="*/ 3071706 w 3692679"/>
                  <a:gd name="connsiteY187" fmla="*/ 1330657 h 4113957"/>
                  <a:gd name="connsiteX188" fmla="*/ 2846518 w 3692679"/>
                  <a:gd name="connsiteY188" fmla="*/ 1337480 h 4113957"/>
                  <a:gd name="connsiteX189" fmla="*/ 2805691 w 3692679"/>
                  <a:gd name="connsiteY189" fmla="*/ 1351242 h 4113957"/>
                  <a:gd name="connsiteX190" fmla="*/ 2792043 w 3692679"/>
                  <a:gd name="connsiteY190" fmla="*/ 1385364 h 4113957"/>
                  <a:gd name="connsiteX191" fmla="*/ 2791927 w 3692679"/>
                  <a:gd name="connsiteY191" fmla="*/ 1473958 h 4113957"/>
                  <a:gd name="connsiteX192" fmla="*/ 2785103 w 3692679"/>
                  <a:gd name="connsiteY192" fmla="*/ 1521725 h 4113957"/>
                  <a:gd name="connsiteX193" fmla="*/ 2791927 w 3692679"/>
                  <a:gd name="connsiteY193" fmla="*/ 1705970 h 4113957"/>
                  <a:gd name="connsiteX194" fmla="*/ 2805574 w 3692679"/>
                  <a:gd name="connsiteY194" fmla="*/ 1808328 h 4113957"/>
                  <a:gd name="connsiteX195" fmla="*/ 2798750 w 3692679"/>
                  <a:gd name="connsiteY195" fmla="*/ 1835624 h 4113957"/>
                  <a:gd name="connsiteX196" fmla="*/ 2737335 w 3692679"/>
                  <a:gd name="connsiteY196" fmla="*/ 1828800 h 4113957"/>
                  <a:gd name="connsiteX197" fmla="*/ 2614506 w 3692679"/>
                  <a:gd name="connsiteY197" fmla="*/ 1821976 h 4113957"/>
                  <a:gd name="connsiteX198" fmla="*/ 2348374 w 3692679"/>
                  <a:gd name="connsiteY198" fmla="*/ 1808328 h 4113957"/>
                  <a:gd name="connsiteX199" fmla="*/ 2225638 w 3692679"/>
                  <a:gd name="connsiteY199" fmla="*/ 1815305 h 4113957"/>
                  <a:gd name="connsiteX200" fmla="*/ 2150573 w 3692679"/>
                  <a:gd name="connsiteY200" fmla="*/ 1815305 h 4113957"/>
                  <a:gd name="connsiteX201" fmla="*/ 1979968 w 3692679"/>
                  <a:gd name="connsiteY201" fmla="*/ 1808480 h 4113957"/>
                  <a:gd name="connsiteX202" fmla="*/ 1918470 w 3692679"/>
                  <a:gd name="connsiteY202" fmla="*/ 1753737 h 4113957"/>
                  <a:gd name="connsiteX203" fmla="*/ 1877527 w 3692679"/>
                  <a:gd name="connsiteY203" fmla="*/ 1692322 h 4113957"/>
                  <a:gd name="connsiteX204" fmla="*/ 1863879 w 3692679"/>
                  <a:gd name="connsiteY204" fmla="*/ 1671851 h 4113957"/>
                  <a:gd name="connsiteX205" fmla="*/ 1822935 w 3692679"/>
                  <a:gd name="connsiteY205" fmla="*/ 1630907 h 4113957"/>
                  <a:gd name="connsiteX206" fmla="*/ 1775168 w 3692679"/>
                  <a:gd name="connsiteY206" fmla="*/ 1576316 h 4113957"/>
                  <a:gd name="connsiteX207" fmla="*/ 1720577 w 3692679"/>
                  <a:gd name="connsiteY207" fmla="*/ 1514901 h 4113957"/>
                  <a:gd name="connsiteX208" fmla="*/ 1679634 w 3692679"/>
                  <a:gd name="connsiteY208" fmla="*/ 1487606 h 4113957"/>
                  <a:gd name="connsiteX209" fmla="*/ 1618219 w 3692679"/>
                  <a:gd name="connsiteY209" fmla="*/ 1439839 h 4113957"/>
                  <a:gd name="connsiteX210" fmla="*/ 1577276 w 3692679"/>
                  <a:gd name="connsiteY210" fmla="*/ 1398895 h 4113957"/>
                  <a:gd name="connsiteX211" fmla="*/ 1536333 w 3692679"/>
                  <a:gd name="connsiteY211" fmla="*/ 1371600 h 4113957"/>
                  <a:gd name="connsiteX212" fmla="*/ 1488565 w 3692679"/>
                  <a:gd name="connsiteY212" fmla="*/ 1310185 h 4113957"/>
                  <a:gd name="connsiteX213" fmla="*/ 1468094 w 3692679"/>
                  <a:gd name="connsiteY213" fmla="*/ 1289713 h 4113957"/>
                  <a:gd name="connsiteX214" fmla="*/ 1447622 w 3692679"/>
                  <a:gd name="connsiteY214" fmla="*/ 1282889 h 4113957"/>
                  <a:gd name="connsiteX215" fmla="*/ 1420327 w 3692679"/>
                  <a:gd name="connsiteY215" fmla="*/ 1248770 h 4113957"/>
                  <a:gd name="connsiteX216" fmla="*/ 1393031 w 3692679"/>
                  <a:gd name="connsiteY216" fmla="*/ 1214651 h 4113957"/>
                  <a:gd name="connsiteX217" fmla="*/ 1379383 w 3692679"/>
                  <a:gd name="connsiteY217" fmla="*/ 1194179 h 4113957"/>
                  <a:gd name="connsiteX218" fmla="*/ 1338440 w 3692679"/>
                  <a:gd name="connsiteY218" fmla="*/ 1153236 h 4113957"/>
                  <a:gd name="connsiteX219" fmla="*/ 1304321 w 3692679"/>
                  <a:gd name="connsiteY219" fmla="*/ 1125940 h 4113957"/>
                  <a:gd name="connsiteX220" fmla="*/ 1290673 w 3692679"/>
                  <a:gd name="connsiteY220" fmla="*/ 1098645 h 4113957"/>
                  <a:gd name="connsiteX221" fmla="*/ 1270201 w 3692679"/>
                  <a:gd name="connsiteY221" fmla="*/ 1084997 h 4113957"/>
                  <a:gd name="connsiteX222" fmla="*/ 1242906 w 3692679"/>
                  <a:gd name="connsiteY222" fmla="*/ 1064525 h 4113957"/>
                  <a:gd name="connsiteX223" fmla="*/ 1297551 w 3692679"/>
                  <a:gd name="connsiteY223" fmla="*/ 873530 h 4113957"/>
                  <a:gd name="connsiteX224" fmla="*/ 1345320 w 3692679"/>
                  <a:gd name="connsiteY224" fmla="*/ 743866 h 4113957"/>
                  <a:gd name="connsiteX225" fmla="*/ 1331672 w 3692679"/>
                  <a:gd name="connsiteY225" fmla="*/ 696095 h 4113957"/>
                  <a:gd name="connsiteX226" fmla="*/ 1249782 w 3692679"/>
                  <a:gd name="connsiteY226" fmla="*/ 696095 h 4113957"/>
                  <a:gd name="connsiteX227" fmla="*/ 1113344 w 3692679"/>
                  <a:gd name="connsiteY227" fmla="*/ 621082 h 4113957"/>
                  <a:gd name="connsiteX228" fmla="*/ 949519 w 3692679"/>
                  <a:gd name="connsiteY228" fmla="*/ 545956 h 4113957"/>
                  <a:gd name="connsiteX229" fmla="*/ 846197 w 3692679"/>
                  <a:gd name="connsiteY229" fmla="*/ 484536 h 4113957"/>
                  <a:gd name="connsiteX230" fmla="*/ 772090 w 3692679"/>
                  <a:gd name="connsiteY230" fmla="*/ 450415 h 4113957"/>
                  <a:gd name="connsiteX231" fmla="*/ 717496 w 3692679"/>
                  <a:gd name="connsiteY231" fmla="*/ 429940 h 4113957"/>
                  <a:gd name="connsiteX232" fmla="*/ 662904 w 3692679"/>
                  <a:gd name="connsiteY232" fmla="*/ 388994 h 4113957"/>
                  <a:gd name="connsiteX233" fmla="*/ 642430 w 3692679"/>
                  <a:gd name="connsiteY233" fmla="*/ 375345 h 4113957"/>
                  <a:gd name="connsiteX234" fmla="*/ 574189 w 3692679"/>
                  <a:gd name="connsiteY234" fmla="*/ 368521 h 4113957"/>
                  <a:gd name="connsiteX235" fmla="*/ 560564 w 3692679"/>
                  <a:gd name="connsiteY235" fmla="*/ 354900 h 4113957"/>
                  <a:gd name="connsiteX236" fmla="*/ 669728 w 3692679"/>
                  <a:gd name="connsiteY236" fmla="*/ 163787 h 4113957"/>
                  <a:gd name="connsiteX237" fmla="*/ 642457 w 3692679"/>
                  <a:gd name="connsiteY237" fmla="*/ 109204 h 4113957"/>
                  <a:gd name="connsiteX238" fmla="*/ 581060 w 3692679"/>
                  <a:gd name="connsiteY238" fmla="*/ 68261 h 4113957"/>
                  <a:gd name="connsiteX239" fmla="*/ 512772 w 3692679"/>
                  <a:gd name="connsiteY239" fmla="*/ 34122 h 4113957"/>
                  <a:gd name="connsiteX240" fmla="*/ 451335 w 3692679"/>
                  <a:gd name="connsiteY240" fmla="*/ 27295 h 4113957"/>
                  <a:gd name="connsiteX241" fmla="*/ 444512 w 3692679"/>
                  <a:gd name="connsiteY241" fmla="*/ 0 h 4113957"/>
                  <a:gd name="connsiteX0" fmla="*/ 444512 w 3692679"/>
                  <a:gd name="connsiteY0" fmla="*/ 0 h 4119738"/>
                  <a:gd name="connsiteX1" fmla="*/ 444512 w 3692679"/>
                  <a:gd name="connsiteY1" fmla="*/ 0 h 4119738"/>
                  <a:gd name="connsiteX2" fmla="*/ 410392 w 3692679"/>
                  <a:gd name="connsiteY2" fmla="*/ 54591 h 4119738"/>
                  <a:gd name="connsiteX3" fmla="*/ 389921 w 3692679"/>
                  <a:gd name="connsiteY3" fmla="*/ 75063 h 4119738"/>
                  <a:gd name="connsiteX4" fmla="*/ 383097 w 3692679"/>
                  <a:gd name="connsiteY4" fmla="*/ 102358 h 4119738"/>
                  <a:gd name="connsiteX5" fmla="*/ 369449 w 3692679"/>
                  <a:gd name="connsiteY5" fmla="*/ 122830 h 4119738"/>
                  <a:gd name="connsiteX6" fmla="*/ 348977 w 3692679"/>
                  <a:gd name="connsiteY6" fmla="*/ 163773 h 4119738"/>
                  <a:gd name="connsiteX7" fmla="*/ 328506 w 3692679"/>
                  <a:gd name="connsiteY7" fmla="*/ 177421 h 4119738"/>
                  <a:gd name="connsiteX8" fmla="*/ 321682 w 3692679"/>
                  <a:gd name="connsiteY8" fmla="*/ 204716 h 4119738"/>
                  <a:gd name="connsiteX9" fmla="*/ 308034 w 3692679"/>
                  <a:gd name="connsiteY9" fmla="*/ 225188 h 4119738"/>
                  <a:gd name="connsiteX10" fmla="*/ 267091 w 3692679"/>
                  <a:gd name="connsiteY10" fmla="*/ 293427 h 4119738"/>
                  <a:gd name="connsiteX11" fmla="*/ 260267 w 3692679"/>
                  <a:gd name="connsiteY11" fmla="*/ 313898 h 4119738"/>
                  <a:gd name="connsiteX12" fmla="*/ 232971 w 3692679"/>
                  <a:gd name="connsiteY12" fmla="*/ 354842 h 4119738"/>
                  <a:gd name="connsiteX13" fmla="*/ 226147 w 3692679"/>
                  <a:gd name="connsiteY13" fmla="*/ 375313 h 4119738"/>
                  <a:gd name="connsiteX14" fmla="*/ 212500 w 3692679"/>
                  <a:gd name="connsiteY14" fmla="*/ 395785 h 4119738"/>
                  <a:gd name="connsiteX15" fmla="*/ 205676 w 3692679"/>
                  <a:gd name="connsiteY15" fmla="*/ 416257 h 4119738"/>
                  <a:gd name="connsiteX16" fmla="*/ 192028 w 3692679"/>
                  <a:gd name="connsiteY16" fmla="*/ 443552 h 4119738"/>
                  <a:gd name="connsiteX17" fmla="*/ 178380 w 3692679"/>
                  <a:gd name="connsiteY17" fmla="*/ 464024 h 4119738"/>
                  <a:gd name="connsiteX18" fmla="*/ 164733 w 3692679"/>
                  <a:gd name="connsiteY18" fmla="*/ 491319 h 4119738"/>
                  <a:gd name="connsiteX19" fmla="*/ 151085 w 3692679"/>
                  <a:gd name="connsiteY19" fmla="*/ 511791 h 4119738"/>
                  <a:gd name="connsiteX20" fmla="*/ 130613 w 3692679"/>
                  <a:gd name="connsiteY20" fmla="*/ 573206 h 4119738"/>
                  <a:gd name="connsiteX21" fmla="*/ 116965 w 3692679"/>
                  <a:gd name="connsiteY21" fmla="*/ 593677 h 4119738"/>
                  <a:gd name="connsiteX22" fmla="*/ 96494 w 3692679"/>
                  <a:gd name="connsiteY22" fmla="*/ 648268 h 4119738"/>
                  <a:gd name="connsiteX23" fmla="*/ 82846 w 3692679"/>
                  <a:gd name="connsiteY23" fmla="*/ 668740 h 4119738"/>
                  <a:gd name="connsiteX24" fmla="*/ 62374 w 3692679"/>
                  <a:gd name="connsiteY24" fmla="*/ 709683 h 4119738"/>
                  <a:gd name="connsiteX25" fmla="*/ 48727 w 3692679"/>
                  <a:gd name="connsiteY25" fmla="*/ 757451 h 4119738"/>
                  <a:gd name="connsiteX26" fmla="*/ 35079 w 3692679"/>
                  <a:gd name="connsiteY26" fmla="*/ 798394 h 4119738"/>
                  <a:gd name="connsiteX27" fmla="*/ 21431 w 3692679"/>
                  <a:gd name="connsiteY27" fmla="*/ 818866 h 4119738"/>
                  <a:gd name="connsiteX28" fmla="*/ 7783 w 3692679"/>
                  <a:gd name="connsiteY28" fmla="*/ 859809 h 4119738"/>
                  <a:gd name="connsiteX29" fmla="*/ 959 w 3692679"/>
                  <a:gd name="connsiteY29" fmla="*/ 880280 h 4119738"/>
                  <a:gd name="connsiteX30" fmla="*/ 959 w 3692679"/>
                  <a:gd name="connsiteY30" fmla="*/ 900752 h 4119738"/>
                  <a:gd name="connsiteX31" fmla="*/ 959 w 3692679"/>
                  <a:gd name="connsiteY31" fmla="*/ 900752 h 4119738"/>
                  <a:gd name="connsiteX32" fmla="*/ 62374 w 3692679"/>
                  <a:gd name="connsiteY32" fmla="*/ 893928 h 4119738"/>
                  <a:gd name="connsiteX33" fmla="*/ 198852 w 3692679"/>
                  <a:gd name="connsiteY33" fmla="*/ 914400 h 4119738"/>
                  <a:gd name="connsiteX34" fmla="*/ 287562 w 3692679"/>
                  <a:gd name="connsiteY34" fmla="*/ 921224 h 4119738"/>
                  <a:gd name="connsiteX35" fmla="*/ 328506 w 3692679"/>
                  <a:gd name="connsiteY35" fmla="*/ 934871 h 4119738"/>
                  <a:gd name="connsiteX36" fmla="*/ 426539 w 3692679"/>
                  <a:gd name="connsiteY36" fmla="*/ 1010019 h 4119738"/>
                  <a:gd name="connsiteX37" fmla="*/ 512771 w 3692679"/>
                  <a:gd name="connsiteY37" fmla="*/ 1071439 h 4119738"/>
                  <a:gd name="connsiteX38" fmla="*/ 628783 w 3692679"/>
                  <a:gd name="connsiteY38" fmla="*/ 1105562 h 4119738"/>
                  <a:gd name="connsiteX39" fmla="*/ 697025 w 3692679"/>
                  <a:gd name="connsiteY39" fmla="*/ 1146509 h 4119738"/>
                  <a:gd name="connsiteX40" fmla="*/ 758442 w 3692679"/>
                  <a:gd name="connsiteY40" fmla="*/ 1173807 h 4119738"/>
                  <a:gd name="connsiteX41" fmla="*/ 819859 w 3692679"/>
                  <a:gd name="connsiteY41" fmla="*/ 1235226 h 4119738"/>
                  <a:gd name="connsiteX42" fmla="*/ 881277 w 3692679"/>
                  <a:gd name="connsiteY42" fmla="*/ 1262524 h 4119738"/>
                  <a:gd name="connsiteX43" fmla="*/ 963127 w 3692679"/>
                  <a:gd name="connsiteY43" fmla="*/ 1323833 h 4119738"/>
                  <a:gd name="connsiteX44" fmla="*/ 976774 w 3692679"/>
                  <a:gd name="connsiteY44" fmla="*/ 1364776 h 4119738"/>
                  <a:gd name="connsiteX45" fmla="*/ 990422 w 3692679"/>
                  <a:gd name="connsiteY45" fmla="*/ 1405719 h 4119738"/>
                  <a:gd name="connsiteX46" fmla="*/ 1038232 w 3692679"/>
                  <a:gd name="connsiteY46" fmla="*/ 1460433 h 4119738"/>
                  <a:gd name="connsiteX47" fmla="*/ 1045101 w 3692679"/>
                  <a:gd name="connsiteY47" fmla="*/ 1535627 h 4119738"/>
                  <a:gd name="connsiteX48" fmla="*/ 1010894 w 3692679"/>
                  <a:gd name="connsiteY48" fmla="*/ 1624083 h 4119738"/>
                  <a:gd name="connsiteX49" fmla="*/ 997246 w 3692679"/>
                  <a:gd name="connsiteY49" fmla="*/ 1665027 h 4119738"/>
                  <a:gd name="connsiteX50" fmla="*/ 990422 w 3692679"/>
                  <a:gd name="connsiteY50" fmla="*/ 1685498 h 4119738"/>
                  <a:gd name="connsiteX51" fmla="*/ 1010894 w 3692679"/>
                  <a:gd name="connsiteY51" fmla="*/ 1760561 h 4119738"/>
                  <a:gd name="connsiteX52" fmla="*/ 1051837 w 3692679"/>
                  <a:gd name="connsiteY52" fmla="*/ 1821976 h 4119738"/>
                  <a:gd name="connsiteX53" fmla="*/ 1072309 w 3692679"/>
                  <a:gd name="connsiteY53" fmla="*/ 1835624 h 4119738"/>
                  <a:gd name="connsiteX54" fmla="*/ 1079133 w 3692679"/>
                  <a:gd name="connsiteY54" fmla="*/ 1856095 h 4119738"/>
                  <a:gd name="connsiteX55" fmla="*/ 1120076 w 3692679"/>
                  <a:gd name="connsiteY55" fmla="*/ 1890215 h 4119738"/>
                  <a:gd name="connsiteX56" fmla="*/ 1167892 w 3692679"/>
                  <a:gd name="connsiteY56" fmla="*/ 1979093 h 4119738"/>
                  <a:gd name="connsiteX57" fmla="*/ 1270201 w 3692679"/>
                  <a:gd name="connsiteY57" fmla="*/ 2047164 h 4119738"/>
                  <a:gd name="connsiteX58" fmla="*/ 1277025 w 3692679"/>
                  <a:gd name="connsiteY58" fmla="*/ 2067636 h 4119738"/>
                  <a:gd name="connsiteX59" fmla="*/ 1304321 w 3692679"/>
                  <a:gd name="connsiteY59" fmla="*/ 2108579 h 4119738"/>
                  <a:gd name="connsiteX60" fmla="*/ 1324792 w 3692679"/>
                  <a:gd name="connsiteY60" fmla="*/ 2149522 h 4119738"/>
                  <a:gd name="connsiteX61" fmla="*/ 1331616 w 3692679"/>
                  <a:gd name="connsiteY61" fmla="*/ 2169994 h 4119738"/>
                  <a:gd name="connsiteX62" fmla="*/ 1352088 w 3692679"/>
                  <a:gd name="connsiteY62" fmla="*/ 2183642 h 4119738"/>
                  <a:gd name="connsiteX63" fmla="*/ 1358912 w 3692679"/>
                  <a:gd name="connsiteY63" fmla="*/ 2204113 h 4119738"/>
                  <a:gd name="connsiteX64" fmla="*/ 1379383 w 3692679"/>
                  <a:gd name="connsiteY64" fmla="*/ 2210937 h 4119738"/>
                  <a:gd name="connsiteX65" fmla="*/ 1420327 w 3692679"/>
                  <a:gd name="connsiteY65" fmla="*/ 2238233 h 4119738"/>
                  <a:gd name="connsiteX66" fmla="*/ 1440798 w 3692679"/>
                  <a:gd name="connsiteY66" fmla="*/ 2245057 h 4119738"/>
                  <a:gd name="connsiteX67" fmla="*/ 1502213 w 3692679"/>
                  <a:gd name="connsiteY67" fmla="*/ 2279176 h 4119738"/>
                  <a:gd name="connsiteX68" fmla="*/ 1563628 w 3692679"/>
                  <a:gd name="connsiteY68" fmla="*/ 2320119 h 4119738"/>
                  <a:gd name="connsiteX69" fmla="*/ 1584100 w 3692679"/>
                  <a:gd name="connsiteY69" fmla="*/ 2333767 h 4119738"/>
                  <a:gd name="connsiteX70" fmla="*/ 1604571 w 3692679"/>
                  <a:gd name="connsiteY70" fmla="*/ 2340591 h 4119738"/>
                  <a:gd name="connsiteX71" fmla="*/ 1618219 w 3692679"/>
                  <a:gd name="connsiteY71" fmla="*/ 2361063 h 4119738"/>
                  <a:gd name="connsiteX72" fmla="*/ 1638691 w 3692679"/>
                  <a:gd name="connsiteY72" fmla="*/ 2367886 h 4119738"/>
                  <a:gd name="connsiteX73" fmla="*/ 1679634 w 3692679"/>
                  <a:gd name="connsiteY73" fmla="*/ 2395182 h 4119738"/>
                  <a:gd name="connsiteX74" fmla="*/ 1700106 w 3692679"/>
                  <a:gd name="connsiteY74" fmla="*/ 2408830 h 4119738"/>
                  <a:gd name="connsiteX75" fmla="*/ 1727401 w 3692679"/>
                  <a:gd name="connsiteY75" fmla="*/ 2429301 h 4119738"/>
                  <a:gd name="connsiteX76" fmla="*/ 1768344 w 3692679"/>
                  <a:gd name="connsiteY76" fmla="*/ 2456597 h 4119738"/>
                  <a:gd name="connsiteX77" fmla="*/ 1829759 w 3692679"/>
                  <a:gd name="connsiteY77" fmla="*/ 2497540 h 4119738"/>
                  <a:gd name="connsiteX78" fmla="*/ 1850231 w 3692679"/>
                  <a:gd name="connsiteY78" fmla="*/ 2511188 h 4119738"/>
                  <a:gd name="connsiteX79" fmla="*/ 1870703 w 3692679"/>
                  <a:gd name="connsiteY79" fmla="*/ 2531660 h 4119738"/>
                  <a:gd name="connsiteX80" fmla="*/ 1891174 w 3692679"/>
                  <a:gd name="connsiteY80" fmla="*/ 2538483 h 4119738"/>
                  <a:gd name="connsiteX81" fmla="*/ 1938941 w 3692679"/>
                  <a:gd name="connsiteY81" fmla="*/ 2572603 h 4119738"/>
                  <a:gd name="connsiteX82" fmla="*/ 1979885 w 3692679"/>
                  <a:gd name="connsiteY82" fmla="*/ 2599898 h 4119738"/>
                  <a:gd name="connsiteX83" fmla="*/ 2020828 w 3692679"/>
                  <a:gd name="connsiteY83" fmla="*/ 2627194 h 4119738"/>
                  <a:gd name="connsiteX84" fmla="*/ 2061771 w 3692679"/>
                  <a:gd name="connsiteY84" fmla="*/ 2640842 h 4119738"/>
                  <a:gd name="connsiteX85" fmla="*/ 2102715 w 3692679"/>
                  <a:gd name="connsiteY85" fmla="*/ 2654489 h 4119738"/>
                  <a:gd name="connsiteX86" fmla="*/ 2123186 w 3692679"/>
                  <a:gd name="connsiteY86" fmla="*/ 2661313 h 4119738"/>
                  <a:gd name="connsiteX87" fmla="*/ 2150482 w 3692679"/>
                  <a:gd name="connsiteY87" fmla="*/ 2668137 h 4119738"/>
                  <a:gd name="connsiteX88" fmla="*/ 2170953 w 3692679"/>
                  <a:gd name="connsiteY88" fmla="*/ 2674961 h 4119738"/>
                  <a:gd name="connsiteX89" fmla="*/ 2211897 w 3692679"/>
                  <a:gd name="connsiteY89" fmla="*/ 2681785 h 4119738"/>
                  <a:gd name="connsiteX90" fmla="*/ 2355297 w 3692679"/>
                  <a:gd name="connsiteY90" fmla="*/ 2770728 h 4119738"/>
                  <a:gd name="connsiteX91" fmla="*/ 2423640 w 3692679"/>
                  <a:gd name="connsiteY91" fmla="*/ 2839210 h 4119738"/>
                  <a:gd name="connsiteX92" fmla="*/ 2546479 w 3692679"/>
                  <a:gd name="connsiteY92" fmla="*/ 2900635 h 4119738"/>
                  <a:gd name="connsiteX93" fmla="*/ 2628263 w 3692679"/>
                  <a:gd name="connsiteY93" fmla="*/ 2941341 h 4119738"/>
                  <a:gd name="connsiteX94" fmla="*/ 2689680 w 3692679"/>
                  <a:gd name="connsiteY94" fmla="*/ 2982287 h 4119738"/>
                  <a:gd name="connsiteX95" fmla="*/ 2696392 w 3692679"/>
                  <a:gd name="connsiteY95" fmla="*/ 2995683 h 4119738"/>
                  <a:gd name="connsiteX96" fmla="*/ 2703216 w 3692679"/>
                  <a:gd name="connsiteY96" fmla="*/ 3016155 h 4119738"/>
                  <a:gd name="connsiteX97" fmla="*/ 2723688 w 3692679"/>
                  <a:gd name="connsiteY97" fmla="*/ 3057098 h 4119738"/>
                  <a:gd name="connsiteX98" fmla="*/ 2716864 w 3692679"/>
                  <a:gd name="connsiteY98" fmla="*/ 3118513 h 4119738"/>
                  <a:gd name="connsiteX99" fmla="*/ 2655560 w 3692679"/>
                  <a:gd name="connsiteY99" fmla="*/ 3193845 h 4119738"/>
                  <a:gd name="connsiteX100" fmla="*/ 2621439 w 3692679"/>
                  <a:gd name="connsiteY100" fmla="*/ 3248441 h 4119738"/>
                  <a:gd name="connsiteX101" fmla="*/ 2594034 w 3692679"/>
                  <a:gd name="connsiteY101" fmla="*/ 3323230 h 4119738"/>
                  <a:gd name="connsiteX102" fmla="*/ 2634977 w 3692679"/>
                  <a:gd name="connsiteY102" fmla="*/ 3357349 h 4119738"/>
                  <a:gd name="connsiteX103" fmla="*/ 2655449 w 3692679"/>
                  <a:gd name="connsiteY103" fmla="*/ 3364173 h 4119738"/>
                  <a:gd name="connsiteX104" fmla="*/ 2675921 w 3692679"/>
                  <a:gd name="connsiteY104" fmla="*/ 3377821 h 4119738"/>
                  <a:gd name="connsiteX105" fmla="*/ 2696392 w 3692679"/>
                  <a:gd name="connsiteY105" fmla="*/ 3384645 h 4119738"/>
                  <a:gd name="connsiteX106" fmla="*/ 2757807 w 3692679"/>
                  <a:gd name="connsiteY106" fmla="*/ 3418764 h 4119738"/>
                  <a:gd name="connsiteX107" fmla="*/ 2778279 w 3692679"/>
                  <a:gd name="connsiteY107" fmla="*/ 3432412 h 4119738"/>
                  <a:gd name="connsiteX108" fmla="*/ 2826164 w 3692679"/>
                  <a:gd name="connsiteY108" fmla="*/ 3473648 h 4119738"/>
                  <a:gd name="connsiteX109" fmla="*/ 2880757 w 3692679"/>
                  <a:gd name="connsiteY109" fmla="*/ 3507771 h 4119738"/>
                  <a:gd name="connsiteX110" fmla="*/ 2921580 w 3692679"/>
                  <a:gd name="connsiteY110" fmla="*/ 3500651 h 4119738"/>
                  <a:gd name="connsiteX111" fmla="*/ 2989944 w 3692679"/>
                  <a:gd name="connsiteY111" fmla="*/ 3439525 h 4119738"/>
                  <a:gd name="connsiteX112" fmla="*/ 3092177 w 3692679"/>
                  <a:gd name="connsiteY112" fmla="*/ 3370997 h 4119738"/>
                  <a:gd name="connsiteX113" fmla="*/ 3105825 w 3692679"/>
                  <a:gd name="connsiteY113" fmla="*/ 3350525 h 4119738"/>
                  <a:gd name="connsiteX114" fmla="*/ 3119473 w 3692679"/>
                  <a:gd name="connsiteY114" fmla="*/ 3370997 h 4119738"/>
                  <a:gd name="connsiteX115" fmla="*/ 3126297 w 3692679"/>
                  <a:gd name="connsiteY115" fmla="*/ 3391468 h 4119738"/>
                  <a:gd name="connsiteX116" fmla="*/ 3167240 w 3692679"/>
                  <a:gd name="connsiteY116" fmla="*/ 3418764 h 4119738"/>
                  <a:gd name="connsiteX117" fmla="*/ 3187712 w 3692679"/>
                  <a:gd name="connsiteY117" fmla="*/ 3432412 h 4119738"/>
                  <a:gd name="connsiteX118" fmla="*/ 3228655 w 3692679"/>
                  <a:gd name="connsiteY118" fmla="*/ 3405116 h 4119738"/>
                  <a:gd name="connsiteX119" fmla="*/ 3242303 w 3692679"/>
                  <a:gd name="connsiteY119" fmla="*/ 3425588 h 4119738"/>
                  <a:gd name="connsiteX120" fmla="*/ 3283246 w 3692679"/>
                  <a:gd name="connsiteY120" fmla="*/ 3459707 h 4119738"/>
                  <a:gd name="connsiteX121" fmla="*/ 3310541 w 3692679"/>
                  <a:gd name="connsiteY121" fmla="*/ 3500651 h 4119738"/>
                  <a:gd name="connsiteX122" fmla="*/ 3296894 w 3692679"/>
                  <a:gd name="connsiteY122" fmla="*/ 3521122 h 4119738"/>
                  <a:gd name="connsiteX123" fmla="*/ 3283246 w 3692679"/>
                  <a:gd name="connsiteY123" fmla="*/ 3562066 h 4119738"/>
                  <a:gd name="connsiteX124" fmla="*/ 3269598 w 3692679"/>
                  <a:gd name="connsiteY124" fmla="*/ 3582537 h 4119738"/>
                  <a:gd name="connsiteX125" fmla="*/ 3262774 w 3692679"/>
                  <a:gd name="connsiteY125" fmla="*/ 3603009 h 4119738"/>
                  <a:gd name="connsiteX126" fmla="*/ 3290070 w 3692679"/>
                  <a:gd name="connsiteY126" fmla="*/ 3650776 h 4119738"/>
                  <a:gd name="connsiteX127" fmla="*/ 3310541 w 3692679"/>
                  <a:gd name="connsiteY127" fmla="*/ 3664424 h 4119738"/>
                  <a:gd name="connsiteX128" fmla="*/ 3351485 w 3692679"/>
                  <a:gd name="connsiteY128" fmla="*/ 3691719 h 4119738"/>
                  <a:gd name="connsiteX129" fmla="*/ 3371956 w 3692679"/>
                  <a:gd name="connsiteY129" fmla="*/ 3705367 h 4119738"/>
                  <a:gd name="connsiteX130" fmla="*/ 3378780 w 3692679"/>
                  <a:gd name="connsiteY130" fmla="*/ 3725839 h 4119738"/>
                  <a:gd name="connsiteX131" fmla="*/ 3392428 w 3692679"/>
                  <a:gd name="connsiteY131" fmla="*/ 3746310 h 4119738"/>
                  <a:gd name="connsiteX132" fmla="*/ 3392569 w 3692679"/>
                  <a:gd name="connsiteY132" fmla="*/ 3835344 h 4119738"/>
                  <a:gd name="connsiteX133" fmla="*/ 3378921 w 3692679"/>
                  <a:gd name="connsiteY133" fmla="*/ 3917238 h 4119738"/>
                  <a:gd name="connsiteX134" fmla="*/ 3420010 w 3692679"/>
                  <a:gd name="connsiteY134" fmla="*/ 3979149 h 4119738"/>
                  <a:gd name="connsiteX135" fmla="*/ 3508725 w 3692679"/>
                  <a:gd name="connsiteY135" fmla="*/ 4103345 h 4119738"/>
                  <a:gd name="connsiteX136" fmla="*/ 3618067 w 3692679"/>
                  <a:gd name="connsiteY136" fmla="*/ 4113957 h 4119738"/>
                  <a:gd name="connsiteX137" fmla="*/ 3603968 w 3692679"/>
                  <a:gd name="connsiteY137" fmla="*/ 4005618 h 4119738"/>
                  <a:gd name="connsiteX138" fmla="*/ 3590321 w 3692679"/>
                  <a:gd name="connsiteY138" fmla="*/ 3957851 h 4119738"/>
                  <a:gd name="connsiteX139" fmla="*/ 3576673 w 3692679"/>
                  <a:gd name="connsiteY139" fmla="*/ 3910083 h 4119738"/>
                  <a:gd name="connsiteX140" fmla="*/ 3563025 w 3692679"/>
                  <a:gd name="connsiteY140" fmla="*/ 3889612 h 4119738"/>
                  <a:gd name="connsiteX141" fmla="*/ 3535730 w 3692679"/>
                  <a:gd name="connsiteY141" fmla="*/ 3828197 h 4119738"/>
                  <a:gd name="connsiteX142" fmla="*/ 3515258 w 3692679"/>
                  <a:gd name="connsiteY142" fmla="*/ 3780430 h 4119738"/>
                  <a:gd name="connsiteX143" fmla="*/ 3501610 w 3692679"/>
                  <a:gd name="connsiteY143" fmla="*/ 3759958 h 4119738"/>
                  <a:gd name="connsiteX144" fmla="*/ 3487962 w 3692679"/>
                  <a:gd name="connsiteY144" fmla="*/ 3719015 h 4119738"/>
                  <a:gd name="connsiteX145" fmla="*/ 3474315 w 3692679"/>
                  <a:gd name="connsiteY145" fmla="*/ 3678071 h 4119738"/>
                  <a:gd name="connsiteX146" fmla="*/ 3494933 w 3692679"/>
                  <a:gd name="connsiteY146" fmla="*/ 3644259 h 4119738"/>
                  <a:gd name="connsiteX147" fmla="*/ 3474459 w 3692679"/>
                  <a:gd name="connsiteY147" fmla="*/ 3569191 h 4119738"/>
                  <a:gd name="connsiteX148" fmla="*/ 3488252 w 3692679"/>
                  <a:gd name="connsiteY148" fmla="*/ 3508066 h 4119738"/>
                  <a:gd name="connsiteX149" fmla="*/ 3488253 w 3692679"/>
                  <a:gd name="connsiteY149" fmla="*/ 3398864 h 4119738"/>
                  <a:gd name="connsiteX150" fmla="*/ 3500941 w 3692679"/>
                  <a:gd name="connsiteY150" fmla="*/ 3330616 h 4119738"/>
                  <a:gd name="connsiteX151" fmla="*/ 3501755 w 3692679"/>
                  <a:gd name="connsiteY151" fmla="*/ 3282563 h 4119738"/>
                  <a:gd name="connsiteX152" fmla="*/ 3529053 w 3692679"/>
                  <a:gd name="connsiteY152" fmla="*/ 3241616 h 4119738"/>
                  <a:gd name="connsiteX153" fmla="*/ 3536023 w 3692679"/>
                  <a:gd name="connsiteY153" fmla="*/ 3153169 h 4119738"/>
                  <a:gd name="connsiteX154" fmla="*/ 3563174 w 3692679"/>
                  <a:gd name="connsiteY154" fmla="*/ 3057356 h 4119738"/>
                  <a:gd name="connsiteX155" fmla="*/ 3556350 w 3692679"/>
                  <a:gd name="connsiteY155" fmla="*/ 3043707 h 4119738"/>
                  <a:gd name="connsiteX156" fmla="*/ 3583646 w 3692679"/>
                  <a:gd name="connsiteY156" fmla="*/ 3009585 h 4119738"/>
                  <a:gd name="connsiteX157" fmla="*/ 3549377 w 3692679"/>
                  <a:gd name="connsiteY157" fmla="*/ 2968388 h 4119738"/>
                  <a:gd name="connsiteX158" fmla="*/ 3576673 w 3692679"/>
                  <a:gd name="connsiteY158" fmla="*/ 2886501 h 4119738"/>
                  <a:gd name="connsiteX159" fmla="*/ 3590321 w 3692679"/>
                  <a:gd name="connsiteY159" fmla="*/ 2838734 h 4119738"/>
                  <a:gd name="connsiteX160" fmla="*/ 3603968 w 3692679"/>
                  <a:gd name="connsiteY160" fmla="*/ 2797791 h 4119738"/>
                  <a:gd name="connsiteX161" fmla="*/ 3610792 w 3692679"/>
                  <a:gd name="connsiteY161" fmla="*/ 2770495 h 4119738"/>
                  <a:gd name="connsiteX162" fmla="*/ 3624440 w 3692679"/>
                  <a:gd name="connsiteY162" fmla="*/ 2729552 h 4119738"/>
                  <a:gd name="connsiteX163" fmla="*/ 3631264 w 3692679"/>
                  <a:gd name="connsiteY163" fmla="*/ 2681785 h 4119738"/>
                  <a:gd name="connsiteX164" fmla="*/ 3638088 w 3692679"/>
                  <a:gd name="connsiteY164" fmla="*/ 2654489 h 4119738"/>
                  <a:gd name="connsiteX165" fmla="*/ 3644912 w 3692679"/>
                  <a:gd name="connsiteY165" fmla="*/ 2593074 h 4119738"/>
                  <a:gd name="connsiteX166" fmla="*/ 3658559 w 3692679"/>
                  <a:gd name="connsiteY166" fmla="*/ 2483892 h 4119738"/>
                  <a:gd name="connsiteX167" fmla="*/ 3665383 w 3692679"/>
                  <a:gd name="connsiteY167" fmla="*/ 2333767 h 4119738"/>
                  <a:gd name="connsiteX168" fmla="*/ 3672207 w 3692679"/>
                  <a:gd name="connsiteY168" fmla="*/ 2272352 h 4119738"/>
                  <a:gd name="connsiteX169" fmla="*/ 3692679 w 3692679"/>
                  <a:gd name="connsiteY169" fmla="*/ 1924334 h 4119738"/>
                  <a:gd name="connsiteX170" fmla="*/ 3685855 w 3692679"/>
                  <a:gd name="connsiteY170" fmla="*/ 1828800 h 4119738"/>
                  <a:gd name="connsiteX171" fmla="*/ 3665383 w 3692679"/>
                  <a:gd name="connsiteY171" fmla="*/ 1760561 h 4119738"/>
                  <a:gd name="connsiteX172" fmla="*/ 3658559 w 3692679"/>
                  <a:gd name="connsiteY172" fmla="*/ 1726442 h 4119738"/>
                  <a:gd name="connsiteX173" fmla="*/ 3651735 w 3692679"/>
                  <a:gd name="connsiteY173" fmla="*/ 1705970 h 4119738"/>
                  <a:gd name="connsiteX174" fmla="*/ 3644912 w 3692679"/>
                  <a:gd name="connsiteY174" fmla="*/ 1726442 h 4119738"/>
                  <a:gd name="connsiteX175" fmla="*/ 3631264 w 3692679"/>
                  <a:gd name="connsiteY175" fmla="*/ 1746913 h 4119738"/>
                  <a:gd name="connsiteX176" fmla="*/ 3597144 w 3692679"/>
                  <a:gd name="connsiteY176" fmla="*/ 1801504 h 4119738"/>
                  <a:gd name="connsiteX177" fmla="*/ 3590321 w 3692679"/>
                  <a:gd name="connsiteY177" fmla="*/ 1821976 h 4119738"/>
                  <a:gd name="connsiteX178" fmla="*/ 3549377 w 3692679"/>
                  <a:gd name="connsiteY178" fmla="*/ 1842448 h 4119738"/>
                  <a:gd name="connsiteX179" fmla="*/ 3501610 w 3692679"/>
                  <a:gd name="connsiteY179" fmla="*/ 1862919 h 4119738"/>
                  <a:gd name="connsiteX180" fmla="*/ 3378780 w 3692679"/>
                  <a:gd name="connsiteY180" fmla="*/ 1835624 h 4119738"/>
                  <a:gd name="connsiteX181" fmla="*/ 3303856 w 3692679"/>
                  <a:gd name="connsiteY181" fmla="*/ 1822129 h 4119738"/>
                  <a:gd name="connsiteX182" fmla="*/ 3310679 w 3692679"/>
                  <a:gd name="connsiteY182" fmla="*/ 1603747 h 4119738"/>
                  <a:gd name="connsiteX183" fmla="*/ 3297030 w 3692679"/>
                  <a:gd name="connsiteY183" fmla="*/ 1487731 h 4119738"/>
                  <a:gd name="connsiteX184" fmla="*/ 3303718 w 3692679"/>
                  <a:gd name="connsiteY184" fmla="*/ 1398895 h 4119738"/>
                  <a:gd name="connsiteX185" fmla="*/ 3296894 w 3692679"/>
                  <a:gd name="connsiteY185" fmla="*/ 1378424 h 4119738"/>
                  <a:gd name="connsiteX186" fmla="*/ 3290070 w 3692679"/>
                  <a:gd name="connsiteY186" fmla="*/ 1357952 h 4119738"/>
                  <a:gd name="connsiteX187" fmla="*/ 3071706 w 3692679"/>
                  <a:gd name="connsiteY187" fmla="*/ 1330657 h 4119738"/>
                  <a:gd name="connsiteX188" fmla="*/ 2846518 w 3692679"/>
                  <a:gd name="connsiteY188" fmla="*/ 1337480 h 4119738"/>
                  <a:gd name="connsiteX189" fmla="*/ 2805691 w 3692679"/>
                  <a:gd name="connsiteY189" fmla="*/ 1351242 h 4119738"/>
                  <a:gd name="connsiteX190" fmla="*/ 2792043 w 3692679"/>
                  <a:gd name="connsiteY190" fmla="*/ 1385364 h 4119738"/>
                  <a:gd name="connsiteX191" fmla="*/ 2791927 w 3692679"/>
                  <a:gd name="connsiteY191" fmla="*/ 1473958 h 4119738"/>
                  <a:gd name="connsiteX192" fmla="*/ 2785103 w 3692679"/>
                  <a:gd name="connsiteY192" fmla="*/ 1521725 h 4119738"/>
                  <a:gd name="connsiteX193" fmla="*/ 2791927 w 3692679"/>
                  <a:gd name="connsiteY193" fmla="*/ 1705970 h 4119738"/>
                  <a:gd name="connsiteX194" fmla="*/ 2805574 w 3692679"/>
                  <a:gd name="connsiteY194" fmla="*/ 1808328 h 4119738"/>
                  <a:gd name="connsiteX195" fmla="*/ 2798750 w 3692679"/>
                  <a:gd name="connsiteY195" fmla="*/ 1835624 h 4119738"/>
                  <a:gd name="connsiteX196" fmla="*/ 2737335 w 3692679"/>
                  <a:gd name="connsiteY196" fmla="*/ 1828800 h 4119738"/>
                  <a:gd name="connsiteX197" fmla="*/ 2614506 w 3692679"/>
                  <a:gd name="connsiteY197" fmla="*/ 1821976 h 4119738"/>
                  <a:gd name="connsiteX198" fmla="*/ 2348374 w 3692679"/>
                  <a:gd name="connsiteY198" fmla="*/ 1808328 h 4119738"/>
                  <a:gd name="connsiteX199" fmla="*/ 2225638 w 3692679"/>
                  <a:gd name="connsiteY199" fmla="*/ 1815305 h 4119738"/>
                  <a:gd name="connsiteX200" fmla="*/ 2150573 w 3692679"/>
                  <a:gd name="connsiteY200" fmla="*/ 1815305 h 4119738"/>
                  <a:gd name="connsiteX201" fmla="*/ 1979968 w 3692679"/>
                  <a:gd name="connsiteY201" fmla="*/ 1808480 h 4119738"/>
                  <a:gd name="connsiteX202" fmla="*/ 1918470 w 3692679"/>
                  <a:gd name="connsiteY202" fmla="*/ 1753737 h 4119738"/>
                  <a:gd name="connsiteX203" fmla="*/ 1877527 w 3692679"/>
                  <a:gd name="connsiteY203" fmla="*/ 1692322 h 4119738"/>
                  <a:gd name="connsiteX204" fmla="*/ 1863879 w 3692679"/>
                  <a:gd name="connsiteY204" fmla="*/ 1671851 h 4119738"/>
                  <a:gd name="connsiteX205" fmla="*/ 1822935 w 3692679"/>
                  <a:gd name="connsiteY205" fmla="*/ 1630907 h 4119738"/>
                  <a:gd name="connsiteX206" fmla="*/ 1775168 w 3692679"/>
                  <a:gd name="connsiteY206" fmla="*/ 1576316 h 4119738"/>
                  <a:gd name="connsiteX207" fmla="*/ 1720577 w 3692679"/>
                  <a:gd name="connsiteY207" fmla="*/ 1514901 h 4119738"/>
                  <a:gd name="connsiteX208" fmla="*/ 1679634 w 3692679"/>
                  <a:gd name="connsiteY208" fmla="*/ 1487606 h 4119738"/>
                  <a:gd name="connsiteX209" fmla="*/ 1618219 w 3692679"/>
                  <a:gd name="connsiteY209" fmla="*/ 1439839 h 4119738"/>
                  <a:gd name="connsiteX210" fmla="*/ 1577276 w 3692679"/>
                  <a:gd name="connsiteY210" fmla="*/ 1398895 h 4119738"/>
                  <a:gd name="connsiteX211" fmla="*/ 1536333 w 3692679"/>
                  <a:gd name="connsiteY211" fmla="*/ 1371600 h 4119738"/>
                  <a:gd name="connsiteX212" fmla="*/ 1488565 w 3692679"/>
                  <a:gd name="connsiteY212" fmla="*/ 1310185 h 4119738"/>
                  <a:gd name="connsiteX213" fmla="*/ 1468094 w 3692679"/>
                  <a:gd name="connsiteY213" fmla="*/ 1289713 h 4119738"/>
                  <a:gd name="connsiteX214" fmla="*/ 1447622 w 3692679"/>
                  <a:gd name="connsiteY214" fmla="*/ 1282889 h 4119738"/>
                  <a:gd name="connsiteX215" fmla="*/ 1420327 w 3692679"/>
                  <a:gd name="connsiteY215" fmla="*/ 1248770 h 4119738"/>
                  <a:gd name="connsiteX216" fmla="*/ 1393031 w 3692679"/>
                  <a:gd name="connsiteY216" fmla="*/ 1214651 h 4119738"/>
                  <a:gd name="connsiteX217" fmla="*/ 1379383 w 3692679"/>
                  <a:gd name="connsiteY217" fmla="*/ 1194179 h 4119738"/>
                  <a:gd name="connsiteX218" fmla="*/ 1338440 w 3692679"/>
                  <a:gd name="connsiteY218" fmla="*/ 1153236 h 4119738"/>
                  <a:gd name="connsiteX219" fmla="*/ 1304321 w 3692679"/>
                  <a:gd name="connsiteY219" fmla="*/ 1125940 h 4119738"/>
                  <a:gd name="connsiteX220" fmla="*/ 1290673 w 3692679"/>
                  <a:gd name="connsiteY220" fmla="*/ 1098645 h 4119738"/>
                  <a:gd name="connsiteX221" fmla="*/ 1270201 w 3692679"/>
                  <a:gd name="connsiteY221" fmla="*/ 1084997 h 4119738"/>
                  <a:gd name="connsiteX222" fmla="*/ 1242906 w 3692679"/>
                  <a:gd name="connsiteY222" fmla="*/ 1064525 h 4119738"/>
                  <a:gd name="connsiteX223" fmla="*/ 1297551 w 3692679"/>
                  <a:gd name="connsiteY223" fmla="*/ 873530 h 4119738"/>
                  <a:gd name="connsiteX224" fmla="*/ 1345320 w 3692679"/>
                  <a:gd name="connsiteY224" fmla="*/ 743866 h 4119738"/>
                  <a:gd name="connsiteX225" fmla="*/ 1331672 w 3692679"/>
                  <a:gd name="connsiteY225" fmla="*/ 696095 h 4119738"/>
                  <a:gd name="connsiteX226" fmla="*/ 1249782 w 3692679"/>
                  <a:gd name="connsiteY226" fmla="*/ 696095 h 4119738"/>
                  <a:gd name="connsiteX227" fmla="*/ 1113344 w 3692679"/>
                  <a:gd name="connsiteY227" fmla="*/ 621082 h 4119738"/>
                  <a:gd name="connsiteX228" fmla="*/ 949519 w 3692679"/>
                  <a:gd name="connsiteY228" fmla="*/ 545956 h 4119738"/>
                  <a:gd name="connsiteX229" fmla="*/ 846197 w 3692679"/>
                  <a:gd name="connsiteY229" fmla="*/ 484536 h 4119738"/>
                  <a:gd name="connsiteX230" fmla="*/ 772090 w 3692679"/>
                  <a:gd name="connsiteY230" fmla="*/ 450415 h 4119738"/>
                  <a:gd name="connsiteX231" fmla="*/ 717496 w 3692679"/>
                  <a:gd name="connsiteY231" fmla="*/ 429940 h 4119738"/>
                  <a:gd name="connsiteX232" fmla="*/ 662904 w 3692679"/>
                  <a:gd name="connsiteY232" fmla="*/ 388994 h 4119738"/>
                  <a:gd name="connsiteX233" fmla="*/ 642430 w 3692679"/>
                  <a:gd name="connsiteY233" fmla="*/ 375345 h 4119738"/>
                  <a:gd name="connsiteX234" fmla="*/ 574189 w 3692679"/>
                  <a:gd name="connsiteY234" fmla="*/ 368521 h 4119738"/>
                  <a:gd name="connsiteX235" fmla="*/ 560564 w 3692679"/>
                  <a:gd name="connsiteY235" fmla="*/ 354900 h 4119738"/>
                  <a:gd name="connsiteX236" fmla="*/ 669728 w 3692679"/>
                  <a:gd name="connsiteY236" fmla="*/ 163787 h 4119738"/>
                  <a:gd name="connsiteX237" fmla="*/ 642457 w 3692679"/>
                  <a:gd name="connsiteY237" fmla="*/ 109204 h 4119738"/>
                  <a:gd name="connsiteX238" fmla="*/ 581060 w 3692679"/>
                  <a:gd name="connsiteY238" fmla="*/ 68261 h 4119738"/>
                  <a:gd name="connsiteX239" fmla="*/ 512772 w 3692679"/>
                  <a:gd name="connsiteY239" fmla="*/ 34122 h 4119738"/>
                  <a:gd name="connsiteX240" fmla="*/ 451335 w 3692679"/>
                  <a:gd name="connsiteY240" fmla="*/ 27295 h 4119738"/>
                  <a:gd name="connsiteX241" fmla="*/ 444512 w 3692679"/>
                  <a:gd name="connsiteY241" fmla="*/ 0 h 4119738"/>
                  <a:gd name="connsiteX0" fmla="*/ 444512 w 3692679"/>
                  <a:gd name="connsiteY0" fmla="*/ 0 h 4119738"/>
                  <a:gd name="connsiteX1" fmla="*/ 444512 w 3692679"/>
                  <a:gd name="connsiteY1" fmla="*/ 0 h 4119738"/>
                  <a:gd name="connsiteX2" fmla="*/ 410392 w 3692679"/>
                  <a:gd name="connsiteY2" fmla="*/ 54591 h 4119738"/>
                  <a:gd name="connsiteX3" fmla="*/ 389921 w 3692679"/>
                  <a:gd name="connsiteY3" fmla="*/ 75063 h 4119738"/>
                  <a:gd name="connsiteX4" fmla="*/ 383097 w 3692679"/>
                  <a:gd name="connsiteY4" fmla="*/ 102358 h 4119738"/>
                  <a:gd name="connsiteX5" fmla="*/ 369449 w 3692679"/>
                  <a:gd name="connsiteY5" fmla="*/ 122830 h 4119738"/>
                  <a:gd name="connsiteX6" fmla="*/ 348977 w 3692679"/>
                  <a:gd name="connsiteY6" fmla="*/ 163773 h 4119738"/>
                  <a:gd name="connsiteX7" fmla="*/ 328506 w 3692679"/>
                  <a:gd name="connsiteY7" fmla="*/ 177421 h 4119738"/>
                  <a:gd name="connsiteX8" fmla="*/ 321682 w 3692679"/>
                  <a:gd name="connsiteY8" fmla="*/ 204716 h 4119738"/>
                  <a:gd name="connsiteX9" fmla="*/ 308034 w 3692679"/>
                  <a:gd name="connsiteY9" fmla="*/ 225188 h 4119738"/>
                  <a:gd name="connsiteX10" fmla="*/ 267091 w 3692679"/>
                  <a:gd name="connsiteY10" fmla="*/ 293427 h 4119738"/>
                  <a:gd name="connsiteX11" fmla="*/ 260267 w 3692679"/>
                  <a:gd name="connsiteY11" fmla="*/ 313898 h 4119738"/>
                  <a:gd name="connsiteX12" fmla="*/ 232971 w 3692679"/>
                  <a:gd name="connsiteY12" fmla="*/ 354842 h 4119738"/>
                  <a:gd name="connsiteX13" fmla="*/ 226147 w 3692679"/>
                  <a:gd name="connsiteY13" fmla="*/ 375313 h 4119738"/>
                  <a:gd name="connsiteX14" fmla="*/ 212500 w 3692679"/>
                  <a:gd name="connsiteY14" fmla="*/ 395785 h 4119738"/>
                  <a:gd name="connsiteX15" fmla="*/ 205676 w 3692679"/>
                  <a:gd name="connsiteY15" fmla="*/ 416257 h 4119738"/>
                  <a:gd name="connsiteX16" fmla="*/ 192028 w 3692679"/>
                  <a:gd name="connsiteY16" fmla="*/ 443552 h 4119738"/>
                  <a:gd name="connsiteX17" fmla="*/ 178380 w 3692679"/>
                  <a:gd name="connsiteY17" fmla="*/ 464024 h 4119738"/>
                  <a:gd name="connsiteX18" fmla="*/ 164733 w 3692679"/>
                  <a:gd name="connsiteY18" fmla="*/ 491319 h 4119738"/>
                  <a:gd name="connsiteX19" fmla="*/ 151085 w 3692679"/>
                  <a:gd name="connsiteY19" fmla="*/ 511791 h 4119738"/>
                  <a:gd name="connsiteX20" fmla="*/ 130613 w 3692679"/>
                  <a:gd name="connsiteY20" fmla="*/ 573206 h 4119738"/>
                  <a:gd name="connsiteX21" fmla="*/ 116965 w 3692679"/>
                  <a:gd name="connsiteY21" fmla="*/ 593677 h 4119738"/>
                  <a:gd name="connsiteX22" fmla="*/ 96494 w 3692679"/>
                  <a:gd name="connsiteY22" fmla="*/ 648268 h 4119738"/>
                  <a:gd name="connsiteX23" fmla="*/ 82846 w 3692679"/>
                  <a:gd name="connsiteY23" fmla="*/ 668740 h 4119738"/>
                  <a:gd name="connsiteX24" fmla="*/ 62374 w 3692679"/>
                  <a:gd name="connsiteY24" fmla="*/ 709683 h 4119738"/>
                  <a:gd name="connsiteX25" fmla="*/ 48727 w 3692679"/>
                  <a:gd name="connsiteY25" fmla="*/ 757451 h 4119738"/>
                  <a:gd name="connsiteX26" fmla="*/ 35079 w 3692679"/>
                  <a:gd name="connsiteY26" fmla="*/ 798394 h 4119738"/>
                  <a:gd name="connsiteX27" fmla="*/ 21431 w 3692679"/>
                  <a:gd name="connsiteY27" fmla="*/ 818866 h 4119738"/>
                  <a:gd name="connsiteX28" fmla="*/ 7783 w 3692679"/>
                  <a:gd name="connsiteY28" fmla="*/ 859809 h 4119738"/>
                  <a:gd name="connsiteX29" fmla="*/ 959 w 3692679"/>
                  <a:gd name="connsiteY29" fmla="*/ 880280 h 4119738"/>
                  <a:gd name="connsiteX30" fmla="*/ 959 w 3692679"/>
                  <a:gd name="connsiteY30" fmla="*/ 900752 h 4119738"/>
                  <a:gd name="connsiteX31" fmla="*/ 959 w 3692679"/>
                  <a:gd name="connsiteY31" fmla="*/ 900752 h 4119738"/>
                  <a:gd name="connsiteX32" fmla="*/ 62374 w 3692679"/>
                  <a:gd name="connsiteY32" fmla="*/ 893928 h 4119738"/>
                  <a:gd name="connsiteX33" fmla="*/ 198852 w 3692679"/>
                  <a:gd name="connsiteY33" fmla="*/ 914400 h 4119738"/>
                  <a:gd name="connsiteX34" fmla="*/ 287562 w 3692679"/>
                  <a:gd name="connsiteY34" fmla="*/ 921224 h 4119738"/>
                  <a:gd name="connsiteX35" fmla="*/ 328506 w 3692679"/>
                  <a:gd name="connsiteY35" fmla="*/ 934871 h 4119738"/>
                  <a:gd name="connsiteX36" fmla="*/ 426539 w 3692679"/>
                  <a:gd name="connsiteY36" fmla="*/ 1010019 h 4119738"/>
                  <a:gd name="connsiteX37" fmla="*/ 512771 w 3692679"/>
                  <a:gd name="connsiteY37" fmla="*/ 1071439 h 4119738"/>
                  <a:gd name="connsiteX38" fmla="*/ 628783 w 3692679"/>
                  <a:gd name="connsiteY38" fmla="*/ 1105562 h 4119738"/>
                  <a:gd name="connsiteX39" fmla="*/ 697025 w 3692679"/>
                  <a:gd name="connsiteY39" fmla="*/ 1146509 h 4119738"/>
                  <a:gd name="connsiteX40" fmla="*/ 758442 w 3692679"/>
                  <a:gd name="connsiteY40" fmla="*/ 1173807 h 4119738"/>
                  <a:gd name="connsiteX41" fmla="*/ 819859 w 3692679"/>
                  <a:gd name="connsiteY41" fmla="*/ 1235226 h 4119738"/>
                  <a:gd name="connsiteX42" fmla="*/ 881277 w 3692679"/>
                  <a:gd name="connsiteY42" fmla="*/ 1262524 h 4119738"/>
                  <a:gd name="connsiteX43" fmla="*/ 963127 w 3692679"/>
                  <a:gd name="connsiteY43" fmla="*/ 1323833 h 4119738"/>
                  <a:gd name="connsiteX44" fmla="*/ 976774 w 3692679"/>
                  <a:gd name="connsiteY44" fmla="*/ 1364776 h 4119738"/>
                  <a:gd name="connsiteX45" fmla="*/ 990422 w 3692679"/>
                  <a:gd name="connsiteY45" fmla="*/ 1405719 h 4119738"/>
                  <a:gd name="connsiteX46" fmla="*/ 1038232 w 3692679"/>
                  <a:gd name="connsiteY46" fmla="*/ 1460433 h 4119738"/>
                  <a:gd name="connsiteX47" fmla="*/ 1045101 w 3692679"/>
                  <a:gd name="connsiteY47" fmla="*/ 1535627 h 4119738"/>
                  <a:gd name="connsiteX48" fmla="*/ 1010894 w 3692679"/>
                  <a:gd name="connsiteY48" fmla="*/ 1624083 h 4119738"/>
                  <a:gd name="connsiteX49" fmla="*/ 997246 w 3692679"/>
                  <a:gd name="connsiteY49" fmla="*/ 1665027 h 4119738"/>
                  <a:gd name="connsiteX50" fmla="*/ 990422 w 3692679"/>
                  <a:gd name="connsiteY50" fmla="*/ 1685498 h 4119738"/>
                  <a:gd name="connsiteX51" fmla="*/ 1010894 w 3692679"/>
                  <a:gd name="connsiteY51" fmla="*/ 1760561 h 4119738"/>
                  <a:gd name="connsiteX52" fmla="*/ 1051837 w 3692679"/>
                  <a:gd name="connsiteY52" fmla="*/ 1821976 h 4119738"/>
                  <a:gd name="connsiteX53" fmla="*/ 1072309 w 3692679"/>
                  <a:gd name="connsiteY53" fmla="*/ 1835624 h 4119738"/>
                  <a:gd name="connsiteX54" fmla="*/ 1079133 w 3692679"/>
                  <a:gd name="connsiteY54" fmla="*/ 1856095 h 4119738"/>
                  <a:gd name="connsiteX55" fmla="*/ 1120076 w 3692679"/>
                  <a:gd name="connsiteY55" fmla="*/ 1890215 h 4119738"/>
                  <a:gd name="connsiteX56" fmla="*/ 1167892 w 3692679"/>
                  <a:gd name="connsiteY56" fmla="*/ 1979093 h 4119738"/>
                  <a:gd name="connsiteX57" fmla="*/ 1270201 w 3692679"/>
                  <a:gd name="connsiteY57" fmla="*/ 2047164 h 4119738"/>
                  <a:gd name="connsiteX58" fmla="*/ 1277025 w 3692679"/>
                  <a:gd name="connsiteY58" fmla="*/ 2067636 h 4119738"/>
                  <a:gd name="connsiteX59" fmla="*/ 1304321 w 3692679"/>
                  <a:gd name="connsiteY59" fmla="*/ 2108579 h 4119738"/>
                  <a:gd name="connsiteX60" fmla="*/ 1324792 w 3692679"/>
                  <a:gd name="connsiteY60" fmla="*/ 2149522 h 4119738"/>
                  <a:gd name="connsiteX61" fmla="*/ 1331616 w 3692679"/>
                  <a:gd name="connsiteY61" fmla="*/ 2169994 h 4119738"/>
                  <a:gd name="connsiteX62" fmla="*/ 1352088 w 3692679"/>
                  <a:gd name="connsiteY62" fmla="*/ 2183642 h 4119738"/>
                  <a:gd name="connsiteX63" fmla="*/ 1358912 w 3692679"/>
                  <a:gd name="connsiteY63" fmla="*/ 2204113 h 4119738"/>
                  <a:gd name="connsiteX64" fmla="*/ 1379383 w 3692679"/>
                  <a:gd name="connsiteY64" fmla="*/ 2210937 h 4119738"/>
                  <a:gd name="connsiteX65" fmla="*/ 1420327 w 3692679"/>
                  <a:gd name="connsiteY65" fmla="*/ 2238233 h 4119738"/>
                  <a:gd name="connsiteX66" fmla="*/ 1440798 w 3692679"/>
                  <a:gd name="connsiteY66" fmla="*/ 2245057 h 4119738"/>
                  <a:gd name="connsiteX67" fmla="*/ 1502213 w 3692679"/>
                  <a:gd name="connsiteY67" fmla="*/ 2279176 h 4119738"/>
                  <a:gd name="connsiteX68" fmla="*/ 1563628 w 3692679"/>
                  <a:gd name="connsiteY68" fmla="*/ 2320119 h 4119738"/>
                  <a:gd name="connsiteX69" fmla="*/ 1584100 w 3692679"/>
                  <a:gd name="connsiteY69" fmla="*/ 2333767 h 4119738"/>
                  <a:gd name="connsiteX70" fmla="*/ 1604571 w 3692679"/>
                  <a:gd name="connsiteY70" fmla="*/ 2340591 h 4119738"/>
                  <a:gd name="connsiteX71" fmla="*/ 1618219 w 3692679"/>
                  <a:gd name="connsiteY71" fmla="*/ 2361063 h 4119738"/>
                  <a:gd name="connsiteX72" fmla="*/ 1638691 w 3692679"/>
                  <a:gd name="connsiteY72" fmla="*/ 2367886 h 4119738"/>
                  <a:gd name="connsiteX73" fmla="*/ 1679634 w 3692679"/>
                  <a:gd name="connsiteY73" fmla="*/ 2395182 h 4119738"/>
                  <a:gd name="connsiteX74" fmla="*/ 1700106 w 3692679"/>
                  <a:gd name="connsiteY74" fmla="*/ 2408830 h 4119738"/>
                  <a:gd name="connsiteX75" fmla="*/ 1727401 w 3692679"/>
                  <a:gd name="connsiteY75" fmla="*/ 2429301 h 4119738"/>
                  <a:gd name="connsiteX76" fmla="*/ 1768344 w 3692679"/>
                  <a:gd name="connsiteY76" fmla="*/ 2456597 h 4119738"/>
                  <a:gd name="connsiteX77" fmla="*/ 1829759 w 3692679"/>
                  <a:gd name="connsiteY77" fmla="*/ 2497540 h 4119738"/>
                  <a:gd name="connsiteX78" fmla="*/ 1850231 w 3692679"/>
                  <a:gd name="connsiteY78" fmla="*/ 2511188 h 4119738"/>
                  <a:gd name="connsiteX79" fmla="*/ 1870703 w 3692679"/>
                  <a:gd name="connsiteY79" fmla="*/ 2531660 h 4119738"/>
                  <a:gd name="connsiteX80" fmla="*/ 1891174 w 3692679"/>
                  <a:gd name="connsiteY80" fmla="*/ 2538483 h 4119738"/>
                  <a:gd name="connsiteX81" fmla="*/ 1938941 w 3692679"/>
                  <a:gd name="connsiteY81" fmla="*/ 2572603 h 4119738"/>
                  <a:gd name="connsiteX82" fmla="*/ 1979885 w 3692679"/>
                  <a:gd name="connsiteY82" fmla="*/ 2599898 h 4119738"/>
                  <a:gd name="connsiteX83" fmla="*/ 2020828 w 3692679"/>
                  <a:gd name="connsiteY83" fmla="*/ 2627194 h 4119738"/>
                  <a:gd name="connsiteX84" fmla="*/ 2061771 w 3692679"/>
                  <a:gd name="connsiteY84" fmla="*/ 2640842 h 4119738"/>
                  <a:gd name="connsiteX85" fmla="*/ 2102715 w 3692679"/>
                  <a:gd name="connsiteY85" fmla="*/ 2654489 h 4119738"/>
                  <a:gd name="connsiteX86" fmla="*/ 2123186 w 3692679"/>
                  <a:gd name="connsiteY86" fmla="*/ 2661313 h 4119738"/>
                  <a:gd name="connsiteX87" fmla="*/ 2150482 w 3692679"/>
                  <a:gd name="connsiteY87" fmla="*/ 2668137 h 4119738"/>
                  <a:gd name="connsiteX88" fmla="*/ 2170953 w 3692679"/>
                  <a:gd name="connsiteY88" fmla="*/ 2674961 h 4119738"/>
                  <a:gd name="connsiteX89" fmla="*/ 2211897 w 3692679"/>
                  <a:gd name="connsiteY89" fmla="*/ 2681785 h 4119738"/>
                  <a:gd name="connsiteX90" fmla="*/ 2355297 w 3692679"/>
                  <a:gd name="connsiteY90" fmla="*/ 2770728 h 4119738"/>
                  <a:gd name="connsiteX91" fmla="*/ 2423640 w 3692679"/>
                  <a:gd name="connsiteY91" fmla="*/ 2839210 h 4119738"/>
                  <a:gd name="connsiteX92" fmla="*/ 2546479 w 3692679"/>
                  <a:gd name="connsiteY92" fmla="*/ 2900635 h 4119738"/>
                  <a:gd name="connsiteX93" fmla="*/ 2628263 w 3692679"/>
                  <a:gd name="connsiteY93" fmla="*/ 2941341 h 4119738"/>
                  <a:gd name="connsiteX94" fmla="*/ 2689680 w 3692679"/>
                  <a:gd name="connsiteY94" fmla="*/ 2982287 h 4119738"/>
                  <a:gd name="connsiteX95" fmla="*/ 2696392 w 3692679"/>
                  <a:gd name="connsiteY95" fmla="*/ 2995683 h 4119738"/>
                  <a:gd name="connsiteX96" fmla="*/ 2703216 w 3692679"/>
                  <a:gd name="connsiteY96" fmla="*/ 3016155 h 4119738"/>
                  <a:gd name="connsiteX97" fmla="*/ 2723688 w 3692679"/>
                  <a:gd name="connsiteY97" fmla="*/ 3057098 h 4119738"/>
                  <a:gd name="connsiteX98" fmla="*/ 2716864 w 3692679"/>
                  <a:gd name="connsiteY98" fmla="*/ 3118513 h 4119738"/>
                  <a:gd name="connsiteX99" fmla="*/ 2655560 w 3692679"/>
                  <a:gd name="connsiteY99" fmla="*/ 3193845 h 4119738"/>
                  <a:gd name="connsiteX100" fmla="*/ 2621439 w 3692679"/>
                  <a:gd name="connsiteY100" fmla="*/ 3248441 h 4119738"/>
                  <a:gd name="connsiteX101" fmla="*/ 2594034 w 3692679"/>
                  <a:gd name="connsiteY101" fmla="*/ 3323230 h 4119738"/>
                  <a:gd name="connsiteX102" fmla="*/ 2634977 w 3692679"/>
                  <a:gd name="connsiteY102" fmla="*/ 3357349 h 4119738"/>
                  <a:gd name="connsiteX103" fmla="*/ 2655449 w 3692679"/>
                  <a:gd name="connsiteY103" fmla="*/ 3364173 h 4119738"/>
                  <a:gd name="connsiteX104" fmla="*/ 2675921 w 3692679"/>
                  <a:gd name="connsiteY104" fmla="*/ 3377821 h 4119738"/>
                  <a:gd name="connsiteX105" fmla="*/ 2696392 w 3692679"/>
                  <a:gd name="connsiteY105" fmla="*/ 3384645 h 4119738"/>
                  <a:gd name="connsiteX106" fmla="*/ 2757807 w 3692679"/>
                  <a:gd name="connsiteY106" fmla="*/ 3418764 h 4119738"/>
                  <a:gd name="connsiteX107" fmla="*/ 2778279 w 3692679"/>
                  <a:gd name="connsiteY107" fmla="*/ 3432412 h 4119738"/>
                  <a:gd name="connsiteX108" fmla="*/ 2826164 w 3692679"/>
                  <a:gd name="connsiteY108" fmla="*/ 3473648 h 4119738"/>
                  <a:gd name="connsiteX109" fmla="*/ 2880757 w 3692679"/>
                  <a:gd name="connsiteY109" fmla="*/ 3507771 h 4119738"/>
                  <a:gd name="connsiteX110" fmla="*/ 2921580 w 3692679"/>
                  <a:gd name="connsiteY110" fmla="*/ 3500651 h 4119738"/>
                  <a:gd name="connsiteX111" fmla="*/ 2989944 w 3692679"/>
                  <a:gd name="connsiteY111" fmla="*/ 3439525 h 4119738"/>
                  <a:gd name="connsiteX112" fmla="*/ 3092177 w 3692679"/>
                  <a:gd name="connsiteY112" fmla="*/ 3370997 h 4119738"/>
                  <a:gd name="connsiteX113" fmla="*/ 3105825 w 3692679"/>
                  <a:gd name="connsiteY113" fmla="*/ 3350525 h 4119738"/>
                  <a:gd name="connsiteX114" fmla="*/ 3119473 w 3692679"/>
                  <a:gd name="connsiteY114" fmla="*/ 3370997 h 4119738"/>
                  <a:gd name="connsiteX115" fmla="*/ 3126297 w 3692679"/>
                  <a:gd name="connsiteY115" fmla="*/ 3391468 h 4119738"/>
                  <a:gd name="connsiteX116" fmla="*/ 3167240 w 3692679"/>
                  <a:gd name="connsiteY116" fmla="*/ 3418764 h 4119738"/>
                  <a:gd name="connsiteX117" fmla="*/ 3187712 w 3692679"/>
                  <a:gd name="connsiteY117" fmla="*/ 3432412 h 4119738"/>
                  <a:gd name="connsiteX118" fmla="*/ 3228655 w 3692679"/>
                  <a:gd name="connsiteY118" fmla="*/ 3405116 h 4119738"/>
                  <a:gd name="connsiteX119" fmla="*/ 3242303 w 3692679"/>
                  <a:gd name="connsiteY119" fmla="*/ 3425588 h 4119738"/>
                  <a:gd name="connsiteX120" fmla="*/ 3283246 w 3692679"/>
                  <a:gd name="connsiteY120" fmla="*/ 3459707 h 4119738"/>
                  <a:gd name="connsiteX121" fmla="*/ 3310541 w 3692679"/>
                  <a:gd name="connsiteY121" fmla="*/ 3500651 h 4119738"/>
                  <a:gd name="connsiteX122" fmla="*/ 3296894 w 3692679"/>
                  <a:gd name="connsiteY122" fmla="*/ 3521122 h 4119738"/>
                  <a:gd name="connsiteX123" fmla="*/ 3283246 w 3692679"/>
                  <a:gd name="connsiteY123" fmla="*/ 3562066 h 4119738"/>
                  <a:gd name="connsiteX124" fmla="*/ 3269598 w 3692679"/>
                  <a:gd name="connsiteY124" fmla="*/ 3582537 h 4119738"/>
                  <a:gd name="connsiteX125" fmla="*/ 3262774 w 3692679"/>
                  <a:gd name="connsiteY125" fmla="*/ 3603009 h 4119738"/>
                  <a:gd name="connsiteX126" fmla="*/ 3290070 w 3692679"/>
                  <a:gd name="connsiteY126" fmla="*/ 3650776 h 4119738"/>
                  <a:gd name="connsiteX127" fmla="*/ 3310541 w 3692679"/>
                  <a:gd name="connsiteY127" fmla="*/ 3664424 h 4119738"/>
                  <a:gd name="connsiteX128" fmla="*/ 3351485 w 3692679"/>
                  <a:gd name="connsiteY128" fmla="*/ 3691719 h 4119738"/>
                  <a:gd name="connsiteX129" fmla="*/ 3371956 w 3692679"/>
                  <a:gd name="connsiteY129" fmla="*/ 3705367 h 4119738"/>
                  <a:gd name="connsiteX130" fmla="*/ 3378780 w 3692679"/>
                  <a:gd name="connsiteY130" fmla="*/ 3725839 h 4119738"/>
                  <a:gd name="connsiteX131" fmla="*/ 3392428 w 3692679"/>
                  <a:gd name="connsiteY131" fmla="*/ 3746310 h 4119738"/>
                  <a:gd name="connsiteX132" fmla="*/ 3392569 w 3692679"/>
                  <a:gd name="connsiteY132" fmla="*/ 3835344 h 4119738"/>
                  <a:gd name="connsiteX133" fmla="*/ 3378921 w 3692679"/>
                  <a:gd name="connsiteY133" fmla="*/ 3917238 h 4119738"/>
                  <a:gd name="connsiteX134" fmla="*/ 3420010 w 3692679"/>
                  <a:gd name="connsiteY134" fmla="*/ 3979149 h 4119738"/>
                  <a:gd name="connsiteX135" fmla="*/ 3508725 w 3692679"/>
                  <a:gd name="connsiteY135" fmla="*/ 4103345 h 4119738"/>
                  <a:gd name="connsiteX136" fmla="*/ 3618067 w 3692679"/>
                  <a:gd name="connsiteY136" fmla="*/ 4113957 h 4119738"/>
                  <a:gd name="connsiteX137" fmla="*/ 3603968 w 3692679"/>
                  <a:gd name="connsiteY137" fmla="*/ 4005618 h 4119738"/>
                  <a:gd name="connsiteX138" fmla="*/ 3590321 w 3692679"/>
                  <a:gd name="connsiteY138" fmla="*/ 3957851 h 4119738"/>
                  <a:gd name="connsiteX139" fmla="*/ 3576673 w 3692679"/>
                  <a:gd name="connsiteY139" fmla="*/ 3910083 h 4119738"/>
                  <a:gd name="connsiteX140" fmla="*/ 3563025 w 3692679"/>
                  <a:gd name="connsiteY140" fmla="*/ 3889612 h 4119738"/>
                  <a:gd name="connsiteX141" fmla="*/ 3535730 w 3692679"/>
                  <a:gd name="connsiteY141" fmla="*/ 3828197 h 4119738"/>
                  <a:gd name="connsiteX142" fmla="*/ 3515258 w 3692679"/>
                  <a:gd name="connsiteY142" fmla="*/ 3780430 h 4119738"/>
                  <a:gd name="connsiteX143" fmla="*/ 3501610 w 3692679"/>
                  <a:gd name="connsiteY143" fmla="*/ 3759958 h 4119738"/>
                  <a:gd name="connsiteX144" fmla="*/ 3487962 w 3692679"/>
                  <a:gd name="connsiteY144" fmla="*/ 3719015 h 4119738"/>
                  <a:gd name="connsiteX145" fmla="*/ 3481284 w 3692679"/>
                  <a:gd name="connsiteY145" fmla="*/ 3705810 h 4119738"/>
                  <a:gd name="connsiteX146" fmla="*/ 3494933 w 3692679"/>
                  <a:gd name="connsiteY146" fmla="*/ 3644259 h 4119738"/>
                  <a:gd name="connsiteX147" fmla="*/ 3474459 w 3692679"/>
                  <a:gd name="connsiteY147" fmla="*/ 3569191 h 4119738"/>
                  <a:gd name="connsiteX148" fmla="*/ 3488252 w 3692679"/>
                  <a:gd name="connsiteY148" fmla="*/ 3508066 h 4119738"/>
                  <a:gd name="connsiteX149" fmla="*/ 3488253 w 3692679"/>
                  <a:gd name="connsiteY149" fmla="*/ 3398864 h 4119738"/>
                  <a:gd name="connsiteX150" fmla="*/ 3500941 w 3692679"/>
                  <a:gd name="connsiteY150" fmla="*/ 3330616 h 4119738"/>
                  <a:gd name="connsiteX151" fmla="*/ 3501755 w 3692679"/>
                  <a:gd name="connsiteY151" fmla="*/ 3282563 h 4119738"/>
                  <a:gd name="connsiteX152" fmla="*/ 3529053 w 3692679"/>
                  <a:gd name="connsiteY152" fmla="*/ 3241616 h 4119738"/>
                  <a:gd name="connsiteX153" fmla="*/ 3536023 w 3692679"/>
                  <a:gd name="connsiteY153" fmla="*/ 3153169 h 4119738"/>
                  <a:gd name="connsiteX154" fmla="*/ 3563174 w 3692679"/>
                  <a:gd name="connsiteY154" fmla="*/ 3057356 h 4119738"/>
                  <a:gd name="connsiteX155" fmla="*/ 3556350 w 3692679"/>
                  <a:gd name="connsiteY155" fmla="*/ 3043707 h 4119738"/>
                  <a:gd name="connsiteX156" fmla="*/ 3583646 w 3692679"/>
                  <a:gd name="connsiteY156" fmla="*/ 3009585 h 4119738"/>
                  <a:gd name="connsiteX157" fmla="*/ 3549377 w 3692679"/>
                  <a:gd name="connsiteY157" fmla="*/ 2968388 h 4119738"/>
                  <a:gd name="connsiteX158" fmla="*/ 3576673 w 3692679"/>
                  <a:gd name="connsiteY158" fmla="*/ 2886501 h 4119738"/>
                  <a:gd name="connsiteX159" fmla="*/ 3590321 w 3692679"/>
                  <a:gd name="connsiteY159" fmla="*/ 2838734 h 4119738"/>
                  <a:gd name="connsiteX160" fmla="*/ 3603968 w 3692679"/>
                  <a:gd name="connsiteY160" fmla="*/ 2797791 h 4119738"/>
                  <a:gd name="connsiteX161" fmla="*/ 3610792 w 3692679"/>
                  <a:gd name="connsiteY161" fmla="*/ 2770495 h 4119738"/>
                  <a:gd name="connsiteX162" fmla="*/ 3624440 w 3692679"/>
                  <a:gd name="connsiteY162" fmla="*/ 2729552 h 4119738"/>
                  <a:gd name="connsiteX163" fmla="*/ 3631264 w 3692679"/>
                  <a:gd name="connsiteY163" fmla="*/ 2681785 h 4119738"/>
                  <a:gd name="connsiteX164" fmla="*/ 3638088 w 3692679"/>
                  <a:gd name="connsiteY164" fmla="*/ 2654489 h 4119738"/>
                  <a:gd name="connsiteX165" fmla="*/ 3644912 w 3692679"/>
                  <a:gd name="connsiteY165" fmla="*/ 2593074 h 4119738"/>
                  <a:gd name="connsiteX166" fmla="*/ 3658559 w 3692679"/>
                  <a:gd name="connsiteY166" fmla="*/ 2483892 h 4119738"/>
                  <a:gd name="connsiteX167" fmla="*/ 3665383 w 3692679"/>
                  <a:gd name="connsiteY167" fmla="*/ 2333767 h 4119738"/>
                  <a:gd name="connsiteX168" fmla="*/ 3672207 w 3692679"/>
                  <a:gd name="connsiteY168" fmla="*/ 2272352 h 4119738"/>
                  <a:gd name="connsiteX169" fmla="*/ 3692679 w 3692679"/>
                  <a:gd name="connsiteY169" fmla="*/ 1924334 h 4119738"/>
                  <a:gd name="connsiteX170" fmla="*/ 3685855 w 3692679"/>
                  <a:gd name="connsiteY170" fmla="*/ 1828800 h 4119738"/>
                  <a:gd name="connsiteX171" fmla="*/ 3665383 w 3692679"/>
                  <a:gd name="connsiteY171" fmla="*/ 1760561 h 4119738"/>
                  <a:gd name="connsiteX172" fmla="*/ 3658559 w 3692679"/>
                  <a:gd name="connsiteY172" fmla="*/ 1726442 h 4119738"/>
                  <a:gd name="connsiteX173" fmla="*/ 3651735 w 3692679"/>
                  <a:gd name="connsiteY173" fmla="*/ 1705970 h 4119738"/>
                  <a:gd name="connsiteX174" fmla="*/ 3644912 w 3692679"/>
                  <a:gd name="connsiteY174" fmla="*/ 1726442 h 4119738"/>
                  <a:gd name="connsiteX175" fmla="*/ 3631264 w 3692679"/>
                  <a:gd name="connsiteY175" fmla="*/ 1746913 h 4119738"/>
                  <a:gd name="connsiteX176" fmla="*/ 3597144 w 3692679"/>
                  <a:gd name="connsiteY176" fmla="*/ 1801504 h 4119738"/>
                  <a:gd name="connsiteX177" fmla="*/ 3590321 w 3692679"/>
                  <a:gd name="connsiteY177" fmla="*/ 1821976 h 4119738"/>
                  <a:gd name="connsiteX178" fmla="*/ 3549377 w 3692679"/>
                  <a:gd name="connsiteY178" fmla="*/ 1842448 h 4119738"/>
                  <a:gd name="connsiteX179" fmla="*/ 3501610 w 3692679"/>
                  <a:gd name="connsiteY179" fmla="*/ 1862919 h 4119738"/>
                  <a:gd name="connsiteX180" fmla="*/ 3378780 w 3692679"/>
                  <a:gd name="connsiteY180" fmla="*/ 1835624 h 4119738"/>
                  <a:gd name="connsiteX181" fmla="*/ 3303856 w 3692679"/>
                  <a:gd name="connsiteY181" fmla="*/ 1822129 h 4119738"/>
                  <a:gd name="connsiteX182" fmla="*/ 3310679 w 3692679"/>
                  <a:gd name="connsiteY182" fmla="*/ 1603747 h 4119738"/>
                  <a:gd name="connsiteX183" fmla="*/ 3297030 w 3692679"/>
                  <a:gd name="connsiteY183" fmla="*/ 1487731 h 4119738"/>
                  <a:gd name="connsiteX184" fmla="*/ 3303718 w 3692679"/>
                  <a:gd name="connsiteY184" fmla="*/ 1398895 h 4119738"/>
                  <a:gd name="connsiteX185" fmla="*/ 3296894 w 3692679"/>
                  <a:gd name="connsiteY185" fmla="*/ 1378424 h 4119738"/>
                  <a:gd name="connsiteX186" fmla="*/ 3290070 w 3692679"/>
                  <a:gd name="connsiteY186" fmla="*/ 1357952 h 4119738"/>
                  <a:gd name="connsiteX187" fmla="*/ 3071706 w 3692679"/>
                  <a:gd name="connsiteY187" fmla="*/ 1330657 h 4119738"/>
                  <a:gd name="connsiteX188" fmla="*/ 2846518 w 3692679"/>
                  <a:gd name="connsiteY188" fmla="*/ 1337480 h 4119738"/>
                  <a:gd name="connsiteX189" fmla="*/ 2805691 w 3692679"/>
                  <a:gd name="connsiteY189" fmla="*/ 1351242 h 4119738"/>
                  <a:gd name="connsiteX190" fmla="*/ 2792043 w 3692679"/>
                  <a:gd name="connsiteY190" fmla="*/ 1385364 h 4119738"/>
                  <a:gd name="connsiteX191" fmla="*/ 2791927 w 3692679"/>
                  <a:gd name="connsiteY191" fmla="*/ 1473958 h 4119738"/>
                  <a:gd name="connsiteX192" fmla="*/ 2785103 w 3692679"/>
                  <a:gd name="connsiteY192" fmla="*/ 1521725 h 4119738"/>
                  <a:gd name="connsiteX193" fmla="*/ 2791927 w 3692679"/>
                  <a:gd name="connsiteY193" fmla="*/ 1705970 h 4119738"/>
                  <a:gd name="connsiteX194" fmla="*/ 2805574 w 3692679"/>
                  <a:gd name="connsiteY194" fmla="*/ 1808328 h 4119738"/>
                  <a:gd name="connsiteX195" fmla="*/ 2798750 w 3692679"/>
                  <a:gd name="connsiteY195" fmla="*/ 1835624 h 4119738"/>
                  <a:gd name="connsiteX196" fmla="*/ 2737335 w 3692679"/>
                  <a:gd name="connsiteY196" fmla="*/ 1828800 h 4119738"/>
                  <a:gd name="connsiteX197" fmla="*/ 2614506 w 3692679"/>
                  <a:gd name="connsiteY197" fmla="*/ 1821976 h 4119738"/>
                  <a:gd name="connsiteX198" fmla="*/ 2348374 w 3692679"/>
                  <a:gd name="connsiteY198" fmla="*/ 1808328 h 4119738"/>
                  <a:gd name="connsiteX199" fmla="*/ 2225638 w 3692679"/>
                  <a:gd name="connsiteY199" fmla="*/ 1815305 h 4119738"/>
                  <a:gd name="connsiteX200" fmla="*/ 2150573 w 3692679"/>
                  <a:gd name="connsiteY200" fmla="*/ 1815305 h 4119738"/>
                  <a:gd name="connsiteX201" fmla="*/ 1979968 w 3692679"/>
                  <a:gd name="connsiteY201" fmla="*/ 1808480 h 4119738"/>
                  <a:gd name="connsiteX202" fmla="*/ 1918470 w 3692679"/>
                  <a:gd name="connsiteY202" fmla="*/ 1753737 h 4119738"/>
                  <a:gd name="connsiteX203" fmla="*/ 1877527 w 3692679"/>
                  <a:gd name="connsiteY203" fmla="*/ 1692322 h 4119738"/>
                  <a:gd name="connsiteX204" fmla="*/ 1863879 w 3692679"/>
                  <a:gd name="connsiteY204" fmla="*/ 1671851 h 4119738"/>
                  <a:gd name="connsiteX205" fmla="*/ 1822935 w 3692679"/>
                  <a:gd name="connsiteY205" fmla="*/ 1630907 h 4119738"/>
                  <a:gd name="connsiteX206" fmla="*/ 1775168 w 3692679"/>
                  <a:gd name="connsiteY206" fmla="*/ 1576316 h 4119738"/>
                  <a:gd name="connsiteX207" fmla="*/ 1720577 w 3692679"/>
                  <a:gd name="connsiteY207" fmla="*/ 1514901 h 4119738"/>
                  <a:gd name="connsiteX208" fmla="*/ 1679634 w 3692679"/>
                  <a:gd name="connsiteY208" fmla="*/ 1487606 h 4119738"/>
                  <a:gd name="connsiteX209" fmla="*/ 1618219 w 3692679"/>
                  <a:gd name="connsiteY209" fmla="*/ 1439839 h 4119738"/>
                  <a:gd name="connsiteX210" fmla="*/ 1577276 w 3692679"/>
                  <a:gd name="connsiteY210" fmla="*/ 1398895 h 4119738"/>
                  <a:gd name="connsiteX211" fmla="*/ 1536333 w 3692679"/>
                  <a:gd name="connsiteY211" fmla="*/ 1371600 h 4119738"/>
                  <a:gd name="connsiteX212" fmla="*/ 1488565 w 3692679"/>
                  <a:gd name="connsiteY212" fmla="*/ 1310185 h 4119738"/>
                  <a:gd name="connsiteX213" fmla="*/ 1468094 w 3692679"/>
                  <a:gd name="connsiteY213" fmla="*/ 1289713 h 4119738"/>
                  <a:gd name="connsiteX214" fmla="*/ 1447622 w 3692679"/>
                  <a:gd name="connsiteY214" fmla="*/ 1282889 h 4119738"/>
                  <a:gd name="connsiteX215" fmla="*/ 1420327 w 3692679"/>
                  <a:gd name="connsiteY215" fmla="*/ 1248770 h 4119738"/>
                  <a:gd name="connsiteX216" fmla="*/ 1393031 w 3692679"/>
                  <a:gd name="connsiteY216" fmla="*/ 1214651 h 4119738"/>
                  <a:gd name="connsiteX217" fmla="*/ 1379383 w 3692679"/>
                  <a:gd name="connsiteY217" fmla="*/ 1194179 h 4119738"/>
                  <a:gd name="connsiteX218" fmla="*/ 1338440 w 3692679"/>
                  <a:gd name="connsiteY218" fmla="*/ 1153236 h 4119738"/>
                  <a:gd name="connsiteX219" fmla="*/ 1304321 w 3692679"/>
                  <a:gd name="connsiteY219" fmla="*/ 1125940 h 4119738"/>
                  <a:gd name="connsiteX220" fmla="*/ 1290673 w 3692679"/>
                  <a:gd name="connsiteY220" fmla="*/ 1098645 h 4119738"/>
                  <a:gd name="connsiteX221" fmla="*/ 1270201 w 3692679"/>
                  <a:gd name="connsiteY221" fmla="*/ 1084997 h 4119738"/>
                  <a:gd name="connsiteX222" fmla="*/ 1242906 w 3692679"/>
                  <a:gd name="connsiteY222" fmla="*/ 1064525 h 4119738"/>
                  <a:gd name="connsiteX223" fmla="*/ 1297551 w 3692679"/>
                  <a:gd name="connsiteY223" fmla="*/ 873530 h 4119738"/>
                  <a:gd name="connsiteX224" fmla="*/ 1345320 w 3692679"/>
                  <a:gd name="connsiteY224" fmla="*/ 743866 h 4119738"/>
                  <a:gd name="connsiteX225" fmla="*/ 1331672 w 3692679"/>
                  <a:gd name="connsiteY225" fmla="*/ 696095 h 4119738"/>
                  <a:gd name="connsiteX226" fmla="*/ 1249782 w 3692679"/>
                  <a:gd name="connsiteY226" fmla="*/ 696095 h 4119738"/>
                  <a:gd name="connsiteX227" fmla="*/ 1113344 w 3692679"/>
                  <a:gd name="connsiteY227" fmla="*/ 621082 h 4119738"/>
                  <a:gd name="connsiteX228" fmla="*/ 949519 w 3692679"/>
                  <a:gd name="connsiteY228" fmla="*/ 545956 h 4119738"/>
                  <a:gd name="connsiteX229" fmla="*/ 846197 w 3692679"/>
                  <a:gd name="connsiteY229" fmla="*/ 484536 h 4119738"/>
                  <a:gd name="connsiteX230" fmla="*/ 772090 w 3692679"/>
                  <a:gd name="connsiteY230" fmla="*/ 450415 h 4119738"/>
                  <a:gd name="connsiteX231" fmla="*/ 717496 w 3692679"/>
                  <a:gd name="connsiteY231" fmla="*/ 429940 h 4119738"/>
                  <a:gd name="connsiteX232" fmla="*/ 662904 w 3692679"/>
                  <a:gd name="connsiteY232" fmla="*/ 388994 h 4119738"/>
                  <a:gd name="connsiteX233" fmla="*/ 642430 w 3692679"/>
                  <a:gd name="connsiteY233" fmla="*/ 375345 h 4119738"/>
                  <a:gd name="connsiteX234" fmla="*/ 574189 w 3692679"/>
                  <a:gd name="connsiteY234" fmla="*/ 368521 h 4119738"/>
                  <a:gd name="connsiteX235" fmla="*/ 560564 w 3692679"/>
                  <a:gd name="connsiteY235" fmla="*/ 354900 h 4119738"/>
                  <a:gd name="connsiteX236" fmla="*/ 669728 w 3692679"/>
                  <a:gd name="connsiteY236" fmla="*/ 163787 h 4119738"/>
                  <a:gd name="connsiteX237" fmla="*/ 642457 w 3692679"/>
                  <a:gd name="connsiteY237" fmla="*/ 109204 h 4119738"/>
                  <a:gd name="connsiteX238" fmla="*/ 581060 w 3692679"/>
                  <a:gd name="connsiteY238" fmla="*/ 68261 h 4119738"/>
                  <a:gd name="connsiteX239" fmla="*/ 512772 w 3692679"/>
                  <a:gd name="connsiteY239" fmla="*/ 34122 h 4119738"/>
                  <a:gd name="connsiteX240" fmla="*/ 451335 w 3692679"/>
                  <a:gd name="connsiteY240" fmla="*/ 27295 h 4119738"/>
                  <a:gd name="connsiteX241" fmla="*/ 444512 w 3692679"/>
                  <a:gd name="connsiteY241" fmla="*/ 0 h 4119738"/>
                  <a:gd name="connsiteX0" fmla="*/ 444512 w 3692679"/>
                  <a:gd name="connsiteY0" fmla="*/ 0 h 4119738"/>
                  <a:gd name="connsiteX1" fmla="*/ 444512 w 3692679"/>
                  <a:gd name="connsiteY1" fmla="*/ 0 h 4119738"/>
                  <a:gd name="connsiteX2" fmla="*/ 410392 w 3692679"/>
                  <a:gd name="connsiteY2" fmla="*/ 54591 h 4119738"/>
                  <a:gd name="connsiteX3" fmla="*/ 389921 w 3692679"/>
                  <a:gd name="connsiteY3" fmla="*/ 75063 h 4119738"/>
                  <a:gd name="connsiteX4" fmla="*/ 383097 w 3692679"/>
                  <a:gd name="connsiteY4" fmla="*/ 102358 h 4119738"/>
                  <a:gd name="connsiteX5" fmla="*/ 369449 w 3692679"/>
                  <a:gd name="connsiteY5" fmla="*/ 122830 h 4119738"/>
                  <a:gd name="connsiteX6" fmla="*/ 348977 w 3692679"/>
                  <a:gd name="connsiteY6" fmla="*/ 163773 h 4119738"/>
                  <a:gd name="connsiteX7" fmla="*/ 328506 w 3692679"/>
                  <a:gd name="connsiteY7" fmla="*/ 177421 h 4119738"/>
                  <a:gd name="connsiteX8" fmla="*/ 321682 w 3692679"/>
                  <a:gd name="connsiteY8" fmla="*/ 204716 h 4119738"/>
                  <a:gd name="connsiteX9" fmla="*/ 308034 w 3692679"/>
                  <a:gd name="connsiteY9" fmla="*/ 225188 h 4119738"/>
                  <a:gd name="connsiteX10" fmla="*/ 267091 w 3692679"/>
                  <a:gd name="connsiteY10" fmla="*/ 293427 h 4119738"/>
                  <a:gd name="connsiteX11" fmla="*/ 260267 w 3692679"/>
                  <a:gd name="connsiteY11" fmla="*/ 313898 h 4119738"/>
                  <a:gd name="connsiteX12" fmla="*/ 232971 w 3692679"/>
                  <a:gd name="connsiteY12" fmla="*/ 354842 h 4119738"/>
                  <a:gd name="connsiteX13" fmla="*/ 226147 w 3692679"/>
                  <a:gd name="connsiteY13" fmla="*/ 375313 h 4119738"/>
                  <a:gd name="connsiteX14" fmla="*/ 212500 w 3692679"/>
                  <a:gd name="connsiteY14" fmla="*/ 395785 h 4119738"/>
                  <a:gd name="connsiteX15" fmla="*/ 205676 w 3692679"/>
                  <a:gd name="connsiteY15" fmla="*/ 416257 h 4119738"/>
                  <a:gd name="connsiteX16" fmla="*/ 192028 w 3692679"/>
                  <a:gd name="connsiteY16" fmla="*/ 443552 h 4119738"/>
                  <a:gd name="connsiteX17" fmla="*/ 178380 w 3692679"/>
                  <a:gd name="connsiteY17" fmla="*/ 464024 h 4119738"/>
                  <a:gd name="connsiteX18" fmla="*/ 164733 w 3692679"/>
                  <a:gd name="connsiteY18" fmla="*/ 491319 h 4119738"/>
                  <a:gd name="connsiteX19" fmla="*/ 151085 w 3692679"/>
                  <a:gd name="connsiteY19" fmla="*/ 511791 h 4119738"/>
                  <a:gd name="connsiteX20" fmla="*/ 130613 w 3692679"/>
                  <a:gd name="connsiteY20" fmla="*/ 573206 h 4119738"/>
                  <a:gd name="connsiteX21" fmla="*/ 116965 w 3692679"/>
                  <a:gd name="connsiteY21" fmla="*/ 593677 h 4119738"/>
                  <a:gd name="connsiteX22" fmla="*/ 96494 w 3692679"/>
                  <a:gd name="connsiteY22" fmla="*/ 648268 h 4119738"/>
                  <a:gd name="connsiteX23" fmla="*/ 82846 w 3692679"/>
                  <a:gd name="connsiteY23" fmla="*/ 668740 h 4119738"/>
                  <a:gd name="connsiteX24" fmla="*/ 62374 w 3692679"/>
                  <a:gd name="connsiteY24" fmla="*/ 709683 h 4119738"/>
                  <a:gd name="connsiteX25" fmla="*/ 48727 w 3692679"/>
                  <a:gd name="connsiteY25" fmla="*/ 757451 h 4119738"/>
                  <a:gd name="connsiteX26" fmla="*/ 35079 w 3692679"/>
                  <a:gd name="connsiteY26" fmla="*/ 798394 h 4119738"/>
                  <a:gd name="connsiteX27" fmla="*/ 21431 w 3692679"/>
                  <a:gd name="connsiteY27" fmla="*/ 818866 h 4119738"/>
                  <a:gd name="connsiteX28" fmla="*/ 7783 w 3692679"/>
                  <a:gd name="connsiteY28" fmla="*/ 859809 h 4119738"/>
                  <a:gd name="connsiteX29" fmla="*/ 959 w 3692679"/>
                  <a:gd name="connsiteY29" fmla="*/ 880280 h 4119738"/>
                  <a:gd name="connsiteX30" fmla="*/ 959 w 3692679"/>
                  <a:gd name="connsiteY30" fmla="*/ 900752 h 4119738"/>
                  <a:gd name="connsiteX31" fmla="*/ 959 w 3692679"/>
                  <a:gd name="connsiteY31" fmla="*/ 900752 h 4119738"/>
                  <a:gd name="connsiteX32" fmla="*/ 62374 w 3692679"/>
                  <a:gd name="connsiteY32" fmla="*/ 893928 h 4119738"/>
                  <a:gd name="connsiteX33" fmla="*/ 198852 w 3692679"/>
                  <a:gd name="connsiteY33" fmla="*/ 914400 h 4119738"/>
                  <a:gd name="connsiteX34" fmla="*/ 287562 w 3692679"/>
                  <a:gd name="connsiteY34" fmla="*/ 921224 h 4119738"/>
                  <a:gd name="connsiteX35" fmla="*/ 328506 w 3692679"/>
                  <a:gd name="connsiteY35" fmla="*/ 934871 h 4119738"/>
                  <a:gd name="connsiteX36" fmla="*/ 426539 w 3692679"/>
                  <a:gd name="connsiteY36" fmla="*/ 1010019 h 4119738"/>
                  <a:gd name="connsiteX37" fmla="*/ 512771 w 3692679"/>
                  <a:gd name="connsiteY37" fmla="*/ 1071439 h 4119738"/>
                  <a:gd name="connsiteX38" fmla="*/ 628783 w 3692679"/>
                  <a:gd name="connsiteY38" fmla="*/ 1105562 h 4119738"/>
                  <a:gd name="connsiteX39" fmla="*/ 697025 w 3692679"/>
                  <a:gd name="connsiteY39" fmla="*/ 1146509 h 4119738"/>
                  <a:gd name="connsiteX40" fmla="*/ 758442 w 3692679"/>
                  <a:gd name="connsiteY40" fmla="*/ 1173807 h 4119738"/>
                  <a:gd name="connsiteX41" fmla="*/ 819859 w 3692679"/>
                  <a:gd name="connsiteY41" fmla="*/ 1235226 h 4119738"/>
                  <a:gd name="connsiteX42" fmla="*/ 881277 w 3692679"/>
                  <a:gd name="connsiteY42" fmla="*/ 1262524 h 4119738"/>
                  <a:gd name="connsiteX43" fmla="*/ 963127 w 3692679"/>
                  <a:gd name="connsiteY43" fmla="*/ 1323833 h 4119738"/>
                  <a:gd name="connsiteX44" fmla="*/ 976774 w 3692679"/>
                  <a:gd name="connsiteY44" fmla="*/ 1364776 h 4119738"/>
                  <a:gd name="connsiteX45" fmla="*/ 990422 w 3692679"/>
                  <a:gd name="connsiteY45" fmla="*/ 1405719 h 4119738"/>
                  <a:gd name="connsiteX46" fmla="*/ 1038232 w 3692679"/>
                  <a:gd name="connsiteY46" fmla="*/ 1460433 h 4119738"/>
                  <a:gd name="connsiteX47" fmla="*/ 1045101 w 3692679"/>
                  <a:gd name="connsiteY47" fmla="*/ 1535627 h 4119738"/>
                  <a:gd name="connsiteX48" fmla="*/ 1010894 w 3692679"/>
                  <a:gd name="connsiteY48" fmla="*/ 1624083 h 4119738"/>
                  <a:gd name="connsiteX49" fmla="*/ 997246 w 3692679"/>
                  <a:gd name="connsiteY49" fmla="*/ 1665027 h 4119738"/>
                  <a:gd name="connsiteX50" fmla="*/ 990422 w 3692679"/>
                  <a:gd name="connsiteY50" fmla="*/ 1685498 h 4119738"/>
                  <a:gd name="connsiteX51" fmla="*/ 1010894 w 3692679"/>
                  <a:gd name="connsiteY51" fmla="*/ 1760561 h 4119738"/>
                  <a:gd name="connsiteX52" fmla="*/ 1051837 w 3692679"/>
                  <a:gd name="connsiteY52" fmla="*/ 1821976 h 4119738"/>
                  <a:gd name="connsiteX53" fmla="*/ 1072309 w 3692679"/>
                  <a:gd name="connsiteY53" fmla="*/ 1835624 h 4119738"/>
                  <a:gd name="connsiteX54" fmla="*/ 1079133 w 3692679"/>
                  <a:gd name="connsiteY54" fmla="*/ 1856095 h 4119738"/>
                  <a:gd name="connsiteX55" fmla="*/ 1120076 w 3692679"/>
                  <a:gd name="connsiteY55" fmla="*/ 1890215 h 4119738"/>
                  <a:gd name="connsiteX56" fmla="*/ 1167892 w 3692679"/>
                  <a:gd name="connsiteY56" fmla="*/ 1979093 h 4119738"/>
                  <a:gd name="connsiteX57" fmla="*/ 1270201 w 3692679"/>
                  <a:gd name="connsiteY57" fmla="*/ 2047164 h 4119738"/>
                  <a:gd name="connsiteX58" fmla="*/ 1277025 w 3692679"/>
                  <a:gd name="connsiteY58" fmla="*/ 2067636 h 4119738"/>
                  <a:gd name="connsiteX59" fmla="*/ 1304321 w 3692679"/>
                  <a:gd name="connsiteY59" fmla="*/ 2108579 h 4119738"/>
                  <a:gd name="connsiteX60" fmla="*/ 1324792 w 3692679"/>
                  <a:gd name="connsiteY60" fmla="*/ 2149522 h 4119738"/>
                  <a:gd name="connsiteX61" fmla="*/ 1331616 w 3692679"/>
                  <a:gd name="connsiteY61" fmla="*/ 2169994 h 4119738"/>
                  <a:gd name="connsiteX62" fmla="*/ 1352088 w 3692679"/>
                  <a:gd name="connsiteY62" fmla="*/ 2183642 h 4119738"/>
                  <a:gd name="connsiteX63" fmla="*/ 1358912 w 3692679"/>
                  <a:gd name="connsiteY63" fmla="*/ 2204113 h 4119738"/>
                  <a:gd name="connsiteX64" fmla="*/ 1379383 w 3692679"/>
                  <a:gd name="connsiteY64" fmla="*/ 2210937 h 4119738"/>
                  <a:gd name="connsiteX65" fmla="*/ 1420327 w 3692679"/>
                  <a:gd name="connsiteY65" fmla="*/ 2238233 h 4119738"/>
                  <a:gd name="connsiteX66" fmla="*/ 1440798 w 3692679"/>
                  <a:gd name="connsiteY66" fmla="*/ 2245057 h 4119738"/>
                  <a:gd name="connsiteX67" fmla="*/ 1502213 w 3692679"/>
                  <a:gd name="connsiteY67" fmla="*/ 2279176 h 4119738"/>
                  <a:gd name="connsiteX68" fmla="*/ 1563628 w 3692679"/>
                  <a:gd name="connsiteY68" fmla="*/ 2320119 h 4119738"/>
                  <a:gd name="connsiteX69" fmla="*/ 1584100 w 3692679"/>
                  <a:gd name="connsiteY69" fmla="*/ 2333767 h 4119738"/>
                  <a:gd name="connsiteX70" fmla="*/ 1604571 w 3692679"/>
                  <a:gd name="connsiteY70" fmla="*/ 2340591 h 4119738"/>
                  <a:gd name="connsiteX71" fmla="*/ 1618219 w 3692679"/>
                  <a:gd name="connsiteY71" fmla="*/ 2361063 h 4119738"/>
                  <a:gd name="connsiteX72" fmla="*/ 1638691 w 3692679"/>
                  <a:gd name="connsiteY72" fmla="*/ 2367886 h 4119738"/>
                  <a:gd name="connsiteX73" fmla="*/ 1679634 w 3692679"/>
                  <a:gd name="connsiteY73" fmla="*/ 2395182 h 4119738"/>
                  <a:gd name="connsiteX74" fmla="*/ 1700106 w 3692679"/>
                  <a:gd name="connsiteY74" fmla="*/ 2408830 h 4119738"/>
                  <a:gd name="connsiteX75" fmla="*/ 1727401 w 3692679"/>
                  <a:gd name="connsiteY75" fmla="*/ 2429301 h 4119738"/>
                  <a:gd name="connsiteX76" fmla="*/ 1768344 w 3692679"/>
                  <a:gd name="connsiteY76" fmla="*/ 2456597 h 4119738"/>
                  <a:gd name="connsiteX77" fmla="*/ 1829759 w 3692679"/>
                  <a:gd name="connsiteY77" fmla="*/ 2497540 h 4119738"/>
                  <a:gd name="connsiteX78" fmla="*/ 1850231 w 3692679"/>
                  <a:gd name="connsiteY78" fmla="*/ 2511188 h 4119738"/>
                  <a:gd name="connsiteX79" fmla="*/ 1870703 w 3692679"/>
                  <a:gd name="connsiteY79" fmla="*/ 2531660 h 4119738"/>
                  <a:gd name="connsiteX80" fmla="*/ 1891174 w 3692679"/>
                  <a:gd name="connsiteY80" fmla="*/ 2538483 h 4119738"/>
                  <a:gd name="connsiteX81" fmla="*/ 1938941 w 3692679"/>
                  <a:gd name="connsiteY81" fmla="*/ 2572603 h 4119738"/>
                  <a:gd name="connsiteX82" fmla="*/ 1979885 w 3692679"/>
                  <a:gd name="connsiteY82" fmla="*/ 2599898 h 4119738"/>
                  <a:gd name="connsiteX83" fmla="*/ 2020828 w 3692679"/>
                  <a:gd name="connsiteY83" fmla="*/ 2627194 h 4119738"/>
                  <a:gd name="connsiteX84" fmla="*/ 2061771 w 3692679"/>
                  <a:gd name="connsiteY84" fmla="*/ 2640842 h 4119738"/>
                  <a:gd name="connsiteX85" fmla="*/ 2102715 w 3692679"/>
                  <a:gd name="connsiteY85" fmla="*/ 2654489 h 4119738"/>
                  <a:gd name="connsiteX86" fmla="*/ 2123186 w 3692679"/>
                  <a:gd name="connsiteY86" fmla="*/ 2661313 h 4119738"/>
                  <a:gd name="connsiteX87" fmla="*/ 2150482 w 3692679"/>
                  <a:gd name="connsiteY87" fmla="*/ 2668137 h 4119738"/>
                  <a:gd name="connsiteX88" fmla="*/ 2170953 w 3692679"/>
                  <a:gd name="connsiteY88" fmla="*/ 2674961 h 4119738"/>
                  <a:gd name="connsiteX89" fmla="*/ 2211897 w 3692679"/>
                  <a:gd name="connsiteY89" fmla="*/ 2681785 h 4119738"/>
                  <a:gd name="connsiteX90" fmla="*/ 2355297 w 3692679"/>
                  <a:gd name="connsiteY90" fmla="*/ 2770728 h 4119738"/>
                  <a:gd name="connsiteX91" fmla="*/ 2423640 w 3692679"/>
                  <a:gd name="connsiteY91" fmla="*/ 2839210 h 4119738"/>
                  <a:gd name="connsiteX92" fmla="*/ 2546479 w 3692679"/>
                  <a:gd name="connsiteY92" fmla="*/ 2900635 h 4119738"/>
                  <a:gd name="connsiteX93" fmla="*/ 2628263 w 3692679"/>
                  <a:gd name="connsiteY93" fmla="*/ 2941341 h 4119738"/>
                  <a:gd name="connsiteX94" fmla="*/ 2689680 w 3692679"/>
                  <a:gd name="connsiteY94" fmla="*/ 2982287 h 4119738"/>
                  <a:gd name="connsiteX95" fmla="*/ 2696392 w 3692679"/>
                  <a:gd name="connsiteY95" fmla="*/ 2995683 h 4119738"/>
                  <a:gd name="connsiteX96" fmla="*/ 2703216 w 3692679"/>
                  <a:gd name="connsiteY96" fmla="*/ 3016155 h 4119738"/>
                  <a:gd name="connsiteX97" fmla="*/ 2723688 w 3692679"/>
                  <a:gd name="connsiteY97" fmla="*/ 3057098 h 4119738"/>
                  <a:gd name="connsiteX98" fmla="*/ 2716864 w 3692679"/>
                  <a:gd name="connsiteY98" fmla="*/ 3118513 h 4119738"/>
                  <a:gd name="connsiteX99" fmla="*/ 2655560 w 3692679"/>
                  <a:gd name="connsiteY99" fmla="*/ 3193845 h 4119738"/>
                  <a:gd name="connsiteX100" fmla="*/ 2621439 w 3692679"/>
                  <a:gd name="connsiteY100" fmla="*/ 3248441 h 4119738"/>
                  <a:gd name="connsiteX101" fmla="*/ 2594034 w 3692679"/>
                  <a:gd name="connsiteY101" fmla="*/ 3323230 h 4119738"/>
                  <a:gd name="connsiteX102" fmla="*/ 2634977 w 3692679"/>
                  <a:gd name="connsiteY102" fmla="*/ 3357349 h 4119738"/>
                  <a:gd name="connsiteX103" fmla="*/ 2655449 w 3692679"/>
                  <a:gd name="connsiteY103" fmla="*/ 3364173 h 4119738"/>
                  <a:gd name="connsiteX104" fmla="*/ 2675921 w 3692679"/>
                  <a:gd name="connsiteY104" fmla="*/ 3377821 h 4119738"/>
                  <a:gd name="connsiteX105" fmla="*/ 2696392 w 3692679"/>
                  <a:gd name="connsiteY105" fmla="*/ 3384645 h 4119738"/>
                  <a:gd name="connsiteX106" fmla="*/ 2757807 w 3692679"/>
                  <a:gd name="connsiteY106" fmla="*/ 3418764 h 4119738"/>
                  <a:gd name="connsiteX107" fmla="*/ 2778279 w 3692679"/>
                  <a:gd name="connsiteY107" fmla="*/ 3432412 h 4119738"/>
                  <a:gd name="connsiteX108" fmla="*/ 2826164 w 3692679"/>
                  <a:gd name="connsiteY108" fmla="*/ 3473648 h 4119738"/>
                  <a:gd name="connsiteX109" fmla="*/ 2880757 w 3692679"/>
                  <a:gd name="connsiteY109" fmla="*/ 3507771 h 4119738"/>
                  <a:gd name="connsiteX110" fmla="*/ 2921580 w 3692679"/>
                  <a:gd name="connsiteY110" fmla="*/ 3500651 h 4119738"/>
                  <a:gd name="connsiteX111" fmla="*/ 2989944 w 3692679"/>
                  <a:gd name="connsiteY111" fmla="*/ 3439525 h 4119738"/>
                  <a:gd name="connsiteX112" fmla="*/ 3092177 w 3692679"/>
                  <a:gd name="connsiteY112" fmla="*/ 3370997 h 4119738"/>
                  <a:gd name="connsiteX113" fmla="*/ 3105825 w 3692679"/>
                  <a:gd name="connsiteY113" fmla="*/ 3350525 h 4119738"/>
                  <a:gd name="connsiteX114" fmla="*/ 3119473 w 3692679"/>
                  <a:gd name="connsiteY114" fmla="*/ 3370997 h 4119738"/>
                  <a:gd name="connsiteX115" fmla="*/ 3126297 w 3692679"/>
                  <a:gd name="connsiteY115" fmla="*/ 3391468 h 4119738"/>
                  <a:gd name="connsiteX116" fmla="*/ 3167240 w 3692679"/>
                  <a:gd name="connsiteY116" fmla="*/ 3418764 h 4119738"/>
                  <a:gd name="connsiteX117" fmla="*/ 3187712 w 3692679"/>
                  <a:gd name="connsiteY117" fmla="*/ 3432412 h 4119738"/>
                  <a:gd name="connsiteX118" fmla="*/ 3228655 w 3692679"/>
                  <a:gd name="connsiteY118" fmla="*/ 3405116 h 4119738"/>
                  <a:gd name="connsiteX119" fmla="*/ 3242303 w 3692679"/>
                  <a:gd name="connsiteY119" fmla="*/ 3425588 h 4119738"/>
                  <a:gd name="connsiteX120" fmla="*/ 3283246 w 3692679"/>
                  <a:gd name="connsiteY120" fmla="*/ 3459707 h 4119738"/>
                  <a:gd name="connsiteX121" fmla="*/ 3310541 w 3692679"/>
                  <a:gd name="connsiteY121" fmla="*/ 3500651 h 4119738"/>
                  <a:gd name="connsiteX122" fmla="*/ 3296894 w 3692679"/>
                  <a:gd name="connsiteY122" fmla="*/ 3521122 h 4119738"/>
                  <a:gd name="connsiteX123" fmla="*/ 3283246 w 3692679"/>
                  <a:gd name="connsiteY123" fmla="*/ 3562066 h 4119738"/>
                  <a:gd name="connsiteX124" fmla="*/ 3269598 w 3692679"/>
                  <a:gd name="connsiteY124" fmla="*/ 3582537 h 4119738"/>
                  <a:gd name="connsiteX125" fmla="*/ 3262774 w 3692679"/>
                  <a:gd name="connsiteY125" fmla="*/ 3603009 h 4119738"/>
                  <a:gd name="connsiteX126" fmla="*/ 3290070 w 3692679"/>
                  <a:gd name="connsiteY126" fmla="*/ 3650776 h 4119738"/>
                  <a:gd name="connsiteX127" fmla="*/ 3310541 w 3692679"/>
                  <a:gd name="connsiteY127" fmla="*/ 3664424 h 4119738"/>
                  <a:gd name="connsiteX128" fmla="*/ 3351485 w 3692679"/>
                  <a:gd name="connsiteY128" fmla="*/ 3691719 h 4119738"/>
                  <a:gd name="connsiteX129" fmla="*/ 3371956 w 3692679"/>
                  <a:gd name="connsiteY129" fmla="*/ 3705367 h 4119738"/>
                  <a:gd name="connsiteX130" fmla="*/ 3378780 w 3692679"/>
                  <a:gd name="connsiteY130" fmla="*/ 3725839 h 4119738"/>
                  <a:gd name="connsiteX131" fmla="*/ 3392428 w 3692679"/>
                  <a:gd name="connsiteY131" fmla="*/ 3746310 h 4119738"/>
                  <a:gd name="connsiteX132" fmla="*/ 3392569 w 3692679"/>
                  <a:gd name="connsiteY132" fmla="*/ 3835344 h 4119738"/>
                  <a:gd name="connsiteX133" fmla="*/ 3378921 w 3692679"/>
                  <a:gd name="connsiteY133" fmla="*/ 3917238 h 4119738"/>
                  <a:gd name="connsiteX134" fmla="*/ 3420010 w 3692679"/>
                  <a:gd name="connsiteY134" fmla="*/ 3979149 h 4119738"/>
                  <a:gd name="connsiteX135" fmla="*/ 3508725 w 3692679"/>
                  <a:gd name="connsiteY135" fmla="*/ 4103345 h 4119738"/>
                  <a:gd name="connsiteX136" fmla="*/ 3618067 w 3692679"/>
                  <a:gd name="connsiteY136" fmla="*/ 4113957 h 4119738"/>
                  <a:gd name="connsiteX137" fmla="*/ 3603968 w 3692679"/>
                  <a:gd name="connsiteY137" fmla="*/ 4005618 h 4119738"/>
                  <a:gd name="connsiteX138" fmla="*/ 3590321 w 3692679"/>
                  <a:gd name="connsiteY138" fmla="*/ 3957851 h 4119738"/>
                  <a:gd name="connsiteX139" fmla="*/ 3576673 w 3692679"/>
                  <a:gd name="connsiteY139" fmla="*/ 3910083 h 4119738"/>
                  <a:gd name="connsiteX140" fmla="*/ 3563025 w 3692679"/>
                  <a:gd name="connsiteY140" fmla="*/ 3889612 h 4119738"/>
                  <a:gd name="connsiteX141" fmla="*/ 3535730 w 3692679"/>
                  <a:gd name="connsiteY141" fmla="*/ 3828197 h 4119738"/>
                  <a:gd name="connsiteX142" fmla="*/ 3515258 w 3692679"/>
                  <a:gd name="connsiteY142" fmla="*/ 3780430 h 4119738"/>
                  <a:gd name="connsiteX143" fmla="*/ 3501610 w 3692679"/>
                  <a:gd name="connsiteY143" fmla="*/ 3759958 h 4119738"/>
                  <a:gd name="connsiteX144" fmla="*/ 3487962 w 3692679"/>
                  <a:gd name="connsiteY144" fmla="*/ 3719015 h 4119738"/>
                  <a:gd name="connsiteX145" fmla="*/ 3494933 w 3692679"/>
                  <a:gd name="connsiteY145" fmla="*/ 3644259 h 4119738"/>
                  <a:gd name="connsiteX146" fmla="*/ 3474459 w 3692679"/>
                  <a:gd name="connsiteY146" fmla="*/ 3569191 h 4119738"/>
                  <a:gd name="connsiteX147" fmla="*/ 3488252 w 3692679"/>
                  <a:gd name="connsiteY147" fmla="*/ 3508066 h 4119738"/>
                  <a:gd name="connsiteX148" fmla="*/ 3488253 w 3692679"/>
                  <a:gd name="connsiteY148" fmla="*/ 3398864 h 4119738"/>
                  <a:gd name="connsiteX149" fmla="*/ 3500941 w 3692679"/>
                  <a:gd name="connsiteY149" fmla="*/ 3330616 h 4119738"/>
                  <a:gd name="connsiteX150" fmla="*/ 3501755 w 3692679"/>
                  <a:gd name="connsiteY150" fmla="*/ 3282563 h 4119738"/>
                  <a:gd name="connsiteX151" fmla="*/ 3529053 w 3692679"/>
                  <a:gd name="connsiteY151" fmla="*/ 3241616 h 4119738"/>
                  <a:gd name="connsiteX152" fmla="*/ 3536023 w 3692679"/>
                  <a:gd name="connsiteY152" fmla="*/ 3153169 h 4119738"/>
                  <a:gd name="connsiteX153" fmla="*/ 3563174 w 3692679"/>
                  <a:gd name="connsiteY153" fmla="*/ 3057356 h 4119738"/>
                  <a:gd name="connsiteX154" fmla="*/ 3556350 w 3692679"/>
                  <a:gd name="connsiteY154" fmla="*/ 3043707 h 4119738"/>
                  <a:gd name="connsiteX155" fmla="*/ 3583646 w 3692679"/>
                  <a:gd name="connsiteY155" fmla="*/ 3009585 h 4119738"/>
                  <a:gd name="connsiteX156" fmla="*/ 3549377 w 3692679"/>
                  <a:gd name="connsiteY156" fmla="*/ 2968388 h 4119738"/>
                  <a:gd name="connsiteX157" fmla="*/ 3576673 w 3692679"/>
                  <a:gd name="connsiteY157" fmla="*/ 2886501 h 4119738"/>
                  <a:gd name="connsiteX158" fmla="*/ 3590321 w 3692679"/>
                  <a:gd name="connsiteY158" fmla="*/ 2838734 h 4119738"/>
                  <a:gd name="connsiteX159" fmla="*/ 3603968 w 3692679"/>
                  <a:gd name="connsiteY159" fmla="*/ 2797791 h 4119738"/>
                  <a:gd name="connsiteX160" fmla="*/ 3610792 w 3692679"/>
                  <a:gd name="connsiteY160" fmla="*/ 2770495 h 4119738"/>
                  <a:gd name="connsiteX161" fmla="*/ 3624440 w 3692679"/>
                  <a:gd name="connsiteY161" fmla="*/ 2729552 h 4119738"/>
                  <a:gd name="connsiteX162" fmla="*/ 3631264 w 3692679"/>
                  <a:gd name="connsiteY162" fmla="*/ 2681785 h 4119738"/>
                  <a:gd name="connsiteX163" fmla="*/ 3638088 w 3692679"/>
                  <a:gd name="connsiteY163" fmla="*/ 2654489 h 4119738"/>
                  <a:gd name="connsiteX164" fmla="*/ 3644912 w 3692679"/>
                  <a:gd name="connsiteY164" fmla="*/ 2593074 h 4119738"/>
                  <a:gd name="connsiteX165" fmla="*/ 3658559 w 3692679"/>
                  <a:gd name="connsiteY165" fmla="*/ 2483892 h 4119738"/>
                  <a:gd name="connsiteX166" fmla="*/ 3665383 w 3692679"/>
                  <a:gd name="connsiteY166" fmla="*/ 2333767 h 4119738"/>
                  <a:gd name="connsiteX167" fmla="*/ 3672207 w 3692679"/>
                  <a:gd name="connsiteY167" fmla="*/ 2272352 h 4119738"/>
                  <a:gd name="connsiteX168" fmla="*/ 3692679 w 3692679"/>
                  <a:gd name="connsiteY168" fmla="*/ 1924334 h 4119738"/>
                  <a:gd name="connsiteX169" fmla="*/ 3685855 w 3692679"/>
                  <a:gd name="connsiteY169" fmla="*/ 1828800 h 4119738"/>
                  <a:gd name="connsiteX170" fmla="*/ 3665383 w 3692679"/>
                  <a:gd name="connsiteY170" fmla="*/ 1760561 h 4119738"/>
                  <a:gd name="connsiteX171" fmla="*/ 3658559 w 3692679"/>
                  <a:gd name="connsiteY171" fmla="*/ 1726442 h 4119738"/>
                  <a:gd name="connsiteX172" fmla="*/ 3651735 w 3692679"/>
                  <a:gd name="connsiteY172" fmla="*/ 1705970 h 4119738"/>
                  <a:gd name="connsiteX173" fmla="*/ 3644912 w 3692679"/>
                  <a:gd name="connsiteY173" fmla="*/ 1726442 h 4119738"/>
                  <a:gd name="connsiteX174" fmla="*/ 3631264 w 3692679"/>
                  <a:gd name="connsiteY174" fmla="*/ 1746913 h 4119738"/>
                  <a:gd name="connsiteX175" fmla="*/ 3597144 w 3692679"/>
                  <a:gd name="connsiteY175" fmla="*/ 1801504 h 4119738"/>
                  <a:gd name="connsiteX176" fmla="*/ 3590321 w 3692679"/>
                  <a:gd name="connsiteY176" fmla="*/ 1821976 h 4119738"/>
                  <a:gd name="connsiteX177" fmla="*/ 3549377 w 3692679"/>
                  <a:gd name="connsiteY177" fmla="*/ 1842448 h 4119738"/>
                  <a:gd name="connsiteX178" fmla="*/ 3501610 w 3692679"/>
                  <a:gd name="connsiteY178" fmla="*/ 1862919 h 4119738"/>
                  <a:gd name="connsiteX179" fmla="*/ 3378780 w 3692679"/>
                  <a:gd name="connsiteY179" fmla="*/ 1835624 h 4119738"/>
                  <a:gd name="connsiteX180" fmla="*/ 3303856 w 3692679"/>
                  <a:gd name="connsiteY180" fmla="*/ 1822129 h 4119738"/>
                  <a:gd name="connsiteX181" fmla="*/ 3310679 w 3692679"/>
                  <a:gd name="connsiteY181" fmla="*/ 1603747 h 4119738"/>
                  <a:gd name="connsiteX182" fmla="*/ 3297030 w 3692679"/>
                  <a:gd name="connsiteY182" fmla="*/ 1487731 h 4119738"/>
                  <a:gd name="connsiteX183" fmla="*/ 3303718 w 3692679"/>
                  <a:gd name="connsiteY183" fmla="*/ 1398895 h 4119738"/>
                  <a:gd name="connsiteX184" fmla="*/ 3296894 w 3692679"/>
                  <a:gd name="connsiteY184" fmla="*/ 1378424 h 4119738"/>
                  <a:gd name="connsiteX185" fmla="*/ 3290070 w 3692679"/>
                  <a:gd name="connsiteY185" fmla="*/ 1357952 h 4119738"/>
                  <a:gd name="connsiteX186" fmla="*/ 3071706 w 3692679"/>
                  <a:gd name="connsiteY186" fmla="*/ 1330657 h 4119738"/>
                  <a:gd name="connsiteX187" fmla="*/ 2846518 w 3692679"/>
                  <a:gd name="connsiteY187" fmla="*/ 1337480 h 4119738"/>
                  <a:gd name="connsiteX188" fmla="*/ 2805691 w 3692679"/>
                  <a:gd name="connsiteY188" fmla="*/ 1351242 h 4119738"/>
                  <a:gd name="connsiteX189" fmla="*/ 2792043 w 3692679"/>
                  <a:gd name="connsiteY189" fmla="*/ 1385364 h 4119738"/>
                  <a:gd name="connsiteX190" fmla="*/ 2791927 w 3692679"/>
                  <a:gd name="connsiteY190" fmla="*/ 1473958 h 4119738"/>
                  <a:gd name="connsiteX191" fmla="*/ 2785103 w 3692679"/>
                  <a:gd name="connsiteY191" fmla="*/ 1521725 h 4119738"/>
                  <a:gd name="connsiteX192" fmla="*/ 2791927 w 3692679"/>
                  <a:gd name="connsiteY192" fmla="*/ 1705970 h 4119738"/>
                  <a:gd name="connsiteX193" fmla="*/ 2805574 w 3692679"/>
                  <a:gd name="connsiteY193" fmla="*/ 1808328 h 4119738"/>
                  <a:gd name="connsiteX194" fmla="*/ 2798750 w 3692679"/>
                  <a:gd name="connsiteY194" fmla="*/ 1835624 h 4119738"/>
                  <a:gd name="connsiteX195" fmla="*/ 2737335 w 3692679"/>
                  <a:gd name="connsiteY195" fmla="*/ 1828800 h 4119738"/>
                  <a:gd name="connsiteX196" fmla="*/ 2614506 w 3692679"/>
                  <a:gd name="connsiteY196" fmla="*/ 1821976 h 4119738"/>
                  <a:gd name="connsiteX197" fmla="*/ 2348374 w 3692679"/>
                  <a:gd name="connsiteY197" fmla="*/ 1808328 h 4119738"/>
                  <a:gd name="connsiteX198" fmla="*/ 2225638 w 3692679"/>
                  <a:gd name="connsiteY198" fmla="*/ 1815305 h 4119738"/>
                  <a:gd name="connsiteX199" fmla="*/ 2150573 w 3692679"/>
                  <a:gd name="connsiteY199" fmla="*/ 1815305 h 4119738"/>
                  <a:gd name="connsiteX200" fmla="*/ 1979968 w 3692679"/>
                  <a:gd name="connsiteY200" fmla="*/ 1808480 h 4119738"/>
                  <a:gd name="connsiteX201" fmla="*/ 1918470 w 3692679"/>
                  <a:gd name="connsiteY201" fmla="*/ 1753737 h 4119738"/>
                  <a:gd name="connsiteX202" fmla="*/ 1877527 w 3692679"/>
                  <a:gd name="connsiteY202" fmla="*/ 1692322 h 4119738"/>
                  <a:gd name="connsiteX203" fmla="*/ 1863879 w 3692679"/>
                  <a:gd name="connsiteY203" fmla="*/ 1671851 h 4119738"/>
                  <a:gd name="connsiteX204" fmla="*/ 1822935 w 3692679"/>
                  <a:gd name="connsiteY204" fmla="*/ 1630907 h 4119738"/>
                  <a:gd name="connsiteX205" fmla="*/ 1775168 w 3692679"/>
                  <a:gd name="connsiteY205" fmla="*/ 1576316 h 4119738"/>
                  <a:gd name="connsiteX206" fmla="*/ 1720577 w 3692679"/>
                  <a:gd name="connsiteY206" fmla="*/ 1514901 h 4119738"/>
                  <a:gd name="connsiteX207" fmla="*/ 1679634 w 3692679"/>
                  <a:gd name="connsiteY207" fmla="*/ 1487606 h 4119738"/>
                  <a:gd name="connsiteX208" fmla="*/ 1618219 w 3692679"/>
                  <a:gd name="connsiteY208" fmla="*/ 1439839 h 4119738"/>
                  <a:gd name="connsiteX209" fmla="*/ 1577276 w 3692679"/>
                  <a:gd name="connsiteY209" fmla="*/ 1398895 h 4119738"/>
                  <a:gd name="connsiteX210" fmla="*/ 1536333 w 3692679"/>
                  <a:gd name="connsiteY210" fmla="*/ 1371600 h 4119738"/>
                  <a:gd name="connsiteX211" fmla="*/ 1488565 w 3692679"/>
                  <a:gd name="connsiteY211" fmla="*/ 1310185 h 4119738"/>
                  <a:gd name="connsiteX212" fmla="*/ 1468094 w 3692679"/>
                  <a:gd name="connsiteY212" fmla="*/ 1289713 h 4119738"/>
                  <a:gd name="connsiteX213" fmla="*/ 1447622 w 3692679"/>
                  <a:gd name="connsiteY213" fmla="*/ 1282889 h 4119738"/>
                  <a:gd name="connsiteX214" fmla="*/ 1420327 w 3692679"/>
                  <a:gd name="connsiteY214" fmla="*/ 1248770 h 4119738"/>
                  <a:gd name="connsiteX215" fmla="*/ 1393031 w 3692679"/>
                  <a:gd name="connsiteY215" fmla="*/ 1214651 h 4119738"/>
                  <a:gd name="connsiteX216" fmla="*/ 1379383 w 3692679"/>
                  <a:gd name="connsiteY216" fmla="*/ 1194179 h 4119738"/>
                  <a:gd name="connsiteX217" fmla="*/ 1338440 w 3692679"/>
                  <a:gd name="connsiteY217" fmla="*/ 1153236 h 4119738"/>
                  <a:gd name="connsiteX218" fmla="*/ 1304321 w 3692679"/>
                  <a:gd name="connsiteY218" fmla="*/ 1125940 h 4119738"/>
                  <a:gd name="connsiteX219" fmla="*/ 1290673 w 3692679"/>
                  <a:gd name="connsiteY219" fmla="*/ 1098645 h 4119738"/>
                  <a:gd name="connsiteX220" fmla="*/ 1270201 w 3692679"/>
                  <a:gd name="connsiteY220" fmla="*/ 1084997 h 4119738"/>
                  <a:gd name="connsiteX221" fmla="*/ 1242906 w 3692679"/>
                  <a:gd name="connsiteY221" fmla="*/ 1064525 h 4119738"/>
                  <a:gd name="connsiteX222" fmla="*/ 1297551 w 3692679"/>
                  <a:gd name="connsiteY222" fmla="*/ 873530 h 4119738"/>
                  <a:gd name="connsiteX223" fmla="*/ 1345320 w 3692679"/>
                  <a:gd name="connsiteY223" fmla="*/ 743866 h 4119738"/>
                  <a:gd name="connsiteX224" fmla="*/ 1331672 w 3692679"/>
                  <a:gd name="connsiteY224" fmla="*/ 696095 h 4119738"/>
                  <a:gd name="connsiteX225" fmla="*/ 1249782 w 3692679"/>
                  <a:gd name="connsiteY225" fmla="*/ 696095 h 4119738"/>
                  <a:gd name="connsiteX226" fmla="*/ 1113344 w 3692679"/>
                  <a:gd name="connsiteY226" fmla="*/ 621082 h 4119738"/>
                  <a:gd name="connsiteX227" fmla="*/ 949519 w 3692679"/>
                  <a:gd name="connsiteY227" fmla="*/ 545956 h 4119738"/>
                  <a:gd name="connsiteX228" fmla="*/ 846197 w 3692679"/>
                  <a:gd name="connsiteY228" fmla="*/ 484536 h 4119738"/>
                  <a:gd name="connsiteX229" fmla="*/ 772090 w 3692679"/>
                  <a:gd name="connsiteY229" fmla="*/ 450415 h 4119738"/>
                  <a:gd name="connsiteX230" fmla="*/ 717496 w 3692679"/>
                  <a:gd name="connsiteY230" fmla="*/ 429940 h 4119738"/>
                  <a:gd name="connsiteX231" fmla="*/ 662904 w 3692679"/>
                  <a:gd name="connsiteY231" fmla="*/ 388994 h 4119738"/>
                  <a:gd name="connsiteX232" fmla="*/ 642430 w 3692679"/>
                  <a:gd name="connsiteY232" fmla="*/ 375345 h 4119738"/>
                  <a:gd name="connsiteX233" fmla="*/ 574189 w 3692679"/>
                  <a:gd name="connsiteY233" fmla="*/ 368521 h 4119738"/>
                  <a:gd name="connsiteX234" fmla="*/ 560564 w 3692679"/>
                  <a:gd name="connsiteY234" fmla="*/ 354900 h 4119738"/>
                  <a:gd name="connsiteX235" fmla="*/ 669728 w 3692679"/>
                  <a:gd name="connsiteY235" fmla="*/ 163787 h 4119738"/>
                  <a:gd name="connsiteX236" fmla="*/ 642457 w 3692679"/>
                  <a:gd name="connsiteY236" fmla="*/ 109204 h 4119738"/>
                  <a:gd name="connsiteX237" fmla="*/ 581060 w 3692679"/>
                  <a:gd name="connsiteY237" fmla="*/ 68261 h 4119738"/>
                  <a:gd name="connsiteX238" fmla="*/ 512772 w 3692679"/>
                  <a:gd name="connsiteY238" fmla="*/ 34122 h 4119738"/>
                  <a:gd name="connsiteX239" fmla="*/ 451335 w 3692679"/>
                  <a:gd name="connsiteY239" fmla="*/ 27295 h 4119738"/>
                  <a:gd name="connsiteX240" fmla="*/ 444512 w 3692679"/>
                  <a:gd name="connsiteY240" fmla="*/ 0 h 4119738"/>
                  <a:gd name="connsiteX0" fmla="*/ 444512 w 3692679"/>
                  <a:gd name="connsiteY0" fmla="*/ 0 h 4119738"/>
                  <a:gd name="connsiteX1" fmla="*/ 444512 w 3692679"/>
                  <a:gd name="connsiteY1" fmla="*/ 0 h 4119738"/>
                  <a:gd name="connsiteX2" fmla="*/ 410392 w 3692679"/>
                  <a:gd name="connsiteY2" fmla="*/ 54591 h 4119738"/>
                  <a:gd name="connsiteX3" fmla="*/ 389921 w 3692679"/>
                  <a:gd name="connsiteY3" fmla="*/ 75063 h 4119738"/>
                  <a:gd name="connsiteX4" fmla="*/ 383097 w 3692679"/>
                  <a:gd name="connsiteY4" fmla="*/ 102358 h 4119738"/>
                  <a:gd name="connsiteX5" fmla="*/ 369449 w 3692679"/>
                  <a:gd name="connsiteY5" fmla="*/ 122830 h 4119738"/>
                  <a:gd name="connsiteX6" fmla="*/ 348977 w 3692679"/>
                  <a:gd name="connsiteY6" fmla="*/ 163773 h 4119738"/>
                  <a:gd name="connsiteX7" fmla="*/ 328506 w 3692679"/>
                  <a:gd name="connsiteY7" fmla="*/ 177421 h 4119738"/>
                  <a:gd name="connsiteX8" fmla="*/ 321682 w 3692679"/>
                  <a:gd name="connsiteY8" fmla="*/ 204716 h 4119738"/>
                  <a:gd name="connsiteX9" fmla="*/ 308034 w 3692679"/>
                  <a:gd name="connsiteY9" fmla="*/ 225188 h 4119738"/>
                  <a:gd name="connsiteX10" fmla="*/ 267091 w 3692679"/>
                  <a:gd name="connsiteY10" fmla="*/ 293427 h 4119738"/>
                  <a:gd name="connsiteX11" fmla="*/ 260267 w 3692679"/>
                  <a:gd name="connsiteY11" fmla="*/ 313898 h 4119738"/>
                  <a:gd name="connsiteX12" fmla="*/ 232971 w 3692679"/>
                  <a:gd name="connsiteY12" fmla="*/ 354842 h 4119738"/>
                  <a:gd name="connsiteX13" fmla="*/ 226147 w 3692679"/>
                  <a:gd name="connsiteY13" fmla="*/ 375313 h 4119738"/>
                  <a:gd name="connsiteX14" fmla="*/ 212500 w 3692679"/>
                  <a:gd name="connsiteY14" fmla="*/ 395785 h 4119738"/>
                  <a:gd name="connsiteX15" fmla="*/ 205676 w 3692679"/>
                  <a:gd name="connsiteY15" fmla="*/ 416257 h 4119738"/>
                  <a:gd name="connsiteX16" fmla="*/ 192028 w 3692679"/>
                  <a:gd name="connsiteY16" fmla="*/ 443552 h 4119738"/>
                  <a:gd name="connsiteX17" fmla="*/ 178380 w 3692679"/>
                  <a:gd name="connsiteY17" fmla="*/ 464024 h 4119738"/>
                  <a:gd name="connsiteX18" fmla="*/ 164733 w 3692679"/>
                  <a:gd name="connsiteY18" fmla="*/ 491319 h 4119738"/>
                  <a:gd name="connsiteX19" fmla="*/ 151085 w 3692679"/>
                  <a:gd name="connsiteY19" fmla="*/ 511791 h 4119738"/>
                  <a:gd name="connsiteX20" fmla="*/ 130613 w 3692679"/>
                  <a:gd name="connsiteY20" fmla="*/ 573206 h 4119738"/>
                  <a:gd name="connsiteX21" fmla="*/ 116965 w 3692679"/>
                  <a:gd name="connsiteY21" fmla="*/ 593677 h 4119738"/>
                  <a:gd name="connsiteX22" fmla="*/ 96494 w 3692679"/>
                  <a:gd name="connsiteY22" fmla="*/ 648268 h 4119738"/>
                  <a:gd name="connsiteX23" fmla="*/ 82846 w 3692679"/>
                  <a:gd name="connsiteY23" fmla="*/ 668740 h 4119738"/>
                  <a:gd name="connsiteX24" fmla="*/ 62374 w 3692679"/>
                  <a:gd name="connsiteY24" fmla="*/ 709683 h 4119738"/>
                  <a:gd name="connsiteX25" fmla="*/ 48727 w 3692679"/>
                  <a:gd name="connsiteY25" fmla="*/ 757451 h 4119738"/>
                  <a:gd name="connsiteX26" fmla="*/ 35079 w 3692679"/>
                  <a:gd name="connsiteY26" fmla="*/ 798394 h 4119738"/>
                  <a:gd name="connsiteX27" fmla="*/ 21431 w 3692679"/>
                  <a:gd name="connsiteY27" fmla="*/ 818866 h 4119738"/>
                  <a:gd name="connsiteX28" fmla="*/ 7783 w 3692679"/>
                  <a:gd name="connsiteY28" fmla="*/ 859809 h 4119738"/>
                  <a:gd name="connsiteX29" fmla="*/ 959 w 3692679"/>
                  <a:gd name="connsiteY29" fmla="*/ 880280 h 4119738"/>
                  <a:gd name="connsiteX30" fmla="*/ 959 w 3692679"/>
                  <a:gd name="connsiteY30" fmla="*/ 900752 h 4119738"/>
                  <a:gd name="connsiteX31" fmla="*/ 959 w 3692679"/>
                  <a:gd name="connsiteY31" fmla="*/ 900752 h 4119738"/>
                  <a:gd name="connsiteX32" fmla="*/ 62374 w 3692679"/>
                  <a:gd name="connsiteY32" fmla="*/ 893928 h 4119738"/>
                  <a:gd name="connsiteX33" fmla="*/ 198852 w 3692679"/>
                  <a:gd name="connsiteY33" fmla="*/ 914400 h 4119738"/>
                  <a:gd name="connsiteX34" fmla="*/ 287562 w 3692679"/>
                  <a:gd name="connsiteY34" fmla="*/ 921224 h 4119738"/>
                  <a:gd name="connsiteX35" fmla="*/ 328506 w 3692679"/>
                  <a:gd name="connsiteY35" fmla="*/ 934871 h 4119738"/>
                  <a:gd name="connsiteX36" fmla="*/ 426539 w 3692679"/>
                  <a:gd name="connsiteY36" fmla="*/ 1010019 h 4119738"/>
                  <a:gd name="connsiteX37" fmla="*/ 512771 w 3692679"/>
                  <a:gd name="connsiteY37" fmla="*/ 1071439 h 4119738"/>
                  <a:gd name="connsiteX38" fmla="*/ 628783 w 3692679"/>
                  <a:gd name="connsiteY38" fmla="*/ 1105562 h 4119738"/>
                  <a:gd name="connsiteX39" fmla="*/ 697025 w 3692679"/>
                  <a:gd name="connsiteY39" fmla="*/ 1146509 h 4119738"/>
                  <a:gd name="connsiteX40" fmla="*/ 758442 w 3692679"/>
                  <a:gd name="connsiteY40" fmla="*/ 1173807 h 4119738"/>
                  <a:gd name="connsiteX41" fmla="*/ 819859 w 3692679"/>
                  <a:gd name="connsiteY41" fmla="*/ 1235226 h 4119738"/>
                  <a:gd name="connsiteX42" fmla="*/ 881277 w 3692679"/>
                  <a:gd name="connsiteY42" fmla="*/ 1262524 h 4119738"/>
                  <a:gd name="connsiteX43" fmla="*/ 963127 w 3692679"/>
                  <a:gd name="connsiteY43" fmla="*/ 1323833 h 4119738"/>
                  <a:gd name="connsiteX44" fmla="*/ 976774 w 3692679"/>
                  <a:gd name="connsiteY44" fmla="*/ 1364776 h 4119738"/>
                  <a:gd name="connsiteX45" fmla="*/ 990422 w 3692679"/>
                  <a:gd name="connsiteY45" fmla="*/ 1405719 h 4119738"/>
                  <a:gd name="connsiteX46" fmla="*/ 1038232 w 3692679"/>
                  <a:gd name="connsiteY46" fmla="*/ 1460433 h 4119738"/>
                  <a:gd name="connsiteX47" fmla="*/ 1045101 w 3692679"/>
                  <a:gd name="connsiteY47" fmla="*/ 1535627 h 4119738"/>
                  <a:gd name="connsiteX48" fmla="*/ 1010894 w 3692679"/>
                  <a:gd name="connsiteY48" fmla="*/ 1624083 h 4119738"/>
                  <a:gd name="connsiteX49" fmla="*/ 997246 w 3692679"/>
                  <a:gd name="connsiteY49" fmla="*/ 1665027 h 4119738"/>
                  <a:gd name="connsiteX50" fmla="*/ 990422 w 3692679"/>
                  <a:gd name="connsiteY50" fmla="*/ 1685498 h 4119738"/>
                  <a:gd name="connsiteX51" fmla="*/ 1010894 w 3692679"/>
                  <a:gd name="connsiteY51" fmla="*/ 1760561 h 4119738"/>
                  <a:gd name="connsiteX52" fmla="*/ 1051837 w 3692679"/>
                  <a:gd name="connsiteY52" fmla="*/ 1821976 h 4119738"/>
                  <a:gd name="connsiteX53" fmla="*/ 1072309 w 3692679"/>
                  <a:gd name="connsiteY53" fmla="*/ 1835624 h 4119738"/>
                  <a:gd name="connsiteX54" fmla="*/ 1079133 w 3692679"/>
                  <a:gd name="connsiteY54" fmla="*/ 1856095 h 4119738"/>
                  <a:gd name="connsiteX55" fmla="*/ 1120076 w 3692679"/>
                  <a:gd name="connsiteY55" fmla="*/ 1890215 h 4119738"/>
                  <a:gd name="connsiteX56" fmla="*/ 1167892 w 3692679"/>
                  <a:gd name="connsiteY56" fmla="*/ 1979093 h 4119738"/>
                  <a:gd name="connsiteX57" fmla="*/ 1270201 w 3692679"/>
                  <a:gd name="connsiteY57" fmla="*/ 2047164 h 4119738"/>
                  <a:gd name="connsiteX58" fmla="*/ 1277025 w 3692679"/>
                  <a:gd name="connsiteY58" fmla="*/ 2067636 h 4119738"/>
                  <a:gd name="connsiteX59" fmla="*/ 1304321 w 3692679"/>
                  <a:gd name="connsiteY59" fmla="*/ 2108579 h 4119738"/>
                  <a:gd name="connsiteX60" fmla="*/ 1324792 w 3692679"/>
                  <a:gd name="connsiteY60" fmla="*/ 2149522 h 4119738"/>
                  <a:gd name="connsiteX61" fmla="*/ 1331616 w 3692679"/>
                  <a:gd name="connsiteY61" fmla="*/ 2169994 h 4119738"/>
                  <a:gd name="connsiteX62" fmla="*/ 1352088 w 3692679"/>
                  <a:gd name="connsiteY62" fmla="*/ 2183642 h 4119738"/>
                  <a:gd name="connsiteX63" fmla="*/ 1358912 w 3692679"/>
                  <a:gd name="connsiteY63" fmla="*/ 2204113 h 4119738"/>
                  <a:gd name="connsiteX64" fmla="*/ 1379383 w 3692679"/>
                  <a:gd name="connsiteY64" fmla="*/ 2210937 h 4119738"/>
                  <a:gd name="connsiteX65" fmla="*/ 1420327 w 3692679"/>
                  <a:gd name="connsiteY65" fmla="*/ 2238233 h 4119738"/>
                  <a:gd name="connsiteX66" fmla="*/ 1440798 w 3692679"/>
                  <a:gd name="connsiteY66" fmla="*/ 2245057 h 4119738"/>
                  <a:gd name="connsiteX67" fmla="*/ 1502213 w 3692679"/>
                  <a:gd name="connsiteY67" fmla="*/ 2279176 h 4119738"/>
                  <a:gd name="connsiteX68" fmla="*/ 1563628 w 3692679"/>
                  <a:gd name="connsiteY68" fmla="*/ 2320119 h 4119738"/>
                  <a:gd name="connsiteX69" fmla="*/ 1584100 w 3692679"/>
                  <a:gd name="connsiteY69" fmla="*/ 2333767 h 4119738"/>
                  <a:gd name="connsiteX70" fmla="*/ 1604571 w 3692679"/>
                  <a:gd name="connsiteY70" fmla="*/ 2340591 h 4119738"/>
                  <a:gd name="connsiteX71" fmla="*/ 1618219 w 3692679"/>
                  <a:gd name="connsiteY71" fmla="*/ 2361063 h 4119738"/>
                  <a:gd name="connsiteX72" fmla="*/ 1638691 w 3692679"/>
                  <a:gd name="connsiteY72" fmla="*/ 2367886 h 4119738"/>
                  <a:gd name="connsiteX73" fmla="*/ 1679634 w 3692679"/>
                  <a:gd name="connsiteY73" fmla="*/ 2395182 h 4119738"/>
                  <a:gd name="connsiteX74" fmla="*/ 1700106 w 3692679"/>
                  <a:gd name="connsiteY74" fmla="*/ 2408830 h 4119738"/>
                  <a:gd name="connsiteX75" fmla="*/ 1727401 w 3692679"/>
                  <a:gd name="connsiteY75" fmla="*/ 2429301 h 4119738"/>
                  <a:gd name="connsiteX76" fmla="*/ 1768344 w 3692679"/>
                  <a:gd name="connsiteY76" fmla="*/ 2456597 h 4119738"/>
                  <a:gd name="connsiteX77" fmla="*/ 1829759 w 3692679"/>
                  <a:gd name="connsiteY77" fmla="*/ 2497540 h 4119738"/>
                  <a:gd name="connsiteX78" fmla="*/ 1850231 w 3692679"/>
                  <a:gd name="connsiteY78" fmla="*/ 2511188 h 4119738"/>
                  <a:gd name="connsiteX79" fmla="*/ 1870703 w 3692679"/>
                  <a:gd name="connsiteY79" fmla="*/ 2531660 h 4119738"/>
                  <a:gd name="connsiteX80" fmla="*/ 1891174 w 3692679"/>
                  <a:gd name="connsiteY80" fmla="*/ 2538483 h 4119738"/>
                  <a:gd name="connsiteX81" fmla="*/ 1938941 w 3692679"/>
                  <a:gd name="connsiteY81" fmla="*/ 2572603 h 4119738"/>
                  <a:gd name="connsiteX82" fmla="*/ 1979885 w 3692679"/>
                  <a:gd name="connsiteY82" fmla="*/ 2599898 h 4119738"/>
                  <a:gd name="connsiteX83" fmla="*/ 2020828 w 3692679"/>
                  <a:gd name="connsiteY83" fmla="*/ 2627194 h 4119738"/>
                  <a:gd name="connsiteX84" fmla="*/ 2061771 w 3692679"/>
                  <a:gd name="connsiteY84" fmla="*/ 2640842 h 4119738"/>
                  <a:gd name="connsiteX85" fmla="*/ 2102715 w 3692679"/>
                  <a:gd name="connsiteY85" fmla="*/ 2654489 h 4119738"/>
                  <a:gd name="connsiteX86" fmla="*/ 2123186 w 3692679"/>
                  <a:gd name="connsiteY86" fmla="*/ 2661313 h 4119738"/>
                  <a:gd name="connsiteX87" fmla="*/ 2150482 w 3692679"/>
                  <a:gd name="connsiteY87" fmla="*/ 2668137 h 4119738"/>
                  <a:gd name="connsiteX88" fmla="*/ 2170953 w 3692679"/>
                  <a:gd name="connsiteY88" fmla="*/ 2674961 h 4119738"/>
                  <a:gd name="connsiteX89" fmla="*/ 2211897 w 3692679"/>
                  <a:gd name="connsiteY89" fmla="*/ 2681785 h 4119738"/>
                  <a:gd name="connsiteX90" fmla="*/ 2355297 w 3692679"/>
                  <a:gd name="connsiteY90" fmla="*/ 2770728 h 4119738"/>
                  <a:gd name="connsiteX91" fmla="*/ 2423640 w 3692679"/>
                  <a:gd name="connsiteY91" fmla="*/ 2839210 h 4119738"/>
                  <a:gd name="connsiteX92" fmla="*/ 2546479 w 3692679"/>
                  <a:gd name="connsiteY92" fmla="*/ 2900635 h 4119738"/>
                  <a:gd name="connsiteX93" fmla="*/ 2628263 w 3692679"/>
                  <a:gd name="connsiteY93" fmla="*/ 2941341 h 4119738"/>
                  <a:gd name="connsiteX94" fmla="*/ 2689680 w 3692679"/>
                  <a:gd name="connsiteY94" fmla="*/ 2982287 h 4119738"/>
                  <a:gd name="connsiteX95" fmla="*/ 2696392 w 3692679"/>
                  <a:gd name="connsiteY95" fmla="*/ 2995683 h 4119738"/>
                  <a:gd name="connsiteX96" fmla="*/ 2703216 w 3692679"/>
                  <a:gd name="connsiteY96" fmla="*/ 3016155 h 4119738"/>
                  <a:gd name="connsiteX97" fmla="*/ 2723688 w 3692679"/>
                  <a:gd name="connsiteY97" fmla="*/ 3057098 h 4119738"/>
                  <a:gd name="connsiteX98" fmla="*/ 2716864 w 3692679"/>
                  <a:gd name="connsiteY98" fmla="*/ 3118513 h 4119738"/>
                  <a:gd name="connsiteX99" fmla="*/ 2655560 w 3692679"/>
                  <a:gd name="connsiteY99" fmla="*/ 3193845 h 4119738"/>
                  <a:gd name="connsiteX100" fmla="*/ 2621439 w 3692679"/>
                  <a:gd name="connsiteY100" fmla="*/ 3248441 h 4119738"/>
                  <a:gd name="connsiteX101" fmla="*/ 2594034 w 3692679"/>
                  <a:gd name="connsiteY101" fmla="*/ 3323230 h 4119738"/>
                  <a:gd name="connsiteX102" fmla="*/ 2634977 w 3692679"/>
                  <a:gd name="connsiteY102" fmla="*/ 3357349 h 4119738"/>
                  <a:gd name="connsiteX103" fmla="*/ 2655449 w 3692679"/>
                  <a:gd name="connsiteY103" fmla="*/ 3364173 h 4119738"/>
                  <a:gd name="connsiteX104" fmla="*/ 2675921 w 3692679"/>
                  <a:gd name="connsiteY104" fmla="*/ 3377821 h 4119738"/>
                  <a:gd name="connsiteX105" fmla="*/ 2696392 w 3692679"/>
                  <a:gd name="connsiteY105" fmla="*/ 3384645 h 4119738"/>
                  <a:gd name="connsiteX106" fmla="*/ 2757807 w 3692679"/>
                  <a:gd name="connsiteY106" fmla="*/ 3418764 h 4119738"/>
                  <a:gd name="connsiteX107" fmla="*/ 2778279 w 3692679"/>
                  <a:gd name="connsiteY107" fmla="*/ 3432412 h 4119738"/>
                  <a:gd name="connsiteX108" fmla="*/ 2826164 w 3692679"/>
                  <a:gd name="connsiteY108" fmla="*/ 3473648 h 4119738"/>
                  <a:gd name="connsiteX109" fmla="*/ 2880757 w 3692679"/>
                  <a:gd name="connsiteY109" fmla="*/ 3507771 h 4119738"/>
                  <a:gd name="connsiteX110" fmla="*/ 2921580 w 3692679"/>
                  <a:gd name="connsiteY110" fmla="*/ 3500651 h 4119738"/>
                  <a:gd name="connsiteX111" fmla="*/ 2989944 w 3692679"/>
                  <a:gd name="connsiteY111" fmla="*/ 3439525 h 4119738"/>
                  <a:gd name="connsiteX112" fmla="*/ 3092177 w 3692679"/>
                  <a:gd name="connsiteY112" fmla="*/ 3370997 h 4119738"/>
                  <a:gd name="connsiteX113" fmla="*/ 3105825 w 3692679"/>
                  <a:gd name="connsiteY113" fmla="*/ 3350525 h 4119738"/>
                  <a:gd name="connsiteX114" fmla="*/ 3119473 w 3692679"/>
                  <a:gd name="connsiteY114" fmla="*/ 3370997 h 4119738"/>
                  <a:gd name="connsiteX115" fmla="*/ 3126297 w 3692679"/>
                  <a:gd name="connsiteY115" fmla="*/ 3391468 h 4119738"/>
                  <a:gd name="connsiteX116" fmla="*/ 3167240 w 3692679"/>
                  <a:gd name="connsiteY116" fmla="*/ 3418764 h 4119738"/>
                  <a:gd name="connsiteX117" fmla="*/ 3187712 w 3692679"/>
                  <a:gd name="connsiteY117" fmla="*/ 3432412 h 4119738"/>
                  <a:gd name="connsiteX118" fmla="*/ 3228655 w 3692679"/>
                  <a:gd name="connsiteY118" fmla="*/ 3405116 h 4119738"/>
                  <a:gd name="connsiteX119" fmla="*/ 3242303 w 3692679"/>
                  <a:gd name="connsiteY119" fmla="*/ 3425588 h 4119738"/>
                  <a:gd name="connsiteX120" fmla="*/ 3283246 w 3692679"/>
                  <a:gd name="connsiteY120" fmla="*/ 3459707 h 4119738"/>
                  <a:gd name="connsiteX121" fmla="*/ 3310541 w 3692679"/>
                  <a:gd name="connsiteY121" fmla="*/ 3500651 h 4119738"/>
                  <a:gd name="connsiteX122" fmla="*/ 3296894 w 3692679"/>
                  <a:gd name="connsiteY122" fmla="*/ 3521122 h 4119738"/>
                  <a:gd name="connsiteX123" fmla="*/ 3283246 w 3692679"/>
                  <a:gd name="connsiteY123" fmla="*/ 3562066 h 4119738"/>
                  <a:gd name="connsiteX124" fmla="*/ 3269598 w 3692679"/>
                  <a:gd name="connsiteY124" fmla="*/ 3582537 h 4119738"/>
                  <a:gd name="connsiteX125" fmla="*/ 3262774 w 3692679"/>
                  <a:gd name="connsiteY125" fmla="*/ 3603009 h 4119738"/>
                  <a:gd name="connsiteX126" fmla="*/ 3290070 w 3692679"/>
                  <a:gd name="connsiteY126" fmla="*/ 3650776 h 4119738"/>
                  <a:gd name="connsiteX127" fmla="*/ 3310541 w 3692679"/>
                  <a:gd name="connsiteY127" fmla="*/ 3664424 h 4119738"/>
                  <a:gd name="connsiteX128" fmla="*/ 3351485 w 3692679"/>
                  <a:gd name="connsiteY128" fmla="*/ 3691719 h 4119738"/>
                  <a:gd name="connsiteX129" fmla="*/ 3371956 w 3692679"/>
                  <a:gd name="connsiteY129" fmla="*/ 3705367 h 4119738"/>
                  <a:gd name="connsiteX130" fmla="*/ 3378780 w 3692679"/>
                  <a:gd name="connsiteY130" fmla="*/ 3725839 h 4119738"/>
                  <a:gd name="connsiteX131" fmla="*/ 3392428 w 3692679"/>
                  <a:gd name="connsiteY131" fmla="*/ 3746310 h 4119738"/>
                  <a:gd name="connsiteX132" fmla="*/ 3392569 w 3692679"/>
                  <a:gd name="connsiteY132" fmla="*/ 3835344 h 4119738"/>
                  <a:gd name="connsiteX133" fmla="*/ 3378921 w 3692679"/>
                  <a:gd name="connsiteY133" fmla="*/ 3917238 h 4119738"/>
                  <a:gd name="connsiteX134" fmla="*/ 3420010 w 3692679"/>
                  <a:gd name="connsiteY134" fmla="*/ 3979149 h 4119738"/>
                  <a:gd name="connsiteX135" fmla="*/ 3508725 w 3692679"/>
                  <a:gd name="connsiteY135" fmla="*/ 4103345 h 4119738"/>
                  <a:gd name="connsiteX136" fmla="*/ 3618067 w 3692679"/>
                  <a:gd name="connsiteY136" fmla="*/ 4113957 h 4119738"/>
                  <a:gd name="connsiteX137" fmla="*/ 3603968 w 3692679"/>
                  <a:gd name="connsiteY137" fmla="*/ 4005618 h 4119738"/>
                  <a:gd name="connsiteX138" fmla="*/ 3590321 w 3692679"/>
                  <a:gd name="connsiteY138" fmla="*/ 3957851 h 4119738"/>
                  <a:gd name="connsiteX139" fmla="*/ 3576673 w 3692679"/>
                  <a:gd name="connsiteY139" fmla="*/ 3910083 h 4119738"/>
                  <a:gd name="connsiteX140" fmla="*/ 3563025 w 3692679"/>
                  <a:gd name="connsiteY140" fmla="*/ 3889612 h 4119738"/>
                  <a:gd name="connsiteX141" fmla="*/ 3535730 w 3692679"/>
                  <a:gd name="connsiteY141" fmla="*/ 3828197 h 4119738"/>
                  <a:gd name="connsiteX142" fmla="*/ 3515258 w 3692679"/>
                  <a:gd name="connsiteY142" fmla="*/ 3780430 h 4119738"/>
                  <a:gd name="connsiteX143" fmla="*/ 3501610 w 3692679"/>
                  <a:gd name="connsiteY143" fmla="*/ 3759958 h 4119738"/>
                  <a:gd name="connsiteX144" fmla="*/ 3494933 w 3692679"/>
                  <a:gd name="connsiteY144" fmla="*/ 3644259 h 4119738"/>
                  <a:gd name="connsiteX145" fmla="*/ 3474459 w 3692679"/>
                  <a:gd name="connsiteY145" fmla="*/ 3569191 h 4119738"/>
                  <a:gd name="connsiteX146" fmla="*/ 3488252 w 3692679"/>
                  <a:gd name="connsiteY146" fmla="*/ 3508066 h 4119738"/>
                  <a:gd name="connsiteX147" fmla="*/ 3488253 w 3692679"/>
                  <a:gd name="connsiteY147" fmla="*/ 3398864 h 4119738"/>
                  <a:gd name="connsiteX148" fmla="*/ 3500941 w 3692679"/>
                  <a:gd name="connsiteY148" fmla="*/ 3330616 h 4119738"/>
                  <a:gd name="connsiteX149" fmla="*/ 3501755 w 3692679"/>
                  <a:gd name="connsiteY149" fmla="*/ 3282563 h 4119738"/>
                  <a:gd name="connsiteX150" fmla="*/ 3529053 w 3692679"/>
                  <a:gd name="connsiteY150" fmla="*/ 3241616 h 4119738"/>
                  <a:gd name="connsiteX151" fmla="*/ 3536023 w 3692679"/>
                  <a:gd name="connsiteY151" fmla="*/ 3153169 h 4119738"/>
                  <a:gd name="connsiteX152" fmla="*/ 3563174 w 3692679"/>
                  <a:gd name="connsiteY152" fmla="*/ 3057356 h 4119738"/>
                  <a:gd name="connsiteX153" fmla="*/ 3556350 w 3692679"/>
                  <a:gd name="connsiteY153" fmla="*/ 3043707 h 4119738"/>
                  <a:gd name="connsiteX154" fmla="*/ 3583646 w 3692679"/>
                  <a:gd name="connsiteY154" fmla="*/ 3009585 h 4119738"/>
                  <a:gd name="connsiteX155" fmla="*/ 3549377 w 3692679"/>
                  <a:gd name="connsiteY155" fmla="*/ 2968388 h 4119738"/>
                  <a:gd name="connsiteX156" fmla="*/ 3576673 w 3692679"/>
                  <a:gd name="connsiteY156" fmla="*/ 2886501 h 4119738"/>
                  <a:gd name="connsiteX157" fmla="*/ 3590321 w 3692679"/>
                  <a:gd name="connsiteY157" fmla="*/ 2838734 h 4119738"/>
                  <a:gd name="connsiteX158" fmla="*/ 3603968 w 3692679"/>
                  <a:gd name="connsiteY158" fmla="*/ 2797791 h 4119738"/>
                  <a:gd name="connsiteX159" fmla="*/ 3610792 w 3692679"/>
                  <a:gd name="connsiteY159" fmla="*/ 2770495 h 4119738"/>
                  <a:gd name="connsiteX160" fmla="*/ 3624440 w 3692679"/>
                  <a:gd name="connsiteY160" fmla="*/ 2729552 h 4119738"/>
                  <a:gd name="connsiteX161" fmla="*/ 3631264 w 3692679"/>
                  <a:gd name="connsiteY161" fmla="*/ 2681785 h 4119738"/>
                  <a:gd name="connsiteX162" fmla="*/ 3638088 w 3692679"/>
                  <a:gd name="connsiteY162" fmla="*/ 2654489 h 4119738"/>
                  <a:gd name="connsiteX163" fmla="*/ 3644912 w 3692679"/>
                  <a:gd name="connsiteY163" fmla="*/ 2593074 h 4119738"/>
                  <a:gd name="connsiteX164" fmla="*/ 3658559 w 3692679"/>
                  <a:gd name="connsiteY164" fmla="*/ 2483892 h 4119738"/>
                  <a:gd name="connsiteX165" fmla="*/ 3665383 w 3692679"/>
                  <a:gd name="connsiteY165" fmla="*/ 2333767 h 4119738"/>
                  <a:gd name="connsiteX166" fmla="*/ 3672207 w 3692679"/>
                  <a:gd name="connsiteY166" fmla="*/ 2272352 h 4119738"/>
                  <a:gd name="connsiteX167" fmla="*/ 3692679 w 3692679"/>
                  <a:gd name="connsiteY167" fmla="*/ 1924334 h 4119738"/>
                  <a:gd name="connsiteX168" fmla="*/ 3685855 w 3692679"/>
                  <a:gd name="connsiteY168" fmla="*/ 1828800 h 4119738"/>
                  <a:gd name="connsiteX169" fmla="*/ 3665383 w 3692679"/>
                  <a:gd name="connsiteY169" fmla="*/ 1760561 h 4119738"/>
                  <a:gd name="connsiteX170" fmla="*/ 3658559 w 3692679"/>
                  <a:gd name="connsiteY170" fmla="*/ 1726442 h 4119738"/>
                  <a:gd name="connsiteX171" fmla="*/ 3651735 w 3692679"/>
                  <a:gd name="connsiteY171" fmla="*/ 1705970 h 4119738"/>
                  <a:gd name="connsiteX172" fmla="*/ 3644912 w 3692679"/>
                  <a:gd name="connsiteY172" fmla="*/ 1726442 h 4119738"/>
                  <a:gd name="connsiteX173" fmla="*/ 3631264 w 3692679"/>
                  <a:gd name="connsiteY173" fmla="*/ 1746913 h 4119738"/>
                  <a:gd name="connsiteX174" fmla="*/ 3597144 w 3692679"/>
                  <a:gd name="connsiteY174" fmla="*/ 1801504 h 4119738"/>
                  <a:gd name="connsiteX175" fmla="*/ 3590321 w 3692679"/>
                  <a:gd name="connsiteY175" fmla="*/ 1821976 h 4119738"/>
                  <a:gd name="connsiteX176" fmla="*/ 3549377 w 3692679"/>
                  <a:gd name="connsiteY176" fmla="*/ 1842448 h 4119738"/>
                  <a:gd name="connsiteX177" fmla="*/ 3501610 w 3692679"/>
                  <a:gd name="connsiteY177" fmla="*/ 1862919 h 4119738"/>
                  <a:gd name="connsiteX178" fmla="*/ 3378780 w 3692679"/>
                  <a:gd name="connsiteY178" fmla="*/ 1835624 h 4119738"/>
                  <a:gd name="connsiteX179" fmla="*/ 3303856 w 3692679"/>
                  <a:gd name="connsiteY179" fmla="*/ 1822129 h 4119738"/>
                  <a:gd name="connsiteX180" fmla="*/ 3310679 w 3692679"/>
                  <a:gd name="connsiteY180" fmla="*/ 1603747 h 4119738"/>
                  <a:gd name="connsiteX181" fmla="*/ 3297030 w 3692679"/>
                  <a:gd name="connsiteY181" fmla="*/ 1487731 h 4119738"/>
                  <a:gd name="connsiteX182" fmla="*/ 3303718 w 3692679"/>
                  <a:gd name="connsiteY182" fmla="*/ 1398895 h 4119738"/>
                  <a:gd name="connsiteX183" fmla="*/ 3296894 w 3692679"/>
                  <a:gd name="connsiteY183" fmla="*/ 1378424 h 4119738"/>
                  <a:gd name="connsiteX184" fmla="*/ 3290070 w 3692679"/>
                  <a:gd name="connsiteY184" fmla="*/ 1357952 h 4119738"/>
                  <a:gd name="connsiteX185" fmla="*/ 3071706 w 3692679"/>
                  <a:gd name="connsiteY185" fmla="*/ 1330657 h 4119738"/>
                  <a:gd name="connsiteX186" fmla="*/ 2846518 w 3692679"/>
                  <a:gd name="connsiteY186" fmla="*/ 1337480 h 4119738"/>
                  <a:gd name="connsiteX187" fmla="*/ 2805691 w 3692679"/>
                  <a:gd name="connsiteY187" fmla="*/ 1351242 h 4119738"/>
                  <a:gd name="connsiteX188" fmla="*/ 2792043 w 3692679"/>
                  <a:gd name="connsiteY188" fmla="*/ 1385364 h 4119738"/>
                  <a:gd name="connsiteX189" fmla="*/ 2791927 w 3692679"/>
                  <a:gd name="connsiteY189" fmla="*/ 1473958 h 4119738"/>
                  <a:gd name="connsiteX190" fmla="*/ 2785103 w 3692679"/>
                  <a:gd name="connsiteY190" fmla="*/ 1521725 h 4119738"/>
                  <a:gd name="connsiteX191" fmla="*/ 2791927 w 3692679"/>
                  <a:gd name="connsiteY191" fmla="*/ 1705970 h 4119738"/>
                  <a:gd name="connsiteX192" fmla="*/ 2805574 w 3692679"/>
                  <a:gd name="connsiteY192" fmla="*/ 1808328 h 4119738"/>
                  <a:gd name="connsiteX193" fmla="*/ 2798750 w 3692679"/>
                  <a:gd name="connsiteY193" fmla="*/ 1835624 h 4119738"/>
                  <a:gd name="connsiteX194" fmla="*/ 2737335 w 3692679"/>
                  <a:gd name="connsiteY194" fmla="*/ 1828800 h 4119738"/>
                  <a:gd name="connsiteX195" fmla="*/ 2614506 w 3692679"/>
                  <a:gd name="connsiteY195" fmla="*/ 1821976 h 4119738"/>
                  <a:gd name="connsiteX196" fmla="*/ 2348374 w 3692679"/>
                  <a:gd name="connsiteY196" fmla="*/ 1808328 h 4119738"/>
                  <a:gd name="connsiteX197" fmla="*/ 2225638 w 3692679"/>
                  <a:gd name="connsiteY197" fmla="*/ 1815305 h 4119738"/>
                  <a:gd name="connsiteX198" fmla="*/ 2150573 w 3692679"/>
                  <a:gd name="connsiteY198" fmla="*/ 1815305 h 4119738"/>
                  <a:gd name="connsiteX199" fmla="*/ 1979968 w 3692679"/>
                  <a:gd name="connsiteY199" fmla="*/ 1808480 h 4119738"/>
                  <a:gd name="connsiteX200" fmla="*/ 1918470 w 3692679"/>
                  <a:gd name="connsiteY200" fmla="*/ 1753737 h 4119738"/>
                  <a:gd name="connsiteX201" fmla="*/ 1877527 w 3692679"/>
                  <a:gd name="connsiteY201" fmla="*/ 1692322 h 4119738"/>
                  <a:gd name="connsiteX202" fmla="*/ 1863879 w 3692679"/>
                  <a:gd name="connsiteY202" fmla="*/ 1671851 h 4119738"/>
                  <a:gd name="connsiteX203" fmla="*/ 1822935 w 3692679"/>
                  <a:gd name="connsiteY203" fmla="*/ 1630907 h 4119738"/>
                  <a:gd name="connsiteX204" fmla="*/ 1775168 w 3692679"/>
                  <a:gd name="connsiteY204" fmla="*/ 1576316 h 4119738"/>
                  <a:gd name="connsiteX205" fmla="*/ 1720577 w 3692679"/>
                  <a:gd name="connsiteY205" fmla="*/ 1514901 h 4119738"/>
                  <a:gd name="connsiteX206" fmla="*/ 1679634 w 3692679"/>
                  <a:gd name="connsiteY206" fmla="*/ 1487606 h 4119738"/>
                  <a:gd name="connsiteX207" fmla="*/ 1618219 w 3692679"/>
                  <a:gd name="connsiteY207" fmla="*/ 1439839 h 4119738"/>
                  <a:gd name="connsiteX208" fmla="*/ 1577276 w 3692679"/>
                  <a:gd name="connsiteY208" fmla="*/ 1398895 h 4119738"/>
                  <a:gd name="connsiteX209" fmla="*/ 1536333 w 3692679"/>
                  <a:gd name="connsiteY209" fmla="*/ 1371600 h 4119738"/>
                  <a:gd name="connsiteX210" fmla="*/ 1488565 w 3692679"/>
                  <a:gd name="connsiteY210" fmla="*/ 1310185 h 4119738"/>
                  <a:gd name="connsiteX211" fmla="*/ 1468094 w 3692679"/>
                  <a:gd name="connsiteY211" fmla="*/ 1289713 h 4119738"/>
                  <a:gd name="connsiteX212" fmla="*/ 1447622 w 3692679"/>
                  <a:gd name="connsiteY212" fmla="*/ 1282889 h 4119738"/>
                  <a:gd name="connsiteX213" fmla="*/ 1420327 w 3692679"/>
                  <a:gd name="connsiteY213" fmla="*/ 1248770 h 4119738"/>
                  <a:gd name="connsiteX214" fmla="*/ 1393031 w 3692679"/>
                  <a:gd name="connsiteY214" fmla="*/ 1214651 h 4119738"/>
                  <a:gd name="connsiteX215" fmla="*/ 1379383 w 3692679"/>
                  <a:gd name="connsiteY215" fmla="*/ 1194179 h 4119738"/>
                  <a:gd name="connsiteX216" fmla="*/ 1338440 w 3692679"/>
                  <a:gd name="connsiteY216" fmla="*/ 1153236 h 4119738"/>
                  <a:gd name="connsiteX217" fmla="*/ 1304321 w 3692679"/>
                  <a:gd name="connsiteY217" fmla="*/ 1125940 h 4119738"/>
                  <a:gd name="connsiteX218" fmla="*/ 1290673 w 3692679"/>
                  <a:gd name="connsiteY218" fmla="*/ 1098645 h 4119738"/>
                  <a:gd name="connsiteX219" fmla="*/ 1270201 w 3692679"/>
                  <a:gd name="connsiteY219" fmla="*/ 1084997 h 4119738"/>
                  <a:gd name="connsiteX220" fmla="*/ 1242906 w 3692679"/>
                  <a:gd name="connsiteY220" fmla="*/ 1064525 h 4119738"/>
                  <a:gd name="connsiteX221" fmla="*/ 1297551 w 3692679"/>
                  <a:gd name="connsiteY221" fmla="*/ 873530 h 4119738"/>
                  <a:gd name="connsiteX222" fmla="*/ 1345320 w 3692679"/>
                  <a:gd name="connsiteY222" fmla="*/ 743866 h 4119738"/>
                  <a:gd name="connsiteX223" fmla="*/ 1331672 w 3692679"/>
                  <a:gd name="connsiteY223" fmla="*/ 696095 h 4119738"/>
                  <a:gd name="connsiteX224" fmla="*/ 1249782 w 3692679"/>
                  <a:gd name="connsiteY224" fmla="*/ 696095 h 4119738"/>
                  <a:gd name="connsiteX225" fmla="*/ 1113344 w 3692679"/>
                  <a:gd name="connsiteY225" fmla="*/ 621082 h 4119738"/>
                  <a:gd name="connsiteX226" fmla="*/ 949519 w 3692679"/>
                  <a:gd name="connsiteY226" fmla="*/ 545956 h 4119738"/>
                  <a:gd name="connsiteX227" fmla="*/ 846197 w 3692679"/>
                  <a:gd name="connsiteY227" fmla="*/ 484536 h 4119738"/>
                  <a:gd name="connsiteX228" fmla="*/ 772090 w 3692679"/>
                  <a:gd name="connsiteY228" fmla="*/ 450415 h 4119738"/>
                  <a:gd name="connsiteX229" fmla="*/ 717496 w 3692679"/>
                  <a:gd name="connsiteY229" fmla="*/ 429940 h 4119738"/>
                  <a:gd name="connsiteX230" fmla="*/ 662904 w 3692679"/>
                  <a:gd name="connsiteY230" fmla="*/ 388994 h 4119738"/>
                  <a:gd name="connsiteX231" fmla="*/ 642430 w 3692679"/>
                  <a:gd name="connsiteY231" fmla="*/ 375345 h 4119738"/>
                  <a:gd name="connsiteX232" fmla="*/ 574189 w 3692679"/>
                  <a:gd name="connsiteY232" fmla="*/ 368521 h 4119738"/>
                  <a:gd name="connsiteX233" fmla="*/ 560564 w 3692679"/>
                  <a:gd name="connsiteY233" fmla="*/ 354900 h 4119738"/>
                  <a:gd name="connsiteX234" fmla="*/ 669728 w 3692679"/>
                  <a:gd name="connsiteY234" fmla="*/ 163787 h 4119738"/>
                  <a:gd name="connsiteX235" fmla="*/ 642457 w 3692679"/>
                  <a:gd name="connsiteY235" fmla="*/ 109204 h 4119738"/>
                  <a:gd name="connsiteX236" fmla="*/ 581060 w 3692679"/>
                  <a:gd name="connsiteY236" fmla="*/ 68261 h 4119738"/>
                  <a:gd name="connsiteX237" fmla="*/ 512772 w 3692679"/>
                  <a:gd name="connsiteY237" fmla="*/ 34122 h 4119738"/>
                  <a:gd name="connsiteX238" fmla="*/ 451335 w 3692679"/>
                  <a:gd name="connsiteY238" fmla="*/ 27295 h 4119738"/>
                  <a:gd name="connsiteX239" fmla="*/ 444512 w 3692679"/>
                  <a:gd name="connsiteY239" fmla="*/ 0 h 4119738"/>
                  <a:gd name="connsiteX0" fmla="*/ 444512 w 3692679"/>
                  <a:gd name="connsiteY0" fmla="*/ 0 h 4119738"/>
                  <a:gd name="connsiteX1" fmla="*/ 444512 w 3692679"/>
                  <a:gd name="connsiteY1" fmla="*/ 0 h 4119738"/>
                  <a:gd name="connsiteX2" fmla="*/ 410392 w 3692679"/>
                  <a:gd name="connsiteY2" fmla="*/ 54591 h 4119738"/>
                  <a:gd name="connsiteX3" fmla="*/ 389921 w 3692679"/>
                  <a:gd name="connsiteY3" fmla="*/ 75063 h 4119738"/>
                  <a:gd name="connsiteX4" fmla="*/ 383097 w 3692679"/>
                  <a:gd name="connsiteY4" fmla="*/ 102358 h 4119738"/>
                  <a:gd name="connsiteX5" fmla="*/ 369449 w 3692679"/>
                  <a:gd name="connsiteY5" fmla="*/ 122830 h 4119738"/>
                  <a:gd name="connsiteX6" fmla="*/ 348977 w 3692679"/>
                  <a:gd name="connsiteY6" fmla="*/ 163773 h 4119738"/>
                  <a:gd name="connsiteX7" fmla="*/ 328506 w 3692679"/>
                  <a:gd name="connsiteY7" fmla="*/ 177421 h 4119738"/>
                  <a:gd name="connsiteX8" fmla="*/ 321682 w 3692679"/>
                  <a:gd name="connsiteY8" fmla="*/ 204716 h 4119738"/>
                  <a:gd name="connsiteX9" fmla="*/ 308034 w 3692679"/>
                  <a:gd name="connsiteY9" fmla="*/ 225188 h 4119738"/>
                  <a:gd name="connsiteX10" fmla="*/ 267091 w 3692679"/>
                  <a:gd name="connsiteY10" fmla="*/ 293427 h 4119738"/>
                  <a:gd name="connsiteX11" fmla="*/ 260267 w 3692679"/>
                  <a:gd name="connsiteY11" fmla="*/ 313898 h 4119738"/>
                  <a:gd name="connsiteX12" fmla="*/ 232971 w 3692679"/>
                  <a:gd name="connsiteY12" fmla="*/ 354842 h 4119738"/>
                  <a:gd name="connsiteX13" fmla="*/ 226147 w 3692679"/>
                  <a:gd name="connsiteY13" fmla="*/ 375313 h 4119738"/>
                  <a:gd name="connsiteX14" fmla="*/ 212500 w 3692679"/>
                  <a:gd name="connsiteY14" fmla="*/ 395785 h 4119738"/>
                  <a:gd name="connsiteX15" fmla="*/ 205676 w 3692679"/>
                  <a:gd name="connsiteY15" fmla="*/ 416257 h 4119738"/>
                  <a:gd name="connsiteX16" fmla="*/ 192028 w 3692679"/>
                  <a:gd name="connsiteY16" fmla="*/ 443552 h 4119738"/>
                  <a:gd name="connsiteX17" fmla="*/ 178380 w 3692679"/>
                  <a:gd name="connsiteY17" fmla="*/ 464024 h 4119738"/>
                  <a:gd name="connsiteX18" fmla="*/ 164733 w 3692679"/>
                  <a:gd name="connsiteY18" fmla="*/ 491319 h 4119738"/>
                  <a:gd name="connsiteX19" fmla="*/ 151085 w 3692679"/>
                  <a:gd name="connsiteY19" fmla="*/ 511791 h 4119738"/>
                  <a:gd name="connsiteX20" fmla="*/ 130613 w 3692679"/>
                  <a:gd name="connsiteY20" fmla="*/ 573206 h 4119738"/>
                  <a:gd name="connsiteX21" fmla="*/ 116965 w 3692679"/>
                  <a:gd name="connsiteY21" fmla="*/ 593677 h 4119738"/>
                  <a:gd name="connsiteX22" fmla="*/ 96494 w 3692679"/>
                  <a:gd name="connsiteY22" fmla="*/ 648268 h 4119738"/>
                  <a:gd name="connsiteX23" fmla="*/ 82846 w 3692679"/>
                  <a:gd name="connsiteY23" fmla="*/ 668740 h 4119738"/>
                  <a:gd name="connsiteX24" fmla="*/ 62374 w 3692679"/>
                  <a:gd name="connsiteY24" fmla="*/ 709683 h 4119738"/>
                  <a:gd name="connsiteX25" fmla="*/ 48727 w 3692679"/>
                  <a:gd name="connsiteY25" fmla="*/ 757451 h 4119738"/>
                  <a:gd name="connsiteX26" fmla="*/ 35079 w 3692679"/>
                  <a:gd name="connsiteY26" fmla="*/ 798394 h 4119738"/>
                  <a:gd name="connsiteX27" fmla="*/ 21431 w 3692679"/>
                  <a:gd name="connsiteY27" fmla="*/ 818866 h 4119738"/>
                  <a:gd name="connsiteX28" fmla="*/ 7783 w 3692679"/>
                  <a:gd name="connsiteY28" fmla="*/ 859809 h 4119738"/>
                  <a:gd name="connsiteX29" fmla="*/ 959 w 3692679"/>
                  <a:gd name="connsiteY29" fmla="*/ 880280 h 4119738"/>
                  <a:gd name="connsiteX30" fmla="*/ 959 w 3692679"/>
                  <a:gd name="connsiteY30" fmla="*/ 900752 h 4119738"/>
                  <a:gd name="connsiteX31" fmla="*/ 959 w 3692679"/>
                  <a:gd name="connsiteY31" fmla="*/ 900752 h 4119738"/>
                  <a:gd name="connsiteX32" fmla="*/ 62374 w 3692679"/>
                  <a:gd name="connsiteY32" fmla="*/ 893928 h 4119738"/>
                  <a:gd name="connsiteX33" fmla="*/ 198852 w 3692679"/>
                  <a:gd name="connsiteY33" fmla="*/ 914400 h 4119738"/>
                  <a:gd name="connsiteX34" fmla="*/ 287562 w 3692679"/>
                  <a:gd name="connsiteY34" fmla="*/ 921224 h 4119738"/>
                  <a:gd name="connsiteX35" fmla="*/ 328506 w 3692679"/>
                  <a:gd name="connsiteY35" fmla="*/ 934871 h 4119738"/>
                  <a:gd name="connsiteX36" fmla="*/ 426539 w 3692679"/>
                  <a:gd name="connsiteY36" fmla="*/ 1010019 h 4119738"/>
                  <a:gd name="connsiteX37" fmla="*/ 512771 w 3692679"/>
                  <a:gd name="connsiteY37" fmla="*/ 1071439 h 4119738"/>
                  <a:gd name="connsiteX38" fmla="*/ 628783 w 3692679"/>
                  <a:gd name="connsiteY38" fmla="*/ 1105562 h 4119738"/>
                  <a:gd name="connsiteX39" fmla="*/ 697025 w 3692679"/>
                  <a:gd name="connsiteY39" fmla="*/ 1146509 h 4119738"/>
                  <a:gd name="connsiteX40" fmla="*/ 758442 w 3692679"/>
                  <a:gd name="connsiteY40" fmla="*/ 1173807 h 4119738"/>
                  <a:gd name="connsiteX41" fmla="*/ 819859 w 3692679"/>
                  <a:gd name="connsiteY41" fmla="*/ 1235226 h 4119738"/>
                  <a:gd name="connsiteX42" fmla="*/ 881277 w 3692679"/>
                  <a:gd name="connsiteY42" fmla="*/ 1262524 h 4119738"/>
                  <a:gd name="connsiteX43" fmla="*/ 963127 w 3692679"/>
                  <a:gd name="connsiteY43" fmla="*/ 1323833 h 4119738"/>
                  <a:gd name="connsiteX44" fmla="*/ 976774 w 3692679"/>
                  <a:gd name="connsiteY44" fmla="*/ 1364776 h 4119738"/>
                  <a:gd name="connsiteX45" fmla="*/ 990422 w 3692679"/>
                  <a:gd name="connsiteY45" fmla="*/ 1405719 h 4119738"/>
                  <a:gd name="connsiteX46" fmla="*/ 1038232 w 3692679"/>
                  <a:gd name="connsiteY46" fmla="*/ 1460433 h 4119738"/>
                  <a:gd name="connsiteX47" fmla="*/ 1045101 w 3692679"/>
                  <a:gd name="connsiteY47" fmla="*/ 1535627 h 4119738"/>
                  <a:gd name="connsiteX48" fmla="*/ 1010894 w 3692679"/>
                  <a:gd name="connsiteY48" fmla="*/ 1624083 h 4119738"/>
                  <a:gd name="connsiteX49" fmla="*/ 997246 w 3692679"/>
                  <a:gd name="connsiteY49" fmla="*/ 1665027 h 4119738"/>
                  <a:gd name="connsiteX50" fmla="*/ 990422 w 3692679"/>
                  <a:gd name="connsiteY50" fmla="*/ 1685498 h 4119738"/>
                  <a:gd name="connsiteX51" fmla="*/ 1010894 w 3692679"/>
                  <a:gd name="connsiteY51" fmla="*/ 1760561 h 4119738"/>
                  <a:gd name="connsiteX52" fmla="*/ 1051837 w 3692679"/>
                  <a:gd name="connsiteY52" fmla="*/ 1821976 h 4119738"/>
                  <a:gd name="connsiteX53" fmla="*/ 1072309 w 3692679"/>
                  <a:gd name="connsiteY53" fmla="*/ 1835624 h 4119738"/>
                  <a:gd name="connsiteX54" fmla="*/ 1079133 w 3692679"/>
                  <a:gd name="connsiteY54" fmla="*/ 1856095 h 4119738"/>
                  <a:gd name="connsiteX55" fmla="*/ 1120076 w 3692679"/>
                  <a:gd name="connsiteY55" fmla="*/ 1890215 h 4119738"/>
                  <a:gd name="connsiteX56" fmla="*/ 1167892 w 3692679"/>
                  <a:gd name="connsiteY56" fmla="*/ 1979093 h 4119738"/>
                  <a:gd name="connsiteX57" fmla="*/ 1270201 w 3692679"/>
                  <a:gd name="connsiteY57" fmla="*/ 2047164 h 4119738"/>
                  <a:gd name="connsiteX58" fmla="*/ 1277025 w 3692679"/>
                  <a:gd name="connsiteY58" fmla="*/ 2067636 h 4119738"/>
                  <a:gd name="connsiteX59" fmla="*/ 1304321 w 3692679"/>
                  <a:gd name="connsiteY59" fmla="*/ 2108579 h 4119738"/>
                  <a:gd name="connsiteX60" fmla="*/ 1324792 w 3692679"/>
                  <a:gd name="connsiteY60" fmla="*/ 2149522 h 4119738"/>
                  <a:gd name="connsiteX61" fmla="*/ 1331616 w 3692679"/>
                  <a:gd name="connsiteY61" fmla="*/ 2169994 h 4119738"/>
                  <a:gd name="connsiteX62" fmla="*/ 1352088 w 3692679"/>
                  <a:gd name="connsiteY62" fmla="*/ 2183642 h 4119738"/>
                  <a:gd name="connsiteX63" fmla="*/ 1358912 w 3692679"/>
                  <a:gd name="connsiteY63" fmla="*/ 2204113 h 4119738"/>
                  <a:gd name="connsiteX64" fmla="*/ 1379383 w 3692679"/>
                  <a:gd name="connsiteY64" fmla="*/ 2210937 h 4119738"/>
                  <a:gd name="connsiteX65" fmla="*/ 1420327 w 3692679"/>
                  <a:gd name="connsiteY65" fmla="*/ 2238233 h 4119738"/>
                  <a:gd name="connsiteX66" fmla="*/ 1440798 w 3692679"/>
                  <a:gd name="connsiteY66" fmla="*/ 2245057 h 4119738"/>
                  <a:gd name="connsiteX67" fmla="*/ 1502213 w 3692679"/>
                  <a:gd name="connsiteY67" fmla="*/ 2279176 h 4119738"/>
                  <a:gd name="connsiteX68" fmla="*/ 1563628 w 3692679"/>
                  <a:gd name="connsiteY68" fmla="*/ 2320119 h 4119738"/>
                  <a:gd name="connsiteX69" fmla="*/ 1584100 w 3692679"/>
                  <a:gd name="connsiteY69" fmla="*/ 2333767 h 4119738"/>
                  <a:gd name="connsiteX70" fmla="*/ 1604571 w 3692679"/>
                  <a:gd name="connsiteY70" fmla="*/ 2340591 h 4119738"/>
                  <a:gd name="connsiteX71" fmla="*/ 1618219 w 3692679"/>
                  <a:gd name="connsiteY71" fmla="*/ 2361063 h 4119738"/>
                  <a:gd name="connsiteX72" fmla="*/ 1638691 w 3692679"/>
                  <a:gd name="connsiteY72" fmla="*/ 2367886 h 4119738"/>
                  <a:gd name="connsiteX73" fmla="*/ 1679634 w 3692679"/>
                  <a:gd name="connsiteY73" fmla="*/ 2395182 h 4119738"/>
                  <a:gd name="connsiteX74" fmla="*/ 1700106 w 3692679"/>
                  <a:gd name="connsiteY74" fmla="*/ 2408830 h 4119738"/>
                  <a:gd name="connsiteX75" fmla="*/ 1727401 w 3692679"/>
                  <a:gd name="connsiteY75" fmla="*/ 2429301 h 4119738"/>
                  <a:gd name="connsiteX76" fmla="*/ 1768344 w 3692679"/>
                  <a:gd name="connsiteY76" fmla="*/ 2456597 h 4119738"/>
                  <a:gd name="connsiteX77" fmla="*/ 1829759 w 3692679"/>
                  <a:gd name="connsiteY77" fmla="*/ 2497540 h 4119738"/>
                  <a:gd name="connsiteX78" fmla="*/ 1850231 w 3692679"/>
                  <a:gd name="connsiteY78" fmla="*/ 2511188 h 4119738"/>
                  <a:gd name="connsiteX79" fmla="*/ 1870703 w 3692679"/>
                  <a:gd name="connsiteY79" fmla="*/ 2531660 h 4119738"/>
                  <a:gd name="connsiteX80" fmla="*/ 1891174 w 3692679"/>
                  <a:gd name="connsiteY80" fmla="*/ 2538483 h 4119738"/>
                  <a:gd name="connsiteX81" fmla="*/ 1938941 w 3692679"/>
                  <a:gd name="connsiteY81" fmla="*/ 2572603 h 4119738"/>
                  <a:gd name="connsiteX82" fmla="*/ 1979885 w 3692679"/>
                  <a:gd name="connsiteY82" fmla="*/ 2599898 h 4119738"/>
                  <a:gd name="connsiteX83" fmla="*/ 2020828 w 3692679"/>
                  <a:gd name="connsiteY83" fmla="*/ 2627194 h 4119738"/>
                  <a:gd name="connsiteX84" fmla="*/ 2061771 w 3692679"/>
                  <a:gd name="connsiteY84" fmla="*/ 2640842 h 4119738"/>
                  <a:gd name="connsiteX85" fmla="*/ 2102715 w 3692679"/>
                  <a:gd name="connsiteY85" fmla="*/ 2654489 h 4119738"/>
                  <a:gd name="connsiteX86" fmla="*/ 2123186 w 3692679"/>
                  <a:gd name="connsiteY86" fmla="*/ 2661313 h 4119738"/>
                  <a:gd name="connsiteX87" fmla="*/ 2150482 w 3692679"/>
                  <a:gd name="connsiteY87" fmla="*/ 2668137 h 4119738"/>
                  <a:gd name="connsiteX88" fmla="*/ 2170953 w 3692679"/>
                  <a:gd name="connsiteY88" fmla="*/ 2674961 h 4119738"/>
                  <a:gd name="connsiteX89" fmla="*/ 2211897 w 3692679"/>
                  <a:gd name="connsiteY89" fmla="*/ 2681785 h 4119738"/>
                  <a:gd name="connsiteX90" fmla="*/ 2355297 w 3692679"/>
                  <a:gd name="connsiteY90" fmla="*/ 2770728 h 4119738"/>
                  <a:gd name="connsiteX91" fmla="*/ 2423640 w 3692679"/>
                  <a:gd name="connsiteY91" fmla="*/ 2839210 h 4119738"/>
                  <a:gd name="connsiteX92" fmla="*/ 2546479 w 3692679"/>
                  <a:gd name="connsiteY92" fmla="*/ 2900635 h 4119738"/>
                  <a:gd name="connsiteX93" fmla="*/ 2628263 w 3692679"/>
                  <a:gd name="connsiteY93" fmla="*/ 2941341 h 4119738"/>
                  <a:gd name="connsiteX94" fmla="*/ 2689680 w 3692679"/>
                  <a:gd name="connsiteY94" fmla="*/ 2982287 h 4119738"/>
                  <a:gd name="connsiteX95" fmla="*/ 2696392 w 3692679"/>
                  <a:gd name="connsiteY95" fmla="*/ 2995683 h 4119738"/>
                  <a:gd name="connsiteX96" fmla="*/ 2703216 w 3692679"/>
                  <a:gd name="connsiteY96" fmla="*/ 3016155 h 4119738"/>
                  <a:gd name="connsiteX97" fmla="*/ 2723688 w 3692679"/>
                  <a:gd name="connsiteY97" fmla="*/ 3057098 h 4119738"/>
                  <a:gd name="connsiteX98" fmla="*/ 2716864 w 3692679"/>
                  <a:gd name="connsiteY98" fmla="*/ 3118513 h 4119738"/>
                  <a:gd name="connsiteX99" fmla="*/ 2655560 w 3692679"/>
                  <a:gd name="connsiteY99" fmla="*/ 3193845 h 4119738"/>
                  <a:gd name="connsiteX100" fmla="*/ 2621439 w 3692679"/>
                  <a:gd name="connsiteY100" fmla="*/ 3248441 h 4119738"/>
                  <a:gd name="connsiteX101" fmla="*/ 2594034 w 3692679"/>
                  <a:gd name="connsiteY101" fmla="*/ 3323230 h 4119738"/>
                  <a:gd name="connsiteX102" fmla="*/ 2634977 w 3692679"/>
                  <a:gd name="connsiteY102" fmla="*/ 3357349 h 4119738"/>
                  <a:gd name="connsiteX103" fmla="*/ 2655449 w 3692679"/>
                  <a:gd name="connsiteY103" fmla="*/ 3364173 h 4119738"/>
                  <a:gd name="connsiteX104" fmla="*/ 2675921 w 3692679"/>
                  <a:gd name="connsiteY104" fmla="*/ 3377821 h 4119738"/>
                  <a:gd name="connsiteX105" fmla="*/ 2696392 w 3692679"/>
                  <a:gd name="connsiteY105" fmla="*/ 3384645 h 4119738"/>
                  <a:gd name="connsiteX106" fmla="*/ 2757807 w 3692679"/>
                  <a:gd name="connsiteY106" fmla="*/ 3418764 h 4119738"/>
                  <a:gd name="connsiteX107" fmla="*/ 2778279 w 3692679"/>
                  <a:gd name="connsiteY107" fmla="*/ 3432412 h 4119738"/>
                  <a:gd name="connsiteX108" fmla="*/ 2826164 w 3692679"/>
                  <a:gd name="connsiteY108" fmla="*/ 3473648 h 4119738"/>
                  <a:gd name="connsiteX109" fmla="*/ 2880757 w 3692679"/>
                  <a:gd name="connsiteY109" fmla="*/ 3507771 h 4119738"/>
                  <a:gd name="connsiteX110" fmla="*/ 2921580 w 3692679"/>
                  <a:gd name="connsiteY110" fmla="*/ 3500651 h 4119738"/>
                  <a:gd name="connsiteX111" fmla="*/ 2989944 w 3692679"/>
                  <a:gd name="connsiteY111" fmla="*/ 3439525 h 4119738"/>
                  <a:gd name="connsiteX112" fmla="*/ 3092177 w 3692679"/>
                  <a:gd name="connsiteY112" fmla="*/ 3370997 h 4119738"/>
                  <a:gd name="connsiteX113" fmla="*/ 3105825 w 3692679"/>
                  <a:gd name="connsiteY113" fmla="*/ 3350525 h 4119738"/>
                  <a:gd name="connsiteX114" fmla="*/ 3119473 w 3692679"/>
                  <a:gd name="connsiteY114" fmla="*/ 3370997 h 4119738"/>
                  <a:gd name="connsiteX115" fmla="*/ 3126297 w 3692679"/>
                  <a:gd name="connsiteY115" fmla="*/ 3391468 h 4119738"/>
                  <a:gd name="connsiteX116" fmla="*/ 3167240 w 3692679"/>
                  <a:gd name="connsiteY116" fmla="*/ 3418764 h 4119738"/>
                  <a:gd name="connsiteX117" fmla="*/ 3187712 w 3692679"/>
                  <a:gd name="connsiteY117" fmla="*/ 3432412 h 4119738"/>
                  <a:gd name="connsiteX118" fmla="*/ 3228655 w 3692679"/>
                  <a:gd name="connsiteY118" fmla="*/ 3405116 h 4119738"/>
                  <a:gd name="connsiteX119" fmla="*/ 3242303 w 3692679"/>
                  <a:gd name="connsiteY119" fmla="*/ 3425588 h 4119738"/>
                  <a:gd name="connsiteX120" fmla="*/ 3283246 w 3692679"/>
                  <a:gd name="connsiteY120" fmla="*/ 3459707 h 4119738"/>
                  <a:gd name="connsiteX121" fmla="*/ 3310541 w 3692679"/>
                  <a:gd name="connsiteY121" fmla="*/ 3500651 h 4119738"/>
                  <a:gd name="connsiteX122" fmla="*/ 3296894 w 3692679"/>
                  <a:gd name="connsiteY122" fmla="*/ 3521122 h 4119738"/>
                  <a:gd name="connsiteX123" fmla="*/ 3283246 w 3692679"/>
                  <a:gd name="connsiteY123" fmla="*/ 3562066 h 4119738"/>
                  <a:gd name="connsiteX124" fmla="*/ 3269598 w 3692679"/>
                  <a:gd name="connsiteY124" fmla="*/ 3582537 h 4119738"/>
                  <a:gd name="connsiteX125" fmla="*/ 3262774 w 3692679"/>
                  <a:gd name="connsiteY125" fmla="*/ 3603009 h 4119738"/>
                  <a:gd name="connsiteX126" fmla="*/ 3290070 w 3692679"/>
                  <a:gd name="connsiteY126" fmla="*/ 3650776 h 4119738"/>
                  <a:gd name="connsiteX127" fmla="*/ 3310541 w 3692679"/>
                  <a:gd name="connsiteY127" fmla="*/ 3664424 h 4119738"/>
                  <a:gd name="connsiteX128" fmla="*/ 3351485 w 3692679"/>
                  <a:gd name="connsiteY128" fmla="*/ 3691719 h 4119738"/>
                  <a:gd name="connsiteX129" fmla="*/ 3371956 w 3692679"/>
                  <a:gd name="connsiteY129" fmla="*/ 3705367 h 4119738"/>
                  <a:gd name="connsiteX130" fmla="*/ 3378780 w 3692679"/>
                  <a:gd name="connsiteY130" fmla="*/ 3725839 h 4119738"/>
                  <a:gd name="connsiteX131" fmla="*/ 3392428 w 3692679"/>
                  <a:gd name="connsiteY131" fmla="*/ 3746310 h 4119738"/>
                  <a:gd name="connsiteX132" fmla="*/ 3392569 w 3692679"/>
                  <a:gd name="connsiteY132" fmla="*/ 3835344 h 4119738"/>
                  <a:gd name="connsiteX133" fmla="*/ 3378921 w 3692679"/>
                  <a:gd name="connsiteY133" fmla="*/ 3917238 h 4119738"/>
                  <a:gd name="connsiteX134" fmla="*/ 3420010 w 3692679"/>
                  <a:gd name="connsiteY134" fmla="*/ 3979149 h 4119738"/>
                  <a:gd name="connsiteX135" fmla="*/ 3508725 w 3692679"/>
                  <a:gd name="connsiteY135" fmla="*/ 4103345 h 4119738"/>
                  <a:gd name="connsiteX136" fmla="*/ 3618067 w 3692679"/>
                  <a:gd name="connsiteY136" fmla="*/ 4113957 h 4119738"/>
                  <a:gd name="connsiteX137" fmla="*/ 3603968 w 3692679"/>
                  <a:gd name="connsiteY137" fmla="*/ 4005618 h 4119738"/>
                  <a:gd name="connsiteX138" fmla="*/ 3590321 w 3692679"/>
                  <a:gd name="connsiteY138" fmla="*/ 3957851 h 4119738"/>
                  <a:gd name="connsiteX139" fmla="*/ 3576673 w 3692679"/>
                  <a:gd name="connsiteY139" fmla="*/ 3910083 h 4119738"/>
                  <a:gd name="connsiteX140" fmla="*/ 3563025 w 3692679"/>
                  <a:gd name="connsiteY140" fmla="*/ 3889612 h 4119738"/>
                  <a:gd name="connsiteX141" fmla="*/ 3535730 w 3692679"/>
                  <a:gd name="connsiteY141" fmla="*/ 3828197 h 4119738"/>
                  <a:gd name="connsiteX142" fmla="*/ 3515258 w 3692679"/>
                  <a:gd name="connsiteY142" fmla="*/ 3780430 h 4119738"/>
                  <a:gd name="connsiteX143" fmla="*/ 3494933 w 3692679"/>
                  <a:gd name="connsiteY143" fmla="*/ 3644259 h 4119738"/>
                  <a:gd name="connsiteX144" fmla="*/ 3474459 w 3692679"/>
                  <a:gd name="connsiteY144" fmla="*/ 3569191 h 4119738"/>
                  <a:gd name="connsiteX145" fmla="*/ 3488252 w 3692679"/>
                  <a:gd name="connsiteY145" fmla="*/ 3508066 h 4119738"/>
                  <a:gd name="connsiteX146" fmla="*/ 3488253 w 3692679"/>
                  <a:gd name="connsiteY146" fmla="*/ 3398864 h 4119738"/>
                  <a:gd name="connsiteX147" fmla="*/ 3500941 w 3692679"/>
                  <a:gd name="connsiteY147" fmla="*/ 3330616 h 4119738"/>
                  <a:gd name="connsiteX148" fmla="*/ 3501755 w 3692679"/>
                  <a:gd name="connsiteY148" fmla="*/ 3282563 h 4119738"/>
                  <a:gd name="connsiteX149" fmla="*/ 3529053 w 3692679"/>
                  <a:gd name="connsiteY149" fmla="*/ 3241616 h 4119738"/>
                  <a:gd name="connsiteX150" fmla="*/ 3536023 w 3692679"/>
                  <a:gd name="connsiteY150" fmla="*/ 3153169 h 4119738"/>
                  <a:gd name="connsiteX151" fmla="*/ 3563174 w 3692679"/>
                  <a:gd name="connsiteY151" fmla="*/ 3057356 h 4119738"/>
                  <a:gd name="connsiteX152" fmla="*/ 3556350 w 3692679"/>
                  <a:gd name="connsiteY152" fmla="*/ 3043707 h 4119738"/>
                  <a:gd name="connsiteX153" fmla="*/ 3583646 w 3692679"/>
                  <a:gd name="connsiteY153" fmla="*/ 3009585 h 4119738"/>
                  <a:gd name="connsiteX154" fmla="*/ 3549377 w 3692679"/>
                  <a:gd name="connsiteY154" fmla="*/ 2968388 h 4119738"/>
                  <a:gd name="connsiteX155" fmla="*/ 3576673 w 3692679"/>
                  <a:gd name="connsiteY155" fmla="*/ 2886501 h 4119738"/>
                  <a:gd name="connsiteX156" fmla="*/ 3590321 w 3692679"/>
                  <a:gd name="connsiteY156" fmla="*/ 2838734 h 4119738"/>
                  <a:gd name="connsiteX157" fmla="*/ 3603968 w 3692679"/>
                  <a:gd name="connsiteY157" fmla="*/ 2797791 h 4119738"/>
                  <a:gd name="connsiteX158" fmla="*/ 3610792 w 3692679"/>
                  <a:gd name="connsiteY158" fmla="*/ 2770495 h 4119738"/>
                  <a:gd name="connsiteX159" fmla="*/ 3624440 w 3692679"/>
                  <a:gd name="connsiteY159" fmla="*/ 2729552 h 4119738"/>
                  <a:gd name="connsiteX160" fmla="*/ 3631264 w 3692679"/>
                  <a:gd name="connsiteY160" fmla="*/ 2681785 h 4119738"/>
                  <a:gd name="connsiteX161" fmla="*/ 3638088 w 3692679"/>
                  <a:gd name="connsiteY161" fmla="*/ 2654489 h 4119738"/>
                  <a:gd name="connsiteX162" fmla="*/ 3644912 w 3692679"/>
                  <a:gd name="connsiteY162" fmla="*/ 2593074 h 4119738"/>
                  <a:gd name="connsiteX163" fmla="*/ 3658559 w 3692679"/>
                  <a:gd name="connsiteY163" fmla="*/ 2483892 h 4119738"/>
                  <a:gd name="connsiteX164" fmla="*/ 3665383 w 3692679"/>
                  <a:gd name="connsiteY164" fmla="*/ 2333767 h 4119738"/>
                  <a:gd name="connsiteX165" fmla="*/ 3672207 w 3692679"/>
                  <a:gd name="connsiteY165" fmla="*/ 2272352 h 4119738"/>
                  <a:gd name="connsiteX166" fmla="*/ 3692679 w 3692679"/>
                  <a:gd name="connsiteY166" fmla="*/ 1924334 h 4119738"/>
                  <a:gd name="connsiteX167" fmla="*/ 3685855 w 3692679"/>
                  <a:gd name="connsiteY167" fmla="*/ 1828800 h 4119738"/>
                  <a:gd name="connsiteX168" fmla="*/ 3665383 w 3692679"/>
                  <a:gd name="connsiteY168" fmla="*/ 1760561 h 4119738"/>
                  <a:gd name="connsiteX169" fmla="*/ 3658559 w 3692679"/>
                  <a:gd name="connsiteY169" fmla="*/ 1726442 h 4119738"/>
                  <a:gd name="connsiteX170" fmla="*/ 3651735 w 3692679"/>
                  <a:gd name="connsiteY170" fmla="*/ 1705970 h 4119738"/>
                  <a:gd name="connsiteX171" fmla="*/ 3644912 w 3692679"/>
                  <a:gd name="connsiteY171" fmla="*/ 1726442 h 4119738"/>
                  <a:gd name="connsiteX172" fmla="*/ 3631264 w 3692679"/>
                  <a:gd name="connsiteY172" fmla="*/ 1746913 h 4119738"/>
                  <a:gd name="connsiteX173" fmla="*/ 3597144 w 3692679"/>
                  <a:gd name="connsiteY173" fmla="*/ 1801504 h 4119738"/>
                  <a:gd name="connsiteX174" fmla="*/ 3590321 w 3692679"/>
                  <a:gd name="connsiteY174" fmla="*/ 1821976 h 4119738"/>
                  <a:gd name="connsiteX175" fmla="*/ 3549377 w 3692679"/>
                  <a:gd name="connsiteY175" fmla="*/ 1842448 h 4119738"/>
                  <a:gd name="connsiteX176" fmla="*/ 3501610 w 3692679"/>
                  <a:gd name="connsiteY176" fmla="*/ 1862919 h 4119738"/>
                  <a:gd name="connsiteX177" fmla="*/ 3378780 w 3692679"/>
                  <a:gd name="connsiteY177" fmla="*/ 1835624 h 4119738"/>
                  <a:gd name="connsiteX178" fmla="*/ 3303856 w 3692679"/>
                  <a:gd name="connsiteY178" fmla="*/ 1822129 h 4119738"/>
                  <a:gd name="connsiteX179" fmla="*/ 3310679 w 3692679"/>
                  <a:gd name="connsiteY179" fmla="*/ 1603747 h 4119738"/>
                  <a:gd name="connsiteX180" fmla="*/ 3297030 w 3692679"/>
                  <a:gd name="connsiteY180" fmla="*/ 1487731 h 4119738"/>
                  <a:gd name="connsiteX181" fmla="*/ 3303718 w 3692679"/>
                  <a:gd name="connsiteY181" fmla="*/ 1398895 h 4119738"/>
                  <a:gd name="connsiteX182" fmla="*/ 3296894 w 3692679"/>
                  <a:gd name="connsiteY182" fmla="*/ 1378424 h 4119738"/>
                  <a:gd name="connsiteX183" fmla="*/ 3290070 w 3692679"/>
                  <a:gd name="connsiteY183" fmla="*/ 1357952 h 4119738"/>
                  <a:gd name="connsiteX184" fmla="*/ 3071706 w 3692679"/>
                  <a:gd name="connsiteY184" fmla="*/ 1330657 h 4119738"/>
                  <a:gd name="connsiteX185" fmla="*/ 2846518 w 3692679"/>
                  <a:gd name="connsiteY185" fmla="*/ 1337480 h 4119738"/>
                  <a:gd name="connsiteX186" fmla="*/ 2805691 w 3692679"/>
                  <a:gd name="connsiteY186" fmla="*/ 1351242 h 4119738"/>
                  <a:gd name="connsiteX187" fmla="*/ 2792043 w 3692679"/>
                  <a:gd name="connsiteY187" fmla="*/ 1385364 h 4119738"/>
                  <a:gd name="connsiteX188" fmla="*/ 2791927 w 3692679"/>
                  <a:gd name="connsiteY188" fmla="*/ 1473958 h 4119738"/>
                  <a:gd name="connsiteX189" fmla="*/ 2785103 w 3692679"/>
                  <a:gd name="connsiteY189" fmla="*/ 1521725 h 4119738"/>
                  <a:gd name="connsiteX190" fmla="*/ 2791927 w 3692679"/>
                  <a:gd name="connsiteY190" fmla="*/ 1705970 h 4119738"/>
                  <a:gd name="connsiteX191" fmla="*/ 2805574 w 3692679"/>
                  <a:gd name="connsiteY191" fmla="*/ 1808328 h 4119738"/>
                  <a:gd name="connsiteX192" fmla="*/ 2798750 w 3692679"/>
                  <a:gd name="connsiteY192" fmla="*/ 1835624 h 4119738"/>
                  <a:gd name="connsiteX193" fmla="*/ 2737335 w 3692679"/>
                  <a:gd name="connsiteY193" fmla="*/ 1828800 h 4119738"/>
                  <a:gd name="connsiteX194" fmla="*/ 2614506 w 3692679"/>
                  <a:gd name="connsiteY194" fmla="*/ 1821976 h 4119738"/>
                  <a:gd name="connsiteX195" fmla="*/ 2348374 w 3692679"/>
                  <a:gd name="connsiteY195" fmla="*/ 1808328 h 4119738"/>
                  <a:gd name="connsiteX196" fmla="*/ 2225638 w 3692679"/>
                  <a:gd name="connsiteY196" fmla="*/ 1815305 h 4119738"/>
                  <a:gd name="connsiteX197" fmla="*/ 2150573 w 3692679"/>
                  <a:gd name="connsiteY197" fmla="*/ 1815305 h 4119738"/>
                  <a:gd name="connsiteX198" fmla="*/ 1979968 w 3692679"/>
                  <a:gd name="connsiteY198" fmla="*/ 1808480 h 4119738"/>
                  <a:gd name="connsiteX199" fmla="*/ 1918470 w 3692679"/>
                  <a:gd name="connsiteY199" fmla="*/ 1753737 h 4119738"/>
                  <a:gd name="connsiteX200" fmla="*/ 1877527 w 3692679"/>
                  <a:gd name="connsiteY200" fmla="*/ 1692322 h 4119738"/>
                  <a:gd name="connsiteX201" fmla="*/ 1863879 w 3692679"/>
                  <a:gd name="connsiteY201" fmla="*/ 1671851 h 4119738"/>
                  <a:gd name="connsiteX202" fmla="*/ 1822935 w 3692679"/>
                  <a:gd name="connsiteY202" fmla="*/ 1630907 h 4119738"/>
                  <a:gd name="connsiteX203" fmla="*/ 1775168 w 3692679"/>
                  <a:gd name="connsiteY203" fmla="*/ 1576316 h 4119738"/>
                  <a:gd name="connsiteX204" fmla="*/ 1720577 w 3692679"/>
                  <a:gd name="connsiteY204" fmla="*/ 1514901 h 4119738"/>
                  <a:gd name="connsiteX205" fmla="*/ 1679634 w 3692679"/>
                  <a:gd name="connsiteY205" fmla="*/ 1487606 h 4119738"/>
                  <a:gd name="connsiteX206" fmla="*/ 1618219 w 3692679"/>
                  <a:gd name="connsiteY206" fmla="*/ 1439839 h 4119738"/>
                  <a:gd name="connsiteX207" fmla="*/ 1577276 w 3692679"/>
                  <a:gd name="connsiteY207" fmla="*/ 1398895 h 4119738"/>
                  <a:gd name="connsiteX208" fmla="*/ 1536333 w 3692679"/>
                  <a:gd name="connsiteY208" fmla="*/ 1371600 h 4119738"/>
                  <a:gd name="connsiteX209" fmla="*/ 1488565 w 3692679"/>
                  <a:gd name="connsiteY209" fmla="*/ 1310185 h 4119738"/>
                  <a:gd name="connsiteX210" fmla="*/ 1468094 w 3692679"/>
                  <a:gd name="connsiteY210" fmla="*/ 1289713 h 4119738"/>
                  <a:gd name="connsiteX211" fmla="*/ 1447622 w 3692679"/>
                  <a:gd name="connsiteY211" fmla="*/ 1282889 h 4119738"/>
                  <a:gd name="connsiteX212" fmla="*/ 1420327 w 3692679"/>
                  <a:gd name="connsiteY212" fmla="*/ 1248770 h 4119738"/>
                  <a:gd name="connsiteX213" fmla="*/ 1393031 w 3692679"/>
                  <a:gd name="connsiteY213" fmla="*/ 1214651 h 4119738"/>
                  <a:gd name="connsiteX214" fmla="*/ 1379383 w 3692679"/>
                  <a:gd name="connsiteY214" fmla="*/ 1194179 h 4119738"/>
                  <a:gd name="connsiteX215" fmla="*/ 1338440 w 3692679"/>
                  <a:gd name="connsiteY215" fmla="*/ 1153236 h 4119738"/>
                  <a:gd name="connsiteX216" fmla="*/ 1304321 w 3692679"/>
                  <a:gd name="connsiteY216" fmla="*/ 1125940 h 4119738"/>
                  <a:gd name="connsiteX217" fmla="*/ 1290673 w 3692679"/>
                  <a:gd name="connsiteY217" fmla="*/ 1098645 h 4119738"/>
                  <a:gd name="connsiteX218" fmla="*/ 1270201 w 3692679"/>
                  <a:gd name="connsiteY218" fmla="*/ 1084997 h 4119738"/>
                  <a:gd name="connsiteX219" fmla="*/ 1242906 w 3692679"/>
                  <a:gd name="connsiteY219" fmla="*/ 1064525 h 4119738"/>
                  <a:gd name="connsiteX220" fmla="*/ 1297551 w 3692679"/>
                  <a:gd name="connsiteY220" fmla="*/ 873530 h 4119738"/>
                  <a:gd name="connsiteX221" fmla="*/ 1345320 w 3692679"/>
                  <a:gd name="connsiteY221" fmla="*/ 743866 h 4119738"/>
                  <a:gd name="connsiteX222" fmla="*/ 1331672 w 3692679"/>
                  <a:gd name="connsiteY222" fmla="*/ 696095 h 4119738"/>
                  <a:gd name="connsiteX223" fmla="*/ 1249782 w 3692679"/>
                  <a:gd name="connsiteY223" fmla="*/ 696095 h 4119738"/>
                  <a:gd name="connsiteX224" fmla="*/ 1113344 w 3692679"/>
                  <a:gd name="connsiteY224" fmla="*/ 621082 h 4119738"/>
                  <a:gd name="connsiteX225" fmla="*/ 949519 w 3692679"/>
                  <a:gd name="connsiteY225" fmla="*/ 545956 h 4119738"/>
                  <a:gd name="connsiteX226" fmla="*/ 846197 w 3692679"/>
                  <a:gd name="connsiteY226" fmla="*/ 484536 h 4119738"/>
                  <a:gd name="connsiteX227" fmla="*/ 772090 w 3692679"/>
                  <a:gd name="connsiteY227" fmla="*/ 450415 h 4119738"/>
                  <a:gd name="connsiteX228" fmla="*/ 717496 w 3692679"/>
                  <a:gd name="connsiteY228" fmla="*/ 429940 h 4119738"/>
                  <a:gd name="connsiteX229" fmla="*/ 662904 w 3692679"/>
                  <a:gd name="connsiteY229" fmla="*/ 388994 h 4119738"/>
                  <a:gd name="connsiteX230" fmla="*/ 642430 w 3692679"/>
                  <a:gd name="connsiteY230" fmla="*/ 375345 h 4119738"/>
                  <a:gd name="connsiteX231" fmla="*/ 574189 w 3692679"/>
                  <a:gd name="connsiteY231" fmla="*/ 368521 h 4119738"/>
                  <a:gd name="connsiteX232" fmla="*/ 560564 w 3692679"/>
                  <a:gd name="connsiteY232" fmla="*/ 354900 h 4119738"/>
                  <a:gd name="connsiteX233" fmla="*/ 669728 w 3692679"/>
                  <a:gd name="connsiteY233" fmla="*/ 163787 h 4119738"/>
                  <a:gd name="connsiteX234" fmla="*/ 642457 w 3692679"/>
                  <a:gd name="connsiteY234" fmla="*/ 109204 h 4119738"/>
                  <a:gd name="connsiteX235" fmla="*/ 581060 w 3692679"/>
                  <a:gd name="connsiteY235" fmla="*/ 68261 h 4119738"/>
                  <a:gd name="connsiteX236" fmla="*/ 512772 w 3692679"/>
                  <a:gd name="connsiteY236" fmla="*/ 34122 h 4119738"/>
                  <a:gd name="connsiteX237" fmla="*/ 451335 w 3692679"/>
                  <a:gd name="connsiteY237" fmla="*/ 27295 h 4119738"/>
                  <a:gd name="connsiteX238" fmla="*/ 444512 w 3692679"/>
                  <a:gd name="connsiteY238" fmla="*/ 0 h 4119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</a:cxnLst>
                <a:rect l="l" t="t" r="r" b="b"/>
                <a:pathLst>
                  <a:path w="3692679" h="4119738">
                    <a:moveTo>
                      <a:pt x="444512" y="0"/>
                    </a:moveTo>
                    <a:lnTo>
                      <a:pt x="444512" y="0"/>
                    </a:lnTo>
                    <a:cubicBezTo>
                      <a:pt x="433139" y="18197"/>
                      <a:pt x="423013" y="37236"/>
                      <a:pt x="410392" y="54591"/>
                    </a:cubicBezTo>
                    <a:cubicBezTo>
                      <a:pt x="404716" y="62396"/>
                      <a:pt x="394709" y="66684"/>
                      <a:pt x="389921" y="75063"/>
                    </a:cubicBezTo>
                    <a:cubicBezTo>
                      <a:pt x="385268" y="83206"/>
                      <a:pt x="386791" y="93738"/>
                      <a:pt x="383097" y="102358"/>
                    </a:cubicBezTo>
                    <a:cubicBezTo>
                      <a:pt x="379866" y="109896"/>
                      <a:pt x="373117" y="115494"/>
                      <a:pt x="369449" y="122830"/>
                    </a:cubicBezTo>
                    <a:cubicBezTo>
                      <a:pt x="358348" y="145031"/>
                      <a:pt x="368534" y="144216"/>
                      <a:pt x="348977" y="163773"/>
                    </a:cubicBezTo>
                    <a:cubicBezTo>
                      <a:pt x="343178" y="169572"/>
                      <a:pt x="335330" y="172872"/>
                      <a:pt x="328506" y="177421"/>
                    </a:cubicBezTo>
                    <a:cubicBezTo>
                      <a:pt x="326231" y="186519"/>
                      <a:pt x="325376" y="196096"/>
                      <a:pt x="321682" y="204716"/>
                    </a:cubicBezTo>
                    <a:cubicBezTo>
                      <a:pt x="318451" y="212254"/>
                      <a:pt x="312103" y="218067"/>
                      <a:pt x="308034" y="225188"/>
                    </a:cubicBezTo>
                    <a:cubicBezTo>
                      <a:pt x="266062" y="298638"/>
                      <a:pt x="333872" y="193252"/>
                      <a:pt x="267091" y="293427"/>
                    </a:cubicBezTo>
                    <a:cubicBezTo>
                      <a:pt x="263101" y="299412"/>
                      <a:pt x="263760" y="307610"/>
                      <a:pt x="260267" y="313898"/>
                    </a:cubicBezTo>
                    <a:cubicBezTo>
                      <a:pt x="252301" y="328237"/>
                      <a:pt x="242070" y="341194"/>
                      <a:pt x="232971" y="354842"/>
                    </a:cubicBezTo>
                    <a:cubicBezTo>
                      <a:pt x="228981" y="360827"/>
                      <a:pt x="229364" y="368880"/>
                      <a:pt x="226147" y="375313"/>
                    </a:cubicBezTo>
                    <a:cubicBezTo>
                      <a:pt x="222479" y="382648"/>
                      <a:pt x="216168" y="388450"/>
                      <a:pt x="212500" y="395785"/>
                    </a:cubicBezTo>
                    <a:cubicBezTo>
                      <a:pt x="209283" y="402219"/>
                      <a:pt x="208510" y="409645"/>
                      <a:pt x="205676" y="416257"/>
                    </a:cubicBezTo>
                    <a:cubicBezTo>
                      <a:pt x="201669" y="425607"/>
                      <a:pt x="197075" y="434720"/>
                      <a:pt x="192028" y="443552"/>
                    </a:cubicBezTo>
                    <a:cubicBezTo>
                      <a:pt x="187959" y="450673"/>
                      <a:pt x="182449" y="456903"/>
                      <a:pt x="178380" y="464024"/>
                    </a:cubicBezTo>
                    <a:cubicBezTo>
                      <a:pt x="173333" y="472856"/>
                      <a:pt x="169780" y="482487"/>
                      <a:pt x="164733" y="491319"/>
                    </a:cubicBezTo>
                    <a:cubicBezTo>
                      <a:pt x="160664" y="498440"/>
                      <a:pt x="154416" y="504296"/>
                      <a:pt x="151085" y="511791"/>
                    </a:cubicBezTo>
                    <a:cubicBezTo>
                      <a:pt x="151083" y="511794"/>
                      <a:pt x="134025" y="562969"/>
                      <a:pt x="130613" y="573206"/>
                    </a:cubicBezTo>
                    <a:cubicBezTo>
                      <a:pt x="128020" y="580986"/>
                      <a:pt x="121514" y="586853"/>
                      <a:pt x="116965" y="593677"/>
                    </a:cubicBezTo>
                    <a:cubicBezTo>
                      <a:pt x="111060" y="611393"/>
                      <a:pt x="104652" y="631952"/>
                      <a:pt x="96494" y="648268"/>
                    </a:cubicBezTo>
                    <a:cubicBezTo>
                      <a:pt x="92826" y="655604"/>
                      <a:pt x="86514" y="661404"/>
                      <a:pt x="82846" y="668740"/>
                    </a:cubicBezTo>
                    <a:cubicBezTo>
                      <a:pt x="54596" y="725239"/>
                      <a:pt x="101483" y="651022"/>
                      <a:pt x="62374" y="709683"/>
                    </a:cubicBezTo>
                    <a:cubicBezTo>
                      <a:pt x="39438" y="778492"/>
                      <a:pt x="74435" y="671754"/>
                      <a:pt x="48727" y="757451"/>
                    </a:cubicBezTo>
                    <a:cubicBezTo>
                      <a:pt x="44593" y="771230"/>
                      <a:pt x="39628" y="784746"/>
                      <a:pt x="35079" y="798394"/>
                    </a:cubicBezTo>
                    <a:cubicBezTo>
                      <a:pt x="32485" y="806175"/>
                      <a:pt x="24762" y="811371"/>
                      <a:pt x="21431" y="818866"/>
                    </a:cubicBezTo>
                    <a:cubicBezTo>
                      <a:pt x="15588" y="832012"/>
                      <a:pt x="12332" y="846161"/>
                      <a:pt x="7783" y="859809"/>
                    </a:cubicBezTo>
                    <a:lnTo>
                      <a:pt x="959" y="880280"/>
                    </a:lnTo>
                    <a:cubicBezTo>
                      <a:pt x="-1199" y="886754"/>
                      <a:pt x="959" y="893928"/>
                      <a:pt x="959" y="900752"/>
                    </a:cubicBezTo>
                    <a:lnTo>
                      <a:pt x="959" y="900752"/>
                    </a:lnTo>
                    <a:cubicBezTo>
                      <a:pt x="21431" y="898477"/>
                      <a:pt x="41776" y="893928"/>
                      <a:pt x="62374" y="893928"/>
                    </a:cubicBezTo>
                    <a:cubicBezTo>
                      <a:pt x="129427" y="893928"/>
                      <a:pt x="140648" y="899849"/>
                      <a:pt x="198852" y="914400"/>
                    </a:cubicBezTo>
                    <a:cubicBezTo>
                      <a:pt x="227624" y="921593"/>
                      <a:pt x="257992" y="918949"/>
                      <a:pt x="287562" y="921224"/>
                    </a:cubicBezTo>
                    <a:cubicBezTo>
                      <a:pt x="301210" y="925773"/>
                      <a:pt x="305343" y="920072"/>
                      <a:pt x="328506" y="934871"/>
                    </a:cubicBezTo>
                    <a:cubicBezTo>
                      <a:pt x="351669" y="949670"/>
                      <a:pt x="378413" y="961819"/>
                      <a:pt x="426539" y="1010019"/>
                    </a:cubicBezTo>
                    <a:cubicBezTo>
                      <a:pt x="441797" y="1013834"/>
                      <a:pt x="479064" y="1055515"/>
                      <a:pt x="512771" y="1071439"/>
                    </a:cubicBezTo>
                    <a:cubicBezTo>
                      <a:pt x="546478" y="1087363"/>
                      <a:pt x="598074" y="1093050"/>
                      <a:pt x="628783" y="1105562"/>
                    </a:cubicBezTo>
                    <a:cubicBezTo>
                      <a:pt x="659492" y="1118074"/>
                      <a:pt x="675415" y="1135135"/>
                      <a:pt x="697025" y="1146509"/>
                    </a:cubicBezTo>
                    <a:cubicBezTo>
                      <a:pt x="718635" y="1157883"/>
                      <a:pt x="737970" y="1159021"/>
                      <a:pt x="758442" y="1173807"/>
                    </a:cubicBezTo>
                    <a:cubicBezTo>
                      <a:pt x="778914" y="1188593"/>
                      <a:pt x="799387" y="1220440"/>
                      <a:pt x="819859" y="1235226"/>
                    </a:cubicBezTo>
                    <a:cubicBezTo>
                      <a:pt x="840331" y="1250012"/>
                      <a:pt x="857399" y="1247756"/>
                      <a:pt x="881277" y="1262524"/>
                    </a:cubicBezTo>
                    <a:cubicBezTo>
                      <a:pt x="905155" y="1277292"/>
                      <a:pt x="947211" y="1306791"/>
                      <a:pt x="963127" y="1323833"/>
                    </a:cubicBezTo>
                    <a:cubicBezTo>
                      <a:pt x="979043" y="1340875"/>
                      <a:pt x="972225" y="1351128"/>
                      <a:pt x="976774" y="1364776"/>
                    </a:cubicBezTo>
                    <a:cubicBezTo>
                      <a:pt x="981323" y="1378424"/>
                      <a:pt x="980179" y="1389776"/>
                      <a:pt x="990422" y="1405719"/>
                    </a:cubicBezTo>
                    <a:cubicBezTo>
                      <a:pt x="1000665" y="1421662"/>
                      <a:pt x="1029119" y="1438782"/>
                      <a:pt x="1038232" y="1460433"/>
                    </a:cubicBezTo>
                    <a:cubicBezTo>
                      <a:pt x="1047345" y="1482084"/>
                      <a:pt x="1049657" y="1508352"/>
                      <a:pt x="1045101" y="1535627"/>
                    </a:cubicBezTo>
                    <a:cubicBezTo>
                      <a:pt x="1040545" y="1562902"/>
                      <a:pt x="1018870" y="1602517"/>
                      <a:pt x="1010894" y="1624083"/>
                    </a:cubicBezTo>
                    <a:cubicBezTo>
                      <a:pt x="1002918" y="1645649"/>
                      <a:pt x="1001795" y="1651379"/>
                      <a:pt x="997246" y="1665027"/>
                    </a:cubicBezTo>
                    <a:lnTo>
                      <a:pt x="990422" y="1685498"/>
                    </a:lnTo>
                    <a:cubicBezTo>
                      <a:pt x="994084" y="1703810"/>
                      <a:pt x="1000999" y="1745718"/>
                      <a:pt x="1010894" y="1760561"/>
                    </a:cubicBezTo>
                    <a:lnTo>
                      <a:pt x="1051837" y="1821976"/>
                    </a:lnTo>
                    <a:cubicBezTo>
                      <a:pt x="1056386" y="1828800"/>
                      <a:pt x="1065485" y="1831075"/>
                      <a:pt x="1072309" y="1835624"/>
                    </a:cubicBezTo>
                    <a:cubicBezTo>
                      <a:pt x="1074584" y="1842448"/>
                      <a:pt x="1075143" y="1850110"/>
                      <a:pt x="1079133" y="1856095"/>
                    </a:cubicBezTo>
                    <a:cubicBezTo>
                      <a:pt x="1094086" y="1878525"/>
                      <a:pt x="1105283" y="1869715"/>
                      <a:pt x="1120076" y="1890215"/>
                    </a:cubicBezTo>
                    <a:cubicBezTo>
                      <a:pt x="1134869" y="1910715"/>
                      <a:pt x="1142871" y="1952935"/>
                      <a:pt x="1167892" y="1979093"/>
                    </a:cubicBezTo>
                    <a:cubicBezTo>
                      <a:pt x="1192913" y="2005251"/>
                      <a:pt x="1252012" y="2032407"/>
                      <a:pt x="1270201" y="2047164"/>
                    </a:cubicBezTo>
                    <a:cubicBezTo>
                      <a:pt x="1288390" y="2061921"/>
                      <a:pt x="1273532" y="2061348"/>
                      <a:pt x="1277025" y="2067636"/>
                    </a:cubicBezTo>
                    <a:cubicBezTo>
                      <a:pt x="1284991" y="2081974"/>
                      <a:pt x="1304321" y="2108579"/>
                      <a:pt x="1304321" y="2108579"/>
                    </a:cubicBezTo>
                    <a:cubicBezTo>
                      <a:pt x="1321469" y="2160030"/>
                      <a:pt x="1298339" y="2096617"/>
                      <a:pt x="1324792" y="2149522"/>
                    </a:cubicBezTo>
                    <a:cubicBezTo>
                      <a:pt x="1328009" y="2155956"/>
                      <a:pt x="1327122" y="2164377"/>
                      <a:pt x="1331616" y="2169994"/>
                    </a:cubicBezTo>
                    <a:cubicBezTo>
                      <a:pt x="1336739" y="2176398"/>
                      <a:pt x="1345264" y="2179093"/>
                      <a:pt x="1352088" y="2183642"/>
                    </a:cubicBezTo>
                    <a:cubicBezTo>
                      <a:pt x="1354363" y="2190466"/>
                      <a:pt x="1353826" y="2199027"/>
                      <a:pt x="1358912" y="2204113"/>
                    </a:cubicBezTo>
                    <a:cubicBezTo>
                      <a:pt x="1363998" y="2209199"/>
                      <a:pt x="1373095" y="2207444"/>
                      <a:pt x="1379383" y="2210937"/>
                    </a:cubicBezTo>
                    <a:cubicBezTo>
                      <a:pt x="1393722" y="2218903"/>
                      <a:pt x="1404766" y="2233046"/>
                      <a:pt x="1420327" y="2238233"/>
                    </a:cubicBezTo>
                    <a:cubicBezTo>
                      <a:pt x="1427151" y="2240508"/>
                      <a:pt x="1434510" y="2241564"/>
                      <a:pt x="1440798" y="2245057"/>
                    </a:cubicBezTo>
                    <a:cubicBezTo>
                      <a:pt x="1511188" y="2284163"/>
                      <a:pt x="1455891" y="2263735"/>
                      <a:pt x="1502213" y="2279176"/>
                    </a:cubicBezTo>
                    <a:lnTo>
                      <a:pt x="1563628" y="2320119"/>
                    </a:lnTo>
                    <a:cubicBezTo>
                      <a:pt x="1570452" y="2324668"/>
                      <a:pt x="1576319" y="2331173"/>
                      <a:pt x="1584100" y="2333767"/>
                    </a:cubicBezTo>
                    <a:lnTo>
                      <a:pt x="1604571" y="2340591"/>
                    </a:lnTo>
                    <a:cubicBezTo>
                      <a:pt x="1609120" y="2347415"/>
                      <a:pt x="1611815" y="2355940"/>
                      <a:pt x="1618219" y="2361063"/>
                    </a:cubicBezTo>
                    <a:cubicBezTo>
                      <a:pt x="1623836" y="2365556"/>
                      <a:pt x="1632403" y="2364393"/>
                      <a:pt x="1638691" y="2367886"/>
                    </a:cubicBezTo>
                    <a:cubicBezTo>
                      <a:pt x="1653029" y="2375852"/>
                      <a:pt x="1665986" y="2386083"/>
                      <a:pt x="1679634" y="2395182"/>
                    </a:cubicBezTo>
                    <a:cubicBezTo>
                      <a:pt x="1686458" y="2399731"/>
                      <a:pt x="1693545" y="2403909"/>
                      <a:pt x="1700106" y="2408830"/>
                    </a:cubicBezTo>
                    <a:cubicBezTo>
                      <a:pt x="1709204" y="2415654"/>
                      <a:pt x="1718084" y="2422779"/>
                      <a:pt x="1727401" y="2429301"/>
                    </a:cubicBezTo>
                    <a:cubicBezTo>
                      <a:pt x="1740838" y="2438707"/>
                      <a:pt x="1754696" y="2447498"/>
                      <a:pt x="1768344" y="2456597"/>
                    </a:cubicBezTo>
                    <a:lnTo>
                      <a:pt x="1829759" y="2497540"/>
                    </a:lnTo>
                    <a:cubicBezTo>
                      <a:pt x="1836583" y="2502089"/>
                      <a:pt x="1844432" y="2505389"/>
                      <a:pt x="1850231" y="2511188"/>
                    </a:cubicBezTo>
                    <a:cubicBezTo>
                      <a:pt x="1857055" y="2518012"/>
                      <a:pt x="1862673" y="2526307"/>
                      <a:pt x="1870703" y="2531660"/>
                    </a:cubicBezTo>
                    <a:cubicBezTo>
                      <a:pt x="1876688" y="2535650"/>
                      <a:pt x="1884350" y="2536209"/>
                      <a:pt x="1891174" y="2538483"/>
                    </a:cubicBezTo>
                    <a:cubicBezTo>
                      <a:pt x="1927358" y="2574667"/>
                      <a:pt x="1894035" y="2545660"/>
                      <a:pt x="1938941" y="2572603"/>
                    </a:cubicBezTo>
                    <a:cubicBezTo>
                      <a:pt x="1953006" y="2581042"/>
                      <a:pt x="1966237" y="2590799"/>
                      <a:pt x="1979885" y="2599898"/>
                    </a:cubicBezTo>
                    <a:lnTo>
                      <a:pt x="2020828" y="2627194"/>
                    </a:lnTo>
                    <a:cubicBezTo>
                      <a:pt x="2032798" y="2635174"/>
                      <a:pt x="2048123" y="2636293"/>
                      <a:pt x="2061771" y="2640842"/>
                    </a:cubicBezTo>
                    <a:lnTo>
                      <a:pt x="2102715" y="2654489"/>
                    </a:lnTo>
                    <a:cubicBezTo>
                      <a:pt x="2109539" y="2656763"/>
                      <a:pt x="2116208" y="2659568"/>
                      <a:pt x="2123186" y="2661313"/>
                    </a:cubicBezTo>
                    <a:cubicBezTo>
                      <a:pt x="2132285" y="2663588"/>
                      <a:pt x="2141464" y="2665560"/>
                      <a:pt x="2150482" y="2668137"/>
                    </a:cubicBezTo>
                    <a:cubicBezTo>
                      <a:pt x="2157398" y="2670113"/>
                      <a:pt x="2163931" y="2673401"/>
                      <a:pt x="2170953" y="2674961"/>
                    </a:cubicBezTo>
                    <a:cubicBezTo>
                      <a:pt x="2184460" y="2677963"/>
                      <a:pt x="2181173" y="2665824"/>
                      <a:pt x="2211897" y="2681785"/>
                    </a:cubicBezTo>
                    <a:cubicBezTo>
                      <a:pt x="2242621" y="2697746"/>
                      <a:pt x="2320007" y="2744491"/>
                      <a:pt x="2355297" y="2770728"/>
                    </a:cubicBezTo>
                    <a:cubicBezTo>
                      <a:pt x="2390587" y="2796965"/>
                      <a:pt x="2391776" y="2817559"/>
                      <a:pt x="2423640" y="2839210"/>
                    </a:cubicBezTo>
                    <a:cubicBezTo>
                      <a:pt x="2455504" y="2860861"/>
                      <a:pt x="2512375" y="2883613"/>
                      <a:pt x="2546479" y="2900635"/>
                    </a:cubicBezTo>
                    <a:cubicBezTo>
                      <a:pt x="2580583" y="2917657"/>
                      <a:pt x="2604396" y="2927732"/>
                      <a:pt x="2628263" y="2941341"/>
                    </a:cubicBezTo>
                    <a:cubicBezTo>
                      <a:pt x="2652130" y="2954950"/>
                      <a:pt x="2679444" y="2966365"/>
                      <a:pt x="2689680" y="2982287"/>
                    </a:cubicBezTo>
                    <a:cubicBezTo>
                      <a:pt x="2699916" y="2998209"/>
                      <a:pt x="2694136" y="2990038"/>
                      <a:pt x="2696392" y="2995683"/>
                    </a:cubicBezTo>
                    <a:cubicBezTo>
                      <a:pt x="2698648" y="3001328"/>
                      <a:pt x="2699999" y="3009721"/>
                      <a:pt x="2703216" y="3016155"/>
                    </a:cubicBezTo>
                    <a:cubicBezTo>
                      <a:pt x="2729674" y="3069071"/>
                      <a:pt x="2706535" y="3005641"/>
                      <a:pt x="2723688" y="3057098"/>
                    </a:cubicBezTo>
                    <a:cubicBezTo>
                      <a:pt x="2721413" y="3077570"/>
                      <a:pt x="2728219" y="3095722"/>
                      <a:pt x="2716864" y="3118513"/>
                    </a:cubicBezTo>
                    <a:cubicBezTo>
                      <a:pt x="2705509" y="3141304"/>
                      <a:pt x="2671464" y="3172190"/>
                      <a:pt x="2655560" y="3193845"/>
                    </a:cubicBezTo>
                    <a:cubicBezTo>
                      <a:pt x="2639656" y="3215500"/>
                      <a:pt x="2631693" y="3226877"/>
                      <a:pt x="2621439" y="3248441"/>
                    </a:cubicBezTo>
                    <a:cubicBezTo>
                      <a:pt x="2611185" y="3270005"/>
                      <a:pt x="2610724" y="3314885"/>
                      <a:pt x="2594034" y="3323230"/>
                    </a:cubicBezTo>
                    <a:cubicBezTo>
                      <a:pt x="2609124" y="3338319"/>
                      <a:pt x="2615979" y="3347850"/>
                      <a:pt x="2634977" y="3357349"/>
                    </a:cubicBezTo>
                    <a:cubicBezTo>
                      <a:pt x="2641411" y="3360566"/>
                      <a:pt x="2648625" y="3361898"/>
                      <a:pt x="2655449" y="3364173"/>
                    </a:cubicBezTo>
                    <a:cubicBezTo>
                      <a:pt x="2662273" y="3368722"/>
                      <a:pt x="2668585" y="3374153"/>
                      <a:pt x="2675921" y="3377821"/>
                    </a:cubicBezTo>
                    <a:cubicBezTo>
                      <a:pt x="2682354" y="3381038"/>
                      <a:pt x="2690104" y="3381152"/>
                      <a:pt x="2696392" y="3384645"/>
                    </a:cubicBezTo>
                    <a:cubicBezTo>
                      <a:pt x="2766782" y="3423751"/>
                      <a:pt x="2711485" y="3403323"/>
                      <a:pt x="2757807" y="3418764"/>
                    </a:cubicBezTo>
                    <a:cubicBezTo>
                      <a:pt x="2764631" y="3423313"/>
                      <a:pt x="2766886" y="3423265"/>
                      <a:pt x="2778279" y="3432412"/>
                    </a:cubicBezTo>
                    <a:cubicBezTo>
                      <a:pt x="2789672" y="3441559"/>
                      <a:pt x="2809084" y="3461088"/>
                      <a:pt x="2826164" y="3473648"/>
                    </a:cubicBezTo>
                    <a:cubicBezTo>
                      <a:pt x="2843244" y="3486208"/>
                      <a:pt x="2864854" y="3503271"/>
                      <a:pt x="2880757" y="3507771"/>
                    </a:cubicBezTo>
                    <a:cubicBezTo>
                      <a:pt x="2896660" y="3512272"/>
                      <a:pt x="2903382" y="3512025"/>
                      <a:pt x="2921580" y="3500651"/>
                    </a:cubicBezTo>
                    <a:cubicBezTo>
                      <a:pt x="2939778" y="3489277"/>
                      <a:pt x="2961511" y="3461134"/>
                      <a:pt x="2989944" y="3439525"/>
                    </a:cubicBezTo>
                    <a:cubicBezTo>
                      <a:pt x="3018377" y="3417916"/>
                      <a:pt x="3072864" y="3385830"/>
                      <a:pt x="3092177" y="3370997"/>
                    </a:cubicBezTo>
                    <a:cubicBezTo>
                      <a:pt x="3111490" y="3356164"/>
                      <a:pt x="3101276" y="3357349"/>
                      <a:pt x="3105825" y="3350525"/>
                    </a:cubicBezTo>
                    <a:cubicBezTo>
                      <a:pt x="3110374" y="3357349"/>
                      <a:pt x="3115805" y="3363661"/>
                      <a:pt x="3119473" y="3370997"/>
                    </a:cubicBezTo>
                    <a:cubicBezTo>
                      <a:pt x="3122690" y="3377430"/>
                      <a:pt x="3121211" y="3386382"/>
                      <a:pt x="3126297" y="3391468"/>
                    </a:cubicBezTo>
                    <a:cubicBezTo>
                      <a:pt x="3137895" y="3403066"/>
                      <a:pt x="3153592" y="3409665"/>
                      <a:pt x="3167240" y="3418764"/>
                    </a:cubicBezTo>
                    <a:lnTo>
                      <a:pt x="3187712" y="3432412"/>
                    </a:lnTo>
                    <a:cubicBezTo>
                      <a:pt x="3201360" y="3423313"/>
                      <a:pt x="3219556" y="3391468"/>
                      <a:pt x="3228655" y="3405116"/>
                    </a:cubicBezTo>
                    <a:cubicBezTo>
                      <a:pt x="3233204" y="3411940"/>
                      <a:pt x="3236504" y="3419789"/>
                      <a:pt x="3242303" y="3425588"/>
                    </a:cubicBezTo>
                    <a:cubicBezTo>
                      <a:pt x="3281724" y="3465010"/>
                      <a:pt x="3244124" y="3409407"/>
                      <a:pt x="3283246" y="3459707"/>
                    </a:cubicBezTo>
                    <a:cubicBezTo>
                      <a:pt x="3293316" y="3472655"/>
                      <a:pt x="3310541" y="3500651"/>
                      <a:pt x="3310541" y="3500651"/>
                    </a:cubicBezTo>
                    <a:cubicBezTo>
                      <a:pt x="3305992" y="3507475"/>
                      <a:pt x="3300225" y="3513628"/>
                      <a:pt x="3296894" y="3521122"/>
                    </a:cubicBezTo>
                    <a:cubicBezTo>
                      <a:pt x="3291051" y="3534268"/>
                      <a:pt x="3291226" y="3550096"/>
                      <a:pt x="3283246" y="3562066"/>
                    </a:cubicBezTo>
                    <a:lnTo>
                      <a:pt x="3269598" y="3582537"/>
                    </a:lnTo>
                    <a:cubicBezTo>
                      <a:pt x="3267323" y="3589361"/>
                      <a:pt x="3262774" y="3595816"/>
                      <a:pt x="3262774" y="3603009"/>
                    </a:cubicBezTo>
                    <a:cubicBezTo>
                      <a:pt x="3262774" y="3627640"/>
                      <a:pt x="3272397" y="3636048"/>
                      <a:pt x="3290070" y="3650776"/>
                    </a:cubicBezTo>
                    <a:cubicBezTo>
                      <a:pt x="3296370" y="3656026"/>
                      <a:pt x="3304241" y="3659174"/>
                      <a:pt x="3310541" y="3664424"/>
                    </a:cubicBezTo>
                    <a:cubicBezTo>
                      <a:pt x="3344617" y="3692820"/>
                      <a:pt x="3315509" y="3679727"/>
                      <a:pt x="3351485" y="3691719"/>
                    </a:cubicBezTo>
                    <a:cubicBezTo>
                      <a:pt x="3358309" y="3696268"/>
                      <a:pt x="3366833" y="3698963"/>
                      <a:pt x="3371956" y="3705367"/>
                    </a:cubicBezTo>
                    <a:cubicBezTo>
                      <a:pt x="3376449" y="3710984"/>
                      <a:pt x="3375563" y="3719405"/>
                      <a:pt x="3378780" y="3725839"/>
                    </a:cubicBezTo>
                    <a:cubicBezTo>
                      <a:pt x="3382448" y="3733174"/>
                      <a:pt x="3387879" y="3739486"/>
                      <a:pt x="3392428" y="3746310"/>
                    </a:cubicBezTo>
                    <a:cubicBezTo>
                      <a:pt x="3409042" y="3796151"/>
                      <a:pt x="3382256" y="3794092"/>
                      <a:pt x="3392569" y="3835344"/>
                    </a:cubicBezTo>
                    <a:cubicBezTo>
                      <a:pt x="3393622" y="3843769"/>
                      <a:pt x="3374348" y="3893271"/>
                      <a:pt x="3378921" y="3917238"/>
                    </a:cubicBezTo>
                    <a:cubicBezTo>
                      <a:pt x="3383494" y="3941205"/>
                      <a:pt x="3398376" y="3948131"/>
                      <a:pt x="3420010" y="3979149"/>
                    </a:cubicBezTo>
                    <a:cubicBezTo>
                      <a:pt x="3441644" y="4010167"/>
                      <a:pt x="3475716" y="4080877"/>
                      <a:pt x="3508725" y="4103345"/>
                    </a:cubicBezTo>
                    <a:cubicBezTo>
                      <a:pt x="3541735" y="4125813"/>
                      <a:pt x="3597620" y="4120781"/>
                      <a:pt x="3618067" y="4113957"/>
                    </a:cubicBezTo>
                    <a:cubicBezTo>
                      <a:pt x="3638514" y="4107133"/>
                      <a:pt x="3608592" y="4031636"/>
                      <a:pt x="3603968" y="4005618"/>
                    </a:cubicBezTo>
                    <a:cubicBezTo>
                      <a:pt x="3599344" y="3979600"/>
                      <a:pt x="3593538" y="3969112"/>
                      <a:pt x="3590321" y="3957851"/>
                    </a:cubicBezTo>
                    <a:cubicBezTo>
                      <a:pt x="3587406" y="3947649"/>
                      <a:pt x="3582126" y="3920990"/>
                      <a:pt x="3576673" y="3910083"/>
                    </a:cubicBezTo>
                    <a:cubicBezTo>
                      <a:pt x="3573005" y="3902748"/>
                      <a:pt x="3567574" y="3896436"/>
                      <a:pt x="3563025" y="3889612"/>
                    </a:cubicBezTo>
                    <a:cubicBezTo>
                      <a:pt x="3527813" y="3783976"/>
                      <a:pt x="3568171" y="3893081"/>
                      <a:pt x="3535730" y="3828197"/>
                    </a:cubicBezTo>
                    <a:cubicBezTo>
                      <a:pt x="3497462" y="3751659"/>
                      <a:pt x="3522057" y="3811086"/>
                      <a:pt x="3515258" y="3780430"/>
                    </a:cubicBezTo>
                    <a:cubicBezTo>
                      <a:pt x="3508459" y="3749774"/>
                      <a:pt x="3501733" y="3679466"/>
                      <a:pt x="3494933" y="3644259"/>
                    </a:cubicBezTo>
                    <a:cubicBezTo>
                      <a:pt x="3488133" y="3609052"/>
                      <a:pt x="3475573" y="3591890"/>
                      <a:pt x="3474459" y="3569191"/>
                    </a:cubicBezTo>
                    <a:cubicBezTo>
                      <a:pt x="3473346" y="3546492"/>
                      <a:pt x="3485953" y="3536454"/>
                      <a:pt x="3488252" y="3508066"/>
                    </a:cubicBezTo>
                    <a:cubicBezTo>
                      <a:pt x="3490551" y="3479678"/>
                      <a:pt x="3491825" y="3429574"/>
                      <a:pt x="3488253" y="3398864"/>
                    </a:cubicBezTo>
                    <a:cubicBezTo>
                      <a:pt x="3484681" y="3368154"/>
                      <a:pt x="3494117" y="3347677"/>
                      <a:pt x="3500941" y="3330616"/>
                    </a:cubicBezTo>
                    <a:cubicBezTo>
                      <a:pt x="3507765" y="3313555"/>
                      <a:pt x="3497070" y="3297396"/>
                      <a:pt x="3501755" y="3282563"/>
                    </a:cubicBezTo>
                    <a:cubicBezTo>
                      <a:pt x="3506440" y="3267730"/>
                      <a:pt x="3523342" y="3263182"/>
                      <a:pt x="3529053" y="3241616"/>
                    </a:cubicBezTo>
                    <a:cubicBezTo>
                      <a:pt x="3534764" y="3220050"/>
                      <a:pt x="3530336" y="3166817"/>
                      <a:pt x="3536023" y="3153169"/>
                    </a:cubicBezTo>
                    <a:cubicBezTo>
                      <a:pt x="3534861" y="3122416"/>
                      <a:pt x="3559786" y="3075600"/>
                      <a:pt x="3563174" y="3057356"/>
                    </a:cubicBezTo>
                    <a:cubicBezTo>
                      <a:pt x="3566562" y="3039112"/>
                      <a:pt x="3552938" y="3051669"/>
                      <a:pt x="3556350" y="3043707"/>
                    </a:cubicBezTo>
                    <a:cubicBezTo>
                      <a:pt x="3559762" y="3035745"/>
                      <a:pt x="3584808" y="3022138"/>
                      <a:pt x="3583646" y="3009585"/>
                    </a:cubicBezTo>
                    <a:cubicBezTo>
                      <a:pt x="3582484" y="2997032"/>
                      <a:pt x="3550539" y="2988902"/>
                      <a:pt x="3549377" y="2968388"/>
                    </a:cubicBezTo>
                    <a:cubicBezTo>
                      <a:pt x="3548215" y="2947874"/>
                      <a:pt x="3567574" y="2913797"/>
                      <a:pt x="3576673" y="2886501"/>
                    </a:cubicBezTo>
                    <a:cubicBezTo>
                      <a:pt x="3599598" y="2817727"/>
                      <a:pt x="3564625" y="2924390"/>
                      <a:pt x="3590321" y="2838734"/>
                    </a:cubicBezTo>
                    <a:cubicBezTo>
                      <a:pt x="3594455" y="2824955"/>
                      <a:pt x="3600479" y="2811747"/>
                      <a:pt x="3603968" y="2797791"/>
                    </a:cubicBezTo>
                    <a:cubicBezTo>
                      <a:pt x="3606243" y="2788692"/>
                      <a:pt x="3608097" y="2779478"/>
                      <a:pt x="3610792" y="2770495"/>
                    </a:cubicBezTo>
                    <a:cubicBezTo>
                      <a:pt x="3614926" y="2756716"/>
                      <a:pt x="3624440" y="2729552"/>
                      <a:pt x="3624440" y="2729552"/>
                    </a:cubicBezTo>
                    <a:cubicBezTo>
                      <a:pt x="3626715" y="2713630"/>
                      <a:pt x="3628387" y="2697610"/>
                      <a:pt x="3631264" y="2681785"/>
                    </a:cubicBezTo>
                    <a:cubicBezTo>
                      <a:pt x="3632942" y="2672558"/>
                      <a:pt x="3636662" y="2663759"/>
                      <a:pt x="3638088" y="2654489"/>
                    </a:cubicBezTo>
                    <a:cubicBezTo>
                      <a:pt x="3641220" y="2634131"/>
                      <a:pt x="3642959" y="2613579"/>
                      <a:pt x="3644912" y="2593074"/>
                    </a:cubicBezTo>
                    <a:cubicBezTo>
                      <a:pt x="3654269" y="2494821"/>
                      <a:pt x="3644491" y="2540164"/>
                      <a:pt x="3658559" y="2483892"/>
                    </a:cubicBezTo>
                    <a:cubicBezTo>
                      <a:pt x="3660834" y="2433850"/>
                      <a:pt x="3662158" y="2383756"/>
                      <a:pt x="3665383" y="2333767"/>
                    </a:cubicBezTo>
                    <a:cubicBezTo>
                      <a:pt x="3666709" y="2313212"/>
                      <a:pt x="3670948" y="2292911"/>
                      <a:pt x="3672207" y="2272352"/>
                    </a:cubicBezTo>
                    <a:cubicBezTo>
                      <a:pt x="3697355" y="1861603"/>
                      <a:pt x="3674782" y="2121203"/>
                      <a:pt x="3692679" y="1924334"/>
                    </a:cubicBezTo>
                    <a:cubicBezTo>
                      <a:pt x="3690404" y="1892489"/>
                      <a:pt x="3689381" y="1860531"/>
                      <a:pt x="3685855" y="1828800"/>
                    </a:cubicBezTo>
                    <a:cubicBezTo>
                      <a:pt x="3684136" y="1813329"/>
                      <a:pt x="3668814" y="1770855"/>
                      <a:pt x="3665383" y="1760561"/>
                    </a:cubicBezTo>
                    <a:cubicBezTo>
                      <a:pt x="3661715" y="1749558"/>
                      <a:pt x="3661372" y="1737694"/>
                      <a:pt x="3658559" y="1726442"/>
                    </a:cubicBezTo>
                    <a:cubicBezTo>
                      <a:pt x="3656814" y="1719464"/>
                      <a:pt x="3654010" y="1712794"/>
                      <a:pt x="3651735" y="1705970"/>
                    </a:cubicBezTo>
                    <a:cubicBezTo>
                      <a:pt x="3649461" y="1712794"/>
                      <a:pt x="3648129" y="1720008"/>
                      <a:pt x="3644912" y="1726442"/>
                    </a:cubicBezTo>
                    <a:cubicBezTo>
                      <a:pt x="3641244" y="1733777"/>
                      <a:pt x="3634595" y="1739419"/>
                      <a:pt x="3631264" y="1746913"/>
                    </a:cubicBezTo>
                    <a:cubicBezTo>
                      <a:pt x="3607329" y="1800766"/>
                      <a:pt x="3633972" y="1776954"/>
                      <a:pt x="3597144" y="1801504"/>
                    </a:cubicBezTo>
                    <a:cubicBezTo>
                      <a:pt x="3594870" y="1808328"/>
                      <a:pt x="3594814" y="1816359"/>
                      <a:pt x="3590321" y="1821976"/>
                    </a:cubicBezTo>
                    <a:cubicBezTo>
                      <a:pt x="3578918" y="1836230"/>
                      <a:pt x="3564426" y="1835999"/>
                      <a:pt x="3549377" y="1842448"/>
                    </a:cubicBezTo>
                    <a:cubicBezTo>
                      <a:pt x="3490351" y="1867744"/>
                      <a:pt x="3549621" y="1846915"/>
                      <a:pt x="3501610" y="1862919"/>
                    </a:cubicBezTo>
                    <a:lnTo>
                      <a:pt x="3378780" y="1835624"/>
                    </a:lnTo>
                    <a:cubicBezTo>
                      <a:pt x="3403850" y="1760413"/>
                      <a:pt x="3315206" y="1860775"/>
                      <a:pt x="3303856" y="1822129"/>
                    </a:cubicBezTo>
                    <a:cubicBezTo>
                      <a:pt x="3292506" y="1783483"/>
                      <a:pt x="3321869" y="1637315"/>
                      <a:pt x="3310679" y="1603747"/>
                    </a:cubicBezTo>
                    <a:cubicBezTo>
                      <a:pt x="3309541" y="1548014"/>
                      <a:pt x="3298190" y="1521873"/>
                      <a:pt x="3297030" y="1487731"/>
                    </a:cubicBezTo>
                    <a:cubicBezTo>
                      <a:pt x="3295870" y="1453589"/>
                      <a:pt x="3303741" y="1417113"/>
                      <a:pt x="3303718" y="1398895"/>
                    </a:cubicBezTo>
                    <a:cubicBezTo>
                      <a:pt x="3303695" y="1380677"/>
                      <a:pt x="3299169" y="1385248"/>
                      <a:pt x="3296894" y="1378424"/>
                    </a:cubicBezTo>
                    <a:lnTo>
                      <a:pt x="3290070" y="1357952"/>
                    </a:lnTo>
                    <a:cubicBezTo>
                      <a:pt x="3260936" y="1270550"/>
                      <a:pt x="3290435" y="1337712"/>
                      <a:pt x="3071706" y="1330657"/>
                    </a:cubicBezTo>
                    <a:cubicBezTo>
                      <a:pt x="2996643" y="1332931"/>
                      <a:pt x="2890854" y="1334049"/>
                      <a:pt x="2846518" y="1337480"/>
                    </a:cubicBezTo>
                    <a:cubicBezTo>
                      <a:pt x="2802182" y="1340911"/>
                      <a:pt x="2814770" y="1343261"/>
                      <a:pt x="2805691" y="1351242"/>
                    </a:cubicBezTo>
                    <a:cubicBezTo>
                      <a:pt x="2796612" y="1359223"/>
                      <a:pt x="2794337" y="1364911"/>
                      <a:pt x="2792043" y="1385364"/>
                    </a:cubicBezTo>
                    <a:cubicBezTo>
                      <a:pt x="2789749" y="1405817"/>
                      <a:pt x="2793084" y="1451231"/>
                      <a:pt x="2791927" y="1473958"/>
                    </a:cubicBezTo>
                    <a:cubicBezTo>
                      <a:pt x="2790770" y="1496685"/>
                      <a:pt x="2787378" y="1505803"/>
                      <a:pt x="2785103" y="1521725"/>
                    </a:cubicBezTo>
                    <a:cubicBezTo>
                      <a:pt x="2787378" y="1583140"/>
                      <a:pt x="2788780" y="1644594"/>
                      <a:pt x="2791927" y="1705970"/>
                    </a:cubicBezTo>
                    <a:cubicBezTo>
                      <a:pt x="2795975" y="1784908"/>
                      <a:pt x="2790974" y="1764529"/>
                      <a:pt x="2805574" y="1808328"/>
                    </a:cubicBezTo>
                    <a:cubicBezTo>
                      <a:pt x="2803299" y="1817427"/>
                      <a:pt x="2807733" y="1832929"/>
                      <a:pt x="2798750" y="1835624"/>
                    </a:cubicBezTo>
                    <a:cubicBezTo>
                      <a:pt x="2779021" y="1841543"/>
                      <a:pt x="2757876" y="1830322"/>
                      <a:pt x="2737335" y="1828800"/>
                    </a:cubicBezTo>
                    <a:cubicBezTo>
                      <a:pt x="2696441" y="1825771"/>
                      <a:pt x="2655449" y="1824251"/>
                      <a:pt x="2614506" y="1821976"/>
                    </a:cubicBezTo>
                    <a:cubicBezTo>
                      <a:pt x="2474490" y="1804474"/>
                      <a:pt x="2413185" y="1809440"/>
                      <a:pt x="2348374" y="1808328"/>
                    </a:cubicBezTo>
                    <a:cubicBezTo>
                      <a:pt x="2283563" y="1807216"/>
                      <a:pt x="2258605" y="1814142"/>
                      <a:pt x="2225638" y="1815305"/>
                    </a:cubicBezTo>
                    <a:cubicBezTo>
                      <a:pt x="2192671" y="1816468"/>
                      <a:pt x="2191518" y="1816443"/>
                      <a:pt x="2150573" y="1815305"/>
                    </a:cubicBezTo>
                    <a:cubicBezTo>
                      <a:pt x="2109628" y="1814168"/>
                      <a:pt x="2018652" y="1818741"/>
                      <a:pt x="1979968" y="1808480"/>
                    </a:cubicBezTo>
                    <a:cubicBezTo>
                      <a:pt x="1941284" y="1798219"/>
                      <a:pt x="1938942" y="1756012"/>
                      <a:pt x="1918470" y="1753737"/>
                    </a:cubicBezTo>
                    <a:lnTo>
                      <a:pt x="1877527" y="1692322"/>
                    </a:lnTo>
                    <a:cubicBezTo>
                      <a:pt x="1872978" y="1685498"/>
                      <a:pt x="1869678" y="1677650"/>
                      <a:pt x="1863879" y="1671851"/>
                    </a:cubicBezTo>
                    <a:cubicBezTo>
                      <a:pt x="1850231" y="1658203"/>
                      <a:pt x="1833641" y="1646967"/>
                      <a:pt x="1822935" y="1630907"/>
                    </a:cubicBezTo>
                    <a:cubicBezTo>
                      <a:pt x="1791091" y="1583140"/>
                      <a:pt x="1809288" y="1599062"/>
                      <a:pt x="1775168" y="1576316"/>
                    </a:cubicBezTo>
                    <a:cubicBezTo>
                      <a:pt x="1758759" y="1551702"/>
                      <a:pt x="1748623" y="1533598"/>
                      <a:pt x="1720577" y="1514901"/>
                    </a:cubicBezTo>
                    <a:cubicBezTo>
                      <a:pt x="1706929" y="1505803"/>
                      <a:pt x="1691232" y="1499204"/>
                      <a:pt x="1679634" y="1487606"/>
                    </a:cubicBezTo>
                    <a:cubicBezTo>
                      <a:pt x="1647564" y="1455536"/>
                      <a:pt x="1667192" y="1472487"/>
                      <a:pt x="1618219" y="1439839"/>
                    </a:cubicBezTo>
                    <a:cubicBezTo>
                      <a:pt x="1602160" y="1429133"/>
                      <a:pt x="1590924" y="1412543"/>
                      <a:pt x="1577276" y="1398895"/>
                    </a:cubicBezTo>
                    <a:cubicBezTo>
                      <a:pt x="1565678" y="1387297"/>
                      <a:pt x="1549981" y="1380698"/>
                      <a:pt x="1536333" y="1371600"/>
                    </a:cubicBezTo>
                    <a:cubicBezTo>
                      <a:pt x="1517092" y="1358773"/>
                      <a:pt x="1499410" y="1326452"/>
                      <a:pt x="1488565" y="1310185"/>
                    </a:cubicBezTo>
                    <a:cubicBezTo>
                      <a:pt x="1483212" y="1302155"/>
                      <a:pt x="1476124" y="1295066"/>
                      <a:pt x="1468094" y="1289713"/>
                    </a:cubicBezTo>
                    <a:cubicBezTo>
                      <a:pt x="1462109" y="1285723"/>
                      <a:pt x="1454446" y="1285164"/>
                      <a:pt x="1447622" y="1282889"/>
                    </a:cubicBezTo>
                    <a:cubicBezTo>
                      <a:pt x="1430469" y="1231433"/>
                      <a:pt x="1455602" y="1292866"/>
                      <a:pt x="1420327" y="1248770"/>
                    </a:cubicBezTo>
                    <a:cubicBezTo>
                      <a:pt x="1382662" y="1201688"/>
                      <a:pt x="1451694" y="1253757"/>
                      <a:pt x="1393031" y="1214651"/>
                    </a:cubicBezTo>
                    <a:cubicBezTo>
                      <a:pt x="1388482" y="1207827"/>
                      <a:pt x="1384832" y="1200309"/>
                      <a:pt x="1379383" y="1194179"/>
                    </a:cubicBezTo>
                    <a:cubicBezTo>
                      <a:pt x="1366560" y="1179753"/>
                      <a:pt x="1349146" y="1169295"/>
                      <a:pt x="1338440" y="1153236"/>
                    </a:cubicBezTo>
                    <a:cubicBezTo>
                      <a:pt x="1320802" y="1126779"/>
                      <a:pt x="1332573" y="1135358"/>
                      <a:pt x="1304321" y="1125940"/>
                    </a:cubicBezTo>
                    <a:cubicBezTo>
                      <a:pt x="1299772" y="1116842"/>
                      <a:pt x="1297185" y="1106460"/>
                      <a:pt x="1290673" y="1098645"/>
                    </a:cubicBezTo>
                    <a:cubicBezTo>
                      <a:pt x="1285422" y="1092345"/>
                      <a:pt x="1276875" y="1089764"/>
                      <a:pt x="1270201" y="1084997"/>
                    </a:cubicBezTo>
                    <a:cubicBezTo>
                      <a:pt x="1260946" y="1078386"/>
                      <a:pt x="1238348" y="1099770"/>
                      <a:pt x="1242906" y="1064525"/>
                    </a:cubicBezTo>
                    <a:cubicBezTo>
                      <a:pt x="1247464" y="1029281"/>
                      <a:pt x="1279336" y="937195"/>
                      <a:pt x="1297551" y="873530"/>
                    </a:cubicBezTo>
                    <a:cubicBezTo>
                      <a:pt x="1274805" y="858745"/>
                      <a:pt x="1339633" y="773438"/>
                      <a:pt x="1345320" y="743866"/>
                    </a:cubicBezTo>
                    <a:cubicBezTo>
                      <a:pt x="1351007" y="714294"/>
                      <a:pt x="1347595" y="704057"/>
                      <a:pt x="1331672" y="696095"/>
                    </a:cubicBezTo>
                    <a:cubicBezTo>
                      <a:pt x="1315749" y="688133"/>
                      <a:pt x="1267979" y="707468"/>
                      <a:pt x="1249782" y="696095"/>
                    </a:cubicBezTo>
                    <a:cubicBezTo>
                      <a:pt x="1231585" y="684722"/>
                      <a:pt x="1163388" y="646105"/>
                      <a:pt x="1113344" y="621082"/>
                    </a:cubicBezTo>
                    <a:cubicBezTo>
                      <a:pt x="1063300" y="596059"/>
                      <a:pt x="994043" y="568714"/>
                      <a:pt x="949519" y="545956"/>
                    </a:cubicBezTo>
                    <a:cubicBezTo>
                      <a:pt x="904995" y="523198"/>
                      <a:pt x="874624" y="506138"/>
                      <a:pt x="846197" y="484536"/>
                    </a:cubicBezTo>
                    <a:cubicBezTo>
                      <a:pt x="802985" y="495916"/>
                      <a:pt x="769663" y="462931"/>
                      <a:pt x="772090" y="450415"/>
                    </a:cubicBezTo>
                    <a:cubicBezTo>
                      <a:pt x="773381" y="414014"/>
                      <a:pt x="735694" y="440177"/>
                      <a:pt x="717496" y="429940"/>
                    </a:cubicBezTo>
                    <a:cubicBezTo>
                      <a:pt x="699298" y="419703"/>
                      <a:pt x="675415" y="398093"/>
                      <a:pt x="662904" y="388994"/>
                    </a:cubicBezTo>
                    <a:cubicBezTo>
                      <a:pt x="650393" y="379895"/>
                      <a:pt x="657216" y="378757"/>
                      <a:pt x="642430" y="375345"/>
                    </a:cubicBezTo>
                    <a:cubicBezTo>
                      <a:pt x="627644" y="371933"/>
                      <a:pt x="587833" y="371928"/>
                      <a:pt x="574189" y="368521"/>
                    </a:cubicBezTo>
                    <a:cubicBezTo>
                      <a:pt x="560545" y="365114"/>
                      <a:pt x="574212" y="359449"/>
                      <a:pt x="560564" y="354900"/>
                    </a:cubicBezTo>
                    <a:cubicBezTo>
                      <a:pt x="560563" y="354900"/>
                      <a:pt x="656079" y="204736"/>
                      <a:pt x="669728" y="163787"/>
                    </a:cubicBezTo>
                    <a:cubicBezTo>
                      <a:pt x="683377" y="122838"/>
                      <a:pt x="657235" y="125125"/>
                      <a:pt x="642457" y="109204"/>
                    </a:cubicBezTo>
                    <a:cubicBezTo>
                      <a:pt x="627679" y="93283"/>
                      <a:pt x="602674" y="80775"/>
                      <a:pt x="581060" y="68261"/>
                    </a:cubicBezTo>
                    <a:cubicBezTo>
                      <a:pt x="559446" y="55747"/>
                      <a:pt x="529836" y="45496"/>
                      <a:pt x="512772" y="34122"/>
                    </a:cubicBezTo>
                    <a:cubicBezTo>
                      <a:pt x="499949" y="19696"/>
                      <a:pt x="464983" y="40943"/>
                      <a:pt x="451335" y="27295"/>
                    </a:cubicBezTo>
                    <a:cubicBezTo>
                      <a:pt x="445536" y="21496"/>
                      <a:pt x="445649" y="4549"/>
                      <a:pt x="444512" y="0"/>
                    </a:cubicBezTo>
                    <a:close/>
                  </a:path>
                </a:pathLst>
              </a:custGeom>
              <a:noFill/>
              <a:ln w="25400" cap="flat" cmpd="sng" algn="ctr">
                <a:solidFill>
                  <a:srgbClr val="00B050"/>
                </a:solidFill>
                <a:prstDash val="solid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22" name="グループ化 21"/>
            <p:cNvGrpSpPr>
              <a:grpSpLocks noChangeAspect="1"/>
            </p:cNvGrpSpPr>
            <p:nvPr/>
          </p:nvGrpSpPr>
          <p:grpSpPr>
            <a:xfrm>
              <a:off x="899592" y="548680"/>
              <a:ext cx="6891164" cy="5861451"/>
              <a:chOff x="0" y="0"/>
              <a:chExt cx="5102975" cy="4487491"/>
            </a:xfrm>
          </p:grpSpPr>
          <p:graphicFrame>
            <p:nvGraphicFramePr>
              <p:cNvPr id="23" name="グラフ 22"/>
              <p:cNvGraphicFramePr/>
              <p:nvPr>
                <p:extLst>
                  <p:ext uri="{D42A27DB-BD31-4B8C-83A1-F6EECF244321}">
                    <p14:modId xmlns:p14="http://schemas.microsoft.com/office/powerpoint/2010/main" val="1254124156"/>
                  </p:ext>
                </p:extLst>
              </p:nvPr>
            </p:nvGraphicFramePr>
            <p:xfrm>
              <a:off x="0" y="259805"/>
              <a:ext cx="5102975" cy="4227686"/>
            </p:xfrm>
            <a:graphic>
              <a:graphicData uri="http://schemas.openxmlformats.org/drawingml/2006/chart">
                <c:chart xmlns:c="http://schemas.openxmlformats.org/drawingml/2006/chart" xmlns:r="http://schemas.openxmlformats.org/officeDocument/2006/relationships" r:id="rId3"/>
              </a:graphicData>
            </a:graphic>
          </p:graphicFrame>
          <p:graphicFrame>
            <p:nvGraphicFramePr>
              <p:cNvPr id="24" name="グラフ 23"/>
              <p:cNvGraphicFramePr/>
              <p:nvPr>
                <p:extLst>
                  <p:ext uri="{D42A27DB-BD31-4B8C-83A1-F6EECF244321}">
                    <p14:modId xmlns:p14="http://schemas.microsoft.com/office/powerpoint/2010/main" val="135801305"/>
                  </p:ext>
                </p:extLst>
              </p:nvPr>
            </p:nvGraphicFramePr>
            <p:xfrm>
              <a:off x="539199" y="0"/>
              <a:ext cx="4529268" cy="4471741"/>
            </p:xfrm>
            <a:graphic>
              <a:graphicData uri="http://schemas.openxmlformats.org/drawingml/2006/chart">
                <c:chart xmlns:c="http://schemas.openxmlformats.org/drawingml/2006/chart" xmlns:r="http://schemas.openxmlformats.org/officeDocument/2006/relationships" r:id="rId4"/>
              </a:graphicData>
            </a:graphic>
          </p:graphicFrame>
        </p:grpSp>
      </p:grpSp>
      <p:sp>
        <p:nvSpPr>
          <p:cNvPr id="3" name="テキスト ボックス 2"/>
          <p:cNvSpPr txBox="1"/>
          <p:nvPr/>
        </p:nvSpPr>
        <p:spPr>
          <a:xfrm>
            <a:off x="179512" y="188640"/>
            <a:ext cx="511256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ja-JP" altLang="en-US" sz="4000" dirty="0">
                <a:solidFill>
                  <a:srgbClr val="FFFF00"/>
                </a:solidFill>
              </a:rPr>
              <a:t>成</a:t>
            </a:r>
            <a:r>
              <a:rPr lang="ja-JP" altLang="en-US" sz="4000" dirty="0" smtClean="0">
                <a:solidFill>
                  <a:srgbClr val="FFFF00"/>
                </a:solidFill>
              </a:rPr>
              <a:t>城三丁目緑地</a:t>
            </a:r>
            <a:endParaRPr kumimoji="1" lang="ja-JP" altLang="en-US" sz="4000" dirty="0">
              <a:solidFill>
                <a:srgbClr val="FFFF00"/>
              </a:solidFill>
            </a:endParaRPr>
          </a:p>
        </p:txBody>
      </p:sp>
      <p:sp>
        <p:nvSpPr>
          <p:cNvPr id="12" name="テキスト ボックス 32"/>
          <p:cNvSpPr txBox="1"/>
          <p:nvPr/>
        </p:nvSpPr>
        <p:spPr>
          <a:xfrm>
            <a:off x="1979712" y="1196752"/>
            <a:ext cx="1918198" cy="788746"/>
          </a:xfrm>
          <a:prstGeom prst="rect">
            <a:avLst/>
          </a:prstGeom>
          <a:solidFill>
            <a:schemeClr val="lt1"/>
          </a:solidFill>
          <a:ln w="19050" cmpd="sng"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dk1"/>
          </a:fontRef>
        </p:style>
        <p:txBody>
          <a:bodyPr wrap="square" lIns="72000" tIns="36000" rIns="72000" bIns="36000" rtlCol="0" anchor="ctr"/>
          <a:lstStyle>
            <a:lvl1pPr marL="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kumimoji="1" lang="en-US" altLang="ja-JP" sz="18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9</a:t>
            </a:r>
            <a:r>
              <a:rPr kumimoji="1" lang="ja-JP" altLang="en-US" sz="18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月</a:t>
            </a:r>
            <a:r>
              <a:rPr kumimoji="1" lang="en-US" altLang="ja-JP" sz="18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17</a:t>
            </a:r>
            <a:r>
              <a:rPr kumimoji="1" lang="ja-JP" altLang="en-US" sz="18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日</a:t>
            </a:r>
            <a:endParaRPr kumimoji="1" lang="en-US" altLang="ja-JP" sz="18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algn="ctr"/>
            <a:r>
              <a:rPr kumimoji="1" lang="en-US" altLang="ja-JP" sz="18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22:00</a:t>
            </a:r>
            <a:r>
              <a:rPr kumimoji="1" lang="ja-JP" altLang="en-US" sz="18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～</a:t>
            </a:r>
            <a:r>
              <a:rPr kumimoji="1" lang="en-US" altLang="ja-JP" sz="18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23:00</a:t>
            </a:r>
            <a:endParaRPr kumimoji="1" lang="en-US" altLang="ja-JP" sz="18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16" name="テキスト ボックス 18"/>
          <p:cNvSpPr txBox="1"/>
          <p:nvPr/>
        </p:nvSpPr>
        <p:spPr>
          <a:xfrm>
            <a:off x="2554904" y="5478171"/>
            <a:ext cx="767814" cy="288032"/>
          </a:xfrm>
          <a:prstGeom prst="rect">
            <a:avLst/>
          </a:prstGeom>
          <a:solidFill>
            <a:schemeClr val="lt1"/>
          </a:solidFill>
          <a:ln w="12700" cmpd="sng">
            <a:solidFill>
              <a:schemeClr val="bg1">
                <a:lumMod val="65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dk1"/>
          </a:fontRef>
        </p:style>
        <p:txBody>
          <a:bodyPr wrap="square" rtlCol="0" anchor="ctr"/>
          <a:lstStyle>
            <a:lvl1pPr marL="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kumimoji="1" lang="en-US" altLang="ja-JP" sz="1800" dirty="0"/>
              <a:t>-1</a:t>
            </a:r>
            <a:r>
              <a:rPr kumimoji="1" lang="ja-JP" altLang="en-US" sz="1800" dirty="0"/>
              <a:t>℃</a:t>
            </a:r>
          </a:p>
        </p:txBody>
      </p:sp>
      <p:sp>
        <p:nvSpPr>
          <p:cNvPr id="17" name="テキスト ボックス 19"/>
          <p:cNvSpPr txBox="1"/>
          <p:nvPr/>
        </p:nvSpPr>
        <p:spPr>
          <a:xfrm>
            <a:off x="2554904" y="4869160"/>
            <a:ext cx="767814" cy="280895"/>
          </a:xfrm>
          <a:prstGeom prst="rect">
            <a:avLst/>
          </a:prstGeom>
          <a:solidFill>
            <a:schemeClr val="lt1"/>
          </a:solidFill>
          <a:ln w="12700" cmpd="sng">
            <a:solidFill>
              <a:schemeClr val="bg1">
                <a:lumMod val="65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dk1"/>
          </a:fontRef>
        </p:style>
        <p:txBody>
          <a:bodyPr wrap="square" rtlCol="0" anchor="ctr"/>
          <a:lstStyle>
            <a:lvl1pPr marL="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kumimoji="1" lang="en-US" altLang="ja-JP" sz="1800" dirty="0"/>
              <a:t>-2</a:t>
            </a:r>
            <a:r>
              <a:rPr kumimoji="1" lang="ja-JP" altLang="en-US" sz="1800" dirty="0"/>
              <a:t>℃</a:t>
            </a:r>
          </a:p>
        </p:txBody>
      </p:sp>
      <p:grpSp>
        <p:nvGrpSpPr>
          <p:cNvPr id="45" name="グループ化 44"/>
          <p:cNvGrpSpPr/>
          <p:nvPr/>
        </p:nvGrpSpPr>
        <p:grpSpPr>
          <a:xfrm>
            <a:off x="6550209" y="1585681"/>
            <a:ext cx="911830" cy="763199"/>
            <a:chOff x="6550209" y="1585681"/>
            <a:chExt cx="911830" cy="763199"/>
          </a:xfrm>
        </p:grpSpPr>
        <p:sp>
          <p:nvSpPr>
            <p:cNvPr id="29" name="テキスト ボックス 19"/>
            <p:cNvSpPr txBox="1"/>
            <p:nvPr/>
          </p:nvSpPr>
          <p:spPr>
            <a:xfrm>
              <a:off x="6550209" y="1585681"/>
              <a:ext cx="911830" cy="363544"/>
            </a:xfrm>
            <a:prstGeom prst="rect">
              <a:avLst/>
            </a:prstGeom>
            <a:solidFill>
              <a:schemeClr val="lt1"/>
            </a:solidFill>
            <a:ln w="31750" cmpd="sng">
              <a:solidFill>
                <a:schemeClr val="tx2"/>
              </a:solidFill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wrap="square" rtlCol="0" anchor="ctr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ja-JP" altLang="en-US" sz="1800" dirty="0"/>
                <a:t>基準点</a:t>
              </a:r>
              <a:endParaRPr kumimoji="1" lang="ja-JP" altLang="en-US" sz="1800" dirty="0"/>
            </a:p>
          </p:txBody>
        </p:sp>
        <p:cxnSp>
          <p:nvCxnSpPr>
            <p:cNvPr id="31" name="直線矢印コネクタ 30"/>
            <p:cNvCxnSpPr/>
            <p:nvPr/>
          </p:nvCxnSpPr>
          <p:spPr>
            <a:xfrm flipH="1">
              <a:off x="6749158" y="1949225"/>
              <a:ext cx="127098" cy="399655"/>
            </a:xfrm>
            <a:prstGeom prst="straightConnector1">
              <a:avLst/>
            </a:prstGeom>
            <a:ln w="38100">
              <a:solidFill>
                <a:schemeClr val="tx2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2" name="下矢印 41"/>
          <p:cNvSpPr>
            <a:spLocks noChangeAspect="1"/>
          </p:cNvSpPr>
          <p:nvPr/>
        </p:nvSpPr>
        <p:spPr>
          <a:xfrm>
            <a:off x="5868144" y="4756429"/>
            <a:ext cx="342158" cy="462665"/>
          </a:xfrm>
          <a:prstGeom prst="downArrow">
            <a:avLst/>
          </a:prstGeom>
          <a:solidFill>
            <a:schemeClr val="bg1"/>
          </a:solidFill>
          <a:ln w="34925">
            <a:solidFill>
              <a:schemeClr val="tx2">
                <a:lumMod val="50000"/>
              </a:schemeClr>
            </a:solidFill>
          </a:ln>
          <a:scene3d>
            <a:camera prst="orthographicFront">
              <a:rot lat="0" lon="0" rev="1854600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endParaRPr kumimoji="1" lang="ja-JP" altLang="en-US" sz="1100"/>
          </a:p>
        </p:txBody>
      </p:sp>
      <p:sp>
        <p:nvSpPr>
          <p:cNvPr id="43" name="下矢印 42"/>
          <p:cNvSpPr>
            <a:spLocks noChangeAspect="1"/>
          </p:cNvSpPr>
          <p:nvPr/>
        </p:nvSpPr>
        <p:spPr>
          <a:xfrm>
            <a:off x="6114869" y="3645024"/>
            <a:ext cx="342158" cy="462665"/>
          </a:xfrm>
          <a:prstGeom prst="downArrow">
            <a:avLst/>
          </a:prstGeom>
          <a:solidFill>
            <a:schemeClr val="bg1"/>
          </a:solidFill>
          <a:ln w="34925">
            <a:solidFill>
              <a:schemeClr val="tx2">
                <a:lumMod val="50000"/>
              </a:schemeClr>
            </a:solidFill>
          </a:ln>
          <a:scene3d>
            <a:camera prst="orthographicFront">
              <a:rot lat="0" lon="0" rev="1847400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endParaRPr kumimoji="1" lang="ja-JP" altLang="en-US" sz="1100"/>
          </a:p>
        </p:txBody>
      </p:sp>
      <p:grpSp>
        <p:nvGrpSpPr>
          <p:cNvPr id="51" name="グループ化 50"/>
          <p:cNvGrpSpPr/>
          <p:nvPr/>
        </p:nvGrpSpPr>
        <p:grpSpPr>
          <a:xfrm>
            <a:off x="4139953" y="2045346"/>
            <a:ext cx="2736304" cy="2532537"/>
            <a:chOff x="4139953" y="2045346"/>
            <a:chExt cx="2736304" cy="2532537"/>
          </a:xfrm>
        </p:grpSpPr>
        <p:sp>
          <p:nvSpPr>
            <p:cNvPr id="44" name="角丸四角形 43"/>
            <p:cNvSpPr/>
            <p:nvPr/>
          </p:nvSpPr>
          <p:spPr>
            <a:xfrm>
              <a:off x="4139953" y="3501008"/>
              <a:ext cx="2736304" cy="1076875"/>
            </a:xfrm>
            <a:prstGeom prst="roundRect">
              <a:avLst/>
            </a:prstGeom>
            <a:noFill/>
            <a:ln w="50800">
              <a:solidFill>
                <a:srgbClr val="FF0000"/>
              </a:solidFill>
              <a:prstDash val="dash"/>
            </a:ln>
            <a:scene3d>
              <a:camera prst="orthographicFront">
                <a:rot lat="0" lon="0" rev="19799999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" name="テキスト ボックス 46"/>
            <p:cNvSpPr txBox="1"/>
            <p:nvPr/>
          </p:nvSpPr>
          <p:spPr>
            <a:xfrm>
              <a:off x="4988874" y="2045346"/>
              <a:ext cx="1523201" cy="646331"/>
            </a:xfrm>
            <a:prstGeom prst="rect">
              <a:avLst/>
            </a:prstGeom>
            <a:solidFill>
              <a:schemeClr val="bg1"/>
            </a:solidFill>
            <a:ln w="50800">
              <a:solidFill>
                <a:srgbClr val="FF0000"/>
              </a:solidFill>
            </a:ln>
          </p:spPr>
          <p:txBody>
            <a:bodyPr wrap="square" rtlCol="0">
              <a:spAutoFit/>
            </a:bodyPr>
            <a:lstStyle/>
            <a:p>
              <a:pPr algn="just"/>
              <a:r>
                <a:rPr kumimoji="1" lang="ja-JP" altLang="en-US" dirty="0" smtClean="0"/>
                <a:t>斜面下に</a:t>
              </a:r>
              <a:endParaRPr kumimoji="1" lang="en-US" altLang="ja-JP" dirty="0" smtClean="0"/>
            </a:p>
            <a:p>
              <a:pPr algn="just"/>
              <a:r>
                <a:rPr kumimoji="1" lang="ja-JP" altLang="en-US" dirty="0" smtClean="0"/>
                <a:t>冷気が集まる</a:t>
              </a:r>
              <a:endParaRPr kumimoji="1" lang="ja-JP" altLang="en-US" dirty="0"/>
            </a:p>
          </p:txBody>
        </p:sp>
        <p:cxnSp>
          <p:nvCxnSpPr>
            <p:cNvPr id="49" name="直線コネクタ 48"/>
            <p:cNvCxnSpPr/>
            <p:nvPr/>
          </p:nvCxnSpPr>
          <p:spPr>
            <a:xfrm flipH="1">
              <a:off x="5148064" y="2691677"/>
              <a:ext cx="180020" cy="521299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2" name="グループ化 51"/>
          <p:cNvGrpSpPr/>
          <p:nvPr/>
        </p:nvGrpSpPr>
        <p:grpSpPr>
          <a:xfrm>
            <a:off x="5076056" y="3311614"/>
            <a:ext cx="3757504" cy="1557546"/>
            <a:chOff x="2864749" y="2045346"/>
            <a:chExt cx="3757504" cy="1557546"/>
          </a:xfrm>
        </p:grpSpPr>
        <p:sp>
          <p:nvSpPr>
            <p:cNvPr id="53" name="角丸四角形 52"/>
            <p:cNvSpPr/>
            <p:nvPr/>
          </p:nvSpPr>
          <p:spPr>
            <a:xfrm>
              <a:off x="2864749" y="2746502"/>
              <a:ext cx="2211307" cy="856390"/>
            </a:xfrm>
            <a:prstGeom prst="roundRect">
              <a:avLst/>
            </a:prstGeom>
            <a:noFill/>
            <a:ln w="50800">
              <a:solidFill>
                <a:srgbClr val="FF00FF"/>
              </a:solidFill>
              <a:prstDash val="dash"/>
            </a:ln>
            <a:scene3d>
              <a:camera prst="orthographicFront">
                <a:rot lat="0" lon="0" rev="1620000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" name="テキスト ボックス 53"/>
            <p:cNvSpPr txBox="1"/>
            <p:nvPr/>
          </p:nvSpPr>
          <p:spPr>
            <a:xfrm>
              <a:off x="4988874" y="2045346"/>
              <a:ext cx="1633379" cy="646331"/>
            </a:xfrm>
            <a:prstGeom prst="rect">
              <a:avLst/>
            </a:prstGeom>
            <a:solidFill>
              <a:schemeClr val="bg1"/>
            </a:solidFill>
            <a:ln w="50800">
              <a:solidFill>
                <a:srgbClr val="FF00FF"/>
              </a:solidFill>
            </a:ln>
          </p:spPr>
          <p:txBody>
            <a:bodyPr wrap="square" rtlCol="0">
              <a:spAutoFit/>
            </a:bodyPr>
            <a:lstStyle/>
            <a:p>
              <a:pPr algn="just"/>
              <a:r>
                <a:rPr kumimoji="1" lang="ja-JP" altLang="en-US" dirty="0" smtClean="0"/>
                <a:t>風向は斜面の低い方へ</a:t>
              </a:r>
              <a:endParaRPr kumimoji="1" lang="ja-JP" altLang="en-US" dirty="0"/>
            </a:p>
          </p:txBody>
        </p:sp>
        <p:cxnSp>
          <p:nvCxnSpPr>
            <p:cNvPr id="55" name="直線コネクタ 54"/>
            <p:cNvCxnSpPr/>
            <p:nvPr/>
          </p:nvCxnSpPr>
          <p:spPr>
            <a:xfrm flipH="1">
              <a:off x="4417882" y="2711944"/>
              <a:ext cx="879161" cy="258578"/>
            </a:xfrm>
            <a:prstGeom prst="line">
              <a:avLst/>
            </a:prstGeom>
            <a:ln w="3810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1" name="グループ化 60"/>
          <p:cNvGrpSpPr/>
          <p:nvPr/>
        </p:nvGrpSpPr>
        <p:grpSpPr>
          <a:xfrm>
            <a:off x="1782848" y="2305995"/>
            <a:ext cx="2292471" cy="2059109"/>
            <a:chOff x="5922801" y="2111332"/>
            <a:chExt cx="2292471" cy="2059109"/>
          </a:xfrm>
        </p:grpSpPr>
        <p:sp>
          <p:nvSpPr>
            <p:cNvPr id="62" name="角丸四角形 61"/>
            <p:cNvSpPr/>
            <p:nvPr/>
          </p:nvSpPr>
          <p:spPr>
            <a:xfrm>
              <a:off x="7462671" y="3450361"/>
              <a:ext cx="752601" cy="720080"/>
            </a:xfrm>
            <a:prstGeom prst="roundRect">
              <a:avLst/>
            </a:prstGeom>
            <a:noFill/>
            <a:ln w="50800">
              <a:solidFill>
                <a:srgbClr val="0070C0"/>
              </a:solidFill>
              <a:prstDash val="dash"/>
            </a:ln>
            <a:scene3d>
              <a:camera prst="orthographicFront">
                <a:rot lat="0" lon="0" rev="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テキスト ボックス 62"/>
            <p:cNvSpPr txBox="1"/>
            <p:nvPr/>
          </p:nvSpPr>
          <p:spPr>
            <a:xfrm>
              <a:off x="5922801" y="2111332"/>
              <a:ext cx="1886876" cy="646331"/>
            </a:xfrm>
            <a:prstGeom prst="rect">
              <a:avLst/>
            </a:prstGeom>
            <a:solidFill>
              <a:schemeClr val="bg1"/>
            </a:solidFill>
            <a:ln w="50800">
              <a:solidFill>
                <a:srgbClr val="0070C0"/>
              </a:solidFill>
            </a:ln>
          </p:spPr>
          <p:txBody>
            <a:bodyPr wrap="square" rtlCol="0">
              <a:spAutoFit/>
            </a:bodyPr>
            <a:lstStyle/>
            <a:p>
              <a:pPr algn="just"/>
              <a:r>
                <a:rPr lang="ja-JP" altLang="en-US" dirty="0"/>
                <a:t>緑地</a:t>
              </a:r>
              <a:r>
                <a:rPr kumimoji="1" lang="ja-JP" altLang="en-US" dirty="0" smtClean="0"/>
                <a:t>から離れた地点も冷えている</a:t>
              </a:r>
              <a:endParaRPr kumimoji="1" lang="ja-JP" altLang="en-US" dirty="0"/>
            </a:p>
          </p:txBody>
        </p:sp>
        <p:cxnSp>
          <p:nvCxnSpPr>
            <p:cNvPr id="64" name="直線コネクタ 63"/>
            <p:cNvCxnSpPr/>
            <p:nvPr/>
          </p:nvCxnSpPr>
          <p:spPr>
            <a:xfrm>
              <a:off x="6875749" y="2757663"/>
              <a:ext cx="828092" cy="682453"/>
            </a:xfrm>
            <a:prstGeom prst="line">
              <a:avLst/>
            </a:prstGeom>
            <a:ln w="381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9" name="テキスト ボックス 68"/>
          <p:cNvSpPr txBox="1"/>
          <p:nvPr/>
        </p:nvSpPr>
        <p:spPr>
          <a:xfrm>
            <a:off x="608852" y="4577883"/>
            <a:ext cx="4104457" cy="1938992"/>
          </a:xfrm>
          <a:prstGeom prst="rect">
            <a:avLst/>
          </a:prstGeom>
          <a:solidFill>
            <a:schemeClr val="bg1"/>
          </a:solidFill>
          <a:ln w="50800">
            <a:solidFill>
              <a:schemeClr val="tx2"/>
            </a:solidFill>
          </a:ln>
        </p:spPr>
        <p:txBody>
          <a:bodyPr wrap="square" rtlCol="0">
            <a:spAutoFit/>
          </a:bodyPr>
          <a:lstStyle/>
          <a:p>
            <a:pPr algn="just"/>
            <a:r>
              <a:rPr lang="ja-JP" altLang="en-US" sz="4000" dirty="0"/>
              <a:t>斜面</a:t>
            </a:r>
            <a:r>
              <a:rPr lang="ja-JP" altLang="en-US" sz="4000" dirty="0" smtClean="0"/>
              <a:t>で生成された</a:t>
            </a:r>
            <a:endParaRPr lang="en-US" altLang="ja-JP" sz="4000" dirty="0" smtClean="0"/>
          </a:p>
          <a:p>
            <a:pPr algn="just"/>
            <a:r>
              <a:rPr lang="ja-JP" altLang="en-US" sz="4000" dirty="0" smtClean="0"/>
              <a:t>冷気が市街地に流出</a:t>
            </a:r>
            <a:endParaRPr kumimoji="1" lang="ja-JP" altLang="en-US" sz="40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テキスト ボックス 1"/>
          <p:cNvSpPr txBox="1">
            <a:spLocks noChangeArrowheads="1"/>
          </p:cNvSpPr>
          <p:nvPr/>
        </p:nvSpPr>
        <p:spPr bwMode="auto">
          <a:xfrm>
            <a:off x="684213" y="476250"/>
            <a:ext cx="1223962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9pPr>
          </a:lstStyle>
          <a:p>
            <a:pPr eaLnBrk="1" hangingPunct="1"/>
            <a:r>
              <a:rPr lang="ja-JP" altLang="en-US" sz="4000" b="1">
                <a:solidFill>
                  <a:srgbClr val="FFFF00"/>
                </a:solidFill>
              </a:rPr>
              <a:t>結論</a:t>
            </a:r>
          </a:p>
        </p:txBody>
      </p:sp>
      <p:sp>
        <p:nvSpPr>
          <p:cNvPr id="19459" name="テキスト ボックス 2"/>
          <p:cNvSpPr txBox="1">
            <a:spLocks noChangeArrowheads="1"/>
          </p:cNvSpPr>
          <p:nvPr/>
        </p:nvSpPr>
        <p:spPr bwMode="auto">
          <a:xfrm>
            <a:off x="684213" y="1412875"/>
            <a:ext cx="7775574" cy="39703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9pPr>
          </a:lstStyle>
          <a:p>
            <a:pPr eaLnBrk="1" hangingPunct="1"/>
            <a:r>
              <a:rPr lang="ja-JP" altLang="en-US" sz="3600" dirty="0" smtClean="0">
                <a:solidFill>
                  <a:schemeClr val="bg1"/>
                </a:solidFill>
              </a:rPr>
              <a:t>・</a:t>
            </a:r>
            <a:r>
              <a:rPr lang="ja-JP" altLang="en-US" sz="3600" dirty="0">
                <a:solidFill>
                  <a:schemeClr val="bg1"/>
                </a:solidFill>
              </a:rPr>
              <a:t>今回の実測</a:t>
            </a:r>
            <a:r>
              <a:rPr lang="ja-JP" altLang="en-US" sz="3600" dirty="0" smtClean="0">
                <a:solidFill>
                  <a:schemeClr val="bg1"/>
                </a:solidFill>
              </a:rPr>
              <a:t>で国分寺崖線沿いの斜面</a:t>
            </a:r>
            <a:r>
              <a:rPr lang="ja-JP" altLang="en-US" sz="3600" dirty="0" smtClean="0">
                <a:solidFill>
                  <a:schemeClr val="bg1"/>
                </a:solidFill>
              </a:rPr>
              <a:t>緑地</a:t>
            </a:r>
            <a:r>
              <a:rPr lang="ja-JP" altLang="en-US" sz="3600" dirty="0">
                <a:solidFill>
                  <a:schemeClr val="bg1"/>
                </a:solidFill>
              </a:rPr>
              <a:t>にて</a:t>
            </a:r>
            <a:r>
              <a:rPr lang="ja-JP" altLang="en-US" sz="3600" dirty="0" smtClean="0">
                <a:solidFill>
                  <a:schemeClr val="bg1"/>
                </a:solidFill>
              </a:rPr>
              <a:t>夜間冷気の生成・流出を確認することができた。</a:t>
            </a:r>
            <a:endParaRPr lang="en-US" altLang="ja-JP" sz="3600" dirty="0" smtClean="0">
              <a:solidFill>
                <a:schemeClr val="bg1"/>
              </a:solidFill>
            </a:endParaRPr>
          </a:p>
          <a:p>
            <a:pPr eaLnBrk="1" hangingPunct="1"/>
            <a:endParaRPr lang="en-US" altLang="ja-JP" sz="3600" dirty="0" smtClean="0">
              <a:solidFill>
                <a:schemeClr val="bg1"/>
              </a:solidFill>
            </a:endParaRPr>
          </a:p>
          <a:p>
            <a:pPr eaLnBrk="1" hangingPunct="1"/>
            <a:r>
              <a:rPr lang="ja-JP" altLang="en-US" sz="3600" dirty="0" smtClean="0">
                <a:solidFill>
                  <a:schemeClr val="bg1"/>
                </a:solidFill>
              </a:rPr>
              <a:t>・</a:t>
            </a:r>
            <a:r>
              <a:rPr lang="ja-JP" altLang="en-US" sz="3600" dirty="0" smtClean="0">
                <a:solidFill>
                  <a:schemeClr val="bg1"/>
                </a:solidFill>
              </a:rPr>
              <a:t>国分寺</a:t>
            </a:r>
            <a:r>
              <a:rPr lang="ja-JP" altLang="en-US" sz="3600" dirty="0">
                <a:solidFill>
                  <a:schemeClr val="bg1"/>
                </a:solidFill>
              </a:rPr>
              <a:t>崖線</a:t>
            </a:r>
            <a:r>
              <a:rPr lang="ja-JP" altLang="en-US" sz="3600" dirty="0" smtClean="0">
                <a:solidFill>
                  <a:schemeClr val="bg1"/>
                </a:solidFill>
              </a:rPr>
              <a:t>には斜面緑地付近に</a:t>
            </a:r>
            <a:r>
              <a:rPr lang="ja-JP" altLang="en-US" sz="3600" dirty="0" smtClean="0">
                <a:solidFill>
                  <a:schemeClr val="bg1"/>
                </a:solidFill>
              </a:rPr>
              <a:t>川や湧水による池が</a:t>
            </a:r>
            <a:r>
              <a:rPr lang="ja-JP" altLang="en-US" sz="3600" dirty="0" smtClean="0">
                <a:solidFill>
                  <a:schemeClr val="bg1"/>
                </a:solidFill>
              </a:rPr>
              <a:t>ある場所も多く、その影響</a:t>
            </a:r>
            <a:r>
              <a:rPr lang="ja-JP" altLang="en-US" sz="3600" dirty="0" smtClean="0">
                <a:solidFill>
                  <a:schemeClr val="bg1"/>
                </a:solidFill>
              </a:rPr>
              <a:t>でより冷却されて</a:t>
            </a:r>
            <a:r>
              <a:rPr lang="ja-JP" altLang="en-US" sz="3600" dirty="0" smtClean="0">
                <a:solidFill>
                  <a:schemeClr val="bg1"/>
                </a:solidFill>
              </a:rPr>
              <a:t>いる</a:t>
            </a:r>
            <a:r>
              <a:rPr lang="ja-JP" altLang="en-US" sz="3600" dirty="0" smtClean="0">
                <a:solidFill>
                  <a:schemeClr val="bg1"/>
                </a:solidFill>
              </a:rPr>
              <a:t>と考えられる</a:t>
            </a:r>
            <a:r>
              <a:rPr lang="ja-JP" altLang="en-US" sz="3600" dirty="0" smtClean="0">
                <a:solidFill>
                  <a:schemeClr val="bg1"/>
                </a:solidFill>
              </a:rPr>
              <a:t>。</a:t>
            </a:r>
            <a:endParaRPr lang="en-US" altLang="ja-JP" sz="3600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Oval 2"/>
          <p:cNvSpPr>
            <a:spLocks noChangeArrowheads="1"/>
          </p:cNvSpPr>
          <p:nvPr/>
        </p:nvSpPr>
        <p:spPr bwMode="auto">
          <a:xfrm>
            <a:off x="906747" y="2744254"/>
            <a:ext cx="7200799" cy="6122467"/>
          </a:xfrm>
          <a:prstGeom prst="ellipse">
            <a:avLst/>
          </a:prstGeom>
          <a:gradFill>
            <a:gsLst>
              <a:gs pos="6000">
                <a:srgbClr val="FFF200">
                  <a:alpha val="63000"/>
                  <a:lumMod val="65000"/>
                  <a:lumOff val="35000"/>
                </a:srgbClr>
              </a:gs>
              <a:gs pos="17000">
                <a:srgbClr val="FF9E1A"/>
              </a:gs>
              <a:gs pos="100000">
                <a:srgbClr val="FF2D00">
                  <a:alpha val="56000"/>
                </a:srgbClr>
              </a:gs>
              <a:gs pos="27000">
                <a:srgbClr val="FF7A00">
                  <a:alpha val="87000"/>
                </a:srgbClr>
              </a:gs>
              <a:gs pos="61000">
                <a:srgbClr val="FF0300"/>
              </a:gs>
              <a:gs pos="99000">
                <a:srgbClr val="4D0808"/>
              </a:gs>
            </a:gsLst>
            <a:lin ang="5400000" scaled="0"/>
          </a:gradFill>
          <a:ln>
            <a:noFill/>
          </a:ln>
          <a:effectLst>
            <a:softEdge rad="368300"/>
          </a:effectLst>
        </p:spPr>
        <p:txBody>
          <a:bodyPr wrap="none" anchor="ctr"/>
          <a:lstStyle/>
          <a:p>
            <a:pPr>
              <a:defRPr/>
            </a:pPr>
            <a:endParaRPr lang="ja-JP" altLang="en-US">
              <a:ea typeface="ＭＳ Ｐゴシック" pitchFamily="50" charset="-128"/>
            </a:endParaRPr>
          </a:p>
        </p:txBody>
      </p:sp>
      <p:grpSp>
        <p:nvGrpSpPr>
          <p:cNvPr id="3077" name="Group 3"/>
          <p:cNvGrpSpPr>
            <a:grpSpLocks/>
          </p:cNvGrpSpPr>
          <p:nvPr/>
        </p:nvGrpSpPr>
        <p:grpSpPr bwMode="auto">
          <a:xfrm>
            <a:off x="1908175" y="3357563"/>
            <a:ext cx="5257800" cy="2460625"/>
            <a:chOff x="257" y="274"/>
            <a:chExt cx="442" cy="228"/>
          </a:xfrm>
        </p:grpSpPr>
        <p:sp>
          <p:nvSpPr>
            <p:cNvPr id="3107" name="Rectangle 4"/>
            <p:cNvSpPr>
              <a:spLocks noChangeArrowheads="1"/>
            </p:cNvSpPr>
            <p:nvPr/>
          </p:nvSpPr>
          <p:spPr bwMode="auto">
            <a:xfrm>
              <a:off x="515" y="304"/>
              <a:ext cx="78" cy="197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3108" name="Rectangle 5"/>
            <p:cNvSpPr>
              <a:spLocks noChangeArrowheads="1"/>
            </p:cNvSpPr>
            <p:nvPr/>
          </p:nvSpPr>
          <p:spPr bwMode="auto">
            <a:xfrm>
              <a:off x="257" y="366"/>
              <a:ext cx="62" cy="135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3109" name="Rectangle 6"/>
            <p:cNvSpPr>
              <a:spLocks noChangeArrowheads="1"/>
            </p:cNvSpPr>
            <p:nvPr/>
          </p:nvSpPr>
          <p:spPr bwMode="auto">
            <a:xfrm>
              <a:off x="309" y="296"/>
              <a:ext cx="46" cy="204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3110" name="Rectangle 7"/>
            <p:cNvSpPr>
              <a:spLocks noChangeArrowheads="1"/>
            </p:cNvSpPr>
            <p:nvPr/>
          </p:nvSpPr>
          <p:spPr bwMode="auto">
            <a:xfrm>
              <a:off x="330" y="344"/>
              <a:ext cx="78" cy="157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3111" name="Rectangle 8"/>
            <p:cNvSpPr>
              <a:spLocks noChangeArrowheads="1"/>
            </p:cNvSpPr>
            <p:nvPr/>
          </p:nvSpPr>
          <p:spPr bwMode="auto">
            <a:xfrm>
              <a:off x="460" y="344"/>
              <a:ext cx="78" cy="157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3112" name="Rectangle 9"/>
            <p:cNvSpPr>
              <a:spLocks noChangeArrowheads="1"/>
            </p:cNvSpPr>
            <p:nvPr/>
          </p:nvSpPr>
          <p:spPr bwMode="auto">
            <a:xfrm>
              <a:off x="421" y="274"/>
              <a:ext cx="67" cy="226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3113" name="Rectangle 10"/>
            <p:cNvSpPr>
              <a:spLocks noChangeArrowheads="1"/>
            </p:cNvSpPr>
            <p:nvPr/>
          </p:nvSpPr>
          <p:spPr bwMode="auto">
            <a:xfrm>
              <a:off x="355" y="421"/>
              <a:ext cx="78" cy="81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3114" name="Rectangle 11"/>
            <p:cNvSpPr>
              <a:spLocks noChangeArrowheads="1"/>
            </p:cNvSpPr>
            <p:nvPr/>
          </p:nvSpPr>
          <p:spPr bwMode="auto">
            <a:xfrm>
              <a:off x="640" y="390"/>
              <a:ext cx="59" cy="111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3115" name="Rectangle 12"/>
            <p:cNvSpPr>
              <a:spLocks noChangeArrowheads="1"/>
            </p:cNvSpPr>
            <p:nvPr/>
          </p:nvSpPr>
          <p:spPr bwMode="auto">
            <a:xfrm>
              <a:off x="581" y="342"/>
              <a:ext cx="78" cy="159"/>
            </a:xfrm>
            <a:prstGeom prst="rect">
              <a:avLst/>
            </a:prstGeom>
            <a:solidFill>
              <a:srgbClr val="969696"/>
            </a:solidFill>
            <a:ln w="952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  <p:sp>
          <p:nvSpPr>
            <p:cNvPr id="3116" name="Rectangle 13"/>
            <p:cNvSpPr>
              <a:spLocks noChangeArrowheads="1"/>
            </p:cNvSpPr>
            <p:nvPr/>
          </p:nvSpPr>
          <p:spPr bwMode="auto">
            <a:xfrm>
              <a:off x="511" y="406"/>
              <a:ext cx="78" cy="95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eaLnBrk="1" hangingPunct="1"/>
              <a:endParaRPr lang="ja-JP" altLang="en-US"/>
            </a:p>
          </p:txBody>
        </p:sp>
      </p:grpSp>
      <p:sp>
        <p:nvSpPr>
          <p:cNvPr id="33806" name="Oval 14"/>
          <p:cNvSpPr>
            <a:spLocks noChangeArrowheads="1"/>
          </p:cNvSpPr>
          <p:nvPr/>
        </p:nvSpPr>
        <p:spPr bwMode="auto">
          <a:xfrm>
            <a:off x="3633788" y="4509120"/>
            <a:ext cx="2522388" cy="2592287"/>
          </a:xfrm>
          <a:prstGeom prst="ellipse">
            <a:avLst/>
          </a:prstGeom>
          <a:gradFill>
            <a:gsLst>
              <a:gs pos="100000">
                <a:srgbClr val="000000"/>
              </a:gs>
              <a:gs pos="40000">
                <a:srgbClr val="0A128C">
                  <a:alpha val="82000"/>
                </a:srgbClr>
              </a:gs>
              <a:gs pos="8000">
                <a:srgbClr val="181CC7">
                  <a:alpha val="35000"/>
                </a:srgbClr>
              </a:gs>
              <a:gs pos="100000">
                <a:srgbClr val="7005D4"/>
              </a:gs>
              <a:gs pos="100000">
                <a:srgbClr val="8C3D91"/>
              </a:gs>
            </a:gsLst>
            <a:lin ang="5400000" scaled="0"/>
          </a:gradFill>
          <a:ln>
            <a:noFill/>
          </a:ln>
          <a:effectLst>
            <a:softEdge rad="254000"/>
          </a:effectLst>
        </p:spPr>
        <p:txBody>
          <a:bodyPr wrap="none" anchor="ctr"/>
          <a:lstStyle/>
          <a:p>
            <a:pPr>
              <a:defRPr/>
            </a:pPr>
            <a:endParaRPr lang="ja-JP" altLang="en-US">
              <a:ea typeface="ＭＳ Ｐゴシック" pitchFamily="50" charset="-128"/>
            </a:endParaRPr>
          </a:p>
        </p:txBody>
      </p:sp>
      <p:grpSp>
        <p:nvGrpSpPr>
          <p:cNvPr id="33807" name="Group 53"/>
          <p:cNvGrpSpPr>
            <a:grpSpLocks/>
          </p:cNvGrpSpPr>
          <p:nvPr/>
        </p:nvGrpSpPr>
        <p:grpSpPr bwMode="auto">
          <a:xfrm>
            <a:off x="4140200" y="5229225"/>
            <a:ext cx="1570038" cy="590550"/>
            <a:chOff x="3923" y="2523"/>
            <a:chExt cx="1588" cy="1044"/>
          </a:xfrm>
        </p:grpSpPr>
        <p:sp>
          <p:nvSpPr>
            <p:cNvPr id="3091" name="Rectangle 31"/>
            <p:cNvSpPr>
              <a:spLocks noChangeArrowheads="1"/>
            </p:cNvSpPr>
            <p:nvPr/>
          </p:nvSpPr>
          <p:spPr bwMode="auto">
            <a:xfrm>
              <a:off x="4848" y="3067"/>
              <a:ext cx="54" cy="498"/>
            </a:xfrm>
            <a:prstGeom prst="rect">
              <a:avLst/>
            </a:prstGeom>
            <a:solidFill>
              <a:srgbClr val="8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  <p:sp>
          <p:nvSpPr>
            <p:cNvPr id="3092" name="Rectangle 34"/>
            <p:cNvSpPr>
              <a:spLocks noChangeArrowheads="1"/>
            </p:cNvSpPr>
            <p:nvPr/>
          </p:nvSpPr>
          <p:spPr bwMode="auto">
            <a:xfrm>
              <a:off x="5222" y="3067"/>
              <a:ext cx="62" cy="498"/>
            </a:xfrm>
            <a:prstGeom prst="rect">
              <a:avLst/>
            </a:prstGeom>
            <a:solidFill>
              <a:srgbClr val="8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  <p:sp>
          <p:nvSpPr>
            <p:cNvPr id="3093" name="Rectangle 37"/>
            <p:cNvSpPr>
              <a:spLocks noChangeArrowheads="1"/>
            </p:cNvSpPr>
            <p:nvPr/>
          </p:nvSpPr>
          <p:spPr bwMode="auto">
            <a:xfrm>
              <a:off x="4307" y="3113"/>
              <a:ext cx="70" cy="452"/>
            </a:xfrm>
            <a:prstGeom prst="rect">
              <a:avLst/>
            </a:prstGeom>
            <a:solidFill>
              <a:srgbClr val="8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  <p:sp>
          <p:nvSpPr>
            <p:cNvPr id="3094" name="Rectangle 40"/>
            <p:cNvSpPr>
              <a:spLocks noChangeArrowheads="1"/>
            </p:cNvSpPr>
            <p:nvPr/>
          </p:nvSpPr>
          <p:spPr bwMode="auto">
            <a:xfrm>
              <a:off x="4655" y="3158"/>
              <a:ext cx="56" cy="407"/>
            </a:xfrm>
            <a:prstGeom prst="rect">
              <a:avLst/>
            </a:prstGeom>
            <a:solidFill>
              <a:srgbClr val="8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  <p:sp>
          <p:nvSpPr>
            <p:cNvPr id="3095" name="Rectangle 43"/>
            <p:cNvSpPr>
              <a:spLocks noChangeArrowheads="1"/>
            </p:cNvSpPr>
            <p:nvPr/>
          </p:nvSpPr>
          <p:spPr bwMode="auto">
            <a:xfrm>
              <a:off x="5072" y="3115"/>
              <a:ext cx="55" cy="452"/>
            </a:xfrm>
            <a:prstGeom prst="rect">
              <a:avLst/>
            </a:prstGeom>
            <a:solidFill>
              <a:srgbClr val="8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  <p:sp>
          <p:nvSpPr>
            <p:cNvPr id="3096" name="Rectangle 46"/>
            <p:cNvSpPr>
              <a:spLocks noChangeArrowheads="1"/>
            </p:cNvSpPr>
            <p:nvPr/>
          </p:nvSpPr>
          <p:spPr bwMode="auto">
            <a:xfrm>
              <a:off x="4030" y="3248"/>
              <a:ext cx="56" cy="317"/>
            </a:xfrm>
            <a:prstGeom prst="rect">
              <a:avLst/>
            </a:prstGeom>
            <a:solidFill>
              <a:srgbClr val="8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  <p:sp>
          <p:nvSpPr>
            <p:cNvPr id="3097" name="Rectangle 49"/>
            <p:cNvSpPr>
              <a:spLocks noChangeArrowheads="1"/>
            </p:cNvSpPr>
            <p:nvPr/>
          </p:nvSpPr>
          <p:spPr bwMode="auto">
            <a:xfrm>
              <a:off x="5350" y="3204"/>
              <a:ext cx="56" cy="361"/>
            </a:xfrm>
            <a:prstGeom prst="rect">
              <a:avLst/>
            </a:prstGeom>
            <a:solidFill>
              <a:srgbClr val="8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  <p:sp>
          <p:nvSpPr>
            <p:cNvPr id="3098" name="Oval 38"/>
            <p:cNvSpPr>
              <a:spLocks noChangeArrowheads="1"/>
            </p:cNvSpPr>
            <p:nvPr/>
          </p:nvSpPr>
          <p:spPr bwMode="auto">
            <a:xfrm>
              <a:off x="4199" y="2713"/>
              <a:ext cx="270" cy="650"/>
            </a:xfrm>
            <a:prstGeom prst="ellipse">
              <a:avLst/>
            </a:prstGeom>
            <a:solidFill>
              <a:srgbClr val="9BBB59"/>
            </a:solidFill>
            <a:ln w="15875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  <p:sp>
          <p:nvSpPr>
            <p:cNvPr id="3099" name="Oval 41"/>
            <p:cNvSpPr>
              <a:spLocks noChangeArrowheads="1"/>
            </p:cNvSpPr>
            <p:nvPr/>
          </p:nvSpPr>
          <p:spPr bwMode="auto">
            <a:xfrm>
              <a:off x="4548" y="2713"/>
              <a:ext cx="268" cy="651"/>
            </a:xfrm>
            <a:prstGeom prst="ellipse">
              <a:avLst/>
            </a:prstGeom>
            <a:solidFill>
              <a:srgbClr val="00B050"/>
            </a:solidFill>
            <a:ln w="15875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  <p:sp>
          <p:nvSpPr>
            <p:cNvPr id="3100" name="Oval 44"/>
            <p:cNvSpPr>
              <a:spLocks noChangeArrowheads="1"/>
            </p:cNvSpPr>
            <p:nvPr/>
          </p:nvSpPr>
          <p:spPr bwMode="auto">
            <a:xfrm>
              <a:off x="4964" y="2619"/>
              <a:ext cx="268" cy="727"/>
            </a:xfrm>
            <a:prstGeom prst="ellipse">
              <a:avLst/>
            </a:prstGeom>
            <a:solidFill>
              <a:srgbClr val="00B050"/>
            </a:solidFill>
            <a:ln w="15875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  <p:sp>
          <p:nvSpPr>
            <p:cNvPr id="3101" name="Oval 47"/>
            <p:cNvSpPr>
              <a:spLocks noChangeArrowheads="1"/>
            </p:cNvSpPr>
            <p:nvPr/>
          </p:nvSpPr>
          <p:spPr bwMode="auto">
            <a:xfrm>
              <a:off x="3924" y="2904"/>
              <a:ext cx="268" cy="506"/>
            </a:xfrm>
            <a:prstGeom prst="ellipse">
              <a:avLst/>
            </a:prstGeom>
            <a:solidFill>
              <a:srgbClr val="9BBB59"/>
            </a:solidFill>
            <a:ln w="15875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  <p:sp>
          <p:nvSpPr>
            <p:cNvPr id="3102" name="Oval 50"/>
            <p:cNvSpPr>
              <a:spLocks noChangeArrowheads="1"/>
            </p:cNvSpPr>
            <p:nvPr/>
          </p:nvSpPr>
          <p:spPr bwMode="auto">
            <a:xfrm>
              <a:off x="5243" y="2807"/>
              <a:ext cx="268" cy="580"/>
            </a:xfrm>
            <a:prstGeom prst="ellipse">
              <a:avLst/>
            </a:prstGeom>
            <a:solidFill>
              <a:srgbClr val="00B050"/>
            </a:solidFill>
            <a:ln w="15875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  <p:sp>
          <p:nvSpPr>
            <p:cNvPr id="3103" name="Oval 26"/>
            <p:cNvSpPr>
              <a:spLocks noChangeArrowheads="1"/>
            </p:cNvSpPr>
            <p:nvPr/>
          </p:nvSpPr>
          <p:spPr bwMode="auto">
            <a:xfrm>
              <a:off x="3992" y="2523"/>
              <a:ext cx="268" cy="798"/>
            </a:xfrm>
            <a:prstGeom prst="ellipse">
              <a:avLst/>
            </a:prstGeom>
            <a:solidFill>
              <a:srgbClr val="00B050"/>
            </a:solidFill>
            <a:ln w="15875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  <p:sp>
          <p:nvSpPr>
            <p:cNvPr id="3104" name="Oval 29"/>
            <p:cNvSpPr>
              <a:spLocks noChangeArrowheads="1"/>
            </p:cNvSpPr>
            <p:nvPr/>
          </p:nvSpPr>
          <p:spPr bwMode="auto">
            <a:xfrm>
              <a:off x="4367" y="2523"/>
              <a:ext cx="267" cy="798"/>
            </a:xfrm>
            <a:prstGeom prst="ellipse">
              <a:avLst/>
            </a:prstGeom>
            <a:solidFill>
              <a:srgbClr val="92D050"/>
            </a:solidFill>
            <a:ln w="15875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  <p:sp>
          <p:nvSpPr>
            <p:cNvPr id="3105" name="Oval 32"/>
            <p:cNvSpPr>
              <a:spLocks noChangeArrowheads="1"/>
            </p:cNvSpPr>
            <p:nvPr/>
          </p:nvSpPr>
          <p:spPr bwMode="auto">
            <a:xfrm>
              <a:off x="4740" y="2523"/>
              <a:ext cx="268" cy="798"/>
            </a:xfrm>
            <a:prstGeom prst="ellipse">
              <a:avLst/>
            </a:prstGeom>
            <a:solidFill>
              <a:srgbClr val="9BBB59"/>
            </a:solidFill>
            <a:ln w="15875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  <p:sp>
          <p:nvSpPr>
            <p:cNvPr id="3106" name="Oval 35"/>
            <p:cNvSpPr>
              <a:spLocks noChangeArrowheads="1"/>
            </p:cNvSpPr>
            <p:nvPr/>
          </p:nvSpPr>
          <p:spPr bwMode="auto">
            <a:xfrm>
              <a:off x="5114" y="2523"/>
              <a:ext cx="268" cy="798"/>
            </a:xfrm>
            <a:prstGeom prst="ellipse">
              <a:avLst/>
            </a:prstGeom>
            <a:solidFill>
              <a:srgbClr val="92D050"/>
            </a:solidFill>
            <a:ln w="15875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</p:grpSp>
      <p:sp>
        <p:nvSpPr>
          <p:cNvPr id="3082" name="テキスト ボックス 3"/>
          <p:cNvSpPr txBox="1">
            <a:spLocks noChangeArrowheads="1"/>
          </p:cNvSpPr>
          <p:nvPr/>
        </p:nvSpPr>
        <p:spPr bwMode="auto">
          <a:xfrm>
            <a:off x="250825" y="115888"/>
            <a:ext cx="33829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9pPr>
          </a:lstStyle>
          <a:p>
            <a:pPr algn="just" eaLnBrk="1" hangingPunct="1"/>
            <a:r>
              <a:rPr lang="ja-JP" altLang="en-US" sz="4000" dirty="0">
                <a:solidFill>
                  <a:srgbClr val="FFFF00"/>
                </a:solidFill>
              </a:rPr>
              <a:t>研究背景</a:t>
            </a:r>
          </a:p>
        </p:txBody>
      </p:sp>
      <p:sp>
        <p:nvSpPr>
          <p:cNvPr id="3083" name="テキスト ボックス 60"/>
          <p:cNvSpPr txBox="1">
            <a:spLocks noChangeArrowheads="1"/>
          </p:cNvSpPr>
          <p:nvPr/>
        </p:nvSpPr>
        <p:spPr bwMode="auto">
          <a:xfrm>
            <a:off x="208846" y="1052513"/>
            <a:ext cx="4579178" cy="1585912"/>
          </a:xfrm>
          <a:prstGeom prst="rect">
            <a:avLst/>
          </a:prstGeom>
          <a:solidFill>
            <a:schemeClr val="bg1"/>
          </a:solidFill>
          <a:ln w="31750">
            <a:solidFill>
              <a:srgbClr val="FF0000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9pPr>
          </a:lstStyle>
          <a:p>
            <a:pPr algn="just" eaLnBrk="1" hangingPunct="1"/>
            <a:r>
              <a:rPr lang="ja-JP" altLang="en-US" sz="3200" dirty="0">
                <a:solidFill>
                  <a:srgbClr val="0D0D0D"/>
                </a:solidFill>
              </a:rPr>
              <a:t>都市における</a:t>
            </a:r>
          </a:p>
          <a:p>
            <a:pPr algn="just" eaLnBrk="1" hangingPunct="1"/>
            <a:r>
              <a:rPr lang="ja-JP" altLang="en-US" sz="3200" b="1" dirty="0">
                <a:solidFill>
                  <a:srgbClr val="0D0D0D"/>
                </a:solidFill>
              </a:rPr>
              <a:t>・</a:t>
            </a:r>
            <a:r>
              <a:rPr lang="ja-JP" altLang="en-US" sz="3200" dirty="0">
                <a:solidFill>
                  <a:srgbClr val="0D0D0D"/>
                </a:solidFill>
              </a:rPr>
              <a:t>熱中症など健康被害</a:t>
            </a:r>
          </a:p>
          <a:p>
            <a:pPr algn="just" eaLnBrk="1" hangingPunct="1"/>
            <a:r>
              <a:rPr lang="ja-JP" altLang="en-US" sz="3200" b="1" dirty="0">
                <a:solidFill>
                  <a:srgbClr val="0D0D0D"/>
                </a:solidFill>
              </a:rPr>
              <a:t>・</a:t>
            </a:r>
            <a:r>
              <a:rPr lang="ja-JP" altLang="en-US" sz="3200" dirty="0">
                <a:solidFill>
                  <a:srgbClr val="0D0D0D"/>
                </a:solidFill>
              </a:rPr>
              <a:t>熱帯夜による睡眠阻害</a:t>
            </a:r>
          </a:p>
        </p:txBody>
      </p:sp>
      <p:sp>
        <p:nvSpPr>
          <p:cNvPr id="62" name="テキスト ボックス 61"/>
          <p:cNvSpPr txBox="1">
            <a:spLocks noChangeArrowheads="1"/>
          </p:cNvSpPr>
          <p:nvPr/>
        </p:nvSpPr>
        <p:spPr bwMode="auto">
          <a:xfrm>
            <a:off x="6012160" y="1341438"/>
            <a:ext cx="2736304" cy="1098550"/>
          </a:xfrm>
          <a:prstGeom prst="rect">
            <a:avLst/>
          </a:prstGeom>
          <a:solidFill>
            <a:schemeClr val="bg1"/>
          </a:solidFill>
          <a:ln w="31750">
            <a:solidFill>
              <a:srgbClr val="FF0000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9pPr>
          </a:lstStyle>
          <a:p>
            <a:pPr algn="just" eaLnBrk="1" hangingPunct="1"/>
            <a:r>
              <a:rPr lang="ja-JP" altLang="en-US" sz="3200" dirty="0"/>
              <a:t>都市内緑地</a:t>
            </a:r>
          </a:p>
          <a:p>
            <a:pPr algn="just" eaLnBrk="1" hangingPunct="1"/>
            <a:r>
              <a:rPr lang="ja-JP" altLang="en-US" sz="3200" dirty="0" smtClean="0"/>
              <a:t>冷気</a:t>
            </a:r>
            <a:r>
              <a:rPr lang="ja-JP" altLang="en-US" sz="3200" dirty="0"/>
              <a:t>流出</a:t>
            </a:r>
            <a:endParaRPr lang="ja-JP" altLang="en-US" sz="3200" dirty="0"/>
          </a:p>
        </p:txBody>
      </p:sp>
      <p:sp>
        <p:nvSpPr>
          <p:cNvPr id="63" name="右矢印 62"/>
          <p:cNvSpPr>
            <a:spLocks noChangeArrowheads="1"/>
          </p:cNvSpPr>
          <p:nvPr/>
        </p:nvSpPr>
        <p:spPr bwMode="auto">
          <a:xfrm rot="10800000">
            <a:off x="4949998" y="1628775"/>
            <a:ext cx="846138" cy="557213"/>
          </a:xfrm>
          <a:prstGeom prst="rightArrow">
            <a:avLst>
              <a:gd name="adj1" fmla="val 50000"/>
              <a:gd name="adj2" fmla="val 49999"/>
            </a:avLst>
          </a:prstGeom>
          <a:solidFill>
            <a:srgbClr val="00B0F0"/>
          </a:solidFill>
          <a:ln w="25400" algn="ctr">
            <a:solidFill>
              <a:srgbClr val="385D8A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>
              <a:defRPr/>
            </a:pPr>
            <a:endParaRPr lang="ja-JP" alt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64" name="テキスト ボックス 63"/>
          <p:cNvSpPr txBox="1">
            <a:spLocks noChangeArrowheads="1"/>
          </p:cNvSpPr>
          <p:nvPr/>
        </p:nvSpPr>
        <p:spPr bwMode="auto">
          <a:xfrm>
            <a:off x="4911006" y="1052513"/>
            <a:ext cx="1173162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9pPr>
          </a:lstStyle>
          <a:p>
            <a:pPr eaLnBrk="1" hangingPunct="1"/>
            <a:r>
              <a:rPr lang="ja-JP" altLang="en-US" sz="2800" dirty="0">
                <a:solidFill>
                  <a:schemeClr val="bg1"/>
                </a:solidFill>
              </a:rPr>
              <a:t>緩和</a:t>
            </a:r>
          </a:p>
        </p:txBody>
      </p:sp>
      <p:sp>
        <p:nvSpPr>
          <p:cNvPr id="3087" name="Line 37"/>
          <p:cNvSpPr>
            <a:spLocks noChangeShapeType="1"/>
          </p:cNvSpPr>
          <p:nvPr/>
        </p:nvSpPr>
        <p:spPr bwMode="auto">
          <a:xfrm flipV="1">
            <a:off x="755650" y="5805488"/>
            <a:ext cx="7769225" cy="0"/>
          </a:xfrm>
          <a:prstGeom prst="line">
            <a:avLst/>
          </a:prstGeom>
          <a:noFill/>
          <a:ln w="28575">
            <a:solidFill>
              <a:srgbClr val="FF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4" name="正方形/長方形 3"/>
          <p:cNvSpPr/>
          <p:nvPr/>
        </p:nvSpPr>
        <p:spPr>
          <a:xfrm>
            <a:off x="762000" y="5819775"/>
            <a:ext cx="7920038" cy="1209675"/>
          </a:xfrm>
          <a:prstGeom prst="rect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" name="右矢印 62"/>
          <p:cNvSpPr>
            <a:spLocks noChangeArrowheads="1"/>
          </p:cNvSpPr>
          <p:nvPr/>
        </p:nvSpPr>
        <p:spPr bwMode="auto">
          <a:xfrm rot="10800000">
            <a:off x="3059113" y="5516563"/>
            <a:ext cx="989012" cy="288925"/>
          </a:xfrm>
          <a:prstGeom prst="rightArrow">
            <a:avLst>
              <a:gd name="adj1" fmla="val 50000"/>
              <a:gd name="adj2" fmla="val 112708"/>
            </a:avLst>
          </a:prstGeom>
          <a:solidFill>
            <a:srgbClr val="00CCFF">
              <a:alpha val="50000"/>
            </a:srgb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>
              <a:defRPr/>
            </a:pPr>
            <a:endParaRPr lang="ja-JP" alt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3" name="右矢印 62"/>
          <p:cNvSpPr>
            <a:spLocks noChangeArrowheads="1"/>
          </p:cNvSpPr>
          <p:nvPr/>
        </p:nvSpPr>
        <p:spPr bwMode="auto">
          <a:xfrm rot="10800000" flipH="1">
            <a:off x="5795963" y="5516563"/>
            <a:ext cx="1027112" cy="288925"/>
          </a:xfrm>
          <a:prstGeom prst="rightArrow">
            <a:avLst>
              <a:gd name="adj1" fmla="val 50000"/>
              <a:gd name="adj2" fmla="val 117050"/>
            </a:avLst>
          </a:prstGeom>
          <a:solidFill>
            <a:srgbClr val="00CCFF">
              <a:alpha val="50000"/>
            </a:srgb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>
              <a:defRPr/>
            </a:pPr>
            <a:endParaRPr lang="ja-JP" altLang="en-US">
              <a:solidFill>
                <a:schemeClr val="lt1"/>
              </a:solidFill>
              <a:latin typeface="+mn-lt"/>
              <a:ea typeface="+mn-ea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38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38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" grpId="0" animBg="1"/>
      <p:bldP spid="63" grpId="0" animBg="1"/>
      <p:bldP spid="64" grpId="0"/>
      <p:bldP spid="2" grpId="0" animBg="1"/>
      <p:bldP spid="3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31" name="AutoShape 115"/>
          <p:cNvSpPr>
            <a:spLocks noChangeArrowheads="1"/>
          </p:cNvSpPr>
          <p:nvPr/>
        </p:nvSpPr>
        <p:spPr bwMode="auto">
          <a:xfrm>
            <a:off x="2327597" y="5027991"/>
            <a:ext cx="4679950" cy="468313"/>
          </a:xfrm>
          <a:prstGeom prst="roundRect">
            <a:avLst>
              <a:gd name="adj" fmla="val 16667"/>
            </a:avLst>
          </a:prstGeom>
          <a:solidFill>
            <a:srgbClr val="00CCFF">
              <a:alpha val="75000"/>
            </a:srgbClr>
          </a:solidFill>
          <a:ln>
            <a:noFill/>
          </a:ln>
          <a:effectLst>
            <a:softEdge rad="114300"/>
          </a:effectLst>
        </p:spPr>
        <p:txBody>
          <a:bodyPr/>
          <a:lstStyle/>
          <a:p>
            <a:pPr>
              <a:defRPr/>
            </a:pPr>
            <a:endParaRPr lang="ja-JP" altLang="en-US">
              <a:ea typeface="ＭＳ Ｐゴシック" pitchFamily="50" charset="-128"/>
            </a:endParaRPr>
          </a:p>
        </p:txBody>
      </p:sp>
      <p:sp>
        <p:nvSpPr>
          <p:cNvPr id="34818" name="Oval 2"/>
          <p:cNvSpPr>
            <a:spLocks noChangeArrowheads="1"/>
          </p:cNvSpPr>
          <p:nvPr/>
        </p:nvSpPr>
        <p:spPr bwMode="auto">
          <a:xfrm>
            <a:off x="3347864" y="3679824"/>
            <a:ext cx="2474961" cy="3277568"/>
          </a:xfrm>
          <a:prstGeom prst="ellipse">
            <a:avLst/>
          </a:prstGeom>
          <a:solidFill>
            <a:srgbClr val="00CCFF">
              <a:alpha val="60000"/>
            </a:srgbClr>
          </a:solidFill>
          <a:ln>
            <a:noFill/>
          </a:ln>
          <a:effectLst>
            <a:softEdge rad="139700"/>
          </a:effectLst>
        </p:spPr>
        <p:txBody>
          <a:bodyPr/>
          <a:lstStyle/>
          <a:p>
            <a:pPr>
              <a:defRPr/>
            </a:pPr>
            <a:endParaRPr lang="ja-JP" altLang="en-US">
              <a:ea typeface="ＭＳ Ｐゴシック" pitchFamily="50" charset="-128"/>
            </a:endParaRPr>
          </a:p>
        </p:txBody>
      </p:sp>
      <p:sp>
        <p:nvSpPr>
          <p:cNvPr id="4104" name="Rectangle 3"/>
          <p:cNvSpPr>
            <a:spLocks noChangeArrowheads="1"/>
          </p:cNvSpPr>
          <p:nvPr/>
        </p:nvSpPr>
        <p:spPr bwMode="auto">
          <a:xfrm>
            <a:off x="2411413" y="5357813"/>
            <a:ext cx="4824412" cy="1671637"/>
          </a:xfrm>
          <a:prstGeom prst="rect">
            <a:avLst/>
          </a:prstGeom>
          <a:solidFill>
            <a:srgbClr val="00206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9pPr>
          </a:lstStyle>
          <a:p>
            <a:pPr eaLnBrk="1" hangingPunct="1"/>
            <a:endParaRPr lang="ja-JP" altLang="en-US"/>
          </a:p>
        </p:txBody>
      </p:sp>
      <p:grpSp>
        <p:nvGrpSpPr>
          <p:cNvPr id="4105" name="Group 4"/>
          <p:cNvGrpSpPr>
            <a:grpSpLocks/>
          </p:cNvGrpSpPr>
          <p:nvPr/>
        </p:nvGrpSpPr>
        <p:grpSpPr bwMode="auto">
          <a:xfrm>
            <a:off x="771525" y="3679825"/>
            <a:ext cx="647700" cy="1657350"/>
            <a:chOff x="212" y="1071"/>
            <a:chExt cx="68" cy="174"/>
          </a:xfrm>
        </p:grpSpPr>
        <p:sp>
          <p:nvSpPr>
            <p:cNvPr id="4210" name="Rectangle 25"/>
            <p:cNvSpPr>
              <a:spLocks noChangeArrowheads="1"/>
            </p:cNvSpPr>
            <p:nvPr/>
          </p:nvSpPr>
          <p:spPr bwMode="auto">
            <a:xfrm>
              <a:off x="212" y="1071"/>
              <a:ext cx="68" cy="174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  <p:sp>
          <p:nvSpPr>
            <p:cNvPr id="4211" name="Rectangle 57"/>
            <p:cNvSpPr>
              <a:spLocks noChangeArrowheads="1"/>
            </p:cNvSpPr>
            <p:nvPr/>
          </p:nvSpPr>
          <p:spPr bwMode="auto">
            <a:xfrm>
              <a:off x="227" y="1078"/>
              <a:ext cx="15" cy="15"/>
            </a:xfrm>
            <a:prstGeom prst="rect">
              <a:avLst/>
            </a:prstGeom>
            <a:solidFill>
              <a:srgbClr val="FFFF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  <p:sp>
          <p:nvSpPr>
            <p:cNvPr id="4212" name="Rectangle 58"/>
            <p:cNvSpPr>
              <a:spLocks noChangeArrowheads="1"/>
            </p:cNvSpPr>
            <p:nvPr/>
          </p:nvSpPr>
          <p:spPr bwMode="auto">
            <a:xfrm>
              <a:off x="250" y="1078"/>
              <a:ext cx="15" cy="15"/>
            </a:xfrm>
            <a:prstGeom prst="rect">
              <a:avLst/>
            </a:prstGeom>
            <a:solidFill>
              <a:srgbClr val="FFFF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  <p:sp>
          <p:nvSpPr>
            <p:cNvPr id="4213" name="Rectangle 60"/>
            <p:cNvSpPr>
              <a:spLocks noChangeArrowheads="1"/>
            </p:cNvSpPr>
            <p:nvPr/>
          </p:nvSpPr>
          <p:spPr bwMode="auto">
            <a:xfrm>
              <a:off x="250" y="1101"/>
              <a:ext cx="15" cy="15"/>
            </a:xfrm>
            <a:prstGeom prst="rect">
              <a:avLst/>
            </a:prstGeom>
            <a:solidFill>
              <a:srgbClr val="FFFF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  <p:sp>
          <p:nvSpPr>
            <p:cNvPr id="4214" name="Rectangle 62"/>
            <p:cNvSpPr>
              <a:spLocks noChangeArrowheads="1"/>
            </p:cNvSpPr>
            <p:nvPr/>
          </p:nvSpPr>
          <p:spPr bwMode="auto">
            <a:xfrm>
              <a:off x="227" y="1101"/>
              <a:ext cx="15" cy="15"/>
            </a:xfrm>
            <a:prstGeom prst="rect">
              <a:avLst/>
            </a:prstGeom>
            <a:solidFill>
              <a:srgbClr val="FFFF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  <p:grpSp>
          <p:nvGrpSpPr>
            <p:cNvPr id="4215" name="Group 63"/>
            <p:cNvGrpSpPr>
              <a:grpSpLocks/>
            </p:cNvGrpSpPr>
            <p:nvPr/>
          </p:nvGrpSpPr>
          <p:grpSpPr bwMode="auto">
            <a:xfrm>
              <a:off x="227" y="1124"/>
              <a:ext cx="38" cy="38"/>
              <a:chOff x="793" y="2341"/>
              <a:chExt cx="228" cy="228"/>
            </a:xfrm>
          </p:grpSpPr>
          <p:sp>
            <p:nvSpPr>
              <p:cNvPr id="4221" name="Rectangle 64"/>
              <p:cNvSpPr>
                <a:spLocks noChangeArrowheads="1"/>
              </p:cNvSpPr>
              <p:nvPr/>
            </p:nvSpPr>
            <p:spPr bwMode="auto">
              <a:xfrm>
                <a:off x="793" y="2478"/>
                <a:ext cx="91" cy="91"/>
              </a:xfrm>
              <a:prstGeom prst="rect">
                <a:avLst/>
              </a:pr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EEECE1"/>
                      </a:outerShdw>
                    </a:effectLst>
                  </a14:hiddenEffects>
                </a:ext>
              </a:extLst>
            </p:spPr>
            <p:txBody>
              <a:bodyPr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ja-JP" altLang="en-US"/>
              </a:p>
            </p:txBody>
          </p:sp>
          <p:sp>
            <p:nvSpPr>
              <p:cNvPr id="4222" name="Rectangle 65"/>
              <p:cNvSpPr>
                <a:spLocks noChangeArrowheads="1"/>
              </p:cNvSpPr>
              <p:nvPr/>
            </p:nvSpPr>
            <p:spPr bwMode="auto">
              <a:xfrm>
                <a:off x="793" y="2341"/>
                <a:ext cx="91" cy="91"/>
              </a:xfrm>
              <a:prstGeom prst="rect">
                <a:avLst/>
              </a:pr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EEECE1"/>
                      </a:outerShdw>
                    </a:effectLst>
                  </a14:hiddenEffects>
                </a:ext>
              </a:extLst>
            </p:spPr>
            <p:txBody>
              <a:bodyPr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ja-JP" altLang="en-US"/>
              </a:p>
            </p:txBody>
          </p:sp>
          <p:sp>
            <p:nvSpPr>
              <p:cNvPr id="4223" name="Rectangle 66"/>
              <p:cNvSpPr>
                <a:spLocks noChangeArrowheads="1"/>
              </p:cNvSpPr>
              <p:nvPr/>
            </p:nvSpPr>
            <p:spPr bwMode="auto">
              <a:xfrm>
                <a:off x="930" y="2341"/>
                <a:ext cx="91" cy="91"/>
              </a:xfrm>
              <a:prstGeom prst="rect">
                <a:avLst/>
              </a:pr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EEECE1"/>
                      </a:outerShdw>
                    </a:effectLst>
                  </a14:hiddenEffects>
                </a:ext>
              </a:extLst>
            </p:spPr>
            <p:txBody>
              <a:bodyPr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ja-JP" altLang="en-US"/>
              </a:p>
            </p:txBody>
          </p:sp>
          <p:sp>
            <p:nvSpPr>
              <p:cNvPr id="4224" name="Rectangle 67"/>
              <p:cNvSpPr>
                <a:spLocks noChangeArrowheads="1"/>
              </p:cNvSpPr>
              <p:nvPr/>
            </p:nvSpPr>
            <p:spPr bwMode="auto">
              <a:xfrm>
                <a:off x="930" y="2478"/>
                <a:ext cx="91" cy="91"/>
              </a:xfrm>
              <a:prstGeom prst="rect">
                <a:avLst/>
              </a:pr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EEECE1"/>
                      </a:outerShdw>
                    </a:effectLst>
                  </a14:hiddenEffects>
                </a:ext>
              </a:extLst>
            </p:spPr>
            <p:txBody>
              <a:bodyPr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ja-JP" altLang="en-US"/>
              </a:p>
            </p:txBody>
          </p:sp>
        </p:grpSp>
        <p:grpSp>
          <p:nvGrpSpPr>
            <p:cNvPr id="4216" name="Group 68"/>
            <p:cNvGrpSpPr>
              <a:grpSpLocks/>
            </p:cNvGrpSpPr>
            <p:nvPr/>
          </p:nvGrpSpPr>
          <p:grpSpPr bwMode="auto">
            <a:xfrm>
              <a:off x="227" y="1169"/>
              <a:ext cx="38" cy="38"/>
              <a:chOff x="793" y="2341"/>
              <a:chExt cx="228" cy="228"/>
            </a:xfrm>
          </p:grpSpPr>
          <p:sp>
            <p:nvSpPr>
              <p:cNvPr id="4217" name="Rectangle 69"/>
              <p:cNvSpPr>
                <a:spLocks noChangeArrowheads="1"/>
              </p:cNvSpPr>
              <p:nvPr/>
            </p:nvSpPr>
            <p:spPr bwMode="auto">
              <a:xfrm>
                <a:off x="793" y="2478"/>
                <a:ext cx="91" cy="91"/>
              </a:xfrm>
              <a:prstGeom prst="rect">
                <a:avLst/>
              </a:pr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EEECE1"/>
                      </a:outerShdw>
                    </a:effectLst>
                  </a14:hiddenEffects>
                </a:ext>
              </a:extLst>
            </p:spPr>
            <p:txBody>
              <a:bodyPr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ja-JP" altLang="en-US"/>
              </a:p>
            </p:txBody>
          </p:sp>
          <p:sp>
            <p:nvSpPr>
              <p:cNvPr id="4218" name="Rectangle 70"/>
              <p:cNvSpPr>
                <a:spLocks noChangeArrowheads="1"/>
              </p:cNvSpPr>
              <p:nvPr/>
            </p:nvSpPr>
            <p:spPr bwMode="auto">
              <a:xfrm>
                <a:off x="793" y="2341"/>
                <a:ext cx="91" cy="91"/>
              </a:xfrm>
              <a:prstGeom prst="rect">
                <a:avLst/>
              </a:pr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EEECE1"/>
                      </a:outerShdw>
                    </a:effectLst>
                  </a14:hiddenEffects>
                </a:ext>
              </a:extLst>
            </p:spPr>
            <p:txBody>
              <a:bodyPr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ja-JP" altLang="en-US"/>
              </a:p>
            </p:txBody>
          </p:sp>
          <p:sp>
            <p:nvSpPr>
              <p:cNvPr id="4219" name="Rectangle 71"/>
              <p:cNvSpPr>
                <a:spLocks noChangeArrowheads="1"/>
              </p:cNvSpPr>
              <p:nvPr/>
            </p:nvSpPr>
            <p:spPr bwMode="auto">
              <a:xfrm>
                <a:off x="930" y="2341"/>
                <a:ext cx="91" cy="91"/>
              </a:xfrm>
              <a:prstGeom prst="rect">
                <a:avLst/>
              </a:pr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EEECE1"/>
                      </a:outerShdw>
                    </a:effectLst>
                  </a14:hiddenEffects>
                </a:ext>
              </a:extLst>
            </p:spPr>
            <p:txBody>
              <a:bodyPr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ja-JP" altLang="en-US"/>
              </a:p>
            </p:txBody>
          </p:sp>
          <p:sp>
            <p:nvSpPr>
              <p:cNvPr id="4220" name="Rectangle 72"/>
              <p:cNvSpPr>
                <a:spLocks noChangeArrowheads="1"/>
              </p:cNvSpPr>
              <p:nvPr/>
            </p:nvSpPr>
            <p:spPr bwMode="auto">
              <a:xfrm>
                <a:off x="930" y="2478"/>
                <a:ext cx="91" cy="91"/>
              </a:xfrm>
              <a:prstGeom prst="rect">
                <a:avLst/>
              </a:pr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EEECE1"/>
                      </a:outerShdw>
                    </a:effectLst>
                  </a14:hiddenEffects>
                </a:ext>
              </a:extLst>
            </p:spPr>
            <p:txBody>
              <a:bodyPr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ja-JP" altLang="en-US"/>
              </a:p>
            </p:txBody>
          </p:sp>
        </p:grpSp>
      </p:grpSp>
      <p:grpSp>
        <p:nvGrpSpPr>
          <p:cNvPr id="4106" name="Group 20"/>
          <p:cNvGrpSpPr>
            <a:grpSpLocks/>
          </p:cNvGrpSpPr>
          <p:nvPr/>
        </p:nvGrpSpPr>
        <p:grpSpPr bwMode="auto">
          <a:xfrm>
            <a:off x="352425" y="4041775"/>
            <a:ext cx="581025" cy="1295400"/>
            <a:chOff x="172" y="1109"/>
            <a:chExt cx="61" cy="136"/>
          </a:xfrm>
        </p:grpSpPr>
        <p:sp>
          <p:nvSpPr>
            <p:cNvPr id="4197" name="Rectangle 27"/>
            <p:cNvSpPr>
              <a:spLocks noChangeArrowheads="1"/>
            </p:cNvSpPr>
            <p:nvPr/>
          </p:nvSpPr>
          <p:spPr bwMode="auto">
            <a:xfrm>
              <a:off x="172" y="1109"/>
              <a:ext cx="61" cy="136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  <p:grpSp>
          <p:nvGrpSpPr>
            <p:cNvPr id="4198" name="Group 77"/>
            <p:cNvGrpSpPr>
              <a:grpSpLocks/>
            </p:cNvGrpSpPr>
            <p:nvPr/>
          </p:nvGrpSpPr>
          <p:grpSpPr bwMode="auto">
            <a:xfrm>
              <a:off x="180" y="1124"/>
              <a:ext cx="45" cy="15"/>
              <a:chOff x="521" y="2568"/>
              <a:chExt cx="273" cy="91"/>
            </a:xfrm>
          </p:grpSpPr>
          <p:sp>
            <p:nvSpPr>
              <p:cNvPr id="4208" name="Rectangle 75"/>
              <p:cNvSpPr>
                <a:spLocks noChangeArrowheads="1"/>
              </p:cNvSpPr>
              <p:nvPr/>
            </p:nvSpPr>
            <p:spPr bwMode="auto">
              <a:xfrm>
                <a:off x="521" y="2568"/>
                <a:ext cx="91" cy="91"/>
              </a:xfrm>
              <a:prstGeom prst="rect">
                <a:avLst/>
              </a:pr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EEECE1"/>
                      </a:outerShdw>
                    </a:effectLst>
                  </a14:hiddenEffects>
                </a:ext>
              </a:extLst>
            </p:spPr>
            <p:txBody>
              <a:bodyPr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ja-JP" altLang="en-US"/>
              </a:p>
            </p:txBody>
          </p:sp>
          <p:sp>
            <p:nvSpPr>
              <p:cNvPr id="4209" name="Rectangle 76"/>
              <p:cNvSpPr>
                <a:spLocks noChangeArrowheads="1"/>
              </p:cNvSpPr>
              <p:nvPr/>
            </p:nvSpPr>
            <p:spPr bwMode="auto">
              <a:xfrm>
                <a:off x="703" y="2568"/>
                <a:ext cx="91" cy="91"/>
              </a:xfrm>
              <a:prstGeom prst="rect">
                <a:avLst/>
              </a:pr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EEECE1"/>
                      </a:outerShdw>
                    </a:effectLst>
                  </a14:hiddenEffects>
                </a:ext>
              </a:extLst>
            </p:spPr>
            <p:txBody>
              <a:bodyPr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ja-JP" altLang="en-US"/>
              </a:p>
            </p:txBody>
          </p:sp>
        </p:grpSp>
        <p:grpSp>
          <p:nvGrpSpPr>
            <p:cNvPr id="4199" name="Group 78"/>
            <p:cNvGrpSpPr>
              <a:grpSpLocks/>
            </p:cNvGrpSpPr>
            <p:nvPr/>
          </p:nvGrpSpPr>
          <p:grpSpPr bwMode="auto">
            <a:xfrm>
              <a:off x="180" y="1154"/>
              <a:ext cx="45" cy="15"/>
              <a:chOff x="521" y="2568"/>
              <a:chExt cx="273" cy="91"/>
            </a:xfrm>
          </p:grpSpPr>
          <p:sp>
            <p:nvSpPr>
              <p:cNvPr id="4206" name="Rectangle 79"/>
              <p:cNvSpPr>
                <a:spLocks noChangeArrowheads="1"/>
              </p:cNvSpPr>
              <p:nvPr/>
            </p:nvSpPr>
            <p:spPr bwMode="auto">
              <a:xfrm>
                <a:off x="521" y="2568"/>
                <a:ext cx="91" cy="91"/>
              </a:xfrm>
              <a:prstGeom prst="rect">
                <a:avLst/>
              </a:pr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EEECE1"/>
                      </a:outerShdw>
                    </a:effectLst>
                  </a14:hiddenEffects>
                </a:ext>
              </a:extLst>
            </p:spPr>
            <p:txBody>
              <a:bodyPr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ja-JP" altLang="en-US"/>
              </a:p>
            </p:txBody>
          </p:sp>
          <p:sp>
            <p:nvSpPr>
              <p:cNvPr id="4207" name="Rectangle 80"/>
              <p:cNvSpPr>
                <a:spLocks noChangeArrowheads="1"/>
              </p:cNvSpPr>
              <p:nvPr/>
            </p:nvSpPr>
            <p:spPr bwMode="auto">
              <a:xfrm>
                <a:off x="703" y="2568"/>
                <a:ext cx="91" cy="91"/>
              </a:xfrm>
              <a:prstGeom prst="rect">
                <a:avLst/>
              </a:pr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EEECE1"/>
                      </a:outerShdw>
                    </a:effectLst>
                  </a14:hiddenEffects>
                </a:ext>
              </a:extLst>
            </p:spPr>
            <p:txBody>
              <a:bodyPr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ja-JP" altLang="en-US"/>
              </a:p>
            </p:txBody>
          </p:sp>
        </p:grpSp>
        <p:grpSp>
          <p:nvGrpSpPr>
            <p:cNvPr id="4200" name="Group 81"/>
            <p:cNvGrpSpPr>
              <a:grpSpLocks/>
            </p:cNvGrpSpPr>
            <p:nvPr/>
          </p:nvGrpSpPr>
          <p:grpSpPr bwMode="auto">
            <a:xfrm>
              <a:off x="180" y="1184"/>
              <a:ext cx="45" cy="15"/>
              <a:chOff x="521" y="2568"/>
              <a:chExt cx="273" cy="91"/>
            </a:xfrm>
          </p:grpSpPr>
          <p:sp>
            <p:nvSpPr>
              <p:cNvPr id="4204" name="Rectangle 82"/>
              <p:cNvSpPr>
                <a:spLocks noChangeArrowheads="1"/>
              </p:cNvSpPr>
              <p:nvPr/>
            </p:nvSpPr>
            <p:spPr bwMode="auto">
              <a:xfrm>
                <a:off x="521" y="2568"/>
                <a:ext cx="91" cy="91"/>
              </a:xfrm>
              <a:prstGeom prst="rect">
                <a:avLst/>
              </a:pr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EEECE1"/>
                      </a:outerShdw>
                    </a:effectLst>
                  </a14:hiddenEffects>
                </a:ext>
              </a:extLst>
            </p:spPr>
            <p:txBody>
              <a:bodyPr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ja-JP" altLang="en-US"/>
              </a:p>
            </p:txBody>
          </p:sp>
          <p:sp>
            <p:nvSpPr>
              <p:cNvPr id="4205" name="Rectangle 83"/>
              <p:cNvSpPr>
                <a:spLocks noChangeArrowheads="1"/>
              </p:cNvSpPr>
              <p:nvPr/>
            </p:nvSpPr>
            <p:spPr bwMode="auto">
              <a:xfrm>
                <a:off x="703" y="2568"/>
                <a:ext cx="91" cy="91"/>
              </a:xfrm>
              <a:prstGeom prst="rect">
                <a:avLst/>
              </a:pr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EEECE1"/>
                      </a:outerShdw>
                    </a:effectLst>
                  </a14:hiddenEffects>
                </a:ext>
              </a:extLst>
            </p:spPr>
            <p:txBody>
              <a:bodyPr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ja-JP" altLang="en-US"/>
              </a:p>
            </p:txBody>
          </p:sp>
        </p:grpSp>
        <p:grpSp>
          <p:nvGrpSpPr>
            <p:cNvPr id="4201" name="Group 84"/>
            <p:cNvGrpSpPr>
              <a:grpSpLocks/>
            </p:cNvGrpSpPr>
            <p:nvPr/>
          </p:nvGrpSpPr>
          <p:grpSpPr bwMode="auto">
            <a:xfrm>
              <a:off x="180" y="1214"/>
              <a:ext cx="45" cy="16"/>
              <a:chOff x="521" y="2568"/>
              <a:chExt cx="273" cy="91"/>
            </a:xfrm>
          </p:grpSpPr>
          <p:sp>
            <p:nvSpPr>
              <p:cNvPr id="4202" name="Rectangle 85"/>
              <p:cNvSpPr>
                <a:spLocks noChangeArrowheads="1"/>
              </p:cNvSpPr>
              <p:nvPr/>
            </p:nvSpPr>
            <p:spPr bwMode="auto">
              <a:xfrm>
                <a:off x="521" y="2568"/>
                <a:ext cx="91" cy="91"/>
              </a:xfrm>
              <a:prstGeom prst="rect">
                <a:avLst/>
              </a:pr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EEECE1"/>
                      </a:outerShdw>
                    </a:effectLst>
                  </a14:hiddenEffects>
                </a:ext>
              </a:extLst>
            </p:spPr>
            <p:txBody>
              <a:bodyPr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ja-JP" altLang="en-US"/>
              </a:p>
            </p:txBody>
          </p:sp>
          <p:sp>
            <p:nvSpPr>
              <p:cNvPr id="4203" name="Rectangle 86"/>
              <p:cNvSpPr>
                <a:spLocks noChangeArrowheads="1"/>
              </p:cNvSpPr>
              <p:nvPr/>
            </p:nvSpPr>
            <p:spPr bwMode="auto">
              <a:xfrm>
                <a:off x="703" y="2568"/>
                <a:ext cx="91" cy="91"/>
              </a:xfrm>
              <a:prstGeom prst="rect">
                <a:avLst/>
              </a:pr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EEECE1"/>
                      </a:outerShdw>
                    </a:effectLst>
                  </a14:hiddenEffects>
                </a:ext>
              </a:extLst>
            </p:spPr>
            <p:txBody>
              <a:bodyPr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ja-JP" altLang="en-US"/>
              </a:p>
            </p:txBody>
          </p:sp>
        </p:grpSp>
      </p:grpSp>
      <p:grpSp>
        <p:nvGrpSpPr>
          <p:cNvPr id="4107" name="Group 34"/>
          <p:cNvGrpSpPr>
            <a:grpSpLocks/>
          </p:cNvGrpSpPr>
          <p:nvPr/>
        </p:nvGrpSpPr>
        <p:grpSpPr bwMode="auto">
          <a:xfrm>
            <a:off x="1095375" y="4899025"/>
            <a:ext cx="1009650" cy="438150"/>
            <a:chOff x="240" y="1199"/>
            <a:chExt cx="106" cy="46"/>
          </a:xfrm>
        </p:grpSpPr>
        <p:sp>
          <p:nvSpPr>
            <p:cNvPr id="4189" name="Rectangle 49"/>
            <p:cNvSpPr>
              <a:spLocks noChangeArrowheads="1"/>
            </p:cNvSpPr>
            <p:nvPr/>
          </p:nvSpPr>
          <p:spPr bwMode="auto">
            <a:xfrm>
              <a:off x="300" y="1207"/>
              <a:ext cx="38" cy="38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  <p:sp>
          <p:nvSpPr>
            <p:cNvPr id="4190" name="AutoShape 126"/>
            <p:cNvSpPr>
              <a:spLocks noChangeArrowheads="1"/>
            </p:cNvSpPr>
            <p:nvPr/>
          </p:nvSpPr>
          <p:spPr bwMode="auto">
            <a:xfrm flipV="1">
              <a:off x="293" y="1199"/>
              <a:ext cx="53" cy="15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483 w 21600"/>
                <a:gd name="T13" fmla="*/ 4320 h 21600"/>
                <a:gd name="T14" fmla="*/ 17117 w 21600"/>
                <a:gd name="T15" fmla="*/ 1728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900"/>
            </a:solidFill>
            <a:ln w="9525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  <p:grpSp>
          <p:nvGrpSpPr>
            <p:cNvPr id="4191" name="Group 37"/>
            <p:cNvGrpSpPr>
              <a:grpSpLocks/>
            </p:cNvGrpSpPr>
            <p:nvPr/>
          </p:nvGrpSpPr>
          <p:grpSpPr bwMode="auto">
            <a:xfrm>
              <a:off x="240" y="1199"/>
              <a:ext cx="75" cy="46"/>
              <a:chOff x="240" y="1199"/>
              <a:chExt cx="75" cy="46"/>
            </a:xfrm>
          </p:grpSpPr>
          <p:sp>
            <p:nvSpPr>
              <p:cNvPr id="4192" name="Rectangle 124"/>
              <p:cNvSpPr>
                <a:spLocks noChangeArrowheads="1"/>
              </p:cNvSpPr>
              <p:nvPr/>
            </p:nvSpPr>
            <p:spPr bwMode="auto">
              <a:xfrm>
                <a:off x="247" y="1207"/>
                <a:ext cx="38" cy="38"/>
              </a:xfrm>
              <a:prstGeom prst="rect">
                <a:avLst/>
              </a:prstGeom>
              <a:solidFill>
                <a:srgbClr val="C0C0C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EEECE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ja-JP" altLang="en-US"/>
              </a:p>
            </p:txBody>
          </p:sp>
          <p:grpSp>
            <p:nvGrpSpPr>
              <p:cNvPr id="4193" name="Group 127"/>
              <p:cNvGrpSpPr>
                <a:grpSpLocks/>
              </p:cNvGrpSpPr>
              <p:nvPr/>
            </p:nvGrpSpPr>
            <p:grpSpPr bwMode="auto">
              <a:xfrm>
                <a:off x="270" y="1222"/>
                <a:ext cx="45" cy="8"/>
                <a:chOff x="521" y="2568"/>
                <a:chExt cx="273" cy="91"/>
              </a:xfrm>
            </p:grpSpPr>
            <p:sp>
              <p:nvSpPr>
                <p:cNvPr id="4195" name="Rectangle 128"/>
                <p:cNvSpPr>
                  <a:spLocks noChangeArrowheads="1"/>
                </p:cNvSpPr>
                <p:nvPr/>
              </p:nvSpPr>
              <p:spPr bwMode="auto">
                <a:xfrm>
                  <a:off x="521" y="2568"/>
                  <a:ext cx="91" cy="91"/>
                </a:xfrm>
                <a:prstGeom prst="rect">
                  <a:avLst/>
                </a:prstGeom>
                <a:solidFill>
                  <a:srgbClr val="FFFF9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EEECE1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>
                  <a:lvl1pPr eaLnBrk="0" hangingPunct="0">
                    <a:defRPr kumimoji="1">
                      <a:solidFill>
                        <a:schemeClr val="tx1"/>
                      </a:solidFill>
                      <a:latin typeface="Calibri" pitchFamily="34" charset="0"/>
                      <a:ea typeface="ＭＳ Ｐゴシック" charset="-128"/>
                    </a:defRPr>
                  </a:lvl1pPr>
                  <a:lvl2pPr marL="742950" indent="-285750" eaLnBrk="0" hangingPunct="0">
                    <a:defRPr kumimoji="1">
                      <a:solidFill>
                        <a:schemeClr val="tx1"/>
                      </a:solidFill>
                      <a:latin typeface="Calibri" pitchFamily="34" charset="0"/>
                      <a:ea typeface="ＭＳ Ｐゴシック" charset="-128"/>
                    </a:defRPr>
                  </a:lvl2pPr>
                  <a:lvl3pPr marL="1143000" indent="-228600" eaLnBrk="0" hangingPunct="0">
                    <a:defRPr kumimoji="1">
                      <a:solidFill>
                        <a:schemeClr val="tx1"/>
                      </a:solidFill>
                      <a:latin typeface="Calibri" pitchFamily="34" charset="0"/>
                      <a:ea typeface="ＭＳ Ｐゴシック" charset="-128"/>
                    </a:defRPr>
                  </a:lvl3pPr>
                  <a:lvl4pPr marL="1600200" indent="-228600" eaLnBrk="0" hangingPunct="0">
                    <a:defRPr kumimoji="1">
                      <a:solidFill>
                        <a:schemeClr val="tx1"/>
                      </a:solidFill>
                      <a:latin typeface="Calibri" pitchFamily="34" charset="0"/>
                      <a:ea typeface="ＭＳ Ｐゴシック" charset="-128"/>
                    </a:defRPr>
                  </a:lvl4pPr>
                  <a:lvl5pPr marL="2057400" indent="-228600" eaLnBrk="0" hangingPunct="0">
                    <a:defRPr kumimoji="1">
                      <a:solidFill>
                        <a:schemeClr val="tx1"/>
                      </a:solidFill>
                      <a:latin typeface="Calibri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>
                      <a:solidFill>
                        <a:schemeClr val="tx1"/>
                      </a:solidFill>
                      <a:latin typeface="Calibri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>
                      <a:solidFill>
                        <a:schemeClr val="tx1"/>
                      </a:solidFill>
                      <a:latin typeface="Calibri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>
                      <a:solidFill>
                        <a:schemeClr val="tx1"/>
                      </a:solidFill>
                      <a:latin typeface="Calibri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>
                      <a:solidFill>
                        <a:schemeClr val="tx1"/>
                      </a:solidFill>
                      <a:latin typeface="Calibri" pitchFamily="34" charset="0"/>
                      <a:ea typeface="ＭＳ Ｐゴシック" charset="-128"/>
                    </a:defRPr>
                  </a:lvl9pPr>
                </a:lstStyle>
                <a:p>
                  <a:pPr algn="ctr" eaLnBrk="1" hangingPunct="1"/>
                  <a:endParaRPr lang="ja-JP" altLang="en-US"/>
                </a:p>
              </p:txBody>
            </p:sp>
            <p:sp>
              <p:nvSpPr>
                <p:cNvPr id="4196" name="Rectangle 129"/>
                <p:cNvSpPr>
                  <a:spLocks noChangeArrowheads="1"/>
                </p:cNvSpPr>
                <p:nvPr/>
              </p:nvSpPr>
              <p:spPr bwMode="auto">
                <a:xfrm>
                  <a:off x="703" y="2568"/>
                  <a:ext cx="91" cy="91"/>
                </a:xfrm>
                <a:prstGeom prst="rect">
                  <a:avLst/>
                </a:prstGeom>
                <a:solidFill>
                  <a:srgbClr val="FFFF9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EEECE1"/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>
                  <a:lvl1pPr eaLnBrk="0" hangingPunct="0">
                    <a:defRPr kumimoji="1">
                      <a:solidFill>
                        <a:schemeClr val="tx1"/>
                      </a:solidFill>
                      <a:latin typeface="Calibri" pitchFamily="34" charset="0"/>
                      <a:ea typeface="ＭＳ Ｐゴシック" charset="-128"/>
                    </a:defRPr>
                  </a:lvl1pPr>
                  <a:lvl2pPr marL="742950" indent="-285750" eaLnBrk="0" hangingPunct="0">
                    <a:defRPr kumimoji="1">
                      <a:solidFill>
                        <a:schemeClr val="tx1"/>
                      </a:solidFill>
                      <a:latin typeface="Calibri" pitchFamily="34" charset="0"/>
                      <a:ea typeface="ＭＳ Ｐゴシック" charset="-128"/>
                    </a:defRPr>
                  </a:lvl2pPr>
                  <a:lvl3pPr marL="1143000" indent="-228600" eaLnBrk="0" hangingPunct="0">
                    <a:defRPr kumimoji="1">
                      <a:solidFill>
                        <a:schemeClr val="tx1"/>
                      </a:solidFill>
                      <a:latin typeface="Calibri" pitchFamily="34" charset="0"/>
                      <a:ea typeface="ＭＳ Ｐゴシック" charset="-128"/>
                    </a:defRPr>
                  </a:lvl3pPr>
                  <a:lvl4pPr marL="1600200" indent="-228600" eaLnBrk="0" hangingPunct="0">
                    <a:defRPr kumimoji="1">
                      <a:solidFill>
                        <a:schemeClr val="tx1"/>
                      </a:solidFill>
                      <a:latin typeface="Calibri" pitchFamily="34" charset="0"/>
                      <a:ea typeface="ＭＳ Ｐゴシック" charset="-128"/>
                    </a:defRPr>
                  </a:lvl4pPr>
                  <a:lvl5pPr marL="2057400" indent="-228600" eaLnBrk="0" hangingPunct="0">
                    <a:defRPr kumimoji="1">
                      <a:solidFill>
                        <a:schemeClr val="tx1"/>
                      </a:solidFill>
                      <a:latin typeface="Calibri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>
                      <a:solidFill>
                        <a:schemeClr val="tx1"/>
                      </a:solidFill>
                      <a:latin typeface="Calibri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>
                      <a:solidFill>
                        <a:schemeClr val="tx1"/>
                      </a:solidFill>
                      <a:latin typeface="Calibri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>
                      <a:solidFill>
                        <a:schemeClr val="tx1"/>
                      </a:solidFill>
                      <a:latin typeface="Calibri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umimoji="1">
                      <a:solidFill>
                        <a:schemeClr val="tx1"/>
                      </a:solidFill>
                      <a:latin typeface="Calibri" pitchFamily="34" charset="0"/>
                      <a:ea typeface="ＭＳ Ｐゴシック" charset="-128"/>
                    </a:defRPr>
                  </a:lvl9pPr>
                </a:lstStyle>
                <a:p>
                  <a:pPr algn="ctr" eaLnBrk="1" hangingPunct="1"/>
                  <a:endParaRPr lang="ja-JP" altLang="en-US"/>
                </a:p>
              </p:txBody>
            </p:sp>
          </p:grpSp>
          <p:sp>
            <p:nvSpPr>
              <p:cNvPr id="4194" name="AutoShape 125"/>
              <p:cNvSpPr>
                <a:spLocks noChangeArrowheads="1"/>
              </p:cNvSpPr>
              <p:nvPr/>
            </p:nvSpPr>
            <p:spPr bwMode="auto">
              <a:xfrm flipV="1">
                <a:off x="240" y="1199"/>
                <a:ext cx="53" cy="15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4483 w 21600"/>
                  <a:gd name="T13" fmla="*/ 4320 h 21600"/>
                  <a:gd name="T14" fmla="*/ 17117 w 21600"/>
                  <a:gd name="T15" fmla="*/ 17280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9966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EEECE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ja-JP" altLang="en-US"/>
              </a:p>
            </p:txBody>
          </p:sp>
        </p:grpSp>
      </p:grpSp>
      <p:sp>
        <p:nvSpPr>
          <p:cNvPr id="4108" name="AutoShape 5"/>
          <p:cNvSpPr>
            <a:spLocks noChangeArrowheads="1"/>
          </p:cNvSpPr>
          <p:nvPr/>
        </p:nvSpPr>
        <p:spPr bwMode="auto">
          <a:xfrm rot="2362094" flipH="1">
            <a:off x="7019925" y="1484313"/>
            <a:ext cx="457200" cy="809625"/>
          </a:xfrm>
          <a:prstGeom prst="moon">
            <a:avLst>
              <a:gd name="adj" fmla="val 50000"/>
            </a:avLst>
          </a:prstGeom>
          <a:solidFill>
            <a:srgbClr val="FFFF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EEECE1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9pPr>
          </a:lstStyle>
          <a:p>
            <a:pPr algn="ctr" eaLnBrk="1" hangingPunct="1"/>
            <a:endParaRPr lang="ja-JP" altLang="en-US"/>
          </a:p>
        </p:txBody>
      </p:sp>
      <p:sp>
        <p:nvSpPr>
          <p:cNvPr id="4109" name="AutoShape 7"/>
          <p:cNvSpPr>
            <a:spLocks noChangeArrowheads="1"/>
          </p:cNvSpPr>
          <p:nvPr/>
        </p:nvSpPr>
        <p:spPr bwMode="auto">
          <a:xfrm>
            <a:off x="6011863" y="2060575"/>
            <a:ext cx="171450" cy="171450"/>
          </a:xfrm>
          <a:custGeom>
            <a:avLst/>
            <a:gdLst>
              <a:gd name="T0" fmla="*/ 0 w 173037"/>
              <a:gd name="T1" fmla="*/ 59747 h 174625"/>
              <a:gd name="T2" fmla="*/ 62540 w 173037"/>
              <a:gd name="T3" fmla="*/ 59747 h 174625"/>
              <a:gd name="T4" fmla="*/ 81865 w 173037"/>
              <a:gd name="T5" fmla="*/ 0 h 174625"/>
              <a:gd name="T6" fmla="*/ 101190 w 173037"/>
              <a:gd name="T7" fmla="*/ 59747 h 174625"/>
              <a:gd name="T8" fmla="*/ 163730 w 173037"/>
              <a:gd name="T9" fmla="*/ 59747 h 174625"/>
              <a:gd name="T10" fmla="*/ 113133 w 173037"/>
              <a:gd name="T11" fmla="*/ 96673 h 174625"/>
              <a:gd name="T12" fmla="*/ 132462 w 173037"/>
              <a:gd name="T13" fmla="*/ 156420 h 174625"/>
              <a:gd name="T14" fmla="*/ 81865 w 173037"/>
              <a:gd name="T15" fmla="*/ 119494 h 174625"/>
              <a:gd name="T16" fmla="*/ 31270 w 173037"/>
              <a:gd name="T17" fmla="*/ 156420 h 174625"/>
              <a:gd name="T18" fmla="*/ 50597 w 173037"/>
              <a:gd name="T19" fmla="*/ 96673 h 174625"/>
              <a:gd name="T20" fmla="*/ 0 w 173037"/>
              <a:gd name="T21" fmla="*/ 59747 h 17462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73037" h="174625">
                <a:moveTo>
                  <a:pt x="0" y="66701"/>
                </a:moveTo>
                <a:lnTo>
                  <a:pt x="66095" y="66701"/>
                </a:lnTo>
                <a:lnTo>
                  <a:pt x="86519" y="0"/>
                </a:lnTo>
                <a:lnTo>
                  <a:pt x="106942" y="66701"/>
                </a:lnTo>
                <a:lnTo>
                  <a:pt x="173037" y="66701"/>
                </a:lnTo>
                <a:lnTo>
                  <a:pt x="119565" y="107924"/>
                </a:lnTo>
                <a:lnTo>
                  <a:pt x="139990" y="174625"/>
                </a:lnTo>
                <a:lnTo>
                  <a:pt x="86519" y="133401"/>
                </a:lnTo>
                <a:lnTo>
                  <a:pt x="33047" y="174625"/>
                </a:lnTo>
                <a:lnTo>
                  <a:pt x="53472" y="107924"/>
                </a:lnTo>
                <a:lnTo>
                  <a:pt x="0" y="66701"/>
                </a:lnTo>
                <a:close/>
              </a:path>
            </a:pathLst>
          </a:custGeom>
          <a:solidFill>
            <a:srgbClr val="FFFF00"/>
          </a:solidFill>
          <a:ln w="6350" cap="flat" cmpd="sng">
            <a:solidFill>
              <a:srgbClr val="000000"/>
            </a:solidFill>
            <a:prstDash val="solid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EEECE1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4110" name="AutoShape 9"/>
          <p:cNvSpPr>
            <a:spLocks noChangeArrowheads="1"/>
          </p:cNvSpPr>
          <p:nvPr/>
        </p:nvSpPr>
        <p:spPr bwMode="auto">
          <a:xfrm>
            <a:off x="6804025" y="2492375"/>
            <a:ext cx="171450" cy="180975"/>
          </a:xfrm>
          <a:custGeom>
            <a:avLst/>
            <a:gdLst>
              <a:gd name="T0" fmla="*/ 0 w 173038"/>
              <a:gd name="T1" fmla="*/ 82643 h 174625"/>
              <a:gd name="T2" fmla="*/ 62538 w 173038"/>
              <a:gd name="T3" fmla="*/ 82643 h 174625"/>
              <a:gd name="T4" fmla="*/ 81864 w 173038"/>
              <a:gd name="T5" fmla="*/ 0 h 174625"/>
              <a:gd name="T6" fmla="*/ 101188 w 173038"/>
              <a:gd name="T7" fmla="*/ 82643 h 174625"/>
              <a:gd name="T8" fmla="*/ 163726 w 173038"/>
              <a:gd name="T9" fmla="*/ 82643 h 174625"/>
              <a:gd name="T10" fmla="*/ 113132 w 173038"/>
              <a:gd name="T11" fmla="*/ 133718 h 174625"/>
              <a:gd name="T12" fmla="*/ 132457 w 173038"/>
              <a:gd name="T13" fmla="*/ 216361 h 174625"/>
              <a:gd name="T14" fmla="*/ 81864 w 173038"/>
              <a:gd name="T15" fmla="*/ 165284 h 174625"/>
              <a:gd name="T16" fmla="*/ 31269 w 173038"/>
              <a:gd name="T17" fmla="*/ 216361 h 174625"/>
              <a:gd name="T18" fmla="*/ 50594 w 173038"/>
              <a:gd name="T19" fmla="*/ 133718 h 174625"/>
              <a:gd name="T20" fmla="*/ 0 w 173038"/>
              <a:gd name="T21" fmla="*/ 82643 h 17462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73038" h="174625">
                <a:moveTo>
                  <a:pt x="0" y="66701"/>
                </a:moveTo>
                <a:lnTo>
                  <a:pt x="66095" y="66701"/>
                </a:lnTo>
                <a:lnTo>
                  <a:pt x="86519" y="0"/>
                </a:lnTo>
                <a:lnTo>
                  <a:pt x="106943" y="66701"/>
                </a:lnTo>
                <a:lnTo>
                  <a:pt x="173038" y="66701"/>
                </a:lnTo>
                <a:lnTo>
                  <a:pt x="119566" y="107924"/>
                </a:lnTo>
                <a:lnTo>
                  <a:pt x="139991" y="174625"/>
                </a:lnTo>
                <a:lnTo>
                  <a:pt x="86519" y="133401"/>
                </a:lnTo>
                <a:lnTo>
                  <a:pt x="33047" y="174625"/>
                </a:lnTo>
                <a:lnTo>
                  <a:pt x="53472" y="107924"/>
                </a:lnTo>
                <a:lnTo>
                  <a:pt x="0" y="66701"/>
                </a:lnTo>
                <a:close/>
              </a:path>
            </a:pathLst>
          </a:custGeom>
          <a:solidFill>
            <a:srgbClr val="FFFF00"/>
          </a:solidFill>
          <a:ln w="6350" cap="flat" cmpd="sng">
            <a:solidFill>
              <a:srgbClr val="000000"/>
            </a:solidFill>
            <a:prstDash val="solid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EEECE1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4111" name="AutoShape 10"/>
          <p:cNvSpPr>
            <a:spLocks noChangeArrowheads="1"/>
          </p:cNvSpPr>
          <p:nvPr/>
        </p:nvSpPr>
        <p:spPr bwMode="auto">
          <a:xfrm>
            <a:off x="7956550" y="1700213"/>
            <a:ext cx="171450" cy="180975"/>
          </a:xfrm>
          <a:custGeom>
            <a:avLst/>
            <a:gdLst>
              <a:gd name="T0" fmla="*/ 0 w 173038"/>
              <a:gd name="T1" fmla="*/ 82643 h 174625"/>
              <a:gd name="T2" fmla="*/ 62538 w 173038"/>
              <a:gd name="T3" fmla="*/ 82643 h 174625"/>
              <a:gd name="T4" fmla="*/ 81864 w 173038"/>
              <a:gd name="T5" fmla="*/ 0 h 174625"/>
              <a:gd name="T6" fmla="*/ 101188 w 173038"/>
              <a:gd name="T7" fmla="*/ 82643 h 174625"/>
              <a:gd name="T8" fmla="*/ 163726 w 173038"/>
              <a:gd name="T9" fmla="*/ 82643 h 174625"/>
              <a:gd name="T10" fmla="*/ 113132 w 173038"/>
              <a:gd name="T11" fmla="*/ 133718 h 174625"/>
              <a:gd name="T12" fmla="*/ 132457 w 173038"/>
              <a:gd name="T13" fmla="*/ 216361 h 174625"/>
              <a:gd name="T14" fmla="*/ 81864 w 173038"/>
              <a:gd name="T15" fmla="*/ 165284 h 174625"/>
              <a:gd name="T16" fmla="*/ 31269 w 173038"/>
              <a:gd name="T17" fmla="*/ 216361 h 174625"/>
              <a:gd name="T18" fmla="*/ 50594 w 173038"/>
              <a:gd name="T19" fmla="*/ 133718 h 174625"/>
              <a:gd name="T20" fmla="*/ 0 w 173038"/>
              <a:gd name="T21" fmla="*/ 82643 h 17462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73038" h="174625">
                <a:moveTo>
                  <a:pt x="0" y="66701"/>
                </a:moveTo>
                <a:lnTo>
                  <a:pt x="66095" y="66701"/>
                </a:lnTo>
                <a:lnTo>
                  <a:pt x="86519" y="0"/>
                </a:lnTo>
                <a:lnTo>
                  <a:pt x="106943" y="66701"/>
                </a:lnTo>
                <a:lnTo>
                  <a:pt x="173038" y="66701"/>
                </a:lnTo>
                <a:lnTo>
                  <a:pt x="119566" y="107924"/>
                </a:lnTo>
                <a:lnTo>
                  <a:pt x="139991" y="174625"/>
                </a:lnTo>
                <a:lnTo>
                  <a:pt x="86519" y="133401"/>
                </a:lnTo>
                <a:lnTo>
                  <a:pt x="33047" y="174625"/>
                </a:lnTo>
                <a:lnTo>
                  <a:pt x="53472" y="107924"/>
                </a:lnTo>
                <a:lnTo>
                  <a:pt x="0" y="66701"/>
                </a:lnTo>
                <a:close/>
              </a:path>
            </a:pathLst>
          </a:custGeom>
          <a:solidFill>
            <a:srgbClr val="FFFF00"/>
          </a:solidFill>
          <a:ln w="6350" cap="flat" cmpd="sng">
            <a:solidFill>
              <a:srgbClr val="000000"/>
            </a:solidFill>
            <a:prstDash val="solid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EEECE1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grpSp>
        <p:nvGrpSpPr>
          <p:cNvPr id="4112" name="Group 47"/>
          <p:cNvGrpSpPr>
            <a:grpSpLocks/>
          </p:cNvGrpSpPr>
          <p:nvPr/>
        </p:nvGrpSpPr>
        <p:grpSpPr bwMode="auto">
          <a:xfrm>
            <a:off x="7705725" y="4251325"/>
            <a:ext cx="647700" cy="1085850"/>
            <a:chOff x="959" y="1134"/>
            <a:chExt cx="68" cy="114"/>
          </a:xfrm>
        </p:grpSpPr>
        <p:sp>
          <p:nvSpPr>
            <p:cNvPr id="4178" name="Rectangle 50"/>
            <p:cNvSpPr>
              <a:spLocks noChangeArrowheads="1"/>
            </p:cNvSpPr>
            <p:nvPr/>
          </p:nvSpPr>
          <p:spPr bwMode="auto">
            <a:xfrm>
              <a:off x="959" y="1134"/>
              <a:ext cx="68" cy="114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  <p:grpSp>
          <p:nvGrpSpPr>
            <p:cNvPr id="4179" name="Group 114"/>
            <p:cNvGrpSpPr>
              <a:grpSpLocks/>
            </p:cNvGrpSpPr>
            <p:nvPr/>
          </p:nvGrpSpPr>
          <p:grpSpPr bwMode="auto">
            <a:xfrm>
              <a:off x="967" y="1148"/>
              <a:ext cx="30" cy="30"/>
              <a:chOff x="793" y="2341"/>
              <a:chExt cx="228" cy="228"/>
            </a:xfrm>
          </p:grpSpPr>
          <p:sp>
            <p:nvSpPr>
              <p:cNvPr id="4185" name="Rectangle 115"/>
              <p:cNvSpPr>
                <a:spLocks noChangeArrowheads="1"/>
              </p:cNvSpPr>
              <p:nvPr/>
            </p:nvSpPr>
            <p:spPr bwMode="auto">
              <a:xfrm>
                <a:off x="793" y="2478"/>
                <a:ext cx="91" cy="91"/>
              </a:xfrm>
              <a:prstGeom prst="rect">
                <a:avLst/>
              </a:pr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EEECE1"/>
                      </a:outerShdw>
                    </a:effectLst>
                  </a14:hiddenEffects>
                </a:ext>
              </a:extLst>
            </p:spPr>
            <p:txBody>
              <a:bodyPr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ja-JP" altLang="en-US"/>
              </a:p>
            </p:txBody>
          </p:sp>
          <p:sp>
            <p:nvSpPr>
              <p:cNvPr id="4186" name="Rectangle 116"/>
              <p:cNvSpPr>
                <a:spLocks noChangeArrowheads="1"/>
              </p:cNvSpPr>
              <p:nvPr/>
            </p:nvSpPr>
            <p:spPr bwMode="auto">
              <a:xfrm>
                <a:off x="793" y="2341"/>
                <a:ext cx="91" cy="91"/>
              </a:xfrm>
              <a:prstGeom prst="rect">
                <a:avLst/>
              </a:pr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EEECE1"/>
                      </a:outerShdw>
                    </a:effectLst>
                  </a14:hiddenEffects>
                </a:ext>
              </a:extLst>
            </p:spPr>
            <p:txBody>
              <a:bodyPr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ja-JP" altLang="en-US"/>
              </a:p>
            </p:txBody>
          </p:sp>
          <p:sp>
            <p:nvSpPr>
              <p:cNvPr id="4187" name="Rectangle 117"/>
              <p:cNvSpPr>
                <a:spLocks noChangeArrowheads="1"/>
              </p:cNvSpPr>
              <p:nvPr/>
            </p:nvSpPr>
            <p:spPr bwMode="auto">
              <a:xfrm>
                <a:off x="930" y="2341"/>
                <a:ext cx="91" cy="91"/>
              </a:xfrm>
              <a:prstGeom prst="rect">
                <a:avLst/>
              </a:pr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EEECE1"/>
                      </a:outerShdw>
                    </a:effectLst>
                  </a14:hiddenEffects>
                </a:ext>
              </a:extLst>
            </p:spPr>
            <p:txBody>
              <a:bodyPr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ja-JP" altLang="en-US"/>
              </a:p>
            </p:txBody>
          </p:sp>
          <p:sp>
            <p:nvSpPr>
              <p:cNvPr id="4188" name="Rectangle 118"/>
              <p:cNvSpPr>
                <a:spLocks noChangeArrowheads="1"/>
              </p:cNvSpPr>
              <p:nvPr/>
            </p:nvSpPr>
            <p:spPr bwMode="auto">
              <a:xfrm>
                <a:off x="930" y="2478"/>
                <a:ext cx="91" cy="91"/>
              </a:xfrm>
              <a:prstGeom prst="rect">
                <a:avLst/>
              </a:pr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EEECE1"/>
                      </a:outerShdw>
                    </a:effectLst>
                  </a14:hiddenEffects>
                </a:ext>
              </a:extLst>
            </p:spPr>
            <p:txBody>
              <a:bodyPr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ja-JP" altLang="en-US"/>
              </a:p>
            </p:txBody>
          </p:sp>
        </p:grpSp>
        <p:grpSp>
          <p:nvGrpSpPr>
            <p:cNvPr id="4180" name="Group 119"/>
            <p:cNvGrpSpPr>
              <a:grpSpLocks/>
            </p:cNvGrpSpPr>
            <p:nvPr/>
          </p:nvGrpSpPr>
          <p:grpSpPr bwMode="auto">
            <a:xfrm>
              <a:off x="967" y="1194"/>
              <a:ext cx="30" cy="30"/>
              <a:chOff x="793" y="2341"/>
              <a:chExt cx="228" cy="228"/>
            </a:xfrm>
          </p:grpSpPr>
          <p:sp>
            <p:nvSpPr>
              <p:cNvPr id="4181" name="Rectangle 120"/>
              <p:cNvSpPr>
                <a:spLocks noChangeArrowheads="1"/>
              </p:cNvSpPr>
              <p:nvPr/>
            </p:nvSpPr>
            <p:spPr bwMode="auto">
              <a:xfrm>
                <a:off x="793" y="2478"/>
                <a:ext cx="91" cy="91"/>
              </a:xfrm>
              <a:prstGeom prst="rect">
                <a:avLst/>
              </a:pr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EEECE1"/>
                      </a:outerShdw>
                    </a:effectLst>
                  </a14:hiddenEffects>
                </a:ext>
              </a:extLst>
            </p:spPr>
            <p:txBody>
              <a:bodyPr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ja-JP" altLang="en-US"/>
              </a:p>
            </p:txBody>
          </p:sp>
          <p:sp>
            <p:nvSpPr>
              <p:cNvPr id="4182" name="Rectangle 121"/>
              <p:cNvSpPr>
                <a:spLocks noChangeArrowheads="1"/>
              </p:cNvSpPr>
              <p:nvPr/>
            </p:nvSpPr>
            <p:spPr bwMode="auto">
              <a:xfrm>
                <a:off x="793" y="2341"/>
                <a:ext cx="91" cy="91"/>
              </a:xfrm>
              <a:prstGeom prst="rect">
                <a:avLst/>
              </a:pr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EEECE1"/>
                      </a:outerShdw>
                    </a:effectLst>
                  </a14:hiddenEffects>
                </a:ext>
              </a:extLst>
            </p:spPr>
            <p:txBody>
              <a:bodyPr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ja-JP" altLang="en-US"/>
              </a:p>
            </p:txBody>
          </p:sp>
          <p:sp>
            <p:nvSpPr>
              <p:cNvPr id="4183" name="Rectangle 122"/>
              <p:cNvSpPr>
                <a:spLocks noChangeArrowheads="1"/>
              </p:cNvSpPr>
              <p:nvPr/>
            </p:nvSpPr>
            <p:spPr bwMode="auto">
              <a:xfrm>
                <a:off x="930" y="2341"/>
                <a:ext cx="91" cy="91"/>
              </a:xfrm>
              <a:prstGeom prst="rect">
                <a:avLst/>
              </a:pr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EEECE1"/>
                      </a:outerShdw>
                    </a:effectLst>
                  </a14:hiddenEffects>
                </a:ext>
              </a:extLst>
            </p:spPr>
            <p:txBody>
              <a:bodyPr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ja-JP" altLang="en-US"/>
              </a:p>
            </p:txBody>
          </p:sp>
          <p:sp>
            <p:nvSpPr>
              <p:cNvPr id="4184" name="Rectangle 123"/>
              <p:cNvSpPr>
                <a:spLocks noChangeArrowheads="1"/>
              </p:cNvSpPr>
              <p:nvPr/>
            </p:nvSpPr>
            <p:spPr bwMode="auto">
              <a:xfrm>
                <a:off x="930" y="2478"/>
                <a:ext cx="91" cy="91"/>
              </a:xfrm>
              <a:prstGeom prst="rect">
                <a:avLst/>
              </a:pr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EEECE1"/>
                      </a:outerShdw>
                    </a:effectLst>
                  </a14:hiddenEffects>
                </a:ext>
              </a:extLst>
            </p:spPr>
            <p:txBody>
              <a:bodyPr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ja-JP" altLang="en-US"/>
              </a:p>
            </p:txBody>
          </p:sp>
        </p:grpSp>
      </p:grpSp>
      <p:grpSp>
        <p:nvGrpSpPr>
          <p:cNvPr id="4113" name="Group 59"/>
          <p:cNvGrpSpPr>
            <a:grpSpLocks/>
          </p:cNvGrpSpPr>
          <p:nvPr/>
        </p:nvGrpSpPr>
        <p:grpSpPr bwMode="auto">
          <a:xfrm>
            <a:off x="8153400" y="4403725"/>
            <a:ext cx="581025" cy="942975"/>
            <a:chOff x="1006" y="1150"/>
            <a:chExt cx="61" cy="99"/>
          </a:xfrm>
        </p:grpSpPr>
        <p:sp>
          <p:nvSpPr>
            <p:cNvPr id="4168" name="Rectangle 26"/>
            <p:cNvSpPr>
              <a:spLocks noChangeArrowheads="1"/>
            </p:cNvSpPr>
            <p:nvPr/>
          </p:nvSpPr>
          <p:spPr bwMode="auto">
            <a:xfrm>
              <a:off x="1006" y="1150"/>
              <a:ext cx="61" cy="99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  <p:grpSp>
          <p:nvGrpSpPr>
            <p:cNvPr id="4169" name="Group 99"/>
            <p:cNvGrpSpPr>
              <a:grpSpLocks/>
            </p:cNvGrpSpPr>
            <p:nvPr/>
          </p:nvGrpSpPr>
          <p:grpSpPr bwMode="auto">
            <a:xfrm>
              <a:off x="1016" y="1193"/>
              <a:ext cx="46" cy="15"/>
              <a:chOff x="521" y="2568"/>
              <a:chExt cx="273" cy="91"/>
            </a:xfrm>
          </p:grpSpPr>
          <p:sp>
            <p:nvSpPr>
              <p:cNvPr id="4176" name="Rectangle 100"/>
              <p:cNvSpPr>
                <a:spLocks noChangeArrowheads="1"/>
              </p:cNvSpPr>
              <p:nvPr/>
            </p:nvSpPr>
            <p:spPr bwMode="auto">
              <a:xfrm>
                <a:off x="521" y="2568"/>
                <a:ext cx="91" cy="91"/>
              </a:xfrm>
              <a:prstGeom prst="rect">
                <a:avLst/>
              </a:pr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EEECE1"/>
                      </a:outerShdw>
                    </a:effectLst>
                  </a14:hiddenEffects>
                </a:ext>
              </a:extLst>
            </p:spPr>
            <p:txBody>
              <a:bodyPr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ja-JP" altLang="en-US"/>
              </a:p>
            </p:txBody>
          </p:sp>
          <p:sp>
            <p:nvSpPr>
              <p:cNvPr id="4177" name="Rectangle 101"/>
              <p:cNvSpPr>
                <a:spLocks noChangeArrowheads="1"/>
              </p:cNvSpPr>
              <p:nvPr/>
            </p:nvSpPr>
            <p:spPr bwMode="auto">
              <a:xfrm>
                <a:off x="703" y="2568"/>
                <a:ext cx="91" cy="91"/>
              </a:xfrm>
              <a:prstGeom prst="rect">
                <a:avLst/>
              </a:pr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EEECE1"/>
                      </a:outerShdw>
                    </a:effectLst>
                  </a14:hiddenEffects>
                </a:ext>
              </a:extLst>
            </p:spPr>
            <p:txBody>
              <a:bodyPr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ja-JP" altLang="en-US"/>
              </a:p>
            </p:txBody>
          </p:sp>
        </p:grpSp>
        <p:grpSp>
          <p:nvGrpSpPr>
            <p:cNvPr id="4170" name="Group 102"/>
            <p:cNvGrpSpPr>
              <a:grpSpLocks/>
            </p:cNvGrpSpPr>
            <p:nvPr/>
          </p:nvGrpSpPr>
          <p:grpSpPr bwMode="auto">
            <a:xfrm>
              <a:off x="1016" y="1223"/>
              <a:ext cx="46" cy="15"/>
              <a:chOff x="521" y="2568"/>
              <a:chExt cx="273" cy="91"/>
            </a:xfrm>
          </p:grpSpPr>
          <p:sp>
            <p:nvSpPr>
              <p:cNvPr id="4174" name="Rectangle 103"/>
              <p:cNvSpPr>
                <a:spLocks noChangeArrowheads="1"/>
              </p:cNvSpPr>
              <p:nvPr/>
            </p:nvSpPr>
            <p:spPr bwMode="auto">
              <a:xfrm>
                <a:off x="521" y="2568"/>
                <a:ext cx="91" cy="91"/>
              </a:xfrm>
              <a:prstGeom prst="rect">
                <a:avLst/>
              </a:pr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EEECE1"/>
                      </a:outerShdw>
                    </a:effectLst>
                  </a14:hiddenEffects>
                </a:ext>
              </a:extLst>
            </p:spPr>
            <p:txBody>
              <a:bodyPr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ja-JP" altLang="en-US"/>
              </a:p>
            </p:txBody>
          </p:sp>
          <p:sp>
            <p:nvSpPr>
              <p:cNvPr id="4175" name="Rectangle 104"/>
              <p:cNvSpPr>
                <a:spLocks noChangeArrowheads="1"/>
              </p:cNvSpPr>
              <p:nvPr/>
            </p:nvSpPr>
            <p:spPr bwMode="auto">
              <a:xfrm>
                <a:off x="703" y="2568"/>
                <a:ext cx="91" cy="91"/>
              </a:xfrm>
              <a:prstGeom prst="rect">
                <a:avLst/>
              </a:pr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EEECE1"/>
                      </a:outerShdw>
                    </a:effectLst>
                  </a14:hiddenEffects>
                </a:ext>
              </a:extLst>
            </p:spPr>
            <p:txBody>
              <a:bodyPr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ja-JP" altLang="en-US"/>
              </a:p>
            </p:txBody>
          </p:sp>
        </p:grpSp>
        <p:grpSp>
          <p:nvGrpSpPr>
            <p:cNvPr id="4171" name="Group 96"/>
            <p:cNvGrpSpPr>
              <a:grpSpLocks/>
            </p:cNvGrpSpPr>
            <p:nvPr/>
          </p:nvGrpSpPr>
          <p:grpSpPr bwMode="auto">
            <a:xfrm>
              <a:off x="1016" y="1162"/>
              <a:ext cx="46" cy="15"/>
              <a:chOff x="521" y="2568"/>
              <a:chExt cx="273" cy="91"/>
            </a:xfrm>
          </p:grpSpPr>
          <p:sp>
            <p:nvSpPr>
              <p:cNvPr id="4172" name="Rectangle 97"/>
              <p:cNvSpPr>
                <a:spLocks noChangeArrowheads="1"/>
              </p:cNvSpPr>
              <p:nvPr/>
            </p:nvSpPr>
            <p:spPr bwMode="auto">
              <a:xfrm>
                <a:off x="521" y="2568"/>
                <a:ext cx="91" cy="91"/>
              </a:xfrm>
              <a:prstGeom prst="rect">
                <a:avLst/>
              </a:pr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EEECE1"/>
                      </a:outerShdw>
                    </a:effectLst>
                  </a14:hiddenEffects>
                </a:ext>
              </a:extLst>
            </p:spPr>
            <p:txBody>
              <a:bodyPr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ja-JP" altLang="en-US"/>
              </a:p>
            </p:txBody>
          </p:sp>
          <p:sp>
            <p:nvSpPr>
              <p:cNvPr id="4173" name="Rectangle 98"/>
              <p:cNvSpPr>
                <a:spLocks noChangeArrowheads="1"/>
              </p:cNvSpPr>
              <p:nvPr/>
            </p:nvSpPr>
            <p:spPr bwMode="auto">
              <a:xfrm>
                <a:off x="703" y="2568"/>
                <a:ext cx="91" cy="91"/>
              </a:xfrm>
              <a:prstGeom prst="rect">
                <a:avLst/>
              </a:pr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EEECE1"/>
                      </a:outerShdw>
                    </a:effectLst>
                  </a14:hiddenEffects>
                </a:ext>
              </a:extLst>
            </p:spPr>
            <p:txBody>
              <a:bodyPr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ja-JP" altLang="en-US"/>
              </a:p>
            </p:txBody>
          </p:sp>
        </p:grpSp>
      </p:grpSp>
      <p:sp>
        <p:nvSpPr>
          <p:cNvPr id="4115" name="Rectangle 81"/>
          <p:cNvSpPr>
            <a:spLocks noChangeArrowheads="1"/>
          </p:cNvSpPr>
          <p:nvPr/>
        </p:nvSpPr>
        <p:spPr bwMode="auto">
          <a:xfrm>
            <a:off x="684213" y="1916113"/>
            <a:ext cx="1150937" cy="360362"/>
          </a:xfrm>
          <a:prstGeom prst="rect">
            <a:avLst/>
          </a:prstGeom>
          <a:noFill/>
          <a:ln w="15875" algn="ctr">
            <a:solidFill>
              <a:srgbClr val="FFFF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EEECE1"/>
                  </a:outerShdw>
                </a:effectLst>
              </a14:hiddenEffects>
            </a:ext>
          </a:extLst>
        </p:spPr>
        <p:txBody>
          <a:bodyPr anchor="ctr"/>
          <a:lstStyle>
            <a:lvl1pPr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9pPr>
          </a:lstStyle>
          <a:p>
            <a:pPr algn="ctr" eaLnBrk="1" hangingPunct="1"/>
            <a:r>
              <a:rPr lang="ja-JP" altLang="en-US" sz="2800">
                <a:solidFill>
                  <a:schemeClr val="bg1"/>
                </a:solidFill>
              </a:rPr>
              <a:t>夜間</a:t>
            </a:r>
          </a:p>
        </p:txBody>
      </p:sp>
      <p:sp>
        <p:nvSpPr>
          <p:cNvPr id="4116" name="Rectangle 82"/>
          <p:cNvSpPr>
            <a:spLocks noChangeArrowheads="1"/>
          </p:cNvSpPr>
          <p:nvPr/>
        </p:nvSpPr>
        <p:spPr bwMode="auto">
          <a:xfrm>
            <a:off x="7380288" y="2205038"/>
            <a:ext cx="1200150" cy="41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5875" algn="ctr">
                <a:solidFill>
                  <a:srgbClr val="FF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EEECE1"/>
                  </a:outerShdw>
                </a:effectLst>
              </a14:hiddenEffects>
            </a:ext>
          </a:extLst>
        </p:spPr>
        <p:txBody>
          <a:bodyPr anchor="ctr"/>
          <a:lstStyle>
            <a:lvl1pPr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9pPr>
          </a:lstStyle>
          <a:p>
            <a:pPr algn="ctr" eaLnBrk="1" hangingPunct="1"/>
            <a:r>
              <a:rPr lang="ja-JP" altLang="en-US" sz="2800">
                <a:solidFill>
                  <a:schemeClr val="bg1"/>
                </a:solidFill>
              </a:rPr>
              <a:t>晴天</a:t>
            </a:r>
          </a:p>
        </p:txBody>
      </p:sp>
      <p:sp>
        <p:nvSpPr>
          <p:cNvPr id="4117" name="Rectangle 83"/>
          <p:cNvSpPr>
            <a:spLocks noChangeArrowheads="1"/>
          </p:cNvSpPr>
          <p:nvPr/>
        </p:nvSpPr>
        <p:spPr bwMode="auto">
          <a:xfrm>
            <a:off x="1174750" y="3500438"/>
            <a:ext cx="2751138" cy="419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5875" algn="ctr">
                <a:solidFill>
                  <a:srgbClr val="FF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EEECE1"/>
                  </a:outerShdw>
                </a:effectLst>
              </a14:hiddenEffects>
            </a:ext>
          </a:extLst>
        </p:spPr>
        <p:txBody>
          <a:bodyPr anchor="ctr"/>
          <a:lstStyle>
            <a:lvl1pPr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9pPr>
          </a:lstStyle>
          <a:p>
            <a:pPr algn="ctr" eaLnBrk="1" hangingPunct="1"/>
            <a:r>
              <a:rPr lang="ja-JP" altLang="en-US" sz="2400">
                <a:solidFill>
                  <a:schemeClr val="bg1"/>
                </a:solidFill>
              </a:rPr>
              <a:t>静穏な状態</a:t>
            </a:r>
          </a:p>
        </p:txBody>
      </p:sp>
      <p:sp>
        <p:nvSpPr>
          <p:cNvPr id="4118" name="Rectangle 84"/>
          <p:cNvSpPr>
            <a:spLocks noChangeArrowheads="1"/>
          </p:cNvSpPr>
          <p:nvPr/>
        </p:nvSpPr>
        <p:spPr bwMode="auto">
          <a:xfrm>
            <a:off x="400050" y="5394325"/>
            <a:ext cx="1619250" cy="514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5875" algn="ctr">
                <a:solidFill>
                  <a:srgbClr val="FF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EEECE1"/>
                  </a:outerShdw>
                </a:effectLst>
              </a14:hiddenEffects>
            </a:ext>
          </a:extLst>
        </p:spPr>
        <p:txBody>
          <a:bodyPr anchor="ctr"/>
          <a:lstStyle>
            <a:lvl1pPr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9pPr>
          </a:lstStyle>
          <a:p>
            <a:pPr algn="ctr" eaLnBrk="1" hangingPunct="1"/>
            <a:r>
              <a:rPr lang="ja-JP" altLang="en-US" sz="2800">
                <a:solidFill>
                  <a:schemeClr val="bg1"/>
                </a:solidFill>
              </a:rPr>
              <a:t>市街地</a:t>
            </a:r>
          </a:p>
        </p:txBody>
      </p:sp>
      <p:sp>
        <p:nvSpPr>
          <p:cNvPr id="4119" name="Rectangle 85"/>
          <p:cNvSpPr>
            <a:spLocks noChangeArrowheads="1"/>
          </p:cNvSpPr>
          <p:nvPr/>
        </p:nvSpPr>
        <p:spPr bwMode="auto">
          <a:xfrm>
            <a:off x="7419975" y="5394325"/>
            <a:ext cx="14001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5875" algn="ctr">
                <a:solidFill>
                  <a:srgbClr val="FF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EEECE1"/>
                  </a:outerShdw>
                </a:effectLst>
              </a14:hiddenEffects>
            </a:ext>
          </a:extLst>
        </p:spPr>
        <p:txBody>
          <a:bodyPr anchor="ctr"/>
          <a:lstStyle>
            <a:lvl1pPr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9pPr>
          </a:lstStyle>
          <a:p>
            <a:pPr algn="ctr" eaLnBrk="1" hangingPunct="1"/>
            <a:r>
              <a:rPr lang="ja-JP" altLang="en-US" sz="2800">
                <a:solidFill>
                  <a:schemeClr val="bg1"/>
                </a:solidFill>
              </a:rPr>
              <a:t>市街地</a:t>
            </a:r>
          </a:p>
        </p:txBody>
      </p:sp>
      <p:sp>
        <p:nvSpPr>
          <p:cNvPr id="4120" name="Line 4"/>
          <p:cNvSpPr>
            <a:spLocks noChangeShapeType="1"/>
          </p:cNvSpPr>
          <p:nvPr/>
        </p:nvSpPr>
        <p:spPr bwMode="auto">
          <a:xfrm>
            <a:off x="0" y="5332413"/>
            <a:ext cx="9144000" cy="4762"/>
          </a:xfrm>
          <a:prstGeom prst="line">
            <a:avLst/>
          </a:prstGeom>
          <a:noFill/>
          <a:ln w="34925">
            <a:solidFill>
              <a:srgbClr val="FFFF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EEECE1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/>
          </a:p>
        </p:txBody>
      </p:sp>
      <p:grpSp>
        <p:nvGrpSpPr>
          <p:cNvPr id="4121" name="Group 30"/>
          <p:cNvGrpSpPr>
            <a:grpSpLocks/>
          </p:cNvGrpSpPr>
          <p:nvPr/>
        </p:nvGrpSpPr>
        <p:grpSpPr bwMode="auto">
          <a:xfrm>
            <a:off x="3781425" y="4156075"/>
            <a:ext cx="409575" cy="1171575"/>
            <a:chOff x="2381" y="2840"/>
            <a:chExt cx="175" cy="499"/>
          </a:xfrm>
        </p:grpSpPr>
        <p:sp>
          <p:nvSpPr>
            <p:cNvPr id="4156" name="Rectangle 12"/>
            <p:cNvSpPr>
              <a:spLocks noChangeArrowheads="1"/>
            </p:cNvSpPr>
            <p:nvPr/>
          </p:nvSpPr>
          <p:spPr bwMode="auto">
            <a:xfrm>
              <a:off x="2451" y="3163"/>
              <a:ext cx="35" cy="176"/>
            </a:xfrm>
            <a:prstGeom prst="rect">
              <a:avLst/>
            </a:prstGeom>
            <a:solidFill>
              <a:srgbClr val="8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  <p:sp>
          <p:nvSpPr>
            <p:cNvPr id="4157" name="Oval 11"/>
            <p:cNvSpPr>
              <a:spLocks noChangeArrowheads="1"/>
            </p:cNvSpPr>
            <p:nvPr/>
          </p:nvSpPr>
          <p:spPr bwMode="auto">
            <a:xfrm>
              <a:off x="2381" y="2840"/>
              <a:ext cx="175" cy="382"/>
            </a:xfrm>
            <a:prstGeom prst="ellipse">
              <a:avLst/>
            </a:prstGeom>
            <a:solidFill>
              <a:srgbClr val="9BBB59"/>
            </a:solidFill>
            <a:ln w="15875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</p:grpSp>
      <p:grpSp>
        <p:nvGrpSpPr>
          <p:cNvPr id="4122" name="Group 31"/>
          <p:cNvGrpSpPr>
            <a:grpSpLocks/>
          </p:cNvGrpSpPr>
          <p:nvPr/>
        </p:nvGrpSpPr>
        <p:grpSpPr bwMode="auto">
          <a:xfrm>
            <a:off x="4171950" y="4156075"/>
            <a:ext cx="409575" cy="1171575"/>
            <a:chOff x="2626" y="2840"/>
            <a:chExt cx="174" cy="499"/>
          </a:xfrm>
        </p:grpSpPr>
        <p:sp>
          <p:nvSpPr>
            <p:cNvPr id="4154" name="Rectangle 15"/>
            <p:cNvSpPr>
              <a:spLocks noChangeArrowheads="1"/>
            </p:cNvSpPr>
            <p:nvPr/>
          </p:nvSpPr>
          <p:spPr bwMode="auto">
            <a:xfrm>
              <a:off x="2696" y="3163"/>
              <a:ext cx="34" cy="176"/>
            </a:xfrm>
            <a:prstGeom prst="rect">
              <a:avLst/>
            </a:prstGeom>
            <a:solidFill>
              <a:srgbClr val="8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  <p:sp>
          <p:nvSpPr>
            <p:cNvPr id="4155" name="Oval 16"/>
            <p:cNvSpPr>
              <a:spLocks noChangeArrowheads="1"/>
            </p:cNvSpPr>
            <p:nvPr/>
          </p:nvSpPr>
          <p:spPr bwMode="auto">
            <a:xfrm>
              <a:off x="2626" y="2840"/>
              <a:ext cx="174" cy="382"/>
            </a:xfrm>
            <a:prstGeom prst="ellipse">
              <a:avLst/>
            </a:prstGeom>
            <a:solidFill>
              <a:srgbClr val="92D050"/>
            </a:solidFill>
            <a:ln w="15875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</p:grpSp>
      <p:grpSp>
        <p:nvGrpSpPr>
          <p:cNvPr id="4123" name="Group 32"/>
          <p:cNvGrpSpPr>
            <a:grpSpLocks/>
          </p:cNvGrpSpPr>
          <p:nvPr/>
        </p:nvGrpSpPr>
        <p:grpSpPr bwMode="auto">
          <a:xfrm>
            <a:off x="4552950" y="4156075"/>
            <a:ext cx="409575" cy="1171575"/>
            <a:chOff x="2870" y="2840"/>
            <a:chExt cx="174" cy="499"/>
          </a:xfrm>
        </p:grpSpPr>
        <p:sp>
          <p:nvSpPr>
            <p:cNvPr id="4152" name="Rectangle 18"/>
            <p:cNvSpPr>
              <a:spLocks noChangeArrowheads="1"/>
            </p:cNvSpPr>
            <p:nvPr/>
          </p:nvSpPr>
          <p:spPr bwMode="auto">
            <a:xfrm>
              <a:off x="2940" y="3163"/>
              <a:ext cx="34" cy="176"/>
            </a:xfrm>
            <a:prstGeom prst="rect">
              <a:avLst/>
            </a:prstGeom>
            <a:solidFill>
              <a:srgbClr val="8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  <p:sp>
          <p:nvSpPr>
            <p:cNvPr id="4153" name="Oval 19"/>
            <p:cNvSpPr>
              <a:spLocks noChangeArrowheads="1"/>
            </p:cNvSpPr>
            <p:nvPr/>
          </p:nvSpPr>
          <p:spPr bwMode="auto">
            <a:xfrm>
              <a:off x="2870" y="2840"/>
              <a:ext cx="174" cy="382"/>
            </a:xfrm>
            <a:prstGeom prst="ellipse">
              <a:avLst/>
            </a:prstGeom>
            <a:solidFill>
              <a:srgbClr val="92D050"/>
            </a:solidFill>
            <a:ln w="15875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</p:grpSp>
      <p:grpSp>
        <p:nvGrpSpPr>
          <p:cNvPr id="4124" name="Group 33"/>
          <p:cNvGrpSpPr>
            <a:grpSpLocks/>
          </p:cNvGrpSpPr>
          <p:nvPr/>
        </p:nvGrpSpPr>
        <p:grpSpPr bwMode="auto">
          <a:xfrm>
            <a:off x="4943475" y="4156075"/>
            <a:ext cx="409575" cy="1171575"/>
            <a:chOff x="3114" y="2840"/>
            <a:chExt cx="175" cy="499"/>
          </a:xfrm>
        </p:grpSpPr>
        <p:sp>
          <p:nvSpPr>
            <p:cNvPr id="4150" name="Rectangle 21"/>
            <p:cNvSpPr>
              <a:spLocks noChangeArrowheads="1"/>
            </p:cNvSpPr>
            <p:nvPr/>
          </p:nvSpPr>
          <p:spPr bwMode="auto">
            <a:xfrm>
              <a:off x="3184" y="3163"/>
              <a:ext cx="35" cy="176"/>
            </a:xfrm>
            <a:prstGeom prst="rect">
              <a:avLst/>
            </a:prstGeom>
            <a:solidFill>
              <a:srgbClr val="8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  <p:sp>
          <p:nvSpPr>
            <p:cNvPr id="4151" name="Oval 22"/>
            <p:cNvSpPr>
              <a:spLocks noChangeArrowheads="1"/>
            </p:cNvSpPr>
            <p:nvPr/>
          </p:nvSpPr>
          <p:spPr bwMode="auto">
            <a:xfrm>
              <a:off x="3114" y="2840"/>
              <a:ext cx="175" cy="382"/>
            </a:xfrm>
            <a:prstGeom prst="ellipse">
              <a:avLst/>
            </a:prstGeom>
            <a:solidFill>
              <a:srgbClr val="00B050"/>
            </a:solidFill>
            <a:ln w="15875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</p:grpSp>
      <p:grpSp>
        <p:nvGrpSpPr>
          <p:cNvPr id="4125" name="Group 34"/>
          <p:cNvGrpSpPr>
            <a:grpSpLocks/>
          </p:cNvGrpSpPr>
          <p:nvPr/>
        </p:nvGrpSpPr>
        <p:grpSpPr bwMode="auto">
          <a:xfrm>
            <a:off x="3990975" y="4365625"/>
            <a:ext cx="419100" cy="962025"/>
            <a:chOff x="3114" y="2840"/>
            <a:chExt cx="175" cy="499"/>
          </a:xfrm>
        </p:grpSpPr>
        <p:sp>
          <p:nvSpPr>
            <p:cNvPr id="4148" name="Rectangle 35"/>
            <p:cNvSpPr>
              <a:spLocks noChangeArrowheads="1"/>
            </p:cNvSpPr>
            <p:nvPr/>
          </p:nvSpPr>
          <p:spPr bwMode="auto">
            <a:xfrm>
              <a:off x="3184" y="3163"/>
              <a:ext cx="35" cy="176"/>
            </a:xfrm>
            <a:prstGeom prst="rect">
              <a:avLst/>
            </a:prstGeom>
            <a:solidFill>
              <a:srgbClr val="8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  <p:sp>
          <p:nvSpPr>
            <p:cNvPr id="4149" name="Oval 36"/>
            <p:cNvSpPr>
              <a:spLocks noChangeArrowheads="1"/>
            </p:cNvSpPr>
            <p:nvPr/>
          </p:nvSpPr>
          <p:spPr bwMode="auto">
            <a:xfrm>
              <a:off x="3114" y="2840"/>
              <a:ext cx="175" cy="382"/>
            </a:xfrm>
            <a:prstGeom prst="ellipse">
              <a:avLst/>
            </a:prstGeom>
            <a:solidFill>
              <a:srgbClr val="00B050"/>
            </a:solidFill>
            <a:ln w="15875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</p:grpSp>
      <p:grpSp>
        <p:nvGrpSpPr>
          <p:cNvPr id="4126" name="Group 37"/>
          <p:cNvGrpSpPr>
            <a:grpSpLocks/>
          </p:cNvGrpSpPr>
          <p:nvPr/>
        </p:nvGrpSpPr>
        <p:grpSpPr bwMode="auto">
          <a:xfrm>
            <a:off x="4352925" y="4365625"/>
            <a:ext cx="419100" cy="962025"/>
            <a:chOff x="3114" y="2840"/>
            <a:chExt cx="175" cy="499"/>
          </a:xfrm>
        </p:grpSpPr>
        <p:sp>
          <p:nvSpPr>
            <p:cNvPr id="4146" name="Rectangle 38"/>
            <p:cNvSpPr>
              <a:spLocks noChangeArrowheads="1"/>
            </p:cNvSpPr>
            <p:nvPr/>
          </p:nvSpPr>
          <p:spPr bwMode="auto">
            <a:xfrm>
              <a:off x="3184" y="3163"/>
              <a:ext cx="35" cy="176"/>
            </a:xfrm>
            <a:prstGeom prst="rect">
              <a:avLst/>
            </a:prstGeom>
            <a:solidFill>
              <a:srgbClr val="8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  <p:sp>
          <p:nvSpPr>
            <p:cNvPr id="4147" name="Oval 39"/>
            <p:cNvSpPr>
              <a:spLocks noChangeArrowheads="1"/>
            </p:cNvSpPr>
            <p:nvPr/>
          </p:nvSpPr>
          <p:spPr bwMode="auto">
            <a:xfrm>
              <a:off x="3114" y="2840"/>
              <a:ext cx="175" cy="382"/>
            </a:xfrm>
            <a:prstGeom prst="ellipse">
              <a:avLst/>
            </a:prstGeom>
            <a:solidFill>
              <a:srgbClr val="00B050"/>
            </a:solidFill>
            <a:ln w="15875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</p:grpSp>
      <p:grpSp>
        <p:nvGrpSpPr>
          <p:cNvPr id="4127" name="Group 40"/>
          <p:cNvGrpSpPr>
            <a:grpSpLocks/>
          </p:cNvGrpSpPr>
          <p:nvPr/>
        </p:nvGrpSpPr>
        <p:grpSpPr bwMode="auto">
          <a:xfrm>
            <a:off x="4752975" y="4270375"/>
            <a:ext cx="409575" cy="1057275"/>
            <a:chOff x="3114" y="2840"/>
            <a:chExt cx="175" cy="499"/>
          </a:xfrm>
        </p:grpSpPr>
        <p:sp>
          <p:nvSpPr>
            <p:cNvPr id="4144" name="Rectangle 41"/>
            <p:cNvSpPr>
              <a:spLocks noChangeArrowheads="1"/>
            </p:cNvSpPr>
            <p:nvPr/>
          </p:nvSpPr>
          <p:spPr bwMode="auto">
            <a:xfrm>
              <a:off x="3184" y="3163"/>
              <a:ext cx="35" cy="176"/>
            </a:xfrm>
            <a:prstGeom prst="rect">
              <a:avLst/>
            </a:prstGeom>
            <a:solidFill>
              <a:srgbClr val="8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  <p:sp>
          <p:nvSpPr>
            <p:cNvPr id="4145" name="Oval 42"/>
            <p:cNvSpPr>
              <a:spLocks noChangeArrowheads="1"/>
            </p:cNvSpPr>
            <p:nvPr/>
          </p:nvSpPr>
          <p:spPr bwMode="auto">
            <a:xfrm>
              <a:off x="3114" y="2840"/>
              <a:ext cx="175" cy="382"/>
            </a:xfrm>
            <a:prstGeom prst="ellipse">
              <a:avLst/>
            </a:prstGeom>
            <a:solidFill>
              <a:srgbClr val="9BBB59"/>
            </a:solidFill>
            <a:ln w="15875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</p:grpSp>
      <p:grpSp>
        <p:nvGrpSpPr>
          <p:cNvPr id="4128" name="Group 43"/>
          <p:cNvGrpSpPr>
            <a:grpSpLocks/>
          </p:cNvGrpSpPr>
          <p:nvPr/>
        </p:nvGrpSpPr>
        <p:grpSpPr bwMode="auto">
          <a:xfrm>
            <a:off x="3705225" y="4584700"/>
            <a:ext cx="419100" cy="742950"/>
            <a:chOff x="3114" y="2840"/>
            <a:chExt cx="175" cy="499"/>
          </a:xfrm>
        </p:grpSpPr>
        <p:sp>
          <p:nvSpPr>
            <p:cNvPr id="4142" name="Rectangle 44"/>
            <p:cNvSpPr>
              <a:spLocks noChangeArrowheads="1"/>
            </p:cNvSpPr>
            <p:nvPr/>
          </p:nvSpPr>
          <p:spPr bwMode="auto">
            <a:xfrm>
              <a:off x="3184" y="3163"/>
              <a:ext cx="35" cy="176"/>
            </a:xfrm>
            <a:prstGeom prst="rect">
              <a:avLst/>
            </a:prstGeom>
            <a:solidFill>
              <a:srgbClr val="8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  <p:sp>
          <p:nvSpPr>
            <p:cNvPr id="4143" name="Oval 45"/>
            <p:cNvSpPr>
              <a:spLocks noChangeArrowheads="1"/>
            </p:cNvSpPr>
            <p:nvPr/>
          </p:nvSpPr>
          <p:spPr bwMode="auto">
            <a:xfrm>
              <a:off x="3114" y="2840"/>
              <a:ext cx="175" cy="382"/>
            </a:xfrm>
            <a:prstGeom prst="ellipse">
              <a:avLst/>
            </a:prstGeom>
            <a:solidFill>
              <a:srgbClr val="92D050"/>
            </a:solidFill>
            <a:ln w="15875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</p:grpSp>
      <p:grpSp>
        <p:nvGrpSpPr>
          <p:cNvPr id="4129" name="Group 46"/>
          <p:cNvGrpSpPr>
            <a:grpSpLocks/>
          </p:cNvGrpSpPr>
          <p:nvPr/>
        </p:nvGrpSpPr>
        <p:grpSpPr bwMode="auto">
          <a:xfrm>
            <a:off x="5076825" y="4479925"/>
            <a:ext cx="409575" cy="847725"/>
            <a:chOff x="3114" y="2840"/>
            <a:chExt cx="175" cy="499"/>
          </a:xfrm>
        </p:grpSpPr>
        <p:sp>
          <p:nvSpPr>
            <p:cNvPr id="4140" name="Rectangle 47"/>
            <p:cNvSpPr>
              <a:spLocks noChangeArrowheads="1"/>
            </p:cNvSpPr>
            <p:nvPr/>
          </p:nvSpPr>
          <p:spPr bwMode="auto">
            <a:xfrm>
              <a:off x="3184" y="3163"/>
              <a:ext cx="35" cy="176"/>
            </a:xfrm>
            <a:prstGeom prst="rect">
              <a:avLst/>
            </a:prstGeom>
            <a:solidFill>
              <a:srgbClr val="8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  <p:sp>
          <p:nvSpPr>
            <p:cNvPr id="4141" name="Oval 48"/>
            <p:cNvSpPr>
              <a:spLocks noChangeArrowheads="1"/>
            </p:cNvSpPr>
            <p:nvPr/>
          </p:nvSpPr>
          <p:spPr bwMode="auto">
            <a:xfrm>
              <a:off x="3114" y="2840"/>
              <a:ext cx="175" cy="382"/>
            </a:xfrm>
            <a:prstGeom prst="ellipse">
              <a:avLst/>
            </a:prstGeom>
            <a:solidFill>
              <a:srgbClr val="92D050"/>
            </a:solidFill>
            <a:ln w="15875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</p:grpSp>
      <p:sp>
        <p:nvSpPr>
          <p:cNvPr id="4130" name="Rectangle 114"/>
          <p:cNvSpPr>
            <a:spLocks noChangeArrowheads="1"/>
          </p:cNvSpPr>
          <p:nvPr/>
        </p:nvSpPr>
        <p:spPr bwMode="auto">
          <a:xfrm>
            <a:off x="4056063" y="5373688"/>
            <a:ext cx="1047750" cy="571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91240B29-F687-4F45-9708-019B960494DF}">
              <a14:hiddenLine xmlns:a14="http://schemas.microsoft.com/office/drawing/2010/main" w="15875" algn="ctr">
                <a:solidFill>
                  <a:srgbClr val="FF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EEECE1"/>
                  </a:outerShdw>
                </a:effectLst>
              </a14:hiddenEffects>
            </a:ext>
          </a:extLst>
        </p:spPr>
        <p:txBody>
          <a:bodyPr anchor="ctr"/>
          <a:lstStyle>
            <a:lvl1pPr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9pPr>
          </a:lstStyle>
          <a:p>
            <a:pPr algn="ctr" eaLnBrk="1" hangingPunct="1"/>
            <a:r>
              <a:rPr lang="ja-JP" altLang="en-US" sz="2800">
                <a:solidFill>
                  <a:schemeClr val="bg1"/>
                </a:solidFill>
              </a:rPr>
              <a:t>緑地</a:t>
            </a:r>
          </a:p>
        </p:txBody>
      </p:sp>
      <p:sp>
        <p:nvSpPr>
          <p:cNvPr id="34932" name="AutoShape 52"/>
          <p:cNvSpPr>
            <a:spLocks noChangeArrowheads="1"/>
          </p:cNvSpPr>
          <p:nvPr/>
        </p:nvSpPr>
        <p:spPr bwMode="auto">
          <a:xfrm>
            <a:off x="6430963" y="4868863"/>
            <a:ext cx="647700" cy="428625"/>
          </a:xfrm>
          <a:custGeom>
            <a:avLst/>
            <a:gdLst>
              <a:gd name="T0" fmla="*/ 2147483647 w 21600"/>
              <a:gd name="T1" fmla="*/ 0 h 21600"/>
              <a:gd name="T2" fmla="*/ 0 w 21600"/>
              <a:gd name="T3" fmla="*/ 123116717 h 21600"/>
              <a:gd name="T4" fmla="*/ 2147483647 w 21600"/>
              <a:gd name="T5" fmla="*/ 184675085 h 21600"/>
              <a:gd name="T6" fmla="*/ 2147483647 w 21600"/>
              <a:gd name="T7" fmla="*/ 123116717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88 w 21600"/>
              <a:gd name="T13" fmla="*/ 5400 h 21600"/>
              <a:gd name="T14" fmla="*/ 18900 w 21600"/>
              <a:gd name="T15" fmla="*/ 162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lnTo>
                  <a:pt x="16200" y="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lnTo>
                  <a:pt x="135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lnTo>
                  <a:pt x="0" y="5400"/>
                </a:lnTo>
                <a:close/>
              </a:path>
            </a:pathLst>
          </a:custGeom>
          <a:solidFill>
            <a:srgbClr val="00FFFF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EEECE1"/>
                  </a:outerShdw>
                </a:effectLst>
              </a14:hiddenEffects>
            </a:ext>
          </a:extLst>
        </p:spPr>
        <p:txBody>
          <a:bodyPr anchor="ctr"/>
          <a:lstStyle/>
          <a:p>
            <a:endParaRPr lang="ja-JP" altLang="en-US"/>
          </a:p>
        </p:txBody>
      </p:sp>
      <p:sp>
        <p:nvSpPr>
          <p:cNvPr id="34933" name="AutoShape 53"/>
          <p:cNvSpPr>
            <a:spLocks noChangeArrowheads="1"/>
          </p:cNvSpPr>
          <p:nvPr/>
        </p:nvSpPr>
        <p:spPr bwMode="auto">
          <a:xfrm flipH="1">
            <a:off x="2255838" y="4868863"/>
            <a:ext cx="647700" cy="428625"/>
          </a:xfrm>
          <a:custGeom>
            <a:avLst/>
            <a:gdLst>
              <a:gd name="T0" fmla="*/ 2147483647 w 21600"/>
              <a:gd name="T1" fmla="*/ 0 h 21600"/>
              <a:gd name="T2" fmla="*/ 0 w 21600"/>
              <a:gd name="T3" fmla="*/ 123116717 h 21600"/>
              <a:gd name="T4" fmla="*/ 2147483647 w 21600"/>
              <a:gd name="T5" fmla="*/ 184675085 h 21600"/>
              <a:gd name="T6" fmla="*/ 2147483647 w 21600"/>
              <a:gd name="T7" fmla="*/ 123116717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88 w 21600"/>
              <a:gd name="T13" fmla="*/ 5400 h 21600"/>
              <a:gd name="T14" fmla="*/ 18900 w 21600"/>
              <a:gd name="T15" fmla="*/ 162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lnTo>
                  <a:pt x="16200" y="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lnTo>
                  <a:pt x="135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lnTo>
                  <a:pt x="0" y="5400"/>
                </a:lnTo>
                <a:close/>
              </a:path>
            </a:pathLst>
          </a:custGeom>
          <a:solidFill>
            <a:srgbClr val="00FFFF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EEECE1"/>
                  </a:outerShdw>
                </a:effectLst>
              </a14:hiddenEffects>
            </a:ext>
          </a:extLst>
        </p:spPr>
        <p:txBody>
          <a:bodyPr anchor="ctr"/>
          <a:lstStyle/>
          <a:p>
            <a:endParaRPr lang="ja-JP" altLang="en-US"/>
          </a:p>
        </p:txBody>
      </p:sp>
      <p:sp>
        <p:nvSpPr>
          <p:cNvPr id="4133" name="テキスト ボックス 117"/>
          <p:cNvSpPr txBox="1">
            <a:spLocks noChangeArrowheads="1"/>
          </p:cNvSpPr>
          <p:nvPr/>
        </p:nvSpPr>
        <p:spPr bwMode="auto">
          <a:xfrm>
            <a:off x="251520" y="188640"/>
            <a:ext cx="649287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9pPr>
          </a:lstStyle>
          <a:p>
            <a:pPr algn="just" eaLnBrk="1" hangingPunct="1"/>
            <a:r>
              <a:rPr lang="ja-JP" altLang="en-US" sz="4000" dirty="0">
                <a:solidFill>
                  <a:srgbClr val="FFFF00"/>
                </a:solidFill>
              </a:rPr>
              <a:t>緑地からの冷気のにじみ出し</a:t>
            </a:r>
          </a:p>
        </p:txBody>
      </p:sp>
      <p:sp>
        <p:nvSpPr>
          <p:cNvPr id="4134" name="AutoShape 123"/>
          <p:cNvSpPr>
            <a:spLocks noChangeArrowheads="1"/>
          </p:cNvSpPr>
          <p:nvPr/>
        </p:nvSpPr>
        <p:spPr bwMode="auto">
          <a:xfrm rot="-5400000">
            <a:off x="3587750" y="3321051"/>
            <a:ext cx="1152525" cy="215900"/>
          </a:xfrm>
          <a:custGeom>
            <a:avLst/>
            <a:gdLst>
              <a:gd name="T0" fmla="*/ 2147483647 w 21600"/>
              <a:gd name="T1" fmla="*/ 0 h 21600"/>
              <a:gd name="T2" fmla="*/ 0 w 21600"/>
              <a:gd name="T3" fmla="*/ 10785005 h 21600"/>
              <a:gd name="T4" fmla="*/ 2147483647 w 21600"/>
              <a:gd name="T5" fmla="*/ 21570009 h 21600"/>
              <a:gd name="T6" fmla="*/ 2147483647 w 21600"/>
              <a:gd name="T7" fmla="*/ 10785005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5400 h 21600"/>
              <a:gd name="T14" fmla="*/ 18900 w 21600"/>
              <a:gd name="T15" fmla="*/ 162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lnTo>
                  <a:pt x="16200" y="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lnTo>
                  <a:pt x="135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lnTo>
                  <a:pt x="0" y="5400"/>
                </a:lnTo>
                <a:close/>
              </a:path>
            </a:pathLst>
          </a:custGeom>
          <a:solidFill>
            <a:srgbClr val="FFFF99">
              <a:alpha val="70195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4135" name="AutoShape 124"/>
          <p:cNvSpPr>
            <a:spLocks noChangeArrowheads="1"/>
          </p:cNvSpPr>
          <p:nvPr/>
        </p:nvSpPr>
        <p:spPr bwMode="auto">
          <a:xfrm rot="-5400000">
            <a:off x="4019550" y="3176588"/>
            <a:ext cx="1152525" cy="215900"/>
          </a:xfrm>
          <a:custGeom>
            <a:avLst/>
            <a:gdLst>
              <a:gd name="T0" fmla="*/ 2147483647 w 21600"/>
              <a:gd name="T1" fmla="*/ 0 h 21600"/>
              <a:gd name="T2" fmla="*/ 0 w 21600"/>
              <a:gd name="T3" fmla="*/ 10785005 h 21600"/>
              <a:gd name="T4" fmla="*/ 2147483647 w 21600"/>
              <a:gd name="T5" fmla="*/ 21570009 h 21600"/>
              <a:gd name="T6" fmla="*/ 2147483647 w 21600"/>
              <a:gd name="T7" fmla="*/ 10785005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5400 h 21600"/>
              <a:gd name="T14" fmla="*/ 18900 w 21600"/>
              <a:gd name="T15" fmla="*/ 162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lnTo>
                  <a:pt x="16200" y="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lnTo>
                  <a:pt x="135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lnTo>
                  <a:pt x="0" y="5400"/>
                </a:lnTo>
                <a:close/>
              </a:path>
            </a:pathLst>
          </a:custGeom>
          <a:solidFill>
            <a:srgbClr val="FFFF99">
              <a:alpha val="70195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4136" name="AutoShape 125"/>
          <p:cNvSpPr>
            <a:spLocks noChangeArrowheads="1"/>
          </p:cNvSpPr>
          <p:nvPr/>
        </p:nvSpPr>
        <p:spPr bwMode="auto">
          <a:xfrm rot="-5400000">
            <a:off x="4451350" y="3321051"/>
            <a:ext cx="1152525" cy="215900"/>
          </a:xfrm>
          <a:custGeom>
            <a:avLst/>
            <a:gdLst>
              <a:gd name="T0" fmla="*/ 2147483647 w 21600"/>
              <a:gd name="T1" fmla="*/ 0 h 21600"/>
              <a:gd name="T2" fmla="*/ 0 w 21600"/>
              <a:gd name="T3" fmla="*/ 10785005 h 21600"/>
              <a:gd name="T4" fmla="*/ 2147483647 w 21600"/>
              <a:gd name="T5" fmla="*/ 21570009 h 21600"/>
              <a:gd name="T6" fmla="*/ 2147483647 w 21600"/>
              <a:gd name="T7" fmla="*/ 10785005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5400 h 21600"/>
              <a:gd name="T14" fmla="*/ 18900 w 21600"/>
              <a:gd name="T15" fmla="*/ 162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lnTo>
                  <a:pt x="16200" y="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lnTo>
                  <a:pt x="135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lnTo>
                  <a:pt x="0" y="5400"/>
                </a:lnTo>
                <a:close/>
              </a:path>
            </a:pathLst>
          </a:custGeom>
          <a:solidFill>
            <a:srgbClr val="FFFF99">
              <a:alpha val="70195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4137" name="Rectangle 126"/>
          <p:cNvSpPr>
            <a:spLocks noChangeArrowheads="1"/>
          </p:cNvSpPr>
          <p:nvPr/>
        </p:nvSpPr>
        <p:spPr bwMode="auto">
          <a:xfrm>
            <a:off x="3551238" y="2205038"/>
            <a:ext cx="2016125" cy="50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9pPr>
          </a:lstStyle>
          <a:p>
            <a:pPr algn="ctr" eaLnBrk="1" hangingPunct="1"/>
            <a:r>
              <a:rPr lang="ja-JP" altLang="en-US" sz="2800" dirty="0">
                <a:solidFill>
                  <a:schemeClr val="bg1"/>
                </a:solidFill>
              </a:rPr>
              <a:t>放射冷却</a:t>
            </a:r>
          </a:p>
        </p:txBody>
      </p:sp>
      <p:sp>
        <p:nvSpPr>
          <p:cNvPr id="38015" name="Rectangle 127"/>
          <p:cNvSpPr>
            <a:spLocks noChangeArrowheads="1"/>
          </p:cNvSpPr>
          <p:nvPr/>
        </p:nvSpPr>
        <p:spPr bwMode="auto">
          <a:xfrm>
            <a:off x="2830513" y="4652963"/>
            <a:ext cx="1008062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9pPr>
          </a:lstStyle>
          <a:p>
            <a:pPr algn="ctr" eaLnBrk="1" hangingPunct="1"/>
            <a:r>
              <a:rPr lang="ja-JP" altLang="en-US" sz="2800">
                <a:solidFill>
                  <a:schemeClr val="bg1"/>
                </a:solidFill>
              </a:rPr>
              <a:t>冷気</a:t>
            </a:r>
          </a:p>
        </p:txBody>
      </p:sp>
      <p:sp>
        <p:nvSpPr>
          <p:cNvPr id="38016" name="Rectangle 128"/>
          <p:cNvSpPr>
            <a:spLocks noChangeArrowheads="1"/>
          </p:cNvSpPr>
          <p:nvPr/>
        </p:nvSpPr>
        <p:spPr bwMode="auto">
          <a:xfrm>
            <a:off x="5351463" y="4652963"/>
            <a:ext cx="1008062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9pPr>
          </a:lstStyle>
          <a:p>
            <a:pPr algn="ctr" eaLnBrk="1" hangingPunct="1"/>
            <a:r>
              <a:rPr lang="ja-JP" altLang="en-US" sz="2800">
                <a:solidFill>
                  <a:schemeClr val="bg1"/>
                </a:solidFill>
              </a:rPr>
              <a:t>冷気</a:t>
            </a:r>
          </a:p>
        </p:txBody>
      </p:sp>
      <p:grpSp>
        <p:nvGrpSpPr>
          <p:cNvPr id="125" name="Group 59"/>
          <p:cNvGrpSpPr>
            <a:grpSpLocks noChangeAspect="1"/>
          </p:cNvGrpSpPr>
          <p:nvPr/>
        </p:nvGrpSpPr>
        <p:grpSpPr bwMode="auto">
          <a:xfrm>
            <a:off x="7356045" y="4559356"/>
            <a:ext cx="464819" cy="754380"/>
            <a:chOff x="1006" y="1150"/>
            <a:chExt cx="61" cy="99"/>
          </a:xfrm>
        </p:grpSpPr>
        <p:sp>
          <p:nvSpPr>
            <p:cNvPr id="126" name="Rectangle 26"/>
            <p:cNvSpPr>
              <a:spLocks noChangeArrowheads="1"/>
            </p:cNvSpPr>
            <p:nvPr/>
          </p:nvSpPr>
          <p:spPr bwMode="auto">
            <a:xfrm>
              <a:off x="1006" y="1150"/>
              <a:ext cx="61" cy="99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  <p:grpSp>
          <p:nvGrpSpPr>
            <p:cNvPr id="127" name="Group 99"/>
            <p:cNvGrpSpPr>
              <a:grpSpLocks/>
            </p:cNvGrpSpPr>
            <p:nvPr/>
          </p:nvGrpSpPr>
          <p:grpSpPr bwMode="auto">
            <a:xfrm>
              <a:off x="1016" y="1193"/>
              <a:ext cx="46" cy="15"/>
              <a:chOff x="521" y="2568"/>
              <a:chExt cx="273" cy="91"/>
            </a:xfrm>
          </p:grpSpPr>
          <p:sp>
            <p:nvSpPr>
              <p:cNvPr id="134" name="Rectangle 100"/>
              <p:cNvSpPr>
                <a:spLocks noChangeArrowheads="1"/>
              </p:cNvSpPr>
              <p:nvPr/>
            </p:nvSpPr>
            <p:spPr bwMode="auto">
              <a:xfrm>
                <a:off x="521" y="2568"/>
                <a:ext cx="91" cy="91"/>
              </a:xfrm>
              <a:prstGeom prst="rect">
                <a:avLst/>
              </a:pr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EEECE1"/>
                      </a:outerShdw>
                    </a:effectLst>
                  </a14:hiddenEffects>
                </a:ext>
              </a:extLst>
            </p:spPr>
            <p:txBody>
              <a:bodyPr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ja-JP" altLang="en-US"/>
              </a:p>
            </p:txBody>
          </p:sp>
          <p:sp>
            <p:nvSpPr>
              <p:cNvPr id="135" name="Rectangle 101"/>
              <p:cNvSpPr>
                <a:spLocks noChangeArrowheads="1"/>
              </p:cNvSpPr>
              <p:nvPr/>
            </p:nvSpPr>
            <p:spPr bwMode="auto">
              <a:xfrm>
                <a:off x="703" y="2568"/>
                <a:ext cx="91" cy="91"/>
              </a:xfrm>
              <a:prstGeom prst="rect">
                <a:avLst/>
              </a:pr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EEECE1"/>
                      </a:outerShdw>
                    </a:effectLst>
                  </a14:hiddenEffects>
                </a:ext>
              </a:extLst>
            </p:spPr>
            <p:txBody>
              <a:bodyPr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ja-JP" altLang="en-US"/>
              </a:p>
            </p:txBody>
          </p:sp>
        </p:grpSp>
        <p:grpSp>
          <p:nvGrpSpPr>
            <p:cNvPr id="128" name="Group 102"/>
            <p:cNvGrpSpPr>
              <a:grpSpLocks/>
            </p:cNvGrpSpPr>
            <p:nvPr/>
          </p:nvGrpSpPr>
          <p:grpSpPr bwMode="auto">
            <a:xfrm>
              <a:off x="1016" y="1223"/>
              <a:ext cx="46" cy="15"/>
              <a:chOff x="521" y="2568"/>
              <a:chExt cx="273" cy="91"/>
            </a:xfrm>
          </p:grpSpPr>
          <p:sp>
            <p:nvSpPr>
              <p:cNvPr id="132" name="Rectangle 103"/>
              <p:cNvSpPr>
                <a:spLocks noChangeArrowheads="1"/>
              </p:cNvSpPr>
              <p:nvPr/>
            </p:nvSpPr>
            <p:spPr bwMode="auto">
              <a:xfrm>
                <a:off x="521" y="2568"/>
                <a:ext cx="91" cy="91"/>
              </a:xfrm>
              <a:prstGeom prst="rect">
                <a:avLst/>
              </a:pr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EEECE1"/>
                      </a:outerShdw>
                    </a:effectLst>
                  </a14:hiddenEffects>
                </a:ext>
              </a:extLst>
            </p:spPr>
            <p:txBody>
              <a:bodyPr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ja-JP" altLang="en-US"/>
              </a:p>
            </p:txBody>
          </p:sp>
          <p:sp>
            <p:nvSpPr>
              <p:cNvPr id="133" name="Rectangle 104"/>
              <p:cNvSpPr>
                <a:spLocks noChangeArrowheads="1"/>
              </p:cNvSpPr>
              <p:nvPr/>
            </p:nvSpPr>
            <p:spPr bwMode="auto">
              <a:xfrm>
                <a:off x="703" y="2568"/>
                <a:ext cx="91" cy="91"/>
              </a:xfrm>
              <a:prstGeom prst="rect">
                <a:avLst/>
              </a:pr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EEECE1"/>
                      </a:outerShdw>
                    </a:effectLst>
                  </a14:hiddenEffects>
                </a:ext>
              </a:extLst>
            </p:spPr>
            <p:txBody>
              <a:bodyPr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ja-JP" altLang="en-US"/>
              </a:p>
            </p:txBody>
          </p:sp>
        </p:grpSp>
        <p:grpSp>
          <p:nvGrpSpPr>
            <p:cNvPr id="129" name="Group 96"/>
            <p:cNvGrpSpPr>
              <a:grpSpLocks/>
            </p:cNvGrpSpPr>
            <p:nvPr/>
          </p:nvGrpSpPr>
          <p:grpSpPr bwMode="auto">
            <a:xfrm>
              <a:off x="1016" y="1162"/>
              <a:ext cx="46" cy="15"/>
              <a:chOff x="521" y="2568"/>
              <a:chExt cx="273" cy="91"/>
            </a:xfrm>
          </p:grpSpPr>
          <p:sp>
            <p:nvSpPr>
              <p:cNvPr id="130" name="Rectangle 97"/>
              <p:cNvSpPr>
                <a:spLocks noChangeArrowheads="1"/>
              </p:cNvSpPr>
              <p:nvPr/>
            </p:nvSpPr>
            <p:spPr bwMode="auto">
              <a:xfrm>
                <a:off x="521" y="2568"/>
                <a:ext cx="91" cy="91"/>
              </a:xfrm>
              <a:prstGeom prst="rect">
                <a:avLst/>
              </a:pr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EEECE1"/>
                      </a:outerShdw>
                    </a:effectLst>
                  </a14:hiddenEffects>
                </a:ext>
              </a:extLst>
            </p:spPr>
            <p:txBody>
              <a:bodyPr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ja-JP" altLang="en-US"/>
              </a:p>
            </p:txBody>
          </p:sp>
          <p:sp>
            <p:nvSpPr>
              <p:cNvPr id="131" name="Rectangle 98"/>
              <p:cNvSpPr>
                <a:spLocks noChangeArrowheads="1"/>
              </p:cNvSpPr>
              <p:nvPr/>
            </p:nvSpPr>
            <p:spPr bwMode="auto">
              <a:xfrm>
                <a:off x="703" y="2568"/>
                <a:ext cx="91" cy="91"/>
              </a:xfrm>
              <a:prstGeom prst="rect">
                <a:avLst/>
              </a:pr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EEECE1"/>
                      </a:outerShdw>
                    </a:effectLst>
                  </a14:hiddenEffects>
                </a:ext>
              </a:extLst>
            </p:spPr>
            <p:txBody>
              <a:bodyPr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ja-JP" altLang="en-US"/>
              </a:p>
            </p:txBody>
          </p:sp>
        </p:grpSp>
      </p:grpSp>
      <p:sp>
        <p:nvSpPr>
          <p:cNvPr id="136" name="AutoShape 7"/>
          <p:cNvSpPr>
            <a:spLocks noChangeArrowheads="1"/>
          </p:cNvSpPr>
          <p:nvPr/>
        </p:nvSpPr>
        <p:spPr bwMode="auto">
          <a:xfrm>
            <a:off x="6632798" y="1457350"/>
            <a:ext cx="171450" cy="171450"/>
          </a:xfrm>
          <a:custGeom>
            <a:avLst/>
            <a:gdLst>
              <a:gd name="T0" fmla="*/ 0 w 173037"/>
              <a:gd name="T1" fmla="*/ 59747 h 174625"/>
              <a:gd name="T2" fmla="*/ 62540 w 173037"/>
              <a:gd name="T3" fmla="*/ 59747 h 174625"/>
              <a:gd name="T4" fmla="*/ 81865 w 173037"/>
              <a:gd name="T5" fmla="*/ 0 h 174625"/>
              <a:gd name="T6" fmla="*/ 101190 w 173037"/>
              <a:gd name="T7" fmla="*/ 59747 h 174625"/>
              <a:gd name="T8" fmla="*/ 163730 w 173037"/>
              <a:gd name="T9" fmla="*/ 59747 h 174625"/>
              <a:gd name="T10" fmla="*/ 113133 w 173037"/>
              <a:gd name="T11" fmla="*/ 96673 h 174625"/>
              <a:gd name="T12" fmla="*/ 132462 w 173037"/>
              <a:gd name="T13" fmla="*/ 156420 h 174625"/>
              <a:gd name="T14" fmla="*/ 81865 w 173037"/>
              <a:gd name="T15" fmla="*/ 119494 h 174625"/>
              <a:gd name="T16" fmla="*/ 31270 w 173037"/>
              <a:gd name="T17" fmla="*/ 156420 h 174625"/>
              <a:gd name="T18" fmla="*/ 50597 w 173037"/>
              <a:gd name="T19" fmla="*/ 96673 h 174625"/>
              <a:gd name="T20" fmla="*/ 0 w 173037"/>
              <a:gd name="T21" fmla="*/ 59747 h 17462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73037" h="174625">
                <a:moveTo>
                  <a:pt x="0" y="66701"/>
                </a:moveTo>
                <a:lnTo>
                  <a:pt x="66095" y="66701"/>
                </a:lnTo>
                <a:lnTo>
                  <a:pt x="86519" y="0"/>
                </a:lnTo>
                <a:lnTo>
                  <a:pt x="106942" y="66701"/>
                </a:lnTo>
                <a:lnTo>
                  <a:pt x="173037" y="66701"/>
                </a:lnTo>
                <a:lnTo>
                  <a:pt x="119565" y="107924"/>
                </a:lnTo>
                <a:lnTo>
                  <a:pt x="139990" y="174625"/>
                </a:lnTo>
                <a:lnTo>
                  <a:pt x="86519" y="133401"/>
                </a:lnTo>
                <a:lnTo>
                  <a:pt x="33047" y="174625"/>
                </a:lnTo>
                <a:lnTo>
                  <a:pt x="53472" y="107924"/>
                </a:lnTo>
                <a:lnTo>
                  <a:pt x="0" y="66701"/>
                </a:lnTo>
                <a:close/>
              </a:path>
            </a:pathLst>
          </a:custGeom>
          <a:solidFill>
            <a:srgbClr val="FFFF00"/>
          </a:solidFill>
          <a:ln w="6350" cap="flat" cmpd="sng">
            <a:solidFill>
              <a:srgbClr val="000000"/>
            </a:solidFill>
            <a:prstDash val="solid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EEECE1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48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49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49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49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380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380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932" grpId="0" animBg="1"/>
      <p:bldP spid="34933" grpId="0" animBg="1"/>
      <p:bldP spid="4134" grpId="0" animBg="1"/>
      <p:bldP spid="4135" grpId="0" animBg="1"/>
      <p:bldP spid="4136" grpId="0" animBg="1"/>
      <p:bldP spid="4137" grpId="0"/>
      <p:bldP spid="38015" grpId="0"/>
      <p:bldP spid="38016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テキスト ボックス 1"/>
          <p:cNvSpPr txBox="1">
            <a:spLocks noChangeArrowheads="1"/>
          </p:cNvSpPr>
          <p:nvPr/>
        </p:nvSpPr>
        <p:spPr bwMode="auto">
          <a:xfrm>
            <a:off x="468313" y="0"/>
            <a:ext cx="2376487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9pPr>
          </a:lstStyle>
          <a:p>
            <a:pPr eaLnBrk="1" hangingPunct="1"/>
            <a:r>
              <a:rPr lang="ja-JP" altLang="en-US" sz="4000" dirty="0">
                <a:solidFill>
                  <a:srgbClr val="FFFF00"/>
                </a:solidFill>
              </a:rPr>
              <a:t>研究目的</a:t>
            </a:r>
          </a:p>
        </p:txBody>
      </p:sp>
      <p:sp>
        <p:nvSpPr>
          <p:cNvPr id="5123" name="正方形/長方形 2"/>
          <p:cNvSpPr>
            <a:spLocks noChangeArrowheads="1"/>
          </p:cNvSpPr>
          <p:nvPr/>
        </p:nvSpPr>
        <p:spPr bwMode="auto">
          <a:xfrm>
            <a:off x="468314" y="692150"/>
            <a:ext cx="8135364" cy="1604963"/>
          </a:xfrm>
          <a:prstGeom prst="rect">
            <a:avLst/>
          </a:prstGeom>
          <a:noFill/>
          <a:ln w="5080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9pPr>
          </a:lstStyle>
          <a:p>
            <a:pPr algn="just" eaLnBrk="1" hangingPunct="1"/>
            <a:r>
              <a:rPr lang="ja-JP" altLang="en-US" sz="3200" dirty="0">
                <a:solidFill>
                  <a:schemeClr val="bg1"/>
                </a:solidFill>
              </a:rPr>
              <a:t>新宿御苑や皇居において緑地からの</a:t>
            </a:r>
            <a:r>
              <a:rPr lang="ja-JP" altLang="en-US" sz="3200" dirty="0" smtClean="0">
                <a:solidFill>
                  <a:schemeClr val="bg1"/>
                </a:solidFill>
              </a:rPr>
              <a:t>冷気</a:t>
            </a:r>
            <a:r>
              <a:rPr lang="ja-JP" altLang="en-US" sz="3200" dirty="0">
                <a:solidFill>
                  <a:schemeClr val="bg1"/>
                </a:solidFill>
              </a:rPr>
              <a:t>流出</a:t>
            </a:r>
            <a:r>
              <a:rPr lang="ja-JP" altLang="en-US" sz="3200" dirty="0" smtClean="0">
                <a:solidFill>
                  <a:schemeClr val="bg1"/>
                </a:solidFill>
              </a:rPr>
              <a:t>が</a:t>
            </a:r>
            <a:r>
              <a:rPr lang="ja-JP" altLang="en-US" sz="3200" dirty="0">
                <a:solidFill>
                  <a:schemeClr val="bg1"/>
                </a:solidFill>
              </a:rPr>
              <a:t>確認されてきたが、都市内に新たに大規模緑地を設けることは難しい。</a:t>
            </a:r>
          </a:p>
        </p:txBody>
      </p:sp>
      <p:sp>
        <p:nvSpPr>
          <p:cNvPr id="5124" name="正方形/長方形 3"/>
          <p:cNvSpPr>
            <a:spLocks noChangeArrowheads="1"/>
          </p:cNvSpPr>
          <p:nvPr/>
        </p:nvSpPr>
        <p:spPr bwMode="auto">
          <a:xfrm>
            <a:off x="468313" y="2492375"/>
            <a:ext cx="8135366" cy="1117600"/>
          </a:xfrm>
          <a:prstGeom prst="rect">
            <a:avLst/>
          </a:prstGeom>
          <a:noFill/>
          <a:ln w="5080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9pPr>
          </a:lstStyle>
          <a:p>
            <a:pPr algn="just" eaLnBrk="1" hangingPunct="1"/>
            <a:r>
              <a:rPr lang="ja-JP" altLang="en-US" sz="3200" dirty="0" smtClean="0">
                <a:solidFill>
                  <a:schemeClr val="bg1"/>
                </a:solidFill>
              </a:rPr>
              <a:t>冷気流出は</a:t>
            </a:r>
            <a:r>
              <a:rPr lang="ja-JP" altLang="en-US" sz="3200" dirty="0">
                <a:solidFill>
                  <a:schemeClr val="bg1"/>
                </a:solidFill>
              </a:rPr>
              <a:t>重力流的な現象である</a:t>
            </a:r>
            <a:r>
              <a:rPr lang="ja-JP" altLang="en-US" sz="3200" dirty="0" smtClean="0">
                <a:solidFill>
                  <a:schemeClr val="bg1"/>
                </a:solidFill>
              </a:rPr>
              <a:t>ため、斜面</a:t>
            </a:r>
            <a:r>
              <a:rPr lang="ja-JP" altLang="en-US" sz="3200" dirty="0">
                <a:solidFill>
                  <a:schemeClr val="bg1"/>
                </a:solidFill>
              </a:rPr>
              <a:t>緑地では冷気が流出しやすい。</a:t>
            </a:r>
          </a:p>
        </p:txBody>
      </p:sp>
      <p:sp>
        <p:nvSpPr>
          <p:cNvPr id="5125" name="正方形/長方形 5"/>
          <p:cNvSpPr>
            <a:spLocks noChangeArrowheads="1"/>
          </p:cNvSpPr>
          <p:nvPr/>
        </p:nvSpPr>
        <p:spPr bwMode="auto">
          <a:xfrm>
            <a:off x="468313" y="4704357"/>
            <a:ext cx="8135366" cy="1604963"/>
          </a:xfrm>
          <a:prstGeom prst="rect">
            <a:avLst/>
          </a:prstGeom>
          <a:noFill/>
          <a:ln w="5080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9pPr>
          </a:lstStyle>
          <a:p>
            <a:pPr algn="just" eaLnBrk="1" hangingPunct="1"/>
            <a:r>
              <a:rPr lang="ja-JP" altLang="en-US" sz="3200" dirty="0">
                <a:solidFill>
                  <a:schemeClr val="bg1"/>
                </a:solidFill>
              </a:rPr>
              <a:t>斜面緑地の冷却効果に着目し</a:t>
            </a:r>
            <a:r>
              <a:rPr lang="ja-JP" altLang="en-US" sz="3200" dirty="0" smtClean="0">
                <a:solidFill>
                  <a:schemeClr val="bg1"/>
                </a:solidFill>
              </a:rPr>
              <a:t>、市街地</a:t>
            </a:r>
            <a:r>
              <a:rPr lang="ja-JP" altLang="en-US" sz="3200" dirty="0">
                <a:solidFill>
                  <a:schemeClr val="bg1"/>
                </a:solidFill>
              </a:rPr>
              <a:t>形態による冷気供給</a:t>
            </a:r>
            <a:r>
              <a:rPr lang="ja-JP" altLang="en-US" sz="3200" dirty="0" smtClean="0">
                <a:solidFill>
                  <a:schemeClr val="bg1"/>
                </a:solidFill>
              </a:rPr>
              <a:t>機能を</a:t>
            </a:r>
            <a:r>
              <a:rPr lang="ja-JP" altLang="en-US" sz="3200" dirty="0">
                <a:solidFill>
                  <a:schemeClr val="bg1"/>
                </a:solidFill>
              </a:rPr>
              <a:t>系統的に把握することを目的とする。</a:t>
            </a:r>
          </a:p>
        </p:txBody>
      </p:sp>
      <p:sp>
        <p:nvSpPr>
          <p:cNvPr id="2" name="下矢印 1"/>
          <p:cNvSpPr/>
          <p:nvPr/>
        </p:nvSpPr>
        <p:spPr>
          <a:xfrm>
            <a:off x="4252913" y="3746103"/>
            <a:ext cx="638175" cy="835025"/>
          </a:xfrm>
          <a:prstGeom prst="downArrow">
            <a:avLst>
              <a:gd name="adj1" fmla="val 50000"/>
              <a:gd name="adj2" fmla="val 70964"/>
            </a:avLst>
          </a:prstGeom>
          <a:solidFill>
            <a:srgbClr val="FFC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5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23" grpId="0" animBg="1"/>
      <p:bldP spid="5124" grpId="0" animBg="1"/>
      <p:bldP spid="5125" grpId="0" animBg="1"/>
      <p:bldP spid="2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Oval 2"/>
          <p:cNvSpPr>
            <a:spLocks noChangeArrowheads="1"/>
          </p:cNvSpPr>
          <p:nvPr/>
        </p:nvSpPr>
        <p:spPr bwMode="auto">
          <a:xfrm>
            <a:off x="2698488" y="2911475"/>
            <a:ext cx="3153596" cy="5689600"/>
          </a:xfrm>
          <a:prstGeom prst="ellipse">
            <a:avLst/>
          </a:prstGeom>
          <a:solidFill>
            <a:srgbClr val="00CCFF">
              <a:alpha val="30000"/>
            </a:srgbClr>
          </a:solidFill>
          <a:ln>
            <a:noFill/>
          </a:ln>
          <a:effectLst>
            <a:outerShdw dist="35921" dir="2700000" algn="ctr" rotWithShape="0">
              <a:schemeClr val="bg2"/>
            </a:outerShdw>
            <a:softEdge rad="241300"/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>
              <a:defRPr/>
            </a:pPr>
            <a:endParaRPr lang="ja-JP" altLang="en-US">
              <a:ea typeface="ＭＳ Ｐゴシック" pitchFamily="50" charset="-128"/>
            </a:endParaRPr>
          </a:p>
        </p:txBody>
      </p:sp>
      <p:grpSp>
        <p:nvGrpSpPr>
          <p:cNvPr id="36867" name="Group 3"/>
          <p:cNvGrpSpPr>
            <a:grpSpLocks/>
          </p:cNvGrpSpPr>
          <p:nvPr/>
        </p:nvGrpSpPr>
        <p:grpSpPr bwMode="auto">
          <a:xfrm>
            <a:off x="467588" y="4724414"/>
            <a:ext cx="6264275" cy="2328868"/>
            <a:chOff x="204" y="2976"/>
            <a:chExt cx="3946" cy="1344"/>
          </a:xfrm>
          <a:solidFill>
            <a:srgbClr val="002060"/>
          </a:solidFill>
        </p:grpSpPr>
        <p:sp>
          <p:nvSpPr>
            <p:cNvPr id="36868" name="Rectangle 4"/>
            <p:cNvSpPr>
              <a:spLocks noChangeArrowheads="1"/>
            </p:cNvSpPr>
            <p:nvPr/>
          </p:nvSpPr>
          <p:spPr bwMode="auto">
            <a:xfrm>
              <a:off x="204" y="2976"/>
              <a:ext cx="2358" cy="1344"/>
            </a:xfrm>
            <a:prstGeom prst="rect">
              <a:avLst/>
            </a:pr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ja-JP" altLang="en-US">
                <a:ea typeface="ＭＳ Ｐゴシック" pitchFamily="50" charset="-128"/>
              </a:endParaRPr>
            </a:p>
          </p:txBody>
        </p:sp>
        <p:sp>
          <p:nvSpPr>
            <p:cNvPr id="36869" name="AutoShape 5"/>
            <p:cNvSpPr>
              <a:spLocks noChangeArrowheads="1"/>
            </p:cNvSpPr>
            <p:nvPr/>
          </p:nvSpPr>
          <p:spPr bwMode="auto">
            <a:xfrm rot="295117">
              <a:off x="2517" y="3067"/>
              <a:ext cx="1179" cy="862"/>
            </a:xfrm>
            <a:prstGeom prst="rtTriangle">
              <a:avLst/>
            </a:pr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ja-JP" altLang="en-US">
                <a:ea typeface="ＭＳ Ｐゴシック" pitchFamily="50" charset="-128"/>
              </a:endParaRPr>
            </a:p>
          </p:txBody>
        </p:sp>
        <p:sp>
          <p:nvSpPr>
            <p:cNvPr id="36870" name="Rectangle 6"/>
            <p:cNvSpPr>
              <a:spLocks noChangeArrowheads="1"/>
            </p:cNvSpPr>
            <p:nvPr/>
          </p:nvSpPr>
          <p:spPr bwMode="auto">
            <a:xfrm>
              <a:off x="1791" y="3558"/>
              <a:ext cx="2359" cy="708"/>
            </a:xfrm>
            <a:prstGeom prst="rect">
              <a:avLst/>
            </a:pr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ja-JP" altLang="en-US">
                <a:ea typeface="ＭＳ Ｐゴシック" pitchFamily="50" charset="-128"/>
              </a:endParaRPr>
            </a:p>
          </p:txBody>
        </p:sp>
      </p:grpSp>
      <p:grpSp>
        <p:nvGrpSpPr>
          <p:cNvPr id="6150" name="Group 115"/>
          <p:cNvGrpSpPr>
            <a:grpSpLocks/>
          </p:cNvGrpSpPr>
          <p:nvPr/>
        </p:nvGrpSpPr>
        <p:grpSpPr bwMode="auto">
          <a:xfrm>
            <a:off x="4737100" y="4514850"/>
            <a:ext cx="333375" cy="981075"/>
            <a:chOff x="3771" y="1089"/>
            <a:chExt cx="206" cy="617"/>
          </a:xfrm>
        </p:grpSpPr>
        <p:sp>
          <p:nvSpPr>
            <p:cNvPr id="6213" name="Rectangle 116"/>
            <p:cNvSpPr>
              <a:spLocks noChangeArrowheads="1"/>
            </p:cNvSpPr>
            <p:nvPr/>
          </p:nvSpPr>
          <p:spPr bwMode="auto">
            <a:xfrm>
              <a:off x="3854" y="1412"/>
              <a:ext cx="43" cy="294"/>
            </a:xfrm>
            <a:prstGeom prst="rect">
              <a:avLst/>
            </a:prstGeom>
            <a:solidFill>
              <a:srgbClr val="8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  <p:sp>
          <p:nvSpPr>
            <p:cNvPr id="6214" name="Oval 117"/>
            <p:cNvSpPr>
              <a:spLocks noChangeArrowheads="1"/>
            </p:cNvSpPr>
            <p:nvPr/>
          </p:nvSpPr>
          <p:spPr bwMode="auto">
            <a:xfrm>
              <a:off x="3771" y="1089"/>
              <a:ext cx="206" cy="473"/>
            </a:xfrm>
            <a:prstGeom prst="ellipse">
              <a:avLst/>
            </a:prstGeom>
            <a:solidFill>
              <a:srgbClr val="92D050"/>
            </a:solidFill>
            <a:ln w="15875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</p:grpSp>
      <p:grpSp>
        <p:nvGrpSpPr>
          <p:cNvPr id="6151" name="Group 109"/>
          <p:cNvGrpSpPr>
            <a:grpSpLocks/>
          </p:cNvGrpSpPr>
          <p:nvPr/>
        </p:nvGrpSpPr>
        <p:grpSpPr bwMode="auto">
          <a:xfrm>
            <a:off x="4022725" y="3867150"/>
            <a:ext cx="323850" cy="981075"/>
            <a:chOff x="3771" y="1089"/>
            <a:chExt cx="206" cy="617"/>
          </a:xfrm>
        </p:grpSpPr>
        <p:sp>
          <p:nvSpPr>
            <p:cNvPr id="6211" name="Rectangle 110"/>
            <p:cNvSpPr>
              <a:spLocks noChangeArrowheads="1"/>
            </p:cNvSpPr>
            <p:nvPr/>
          </p:nvSpPr>
          <p:spPr bwMode="auto">
            <a:xfrm>
              <a:off x="3854" y="1412"/>
              <a:ext cx="43" cy="294"/>
            </a:xfrm>
            <a:prstGeom prst="rect">
              <a:avLst/>
            </a:prstGeom>
            <a:solidFill>
              <a:srgbClr val="8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  <p:sp>
          <p:nvSpPr>
            <p:cNvPr id="6212" name="Oval 111"/>
            <p:cNvSpPr>
              <a:spLocks noChangeArrowheads="1"/>
            </p:cNvSpPr>
            <p:nvPr/>
          </p:nvSpPr>
          <p:spPr bwMode="auto">
            <a:xfrm>
              <a:off x="3771" y="1089"/>
              <a:ext cx="206" cy="473"/>
            </a:xfrm>
            <a:prstGeom prst="ellipse">
              <a:avLst/>
            </a:prstGeom>
            <a:solidFill>
              <a:srgbClr val="92D050"/>
            </a:solidFill>
            <a:ln w="15875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</p:grpSp>
      <p:grpSp>
        <p:nvGrpSpPr>
          <p:cNvPr id="6152" name="Group 91"/>
          <p:cNvGrpSpPr>
            <a:grpSpLocks/>
          </p:cNvGrpSpPr>
          <p:nvPr/>
        </p:nvGrpSpPr>
        <p:grpSpPr bwMode="auto">
          <a:xfrm>
            <a:off x="4241800" y="4057650"/>
            <a:ext cx="323850" cy="981075"/>
            <a:chOff x="3771" y="1089"/>
            <a:chExt cx="206" cy="617"/>
          </a:xfrm>
        </p:grpSpPr>
        <p:sp>
          <p:nvSpPr>
            <p:cNvPr id="6209" name="Rectangle 74"/>
            <p:cNvSpPr>
              <a:spLocks noChangeArrowheads="1"/>
            </p:cNvSpPr>
            <p:nvPr/>
          </p:nvSpPr>
          <p:spPr bwMode="auto">
            <a:xfrm>
              <a:off x="3854" y="1412"/>
              <a:ext cx="43" cy="294"/>
            </a:xfrm>
            <a:prstGeom prst="rect">
              <a:avLst/>
            </a:prstGeom>
            <a:solidFill>
              <a:srgbClr val="8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  <p:sp>
          <p:nvSpPr>
            <p:cNvPr id="6210" name="Oval 79"/>
            <p:cNvSpPr>
              <a:spLocks noChangeArrowheads="1"/>
            </p:cNvSpPr>
            <p:nvPr/>
          </p:nvSpPr>
          <p:spPr bwMode="auto">
            <a:xfrm>
              <a:off x="3771" y="1089"/>
              <a:ext cx="206" cy="473"/>
            </a:xfrm>
            <a:prstGeom prst="ellipse">
              <a:avLst/>
            </a:prstGeom>
            <a:solidFill>
              <a:srgbClr val="00B050"/>
            </a:solidFill>
            <a:ln w="15875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</p:grpSp>
      <p:grpSp>
        <p:nvGrpSpPr>
          <p:cNvPr id="6153" name="Group 105"/>
          <p:cNvGrpSpPr>
            <a:grpSpLocks/>
          </p:cNvGrpSpPr>
          <p:nvPr/>
        </p:nvGrpSpPr>
        <p:grpSpPr bwMode="auto">
          <a:xfrm>
            <a:off x="4470400" y="4343400"/>
            <a:ext cx="352425" cy="942975"/>
            <a:chOff x="2517" y="2750"/>
            <a:chExt cx="227" cy="597"/>
          </a:xfrm>
        </p:grpSpPr>
        <p:sp>
          <p:nvSpPr>
            <p:cNvPr id="6207" name="Rectangle 71"/>
            <p:cNvSpPr>
              <a:spLocks noChangeArrowheads="1"/>
            </p:cNvSpPr>
            <p:nvPr/>
          </p:nvSpPr>
          <p:spPr bwMode="auto">
            <a:xfrm>
              <a:off x="2608" y="3022"/>
              <a:ext cx="47" cy="325"/>
            </a:xfrm>
            <a:prstGeom prst="rect">
              <a:avLst/>
            </a:prstGeom>
            <a:solidFill>
              <a:srgbClr val="8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  <p:sp>
          <p:nvSpPr>
            <p:cNvPr id="6208" name="Oval 85"/>
            <p:cNvSpPr>
              <a:spLocks noChangeArrowheads="1"/>
            </p:cNvSpPr>
            <p:nvPr/>
          </p:nvSpPr>
          <p:spPr bwMode="auto">
            <a:xfrm>
              <a:off x="2517" y="2750"/>
              <a:ext cx="227" cy="430"/>
            </a:xfrm>
            <a:prstGeom prst="ellipse">
              <a:avLst/>
            </a:prstGeom>
            <a:solidFill>
              <a:srgbClr val="00B050"/>
            </a:solidFill>
            <a:ln w="15875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</p:grpSp>
      <p:sp>
        <p:nvSpPr>
          <p:cNvPr id="6154" name="Line 6"/>
          <p:cNvSpPr>
            <a:spLocks noChangeShapeType="1"/>
          </p:cNvSpPr>
          <p:nvPr/>
        </p:nvSpPr>
        <p:spPr bwMode="auto">
          <a:xfrm>
            <a:off x="5156200" y="5724525"/>
            <a:ext cx="3087688" cy="9525"/>
          </a:xfrm>
          <a:prstGeom prst="line">
            <a:avLst/>
          </a:prstGeom>
          <a:noFill/>
          <a:ln w="19050">
            <a:solidFill>
              <a:srgbClr val="FFFF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EEECE1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/>
          </a:p>
        </p:txBody>
      </p:sp>
      <p:grpSp>
        <p:nvGrpSpPr>
          <p:cNvPr id="6155" name="Group 86"/>
          <p:cNvGrpSpPr>
            <a:grpSpLocks/>
          </p:cNvGrpSpPr>
          <p:nvPr/>
        </p:nvGrpSpPr>
        <p:grpSpPr bwMode="auto">
          <a:xfrm>
            <a:off x="3736975" y="3705225"/>
            <a:ext cx="323850" cy="981075"/>
            <a:chOff x="2984" y="1071"/>
            <a:chExt cx="206" cy="616"/>
          </a:xfrm>
        </p:grpSpPr>
        <p:sp>
          <p:nvSpPr>
            <p:cNvPr id="6205" name="Rectangle 75"/>
            <p:cNvSpPr>
              <a:spLocks noChangeArrowheads="1"/>
            </p:cNvSpPr>
            <p:nvPr/>
          </p:nvSpPr>
          <p:spPr bwMode="auto">
            <a:xfrm>
              <a:off x="3061" y="1480"/>
              <a:ext cx="43" cy="207"/>
            </a:xfrm>
            <a:prstGeom prst="rect">
              <a:avLst/>
            </a:prstGeom>
            <a:solidFill>
              <a:srgbClr val="8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  <p:sp>
          <p:nvSpPr>
            <p:cNvPr id="6206" name="Oval 82"/>
            <p:cNvSpPr>
              <a:spLocks noChangeArrowheads="1"/>
            </p:cNvSpPr>
            <p:nvPr/>
          </p:nvSpPr>
          <p:spPr bwMode="auto">
            <a:xfrm>
              <a:off x="2984" y="1071"/>
              <a:ext cx="206" cy="520"/>
            </a:xfrm>
            <a:prstGeom prst="ellipse">
              <a:avLst/>
            </a:prstGeom>
            <a:solidFill>
              <a:srgbClr val="92D050"/>
            </a:solidFill>
            <a:ln w="15875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</p:grpSp>
      <p:grpSp>
        <p:nvGrpSpPr>
          <p:cNvPr id="6156" name="Group 89"/>
          <p:cNvGrpSpPr>
            <a:grpSpLocks/>
          </p:cNvGrpSpPr>
          <p:nvPr/>
        </p:nvGrpSpPr>
        <p:grpSpPr bwMode="auto">
          <a:xfrm>
            <a:off x="3517900" y="3829050"/>
            <a:ext cx="323850" cy="866775"/>
            <a:chOff x="3424" y="1162"/>
            <a:chExt cx="206" cy="543"/>
          </a:xfrm>
        </p:grpSpPr>
        <p:sp>
          <p:nvSpPr>
            <p:cNvPr id="6203" name="Rectangle 73"/>
            <p:cNvSpPr>
              <a:spLocks noChangeArrowheads="1"/>
            </p:cNvSpPr>
            <p:nvPr/>
          </p:nvSpPr>
          <p:spPr bwMode="auto">
            <a:xfrm>
              <a:off x="3534" y="1440"/>
              <a:ext cx="43" cy="265"/>
            </a:xfrm>
            <a:prstGeom prst="rect">
              <a:avLst/>
            </a:prstGeom>
            <a:solidFill>
              <a:srgbClr val="8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  <p:sp>
          <p:nvSpPr>
            <p:cNvPr id="6204" name="Oval 77"/>
            <p:cNvSpPr>
              <a:spLocks noChangeArrowheads="1"/>
            </p:cNvSpPr>
            <p:nvPr/>
          </p:nvSpPr>
          <p:spPr bwMode="auto">
            <a:xfrm>
              <a:off x="3424" y="1162"/>
              <a:ext cx="206" cy="424"/>
            </a:xfrm>
            <a:prstGeom prst="ellipse">
              <a:avLst/>
            </a:prstGeom>
            <a:solidFill>
              <a:srgbClr val="00B050"/>
            </a:solidFill>
            <a:ln w="15875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</p:grpSp>
      <p:sp>
        <p:nvSpPr>
          <p:cNvPr id="6157" name="Rectangle 103"/>
          <p:cNvSpPr>
            <a:spLocks noChangeArrowheads="1"/>
          </p:cNvSpPr>
          <p:nvPr/>
        </p:nvSpPr>
        <p:spPr bwMode="auto">
          <a:xfrm>
            <a:off x="7019925" y="3933825"/>
            <a:ext cx="876300" cy="1800225"/>
          </a:xfrm>
          <a:prstGeom prst="rect">
            <a:avLst/>
          </a:prstGeom>
          <a:solidFill>
            <a:srgbClr val="C0C0C0"/>
          </a:solidFill>
          <a:ln w="19050" algn="ctr">
            <a:solidFill>
              <a:srgbClr val="FF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EEECE1"/>
                  </a:outerShdw>
                </a:effectLst>
              </a14:hiddenEffects>
            </a:ext>
          </a:extLst>
        </p:spPr>
        <p:txBody>
          <a:bodyPr anchor="ctr"/>
          <a:lstStyle>
            <a:lvl1pPr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9pPr>
          </a:lstStyle>
          <a:p>
            <a:pPr algn="ctr" eaLnBrk="1" hangingPunct="1"/>
            <a:endParaRPr lang="ja-JP" altLang="en-US"/>
          </a:p>
        </p:txBody>
      </p:sp>
      <p:sp>
        <p:nvSpPr>
          <p:cNvPr id="6158" name="Rectangle 102"/>
          <p:cNvSpPr>
            <a:spLocks noChangeArrowheads="1"/>
          </p:cNvSpPr>
          <p:nvPr/>
        </p:nvSpPr>
        <p:spPr bwMode="auto">
          <a:xfrm>
            <a:off x="7667625" y="4437063"/>
            <a:ext cx="542925" cy="1296987"/>
          </a:xfrm>
          <a:prstGeom prst="rect">
            <a:avLst/>
          </a:prstGeom>
          <a:solidFill>
            <a:srgbClr val="969696"/>
          </a:solidFill>
          <a:ln w="19050" algn="ctr">
            <a:solidFill>
              <a:srgbClr val="FF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EEECE1"/>
                  </a:outerShdw>
                </a:effectLst>
              </a14:hiddenEffects>
            </a:ext>
          </a:extLst>
        </p:spPr>
        <p:txBody>
          <a:bodyPr anchor="ctr"/>
          <a:lstStyle>
            <a:lvl1pPr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9pPr>
          </a:lstStyle>
          <a:p>
            <a:pPr algn="ctr" eaLnBrk="1" hangingPunct="1"/>
            <a:endParaRPr lang="ja-JP" altLang="en-US"/>
          </a:p>
        </p:txBody>
      </p:sp>
      <p:sp>
        <p:nvSpPr>
          <p:cNvPr id="6159" name="Rectangle 98"/>
          <p:cNvSpPr>
            <a:spLocks noChangeArrowheads="1"/>
          </p:cNvSpPr>
          <p:nvPr/>
        </p:nvSpPr>
        <p:spPr bwMode="auto">
          <a:xfrm>
            <a:off x="6804025" y="4724400"/>
            <a:ext cx="476250" cy="1009650"/>
          </a:xfrm>
          <a:prstGeom prst="rect">
            <a:avLst/>
          </a:prstGeom>
          <a:solidFill>
            <a:srgbClr val="969696"/>
          </a:solidFill>
          <a:ln w="19050" algn="ctr">
            <a:solidFill>
              <a:srgbClr val="FF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EEECE1"/>
                  </a:outerShdw>
                </a:effectLst>
              </a14:hiddenEffects>
            </a:ext>
          </a:extLst>
        </p:spPr>
        <p:txBody>
          <a:bodyPr anchor="ctr"/>
          <a:lstStyle>
            <a:lvl1pPr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9pPr>
          </a:lstStyle>
          <a:p>
            <a:pPr algn="ctr" eaLnBrk="1" hangingPunct="1"/>
            <a:endParaRPr lang="ja-JP" altLang="en-US"/>
          </a:p>
        </p:txBody>
      </p:sp>
      <p:grpSp>
        <p:nvGrpSpPr>
          <p:cNvPr id="6160" name="Group 86"/>
          <p:cNvGrpSpPr>
            <a:grpSpLocks/>
          </p:cNvGrpSpPr>
          <p:nvPr/>
        </p:nvGrpSpPr>
        <p:grpSpPr bwMode="auto">
          <a:xfrm>
            <a:off x="3336925" y="4005263"/>
            <a:ext cx="323850" cy="690562"/>
            <a:chOff x="2984" y="1071"/>
            <a:chExt cx="206" cy="616"/>
          </a:xfrm>
        </p:grpSpPr>
        <p:sp>
          <p:nvSpPr>
            <p:cNvPr id="6201" name="Rectangle 75"/>
            <p:cNvSpPr>
              <a:spLocks noChangeArrowheads="1"/>
            </p:cNvSpPr>
            <p:nvPr/>
          </p:nvSpPr>
          <p:spPr bwMode="auto">
            <a:xfrm>
              <a:off x="3061" y="1480"/>
              <a:ext cx="43" cy="207"/>
            </a:xfrm>
            <a:prstGeom prst="rect">
              <a:avLst/>
            </a:prstGeom>
            <a:solidFill>
              <a:srgbClr val="8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  <p:sp>
          <p:nvSpPr>
            <p:cNvPr id="6202" name="Oval 82"/>
            <p:cNvSpPr>
              <a:spLocks noChangeArrowheads="1"/>
            </p:cNvSpPr>
            <p:nvPr/>
          </p:nvSpPr>
          <p:spPr bwMode="auto">
            <a:xfrm>
              <a:off x="2984" y="1071"/>
              <a:ext cx="206" cy="520"/>
            </a:xfrm>
            <a:prstGeom prst="ellipse">
              <a:avLst/>
            </a:prstGeom>
            <a:solidFill>
              <a:srgbClr val="00B050"/>
            </a:solidFill>
            <a:ln w="15875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</p:grpSp>
      <p:sp>
        <p:nvSpPr>
          <p:cNvPr id="6161" name="Line 5"/>
          <p:cNvSpPr>
            <a:spLocks noChangeShapeType="1"/>
          </p:cNvSpPr>
          <p:nvPr/>
        </p:nvSpPr>
        <p:spPr bwMode="auto">
          <a:xfrm>
            <a:off x="4022725" y="4705350"/>
            <a:ext cx="1152525" cy="1028700"/>
          </a:xfrm>
          <a:prstGeom prst="line">
            <a:avLst/>
          </a:prstGeom>
          <a:noFill/>
          <a:ln w="25400">
            <a:solidFill>
              <a:srgbClr val="FFFF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EEECE1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/>
          </a:p>
        </p:txBody>
      </p:sp>
      <p:grpSp>
        <p:nvGrpSpPr>
          <p:cNvPr id="6162" name="Group 54"/>
          <p:cNvGrpSpPr>
            <a:grpSpLocks/>
          </p:cNvGrpSpPr>
          <p:nvPr/>
        </p:nvGrpSpPr>
        <p:grpSpPr bwMode="auto">
          <a:xfrm>
            <a:off x="7451725" y="5229225"/>
            <a:ext cx="720725" cy="504825"/>
            <a:chOff x="787" y="1805"/>
            <a:chExt cx="51" cy="25"/>
          </a:xfrm>
        </p:grpSpPr>
        <p:sp>
          <p:nvSpPr>
            <p:cNvPr id="6199" name="Rectangle 98"/>
            <p:cNvSpPr>
              <a:spLocks noChangeArrowheads="1"/>
            </p:cNvSpPr>
            <p:nvPr/>
          </p:nvSpPr>
          <p:spPr bwMode="auto">
            <a:xfrm>
              <a:off x="799" y="1812"/>
              <a:ext cx="27" cy="18"/>
            </a:xfrm>
            <a:prstGeom prst="rect">
              <a:avLst/>
            </a:prstGeom>
            <a:solidFill>
              <a:srgbClr val="C0C0C0"/>
            </a:solidFill>
            <a:ln w="19050" algn="ctr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  <p:sp>
          <p:nvSpPr>
            <p:cNvPr id="6200" name="AutoShape 99"/>
            <p:cNvSpPr>
              <a:spLocks noChangeArrowheads="1"/>
            </p:cNvSpPr>
            <p:nvPr/>
          </p:nvSpPr>
          <p:spPr bwMode="auto">
            <a:xfrm flipV="1">
              <a:off x="787" y="1805"/>
              <a:ext cx="51" cy="7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659 w 21600"/>
                <a:gd name="T13" fmla="*/ 3086 h 21600"/>
                <a:gd name="T14" fmla="*/ 16941 w 21600"/>
                <a:gd name="T15" fmla="*/ 1851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900"/>
            </a:solidFill>
            <a:ln w="19050" algn="ctr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</p:grpSp>
      <p:grpSp>
        <p:nvGrpSpPr>
          <p:cNvPr id="6163" name="Group 57"/>
          <p:cNvGrpSpPr>
            <a:grpSpLocks/>
          </p:cNvGrpSpPr>
          <p:nvPr/>
        </p:nvGrpSpPr>
        <p:grpSpPr bwMode="auto">
          <a:xfrm>
            <a:off x="6659563" y="5229225"/>
            <a:ext cx="639762" cy="495300"/>
            <a:chOff x="847" y="1806"/>
            <a:chExt cx="45" cy="24"/>
          </a:xfrm>
        </p:grpSpPr>
        <p:sp>
          <p:nvSpPr>
            <p:cNvPr id="6197" name="Rectangle 100"/>
            <p:cNvSpPr>
              <a:spLocks noChangeArrowheads="1"/>
            </p:cNvSpPr>
            <p:nvPr/>
          </p:nvSpPr>
          <p:spPr bwMode="auto">
            <a:xfrm>
              <a:off x="857" y="1812"/>
              <a:ext cx="27" cy="18"/>
            </a:xfrm>
            <a:prstGeom prst="rect">
              <a:avLst/>
            </a:prstGeom>
            <a:solidFill>
              <a:srgbClr val="C0C0C0"/>
            </a:solidFill>
            <a:ln w="19050" algn="ctr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  <p:sp>
          <p:nvSpPr>
            <p:cNvPr id="6198" name="AutoShape 101"/>
            <p:cNvSpPr>
              <a:spLocks noChangeArrowheads="1"/>
            </p:cNvSpPr>
            <p:nvPr/>
          </p:nvSpPr>
          <p:spPr bwMode="auto">
            <a:xfrm flipV="1">
              <a:off x="847" y="1806"/>
              <a:ext cx="45" cy="7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320 w 21600"/>
                <a:gd name="T13" fmla="*/ 3086 h 21600"/>
                <a:gd name="T14" fmla="*/ 17280 w 21600"/>
                <a:gd name="T15" fmla="*/ 1851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19050" algn="ctr">
              <a:solidFill>
                <a:srgbClr val="FFFFF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ja-JP" altLang="en-US"/>
            </a:p>
          </p:txBody>
        </p:sp>
      </p:grpSp>
      <p:grpSp>
        <p:nvGrpSpPr>
          <p:cNvPr id="6164" name="Group 91"/>
          <p:cNvGrpSpPr>
            <a:grpSpLocks/>
          </p:cNvGrpSpPr>
          <p:nvPr/>
        </p:nvGrpSpPr>
        <p:grpSpPr bwMode="auto">
          <a:xfrm>
            <a:off x="4394200" y="4210050"/>
            <a:ext cx="323850" cy="981075"/>
            <a:chOff x="3771" y="1089"/>
            <a:chExt cx="206" cy="617"/>
          </a:xfrm>
        </p:grpSpPr>
        <p:sp>
          <p:nvSpPr>
            <p:cNvPr id="6195" name="Rectangle 74"/>
            <p:cNvSpPr>
              <a:spLocks noChangeArrowheads="1"/>
            </p:cNvSpPr>
            <p:nvPr/>
          </p:nvSpPr>
          <p:spPr bwMode="auto">
            <a:xfrm>
              <a:off x="3854" y="1412"/>
              <a:ext cx="43" cy="294"/>
            </a:xfrm>
            <a:prstGeom prst="rect">
              <a:avLst/>
            </a:prstGeom>
            <a:solidFill>
              <a:srgbClr val="8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  <p:sp>
          <p:nvSpPr>
            <p:cNvPr id="6196" name="Oval 79"/>
            <p:cNvSpPr>
              <a:spLocks noChangeArrowheads="1"/>
            </p:cNvSpPr>
            <p:nvPr/>
          </p:nvSpPr>
          <p:spPr bwMode="auto">
            <a:xfrm>
              <a:off x="3771" y="1089"/>
              <a:ext cx="206" cy="473"/>
            </a:xfrm>
            <a:prstGeom prst="ellipse">
              <a:avLst/>
            </a:prstGeom>
            <a:solidFill>
              <a:srgbClr val="00B050"/>
            </a:solidFill>
            <a:ln w="15875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</p:grpSp>
      <p:grpSp>
        <p:nvGrpSpPr>
          <p:cNvPr id="6165" name="Group 91"/>
          <p:cNvGrpSpPr>
            <a:grpSpLocks/>
          </p:cNvGrpSpPr>
          <p:nvPr/>
        </p:nvGrpSpPr>
        <p:grpSpPr bwMode="auto">
          <a:xfrm>
            <a:off x="5003800" y="4724400"/>
            <a:ext cx="323850" cy="981075"/>
            <a:chOff x="3771" y="1089"/>
            <a:chExt cx="206" cy="617"/>
          </a:xfrm>
        </p:grpSpPr>
        <p:sp>
          <p:nvSpPr>
            <p:cNvPr id="6193" name="Rectangle 74"/>
            <p:cNvSpPr>
              <a:spLocks noChangeArrowheads="1"/>
            </p:cNvSpPr>
            <p:nvPr/>
          </p:nvSpPr>
          <p:spPr bwMode="auto">
            <a:xfrm>
              <a:off x="3854" y="1412"/>
              <a:ext cx="43" cy="294"/>
            </a:xfrm>
            <a:prstGeom prst="rect">
              <a:avLst/>
            </a:prstGeom>
            <a:solidFill>
              <a:srgbClr val="8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  <p:sp>
          <p:nvSpPr>
            <p:cNvPr id="6194" name="Oval 79"/>
            <p:cNvSpPr>
              <a:spLocks noChangeArrowheads="1"/>
            </p:cNvSpPr>
            <p:nvPr/>
          </p:nvSpPr>
          <p:spPr bwMode="auto">
            <a:xfrm>
              <a:off x="3771" y="1089"/>
              <a:ext cx="206" cy="473"/>
            </a:xfrm>
            <a:prstGeom prst="ellipse">
              <a:avLst/>
            </a:prstGeom>
            <a:solidFill>
              <a:srgbClr val="00B050"/>
            </a:solidFill>
            <a:ln w="15875">
              <a:solidFill>
                <a:srgbClr val="008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Calibri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ja-JP" altLang="en-US"/>
            </a:p>
          </p:txBody>
        </p:sp>
      </p:grpSp>
      <p:sp>
        <p:nvSpPr>
          <p:cNvPr id="36930" name="AutoShape 66"/>
          <p:cNvSpPr>
            <a:spLocks noChangeArrowheads="1"/>
          </p:cNvSpPr>
          <p:nvPr/>
        </p:nvSpPr>
        <p:spPr bwMode="auto">
          <a:xfrm rot="2595629">
            <a:off x="4284663" y="4941888"/>
            <a:ext cx="1038225" cy="180975"/>
          </a:xfrm>
          <a:prstGeom prst="rightArrow">
            <a:avLst>
              <a:gd name="adj1" fmla="val 50000"/>
              <a:gd name="adj2" fmla="val 143421"/>
            </a:avLst>
          </a:prstGeom>
          <a:solidFill>
            <a:srgbClr val="0000FF"/>
          </a:solidFill>
          <a:ln w="15875" algn="ctr">
            <a:solidFill>
              <a:srgbClr val="FF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EEECE1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9pPr>
          </a:lstStyle>
          <a:p>
            <a:pPr eaLnBrk="1" hangingPunct="1"/>
            <a:endParaRPr lang="ja-JP" altLang="en-US"/>
          </a:p>
        </p:txBody>
      </p:sp>
      <p:cxnSp>
        <p:nvCxnSpPr>
          <p:cNvPr id="6167" name="直線コネクタ 62"/>
          <p:cNvCxnSpPr>
            <a:cxnSpLocks noChangeShapeType="1"/>
          </p:cNvCxnSpPr>
          <p:nvPr/>
        </p:nvCxnSpPr>
        <p:spPr bwMode="auto">
          <a:xfrm flipH="1" flipV="1">
            <a:off x="831850" y="4695825"/>
            <a:ext cx="3200400" cy="9525"/>
          </a:xfrm>
          <a:prstGeom prst="line">
            <a:avLst/>
          </a:prstGeom>
          <a:noFill/>
          <a:ln w="25400" algn="ctr">
            <a:solidFill>
              <a:srgbClr val="FF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6938" name="AutoShape 74"/>
          <p:cNvSpPr>
            <a:spLocks noChangeArrowheads="1"/>
          </p:cNvSpPr>
          <p:nvPr/>
        </p:nvSpPr>
        <p:spPr bwMode="auto">
          <a:xfrm>
            <a:off x="5077168" y="5447506"/>
            <a:ext cx="2087562" cy="408567"/>
          </a:xfrm>
          <a:prstGeom prst="roundRect">
            <a:avLst>
              <a:gd name="adj" fmla="val 16667"/>
            </a:avLst>
          </a:prstGeom>
          <a:solidFill>
            <a:srgbClr val="00CCFF">
              <a:alpha val="75000"/>
            </a:srgbClr>
          </a:solidFill>
          <a:ln>
            <a:noFill/>
          </a:ln>
          <a:effectLst>
            <a:softEdge rad="88900"/>
          </a:effectLst>
        </p:spPr>
        <p:txBody>
          <a:bodyPr/>
          <a:lstStyle/>
          <a:p>
            <a:pPr>
              <a:defRPr/>
            </a:pPr>
            <a:endParaRPr lang="ja-JP" altLang="en-US">
              <a:ea typeface="ＭＳ Ｐゴシック" pitchFamily="50" charset="-128"/>
            </a:endParaRPr>
          </a:p>
        </p:txBody>
      </p:sp>
      <p:sp>
        <p:nvSpPr>
          <p:cNvPr id="36939" name="AutoShape 75"/>
          <p:cNvSpPr>
            <a:spLocks noChangeArrowheads="1"/>
          </p:cNvSpPr>
          <p:nvPr/>
        </p:nvSpPr>
        <p:spPr bwMode="auto">
          <a:xfrm>
            <a:off x="5292725" y="5445125"/>
            <a:ext cx="1181100" cy="190500"/>
          </a:xfrm>
          <a:prstGeom prst="rightArrow">
            <a:avLst>
              <a:gd name="adj1" fmla="val 50000"/>
              <a:gd name="adj2" fmla="val 155000"/>
            </a:avLst>
          </a:prstGeom>
          <a:solidFill>
            <a:srgbClr val="0000FF"/>
          </a:solidFill>
          <a:ln w="15875" algn="ctr">
            <a:solidFill>
              <a:srgbClr val="FF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EEECE1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36940" name="AutoShape 76"/>
          <p:cNvSpPr>
            <a:spLocks noChangeArrowheads="1"/>
          </p:cNvSpPr>
          <p:nvPr/>
        </p:nvSpPr>
        <p:spPr bwMode="auto">
          <a:xfrm>
            <a:off x="3419475" y="4365625"/>
            <a:ext cx="827088" cy="168275"/>
          </a:xfrm>
          <a:prstGeom prst="rightArrow">
            <a:avLst>
              <a:gd name="adj1" fmla="val 50000"/>
              <a:gd name="adj2" fmla="val 122877"/>
            </a:avLst>
          </a:prstGeom>
          <a:solidFill>
            <a:srgbClr val="0000FF"/>
          </a:solidFill>
          <a:ln w="15875" algn="ctr">
            <a:solidFill>
              <a:srgbClr val="FFFF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EEECE1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6173" name="テキスト ボックス 1"/>
          <p:cNvSpPr txBox="1">
            <a:spLocks noChangeArrowheads="1"/>
          </p:cNvSpPr>
          <p:nvPr/>
        </p:nvSpPr>
        <p:spPr bwMode="auto">
          <a:xfrm>
            <a:off x="251520" y="260648"/>
            <a:ext cx="6473825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9pPr>
          </a:lstStyle>
          <a:p>
            <a:pPr algn="just" eaLnBrk="1" hangingPunct="1"/>
            <a:r>
              <a:rPr lang="ja-JP" altLang="en-US" sz="4000" dirty="0">
                <a:solidFill>
                  <a:srgbClr val="FFFF00"/>
                </a:solidFill>
              </a:rPr>
              <a:t>斜面緑地における</a:t>
            </a:r>
            <a:r>
              <a:rPr lang="ja-JP" altLang="en-US" sz="4000" dirty="0" smtClean="0">
                <a:solidFill>
                  <a:srgbClr val="FFFF00"/>
                </a:solidFill>
              </a:rPr>
              <a:t>冷気</a:t>
            </a:r>
            <a:r>
              <a:rPr lang="ja-JP" altLang="en-US" sz="4000" dirty="0">
                <a:solidFill>
                  <a:srgbClr val="FFFF00"/>
                </a:solidFill>
              </a:rPr>
              <a:t>流出</a:t>
            </a:r>
            <a:endParaRPr lang="ja-JP" altLang="en-US" sz="4000" dirty="0">
              <a:solidFill>
                <a:srgbClr val="FFFF00"/>
              </a:solidFill>
            </a:endParaRPr>
          </a:p>
        </p:txBody>
      </p:sp>
      <p:sp>
        <p:nvSpPr>
          <p:cNvPr id="6174" name="Rectangle 78"/>
          <p:cNvSpPr>
            <a:spLocks noChangeArrowheads="1"/>
          </p:cNvSpPr>
          <p:nvPr/>
        </p:nvSpPr>
        <p:spPr bwMode="auto">
          <a:xfrm>
            <a:off x="6659563" y="2852738"/>
            <a:ext cx="1400175" cy="581025"/>
          </a:xfrm>
          <a:prstGeom prst="rect">
            <a:avLst/>
          </a:prstGeom>
          <a:noFill/>
          <a:ln w="15875" algn="ctr">
            <a:solidFill>
              <a:schemeClr val="bg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EEECE1"/>
                  </a:outerShdw>
                </a:effectLst>
              </a14:hiddenEffects>
            </a:ext>
          </a:extLst>
        </p:spPr>
        <p:txBody>
          <a:bodyPr anchor="ctr"/>
          <a:lstStyle>
            <a:lvl1pPr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9pPr>
          </a:lstStyle>
          <a:p>
            <a:pPr algn="ctr" eaLnBrk="1" hangingPunct="1"/>
            <a:r>
              <a:rPr lang="ja-JP" altLang="en-US" sz="2800" dirty="0">
                <a:solidFill>
                  <a:schemeClr val="bg1"/>
                </a:solidFill>
              </a:rPr>
              <a:t>市街地</a:t>
            </a:r>
          </a:p>
        </p:txBody>
      </p:sp>
      <p:sp>
        <p:nvSpPr>
          <p:cNvPr id="6175" name="Rectangle 79"/>
          <p:cNvSpPr>
            <a:spLocks noChangeArrowheads="1"/>
          </p:cNvSpPr>
          <p:nvPr/>
        </p:nvSpPr>
        <p:spPr bwMode="auto">
          <a:xfrm>
            <a:off x="3419475" y="2133600"/>
            <a:ext cx="2087563" cy="503238"/>
          </a:xfrm>
          <a:prstGeom prst="rect">
            <a:avLst/>
          </a:prstGeom>
          <a:noFill/>
          <a:ln w="19050">
            <a:solidFill>
              <a:schemeClr val="bg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9pPr>
          </a:lstStyle>
          <a:p>
            <a:pPr algn="ctr" eaLnBrk="1" hangingPunct="1"/>
            <a:r>
              <a:rPr lang="ja-JP" altLang="en-US" sz="2800" dirty="0">
                <a:solidFill>
                  <a:schemeClr val="bg1"/>
                </a:solidFill>
              </a:rPr>
              <a:t>斜面緑地</a:t>
            </a:r>
          </a:p>
        </p:txBody>
      </p:sp>
      <p:sp>
        <p:nvSpPr>
          <p:cNvPr id="6176" name="Rectangle 80"/>
          <p:cNvSpPr>
            <a:spLocks noChangeArrowheads="1"/>
          </p:cNvSpPr>
          <p:nvPr/>
        </p:nvSpPr>
        <p:spPr bwMode="auto">
          <a:xfrm>
            <a:off x="3635375" y="3284538"/>
            <a:ext cx="1439863" cy="431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9pPr>
          </a:lstStyle>
          <a:p>
            <a:pPr algn="ctr" eaLnBrk="1" hangingPunct="1"/>
            <a:r>
              <a:rPr lang="ja-JP" altLang="en-US" sz="2400" dirty="0">
                <a:solidFill>
                  <a:schemeClr val="bg1"/>
                </a:solidFill>
              </a:rPr>
              <a:t>溜まった冷気の層</a:t>
            </a:r>
          </a:p>
        </p:txBody>
      </p:sp>
      <p:sp>
        <p:nvSpPr>
          <p:cNvPr id="36945" name="Rectangle 81"/>
          <p:cNvSpPr>
            <a:spLocks noChangeArrowheads="1"/>
          </p:cNvSpPr>
          <p:nvPr/>
        </p:nvSpPr>
        <p:spPr bwMode="auto">
          <a:xfrm>
            <a:off x="971550" y="5445125"/>
            <a:ext cx="2447925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9pPr>
          </a:lstStyle>
          <a:p>
            <a:pPr eaLnBrk="1" hangingPunct="1"/>
            <a:r>
              <a:rPr lang="ja-JP" altLang="en-US" sz="3200" dirty="0">
                <a:solidFill>
                  <a:schemeClr val="bg1"/>
                </a:solidFill>
              </a:rPr>
              <a:t>斜面に沿って冷気が</a:t>
            </a:r>
          </a:p>
          <a:p>
            <a:pPr eaLnBrk="1" hangingPunct="1"/>
            <a:r>
              <a:rPr lang="ja-JP" altLang="en-US" sz="3200" dirty="0">
                <a:solidFill>
                  <a:schemeClr val="bg1"/>
                </a:solidFill>
              </a:rPr>
              <a:t>流出</a:t>
            </a:r>
            <a:r>
              <a:rPr lang="ja-JP" altLang="en-US" sz="3200" dirty="0" smtClean="0">
                <a:solidFill>
                  <a:schemeClr val="bg1"/>
                </a:solidFill>
              </a:rPr>
              <a:t>して</a:t>
            </a:r>
            <a:r>
              <a:rPr lang="ja-JP" altLang="en-US" sz="3200" dirty="0">
                <a:solidFill>
                  <a:schemeClr val="bg1"/>
                </a:solidFill>
              </a:rPr>
              <a:t>いく</a:t>
            </a:r>
          </a:p>
        </p:txBody>
      </p:sp>
      <p:sp>
        <p:nvSpPr>
          <p:cNvPr id="36946" name="Rectangle 82"/>
          <p:cNvSpPr>
            <a:spLocks noChangeArrowheads="1"/>
          </p:cNvSpPr>
          <p:nvPr/>
        </p:nvSpPr>
        <p:spPr bwMode="auto">
          <a:xfrm>
            <a:off x="4859338" y="6021388"/>
            <a:ext cx="2447925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9pPr>
          </a:lstStyle>
          <a:p>
            <a:pPr eaLnBrk="1" hangingPunct="1"/>
            <a:r>
              <a:rPr lang="ja-JP" altLang="en-US" sz="3200" dirty="0">
                <a:solidFill>
                  <a:schemeClr val="bg1"/>
                </a:solidFill>
              </a:rPr>
              <a:t>冷気が斜面下の</a:t>
            </a:r>
          </a:p>
          <a:p>
            <a:pPr eaLnBrk="1" hangingPunct="1"/>
            <a:r>
              <a:rPr lang="ja-JP" altLang="en-US" sz="3200" dirty="0">
                <a:solidFill>
                  <a:schemeClr val="bg1"/>
                </a:solidFill>
              </a:rPr>
              <a:t>市街地へと達する</a:t>
            </a:r>
          </a:p>
        </p:txBody>
      </p:sp>
      <p:grpSp>
        <p:nvGrpSpPr>
          <p:cNvPr id="6179" name="Group 57"/>
          <p:cNvGrpSpPr>
            <a:grpSpLocks/>
          </p:cNvGrpSpPr>
          <p:nvPr/>
        </p:nvGrpSpPr>
        <p:grpSpPr bwMode="auto">
          <a:xfrm>
            <a:off x="684213" y="4221163"/>
            <a:ext cx="2305050" cy="504825"/>
            <a:chOff x="431" y="2659"/>
            <a:chExt cx="1452" cy="318"/>
          </a:xfrm>
        </p:grpSpPr>
        <p:grpSp>
          <p:nvGrpSpPr>
            <p:cNvPr id="6181" name="Group 54"/>
            <p:cNvGrpSpPr>
              <a:grpSpLocks/>
            </p:cNvGrpSpPr>
            <p:nvPr/>
          </p:nvGrpSpPr>
          <p:grpSpPr bwMode="auto">
            <a:xfrm>
              <a:off x="1429" y="2659"/>
              <a:ext cx="454" cy="318"/>
              <a:chOff x="787" y="1805"/>
              <a:chExt cx="51" cy="25"/>
            </a:xfrm>
          </p:grpSpPr>
          <p:sp>
            <p:nvSpPr>
              <p:cNvPr id="6191" name="Rectangle 98"/>
              <p:cNvSpPr>
                <a:spLocks noChangeArrowheads="1"/>
              </p:cNvSpPr>
              <p:nvPr/>
            </p:nvSpPr>
            <p:spPr bwMode="auto">
              <a:xfrm>
                <a:off x="799" y="1812"/>
                <a:ext cx="27" cy="18"/>
              </a:xfrm>
              <a:prstGeom prst="rect">
                <a:avLst/>
              </a:prstGeom>
              <a:solidFill>
                <a:srgbClr val="C0C0C0"/>
              </a:solidFill>
              <a:ln w="19050" algn="ctr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EEECE1"/>
                      </a:outerShdw>
                    </a:effectLst>
                  </a14:hiddenEffects>
                </a:ext>
              </a:extLst>
            </p:spPr>
            <p:txBody>
              <a:bodyPr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ja-JP" altLang="en-US"/>
              </a:p>
            </p:txBody>
          </p:sp>
          <p:sp>
            <p:nvSpPr>
              <p:cNvPr id="6192" name="AutoShape 99"/>
              <p:cNvSpPr>
                <a:spLocks noChangeArrowheads="1"/>
              </p:cNvSpPr>
              <p:nvPr/>
            </p:nvSpPr>
            <p:spPr bwMode="auto">
              <a:xfrm flipV="1">
                <a:off x="787" y="1805"/>
                <a:ext cx="51" cy="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4659 w 21600"/>
                  <a:gd name="T13" fmla="*/ 3086 h 21600"/>
                  <a:gd name="T14" fmla="*/ 16941 w 21600"/>
                  <a:gd name="T15" fmla="*/ 18514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00"/>
              </a:solidFill>
              <a:ln w="19050" algn="ctr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EEECE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ja-JP" altLang="en-US"/>
              </a:p>
            </p:txBody>
          </p:sp>
        </p:grpSp>
        <p:grpSp>
          <p:nvGrpSpPr>
            <p:cNvPr id="6182" name="Group 54"/>
            <p:cNvGrpSpPr>
              <a:grpSpLocks/>
            </p:cNvGrpSpPr>
            <p:nvPr/>
          </p:nvGrpSpPr>
          <p:grpSpPr bwMode="auto">
            <a:xfrm>
              <a:off x="431" y="2659"/>
              <a:ext cx="454" cy="318"/>
              <a:chOff x="787" y="1805"/>
              <a:chExt cx="51" cy="25"/>
            </a:xfrm>
          </p:grpSpPr>
          <p:sp>
            <p:nvSpPr>
              <p:cNvPr id="6189" name="Rectangle 98"/>
              <p:cNvSpPr>
                <a:spLocks noChangeArrowheads="1"/>
              </p:cNvSpPr>
              <p:nvPr/>
            </p:nvSpPr>
            <p:spPr bwMode="auto">
              <a:xfrm>
                <a:off x="799" y="1812"/>
                <a:ext cx="27" cy="18"/>
              </a:xfrm>
              <a:prstGeom prst="rect">
                <a:avLst/>
              </a:prstGeom>
              <a:solidFill>
                <a:srgbClr val="C0C0C0"/>
              </a:solidFill>
              <a:ln w="19050" algn="ctr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EEECE1"/>
                      </a:outerShdw>
                    </a:effectLst>
                  </a14:hiddenEffects>
                </a:ext>
              </a:extLst>
            </p:spPr>
            <p:txBody>
              <a:bodyPr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ja-JP" altLang="en-US"/>
              </a:p>
            </p:txBody>
          </p:sp>
          <p:sp>
            <p:nvSpPr>
              <p:cNvPr id="6190" name="AutoShape 99"/>
              <p:cNvSpPr>
                <a:spLocks noChangeArrowheads="1"/>
              </p:cNvSpPr>
              <p:nvPr/>
            </p:nvSpPr>
            <p:spPr bwMode="auto">
              <a:xfrm flipV="1">
                <a:off x="787" y="1805"/>
                <a:ext cx="51" cy="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4659 w 21600"/>
                  <a:gd name="T13" fmla="*/ 3086 h 21600"/>
                  <a:gd name="T14" fmla="*/ 16941 w 21600"/>
                  <a:gd name="T15" fmla="*/ 18514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00"/>
              </a:solidFill>
              <a:ln w="19050" algn="ctr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EEECE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ja-JP" altLang="en-US"/>
              </a:p>
            </p:txBody>
          </p:sp>
        </p:grpSp>
        <p:grpSp>
          <p:nvGrpSpPr>
            <p:cNvPr id="6183" name="Group 64"/>
            <p:cNvGrpSpPr>
              <a:grpSpLocks/>
            </p:cNvGrpSpPr>
            <p:nvPr/>
          </p:nvGrpSpPr>
          <p:grpSpPr bwMode="auto">
            <a:xfrm>
              <a:off x="1111" y="2659"/>
              <a:ext cx="403" cy="312"/>
              <a:chOff x="1111" y="2659"/>
              <a:chExt cx="403" cy="312"/>
            </a:xfrm>
          </p:grpSpPr>
          <p:sp>
            <p:nvSpPr>
              <p:cNvPr id="6187" name="Rectangle 100"/>
              <p:cNvSpPr>
                <a:spLocks noChangeArrowheads="1"/>
              </p:cNvSpPr>
              <p:nvPr/>
            </p:nvSpPr>
            <p:spPr bwMode="auto">
              <a:xfrm>
                <a:off x="1201" y="2737"/>
                <a:ext cx="241" cy="234"/>
              </a:xfrm>
              <a:prstGeom prst="rect">
                <a:avLst/>
              </a:prstGeom>
              <a:solidFill>
                <a:srgbClr val="C0C0C0"/>
              </a:solidFill>
              <a:ln w="19050" algn="ctr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EEECE1"/>
                      </a:outerShdw>
                    </a:effectLst>
                  </a14:hiddenEffects>
                </a:ext>
              </a:extLst>
            </p:spPr>
            <p:txBody>
              <a:bodyPr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ja-JP" altLang="en-US"/>
              </a:p>
            </p:txBody>
          </p:sp>
          <p:sp>
            <p:nvSpPr>
              <p:cNvPr id="6188" name="AutoShape 101"/>
              <p:cNvSpPr>
                <a:spLocks noChangeArrowheads="1"/>
              </p:cNvSpPr>
              <p:nvPr/>
            </p:nvSpPr>
            <p:spPr bwMode="auto">
              <a:xfrm flipV="1">
                <a:off x="1111" y="2659"/>
                <a:ext cx="403" cy="91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4341 w 21600"/>
                  <a:gd name="T13" fmla="*/ 3086 h 21600"/>
                  <a:gd name="T14" fmla="*/ 17259 w 21600"/>
                  <a:gd name="T15" fmla="*/ 18514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9966"/>
              </a:solidFill>
              <a:ln w="19050" algn="ctr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EEECE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ja-JP" altLang="en-US"/>
              </a:p>
            </p:txBody>
          </p:sp>
        </p:grpSp>
        <p:grpSp>
          <p:nvGrpSpPr>
            <p:cNvPr id="6184" name="Group 57"/>
            <p:cNvGrpSpPr>
              <a:grpSpLocks/>
            </p:cNvGrpSpPr>
            <p:nvPr/>
          </p:nvGrpSpPr>
          <p:grpSpPr bwMode="auto">
            <a:xfrm>
              <a:off x="793" y="2659"/>
              <a:ext cx="403" cy="312"/>
              <a:chOff x="847" y="1806"/>
              <a:chExt cx="45" cy="24"/>
            </a:xfrm>
          </p:grpSpPr>
          <p:sp>
            <p:nvSpPr>
              <p:cNvPr id="6185" name="Rectangle 100"/>
              <p:cNvSpPr>
                <a:spLocks noChangeArrowheads="1"/>
              </p:cNvSpPr>
              <p:nvPr/>
            </p:nvSpPr>
            <p:spPr bwMode="auto">
              <a:xfrm>
                <a:off x="857" y="1812"/>
                <a:ext cx="27" cy="18"/>
              </a:xfrm>
              <a:prstGeom prst="rect">
                <a:avLst/>
              </a:prstGeom>
              <a:solidFill>
                <a:srgbClr val="C0C0C0"/>
              </a:solidFill>
              <a:ln w="19050" algn="ctr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EEECE1"/>
                      </a:outerShdw>
                    </a:effectLst>
                  </a14:hiddenEffects>
                </a:ext>
              </a:extLst>
            </p:spPr>
            <p:txBody>
              <a:bodyPr anchor="ctr"/>
              <a:lstStyle>
                <a:lvl1pPr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1pPr>
                <a:lvl2pPr marL="742950" indent="-28575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2pPr>
                <a:lvl3pPr marL="11430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3pPr>
                <a:lvl4pPr marL="16002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4pPr>
                <a:lvl5pPr marL="2057400" indent="-228600" eaLnBrk="0" hangingPunct="0"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Calibri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ja-JP" altLang="en-US"/>
              </a:p>
            </p:txBody>
          </p:sp>
          <p:sp>
            <p:nvSpPr>
              <p:cNvPr id="6186" name="AutoShape 101"/>
              <p:cNvSpPr>
                <a:spLocks noChangeArrowheads="1"/>
              </p:cNvSpPr>
              <p:nvPr/>
            </p:nvSpPr>
            <p:spPr bwMode="auto">
              <a:xfrm flipV="1">
                <a:off x="847" y="1806"/>
                <a:ext cx="45" cy="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4320 w 21600"/>
                  <a:gd name="T13" fmla="*/ 3086 h 21600"/>
                  <a:gd name="T14" fmla="*/ 17280 w 21600"/>
                  <a:gd name="T15" fmla="*/ 18514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19050" algn="ctr">
                <a:solidFill>
                  <a:srgbClr val="FFFFF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EEECE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ja-JP" altLang="en-US"/>
              </a:p>
            </p:txBody>
          </p:sp>
        </p:grpSp>
      </p:grpSp>
      <p:sp>
        <p:nvSpPr>
          <p:cNvPr id="6180" name="Rectangle 78"/>
          <p:cNvSpPr>
            <a:spLocks noChangeArrowheads="1"/>
          </p:cNvSpPr>
          <p:nvPr/>
        </p:nvSpPr>
        <p:spPr bwMode="auto">
          <a:xfrm>
            <a:off x="827088" y="2924175"/>
            <a:ext cx="1616075" cy="581025"/>
          </a:xfrm>
          <a:prstGeom prst="rect">
            <a:avLst/>
          </a:prstGeom>
          <a:noFill/>
          <a:ln w="15875" algn="ctr">
            <a:solidFill>
              <a:schemeClr val="bg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EEECE1"/>
                  </a:outerShdw>
                </a:effectLst>
              </a14:hiddenEffects>
            </a:ext>
          </a:extLst>
        </p:spPr>
        <p:txBody>
          <a:bodyPr anchor="ctr"/>
          <a:lstStyle>
            <a:lvl1pPr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9pPr>
          </a:lstStyle>
          <a:p>
            <a:pPr algn="ctr" eaLnBrk="1" hangingPunct="1"/>
            <a:r>
              <a:rPr lang="ja-JP" altLang="en-US" sz="2800" dirty="0">
                <a:solidFill>
                  <a:schemeClr val="bg1"/>
                </a:solidFill>
              </a:rPr>
              <a:t>市街地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69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69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000"/>
                                        <p:tgtEl>
                                          <p:spTgt spid="369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69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69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369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930" grpId="0" animBg="1"/>
      <p:bldP spid="36939" grpId="0" animBg="1"/>
      <p:bldP spid="36940" grpId="0" animBg="1"/>
      <p:bldP spid="36945" grpId="0"/>
      <p:bldP spid="36946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テキスト ボックス 117"/>
          <p:cNvSpPr txBox="1">
            <a:spLocks noChangeArrowheads="1"/>
          </p:cNvSpPr>
          <p:nvPr/>
        </p:nvSpPr>
        <p:spPr bwMode="auto">
          <a:xfrm>
            <a:off x="251521" y="188640"/>
            <a:ext cx="2376264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9pPr>
          </a:lstStyle>
          <a:p>
            <a:pPr algn="just" eaLnBrk="1" hangingPunct="1"/>
            <a:r>
              <a:rPr lang="ja-JP" altLang="en-US" sz="4000" dirty="0">
                <a:solidFill>
                  <a:srgbClr val="FFFF00"/>
                </a:solidFill>
              </a:rPr>
              <a:t>測定概要</a:t>
            </a:r>
            <a:endParaRPr lang="ja-JP" altLang="en-US" sz="4000" dirty="0">
              <a:solidFill>
                <a:srgbClr val="FFFF00"/>
              </a:solidFill>
            </a:endParaRPr>
          </a:p>
        </p:txBody>
      </p:sp>
      <p:sp>
        <p:nvSpPr>
          <p:cNvPr id="3" name="正方形/長方形 2"/>
          <p:cNvSpPr/>
          <p:nvPr/>
        </p:nvSpPr>
        <p:spPr>
          <a:xfrm>
            <a:off x="323528" y="980728"/>
            <a:ext cx="8640960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ja-JP" altLang="en-US" sz="2800" dirty="0" smtClean="0">
                <a:solidFill>
                  <a:schemeClr val="bg1"/>
                </a:solidFill>
              </a:rPr>
              <a:t>測定期間　</a:t>
            </a:r>
            <a:r>
              <a:rPr lang="en-US" altLang="ja-JP" sz="2800" dirty="0" smtClean="0">
                <a:solidFill>
                  <a:schemeClr val="bg1"/>
                </a:solidFill>
              </a:rPr>
              <a:t>8</a:t>
            </a:r>
            <a:r>
              <a:rPr lang="ja-JP" altLang="en-US" sz="2800" dirty="0" smtClean="0">
                <a:solidFill>
                  <a:schemeClr val="bg1"/>
                </a:solidFill>
              </a:rPr>
              <a:t>月</a:t>
            </a:r>
            <a:r>
              <a:rPr lang="en-US" altLang="ja-JP" sz="2800" dirty="0" smtClean="0">
                <a:solidFill>
                  <a:schemeClr val="bg1"/>
                </a:solidFill>
              </a:rPr>
              <a:t>2</a:t>
            </a:r>
            <a:r>
              <a:rPr lang="ja-JP" altLang="en-US" sz="2800" dirty="0" smtClean="0">
                <a:solidFill>
                  <a:schemeClr val="bg1"/>
                </a:solidFill>
              </a:rPr>
              <a:t>日～</a:t>
            </a:r>
            <a:r>
              <a:rPr lang="en-US" altLang="ja-JP" sz="2800" dirty="0" smtClean="0">
                <a:solidFill>
                  <a:schemeClr val="bg1"/>
                </a:solidFill>
              </a:rPr>
              <a:t>9</a:t>
            </a:r>
            <a:r>
              <a:rPr lang="ja-JP" altLang="en-US" sz="2800" dirty="0" smtClean="0">
                <a:solidFill>
                  <a:schemeClr val="bg1"/>
                </a:solidFill>
              </a:rPr>
              <a:t>月</a:t>
            </a:r>
            <a:r>
              <a:rPr lang="en-US" altLang="ja-JP" sz="2800" dirty="0" smtClean="0">
                <a:solidFill>
                  <a:schemeClr val="bg1"/>
                </a:solidFill>
              </a:rPr>
              <a:t>30</a:t>
            </a:r>
            <a:r>
              <a:rPr lang="ja-JP" altLang="en-US" sz="2800" dirty="0" smtClean="0">
                <a:solidFill>
                  <a:schemeClr val="bg1"/>
                </a:solidFill>
              </a:rPr>
              <a:t>日</a:t>
            </a:r>
            <a:endParaRPr lang="en-US" altLang="ja-JP" sz="2800" dirty="0" smtClean="0">
              <a:solidFill>
                <a:schemeClr val="bg1"/>
              </a:solidFill>
            </a:endParaRPr>
          </a:p>
          <a:p>
            <a:pPr algn="just"/>
            <a:endParaRPr lang="en-US" altLang="ja-JP" sz="2800" dirty="0" smtClean="0">
              <a:solidFill>
                <a:schemeClr val="bg1"/>
              </a:solidFill>
            </a:endParaRPr>
          </a:p>
          <a:p>
            <a:pPr algn="just"/>
            <a:r>
              <a:rPr lang="ja-JP" altLang="en-US" sz="2800" dirty="0">
                <a:solidFill>
                  <a:schemeClr val="bg1"/>
                </a:solidFill>
              </a:rPr>
              <a:t>測定項目</a:t>
            </a:r>
            <a:endParaRPr lang="en-US" altLang="ja-JP" sz="2800" dirty="0" smtClean="0">
              <a:solidFill>
                <a:schemeClr val="bg1"/>
              </a:solidFill>
            </a:endParaRPr>
          </a:p>
          <a:p>
            <a:pPr algn="just"/>
            <a:r>
              <a:rPr lang="ja-JP" altLang="en-US" sz="2800" dirty="0" smtClean="0">
                <a:solidFill>
                  <a:schemeClr val="bg1"/>
                </a:solidFill>
              </a:rPr>
              <a:t>・</a:t>
            </a:r>
            <a:r>
              <a:rPr lang="ja-JP" altLang="ja-JP" sz="2800" dirty="0" smtClean="0">
                <a:solidFill>
                  <a:schemeClr val="bg1"/>
                </a:solidFill>
              </a:rPr>
              <a:t>斜面</a:t>
            </a:r>
            <a:r>
              <a:rPr lang="ja-JP" altLang="ja-JP" sz="2800" dirty="0">
                <a:solidFill>
                  <a:schemeClr val="bg1"/>
                </a:solidFill>
              </a:rPr>
              <a:t>緑地下端部</a:t>
            </a:r>
            <a:r>
              <a:rPr lang="en-US" altLang="ja-JP" sz="2800" dirty="0">
                <a:solidFill>
                  <a:schemeClr val="bg1"/>
                </a:solidFill>
              </a:rPr>
              <a:t>(</a:t>
            </a:r>
            <a:r>
              <a:rPr lang="ja-JP" altLang="ja-JP" sz="2800" dirty="0">
                <a:solidFill>
                  <a:schemeClr val="bg1"/>
                </a:solidFill>
              </a:rPr>
              <a:t>一部では上端部</a:t>
            </a:r>
            <a:r>
              <a:rPr lang="en-US" altLang="ja-JP" sz="2800" dirty="0" smtClean="0">
                <a:solidFill>
                  <a:schemeClr val="bg1"/>
                </a:solidFill>
              </a:rPr>
              <a:t>)</a:t>
            </a:r>
            <a:r>
              <a:rPr lang="ja-JP" altLang="ja-JP" sz="2800" dirty="0" smtClean="0">
                <a:solidFill>
                  <a:schemeClr val="bg1"/>
                </a:solidFill>
              </a:rPr>
              <a:t>の</a:t>
            </a:r>
            <a:r>
              <a:rPr lang="ja-JP" altLang="ja-JP" sz="2800" dirty="0">
                <a:solidFill>
                  <a:schemeClr val="bg1"/>
                </a:solidFill>
              </a:rPr>
              <a:t>風向風速</a:t>
            </a:r>
            <a:r>
              <a:rPr lang="ja-JP" altLang="ja-JP" sz="2800" dirty="0" smtClean="0">
                <a:solidFill>
                  <a:schemeClr val="bg1"/>
                </a:solidFill>
              </a:rPr>
              <a:t>測定</a:t>
            </a:r>
            <a:endParaRPr lang="en-US" altLang="ja-JP" sz="2800" dirty="0" smtClean="0">
              <a:solidFill>
                <a:schemeClr val="bg1"/>
              </a:solidFill>
            </a:endParaRPr>
          </a:p>
          <a:p>
            <a:pPr algn="just"/>
            <a:r>
              <a:rPr lang="ja-JP" altLang="en-US" sz="2800" dirty="0">
                <a:solidFill>
                  <a:schemeClr val="bg1"/>
                </a:solidFill>
              </a:rPr>
              <a:t>・</a:t>
            </a:r>
            <a:r>
              <a:rPr lang="ja-JP" altLang="ja-JP" sz="2800" dirty="0">
                <a:solidFill>
                  <a:schemeClr val="bg1"/>
                </a:solidFill>
              </a:rPr>
              <a:t>斜面に沿った地上レベルの気温</a:t>
            </a:r>
            <a:r>
              <a:rPr lang="ja-JP" altLang="ja-JP" sz="2800" dirty="0" smtClean="0">
                <a:solidFill>
                  <a:schemeClr val="bg1"/>
                </a:solidFill>
              </a:rPr>
              <a:t>分布</a:t>
            </a:r>
            <a:endParaRPr lang="ja-JP" altLang="ja-JP" sz="2800" dirty="0">
              <a:solidFill>
                <a:schemeClr val="bg1"/>
              </a:solidFill>
            </a:endParaRPr>
          </a:p>
        </p:txBody>
      </p:sp>
      <p:sp>
        <p:nvSpPr>
          <p:cNvPr id="5" name="テキスト ボックス 4"/>
          <p:cNvSpPr txBox="1"/>
          <p:nvPr/>
        </p:nvSpPr>
        <p:spPr>
          <a:xfrm>
            <a:off x="4716016" y="3933056"/>
            <a:ext cx="3960440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/>
            <a:r>
              <a:rPr lang="ja-JP" altLang="en-US" sz="2800" dirty="0">
                <a:solidFill>
                  <a:prstClr val="white"/>
                </a:solidFill>
              </a:rPr>
              <a:t>測定</a:t>
            </a:r>
            <a:r>
              <a:rPr lang="ja-JP" altLang="en-US" sz="2800" dirty="0" smtClean="0">
                <a:solidFill>
                  <a:prstClr val="white"/>
                </a:solidFill>
              </a:rPr>
              <a:t>機器</a:t>
            </a:r>
            <a:endParaRPr lang="en-US" altLang="ja-JP" sz="2800" dirty="0" smtClean="0">
              <a:solidFill>
                <a:prstClr val="white"/>
              </a:solidFill>
            </a:endParaRPr>
          </a:p>
          <a:p>
            <a:pPr algn="just"/>
            <a:r>
              <a:rPr lang="ja-JP" altLang="en-US" sz="2800" dirty="0">
                <a:solidFill>
                  <a:prstClr val="white"/>
                </a:solidFill>
              </a:rPr>
              <a:t>・超音波風向</a:t>
            </a:r>
            <a:r>
              <a:rPr lang="ja-JP" altLang="en-US" sz="2800" dirty="0" smtClean="0">
                <a:solidFill>
                  <a:prstClr val="white"/>
                </a:solidFill>
              </a:rPr>
              <a:t>風速計</a:t>
            </a:r>
            <a:endParaRPr lang="en-US" altLang="ja-JP" sz="2800" dirty="0" smtClean="0">
              <a:solidFill>
                <a:prstClr val="white"/>
              </a:solidFill>
            </a:endParaRPr>
          </a:p>
          <a:p>
            <a:pPr algn="just"/>
            <a:r>
              <a:rPr lang="ja-JP" altLang="en-US" sz="2800" dirty="0" smtClean="0">
                <a:solidFill>
                  <a:prstClr val="white"/>
                </a:solidFill>
              </a:rPr>
              <a:t>　　（</a:t>
            </a:r>
            <a:r>
              <a:rPr lang="en-US" altLang="ja-JP" sz="2800" dirty="0">
                <a:solidFill>
                  <a:prstClr val="white"/>
                </a:solidFill>
              </a:rPr>
              <a:t>GILL PGWS-100</a:t>
            </a:r>
            <a:r>
              <a:rPr lang="ja-JP" altLang="en-US" sz="2800" dirty="0" smtClean="0">
                <a:solidFill>
                  <a:prstClr val="white"/>
                </a:solidFill>
              </a:rPr>
              <a:t>）</a:t>
            </a:r>
            <a:endParaRPr lang="en-US" altLang="ja-JP" sz="2800" dirty="0">
              <a:solidFill>
                <a:prstClr val="white"/>
              </a:solidFill>
            </a:endParaRPr>
          </a:p>
          <a:p>
            <a:pPr lvl="0" algn="just"/>
            <a:r>
              <a:rPr lang="ja-JP" altLang="en-US" sz="2800" dirty="0">
                <a:solidFill>
                  <a:prstClr val="white"/>
                </a:solidFill>
              </a:rPr>
              <a:t>・温度</a:t>
            </a:r>
            <a:r>
              <a:rPr lang="ja-JP" altLang="en-US" sz="2800" dirty="0" smtClean="0">
                <a:solidFill>
                  <a:prstClr val="white"/>
                </a:solidFill>
              </a:rPr>
              <a:t>ロガー</a:t>
            </a:r>
            <a:endParaRPr lang="en-US" altLang="ja-JP" sz="2800" dirty="0" smtClean="0">
              <a:solidFill>
                <a:prstClr val="white"/>
              </a:solidFill>
            </a:endParaRPr>
          </a:p>
          <a:p>
            <a:pPr lvl="0" algn="just"/>
            <a:r>
              <a:rPr lang="ja-JP" altLang="en-US" sz="2800" dirty="0" smtClean="0">
                <a:solidFill>
                  <a:prstClr val="white"/>
                </a:solidFill>
              </a:rPr>
              <a:t>　　（</a:t>
            </a:r>
            <a:r>
              <a:rPr lang="en-US" altLang="ja-JP" sz="2800" dirty="0">
                <a:solidFill>
                  <a:prstClr val="white"/>
                </a:solidFill>
              </a:rPr>
              <a:t>T</a:t>
            </a:r>
            <a:r>
              <a:rPr lang="ja-JP" altLang="en-US" sz="2800" dirty="0">
                <a:solidFill>
                  <a:prstClr val="white"/>
                </a:solidFill>
              </a:rPr>
              <a:t>＆</a:t>
            </a:r>
            <a:r>
              <a:rPr lang="en-US" altLang="ja-JP" sz="2800" dirty="0">
                <a:solidFill>
                  <a:prstClr val="white"/>
                </a:solidFill>
              </a:rPr>
              <a:t>G</a:t>
            </a:r>
            <a:r>
              <a:rPr lang="ja-JP" altLang="en-US" sz="2800" dirty="0">
                <a:solidFill>
                  <a:prstClr val="white"/>
                </a:solidFill>
              </a:rPr>
              <a:t>　</a:t>
            </a:r>
            <a:r>
              <a:rPr lang="en-US" altLang="ja-JP" sz="2800" dirty="0">
                <a:solidFill>
                  <a:prstClr val="white"/>
                </a:solidFill>
              </a:rPr>
              <a:t>RTR—52</a:t>
            </a:r>
            <a:r>
              <a:rPr lang="ja-JP" altLang="en-US" sz="2800" dirty="0" smtClean="0">
                <a:solidFill>
                  <a:prstClr val="white"/>
                </a:solidFill>
              </a:rPr>
              <a:t>）</a:t>
            </a:r>
            <a:endParaRPr lang="ja-JP" altLang="en-US" sz="2800" dirty="0">
              <a:solidFill>
                <a:prstClr val="white"/>
              </a:solidFill>
            </a:endParaRPr>
          </a:p>
        </p:txBody>
      </p:sp>
      <p:pic>
        <p:nvPicPr>
          <p:cNvPr id="6" name="図 5"/>
          <p:cNvPicPr>
            <a:picLocks noChangeAspect="1"/>
          </p:cNvPicPr>
          <p:nvPr/>
        </p:nvPicPr>
        <p:blipFill rotWithShape="1"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802" r="6786" b="4669"/>
          <a:stretch/>
        </p:blipFill>
        <p:spPr>
          <a:xfrm>
            <a:off x="575625" y="3501008"/>
            <a:ext cx="3636335" cy="2940214"/>
          </a:xfrm>
          <a:prstGeom prst="rect">
            <a:avLst/>
          </a:prstGeom>
        </p:spPr>
      </p:pic>
      <p:cxnSp>
        <p:nvCxnSpPr>
          <p:cNvPr id="8" name="カギ線コネクタ 7"/>
          <p:cNvCxnSpPr/>
          <p:nvPr/>
        </p:nvCxnSpPr>
        <p:spPr>
          <a:xfrm rot="10800000">
            <a:off x="3851920" y="4077072"/>
            <a:ext cx="864096" cy="504056"/>
          </a:xfrm>
          <a:prstGeom prst="bentConnector3">
            <a:avLst/>
          </a:prstGeom>
          <a:ln w="508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カギ線コネクタ 9"/>
          <p:cNvCxnSpPr/>
          <p:nvPr/>
        </p:nvCxnSpPr>
        <p:spPr>
          <a:xfrm rot="10800000">
            <a:off x="1619672" y="4797152"/>
            <a:ext cx="3096344" cy="648072"/>
          </a:xfrm>
          <a:prstGeom prst="bentConnector3">
            <a:avLst>
              <a:gd name="adj1" fmla="val 100029"/>
            </a:avLst>
          </a:prstGeom>
          <a:ln w="508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404565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テキスト ボックス 1"/>
          <p:cNvSpPr txBox="1"/>
          <p:nvPr/>
        </p:nvSpPr>
        <p:spPr>
          <a:xfrm>
            <a:off x="251520" y="188640"/>
            <a:ext cx="230425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4000" dirty="0" smtClean="0">
                <a:solidFill>
                  <a:srgbClr val="FFFF00"/>
                </a:solidFill>
              </a:rPr>
              <a:t>測定場所</a:t>
            </a:r>
            <a:endParaRPr kumimoji="1" lang="ja-JP" altLang="en-US" sz="4000" dirty="0">
              <a:solidFill>
                <a:srgbClr val="FFFF00"/>
              </a:solidFill>
            </a:endParaRPr>
          </a:p>
        </p:txBody>
      </p:sp>
      <p:pic>
        <p:nvPicPr>
          <p:cNvPr id="9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367" t="20205" r="24588" b="10682"/>
          <a:stretch/>
        </p:blipFill>
        <p:spPr bwMode="auto">
          <a:xfrm>
            <a:off x="251520" y="980728"/>
            <a:ext cx="8676183" cy="56567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0" name="正方形/長方形 9"/>
          <p:cNvSpPr/>
          <p:nvPr/>
        </p:nvSpPr>
        <p:spPr>
          <a:xfrm rot="20396307">
            <a:off x="2828970" y="2111162"/>
            <a:ext cx="342000" cy="68400"/>
          </a:xfrm>
          <a:prstGeom prst="rect">
            <a:avLst/>
          </a:prstGeom>
          <a:solidFill>
            <a:schemeClr val="tx1"/>
          </a:solidFill>
          <a:ln w="19050"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正方形/長方形 10"/>
          <p:cNvSpPr/>
          <p:nvPr/>
        </p:nvSpPr>
        <p:spPr>
          <a:xfrm rot="18489887">
            <a:off x="5963175" y="6155742"/>
            <a:ext cx="342000" cy="68400"/>
          </a:xfrm>
          <a:prstGeom prst="rect">
            <a:avLst/>
          </a:prstGeom>
          <a:solidFill>
            <a:schemeClr val="tx1"/>
          </a:solidFill>
          <a:ln w="19050"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2" name="グループ化 11"/>
          <p:cNvGrpSpPr/>
          <p:nvPr/>
        </p:nvGrpSpPr>
        <p:grpSpPr>
          <a:xfrm>
            <a:off x="395536" y="5805264"/>
            <a:ext cx="2295750" cy="554882"/>
            <a:chOff x="262406" y="4581128"/>
            <a:chExt cx="2416579" cy="584086"/>
          </a:xfrm>
        </p:grpSpPr>
        <p:sp>
          <p:nvSpPr>
            <p:cNvPr id="13" name="正方形/長方形 12"/>
            <p:cNvSpPr/>
            <p:nvPr/>
          </p:nvSpPr>
          <p:spPr>
            <a:xfrm>
              <a:off x="450578" y="5112648"/>
              <a:ext cx="1296000" cy="3600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" name="テキスト ボックス 13"/>
            <p:cNvSpPr txBox="1"/>
            <p:nvPr/>
          </p:nvSpPr>
          <p:spPr>
            <a:xfrm>
              <a:off x="262406" y="4581128"/>
              <a:ext cx="2416579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kumimoji="1" lang="en-US" altLang="ja-JP" sz="2800" b="1" dirty="0" smtClean="0"/>
                <a:t>0              1km</a:t>
              </a:r>
              <a:endParaRPr kumimoji="1" lang="ja-JP" altLang="en-US" sz="2800" b="1" dirty="0"/>
            </a:p>
          </p:txBody>
        </p:sp>
        <p:cxnSp>
          <p:nvCxnSpPr>
            <p:cNvPr id="15" name="直線コネクタ 14"/>
            <p:cNvCxnSpPr/>
            <p:nvPr/>
          </p:nvCxnSpPr>
          <p:spPr>
            <a:xfrm>
              <a:off x="1755204" y="5021214"/>
              <a:ext cx="0" cy="144000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直線コネクタ 15"/>
            <p:cNvCxnSpPr/>
            <p:nvPr/>
          </p:nvCxnSpPr>
          <p:spPr>
            <a:xfrm>
              <a:off x="450578" y="5021214"/>
              <a:ext cx="0" cy="144000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" name="グループ化 19"/>
          <p:cNvGrpSpPr/>
          <p:nvPr/>
        </p:nvGrpSpPr>
        <p:grpSpPr>
          <a:xfrm>
            <a:off x="6372200" y="1189725"/>
            <a:ext cx="3722915" cy="3691163"/>
            <a:chOff x="6549174" y="1189725"/>
            <a:chExt cx="3722915" cy="3691163"/>
          </a:xfrm>
        </p:grpSpPr>
        <p:pic>
          <p:nvPicPr>
            <p:cNvPr id="5" name="Picture 5"/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133" r="3067"/>
            <a:stretch/>
          </p:blipFill>
          <p:spPr bwMode="auto">
            <a:xfrm>
              <a:off x="6549174" y="2575643"/>
              <a:ext cx="3722915" cy="968216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>
                <a:rot lat="0" lon="0" rev="5400000"/>
              </a:camera>
              <a:lightRig rig="threePt" dir="t"/>
            </a:scene3d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</p:pic>
        <p:sp>
          <p:nvSpPr>
            <p:cNvPr id="6" name="テキスト ボックス 5"/>
            <p:cNvSpPr txBox="1"/>
            <p:nvPr/>
          </p:nvSpPr>
          <p:spPr>
            <a:xfrm>
              <a:off x="7898891" y="1189725"/>
              <a:ext cx="789867" cy="4385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kumimoji="1" lang="en-US" altLang="ja-JP" sz="2400" dirty="0" smtClean="0"/>
                <a:t>50m</a:t>
              </a:r>
            </a:p>
          </p:txBody>
        </p:sp>
        <p:sp>
          <p:nvSpPr>
            <p:cNvPr id="7" name="テキスト ボックス 6"/>
            <p:cNvSpPr txBox="1"/>
            <p:nvPr/>
          </p:nvSpPr>
          <p:spPr>
            <a:xfrm>
              <a:off x="8073090" y="4004918"/>
              <a:ext cx="684076" cy="4385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kumimoji="1" lang="en-US" altLang="ja-JP" sz="2400" dirty="0" smtClean="0"/>
                <a:t>5m</a:t>
              </a:r>
            </a:p>
          </p:txBody>
        </p:sp>
        <p:sp>
          <p:nvSpPr>
            <p:cNvPr id="8" name="テキスト ボックス 7"/>
            <p:cNvSpPr txBox="1"/>
            <p:nvPr/>
          </p:nvSpPr>
          <p:spPr>
            <a:xfrm>
              <a:off x="7884368" y="4480778"/>
              <a:ext cx="749591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kumimoji="1" lang="ja-JP" altLang="en-US" sz="2000" b="1" dirty="0" smtClean="0"/>
                <a:t>水部</a:t>
              </a:r>
              <a:endParaRPr kumimoji="1" lang="en-US" altLang="ja-JP" sz="2000" b="1" dirty="0" smtClean="0"/>
            </a:p>
          </p:txBody>
        </p:sp>
      </p:grpSp>
      <p:sp>
        <p:nvSpPr>
          <p:cNvPr id="27" name="角丸四角形 26"/>
          <p:cNvSpPr/>
          <p:nvPr/>
        </p:nvSpPr>
        <p:spPr>
          <a:xfrm rot="3281630">
            <a:off x="2045022" y="1961940"/>
            <a:ext cx="344779" cy="235282"/>
          </a:xfrm>
          <a:prstGeom prst="roundRect">
            <a:avLst/>
          </a:prstGeom>
          <a:solidFill>
            <a:schemeClr val="bg1">
              <a:lumMod val="50000"/>
              <a:alpha val="50000"/>
            </a:schemeClr>
          </a:solidFill>
          <a:ln w="317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角丸四角形 27"/>
          <p:cNvSpPr/>
          <p:nvPr/>
        </p:nvSpPr>
        <p:spPr>
          <a:xfrm rot="3930836">
            <a:off x="1888744" y="1350368"/>
            <a:ext cx="217286" cy="209348"/>
          </a:xfrm>
          <a:prstGeom prst="roundRect">
            <a:avLst/>
          </a:prstGeom>
          <a:solidFill>
            <a:schemeClr val="bg1">
              <a:lumMod val="50000"/>
              <a:alpha val="50000"/>
            </a:schemeClr>
          </a:solidFill>
          <a:ln w="317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角丸四角形 28"/>
          <p:cNvSpPr/>
          <p:nvPr/>
        </p:nvSpPr>
        <p:spPr>
          <a:xfrm rot="2369740">
            <a:off x="2907740" y="2786203"/>
            <a:ext cx="290833" cy="236993"/>
          </a:xfrm>
          <a:prstGeom prst="roundRect">
            <a:avLst/>
          </a:prstGeom>
          <a:solidFill>
            <a:schemeClr val="bg1">
              <a:lumMod val="50000"/>
              <a:alpha val="50000"/>
            </a:schemeClr>
          </a:solidFill>
          <a:ln w="317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角丸四角形 29"/>
          <p:cNvSpPr/>
          <p:nvPr/>
        </p:nvSpPr>
        <p:spPr>
          <a:xfrm rot="4110339">
            <a:off x="3866804" y="2987278"/>
            <a:ext cx="563484" cy="320298"/>
          </a:xfrm>
          <a:prstGeom prst="roundRect">
            <a:avLst/>
          </a:prstGeom>
          <a:noFill/>
          <a:ln w="317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" name="角丸四角形 30"/>
          <p:cNvSpPr/>
          <p:nvPr/>
        </p:nvSpPr>
        <p:spPr>
          <a:xfrm rot="2314317">
            <a:off x="5088602" y="4426242"/>
            <a:ext cx="563484" cy="407836"/>
          </a:xfrm>
          <a:prstGeom prst="roundRect">
            <a:avLst/>
          </a:prstGeom>
          <a:noFill/>
          <a:ln w="317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角丸四角形 31"/>
          <p:cNvSpPr/>
          <p:nvPr/>
        </p:nvSpPr>
        <p:spPr>
          <a:xfrm rot="3251236">
            <a:off x="7190546" y="6148129"/>
            <a:ext cx="294172" cy="316242"/>
          </a:xfrm>
          <a:prstGeom prst="roundRect">
            <a:avLst/>
          </a:prstGeom>
          <a:solidFill>
            <a:schemeClr val="bg1">
              <a:lumMod val="50000"/>
              <a:alpha val="50000"/>
            </a:schemeClr>
          </a:solidFill>
          <a:ln w="317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角丸四角形 32"/>
          <p:cNvSpPr/>
          <p:nvPr/>
        </p:nvSpPr>
        <p:spPr>
          <a:xfrm rot="3568693">
            <a:off x="1365059" y="1908636"/>
            <a:ext cx="951893" cy="209348"/>
          </a:xfrm>
          <a:prstGeom prst="roundRect">
            <a:avLst/>
          </a:prstGeom>
          <a:solidFill>
            <a:schemeClr val="bg1">
              <a:lumMod val="50000"/>
              <a:alpha val="50000"/>
            </a:schemeClr>
          </a:solidFill>
          <a:ln w="317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角丸四角形 33"/>
          <p:cNvSpPr/>
          <p:nvPr/>
        </p:nvSpPr>
        <p:spPr>
          <a:xfrm rot="3568693">
            <a:off x="1466280" y="1485026"/>
            <a:ext cx="589834" cy="110109"/>
          </a:xfrm>
          <a:prstGeom prst="roundRect">
            <a:avLst/>
          </a:prstGeom>
          <a:solidFill>
            <a:schemeClr val="bg1">
              <a:lumMod val="50000"/>
              <a:alpha val="50000"/>
            </a:schemeClr>
          </a:solidFill>
          <a:ln w="31750">
            <a:solidFill>
              <a:schemeClr val="tx1"/>
            </a:solidFill>
          </a:ln>
          <a:scene3d>
            <a:camera prst="orthographicFront">
              <a:rot lat="0" lon="0" rev="2159400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テキスト ボックス 17"/>
          <p:cNvSpPr txBox="1"/>
          <p:nvPr/>
        </p:nvSpPr>
        <p:spPr>
          <a:xfrm>
            <a:off x="2338464" y="1070846"/>
            <a:ext cx="1513456" cy="830997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kumimoji="1" lang="ja-JP" altLang="en-US" sz="2400" dirty="0" smtClean="0"/>
              <a:t>野川沿い周辺緑地</a:t>
            </a:r>
            <a:endParaRPr kumimoji="1" lang="ja-JP" altLang="en-US" sz="2400" dirty="0"/>
          </a:p>
        </p:txBody>
      </p:sp>
      <p:sp>
        <p:nvSpPr>
          <p:cNvPr id="39" name="テキスト ボックス 38"/>
          <p:cNvSpPr txBox="1"/>
          <p:nvPr/>
        </p:nvSpPr>
        <p:spPr>
          <a:xfrm>
            <a:off x="1607740" y="3237421"/>
            <a:ext cx="1731618" cy="46166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ja-JP" altLang="en-US" sz="2400" dirty="0"/>
              <a:t>成</a:t>
            </a:r>
            <a:r>
              <a:rPr lang="ja-JP" altLang="en-US" sz="2400" dirty="0" smtClean="0"/>
              <a:t>城三丁目</a:t>
            </a:r>
            <a:endParaRPr kumimoji="1" lang="ja-JP" altLang="en-US" sz="2400" dirty="0"/>
          </a:p>
        </p:txBody>
      </p:sp>
      <p:sp>
        <p:nvSpPr>
          <p:cNvPr id="40" name="テキスト ボックス 39"/>
          <p:cNvSpPr txBox="1"/>
          <p:nvPr/>
        </p:nvSpPr>
        <p:spPr>
          <a:xfrm>
            <a:off x="6390519" y="5517232"/>
            <a:ext cx="2322810" cy="46166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ja-JP" altLang="en-US" sz="2400" dirty="0" smtClean="0"/>
              <a:t>上野毛自然公園</a:t>
            </a:r>
            <a:endParaRPr kumimoji="1" lang="ja-JP" altLang="en-US" sz="2400" dirty="0"/>
          </a:p>
        </p:txBody>
      </p:sp>
      <p:cxnSp>
        <p:nvCxnSpPr>
          <p:cNvPr id="22" name="直線矢印コネクタ 21"/>
          <p:cNvCxnSpPr/>
          <p:nvPr/>
        </p:nvCxnSpPr>
        <p:spPr>
          <a:xfrm flipH="1">
            <a:off x="683568" y="4965254"/>
            <a:ext cx="216024" cy="479970"/>
          </a:xfrm>
          <a:prstGeom prst="straightConnector1">
            <a:avLst/>
          </a:prstGeom>
          <a:ln w="50800">
            <a:solidFill>
              <a:schemeClr val="tx1"/>
            </a:solidFill>
            <a:headEnd type="none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線矢印コネクタ 43"/>
          <p:cNvCxnSpPr/>
          <p:nvPr/>
        </p:nvCxnSpPr>
        <p:spPr>
          <a:xfrm flipH="1">
            <a:off x="1403648" y="4005064"/>
            <a:ext cx="216024" cy="479970"/>
          </a:xfrm>
          <a:prstGeom prst="straightConnector1">
            <a:avLst/>
          </a:prstGeom>
          <a:ln w="50800">
            <a:solidFill>
              <a:schemeClr val="tx1"/>
            </a:solidFill>
            <a:headEnd type="none"/>
            <a:tailEnd type="arrow"/>
          </a:ln>
          <a:scene3d>
            <a:camera prst="orthographicFront">
              <a:rot lat="0" lon="0" rev="10800000"/>
            </a:camera>
            <a:lightRig rig="threePt" dir="t"/>
          </a:scene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テキスト ボックス 44"/>
          <p:cNvSpPr txBox="1"/>
          <p:nvPr/>
        </p:nvSpPr>
        <p:spPr>
          <a:xfrm>
            <a:off x="179512" y="3861048"/>
            <a:ext cx="111358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2400" dirty="0" smtClean="0"/>
              <a:t>東京都</a:t>
            </a:r>
            <a:endParaRPr kumimoji="1" lang="ja-JP" altLang="en-US" sz="2400" dirty="0"/>
          </a:p>
        </p:txBody>
      </p:sp>
      <p:sp>
        <p:nvSpPr>
          <p:cNvPr id="46" name="テキスト ボックス 45"/>
          <p:cNvSpPr txBox="1"/>
          <p:nvPr/>
        </p:nvSpPr>
        <p:spPr>
          <a:xfrm>
            <a:off x="827584" y="5199583"/>
            <a:ext cx="153541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ja-JP" altLang="en-US" sz="2400" dirty="0"/>
              <a:t>神奈川県</a:t>
            </a:r>
            <a:endParaRPr kumimoji="1" lang="ja-JP" altLang="en-US" sz="2400" dirty="0"/>
          </a:p>
        </p:txBody>
      </p:sp>
      <p:sp>
        <p:nvSpPr>
          <p:cNvPr id="47" name="テキスト ボックス 46"/>
          <p:cNvSpPr txBox="1"/>
          <p:nvPr/>
        </p:nvSpPr>
        <p:spPr>
          <a:xfrm>
            <a:off x="3152898" y="404664"/>
            <a:ext cx="386737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2400" dirty="0" smtClean="0">
                <a:solidFill>
                  <a:schemeClr val="bg1"/>
                </a:solidFill>
              </a:rPr>
              <a:t>国分寺崖線沿いの斜面緑地</a:t>
            </a:r>
            <a:endParaRPr kumimoji="1" lang="ja-JP" altLang="en-US" sz="2400" dirty="0">
              <a:solidFill>
                <a:schemeClr val="bg1"/>
              </a:solidFill>
            </a:endParaRPr>
          </a:p>
        </p:txBody>
      </p:sp>
      <p:sp>
        <p:nvSpPr>
          <p:cNvPr id="48" name="テキスト ボックス 47"/>
          <p:cNvSpPr txBox="1"/>
          <p:nvPr/>
        </p:nvSpPr>
        <p:spPr>
          <a:xfrm>
            <a:off x="4932040" y="3762544"/>
            <a:ext cx="1731618" cy="46166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ja-JP" altLang="en-US" sz="2400" dirty="0" smtClean="0"/>
              <a:t>岡本静嘉堂</a:t>
            </a:r>
            <a:endParaRPr kumimoji="1" lang="ja-JP" altLang="en-US" sz="2400" dirty="0"/>
          </a:p>
        </p:txBody>
      </p:sp>
      <p:sp>
        <p:nvSpPr>
          <p:cNvPr id="49" name="テキスト ボックス 48"/>
          <p:cNvSpPr txBox="1"/>
          <p:nvPr/>
        </p:nvSpPr>
        <p:spPr>
          <a:xfrm>
            <a:off x="4427984" y="2564904"/>
            <a:ext cx="1527684" cy="46166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ja-JP" altLang="en-US" sz="2400" dirty="0" smtClean="0"/>
              <a:t>大蔵緑地</a:t>
            </a:r>
            <a:endParaRPr kumimoji="1" lang="ja-JP" altLang="en-US" sz="2400" dirty="0"/>
          </a:p>
        </p:txBody>
      </p:sp>
    </p:spTree>
    <p:extLst>
      <p:ext uri="{BB962C8B-B14F-4D97-AF65-F5344CB8AC3E}">
        <p14:creationId xmlns:p14="http://schemas.microsoft.com/office/powerpoint/2010/main" val="32766522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テキスト ボックス 71"/>
          <p:cNvSpPr txBox="1"/>
          <p:nvPr/>
        </p:nvSpPr>
        <p:spPr>
          <a:xfrm>
            <a:off x="179512" y="188640"/>
            <a:ext cx="511256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ja-JP" altLang="en-US" sz="4000" dirty="0">
                <a:solidFill>
                  <a:srgbClr val="FFFF00"/>
                </a:solidFill>
              </a:rPr>
              <a:t>野川沿い</a:t>
            </a:r>
            <a:r>
              <a:rPr kumimoji="1" lang="ja-JP" altLang="en-US" sz="4000" dirty="0" smtClean="0">
                <a:solidFill>
                  <a:srgbClr val="FFFF00"/>
                </a:solidFill>
              </a:rPr>
              <a:t>周辺緑地</a:t>
            </a:r>
            <a:endParaRPr kumimoji="1" lang="ja-JP" altLang="en-US" sz="4000" dirty="0">
              <a:solidFill>
                <a:srgbClr val="FFFF00"/>
              </a:solidFill>
            </a:endParaRPr>
          </a:p>
        </p:txBody>
      </p:sp>
      <p:grpSp>
        <p:nvGrpSpPr>
          <p:cNvPr id="59" name="グループ化 58"/>
          <p:cNvGrpSpPr/>
          <p:nvPr/>
        </p:nvGrpSpPr>
        <p:grpSpPr>
          <a:xfrm>
            <a:off x="4314506" y="332656"/>
            <a:ext cx="4793998" cy="6644684"/>
            <a:chOff x="4355976" y="312708"/>
            <a:chExt cx="4793998" cy="6644684"/>
          </a:xfrm>
        </p:grpSpPr>
        <p:grpSp>
          <p:nvGrpSpPr>
            <p:cNvPr id="55" name="グループ化 54"/>
            <p:cNvGrpSpPr/>
            <p:nvPr/>
          </p:nvGrpSpPr>
          <p:grpSpPr>
            <a:xfrm>
              <a:off x="4355976" y="312708"/>
              <a:ext cx="4793998" cy="6644684"/>
              <a:chOff x="4354842" y="312708"/>
              <a:chExt cx="4793998" cy="6644684"/>
            </a:xfrm>
          </p:grpSpPr>
          <p:pic>
            <p:nvPicPr>
              <p:cNvPr id="18" name="図 17"/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634718" y="353849"/>
                <a:ext cx="4425281" cy="6232979"/>
              </a:xfrm>
              <a:prstGeom prst="rect">
                <a:avLst/>
              </a:prstGeom>
            </p:spPr>
          </p:pic>
          <p:pic>
            <p:nvPicPr>
              <p:cNvPr id="1027" name="Picture 3"/>
              <p:cNvPicPr>
                <a:picLocks noChangeAspect="1" noChangeArrowheads="1"/>
              </p:cNvPicPr>
              <p:nvPr/>
            </p:nvPicPr>
            <p:blipFill rotWithShape="1"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1378" t="1018" b="1143"/>
              <a:stretch/>
            </p:blipFill>
            <p:spPr bwMode="auto">
              <a:xfrm>
                <a:off x="4634718" y="353849"/>
                <a:ext cx="3835772" cy="623287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52" name="フリーフォーム 51"/>
              <p:cNvSpPr/>
              <p:nvPr/>
            </p:nvSpPr>
            <p:spPr>
              <a:xfrm>
                <a:off x="6145618" y="350875"/>
                <a:ext cx="2902688" cy="4189228"/>
              </a:xfrm>
              <a:custGeom>
                <a:avLst/>
                <a:gdLst>
                  <a:gd name="connsiteX0" fmla="*/ 0 w 2902688"/>
                  <a:gd name="connsiteY0" fmla="*/ 10632 h 4189228"/>
                  <a:gd name="connsiteX1" fmla="*/ 21265 w 2902688"/>
                  <a:gd name="connsiteY1" fmla="*/ 255181 h 4189228"/>
                  <a:gd name="connsiteX2" fmla="*/ 393404 w 2902688"/>
                  <a:gd name="connsiteY2" fmla="*/ 669851 h 4189228"/>
                  <a:gd name="connsiteX3" fmla="*/ 850604 w 2902688"/>
                  <a:gd name="connsiteY3" fmla="*/ 999460 h 4189228"/>
                  <a:gd name="connsiteX4" fmla="*/ 1010093 w 2902688"/>
                  <a:gd name="connsiteY4" fmla="*/ 1509823 h 4189228"/>
                  <a:gd name="connsiteX5" fmla="*/ 1137683 w 2902688"/>
                  <a:gd name="connsiteY5" fmla="*/ 1818167 h 4189228"/>
                  <a:gd name="connsiteX6" fmla="*/ 1222744 w 2902688"/>
                  <a:gd name="connsiteY6" fmla="*/ 1924493 h 4189228"/>
                  <a:gd name="connsiteX7" fmla="*/ 1063256 w 2902688"/>
                  <a:gd name="connsiteY7" fmla="*/ 2009553 h 4189228"/>
                  <a:gd name="connsiteX8" fmla="*/ 1052623 w 2902688"/>
                  <a:gd name="connsiteY8" fmla="*/ 2211572 h 4189228"/>
                  <a:gd name="connsiteX9" fmla="*/ 1105786 w 2902688"/>
                  <a:gd name="connsiteY9" fmla="*/ 2413591 h 4189228"/>
                  <a:gd name="connsiteX10" fmla="*/ 1265274 w 2902688"/>
                  <a:gd name="connsiteY10" fmla="*/ 3040911 h 4189228"/>
                  <a:gd name="connsiteX11" fmla="*/ 1339702 w 2902688"/>
                  <a:gd name="connsiteY11" fmla="*/ 3285460 h 4189228"/>
                  <a:gd name="connsiteX12" fmla="*/ 1594883 w 2902688"/>
                  <a:gd name="connsiteY12" fmla="*/ 3593805 h 4189228"/>
                  <a:gd name="connsiteX13" fmla="*/ 1903228 w 2902688"/>
                  <a:gd name="connsiteY13" fmla="*/ 4008474 h 4189228"/>
                  <a:gd name="connsiteX14" fmla="*/ 2902688 w 2902688"/>
                  <a:gd name="connsiteY14" fmla="*/ 4189228 h 4189228"/>
                  <a:gd name="connsiteX15" fmla="*/ 2902688 w 2902688"/>
                  <a:gd name="connsiteY15" fmla="*/ 0 h 4189228"/>
                  <a:gd name="connsiteX16" fmla="*/ 0 w 2902688"/>
                  <a:gd name="connsiteY16" fmla="*/ 10632 h 4189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902688" h="4189228">
                    <a:moveTo>
                      <a:pt x="0" y="10632"/>
                    </a:moveTo>
                    <a:lnTo>
                      <a:pt x="21265" y="255181"/>
                    </a:lnTo>
                    <a:lnTo>
                      <a:pt x="393404" y="669851"/>
                    </a:lnTo>
                    <a:lnTo>
                      <a:pt x="850604" y="999460"/>
                    </a:lnTo>
                    <a:lnTo>
                      <a:pt x="1010093" y="1509823"/>
                    </a:lnTo>
                    <a:lnTo>
                      <a:pt x="1137683" y="1818167"/>
                    </a:lnTo>
                    <a:lnTo>
                      <a:pt x="1222744" y="1924493"/>
                    </a:lnTo>
                    <a:lnTo>
                      <a:pt x="1063256" y="2009553"/>
                    </a:lnTo>
                    <a:lnTo>
                      <a:pt x="1052623" y="2211572"/>
                    </a:lnTo>
                    <a:lnTo>
                      <a:pt x="1105786" y="2413591"/>
                    </a:lnTo>
                    <a:lnTo>
                      <a:pt x="1265274" y="3040911"/>
                    </a:lnTo>
                    <a:lnTo>
                      <a:pt x="1339702" y="3285460"/>
                    </a:lnTo>
                    <a:lnTo>
                      <a:pt x="1594883" y="3593805"/>
                    </a:lnTo>
                    <a:lnTo>
                      <a:pt x="1903228" y="4008474"/>
                    </a:lnTo>
                    <a:lnTo>
                      <a:pt x="2902688" y="4189228"/>
                    </a:lnTo>
                    <a:lnTo>
                      <a:pt x="2902688" y="0"/>
                    </a:lnTo>
                    <a:lnTo>
                      <a:pt x="0" y="10632"/>
                    </a:lnTo>
                    <a:close/>
                  </a:path>
                </a:pathLst>
              </a:custGeom>
              <a:solidFill>
                <a:schemeClr val="accent6">
                  <a:alpha val="50000"/>
                </a:schemeClr>
              </a:solidFill>
              <a:ln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35" name="グループ化 34"/>
              <p:cNvGrpSpPr/>
              <p:nvPr/>
            </p:nvGrpSpPr>
            <p:grpSpPr>
              <a:xfrm>
                <a:off x="5220072" y="631321"/>
                <a:ext cx="3792362" cy="5844975"/>
                <a:chOff x="5220072" y="631321"/>
                <a:chExt cx="3792362" cy="5844975"/>
              </a:xfrm>
            </p:grpSpPr>
            <p:sp>
              <p:nvSpPr>
                <p:cNvPr id="97" name="フリーフォーム 96"/>
                <p:cNvSpPr/>
                <p:nvPr/>
              </p:nvSpPr>
              <p:spPr>
                <a:xfrm>
                  <a:off x="5220072" y="631321"/>
                  <a:ext cx="1410122" cy="2320290"/>
                </a:xfrm>
                <a:custGeom>
                  <a:avLst/>
                  <a:gdLst>
                    <a:gd name="connsiteX0" fmla="*/ 9525 w 3400425"/>
                    <a:gd name="connsiteY0" fmla="*/ 333375 h 5800725"/>
                    <a:gd name="connsiteX1" fmla="*/ 371475 w 3400425"/>
                    <a:gd name="connsiteY1" fmla="*/ 0 h 5800725"/>
                    <a:gd name="connsiteX2" fmla="*/ 666750 w 3400425"/>
                    <a:gd name="connsiteY2" fmla="*/ 400050 h 5800725"/>
                    <a:gd name="connsiteX3" fmla="*/ 1104900 w 3400425"/>
                    <a:gd name="connsiteY3" fmla="*/ 1047750 h 5800725"/>
                    <a:gd name="connsiteX4" fmla="*/ 1476375 w 3400425"/>
                    <a:gd name="connsiteY4" fmla="*/ 1781175 h 5800725"/>
                    <a:gd name="connsiteX5" fmla="*/ 1895475 w 3400425"/>
                    <a:gd name="connsiteY5" fmla="*/ 2571750 h 5800725"/>
                    <a:gd name="connsiteX6" fmla="*/ 2447925 w 3400425"/>
                    <a:gd name="connsiteY6" fmla="*/ 3676650 h 5800725"/>
                    <a:gd name="connsiteX7" fmla="*/ 2952750 w 3400425"/>
                    <a:gd name="connsiteY7" fmla="*/ 4705350 h 5800725"/>
                    <a:gd name="connsiteX8" fmla="*/ 3267075 w 3400425"/>
                    <a:gd name="connsiteY8" fmla="*/ 5353050 h 5800725"/>
                    <a:gd name="connsiteX9" fmla="*/ 3400425 w 3400425"/>
                    <a:gd name="connsiteY9" fmla="*/ 5600700 h 5800725"/>
                    <a:gd name="connsiteX10" fmla="*/ 3381375 w 3400425"/>
                    <a:gd name="connsiteY10" fmla="*/ 5667375 h 5800725"/>
                    <a:gd name="connsiteX11" fmla="*/ 3000375 w 3400425"/>
                    <a:gd name="connsiteY11" fmla="*/ 5734050 h 5800725"/>
                    <a:gd name="connsiteX12" fmla="*/ 2943225 w 3400425"/>
                    <a:gd name="connsiteY12" fmla="*/ 5781675 h 5800725"/>
                    <a:gd name="connsiteX13" fmla="*/ 2800350 w 3400425"/>
                    <a:gd name="connsiteY13" fmla="*/ 5800725 h 5800725"/>
                    <a:gd name="connsiteX14" fmla="*/ 2486025 w 3400425"/>
                    <a:gd name="connsiteY14" fmla="*/ 5238750 h 5800725"/>
                    <a:gd name="connsiteX15" fmla="*/ 2124075 w 3400425"/>
                    <a:gd name="connsiteY15" fmla="*/ 4610100 h 5800725"/>
                    <a:gd name="connsiteX16" fmla="*/ 1771650 w 3400425"/>
                    <a:gd name="connsiteY16" fmla="*/ 4067175 h 5800725"/>
                    <a:gd name="connsiteX17" fmla="*/ 1543050 w 3400425"/>
                    <a:gd name="connsiteY17" fmla="*/ 3543300 h 5800725"/>
                    <a:gd name="connsiteX18" fmla="*/ 1295400 w 3400425"/>
                    <a:gd name="connsiteY18" fmla="*/ 3057525 h 5800725"/>
                    <a:gd name="connsiteX19" fmla="*/ 1123950 w 3400425"/>
                    <a:gd name="connsiteY19" fmla="*/ 2733675 h 5800725"/>
                    <a:gd name="connsiteX20" fmla="*/ 1038225 w 3400425"/>
                    <a:gd name="connsiteY20" fmla="*/ 2447925 h 5800725"/>
                    <a:gd name="connsiteX21" fmla="*/ 971550 w 3400425"/>
                    <a:gd name="connsiteY21" fmla="*/ 2181225 h 5800725"/>
                    <a:gd name="connsiteX22" fmla="*/ 714375 w 3400425"/>
                    <a:gd name="connsiteY22" fmla="*/ 1619250 h 5800725"/>
                    <a:gd name="connsiteX23" fmla="*/ 438150 w 3400425"/>
                    <a:gd name="connsiteY23" fmla="*/ 1123950 h 5800725"/>
                    <a:gd name="connsiteX24" fmla="*/ 123825 w 3400425"/>
                    <a:gd name="connsiteY24" fmla="*/ 619125 h 5800725"/>
                    <a:gd name="connsiteX25" fmla="*/ 0 w 3400425"/>
                    <a:gd name="connsiteY25" fmla="*/ 419100 h 5800725"/>
                    <a:gd name="connsiteX26" fmla="*/ 9525 w 3400425"/>
                    <a:gd name="connsiteY26" fmla="*/ 333375 h 5800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3400425" h="5800725">
                      <a:moveTo>
                        <a:pt x="9525" y="333375"/>
                      </a:moveTo>
                      <a:lnTo>
                        <a:pt x="371475" y="0"/>
                      </a:lnTo>
                      <a:lnTo>
                        <a:pt x="666750" y="400050"/>
                      </a:lnTo>
                      <a:lnTo>
                        <a:pt x="1104900" y="1047750"/>
                      </a:lnTo>
                      <a:lnTo>
                        <a:pt x="1476375" y="1781175"/>
                      </a:lnTo>
                      <a:lnTo>
                        <a:pt x="1895475" y="2571750"/>
                      </a:lnTo>
                      <a:lnTo>
                        <a:pt x="2447925" y="3676650"/>
                      </a:lnTo>
                      <a:lnTo>
                        <a:pt x="2952750" y="4705350"/>
                      </a:lnTo>
                      <a:lnTo>
                        <a:pt x="3267075" y="5353050"/>
                      </a:lnTo>
                      <a:lnTo>
                        <a:pt x="3400425" y="5600700"/>
                      </a:lnTo>
                      <a:lnTo>
                        <a:pt x="3381375" y="5667375"/>
                      </a:lnTo>
                      <a:lnTo>
                        <a:pt x="3000375" y="5734050"/>
                      </a:lnTo>
                      <a:lnTo>
                        <a:pt x="2943225" y="5781675"/>
                      </a:lnTo>
                      <a:lnTo>
                        <a:pt x="2800350" y="5800725"/>
                      </a:lnTo>
                      <a:lnTo>
                        <a:pt x="2486025" y="5238750"/>
                      </a:lnTo>
                      <a:lnTo>
                        <a:pt x="2124075" y="4610100"/>
                      </a:lnTo>
                      <a:lnTo>
                        <a:pt x="1771650" y="4067175"/>
                      </a:lnTo>
                      <a:lnTo>
                        <a:pt x="1543050" y="3543300"/>
                      </a:lnTo>
                      <a:lnTo>
                        <a:pt x="1295400" y="3057525"/>
                      </a:lnTo>
                      <a:lnTo>
                        <a:pt x="1123950" y="2733675"/>
                      </a:lnTo>
                      <a:lnTo>
                        <a:pt x="1038225" y="2447925"/>
                      </a:lnTo>
                      <a:lnTo>
                        <a:pt x="971550" y="2181225"/>
                      </a:lnTo>
                      <a:lnTo>
                        <a:pt x="714375" y="1619250"/>
                      </a:lnTo>
                      <a:lnTo>
                        <a:pt x="438150" y="1123950"/>
                      </a:lnTo>
                      <a:lnTo>
                        <a:pt x="123825" y="619125"/>
                      </a:lnTo>
                      <a:lnTo>
                        <a:pt x="0" y="419100"/>
                      </a:lnTo>
                      <a:lnTo>
                        <a:pt x="9525" y="333375"/>
                      </a:lnTo>
                      <a:close/>
                    </a:path>
                  </a:pathLst>
                </a:custGeom>
                <a:noFill/>
                <a:ln w="25400">
                  <a:solidFill>
                    <a:srgbClr val="00B05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ja-JP" altLang="en-US"/>
                </a:p>
              </p:txBody>
            </p:sp>
            <p:sp>
              <p:nvSpPr>
                <p:cNvPr id="94" name="フリーフォーム 93"/>
                <p:cNvSpPr>
                  <a:spLocks noChangeAspect="1"/>
                </p:cNvSpPr>
                <p:nvPr/>
              </p:nvSpPr>
              <p:spPr>
                <a:xfrm>
                  <a:off x="5402076" y="1988840"/>
                  <a:ext cx="2698316" cy="4487456"/>
                </a:xfrm>
                <a:custGeom>
                  <a:avLst/>
                  <a:gdLst>
                    <a:gd name="connsiteX0" fmla="*/ 415637 w 4607626"/>
                    <a:gd name="connsiteY0" fmla="*/ 0 h 7873340"/>
                    <a:gd name="connsiteX1" fmla="*/ 95003 w 4607626"/>
                    <a:gd name="connsiteY1" fmla="*/ 154379 h 7873340"/>
                    <a:gd name="connsiteX2" fmla="*/ 0 w 4607626"/>
                    <a:gd name="connsiteY2" fmla="*/ 1033153 h 7873340"/>
                    <a:gd name="connsiteX3" fmla="*/ 178130 w 4607626"/>
                    <a:gd name="connsiteY3" fmla="*/ 1080654 h 7873340"/>
                    <a:gd name="connsiteX4" fmla="*/ 201881 w 4607626"/>
                    <a:gd name="connsiteY4" fmla="*/ 1258784 h 7873340"/>
                    <a:gd name="connsiteX5" fmla="*/ 106878 w 4607626"/>
                    <a:gd name="connsiteY5" fmla="*/ 2149434 h 7873340"/>
                    <a:gd name="connsiteX6" fmla="*/ 11876 w 4607626"/>
                    <a:gd name="connsiteY6" fmla="*/ 2185060 h 7873340"/>
                    <a:gd name="connsiteX7" fmla="*/ 35626 w 4607626"/>
                    <a:gd name="connsiteY7" fmla="*/ 2576945 h 7873340"/>
                    <a:gd name="connsiteX8" fmla="*/ 83128 w 4607626"/>
                    <a:gd name="connsiteY8" fmla="*/ 2719449 h 7873340"/>
                    <a:gd name="connsiteX9" fmla="*/ 261258 w 4607626"/>
                    <a:gd name="connsiteY9" fmla="*/ 3099460 h 7873340"/>
                    <a:gd name="connsiteX10" fmla="*/ 534390 w 4607626"/>
                    <a:gd name="connsiteY10" fmla="*/ 3016332 h 7873340"/>
                    <a:gd name="connsiteX11" fmla="*/ 950026 w 4607626"/>
                    <a:gd name="connsiteY11" fmla="*/ 3788228 h 7873340"/>
                    <a:gd name="connsiteX12" fmla="*/ 950026 w 4607626"/>
                    <a:gd name="connsiteY12" fmla="*/ 3942608 h 7873340"/>
                    <a:gd name="connsiteX13" fmla="*/ 1080655 w 4607626"/>
                    <a:gd name="connsiteY13" fmla="*/ 4096987 h 7873340"/>
                    <a:gd name="connsiteX14" fmla="*/ 1341912 w 4607626"/>
                    <a:gd name="connsiteY14" fmla="*/ 4370119 h 7873340"/>
                    <a:gd name="connsiteX15" fmla="*/ 1603169 w 4607626"/>
                    <a:gd name="connsiteY15" fmla="*/ 4714504 h 7873340"/>
                    <a:gd name="connsiteX16" fmla="*/ 2256312 w 4607626"/>
                    <a:gd name="connsiteY16" fmla="*/ 4334493 h 7873340"/>
                    <a:gd name="connsiteX17" fmla="*/ 2291938 w 4607626"/>
                    <a:gd name="connsiteY17" fmla="*/ 4310743 h 7873340"/>
                    <a:gd name="connsiteX18" fmla="*/ 2683824 w 4607626"/>
                    <a:gd name="connsiteY18" fmla="*/ 4963886 h 7873340"/>
                    <a:gd name="connsiteX19" fmla="*/ 3574473 w 4607626"/>
                    <a:gd name="connsiteY19" fmla="*/ 6578930 h 7873340"/>
                    <a:gd name="connsiteX20" fmla="*/ 4013860 w 4607626"/>
                    <a:gd name="connsiteY20" fmla="*/ 7338950 h 7873340"/>
                    <a:gd name="connsiteX21" fmla="*/ 4180115 w 4607626"/>
                    <a:gd name="connsiteY21" fmla="*/ 7623958 h 7873340"/>
                    <a:gd name="connsiteX22" fmla="*/ 4298868 w 4607626"/>
                    <a:gd name="connsiteY22" fmla="*/ 7873340 h 7873340"/>
                    <a:gd name="connsiteX23" fmla="*/ 4607626 w 4607626"/>
                    <a:gd name="connsiteY23" fmla="*/ 7647709 h 7873340"/>
                    <a:gd name="connsiteX24" fmla="*/ 4227616 w 4607626"/>
                    <a:gd name="connsiteY24" fmla="*/ 7113319 h 7873340"/>
                    <a:gd name="connsiteX25" fmla="*/ 3966359 w 4607626"/>
                    <a:gd name="connsiteY25" fmla="*/ 6555179 h 7873340"/>
                    <a:gd name="connsiteX26" fmla="*/ 3550723 w 4607626"/>
                    <a:gd name="connsiteY26" fmla="*/ 5747657 h 7873340"/>
                    <a:gd name="connsiteX27" fmla="*/ 3146961 w 4607626"/>
                    <a:gd name="connsiteY27" fmla="*/ 4928260 h 7873340"/>
                    <a:gd name="connsiteX28" fmla="*/ 2814452 w 4607626"/>
                    <a:gd name="connsiteY28" fmla="*/ 4714504 h 7873340"/>
                    <a:gd name="connsiteX29" fmla="*/ 2244437 w 4607626"/>
                    <a:gd name="connsiteY29" fmla="*/ 3515096 h 7873340"/>
                    <a:gd name="connsiteX30" fmla="*/ 1864426 w 4607626"/>
                    <a:gd name="connsiteY30" fmla="*/ 3099460 h 7873340"/>
                    <a:gd name="connsiteX31" fmla="*/ 1555668 w 4607626"/>
                    <a:gd name="connsiteY31" fmla="*/ 2422566 h 7873340"/>
                    <a:gd name="connsiteX32" fmla="*/ 1080655 w 4607626"/>
                    <a:gd name="connsiteY32" fmla="*/ 1448789 h 7873340"/>
                    <a:gd name="connsiteX33" fmla="*/ 748146 w 4607626"/>
                    <a:gd name="connsiteY33" fmla="*/ 748145 h 7873340"/>
                    <a:gd name="connsiteX34" fmla="*/ 558141 w 4607626"/>
                    <a:gd name="connsiteY34" fmla="*/ 261257 h 7873340"/>
                    <a:gd name="connsiteX35" fmla="*/ 415637 w 4607626"/>
                    <a:gd name="connsiteY35" fmla="*/ 0 h 7873340"/>
                    <a:gd name="connsiteX0" fmla="*/ 415637 w 4607626"/>
                    <a:gd name="connsiteY0" fmla="*/ 0 h 7873340"/>
                    <a:gd name="connsiteX1" fmla="*/ 95003 w 4607626"/>
                    <a:gd name="connsiteY1" fmla="*/ 154379 h 7873340"/>
                    <a:gd name="connsiteX2" fmla="*/ 0 w 4607626"/>
                    <a:gd name="connsiteY2" fmla="*/ 1033153 h 7873340"/>
                    <a:gd name="connsiteX3" fmla="*/ 178130 w 4607626"/>
                    <a:gd name="connsiteY3" fmla="*/ 1080654 h 7873340"/>
                    <a:gd name="connsiteX4" fmla="*/ 201881 w 4607626"/>
                    <a:gd name="connsiteY4" fmla="*/ 1258784 h 7873340"/>
                    <a:gd name="connsiteX5" fmla="*/ 106878 w 4607626"/>
                    <a:gd name="connsiteY5" fmla="*/ 2149434 h 7873340"/>
                    <a:gd name="connsiteX6" fmla="*/ 11876 w 4607626"/>
                    <a:gd name="connsiteY6" fmla="*/ 2185060 h 7873340"/>
                    <a:gd name="connsiteX7" fmla="*/ 35626 w 4607626"/>
                    <a:gd name="connsiteY7" fmla="*/ 2576945 h 7873340"/>
                    <a:gd name="connsiteX8" fmla="*/ 83128 w 4607626"/>
                    <a:gd name="connsiteY8" fmla="*/ 2719449 h 7873340"/>
                    <a:gd name="connsiteX9" fmla="*/ 261258 w 4607626"/>
                    <a:gd name="connsiteY9" fmla="*/ 3099460 h 7873340"/>
                    <a:gd name="connsiteX10" fmla="*/ 534390 w 4607626"/>
                    <a:gd name="connsiteY10" fmla="*/ 3016332 h 7873340"/>
                    <a:gd name="connsiteX11" fmla="*/ 950026 w 4607626"/>
                    <a:gd name="connsiteY11" fmla="*/ 3788228 h 7873340"/>
                    <a:gd name="connsiteX12" fmla="*/ 950026 w 4607626"/>
                    <a:gd name="connsiteY12" fmla="*/ 3942608 h 7873340"/>
                    <a:gd name="connsiteX13" fmla="*/ 1080655 w 4607626"/>
                    <a:gd name="connsiteY13" fmla="*/ 4096987 h 7873340"/>
                    <a:gd name="connsiteX14" fmla="*/ 1341912 w 4607626"/>
                    <a:gd name="connsiteY14" fmla="*/ 4370119 h 7873340"/>
                    <a:gd name="connsiteX15" fmla="*/ 1603169 w 4607626"/>
                    <a:gd name="connsiteY15" fmla="*/ 4714504 h 7873340"/>
                    <a:gd name="connsiteX16" fmla="*/ 2256312 w 4607626"/>
                    <a:gd name="connsiteY16" fmla="*/ 4334493 h 7873340"/>
                    <a:gd name="connsiteX17" fmla="*/ 2291938 w 4607626"/>
                    <a:gd name="connsiteY17" fmla="*/ 4310743 h 7873340"/>
                    <a:gd name="connsiteX18" fmla="*/ 2683824 w 4607626"/>
                    <a:gd name="connsiteY18" fmla="*/ 4963886 h 7873340"/>
                    <a:gd name="connsiteX19" fmla="*/ 3574473 w 4607626"/>
                    <a:gd name="connsiteY19" fmla="*/ 6578930 h 7873340"/>
                    <a:gd name="connsiteX20" fmla="*/ 4013860 w 4607626"/>
                    <a:gd name="connsiteY20" fmla="*/ 7338950 h 7873340"/>
                    <a:gd name="connsiteX21" fmla="*/ 4180115 w 4607626"/>
                    <a:gd name="connsiteY21" fmla="*/ 7623958 h 7873340"/>
                    <a:gd name="connsiteX22" fmla="*/ 4298868 w 4607626"/>
                    <a:gd name="connsiteY22" fmla="*/ 7873340 h 7873340"/>
                    <a:gd name="connsiteX23" fmla="*/ 4607626 w 4607626"/>
                    <a:gd name="connsiteY23" fmla="*/ 7647709 h 7873340"/>
                    <a:gd name="connsiteX24" fmla="*/ 4227616 w 4607626"/>
                    <a:gd name="connsiteY24" fmla="*/ 7113319 h 7873340"/>
                    <a:gd name="connsiteX25" fmla="*/ 3895163 w 4607626"/>
                    <a:gd name="connsiteY25" fmla="*/ 6555687 h 7873340"/>
                    <a:gd name="connsiteX26" fmla="*/ 3550723 w 4607626"/>
                    <a:gd name="connsiteY26" fmla="*/ 5747657 h 7873340"/>
                    <a:gd name="connsiteX27" fmla="*/ 3146961 w 4607626"/>
                    <a:gd name="connsiteY27" fmla="*/ 4928260 h 7873340"/>
                    <a:gd name="connsiteX28" fmla="*/ 2814452 w 4607626"/>
                    <a:gd name="connsiteY28" fmla="*/ 4714504 h 7873340"/>
                    <a:gd name="connsiteX29" fmla="*/ 2244437 w 4607626"/>
                    <a:gd name="connsiteY29" fmla="*/ 3515096 h 7873340"/>
                    <a:gd name="connsiteX30" fmla="*/ 1864426 w 4607626"/>
                    <a:gd name="connsiteY30" fmla="*/ 3099460 h 7873340"/>
                    <a:gd name="connsiteX31" fmla="*/ 1555668 w 4607626"/>
                    <a:gd name="connsiteY31" fmla="*/ 2422566 h 7873340"/>
                    <a:gd name="connsiteX32" fmla="*/ 1080655 w 4607626"/>
                    <a:gd name="connsiteY32" fmla="*/ 1448789 h 7873340"/>
                    <a:gd name="connsiteX33" fmla="*/ 748146 w 4607626"/>
                    <a:gd name="connsiteY33" fmla="*/ 748145 h 7873340"/>
                    <a:gd name="connsiteX34" fmla="*/ 558141 w 4607626"/>
                    <a:gd name="connsiteY34" fmla="*/ 261257 h 7873340"/>
                    <a:gd name="connsiteX35" fmla="*/ 415637 w 4607626"/>
                    <a:gd name="connsiteY35" fmla="*/ 0 h 7873340"/>
                    <a:gd name="connsiteX0" fmla="*/ 415637 w 4607626"/>
                    <a:gd name="connsiteY0" fmla="*/ 0 h 7873340"/>
                    <a:gd name="connsiteX1" fmla="*/ 95003 w 4607626"/>
                    <a:gd name="connsiteY1" fmla="*/ 154379 h 7873340"/>
                    <a:gd name="connsiteX2" fmla="*/ 0 w 4607626"/>
                    <a:gd name="connsiteY2" fmla="*/ 1033153 h 7873340"/>
                    <a:gd name="connsiteX3" fmla="*/ 178130 w 4607626"/>
                    <a:gd name="connsiteY3" fmla="*/ 1080654 h 7873340"/>
                    <a:gd name="connsiteX4" fmla="*/ 201881 w 4607626"/>
                    <a:gd name="connsiteY4" fmla="*/ 1258784 h 7873340"/>
                    <a:gd name="connsiteX5" fmla="*/ 106878 w 4607626"/>
                    <a:gd name="connsiteY5" fmla="*/ 2149434 h 7873340"/>
                    <a:gd name="connsiteX6" fmla="*/ 11876 w 4607626"/>
                    <a:gd name="connsiteY6" fmla="*/ 2185060 h 7873340"/>
                    <a:gd name="connsiteX7" fmla="*/ 35626 w 4607626"/>
                    <a:gd name="connsiteY7" fmla="*/ 2576945 h 7873340"/>
                    <a:gd name="connsiteX8" fmla="*/ 83128 w 4607626"/>
                    <a:gd name="connsiteY8" fmla="*/ 2719449 h 7873340"/>
                    <a:gd name="connsiteX9" fmla="*/ 261258 w 4607626"/>
                    <a:gd name="connsiteY9" fmla="*/ 3099460 h 7873340"/>
                    <a:gd name="connsiteX10" fmla="*/ 534390 w 4607626"/>
                    <a:gd name="connsiteY10" fmla="*/ 3016332 h 7873340"/>
                    <a:gd name="connsiteX11" fmla="*/ 950026 w 4607626"/>
                    <a:gd name="connsiteY11" fmla="*/ 3788228 h 7873340"/>
                    <a:gd name="connsiteX12" fmla="*/ 950026 w 4607626"/>
                    <a:gd name="connsiteY12" fmla="*/ 3942608 h 7873340"/>
                    <a:gd name="connsiteX13" fmla="*/ 1080655 w 4607626"/>
                    <a:gd name="connsiteY13" fmla="*/ 4096987 h 7873340"/>
                    <a:gd name="connsiteX14" fmla="*/ 1341912 w 4607626"/>
                    <a:gd name="connsiteY14" fmla="*/ 4370119 h 7873340"/>
                    <a:gd name="connsiteX15" fmla="*/ 1603169 w 4607626"/>
                    <a:gd name="connsiteY15" fmla="*/ 4714504 h 7873340"/>
                    <a:gd name="connsiteX16" fmla="*/ 2256312 w 4607626"/>
                    <a:gd name="connsiteY16" fmla="*/ 4334493 h 7873340"/>
                    <a:gd name="connsiteX17" fmla="*/ 2291938 w 4607626"/>
                    <a:gd name="connsiteY17" fmla="*/ 4310743 h 7873340"/>
                    <a:gd name="connsiteX18" fmla="*/ 2683824 w 4607626"/>
                    <a:gd name="connsiteY18" fmla="*/ 4963886 h 7873340"/>
                    <a:gd name="connsiteX19" fmla="*/ 3574473 w 4607626"/>
                    <a:gd name="connsiteY19" fmla="*/ 6578930 h 7873340"/>
                    <a:gd name="connsiteX20" fmla="*/ 4013860 w 4607626"/>
                    <a:gd name="connsiteY20" fmla="*/ 7338950 h 7873340"/>
                    <a:gd name="connsiteX21" fmla="*/ 4180115 w 4607626"/>
                    <a:gd name="connsiteY21" fmla="*/ 7623958 h 7873340"/>
                    <a:gd name="connsiteX22" fmla="*/ 4298868 w 4607626"/>
                    <a:gd name="connsiteY22" fmla="*/ 7873340 h 7873340"/>
                    <a:gd name="connsiteX23" fmla="*/ 4607626 w 4607626"/>
                    <a:gd name="connsiteY23" fmla="*/ 7647709 h 7873340"/>
                    <a:gd name="connsiteX24" fmla="*/ 4227616 w 4607626"/>
                    <a:gd name="connsiteY24" fmla="*/ 7113319 h 7873340"/>
                    <a:gd name="connsiteX25" fmla="*/ 3895163 w 4607626"/>
                    <a:gd name="connsiteY25" fmla="*/ 6555687 h 7873340"/>
                    <a:gd name="connsiteX26" fmla="*/ 3455771 w 4607626"/>
                    <a:gd name="connsiteY26" fmla="*/ 5783731 h 7873340"/>
                    <a:gd name="connsiteX27" fmla="*/ 3146961 w 4607626"/>
                    <a:gd name="connsiteY27" fmla="*/ 4928260 h 7873340"/>
                    <a:gd name="connsiteX28" fmla="*/ 2814452 w 4607626"/>
                    <a:gd name="connsiteY28" fmla="*/ 4714504 h 7873340"/>
                    <a:gd name="connsiteX29" fmla="*/ 2244437 w 4607626"/>
                    <a:gd name="connsiteY29" fmla="*/ 3515096 h 7873340"/>
                    <a:gd name="connsiteX30" fmla="*/ 1864426 w 4607626"/>
                    <a:gd name="connsiteY30" fmla="*/ 3099460 h 7873340"/>
                    <a:gd name="connsiteX31" fmla="*/ 1555668 w 4607626"/>
                    <a:gd name="connsiteY31" fmla="*/ 2422566 h 7873340"/>
                    <a:gd name="connsiteX32" fmla="*/ 1080655 w 4607626"/>
                    <a:gd name="connsiteY32" fmla="*/ 1448789 h 7873340"/>
                    <a:gd name="connsiteX33" fmla="*/ 748146 w 4607626"/>
                    <a:gd name="connsiteY33" fmla="*/ 748145 h 7873340"/>
                    <a:gd name="connsiteX34" fmla="*/ 558141 w 4607626"/>
                    <a:gd name="connsiteY34" fmla="*/ 261257 h 7873340"/>
                    <a:gd name="connsiteX35" fmla="*/ 415637 w 4607626"/>
                    <a:gd name="connsiteY35" fmla="*/ 0 h 7873340"/>
                    <a:gd name="connsiteX0" fmla="*/ 415637 w 4607626"/>
                    <a:gd name="connsiteY0" fmla="*/ 0 h 7873340"/>
                    <a:gd name="connsiteX1" fmla="*/ 95003 w 4607626"/>
                    <a:gd name="connsiteY1" fmla="*/ 154379 h 7873340"/>
                    <a:gd name="connsiteX2" fmla="*/ 0 w 4607626"/>
                    <a:gd name="connsiteY2" fmla="*/ 1033153 h 7873340"/>
                    <a:gd name="connsiteX3" fmla="*/ 178130 w 4607626"/>
                    <a:gd name="connsiteY3" fmla="*/ 1080654 h 7873340"/>
                    <a:gd name="connsiteX4" fmla="*/ 201881 w 4607626"/>
                    <a:gd name="connsiteY4" fmla="*/ 1258784 h 7873340"/>
                    <a:gd name="connsiteX5" fmla="*/ 106878 w 4607626"/>
                    <a:gd name="connsiteY5" fmla="*/ 2149434 h 7873340"/>
                    <a:gd name="connsiteX6" fmla="*/ 11876 w 4607626"/>
                    <a:gd name="connsiteY6" fmla="*/ 2185060 h 7873340"/>
                    <a:gd name="connsiteX7" fmla="*/ 35626 w 4607626"/>
                    <a:gd name="connsiteY7" fmla="*/ 2576945 h 7873340"/>
                    <a:gd name="connsiteX8" fmla="*/ 83128 w 4607626"/>
                    <a:gd name="connsiteY8" fmla="*/ 2719449 h 7873340"/>
                    <a:gd name="connsiteX9" fmla="*/ 261258 w 4607626"/>
                    <a:gd name="connsiteY9" fmla="*/ 3099460 h 7873340"/>
                    <a:gd name="connsiteX10" fmla="*/ 534390 w 4607626"/>
                    <a:gd name="connsiteY10" fmla="*/ 3016332 h 7873340"/>
                    <a:gd name="connsiteX11" fmla="*/ 950026 w 4607626"/>
                    <a:gd name="connsiteY11" fmla="*/ 3788228 h 7873340"/>
                    <a:gd name="connsiteX12" fmla="*/ 950026 w 4607626"/>
                    <a:gd name="connsiteY12" fmla="*/ 3942608 h 7873340"/>
                    <a:gd name="connsiteX13" fmla="*/ 1080655 w 4607626"/>
                    <a:gd name="connsiteY13" fmla="*/ 4096987 h 7873340"/>
                    <a:gd name="connsiteX14" fmla="*/ 1341912 w 4607626"/>
                    <a:gd name="connsiteY14" fmla="*/ 4370119 h 7873340"/>
                    <a:gd name="connsiteX15" fmla="*/ 1603169 w 4607626"/>
                    <a:gd name="connsiteY15" fmla="*/ 4714504 h 7873340"/>
                    <a:gd name="connsiteX16" fmla="*/ 2256312 w 4607626"/>
                    <a:gd name="connsiteY16" fmla="*/ 4334493 h 7873340"/>
                    <a:gd name="connsiteX17" fmla="*/ 2291938 w 4607626"/>
                    <a:gd name="connsiteY17" fmla="*/ 4310743 h 7873340"/>
                    <a:gd name="connsiteX18" fmla="*/ 2683824 w 4607626"/>
                    <a:gd name="connsiteY18" fmla="*/ 4963886 h 7873340"/>
                    <a:gd name="connsiteX19" fmla="*/ 3574473 w 4607626"/>
                    <a:gd name="connsiteY19" fmla="*/ 6578930 h 7873340"/>
                    <a:gd name="connsiteX20" fmla="*/ 4013860 w 4607626"/>
                    <a:gd name="connsiteY20" fmla="*/ 7338950 h 7873340"/>
                    <a:gd name="connsiteX21" fmla="*/ 4180115 w 4607626"/>
                    <a:gd name="connsiteY21" fmla="*/ 7623958 h 7873340"/>
                    <a:gd name="connsiteX22" fmla="*/ 4298868 w 4607626"/>
                    <a:gd name="connsiteY22" fmla="*/ 7873340 h 7873340"/>
                    <a:gd name="connsiteX23" fmla="*/ 4607626 w 4607626"/>
                    <a:gd name="connsiteY23" fmla="*/ 7647709 h 7873340"/>
                    <a:gd name="connsiteX24" fmla="*/ 4227616 w 4607626"/>
                    <a:gd name="connsiteY24" fmla="*/ 7113319 h 7873340"/>
                    <a:gd name="connsiteX25" fmla="*/ 3895163 w 4607626"/>
                    <a:gd name="connsiteY25" fmla="*/ 6555687 h 7873340"/>
                    <a:gd name="connsiteX26" fmla="*/ 3455771 w 4607626"/>
                    <a:gd name="connsiteY26" fmla="*/ 5783731 h 7873340"/>
                    <a:gd name="connsiteX27" fmla="*/ 3028251 w 4607626"/>
                    <a:gd name="connsiteY27" fmla="*/ 5011776 h 7873340"/>
                    <a:gd name="connsiteX28" fmla="*/ 2814452 w 4607626"/>
                    <a:gd name="connsiteY28" fmla="*/ 4714504 h 7873340"/>
                    <a:gd name="connsiteX29" fmla="*/ 2244437 w 4607626"/>
                    <a:gd name="connsiteY29" fmla="*/ 3515096 h 7873340"/>
                    <a:gd name="connsiteX30" fmla="*/ 1864426 w 4607626"/>
                    <a:gd name="connsiteY30" fmla="*/ 3099460 h 7873340"/>
                    <a:gd name="connsiteX31" fmla="*/ 1555668 w 4607626"/>
                    <a:gd name="connsiteY31" fmla="*/ 2422566 h 7873340"/>
                    <a:gd name="connsiteX32" fmla="*/ 1080655 w 4607626"/>
                    <a:gd name="connsiteY32" fmla="*/ 1448789 h 7873340"/>
                    <a:gd name="connsiteX33" fmla="*/ 748146 w 4607626"/>
                    <a:gd name="connsiteY33" fmla="*/ 748145 h 7873340"/>
                    <a:gd name="connsiteX34" fmla="*/ 558141 w 4607626"/>
                    <a:gd name="connsiteY34" fmla="*/ 261257 h 7873340"/>
                    <a:gd name="connsiteX35" fmla="*/ 415637 w 4607626"/>
                    <a:gd name="connsiteY35" fmla="*/ 0 h 7873340"/>
                    <a:gd name="connsiteX0" fmla="*/ 415637 w 4607626"/>
                    <a:gd name="connsiteY0" fmla="*/ 0 h 7873340"/>
                    <a:gd name="connsiteX1" fmla="*/ 95003 w 4607626"/>
                    <a:gd name="connsiteY1" fmla="*/ 154379 h 7873340"/>
                    <a:gd name="connsiteX2" fmla="*/ 0 w 4607626"/>
                    <a:gd name="connsiteY2" fmla="*/ 1033153 h 7873340"/>
                    <a:gd name="connsiteX3" fmla="*/ 178130 w 4607626"/>
                    <a:gd name="connsiteY3" fmla="*/ 1080654 h 7873340"/>
                    <a:gd name="connsiteX4" fmla="*/ 201881 w 4607626"/>
                    <a:gd name="connsiteY4" fmla="*/ 1258784 h 7873340"/>
                    <a:gd name="connsiteX5" fmla="*/ 106878 w 4607626"/>
                    <a:gd name="connsiteY5" fmla="*/ 2149434 h 7873340"/>
                    <a:gd name="connsiteX6" fmla="*/ 11876 w 4607626"/>
                    <a:gd name="connsiteY6" fmla="*/ 2185060 h 7873340"/>
                    <a:gd name="connsiteX7" fmla="*/ 35626 w 4607626"/>
                    <a:gd name="connsiteY7" fmla="*/ 2576945 h 7873340"/>
                    <a:gd name="connsiteX8" fmla="*/ 83128 w 4607626"/>
                    <a:gd name="connsiteY8" fmla="*/ 2719449 h 7873340"/>
                    <a:gd name="connsiteX9" fmla="*/ 261258 w 4607626"/>
                    <a:gd name="connsiteY9" fmla="*/ 3099460 h 7873340"/>
                    <a:gd name="connsiteX10" fmla="*/ 534390 w 4607626"/>
                    <a:gd name="connsiteY10" fmla="*/ 3016332 h 7873340"/>
                    <a:gd name="connsiteX11" fmla="*/ 950026 w 4607626"/>
                    <a:gd name="connsiteY11" fmla="*/ 3788228 h 7873340"/>
                    <a:gd name="connsiteX12" fmla="*/ 950026 w 4607626"/>
                    <a:gd name="connsiteY12" fmla="*/ 3942608 h 7873340"/>
                    <a:gd name="connsiteX13" fmla="*/ 1080655 w 4607626"/>
                    <a:gd name="connsiteY13" fmla="*/ 4096987 h 7873340"/>
                    <a:gd name="connsiteX14" fmla="*/ 1341912 w 4607626"/>
                    <a:gd name="connsiteY14" fmla="*/ 4370119 h 7873340"/>
                    <a:gd name="connsiteX15" fmla="*/ 1603169 w 4607626"/>
                    <a:gd name="connsiteY15" fmla="*/ 4714504 h 7873340"/>
                    <a:gd name="connsiteX16" fmla="*/ 2256312 w 4607626"/>
                    <a:gd name="connsiteY16" fmla="*/ 4334493 h 7873340"/>
                    <a:gd name="connsiteX17" fmla="*/ 2291938 w 4607626"/>
                    <a:gd name="connsiteY17" fmla="*/ 4310743 h 7873340"/>
                    <a:gd name="connsiteX18" fmla="*/ 2683824 w 4607626"/>
                    <a:gd name="connsiteY18" fmla="*/ 4963886 h 7873340"/>
                    <a:gd name="connsiteX19" fmla="*/ 3574473 w 4607626"/>
                    <a:gd name="connsiteY19" fmla="*/ 6578930 h 7873340"/>
                    <a:gd name="connsiteX20" fmla="*/ 4013860 w 4607626"/>
                    <a:gd name="connsiteY20" fmla="*/ 7338950 h 7873340"/>
                    <a:gd name="connsiteX21" fmla="*/ 4180115 w 4607626"/>
                    <a:gd name="connsiteY21" fmla="*/ 7623958 h 7873340"/>
                    <a:gd name="connsiteX22" fmla="*/ 4298868 w 4607626"/>
                    <a:gd name="connsiteY22" fmla="*/ 7873340 h 7873340"/>
                    <a:gd name="connsiteX23" fmla="*/ 4607626 w 4607626"/>
                    <a:gd name="connsiteY23" fmla="*/ 7647709 h 7873340"/>
                    <a:gd name="connsiteX24" fmla="*/ 4227616 w 4607626"/>
                    <a:gd name="connsiteY24" fmla="*/ 7113319 h 7873340"/>
                    <a:gd name="connsiteX25" fmla="*/ 3895163 w 4607626"/>
                    <a:gd name="connsiteY25" fmla="*/ 6555687 h 7873340"/>
                    <a:gd name="connsiteX26" fmla="*/ 3455771 w 4607626"/>
                    <a:gd name="connsiteY26" fmla="*/ 5783731 h 7873340"/>
                    <a:gd name="connsiteX27" fmla="*/ 3028251 w 4607626"/>
                    <a:gd name="connsiteY27" fmla="*/ 5011776 h 7873340"/>
                    <a:gd name="connsiteX28" fmla="*/ 2814452 w 4607626"/>
                    <a:gd name="connsiteY28" fmla="*/ 4714504 h 7873340"/>
                    <a:gd name="connsiteX29" fmla="*/ 2173216 w 4607626"/>
                    <a:gd name="connsiteY29" fmla="*/ 3586626 h 7873340"/>
                    <a:gd name="connsiteX30" fmla="*/ 1864426 w 4607626"/>
                    <a:gd name="connsiteY30" fmla="*/ 3099460 h 7873340"/>
                    <a:gd name="connsiteX31" fmla="*/ 1555668 w 4607626"/>
                    <a:gd name="connsiteY31" fmla="*/ 2422566 h 7873340"/>
                    <a:gd name="connsiteX32" fmla="*/ 1080655 w 4607626"/>
                    <a:gd name="connsiteY32" fmla="*/ 1448789 h 7873340"/>
                    <a:gd name="connsiteX33" fmla="*/ 748146 w 4607626"/>
                    <a:gd name="connsiteY33" fmla="*/ 748145 h 7873340"/>
                    <a:gd name="connsiteX34" fmla="*/ 558141 w 4607626"/>
                    <a:gd name="connsiteY34" fmla="*/ 261257 h 7873340"/>
                    <a:gd name="connsiteX35" fmla="*/ 415637 w 4607626"/>
                    <a:gd name="connsiteY35" fmla="*/ 0 h 7873340"/>
                    <a:gd name="connsiteX0" fmla="*/ 415637 w 4607626"/>
                    <a:gd name="connsiteY0" fmla="*/ 0 h 7873340"/>
                    <a:gd name="connsiteX1" fmla="*/ 95003 w 4607626"/>
                    <a:gd name="connsiteY1" fmla="*/ 154379 h 7873340"/>
                    <a:gd name="connsiteX2" fmla="*/ 0 w 4607626"/>
                    <a:gd name="connsiteY2" fmla="*/ 1033153 h 7873340"/>
                    <a:gd name="connsiteX3" fmla="*/ 178130 w 4607626"/>
                    <a:gd name="connsiteY3" fmla="*/ 1080654 h 7873340"/>
                    <a:gd name="connsiteX4" fmla="*/ 201881 w 4607626"/>
                    <a:gd name="connsiteY4" fmla="*/ 1258784 h 7873340"/>
                    <a:gd name="connsiteX5" fmla="*/ 106878 w 4607626"/>
                    <a:gd name="connsiteY5" fmla="*/ 2149434 h 7873340"/>
                    <a:gd name="connsiteX6" fmla="*/ 11876 w 4607626"/>
                    <a:gd name="connsiteY6" fmla="*/ 2185060 h 7873340"/>
                    <a:gd name="connsiteX7" fmla="*/ 35626 w 4607626"/>
                    <a:gd name="connsiteY7" fmla="*/ 2576945 h 7873340"/>
                    <a:gd name="connsiteX8" fmla="*/ 83128 w 4607626"/>
                    <a:gd name="connsiteY8" fmla="*/ 2719449 h 7873340"/>
                    <a:gd name="connsiteX9" fmla="*/ 261258 w 4607626"/>
                    <a:gd name="connsiteY9" fmla="*/ 3099460 h 7873340"/>
                    <a:gd name="connsiteX10" fmla="*/ 534390 w 4607626"/>
                    <a:gd name="connsiteY10" fmla="*/ 3016332 h 7873340"/>
                    <a:gd name="connsiteX11" fmla="*/ 950026 w 4607626"/>
                    <a:gd name="connsiteY11" fmla="*/ 3788228 h 7873340"/>
                    <a:gd name="connsiteX12" fmla="*/ 950026 w 4607626"/>
                    <a:gd name="connsiteY12" fmla="*/ 3942608 h 7873340"/>
                    <a:gd name="connsiteX13" fmla="*/ 1080655 w 4607626"/>
                    <a:gd name="connsiteY13" fmla="*/ 4096987 h 7873340"/>
                    <a:gd name="connsiteX14" fmla="*/ 1341912 w 4607626"/>
                    <a:gd name="connsiteY14" fmla="*/ 4370119 h 7873340"/>
                    <a:gd name="connsiteX15" fmla="*/ 1603169 w 4607626"/>
                    <a:gd name="connsiteY15" fmla="*/ 4714504 h 7873340"/>
                    <a:gd name="connsiteX16" fmla="*/ 2256312 w 4607626"/>
                    <a:gd name="connsiteY16" fmla="*/ 4334493 h 7873340"/>
                    <a:gd name="connsiteX17" fmla="*/ 2291938 w 4607626"/>
                    <a:gd name="connsiteY17" fmla="*/ 4310743 h 7873340"/>
                    <a:gd name="connsiteX18" fmla="*/ 2683824 w 4607626"/>
                    <a:gd name="connsiteY18" fmla="*/ 4963886 h 7873340"/>
                    <a:gd name="connsiteX19" fmla="*/ 3574473 w 4607626"/>
                    <a:gd name="connsiteY19" fmla="*/ 6578930 h 7873340"/>
                    <a:gd name="connsiteX20" fmla="*/ 4013860 w 4607626"/>
                    <a:gd name="connsiteY20" fmla="*/ 7338950 h 7873340"/>
                    <a:gd name="connsiteX21" fmla="*/ 4180115 w 4607626"/>
                    <a:gd name="connsiteY21" fmla="*/ 7623958 h 7873340"/>
                    <a:gd name="connsiteX22" fmla="*/ 4298868 w 4607626"/>
                    <a:gd name="connsiteY22" fmla="*/ 7873340 h 7873340"/>
                    <a:gd name="connsiteX23" fmla="*/ 4607626 w 4607626"/>
                    <a:gd name="connsiteY23" fmla="*/ 7647709 h 7873340"/>
                    <a:gd name="connsiteX24" fmla="*/ 4227616 w 4607626"/>
                    <a:gd name="connsiteY24" fmla="*/ 7113319 h 7873340"/>
                    <a:gd name="connsiteX25" fmla="*/ 3895163 w 4607626"/>
                    <a:gd name="connsiteY25" fmla="*/ 6555687 h 7873340"/>
                    <a:gd name="connsiteX26" fmla="*/ 3408319 w 4607626"/>
                    <a:gd name="connsiteY26" fmla="*/ 5819808 h 7873340"/>
                    <a:gd name="connsiteX27" fmla="*/ 3028251 w 4607626"/>
                    <a:gd name="connsiteY27" fmla="*/ 5011776 h 7873340"/>
                    <a:gd name="connsiteX28" fmla="*/ 2814452 w 4607626"/>
                    <a:gd name="connsiteY28" fmla="*/ 4714504 h 7873340"/>
                    <a:gd name="connsiteX29" fmla="*/ 2173216 w 4607626"/>
                    <a:gd name="connsiteY29" fmla="*/ 3586626 h 7873340"/>
                    <a:gd name="connsiteX30" fmla="*/ 1864426 w 4607626"/>
                    <a:gd name="connsiteY30" fmla="*/ 3099460 h 7873340"/>
                    <a:gd name="connsiteX31" fmla="*/ 1555668 w 4607626"/>
                    <a:gd name="connsiteY31" fmla="*/ 2422566 h 7873340"/>
                    <a:gd name="connsiteX32" fmla="*/ 1080655 w 4607626"/>
                    <a:gd name="connsiteY32" fmla="*/ 1448789 h 7873340"/>
                    <a:gd name="connsiteX33" fmla="*/ 748146 w 4607626"/>
                    <a:gd name="connsiteY33" fmla="*/ 748145 h 7873340"/>
                    <a:gd name="connsiteX34" fmla="*/ 558141 w 4607626"/>
                    <a:gd name="connsiteY34" fmla="*/ 261257 h 7873340"/>
                    <a:gd name="connsiteX35" fmla="*/ 415637 w 4607626"/>
                    <a:gd name="connsiteY35" fmla="*/ 0 h 7873340"/>
                    <a:gd name="connsiteX0" fmla="*/ 415637 w 4607626"/>
                    <a:gd name="connsiteY0" fmla="*/ 0 h 7873340"/>
                    <a:gd name="connsiteX1" fmla="*/ 95003 w 4607626"/>
                    <a:gd name="connsiteY1" fmla="*/ 154379 h 7873340"/>
                    <a:gd name="connsiteX2" fmla="*/ 0 w 4607626"/>
                    <a:gd name="connsiteY2" fmla="*/ 1033153 h 7873340"/>
                    <a:gd name="connsiteX3" fmla="*/ 178130 w 4607626"/>
                    <a:gd name="connsiteY3" fmla="*/ 1080654 h 7873340"/>
                    <a:gd name="connsiteX4" fmla="*/ 201881 w 4607626"/>
                    <a:gd name="connsiteY4" fmla="*/ 1258784 h 7873340"/>
                    <a:gd name="connsiteX5" fmla="*/ 106878 w 4607626"/>
                    <a:gd name="connsiteY5" fmla="*/ 2149434 h 7873340"/>
                    <a:gd name="connsiteX6" fmla="*/ 11876 w 4607626"/>
                    <a:gd name="connsiteY6" fmla="*/ 2185060 h 7873340"/>
                    <a:gd name="connsiteX7" fmla="*/ 35626 w 4607626"/>
                    <a:gd name="connsiteY7" fmla="*/ 2576945 h 7873340"/>
                    <a:gd name="connsiteX8" fmla="*/ 83128 w 4607626"/>
                    <a:gd name="connsiteY8" fmla="*/ 2719449 h 7873340"/>
                    <a:gd name="connsiteX9" fmla="*/ 261258 w 4607626"/>
                    <a:gd name="connsiteY9" fmla="*/ 3099460 h 7873340"/>
                    <a:gd name="connsiteX10" fmla="*/ 534390 w 4607626"/>
                    <a:gd name="connsiteY10" fmla="*/ 3016332 h 7873340"/>
                    <a:gd name="connsiteX11" fmla="*/ 950026 w 4607626"/>
                    <a:gd name="connsiteY11" fmla="*/ 3788228 h 7873340"/>
                    <a:gd name="connsiteX12" fmla="*/ 950026 w 4607626"/>
                    <a:gd name="connsiteY12" fmla="*/ 3942608 h 7873340"/>
                    <a:gd name="connsiteX13" fmla="*/ 1080655 w 4607626"/>
                    <a:gd name="connsiteY13" fmla="*/ 4096987 h 7873340"/>
                    <a:gd name="connsiteX14" fmla="*/ 1341912 w 4607626"/>
                    <a:gd name="connsiteY14" fmla="*/ 4370119 h 7873340"/>
                    <a:gd name="connsiteX15" fmla="*/ 1603169 w 4607626"/>
                    <a:gd name="connsiteY15" fmla="*/ 4714504 h 7873340"/>
                    <a:gd name="connsiteX16" fmla="*/ 2256312 w 4607626"/>
                    <a:gd name="connsiteY16" fmla="*/ 4334493 h 7873340"/>
                    <a:gd name="connsiteX17" fmla="*/ 2291938 w 4607626"/>
                    <a:gd name="connsiteY17" fmla="*/ 4310743 h 7873340"/>
                    <a:gd name="connsiteX18" fmla="*/ 2683824 w 4607626"/>
                    <a:gd name="connsiteY18" fmla="*/ 4963886 h 7873340"/>
                    <a:gd name="connsiteX19" fmla="*/ 3574473 w 4607626"/>
                    <a:gd name="connsiteY19" fmla="*/ 6578930 h 7873340"/>
                    <a:gd name="connsiteX20" fmla="*/ 4013860 w 4607626"/>
                    <a:gd name="connsiteY20" fmla="*/ 7338950 h 7873340"/>
                    <a:gd name="connsiteX21" fmla="*/ 4180115 w 4607626"/>
                    <a:gd name="connsiteY21" fmla="*/ 7623958 h 7873340"/>
                    <a:gd name="connsiteX22" fmla="*/ 4298868 w 4607626"/>
                    <a:gd name="connsiteY22" fmla="*/ 7873340 h 7873340"/>
                    <a:gd name="connsiteX23" fmla="*/ 4607626 w 4607626"/>
                    <a:gd name="connsiteY23" fmla="*/ 7647709 h 7873340"/>
                    <a:gd name="connsiteX24" fmla="*/ 4227616 w 4607626"/>
                    <a:gd name="connsiteY24" fmla="*/ 7113319 h 7873340"/>
                    <a:gd name="connsiteX25" fmla="*/ 3895163 w 4607626"/>
                    <a:gd name="connsiteY25" fmla="*/ 6555687 h 7873340"/>
                    <a:gd name="connsiteX26" fmla="*/ 3408319 w 4607626"/>
                    <a:gd name="connsiteY26" fmla="*/ 5819808 h 7873340"/>
                    <a:gd name="connsiteX27" fmla="*/ 2968917 w 4607626"/>
                    <a:gd name="connsiteY27" fmla="*/ 5035917 h 7873340"/>
                    <a:gd name="connsiteX28" fmla="*/ 2814452 w 4607626"/>
                    <a:gd name="connsiteY28" fmla="*/ 4714504 h 7873340"/>
                    <a:gd name="connsiteX29" fmla="*/ 2173216 w 4607626"/>
                    <a:gd name="connsiteY29" fmla="*/ 3586626 h 7873340"/>
                    <a:gd name="connsiteX30" fmla="*/ 1864426 w 4607626"/>
                    <a:gd name="connsiteY30" fmla="*/ 3099460 h 7873340"/>
                    <a:gd name="connsiteX31" fmla="*/ 1555668 w 4607626"/>
                    <a:gd name="connsiteY31" fmla="*/ 2422566 h 7873340"/>
                    <a:gd name="connsiteX32" fmla="*/ 1080655 w 4607626"/>
                    <a:gd name="connsiteY32" fmla="*/ 1448789 h 7873340"/>
                    <a:gd name="connsiteX33" fmla="*/ 748146 w 4607626"/>
                    <a:gd name="connsiteY33" fmla="*/ 748145 h 7873340"/>
                    <a:gd name="connsiteX34" fmla="*/ 558141 w 4607626"/>
                    <a:gd name="connsiteY34" fmla="*/ 261257 h 7873340"/>
                    <a:gd name="connsiteX35" fmla="*/ 415637 w 4607626"/>
                    <a:gd name="connsiteY35" fmla="*/ 0 h 7873340"/>
                    <a:gd name="connsiteX0" fmla="*/ 415637 w 4607626"/>
                    <a:gd name="connsiteY0" fmla="*/ 0 h 7873340"/>
                    <a:gd name="connsiteX1" fmla="*/ 95003 w 4607626"/>
                    <a:gd name="connsiteY1" fmla="*/ 154379 h 7873340"/>
                    <a:gd name="connsiteX2" fmla="*/ 0 w 4607626"/>
                    <a:gd name="connsiteY2" fmla="*/ 1033153 h 7873340"/>
                    <a:gd name="connsiteX3" fmla="*/ 178130 w 4607626"/>
                    <a:gd name="connsiteY3" fmla="*/ 1080654 h 7873340"/>
                    <a:gd name="connsiteX4" fmla="*/ 201881 w 4607626"/>
                    <a:gd name="connsiteY4" fmla="*/ 1258784 h 7873340"/>
                    <a:gd name="connsiteX5" fmla="*/ 106878 w 4607626"/>
                    <a:gd name="connsiteY5" fmla="*/ 2149434 h 7873340"/>
                    <a:gd name="connsiteX6" fmla="*/ 11876 w 4607626"/>
                    <a:gd name="connsiteY6" fmla="*/ 2185060 h 7873340"/>
                    <a:gd name="connsiteX7" fmla="*/ 35626 w 4607626"/>
                    <a:gd name="connsiteY7" fmla="*/ 2576945 h 7873340"/>
                    <a:gd name="connsiteX8" fmla="*/ 83128 w 4607626"/>
                    <a:gd name="connsiteY8" fmla="*/ 2719449 h 7873340"/>
                    <a:gd name="connsiteX9" fmla="*/ 261258 w 4607626"/>
                    <a:gd name="connsiteY9" fmla="*/ 3099460 h 7873340"/>
                    <a:gd name="connsiteX10" fmla="*/ 534390 w 4607626"/>
                    <a:gd name="connsiteY10" fmla="*/ 3016332 h 7873340"/>
                    <a:gd name="connsiteX11" fmla="*/ 950026 w 4607626"/>
                    <a:gd name="connsiteY11" fmla="*/ 3788228 h 7873340"/>
                    <a:gd name="connsiteX12" fmla="*/ 950026 w 4607626"/>
                    <a:gd name="connsiteY12" fmla="*/ 3942608 h 7873340"/>
                    <a:gd name="connsiteX13" fmla="*/ 1080655 w 4607626"/>
                    <a:gd name="connsiteY13" fmla="*/ 4096987 h 7873340"/>
                    <a:gd name="connsiteX14" fmla="*/ 1341912 w 4607626"/>
                    <a:gd name="connsiteY14" fmla="*/ 4370119 h 7873340"/>
                    <a:gd name="connsiteX15" fmla="*/ 1603169 w 4607626"/>
                    <a:gd name="connsiteY15" fmla="*/ 4714504 h 7873340"/>
                    <a:gd name="connsiteX16" fmla="*/ 2256312 w 4607626"/>
                    <a:gd name="connsiteY16" fmla="*/ 4334493 h 7873340"/>
                    <a:gd name="connsiteX17" fmla="*/ 2291938 w 4607626"/>
                    <a:gd name="connsiteY17" fmla="*/ 4310743 h 7873340"/>
                    <a:gd name="connsiteX18" fmla="*/ 2683824 w 4607626"/>
                    <a:gd name="connsiteY18" fmla="*/ 4963886 h 7873340"/>
                    <a:gd name="connsiteX19" fmla="*/ 3574473 w 4607626"/>
                    <a:gd name="connsiteY19" fmla="*/ 6578930 h 7873340"/>
                    <a:gd name="connsiteX20" fmla="*/ 4013860 w 4607626"/>
                    <a:gd name="connsiteY20" fmla="*/ 7338950 h 7873340"/>
                    <a:gd name="connsiteX21" fmla="*/ 4180115 w 4607626"/>
                    <a:gd name="connsiteY21" fmla="*/ 7623958 h 7873340"/>
                    <a:gd name="connsiteX22" fmla="*/ 4298868 w 4607626"/>
                    <a:gd name="connsiteY22" fmla="*/ 7873340 h 7873340"/>
                    <a:gd name="connsiteX23" fmla="*/ 4607626 w 4607626"/>
                    <a:gd name="connsiteY23" fmla="*/ 7647709 h 7873340"/>
                    <a:gd name="connsiteX24" fmla="*/ 4227616 w 4607626"/>
                    <a:gd name="connsiteY24" fmla="*/ 7113319 h 7873340"/>
                    <a:gd name="connsiteX25" fmla="*/ 3895163 w 4607626"/>
                    <a:gd name="connsiteY25" fmla="*/ 6555687 h 7873340"/>
                    <a:gd name="connsiteX26" fmla="*/ 3408319 w 4607626"/>
                    <a:gd name="connsiteY26" fmla="*/ 5819808 h 7873340"/>
                    <a:gd name="connsiteX27" fmla="*/ 2968917 w 4607626"/>
                    <a:gd name="connsiteY27" fmla="*/ 5035917 h 7873340"/>
                    <a:gd name="connsiteX28" fmla="*/ 2695738 w 4607626"/>
                    <a:gd name="connsiteY28" fmla="*/ 4596106 h 7873340"/>
                    <a:gd name="connsiteX29" fmla="*/ 2173216 w 4607626"/>
                    <a:gd name="connsiteY29" fmla="*/ 3586626 h 7873340"/>
                    <a:gd name="connsiteX30" fmla="*/ 1864426 w 4607626"/>
                    <a:gd name="connsiteY30" fmla="*/ 3099460 h 7873340"/>
                    <a:gd name="connsiteX31" fmla="*/ 1555668 w 4607626"/>
                    <a:gd name="connsiteY31" fmla="*/ 2422566 h 7873340"/>
                    <a:gd name="connsiteX32" fmla="*/ 1080655 w 4607626"/>
                    <a:gd name="connsiteY32" fmla="*/ 1448789 h 7873340"/>
                    <a:gd name="connsiteX33" fmla="*/ 748146 w 4607626"/>
                    <a:gd name="connsiteY33" fmla="*/ 748145 h 7873340"/>
                    <a:gd name="connsiteX34" fmla="*/ 558141 w 4607626"/>
                    <a:gd name="connsiteY34" fmla="*/ 261257 h 7873340"/>
                    <a:gd name="connsiteX35" fmla="*/ 415637 w 4607626"/>
                    <a:gd name="connsiteY35" fmla="*/ 0 h 7873340"/>
                    <a:gd name="connsiteX0" fmla="*/ 415637 w 4607626"/>
                    <a:gd name="connsiteY0" fmla="*/ 0 h 7873340"/>
                    <a:gd name="connsiteX1" fmla="*/ 95003 w 4607626"/>
                    <a:gd name="connsiteY1" fmla="*/ 154379 h 7873340"/>
                    <a:gd name="connsiteX2" fmla="*/ 0 w 4607626"/>
                    <a:gd name="connsiteY2" fmla="*/ 1033153 h 7873340"/>
                    <a:gd name="connsiteX3" fmla="*/ 178130 w 4607626"/>
                    <a:gd name="connsiteY3" fmla="*/ 1080654 h 7873340"/>
                    <a:gd name="connsiteX4" fmla="*/ 201881 w 4607626"/>
                    <a:gd name="connsiteY4" fmla="*/ 1258784 h 7873340"/>
                    <a:gd name="connsiteX5" fmla="*/ 106878 w 4607626"/>
                    <a:gd name="connsiteY5" fmla="*/ 2149434 h 7873340"/>
                    <a:gd name="connsiteX6" fmla="*/ 11876 w 4607626"/>
                    <a:gd name="connsiteY6" fmla="*/ 2185060 h 7873340"/>
                    <a:gd name="connsiteX7" fmla="*/ 35626 w 4607626"/>
                    <a:gd name="connsiteY7" fmla="*/ 2576945 h 7873340"/>
                    <a:gd name="connsiteX8" fmla="*/ 83128 w 4607626"/>
                    <a:gd name="connsiteY8" fmla="*/ 2719449 h 7873340"/>
                    <a:gd name="connsiteX9" fmla="*/ 261258 w 4607626"/>
                    <a:gd name="connsiteY9" fmla="*/ 3099460 h 7873340"/>
                    <a:gd name="connsiteX10" fmla="*/ 534390 w 4607626"/>
                    <a:gd name="connsiteY10" fmla="*/ 3016332 h 7873340"/>
                    <a:gd name="connsiteX11" fmla="*/ 950026 w 4607626"/>
                    <a:gd name="connsiteY11" fmla="*/ 3788228 h 7873340"/>
                    <a:gd name="connsiteX12" fmla="*/ 950026 w 4607626"/>
                    <a:gd name="connsiteY12" fmla="*/ 3942608 h 7873340"/>
                    <a:gd name="connsiteX13" fmla="*/ 1080655 w 4607626"/>
                    <a:gd name="connsiteY13" fmla="*/ 4096987 h 7873340"/>
                    <a:gd name="connsiteX14" fmla="*/ 1341912 w 4607626"/>
                    <a:gd name="connsiteY14" fmla="*/ 4370119 h 7873340"/>
                    <a:gd name="connsiteX15" fmla="*/ 1603169 w 4607626"/>
                    <a:gd name="connsiteY15" fmla="*/ 4714504 h 7873340"/>
                    <a:gd name="connsiteX16" fmla="*/ 2256312 w 4607626"/>
                    <a:gd name="connsiteY16" fmla="*/ 4334493 h 7873340"/>
                    <a:gd name="connsiteX17" fmla="*/ 2291938 w 4607626"/>
                    <a:gd name="connsiteY17" fmla="*/ 4310743 h 7873340"/>
                    <a:gd name="connsiteX18" fmla="*/ 2683824 w 4607626"/>
                    <a:gd name="connsiteY18" fmla="*/ 4963886 h 7873340"/>
                    <a:gd name="connsiteX19" fmla="*/ 3574473 w 4607626"/>
                    <a:gd name="connsiteY19" fmla="*/ 6578930 h 7873340"/>
                    <a:gd name="connsiteX20" fmla="*/ 4013860 w 4607626"/>
                    <a:gd name="connsiteY20" fmla="*/ 7338950 h 7873340"/>
                    <a:gd name="connsiteX21" fmla="*/ 4180115 w 4607626"/>
                    <a:gd name="connsiteY21" fmla="*/ 7623958 h 7873340"/>
                    <a:gd name="connsiteX22" fmla="*/ 4298868 w 4607626"/>
                    <a:gd name="connsiteY22" fmla="*/ 7873340 h 7873340"/>
                    <a:gd name="connsiteX23" fmla="*/ 4607626 w 4607626"/>
                    <a:gd name="connsiteY23" fmla="*/ 7647709 h 7873340"/>
                    <a:gd name="connsiteX24" fmla="*/ 4227616 w 4607626"/>
                    <a:gd name="connsiteY24" fmla="*/ 7113319 h 7873340"/>
                    <a:gd name="connsiteX25" fmla="*/ 3895163 w 4607626"/>
                    <a:gd name="connsiteY25" fmla="*/ 6555687 h 7873340"/>
                    <a:gd name="connsiteX26" fmla="*/ 3408319 w 4607626"/>
                    <a:gd name="connsiteY26" fmla="*/ 5819808 h 7873340"/>
                    <a:gd name="connsiteX27" fmla="*/ 2968917 w 4607626"/>
                    <a:gd name="connsiteY27" fmla="*/ 5035917 h 7873340"/>
                    <a:gd name="connsiteX28" fmla="*/ 2695738 w 4607626"/>
                    <a:gd name="connsiteY28" fmla="*/ 4596106 h 7873340"/>
                    <a:gd name="connsiteX29" fmla="*/ 2137621 w 4607626"/>
                    <a:gd name="connsiteY29" fmla="*/ 3622533 h 7873340"/>
                    <a:gd name="connsiteX30" fmla="*/ 1864426 w 4607626"/>
                    <a:gd name="connsiteY30" fmla="*/ 3099460 h 7873340"/>
                    <a:gd name="connsiteX31" fmla="*/ 1555668 w 4607626"/>
                    <a:gd name="connsiteY31" fmla="*/ 2422566 h 7873340"/>
                    <a:gd name="connsiteX32" fmla="*/ 1080655 w 4607626"/>
                    <a:gd name="connsiteY32" fmla="*/ 1448789 h 7873340"/>
                    <a:gd name="connsiteX33" fmla="*/ 748146 w 4607626"/>
                    <a:gd name="connsiteY33" fmla="*/ 748145 h 7873340"/>
                    <a:gd name="connsiteX34" fmla="*/ 558141 w 4607626"/>
                    <a:gd name="connsiteY34" fmla="*/ 261257 h 7873340"/>
                    <a:gd name="connsiteX35" fmla="*/ 415637 w 4607626"/>
                    <a:gd name="connsiteY35" fmla="*/ 0 h 787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4607626" h="7873340">
                      <a:moveTo>
                        <a:pt x="415637" y="0"/>
                      </a:moveTo>
                      <a:lnTo>
                        <a:pt x="95003" y="154379"/>
                      </a:lnTo>
                      <a:lnTo>
                        <a:pt x="0" y="1033153"/>
                      </a:lnTo>
                      <a:lnTo>
                        <a:pt x="178130" y="1080654"/>
                      </a:lnTo>
                      <a:lnTo>
                        <a:pt x="201881" y="1258784"/>
                      </a:lnTo>
                      <a:lnTo>
                        <a:pt x="106878" y="2149434"/>
                      </a:lnTo>
                      <a:lnTo>
                        <a:pt x="11876" y="2185060"/>
                      </a:lnTo>
                      <a:lnTo>
                        <a:pt x="35626" y="2576945"/>
                      </a:lnTo>
                      <a:lnTo>
                        <a:pt x="83128" y="2719449"/>
                      </a:lnTo>
                      <a:lnTo>
                        <a:pt x="261258" y="3099460"/>
                      </a:lnTo>
                      <a:lnTo>
                        <a:pt x="534390" y="3016332"/>
                      </a:lnTo>
                      <a:lnTo>
                        <a:pt x="950026" y="3788228"/>
                      </a:lnTo>
                      <a:lnTo>
                        <a:pt x="950026" y="3942608"/>
                      </a:lnTo>
                      <a:lnTo>
                        <a:pt x="1080655" y="4096987"/>
                      </a:lnTo>
                      <a:lnTo>
                        <a:pt x="1341912" y="4370119"/>
                      </a:lnTo>
                      <a:lnTo>
                        <a:pt x="1603169" y="4714504"/>
                      </a:lnTo>
                      <a:lnTo>
                        <a:pt x="2256312" y="4334493"/>
                      </a:lnTo>
                      <a:lnTo>
                        <a:pt x="2291938" y="4310743"/>
                      </a:lnTo>
                      <a:lnTo>
                        <a:pt x="2683824" y="4963886"/>
                      </a:lnTo>
                      <a:lnTo>
                        <a:pt x="3574473" y="6578930"/>
                      </a:lnTo>
                      <a:lnTo>
                        <a:pt x="4013860" y="7338950"/>
                      </a:lnTo>
                      <a:lnTo>
                        <a:pt x="4180115" y="7623958"/>
                      </a:lnTo>
                      <a:lnTo>
                        <a:pt x="4298868" y="7873340"/>
                      </a:lnTo>
                      <a:lnTo>
                        <a:pt x="4607626" y="7647709"/>
                      </a:lnTo>
                      <a:lnTo>
                        <a:pt x="4227616" y="7113319"/>
                      </a:lnTo>
                      <a:lnTo>
                        <a:pt x="3895163" y="6555687"/>
                      </a:lnTo>
                      <a:lnTo>
                        <a:pt x="3408319" y="5819808"/>
                      </a:lnTo>
                      <a:lnTo>
                        <a:pt x="2968917" y="5035917"/>
                      </a:lnTo>
                      <a:lnTo>
                        <a:pt x="2695738" y="4596106"/>
                      </a:lnTo>
                      <a:lnTo>
                        <a:pt x="2137621" y="3622533"/>
                      </a:lnTo>
                      <a:lnTo>
                        <a:pt x="1864426" y="3099460"/>
                      </a:lnTo>
                      <a:lnTo>
                        <a:pt x="1555668" y="2422566"/>
                      </a:lnTo>
                      <a:lnTo>
                        <a:pt x="1080655" y="1448789"/>
                      </a:lnTo>
                      <a:lnTo>
                        <a:pt x="748146" y="748145"/>
                      </a:lnTo>
                      <a:lnTo>
                        <a:pt x="558141" y="261257"/>
                      </a:lnTo>
                      <a:lnTo>
                        <a:pt x="415637" y="0"/>
                      </a:lnTo>
                      <a:close/>
                    </a:path>
                  </a:pathLst>
                </a:custGeom>
                <a:noFill/>
                <a:ln w="25400">
                  <a:solidFill>
                    <a:srgbClr val="00B05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ja-JP" altLang="en-US"/>
                </a:p>
              </p:txBody>
            </p:sp>
            <p:sp>
              <p:nvSpPr>
                <p:cNvPr id="95" name="フリーフォーム 94"/>
                <p:cNvSpPr/>
                <p:nvPr/>
              </p:nvSpPr>
              <p:spPr>
                <a:xfrm>
                  <a:off x="6709193" y="1845187"/>
                  <a:ext cx="299141" cy="585216"/>
                </a:xfrm>
                <a:custGeom>
                  <a:avLst/>
                  <a:gdLst>
                    <a:gd name="connsiteX0" fmla="*/ 1199072 w 2070340"/>
                    <a:gd name="connsiteY0" fmla="*/ 319178 h 1742536"/>
                    <a:gd name="connsiteX1" fmla="*/ 1147313 w 2070340"/>
                    <a:gd name="connsiteY1" fmla="*/ 267419 h 1742536"/>
                    <a:gd name="connsiteX2" fmla="*/ 940279 w 2070340"/>
                    <a:gd name="connsiteY2" fmla="*/ 353684 h 1742536"/>
                    <a:gd name="connsiteX3" fmla="*/ 707366 w 2070340"/>
                    <a:gd name="connsiteY3" fmla="*/ 465827 h 1742536"/>
                    <a:gd name="connsiteX4" fmla="*/ 603849 w 2070340"/>
                    <a:gd name="connsiteY4" fmla="*/ 526212 h 1742536"/>
                    <a:gd name="connsiteX5" fmla="*/ 457200 w 2070340"/>
                    <a:gd name="connsiteY5" fmla="*/ 655608 h 1742536"/>
                    <a:gd name="connsiteX6" fmla="*/ 284672 w 2070340"/>
                    <a:gd name="connsiteY6" fmla="*/ 828136 h 1742536"/>
                    <a:gd name="connsiteX7" fmla="*/ 146649 w 2070340"/>
                    <a:gd name="connsiteY7" fmla="*/ 1026544 h 1742536"/>
                    <a:gd name="connsiteX8" fmla="*/ 0 w 2070340"/>
                    <a:gd name="connsiteY8" fmla="*/ 1181819 h 1742536"/>
                    <a:gd name="connsiteX9" fmla="*/ 345057 w 2070340"/>
                    <a:gd name="connsiteY9" fmla="*/ 1742536 h 1742536"/>
                    <a:gd name="connsiteX10" fmla="*/ 845389 w 2070340"/>
                    <a:gd name="connsiteY10" fmla="*/ 1518250 h 1742536"/>
                    <a:gd name="connsiteX11" fmla="*/ 1052423 w 2070340"/>
                    <a:gd name="connsiteY11" fmla="*/ 1406106 h 1742536"/>
                    <a:gd name="connsiteX12" fmla="*/ 1285336 w 2070340"/>
                    <a:gd name="connsiteY12" fmla="*/ 1354348 h 1742536"/>
                    <a:gd name="connsiteX13" fmla="*/ 1725283 w 2070340"/>
                    <a:gd name="connsiteY13" fmla="*/ 1043797 h 1742536"/>
                    <a:gd name="connsiteX14" fmla="*/ 1319842 w 2070340"/>
                    <a:gd name="connsiteY14" fmla="*/ 483080 h 1742536"/>
                    <a:gd name="connsiteX15" fmla="*/ 2070340 w 2070340"/>
                    <a:gd name="connsiteY15" fmla="*/ 51759 h 1742536"/>
                    <a:gd name="connsiteX16" fmla="*/ 2018581 w 2070340"/>
                    <a:gd name="connsiteY16" fmla="*/ 0 h 1742536"/>
                    <a:gd name="connsiteX17" fmla="*/ 1268083 w 2070340"/>
                    <a:gd name="connsiteY17" fmla="*/ 422695 h 1742536"/>
                    <a:gd name="connsiteX18" fmla="*/ 1199072 w 2070340"/>
                    <a:gd name="connsiteY18" fmla="*/ 319178 h 1742536"/>
                    <a:gd name="connsiteX0" fmla="*/ 1199072 w 2070340"/>
                    <a:gd name="connsiteY0" fmla="*/ 319178 h 1742536"/>
                    <a:gd name="connsiteX1" fmla="*/ 1147313 w 2070340"/>
                    <a:gd name="connsiteY1" fmla="*/ 267419 h 1742536"/>
                    <a:gd name="connsiteX2" fmla="*/ 940279 w 2070340"/>
                    <a:gd name="connsiteY2" fmla="*/ 353684 h 1742536"/>
                    <a:gd name="connsiteX3" fmla="*/ 707366 w 2070340"/>
                    <a:gd name="connsiteY3" fmla="*/ 465827 h 1742536"/>
                    <a:gd name="connsiteX4" fmla="*/ 603849 w 2070340"/>
                    <a:gd name="connsiteY4" fmla="*/ 526212 h 1742536"/>
                    <a:gd name="connsiteX5" fmla="*/ 457200 w 2070340"/>
                    <a:gd name="connsiteY5" fmla="*/ 655608 h 1742536"/>
                    <a:gd name="connsiteX6" fmla="*/ 284672 w 2070340"/>
                    <a:gd name="connsiteY6" fmla="*/ 828136 h 1742536"/>
                    <a:gd name="connsiteX7" fmla="*/ 146649 w 2070340"/>
                    <a:gd name="connsiteY7" fmla="*/ 1026544 h 1742536"/>
                    <a:gd name="connsiteX8" fmla="*/ 0 w 2070340"/>
                    <a:gd name="connsiteY8" fmla="*/ 1181819 h 1742536"/>
                    <a:gd name="connsiteX9" fmla="*/ 345057 w 2070340"/>
                    <a:gd name="connsiteY9" fmla="*/ 1742536 h 1742536"/>
                    <a:gd name="connsiteX10" fmla="*/ 845389 w 2070340"/>
                    <a:gd name="connsiteY10" fmla="*/ 1518250 h 1742536"/>
                    <a:gd name="connsiteX11" fmla="*/ 1052423 w 2070340"/>
                    <a:gd name="connsiteY11" fmla="*/ 1406106 h 1742536"/>
                    <a:gd name="connsiteX12" fmla="*/ 1285336 w 2070340"/>
                    <a:gd name="connsiteY12" fmla="*/ 1354348 h 1742536"/>
                    <a:gd name="connsiteX13" fmla="*/ 1268230 w 2070340"/>
                    <a:gd name="connsiteY13" fmla="*/ 975194 h 1742536"/>
                    <a:gd name="connsiteX14" fmla="*/ 1319842 w 2070340"/>
                    <a:gd name="connsiteY14" fmla="*/ 483080 h 1742536"/>
                    <a:gd name="connsiteX15" fmla="*/ 2070340 w 2070340"/>
                    <a:gd name="connsiteY15" fmla="*/ 51759 h 1742536"/>
                    <a:gd name="connsiteX16" fmla="*/ 2018581 w 2070340"/>
                    <a:gd name="connsiteY16" fmla="*/ 0 h 1742536"/>
                    <a:gd name="connsiteX17" fmla="*/ 1268083 w 2070340"/>
                    <a:gd name="connsiteY17" fmla="*/ 422695 h 1742536"/>
                    <a:gd name="connsiteX18" fmla="*/ 1199072 w 2070340"/>
                    <a:gd name="connsiteY18" fmla="*/ 319178 h 1742536"/>
                    <a:gd name="connsiteX0" fmla="*/ 1199072 w 2070340"/>
                    <a:gd name="connsiteY0" fmla="*/ 267419 h 1690777"/>
                    <a:gd name="connsiteX1" fmla="*/ 1147313 w 2070340"/>
                    <a:gd name="connsiteY1" fmla="*/ 215660 h 1690777"/>
                    <a:gd name="connsiteX2" fmla="*/ 940279 w 2070340"/>
                    <a:gd name="connsiteY2" fmla="*/ 301925 h 1690777"/>
                    <a:gd name="connsiteX3" fmla="*/ 707366 w 2070340"/>
                    <a:gd name="connsiteY3" fmla="*/ 414068 h 1690777"/>
                    <a:gd name="connsiteX4" fmla="*/ 603849 w 2070340"/>
                    <a:gd name="connsiteY4" fmla="*/ 474453 h 1690777"/>
                    <a:gd name="connsiteX5" fmla="*/ 457200 w 2070340"/>
                    <a:gd name="connsiteY5" fmla="*/ 603849 h 1690777"/>
                    <a:gd name="connsiteX6" fmla="*/ 284672 w 2070340"/>
                    <a:gd name="connsiteY6" fmla="*/ 776377 h 1690777"/>
                    <a:gd name="connsiteX7" fmla="*/ 146649 w 2070340"/>
                    <a:gd name="connsiteY7" fmla="*/ 974785 h 1690777"/>
                    <a:gd name="connsiteX8" fmla="*/ 0 w 2070340"/>
                    <a:gd name="connsiteY8" fmla="*/ 1130060 h 1690777"/>
                    <a:gd name="connsiteX9" fmla="*/ 345057 w 2070340"/>
                    <a:gd name="connsiteY9" fmla="*/ 1690777 h 1690777"/>
                    <a:gd name="connsiteX10" fmla="*/ 845389 w 2070340"/>
                    <a:gd name="connsiteY10" fmla="*/ 1466491 h 1690777"/>
                    <a:gd name="connsiteX11" fmla="*/ 1052423 w 2070340"/>
                    <a:gd name="connsiteY11" fmla="*/ 1354347 h 1690777"/>
                    <a:gd name="connsiteX12" fmla="*/ 1285336 w 2070340"/>
                    <a:gd name="connsiteY12" fmla="*/ 1302589 h 1690777"/>
                    <a:gd name="connsiteX13" fmla="*/ 1268230 w 2070340"/>
                    <a:gd name="connsiteY13" fmla="*/ 923435 h 1690777"/>
                    <a:gd name="connsiteX14" fmla="*/ 1319842 w 2070340"/>
                    <a:gd name="connsiteY14" fmla="*/ 431321 h 1690777"/>
                    <a:gd name="connsiteX15" fmla="*/ 2070340 w 2070340"/>
                    <a:gd name="connsiteY15" fmla="*/ 0 h 1690777"/>
                    <a:gd name="connsiteX16" fmla="*/ 1268083 w 2070340"/>
                    <a:gd name="connsiteY16" fmla="*/ 370936 h 1690777"/>
                    <a:gd name="connsiteX17" fmla="*/ 1199072 w 2070340"/>
                    <a:gd name="connsiteY17" fmla="*/ 267419 h 1690777"/>
                    <a:gd name="connsiteX0" fmla="*/ 1199072 w 1319842"/>
                    <a:gd name="connsiteY0" fmla="*/ 51759 h 1475117"/>
                    <a:gd name="connsiteX1" fmla="*/ 1147313 w 1319842"/>
                    <a:gd name="connsiteY1" fmla="*/ 0 h 1475117"/>
                    <a:gd name="connsiteX2" fmla="*/ 940279 w 1319842"/>
                    <a:gd name="connsiteY2" fmla="*/ 86265 h 1475117"/>
                    <a:gd name="connsiteX3" fmla="*/ 707366 w 1319842"/>
                    <a:gd name="connsiteY3" fmla="*/ 198408 h 1475117"/>
                    <a:gd name="connsiteX4" fmla="*/ 603849 w 1319842"/>
                    <a:gd name="connsiteY4" fmla="*/ 258793 h 1475117"/>
                    <a:gd name="connsiteX5" fmla="*/ 457200 w 1319842"/>
                    <a:gd name="connsiteY5" fmla="*/ 388189 h 1475117"/>
                    <a:gd name="connsiteX6" fmla="*/ 284672 w 1319842"/>
                    <a:gd name="connsiteY6" fmla="*/ 560717 h 1475117"/>
                    <a:gd name="connsiteX7" fmla="*/ 146649 w 1319842"/>
                    <a:gd name="connsiteY7" fmla="*/ 759125 h 1475117"/>
                    <a:gd name="connsiteX8" fmla="*/ 0 w 1319842"/>
                    <a:gd name="connsiteY8" fmla="*/ 914400 h 1475117"/>
                    <a:gd name="connsiteX9" fmla="*/ 345057 w 1319842"/>
                    <a:gd name="connsiteY9" fmla="*/ 1475117 h 1475117"/>
                    <a:gd name="connsiteX10" fmla="*/ 845389 w 1319842"/>
                    <a:gd name="connsiteY10" fmla="*/ 1250831 h 1475117"/>
                    <a:gd name="connsiteX11" fmla="*/ 1052423 w 1319842"/>
                    <a:gd name="connsiteY11" fmla="*/ 1138687 h 1475117"/>
                    <a:gd name="connsiteX12" fmla="*/ 1285336 w 1319842"/>
                    <a:gd name="connsiteY12" fmla="*/ 1086929 h 1475117"/>
                    <a:gd name="connsiteX13" fmla="*/ 1268230 w 1319842"/>
                    <a:gd name="connsiteY13" fmla="*/ 707775 h 1475117"/>
                    <a:gd name="connsiteX14" fmla="*/ 1319842 w 1319842"/>
                    <a:gd name="connsiteY14" fmla="*/ 215661 h 1475117"/>
                    <a:gd name="connsiteX15" fmla="*/ 1268083 w 1319842"/>
                    <a:gd name="connsiteY15" fmla="*/ 155276 h 1475117"/>
                    <a:gd name="connsiteX16" fmla="*/ 1199072 w 1319842"/>
                    <a:gd name="connsiteY16" fmla="*/ 51759 h 1475117"/>
                    <a:gd name="connsiteX0" fmla="*/ 1199072 w 1319842"/>
                    <a:gd name="connsiteY0" fmla="*/ 51759 h 1475117"/>
                    <a:gd name="connsiteX1" fmla="*/ 1147313 w 1319842"/>
                    <a:gd name="connsiteY1" fmla="*/ 0 h 1475117"/>
                    <a:gd name="connsiteX2" fmla="*/ 940279 w 1319842"/>
                    <a:gd name="connsiteY2" fmla="*/ 86265 h 1475117"/>
                    <a:gd name="connsiteX3" fmla="*/ 707366 w 1319842"/>
                    <a:gd name="connsiteY3" fmla="*/ 198408 h 1475117"/>
                    <a:gd name="connsiteX4" fmla="*/ 603849 w 1319842"/>
                    <a:gd name="connsiteY4" fmla="*/ 258793 h 1475117"/>
                    <a:gd name="connsiteX5" fmla="*/ 457200 w 1319842"/>
                    <a:gd name="connsiteY5" fmla="*/ 388189 h 1475117"/>
                    <a:gd name="connsiteX6" fmla="*/ 353768 w 1319842"/>
                    <a:gd name="connsiteY6" fmla="*/ 0 h 1475117"/>
                    <a:gd name="connsiteX7" fmla="*/ 146649 w 1319842"/>
                    <a:gd name="connsiteY7" fmla="*/ 759125 h 1475117"/>
                    <a:gd name="connsiteX8" fmla="*/ 0 w 1319842"/>
                    <a:gd name="connsiteY8" fmla="*/ 914400 h 1475117"/>
                    <a:gd name="connsiteX9" fmla="*/ 345057 w 1319842"/>
                    <a:gd name="connsiteY9" fmla="*/ 1475117 h 1475117"/>
                    <a:gd name="connsiteX10" fmla="*/ 845389 w 1319842"/>
                    <a:gd name="connsiteY10" fmla="*/ 1250831 h 1475117"/>
                    <a:gd name="connsiteX11" fmla="*/ 1052423 w 1319842"/>
                    <a:gd name="connsiteY11" fmla="*/ 1138687 h 1475117"/>
                    <a:gd name="connsiteX12" fmla="*/ 1285336 w 1319842"/>
                    <a:gd name="connsiteY12" fmla="*/ 1086929 h 1475117"/>
                    <a:gd name="connsiteX13" fmla="*/ 1268230 w 1319842"/>
                    <a:gd name="connsiteY13" fmla="*/ 707775 h 1475117"/>
                    <a:gd name="connsiteX14" fmla="*/ 1319842 w 1319842"/>
                    <a:gd name="connsiteY14" fmla="*/ 215661 h 1475117"/>
                    <a:gd name="connsiteX15" fmla="*/ 1268083 w 1319842"/>
                    <a:gd name="connsiteY15" fmla="*/ 155276 h 1475117"/>
                    <a:gd name="connsiteX16" fmla="*/ 1199072 w 1319842"/>
                    <a:gd name="connsiteY16" fmla="*/ 51759 h 1475117"/>
                    <a:gd name="connsiteX0" fmla="*/ 1199072 w 1319842"/>
                    <a:gd name="connsiteY0" fmla="*/ 103540 h 1526898"/>
                    <a:gd name="connsiteX1" fmla="*/ 1147313 w 1319842"/>
                    <a:gd name="connsiteY1" fmla="*/ 51781 h 1526898"/>
                    <a:gd name="connsiteX2" fmla="*/ 940279 w 1319842"/>
                    <a:gd name="connsiteY2" fmla="*/ 138046 h 1526898"/>
                    <a:gd name="connsiteX3" fmla="*/ 707366 w 1319842"/>
                    <a:gd name="connsiteY3" fmla="*/ 250189 h 1526898"/>
                    <a:gd name="connsiteX4" fmla="*/ 603849 w 1319842"/>
                    <a:gd name="connsiteY4" fmla="*/ 310574 h 1526898"/>
                    <a:gd name="connsiteX5" fmla="*/ 854217 w 1319842"/>
                    <a:gd name="connsiteY5" fmla="*/ 0 h 1526898"/>
                    <a:gd name="connsiteX6" fmla="*/ 353768 w 1319842"/>
                    <a:gd name="connsiteY6" fmla="*/ 51781 h 1526898"/>
                    <a:gd name="connsiteX7" fmla="*/ 146649 w 1319842"/>
                    <a:gd name="connsiteY7" fmla="*/ 810906 h 1526898"/>
                    <a:gd name="connsiteX8" fmla="*/ 0 w 1319842"/>
                    <a:gd name="connsiteY8" fmla="*/ 966181 h 1526898"/>
                    <a:gd name="connsiteX9" fmla="*/ 345057 w 1319842"/>
                    <a:gd name="connsiteY9" fmla="*/ 1526898 h 1526898"/>
                    <a:gd name="connsiteX10" fmla="*/ 845389 w 1319842"/>
                    <a:gd name="connsiteY10" fmla="*/ 1302612 h 1526898"/>
                    <a:gd name="connsiteX11" fmla="*/ 1052423 w 1319842"/>
                    <a:gd name="connsiteY11" fmla="*/ 1190468 h 1526898"/>
                    <a:gd name="connsiteX12" fmla="*/ 1285336 w 1319842"/>
                    <a:gd name="connsiteY12" fmla="*/ 1138710 h 1526898"/>
                    <a:gd name="connsiteX13" fmla="*/ 1268230 w 1319842"/>
                    <a:gd name="connsiteY13" fmla="*/ 759556 h 1526898"/>
                    <a:gd name="connsiteX14" fmla="*/ 1319842 w 1319842"/>
                    <a:gd name="connsiteY14" fmla="*/ 267442 h 1526898"/>
                    <a:gd name="connsiteX15" fmla="*/ 1268083 w 1319842"/>
                    <a:gd name="connsiteY15" fmla="*/ 207057 h 1526898"/>
                    <a:gd name="connsiteX16" fmla="*/ 1199072 w 1319842"/>
                    <a:gd name="connsiteY16" fmla="*/ 103540 h 1526898"/>
                    <a:gd name="connsiteX0" fmla="*/ 1199072 w 1319842"/>
                    <a:gd name="connsiteY0" fmla="*/ 103540 h 1526898"/>
                    <a:gd name="connsiteX1" fmla="*/ 1147313 w 1319842"/>
                    <a:gd name="connsiteY1" fmla="*/ 51781 h 1526898"/>
                    <a:gd name="connsiteX2" fmla="*/ 940279 w 1319842"/>
                    <a:gd name="connsiteY2" fmla="*/ 138046 h 1526898"/>
                    <a:gd name="connsiteX3" fmla="*/ 707366 w 1319842"/>
                    <a:gd name="connsiteY3" fmla="*/ 250189 h 1526898"/>
                    <a:gd name="connsiteX4" fmla="*/ 854217 w 1319842"/>
                    <a:gd name="connsiteY4" fmla="*/ 0 h 1526898"/>
                    <a:gd name="connsiteX5" fmla="*/ 353768 w 1319842"/>
                    <a:gd name="connsiteY5" fmla="*/ 51781 h 1526898"/>
                    <a:gd name="connsiteX6" fmla="*/ 146649 w 1319842"/>
                    <a:gd name="connsiteY6" fmla="*/ 810906 h 1526898"/>
                    <a:gd name="connsiteX7" fmla="*/ 0 w 1319842"/>
                    <a:gd name="connsiteY7" fmla="*/ 966181 h 1526898"/>
                    <a:gd name="connsiteX8" fmla="*/ 345057 w 1319842"/>
                    <a:gd name="connsiteY8" fmla="*/ 1526898 h 1526898"/>
                    <a:gd name="connsiteX9" fmla="*/ 845389 w 1319842"/>
                    <a:gd name="connsiteY9" fmla="*/ 1302612 h 1526898"/>
                    <a:gd name="connsiteX10" fmla="*/ 1052423 w 1319842"/>
                    <a:gd name="connsiteY10" fmla="*/ 1190468 h 1526898"/>
                    <a:gd name="connsiteX11" fmla="*/ 1285336 w 1319842"/>
                    <a:gd name="connsiteY11" fmla="*/ 1138710 h 1526898"/>
                    <a:gd name="connsiteX12" fmla="*/ 1268230 w 1319842"/>
                    <a:gd name="connsiteY12" fmla="*/ 759556 h 1526898"/>
                    <a:gd name="connsiteX13" fmla="*/ 1319842 w 1319842"/>
                    <a:gd name="connsiteY13" fmla="*/ 267442 h 1526898"/>
                    <a:gd name="connsiteX14" fmla="*/ 1268083 w 1319842"/>
                    <a:gd name="connsiteY14" fmla="*/ 207057 h 1526898"/>
                    <a:gd name="connsiteX15" fmla="*/ 1199072 w 1319842"/>
                    <a:gd name="connsiteY15" fmla="*/ 103540 h 1526898"/>
                    <a:gd name="connsiteX0" fmla="*/ 1199072 w 1319842"/>
                    <a:gd name="connsiteY0" fmla="*/ 103540 h 1526898"/>
                    <a:gd name="connsiteX1" fmla="*/ 1147313 w 1319842"/>
                    <a:gd name="connsiteY1" fmla="*/ 51781 h 1526898"/>
                    <a:gd name="connsiteX2" fmla="*/ 940279 w 1319842"/>
                    <a:gd name="connsiteY2" fmla="*/ 138046 h 1526898"/>
                    <a:gd name="connsiteX3" fmla="*/ 854217 w 1319842"/>
                    <a:gd name="connsiteY3" fmla="*/ 0 h 1526898"/>
                    <a:gd name="connsiteX4" fmla="*/ 353768 w 1319842"/>
                    <a:gd name="connsiteY4" fmla="*/ 51781 h 1526898"/>
                    <a:gd name="connsiteX5" fmla="*/ 146649 w 1319842"/>
                    <a:gd name="connsiteY5" fmla="*/ 810906 h 1526898"/>
                    <a:gd name="connsiteX6" fmla="*/ 0 w 1319842"/>
                    <a:gd name="connsiteY6" fmla="*/ 966181 h 1526898"/>
                    <a:gd name="connsiteX7" fmla="*/ 345057 w 1319842"/>
                    <a:gd name="connsiteY7" fmla="*/ 1526898 h 1526898"/>
                    <a:gd name="connsiteX8" fmla="*/ 845389 w 1319842"/>
                    <a:gd name="connsiteY8" fmla="*/ 1302612 h 1526898"/>
                    <a:gd name="connsiteX9" fmla="*/ 1052423 w 1319842"/>
                    <a:gd name="connsiteY9" fmla="*/ 1190468 h 1526898"/>
                    <a:gd name="connsiteX10" fmla="*/ 1285336 w 1319842"/>
                    <a:gd name="connsiteY10" fmla="*/ 1138710 h 1526898"/>
                    <a:gd name="connsiteX11" fmla="*/ 1268230 w 1319842"/>
                    <a:gd name="connsiteY11" fmla="*/ 759556 h 1526898"/>
                    <a:gd name="connsiteX12" fmla="*/ 1319842 w 1319842"/>
                    <a:gd name="connsiteY12" fmla="*/ 267442 h 1526898"/>
                    <a:gd name="connsiteX13" fmla="*/ 1268083 w 1319842"/>
                    <a:gd name="connsiteY13" fmla="*/ 207057 h 1526898"/>
                    <a:gd name="connsiteX14" fmla="*/ 1199072 w 1319842"/>
                    <a:gd name="connsiteY14" fmla="*/ 103540 h 1526898"/>
                    <a:gd name="connsiteX0" fmla="*/ 1199072 w 1319842"/>
                    <a:gd name="connsiteY0" fmla="*/ 103540 h 1526898"/>
                    <a:gd name="connsiteX1" fmla="*/ 1147313 w 1319842"/>
                    <a:gd name="connsiteY1" fmla="*/ 51781 h 1526898"/>
                    <a:gd name="connsiteX2" fmla="*/ 940279 w 1319842"/>
                    <a:gd name="connsiteY2" fmla="*/ 138046 h 1526898"/>
                    <a:gd name="connsiteX3" fmla="*/ 854217 w 1319842"/>
                    <a:gd name="connsiteY3" fmla="*/ 0 h 1526898"/>
                    <a:gd name="connsiteX4" fmla="*/ 319253 w 1319842"/>
                    <a:gd name="connsiteY4" fmla="*/ 112205 h 1526898"/>
                    <a:gd name="connsiteX5" fmla="*/ 146649 w 1319842"/>
                    <a:gd name="connsiteY5" fmla="*/ 810906 h 1526898"/>
                    <a:gd name="connsiteX6" fmla="*/ 0 w 1319842"/>
                    <a:gd name="connsiteY6" fmla="*/ 966181 h 1526898"/>
                    <a:gd name="connsiteX7" fmla="*/ 345057 w 1319842"/>
                    <a:gd name="connsiteY7" fmla="*/ 1526898 h 1526898"/>
                    <a:gd name="connsiteX8" fmla="*/ 845389 w 1319842"/>
                    <a:gd name="connsiteY8" fmla="*/ 1302612 h 1526898"/>
                    <a:gd name="connsiteX9" fmla="*/ 1052423 w 1319842"/>
                    <a:gd name="connsiteY9" fmla="*/ 1190468 h 1526898"/>
                    <a:gd name="connsiteX10" fmla="*/ 1285336 w 1319842"/>
                    <a:gd name="connsiteY10" fmla="*/ 1138710 h 1526898"/>
                    <a:gd name="connsiteX11" fmla="*/ 1268230 w 1319842"/>
                    <a:gd name="connsiteY11" fmla="*/ 759556 h 1526898"/>
                    <a:gd name="connsiteX12" fmla="*/ 1319842 w 1319842"/>
                    <a:gd name="connsiteY12" fmla="*/ 267442 h 1526898"/>
                    <a:gd name="connsiteX13" fmla="*/ 1268083 w 1319842"/>
                    <a:gd name="connsiteY13" fmla="*/ 207057 h 1526898"/>
                    <a:gd name="connsiteX14" fmla="*/ 1199072 w 1319842"/>
                    <a:gd name="connsiteY14" fmla="*/ 103540 h 1526898"/>
                    <a:gd name="connsiteX0" fmla="*/ 1199072 w 1319842"/>
                    <a:gd name="connsiteY0" fmla="*/ 103540 h 1526898"/>
                    <a:gd name="connsiteX1" fmla="*/ 1147313 w 1319842"/>
                    <a:gd name="connsiteY1" fmla="*/ 51781 h 1526898"/>
                    <a:gd name="connsiteX2" fmla="*/ 940279 w 1319842"/>
                    <a:gd name="connsiteY2" fmla="*/ 138046 h 1526898"/>
                    <a:gd name="connsiteX3" fmla="*/ 854217 w 1319842"/>
                    <a:gd name="connsiteY3" fmla="*/ 0 h 1526898"/>
                    <a:gd name="connsiteX4" fmla="*/ 319253 w 1319842"/>
                    <a:gd name="connsiteY4" fmla="*/ 112205 h 1526898"/>
                    <a:gd name="connsiteX5" fmla="*/ 526300 w 1319842"/>
                    <a:gd name="connsiteY5" fmla="*/ 1285668 h 1526898"/>
                    <a:gd name="connsiteX6" fmla="*/ 0 w 1319842"/>
                    <a:gd name="connsiteY6" fmla="*/ 966181 h 1526898"/>
                    <a:gd name="connsiteX7" fmla="*/ 345057 w 1319842"/>
                    <a:gd name="connsiteY7" fmla="*/ 1526898 h 1526898"/>
                    <a:gd name="connsiteX8" fmla="*/ 845389 w 1319842"/>
                    <a:gd name="connsiteY8" fmla="*/ 1302612 h 1526898"/>
                    <a:gd name="connsiteX9" fmla="*/ 1052423 w 1319842"/>
                    <a:gd name="connsiteY9" fmla="*/ 1190468 h 1526898"/>
                    <a:gd name="connsiteX10" fmla="*/ 1285336 w 1319842"/>
                    <a:gd name="connsiteY10" fmla="*/ 1138710 h 1526898"/>
                    <a:gd name="connsiteX11" fmla="*/ 1268230 w 1319842"/>
                    <a:gd name="connsiteY11" fmla="*/ 759556 h 1526898"/>
                    <a:gd name="connsiteX12" fmla="*/ 1319842 w 1319842"/>
                    <a:gd name="connsiteY12" fmla="*/ 267442 h 1526898"/>
                    <a:gd name="connsiteX13" fmla="*/ 1268083 w 1319842"/>
                    <a:gd name="connsiteY13" fmla="*/ 207057 h 1526898"/>
                    <a:gd name="connsiteX14" fmla="*/ 1199072 w 1319842"/>
                    <a:gd name="connsiteY14" fmla="*/ 103540 h 1526898"/>
                    <a:gd name="connsiteX0" fmla="*/ 879819 w 1000589"/>
                    <a:gd name="connsiteY0" fmla="*/ 103540 h 1526898"/>
                    <a:gd name="connsiteX1" fmla="*/ 828060 w 1000589"/>
                    <a:gd name="connsiteY1" fmla="*/ 51781 h 1526898"/>
                    <a:gd name="connsiteX2" fmla="*/ 621026 w 1000589"/>
                    <a:gd name="connsiteY2" fmla="*/ 138046 h 1526898"/>
                    <a:gd name="connsiteX3" fmla="*/ 534964 w 1000589"/>
                    <a:gd name="connsiteY3" fmla="*/ 0 h 1526898"/>
                    <a:gd name="connsiteX4" fmla="*/ 0 w 1000589"/>
                    <a:gd name="connsiteY4" fmla="*/ 112205 h 1526898"/>
                    <a:gd name="connsiteX5" fmla="*/ 207047 w 1000589"/>
                    <a:gd name="connsiteY5" fmla="*/ 1285668 h 1526898"/>
                    <a:gd name="connsiteX6" fmla="*/ 379652 w 1000589"/>
                    <a:gd name="connsiteY6" fmla="*/ 1415046 h 1526898"/>
                    <a:gd name="connsiteX7" fmla="*/ 25804 w 1000589"/>
                    <a:gd name="connsiteY7" fmla="*/ 1526898 h 1526898"/>
                    <a:gd name="connsiteX8" fmla="*/ 526136 w 1000589"/>
                    <a:gd name="connsiteY8" fmla="*/ 1302612 h 1526898"/>
                    <a:gd name="connsiteX9" fmla="*/ 733170 w 1000589"/>
                    <a:gd name="connsiteY9" fmla="*/ 1190468 h 1526898"/>
                    <a:gd name="connsiteX10" fmla="*/ 966083 w 1000589"/>
                    <a:gd name="connsiteY10" fmla="*/ 1138710 h 1526898"/>
                    <a:gd name="connsiteX11" fmla="*/ 948977 w 1000589"/>
                    <a:gd name="connsiteY11" fmla="*/ 759556 h 1526898"/>
                    <a:gd name="connsiteX12" fmla="*/ 1000589 w 1000589"/>
                    <a:gd name="connsiteY12" fmla="*/ 267442 h 1526898"/>
                    <a:gd name="connsiteX13" fmla="*/ 948830 w 1000589"/>
                    <a:gd name="connsiteY13" fmla="*/ 207057 h 1526898"/>
                    <a:gd name="connsiteX14" fmla="*/ 879819 w 1000589"/>
                    <a:gd name="connsiteY14" fmla="*/ 103540 h 1526898"/>
                    <a:gd name="connsiteX0" fmla="*/ 526136 w 1000589"/>
                    <a:gd name="connsiteY0" fmla="*/ 1302612 h 1618378"/>
                    <a:gd name="connsiteX1" fmla="*/ 733170 w 1000589"/>
                    <a:gd name="connsiteY1" fmla="*/ 1190468 h 1618378"/>
                    <a:gd name="connsiteX2" fmla="*/ 966083 w 1000589"/>
                    <a:gd name="connsiteY2" fmla="*/ 1138710 h 1618378"/>
                    <a:gd name="connsiteX3" fmla="*/ 948977 w 1000589"/>
                    <a:gd name="connsiteY3" fmla="*/ 759556 h 1618378"/>
                    <a:gd name="connsiteX4" fmla="*/ 1000589 w 1000589"/>
                    <a:gd name="connsiteY4" fmla="*/ 267442 h 1618378"/>
                    <a:gd name="connsiteX5" fmla="*/ 948830 w 1000589"/>
                    <a:gd name="connsiteY5" fmla="*/ 207057 h 1618378"/>
                    <a:gd name="connsiteX6" fmla="*/ 879819 w 1000589"/>
                    <a:gd name="connsiteY6" fmla="*/ 103540 h 1618378"/>
                    <a:gd name="connsiteX7" fmla="*/ 828060 w 1000589"/>
                    <a:gd name="connsiteY7" fmla="*/ 51781 h 1618378"/>
                    <a:gd name="connsiteX8" fmla="*/ 621026 w 1000589"/>
                    <a:gd name="connsiteY8" fmla="*/ 138046 h 1618378"/>
                    <a:gd name="connsiteX9" fmla="*/ 534964 w 1000589"/>
                    <a:gd name="connsiteY9" fmla="*/ 0 h 1618378"/>
                    <a:gd name="connsiteX10" fmla="*/ 0 w 1000589"/>
                    <a:gd name="connsiteY10" fmla="*/ 112205 h 1618378"/>
                    <a:gd name="connsiteX11" fmla="*/ 207047 w 1000589"/>
                    <a:gd name="connsiteY11" fmla="*/ 1285668 h 1618378"/>
                    <a:gd name="connsiteX12" fmla="*/ 379652 w 1000589"/>
                    <a:gd name="connsiteY12" fmla="*/ 1415046 h 1618378"/>
                    <a:gd name="connsiteX13" fmla="*/ 117266 w 1000589"/>
                    <a:gd name="connsiteY13" fmla="*/ 1618378 h 1618378"/>
                    <a:gd name="connsiteX0" fmla="*/ 526136 w 1000589"/>
                    <a:gd name="connsiteY0" fmla="*/ 1302612 h 1415046"/>
                    <a:gd name="connsiteX1" fmla="*/ 733170 w 1000589"/>
                    <a:gd name="connsiteY1" fmla="*/ 1190468 h 1415046"/>
                    <a:gd name="connsiteX2" fmla="*/ 966083 w 1000589"/>
                    <a:gd name="connsiteY2" fmla="*/ 1138710 h 1415046"/>
                    <a:gd name="connsiteX3" fmla="*/ 948977 w 1000589"/>
                    <a:gd name="connsiteY3" fmla="*/ 759556 h 1415046"/>
                    <a:gd name="connsiteX4" fmla="*/ 1000589 w 1000589"/>
                    <a:gd name="connsiteY4" fmla="*/ 267442 h 1415046"/>
                    <a:gd name="connsiteX5" fmla="*/ 948830 w 1000589"/>
                    <a:gd name="connsiteY5" fmla="*/ 207057 h 1415046"/>
                    <a:gd name="connsiteX6" fmla="*/ 879819 w 1000589"/>
                    <a:gd name="connsiteY6" fmla="*/ 103540 h 1415046"/>
                    <a:gd name="connsiteX7" fmla="*/ 828060 w 1000589"/>
                    <a:gd name="connsiteY7" fmla="*/ 51781 h 1415046"/>
                    <a:gd name="connsiteX8" fmla="*/ 621026 w 1000589"/>
                    <a:gd name="connsiteY8" fmla="*/ 138046 h 1415046"/>
                    <a:gd name="connsiteX9" fmla="*/ 534964 w 1000589"/>
                    <a:gd name="connsiteY9" fmla="*/ 0 h 1415046"/>
                    <a:gd name="connsiteX10" fmla="*/ 0 w 1000589"/>
                    <a:gd name="connsiteY10" fmla="*/ 112205 h 1415046"/>
                    <a:gd name="connsiteX11" fmla="*/ 207047 w 1000589"/>
                    <a:gd name="connsiteY11" fmla="*/ 1285668 h 1415046"/>
                    <a:gd name="connsiteX12" fmla="*/ 379652 w 1000589"/>
                    <a:gd name="connsiteY12" fmla="*/ 1415046 h 1415046"/>
                    <a:gd name="connsiteX0" fmla="*/ 517506 w 1000589"/>
                    <a:gd name="connsiteY0" fmla="*/ 1415046 h 1415046"/>
                    <a:gd name="connsiteX1" fmla="*/ 733170 w 1000589"/>
                    <a:gd name="connsiteY1" fmla="*/ 1190468 h 1415046"/>
                    <a:gd name="connsiteX2" fmla="*/ 966083 w 1000589"/>
                    <a:gd name="connsiteY2" fmla="*/ 1138710 h 1415046"/>
                    <a:gd name="connsiteX3" fmla="*/ 948977 w 1000589"/>
                    <a:gd name="connsiteY3" fmla="*/ 759556 h 1415046"/>
                    <a:gd name="connsiteX4" fmla="*/ 1000589 w 1000589"/>
                    <a:gd name="connsiteY4" fmla="*/ 267442 h 1415046"/>
                    <a:gd name="connsiteX5" fmla="*/ 948830 w 1000589"/>
                    <a:gd name="connsiteY5" fmla="*/ 207057 h 1415046"/>
                    <a:gd name="connsiteX6" fmla="*/ 879819 w 1000589"/>
                    <a:gd name="connsiteY6" fmla="*/ 103540 h 1415046"/>
                    <a:gd name="connsiteX7" fmla="*/ 828060 w 1000589"/>
                    <a:gd name="connsiteY7" fmla="*/ 51781 h 1415046"/>
                    <a:gd name="connsiteX8" fmla="*/ 621026 w 1000589"/>
                    <a:gd name="connsiteY8" fmla="*/ 138046 h 1415046"/>
                    <a:gd name="connsiteX9" fmla="*/ 534964 w 1000589"/>
                    <a:gd name="connsiteY9" fmla="*/ 0 h 1415046"/>
                    <a:gd name="connsiteX10" fmla="*/ 0 w 1000589"/>
                    <a:gd name="connsiteY10" fmla="*/ 112205 h 1415046"/>
                    <a:gd name="connsiteX11" fmla="*/ 207047 w 1000589"/>
                    <a:gd name="connsiteY11" fmla="*/ 1285668 h 1415046"/>
                    <a:gd name="connsiteX12" fmla="*/ 379652 w 1000589"/>
                    <a:gd name="connsiteY12" fmla="*/ 1415046 h 1415046"/>
                    <a:gd name="connsiteX0" fmla="*/ 517506 w 1000589"/>
                    <a:gd name="connsiteY0" fmla="*/ 1415046 h 1415046"/>
                    <a:gd name="connsiteX1" fmla="*/ 620974 w 1000589"/>
                    <a:gd name="connsiteY1" fmla="*/ 1216363 h 1415046"/>
                    <a:gd name="connsiteX2" fmla="*/ 966083 w 1000589"/>
                    <a:gd name="connsiteY2" fmla="*/ 1138710 h 1415046"/>
                    <a:gd name="connsiteX3" fmla="*/ 948977 w 1000589"/>
                    <a:gd name="connsiteY3" fmla="*/ 759556 h 1415046"/>
                    <a:gd name="connsiteX4" fmla="*/ 1000589 w 1000589"/>
                    <a:gd name="connsiteY4" fmla="*/ 267442 h 1415046"/>
                    <a:gd name="connsiteX5" fmla="*/ 948830 w 1000589"/>
                    <a:gd name="connsiteY5" fmla="*/ 207057 h 1415046"/>
                    <a:gd name="connsiteX6" fmla="*/ 879819 w 1000589"/>
                    <a:gd name="connsiteY6" fmla="*/ 103540 h 1415046"/>
                    <a:gd name="connsiteX7" fmla="*/ 828060 w 1000589"/>
                    <a:gd name="connsiteY7" fmla="*/ 51781 h 1415046"/>
                    <a:gd name="connsiteX8" fmla="*/ 621026 w 1000589"/>
                    <a:gd name="connsiteY8" fmla="*/ 138046 h 1415046"/>
                    <a:gd name="connsiteX9" fmla="*/ 534964 w 1000589"/>
                    <a:gd name="connsiteY9" fmla="*/ 0 h 1415046"/>
                    <a:gd name="connsiteX10" fmla="*/ 0 w 1000589"/>
                    <a:gd name="connsiteY10" fmla="*/ 112205 h 1415046"/>
                    <a:gd name="connsiteX11" fmla="*/ 207047 w 1000589"/>
                    <a:gd name="connsiteY11" fmla="*/ 1285668 h 1415046"/>
                    <a:gd name="connsiteX12" fmla="*/ 379652 w 1000589"/>
                    <a:gd name="connsiteY12" fmla="*/ 1415046 h 1415046"/>
                    <a:gd name="connsiteX0" fmla="*/ 517506 w 1000589"/>
                    <a:gd name="connsiteY0" fmla="*/ 1415046 h 1415046"/>
                    <a:gd name="connsiteX1" fmla="*/ 620974 w 1000589"/>
                    <a:gd name="connsiteY1" fmla="*/ 1216363 h 1415046"/>
                    <a:gd name="connsiteX2" fmla="*/ 698540 w 1000589"/>
                    <a:gd name="connsiteY2" fmla="*/ 741642 h 1415046"/>
                    <a:gd name="connsiteX3" fmla="*/ 948977 w 1000589"/>
                    <a:gd name="connsiteY3" fmla="*/ 759556 h 1415046"/>
                    <a:gd name="connsiteX4" fmla="*/ 1000589 w 1000589"/>
                    <a:gd name="connsiteY4" fmla="*/ 267442 h 1415046"/>
                    <a:gd name="connsiteX5" fmla="*/ 948830 w 1000589"/>
                    <a:gd name="connsiteY5" fmla="*/ 207057 h 1415046"/>
                    <a:gd name="connsiteX6" fmla="*/ 879819 w 1000589"/>
                    <a:gd name="connsiteY6" fmla="*/ 103540 h 1415046"/>
                    <a:gd name="connsiteX7" fmla="*/ 828060 w 1000589"/>
                    <a:gd name="connsiteY7" fmla="*/ 51781 h 1415046"/>
                    <a:gd name="connsiteX8" fmla="*/ 621026 w 1000589"/>
                    <a:gd name="connsiteY8" fmla="*/ 138046 h 1415046"/>
                    <a:gd name="connsiteX9" fmla="*/ 534964 w 1000589"/>
                    <a:gd name="connsiteY9" fmla="*/ 0 h 1415046"/>
                    <a:gd name="connsiteX10" fmla="*/ 0 w 1000589"/>
                    <a:gd name="connsiteY10" fmla="*/ 112205 h 1415046"/>
                    <a:gd name="connsiteX11" fmla="*/ 207047 w 1000589"/>
                    <a:gd name="connsiteY11" fmla="*/ 1285668 h 1415046"/>
                    <a:gd name="connsiteX12" fmla="*/ 379652 w 1000589"/>
                    <a:gd name="connsiteY12" fmla="*/ 1415046 h 1415046"/>
                    <a:gd name="connsiteX0" fmla="*/ 517506 w 1000589"/>
                    <a:gd name="connsiteY0" fmla="*/ 1415046 h 1415046"/>
                    <a:gd name="connsiteX1" fmla="*/ 620974 w 1000589"/>
                    <a:gd name="connsiteY1" fmla="*/ 1216363 h 1415046"/>
                    <a:gd name="connsiteX2" fmla="*/ 698540 w 1000589"/>
                    <a:gd name="connsiteY2" fmla="*/ 741642 h 1415046"/>
                    <a:gd name="connsiteX3" fmla="*/ 707325 w 1000589"/>
                    <a:gd name="connsiteY3" fmla="*/ 474702 h 1415046"/>
                    <a:gd name="connsiteX4" fmla="*/ 1000589 w 1000589"/>
                    <a:gd name="connsiteY4" fmla="*/ 267442 h 1415046"/>
                    <a:gd name="connsiteX5" fmla="*/ 948830 w 1000589"/>
                    <a:gd name="connsiteY5" fmla="*/ 207057 h 1415046"/>
                    <a:gd name="connsiteX6" fmla="*/ 879819 w 1000589"/>
                    <a:gd name="connsiteY6" fmla="*/ 103540 h 1415046"/>
                    <a:gd name="connsiteX7" fmla="*/ 828060 w 1000589"/>
                    <a:gd name="connsiteY7" fmla="*/ 51781 h 1415046"/>
                    <a:gd name="connsiteX8" fmla="*/ 621026 w 1000589"/>
                    <a:gd name="connsiteY8" fmla="*/ 138046 h 1415046"/>
                    <a:gd name="connsiteX9" fmla="*/ 534964 w 1000589"/>
                    <a:gd name="connsiteY9" fmla="*/ 0 h 1415046"/>
                    <a:gd name="connsiteX10" fmla="*/ 0 w 1000589"/>
                    <a:gd name="connsiteY10" fmla="*/ 112205 h 1415046"/>
                    <a:gd name="connsiteX11" fmla="*/ 207047 w 1000589"/>
                    <a:gd name="connsiteY11" fmla="*/ 1285668 h 1415046"/>
                    <a:gd name="connsiteX12" fmla="*/ 379652 w 1000589"/>
                    <a:gd name="connsiteY12" fmla="*/ 1415046 h 1415046"/>
                    <a:gd name="connsiteX0" fmla="*/ 543397 w 1000589"/>
                    <a:gd name="connsiteY0" fmla="*/ 1475469 h 1475469"/>
                    <a:gd name="connsiteX1" fmla="*/ 620974 w 1000589"/>
                    <a:gd name="connsiteY1" fmla="*/ 1216363 h 1475469"/>
                    <a:gd name="connsiteX2" fmla="*/ 698540 w 1000589"/>
                    <a:gd name="connsiteY2" fmla="*/ 741642 h 1475469"/>
                    <a:gd name="connsiteX3" fmla="*/ 707325 w 1000589"/>
                    <a:gd name="connsiteY3" fmla="*/ 474702 h 1475469"/>
                    <a:gd name="connsiteX4" fmla="*/ 1000589 w 1000589"/>
                    <a:gd name="connsiteY4" fmla="*/ 267442 h 1475469"/>
                    <a:gd name="connsiteX5" fmla="*/ 948830 w 1000589"/>
                    <a:gd name="connsiteY5" fmla="*/ 207057 h 1475469"/>
                    <a:gd name="connsiteX6" fmla="*/ 879819 w 1000589"/>
                    <a:gd name="connsiteY6" fmla="*/ 103540 h 1475469"/>
                    <a:gd name="connsiteX7" fmla="*/ 828060 w 1000589"/>
                    <a:gd name="connsiteY7" fmla="*/ 51781 h 1475469"/>
                    <a:gd name="connsiteX8" fmla="*/ 621026 w 1000589"/>
                    <a:gd name="connsiteY8" fmla="*/ 138046 h 1475469"/>
                    <a:gd name="connsiteX9" fmla="*/ 534964 w 1000589"/>
                    <a:gd name="connsiteY9" fmla="*/ 0 h 1475469"/>
                    <a:gd name="connsiteX10" fmla="*/ 0 w 1000589"/>
                    <a:gd name="connsiteY10" fmla="*/ 112205 h 1475469"/>
                    <a:gd name="connsiteX11" fmla="*/ 207047 w 1000589"/>
                    <a:gd name="connsiteY11" fmla="*/ 1285668 h 1475469"/>
                    <a:gd name="connsiteX12" fmla="*/ 379652 w 1000589"/>
                    <a:gd name="connsiteY12" fmla="*/ 1415046 h 1475469"/>
                    <a:gd name="connsiteX0" fmla="*/ 560658 w 1000589"/>
                    <a:gd name="connsiteY0" fmla="*/ 1475469 h 1475469"/>
                    <a:gd name="connsiteX1" fmla="*/ 620974 w 1000589"/>
                    <a:gd name="connsiteY1" fmla="*/ 1216363 h 1475469"/>
                    <a:gd name="connsiteX2" fmla="*/ 698540 w 1000589"/>
                    <a:gd name="connsiteY2" fmla="*/ 741642 h 1475469"/>
                    <a:gd name="connsiteX3" fmla="*/ 707325 w 1000589"/>
                    <a:gd name="connsiteY3" fmla="*/ 474702 h 1475469"/>
                    <a:gd name="connsiteX4" fmla="*/ 1000589 w 1000589"/>
                    <a:gd name="connsiteY4" fmla="*/ 267442 h 1475469"/>
                    <a:gd name="connsiteX5" fmla="*/ 948830 w 1000589"/>
                    <a:gd name="connsiteY5" fmla="*/ 207057 h 1475469"/>
                    <a:gd name="connsiteX6" fmla="*/ 879819 w 1000589"/>
                    <a:gd name="connsiteY6" fmla="*/ 103540 h 1475469"/>
                    <a:gd name="connsiteX7" fmla="*/ 828060 w 1000589"/>
                    <a:gd name="connsiteY7" fmla="*/ 51781 h 1475469"/>
                    <a:gd name="connsiteX8" fmla="*/ 621026 w 1000589"/>
                    <a:gd name="connsiteY8" fmla="*/ 138046 h 1475469"/>
                    <a:gd name="connsiteX9" fmla="*/ 534964 w 1000589"/>
                    <a:gd name="connsiteY9" fmla="*/ 0 h 1475469"/>
                    <a:gd name="connsiteX10" fmla="*/ 0 w 1000589"/>
                    <a:gd name="connsiteY10" fmla="*/ 112205 h 1475469"/>
                    <a:gd name="connsiteX11" fmla="*/ 207047 w 1000589"/>
                    <a:gd name="connsiteY11" fmla="*/ 1285668 h 1475469"/>
                    <a:gd name="connsiteX12" fmla="*/ 379652 w 1000589"/>
                    <a:gd name="connsiteY12" fmla="*/ 1415046 h 1475469"/>
                    <a:gd name="connsiteX0" fmla="*/ 560658 w 1000589"/>
                    <a:gd name="connsiteY0" fmla="*/ 1475469 h 1475469"/>
                    <a:gd name="connsiteX1" fmla="*/ 620974 w 1000589"/>
                    <a:gd name="connsiteY1" fmla="*/ 1216363 h 1475469"/>
                    <a:gd name="connsiteX2" fmla="*/ 698540 w 1000589"/>
                    <a:gd name="connsiteY2" fmla="*/ 741642 h 1475469"/>
                    <a:gd name="connsiteX3" fmla="*/ 707325 w 1000589"/>
                    <a:gd name="connsiteY3" fmla="*/ 474702 h 1475469"/>
                    <a:gd name="connsiteX4" fmla="*/ 1000589 w 1000589"/>
                    <a:gd name="connsiteY4" fmla="*/ 267442 h 1475469"/>
                    <a:gd name="connsiteX5" fmla="*/ 948830 w 1000589"/>
                    <a:gd name="connsiteY5" fmla="*/ 207057 h 1475469"/>
                    <a:gd name="connsiteX6" fmla="*/ 879819 w 1000589"/>
                    <a:gd name="connsiteY6" fmla="*/ 103540 h 1475469"/>
                    <a:gd name="connsiteX7" fmla="*/ 681343 w 1000589"/>
                    <a:gd name="connsiteY7" fmla="*/ 310748 h 1475469"/>
                    <a:gd name="connsiteX8" fmla="*/ 621026 w 1000589"/>
                    <a:gd name="connsiteY8" fmla="*/ 138046 h 1475469"/>
                    <a:gd name="connsiteX9" fmla="*/ 534964 w 1000589"/>
                    <a:gd name="connsiteY9" fmla="*/ 0 h 1475469"/>
                    <a:gd name="connsiteX10" fmla="*/ 0 w 1000589"/>
                    <a:gd name="connsiteY10" fmla="*/ 112205 h 1475469"/>
                    <a:gd name="connsiteX11" fmla="*/ 207047 w 1000589"/>
                    <a:gd name="connsiteY11" fmla="*/ 1285668 h 1475469"/>
                    <a:gd name="connsiteX12" fmla="*/ 379652 w 1000589"/>
                    <a:gd name="connsiteY12" fmla="*/ 1415046 h 1475469"/>
                    <a:gd name="connsiteX0" fmla="*/ 560658 w 1000589"/>
                    <a:gd name="connsiteY0" fmla="*/ 1475469 h 1475469"/>
                    <a:gd name="connsiteX1" fmla="*/ 620974 w 1000589"/>
                    <a:gd name="connsiteY1" fmla="*/ 1216363 h 1475469"/>
                    <a:gd name="connsiteX2" fmla="*/ 698540 w 1000589"/>
                    <a:gd name="connsiteY2" fmla="*/ 741642 h 1475469"/>
                    <a:gd name="connsiteX3" fmla="*/ 707325 w 1000589"/>
                    <a:gd name="connsiteY3" fmla="*/ 474702 h 1475469"/>
                    <a:gd name="connsiteX4" fmla="*/ 1000589 w 1000589"/>
                    <a:gd name="connsiteY4" fmla="*/ 267442 h 1475469"/>
                    <a:gd name="connsiteX5" fmla="*/ 948830 w 1000589"/>
                    <a:gd name="connsiteY5" fmla="*/ 207057 h 1475469"/>
                    <a:gd name="connsiteX6" fmla="*/ 879819 w 1000589"/>
                    <a:gd name="connsiteY6" fmla="*/ 103540 h 1475469"/>
                    <a:gd name="connsiteX7" fmla="*/ 681343 w 1000589"/>
                    <a:gd name="connsiteY7" fmla="*/ 310748 h 1475469"/>
                    <a:gd name="connsiteX8" fmla="*/ 586504 w 1000589"/>
                    <a:gd name="connsiteY8" fmla="*/ 155311 h 1475469"/>
                    <a:gd name="connsiteX9" fmla="*/ 534964 w 1000589"/>
                    <a:gd name="connsiteY9" fmla="*/ 0 h 1475469"/>
                    <a:gd name="connsiteX10" fmla="*/ 0 w 1000589"/>
                    <a:gd name="connsiteY10" fmla="*/ 112205 h 1475469"/>
                    <a:gd name="connsiteX11" fmla="*/ 207047 w 1000589"/>
                    <a:gd name="connsiteY11" fmla="*/ 1285668 h 1475469"/>
                    <a:gd name="connsiteX12" fmla="*/ 379652 w 1000589"/>
                    <a:gd name="connsiteY12" fmla="*/ 1415046 h 1475469"/>
                    <a:gd name="connsiteX0" fmla="*/ 560658 w 1000589"/>
                    <a:gd name="connsiteY0" fmla="*/ 1475469 h 1475469"/>
                    <a:gd name="connsiteX1" fmla="*/ 620974 w 1000589"/>
                    <a:gd name="connsiteY1" fmla="*/ 1216363 h 1475469"/>
                    <a:gd name="connsiteX2" fmla="*/ 698540 w 1000589"/>
                    <a:gd name="connsiteY2" fmla="*/ 741642 h 1475469"/>
                    <a:gd name="connsiteX3" fmla="*/ 707325 w 1000589"/>
                    <a:gd name="connsiteY3" fmla="*/ 474702 h 1475469"/>
                    <a:gd name="connsiteX4" fmla="*/ 1000589 w 1000589"/>
                    <a:gd name="connsiteY4" fmla="*/ 267442 h 1475469"/>
                    <a:gd name="connsiteX5" fmla="*/ 879819 w 1000589"/>
                    <a:gd name="connsiteY5" fmla="*/ 103540 h 1475469"/>
                    <a:gd name="connsiteX6" fmla="*/ 681343 w 1000589"/>
                    <a:gd name="connsiteY6" fmla="*/ 310748 h 1475469"/>
                    <a:gd name="connsiteX7" fmla="*/ 586504 w 1000589"/>
                    <a:gd name="connsiteY7" fmla="*/ 155311 h 1475469"/>
                    <a:gd name="connsiteX8" fmla="*/ 534964 w 1000589"/>
                    <a:gd name="connsiteY8" fmla="*/ 0 h 1475469"/>
                    <a:gd name="connsiteX9" fmla="*/ 0 w 1000589"/>
                    <a:gd name="connsiteY9" fmla="*/ 112205 h 1475469"/>
                    <a:gd name="connsiteX10" fmla="*/ 207047 w 1000589"/>
                    <a:gd name="connsiteY10" fmla="*/ 1285668 h 1475469"/>
                    <a:gd name="connsiteX11" fmla="*/ 379652 w 1000589"/>
                    <a:gd name="connsiteY11" fmla="*/ 1415046 h 1475469"/>
                    <a:gd name="connsiteX0" fmla="*/ 560658 w 879819"/>
                    <a:gd name="connsiteY0" fmla="*/ 1475469 h 1475469"/>
                    <a:gd name="connsiteX1" fmla="*/ 620974 w 879819"/>
                    <a:gd name="connsiteY1" fmla="*/ 1216363 h 1475469"/>
                    <a:gd name="connsiteX2" fmla="*/ 698540 w 879819"/>
                    <a:gd name="connsiteY2" fmla="*/ 741642 h 1475469"/>
                    <a:gd name="connsiteX3" fmla="*/ 707325 w 879819"/>
                    <a:gd name="connsiteY3" fmla="*/ 474702 h 1475469"/>
                    <a:gd name="connsiteX4" fmla="*/ 879819 w 879819"/>
                    <a:gd name="connsiteY4" fmla="*/ 103540 h 1475469"/>
                    <a:gd name="connsiteX5" fmla="*/ 681343 w 879819"/>
                    <a:gd name="connsiteY5" fmla="*/ 310748 h 1475469"/>
                    <a:gd name="connsiteX6" fmla="*/ 586504 w 879819"/>
                    <a:gd name="connsiteY6" fmla="*/ 155311 h 1475469"/>
                    <a:gd name="connsiteX7" fmla="*/ 534964 w 879819"/>
                    <a:gd name="connsiteY7" fmla="*/ 0 h 1475469"/>
                    <a:gd name="connsiteX8" fmla="*/ 0 w 879819"/>
                    <a:gd name="connsiteY8" fmla="*/ 112205 h 1475469"/>
                    <a:gd name="connsiteX9" fmla="*/ 207047 w 879819"/>
                    <a:gd name="connsiteY9" fmla="*/ 1285668 h 1475469"/>
                    <a:gd name="connsiteX10" fmla="*/ 379652 w 879819"/>
                    <a:gd name="connsiteY10" fmla="*/ 1415046 h 1475469"/>
                    <a:gd name="connsiteX0" fmla="*/ 560658 w 707325"/>
                    <a:gd name="connsiteY0" fmla="*/ 1475469 h 1475469"/>
                    <a:gd name="connsiteX1" fmla="*/ 620974 w 707325"/>
                    <a:gd name="connsiteY1" fmla="*/ 1216363 h 1475469"/>
                    <a:gd name="connsiteX2" fmla="*/ 698540 w 707325"/>
                    <a:gd name="connsiteY2" fmla="*/ 741642 h 1475469"/>
                    <a:gd name="connsiteX3" fmla="*/ 707325 w 707325"/>
                    <a:gd name="connsiteY3" fmla="*/ 474702 h 1475469"/>
                    <a:gd name="connsiteX4" fmla="*/ 681343 w 707325"/>
                    <a:gd name="connsiteY4" fmla="*/ 310748 h 1475469"/>
                    <a:gd name="connsiteX5" fmla="*/ 586504 w 707325"/>
                    <a:gd name="connsiteY5" fmla="*/ 155311 h 1475469"/>
                    <a:gd name="connsiteX6" fmla="*/ 534964 w 707325"/>
                    <a:gd name="connsiteY6" fmla="*/ 0 h 1475469"/>
                    <a:gd name="connsiteX7" fmla="*/ 0 w 707325"/>
                    <a:gd name="connsiteY7" fmla="*/ 112205 h 1475469"/>
                    <a:gd name="connsiteX8" fmla="*/ 207047 w 707325"/>
                    <a:gd name="connsiteY8" fmla="*/ 1285668 h 1475469"/>
                    <a:gd name="connsiteX9" fmla="*/ 379652 w 707325"/>
                    <a:gd name="connsiteY9" fmla="*/ 1415046 h 1475469"/>
                    <a:gd name="connsiteX0" fmla="*/ 560658 w 750492"/>
                    <a:gd name="connsiteY0" fmla="*/ 1475469 h 1475469"/>
                    <a:gd name="connsiteX1" fmla="*/ 620974 w 750492"/>
                    <a:gd name="connsiteY1" fmla="*/ 1216363 h 1475469"/>
                    <a:gd name="connsiteX2" fmla="*/ 698540 w 750492"/>
                    <a:gd name="connsiteY2" fmla="*/ 741642 h 1475469"/>
                    <a:gd name="connsiteX3" fmla="*/ 750492 w 750492"/>
                    <a:gd name="connsiteY3" fmla="*/ 457438 h 1475469"/>
                    <a:gd name="connsiteX4" fmla="*/ 681343 w 750492"/>
                    <a:gd name="connsiteY4" fmla="*/ 310748 h 1475469"/>
                    <a:gd name="connsiteX5" fmla="*/ 586504 w 750492"/>
                    <a:gd name="connsiteY5" fmla="*/ 155311 h 1475469"/>
                    <a:gd name="connsiteX6" fmla="*/ 534964 w 750492"/>
                    <a:gd name="connsiteY6" fmla="*/ 0 h 1475469"/>
                    <a:gd name="connsiteX7" fmla="*/ 0 w 750492"/>
                    <a:gd name="connsiteY7" fmla="*/ 112205 h 1475469"/>
                    <a:gd name="connsiteX8" fmla="*/ 207047 w 750492"/>
                    <a:gd name="connsiteY8" fmla="*/ 1285668 h 1475469"/>
                    <a:gd name="connsiteX9" fmla="*/ 379652 w 750492"/>
                    <a:gd name="connsiteY9" fmla="*/ 1415046 h 1475469"/>
                    <a:gd name="connsiteX0" fmla="*/ 560658 w 750492"/>
                    <a:gd name="connsiteY0" fmla="*/ 1475469 h 1475469"/>
                    <a:gd name="connsiteX1" fmla="*/ 620974 w 750492"/>
                    <a:gd name="connsiteY1" fmla="*/ 1216363 h 1475469"/>
                    <a:gd name="connsiteX2" fmla="*/ 698540 w 750492"/>
                    <a:gd name="connsiteY2" fmla="*/ 741642 h 1475469"/>
                    <a:gd name="connsiteX3" fmla="*/ 750492 w 750492"/>
                    <a:gd name="connsiteY3" fmla="*/ 457438 h 1475469"/>
                    <a:gd name="connsiteX4" fmla="*/ 681343 w 750492"/>
                    <a:gd name="connsiteY4" fmla="*/ 310748 h 1475469"/>
                    <a:gd name="connsiteX5" fmla="*/ 612404 w 750492"/>
                    <a:gd name="connsiteY5" fmla="*/ 146679 h 1475469"/>
                    <a:gd name="connsiteX6" fmla="*/ 534964 w 750492"/>
                    <a:gd name="connsiteY6" fmla="*/ 0 h 1475469"/>
                    <a:gd name="connsiteX7" fmla="*/ 0 w 750492"/>
                    <a:gd name="connsiteY7" fmla="*/ 112205 h 1475469"/>
                    <a:gd name="connsiteX8" fmla="*/ 207047 w 750492"/>
                    <a:gd name="connsiteY8" fmla="*/ 1285668 h 1475469"/>
                    <a:gd name="connsiteX9" fmla="*/ 379652 w 750492"/>
                    <a:gd name="connsiteY9" fmla="*/ 1415046 h 1475469"/>
                    <a:gd name="connsiteX0" fmla="*/ 560658 w 750492"/>
                    <a:gd name="connsiteY0" fmla="*/ 1475469 h 1475469"/>
                    <a:gd name="connsiteX1" fmla="*/ 620974 w 750492"/>
                    <a:gd name="connsiteY1" fmla="*/ 1216363 h 1475469"/>
                    <a:gd name="connsiteX2" fmla="*/ 698540 w 750492"/>
                    <a:gd name="connsiteY2" fmla="*/ 741642 h 1475469"/>
                    <a:gd name="connsiteX3" fmla="*/ 750492 w 750492"/>
                    <a:gd name="connsiteY3" fmla="*/ 500599 h 1475469"/>
                    <a:gd name="connsiteX4" fmla="*/ 681343 w 750492"/>
                    <a:gd name="connsiteY4" fmla="*/ 310748 h 1475469"/>
                    <a:gd name="connsiteX5" fmla="*/ 612404 w 750492"/>
                    <a:gd name="connsiteY5" fmla="*/ 146679 h 1475469"/>
                    <a:gd name="connsiteX6" fmla="*/ 534964 w 750492"/>
                    <a:gd name="connsiteY6" fmla="*/ 0 h 1475469"/>
                    <a:gd name="connsiteX7" fmla="*/ 0 w 750492"/>
                    <a:gd name="connsiteY7" fmla="*/ 112205 h 1475469"/>
                    <a:gd name="connsiteX8" fmla="*/ 207047 w 750492"/>
                    <a:gd name="connsiteY8" fmla="*/ 1285668 h 1475469"/>
                    <a:gd name="connsiteX9" fmla="*/ 379652 w 750492"/>
                    <a:gd name="connsiteY9" fmla="*/ 1415046 h 1475469"/>
                    <a:gd name="connsiteX0" fmla="*/ 560658 w 750492"/>
                    <a:gd name="connsiteY0" fmla="*/ 1475469 h 1475469"/>
                    <a:gd name="connsiteX1" fmla="*/ 620974 w 750492"/>
                    <a:gd name="connsiteY1" fmla="*/ 1216363 h 1475469"/>
                    <a:gd name="connsiteX2" fmla="*/ 698540 w 750492"/>
                    <a:gd name="connsiteY2" fmla="*/ 741642 h 1475469"/>
                    <a:gd name="connsiteX3" fmla="*/ 750492 w 750492"/>
                    <a:gd name="connsiteY3" fmla="*/ 500599 h 1475469"/>
                    <a:gd name="connsiteX4" fmla="*/ 681343 w 750492"/>
                    <a:gd name="connsiteY4" fmla="*/ 310748 h 1475469"/>
                    <a:gd name="connsiteX5" fmla="*/ 612404 w 750492"/>
                    <a:gd name="connsiteY5" fmla="*/ 146679 h 1475469"/>
                    <a:gd name="connsiteX6" fmla="*/ 534964 w 750492"/>
                    <a:gd name="connsiteY6" fmla="*/ 0 h 1475469"/>
                    <a:gd name="connsiteX7" fmla="*/ 0 w 750492"/>
                    <a:gd name="connsiteY7" fmla="*/ 112205 h 1475469"/>
                    <a:gd name="connsiteX8" fmla="*/ 207047 w 750492"/>
                    <a:gd name="connsiteY8" fmla="*/ 1285668 h 1475469"/>
                    <a:gd name="connsiteX9" fmla="*/ 379652 w 750492"/>
                    <a:gd name="connsiteY9" fmla="*/ 1415046 h 1475469"/>
                    <a:gd name="connsiteX0" fmla="*/ 560658 w 750492"/>
                    <a:gd name="connsiteY0" fmla="*/ 1475469 h 1475469"/>
                    <a:gd name="connsiteX1" fmla="*/ 533059 w 750492"/>
                    <a:gd name="connsiteY1" fmla="*/ 1464804 h 1475469"/>
                    <a:gd name="connsiteX2" fmla="*/ 620974 w 750492"/>
                    <a:gd name="connsiteY2" fmla="*/ 1216363 h 1475469"/>
                    <a:gd name="connsiteX3" fmla="*/ 698540 w 750492"/>
                    <a:gd name="connsiteY3" fmla="*/ 741642 h 1475469"/>
                    <a:gd name="connsiteX4" fmla="*/ 750492 w 750492"/>
                    <a:gd name="connsiteY4" fmla="*/ 500599 h 1475469"/>
                    <a:gd name="connsiteX5" fmla="*/ 681343 w 750492"/>
                    <a:gd name="connsiteY5" fmla="*/ 310748 h 1475469"/>
                    <a:gd name="connsiteX6" fmla="*/ 612404 w 750492"/>
                    <a:gd name="connsiteY6" fmla="*/ 146679 h 1475469"/>
                    <a:gd name="connsiteX7" fmla="*/ 534964 w 750492"/>
                    <a:gd name="connsiteY7" fmla="*/ 0 h 1475469"/>
                    <a:gd name="connsiteX8" fmla="*/ 0 w 750492"/>
                    <a:gd name="connsiteY8" fmla="*/ 112205 h 1475469"/>
                    <a:gd name="connsiteX9" fmla="*/ 207047 w 750492"/>
                    <a:gd name="connsiteY9" fmla="*/ 1285668 h 1475469"/>
                    <a:gd name="connsiteX10" fmla="*/ 379652 w 750492"/>
                    <a:gd name="connsiteY10" fmla="*/ 1415046 h 1475469"/>
                    <a:gd name="connsiteX0" fmla="*/ 381011 w 750492"/>
                    <a:gd name="connsiteY0" fmla="*/ 1424947 h 1464804"/>
                    <a:gd name="connsiteX1" fmla="*/ 533059 w 750492"/>
                    <a:gd name="connsiteY1" fmla="*/ 1464804 h 1464804"/>
                    <a:gd name="connsiteX2" fmla="*/ 620974 w 750492"/>
                    <a:gd name="connsiteY2" fmla="*/ 1216363 h 1464804"/>
                    <a:gd name="connsiteX3" fmla="*/ 698540 w 750492"/>
                    <a:gd name="connsiteY3" fmla="*/ 741642 h 1464804"/>
                    <a:gd name="connsiteX4" fmla="*/ 750492 w 750492"/>
                    <a:gd name="connsiteY4" fmla="*/ 500599 h 1464804"/>
                    <a:gd name="connsiteX5" fmla="*/ 681343 w 750492"/>
                    <a:gd name="connsiteY5" fmla="*/ 310748 h 1464804"/>
                    <a:gd name="connsiteX6" fmla="*/ 612404 w 750492"/>
                    <a:gd name="connsiteY6" fmla="*/ 146679 h 1464804"/>
                    <a:gd name="connsiteX7" fmla="*/ 534964 w 750492"/>
                    <a:gd name="connsiteY7" fmla="*/ 0 h 1464804"/>
                    <a:gd name="connsiteX8" fmla="*/ 0 w 750492"/>
                    <a:gd name="connsiteY8" fmla="*/ 112205 h 1464804"/>
                    <a:gd name="connsiteX9" fmla="*/ 207047 w 750492"/>
                    <a:gd name="connsiteY9" fmla="*/ 1285668 h 1464804"/>
                    <a:gd name="connsiteX10" fmla="*/ 379652 w 750492"/>
                    <a:gd name="connsiteY10" fmla="*/ 1415046 h 1464804"/>
                    <a:gd name="connsiteX0" fmla="*/ 381011 w 750492"/>
                    <a:gd name="connsiteY0" fmla="*/ 1424947 h 1464804"/>
                    <a:gd name="connsiteX1" fmla="*/ 533059 w 750492"/>
                    <a:gd name="connsiteY1" fmla="*/ 1464804 h 1464804"/>
                    <a:gd name="connsiteX2" fmla="*/ 620974 w 750492"/>
                    <a:gd name="connsiteY2" fmla="*/ 1216363 h 1464804"/>
                    <a:gd name="connsiteX3" fmla="*/ 698540 w 750492"/>
                    <a:gd name="connsiteY3" fmla="*/ 741642 h 1464804"/>
                    <a:gd name="connsiteX4" fmla="*/ 750492 w 750492"/>
                    <a:gd name="connsiteY4" fmla="*/ 500599 h 1464804"/>
                    <a:gd name="connsiteX5" fmla="*/ 681343 w 750492"/>
                    <a:gd name="connsiteY5" fmla="*/ 310748 h 1464804"/>
                    <a:gd name="connsiteX6" fmla="*/ 612404 w 750492"/>
                    <a:gd name="connsiteY6" fmla="*/ 146679 h 1464804"/>
                    <a:gd name="connsiteX7" fmla="*/ 534964 w 750492"/>
                    <a:gd name="connsiteY7" fmla="*/ 0 h 1464804"/>
                    <a:gd name="connsiteX8" fmla="*/ 0 w 750492"/>
                    <a:gd name="connsiteY8" fmla="*/ 112205 h 1464804"/>
                    <a:gd name="connsiteX9" fmla="*/ 207047 w 750492"/>
                    <a:gd name="connsiteY9" fmla="*/ 1285668 h 1464804"/>
                    <a:gd name="connsiteX10" fmla="*/ 368423 w 750492"/>
                    <a:gd name="connsiteY10" fmla="*/ 1398204 h 1464804"/>
                    <a:gd name="connsiteX0" fmla="*/ 381011 w 722422"/>
                    <a:gd name="connsiteY0" fmla="*/ 1424947 h 1464804"/>
                    <a:gd name="connsiteX1" fmla="*/ 533059 w 722422"/>
                    <a:gd name="connsiteY1" fmla="*/ 1464804 h 1464804"/>
                    <a:gd name="connsiteX2" fmla="*/ 620974 w 722422"/>
                    <a:gd name="connsiteY2" fmla="*/ 1216363 h 1464804"/>
                    <a:gd name="connsiteX3" fmla="*/ 698540 w 722422"/>
                    <a:gd name="connsiteY3" fmla="*/ 741642 h 1464804"/>
                    <a:gd name="connsiteX4" fmla="*/ 722422 w 722422"/>
                    <a:gd name="connsiteY4" fmla="*/ 500599 h 1464804"/>
                    <a:gd name="connsiteX5" fmla="*/ 681343 w 722422"/>
                    <a:gd name="connsiteY5" fmla="*/ 310748 h 1464804"/>
                    <a:gd name="connsiteX6" fmla="*/ 612404 w 722422"/>
                    <a:gd name="connsiteY6" fmla="*/ 146679 h 1464804"/>
                    <a:gd name="connsiteX7" fmla="*/ 534964 w 722422"/>
                    <a:gd name="connsiteY7" fmla="*/ 0 h 1464804"/>
                    <a:gd name="connsiteX8" fmla="*/ 0 w 722422"/>
                    <a:gd name="connsiteY8" fmla="*/ 112205 h 1464804"/>
                    <a:gd name="connsiteX9" fmla="*/ 207047 w 722422"/>
                    <a:gd name="connsiteY9" fmla="*/ 1285668 h 1464804"/>
                    <a:gd name="connsiteX10" fmla="*/ 368423 w 722422"/>
                    <a:gd name="connsiteY10" fmla="*/ 1398204 h 1464804"/>
                    <a:gd name="connsiteX0" fmla="*/ 381011 w 722422"/>
                    <a:gd name="connsiteY0" fmla="*/ 1424947 h 1464804"/>
                    <a:gd name="connsiteX1" fmla="*/ 533059 w 722422"/>
                    <a:gd name="connsiteY1" fmla="*/ 1464804 h 1464804"/>
                    <a:gd name="connsiteX2" fmla="*/ 620974 w 722422"/>
                    <a:gd name="connsiteY2" fmla="*/ 1216363 h 1464804"/>
                    <a:gd name="connsiteX3" fmla="*/ 698540 w 722422"/>
                    <a:gd name="connsiteY3" fmla="*/ 741642 h 1464804"/>
                    <a:gd name="connsiteX4" fmla="*/ 722422 w 722422"/>
                    <a:gd name="connsiteY4" fmla="*/ 500599 h 1464804"/>
                    <a:gd name="connsiteX5" fmla="*/ 681343 w 722422"/>
                    <a:gd name="connsiteY5" fmla="*/ 310748 h 1464804"/>
                    <a:gd name="connsiteX6" fmla="*/ 612404 w 722422"/>
                    <a:gd name="connsiteY6" fmla="*/ 146679 h 1464804"/>
                    <a:gd name="connsiteX7" fmla="*/ 534964 w 722422"/>
                    <a:gd name="connsiteY7" fmla="*/ 0 h 1464804"/>
                    <a:gd name="connsiteX8" fmla="*/ 0 w 722422"/>
                    <a:gd name="connsiteY8" fmla="*/ 112205 h 1464804"/>
                    <a:gd name="connsiteX9" fmla="*/ 207047 w 722422"/>
                    <a:gd name="connsiteY9" fmla="*/ 1285668 h 1464804"/>
                    <a:gd name="connsiteX10" fmla="*/ 390876 w 722422"/>
                    <a:gd name="connsiteY10" fmla="*/ 1426274 h 1464804"/>
                    <a:gd name="connsiteX0" fmla="*/ 381011 w 722422"/>
                    <a:gd name="connsiteY0" fmla="*/ 1424947 h 1464804"/>
                    <a:gd name="connsiteX1" fmla="*/ 533059 w 722422"/>
                    <a:gd name="connsiteY1" fmla="*/ 1464804 h 1464804"/>
                    <a:gd name="connsiteX2" fmla="*/ 620974 w 722422"/>
                    <a:gd name="connsiteY2" fmla="*/ 1216363 h 1464804"/>
                    <a:gd name="connsiteX3" fmla="*/ 698540 w 722422"/>
                    <a:gd name="connsiteY3" fmla="*/ 741642 h 1464804"/>
                    <a:gd name="connsiteX4" fmla="*/ 722422 w 722422"/>
                    <a:gd name="connsiteY4" fmla="*/ 500599 h 1464804"/>
                    <a:gd name="connsiteX5" fmla="*/ 681343 w 722422"/>
                    <a:gd name="connsiteY5" fmla="*/ 310748 h 1464804"/>
                    <a:gd name="connsiteX6" fmla="*/ 612404 w 722422"/>
                    <a:gd name="connsiteY6" fmla="*/ 146679 h 1464804"/>
                    <a:gd name="connsiteX7" fmla="*/ 534964 w 722422"/>
                    <a:gd name="connsiteY7" fmla="*/ 0 h 1464804"/>
                    <a:gd name="connsiteX8" fmla="*/ 0 w 722422"/>
                    <a:gd name="connsiteY8" fmla="*/ 112205 h 1464804"/>
                    <a:gd name="connsiteX9" fmla="*/ 207047 w 722422"/>
                    <a:gd name="connsiteY9" fmla="*/ 1285668 h 1464804"/>
                    <a:gd name="connsiteX10" fmla="*/ 390876 w 722422"/>
                    <a:gd name="connsiteY10" fmla="*/ 1409431 h 1464804"/>
                    <a:gd name="connsiteX0" fmla="*/ 381011 w 722422"/>
                    <a:gd name="connsiteY0" fmla="*/ 1424947 h 1464804"/>
                    <a:gd name="connsiteX1" fmla="*/ 533059 w 722422"/>
                    <a:gd name="connsiteY1" fmla="*/ 1464804 h 1464804"/>
                    <a:gd name="connsiteX2" fmla="*/ 620974 w 722422"/>
                    <a:gd name="connsiteY2" fmla="*/ 1216363 h 1464804"/>
                    <a:gd name="connsiteX3" fmla="*/ 698540 w 722422"/>
                    <a:gd name="connsiteY3" fmla="*/ 741642 h 1464804"/>
                    <a:gd name="connsiteX4" fmla="*/ 722422 w 722422"/>
                    <a:gd name="connsiteY4" fmla="*/ 500599 h 1464804"/>
                    <a:gd name="connsiteX5" fmla="*/ 681343 w 722422"/>
                    <a:gd name="connsiteY5" fmla="*/ 310748 h 1464804"/>
                    <a:gd name="connsiteX6" fmla="*/ 612404 w 722422"/>
                    <a:gd name="connsiteY6" fmla="*/ 146679 h 1464804"/>
                    <a:gd name="connsiteX7" fmla="*/ 534964 w 722422"/>
                    <a:gd name="connsiteY7" fmla="*/ 0 h 1464804"/>
                    <a:gd name="connsiteX8" fmla="*/ 0 w 722422"/>
                    <a:gd name="connsiteY8" fmla="*/ 112205 h 1464804"/>
                    <a:gd name="connsiteX9" fmla="*/ 207047 w 722422"/>
                    <a:gd name="connsiteY9" fmla="*/ 1285668 h 1464804"/>
                    <a:gd name="connsiteX10" fmla="*/ 396489 w 722422"/>
                    <a:gd name="connsiteY10" fmla="*/ 1415046 h 1464804"/>
                    <a:gd name="connsiteX0" fmla="*/ 403464 w 722422"/>
                    <a:gd name="connsiteY0" fmla="*/ 1408104 h 1464804"/>
                    <a:gd name="connsiteX1" fmla="*/ 533059 w 722422"/>
                    <a:gd name="connsiteY1" fmla="*/ 1464804 h 1464804"/>
                    <a:gd name="connsiteX2" fmla="*/ 620974 w 722422"/>
                    <a:gd name="connsiteY2" fmla="*/ 1216363 h 1464804"/>
                    <a:gd name="connsiteX3" fmla="*/ 698540 w 722422"/>
                    <a:gd name="connsiteY3" fmla="*/ 741642 h 1464804"/>
                    <a:gd name="connsiteX4" fmla="*/ 722422 w 722422"/>
                    <a:gd name="connsiteY4" fmla="*/ 500599 h 1464804"/>
                    <a:gd name="connsiteX5" fmla="*/ 681343 w 722422"/>
                    <a:gd name="connsiteY5" fmla="*/ 310748 h 1464804"/>
                    <a:gd name="connsiteX6" fmla="*/ 612404 w 722422"/>
                    <a:gd name="connsiteY6" fmla="*/ 146679 h 1464804"/>
                    <a:gd name="connsiteX7" fmla="*/ 534964 w 722422"/>
                    <a:gd name="connsiteY7" fmla="*/ 0 h 1464804"/>
                    <a:gd name="connsiteX8" fmla="*/ 0 w 722422"/>
                    <a:gd name="connsiteY8" fmla="*/ 112205 h 1464804"/>
                    <a:gd name="connsiteX9" fmla="*/ 207047 w 722422"/>
                    <a:gd name="connsiteY9" fmla="*/ 1285668 h 1464804"/>
                    <a:gd name="connsiteX10" fmla="*/ 396489 w 722422"/>
                    <a:gd name="connsiteY10" fmla="*/ 1415046 h 1464804"/>
                    <a:gd name="connsiteX0" fmla="*/ 403464 w 722422"/>
                    <a:gd name="connsiteY0" fmla="*/ 1408104 h 1464804"/>
                    <a:gd name="connsiteX1" fmla="*/ 533059 w 722422"/>
                    <a:gd name="connsiteY1" fmla="*/ 1464804 h 1464804"/>
                    <a:gd name="connsiteX2" fmla="*/ 620974 w 722422"/>
                    <a:gd name="connsiteY2" fmla="*/ 1216363 h 1464804"/>
                    <a:gd name="connsiteX3" fmla="*/ 698540 w 722422"/>
                    <a:gd name="connsiteY3" fmla="*/ 741642 h 1464804"/>
                    <a:gd name="connsiteX4" fmla="*/ 722422 w 722422"/>
                    <a:gd name="connsiteY4" fmla="*/ 500599 h 1464804"/>
                    <a:gd name="connsiteX5" fmla="*/ 658890 w 722422"/>
                    <a:gd name="connsiteY5" fmla="*/ 316363 h 1464804"/>
                    <a:gd name="connsiteX6" fmla="*/ 612404 w 722422"/>
                    <a:gd name="connsiteY6" fmla="*/ 146679 h 1464804"/>
                    <a:gd name="connsiteX7" fmla="*/ 534964 w 722422"/>
                    <a:gd name="connsiteY7" fmla="*/ 0 h 1464804"/>
                    <a:gd name="connsiteX8" fmla="*/ 0 w 722422"/>
                    <a:gd name="connsiteY8" fmla="*/ 112205 h 1464804"/>
                    <a:gd name="connsiteX9" fmla="*/ 207047 w 722422"/>
                    <a:gd name="connsiteY9" fmla="*/ 1285668 h 1464804"/>
                    <a:gd name="connsiteX10" fmla="*/ 396489 w 722422"/>
                    <a:gd name="connsiteY10" fmla="*/ 1415046 h 1464804"/>
                    <a:gd name="connsiteX0" fmla="*/ 403464 w 722422"/>
                    <a:gd name="connsiteY0" fmla="*/ 1408104 h 1464804"/>
                    <a:gd name="connsiteX1" fmla="*/ 533059 w 722422"/>
                    <a:gd name="connsiteY1" fmla="*/ 1464804 h 1464804"/>
                    <a:gd name="connsiteX2" fmla="*/ 620974 w 722422"/>
                    <a:gd name="connsiteY2" fmla="*/ 1216363 h 1464804"/>
                    <a:gd name="connsiteX3" fmla="*/ 698540 w 722422"/>
                    <a:gd name="connsiteY3" fmla="*/ 741642 h 1464804"/>
                    <a:gd name="connsiteX4" fmla="*/ 722422 w 722422"/>
                    <a:gd name="connsiteY4" fmla="*/ 500599 h 1464804"/>
                    <a:gd name="connsiteX5" fmla="*/ 658890 w 722422"/>
                    <a:gd name="connsiteY5" fmla="*/ 316363 h 1464804"/>
                    <a:gd name="connsiteX6" fmla="*/ 601177 w 722422"/>
                    <a:gd name="connsiteY6" fmla="*/ 152293 h 1464804"/>
                    <a:gd name="connsiteX7" fmla="*/ 534964 w 722422"/>
                    <a:gd name="connsiteY7" fmla="*/ 0 h 1464804"/>
                    <a:gd name="connsiteX8" fmla="*/ 0 w 722422"/>
                    <a:gd name="connsiteY8" fmla="*/ 112205 h 1464804"/>
                    <a:gd name="connsiteX9" fmla="*/ 207047 w 722422"/>
                    <a:gd name="connsiteY9" fmla="*/ 1285668 h 1464804"/>
                    <a:gd name="connsiteX10" fmla="*/ 396489 w 722422"/>
                    <a:gd name="connsiteY10" fmla="*/ 1415046 h 1464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22422" h="1464804">
                      <a:moveTo>
                        <a:pt x="403464" y="1408104"/>
                      </a:moveTo>
                      <a:lnTo>
                        <a:pt x="533059" y="1464804"/>
                      </a:lnTo>
                      <a:lnTo>
                        <a:pt x="620974" y="1216363"/>
                      </a:lnTo>
                      <a:lnTo>
                        <a:pt x="698540" y="741642"/>
                      </a:lnTo>
                      <a:lnTo>
                        <a:pt x="722422" y="500599"/>
                      </a:lnTo>
                      <a:lnTo>
                        <a:pt x="658890" y="316363"/>
                      </a:lnTo>
                      <a:lnTo>
                        <a:pt x="601177" y="152293"/>
                      </a:lnTo>
                      <a:lnTo>
                        <a:pt x="534964" y="0"/>
                      </a:lnTo>
                      <a:lnTo>
                        <a:pt x="0" y="112205"/>
                      </a:lnTo>
                      <a:lnTo>
                        <a:pt x="207047" y="1285668"/>
                      </a:lnTo>
                      <a:lnTo>
                        <a:pt x="396489" y="1415046"/>
                      </a:lnTo>
                    </a:path>
                  </a:pathLst>
                </a:custGeom>
                <a:noFill/>
                <a:ln w="25400" cap="flat" cmpd="sng" algn="ctr">
                  <a:solidFill>
                    <a:srgbClr val="00B050"/>
                  </a:solidFill>
                  <a:prstDash val="solid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ja-JP" altLang="en-US"/>
                </a:p>
              </p:txBody>
            </p:sp>
            <p:sp>
              <p:nvSpPr>
                <p:cNvPr id="96" name="フリーフォーム 95"/>
                <p:cNvSpPr/>
                <p:nvPr/>
              </p:nvSpPr>
              <p:spPr>
                <a:xfrm>
                  <a:off x="7043093" y="1793371"/>
                  <a:ext cx="409212" cy="393954"/>
                </a:xfrm>
                <a:custGeom>
                  <a:avLst/>
                  <a:gdLst>
                    <a:gd name="connsiteX0" fmla="*/ 1199072 w 2070340"/>
                    <a:gd name="connsiteY0" fmla="*/ 319178 h 1742536"/>
                    <a:gd name="connsiteX1" fmla="*/ 1147313 w 2070340"/>
                    <a:gd name="connsiteY1" fmla="*/ 267419 h 1742536"/>
                    <a:gd name="connsiteX2" fmla="*/ 940279 w 2070340"/>
                    <a:gd name="connsiteY2" fmla="*/ 353684 h 1742536"/>
                    <a:gd name="connsiteX3" fmla="*/ 707366 w 2070340"/>
                    <a:gd name="connsiteY3" fmla="*/ 465827 h 1742536"/>
                    <a:gd name="connsiteX4" fmla="*/ 603849 w 2070340"/>
                    <a:gd name="connsiteY4" fmla="*/ 526212 h 1742536"/>
                    <a:gd name="connsiteX5" fmla="*/ 457200 w 2070340"/>
                    <a:gd name="connsiteY5" fmla="*/ 655608 h 1742536"/>
                    <a:gd name="connsiteX6" fmla="*/ 284672 w 2070340"/>
                    <a:gd name="connsiteY6" fmla="*/ 828136 h 1742536"/>
                    <a:gd name="connsiteX7" fmla="*/ 146649 w 2070340"/>
                    <a:gd name="connsiteY7" fmla="*/ 1026544 h 1742536"/>
                    <a:gd name="connsiteX8" fmla="*/ 0 w 2070340"/>
                    <a:gd name="connsiteY8" fmla="*/ 1181819 h 1742536"/>
                    <a:gd name="connsiteX9" fmla="*/ 345057 w 2070340"/>
                    <a:gd name="connsiteY9" fmla="*/ 1742536 h 1742536"/>
                    <a:gd name="connsiteX10" fmla="*/ 845389 w 2070340"/>
                    <a:gd name="connsiteY10" fmla="*/ 1518250 h 1742536"/>
                    <a:gd name="connsiteX11" fmla="*/ 1052423 w 2070340"/>
                    <a:gd name="connsiteY11" fmla="*/ 1406106 h 1742536"/>
                    <a:gd name="connsiteX12" fmla="*/ 1285336 w 2070340"/>
                    <a:gd name="connsiteY12" fmla="*/ 1354348 h 1742536"/>
                    <a:gd name="connsiteX13" fmla="*/ 1725283 w 2070340"/>
                    <a:gd name="connsiteY13" fmla="*/ 1043797 h 1742536"/>
                    <a:gd name="connsiteX14" fmla="*/ 1319842 w 2070340"/>
                    <a:gd name="connsiteY14" fmla="*/ 483080 h 1742536"/>
                    <a:gd name="connsiteX15" fmla="*/ 2070340 w 2070340"/>
                    <a:gd name="connsiteY15" fmla="*/ 51759 h 1742536"/>
                    <a:gd name="connsiteX16" fmla="*/ 2018581 w 2070340"/>
                    <a:gd name="connsiteY16" fmla="*/ 0 h 1742536"/>
                    <a:gd name="connsiteX17" fmla="*/ 1268083 w 2070340"/>
                    <a:gd name="connsiteY17" fmla="*/ 422695 h 1742536"/>
                    <a:gd name="connsiteX18" fmla="*/ 1199072 w 2070340"/>
                    <a:gd name="connsiteY18" fmla="*/ 319178 h 1742536"/>
                    <a:gd name="connsiteX0" fmla="*/ 1199072 w 2070340"/>
                    <a:gd name="connsiteY0" fmla="*/ 319178 h 1742536"/>
                    <a:gd name="connsiteX1" fmla="*/ 1147313 w 2070340"/>
                    <a:gd name="connsiteY1" fmla="*/ 267419 h 1742536"/>
                    <a:gd name="connsiteX2" fmla="*/ 940279 w 2070340"/>
                    <a:gd name="connsiteY2" fmla="*/ 353684 h 1742536"/>
                    <a:gd name="connsiteX3" fmla="*/ 707366 w 2070340"/>
                    <a:gd name="connsiteY3" fmla="*/ 465827 h 1742536"/>
                    <a:gd name="connsiteX4" fmla="*/ 603849 w 2070340"/>
                    <a:gd name="connsiteY4" fmla="*/ 526212 h 1742536"/>
                    <a:gd name="connsiteX5" fmla="*/ 457200 w 2070340"/>
                    <a:gd name="connsiteY5" fmla="*/ 655608 h 1742536"/>
                    <a:gd name="connsiteX6" fmla="*/ 284672 w 2070340"/>
                    <a:gd name="connsiteY6" fmla="*/ 828136 h 1742536"/>
                    <a:gd name="connsiteX7" fmla="*/ 146649 w 2070340"/>
                    <a:gd name="connsiteY7" fmla="*/ 1026544 h 1742536"/>
                    <a:gd name="connsiteX8" fmla="*/ 0 w 2070340"/>
                    <a:gd name="connsiteY8" fmla="*/ 1181819 h 1742536"/>
                    <a:gd name="connsiteX9" fmla="*/ 345057 w 2070340"/>
                    <a:gd name="connsiteY9" fmla="*/ 1742536 h 1742536"/>
                    <a:gd name="connsiteX10" fmla="*/ 845389 w 2070340"/>
                    <a:gd name="connsiteY10" fmla="*/ 1518250 h 1742536"/>
                    <a:gd name="connsiteX11" fmla="*/ 1052423 w 2070340"/>
                    <a:gd name="connsiteY11" fmla="*/ 1406106 h 1742536"/>
                    <a:gd name="connsiteX12" fmla="*/ 1285336 w 2070340"/>
                    <a:gd name="connsiteY12" fmla="*/ 1354348 h 1742536"/>
                    <a:gd name="connsiteX13" fmla="*/ 1268230 w 2070340"/>
                    <a:gd name="connsiteY13" fmla="*/ 975194 h 1742536"/>
                    <a:gd name="connsiteX14" fmla="*/ 1319842 w 2070340"/>
                    <a:gd name="connsiteY14" fmla="*/ 483080 h 1742536"/>
                    <a:gd name="connsiteX15" fmla="*/ 2070340 w 2070340"/>
                    <a:gd name="connsiteY15" fmla="*/ 51759 h 1742536"/>
                    <a:gd name="connsiteX16" fmla="*/ 2018581 w 2070340"/>
                    <a:gd name="connsiteY16" fmla="*/ 0 h 1742536"/>
                    <a:gd name="connsiteX17" fmla="*/ 1268083 w 2070340"/>
                    <a:gd name="connsiteY17" fmla="*/ 422695 h 1742536"/>
                    <a:gd name="connsiteX18" fmla="*/ 1199072 w 2070340"/>
                    <a:gd name="connsiteY18" fmla="*/ 319178 h 1742536"/>
                    <a:gd name="connsiteX0" fmla="*/ 1199072 w 2070340"/>
                    <a:gd name="connsiteY0" fmla="*/ 267419 h 1690777"/>
                    <a:gd name="connsiteX1" fmla="*/ 1147313 w 2070340"/>
                    <a:gd name="connsiteY1" fmla="*/ 215660 h 1690777"/>
                    <a:gd name="connsiteX2" fmla="*/ 940279 w 2070340"/>
                    <a:gd name="connsiteY2" fmla="*/ 301925 h 1690777"/>
                    <a:gd name="connsiteX3" fmla="*/ 707366 w 2070340"/>
                    <a:gd name="connsiteY3" fmla="*/ 414068 h 1690777"/>
                    <a:gd name="connsiteX4" fmla="*/ 603849 w 2070340"/>
                    <a:gd name="connsiteY4" fmla="*/ 474453 h 1690777"/>
                    <a:gd name="connsiteX5" fmla="*/ 457200 w 2070340"/>
                    <a:gd name="connsiteY5" fmla="*/ 603849 h 1690777"/>
                    <a:gd name="connsiteX6" fmla="*/ 284672 w 2070340"/>
                    <a:gd name="connsiteY6" fmla="*/ 776377 h 1690777"/>
                    <a:gd name="connsiteX7" fmla="*/ 146649 w 2070340"/>
                    <a:gd name="connsiteY7" fmla="*/ 974785 h 1690777"/>
                    <a:gd name="connsiteX8" fmla="*/ 0 w 2070340"/>
                    <a:gd name="connsiteY8" fmla="*/ 1130060 h 1690777"/>
                    <a:gd name="connsiteX9" fmla="*/ 345057 w 2070340"/>
                    <a:gd name="connsiteY9" fmla="*/ 1690777 h 1690777"/>
                    <a:gd name="connsiteX10" fmla="*/ 845389 w 2070340"/>
                    <a:gd name="connsiteY10" fmla="*/ 1466491 h 1690777"/>
                    <a:gd name="connsiteX11" fmla="*/ 1052423 w 2070340"/>
                    <a:gd name="connsiteY11" fmla="*/ 1354347 h 1690777"/>
                    <a:gd name="connsiteX12" fmla="*/ 1285336 w 2070340"/>
                    <a:gd name="connsiteY12" fmla="*/ 1302589 h 1690777"/>
                    <a:gd name="connsiteX13" fmla="*/ 1268230 w 2070340"/>
                    <a:gd name="connsiteY13" fmla="*/ 923435 h 1690777"/>
                    <a:gd name="connsiteX14" fmla="*/ 1319842 w 2070340"/>
                    <a:gd name="connsiteY14" fmla="*/ 431321 h 1690777"/>
                    <a:gd name="connsiteX15" fmla="*/ 2070340 w 2070340"/>
                    <a:gd name="connsiteY15" fmla="*/ 0 h 1690777"/>
                    <a:gd name="connsiteX16" fmla="*/ 1268083 w 2070340"/>
                    <a:gd name="connsiteY16" fmla="*/ 370936 h 1690777"/>
                    <a:gd name="connsiteX17" fmla="*/ 1199072 w 2070340"/>
                    <a:gd name="connsiteY17" fmla="*/ 267419 h 1690777"/>
                    <a:gd name="connsiteX0" fmla="*/ 1199072 w 1319842"/>
                    <a:gd name="connsiteY0" fmla="*/ 51759 h 1475117"/>
                    <a:gd name="connsiteX1" fmla="*/ 1147313 w 1319842"/>
                    <a:gd name="connsiteY1" fmla="*/ 0 h 1475117"/>
                    <a:gd name="connsiteX2" fmla="*/ 940279 w 1319842"/>
                    <a:gd name="connsiteY2" fmla="*/ 86265 h 1475117"/>
                    <a:gd name="connsiteX3" fmla="*/ 707366 w 1319842"/>
                    <a:gd name="connsiteY3" fmla="*/ 198408 h 1475117"/>
                    <a:gd name="connsiteX4" fmla="*/ 603849 w 1319842"/>
                    <a:gd name="connsiteY4" fmla="*/ 258793 h 1475117"/>
                    <a:gd name="connsiteX5" fmla="*/ 457200 w 1319842"/>
                    <a:gd name="connsiteY5" fmla="*/ 388189 h 1475117"/>
                    <a:gd name="connsiteX6" fmla="*/ 284672 w 1319842"/>
                    <a:gd name="connsiteY6" fmla="*/ 560717 h 1475117"/>
                    <a:gd name="connsiteX7" fmla="*/ 146649 w 1319842"/>
                    <a:gd name="connsiteY7" fmla="*/ 759125 h 1475117"/>
                    <a:gd name="connsiteX8" fmla="*/ 0 w 1319842"/>
                    <a:gd name="connsiteY8" fmla="*/ 914400 h 1475117"/>
                    <a:gd name="connsiteX9" fmla="*/ 345057 w 1319842"/>
                    <a:gd name="connsiteY9" fmla="*/ 1475117 h 1475117"/>
                    <a:gd name="connsiteX10" fmla="*/ 845389 w 1319842"/>
                    <a:gd name="connsiteY10" fmla="*/ 1250831 h 1475117"/>
                    <a:gd name="connsiteX11" fmla="*/ 1052423 w 1319842"/>
                    <a:gd name="connsiteY11" fmla="*/ 1138687 h 1475117"/>
                    <a:gd name="connsiteX12" fmla="*/ 1285336 w 1319842"/>
                    <a:gd name="connsiteY12" fmla="*/ 1086929 h 1475117"/>
                    <a:gd name="connsiteX13" fmla="*/ 1268230 w 1319842"/>
                    <a:gd name="connsiteY13" fmla="*/ 707775 h 1475117"/>
                    <a:gd name="connsiteX14" fmla="*/ 1319842 w 1319842"/>
                    <a:gd name="connsiteY14" fmla="*/ 215661 h 1475117"/>
                    <a:gd name="connsiteX15" fmla="*/ 1268083 w 1319842"/>
                    <a:gd name="connsiteY15" fmla="*/ 155276 h 1475117"/>
                    <a:gd name="connsiteX16" fmla="*/ 1199072 w 1319842"/>
                    <a:gd name="connsiteY16" fmla="*/ 51759 h 1475117"/>
                    <a:gd name="connsiteX0" fmla="*/ 1199072 w 1319842"/>
                    <a:gd name="connsiteY0" fmla="*/ 51759 h 1250831"/>
                    <a:gd name="connsiteX1" fmla="*/ 1147313 w 1319842"/>
                    <a:gd name="connsiteY1" fmla="*/ 0 h 1250831"/>
                    <a:gd name="connsiteX2" fmla="*/ 940279 w 1319842"/>
                    <a:gd name="connsiteY2" fmla="*/ 86265 h 1250831"/>
                    <a:gd name="connsiteX3" fmla="*/ 707366 w 1319842"/>
                    <a:gd name="connsiteY3" fmla="*/ 198408 h 1250831"/>
                    <a:gd name="connsiteX4" fmla="*/ 603849 w 1319842"/>
                    <a:gd name="connsiteY4" fmla="*/ 258793 h 1250831"/>
                    <a:gd name="connsiteX5" fmla="*/ 457200 w 1319842"/>
                    <a:gd name="connsiteY5" fmla="*/ 388189 h 1250831"/>
                    <a:gd name="connsiteX6" fmla="*/ 284672 w 1319842"/>
                    <a:gd name="connsiteY6" fmla="*/ 560717 h 1250831"/>
                    <a:gd name="connsiteX7" fmla="*/ 146649 w 1319842"/>
                    <a:gd name="connsiteY7" fmla="*/ 759125 h 1250831"/>
                    <a:gd name="connsiteX8" fmla="*/ 0 w 1319842"/>
                    <a:gd name="connsiteY8" fmla="*/ 914400 h 1250831"/>
                    <a:gd name="connsiteX9" fmla="*/ 0 w 1319842"/>
                    <a:gd name="connsiteY9" fmla="*/ 1200763 h 1250831"/>
                    <a:gd name="connsiteX10" fmla="*/ 845389 w 1319842"/>
                    <a:gd name="connsiteY10" fmla="*/ 1250831 h 1250831"/>
                    <a:gd name="connsiteX11" fmla="*/ 1052423 w 1319842"/>
                    <a:gd name="connsiteY11" fmla="*/ 1138687 h 1250831"/>
                    <a:gd name="connsiteX12" fmla="*/ 1285336 w 1319842"/>
                    <a:gd name="connsiteY12" fmla="*/ 1086929 h 1250831"/>
                    <a:gd name="connsiteX13" fmla="*/ 1268230 w 1319842"/>
                    <a:gd name="connsiteY13" fmla="*/ 707775 h 1250831"/>
                    <a:gd name="connsiteX14" fmla="*/ 1319842 w 1319842"/>
                    <a:gd name="connsiteY14" fmla="*/ 215661 h 1250831"/>
                    <a:gd name="connsiteX15" fmla="*/ 1268083 w 1319842"/>
                    <a:gd name="connsiteY15" fmla="*/ 155276 h 1250831"/>
                    <a:gd name="connsiteX16" fmla="*/ 1199072 w 1319842"/>
                    <a:gd name="connsiteY16" fmla="*/ 51759 h 1250831"/>
                    <a:gd name="connsiteX0" fmla="*/ 1256856 w 1377626"/>
                    <a:gd name="connsiteY0" fmla="*/ 51759 h 1396820"/>
                    <a:gd name="connsiteX1" fmla="*/ 1205097 w 1377626"/>
                    <a:gd name="connsiteY1" fmla="*/ 0 h 1396820"/>
                    <a:gd name="connsiteX2" fmla="*/ 998063 w 1377626"/>
                    <a:gd name="connsiteY2" fmla="*/ 86265 h 1396820"/>
                    <a:gd name="connsiteX3" fmla="*/ 765150 w 1377626"/>
                    <a:gd name="connsiteY3" fmla="*/ 198408 h 1396820"/>
                    <a:gd name="connsiteX4" fmla="*/ 661633 w 1377626"/>
                    <a:gd name="connsiteY4" fmla="*/ 258793 h 1396820"/>
                    <a:gd name="connsiteX5" fmla="*/ 514984 w 1377626"/>
                    <a:gd name="connsiteY5" fmla="*/ 388189 h 1396820"/>
                    <a:gd name="connsiteX6" fmla="*/ 342456 w 1377626"/>
                    <a:gd name="connsiteY6" fmla="*/ 560717 h 1396820"/>
                    <a:gd name="connsiteX7" fmla="*/ 204433 w 1377626"/>
                    <a:gd name="connsiteY7" fmla="*/ 759125 h 1396820"/>
                    <a:gd name="connsiteX8" fmla="*/ 57784 w 1377626"/>
                    <a:gd name="connsiteY8" fmla="*/ 914400 h 1396820"/>
                    <a:gd name="connsiteX9" fmla="*/ 57784 w 1377626"/>
                    <a:gd name="connsiteY9" fmla="*/ 1200763 h 1396820"/>
                    <a:gd name="connsiteX10" fmla="*/ 0 w 1377626"/>
                    <a:gd name="connsiteY10" fmla="*/ 1396820 h 1396820"/>
                    <a:gd name="connsiteX11" fmla="*/ 1110207 w 1377626"/>
                    <a:gd name="connsiteY11" fmla="*/ 1138687 h 1396820"/>
                    <a:gd name="connsiteX12" fmla="*/ 1343120 w 1377626"/>
                    <a:gd name="connsiteY12" fmla="*/ 1086929 h 1396820"/>
                    <a:gd name="connsiteX13" fmla="*/ 1326014 w 1377626"/>
                    <a:gd name="connsiteY13" fmla="*/ 707775 h 1396820"/>
                    <a:gd name="connsiteX14" fmla="*/ 1377626 w 1377626"/>
                    <a:gd name="connsiteY14" fmla="*/ 215661 h 1396820"/>
                    <a:gd name="connsiteX15" fmla="*/ 1325867 w 1377626"/>
                    <a:gd name="connsiteY15" fmla="*/ 155276 h 1396820"/>
                    <a:gd name="connsiteX16" fmla="*/ 1256856 w 1377626"/>
                    <a:gd name="connsiteY16" fmla="*/ 51759 h 1396820"/>
                    <a:gd name="connsiteX0" fmla="*/ 1256856 w 1377626"/>
                    <a:gd name="connsiteY0" fmla="*/ 51759 h 1396820"/>
                    <a:gd name="connsiteX1" fmla="*/ 1205097 w 1377626"/>
                    <a:gd name="connsiteY1" fmla="*/ 0 h 1396820"/>
                    <a:gd name="connsiteX2" fmla="*/ 998063 w 1377626"/>
                    <a:gd name="connsiteY2" fmla="*/ 86265 h 1396820"/>
                    <a:gd name="connsiteX3" fmla="*/ 765150 w 1377626"/>
                    <a:gd name="connsiteY3" fmla="*/ 198408 h 1396820"/>
                    <a:gd name="connsiteX4" fmla="*/ 661633 w 1377626"/>
                    <a:gd name="connsiteY4" fmla="*/ 258793 h 1396820"/>
                    <a:gd name="connsiteX5" fmla="*/ 514984 w 1377626"/>
                    <a:gd name="connsiteY5" fmla="*/ 388189 h 1396820"/>
                    <a:gd name="connsiteX6" fmla="*/ 342456 w 1377626"/>
                    <a:gd name="connsiteY6" fmla="*/ 560717 h 1396820"/>
                    <a:gd name="connsiteX7" fmla="*/ 204433 w 1377626"/>
                    <a:gd name="connsiteY7" fmla="*/ 759125 h 1396820"/>
                    <a:gd name="connsiteX8" fmla="*/ 57784 w 1377626"/>
                    <a:gd name="connsiteY8" fmla="*/ 914400 h 1396820"/>
                    <a:gd name="connsiteX9" fmla="*/ 40942 w 1377626"/>
                    <a:gd name="connsiteY9" fmla="*/ 1195149 h 1396820"/>
                    <a:gd name="connsiteX10" fmla="*/ 0 w 1377626"/>
                    <a:gd name="connsiteY10" fmla="*/ 1396820 h 1396820"/>
                    <a:gd name="connsiteX11" fmla="*/ 1110207 w 1377626"/>
                    <a:gd name="connsiteY11" fmla="*/ 1138687 h 1396820"/>
                    <a:gd name="connsiteX12" fmla="*/ 1343120 w 1377626"/>
                    <a:gd name="connsiteY12" fmla="*/ 1086929 h 1396820"/>
                    <a:gd name="connsiteX13" fmla="*/ 1326014 w 1377626"/>
                    <a:gd name="connsiteY13" fmla="*/ 707775 h 1396820"/>
                    <a:gd name="connsiteX14" fmla="*/ 1377626 w 1377626"/>
                    <a:gd name="connsiteY14" fmla="*/ 215661 h 1396820"/>
                    <a:gd name="connsiteX15" fmla="*/ 1325867 w 1377626"/>
                    <a:gd name="connsiteY15" fmla="*/ 155276 h 1396820"/>
                    <a:gd name="connsiteX16" fmla="*/ 1256856 w 1377626"/>
                    <a:gd name="connsiteY16" fmla="*/ 51759 h 1396820"/>
                    <a:gd name="connsiteX0" fmla="*/ 1258529 w 1379299"/>
                    <a:gd name="connsiteY0" fmla="*/ 51759 h 1458695"/>
                    <a:gd name="connsiteX1" fmla="*/ 1206770 w 1379299"/>
                    <a:gd name="connsiteY1" fmla="*/ 0 h 1458695"/>
                    <a:gd name="connsiteX2" fmla="*/ 999736 w 1379299"/>
                    <a:gd name="connsiteY2" fmla="*/ 86265 h 1458695"/>
                    <a:gd name="connsiteX3" fmla="*/ 766823 w 1379299"/>
                    <a:gd name="connsiteY3" fmla="*/ 198408 h 1458695"/>
                    <a:gd name="connsiteX4" fmla="*/ 663306 w 1379299"/>
                    <a:gd name="connsiteY4" fmla="*/ 258793 h 1458695"/>
                    <a:gd name="connsiteX5" fmla="*/ 516657 w 1379299"/>
                    <a:gd name="connsiteY5" fmla="*/ 388189 h 1458695"/>
                    <a:gd name="connsiteX6" fmla="*/ 344129 w 1379299"/>
                    <a:gd name="connsiteY6" fmla="*/ 560717 h 1458695"/>
                    <a:gd name="connsiteX7" fmla="*/ 206106 w 1379299"/>
                    <a:gd name="connsiteY7" fmla="*/ 759125 h 1458695"/>
                    <a:gd name="connsiteX8" fmla="*/ 59457 w 1379299"/>
                    <a:gd name="connsiteY8" fmla="*/ 914400 h 1458695"/>
                    <a:gd name="connsiteX9" fmla="*/ 42615 w 1379299"/>
                    <a:gd name="connsiteY9" fmla="*/ 1195149 h 1458695"/>
                    <a:gd name="connsiteX10" fmla="*/ 1673 w 1379299"/>
                    <a:gd name="connsiteY10" fmla="*/ 1396820 h 1458695"/>
                    <a:gd name="connsiteX11" fmla="*/ 0 w 1379299"/>
                    <a:gd name="connsiteY11" fmla="*/ 1458695 h 1458695"/>
                    <a:gd name="connsiteX12" fmla="*/ 1344793 w 1379299"/>
                    <a:gd name="connsiteY12" fmla="*/ 1086929 h 1458695"/>
                    <a:gd name="connsiteX13" fmla="*/ 1327687 w 1379299"/>
                    <a:gd name="connsiteY13" fmla="*/ 707775 h 1458695"/>
                    <a:gd name="connsiteX14" fmla="*/ 1379299 w 1379299"/>
                    <a:gd name="connsiteY14" fmla="*/ 215661 h 1458695"/>
                    <a:gd name="connsiteX15" fmla="*/ 1327540 w 1379299"/>
                    <a:gd name="connsiteY15" fmla="*/ 155276 h 1458695"/>
                    <a:gd name="connsiteX16" fmla="*/ 1258529 w 1379299"/>
                    <a:gd name="connsiteY16" fmla="*/ 51759 h 1458695"/>
                    <a:gd name="connsiteX0" fmla="*/ 1258529 w 1379299"/>
                    <a:gd name="connsiteY0" fmla="*/ 51759 h 1458695"/>
                    <a:gd name="connsiteX1" fmla="*/ 1206770 w 1379299"/>
                    <a:gd name="connsiteY1" fmla="*/ 0 h 1458695"/>
                    <a:gd name="connsiteX2" fmla="*/ 999736 w 1379299"/>
                    <a:gd name="connsiteY2" fmla="*/ 86265 h 1458695"/>
                    <a:gd name="connsiteX3" fmla="*/ 766823 w 1379299"/>
                    <a:gd name="connsiteY3" fmla="*/ 198408 h 1458695"/>
                    <a:gd name="connsiteX4" fmla="*/ 663306 w 1379299"/>
                    <a:gd name="connsiteY4" fmla="*/ 258793 h 1458695"/>
                    <a:gd name="connsiteX5" fmla="*/ 516657 w 1379299"/>
                    <a:gd name="connsiteY5" fmla="*/ 388189 h 1458695"/>
                    <a:gd name="connsiteX6" fmla="*/ 344129 w 1379299"/>
                    <a:gd name="connsiteY6" fmla="*/ 560717 h 1458695"/>
                    <a:gd name="connsiteX7" fmla="*/ 206106 w 1379299"/>
                    <a:gd name="connsiteY7" fmla="*/ 759125 h 1458695"/>
                    <a:gd name="connsiteX8" fmla="*/ 59457 w 1379299"/>
                    <a:gd name="connsiteY8" fmla="*/ 914400 h 1458695"/>
                    <a:gd name="connsiteX9" fmla="*/ 42615 w 1379299"/>
                    <a:gd name="connsiteY9" fmla="*/ 1195149 h 1458695"/>
                    <a:gd name="connsiteX10" fmla="*/ 1673 w 1379299"/>
                    <a:gd name="connsiteY10" fmla="*/ 1396820 h 1458695"/>
                    <a:gd name="connsiteX11" fmla="*/ 0 w 1379299"/>
                    <a:gd name="connsiteY11" fmla="*/ 1458695 h 1458695"/>
                    <a:gd name="connsiteX12" fmla="*/ 1344793 w 1379299"/>
                    <a:gd name="connsiteY12" fmla="*/ 1086929 h 1458695"/>
                    <a:gd name="connsiteX13" fmla="*/ 1327687 w 1379299"/>
                    <a:gd name="connsiteY13" fmla="*/ 707775 h 1458695"/>
                    <a:gd name="connsiteX14" fmla="*/ 1379299 w 1379299"/>
                    <a:gd name="connsiteY14" fmla="*/ 215661 h 1458695"/>
                    <a:gd name="connsiteX15" fmla="*/ 1327540 w 1379299"/>
                    <a:gd name="connsiteY15" fmla="*/ 155276 h 1458695"/>
                    <a:gd name="connsiteX16" fmla="*/ 1258529 w 1379299"/>
                    <a:gd name="connsiteY16" fmla="*/ 51759 h 1458695"/>
                    <a:gd name="connsiteX0" fmla="*/ 1258529 w 1379299"/>
                    <a:gd name="connsiteY0" fmla="*/ 51759 h 1458695"/>
                    <a:gd name="connsiteX1" fmla="*/ 1206770 w 1379299"/>
                    <a:gd name="connsiteY1" fmla="*/ 0 h 1458695"/>
                    <a:gd name="connsiteX2" fmla="*/ 999736 w 1379299"/>
                    <a:gd name="connsiteY2" fmla="*/ 86265 h 1458695"/>
                    <a:gd name="connsiteX3" fmla="*/ 766823 w 1379299"/>
                    <a:gd name="connsiteY3" fmla="*/ 198408 h 1458695"/>
                    <a:gd name="connsiteX4" fmla="*/ 663306 w 1379299"/>
                    <a:gd name="connsiteY4" fmla="*/ 258793 h 1458695"/>
                    <a:gd name="connsiteX5" fmla="*/ 516657 w 1379299"/>
                    <a:gd name="connsiteY5" fmla="*/ 388189 h 1458695"/>
                    <a:gd name="connsiteX6" fmla="*/ 344129 w 1379299"/>
                    <a:gd name="connsiteY6" fmla="*/ 560717 h 1458695"/>
                    <a:gd name="connsiteX7" fmla="*/ 206106 w 1379299"/>
                    <a:gd name="connsiteY7" fmla="*/ 759125 h 1458695"/>
                    <a:gd name="connsiteX8" fmla="*/ 59457 w 1379299"/>
                    <a:gd name="connsiteY8" fmla="*/ 914400 h 1458695"/>
                    <a:gd name="connsiteX9" fmla="*/ 42615 w 1379299"/>
                    <a:gd name="connsiteY9" fmla="*/ 1195149 h 1458695"/>
                    <a:gd name="connsiteX10" fmla="*/ 1673 w 1379299"/>
                    <a:gd name="connsiteY10" fmla="*/ 1396820 h 1458695"/>
                    <a:gd name="connsiteX11" fmla="*/ 0 w 1379299"/>
                    <a:gd name="connsiteY11" fmla="*/ 1458695 h 1458695"/>
                    <a:gd name="connsiteX12" fmla="*/ 346425 w 1379299"/>
                    <a:gd name="connsiteY12" fmla="*/ 1306370 h 1458695"/>
                    <a:gd name="connsiteX13" fmla="*/ 1327687 w 1379299"/>
                    <a:gd name="connsiteY13" fmla="*/ 707775 h 1458695"/>
                    <a:gd name="connsiteX14" fmla="*/ 1379299 w 1379299"/>
                    <a:gd name="connsiteY14" fmla="*/ 215661 h 1458695"/>
                    <a:gd name="connsiteX15" fmla="*/ 1327540 w 1379299"/>
                    <a:gd name="connsiteY15" fmla="*/ 155276 h 1458695"/>
                    <a:gd name="connsiteX16" fmla="*/ 1258529 w 1379299"/>
                    <a:gd name="connsiteY16" fmla="*/ 51759 h 1458695"/>
                    <a:gd name="connsiteX0" fmla="*/ 1258529 w 1379299"/>
                    <a:gd name="connsiteY0" fmla="*/ 51759 h 1458695"/>
                    <a:gd name="connsiteX1" fmla="*/ 1206770 w 1379299"/>
                    <a:gd name="connsiteY1" fmla="*/ 0 h 1458695"/>
                    <a:gd name="connsiteX2" fmla="*/ 999736 w 1379299"/>
                    <a:gd name="connsiteY2" fmla="*/ 86265 h 1458695"/>
                    <a:gd name="connsiteX3" fmla="*/ 766823 w 1379299"/>
                    <a:gd name="connsiteY3" fmla="*/ 198408 h 1458695"/>
                    <a:gd name="connsiteX4" fmla="*/ 663306 w 1379299"/>
                    <a:gd name="connsiteY4" fmla="*/ 258793 h 1458695"/>
                    <a:gd name="connsiteX5" fmla="*/ 516657 w 1379299"/>
                    <a:gd name="connsiteY5" fmla="*/ 388189 h 1458695"/>
                    <a:gd name="connsiteX6" fmla="*/ 344129 w 1379299"/>
                    <a:gd name="connsiteY6" fmla="*/ 560717 h 1458695"/>
                    <a:gd name="connsiteX7" fmla="*/ 206106 w 1379299"/>
                    <a:gd name="connsiteY7" fmla="*/ 759125 h 1458695"/>
                    <a:gd name="connsiteX8" fmla="*/ 59457 w 1379299"/>
                    <a:gd name="connsiteY8" fmla="*/ 914400 h 1458695"/>
                    <a:gd name="connsiteX9" fmla="*/ 42615 w 1379299"/>
                    <a:gd name="connsiteY9" fmla="*/ 1195149 h 1458695"/>
                    <a:gd name="connsiteX10" fmla="*/ 1673 w 1379299"/>
                    <a:gd name="connsiteY10" fmla="*/ 1396820 h 1458695"/>
                    <a:gd name="connsiteX11" fmla="*/ 0 w 1379299"/>
                    <a:gd name="connsiteY11" fmla="*/ 1458695 h 1458695"/>
                    <a:gd name="connsiteX12" fmla="*/ 346425 w 1379299"/>
                    <a:gd name="connsiteY12" fmla="*/ 1306370 h 1458695"/>
                    <a:gd name="connsiteX13" fmla="*/ 1327687 w 1379299"/>
                    <a:gd name="connsiteY13" fmla="*/ 707775 h 1458695"/>
                    <a:gd name="connsiteX14" fmla="*/ 1379299 w 1379299"/>
                    <a:gd name="connsiteY14" fmla="*/ 215661 h 1458695"/>
                    <a:gd name="connsiteX15" fmla="*/ 1327540 w 1379299"/>
                    <a:gd name="connsiteY15" fmla="*/ 155276 h 1458695"/>
                    <a:gd name="connsiteX16" fmla="*/ 1258529 w 1379299"/>
                    <a:gd name="connsiteY16" fmla="*/ 51759 h 1458695"/>
                    <a:gd name="connsiteX0" fmla="*/ 1258529 w 1379299"/>
                    <a:gd name="connsiteY0" fmla="*/ 51759 h 1458695"/>
                    <a:gd name="connsiteX1" fmla="*/ 1206770 w 1379299"/>
                    <a:gd name="connsiteY1" fmla="*/ 0 h 1458695"/>
                    <a:gd name="connsiteX2" fmla="*/ 999736 w 1379299"/>
                    <a:gd name="connsiteY2" fmla="*/ 86265 h 1458695"/>
                    <a:gd name="connsiteX3" fmla="*/ 766823 w 1379299"/>
                    <a:gd name="connsiteY3" fmla="*/ 198408 h 1458695"/>
                    <a:gd name="connsiteX4" fmla="*/ 663306 w 1379299"/>
                    <a:gd name="connsiteY4" fmla="*/ 258793 h 1458695"/>
                    <a:gd name="connsiteX5" fmla="*/ 516657 w 1379299"/>
                    <a:gd name="connsiteY5" fmla="*/ 388189 h 1458695"/>
                    <a:gd name="connsiteX6" fmla="*/ 344129 w 1379299"/>
                    <a:gd name="connsiteY6" fmla="*/ 560717 h 1458695"/>
                    <a:gd name="connsiteX7" fmla="*/ 206106 w 1379299"/>
                    <a:gd name="connsiteY7" fmla="*/ 759125 h 1458695"/>
                    <a:gd name="connsiteX8" fmla="*/ 59457 w 1379299"/>
                    <a:gd name="connsiteY8" fmla="*/ 914400 h 1458695"/>
                    <a:gd name="connsiteX9" fmla="*/ 42615 w 1379299"/>
                    <a:gd name="connsiteY9" fmla="*/ 1195149 h 1458695"/>
                    <a:gd name="connsiteX10" fmla="*/ 1673 w 1379299"/>
                    <a:gd name="connsiteY10" fmla="*/ 1396820 h 1458695"/>
                    <a:gd name="connsiteX11" fmla="*/ 0 w 1379299"/>
                    <a:gd name="connsiteY11" fmla="*/ 1458695 h 1458695"/>
                    <a:gd name="connsiteX12" fmla="*/ 346425 w 1379299"/>
                    <a:gd name="connsiteY12" fmla="*/ 1306370 h 1458695"/>
                    <a:gd name="connsiteX13" fmla="*/ 1327687 w 1379299"/>
                    <a:gd name="connsiteY13" fmla="*/ 707775 h 1458695"/>
                    <a:gd name="connsiteX14" fmla="*/ 1379299 w 1379299"/>
                    <a:gd name="connsiteY14" fmla="*/ 215661 h 1458695"/>
                    <a:gd name="connsiteX15" fmla="*/ 1327540 w 1379299"/>
                    <a:gd name="connsiteY15" fmla="*/ 155276 h 1458695"/>
                    <a:gd name="connsiteX16" fmla="*/ 1258529 w 1379299"/>
                    <a:gd name="connsiteY16" fmla="*/ 51759 h 1458695"/>
                    <a:gd name="connsiteX0" fmla="*/ 1258529 w 1379299"/>
                    <a:gd name="connsiteY0" fmla="*/ 51759 h 1458695"/>
                    <a:gd name="connsiteX1" fmla="*/ 1206770 w 1379299"/>
                    <a:gd name="connsiteY1" fmla="*/ 0 h 1458695"/>
                    <a:gd name="connsiteX2" fmla="*/ 999736 w 1379299"/>
                    <a:gd name="connsiteY2" fmla="*/ 86265 h 1458695"/>
                    <a:gd name="connsiteX3" fmla="*/ 766823 w 1379299"/>
                    <a:gd name="connsiteY3" fmla="*/ 198408 h 1458695"/>
                    <a:gd name="connsiteX4" fmla="*/ 663306 w 1379299"/>
                    <a:gd name="connsiteY4" fmla="*/ 258793 h 1458695"/>
                    <a:gd name="connsiteX5" fmla="*/ 516657 w 1379299"/>
                    <a:gd name="connsiteY5" fmla="*/ 388189 h 1458695"/>
                    <a:gd name="connsiteX6" fmla="*/ 344129 w 1379299"/>
                    <a:gd name="connsiteY6" fmla="*/ 560717 h 1458695"/>
                    <a:gd name="connsiteX7" fmla="*/ 206106 w 1379299"/>
                    <a:gd name="connsiteY7" fmla="*/ 759125 h 1458695"/>
                    <a:gd name="connsiteX8" fmla="*/ 59457 w 1379299"/>
                    <a:gd name="connsiteY8" fmla="*/ 914400 h 1458695"/>
                    <a:gd name="connsiteX9" fmla="*/ 42615 w 1379299"/>
                    <a:gd name="connsiteY9" fmla="*/ 1195149 h 1458695"/>
                    <a:gd name="connsiteX10" fmla="*/ 1673 w 1379299"/>
                    <a:gd name="connsiteY10" fmla="*/ 1396820 h 1458695"/>
                    <a:gd name="connsiteX11" fmla="*/ 0 w 1379299"/>
                    <a:gd name="connsiteY11" fmla="*/ 1458695 h 1458695"/>
                    <a:gd name="connsiteX12" fmla="*/ 346425 w 1379299"/>
                    <a:gd name="connsiteY12" fmla="*/ 1306370 h 1458695"/>
                    <a:gd name="connsiteX13" fmla="*/ 284408 w 1379299"/>
                    <a:gd name="connsiteY13" fmla="*/ 1157143 h 1458695"/>
                    <a:gd name="connsiteX14" fmla="*/ 1379299 w 1379299"/>
                    <a:gd name="connsiteY14" fmla="*/ 215661 h 1458695"/>
                    <a:gd name="connsiteX15" fmla="*/ 1327540 w 1379299"/>
                    <a:gd name="connsiteY15" fmla="*/ 155276 h 1458695"/>
                    <a:gd name="connsiteX16" fmla="*/ 1258529 w 1379299"/>
                    <a:gd name="connsiteY16" fmla="*/ 51759 h 1458695"/>
                    <a:gd name="connsiteX0" fmla="*/ 1258529 w 1379299"/>
                    <a:gd name="connsiteY0" fmla="*/ 51759 h 1458695"/>
                    <a:gd name="connsiteX1" fmla="*/ 1206770 w 1379299"/>
                    <a:gd name="connsiteY1" fmla="*/ 0 h 1458695"/>
                    <a:gd name="connsiteX2" fmla="*/ 999736 w 1379299"/>
                    <a:gd name="connsiteY2" fmla="*/ 86265 h 1458695"/>
                    <a:gd name="connsiteX3" fmla="*/ 766823 w 1379299"/>
                    <a:gd name="connsiteY3" fmla="*/ 198408 h 1458695"/>
                    <a:gd name="connsiteX4" fmla="*/ 663306 w 1379299"/>
                    <a:gd name="connsiteY4" fmla="*/ 258793 h 1458695"/>
                    <a:gd name="connsiteX5" fmla="*/ 516657 w 1379299"/>
                    <a:gd name="connsiteY5" fmla="*/ 388189 h 1458695"/>
                    <a:gd name="connsiteX6" fmla="*/ 344129 w 1379299"/>
                    <a:gd name="connsiteY6" fmla="*/ 560717 h 1458695"/>
                    <a:gd name="connsiteX7" fmla="*/ 206106 w 1379299"/>
                    <a:gd name="connsiteY7" fmla="*/ 759125 h 1458695"/>
                    <a:gd name="connsiteX8" fmla="*/ 59457 w 1379299"/>
                    <a:gd name="connsiteY8" fmla="*/ 914400 h 1458695"/>
                    <a:gd name="connsiteX9" fmla="*/ 42615 w 1379299"/>
                    <a:gd name="connsiteY9" fmla="*/ 1195149 h 1458695"/>
                    <a:gd name="connsiteX10" fmla="*/ 1673 w 1379299"/>
                    <a:gd name="connsiteY10" fmla="*/ 1396820 h 1458695"/>
                    <a:gd name="connsiteX11" fmla="*/ 0 w 1379299"/>
                    <a:gd name="connsiteY11" fmla="*/ 1458695 h 1458695"/>
                    <a:gd name="connsiteX12" fmla="*/ 346425 w 1379299"/>
                    <a:gd name="connsiteY12" fmla="*/ 1306370 h 1458695"/>
                    <a:gd name="connsiteX13" fmla="*/ 284408 w 1379299"/>
                    <a:gd name="connsiteY13" fmla="*/ 1157143 h 1458695"/>
                    <a:gd name="connsiteX14" fmla="*/ 1379299 w 1379299"/>
                    <a:gd name="connsiteY14" fmla="*/ 215661 h 1458695"/>
                    <a:gd name="connsiteX15" fmla="*/ 1327540 w 1379299"/>
                    <a:gd name="connsiteY15" fmla="*/ 155276 h 1458695"/>
                    <a:gd name="connsiteX16" fmla="*/ 1258529 w 1379299"/>
                    <a:gd name="connsiteY16" fmla="*/ 51759 h 1458695"/>
                    <a:gd name="connsiteX0" fmla="*/ 1258529 w 1379299"/>
                    <a:gd name="connsiteY0" fmla="*/ 51759 h 1458695"/>
                    <a:gd name="connsiteX1" fmla="*/ 1206770 w 1379299"/>
                    <a:gd name="connsiteY1" fmla="*/ 0 h 1458695"/>
                    <a:gd name="connsiteX2" fmla="*/ 999736 w 1379299"/>
                    <a:gd name="connsiteY2" fmla="*/ 86265 h 1458695"/>
                    <a:gd name="connsiteX3" fmla="*/ 766823 w 1379299"/>
                    <a:gd name="connsiteY3" fmla="*/ 198408 h 1458695"/>
                    <a:gd name="connsiteX4" fmla="*/ 663306 w 1379299"/>
                    <a:gd name="connsiteY4" fmla="*/ 258793 h 1458695"/>
                    <a:gd name="connsiteX5" fmla="*/ 516657 w 1379299"/>
                    <a:gd name="connsiteY5" fmla="*/ 388189 h 1458695"/>
                    <a:gd name="connsiteX6" fmla="*/ 344129 w 1379299"/>
                    <a:gd name="connsiteY6" fmla="*/ 560717 h 1458695"/>
                    <a:gd name="connsiteX7" fmla="*/ 206106 w 1379299"/>
                    <a:gd name="connsiteY7" fmla="*/ 759125 h 1458695"/>
                    <a:gd name="connsiteX8" fmla="*/ 59457 w 1379299"/>
                    <a:gd name="connsiteY8" fmla="*/ 914400 h 1458695"/>
                    <a:gd name="connsiteX9" fmla="*/ 42615 w 1379299"/>
                    <a:gd name="connsiteY9" fmla="*/ 1195149 h 1458695"/>
                    <a:gd name="connsiteX10" fmla="*/ 1673 w 1379299"/>
                    <a:gd name="connsiteY10" fmla="*/ 1396820 h 1458695"/>
                    <a:gd name="connsiteX11" fmla="*/ 0 w 1379299"/>
                    <a:gd name="connsiteY11" fmla="*/ 1458695 h 1458695"/>
                    <a:gd name="connsiteX12" fmla="*/ 346425 w 1379299"/>
                    <a:gd name="connsiteY12" fmla="*/ 1306370 h 1458695"/>
                    <a:gd name="connsiteX13" fmla="*/ 256492 w 1379299"/>
                    <a:gd name="connsiteY13" fmla="*/ 1185789 h 1458695"/>
                    <a:gd name="connsiteX14" fmla="*/ 1379299 w 1379299"/>
                    <a:gd name="connsiteY14" fmla="*/ 215661 h 1458695"/>
                    <a:gd name="connsiteX15" fmla="*/ 1327540 w 1379299"/>
                    <a:gd name="connsiteY15" fmla="*/ 155276 h 1458695"/>
                    <a:gd name="connsiteX16" fmla="*/ 1258529 w 1379299"/>
                    <a:gd name="connsiteY16" fmla="*/ 51759 h 1458695"/>
                    <a:gd name="connsiteX0" fmla="*/ 1258529 w 1327540"/>
                    <a:gd name="connsiteY0" fmla="*/ 51759 h 1458695"/>
                    <a:gd name="connsiteX1" fmla="*/ 1206770 w 1327540"/>
                    <a:gd name="connsiteY1" fmla="*/ 0 h 1458695"/>
                    <a:gd name="connsiteX2" fmla="*/ 999736 w 1327540"/>
                    <a:gd name="connsiteY2" fmla="*/ 86265 h 1458695"/>
                    <a:gd name="connsiteX3" fmla="*/ 766823 w 1327540"/>
                    <a:gd name="connsiteY3" fmla="*/ 198408 h 1458695"/>
                    <a:gd name="connsiteX4" fmla="*/ 663306 w 1327540"/>
                    <a:gd name="connsiteY4" fmla="*/ 258793 h 1458695"/>
                    <a:gd name="connsiteX5" fmla="*/ 516657 w 1327540"/>
                    <a:gd name="connsiteY5" fmla="*/ 388189 h 1458695"/>
                    <a:gd name="connsiteX6" fmla="*/ 344129 w 1327540"/>
                    <a:gd name="connsiteY6" fmla="*/ 560717 h 1458695"/>
                    <a:gd name="connsiteX7" fmla="*/ 206106 w 1327540"/>
                    <a:gd name="connsiteY7" fmla="*/ 759125 h 1458695"/>
                    <a:gd name="connsiteX8" fmla="*/ 59457 w 1327540"/>
                    <a:gd name="connsiteY8" fmla="*/ 914400 h 1458695"/>
                    <a:gd name="connsiteX9" fmla="*/ 42615 w 1327540"/>
                    <a:gd name="connsiteY9" fmla="*/ 1195149 h 1458695"/>
                    <a:gd name="connsiteX10" fmla="*/ 1673 w 1327540"/>
                    <a:gd name="connsiteY10" fmla="*/ 1396820 h 1458695"/>
                    <a:gd name="connsiteX11" fmla="*/ 0 w 1327540"/>
                    <a:gd name="connsiteY11" fmla="*/ 1458695 h 1458695"/>
                    <a:gd name="connsiteX12" fmla="*/ 346425 w 1327540"/>
                    <a:gd name="connsiteY12" fmla="*/ 1306370 h 1458695"/>
                    <a:gd name="connsiteX13" fmla="*/ 256492 w 1327540"/>
                    <a:gd name="connsiteY13" fmla="*/ 1185789 h 1458695"/>
                    <a:gd name="connsiteX14" fmla="*/ 1043251 w 1327540"/>
                    <a:gd name="connsiteY14" fmla="*/ 709683 h 1458695"/>
                    <a:gd name="connsiteX15" fmla="*/ 1327540 w 1327540"/>
                    <a:gd name="connsiteY15" fmla="*/ 155276 h 1458695"/>
                    <a:gd name="connsiteX16" fmla="*/ 1258529 w 1327540"/>
                    <a:gd name="connsiteY16" fmla="*/ 51759 h 1458695"/>
                    <a:gd name="connsiteX0" fmla="*/ 1258529 w 1258529"/>
                    <a:gd name="connsiteY0" fmla="*/ 51759 h 1458695"/>
                    <a:gd name="connsiteX1" fmla="*/ 1206770 w 1258529"/>
                    <a:gd name="connsiteY1" fmla="*/ 0 h 1458695"/>
                    <a:gd name="connsiteX2" fmla="*/ 999736 w 1258529"/>
                    <a:gd name="connsiteY2" fmla="*/ 86265 h 1458695"/>
                    <a:gd name="connsiteX3" fmla="*/ 766823 w 1258529"/>
                    <a:gd name="connsiteY3" fmla="*/ 198408 h 1458695"/>
                    <a:gd name="connsiteX4" fmla="*/ 663306 w 1258529"/>
                    <a:gd name="connsiteY4" fmla="*/ 258793 h 1458695"/>
                    <a:gd name="connsiteX5" fmla="*/ 516657 w 1258529"/>
                    <a:gd name="connsiteY5" fmla="*/ 388189 h 1458695"/>
                    <a:gd name="connsiteX6" fmla="*/ 344129 w 1258529"/>
                    <a:gd name="connsiteY6" fmla="*/ 560717 h 1458695"/>
                    <a:gd name="connsiteX7" fmla="*/ 206106 w 1258529"/>
                    <a:gd name="connsiteY7" fmla="*/ 759125 h 1458695"/>
                    <a:gd name="connsiteX8" fmla="*/ 59457 w 1258529"/>
                    <a:gd name="connsiteY8" fmla="*/ 914400 h 1458695"/>
                    <a:gd name="connsiteX9" fmla="*/ 42615 w 1258529"/>
                    <a:gd name="connsiteY9" fmla="*/ 1195149 h 1458695"/>
                    <a:gd name="connsiteX10" fmla="*/ 1673 w 1258529"/>
                    <a:gd name="connsiteY10" fmla="*/ 1396820 h 1458695"/>
                    <a:gd name="connsiteX11" fmla="*/ 0 w 1258529"/>
                    <a:gd name="connsiteY11" fmla="*/ 1458695 h 1458695"/>
                    <a:gd name="connsiteX12" fmla="*/ 346425 w 1258529"/>
                    <a:gd name="connsiteY12" fmla="*/ 1306370 h 1458695"/>
                    <a:gd name="connsiteX13" fmla="*/ 256492 w 1258529"/>
                    <a:gd name="connsiteY13" fmla="*/ 1185789 h 1458695"/>
                    <a:gd name="connsiteX14" fmla="*/ 1043251 w 1258529"/>
                    <a:gd name="connsiteY14" fmla="*/ 709683 h 1458695"/>
                    <a:gd name="connsiteX15" fmla="*/ 991242 w 1258529"/>
                    <a:gd name="connsiteY15" fmla="*/ 449012 h 1458695"/>
                    <a:gd name="connsiteX16" fmla="*/ 1258529 w 1258529"/>
                    <a:gd name="connsiteY16" fmla="*/ 51759 h 1458695"/>
                    <a:gd name="connsiteX0" fmla="*/ 961662 w 1206770"/>
                    <a:gd name="connsiteY0" fmla="*/ 377318 h 1458695"/>
                    <a:gd name="connsiteX1" fmla="*/ 1206770 w 1206770"/>
                    <a:gd name="connsiteY1" fmla="*/ 0 h 1458695"/>
                    <a:gd name="connsiteX2" fmla="*/ 999736 w 1206770"/>
                    <a:gd name="connsiteY2" fmla="*/ 86265 h 1458695"/>
                    <a:gd name="connsiteX3" fmla="*/ 766823 w 1206770"/>
                    <a:gd name="connsiteY3" fmla="*/ 198408 h 1458695"/>
                    <a:gd name="connsiteX4" fmla="*/ 663306 w 1206770"/>
                    <a:gd name="connsiteY4" fmla="*/ 258793 h 1458695"/>
                    <a:gd name="connsiteX5" fmla="*/ 516657 w 1206770"/>
                    <a:gd name="connsiteY5" fmla="*/ 388189 h 1458695"/>
                    <a:gd name="connsiteX6" fmla="*/ 344129 w 1206770"/>
                    <a:gd name="connsiteY6" fmla="*/ 560717 h 1458695"/>
                    <a:gd name="connsiteX7" fmla="*/ 206106 w 1206770"/>
                    <a:gd name="connsiteY7" fmla="*/ 759125 h 1458695"/>
                    <a:gd name="connsiteX8" fmla="*/ 59457 w 1206770"/>
                    <a:gd name="connsiteY8" fmla="*/ 914400 h 1458695"/>
                    <a:gd name="connsiteX9" fmla="*/ 42615 w 1206770"/>
                    <a:gd name="connsiteY9" fmla="*/ 1195149 h 1458695"/>
                    <a:gd name="connsiteX10" fmla="*/ 1673 w 1206770"/>
                    <a:gd name="connsiteY10" fmla="*/ 1396820 h 1458695"/>
                    <a:gd name="connsiteX11" fmla="*/ 0 w 1206770"/>
                    <a:gd name="connsiteY11" fmla="*/ 1458695 h 1458695"/>
                    <a:gd name="connsiteX12" fmla="*/ 346425 w 1206770"/>
                    <a:gd name="connsiteY12" fmla="*/ 1306370 h 1458695"/>
                    <a:gd name="connsiteX13" fmla="*/ 256492 w 1206770"/>
                    <a:gd name="connsiteY13" fmla="*/ 1185789 h 1458695"/>
                    <a:gd name="connsiteX14" fmla="*/ 1043251 w 1206770"/>
                    <a:gd name="connsiteY14" fmla="*/ 709683 h 1458695"/>
                    <a:gd name="connsiteX15" fmla="*/ 991242 w 1206770"/>
                    <a:gd name="connsiteY15" fmla="*/ 449012 h 1458695"/>
                    <a:gd name="connsiteX16" fmla="*/ 961662 w 1206770"/>
                    <a:gd name="connsiteY16" fmla="*/ 377318 h 1458695"/>
                    <a:gd name="connsiteX0" fmla="*/ 961662 w 1043251"/>
                    <a:gd name="connsiteY0" fmla="*/ 291053 h 1372430"/>
                    <a:gd name="connsiteX1" fmla="*/ 999736 w 1043251"/>
                    <a:gd name="connsiteY1" fmla="*/ 0 h 1372430"/>
                    <a:gd name="connsiteX2" fmla="*/ 766823 w 1043251"/>
                    <a:gd name="connsiteY2" fmla="*/ 112143 h 1372430"/>
                    <a:gd name="connsiteX3" fmla="*/ 663306 w 1043251"/>
                    <a:gd name="connsiteY3" fmla="*/ 172528 h 1372430"/>
                    <a:gd name="connsiteX4" fmla="*/ 516657 w 1043251"/>
                    <a:gd name="connsiteY4" fmla="*/ 301924 h 1372430"/>
                    <a:gd name="connsiteX5" fmla="*/ 344129 w 1043251"/>
                    <a:gd name="connsiteY5" fmla="*/ 474452 h 1372430"/>
                    <a:gd name="connsiteX6" fmla="*/ 206106 w 1043251"/>
                    <a:gd name="connsiteY6" fmla="*/ 672860 h 1372430"/>
                    <a:gd name="connsiteX7" fmla="*/ 59457 w 1043251"/>
                    <a:gd name="connsiteY7" fmla="*/ 828135 h 1372430"/>
                    <a:gd name="connsiteX8" fmla="*/ 42615 w 1043251"/>
                    <a:gd name="connsiteY8" fmla="*/ 1108884 h 1372430"/>
                    <a:gd name="connsiteX9" fmla="*/ 1673 w 1043251"/>
                    <a:gd name="connsiteY9" fmla="*/ 1310555 h 1372430"/>
                    <a:gd name="connsiteX10" fmla="*/ 0 w 1043251"/>
                    <a:gd name="connsiteY10" fmla="*/ 1372430 h 1372430"/>
                    <a:gd name="connsiteX11" fmla="*/ 346425 w 1043251"/>
                    <a:gd name="connsiteY11" fmla="*/ 1220105 h 1372430"/>
                    <a:gd name="connsiteX12" fmla="*/ 256492 w 1043251"/>
                    <a:gd name="connsiteY12" fmla="*/ 1099524 h 1372430"/>
                    <a:gd name="connsiteX13" fmla="*/ 1043251 w 1043251"/>
                    <a:gd name="connsiteY13" fmla="*/ 623418 h 1372430"/>
                    <a:gd name="connsiteX14" fmla="*/ 991242 w 1043251"/>
                    <a:gd name="connsiteY14" fmla="*/ 362747 h 1372430"/>
                    <a:gd name="connsiteX15" fmla="*/ 961662 w 1043251"/>
                    <a:gd name="connsiteY15" fmla="*/ 291053 h 1372430"/>
                    <a:gd name="connsiteX0" fmla="*/ 961662 w 1043251"/>
                    <a:gd name="connsiteY0" fmla="*/ 178910 h 1260287"/>
                    <a:gd name="connsiteX1" fmla="*/ 766823 w 1043251"/>
                    <a:gd name="connsiteY1" fmla="*/ 0 h 1260287"/>
                    <a:gd name="connsiteX2" fmla="*/ 663306 w 1043251"/>
                    <a:gd name="connsiteY2" fmla="*/ 60385 h 1260287"/>
                    <a:gd name="connsiteX3" fmla="*/ 516657 w 1043251"/>
                    <a:gd name="connsiteY3" fmla="*/ 189781 h 1260287"/>
                    <a:gd name="connsiteX4" fmla="*/ 344129 w 1043251"/>
                    <a:gd name="connsiteY4" fmla="*/ 362309 h 1260287"/>
                    <a:gd name="connsiteX5" fmla="*/ 206106 w 1043251"/>
                    <a:gd name="connsiteY5" fmla="*/ 560717 h 1260287"/>
                    <a:gd name="connsiteX6" fmla="*/ 59457 w 1043251"/>
                    <a:gd name="connsiteY6" fmla="*/ 715992 h 1260287"/>
                    <a:gd name="connsiteX7" fmla="*/ 42615 w 1043251"/>
                    <a:gd name="connsiteY7" fmla="*/ 996741 h 1260287"/>
                    <a:gd name="connsiteX8" fmla="*/ 1673 w 1043251"/>
                    <a:gd name="connsiteY8" fmla="*/ 1198412 h 1260287"/>
                    <a:gd name="connsiteX9" fmla="*/ 0 w 1043251"/>
                    <a:gd name="connsiteY9" fmla="*/ 1260287 h 1260287"/>
                    <a:gd name="connsiteX10" fmla="*/ 346425 w 1043251"/>
                    <a:gd name="connsiteY10" fmla="*/ 1107962 h 1260287"/>
                    <a:gd name="connsiteX11" fmla="*/ 256492 w 1043251"/>
                    <a:gd name="connsiteY11" fmla="*/ 987381 h 1260287"/>
                    <a:gd name="connsiteX12" fmla="*/ 1043251 w 1043251"/>
                    <a:gd name="connsiteY12" fmla="*/ 511275 h 1260287"/>
                    <a:gd name="connsiteX13" fmla="*/ 991242 w 1043251"/>
                    <a:gd name="connsiteY13" fmla="*/ 250604 h 1260287"/>
                    <a:gd name="connsiteX14" fmla="*/ 961662 w 1043251"/>
                    <a:gd name="connsiteY14" fmla="*/ 178910 h 1260287"/>
                    <a:gd name="connsiteX0" fmla="*/ 961662 w 1043251"/>
                    <a:gd name="connsiteY0" fmla="*/ 206983 h 1288360"/>
                    <a:gd name="connsiteX1" fmla="*/ 918372 w 1043251"/>
                    <a:gd name="connsiteY1" fmla="*/ 0 h 1288360"/>
                    <a:gd name="connsiteX2" fmla="*/ 663306 w 1043251"/>
                    <a:gd name="connsiteY2" fmla="*/ 88458 h 1288360"/>
                    <a:gd name="connsiteX3" fmla="*/ 516657 w 1043251"/>
                    <a:gd name="connsiteY3" fmla="*/ 217854 h 1288360"/>
                    <a:gd name="connsiteX4" fmla="*/ 344129 w 1043251"/>
                    <a:gd name="connsiteY4" fmla="*/ 390382 h 1288360"/>
                    <a:gd name="connsiteX5" fmla="*/ 206106 w 1043251"/>
                    <a:gd name="connsiteY5" fmla="*/ 588790 h 1288360"/>
                    <a:gd name="connsiteX6" fmla="*/ 59457 w 1043251"/>
                    <a:gd name="connsiteY6" fmla="*/ 744065 h 1288360"/>
                    <a:gd name="connsiteX7" fmla="*/ 42615 w 1043251"/>
                    <a:gd name="connsiteY7" fmla="*/ 1024814 h 1288360"/>
                    <a:gd name="connsiteX8" fmla="*/ 1673 w 1043251"/>
                    <a:gd name="connsiteY8" fmla="*/ 1226485 h 1288360"/>
                    <a:gd name="connsiteX9" fmla="*/ 0 w 1043251"/>
                    <a:gd name="connsiteY9" fmla="*/ 1288360 h 1288360"/>
                    <a:gd name="connsiteX10" fmla="*/ 346425 w 1043251"/>
                    <a:gd name="connsiteY10" fmla="*/ 1136035 h 1288360"/>
                    <a:gd name="connsiteX11" fmla="*/ 256492 w 1043251"/>
                    <a:gd name="connsiteY11" fmla="*/ 1015454 h 1288360"/>
                    <a:gd name="connsiteX12" fmla="*/ 1043251 w 1043251"/>
                    <a:gd name="connsiteY12" fmla="*/ 539348 h 1288360"/>
                    <a:gd name="connsiteX13" fmla="*/ 991242 w 1043251"/>
                    <a:gd name="connsiteY13" fmla="*/ 278677 h 1288360"/>
                    <a:gd name="connsiteX14" fmla="*/ 961662 w 1043251"/>
                    <a:gd name="connsiteY14" fmla="*/ 206983 h 1288360"/>
                    <a:gd name="connsiteX0" fmla="*/ 961662 w 1043251"/>
                    <a:gd name="connsiteY0" fmla="*/ 206983 h 1288360"/>
                    <a:gd name="connsiteX1" fmla="*/ 918372 w 1043251"/>
                    <a:gd name="connsiteY1" fmla="*/ 0 h 1288360"/>
                    <a:gd name="connsiteX2" fmla="*/ 708579 w 1043251"/>
                    <a:gd name="connsiteY2" fmla="*/ 228806 h 1288360"/>
                    <a:gd name="connsiteX3" fmla="*/ 516657 w 1043251"/>
                    <a:gd name="connsiteY3" fmla="*/ 217854 h 1288360"/>
                    <a:gd name="connsiteX4" fmla="*/ 344129 w 1043251"/>
                    <a:gd name="connsiteY4" fmla="*/ 390382 h 1288360"/>
                    <a:gd name="connsiteX5" fmla="*/ 206106 w 1043251"/>
                    <a:gd name="connsiteY5" fmla="*/ 588790 h 1288360"/>
                    <a:gd name="connsiteX6" fmla="*/ 59457 w 1043251"/>
                    <a:gd name="connsiteY6" fmla="*/ 744065 h 1288360"/>
                    <a:gd name="connsiteX7" fmla="*/ 42615 w 1043251"/>
                    <a:gd name="connsiteY7" fmla="*/ 1024814 h 1288360"/>
                    <a:gd name="connsiteX8" fmla="*/ 1673 w 1043251"/>
                    <a:gd name="connsiteY8" fmla="*/ 1226485 h 1288360"/>
                    <a:gd name="connsiteX9" fmla="*/ 0 w 1043251"/>
                    <a:gd name="connsiteY9" fmla="*/ 1288360 h 1288360"/>
                    <a:gd name="connsiteX10" fmla="*/ 346425 w 1043251"/>
                    <a:gd name="connsiteY10" fmla="*/ 1136035 h 1288360"/>
                    <a:gd name="connsiteX11" fmla="*/ 256492 w 1043251"/>
                    <a:gd name="connsiteY11" fmla="*/ 1015454 h 1288360"/>
                    <a:gd name="connsiteX12" fmla="*/ 1043251 w 1043251"/>
                    <a:gd name="connsiteY12" fmla="*/ 539348 h 1288360"/>
                    <a:gd name="connsiteX13" fmla="*/ 991242 w 1043251"/>
                    <a:gd name="connsiteY13" fmla="*/ 278677 h 1288360"/>
                    <a:gd name="connsiteX14" fmla="*/ 961662 w 1043251"/>
                    <a:gd name="connsiteY14" fmla="*/ 206983 h 1288360"/>
                    <a:gd name="connsiteX0" fmla="*/ 961662 w 1043251"/>
                    <a:gd name="connsiteY0" fmla="*/ 206983 h 1288360"/>
                    <a:gd name="connsiteX1" fmla="*/ 918372 w 1043251"/>
                    <a:gd name="connsiteY1" fmla="*/ 0 h 1288360"/>
                    <a:gd name="connsiteX2" fmla="*/ 708579 w 1043251"/>
                    <a:gd name="connsiteY2" fmla="*/ 228806 h 1288360"/>
                    <a:gd name="connsiteX3" fmla="*/ 533783 w 1043251"/>
                    <a:gd name="connsiteY3" fmla="*/ 347036 h 1288360"/>
                    <a:gd name="connsiteX4" fmla="*/ 344129 w 1043251"/>
                    <a:gd name="connsiteY4" fmla="*/ 390382 h 1288360"/>
                    <a:gd name="connsiteX5" fmla="*/ 206106 w 1043251"/>
                    <a:gd name="connsiteY5" fmla="*/ 588790 h 1288360"/>
                    <a:gd name="connsiteX6" fmla="*/ 59457 w 1043251"/>
                    <a:gd name="connsiteY6" fmla="*/ 744065 h 1288360"/>
                    <a:gd name="connsiteX7" fmla="*/ 42615 w 1043251"/>
                    <a:gd name="connsiteY7" fmla="*/ 1024814 h 1288360"/>
                    <a:gd name="connsiteX8" fmla="*/ 1673 w 1043251"/>
                    <a:gd name="connsiteY8" fmla="*/ 1226485 h 1288360"/>
                    <a:gd name="connsiteX9" fmla="*/ 0 w 1043251"/>
                    <a:gd name="connsiteY9" fmla="*/ 1288360 h 1288360"/>
                    <a:gd name="connsiteX10" fmla="*/ 346425 w 1043251"/>
                    <a:gd name="connsiteY10" fmla="*/ 1136035 h 1288360"/>
                    <a:gd name="connsiteX11" fmla="*/ 256492 w 1043251"/>
                    <a:gd name="connsiteY11" fmla="*/ 1015454 h 1288360"/>
                    <a:gd name="connsiteX12" fmla="*/ 1043251 w 1043251"/>
                    <a:gd name="connsiteY12" fmla="*/ 539348 h 1288360"/>
                    <a:gd name="connsiteX13" fmla="*/ 991242 w 1043251"/>
                    <a:gd name="connsiteY13" fmla="*/ 278677 h 1288360"/>
                    <a:gd name="connsiteX14" fmla="*/ 961662 w 1043251"/>
                    <a:gd name="connsiteY14" fmla="*/ 206983 h 1288360"/>
                    <a:gd name="connsiteX0" fmla="*/ 961662 w 1043251"/>
                    <a:gd name="connsiteY0" fmla="*/ 206983 h 1288360"/>
                    <a:gd name="connsiteX1" fmla="*/ 918372 w 1043251"/>
                    <a:gd name="connsiteY1" fmla="*/ 0 h 1288360"/>
                    <a:gd name="connsiteX2" fmla="*/ 708579 w 1043251"/>
                    <a:gd name="connsiteY2" fmla="*/ 228806 h 1288360"/>
                    <a:gd name="connsiteX3" fmla="*/ 533783 w 1043251"/>
                    <a:gd name="connsiteY3" fmla="*/ 347036 h 1288360"/>
                    <a:gd name="connsiteX4" fmla="*/ 372385 w 1043251"/>
                    <a:gd name="connsiteY4" fmla="*/ 435457 h 1288360"/>
                    <a:gd name="connsiteX5" fmla="*/ 206106 w 1043251"/>
                    <a:gd name="connsiteY5" fmla="*/ 588790 h 1288360"/>
                    <a:gd name="connsiteX6" fmla="*/ 59457 w 1043251"/>
                    <a:gd name="connsiteY6" fmla="*/ 744065 h 1288360"/>
                    <a:gd name="connsiteX7" fmla="*/ 42615 w 1043251"/>
                    <a:gd name="connsiteY7" fmla="*/ 1024814 h 1288360"/>
                    <a:gd name="connsiteX8" fmla="*/ 1673 w 1043251"/>
                    <a:gd name="connsiteY8" fmla="*/ 1226485 h 1288360"/>
                    <a:gd name="connsiteX9" fmla="*/ 0 w 1043251"/>
                    <a:gd name="connsiteY9" fmla="*/ 1288360 h 1288360"/>
                    <a:gd name="connsiteX10" fmla="*/ 346425 w 1043251"/>
                    <a:gd name="connsiteY10" fmla="*/ 1136035 h 1288360"/>
                    <a:gd name="connsiteX11" fmla="*/ 256492 w 1043251"/>
                    <a:gd name="connsiteY11" fmla="*/ 1015454 h 1288360"/>
                    <a:gd name="connsiteX12" fmla="*/ 1043251 w 1043251"/>
                    <a:gd name="connsiteY12" fmla="*/ 539348 h 1288360"/>
                    <a:gd name="connsiteX13" fmla="*/ 991242 w 1043251"/>
                    <a:gd name="connsiteY13" fmla="*/ 278677 h 1288360"/>
                    <a:gd name="connsiteX14" fmla="*/ 961662 w 1043251"/>
                    <a:gd name="connsiteY14" fmla="*/ 206983 h 1288360"/>
                    <a:gd name="connsiteX0" fmla="*/ 961662 w 1043251"/>
                    <a:gd name="connsiteY0" fmla="*/ 72286 h 1153663"/>
                    <a:gd name="connsiteX1" fmla="*/ 924497 w 1043251"/>
                    <a:gd name="connsiteY1" fmla="*/ 0 h 1153663"/>
                    <a:gd name="connsiteX2" fmla="*/ 708579 w 1043251"/>
                    <a:gd name="connsiteY2" fmla="*/ 94109 h 1153663"/>
                    <a:gd name="connsiteX3" fmla="*/ 533783 w 1043251"/>
                    <a:gd name="connsiteY3" fmla="*/ 212339 h 1153663"/>
                    <a:gd name="connsiteX4" fmla="*/ 372385 w 1043251"/>
                    <a:gd name="connsiteY4" fmla="*/ 300760 h 1153663"/>
                    <a:gd name="connsiteX5" fmla="*/ 206106 w 1043251"/>
                    <a:gd name="connsiteY5" fmla="*/ 454093 h 1153663"/>
                    <a:gd name="connsiteX6" fmla="*/ 59457 w 1043251"/>
                    <a:gd name="connsiteY6" fmla="*/ 609368 h 1153663"/>
                    <a:gd name="connsiteX7" fmla="*/ 42615 w 1043251"/>
                    <a:gd name="connsiteY7" fmla="*/ 890117 h 1153663"/>
                    <a:gd name="connsiteX8" fmla="*/ 1673 w 1043251"/>
                    <a:gd name="connsiteY8" fmla="*/ 1091788 h 1153663"/>
                    <a:gd name="connsiteX9" fmla="*/ 0 w 1043251"/>
                    <a:gd name="connsiteY9" fmla="*/ 1153663 h 1153663"/>
                    <a:gd name="connsiteX10" fmla="*/ 346425 w 1043251"/>
                    <a:gd name="connsiteY10" fmla="*/ 1001338 h 1153663"/>
                    <a:gd name="connsiteX11" fmla="*/ 256492 w 1043251"/>
                    <a:gd name="connsiteY11" fmla="*/ 880757 h 1153663"/>
                    <a:gd name="connsiteX12" fmla="*/ 1043251 w 1043251"/>
                    <a:gd name="connsiteY12" fmla="*/ 404651 h 1153663"/>
                    <a:gd name="connsiteX13" fmla="*/ 991242 w 1043251"/>
                    <a:gd name="connsiteY13" fmla="*/ 143980 h 1153663"/>
                    <a:gd name="connsiteX14" fmla="*/ 961662 w 1043251"/>
                    <a:gd name="connsiteY14" fmla="*/ 72286 h 1153663"/>
                    <a:gd name="connsiteX0" fmla="*/ 961662 w 1043251"/>
                    <a:gd name="connsiteY0" fmla="*/ 72286 h 1153663"/>
                    <a:gd name="connsiteX1" fmla="*/ 924497 w 1043251"/>
                    <a:gd name="connsiteY1" fmla="*/ 0 h 1153663"/>
                    <a:gd name="connsiteX2" fmla="*/ 708579 w 1043251"/>
                    <a:gd name="connsiteY2" fmla="*/ 116570 h 1153663"/>
                    <a:gd name="connsiteX3" fmla="*/ 533783 w 1043251"/>
                    <a:gd name="connsiteY3" fmla="*/ 212339 h 1153663"/>
                    <a:gd name="connsiteX4" fmla="*/ 372385 w 1043251"/>
                    <a:gd name="connsiteY4" fmla="*/ 300760 h 1153663"/>
                    <a:gd name="connsiteX5" fmla="*/ 206106 w 1043251"/>
                    <a:gd name="connsiteY5" fmla="*/ 454093 h 1153663"/>
                    <a:gd name="connsiteX6" fmla="*/ 59457 w 1043251"/>
                    <a:gd name="connsiteY6" fmla="*/ 609368 h 1153663"/>
                    <a:gd name="connsiteX7" fmla="*/ 42615 w 1043251"/>
                    <a:gd name="connsiteY7" fmla="*/ 890117 h 1153663"/>
                    <a:gd name="connsiteX8" fmla="*/ 1673 w 1043251"/>
                    <a:gd name="connsiteY8" fmla="*/ 1091788 h 1153663"/>
                    <a:gd name="connsiteX9" fmla="*/ 0 w 1043251"/>
                    <a:gd name="connsiteY9" fmla="*/ 1153663 h 1153663"/>
                    <a:gd name="connsiteX10" fmla="*/ 346425 w 1043251"/>
                    <a:gd name="connsiteY10" fmla="*/ 1001338 h 1153663"/>
                    <a:gd name="connsiteX11" fmla="*/ 256492 w 1043251"/>
                    <a:gd name="connsiteY11" fmla="*/ 880757 h 1153663"/>
                    <a:gd name="connsiteX12" fmla="*/ 1043251 w 1043251"/>
                    <a:gd name="connsiteY12" fmla="*/ 404651 h 1153663"/>
                    <a:gd name="connsiteX13" fmla="*/ 991242 w 1043251"/>
                    <a:gd name="connsiteY13" fmla="*/ 143980 h 1153663"/>
                    <a:gd name="connsiteX14" fmla="*/ 961662 w 1043251"/>
                    <a:gd name="connsiteY14" fmla="*/ 72286 h 1153663"/>
                    <a:gd name="connsiteX0" fmla="*/ 961662 w 1043251"/>
                    <a:gd name="connsiteY0" fmla="*/ 72286 h 1153663"/>
                    <a:gd name="connsiteX1" fmla="*/ 924497 w 1043251"/>
                    <a:gd name="connsiteY1" fmla="*/ 0 h 1153663"/>
                    <a:gd name="connsiteX2" fmla="*/ 708579 w 1043251"/>
                    <a:gd name="connsiteY2" fmla="*/ 116570 h 1153663"/>
                    <a:gd name="connsiteX3" fmla="*/ 533783 w 1043251"/>
                    <a:gd name="connsiteY3" fmla="*/ 212339 h 1153663"/>
                    <a:gd name="connsiteX4" fmla="*/ 372385 w 1043251"/>
                    <a:gd name="connsiteY4" fmla="*/ 300760 h 1153663"/>
                    <a:gd name="connsiteX5" fmla="*/ 206106 w 1043251"/>
                    <a:gd name="connsiteY5" fmla="*/ 454093 h 1153663"/>
                    <a:gd name="connsiteX6" fmla="*/ 59457 w 1043251"/>
                    <a:gd name="connsiteY6" fmla="*/ 609368 h 1153663"/>
                    <a:gd name="connsiteX7" fmla="*/ 42615 w 1043251"/>
                    <a:gd name="connsiteY7" fmla="*/ 890117 h 1153663"/>
                    <a:gd name="connsiteX8" fmla="*/ 1673 w 1043251"/>
                    <a:gd name="connsiteY8" fmla="*/ 1091788 h 1153663"/>
                    <a:gd name="connsiteX9" fmla="*/ 0 w 1043251"/>
                    <a:gd name="connsiteY9" fmla="*/ 1153663 h 1153663"/>
                    <a:gd name="connsiteX10" fmla="*/ 346425 w 1043251"/>
                    <a:gd name="connsiteY10" fmla="*/ 1001338 h 1153663"/>
                    <a:gd name="connsiteX11" fmla="*/ 256492 w 1043251"/>
                    <a:gd name="connsiteY11" fmla="*/ 880757 h 1153663"/>
                    <a:gd name="connsiteX12" fmla="*/ 1043251 w 1043251"/>
                    <a:gd name="connsiteY12" fmla="*/ 404651 h 1153663"/>
                    <a:gd name="connsiteX13" fmla="*/ 1013694 w 1043251"/>
                    <a:gd name="connsiteY13" fmla="*/ 239441 h 1153663"/>
                    <a:gd name="connsiteX14" fmla="*/ 961662 w 1043251"/>
                    <a:gd name="connsiteY14" fmla="*/ 72286 h 1153663"/>
                    <a:gd name="connsiteX0" fmla="*/ 989726 w 1043251"/>
                    <a:gd name="connsiteY0" fmla="*/ 146000 h 1153663"/>
                    <a:gd name="connsiteX1" fmla="*/ 924497 w 1043251"/>
                    <a:gd name="connsiteY1" fmla="*/ 0 h 1153663"/>
                    <a:gd name="connsiteX2" fmla="*/ 708579 w 1043251"/>
                    <a:gd name="connsiteY2" fmla="*/ 116570 h 1153663"/>
                    <a:gd name="connsiteX3" fmla="*/ 533783 w 1043251"/>
                    <a:gd name="connsiteY3" fmla="*/ 212339 h 1153663"/>
                    <a:gd name="connsiteX4" fmla="*/ 372385 w 1043251"/>
                    <a:gd name="connsiteY4" fmla="*/ 300760 h 1153663"/>
                    <a:gd name="connsiteX5" fmla="*/ 206106 w 1043251"/>
                    <a:gd name="connsiteY5" fmla="*/ 454093 h 1153663"/>
                    <a:gd name="connsiteX6" fmla="*/ 59457 w 1043251"/>
                    <a:gd name="connsiteY6" fmla="*/ 609368 h 1153663"/>
                    <a:gd name="connsiteX7" fmla="*/ 42615 w 1043251"/>
                    <a:gd name="connsiteY7" fmla="*/ 890117 h 1153663"/>
                    <a:gd name="connsiteX8" fmla="*/ 1673 w 1043251"/>
                    <a:gd name="connsiteY8" fmla="*/ 1091788 h 1153663"/>
                    <a:gd name="connsiteX9" fmla="*/ 0 w 1043251"/>
                    <a:gd name="connsiteY9" fmla="*/ 1153663 h 1153663"/>
                    <a:gd name="connsiteX10" fmla="*/ 346425 w 1043251"/>
                    <a:gd name="connsiteY10" fmla="*/ 1001338 h 1153663"/>
                    <a:gd name="connsiteX11" fmla="*/ 256492 w 1043251"/>
                    <a:gd name="connsiteY11" fmla="*/ 880757 h 1153663"/>
                    <a:gd name="connsiteX12" fmla="*/ 1043251 w 1043251"/>
                    <a:gd name="connsiteY12" fmla="*/ 404651 h 1153663"/>
                    <a:gd name="connsiteX13" fmla="*/ 1013694 w 1043251"/>
                    <a:gd name="connsiteY13" fmla="*/ 239441 h 1153663"/>
                    <a:gd name="connsiteX14" fmla="*/ 989726 w 1043251"/>
                    <a:gd name="connsiteY14" fmla="*/ 146000 h 1153663"/>
                    <a:gd name="connsiteX0" fmla="*/ 989726 w 1043251"/>
                    <a:gd name="connsiteY0" fmla="*/ 146000 h 1153663"/>
                    <a:gd name="connsiteX1" fmla="*/ 946948 w 1043251"/>
                    <a:gd name="connsiteY1" fmla="*/ 0 h 1153663"/>
                    <a:gd name="connsiteX2" fmla="*/ 708579 w 1043251"/>
                    <a:gd name="connsiteY2" fmla="*/ 116570 h 1153663"/>
                    <a:gd name="connsiteX3" fmla="*/ 533783 w 1043251"/>
                    <a:gd name="connsiteY3" fmla="*/ 212339 h 1153663"/>
                    <a:gd name="connsiteX4" fmla="*/ 372385 w 1043251"/>
                    <a:gd name="connsiteY4" fmla="*/ 300760 h 1153663"/>
                    <a:gd name="connsiteX5" fmla="*/ 206106 w 1043251"/>
                    <a:gd name="connsiteY5" fmla="*/ 454093 h 1153663"/>
                    <a:gd name="connsiteX6" fmla="*/ 59457 w 1043251"/>
                    <a:gd name="connsiteY6" fmla="*/ 609368 h 1153663"/>
                    <a:gd name="connsiteX7" fmla="*/ 42615 w 1043251"/>
                    <a:gd name="connsiteY7" fmla="*/ 890117 h 1153663"/>
                    <a:gd name="connsiteX8" fmla="*/ 1673 w 1043251"/>
                    <a:gd name="connsiteY8" fmla="*/ 1091788 h 1153663"/>
                    <a:gd name="connsiteX9" fmla="*/ 0 w 1043251"/>
                    <a:gd name="connsiteY9" fmla="*/ 1153663 h 1153663"/>
                    <a:gd name="connsiteX10" fmla="*/ 346425 w 1043251"/>
                    <a:gd name="connsiteY10" fmla="*/ 1001338 h 1153663"/>
                    <a:gd name="connsiteX11" fmla="*/ 256492 w 1043251"/>
                    <a:gd name="connsiteY11" fmla="*/ 880757 h 1153663"/>
                    <a:gd name="connsiteX12" fmla="*/ 1043251 w 1043251"/>
                    <a:gd name="connsiteY12" fmla="*/ 404651 h 1153663"/>
                    <a:gd name="connsiteX13" fmla="*/ 1013694 w 1043251"/>
                    <a:gd name="connsiteY13" fmla="*/ 239441 h 1153663"/>
                    <a:gd name="connsiteX14" fmla="*/ 989726 w 1043251"/>
                    <a:gd name="connsiteY14" fmla="*/ 146000 h 1153663"/>
                    <a:gd name="connsiteX0" fmla="*/ 989726 w 1043251"/>
                    <a:gd name="connsiteY0" fmla="*/ 146000 h 1153663"/>
                    <a:gd name="connsiteX1" fmla="*/ 946948 w 1043251"/>
                    <a:gd name="connsiteY1" fmla="*/ 0 h 1153663"/>
                    <a:gd name="connsiteX2" fmla="*/ 708579 w 1043251"/>
                    <a:gd name="connsiteY2" fmla="*/ 116570 h 1153663"/>
                    <a:gd name="connsiteX3" fmla="*/ 533783 w 1043251"/>
                    <a:gd name="connsiteY3" fmla="*/ 212339 h 1153663"/>
                    <a:gd name="connsiteX4" fmla="*/ 372385 w 1043251"/>
                    <a:gd name="connsiteY4" fmla="*/ 300760 h 1153663"/>
                    <a:gd name="connsiteX5" fmla="*/ 206106 w 1043251"/>
                    <a:gd name="connsiteY5" fmla="*/ 454093 h 1153663"/>
                    <a:gd name="connsiteX6" fmla="*/ 59457 w 1043251"/>
                    <a:gd name="connsiteY6" fmla="*/ 609368 h 1153663"/>
                    <a:gd name="connsiteX7" fmla="*/ 42615 w 1043251"/>
                    <a:gd name="connsiteY7" fmla="*/ 890117 h 1153663"/>
                    <a:gd name="connsiteX8" fmla="*/ 1673 w 1043251"/>
                    <a:gd name="connsiteY8" fmla="*/ 1091788 h 1153663"/>
                    <a:gd name="connsiteX9" fmla="*/ 0 w 1043251"/>
                    <a:gd name="connsiteY9" fmla="*/ 1153663 h 1153663"/>
                    <a:gd name="connsiteX10" fmla="*/ 256492 w 1043251"/>
                    <a:gd name="connsiteY10" fmla="*/ 880757 h 1153663"/>
                    <a:gd name="connsiteX11" fmla="*/ 1043251 w 1043251"/>
                    <a:gd name="connsiteY11" fmla="*/ 404651 h 1153663"/>
                    <a:gd name="connsiteX12" fmla="*/ 1013694 w 1043251"/>
                    <a:gd name="connsiteY12" fmla="*/ 239441 h 1153663"/>
                    <a:gd name="connsiteX13" fmla="*/ 989726 w 1043251"/>
                    <a:gd name="connsiteY13" fmla="*/ 146000 h 1153663"/>
                    <a:gd name="connsiteX0" fmla="*/ 988053 w 1041578"/>
                    <a:gd name="connsiteY0" fmla="*/ 146000 h 1091788"/>
                    <a:gd name="connsiteX1" fmla="*/ 945275 w 1041578"/>
                    <a:gd name="connsiteY1" fmla="*/ 0 h 1091788"/>
                    <a:gd name="connsiteX2" fmla="*/ 706906 w 1041578"/>
                    <a:gd name="connsiteY2" fmla="*/ 116570 h 1091788"/>
                    <a:gd name="connsiteX3" fmla="*/ 532110 w 1041578"/>
                    <a:gd name="connsiteY3" fmla="*/ 212339 h 1091788"/>
                    <a:gd name="connsiteX4" fmla="*/ 370712 w 1041578"/>
                    <a:gd name="connsiteY4" fmla="*/ 300760 h 1091788"/>
                    <a:gd name="connsiteX5" fmla="*/ 204433 w 1041578"/>
                    <a:gd name="connsiteY5" fmla="*/ 454093 h 1091788"/>
                    <a:gd name="connsiteX6" fmla="*/ 57784 w 1041578"/>
                    <a:gd name="connsiteY6" fmla="*/ 609368 h 1091788"/>
                    <a:gd name="connsiteX7" fmla="*/ 40942 w 1041578"/>
                    <a:gd name="connsiteY7" fmla="*/ 890117 h 1091788"/>
                    <a:gd name="connsiteX8" fmla="*/ 0 w 1041578"/>
                    <a:gd name="connsiteY8" fmla="*/ 1091788 h 1091788"/>
                    <a:gd name="connsiteX9" fmla="*/ 254819 w 1041578"/>
                    <a:gd name="connsiteY9" fmla="*/ 880757 h 1091788"/>
                    <a:gd name="connsiteX10" fmla="*/ 1041578 w 1041578"/>
                    <a:gd name="connsiteY10" fmla="*/ 404651 h 1091788"/>
                    <a:gd name="connsiteX11" fmla="*/ 1012021 w 1041578"/>
                    <a:gd name="connsiteY11" fmla="*/ 239441 h 1091788"/>
                    <a:gd name="connsiteX12" fmla="*/ 988053 w 1041578"/>
                    <a:gd name="connsiteY12" fmla="*/ 146000 h 1091788"/>
                    <a:gd name="connsiteX0" fmla="*/ 988053 w 1041578"/>
                    <a:gd name="connsiteY0" fmla="*/ 146000 h 1029995"/>
                    <a:gd name="connsiteX1" fmla="*/ 945275 w 1041578"/>
                    <a:gd name="connsiteY1" fmla="*/ 0 h 1029995"/>
                    <a:gd name="connsiteX2" fmla="*/ 706906 w 1041578"/>
                    <a:gd name="connsiteY2" fmla="*/ 116570 h 1029995"/>
                    <a:gd name="connsiteX3" fmla="*/ 532110 w 1041578"/>
                    <a:gd name="connsiteY3" fmla="*/ 212339 h 1029995"/>
                    <a:gd name="connsiteX4" fmla="*/ 370712 w 1041578"/>
                    <a:gd name="connsiteY4" fmla="*/ 300760 h 1029995"/>
                    <a:gd name="connsiteX5" fmla="*/ 204433 w 1041578"/>
                    <a:gd name="connsiteY5" fmla="*/ 454093 h 1029995"/>
                    <a:gd name="connsiteX6" fmla="*/ 57784 w 1041578"/>
                    <a:gd name="connsiteY6" fmla="*/ 609368 h 1029995"/>
                    <a:gd name="connsiteX7" fmla="*/ 40942 w 1041578"/>
                    <a:gd name="connsiteY7" fmla="*/ 890117 h 1029995"/>
                    <a:gd name="connsiteX8" fmla="*/ 0 w 1041578"/>
                    <a:gd name="connsiteY8" fmla="*/ 1029995 h 1029995"/>
                    <a:gd name="connsiteX9" fmla="*/ 254819 w 1041578"/>
                    <a:gd name="connsiteY9" fmla="*/ 880757 h 1029995"/>
                    <a:gd name="connsiteX10" fmla="*/ 1041578 w 1041578"/>
                    <a:gd name="connsiteY10" fmla="*/ 404651 h 1029995"/>
                    <a:gd name="connsiteX11" fmla="*/ 1012021 w 1041578"/>
                    <a:gd name="connsiteY11" fmla="*/ 239441 h 1029995"/>
                    <a:gd name="connsiteX12" fmla="*/ 988053 w 1041578"/>
                    <a:gd name="connsiteY12" fmla="*/ 146000 h 1029995"/>
                    <a:gd name="connsiteX0" fmla="*/ 988053 w 1041578"/>
                    <a:gd name="connsiteY0" fmla="*/ 146000 h 1029995"/>
                    <a:gd name="connsiteX1" fmla="*/ 945275 w 1041578"/>
                    <a:gd name="connsiteY1" fmla="*/ 0 h 1029995"/>
                    <a:gd name="connsiteX2" fmla="*/ 706906 w 1041578"/>
                    <a:gd name="connsiteY2" fmla="*/ 116570 h 1029995"/>
                    <a:gd name="connsiteX3" fmla="*/ 532110 w 1041578"/>
                    <a:gd name="connsiteY3" fmla="*/ 212339 h 1029995"/>
                    <a:gd name="connsiteX4" fmla="*/ 370712 w 1041578"/>
                    <a:gd name="connsiteY4" fmla="*/ 300760 h 1029995"/>
                    <a:gd name="connsiteX5" fmla="*/ 204433 w 1041578"/>
                    <a:gd name="connsiteY5" fmla="*/ 454093 h 1029995"/>
                    <a:gd name="connsiteX6" fmla="*/ 57784 w 1041578"/>
                    <a:gd name="connsiteY6" fmla="*/ 609368 h 1029995"/>
                    <a:gd name="connsiteX7" fmla="*/ 40942 w 1041578"/>
                    <a:gd name="connsiteY7" fmla="*/ 890117 h 1029995"/>
                    <a:gd name="connsiteX8" fmla="*/ 0 w 1041578"/>
                    <a:gd name="connsiteY8" fmla="*/ 1029995 h 1029995"/>
                    <a:gd name="connsiteX9" fmla="*/ 254819 w 1041578"/>
                    <a:gd name="connsiteY9" fmla="*/ 880757 h 1029995"/>
                    <a:gd name="connsiteX10" fmla="*/ 1041578 w 1041578"/>
                    <a:gd name="connsiteY10" fmla="*/ 404651 h 1029995"/>
                    <a:gd name="connsiteX11" fmla="*/ 1012021 w 1041578"/>
                    <a:gd name="connsiteY11" fmla="*/ 239441 h 1029995"/>
                    <a:gd name="connsiteX12" fmla="*/ 988053 w 1041578"/>
                    <a:gd name="connsiteY12" fmla="*/ 146000 h 1029995"/>
                    <a:gd name="connsiteX0" fmla="*/ 954368 w 1007893"/>
                    <a:gd name="connsiteY0" fmla="*/ 146000 h 1029995"/>
                    <a:gd name="connsiteX1" fmla="*/ 911590 w 1007893"/>
                    <a:gd name="connsiteY1" fmla="*/ 0 h 1029995"/>
                    <a:gd name="connsiteX2" fmla="*/ 673221 w 1007893"/>
                    <a:gd name="connsiteY2" fmla="*/ 116570 h 1029995"/>
                    <a:gd name="connsiteX3" fmla="*/ 498425 w 1007893"/>
                    <a:gd name="connsiteY3" fmla="*/ 212339 h 1029995"/>
                    <a:gd name="connsiteX4" fmla="*/ 337027 w 1007893"/>
                    <a:gd name="connsiteY4" fmla="*/ 300760 h 1029995"/>
                    <a:gd name="connsiteX5" fmla="*/ 170748 w 1007893"/>
                    <a:gd name="connsiteY5" fmla="*/ 454093 h 1029995"/>
                    <a:gd name="connsiteX6" fmla="*/ 24099 w 1007893"/>
                    <a:gd name="connsiteY6" fmla="*/ 609368 h 1029995"/>
                    <a:gd name="connsiteX7" fmla="*/ 7257 w 1007893"/>
                    <a:gd name="connsiteY7" fmla="*/ 890117 h 1029995"/>
                    <a:gd name="connsiteX8" fmla="*/ 0 w 1007893"/>
                    <a:gd name="connsiteY8" fmla="*/ 1029995 h 1029995"/>
                    <a:gd name="connsiteX9" fmla="*/ 221134 w 1007893"/>
                    <a:gd name="connsiteY9" fmla="*/ 880757 h 1029995"/>
                    <a:gd name="connsiteX10" fmla="*/ 1007893 w 1007893"/>
                    <a:gd name="connsiteY10" fmla="*/ 404651 h 1029995"/>
                    <a:gd name="connsiteX11" fmla="*/ 978336 w 1007893"/>
                    <a:gd name="connsiteY11" fmla="*/ 239441 h 1029995"/>
                    <a:gd name="connsiteX12" fmla="*/ 954368 w 1007893"/>
                    <a:gd name="connsiteY12" fmla="*/ 146000 h 1029995"/>
                    <a:gd name="connsiteX0" fmla="*/ 954368 w 978336"/>
                    <a:gd name="connsiteY0" fmla="*/ 146000 h 1029995"/>
                    <a:gd name="connsiteX1" fmla="*/ 911590 w 978336"/>
                    <a:gd name="connsiteY1" fmla="*/ 0 h 1029995"/>
                    <a:gd name="connsiteX2" fmla="*/ 673221 w 978336"/>
                    <a:gd name="connsiteY2" fmla="*/ 116570 h 1029995"/>
                    <a:gd name="connsiteX3" fmla="*/ 498425 w 978336"/>
                    <a:gd name="connsiteY3" fmla="*/ 212339 h 1029995"/>
                    <a:gd name="connsiteX4" fmla="*/ 337027 w 978336"/>
                    <a:gd name="connsiteY4" fmla="*/ 300760 h 1029995"/>
                    <a:gd name="connsiteX5" fmla="*/ 170748 w 978336"/>
                    <a:gd name="connsiteY5" fmla="*/ 454093 h 1029995"/>
                    <a:gd name="connsiteX6" fmla="*/ 24099 w 978336"/>
                    <a:gd name="connsiteY6" fmla="*/ 609368 h 1029995"/>
                    <a:gd name="connsiteX7" fmla="*/ 7257 w 978336"/>
                    <a:gd name="connsiteY7" fmla="*/ 890117 h 1029995"/>
                    <a:gd name="connsiteX8" fmla="*/ 0 w 978336"/>
                    <a:gd name="connsiteY8" fmla="*/ 1029995 h 1029995"/>
                    <a:gd name="connsiteX9" fmla="*/ 221134 w 978336"/>
                    <a:gd name="connsiteY9" fmla="*/ 880757 h 1029995"/>
                    <a:gd name="connsiteX10" fmla="*/ 586830 w 978336"/>
                    <a:gd name="connsiteY10" fmla="*/ 646176 h 1029995"/>
                    <a:gd name="connsiteX11" fmla="*/ 978336 w 978336"/>
                    <a:gd name="connsiteY11" fmla="*/ 239441 h 1029995"/>
                    <a:gd name="connsiteX12" fmla="*/ 954368 w 978336"/>
                    <a:gd name="connsiteY12" fmla="*/ 146000 h 1029995"/>
                    <a:gd name="connsiteX0" fmla="*/ 954368 w 954368"/>
                    <a:gd name="connsiteY0" fmla="*/ 146000 h 1029995"/>
                    <a:gd name="connsiteX1" fmla="*/ 911590 w 954368"/>
                    <a:gd name="connsiteY1" fmla="*/ 0 h 1029995"/>
                    <a:gd name="connsiteX2" fmla="*/ 673221 w 954368"/>
                    <a:gd name="connsiteY2" fmla="*/ 116570 h 1029995"/>
                    <a:gd name="connsiteX3" fmla="*/ 498425 w 954368"/>
                    <a:gd name="connsiteY3" fmla="*/ 212339 h 1029995"/>
                    <a:gd name="connsiteX4" fmla="*/ 337027 w 954368"/>
                    <a:gd name="connsiteY4" fmla="*/ 300760 h 1029995"/>
                    <a:gd name="connsiteX5" fmla="*/ 170748 w 954368"/>
                    <a:gd name="connsiteY5" fmla="*/ 454093 h 1029995"/>
                    <a:gd name="connsiteX6" fmla="*/ 24099 w 954368"/>
                    <a:gd name="connsiteY6" fmla="*/ 609368 h 1029995"/>
                    <a:gd name="connsiteX7" fmla="*/ 7257 w 954368"/>
                    <a:gd name="connsiteY7" fmla="*/ 890117 h 1029995"/>
                    <a:gd name="connsiteX8" fmla="*/ 0 w 954368"/>
                    <a:gd name="connsiteY8" fmla="*/ 1029995 h 1029995"/>
                    <a:gd name="connsiteX9" fmla="*/ 221134 w 954368"/>
                    <a:gd name="connsiteY9" fmla="*/ 880757 h 1029995"/>
                    <a:gd name="connsiteX10" fmla="*/ 586830 w 954368"/>
                    <a:gd name="connsiteY10" fmla="*/ 646176 h 1029995"/>
                    <a:gd name="connsiteX11" fmla="*/ 500979 w 954368"/>
                    <a:gd name="connsiteY11" fmla="*/ 424798 h 1029995"/>
                    <a:gd name="connsiteX12" fmla="*/ 954368 w 954368"/>
                    <a:gd name="connsiteY12" fmla="*/ 146000 h 1029995"/>
                    <a:gd name="connsiteX0" fmla="*/ 729835 w 911590"/>
                    <a:gd name="connsiteY0" fmla="*/ 320122 h 1029995"/>
                    <a:gd name="connsiteX1" fmla="*/ 911590 w 911590"/>
                    <a:gd name="connsiteY1" fmla="*/ 0 h 1029995"/>
                    <a:gd name="connsiteX2" fmla="*/ 673221 w 911590"/>
                    <a:gd name="connsiteY2" fmla="*/ 116570 h 1029995"/>
                    <a:gd name="connsiteX3" fmla="*/ 498425 w 911590"/>
                    <a:gd name="connsiteY3" fmla="*/ 212339 h 1029995"/>
                    <a:gd name="connsiteX4" fmla="*/ 337027 w 911590"/>
                    <a:gd name="connsiteY4" fmla="*/ 300760 h 1029995"/>
                    <a:gd name="connsiteX5" fmla="*/ 170748 w 911590"/>
                    <a:gd name="connsiteY5" fmla="*/ 454093 h 1029995"/>
                    <a:gd name="connsiteX6" fmla="*/ 24099 w 911590"/>
                    <a:gd name="connsiteY6" fmla="*/ 609368 h 1029995"/>
                    <a:gd name="connsiteX7" fmla="*/ 7257 w 911590"/>
                    <a:gd name="connsiteY7" fmla="*/ 890117 h 1029995"/>
                    <a:gd name="connsiteX8" fmla="*/ 0 w 911590"/>
                    <a:gd name="connsiteY8" fmla="*/ 1029995 h 1029995"/>
                    <a:gd name="connsiteX9" fmla="*/ 221134 w 911590"/>
                    <a:gd name="connsiteY9" fmla="*/ 880757 h 1029995"/>
                    <a:gd name="connsiteX10" fmla="*/ 586830 w 911590"/>
                    <a:gd name="connsiteY10" fmla="*/ 646176 h 1029995"/>
                    <a:gd name="connsiteX11" fmla="*/ 500979 w 911590"/>
                    <a:gd name="connsiteY11" fmla="*/ 424798 h 1029995"/>
                    <a:gd name="connsiteX12" fmla="*/ 729835 w 911590"/>
                    <a:gd name="connsiteY12" fmla="*/ 320122 h 1029995"/>
                    <a:gd name="connsiteX0" fmla="*/ 729835 w 754344"/>
                    <a:gd name="connsiteY0" fmla="*/ 203552 h 913425"/>
                    <a:gd name="connsiteX1" fmla="*/ 754344 w 754344"/>
                    <a:gd name="connsiteY1" fmla="*/ 113722 h 913425"/>
                    <a:gd name="connsiteX2" fmla="*/ 673221 w 754344"/>
                    <a:gd name="connsiteY2" fmla="*/ 0 h 913425"/>
                    <a:gd name="connsiteX3" fmla="*/ 498425 w 754344"/>
                    <a:gd name="connsiteY3" fmla="*/ 95769 h 913425"/>
                    <a:gd name="connsiteX4" fmla="*/ 337027 w 754344"/>
                    <a:gd name="connsiteY4" fmla="*/ 184190 h 913425"/>
                    <a:gd name="connsiteX5" fmla="*/ 170748 w 754344"/>
                    <a:gd name="connsiteY5" fmla="*/ 337523 h 913425"/>
                    <a:gd name="connsiteX6" fmla="*/ 24099 w 754344"/>
                    <a:gd name="connsiteY6" fmla="*/ 492798 h 913425"/>
                    <a:gd name="connsiteX7" fmla="*/ 7257 w 754344"/>
                    <a:gd name="connsiteY7" fmla="*/ 773547 h 913425"/>
                    <a:gd name="connsiteX8" fmla="*/ 0 w 754344"/>
                    <a:gd name="connsiteY8" fmla="*/ 913425 h 913425"/>
                    <a:gd name="connsiteX9" fmla="*/ 221134 w 754344"/>
                    <a:gd name="connsiteY9" fmla="*/ 764187 h 913425"/>
                    <a:gd name="connsiteX10" fmla="*/ 586830 w 754344"/>
                    <a:gd name="connsiteY10" fmla="*/ 529606 h 913425"/>
                    <a:gd name="connsiteX11" fmla="*/ 500979 w 754344"/>
                    <a:gd name="connsiteY11" fmla="*/ 308228 h 913425"/>
                    <a:gd name="connsiteX12" fmla="*/ 729835 w 754344"/>
                    <a:gd name="connsiteY12" fmla="*/ 203552 h 913425"/>
                    <a:gd name="connsiteX0" fmla="*/ 729835 w 987620"/>
                    <a:gd name="connsiteY0" fmla="*/ 265323 h 975196"/>
                    <a:gd name="connsiteX1" fmla="*/ 754344 w 987620"/>
                    <a:gd name="connsiteY1" fmla="*/ 175493 h 975196"/>
                    <a:gd name="connsiteX2" fmla="*/ 987620 w 987620"/>
                    <a:gd name="connsiteY2" fmla="*/ 0 h 975196"/>
                    <a:gd name="connsiteX3" fmla="*/ 498425 w 987620"/>
                    <a:gd name="connsiteY3" fmla="*/ 157540 h 975196"/>
                    <a:gd name="connsiteX4" fmla="*/ 337027 w 987620"/>
                    <a:gd name="connsiteY4" fmla="*/ 245961 h 975196"/>
                    <a:gd name="connsiteX5" fmla="*/ 170748 w 987620"/>
                    <a:gd name="connsiteY5" fmla="*/ 399294 h 975196"/>
                    <a:gd name="connsiteX6" fmla="*/ 24099 w 987620"/>
                    <a:gd name="connsiteY6" fmla="*/ 554569 h 975196"/>
                    <a:gd name="connsiteX7" fmla="*/ 7257 w 987620"/>
                    <a:gd name="connsiteY7" fmla="*/ 835318 h 975196"/>
                    <a:gd name="connsiteX8" fmla="*/ 0 w 987620"/>
                    <a:gd name="connsiteY8" fmla="*/ 975196 h 975196"/>
                    <a:gd name="connsiteX9" fmla="*/ 221134 w 987620"/>
                    <a:gd name="connsiteY9" fmla="*/ 825958 h 975196"/>
                    <a:gd name="connsiteX10" fmla="*/ 586830 w 987620"/>
                    <a:gd name="connsiteY10" fmla="*/ 591377 h 975196"/>
                    <a:gd name="connsiteX11" fmla="*/ 500979 w 987620"/>
                    <a:gd name="connsiteY11" fmla="*/ 369999 h 975196"/>
                    <a:gd name="connsiteX12" fmla="*/ 729835 w 987620"/>
                    <a:gd name="connsiteY12" fmla="*/ 265323 h 975196"/>
                    <a:gd name="connsiteX0" fmla="*/ 729835 w 987620"/>
                    <a:gd name="connsiteY0" fmla="*/ 265323 h 975196"/>
                    <a:gd name="connsiteX1" fmla="*/ 754344 w 987620"/>
                    <a:gd name="connsiteY1" fmla="*/ 175493 h 975196"/>
                    <a:gd name="connsiteX2" fmla="*/ 987620 w 987620"/>
                    <a:gd name="connsiteY2" fmla="*/ 0 h 975196"/>
                    <a:gd name="connsiteX3" fmla="*/ 678090 w 987620"/>
                    <a:gd name="connsiteY3" fmla="*/ 89860 h 975196"/>
                    <a:gd name="connsiteX4" fmla="*/ 337027 w 987620"/>
                    <a:gd name="connsiteY4" fmla="*/ 245961 h 975196"/>
                    <a:gd name="connsiteX5" fmla="*/ 170748 w 987620"/>
                    <a:gd name="connsiteY5" fmla="*/ 399294 h 975196"/>
                    <a:gd name="connsiteX6" fmla="*/ 24099 w 987620"/>
                    <a:gd name="connsiteY6" fmla="*/ 554569 h 975196"/>
                    <a:gd name="connsiteX7" fmla="*/ 7257 w 987620"/>
                    <a:gd name="connsiteY7" fmla="*/ 835318 h 975196"/>
                    <a:gd name="connsiteX8" fmla="*/ 0 w 987620"/>
                    <a:gd name="connsiteY8" fmla="*/ 975196 h 975196"/>
                    <a:gd name="connsiteX9" fmla="*/ 221134 w 987620"/>
                    <a:gd name="connsiteY9" fmla="*/ 825958 h 975196"/>
                    <a:gd name="connsiteX10" fmla="*/ 586830 w 987620"/>
                    <a:gd name="connsiteY10" fmla="*/ 591377 h 975196"/>
                    <a:gd name="connsiteX11" fmla="*/ 500979 w 987620"/>
                    <a:gd name="connsiteY11" fmla="*/ 369999 h 975196"/>
                    <a:gd name="connsiteX12" fmla="*/ 729835 w 987620"/>
                    <a:gd name="connsiteY12" fmla="*/ 265323 h 975196"/>
                    <a:gd name="connsiteX0" fmla="*/ 729835 w 987620"/>
                    <a:gd name="connsiteY0" fmla="*/ 265323 h 975196"/>
                    <a:gd name="connsiteX1" fmla="*/ 754344 w 987620"/>
                    <a:gd name="connsiteY1" fmla="*/ 175493 h 975196"/>
                    <a:gd name="connsiteX2" fmla="*/ 987620 w 987620"/>
                    <a:gd name="connsiteY2" fmla="*/ 0 h 975196"/>
                    <a:gd name="connsiteX3" fmla="*/ 678090 w 987620"/>
                    <a:gd name="connsiteY3" fmla="*/ 89860 h 975196"/>
                    <a:gd name="connsiteX4" fmla="*/ 353870 w 987620"/>
                    <a:gd name="connsiteY4" fmla="*/ 245961 h 975196"/>
                    <a:gd name="connsiteX5" fmla="*/ 170748 w 987620"/>
                    <a:gd name="connsiteY5" fmla="*/ 399294 h 975196"/>
                    <a:gd name="connsiteX6" fmla="*/ 24099 w 987620"/>
                    <a:gd name="connsiteY6" fmla="*/ 554569 h 975196"/>
                    <a:gd name="connsiteX7" fmla="*/ 7257 w 987620"/>
                    <a:gd name="connsiteY7" fmla="*/ 835318 h 975196"/>
                    <a:gd name="connsiteX8" fmla="*/ 0 w 987620"/>
                    <a:gd name="connsiteY8" fmla="*/ 975196 h 975196"/>
                    <a:gd name="connsiteX9" fmla="*/ 221134 w 987620"/>
                    <a:gd name="connsiteY9" fmla="*/ 825958 h 975196"/>
                    <a:gd name="connsiteX10" fmla="*/ 586830 w 987620"/>
                    <a:gd name="connsiteY10" fmla="*/ 591377 h 975196"/>
                    <a:gd name="connsiteX11" fmla="*/ 500979 w 987620"/>
                    <a:gd name="connsiteY11" fmla="*/ 369999 h 975196"/>
                    <a:gd name="connsiteX12" fmla="*/ 729835 w 987620"/>
                    <a:gd name="connsiteY12" fmla="*/ 265323 h 975196"/>
                    <a:gd name="connsiteX0" fmla="*/ 729835 w 987620"/>
                    <a:gd name="connsiteY0" fmla="*/ 265323 h 975196"/>
                    <a:gd name="connsiteX1" fmla="*/ 754344 w 987620"/>
                    <a:gd name="connsiteY1" fmla="*/ 175493 h 975196"/>
                    <a:gd name="connsiteX2" fmla="*/ 841942 w 987620"/>
                    <a:gd name="connsiteY2" fmla="*/ 101077 h 975196"/>
                    <a:gd name="connsiteX3" fmla="*/ 987620 w 987620"/>
                    <a:gd name="connsiteY3" fmla="*/ 0 h 975196"/>
                    <a:gd name="connsiteX4" fmla="*/ 678090 w 987620"/>
                    <a:gd name="connsiteY4" fmla="*/ 89860 h 975196"/>
                    <a:gd name="connsiteX5" fmla="*/ 353870 w 987620"/>
                    <a:gd name="connsiteY5" fmla="*/ 245961 h 975196"/>
                    <a:gd name="connsiteX6" fmla="*/ 170748 w 987620"/>
                    <a:gd name="connsiteY6" fmla="*/ 399294 h 975196"/>
                    <a:gd name="connsiteX7" fmla="*/ 24099 w 987620"/>
                    <a:gd name="connsiteY7" fmla="*/ 554569 h 975196"/>
                    <a:gd name="connsiteX8" fmla="*/ 7257 w 987620"/>
                    <a:gd name="connsiteY8" fmla="*/ 835318 h 975196"/>
                    <a:gd name="connsiteX9" fmla="*/ 0 w 987620"/>
                    <a:gd name="connsiteY9" fmla="*/ 975196 h 975196"/>
                    <a:gd name="connsiteX10" fmla="*/ 221134 w 987620"/>
                    <a:gd name="connsiteY10" fmla="*/ 825958 h 975196"/>
                    <a:gd name="connsiteX11" fmla="*/ 586830 w 987620"/>
                    <a:gd name="connsiteY11" fmla="*/ 591377 h 975196"/>
                    <a:gd name="connsiteX12" fmla="*/ 500979 w 987620"/>
                    <a:gd name="connsiteY12" fmla="*/ 369999 h 975196"/>
                    <a:gd name="connsiteX13" fmla="*/ 729835 w 987620"/>
                    <a:gd name="connsiteY13" fmla="*/ 265323 h 975196"/>
                    <a:gd name="connsiteX0" fmla="*/ 729835 w 987620"/>
                    <a:gd name="connsiteY0" fmla="*/ 265323 h 975196"/>
                    <a:gd name="connsiteX1" fmla="*/ 754344 w 987620"/>
                    <a:gd name="connsiteY1" fmla="*/ 175493 h 975196"/>
                    <a:gd name="connsiteX2" fmla="*/ 987620 w 987620"/>
                    <a:gd name="connsiteY2" fmla="*/ 89860 h 975196"/>
                    <a:gd name="connsiteX3" fmla="*/ 987620 w 987620"/>
                    <a:gd name="connsiteY3" fmla="*/ 0 h 975196"/>
                    <a:gd name="connsiteX4" fmla="*/ 678090 w 987620"/>
                    <a:gd name="connsiteY4" fmla="*/ 89860 h 975196"/>
                    <a:gd name="connsiteX5" fmla="*/ 353870 w 987620"/>
                    <a:gd name="connsiteY5" fmla="*/ 245961 h 975196"/>
                    <a:gd name="connsiteX6" fmla="*/ 170748 w 987620"/>
                    <a:gd name="connsiteY6" fmla="*/ 399294 h 975196"/>
                    <a:gd name="connsiteX7" fmla="*/ 24099 w 987620"/>
                    <a:gd name="connsiteY7" fmla="*/ 554569 h 975196"/>
                    <a:gd name="connsiteX8" fmla="*/ 7257 w 987620"/>
                    <a:gd name="connsiteY8" fmla="*/ 835318 h 975196"/>
                    <a:gd name="connsiteX9" fmla="*/ 0 w 987620"/>
                    <a:gd name="connsiteY9" fmla="*/ 975196 h 975196"/>
                    <a:gd name="connsiteX10" fmla="*/ 221134 w 987620"/>
                    <a:gd name="connsiteY10" fmla="*/ 825958 h 975196"/>
                    <a:gd name="connsiteX11" fmla="*/ 586830 w 987620"/>
                    <a:gd name="connsiteY11" fmla="*/ 591377 h 975196"/>
                    <a:gd name="connsiteX12" fmla="*/ 500979 w 987620"/>
                    <a:gd name="connsiteY12" fmla="*/ 369999 h 975196"/>
                    <a:gd name="connsiteX13" fmla="*/ 729835 w 987620"/>
                    <a:gd name="connsiteY13" fmla="*/ 265323 h 975196"/>
                    <a:gd name="connsiteX0" fmla="*/ 729835 w 987620"/>
                    <a:gd name="connsiteY0" fmla="*/ 231626 h 941499"/>
                    <a:gd name="connsiteX1" fmla="*/ 754344 w 987620"/>
                    <a:gd name="connsiteY1" fmla="*/ 141796 h 941499"/>
                    <a:gd name="connsiteX2" fmla="*/ 987620 w 987620"/>
                    <a:gd name="connsiteY2" fmla="*/ 56163 h 941499"/>
                    <a:gd name="connsiteX3" fmla="*/ 959547 w 987620"/>
                    <a:gd name="connsiteY3" fmla="*/ 0 h 941499"/>
                    <a:gd name="connsiteX4" fmla="*/ 678090 w 987620"/>
                    <a:gd name="connsiteY4" fmla="*/ 56163 h 941499"/>
                    <a:gd name="connsiteX5" fmla="*/ 353870 w 987620"/>
                    <a:gd name="connsiteY5" fmla="*/ 212264 h 941499"/>
                    <a:gd name="connsiteX6" fmla="*/ 170748 w 987620"/>
                    <a:gd name="connsiteY6" fmla="*/ 365597 h 941499"/>
                    <a:gd name="connsiteX7" fmla="*/ 24099 w 987620"/>
                    <a:gd name="connsiteY7" fmla="*/ 520872 h 941499"/>
                    <a:gd name="connsiteX8" fmla="*/ 7257 w 987620"/>
                    <a:gd name="connsiteY8" fmla="*/ 801621 h 941499"/>
                    <a:gd name="connsiteX9" fmla="*/ 0 w 987620"/>
                    <a:gd name="connsiteY9" fmla="*/ 941499 h 941499"/>
                    <a:gd name="connsiteX10" fmla="*/ 221134 w 987620"/>
                    <a:gd name="connsiteY10" fmla="*/ 792261 h 941499"/>
                    <a:gd name="connsiteX11" fmla="*/ 586830 w 987620"/>
                    <a:gd name="connsiteY11" fmla="*/ 557680 h 941499"/>
                    <a:gd name="connsiteX12" fmla="*/ 500979 w 987620"/>
                    <a:gd name="connsiteY12" fmla="*/ 336302 h 941499"/>
                    <a:gd name="connsiteX13" fmla="*/ 729835 w 987620"/>
                    <a:gd name="connsiteY13" fmla="*/ 231626 h 941499"/>
                    <a:gd name="connsiteX0" fmla="*/ 729835 w 987620"/>
                    <a:gd name="connsiteY0" fmla="*/ 276556 h 986429"/>
                    <a:gd name="connsiteX1" fmla="*/ 754344 w 987620"/>
                    <a:gd name="connsiteY1" fmla="*/ 186726 h 986429"/>
                    <a:gd name="connsiteX2" fmla="*/ 987620 w 987620"/>
                    <a:gd name="connsiteY2" fmla="*/ 101093 h 986429"/>
                    <a:gd name="connsiteX3" fmla="*/ 959547 w 987620"/>
                    <a:gd name="connsiteY3" fmla="*/ 0 h 986429"/>
                    <a:gd name="connsiteX4" fmla="*/ 678090 w 987620"/>
                    <a:gd name="connsiteY4" fmla="*/ 101093 h 986429"/>
                    <a:gd name="connsiteX5" fmla="*/ 353870 w 987620"/>
                    <a:gd name="connsiteY5" fmla="*/ 257194 h 986429"/>
                    <a:gd name="connsiteX6" fmla="*/ 170748 w 987620"/>
                    <a:gd name="connsiteY6" fmla="*/ 410527 h 986429"/>
                    <a:gd name="connsiteX7" fmla="*/ 24099 w 987620"/>
                    <a:gd name="connsiteY7" fmla="*/ 565802 h 986429"/>
                    <a:gd name="connsiteX8" fmla="*/ 7257 w 987620"/>
                    <a:gd name="connsiteY8" fmla="*/ 846551 h 986429"/>
                    <a:gd name="connsiteX9" fmla="*/ 0 w 987620"/>
                    <a:gd name="connsiteY9" fmla="*/ 986429 h 986429"/>
                    <a:gd name="connsiteX10" fmla="*/ 221134 w 987620"/>
                    <a:gd name="connsiteY10" fmla="*/ 837191 h 986429"/>
                    <a:gd name="connsiteX11" fmla="*/ 586830 w 987620"/>
                    <a:gd name="connsiteY11" fmla="*/ 602610 h 986429"/>
                    <a:gd name="connsiteX12" fmla="*/ 500979 w 987620"/>
                    <a:gd name="connsiteY12" fmla="*/ 381232 h 986429"/>
                    <a:gd name="connsiteX13" fmla="*/ 729835 w 987620"/>
                    <a:gd name="connsiteY13" fmla="*/ 276556 h 986429"/>
                    <a:gd name="connsiteX0" fmla="*/ 656846 w 987620"/>
                    <a:gd name="connsiteY0" fmla="*/ 315885 h 986429"/>
                    <a:gd name="connsiteX1" fmla="*/ 754344 w 987620"/>
                    <a:gd name="connsiteY1" fmla="*/ 186726 h 986429"/>
                    <a:gd name="connsiteX2" fmla="*/ 987620 w 987620"/>
                    <a:gd name="connsiteY2" fmla="*/ 101093 h 986429"/>
                    <a:gd name="connsiteX3" fmla="*/ 959547 w 987620"/>
                    <a:gd name="connsiteY3" fmla="*/ 0 h 986429"/>
                    <a:gd name="connsiteX4" fmla="*/ 678090 w 987620"/>
                    <a:gd name="connsiteY4" fmla="*/ 101093 h 986429"/>
                    <a:gd name="connsiteX5" fmla="*/ 353870 w 987620"/>
                    <a:gd name="connsiteY5" fmla="*/ 257194 h 986429"/>
                    <a:gd name="connsiteX6" fmla="*/ 170748 w 987620"/>
                    <a:gd name="connsiteY6" fmla="*/ 410527 h 986429"/>
                    <a:gd name="connsiteX7" fmla="*/ 24099 w 987620"/>
                    <a:gd name="connsiteY7" fmla="*/ 565802 h 986429"/>
                    <a:gd name="connsiteX8" fmla="*/ 7257 w 987620"/>
                    <a:gd name="connsiteY8" fmla="*/ 846551 h 986429"/>
                    <a:gd name="connsiteX9" fmla="*/ 0 w 987620"/>
                    <a:gd name="connsiteY9" fmla="*/ 986429 h 986429"/>
                    <a:gd name="connsiteX10" fmla="*/ 221134 w 987620"/>
                    <a:gd name="connsiteY10" fmla="*/ 837191 h 986429"/>
                    <a:gd name="connsiteX11" fmla="*/ 586830 w 987620"/>
                    <a:gd name="connsiteY11" fmla="*/ 602610 h 986429"/>
                    <a:gd name="connsiteX12" fmla="*/ 500979 w 987620"/>
                    <a:gd name="connsiteY12" fmla="*/ 381232 h 986429"/>
                    <a:gd name="connsiteX13" fmla="*/ 656846 w 987620"/>
                    <a:gd name="connsiteY13" fmla="*/ 315885 h 986429"/>
                    <a:gd name="connsiteX0" fmla="*/ 656846 w 987620"/>
                    <a:gd name="connsiteY0" fmla="*/ 315885 h 986429"/>
                    <a:gd name="connsiteX1" fmla="*/ 653282 w 987620"/>
                    <a:gd name="connsiteY1" fmla="*/ 242912 h 986429"/>
                    <a:gd name="connsiteX2" fmla="*/ 987620 w 987620"/>
                    <a:gd name="connsiteY2" fmla="*/ 101093 h 986429"/>
                    <a:gd name="connsiteX3" fmla="*/ 959547 w 987620"/>
                    <a:gd name="connsiteY3" fmla="*/ 0 h 986429"/>
                    <a:gd name="connsiteX4" fmla="*/ 678090 w 987620"/>
                    <a:gd name="connsiteY4" fmla="*/ 101093 h 986429"/>
                    <a:gd name="connsiteX5" fmla="*/ 353870 w 987620"/>
                    <a:gd name="connsiteY5" fmla="*/ 257194 h 986429"/>
                    <a:gd name="connsiteX6" fmla="*/ 170748 w 987620"/>
                    <a:gd name="connsiteY6" fmla="*/ 410527 h 986429"/>
                    <a:gd name="connsiteX7" fmla="*/ 24099 w 987620"/>
                    <a:gd name="connsiteY7" fmla="*/ 565802 h 986429"/>
                    <a:gd name="connsiteX8" fmla="*/ 7257 w 987620"/>
                    <a:gd name="connsiteY8" fmla="*/ 846551 h 986429"/>
                    <a:gd name="connsiteX9" fmla="*/ 0 w 987620"/>
                    <a:gd name="connsiteY9" fmla="*/ 986429 h 986429"/>
                    <a:gd name="connsiteX10" fmla="*/ 221134 w 987620"/>
                    <a:gd name="connsiteY10" fmla="*/ 837191 h 986429"/>
                    <a:gd name="connsiteX11" fmla="*/ 586830 w 987620"/>
                    <a:gd name="connsiteY11" fmla="*/ 602610 h 986429"/>
                    <a:gd name="connsiteX12" fmla="*/ 500979 w 987620"/>
                    <a:gd name="connsiteY12" fmla="*/ 381232 h 986429"/>
                    <a:gd name="connsiteX13" fmla="*/ 656846 w 987620"/>
                    <a:gd name="connsiteY13" fmla="*/ 315885 h 986429"/>
                    <a:gd name="connsiteX0" fmla="*/ 656846 w 987620"/>
                    <a:gd name="connsiteY0" fmla="*/ 315885 h 986429"/>
                    <a:gd name="connsiteX1" fmla="*/ 625209 w 987620"/>
                    <a:gd name="connsiteY1" fmla="*/ 242912 h 986429"/>
                    <a:gd name="connsiteX2" fmla="*/ 987620 w 987620"/>
                    <a:gd name="connsiteY2" fmla="*/ 101093 h 986429"/>
                    <a:gd name="connsiteX3" fmla="*/ 959547 w 987620"/>
                    <a:gd name="connsiteY3" fmla="*/ 0 h 986429"/>
                    <a:gd name="connsiteX4" fmla="*/ 678090 w 987620"/>
                    <a:gd name="connsiteY4" fmla="*/ 101093 h 986429"/>
                    <a:gd name="connsiteX5" fmla="*/ 353870 w 987620"/>
                    <a:gd name="connsiteY5" fmla="*/ 257194 h 986429"/>
                    <a:gd name="connsiteX6" fmla="*/ 170748 w 987620"/>
                    <a:gd name="connsiteY6" fmla="*/ 410527 h 986429"/>
                    <a:gd name="connsiteX7" fmla="*/ 24099 w 987620"/>
                    <a:gd name="connsiteY7" fmla="*/ 565802 h 986429"/>
                    <a:gd name="connsiteX8" fmla="*/ 7257 w 987620"/>
                    <a:gd name="connsiteY8" fmla="*/ 846551 h 986429"/>
                    <a:gd name="connsiteX9" fmla="*/ 0 w 987620"/>
                    <a:gd name="connsiteY9" fmla="*/ 986429 h 986429"/>
                    <a:gd name="connsiteX10" fmla="*/ 221134 w 987620"/>
                    <a:gd name="connsiteY10" fmla="*/ 837191 h 986429"/>
                    <a:gd name="connsiteX11" fmla="*/ 586830 w 987620"/>
                    <a:gd name="connsiteY11" fmla="*/ 602610 h 986429"/>
                    <a:gd name="connsiteX12" fmla="*/ 500979 w 987620"/>
                    <a:gd name="connsiteY12" fmla="*/ 381232 h 986429"/>
                    <a:gd name="connsiteX13" fmla="*/ 656846 w 987620"/>
                    <a:gd name="connsiteY13" fmla="*/ 315885 h 986429"/>
                    <a:gd name="connsiteX0" fmla="*/ 656846 w 987620"/>
                    <a:gd name="connsiteY0" fmla="*/ 315885 h 986429"/>
                    <a:gd name="connsiteX1" fmla="*/ 630824 w 987620"/>
                    <a:gd name="connsiteY1" fmla="*/ 214819 h 986429"/>
                    <a:gd name="connsiteX2" fmla="*/ 987620 w 987620"/>
                    <a:gd name="connsiteY2" fmla="*/ 101093 h 986429"/>
                    <a:gd name="connsiteX3" fmla="*/ 959547 w 987620"/>
                    <a:gd name="connsiteY3" fmla="*/ 0 h 986429"/>
                    <a:gd name="connsiteX4" fmla="*/ 678090 w 987620"/>
                    <a:gd name="connsiteY4" fmla="*/ 101093 h 986429"/>
                    <a:gd name="connsiteX5" fmla="*/ 353870 w 987620"/>
                    <a:gd name="connsiteY5" fmla="*/ 257194 h 986429"/>
                    <a:gd name="connsiteX6" fmla="*/ 170748 w 987620"/>
                    <a:gd name="connsiteY6" fmla="*/ 410527 h 986429"/>
                    <a:gd name="connsiteX7" fmla="*/ 24099 w 987620"/>
                    <a:gd name="connsiteY7" fmla="*/ 565802 h 986429"/>
                    <a:gd name="connsiteX8" fmla="*/ 7257 w 987620"/>
                    <a:gd name="connsiteY8" fmla="*/ 846551 h 986429"/>
                    <a:gd name="connsiteX9" fmla="*/ 0 w 987620"/>
                    <a:gd name="connsiteY9" fmla="*/ 986429 h 986429"/>
                    <a:gd name="connsiteX10" fmla="*/ 221134 w 987620"/>
                    <a:gd name="connsiteY10" fmla="*/ 837191 h 986429"/>
                    <a:gd name="connsiteX11" fmla="*/ 586830 w 987620"/>
                    <a:gd name="connsiteY11" fmla="*/ 602610 h 986429"/>
                    <a:gd name="connsiteX12" fmla="*/ 500979 w 987620"/>
                    <a:gd name="connsiteY12" fmla="*/ 381232 h 986429"/>
                    <a:gd name="connsiteX13" fmla="*/ 656846 w 987620"/>
                    <a:gd name="connsiteY13" fmla="*/ 315885 h 986429"/>
                    <a:gd name="connsiteX0" fmla="*/ 656846 w 987620"/>
                    <a:gd name="connsiteY0" fmla="*/ 315885 h 986429"/>
                    <a:gd name="connsiteX1" fmla="*/ 630824 w 987620"/>
                    <a:gd name="connsiteY1" fmla="*/ 214819 h 986429"/>
                    <a:gd name="connsiteX2" fmla="*/ 987620 w 987620"/>
                    <a:gd name="connsiteY2" fmla="*/ 101093 h 986429"/>
                    <a:gd name="connsiteX3" fmla="*/ 959547 w 987620"/>
                    <a:gd name="connsiteY3" fmla="*/ 0 h 986429"/>
                    <a:gd name="connsiteX4" fmla="*/ 678090 w 987620"/>
                    <a:gd name="connsiteY4" fmla="*/ 101093 h 986429"/>
                    <a:gd name="connsiteX5" fmla="*/ 353870 w 987620"/>
                    <a:gd name="connsiteY5" fmla="*/ 257194 h 986429"/>
                    <a:gd name="connsiteX6" fmla="*/ 170748 w 987620"/>
                    <a:gd name="connsiteY6" fmla="*/ 410527 h 986429"/>
                    <a:gd name="connsiteX7" fmla="*/ 24099 w 987620"/>
                    <a:gd name="connsiteY7" fmla="*/ 565802 h 986429"/>
                    <a:gd name="connsiteX8" fmla="*/ 7257 w 987620"/>
                    <a:gd name="connsiteY8" fmla="*/ 846551 h 986429"/>
                    <a:gd name="connsiteX9" fmla="*/ 0 w 987620"/>
                    <a:gd name="connsiteY9" fmla="*/ 986429 h 986429"/>
                    <a:gd name="connsiteX10" fmla="*/ 221134 w 987620"/>
                    <a:gd name="connsiteY10" fmla="*/ 837191 h 986429"/>
                    <a:gd name="connsiteX11" fmla="*/ 586830 w 987620"/>
                    <a:gd name="connsiteY11" fmla="*/ 602610 h 986429"/>
                    <a:gd name="connsiteX12" fmla="*/ 500979 w 987620"/>
                    <a:gd name="connsiteY12" fmla="*/ 381232 h 986429"/>
                    <a:gd name="connsiteX13" fmla="*/ 656846 w 987620"/>
                    <a:gd name="connsiteY13" fmla="*/ 315885 h 986429"/>
                    <a:gd name="connsiteX0" fmla="*/ 656846 w 987620"/>
                    <a:gd name="connsiteY0" fmla="*/ 315885 h 986429"/>
                    <a:gd name="connsiteX1" fmla="*/ 630824 w 987620"/>
                    <a:gd name="connsiteY1" fmla="*/ 214819 h 986429"/>
                    <a:gd name="connsiteX2" fmla="*/ 987620 w 987620"/>
                    <a:gd name="connsiteY2" fmla="*/ 101135 h 986429"/>
                    <a:gd name="connsiteX3" fmla="*/ 959547 w 987620"/>
                    <a:gd name="connsiteY3" fmla="*/ 0 h 986429"/>
                    <a:gd name="connsiteX4" fmla="*/ 678090 w 987620"/>
                    <a:gd name="connsiteY4" fmla="*/ 101093 h 986429"/>
                    <a:gd name="connsiteX5" fmla="*/ 353870 w 987620"/>
                    <a:gd name="connsiteY5" fmla="*/ 257194 h 986429"/>
                    <a:gd name="connsiteX6" fmla="*/ 170748 w 987620"/>
                    <a:gd name="connsiteY6" fmla="*/ 410527 h 986429"/>
                    <a:gd name="connsiteX7" fmla="*/ 24099 w 987620"/>
                    <a:gd name="connsiteY7" fmla="*/ 565802 h 986429"/>
                    <a:gd name="connsiteX8" fmla="*/ 7257 w 987620"/>
                    <a:gd name="connsiteY8" fmla="*/ 846551 h 986429"/>
                    <a:gd name="connsiteX9" fmla="*/ 0 w 987620"/>
                    <a:gd name="connsiteY9" fmla="*/ 986429 h 986429"/>
                    <a:gd name="connsiteX10" fmla="*/ 221134 w 987620"/>
                    <a:gd name="connsiteY10" fmla="*/ 837191 h 986429"/>
                    <a:gd name="connsiteX11" fmla="*/ 586830 w 987620"/>
                    <a:gd name="connsiteY11" fmla="*/ 602610 h 986429"/>
                    <a:gd name="connsiteX12" fmla="*/ 500979 w 987620"/>
                    <a:gd name="connsiteY12" fmla="*/ 381232 h 986429"/>
                    <a:gd name="connsiteX13" fmla="*/ 656846 w 987620"/>
                    <a:gd name="connsiteY13" fmla="*/ 315885 h 986429"/>
                    <a:gd name="connsiteX0" fmla="*/ 656846 w 987620"/>
                    <a:gd name="connsiteY0" fmla="*/ 315885 h 986429"/>
                    <a:gd name="connsiteX1" fmla="*/ 630824 w 987620"/>
                    <a:gd name="connsiteY1" fmla="*/ 214819 h 986429"/>
                    <a:gd name="connsiteX2" fmla="*/ 987620 w 987620"/>
                    <a:gd name="connsiteY2" fmla="*/ 101135 h 986429"/>
                    <a:gd name="connsiteX3" fmla="*/ 959547 w 987620"/>
                    <a:gd name="connsiteY3" fmla="*/ 0 h 986429"/>
                    <a:gd name="connsiteX4" fmla="*/ 678090 w 987620"/>
                    <a:gd name="connsiteY4" fmla="*/ 101093 h 986429"/>
                    <a:gd name="connsiteX5" fmla="*/ 353870 w 987620"/>
                    <a:gd name="connsiteY5" fmla="*/ 257194 h 986429"/>
                    <a:gd name="connsiteX6" fmla="*/ 170748 w 987620"/>
                    <a:gd name="connsiteY6" fmla="*/ 410527 h 986429"/>
                    <a:gd name="connsiteX7" fmla="*/ 24099 w 987620"/>
                    <a:gd name="connsiteY7" fmla="*/ 565802 h 986429"/>
                    <a:gd name="connsiteX8" fmla="*/ 7257 w 987620"/>
                    <a:gd name="connsiteY8" fmla="*/ 846551 h 986429"/>
                    <a:gd name="connsiteX9" fmla="*/ 0 w 987620"/>
                    <a:gd name="connsiteY9" fmla="*/ 986429 h 986429"/>
                    <a:gd name="connsiteX10" fmla="*/ 221134 w 987620"/>
                    <a:gd name="connsiteY10" fmla="*/ 837191 h 986429"/>
                    <a:gd name="connsiteX11" fmla="*/ 586830 w 987620"/>
                    <a:gd name="connsiteY11" fmla="*/ 602610 h 986429"/>
                    <a:gd name="connsiteX12" fmla="*/ 500979 w 987620"/>
                    <a:gd name="connsiteY12" fmla="*/ 381232 h 986429"/>
                    <a:gd name="connsiteX13" fmla="*/ 656846 w 987620"/>
                    <a:gd name="connsiteY13" fmla="*/ 315885 h 986429"/>
                    <a:gd name="connsiteX0" fmla="*/ 656846 w 987620"/>
                    <a:gd name="connsiteY0" fmla="*/ 315885 h 986429"/>
                    <a:gd name="connsiteX1" fmla="*/ 630824 w 987620"/>
                    <a:gd name="connsiteY1" fmla="*/ 214819 h 986429"/>
                    <a:gd name="connsiteX2" fmla="*/ 987620 w 987620"/>
                    <a:gd name="connsiteY2" fmla="*/ 101135 h 986429"/>
                    <a:gd name="connsiteX3" fmla="*/ 959547 w 987620"/>
                    <a:gd name="connsiteY3" fmla="*/ 0 h 986429"/>
                    <a:gd name="connsiteX4" fmla="*/ 678090 w 987620"/>
                    <a:gd name="connsiteY4" fmla="*/ 101093 h 986429"/>
                    <a:gd name="connsiteX5" fmla="*/ 353870 w 987620"/>
                    <a:gd name="connsiteY5" fmla="*/ 257194 h 986429"/>
                    <a:gd name="connsiteX6" fmla="*/ 170748 w 987620"/>
                    <a:gd name="connsiteY6" fmla="*/ 410527 h 986429"/>
                    <a:gd name="connsiteX7" fmla="*/ 24099 w 987620"/>
                    <a:gd name="connsiteY7" fmla="*/ 565802 h 986429"/>
                    <a:gd name="connsiteX8" fmla="*/ 7257 w 987620"/>
                    <a:gd name="connsiteY8" fmla="*/ 846551 h 986429"/>
                    <a:gd name="connsiteX9" fmla="*/ 0 w 987620"/>
                    <a:gd name="connsiteY9" fmla="*/ 986429 h 986429"/>
                    <a:gd name="connsiteX10" fmla="*/ 221134 w 987620"/>
                    <a:gd name="connsiteY10" fmla="*/ 837191 h 986429"/>
                    <a:gd name="connsiteX11" fmla="*/ 586830 w 987620"/>
                    <a:gd name="connsiteY11" fmla="*/ 602610 h 986429"/>
                    <a:gd name="connsiteX12" fmla="*/ 500979 w 987620"/>
                    <a:gd name="connsiteY12" fmla="*/ 381232 h 986429"/>
                    <a:gd name="connsiteX13" fmla="*/ 656846 w 987620"/>
                    <a:gd name="connsiteY13" fmla="*/ 315885 h 986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987620" h="986429">
                      <a:moveTo>
                        <a:pt x="656846" y="315885"/>
                      </a:moveTo>
                      <a:lnTo>
                        <a:pt x="630824" y="214819"/>
                      </a:lnTo>
                      <a:cubicBezTo>
                        <a:pt x="749756" y="176910"/>
                        <a:pt x="868688" y="122188"/>
                        <a:pt x="987620" y="101135"/>
                      </a:cubicBezTo>
                      <a:lnTo>
                        <a:pt x="959547" y="0"/>
                      </a:lnTo>
                      <a:lnTo>
                        <a:pt x="678090" y="101093"/>
                      </a:lnTo>
                      <a:lnTo>
                        <a:pt x="353870" y="257194"/>
                      </a:lnTo>
                      <a:lnTo>
                        <a:pt x="170748" y="410527"/>
                      </a:lnTo>
                      <a:lnTo>
                        <a:pt x="24099" y="565802"/>
                      </a:lnTo>
                      <a:lnTo>
                        <a:pt x="7257" y="846551"/>
                      </a:lnTo>
                      <a:lnTo>
                        <a:pt x="0" y="986429"/>
                      </a:lnTo>
                      <a:cubicBezTo>
                        <a:pt x="35646" y="984869"/>
                        <a:pt x="47538" y="951714"/>
                        <a:pt x="221134" y="837191"/>
                      </a:cubicBezTo>
                      <a:lnTo>
                        <a:pt x="586830" y="602610"/>
                      </a:lnTo>
                      <a:lnTo>
                        <a:pt x="500979" y="381232"/>
                      </a:lnTo>
                      <a:lnTo>
                        <a:pt x="656846" y="315885"/>
                      </a:lnTo>
                      <a:close/>
                    </a:path>
                  </a:pathLst>
                </a:custGeom>
                <a:noFill/>
                <a:ln w="25400" cap="flat" cmpd="sng" algn="ctr">
                  <a:solidFill>
                    <a:srgbClr val="00B050"/>
                  </a:solidFill>
                  <a:prstDash val="solid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ja-JP" altLang="en-US"/>
                </a:p>
              </p:txBody>
            </p:sp>
            <p:sp>
              <p:nvSpPr>
                <p:cNvPr id="98" name="フリーフォーム 97"/>
                <p:cNvSpPr>
                  <a:spLocks noChangeAspect="1"/>
                </p:cNvSpPr>
                <p:nvPr/>
              </p:nvSpPr>
              <p:spPr>
                <a:xfrm>
                  <a:off x="7404738" y="3765315"/>
                  <a:ext cx="1607696" cy="1739818"/>
                </a:xfrm>
                <a:custGeom>
                  <a:avLst/>
                  <a:gdLst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44232 w 2982862"/>
                    <a:gd name="connsiteY157" fmla="*/ 2526492 h 3182270"/>
                    <a:gd name="connsiteX158" fmla="*/ 1738946 w 2982862"/>
                    <a:gd name="connsiteY158" fmla="*/ 2510635 h 3182270"/>
                    <a:gd name="connsiteX159" fmla="*/ 1723089 w 2982862"/>
                    <a:gd name="connsiteY159" fmla="*/ 2505350 h 3182270"/>
                    <a:gd name="connsiteX160" fmla="*/ 1691376 w 2982862"/>
                    <a:gd name="connsiteY160" fmla="*/ 2521207 h 3182270"/>
                    <a:gd name="connsiteX161" fmla="*/ 1675519 w 2982862"/>
                    <a:gd name="connsiteY161" fmla="*/ 2531778 h 3182270"/>
                    <a:gd name="connsiteX162" fmla="*/ 1627949 w 2982862"/>
                    <a:gd name="connsiteY162" fmla="*/ 2547634 h 3182270"/>
                    <a:gd name="connsiteX163" fmla="*/ 1612093 w 2982862"/>
                    <a:gd name="connsiteY163" fmla="*/ 2552920 h 3182270"/>
                    <a:gd name="connsiteX164" fmla="*/ 1596236 w 2982862"/>
                    <a:gd name="connsiteY164" fmla="*/ 2563491 h 3182270"/>
                    <a:gd name="connsiteX165" fmla="*/ 1585665 w 2982862"/>
                    <a:gd name="connsiteY165" fmla="*/ 2547634 h 3182270"/>
                    <a:gd name="connsiteX166" fmla="*/ 1569808 w 2982862"/>
                    <a:gd name="connsiteY166" fmla="*/ 2515921 h 3182270"/>
                    <a:gd name="connsiteX167" fmla="*/ 1553952 w 2982862"/>
                    <a:gd name="connsiteY167" fmla="*/ 2484208 h 3182270"/>
                    <a:gd name="connsiteX168" fmla="*/ 1538095 w 2982862"/>
                    <a:gd name="connsiteY168" fmla="*/ 2468351 h 3182270"/>
                    <a:gd name="connsiteX169" fmla="*/ 1501096 w 2982862"/>
                    <a:gd name="connsiteY169" fmla="*/ 2420781 h 3182270"/>
                    <a:gd name="connsiteX170" fmla="*/ 1464097 w 2982862"/>
                    <a:gd name="connsiteY170" fmla="*/ 2383782 h 3182270"/>
                    <a:gd name="connsiteX171" fmla="*/ 1448241 w 2982862"/>
                    <a:gd name="connsiteY171" fmla="*/ 2373211 h 3182270"/>
                    <a:gd name="connsiteX172" fmla="*/ 1432384 w 2982862"/>
                    <a:gd name="connsiteY172" fmla="*/ 2357355 h 3182270"/>
                    <a:gd name="connsiteX173" fmla="*/ 1400671 w 2982862"/>
                    <a:gd name="connsiteY173" fmla="*/ 2346783 h 3182270"/>
                    <a:gd name="connsiteX174" fmla="*/ 1368958 w 2982862"/>
                    <a:gd name="connsiteY174" fmla="*/ 2330927 h 3182270"/>
                    <a:gd name="connsiteX175" fmla="*/ 1337244 w 2982862"/>
                    <a:gd name="connsiteY175" fmla="*/ 2309785 h 3182270"/>
                    <a:gd name="connsiteX176" fmla="*/ 1273818 w 2982862"/>
                    <a:gd name="connsiteY176" fmla="*/ 2288642 h 3182270"/>
                    <a:gd name="connsiteX177" fmla="*/ 1257961 w 2982862"/>
                    <a:gd name="connsiteY177" fmla="*/ 2278071 h 3182270"/>
                    <a:gd name="connsiteX178" fmla="*/ 1242104 w 2982862"/>
                    <a:gd name="connsiteY178" fmla="*/ 2272786 h 3182270"/>
                    <a:gd name="connsiteX179" fmla="*/ 1226248 w 2982862"/>
                    <a:gd name="connsiteY179" fmla="*/ 2262215 h 3182270"/>
                    <a:gd name="connsiteX180" fmla="*/ 1194534 w 2982862"/>
                    <a:gd name="connsiteY180" fmla="*/ 2251644 h 3182270"/>
                    <a:gd name="connsiteX181" fmla="*/ 1215677 w 2982862"/>
                    <a:gd name="connsiteY181" fmla="*/ 2225216 h 3182270"/>
                    <a:gd name="connsiteX182" fmla="*/ 1231533 w 2982862"/>
                    <a:gd name="connsiteY182" fmla="*/ 2209359 h 3182270"/>
                    <a:gd name="connsiteX183" fmla="*/ 1236819 w 2982862"/>
                    <a:gd name="connsiteY183" fmla="*/ 2193503 h 3182270"/>
                    <a:gd name="connsiteX184" fmla="*/ 1279103 w 2982862"/>
                    <a:gd name="connsiteY184" fmla="*/ 2161789 h 3182270"/>
                    <a:gd name="connsiteX185" fmla="*/ 1300245 w 2982862"/>
                    <a:gd name="connsiteY185" fmla="*/ 2140647 h 3182270"/>
                    <a:gd name="connsiteX186" fmla="*/ 1310816 w 2982862"/>
                    <a:gd name="connsiteY186" fmla="*/ 2124790 h 3182270"/>
                    <a:gd name="connsiteX187" fmla="*/ 1294960 w 2982862"/>
                    <a:gd name="connsiteY187" fmla="*/ 2087792 h 3182270"/>
                    <a:gd name="connsiteX188" fmla="*/ 1279103 w 2982862"/>
                    <a:gd name="connsiteY188" fmla="*/ 2056078 h 3182270"/>
                    <a:gd name="connsiteX189" fmla="*/ 1252675 w 2982862"/>
                    <a:gd name="connsiteY189" fmla="*/ 2029651 h 3182270"/>
                    <a:gd name="connsiteX190" fmla="*/ 1226248 w 2982862"/>
                    <a:gd name="connsiteY190" fmla="*/ 2003223 h 3182270"/>
                    <a:gd name="connsiteX191" fmla="*/ 1199820 w 2982862"/>
                    <a:gd name="connsiteY191" fmla="*/ 1976795 h 3182270"/>
                    <a:gd name="connsiteX192" fmla="*/ 1152250 w 2982862"/>
                    <a:gd name="connsiteY192" fmla="*/ 1934511 h 3182270"/>
                    <a:gd name="connsiteX193" fmla="*/ 1141679 w 2982862"/>
                    <a:gd name="connsiteY193" fmla="*/ 1918654 h 3182270"/>
                    <a:gd name="connsiteX194" fmla="*/ 1125822 w 2982862"/>
                    <a:gd name="connsiteY194" fmla="*/ 1908083 h 3182270"/>
                    <a:gd name="connsiteX195" fmla="*/ 1104680 w 2982862"/>
                    <a:gd name="connsiteY195" fmla="*/ 1876370 h 3182270"/>
                    <a:gd name="connsiteX196" fmla="*/ 1088823 w 2982862"/>
                    <a:gd name="connsiteY196" fmla="*/ 1865798 h 3182270"/>
                    <a:gd name="connsiteX197" fmla="*/ 1057110 w 2982862"/>
                    <a:gd name="connsiteY197" fmla="*/ 1834085 h 3182270"/>
                    <a:gd name="connsiteX198" fmla="*/ 1009540 w 2982862"/>
                    <a:gd name="connsiteY198" fmla="*/ 1791801 h 3182270"/>
                    <a:gd name="connsiteX199" fmla="*/ 988398 w 2982862"/>
                    <a:gd name="connsiteY199" fmla="*/ 1760088 h 3182270"/>
                    <a:gd name="connsiteX200" fmla="*/ 977827 w 2982862"/>
                    <a:gd name="connsiteY200" fmla="*/ 1749516 h 3182270"/>
                    <a:gd name="connsiteX201" fmla="*/ 956685 w 2982862"/>
                    <a:gd name="connsiteY201" fmla="*/ 1717803 h 3182270"/>
                    <a:gd name="connsiteX202" fmla="*/ 946114 w 2982862"/>
                    <a:gd name="connsiteY202" fmla="*/ 1701946 h 3182270"/>
                    <a:gd name="connsiteX203" fmla="*/ 882687 w 2982862"/>
                    <a:gd name="connsiteY203" fmla="*/ 1717803 h 3182270"/>
                    <a:gd name="connsiteX204" fmla="*/ 845688 w 2982862"/>
                    <a:gd name="connsiteY204" fmla="*/ 1738945 h 3182270"/>
                    <a:gd name="connsiteX205" fmla="*/ 829832 w 2982862"/>
                    <a:gd name="connsiteY205" fmla="*/ 1744231 h 3182270"/>
                    <a:gd name="connsiteX206" fmla="*/ 798118 w 2982862"/>
                    <a:gd name="connsiteY206" fmla="*/ 1765373 h 3182270"/>
                    <a:gd name="connsiteX207" fmla="*/ 782262 w 2982862"/>
                    <a:gd name="connsiteY207" fmla="*/ 1770659 h 3182270"/>
                    <a:gd name="connsiteX208" fmla="*/ 750548 w 2982862"/>
                    <a:gd name="connsiteY208" fmla="*/ 1791801 h 3182270"/>
                    <a:gd name="connsiteX209" fmla="*/ 734692 w 2982862"/>
                    <a:gd name="connsiteY209" fmla="*/ 1797086 h 3182270"/>
                    <a:gd name="connsiteX210" fmla="*/ 755834 w 2982862"/>
                    <a:gd name="connsiteY210" fmla="*/ 1791801 h 3182270"/>
                    <a:gd name="connsiteX211" fmla="*/ 739977 w 2982862"/>
                    <a:gd name="connsiteY211" fmla="*/ 1797086 h 3182270"/>
                    <a:gd name="connsiteX212" fmla="*/ 708264 w 2982862"/>
                    <a:gd name="connsiteY212" fmla="*/ 1812943 h 3182270"/>
                    <a:gd name="connsiteX213" fmla="*/ 676551 w 2982862"/>
                    <a:gd name="connsiteY213" fmla="*/ 1791801 h 3182270"/>
                    <a:gd name="connsiteX214" fmla="*/ 650123 w 2982862"/>
                    <a:gd name="connsiteY214" fmla="*/ 1765373 h 3182270"/>
                    <a:gd name="connsiteX215" fmla="*/ 618410 w 2982862"/>
                    <a:gd name="connsiteY215" fmla="*/ 1744231 h 3182270"/>
                    <a:gd name="connsiteX216" fmla="*/ 570840 w 2982862"/>
                    <a:gd name="connsiteY216" fmla="*/ 1712518 h 3182270"/>
                    <a:gd name="connsiteX217" fmla="*/ 544412 w 2982862"/>
                    <a:gd name="connsiteY217" fmla="*/ 1696661 h 3182270"/>
                    <a:gd name="connsiteX218" fmla="*/ 528555 w 2982862"/>
                    <a:gd name="connsiteY218" fmla="*/ 1686090 h 3182270"/>
                    <a:gd name="connsiteX219" fmla="*/ 512699 w 2982862"/>
                    <a:gd name="connsiteY219" fmla="*/ 1680804 h 3182270"/>
                    <a:gd name="connsiteX220" fmla="*/ 502127 w 2982862"/>
                    <a:gd name="connsiteY220" fmla="*/ 1670233 h 3182270"/>
                    <a:gd name="connsiteX221" fmla="*/ 480985 w 2982862"/>
                    <a:gd name="connsiteY221" fmla="*/ 1659662 h 3182270"/>
                    <a:gd name="connsiteX222" fmla="*/ 465129 w 2982862"/>
                    <a:gd name="connsiteY222" fmla="*/ 1643805 h 3182270"/>
                    <a:gd name="connsiteX223" fmla="*/ 428130 w 2982862"/>
                    <a:gd name="connsiteY223" fmla="*/ 1622663 h 3182270"/>
                    <a:gd name="connsiteX224" fmla="*/ 401702 w 2982862"/>
                    <a:gd name="connsiteY224" fmla="*/ 1590950 h 3182270"/>
                    <a:gd name="connsiteX225" fmla="*/ 385845 w 2982862"/>
                    <a:gd name="connsiteY225" fmla="*/ 1569808 h 3182270"/>
                    <a:gd name="connsiteX226" fmla="*/ 369989 w 2982862"/>
                    <a:gd name="connsiteY226" fmla="*/ 1553951 h 3182270"/>
                    <a:gd name="connsiteX227" fmla="*/ 348847 w 2982862"/>
                    <a:gd name="connsiteY227" fmla="*/ 1522238 h 3182270"/>
                    <a:gd name="connsiteX228" fmla="*/ 327704 w 2982862"/>
                    <a:gd name="connsiteY228" fmla="*/ 1490524 h 3182270"/>
                    <a:gd name="connsiteX229" fmla="*/ 317133 w 2982862"/>
                    <a:gd name="connsiteY229" fmla="*/ 1469382 h 3182270"/>
                    <a:gd name="connsiteX230" fmla="*/ 301277 w 2982862"/>
                    <a:gd name="connsiteY230" fmla="*/ 1453526 h 3182270"/>
                    <a:gd name="connsiteX231" fmla="*/ 295991 w 2982862"/>
                    <a:gd name="connsiteY231" fmla="*/ 1437669 h 3182270"/>
                    <a:gd name="connsiteX232" fmla="*/ 274849 w 2982862"/>
                    <a:gd name="connsiteY232" fmla="*/ 1405956 h 3182270"/>
                    <a:gd name="connsiteX233" fmla="*/ 258992 w 2982862"/>
                    <a:gd name="connsiteY233" fmla="*/ 1390099 h 3182270"/>
                    <a:gd name="connsiteX234" fmla="*/ 248421 w 2982862"/>
                    <a:gd name="connsiteY234" fmla="*/ 1374242 h 3182270"/>
                    <a:gd name="connsiteX235" fmla="*/ 243136 w 2982862"/>
                    <a:gd name="connsiteY235" fmla="*/ 1358386 h 3182270"/>
                    <a:gd name="connsiteX236" fmla="*/ 221993 w 2982862"/>
                    <a:gd name="connsiteY236" fmla="*/ 1326672 h 3182270"/>
                    <a:gd name="connsiteX237" fmla="*/ 206137 w 2982862"/>
                    <a:gd name="connsiteY237" fmla="*/ 1294959 h 3182270"/>
                    <a:gd name="connsiteX238" fmla="*/ 195566 w 2982862"/>
                    <a:gd name="connsiteY238" fmla="*/ 1263246 h 3182270"/>
                    <a:gd name="connsiteX239" fmla="*/ 184995 w 2982862"/>
                    <a:gd name="connsiteY239" fmla="*/ 1247389 h 3182270"/>
                    <a:gd name="connsiteX240" fmla="*/ 179709 w 2982862"/>
                    <a:gd name="connsiteY240" fmla="*/ 1231533 h 3182270"/>
                    <a:gd name="connsiteX241" fmla="*/ 169138 w 2982862"/>
                    <a:gd name="connsiteY241" fmla="*/ 1215676 h 3182270"/>
                    <a:gd name="connsiteX242" fmla="*/ 153281 w 2982862"/>
                    <a:gd name="connsiteY242" fmla="*/ 1162820 h 3182270"/>
                    <a:gd name="connsiteX243" fmla="*/ 142710 w 2982862"/>
                    <a:gd name="connsiteY243" fmla="*/ 1131107 h 3182270"/>
                    <a:gd name="connsiteX244" fmla="*/ 132139 w 2982862"/>
                    <a:gd name="connsiteY244" fmla="*/ 1099394 h 3182270"/>
                    <a:gd name="connsiteX245" fmla="*/ 126853 w 2982862"/>
                    <a:gd name="connsiteY245" fmla="*/ 1078252 h 3182270"/>
                    <a:gd name="connsiteX246" fmla="*/ 121568 w 2982862"/>
                    <a:gd name="connsiteY246" fmla="*/ 1062395 h 3182270"/>
                    <a:gd name="connsiteX247" fmla="*/ 110997 w 2982862"/>
                    <a:gd name="connsiteY247" fmla="*/ 988397 h 3182270"/>
                    <a:gd name="connsiteX248" fmla="*/ 100426 w 2982862"/>
                    <a:gd name="connsiteY248" fmla="*/ 861544 h 3182270"/>
                    <a:gd name="connsiteX249" fmla="*/ 95140 w 2982862"/>
                    <a:gd name="connsiteY249" fmla="*/ 782261 h 3182270"/>
                    <a:gd name="connsiteX250" fmla="*/ 89855 w 2982862"/>
                    <a:gd name="connsiteY250" fmla="*/ 745262 h 3182270"/>
                    <a:gd name="connsiteX251" fmla="*/ 73998 w 2982862"/>
                    <a:gd name="connsiteY251" fmla="*/ 660693 h 3182270"/>
                    <a:gd name="connsiteX252" fmla="*/ 63427 w 2982862"/>
                    <a:gd name="connsiteY252" fmla="*/ 618409 h 3182270"/>
                    <a:gd name="connsiteX253" fmla="*/ 47570 w 2982862"/>
                    <a:gd name="connsiteY253" fmla="*/ 560268 h 3182270"/>
                    <a:gd name="connsiteX254" fmla="*/ 42285 w 2982862"/>
                    <a:gd name="connsiteY254" fmla="*/ 528555 h 3182270"/>
                    <a:gd name="connsiteX255" fmla="*/ 31714 w 2982862"/>
                    <a:gd name="connsiteY255" fmla="*/ 486270 h 3182270"/>
                    <a:gd name="connsiteX256" fmla="*/ 21142 w 2982862"/>
                    <a:gd name="connsiteY256" fmla="*/ 428129 h 3182270"/>
                    <a:gd name="connsiteX257" fmla="*/ 10571 w 2982862"/>
                    <a:gd name="connsiteY257" fmla="*/ 343560 h 3182270"/>
                    <a:gd name="connsiteX258" fmla="*/ 0 w 2982862"/>
                    <a:gd name="connsiteY258" fmla="*/ 306561 h 3182270"/>
                    <a:gd name="connsiteX259" fmla="*/ 5286 w 2982862"/>
                    <a:gd name="connsiteY259" fmla="*/ 285419 h 3182270"/>
                    <a:gd name="connsiteX260" fmla="*/ 21142 w 2982862"/>
                    <a:gd name="connsiteY260" fmla="*/ 280134 h 3182270"/>
                    <a:gd name="connsiteX261" fmla="*/ 42285 w 2982862"/>
                    <a:gd name="connsiteY261" fmla="*/ 269563 h 3182270"/>
                    <a:gd name="connsiteX262" fmla="*/ 95140 w 2982862"/>
                    <a:gd name="connsiteY262" fmla="*/ 258992 h 3182270"/>
                    <a:gd name="connsiteX263" fmla="*/ 121568 w 2982862"/>
                    <a:gd name="connsiteY263" fmla="*/ 253706 h 3182270"/>
                    <a:gd name="connsiteX264" fmla="*/ 137425 w 2982862"/>
                    <a:gd name="connsiteY264" fmla="*/ 248420 h 3182270"/>
                    <a:gd name="connsiteX265" fmla="*/ 211422 w 2982862"/>
                    <a:gd name="connsiteY265" fmla="*/ 237849 h 3182270"/>
                    <a:gd name="connsiteX266" fmla="*/ 253707 w 2982862"/>
                    <a:gd name="connsiteY266" fmla="*/ 227278 h 3182270"/>
                    <a:gd name="connsiteX267" fmla="*/ 285420 w 2982862"/>
                    <a:gd name="connsiteY267" fmla="*/ 216707 h 3182270"/>
                    <a:gd name="connsiteX268" fmla="*/ 332990 w 2982862"/>
                    <a:gd name="connsiteY268" fmla="*/ 206136 h 3182270"/>
                    <a:gd name="connsiteX269" fmla="*/ 364703 w 2982862"/>
                    <a:gd name="connsiteY269" fmla="*/ 195565 h 3182270"/>
                    <a:gd name="connsiteX270" fmla="*/ 417559 w 2982862"/>
                    <a:gd name="connsiteY270" fmla="*/ 179708 h 3182270"/>
                    <a:gd name="connsiteX271" fmla="*/ 433415 w 2982862"/>
                    <a:gd name="connsiteY271" fmla="*/ 174423 h 3182270"/>
                    <a:gd name="connsiteX272" fmla="*/ 449272 w 2982862"/>
                    <a:gd name="connsiteY272" fmla="*/ 169137 h 3182270"/>
                    <a:gd name="connsiteX273" fmla="*/ 470414 w 2982862"/>
                    <a:gd name="connsiteY273" fmla="*/ 163852 h 3182270"/>
                    <a:gd name="connsiteX274" fmla="*/ 486271 w 2982862"/>
                    <a:gd name="connsiteY274" fmla="*/ 158566 h 3182270"/>
                    <a:gd name="connsiteX275" fmla="*/ 528555 w 2982862"/>
                    <a:gd name="connsiteY275" fmla="*/ 147995 h 3182270"/>
                    <a:gd name="connsiteX276" fmla="*/ 549697 w 2982862"/>
                    <a:gd name="connsiteY276" fmla="*/ 142709 h 3182270"/>
                    <a:gd name="connsiteX277" fmla="*/ 581411 w 2982862"/>
                    <a:gd name="connsiteY277" fmla="*/ 132138 h 3182270"/>
                    <a:gd name="connsiteX278" fmla="*/ 676551 w 2982862"/>
                    <a:gd name="connsiteY278" fmla="*/ 100425 h 3182270"/>
                    <a:gd name="connsiteX279" fmla="*/ 697693 w 2982862"/>
                    <a:gd name="connsiteY279" fmla="*/ 95140 h 3182270"/>
                    <a:gd name="connsiteX280" fmla="*/ 729406 w 2982862"/>
                    <a:gd name="connsiteY280" fmla="*/ 84568 h 3182270"/>
                    <a:gd name="connsiteX281" fmla="*/ 745263 w 2982862"/>
                    <a:gd name="connsiteY281" fmla="*/ 79283 h 3182270"/>
                    <a:gd name="connsiteX282" fmla="*/ 792833 w 2982862"/>
                    <a:gd name="connsiteY282" fmla="*/ 58141 h 3182270"/>
                    <a:gd name="connsiteX283" fmla="*/ 808689 w 2982862"/>
                    <a:gd name="connsiteY283" fmla="*/ 52855 h 3182270"/>
                    <a:gd name="connsiteX284" fmla="*/ 824546 w 2982862"/>
                    <a:gd name="connsiteY284" fmla="*/ 47570 h 3182270"/>
                    <a:gd name="connsiteX285" fmla="*/ 866830 w 2982862"/>
                    <a:gd name="connsiteY285" fmla="*/ 26427 h 3182270"/>
                    <a:gd name="connsiteX286" fmla="*/ 882687 w 2982862"/>
                    <a:gd name="connsiteY286" fmla="*/ 21142 h 3182270"/>
                    <a:gd name="connsiteX287" fmla="*/ 898544 w 2982862"/>
                    <a:gd name="connsiteY287" fmla="*/ 10571 h 3182270"/>
                    <a:gd name="connsiteX288" fmla="*/ 914400 w 2982862"/>
                    <a:gd name="connsiteY288" fmla="*/ 5285 h 3182270"/>
                    <a:gd name="connsiteX289" fmla="*/ 914400 w 2982862"/>
                    <a:gd name="connsiteY289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44232 w 2982862"/>
                    <a:gd name="connsiteY157" fmla="*/ 2526492 h 3182270"/>
                    <a:gd name="connsiteX158" fmla="*/ 1738946 w 2982862"/>
                    <a:gd name="connsiteY158" fmla="*/ 2510635 h 3182270"/>
                    <a:gd name="connsiteX159" fmla="*/ 1723089 w 2982862"/>
                    <a:gd name="connsiteY159" fmla="*/ 2505350 h 3182270"/>
                    <a:gd name="connsiteX160" fmla="*/ 1691376 w 2982862"/>
                    <a:gd name="connsiteY160" fmla="*/ 2521207 h 3182270"/>
                    <a:gd name="connsiteX161" fmla="*/ 1675519 w 2982862"/>
                    <a:gd name="connsiteY161" fmla="*/ 2531778 h 3182270"/>
                    <a:gd name="connsiteX162" fmla="*/ 1627949 w 2982862"/>
                    <a:gd name="connsiteY162" fmla="*/ 2547634 h 3182270"/>
                    <a:gd name="connsiteX163" fmla="*/ 1612093 w 2982862"/>
                    <a:gd name="connsiteY163" fmla="*/ 2552920 h 3182270"/>
                    <a:gd name="connsiteX164" fmla="*/ 1596236 w 2982862"/>
                    <a:gd name="connsiteY164" fmla="*/ 2563491 h 3182270"/>
                    <a:gd name="connsiteX165" fmla="*/ 1585665 w 2982862"/>
                    <a:gd name="connsiteY165" fmla="*/ 2547634 h 3182270"/>
                    <a:gd name="connsiteX166" fmla="*/ 1569808 w 2982862"/>
                    <a:gd name="connsiteY166" fmla="*/ 2515921 h 3182270"/>
                    <a:gd name="connsiteX167" fmla="*/ 1553952 w 2982862"/>
                    <a:gd name="connsiteY167" fmla="*/ 2484208 h 3182270"/>
                    <a:gd name="connsiteX168" fmla="*/ 1538095 w 2982862"/>
                    <a:gd name="connsiteY168" fmla="*/ 2468351 h 3182270"/>
                    <a:gd name="connsiteX169" fmla="*/ 1501096 w 2982862"/>
                    <a:gd name="connsiteY169" fmla="*/ 2420781 h 3182270"/>
                    <a:gd name="connsiteX170" fmla="*/ 1464097 w 2982862"/>
                    <a:gd name="connsiteY170" fmla="*/ 2383782 h 3182270"/>
                    <a:gd name="connsiteX171" fmla="*/ 1448241 w 2982862"/>
                    <a:gd name="connsiteY171" fmla="*/ 2373211 h 3182270"/>
                    <a:gd name="connsiteX172" fmla="*/ 1432384 w 2982862"/>
                    <a:gd name="connsiteY172" fmla="*/ 2357355 h 3182270"/>
                    <a:gd name="connsiteX173" fmla="*/ 1400671 w 2982862"/>
                    <a:gd name="connsiteY173" fmla="*/ 2346783 h 3182270"/>
                    <a:gd name="connsiteX174" fmla="*/ 1368958 w 2982862"/>
                    <a:gd name="connsiteY174" fmla="*/ 2330927 h 3182270"/>
                    <a:gd name="connsiteX175" fmla="*/ 1337244 w 2982862"/>
                    <a:gd name="connsiteY175" fmla="*/ 2309785 h 3182270"/>
                    <a:gd name="connsiteX176" fmla="*/ 1273818 w 2982862"/>
                    <a:gd name="connsiteY176" fmla="*/ 2288642 h 3182270"/>
                    <a:gd name="connsiteX177" fmla="*/ 1257961 w 2982862"/>
                    <a:gd name="connsiteY177" fmla="*/ 2278071 h 3182270"/>
                    <a:gd name="connsiteX178" fmla="*/ 1242104 w 2982862"/>
                    <a:gd name="connsiteY178" fmla="*/ 2272786 h 3182270"/>
                    <a:gd name="connsiteX179" fmla="*/ 1226248 w 2982862"/>
                    <a:gd name="connsiteY179" fmla="*/ 2262215 h 3182270"/>
                    <a:gd name="connsiteX180" fmla="*/ 1194534 w 2982862"/>
                    <a:gd name="connsiteY180" fmla="*/ 2251644 h 3182270"/>
                    <a:gd name="connsiteX181" fmla="*/ 1215677 w 2982862"/>
                    <a:gd name="connsiteY181" fmla="*/ 2225216 h 3182270"/>
                    <a:gd name="connsiteX182" fmla="*/ 1231533 w 2982862"/>
                    <a:gd name="connsiteY182" fmla="*/ 2209359 h 3182270"/>
                    <a:gd name="connsiteX183" fmla="*/ 1236819 w 2982862"/>
                    <a:gd name="connsiteY183" fmla="*/ 2193503 h 3182270"/>
                    <a:gd name="connsiteX184" fmla="*/ 1279103 w 2982862"/>
                    <a:gd name="connsiteY184" fmla="*/ 2161789 h 3182270"/>
                    <a:gd name="connsiteX185" fmla="*/ 1300245 w 2982862"/>
                    <a:gd name="connsiteY185" fmla="*/ 2140647 h 3182270"/>
                    <a:gd name="connsiteX186" fmla="*/ 1310816 w 2982862"/>
                    <a:gd name="connsiteY186" fmla="*/ 2124790 h 3182270"/>
                    <a:gd name="connsiteX187" fmla="*/ 1294960 w 2982862"/>
                    <a:gd name="connsiteY187" fmla="*/ 2087792 h 3182270"/>
                    <a:gd name="connsiteX188" fmla="*/ 1279103 w 2982862"/>
                    <a:gd name="connsiteY188" fmla="*/ 2056078 h 3182270"/>
                    <a:gd name="connsiteX189" fmla="*/ 1252675 w 2982862"/>
                    <a:gd name="connsiteY189" fmla="*/ 2029651 h 3182270"/>
                    <a:gd name="connsiteX190" fmla="*/ 1226248 w 2982862"/>
                    <a:gd name="connsiteY190" fmla="*/ 2003223 h 3182270"/>
                    <a:gd name="connsiteX191" fmla="*/ 1199820 w 2982862"/>
                    <a:gd name="connsiteY191" fmla="*/ 1976795 h 3182270"/>
                    <a:gd name="connsiteX192" fmla="*/ 1152250 w 2982862"/>
                    <a:gd name="connsiteY192" fmla="*/ 1934511 h 3182270"/>
                    <a:gd name="connsiteX193" fmla="*/ 1141679 w 2982862"/>
                    <a:gd name="connsiteY193" fmla="*/ 1918654 h 3182270"/>
                    <a:gd name="connsiteX194" fmla="*/ 1125822 w 2982862"/>
                    <a:gd name="connsiteY194" fmla="*/ 1908083 h 3182270"/>
                    <a:gd name="connsiteX195" fmla="*/ 1104680 w 2982862"/>
                    <a:gd name="connsiteY195" fmla="*/ 1876370 h 3182270"/>
                    <a:gd name="connsiteX196" fmla="*/ 1088823 w 2982862"/>
                    <a:gd name="connsiteY196" fmla="*/ 1865798 h 3182270"/>
                    <a:gd name="connsiteX197" fmla="*/ 1057110 w 2982862"/>
                    <a:gd name="connsiteY197" fmla="*/ 1834085 h 3182270"/>
                    <a:gd name="connsiteX198" fmla="*/ 1009540 w 2982862"/>
                    <a:gd name="connsiteY198" fmla="*/ 1791801 h 3182270"/>
                    <a:gd name="connsiteX199" fmla="*/ 988398 w 2982862"/>
                    <a:gd name="connsiteY199" fmla="*/ 1760088 h 3182270"/>
                    <a:gd name="connsiteX200" fmla="*/ 977827 w 2982862"/>
                    <a:gd name="connsiteY200" fmla="*/ 1749516 h 3182270"/>
                    <a:gd name="connsiteX201" fmla="*/ 956685 w 2982862"/>
                    <a:gd name="connsiteY201" fmla="*/ 1717803 h 3182270"/>
                    <a:gd name="connsiteX202" fmla="*/ 1131209 w 2982862"/>
                    <a:gd name="connsiteY202" fmla="*/ 1622808 h 3182270"/>
                    <a:gd name="connsiteX203" fmla="*/ 882687 w 2982862"/>
                    <a:gd name="connsiteY203" fmla="*/ 1717803 h 3182270"/>
                    <a:gd name="connsiteX204" fmla="*/ 845688 w 2982862"/>
                    <a:gd name="connsiteY204" fmla="*/ 1738945 h 3182270"/>
                    <a:gd name="connsiteX205" fmla="*/ 829832 w 2982862"/>
                    <a:gd name="connsiteY205" fmla="*/ 1744231 h 3182270"/>
                    <a:gd name="connsiteX206" fmla="*/ 798118 w 2982862"/>
                    <a:gd name="connsiteY206" fmla="*/ 1765373 h 3182270"/>
                    <a:gd name="connsiteX207" fmla="*/ 782262 w 2982862"/>
                    <a:gd name="connsiteY207" fmla="*/ 1770659 h 3182270"/>
                    <a:gd name="connsiteX208" fmla="*/ 750548 w 2982862"/>
                    <a:gd name="connsiteY208" fmla="*/ 1791801 h 3182270"/>
                    <a:gd name="connsiteX209" fmla="*/ 734692 w 2982862"/>
                    <a:gd name="connsiteY209" fmla="*/ 1797086 h 3182270"/>
                    <a:gd name="connsiteX210" fmla="*/ 755834 w 2982862"/>
                    <a:gd name="connsiteY210" fmla="*/ 1791801 h 3182270"/>
                    <a:gd name="connsiteX211" fmla="*/ 739977 w 2982862"/>
                    <a:gd name="connsiteY211" fmla="*/ 1797086 h 3182270"/>
                    <a:gd name="connsiteX212" fmla="*/ 708264 w 2982862"/>
                    <a:gd name="connsiteY212" fmla="*/ 1812943 h 3182270"/>
                    <a:gd name="connsiteX213" fmla="*/ 676551 w 2982862"/>
                    <a:gd name="connsiteY213" fmla="*/ 1791801 h 3182270"/>
                    <a:gd name="connsiteX214" fmla="*/ 650123 w 2982862"/>
                    <a:gd name="connsiteY214" fmla="*/ 1765373 h 3182270"/>
                    <a:gd name="connsiteX215" fmla="*/ 618410 w 2982862"/>
                    <a:gd name="connsiteY215" fmla="*/ 1744231 h 3182270"/>
                    <a:gd name="connsiteX216" fmla="*/ 570840 w 2982862"/>
                    <a:gd name="connsiteY216" fmla="*/ 1712518 h 3182270"/>
                    <a:gd name="connsiteX217" fmla="*/ 544412 w 2982862"/>
                    <a:gd name="connsiteY217" fmla="*/ 1696661 h 3182270"/>
                    <a:gd name="connsiteX218" fmla="*/ 528555 w 2982862"/>
                    <a:gd name="connsiteY218" fmla="*/ 1686090 h 3182270"/>
                    <a:gd name="connsiteX219" fmla="*/ 512699 w 2982862"/>
                    <a:gd name="connsiteY219" fmla="*/ 1680804 h 3182270"/>
                    <a:gd name="connsiteX220" fmla="*/ 502127 w 2982862"/>
                    <a:gd name="connsiteY220" fmla="*/ 1670233 h 3182270"/>
                    <a:gd name="connsiteX221" fmla="*/ 480985 w 2982862"/>
                    <a:gd name="connsiteY221" fmla="*/ 1659662 h 3182270"/>
                    <a:gd name="connsiteX222" fmla="*/ 465129 w 2982862"/>
                    <a:gd name="connsiteY222" fmla="*/ 1643805 h 3182270"/>
                    <a:gd name="connsiteX223" fmla="*/ 428130 w 2982862"/>
                    <a:gd name="connsiteY223" fmla="*/ 1622663 h 3182270"/>
                    <a:gd name="connsiteX224" fmla="*/ 401702 w 2982862"/>
                    <a:gd name="connsiteY224" fmla="*/ 1590950 h 3182270"/>
                    <a:gd name="connsiteX225" fmla="*/ 385845 w 2982862"/>
                    <a:gd name="connsiteY225" fmla="*/ 1569808 h 3182270"/>
                    <a:gd name="connsiteX226" fmla="*/ 369989 w 2982862"/>
                    <a:gd name="connsiteY226" fmla="*/ 1553951 h 3182270"/>
                    <a:gd name="connsiteX227" fmla="*/ 348847 w 2982862"/>
                    <a:gd name="connsiteY227" fmla="*/ 1522238 h 3182270"/>
                    <a:gd name="connsiteX228" fmla="*/ 327704 w 2982862"/>
                    <a:gd name="connsiteY228" fmla="*/ 1490524 h 3182270"/>
                    <a:gd name="connsiteX229" fmla="*/ 317133 w 2982862"/>
                    <a:gd name="connsiteY229" fmla="*/ 1469382 h 3182270"/>
                    <a:gd name="connsiteX230" fmla="*/ 301277 w 2982862"/>
                    <a:gd name="connsiteY230" fmla="*/ 1453526 h 3182270"/>
                    <a:gd name="connsiteX231" fmla="*/ 295991 w 2982862"/>
                    <a:gd name="connsiteY231" fmla="*/ 1437669 h 3182270"/>
                    <a:gd name="connsiteX232" fmla="*/ 274849 w 2982862"/>
                    <a:gd name="connsiteY232" fmla="*/ 1405956 h 3182270"/>
                    <a:gd name="connsiteX233" fmla="*/ 258992 w 2982862"/>
                    <a:gd name="connsiteY233" fmla="*/ 1390099 h 3182270"/>
                    <a:gd name="connsiteX234" fmla="*/ 248421 w 2982862"/>
                    <a:gd name="connsiteY234" fmla="*/ 1374242 h 3182270"/>
                    <a:gd name="connsiteX235" fmla="*/ 243136 w 2982862"/>
                    <a:gd name="connsiteY235" fmla="*/ 1358386 h 3182270"/>
                    <a:gd name="connsiteX236" fmla="*/ 221993 w 2982862"/>
                    <a:gd name="connsiteY236" fmla="*/ 1326672 h 3182270"/>
                    <a:gd name="connsiteX237" fmla="*/ 206137 w 2982862"/>
                    <a:gd name="connsiteY237" fmla="*/ 1294959 h 3182270"/>
                    <a:gd name="connsiteX238" fmla="*/ 195566 w 2982862"/>
                    <a:gd name="connsiteY238" fmla="*/ 1263246 h 3182270"/>
                    <a:gd name="connsiteX239" fmla="*/ 184995 w 2982862"/>
                    <a:gd name="connsiteY239" fmla="*/ 1247389 h 3182270"/>
                    <a:gd name="connsiteX240" fmla="*/ 179709 w 2982862"/>
                    <a:gd name="connsiteY240" fmla="*/ 1231533 h 3182270"/>
                    <a:gd name="connsiteX241" fmla="*/ 169138 w 2982862"/>
                    <a:gd name="connsiteY241" fmla="*/ 1215676 h 3182270"/>
                    <a:gd name="connsiteX242" fmla="*/ 153281 w 2982862"/>
                    <a:gd name="connsiteY242" fmla="*/ 1162820 h 3182270"/>
                    <a:gd name="connsiteX243" fmla="*/ 142710 w 2982862"/>
                    <a:gd name="connsiteY243" fmla="*/ 1131107 h 3182270"/>
                    <a:gd name="connsiteX244" fmla="*/ 132139 w 2982862"/>
                    <a:gd name="connsiteY244" fmla="*/ 1099394 h 3182270"/>
                    <a:gd name="connsiteX245" fmla="*/ 126853 w 2982862"/>
                    <a:gd name="connsiteY245" fmla="*/ 1078252 h 3182270"/>
                    <a:gd name="connsiteX246" fmla="*/ 121568 w 2982862"/>
                    <a:gd name="connsiteY246" fmla="*/ 1062395 h 3182270"/>
                    <a:gd name="connsiteX247" fmla="*/ 110997 w 2982862"/>
                    <a:gd name="connsiteY247" fmla="*/ 988397 h 3182270"/>
                    <a:gd name="connsiteX248" fmla="*/ 100426 w 2982862"/>
                    <a:gd name="connsiteY248" fmla="*/ 861544 h 3182270"/>
                    <a:gd name="connsiteX249" fmla="*/ 95140 w 2982862"/>
                    <a:gd name="connsiteY249" fmla="*/ 782261 h 3182270"/>
                    <a:gd name="connsiteX250" fmla="*/ 89855 w 2982862"/>
                    <a:gd name="connsiteY250" fmla="*/ 745262 h 3182270"/>
                    <a:gd name="connsiteX251" fmla="*/ 73998 w 2982862"/>
                    <a:gd name="connsiteY251" fmla="*/ 660693 h 3182270"/>
                    <a:gd name="connsiteX252" fmla="*/ 63427 w 2982862"/>
                    <a:gd name="connsiteY252" fmla="*/ 618409 h 3182270"/>
                    <a:gd name="connsiteX253" fmla="*/ 47570 w 2982862"/>
                    <a:gd name="connsiteY253" fmla="*/ 560268 h 3182270"/>
                    <a:gd name="connsiteX254" fmla="*/ 42285 w 2982862"/>
                    <a:gd name="connsiteY254" fmla="*/ 528555 h 3182270"/>
                    <a:gd name="connsiteX255" fmla="*/ 31714 w 2982862"/>
                    <a:gd name="connsiteY255" fmla="*/ 486270 h 3182270"/>
                    <a:gd name="connsiteX256" fmla="*/ 21142 w 2982862"/>
                    <a:gd name="connsiteY256" fmla="*/ 428129 h 3182270"/>
                    <a:gd name="connsiteX257" fmla="*/ 10571 w 2982862"/>
                    <a:gd name="connsiteY257" fmla="*/ 343560 h 3182270"/>
                    <a:gd name="connsiteX258" fmla="*/ 0 w 2982862"/>
                    <a:gd name="connsiteY258" fmla="*/ 306561 h 3182270"/>
                    <a:gd name="connsiteX259" fmla="*/ 5286 w 2982862"/>
                    <a:gd name="connsiteY259" fmla="*/ 285419 h 3182270"/>
                    <a:gd name="connsiteX260" fmla="*/ 21142 w 2982862"/>
                    <a:gd name="connsiteY260" fmla="*/ 280134 h 3182270"/>
                    <a:gd name="connsiteX261" fmla="*/ 42285 w 2982862"/>
                    <a:gd name="connsiteY261" fmla="*/ 269563 h 3182270"/>
                    <a:gd name="connsiteX262" fmla="*/ 95140 w 2982862"/>
                    <a:gd name="connsiteY262" fmla="*/ 258992 h 3182270"/>
                    <a:gd name="connsiteX263" fmla="*/ 121568 w 2982862"/>
                    <a:gd name="connsiteY263" fmla="*/ 253706 h 3182270"/>
                    <a:gd name="connsiteX264" fmla="*/ 137425 w 2982862"/>
                    <a:gd name="connsiteY264" fmla="*/ 248420 h 3182270"/>
                    <a:gd name="connsiteX265" fmla="*/ 211422 w 2982862"/>
                    <a:gd name="connsiteY265" fmla="*/ 237849 h 3182270"/>
                    <a:gd name="connsiteX266" fmla="*/ 253707 w 2982862"/>
                    <a:gd name="connsiteY266" fmla="*/ 227278 h 3182270"/>
                    <a:gd name="connsiteX267" fmla="*/ 285420 w 2982862"/>
                    <a:gd name="connsiteY267" fmla="*/ 216707 h 3182270"/>
                    <a:gd name="connsiteX268" fmla="*/ 332990 w 2982862"/>
                    <a:gd name="connsiteY268" fmla="*/ 206136 h 3182270"/>
                    <a:gd name="connsiteX269" fmla="*/ 364703 w 2982862"/>
                    <a:gd name="connsiteY269" fmla="*/ 195565 h 3182270"/>
                    <a:gd name="connsiteX270" fmla="*/ 417559 w 2982862"/>
                    <a:gd name="connsiteY270" fmla="*/ 179708 h 3182270"/>
                    <a:gd name="connsiteX271" fmla="*/ 433415 w 2982862"/>
                    <a:gd name="connsiteY271" fmla="*/ 174423 h 3182270"/>
                    <a:gd name="connsiteX272" fmla="*/ 449272 w 2982862"/>
                    <a:gd name="connsiteY272" fmla="*/ 169137 h 3182270"/>
                    <a:gd name="connsiteX273" fmla="*/ 470414 w 2982862"/>
                    <a:gd name="connsiteY273" fmla="*/ 163852 h 3182270"/>
                    <a:gd name="connsiteX274" fmla="*/ 486271 w 2982862"/>
                    <a:gd name="connsiteY274" fmla="*/ 158566 h 3182270"/>
                    <a:gd name="connsiteX275" fmla="*/ 528555 w 2982862"/>
                    <a:gd name="connsiteY275" fmla="*/ 147995 h 3182270"/>
                    <a:gd name="connsiteX276" fmla="*/ 549697 w 2982862"/>
                    <a:gd name="connsiteY276" fmla="*/ 142709 h 3182270"/>
                    <a:gd name="connsiteX277" fmla="*/ 581411 w 2982862"/>
                    <a:gd name="connsiteY277" fmla="*/ 132138 h 3182270"/>
                    <a:gd name="connsiteX278" fmla="*/ 676551 w 2982862"/>
                    <a:gd name="connsiteY278" fmla="*/ 100425 h 3182270"/>
                    <a:gd name="connsiteX279" fmla="*/ 697693 w 2982862"/>
                    <a:gd name="connsiteY279" fmla="*/ 95140 h 3182270"/>
                    <a:gd name="connsiteX280" fmla="*/ 729406 w 2982862"/>
                    <a:gd name="connsiteY280" fmla="*/ 84568 h 3182270"/>
                    <a:gd name="connsiteX281" fmla="*/ 745263 w 2982862"/>
                    <a:gd name="connsiteY281" fmla="*/ 79283 h 3182270"/>
                    <a:gd name="connsiteX282" fmla="*/ 792833 w 2982862"/>
                    <a:gd name="connsiteY282" fmla="*/ 58141 h 3182270"/>
                    <a:gd name="connsiteX283" fmla="*/ 808689 w 2982862"/>
                    <a:gd name="connsiteY283" fmla="*/ 52855 h 3182270"/>
                    <a:gd name="connsiteX284" fmla="*/ 824546 w 2982862"/>
                    <a:gd name="connsiteY284" fmla="*/ 47570 h 3182270"/>
                    <a:gd name="connsiteX285" fmla="*/ 866830 w 2982862"/>
                    <a:gd name="connsiteY285" fmla="*/ 26427 h 3182270"/>
                    <a:gd name="connsiteX286" fmla="*/ 882687 w 2982862"/>
                    <a:gd name="connsiteY286" fmla="*/ 21142 h 3182270"/>
                    <a:gd name="connsiteX287" fmla="*/ 898544 w 2982862"/>
                    <a:gd name="connsiteY287" fmla="*/ 10571 h 3182270"/>
                    <a:gd name="connsiteX288" fmla="*/ 914400 w 2982862"/>
                    <a:gd name="connsiteY288" fmla="*/ 5285 h 3182270"/>
                    <a:gd name="connsiteX289" fmla="*/ 914400 w 2982862"/>
                    <a:gd name="connsiteY289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44232 w 2982862"/>
                    <a:gd name="connsiteY157" fmla="*/ 2526492 h 3182270"/>
                    <a:gd name="connsiteX158" fmla="*/ 1738946 w 2982862"/>
                    <a:gd name="connsiteY158" fmla="*/ 2510635 h 3182270"/>
                    <a:gd name="connsiteX159" fmla="*/ 1723089 w 2982862"/>
                    <a:gd name="connsiteY159" fmla="*/ 2505350 h 3182270"/>
                    <a:gd name="connsiteX160" fmla="*/ 1691376 w 2982862"/>
                    <a:gd name="connsiteY160" fmla="*/ 2521207 h 3182270"/>
                    <a:gd name="connsiteX161" fmla="*/ 1675519 w 2982862"/>
                    <a:gd name="connsiteY161" fmla="*/ 2531778 h 3182270"/>
                    <a:gd name="connsiteX162" fmla="*/ 1627949 w 2982862"/>
                    <a:gd name="connsiteY162" fmla="*/ 2547634 h 3182270"/>
                    <a:gd name="connsiteX163" fmla="*/ 1612093 w 2982862"/>
                    <a:gd name="connsiteY163" fmla="*/ 2552920 h 3182270"/>
                    <a:gd name="connsiteX164" fmla="*/ 1596236 w 2982862"/>
                    <a:gd name="connsiteY164" fmla="*/ 2563491 h 3182270"/>
                    <a:gd name="connsiteX165" fmla="*/ 1585665 w 2982862"/>
                    <a:gd name="connsiteY165" fmla="*/ 2547634 h 3182270"/>
                    <a:gd name="connsiteX166" fmla="*/ 1569808 w 2982862"/>
                    <a:gd name="connsiteY166" fmla="*/ 2515921 h 3182270"/>
                    <a:gd name="connsiteX167" fmla="*/ 1553952 w 2982862"/>
                    <a:gd name="connsiteY167" fmla="*/ 2484208 h 3182270"/>
                    <a:gd name="connsiteX168" fmla="*/ 1538095 w 2982862"/>
                    <a:gd name="connsiteY168" fmla="*/ 2468351 h 3182270"/>
                    <a:gd name="connsiteX169" fmla="*/ 1501096 w 2982862"/>
                    <a:gd name="connsiteY169" fmla="*/ 2420781 h 3182270"/>
                    <a:gd name="connsiteX170" fmla="*/ 1464097 w 2982862"/>
                    <a:gd name="connsiteY170" fmla="*/ 2383782 h 3182270"/>
                    <a:gd name="connsiteX171" fmla="*/ 1448241 w 2982862"/>
                    <a:gd name="connsiteY171" fmla="*/ 2373211 h 3182270"/>
                    <a:gd name="connsiteX172" fmla="*/ 1432384 w 2982862"/>
                    <a:gd name="connsiteY172" fmla="*/ 2357355 h 3182270"/>
                    <a:gd name="connsiteX173" fmla="*/ 1400671 w 2982862"/>
                    <a:gd name="connsiteY173" fmla="*/ 2346783 h 3182270"/>
                    <a:gd name="connsiteX174" fmla="*/ 1368958 w 2982862"/>
                    <a:gd name="connsiteY174" fmla="*/ 2330927 h 3182270"/>
                    <a:gd name="connsiteX175" fmla="*/ 1337244 w 2982862"/>
                    <a:gd name="connsiteY175" fmla="*/ 2309785 h 3182270"/>
                    <a:gd name="connsiteX176" fmla="*/ 1273818 w 2982862"/>
                    <a:gd name="connsiteY176" fmla="*/ 2288642 h 3182270"/>
                    <a:gd name="connsiteX177" fmla="*/ 1257961 w 2982862"/>
                    <a:gd name="connsiteY177" fmla="*/ 2278071 h 3182270"/>
                    <a:gd name="connsiteX178" fmla="*/ 1242104 w 2982862"/>
                    <a:gd name="connsiteY178" fmla="*/ 2272786 h 3182270"/>
                    <a:gd name="connsiteX179" fmla="*/ 1226248 w 2982862"/>
                    <a:gd name="connsiteY179" fmla="*/ 2262215 h 3182270"/>
                    <a:gd name="connsiteX180" fmla="*/ 1194534 w 2982862"/>
                    <a:gd name="connsiteY180" fmla="*/ 2251644 h 3182270"/>
                    <a:gd name="connsiteX181" fmla="*/ 1215677 w 2982862"/>
                    <a:gd name="connsiteY181" fmla="*/ 2225216 h 3182270"/>
                    <a:gd name="connsiteX182" fmla="*/ 1231533 w 2982862"/>
                    <a:gd name="connsiteY182" fmla="*/ 2209359 h 3182270"/>
                    <a:gd name="connsiteX183" fmla="*/ 1236819 w 2982862"/>
                    <a:gd name="connsiteY183" fmla="*/ 2193503 h 3182270"/>
                    <a:gd name="connsiteX184" fmla="*/ 1279103 w 2982862"/>
                    <a:gd name="connsiteY184" fmla="*/ 2161789 h 3182270"/>
                    <a:gd name="connsiteX185" fmla="*/ 1300245 w 2982862"/>
                    <a:gd name="connsiteY185" fmla="*/ 2140647 h 3182270"/>
                    <a:gd name="connsiteX186" fmla="*/ 1310816 w 2982862"/>
                    <a:gd name="connsiteY186" fmla="*/ 2124790 h 3182270"/>
                    <a:gd name="connsiteX187" fmla="*/ 1294960 w 2982862"/>
                    <a:gd name="connsiteY187" fmla="*/ 2087792 h 3182270"/>
                    <a:gd name="connsiteX188" fmla="*/ 1279103 w 2982862"/>
                    <a:gd name="connsiteY188" fmla="*/ 2056078 h 3182270"/>
                    <a:gd name="connsiteX189" fmla="*/ 1252675 w 2982862"/>
                    <a:gd name="connsiteY189" fmla="*/ 2029651 h 3182270"/>
                    <a:gd name="connsiteX190" fmla="*/ 1226248 w 2982862"/>
                    <a:gd name="connsiteY190" fmla="*/ 2003223 h 3182270"/>
                    <a:gd name="connsiteX191" fmla="*/ 1199820 w 2982862"/>
                    <a:gd name="connsiteY191" fmla="*/ 1976795 h 3182270"/>
                    <a:gd name="connsiteX192" fmla="*/ 1152250 w 2982862"/>
                    <a:gd name="connsiteY192" fmla="*/ 1934511 h 3182270"/>
                    <a:gd name="connsiteX193" fmla="*/ 1141679 w 2982862"/>
                    <a:gd name="connsiteY193" fmla="*/ 1918654 h 3182270"/>
                    <a:gd name="connsiteX194" fmla="*/ 1125822 w 2982862"/>
                    <a:gd name="connsiteY194" fmla="*/ 1908083 h 3182270"/>
                    <a:gd name="connsiteX195" fmla="*/ 1104680 w 2982862"/>
                    <a:gd name="connsiteY195" fmla="*/ 1876370 h 3182270"/>
                    <a:gd name="connsiteX196" fmla="*/ 1088823 w 2982862"/>
                    <a:gd name="connsiteY196" fmla="*/ 1865798 h 3182270"/>
                    <a:gd name="connsiteX197" fmla="*/ 1057110 w 2982862"/>
                    <a:gd name="connsiteY197" fmla="*/ 1834085 h 3182270"/>
                    <a:gd name="connsiteX198" fmla="*/ 1009540 w 2982862"/>
                    <a:gd name="connsiteY198" fmla="*/ 1791801 h 3182270"/>
                    <a:gd name="connsiteX199" fmla="*/ 988398 w 2982862"/>
                    <a:gd name="connsiteY199" fmla="*/ 1760088 h 3182270"/>
                    <a:gd name="connsiteX200" fmla="*/ 977827 w 2982862"/>
                    <a:gd name="connsiteY200" fmla="*/ 1749516 h 3182270"/>
                    <a:gd name="connsiteX201" fmla="*/ 1215786 w 2982862"/>
                    <a:gd name="connsiteY201" fmla="*/ 1691526 h 3182270"/>
                    <a:gd name="connsiteX202" fmla="*/ 1131209 w 2982862"/>
                    <a:gd name="connsiteY202" fmla="*/ 1622808 h 3182270"/>
                    <a:gd name="connsiteX203" fmla="*/ 882687 w 2982862"/>
                    <a:gd name="connsiteY203" fmla="*/ 1717803 h 3182270"/>
                    <a:gd name="connsiteX204" fmla="*/ 845688 w 2982862"/>
                    <a:gd name="connsiteY204" fmla="*/ 1738945 h 3182270"/>
                    <a:gd name="connsiteX205" fmla="*/ 829832 w 2982862"/>
                    <a:gd name="connsiteY205" fmla="*/ 1744231 h 3182270"/>
                    <a:gd name="connsiteX206" fmla="*/ 798118 w 2982862"/>
                    <a:gd name="connsiteY206" fmla="*/ 1765373 h 3182270"/>
                    <a:gd name="connsiteX207" fmla="*/ 782262 w 2982862"/>
                    <a:gd name="connsiteY207" fmla="*/ 1770659 h 3182270"/>
                    <a:gd name="connsiteX208" fmla="*/ 750548 w 2982862"/>
                    <a:gd name="connsiteY208" fmla="*/ 1791801 h 3182270"/>
                    <a:gd name="connsiteX209" fmla="*/ 734692 w 2982862"/>
                    <a:gd name="connsiteY209" fmla="*/ 1797086 h 3182270"/>
                    <a:gd name="connsiteX210" fmla="*/ 755834 w 2982862"/>
                    <a:gd name="connsiteY210" fmla="*/ 1791801 h 3182270"/>
                    <a:gd name="connsiteX211" fmla="*/ 739977 w 2982862"/>
                    <a:gd name="connsiteY211" fmla="*/ 1797086 h 3182270"/>
                    <a:gd name="connsiteX212" fmla="*/ 708264 w 2982862"/>
                    <a:gd name="connsiteY212" fmla="*/ 1812943 h 3182270"/>
                    <a:gd name="connsiteX213" fmla="*/ 676551 w 2982862"/>
                    <a:gd name="connsiteY213" fmla="*/ 1791801 h 3182270"/>
                    <a:gd name="connsiteX214" fmla="*/ 650123 w 2982862"/>
                    <a:gd name="connsiteY214" fmla="*/ 1765373 h 3182270"/>
                    <a:gd name="connsiteX215" fmla="*/ 618410 w 2982862"/>
                    <a:gd name="connsiteY215" fmla="*/ 1744231 h 3182270"/>
                    <a:gd name="connsiteX216" fmla="*/ 570840 w 2982862"/>
                    <a:gd name="connsiteY216" fmla="*/ 1712518 h 3182270"/>
                    <a:gd name="connsiteX217" fmla="*/ 544412 w 2982862"/>
                    <a:gd name="connsiteY217" fmla="*/ 1696661 h 3182270"/>
                    <a:gd name="connsiteX218" fmla="*/ 528555 w 2982862"/>
                    <a:gd name="connsiteY218" fmla="*/ 1686090 h 3182270"/>
                    <a:gd name="connsiteX219" fmla="*/ 512699 w 2982862"/>
                    <a:gd name="connsiteY219" fmla="*/ 1680804 h 3182270"/>
                    <a:gd name="connsiteX220" fmla="*/ 502127 w 2982862"/>
                    <a:gd name="connsiteY220" fmla="*/ 1670233 h 3182270"/>
                    <a:gd name="connsiteX221" fmla="*/ 480985 w 2982862"/>
                    <a:gd name="connsiteY221" fmla="*/ 1659662 h 3182270"/>
                    <a:gd name="connsiteX222" fmla="*/ 465129 w 2982862"/>
                    <a:gd name="connsiteY222" fmla="*/ 1643805 h 3182270"/>
                    <a:gd name="connsiteX223" fmla="*/ 428130 w 2982862"/>
                    <a:gd name="connsiteY223" fmla="*/ 1622663 h 3182270"/>
                    <a:gd name="connsiteX224" fmla="*/ 401702 w 2982862"/>
                    <a:gd name="connsiteY224" fmla="*/ 1590950 h 3182270"/>
                    <a:gd name="connsiteX225" fmla="*/ 385845 w 2982862"/>
                    <a:gd name="connsiteY225" fmla="*/ 1569808 h 3182270"/>
                    <a:gd name="connsiteX226" fmla="*/ 369989 w 2982862"/>
                    <a:gd name="connsiteY226" fmla="*/ 1553951 h 3182270"/>
                    <a:gd name="connsiteX227" fmla="*/ 348847 w 2982862"/>
                    <a:gd name="connsiteY227" fmla="*/ 1522238 h 3182270"/>
                    <a:gd name="connsiteX228" fmla="*/ 327704 w 2982862"/>
                    <a:gd name="connsiteY228" fmla="*/ 1490524 h 3182270"/>
                    <a:gd name="connsiteX229" fmla="*/ 317133 w 2982862"/>
                    <a:gd name="connsiteY229" fmla="*/ 1469382 h 3182270"/>
                    <a:gd name="connsiteX230" fmla="*/ 301277 w 2982862"/>
                    <a:gd name="connsiteY230" fmla="*/ 1453526 h 3182270"/>
                    <a:gd name="connsiteX231" fmla="*/ 295991 w 2982862"/>
                    <a:gd name="connsiteY231" fmla="*/ 1437669 h 3182270"/>
                    <a:gd name="connsiteX232" fmla="*/ 274849 w 2982862"/>
                    <a:gd name="connsiteY232" fmla="*/ 1405956 h 3182270"/>
                    <a:gd name="connsiteX233" fmla="*/ 258992 w 2982862"/>
                    <a:gd name="connsiteY233" fmla="*/ 1390099 h 3182270"/>
                    <a:gd name="connsiteX234" fmla="*/ 248421 w 2982862"/>
                    <a:gd name="connsiteY234" fmla="*/ 1374242 h 3182270"/>
                    <a:gd name="connsiteX235" fmla="*/ 243136 w 2982862"/>
                    <a:gd name="connsiteY235" fmla="*/ 1358386 h 3182270"/>
                    <a:gd name="connsiteX236" fmla="*/ 221993 w 2982862"/>
                    <a:gd name="connsiteY236" fmla="*/ 1326672 h 3182270"/>
                    <a:gd name="connsiteX237" fmla="*/ 206137 w 2982862"/>
                    <a:gd name="connsiteY237" fmla="*/ 1294959 h 3182270"/>
                    <a:gd name="connsiteX238" fmla="*/ 195566 w 2982862"/>
                    <a:gd name="connsiteY238" fmla="*/ 1263246 h 3182270"/>
                    <a:gd name="connsiteX239" fmla="*/ 184995 w 2982862"/>
                    <a:gd name="connsiteY239" fmla="*/ 1247389 h 3182270"/>
                    <a:gd name="connsiteX240" fmla="*/ 179709 w 2982862"/>
                    <a:gd name="connsiteY240" fmla="*/ 1231533 h 3182270"/>
                    <a:gd name="connsiteX241" fmla="*/ 169138 w 2982862"/>
                    <a:gd name="connsiteY241" fmla="*/ 1215676 h 3182270"/>
                    <a:gd name="connsiteX242" fmla="*/ 153281 w 2982862"/>
                    <a:gd name="connsiteY242" fmla="*/ 1162820 h 3182270"/>
                    <a:gd name="connsiteX243" fmla="*/ 142710 w 2982862"/>
                    <a:gd name="connsiteY243" fmla="*/ 1131107 h 3182270"/>
                    <a:gd name="connsiteX244" fmla="*/ 132139 w 2982862"/>
                    <a:gd name="connsiteY244" fmla="*/ 1099394 h 3182270"/>
                    <a:gd name="connsiteX245" fmla="*/ 126853 w 2982862"/>
                    <a:gd name="connsiteY245" fmla="*/ 1078252 h 3182270"/>
                    <a:gd name="connsiteX246" fmla="*/ 121568 w 2982862"/>
                    <a:gd name="connsiteY246" fmla="*/ 1062395 h 3182270"/>
                    <a:gd name="connsiteX247" fmla="*/ 110997 w 2982862"/>
                    <a:gd name="connsiteY247" fmla="*/ 988397 h 3182270"/>
                    <a:gd name="connsiteX248" fmla="*/ 100426 w 2982862"/>
                    <a:gd name="connsiteY248" fmla="*/ 861544 h 3182270"/>
                    <a:gd name="connsiteX249" fmla="*/ 95140 w 2982862"/>
                    <a:gd name="connsiteY249" fmla="*/ 782261 h 3182270"/>
                    <a:gd name="connsiteX250" fmla="*/ 89855 w 2982862"/>
                    <a:gd name="connsiteY250" fmla="*/ 745262 h 3182270"/>
                    <a:gd name="connsiteX251" fmla="*/ 73998 w 2982862"/>
                    <a:gd name="connsiteY251" fmla="*/ 660693 h 3182270"/>
                    <a:gd name="connsiteX252" fmla="*/ 63427 w 2982862"/>
                    <a:gd name="connsiteY252" fmla="*/ 618409 h 3182270"/>
                    <a:gd name="connsiteX253" fmla="*/ 47570 w 2982862"/>
                    <a:gd name="connsiteY253" fmla="*/ 560268 h 3182270"/>
                    <a:gd name="connsiteX254" fmla="*/ 42285 w 2982862"/>
                    <a:gd name="connsiteY254" fmla="*/ 528555 h 3182270"/>
                    <a:gd name="connsiteX255" fmla="*/ 31714 w 2982862"/>
                    <a:gd name="connsiteY255" fmla="*/ 486270 h 3182270"/>
                    <a:gd name="connsiteX256" fmla="*/ 21142 w 2982862"/>
                    <a:gd name="connsiteY256" fmla="*/ 428129 h 3182270"/>
                    <a:gd name="connsiteX257" fmla="*/ 10571 w 2982862"/>
                    <a:gd name="connsiteY257" fmla="*/ 343560 h 3182270"/>
                    <a:gd name="connsiteX258" fmla="*/ 0 w 2982862"/>
                    <a:gd name="connsiteY258" fmla="*/ 306561 h 3182270"/>
                    <a:gd name="connsiteX259" fmla="*/ 5286 w 2982862"/>
                    <a:gd name="connsiteY259" fmla="*/ 285419 h 3182270"/>
                    <a:gd name="connsiteX260" fmla="*/ 21142 w 2982862"/>
                    <a:gd name="connsiteY260" fmla="*/ 280134 h 3182270"/>
                    <a:gd name="connsiteX261" fmla="*/ 42285 w 2982862"/>
                    <a:gd name="connsiteY261" fmla="*/ 269563 h 3182270"/>
                    <a:gd name="connsiteX262" fmla="*/ 95140 w 2982862"/>
                    <a:gd name="connsiteY262" fmla="*/ 258992 h 3182270"/>
                    <a:gd name="connsiteX263" fmla="*/ 121568 w 2982862"/>
                    <a:gd name="connsiteY263" fmla="*/ 253706 h 3182270"/>
                    <a:gd name="connsiteX264" fmla="*/ 137425 w 2982862"/>
                    <a:gd name="connsiteY264" fmla="*/ 248420 h 3182270"/>
                    <a:gd name="connsiteX265" fmla="*/ 211422 w 2982862"/>
                    <a:gd name="connsiteY265" fmla="*/ 237849 h 3182270"/>
                    <a:gd name="connsiteX266" fmla="*/ 253707 w 2982862"/>
                    <a:gd name="connsiteY266" fmla="*/ 227278 h 3182270"/>
                    <a:gd name="connsiteX267" fmla="*/ 285420 w 2982862"/>
                    <a:gd name="connsiteY267" fmla="*/ 216707 h 3182270"/>
                    <a:gd name="connsiteX268" fmla="*/ 332990 w 2982862"/>
                    <a:gd name="connsiteY268" fmla="*/ 206136 h 3182270"/>
                    <a:gd name="connsiteX269" fmla="*/ 364703 w 2982862"/>
                    <a:gd name="connsiteY269" fmla="*/ 195565 h 3182270"/>
                    <a:gd name="connsiteX270" fmla="*/ 417559 w 2982862"/>
                    <a:gd name="connsiteY270" fmla="*/ 179708 h 3182270"/>
                    <a:gd name="connsiteX271" fmla="*/ 433415 w 2982862"/>
                    <a:gd name="connsiteY271" fmla="*/ 174423 h 3182270"/>
                    <a:gd name="connsiteX272" fmla="*/ 449272 w 2982862"/>
                    <a:gd name="connsiteY272" fmla="*/ 169137 h 3182270"/>
                    <a:gd name="connsiteX273" fmla="*/ 470414 w 2982862"/>
                    <a:gd name="connsiteY273" fmla="*/ 163852 h 3182270"/>
                    <a:gd name="connsiteX274" fmla="*/ 486271 w 2982862"/>
                    <a:gd name="connsiteY274" fmla="*/ 158566 h 3182270"/>
                    <a:gd name="connsiteX275" fmla="*/ 528555 w 2982862"/>
                    <a:gd name="connsiteY275" fmla="*/ 147995 h 3182270"/>
                    <a:gd name="connsiteX276" fmla="*/ 549697 w 2982862"/>
                    <a:gd name="connsiteY276" fmla="*/ 142709 h 3182270"/>
                    <a:gd name="connsiteX277" fmla="*/ 581411 w 2982862"/>
                    <a:gd name="connsiteY277" fmla="*/ 132138 h 3182270"/>
                    <a:gd name="connsiteX278" fmla="*/ 676551 w 2982862"/>
                    <a:gd name="connsiteY278" fmla="*/ 100425 h 3182270"/>
                    <a:gd name="connsiteX279" fmla="*/ 697693 w 2982862"/>
                    <a:gd name="connsiteY279" fmla="*/ 95140 h 3182270"/>
                    <a:gd name="connsiteX280" fmla="*/ 729406 w 2982862"/>
                    <a:gd name="connsiteY280" fmla="*/ 84568 h 3182270"/>
                    <a:gd name="connsiteX281" fmla="*/ 745263 w 2982862"/>
                    <a:gd name="connsiteY281" fmla="*/ 79283 h 3182270"/>
                    <a:gd name="connsiteX282" fmla="*/ 792833 w 2982862"/>
                    <a:gd name="connsiteY282" fmla="*/ 58141 h 3182270"/>
                    <a:gd name="connsiteX283" fmla="*/ 808689 w 2982862"/>
                    <a:gd name="connsiteY283" fmla="*/ 52855 h 3182270"/>
                    <a:gd name="connsiteX284" fmla="*/ 824546 w 2982862"/>
                    <a:gd name="connsiteY284" fmla="*/ 47570 h 3182270"/>
                    <a:gd name="connsiteX285" fmla="*/ 866830 w 2982862"/>
                    <a:gd name="connsiteY285" fmla="*/ 26427 h 3182270"/>
                    <a:gd name="connsiteX286" fmla="*/ 882687 w 2982862"/>
                    <a:gd name="connsiteY286" fmla="*/ 21142 h 3182270"/>
                    <a:gd name="connsiteX287" fmla="*/ 898544 w 2982862"/>
                    <a:gd name="connsiteY287" fmla="*/ 10571 h 3182270"/>
                    <a:gd name="connsiteX288" fmla="*/ 914400 w 2982862"/>
                    <a:gd name="connsiteY288" fmla="*/ 5285 h 3182270"/>
                    <a:gd name="connsiteX289" fmla="*/ 914400 w 2982862"/>
                    <a:gd name="connsiteY289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44232 w 2982862"/>
                    <a:gd name="connsiteY157" fmla="*/ 2526492 h 3182270"/>
                    <a:gd name="connsiteX158" fmla="*/ 1738946 w 2982862"/>
                    <a:gd name="connsiteY158" fmla="*/ 2510635 h 3182270"/>
                    <a:gd name="connsiteX159" fmla="*/ 1723089 w 2982862"/>
                    <a:gd name="connsiteY159" fmla="*/ 2505350 h 3182270"/>
                    <a:gd name="connsiteX160" fmla="*/ 1691376 w 2982862"/>
                    <a:gd name="connsiteY160" fmla="*/ 2521207 h 3182270"/>
                    <a:gd name="connsiteX161" fmla="*/ 1675519 w 2982862"/>
                    <a:gd name="connsiteY161" fmla="*/ 2531778 h 3182270"/>
                    <a:gd name="connsiteX162" fmla="*/ 1627949 w 2982862"/>
                    <a:gd name="connsiteY162" fmla="*/ 2547634 h 3182270"/>
                    <a:gd name="connsiteX163" fmla="*/ 1612093 w 2982862"/>
                    <a:gd name="connsiteY163" fmla="*/ 2552920 h 3182270"/>
                    <a:gd name="connsiteX164" fmla="*/ 1596236 w 2982862"/>
                    <a:gd name="connsiteY164" fmla="*/ 2563491 h 3182270"/>
                    <a:gd name="connsiteX165" fmla="*/ 1585665 w 2982862"/>
                    <a:gd name="connsiteY165" fmla="*/ 2547634 h 3182270"/>
                    <a:gd name="connsiteX166" fmla="*/ 1569808 w 2982862"/>
                    <a:gd name="connsiteY166" fmla="*/ 2515921 h 3182270"/>
                    <a:gd name="connsiteX167" fmla="*/ 1553952 w 2982862"/>
                    <a:gd name="connsiteY167" fmla="*/ 2484208 h 3182270"/>
                    <a:gd name="connsiteX168" fmla="*/ 1538095 w 2982862"/>
                    <a:gd name="connsiteY168" fmla="*/ 2468351 h 3182270"/>
                    <a:gd name="connsiteX169" fmla="*/ 1501096 w 2982862"/>
                    <a:gd name="connsiteY169" fmla="*/ 2420781 h 3182270"/>
                    <a:gd name="connsiteX170" fmla="*/ 1464097 w 2982862"/>
                    <a:gd name="connsiteY170" fmla="*/ 2383782 h 3182270"/>
                    <a:gd name="connsiteX171" fmla="*/ 1448241 w 2982862"/>
                    <a:gd name="connsiteY171" fmla="*/ 2373211 h 3182270"/>
                    <a:gd name="connsiteX172" fmla="*/ 1432384 w 2982862"/>
                    <a:gd name="connsiteY172" fmla="*/ 2357355 h 3182270"/>
                    <a:gd name="connsiteX173" fmla="*/ 1400671 w 2982862"/>
                    <a:gd name="connsiteY173" fmla="*/ 2346783 h 3182270"/>
                    <a:gd name="connsiteX174" fmla="*/ 1368958 w 2982862"/>
                    <a:gd name="connsiteY174" fmla="*/ 2330927 h 3182270"/>
                    <a:gd name="connsiteX175" fmla="*/ 1337244 w 2982862"/>
                    <a:gd name="connsiteY175" fmla="*/ 2309785 h 3182270"/>
                    <a:gd name="connsiteX176" fmla="*/ 1273818 w 2982862"/>
                    <a:gd name="connsiteY176" fmla="*/ 2288642 h 3182270"/>
                    <a:gd name="connsiteX177" fmla="*/ 1257961 w 2982862"/>
                    <a:gd name="connsiteY177" fmla="*/ 2278071 h 3182270"/>
                    <a:gd name="connsiteX178" fmla="*/ 1242104 w 2982862"/>
                    <a:gd name="connsiteY178" fmla="*/ 2272786 h 3182270"/>
                    <a:gd name="connsiteX179" fmla="*/ 1226248 w 2982862"/>
                    <a:gd name="connsiteY179" fmla="*/ 2262215 h 3182270"/>
                    <a:gd name="connsiteX180" fmla="*/ 1194534 w 2982862"/>
                    <a:gd name="connsiteY180" fmla="*/ 2251644 h 3182270"/>
                    <a:gd name="connsiteX181" fmla="*/ 1215677 w 2982862"/>
                    <a:gd name="connsiteY181" fmla="*/ 2225216 h 3182270"/>
                    <a:gd name="connsiteX182" fmla="*/ 1231533 w 2982862"/>
                    <a:gd name="connsiteY182" fmla="*/ 2209359 h 3182270"/>
                    <a:gd name="connsiteX183" fmla="*/ 1236819 w 2982862"/>
                    <a:gd name="connsiteY183" fmla="*/ 2193503 h 3182270"/>
                    <a:gd name="connsiteX184" fmla="*/ 1279103 w 2982862"/>
                    <a:gd name="connsiteY184" fmla="*/ 2161789 h 3182270"/>
                    <a:gd name="connsiteX185" fmla="*/ 1300245 w 2982862"/>
                    <a:gd name="connsiteY185" fmla="*/ 2140647 h 3182270"/>
                    <a:gd name="connsiteX186" fmla="*/ 1310816 w 2982862"/>
                    <a:gd name="connsiteY186" fmla="*/ 2124790 h 3182270"/>
                    <a:gd name="connsiteX187" fmla="*/ 1294960 w 2982862"/>
                    <a:gd name="connsiteY187" fmla="*/ 2087792 h 3182270"/>
                    <a:gd name="connsiteX188" fmla="*/ 1279103 w 2982862"/>
                    <a:gd name="connsiteY188" fmla="*/ 2056078 h 3182270"/>
                    <a:gd name="connsiteX189" fmla="*/ 1252675 w 2982862"/>
                    <a:gd name="connsiteY189" fmla="*/ 2029651 h 3182270"/>
                    <a:gd name="connsiteX190" fmla="*/ 1226248 w 2982862"/>
                    <a:gd name="connsiteY190" fmla="*/ 2003223 h 3182270"/>
                    <a:gd name="connsiteX191" fmla="*/ 1199820 w 2982862"/>
                    <a:gd name="connsiteY191" fmla="*/ 1976795 h 3182270"/>
                    <a:gd name="connsiteX192" fmla="*/ 1152250 w 2982862"/>
                    <a:gd name="connsiteY192" fmla="*/ 1934511 h 3182270"/>
                    <a:gd name="connsiteX193" fmla="*/ 1141679 w 2982862"/>
                    <a:gd name="connsiteY193" fmla="*/ 1918654 h 3182270"/>
                    <a:gd name="connsiteX194" fmla="*/ 1125822 w 2982862"/>
                    <a:gd name="connsiteY194" fmla="*/ 1908083 h 3182270"/>
                    <a:gd name="connsiteX195" fmla="*/ 1104680 w 2982862"/>
                    <a:gd name="connsiteY195" fmla="*/ 1876370 h 3182270"/>
                    <a:gd name="connsiteX196" fmla="*/ 1088823 w 2982862"/>
                    <a:gd name="connsiteY196" fmla="*/ 1865798 h 3182270"/>
                    <a:gd name="connsiteX197" fmla="*/ 1057110 w 2982862"/>
                    <a:gd name="connsiteY197" fmla="*/ 1834085 h 3182270"/>
                    <a:gd name="connsiteX198" fmla="*/ 1009540 w 2982862"/>
                    <a:gd name="connsiteY198" fmla="*/ 1791801 h 3182270"/>
                    <a:gd name="connsiteX199" fmla="*/ 988398 w 2982862"/>
                    <a:gd name="connsiteY199" fmla="*/ 1760088 h 3182270"/>
                    <a:gd name="connsiteX200" fmla="*/ 1215786 w 2982862"/>
                    <a:gd name="connsiteY200" fmla="*/ 1691526 h 3182270"/>
                    <a:gd name="connsiteX201" fmla="*/ 1131209 w 2982862"/>
                    <a:gd name="connsiteY201" fmla="*/ 1622808 h 3182270"/>
                    <a:gd name="connsiteX202" fmla="*/ 882687 w 2982862"/>
                    <a:gd name="connsiteY202" fmla="*/ 1717803 h 3182270"/>
                    <a:gd name="connsiteX203" fmla="*/ 845688 w 2982862"/>
                    <a:gd name="connsiteY203" fmla="*/ 1738945 h 3182270"/>
                    <a:gd name="connsiteX204" fmla="*/ 829832 w 2982862"/>
                    <a:gd name="connsiteY204" fmla="*/ 1744231 h 3182270"/>
                    <a:gd name="connsiteX205" fmla="*/ 798118 w 2982862"/>
                    <a:gd name="connsiteY205" fmla="*/ 1765373 h 3182270"/>
                    <a:gd name="connsiteX206" fmla="*/ 782262 w 2982862"/>
                    <a:gd name="connsiteY206" fmla="*/ 1770659 h 3182270"/>
                    <a:gd name="connsiteX207" fmla="*/ 750548 w 2982862"/>
                    <a:gd name="connsiteY207" fmla="*/ 1791801 h 3182270"/>
                    <a:gd name="connsiteX208" fmla="*/ 734692 w 2982862"/>
                    <a:gd name="connsiteY208" fmla="*/ 1797086 h 3182270"/>
                    <a:gd name="connsiteX209" fmla="*/ 755834 w 2982862"/>
                    <a:gd name="connsiteY209" fmla="*/ 1791801 h 3182270"/>
                    <a:gd name="connsiteX210" fmla="*/ 739977 w 2982862"/>
                    <a:gd name="connsiteY210" fmla="*/ 1797086 h 3182270"/>
                    <a:gd name="connsiteX211" fmla="*/ 708264 w 2982862"/>
                    <a:gd name="connsiteY211" fmla="*/ 1812943 h 3182270"/>
                    <a:gd name="connsiteX212" fmla="*/ 676551 w 2982862"/>
                    <a:gd name="connsiteY212" fmla="*/ 1791801 h 3182270"/>
                    <a:gd name="connsiteX213" fmla="*/ 650123 w 2982862"/>
                    <a:gd name="connsiteY213" fmla="*/ 1765373 h 3182270"/>
                    <a:gd name="connsiteX214" fmla="*/ 618410 w 2982862"/>
                    <a:gd name="connsiteY214" fmla="*/ 1744231 h 3182270"/>
                    <a:gd name="connsiteX215" fmla="*/ 570840 w 2982862"/>
                    <a:gd name="connsiteY215" fmla="*/ 1712518 h 3182270"/>
                    <a:gd name="connsiteX216" fmla="*/ 544412 w 2982862"/>
                    <a:gd name="connsiteY216" fmla="*/ 1696661 h 3182270"/>
                    <a:gd name="connsiteX217" fmla="*/ 528555 w 2982862"/>
                    <a:gd name="connsiteY217" fmla="*/ 1686090 h 3182270"/>
                    <a:gd name="connsiteX218" fmla="*/ 512699 w 2982862"/>
                    <a:gd name="connsiteY218" fmla="*/ 1680804 h 3182270"/>
                    <a:gd name="connsiteX219" fmla="*/ 502127 w 2982862"/>
                    <a:gd name="connsiteY219" fmla="*/ 1670233 h 3182270"/>
                    <a:gd name="connsiteX220" fmla="*/ 480985 w 2982862"/>
                    <a:gd name="connsiteY220" fmla="*/ 1659662 h 3182270"/>
                    <a:gd name="connsiteX221" fmla="*/ 465129 w 2982862"/>
                    <a:gd name="connsiteY221" fmla="*/ 1643805 h 3182270"/>
                    <a:gd name="connsiteX222" fmla="*/ 428130 w 2982862"/>
                    <a:gd name="connsiteY222" fmla="*/ 1622663 h 3182270"/>
                    <a:gd name="connsiteX223" fmla="*/ 401702 w 2982862"/>
                    <a:gd name="connsiteY223" fmla="*/ 1590950 h 3182270"/>
                    <a:gd name="connsiteX224" fmla="*/ 385845 w 2982862"/>
                    <a:gd name="connsiteY224" fmla="*/ 1569808 h 3182270"/>
                    <a:gd name="connsiteX225" fmla="*/ 369989 w 2982862"/>
                    <a:gd name="connsiteY225" fmla="*/ 1553951 h 3182270"/>
                    <a:gd name="connsiteX226" fmla="*/ 348847 w 2982862"/>
                    <a:gd name="connsiteY226" fmla="*/ 1522238 h 3182270"/>
                    <a:gd name="connsiteX227" fmla="*/ 327704 w 2982862"/>
                    <a:gd name="connsiteY227" fmla="*/ 1490524 h 3182270"/>
                    <a:gd name="connsiteX228" fmla="*/ 317133 w 2982862"/>
                    <a:gd name="connsiteY228" fmla="*/ 1469382 h 3182270"/>
                    <a:gd name="connsiteX229" fmla="*/ 301277 w 2982862"/>
                    <a:gd name="connsiteY229" fmla="*/ 1453526 h 3182270"/>
                    <a:gd name="connsiteX230" fmla="*/ 295991 w 2982862"/>
                    <a:gd name="connsiteY230" fmla="*/ 1437669 h 3182270"/>
                    <a:gd name="connsiteX231" fmla="*/ 274849 w 2982862"/>
                    <a:gd name="connsiteY231" fmla="*/ 1405956 h 3182270"/>
                    <a:gd name="connsiteX232" fmla="*/ 258992 w 2982862"/>
                    <a:gd name="connsiteY232" fmla="*/ 1390099 h 3182270"/>
                    <a:gd name="connsiteX233" fmla="*/ 248421 w 2982862"/>
                    <a:gd name="connsiteY233" fmla="*/ 1374242 h 3182270"/>
                    <a:gd name="connsiteX234" fmla="*/ 243136 w 2982862"/>
                    <a:gd name="connsiteY234" fmla="*/ 1358386 h 3182270"/>
                    <a:gd name="connsiteX235" fmla="*/ 221993 w 2982862"/>
                    <a:gd name="connsiteY235" fmla="*/ 1326672 h 3182270"/>
                    <a:gd name="connsiteX236" fmla="*/ 206137 w 2982862"/>
                    <a:gd name="connsiteY236" fmla="*/ 1294959 h 3182270"/>
                    <a:gd name="connsiteX237" fmla="*/ 195566 w 2982862"/>
                    <a:gd name="connsiteY237" fmla="*/ 1263246 h 3182270"/>
                    <a:gd name="connsiteX238" fmla="*/ 184995 w 2982862"/>
                    <a:gd name="connsiteY238" fmla="*/ 1247389 h 3182270"/>
                    <a:gd name="connsiteX239" fmla="*/ 179709 w 2982862"/>
                    <a:gd name="connsiteY239" fmla="*/ 1231533 h 3182270"/>
                    <a:gd name="connsiteX240" fmla="*/ 169138 w 2982862"/>
                    <a:gd name="connsiteY240" fmla="*/ 1215676 h 3182270"/>
                    <a:gd name="connsiteX241" fmla="*/ 153281 w 2982862"/>
                    <a:gd name="connsiteY241" fmla="*/ 1162820 h 3182270"/>
                    <a:gd name="connsiteX242" fmla="*/ 142710 w 2982862"/>
                    <a:gd name="connsiteY242" fmla="*/ 1131107 h 3182270"/>
                    <a:gd name="connsiteX243" fmla="*/ 132139 w 2982862"/>
                    <a:gd name="connsiteY243" fmla="*/ 1099394 h 3182270"/>
                    <a:gd name="connsiteX244" fmla="*/ 126853 w 2982862"/>
                    <a:gd name="connsiteY244" fmla="*/ 1078252 h 3182270"/>
                    <a:gd name="connsiteX245" fmla="*/ 121568 w 2982862"/>
                    <a:gd name="connsiteY245" fmla="*/ 1062395 h 3182270"/>
                    <a:gd name="connsiteX246" fmla="*/ 110997 w 2982862"/>
                    <a:gd name="connsiteY246" fmla="*/ 988397 h 3182270"/>
                    <a:gd name="connsiteX247" fmla="*/ 100426 w 2982862"/>
                    <a:gd name="connsiteY247" fmla="*/ 861544 h 3182270"/>
                    <a:gd name="connsiteX248" fmla="*/ 95140 w 2982862"/>
                    <a:gd name="connsiteY248" fmla="*/ 782261 h 3182270"/>
                    <a:gd name="connsiteX249" fmla="*/ 89855 w 2982862"/>
                    <a:gd name="connsiteY249" fmla="*/ 745262 h 3182270"/>
                    <a:gd name="connsiteX250" fmla="*/ 73998 w 2982862"/>
                    <a:gd name="connsiteY250" fmla="*/ 660693 h 3182270"/>
                    <a:gd name="connsiteX251" fmla="*/ 63427 w 2982862"/>
                    <a:gd name="connsiteY251" fmla="*/ 618409 h 3182270"/>
                    <a:gd name="connsiteX252" fmla="*/ 47570 w 2982862"/>
                    <a:gd name="connsiteY252" fmla="*/ 560268 h 3182270"/>
                    <a:gd name="connsiteX253" fmla="*/ 42285 w 2982862"/>
                    <a:gd name="connsiteY253" fmla="*/ 528555 h 3182270"/>
                    <a:gd name="connsiteX254" fmla="*/ 31714 w 2982862"/>
                    <a:gd name="connsiteY254" fmla="*/ 486270 h 3182270"/>
                    <a:gd name="connsiteX255" fmla="*/ 21142 w 2982862"/>
                    <a:gd name="connsiteY255" fmla="*/ 428129 h 3182270"/>
                    <a:gd name="connsiteX256" fmla="*/ 10571 w 2982862"/>
                    <a:gd name="connsiteY256" fmla="*/ 343560 h 3182270"/>
                    <a:gd name="connsiteX257" fmla="*/ 0 w 2982862"/>
                    <a:gd name="connsiteY257" fmla="*/ 306561 h 3182270"/>
                    <a:gd name="connsiteX258" fmla="*/ 5286 w 2982862"/>
                    <a:gd name="connsiteY258" fmla="*/ 285419 h 3182270"/>
                    <a:gd name="connsiteX259" fmla="*/ 21142 w 2982862"/>
                    <a:gd name="connsiteY259" fmla="*/ 280134 h 3182270"/>
                    <a:gd name="connsiteX260" fmla="*/ 42285 w 2982862"/>
                    <a:gd name="connsiteY260" fmla="*/ 269563 h 3182270"/>
                    <a:gd name="connsiteX261" fmla="*/ 95140 w 2982862"/>
                    <a:gd name="connsiteY261" fmla="*/ 258992 h 3182270"/>
                    <a:gd name="connsiteX262" fmla="*/ 121568 w 2982862"/>
                    <a:gd name="connsiteY262" fmla="*/ 253706 h 3182270"/>
                    <a:gd name="connsiteX263" fmla="*/ 137425 w 2982862"/>
                    <a:gd name="connsiteY263" fmla="*/ 248420 h 3182270"/>
                    <a:gd name="connsiteX264" fmla="*/ 211422 w 2982862"/>
                    <a:gd name="connsiteY264" fmla="*/ 237849 h 3182270"/>
                    <a:gd name="connsiteX265" fmla="*/ 253707 w 2982862"/>
                    <a:gd name="connsiteY265" fmla="*/ 227278 h 3182270"/>
                    <a:gd name="connsiteX266" fmla="*/ 285420 w 2982862"/>
                    <a:gd name="connsiteY266" fmla="*/ 216707 h 3182270"/>
                    <a:gd name="connsiteX267" fmla="*/ 332990 w 2982862"/>
                    <a:gd name="connsiteY267" fmla="*/ 206136 h 3182270"/>
                    <a:gd name="connsiteX268" fmla="*/ 364703 w 2982862"/>
                    <a:gd name="connsiteY268" fmla="*/ 195565 h 3182270"/>
                    <a:gd name="connsiteX269" fmla="*/ 417559 w 2982862"/>
                    <a:gd name="connsiteY269" fmla="*/ 179708 h 3182270"/>
                    <a:gd name="connsiteX270" fmla="*/ 433415 w 2982862"/>
                    <a:gd name="connsiteY270" fmla="*/ 174423 h 3182270"/>
                    <a:gd name="connsiteX271" fmla="*/ 449272 w 2982862"/>
                    <a:gd name="connsiteY271" fmla="*/ 169137 h 3182270"/>
                    <a:gd name="connsiteX272" fmla="*/ 470414 w 2982862"/>
                    <a:gd name="connsiteY272" fmla="*/ 163852 h 3182270"/>
                    <a:gd name="connsiteX273" fmla="*/ 486271 w 2982862"/>
                    <a:gd name="connsiteY273" fmla="*/ 158566 h 3182270"/>
                    <a:gd name="connsiteX274" fmla="*/ 528555 w 2982862"/>
                    <a:gd name="connsiteY274" fmla="*/ 147995 h 3182270"/>
                    <a:gd name="connsiteX275" fmla="*/ 549697 w 2982862"/>
                    <a:gd name="connsiteY275" fmla="*/ 142709 h 3182270"/>
                    <a:gd name="connsiteX276" fmla="*/ 581411 w 2982862"/>
                    <a:gd name="connsiteY276" fmla="*/ 132138 h 3182270"/>
                    <a:gd name="connsiteX277" fmla="*/ 676551 w 2982862"/>
                    <a:gd name="connsiteY277" fmla="*/ 100425 h 3182270"/>
                    <a:gd name="connsiteX278" fmla="*/ 697693 w 2982862"/>
                    <a:gd name="connsiteY278" fmla="*/ 95140 h 3182270"/>
                    <a:gd name="connsiteX279" fmla="*/ 729406 w 2982862"/>
                    <a:gd name="connsiteY279" fmla="*/ 84568 h 3182270"/>
                    <a:gd name="connsiteX280" fmla="*/ 745263 w 2982862"/>
                    <a:gd name="connsiteY280" fmla="*/ 79283 h 3182270"/>
                    <a:gd name="connsiteX281" fmla="*/ 792833 w 2982862"/>
                    <a:gd name="connsiteY281" fmla="*/ 58141 h 3182270"/>
                    <a:gd name="connsiteX282" fmla="*/ 808689 w 2982862"/>
                    <a:gd name="connsiteY282" fmla="*/ 52855 h 3182270"/>
                    <a:gd name="connsiteX283" fmla="*/ 824546 w 2982862"/>
                    <a:gd name="connsiteY283" fmla="*/ 47570 h 3182270"/>
                    <a:gd name="connsiteX284" fmla="*/ 866830 w 2982862"/>
                    <a:gd name="connsiteY284" fmla="*/ 26427 h 3182270"/>
                    <a:gd name="connsiteX285" fmla="*/ 882687 w 2982862"/>
                    <a:gd name="connsiteY285" fmla="*/ 21142 h 3182270"/>
                    <a:gd name="connsiteX286" fmla="*/ 898544 w 2982862"/>
                    <a:gd name="connsiteY286" fmla="*/ 10571 h 3182270"/>
                    <a:gd name="connsiteX287" fmla="*/ 914400 w 2982862"/>
                    <a:gd name="connsiteY287" fmla="*/ 5285 h 3182270"/>
                    <a:gd name="connsiteX288" fmla="*/ 914400 w 2982862"/>
                    <a:gd name="connsiteY288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44232 w 2982862"/>
                    <a:gd name="connsiteY157" fmla="*/ 2526492 h 3182270"/>
                    <a:gd name="connsiteX158" fmla="*/ 1738946 w 2982862"/>
                    <a:gd name="connsiteY158" fmla="*/ 2510635 h 3182270"/>
                    <a:gd name="connsiteX159" fmla="*/ 1723089 w 2982862"/>
                    <a:gd name="connsiteY159" fmla="*/ 2505350 h 3182270"/>
                    <a:gd name="connsiteX160" fmla="*/ 1691376 w 2982862"/>
                    <a:gd name="connsiteY160" fmla="*/ 2521207 h 3182270"/>
                    <a:gd name="connsiteX161" fmla="*/ 1675519 w 2982862"/>
                    <a:gd name="connsiteY161" fmla="*/ 2531778 h 3182270"/>
                    <a:gd name="connsiteX162" fmla="*/ 1627949 w 2982862"/>
                    <a:gd name="connsiteY162" fmla="*/ 2547634 h 3182270"/>
                    <a:gd name="connsiteX163" fmla="*/ 1612093 w 2982862"/>
                    <a:gd name="connsiteY163" fmla="*/ 2552920 h 3182270"/>
                    <a:gd name="connsiteX164" fmla="*/ 1596236 w 2982862"/>
                    <a:gd name="connsiteY164" fmla="*/ 2563491 h 3182270"/>
                    <a:gd name="connsiteX165" fmla="*/ 1585665 w 2982862"/>
                    <a:gd name="connsiteY165" fmla="*/ 2547634 h 3182270"/>
                    <a:gd name="connsiteX166" fmla="*/ 1569808 w 2982862"/>
                    <a:gd name="connsiteY166" fmla="*/ 2515921 h 3182270"/>
                    <a:gd name="connsiteX167" fmla="*/ 1553952 w 2982862"/>
                    <a:gd name="connsiteY167" fmla="*/ 2484208 h 3182270"/>
                    <a:gd name="connsiteX168" fmla="*/ 1538095 w 2982862"/>
                    <a:gd name="connsiteY168" fmla="*/ 2468351 h 3182270"/>
                    <a:gd name="connsiteX169" fmla="*/ 1501096 w 2982862"/>
                    <a:gd name="connsiteY169" fmla="*/ 2420781 h 3182270"/>
                    <a:gd name="connsiteX170" fmla="*/ 1464097 w 2982862"/>
                    <a:gd name="connsiteY170" fmla="*/ 2383782 h 3182270"/>
                    <a:gd name="connsiteX171" fmla="*/ 1448241 w 2982862"/>
                    <a:gd name="connsiteY171" fmla="*/ 2373211 h 3182270"/>
                    <a:gd name="connsiteX172" fmla="*/ 1432384 w 2982862"/>
                    <a:gd name="connsiteY172" fmla="*/ 2357355 h 3182270"/>
                    <a:gd name="connsiteX173" fmla="*/ 1400671 w 2982862"/>
                    <a:gd name="connsiteY173" fmla="*/ 2346783 h 3182270"/>
                    <a:gd name="connsiteX174" fmla="*/ 1368958 w 2982862"/>
                    <a:gd name="connsiteY174" fmla="*/ 2330927 h 3182270"/>
                    <a:gd name="connsiteX175" fmla="*/ 1337244 w 2982862"/>
                    <a:gd name="connsiteY175" fmla="*/ 2309785 h 3182270"/>
                    <a:gd name="connsiteX176" fmla="*/ 1273818 w 2982862"/>
                    <a:gd name="connsiteY176" fmla="*/ 2288642 h 3182270"/>
                    <a:gd name="connsiteX177" fmla="*/ 1257961 w 2982862"/>
                    <a:gd name="connsiteY177" fmla="*/ 2278071 h 3182270"/>
                    <a:gd name="connsiteX178" fmla="*/ 1242104 w 2982862"/>
                    <a:gd name="connsiteY178" fmla="*/ 2272786 h 3182270"/>
                    <a:gd name="connsiteX179" fmla="*/ 1226248 w 2982862"/>
                    <a:gd name="connsiteY179" fmla="*/ 2262215 h 3182270"/>
                    <a:gd name="connsiteX180" fmla="*/ 1194534 w 2982862"/>
                    <a:gd name="connsiteY180" fmla="*/ 2251644 h 3182270"/>
                    <a:gd name="connsiteX181" fmla="*/ 1215677 w 2982862"/>
                    <a:gd name="connsiteY181" fmla="*/ 2225216 h 3182270"/>
                    <a:gd name="connsiteX182" fmla="*/ 1231533 w 2982862"/>
                    <a:gd name="connsiteY182" fmla="*/ 2209359 h 3182270"/>
                    <a:gd name="connsiteX183" fmla="*/ 1236819 w 2982862"/>
                    <a:gd name="connsiteY183" fmla="*/ 2193503 h 3182270"/>
                    <a:gd name="connsiteX184" fmla="*/ 1279103 w 2982862"/>
                    <a:gd name="connsiteY184" fmla="*/ 2161789 h 3182270"/>
                    <a:gd name="connsiteX185" fmla="*/ 1300245 w 2982862"/>
                    <a:gd name="connsiteY185" fmla="*/ 2140647 h 3182270"/>
                    <a:gd name="connsiteX186" fmla="*/ 1310816 w 2982862"/>
                    <a:gd name="connsiteY186" fmla="*/ 2124790 h 3182270"/>
                    <a:gd name="connsiteX187" fmla="*/ 1294960 w 2982862"/>
                    <a:gd name="connsiteY187" fmla="*/ 2087792 h 3182270"/>
                    <a:gd name="connsiteX188" fmla="*/ 1279103 w 2982862"/>
                    <a:gd name="connsiteY188" fmla="*/ 2056078 h 3182270"/>
                    <a:gd name="connsiteX189" fmla="*/ 1252675 w 2982862"/>
                    <a:gd name="connsiteY189" fmla="*/ 2029651 h 3182270"/>
                    <a:gd name="connsiteX190" fmla="*/ 1226248 w 2982862"/>
                    <a:gd name="connsiteY190" fmla="*/ 2003223 h 3182270"/>
                    <a:gd name="connsiteX191" fmla="*/ 1199820 w 2982862"/>
                    <a:gd name="connsiteY191" fmla="*/ 1976795 h 3182270"/>
                    <a:gd name="connsiteX192" fmla="*/ 1152250 w 2982862"/>
                    <a:gd name="connsiteY192" fmla="*/ 1934511 h 3182270"/>
                    <a:gd name="connsiteX193" fmla="*/ 1141679 w 2982862"/>
                    <a:gd name="connsiteY193" fmla="*/ 1918654 h 3182270"/>
                    <a:gd name="connsiteX194" fmla="*/ 1125822 w 2982862"/>
                    <a:gd name="connsiteY194" fmla="*/ 1908083 h 3182270"/>
                    <a:gd name="connsiteX195" fmla="*/ 1104680 w 2982862"/>
                    <a:gd name="connsiteY195" fmla="*/ 1876370 h 3182270"/>
                    <a:gd name="connsiteX196" fmla="*/ 1088823 w 2982862"/>
                    <a:gd name="connsiteY196" fmla="*/ 1865798 h 3182270"/>
                    <a:gd name="connsiteX197" fmla="*/ 1057110 w 2982862"/>
                    <a:gd name="connsiteY197" fmla="*/ 1834085 h 3182270"/>
                    <a:gd name="connsiteX198" fmla="*/ 1009540 w 2982862"/>
                    <a:gd name="connsiteY198" fmla="*/ 1791801 h 3182270"/>
                    <a:gd name="connsiteX199" fmla="*/ 1358509 w 2982862"/>
                    <a:gd name="connsiteY199" fmla="*/ 1934685 h 3182270"/>
                    <a:gd name="connsiteX200" fmla="*/ 1215786 w 2982862"/>
                    <a:gd name="connsiteY200" fmla="*/ 1691526 h 3182270"/>
                    <a:gd name="connsiteX201" fmla="*/ 1131209 w 2982862"/>
                    <a:gd name="connsiteY201" fmla="*/ 1622808 h 3182270"/>
                    <a:gd name="connsiteX202" fmla="*/ 882687 w 2982862"/>
                    <a:gd name="connsiteY202" fmla="*/ 1717803 h 3182270"/>
                    <a:gd name="connsiteX203" fmla="*/ 845688 w 2982862"/>
                    <a:gd name="connsiteY203" fmla="*/ 1738945 h 3182270"/>
                    <a:gd name="connsiteX204" fmla="*/ 829832 w 2982862"/>
                    <a:gd name="connsiteY204" fmla="*/ 1744231 h 3182270"/>
                    <a:gd name="connsiteX205" fmla="*/ 798118 w 2982862"/>
                    <a:gd name="connsiteY205" fmla="*/ 1765373 h 3182270"/>
                    <a:gd name="connsiteX206" fmla="*/ 782262 w 2982862"/>
                    <a:gd name="connsiteY206" fmla="*/ 1770659 h 3182270"/>
                    <a:gd name="connsiteX207" fmla="*/ 750548 w 2982862"/>
                    <a:gd name="connsiteY207" fmla="*/ 1791801 h 3182270"/>
                    <a:gd name="connsiteX208" fmla="*/ 734692 w 2982862"/>
                    <a:gd name="connsiteY208" fmla="*/ 1797086 h 3182270"/>
                    <a:gd name="connsiteX209" fmla="*/ 755834 w 2982862"/>
                    <a:gd name="connsiteY209" fmla="*/ 1791801 h 3182270"/>
                    <a:gd name="connsiteX210" fmla="*/ 739977 w 2982862"/>
                    <a:gd name="connsiteY210" fmla="*/ 1797086 h 3182270"/>
                    <a:gd name="connsiteX211" fmla="*/ 708264 w 2982862"/>
                    <a:gd name="connsiteY211" fmla="*/ 1812943 h 3182270"/>
                    <a:gd name="connsiteX212" fmla="*/ 676551 w 2982862"/>
                    <a:gd name="connsiteY212" fmla="*/ 1791801 h 3182270"/>
                    <a:gd name="connsiteX213" fmla="*/ 650123 w 2982862"/>
                    <a:gd name="connsiteY213" fmla="*/ 1765373 h 3182270"/>
                    <a:gd name="connsiteX214" fmla="*/ 618410 w 2982862"/>
                    <a:gd name="connsiteY214" fmla="*/ 1744231 h 3182270"/>
                    <a:gd name="connsiteX215" fmla="*/ 570840 w 2982862"/>
                    <a:gd name="connsiteY215" fmla="*/ 1712518 h 3182270"/>
                    <a:gd name="connsiteX216" fmla="*/ 544412 w 2982862"/>
                    <a:gd name="connsiteY216" fmla="*/ 1696661 h 3182270"/>
                    <a:gd name="connsiteX217" fmla="*/ 528555 w 2982862"/>
                    <a:gd name="connsiteY217" fmla="*/ 1686090 h 3182270"/>
                    <a:gd name="connsiteX218" fmla="*/ 512699 w 2982862"/>
                    <a:gd name="connsiteY218" fmla="*/ 1680804 h 3182270"/>
                    <a:gd name="connsiteX219" fmla="*/ 502127 w 2982862"/>
                    <a:gd name="connsiteY219" fmla="*/ 1670233 h 3182270"/>
                    <a:gd name="connsiteX220" fmla="*/ 480985 w 2982862"/>
                    <a:gd name="connsiteY220" fmla="*/ 1659662 h 3182270"/>
                    <a:gd name="connsiteX221" fmla="*/ 465129 w 2982862"/>
                    <a:gd name="connsiteY221" fmla="*/ 1643805 h 3182270"/>
                    <a:gd name="connsiteX222" fmla="*/ 428130 w 2982862"/>
                    <a:gd name="connsiteY222" fmla="*/ 1622663 h 3182270"/>
                    <a:gd name="connsiteX223" fmla="*/ 401702 w 2982862"/>
                    <a:gd name="connsiteY223" fmla="*/ 1590950 h 3182270"/>
                    <a:gd name="connsiteX224" fmla="*/ 385845 w 2982862"/>
                    <a:gd name="connsiteY224" fmla="*/ 1569808 h 3182270"/>
                    <a:gd name="connsiteX225" fmla="*/ 369989 w 2982862"/>
                    <a:gd name="connsiteY225" fmla="*/ 1553951 h 3182270"/>
                    <a:gd name="connsiteX226" fmla="*/ 348847 w 2982862"/>
                    <a:gd name="connsiteY226" fmla="*/ 1522238 h 3182270"/>
                    <a:gd name="connsiteX227" fmla="*/ 327704 w 2982862"/>
                    <a:gd name="connsiteY227" fmla="*/ 1490524 h 3182270"/>
                    <a:gd name="connsiteX228" fmla="*/ 317133 w 2982862"/>
                    <a:gd name="connsiteY228" fmla="*/ 1469382 h 3182270"/>
                    <a:gd name="connsiteX229" fmla="*/ 301277 w 2982862"/>
                    <a:gd name="connsiteY229" fmla="*/ 1453526 h 3182270"/>
                    <a:gd name="connsiteX230" fmla="*/ 295991 w 2982862"/>
                    <a:gd name="connsiteY230" fmla="*/ 1437669 h 3182270"/>
                    <a:gd name="connsiteX231" fmla="*/ 274849 w 2982862"/>
                    <a:gd name="connsiteY231" fmla="*/ 1405956 h 3182270"/>
                    <a:gd name="connsiteX232" fmla="*/ 258992 w 2982862"/>
                    <a:gd name="connsiteY232" fmla="*/ 1390099 h 3182270"/>
                    <a:gd name="connsiteX233" fmla="*/ 248421 w 2982862"/>
                    <a:gd name="connsiteY233" fmla="*/ 1374242 h 3182270"/>
                    <a:gd name="connsiteX234" fmla="*/ 243136 w 2982862"/>
                    <a:gd name="connsiteY234" fmla="*/ 1358386 h 3182270"/>
                    <a:gd name="connsiteX235" fmla="*/ 221993 w 2982862"/>
                    <a:gd name="connsiteY235" fmla="*/ 1326672 h 3182270"/>
                    <a:gd name="connsiteX236" fmla="*/ 206137 w 2982862"/>
                    <a:gd name="connsiteY236" fmla="*/ 1294959 h 3182270"/>
                    <a:gd name="connsiteX237" fmla="*/ 195566 w 2982862"/>
                    <a:gd name="connsiteY237" fmla="*/ 1263246 h 3182270"/>
                    <a:gd name="connsiteX238" fmla="*/ 184995 w 2982862"/>
                    <a:gd name="connsiteY238" fmla="*/ 1247389 h 3182270"/>
                    <a:gd name="connsiteX239" fmla="*/ 179709 w 2982862"/>
                    <a:gd name="connsiteY239" fmla="*/ 1231533 h 3182270"/>
                    <a:gd name="connsiteX240" fmla="*/ 169138 w 2982862"/>
                    <a:gd name="connsiteY240" fmla="*/ 1215676 h 3182270"/>
                    <a:gd name="connsiteX241" fmla="*/ 153281 w 2982862"/>
                    <a:gd name="connsiteY241" fmla="*/ 1162820 h 3182270"/>
                    <a:gd name="connsiteX242" fmla="*/ 142710 w 2982862"/>
                    <a:gd name="connsiteY242" fmla="*/ 1131107 h 3182270"/>
                    <a:gd name="connsiteX243" fmla="*/ 132139 w 2982862"/>
                    <a:gd name="connsiteY243" fmla="*/ 1099394 h 3182270"/>
                    <a:gd name="connsiteX244" fmla="*/ 126853 w 2982862"/>
                    <a:gd name="connsiteY244" fmla="*/ 1078252 h 3182270"/>
                    <a:gd name="connsiteX245" fmla="*/ 121568 w 2982862"/>
                    <a:gd name="connsiteY245" fmla="*/ 1062395 h 3182270"/>
                    <a:gd name="connsiteX246" fmla="*/ 110997 w 2982862"/>
                    <a:gd name="connsiteY246" fmla="*/ 988397 h 3182270"/>
                    <a:gd name="connsiteX247" fmla="*/ 100426 w 2982862"/>
                    <a:gd name="connsiteY247" fmla="*/ 861544 h 3182270"/>
                    <a:gd name="connsiteX248" fmla="*/ 95140 w 2982862"/>
                    <a:gd name="connsiteY248" fmla="*/ 782261 h 3182270"/>
                    <a:gd name="connsiteX249" fmla="*/ 89855 w 2982862"/>
                    <a:gd name="connsiteY249" fmla="*/ 745262 h 3182270"/>
                    <a:gd name="connsiteX250" fmla="*/ 73998 w 2982862"/>
                    <a:gd name="connsiteY250" fmla="*/ 660693 h 3182270"/>
                    <a:gd name="connsiteX251" fmla="*/ 63427 w 2982862"/>
                    <a:gd name="connsiteY251" fmla="*/ 618409 h 3182270"/>
                    <a:gd name="connsiteX252" fmla="*/ 47570 w 2982862"/>
                    <a:gd name="connsiteY252" fmla="*/ 560268 h 3182270"/>
                    <a:gd name="connsiteX253" fmla="*/ 42285 w 2982862"/>
                    <a:gd name="connsiteY253" fmla="*/ 528555 h 3182270"/>
                    <a:gd name="connsiteX254" fmla="*/ 31714 w 2982862"/>
                    <a:gd name="connsiteY254" fmla="*/ 486270 h 3182270"/>
                    <a:gd name="connsiteX255" fmla="*/ 21142 w 2982862"/>
                    <a:gd name="connsiteY255" fmla="*/ 428129 h 3182270"/>
                    <a:gd name="connsiteX256" fmla="*/ 10571 w 2982862"/>
                    <a:gd name="connsiteY256" fmla="*/ 343560 h 3182270"/>
                    <a:gd name="connsiteX257" fmla="*/ 0 w 2982862"/>
                    <a:gd name="connsiteY257" fmla="*/ 306561 h 3182270"/>
                    <a:gd name="connsiteX258" fmla="*/ 5286 w 2982862"/>
                    <a:gd name="connsiteY258" fmla="*/ 285419 h 3182270"/>
                    <a:gd name="connsiteX259" fmla="*/ 21142 w 2982862"/>
                    <a:gd name="connsiteY259" fmla="*/ 280134 h 3182270"/>
                    <a:gd name="connsiteX260" fmla="*/ 42285 w 2982862"/>
                    <a:gd name="connsiteY260" fmla="*/ 269563 h 3182270"/>
                    <a:gd name="connsiteX261" fmla="*/ 95140 w 2982862"/>
                    <a:gd name="connsiteY261" fmla="*/ 258992 h 3182270"/>
                    <a:gd name="connsiteX262" fmla="*/ 121568 w 2982862"/>
                    <a:gd name="connsiteY262" fmla="*/ 253706 h 3182270"/>
                    <a:gd name="connsiteX263" fmla="*/ 137425 w 2982862"/>
                    <a:gd name="connsiteY263" fmla="*/ 248420 h 3182270"/>
                    <a:gd name="connsiteX264" fmla="*/ 211422 w 2982862"/>
                    <a:gd name="connsiteY264" fmla="*/ 237849 h 3182270"/>
                    <a:gd name="connsiteX265" fmla="*/ 253707 w 2982862"/>
                    <a:gd name="connsiteY265" fmla="*/ 227278 h 3182270"/>
                    <a:gd name="connsiteX266" fmla="*/ 285420 w 2982862"/>
                    <a:gd name="connsiteY266" fmla="*/ 216707 h 3182270"/>
                    <a:gd name="connsiteX267" fmla="*/ 332990 w 2982862"/>
                    <a:gd name="connsiteY267" fmla="*/ 206136 h 3182270"/>
                    <a:gd name="connsiteX268" fmla="*/ 364703 w 2982862"/>
                    <a:gd name="connsiteY268" fmla="*/ 195565 h 3182270"/>
                    <a:gd name="connsiteX269" fmla="*/ 417559 w 2982862"/>
                    <a:gd name="connsiteY269" fmla="*/ 179708 h 3182270"/>
                    <a:gd name="connsiteX270" fmla="*/ 433415 w 2982862"/>
                    <a:gd name="connsiteY270" fmla="*/ 174423 h 3182270"/>
                    <a:gd name="connsiteX271" fmla="*/ 449272 w 2982862"/>
                    <a:gd name="connsiteY271" fmla="*/ 169137 h 3182270"/>
                    <a:gd name="connsiteX272" fmla="*/ 470414 w 2982862"/>
                    <a:gd name="connsiteY272" fmla="*/ 163852 h 3182270"/>
                    <a:gd name="connsiteX273" fmla="*/ 486271 w 2982862"/>
                    <a:gd name="connsiteY273" fmla="*/ 158566 h 3182270"/>
                    <a:gd name="connsiteX274" fmla="*/ 528555 w 2982862"/>
                    <a:gd name="connsiteY274" fmla="*/ 147995 h 3182270"/>
                    <a:gd name="connsiteX275" fmla="*/ 549697 w 2982862"/>
                    <a:gd name="connsiteY275" fmla="*/ 142709 h 3182270"/>
                    <a:gd name="connsiteX276" fmla="*/ 581411 w 2982862"/>
                    <a:gd name="connsiteY276" fmla="*/ 132138 h 3182270"/>
                    <a:gd name="connsiteX277" fmla="*/ 676551 w 2982862"/>
                    <a:gd name="connsiteY277" fmla="*/ 100425 h 3182270"/>
                    <a:gd name="connsiteX278" fmla="*/ 697693 w 2982862"/>
                    <a:gd name="connsiteY278" fmla="*/ 95140 h 3182270"/>
                    <a:gd name="connsiteX279" fmla="*/ 729406 w 2982862"/>
                    <a:gd name="connsiteY279" fmla="*/ 84568 h 3182270"/>
                    <a:gd name="connsiteX280" fmla="*/ 745263 w 2982862"/>
                    <a:gd name="connsiteY280" fmla="*/ 79283 h 3182270"/>
                    <a:gd name="connsiteX281" fmla="*/ 792833 w 2982862"/>
                    <a:gd name="connsiteY281" fmla="*/ 58141 h 3182270"/>
                    <a:gd name="connsiteX282" fmla="*/ 808689 w 2982862"/>
                    <a:gd name="connsiteY282" fmla="*/ 52855 h 3182270"/>
                    <a:gd name="connsiteX283" fmla="*/ 824546 w 2982862"/>
                    <a:gd name="connsiteY283" fmla="*/ 47570 h 3182270"/>
                    <a:gd name="connsiteX284" fmla="*/ 866830 w 2982862"/>
                    <a:gd name="connsiteY284" fmla="*/ 26427 h 3182270"/>
                    <a:gd name="connsiteX285" fmla="*/ 882687 w 2982862"/>
                    <a:gd name="connsiteY285" fmla="*/ 21142 h 3182270"/>
                    <a:gd name="connsiteX286" fmla="*/ 898544 w 2982862"/>
                    <a:gd name="connsiteY286" fmla="*/ 10571 h 3182270"/>
                    <a:gd name="connsiteX287" fmla="*/ 914400 w 2982862"/>
                    <a:gd name="connsiteY287" fmla="*/ 5285 h 3182270"/>
                    <a:gd name="connsiteX288" fmla="*/ 914400 w 2982862"/>
                    <a:gd name="connsiteY288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44232 w 2982862"/>
                    <a:gd name="connsiteY157" fmla="*/ 2526492 h 3182270"/>
                    <a:gd name="connsiteX158" fmla="*/ 1738946 w 2982862"/>
                    <a:gd name="connsiteY158" fmla="*/ 2510635 h 3182270"/>
                    <a:gd name="connsiteX159" fmla="*/ 1723089 w 2982862"/>
                    <a:gd name="connsiteY159" fmla="*/ 2505350 h 3182270"/>
                    <a:gd name="connsiteX160" fmla="*/ 1691376 w 2982862"/>
                    <a:gd name="connsiteY160" fmla="*/ 2521207 h 3182270"/>
                    <a:gd name="connsiteX161" fmla="*/ 1675519 w 2982862"/>
                    <a:gd name="connsiteY161" fmla="*/ 2531778 h 3182270"/>
                    <a:gd name="connsiteX162" fmla="*/ 1627949 w 2982862"/>
                    <a:gd name="connsiteY162" fmla="*/ 2547634 h 3182270"/>
                    <a:gd name="connsiteX163" fmla="*/ 1612093 w 2982862"/>
                    <a:gd name="connsiteY163" fmla="*/ 2552920 h 3182270"/>
                    <a:gd name="connsiteX164" fmla="*/ 1596236 w 2982862"/>
                    <a:gd name="connsiteY164" fmla="*/ 2563491 h 3182270"/>
                    <a:gd name="connsiteX165" fmla="*/ 1585665 w 2982862"/>
                    <a:gd name="connsiteY165" fmla="*/ 2547634 h 3182270"/>
                    <a:gd name="connsiteX166" fmla="*/ 1569808 w 2982862"/>
                    <a:gd name="connsiteY166" fmla="*/ 2515921 h 3182270"/>
                    <a:gd name="connsiteX167" fmla="*/ 1553952 w 2982862"/>
                    <a:gd name="connsiteY167" fmla="*/ 2484208 h 3182270"/>
                    <a:gd name="connsiteX168" fmla="*/ 1538095 w 2982862"/>
                    <a:gd name="connsiteY168" fmla="*/ 2468351 h 3182270"/>
                    <a:gd name="connsiteX169" fmla="*/ 1501096 w 2982862"/>
                    <a:gd name="connsiteY169" fmla="*/ 2420781 h 3182270"/>
                    <a:gd name="connsiteX170" fmla="*/ 1464097 w 2982862"/>
                    <a:gd name="connsiteY170" fmla="*/ 2383782 h 3182270"/>
                    <a:gd name="connsiteX171" fmla="*/ 1448241 w 2982862"/>
                    <a:gd name="connsiteY171" fmla="*/ 2373211 h 3182270"/>
                    <a:gd name="connsiteX172" fmla="*/ 1432384 w 2982862"/>
                    <a:gd name="connsiteY172" fmla="*/ 2357355 h 3182270"/>
                    <a:gd name="connsiteX173" fmla="*/ 1400671 w 2982862"/>
                    <a:gd name="connsiteY173" fmla="*/ 2346783 h 3182270"/>
                    <a:gd name="connsiteX174" fmla="*/ 1368958 w 2982862"/>
                    <a:gd name="connsiteY174" fmla="*/ 2330927 h 3182270"/>
                    <a:gd name="connsiteX175" fmla="*/ 1337244 w 2982862"/>
                    <a:gd name="connsiteY175" fmla="*/ 2309785 h 3182270"/>
                    <a:gd name="connsiteX176" fmla="*/ 1273818 w 2982862"/>
                    <a:gd name="connsiteY176" fmla="*/ 2288642 h 3182270"/>
                    <a:gd name="connsiteX177" fmla="*/ 1257961 w 2982862"/>
                    <a:gd name="connsiteY177" fmla="*/ 2278071 h 3182270"/>
                    <a:gd name="connsiteX178" fmla="*/ 1242104 w 2982862"/>
                    <a:gd name="connsiteY178" fmla="*/ 2272786 h 3182270"/>
                    <a:gd name="connsiteX179" fmla="*/ 1226248 w 2982862"/>
                    <a:gd name="connsiteY179" fmla="*/ 2262215 h 3182270"/>
                    <a:gd name="connsiteX180" fmla="*/ 1194534 w 2982862"/>
                    <a:gd name="connsiteY180" fmla="*/ 2251644 h 3182270"/>
                    <a:gd name="connsiteX181" fmla="*/ 1215677 w 2982862"/>
                    <a:gd name="connsiteY181" fmla="*/ 2225216 h 3182270"/>
                    <a:gd name="connsiteX182" fmla="*/ 1231533 w 2982862"/>
                    <a:gd name="connsiteY182" fmla="*/ 2209359 h 3182270"/>
                    <a:gd name="connsiteX183" fmla="*/ 1236819 w 2982862"/>
                    <a:gd name="connsiteY183" fmla="*/ 2193503 h 3182270"/>
                    <a:gd name="connsiteX184" fmla="*/ 1279103 w 2982862"/>
                    <a:gd name="connsiteY184" fmla="*/ 2161789 h 3182270"/>
                    <a:gd name="connsiteX185" fmla="*/ 1300245 w 2982862"/>
                    <a:gd name="connsiteY185" fmla="*/ 2140647 h 3182270"/>
                    <a:gd name="connsiteX186" fmla="*/ 1310816 w 2982862"/>
                    <a:gd name="connsiteY186" fmla="*/ 2124790 h 3182270"/>
                    <a:gd name="connsiteX187" fmla="*/ 1294960 w 2982862"/>
                    <a:gd name="connsiteY187" fmla="*/ 2087792 h 3182270"/>
                    <a:gd name="connsiteX188" fmla="*/ 1279103 w 2982862"/>
                    <a:gd name="connsiteY188" fmla="*/ 2056078 h 3182270"/>
                    <a:gd name="connsiteX189" fmla="*/ 1252675 w 2982862"/>
                    <a:gd name="connsiteY189" fmla="*/ 2029651 h 3182270"/>
                    <a:gd name="connsiteX190" fmla="*/ 1226248 w 2982862"/>
                    <a:gd name="connsiteY190" fmla="*/ 2003223 h 3182270"/>
                    <a:gd name="connsiteX191" fmla="*/ 1199820 w 2982862"/>
                    <a:gd name="connsiteY191" fmla="*/ 1976795 h 3182270"/>
                    <a:gd name="connsiteX192" fmla="*/ 1152250 w 2982862"/>
                    <a:gd name="connsiteY192" fmla="*/ 1934511 h 3182270"/>
                    <a:gd name="connsiteX193" fmla="*/ 1141679 w 2982862"/>
                    <a:gd name="connsiteY193" fmla="*/ 1918654 h 3182270"/>
                    <a:gd name="connsiteX194" fmla="*/ 1125822 w 2982862"/>
                    <a:gd name="connsiteY194" fmla="*/ 1908083 h 3182270"/>
                    <a:gd name="connsiteX195" fmla="*/ 1104680 w 2982862"/>
                    <a:gd name="connsiteY195" fmla="*/ 1876370 h 3182270"/>
                    <a:gd name="connsiteX196" fmla="*/ 1088823 w 2982862"/>
                    <a:gd name="connsiteY196" fmla="*/ 1865798 h 3182270"/>
                    <a:gd name="connsiteX197" fmla="*/ 1057110 w 2982862"/>
                    <a:gd name="connsiteY197" fmla="*/ 1834085 h 3182270"/>
                    <a:gd name="connsiteX198" fmla="*/ 1379651 w 2982862"/>
                    <a:gd name="connsiteY198" fmla="*/ 1961114 h 3182270"/>
                    <a:gd name="connsiteX199" fmla="*/ 1358509 w 2982862"/>
                    <a:gd name="connsiteY199" fmla="*/ 1934685 h 3182270"/>
                    <a:gd name="connsiteX200" fmla="*/ 1215786 w 2982862"/>
                    <a:gd name="connsiteY200" fmla="*/ 1691526 h 3182270"/>
                    <a:gd name="connsiteX201" fmla="*/ 1131209 w 2982862"/>
                    <a:gd name="connsiteY201" fmla="*/ 1622808 h 3182270"/>
                    <a:gd name="connsiteX202" fmla="*/ 882687 w 2982862"/>
                    <a:gd name="connsiteY202" fmla="*/ 1717803 h 3182270"/>
                    <a:gd name="connsiteX203" fmla="*/ 845688 w 2982862"/>
                    <a:gd name="connsiteY203" fmla="*/ 1738945 h 3182270"/>
                    <a:gd name="connsiteX204" fmla="*/ 829832 w 2982862"/>
                    <a:gd name="connsiteY204" fmla="*/ 1744231 h 3182270"/>
                    <a:gd name="connsiteX205" fmla="*/ 798118 w 2982862"/>
                    <a:gd name="connsiteY205" fmla="*/ 1765373 h 3182270"/>
                    <a:gd name="connsiteX206" fmla="*/ 782262 w 2982862"/>
                    <a:gd name="connsiteY206" fmla="*/ 1770659 h 3182270"/>
                    <a:gd name="connsiteX207" fmla="*/ 750548 w 2982862"/>
                    <a:gd name="connsiteY207" fmla="*/ 1791801 h 3182270"/>
                    <a:gd name="connsiteX208" fmla="*/ 734692 w 2982862"/>
                    <a:gd name="connsiteY208" fmla="*/ 1797086 h 3182270"/>
                    <a:gd name="connsiteX209" fmla="*/ 755834 w 2982862"/>
                    <a:gd name="connsiteY209" fmla="*/ 1791801 h 3182270"/>
                    <a:gd name="connsiteX210" fmla="*/ 739977 w 2982862"/>
                    <a:gd name="connsiteY210" fmla="*/ 1797086 h 3182270"/>
                    <a:gd name="connsiteX211" fmla="*/ 708264 w 2982862"/>
                    <a:gd name="connsiteY211" fmla="*/ 1812943 h 3182270"/>
                    <a:gd name="connsiteX212" fmla="*/ 676551 w 2982862"/>
                    <a:gd name="connsiteY212" fmla="*/ 1791801 h 3182270"/>
                    <a:gd name="connsiteX213" fmla="*/ 650123 w 2982862"/>
                    <a:gd name="connsiteY213" fmla="*/ 1765373 h 3182270"/>
                    <a:gd name="connsiteX214" fmla="*/ 618410 w 2982862"/>
                    <a:gd name="connsiteY214" fmla="*/ 1744231 h 3182270"/>
                    <a:gd name="connsiteX215" fmla="*/ 570840 w 2982862"/>
                    <a:gd name="connsiteY215" fmla="*/ 1712518 h 3182270"/>
                    <a:gd name="connsiteX216" fmla="*/ 544412 w 2982862"/>
                    <a:gd name="connsiteY216" fmla="*/ 1696661 h 3182270"/>
                    <a:gd name="connsiteX217" fmla="*/ 528555 w 2982862"/>
                    <a:gd name="connsiteY217" fmla="*/ 1686090 h 3182270"/>
                    <a:gd name="connsiteX218" fmla="*/ 512699 w 2982862"/>
                    <a:gd name="connsiteY218" fmla="*/ 1680804 h 3182270"/>
                    <a:gd name="connsiteX219" fmla="*/ 502127 w 2982862"/>
                    <a:gd name="connsiteY219" fmla="*/ 1670233 h 3182270"/>
                    <a:gd name="connsiteX220" fmla="*/ 480985 w 2982862"/>
                    <a:gd name="connsiteY220" fmla="*/ 1659662 h 3182270"/>
                    <a:gd name="connsiteX221" fmla="*/ 465129 w 2982862"/>
                    <a:gd name="connsiteY221" fmla="*/ 1643805 h 3182270"/>
                    <a:gd name="connsiteX222" fmla="*/ 428130 w 2982862"/>
                    <a:gd name="connsiteY222" fmla="*/ 1622663 h 3182270"/>
                    <a:gd name="connsiteX223" fmla="*/ 401702 w 2982862"/>
                    <a:gd name="connsiteY223" fmla="*/ 1590950 h 3182270"/>
                    <a:gd name="connsiteX224" fmla="*/ 385845 w 2982862"/>
                    <a:gd name="connsiteY224" fmla="*/ 1569808 h 3182270"/>
                    <a:gd name="connsiteX225" fmla="*/ 369989 w 2982862"/>
                    <a:gd name="connsiteY225" fmla="*/ 1553951 h 3182270"/>
                    <a:gd name="connsiteX226" fmla="*/ 348847 w 2982862"/>
                    <a:gd name="connsiteY226" fmla="*/ 1522238 h 3182270"/>
                    <a:gd name="connsiteX227" fmla="*/ 327704 w 2982862"/>
                    <a:gd name="connsiteY227" fmla="*/ 1490524 h 3182270"/>
                    <a:gd name="connsiteX228" fmla="*/ 317133 w 2982862"/>
                    <a:gd name="connsiteY228" fmla="*/ 1469382 h 3182270"/>
                    <a:gd name="connsiteX229" fmla="*/ 301277 w 2982862"/>
                    <a:gd name="connsiteY229" fmla="*/ 1453526 h 3182270"/>
                    <a:gd name="connsiteX230" fmla="*/ 295991 w 2982862"/>
                    <a:gd name="connsiteY230" fmla="*/ 1437669 h 3182270"/>
                    <a:gd name="connsiteX231" fmla="*/ 274849 w 2982862"/>
                    <a:gd name="connsiteY231" fmla="*/ 1405956 h 3182270"/>
                    <a:gd name="connsiteX232" fmla="*/ 258992 w 2982862"/>
                    <a:gd name="connsiteY232" fmla="*/ 1390099 h 3182270"/>
                    <a:gd name="connsiteX233" fmla="*/ 248421 w 2982862"/>
                    <a:gd name="connsiteY233" fmla="*/ 1374242 h 3182270"/>
                    <a:gd name="connsiteX234" fmla="*/ 243136 w 2982862"/>
                    <a:gd name="connsiteY234" fmla="*/ 1358386 h 3182270"/>
                    <a:gd name="connsiteX235" fmla="*/ 221993 w 2982862"/>
                    <a:gd name="connsiteY235" fmla="*/ 1326672 h 3182270"/>
                    <a:gd name="connsiteX236" fmla="*/ 206137 w 2982862"/>
                    <a:gd name="connsiteY236" fmla="*/ 1294959 h 3182270"/>
                    <a:gd name="connsiteX237" fmla="*/ 195566 w 2982862"/>
                    <a:gd name="connsiteY237" fmla="*/ 1263246 h 3182270"/>
                    <a:gd name="connsiteX238" fmla="*/ 184995 w 2982862"/>
                    <a:gd name="connsiteY238" fmla="*/ 1247389 h 3182270"/>
                    <a:gd name="connsiteX239" fmla="*/ 179709 w 2982862"/>
                    <a:gd name="connsiteY239" fmla="*/ 1231533 h 3182270"/>
                    <a:gd name="connsiteX240" fmla="*/ 169138 w 2982862"/>
                    <a:gd name="connsiteY240" fmla="*/ 1215676 h 3182270"/>
                    <a:gd name="connsiteX241" fmla="*/ 153281 w 2982862"/>
                    <a:gd name="connsiteY241" fmla="*/ 1162820 h 3182270"/>
                    <a:gd name="connsiteX242" fmla="*/ 142710 w 2982862"/>
                    <a:gd name="connsiteY242" fmla="*/ 1131107 h 3182270"/>
                    <a:gd name="connsiteX243" fmla="*/ 132139 w 2982862"/>
                    <a:gd name="connsiteY243" fmla="*/ 1099394 h 3182270"/>
                    <a:gd name="connsiteX244" fmla="*/ 126853 w 2982862"/>
                    <a:gd name="connsiteY244" fmla="*/ 1078252 h 3182270"/>
                    <a:gd name="connsiteX245" fmla="*/ 121568 w 2982862"/>
                    <a:gd name="connsiteY245" fmla="*/ 1062395 h 3182270"/>
                    <a:gd name="connsiteX246" fmla="*/ 110997 w 2982862"/>
                    <a:gd name="connsiteY246" fmla="*/ 988397 h 3182270"/>
                    <a:gd name="connsiteX247" fmla="*/ 100426 w 2982862"/>
                    <a:gd name="connsiteY247" fmla="*/ 861544 h 3182270"/>
                    <a:gd name="connsiteX248" fmla="*/ 95140 w 2982862"/>
                    <a:gd name="connsiteY248" fmla="*/ 782261 h 3182270"/>
                    <a:gd name="connsiteX249" fmla="*/ 89855 w 2982862"/>
                    <a:gd name="connsiteY249" fmla="*/ 745262 h 3182270"/>
                    <a:gd name="connsiteX250" fmla="*/ 73998 w 2982862"/>
                    <a:gd name="connsiteY250" fmla="*/ 660693 h 3182270"/>
                    <a:gd name="connsiteX251" fmla="*/ 63427 w 2982862"/>
                    <a:gd name="connsiteY251" fmla="*/ 618409 h 3182270"/>
                    <a:gd name="connsiteX252" fmla="*/ 47570 w 2982862"/>
                    <a:gd name="connsiteY252" fmla="*/ 560268 h 3182270"/>
                    <a:gd name="connsiteX253" fmla="*/ 42285 w 2982862"/>
                    <a:gd name="connsiteY253" fmla="*/ 528555 h 3182270"/>
                    <a:gd name="connsiteX254" fmla="*/ 31714 w 2982862"/>
                    <a:gd name="connsiteY254" fmla="*/ 486270 h 3182270"/>
                    <a:gd name="connsiteX255" fmla="*/ 21142 w 2982862"/>
                    <a:gd name="connsiteY255" fmla="*/ 428129 h 3182270"/>
                    <a:gd name="connsiteX256" fmla="*/ 10571 w 2982862"/>
                    <a:gd name="connsiteY256" fmla="*/ 343560 h 3182270"/>
                    <a:gd name="connsiteX257" fmla="*/ 0 w 2982862"/>
                    <a:gd name="connsiteY257" fmla="*/ 306561 h 3182270"/>
                    <a:gd name="connsiteX258" fmla="*/ 5286 w 2982862"/>
                    <a:gd name="connsiteY258" fmla="*/ 285419 h 3182270"/>
                    <a:gd name="connsiteX259" fmla="*/ 21142 w 2982862"/>
                    <a:gd name="connsiteY259" fmla="*/ 280134 h 3182270"/>
                    <a:gd name="connsiteX260" fmla="*/ 42285 w 2982862"/>
                    <a:gd name="connsiteY260" fmla="*/ 269563 h 3182270"/>
                    <a:gd name="connsiteX261" fmla="*/ 95140 w 2982862"/>
                    <a:gd name="connsiteY261" fmla="*/ 258992 h 3182270"/>
                    <a:gd name="connsiteX262" fmla="*/ 121568 w 2982862"/>
                    <a:gd name="connsiteY262" fmla="*/ 253706 h 3182270"/>
                    <a:gd name="connsiteX263" fmla="*/ 137425 w 2982862"/>
                    <a:gd name="connsiteY263" fmla="*/ 248420 h 3182270"/>
                    <a:gd name="connsiteX264" fmla="*/ 211422 w 2982862"/>
                    <a:gd name="connsiteY264" fmla="*/ 237849 h 3182270"/>
                    <a:gd name="connsiteX265" fmla="*/ 253707 w 2982862"/>
                    <a:gd name="connsiteY265" fmla="*/ 227278 h 3182270"/>
                    <a:gd name="connsiteX266" fmla="*/ 285420 w 2982862"/>
                    <a:gd name="connsiteY266" fmla="*/ 216707 h 3182270"/>
                    <a:gd name="connsiteX267" fmla="*/ 332990 w 2982862"/>
                    <a:gd name="connsiteY267" fmla="*/ 206136 h 3182270"/>
                    <a:gd name="connsiteX268" fmla="*/ 364703 w 2982862"/>
                    <a:gd name="connsiteY268" fmla="*/ 195565 h 3182270"/>
                    <a:gd name="connsiteX269" fmla="*/ 417559 w 2982862"/>
                    <a:gd name="connsiteY269" fmla="*/ 179708 h 3182270"/>
                    <a:gd name="connsiteX270" fmla="*/ 433415 w 2982862"/>
                    <a:gd name="connsiteY270" fmla="*/ 174423 h 3182270"/>
                    <a:gd name="connsiteX271" fmla="*/ 449272 w 2982862"/>
                    <a:gd name="connsiteY271" fmla="*/ 169137 h 3182270"/>
                    <a:gd name="connsiteX272" fmla="*/ 470414 w 2982862"/>
                    <a:gd name="connsiteY272" fmla="*/ 163852 h 3182270"/>
                    <a:gd name="connsiteX273" fmla="*/ 486271 w 2982862"/>
                    <a:gd name="connsiteY273" fmla="*/ 158566 h 3182270"/>
                    <a:gd name="connsiteX274" fmla="*/ 528555 w 2982862"/>
                    <a:gd name="connsiteY274" fmla="*/ 147995 h 3182270"/>
                    <a:gd name="connsiteX275" fmla="*/ 549697 w 2982862"/>
                    <a:gd name="connsiteY275" fmla="*/ 142709 h 3182270"/>
                    <a:gd name="connsiteX276" fmla="*/ 581411 w 2982862"/>
                    <a:gd name="connsiteY276" fmla="*/ 132138 h 3182270"/>
                    <a:gd name="connsiteX277" fmla="*/ 676551 w 2982862"/>
                    <a:gd name="connsiteY277" fmla="*/ 100425 h 3182270"/>
                    <a:gd name="connsiteX278" fmla="*/ 697693 w 2982862"/>
                    <a:gd name="connsiteY278" fmla="*/ 95140 h 3182270"/>
                    <a:gd name="connsiteX279" fmla="*/ 729406 w 2982862"/>
                    <a:gd name="connsiteY279" fmla="*/ 84568 h 3182270"/>
                    <a:gd name="connsiteX280" fmla="*/ 745263 w 2982862"/>
                    <a:gd name="connsiteY280" fmla="*/ 79283 h 3182270"/>
                    <a:gd name="connsiteX281" fmla="*/ 792833 w 2982862"/>
                    <a:gd name="connsiteY281" fmla="*/ 58141 h 3182270"/>
                    <a:gd name="connsiteX282" fmla="*/ 808689 w 2982862"/>
                    <a:gd name="connsiteY282" fmla="*/ 52855 h 3182270"/>
                    <a:gd name="connsiteX283" fmla="*/ 824546 w 2982862"/>
                    <a:gd name="connsiteY283" fmla="*/ 47570 h 3182270"/>
                    <a:gd name="connsiteX284" fmla="*/ 866830 w 2982862"/>
                    <a:gd name="connsiteY284" fmla="*/ 26427 h 3182270"/>
                    <a:gd name="connsiteX285" fmla="*/ 882687 w 2982862"/>
                    <a:gd name="connsiteY285" fmla="*/ 21142 h 3182270"/>
                    <a:gd name="connsiteX286" fmla="*/ 898544 w 2982862"/>
                    <a:gd name="connsiteY286" fmla="*/ 10571 h 3182270"/>
                    <a:gd name="connsiteX287" fmla="*/ 914400 w 2982862"/>
                    <a:gd name="connsiteY287" fmla="*/ 5285 h 3182270"/>
                    <a:gd name="connsiteX288" fmla="*/ 914400 w 2982862"/>
                    <a:gd name="connsiteY288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44232 w 2982862"/>
                    <a:gd name="connsiteY157" fmla="*/ 2526492 h 3182270"/>
                    <a:gd name="connsiteX158" fmla="*/ 1738946 w 2982862"/>
                    <a:gd name="connsiteY158" fmla="*/ 2510635 h 3182270"/>
                    <a:gd name="connsiteX159" fmla="*/ 1723089 w 2982862"/>
                    <a:gd name="connsiteY159" fmla="*/ 2505350 h 3182270"/>
                    <a:gd name="connsiteX160" fmla="*/ 1691376 w 2982862"/>
                    <a:gd name="connsiteY160" fmla="*/ 2521207 h 3182270"/>
                    <a:gd name="connsiteX161" fmla="*/ 1675519 w 2982862"/>
                    <a:gd name="connsiteY161" fmla="*/ 2531778 h 3182270"/>
                    <a:gd name="connsiteX162" fmla="*/ 1627949 w 2982862"/>
                    <a:gd name="connsiteY162" fmla="*/ 2547634 h 3182270"/>
                    <a:gd name="connsiteX163" fmla="*/ 1612093 w 2982862"/>
                    <a:gd name="connsiteY163" fmla="*/ 2552920 h 3182270"/>
                    <a:gd name="connsiteX164" fmla="*/ 1596236 w 2982862"/>
                    <a:gd name="connsiteY164" fmla="*/ 2563491 h 3182270"/>
                    <a:gd name="connsiteX165" fmla="*/ 1585665 w 2982862"/>
                    <a:gd name="connsiteY165" fmla="*/ 2547634 h 3182270"/>
                    <a:gd name="connsiteX166" fmla="*/ 1569808 w 2982862"/>
                    <a:gd name="connsiteY166" fmla="*/ 2515921 h 3182270"/>
                    <a:gd name="connsiteX167" fmla="*/ 1553952 w 2982862"/>
                    <a:gd name="connsiteY167" fmla="*/ 2484208 h 3182270"/>
                    <a:gd name="connsiteX168" fmla="*/ 1538095 w 2982862"/>
                    <a:gd name="connsiteY168" fmla="*/ 2468351 h 3182270"/>
                    <a:gd name="connsiteX169" fmla="*/ 1501096 w 2982862"/>
                    <a:gd name="connsiteY169" fmla="*/ 2420781 h 3182270"/>
                    <a:gd name="connsiteX170" fmla="*/ 1464097 w 2982862"/>
                    <a:gd name="connsiteY170" fmla="*/ 2383782 h 3182270"/>
                    <a:gd name="connsiteX171" fmla="*/ 1448241 w 2982862"/>
                    <a:gd name="connsiteY171" fmla="*/ 2373211 h 3182270"/>
                    <a:gd name="connsiteX172" fmla="*/ 1432384 w 2982862"/>
                    <a:gd name="connsiteY172" fmla="*/ 2357355 h 3182270"/>
                    <a:gd name="connsiteX173" fmla="*/ 1400671 w 2982862"/>
                    <a:gd name="connsiteY173" fmla="*/ 2346783 h 3182270"/>
                    <a:gd name="connsiteX174" fmla="*/ 1368958 w 2982862"/>
                    <a:gd name="connsiteY174" fmla="*/ 2330927 h 3182270"/>
                    <a:gd name="connsiteX175" fmla="*/ 1337244 w 2982862"/>
                    <a:gd name="connsiteY175" fmla="*/ 2309785 h 3182270"/>
                    <a:gd name="connsiteX176" fmla="*/ 1273818 w 2982862"/>
                    <a:gd name="connsiteY176" fmla="*/ 2288642 h 3182270"/>
                    <a:gd name="connsiteX177" fmla="*/ 1257961 w 2982862"/>
                    <a:gd name="connsiteY177" fmla="*/ 2278071 h 3182270"/>
                    <a:gd name="connsiteX178" fmla="*/ 1242104 w 2982862"/>
                    <a:gd name="connsiteY178" fmla="*/ 2272786 h 3182270"/>
                    <a:gd name="connsiteX179" fmla="*/ 1226248 w 2982862"/>
                    <a:gd name="connsiteY179" fmla="*/ 2262215 h 3182270"/>
                    <a:gd name="connsiteX180" fmla="*/ 1194534 w 2982862"/>
                    <a:gd name="connsiteY180" fmla="*/ 2251644 h 3182270"/>
                    <a:gd name="connsiteX181" fmla="*/ 1215677 w 2982862"/>
                    <a:gd name="connsiteY181" fmla="*/ 2225216 h 3182270"/>
                    <a:gd name="connsiteX182" fmla="*/ 1231533 w 2982862"/>
                    <a:gd name="connsiteY182" fmla="*/ 2209359 h 3182270"/>
                    <a:gd name="connsiteX183" fmla="*/ 1236819 w 2982862"/>
                    <a:gd name="connsiteY183" fmla="*/ 2193503 h 3182270"/>
                    <a:gd name="connsiteX184" fmla="*/ 1279103 w 2982862"/>
                    <a:gd name="connsiteY184" fmla="*/ 2161789 h 3182270"/>
                    <a:gd name="connsiteX185" fmla="*/ 1300245 w 2982862"/>
                    <a:gd name="connsiteY185" fmla="*/ 2140647 h 3182270"/>
                    <a:gd name="connsiteX186" fmla="*/ 1310816 w 2982862"/>
                    <a:gd name="connsiteY186" fmla="*/ 2124790 h 3182270"/>
                    <a:gd name="connsiteX187" fmla="*/ 1294960 w 2982862"/>
                    <a:gd name="connsiteY187" fmla="*/ 2087792 h 3182270"/>
                    <a:gd name="connsiteX188" fmla="*/ 1279103 w 2982862"/>
                    <a:gd name="connsiteY188" fmla="*/ 2056078 h 3182270"/>
                    <a:gd name="connsiteX189" fmla="*/ 1252675 w 2982862"/>
                    <a:gd name="connsiteY189" fmla="*/ 2029651 h 3182270"/>
                    <a:gd name="connsiteX190" fmla="*/ 1226248 w 2982862"/>
                    <a:gd name="connsiteY190" fmla="*/ 2003223 h 3182270"/>
                    <a:gd name="connsiteX191" fmla="*/ 1199820 w 2982862"/>
                    <a:gd name="connsiteY191" fmla="*/ 1976795 h 3182270"/>
                    <a:gd name="connsiteX192" fmla="*/ 1152250 w 2982862"/>
                    <a:gd name="connsiteY192" fmla="*/ 1934511 h 3182270"/>
                    <a:gd name="connsiteX193" fmla="*/ 1141679 w 2982862"/>
                    <a:gd name="connsiteY193" fmla="*/ 1918654 h 3182270"/>
                    <a:gd name="connsiteX194" fmla="*/ 1125822 w 2982862"/>
                    <a:gd name="connsiteY194" fmla="*/ 1908083 h 3182270"/>
                    <a:gd name="connsiteX195" fmla="*/ 1104680 w 2982862"/>
                    <a:gd name="connsiteY195" fmla="*/ 1876370 h 3182270"/>
                    <a:gd name="connsiteX196" fmla="*/ 1088823 w 2982862"/>
                    <a:gd name="connsiteY196" fmla="*/ 1865798 h 3182270"/>
                    <a:gd name="connsiteX197" fmla="*/ 1363794 w 2982862"/>
                    <a:gd name="connsiteY197" fmla="*/ 1971686 h 3182270"/>
                    <a:gd name="connsiteX198" fmla="*/ 1379651 w 2982862"/>
                    <a:gd name="connsiteY198" fmla="*/ 1961114 h 3182270"/>
                    <a:gd name="connsiteX199" fmla="*/ 1358509 w 2982862"/>
                    <a:gd name="connsiteY199" fmla="*/ 1934685 h 3182270"/>
                    <a:gd name="connsiteX200" fmla="*/ 1215786 w 2982862"/>
                    <a:gd name="connsiteY200" fmla="*/ 1691526 h 3182270"/>
                    <a:gd name="connsiteX201" fmla="*/ 1131209 w 2982862"/>
                    <a:gd name="connsiteY201" fmla="*/ 1622808 h 3182270"/>
                    <a:gd name="connsiteX202" fmla="*/ 882687 w 2982862"/>
                    <a:gd name="connsiteY202" fmla="*/ 1717803 h 3182270"/>
                    <a:gd name="connsiteX203" fmla="*/ 845688 w 2982862"/>
                    <a:gd name="connsiteY203" fmla="*/ 1738945 h 3182270"/>
                    <a:gd name="connsiteX204" fmla="*/ 829832 w 2982862"/>
                    <a:gd name="connsiteY204" fmla="*/ 1744231 h 3182270"/>
                    <a:gd name="connsiteX205" fmla="*/ 798118 w 2982862"/>
                    <a:gd name="connsiteY205" fmla="*/ 1765373 h 3182270"/>
                    <a:gd name="connsiteX206" fmla="*/ 782262 w 2982862"/>
                    <a:gd name="connsiteY206" fmla="*/ 1770659 h 3182270"/>
                    <a:gd name="connsiteX207" fmla="*/ 750548 w 2982862"/>
                    <a:gd name="connsiteY207" fmla="*/ 1791801 h 3182270"/>
                    <a:gd name="connsiteX208" fmla="*/ 734692 w 2982862"/>
                    <a:gd name="connsiteY208" fmla="*/ 1797086 h 3182270"/>
                    <a:gd name="connsiteX209" fmla="*/ 755834 w 2982862"/>
                    <a:gd name="connsiteY209" fmla="*/ 1791801 h 3182270"/>
                    <a:gd name="connsiteX210" fmla="*/ 739977 w 2982862"/>
                    <a:gd name="connsiteY210" fmla="*/ 1797086 h 3182270"/>
                    <a:gd name="connsiteX211" fmla="*/ 708264 w 2982862"/>
                    <a:gd name="connsiteY211" fmla="*/ 1812943 h 3182270"/>
                    <a:gd name="connsiteX212" fmla="*/ 676551 w 2982862"/>
                    <a:gd name="connsiteY212" fmla="*/ 1791801 h 3182270"/>
                    <a:gd name="connsiteX213" fmla="*/ 650123 w 2982862"/>
                    <a:gd name="connsiteY213" fmla="*/ 1765373 h 3182270"/>
                    <a:gd name="connsiteX214" fmla="*/ 618410 w 2982862"/>
                    <a:gd name="connsiteY214" fmla="*/ 1744231 h 3182270"/>
                    <a:gd name="connsiteX215" fmla="*/ 570840 w 2982862"/>
                    <a:gd name="connsiteY215" fmla="*/ 1712518 h 3182270"/>
                    <a:gd name="connsiteX216" fmla="*/ 544412 w 2982862"/>
                    <a:gd name="connsiteY216" fmla="*/ 1696661 h 3182270"/>
                    <a:gd name="connsiteX217" fmla="*/ 528555 w 2982862"/>
                    <a:gd name="connsiteY217" fmla="*/ 1686090 h 3182270"/>
                    <a:gd name="connsiteX218" fmla="*/ 512699 w 2982862"/>
                    <a:gd name="connsiteY218" fmla="*/ 1680804 h 3182270"/>
                    <a:gd name="connsiteX219" fmla="*/ 502127 w 2982862"/>
                    <a:gd name="connsiteY219" fmla="*/ 1670233 h 3182270"/>
                    <a:gd name="connsiteX220" fmla="*/ 480985 w 2982862"/>
                    <a:gd name="connsiteY220" fmla="*/ 1659662 h 3182270"/>
                    <a:gd name="connsiteX221" fmla="*/ 465129 w 2982862"/>
                    <a:gd name="connsiteY221" fmla="*/ 1643805 h 3182270"/>
                    <a:gd name="connsiteX222" fmla="*/ 428130 w 2982862"/>
                    <a:gd name="connsiteY222" fmla="*/ 1622663 h 3182270"/>
                    <a:gd name="connsiteX223" fmla="*/ 401702 w 2982862"/>
                    <a:gd name="connsiteY223" fmla="*/ 1590950 h 3182270"/>
                    <a:gd name="connsiteX224" fmla="*/ 385845 w 2982862"/>
                    <a:gd name="connsiteY224" fmla="*/ 1569808 h 3182270"/>
                    <a:gd name="connsiteX225" fmla="*/ 369989 w 2982862"/>
                    <a:gd name="connsiteY225" fmla="*/ 1553951 h 3182270"/>
                    <a:gd name="connsiteX226" fmla="*/ 348847 w 2982862"/>
                    <a:gd name="connsiteY226" fmla="*/ 1522238 h 3182270"/>
                    <a:gd name="connsiteX227" fmla="*/ 327704 w 2982862"/>
                    <a:gd name="connsiteY227" fmla="*/ 1490524 h 3182270"/>
                    <a:gd name="connsiteX228" fmla="*/ 317133 w 2982862"/>
                    <a:gd name="connsiteY228" fmla="*/ 1469382 h 3182270"/>
                    <a:gd name="connsiteX229" fmla="*/ 301277 w 2982862"/>
                    <a:gd name="connsiteY229" fmla="*/ 1453526 h 3182270"/>
                    <a:gd name="connsiteX230" fmla="*/ 295991 w 2982862"/>
                    <a:gd name="connsiteY230" fmla="*/ 1437669 h 3182270"/>
                    <a:gd name="connsiteX231" fmla="*/ 274849 w 2982862"/>
                    <a:gd name="connsiteY231" fmla="*/ 1405956 h 3182270"/>
                    <a:gd name="connsiteX232" fmla="*/ 258992 w 2982862"/>
                    <a:gd name="connsiteY232" fmla="*/ 1390099 h 3182270"/>
                    <a:gd name="connsiteX233" fmla="*/ 248421 w 2982862"/>
                    <a:gd name="connsiteY233" fmla="*/ 1374242 h 3182270"/>
                    <a:gd name="connsiteX234" fmla="*/ 243136 w 2982862"/>
                    <a:gd name="connsiteY234" fmla="*/ 1358386 h 3182270"/>
                    <a:gd name="connsiteX235" fmla="*/ 221993 w 2982862"/>
                    <a:gd name="connsiteY235" fmla="*/ 1326672 h 3182270"/>
                    <a:gd name="connsiteX236" fmla="*/ 206137 w 2982862"/>
                    <a:gd name="connsiteY236" fmla="*/ 1294959 h 3182270"/>
                    <a:gd name="connsiteX237" fmla="*/ 195566 w 2982862"/>
                    <a:gd name="connsiteY237" fmla="*/ 1263246 h 3182270"/>
                    <a:gd name="connsiteX238" fmla="*/ 184995 w 2982862"/>
                    <a:gd name="connsiteY238" fmla="*/ 1247389 h 3182270"/>
                    <a:gd name="connsiteX239" fmla="*/ 179709 w 2982862"/>
                    <a:gd name="connsiteY239" fmla="*/ 1231533 h 3182270"/>
                    <a:gd name="connsiteX240" fmla="*/ 169138 w 2982862"/>
                    <a:gd name="connsiteY240" fmla="*/ 1215676 h 3182270"/>
                    <a:gd name="connsiteX241" fmla="*/ 153281 w 2982862"/>
                    <a:gd name="connsiteY241" fmla="*/ 1162820 h 3182270"/>
                    <a:gd name="connsiteX242" fmla="*/ 142710 w 2982862"/>
                    <a:gd name="connsiteY242" fmla="*/ 1131107 h 3182270"/>
                    <a:gd name="connsiteX243" fmla="*/ 132139 w 2982862"/>
                    <a:gd name="connsiteY243" fmla="*/ 1099394 h 3182270"/>
                    <a:gd name="connsiteX244" fmla="*/ 126853 w 2982862"/>
                    <a:gd name="connsiteY244" fmla="*/ 1078252 h 3182270"/>
                    <a:gd name="connsiteX245" fmla="*/ 121568 w 2982862"/>
                    <a:gd name="connsiteY245" fmla="*/ 1062395 h 3182270"/>
                    <a:gd name="connsiteX246" fmla="*/ 110997 w 2982862"/>
                    <a:gd name="connsiteY246" fmla="*/ 988397 h 3182270"/>
                    <a:gd name="connsiteX247" fmla="*/ 100426 w 2982862"/>
                    <a:gd name="connsiteY247" fmla="*/ 861544 h 3182270"/>
                    <a:gd name="connsiteX248" fmla="*/ 95140 w 2982862"/>
                    <a:gd name="connsiteY248" fmla="*/ 782261 h 3182270"/>
                    <a:gd name="connsiteX249" fmla="*/ 89855 w 2982862"/>
                    <a:gd name="connsiteY249" fmla="*/ 745262 h 3182270"/>
                    <a:gd name="connsiteX250" fmla="*/ 73998 w 2982862"/>
                    <a:gd name="connsiteY250" fmla="*/ 660693 h 3182270"/>
                    <a:gd name="connsiteX251" fmla="*/ 63427 w 2982862"/>
                    <a:gd name="connsiteY251" fmla="*/ 618409 h 3182270"/>
                    <a:gd name="connsiteX252" fmla="*/ 47570 w 2982862"/>
                    <a:gd name="connsiteY252" fmla="*/ 560268 h 3182270"/>
                    <a:gd name="connsiteX253" fmla="*/ 42285 w 2982862"/>
                    <a:gd name="connsiteY253" fmla="*/ 528555 h 3182270"/>
                    <a:gd name="connsiteX254" fmla="*/ 31714 w 2982862"/>
                    <a:gd name="connsiteY254" fmla="*/ 486270 h 3182270"/>
                    <a:gd name="connsiteX255" fmla="*/ 21142 w 2982862"/>
                    <a:gd name="connsiteY255" fmla="*/ 428129 h 3182270"/>
                    <a:gd name="connsiteX256" fmla="*/ 10571 w 2982862"/>
                    <a:gd name="connsiteY256" fmla="*/ 343560 h 3182270"/>
                    <a:gd name="connsiteX257" fmla="*/ 0 w 2982862"/>
                    <a:gd name="connsiteY257" fmla="*/ 306561 h 3182270"/>
                    <a:gd name="connsiteX258" fmla="*/ 5286 w 2982862"/>
                    <a:gd name="connsiteY258" fmla="*/ 285419 h 3182270"/>
                    <a:gd name="connsiteX259" fmla="*/ 21142 w 2982862"/>
                    <a:gd name="connsiteY259" fmla="*/ 280134 h 3182270"/>
                    <a:gd name="connsiteX260" fmla="*/ 42285 w 2982862"/>
                    <a:gd name="connsiteY260" fmla="*/ 269563 h 3182270"/>
                    <a:gd name="connsiteX261" fmla="*/ 95140 w 2982862"/>
                    <a:gd name="connsiteY261" fmla="*/ 258992 h 3182270"/>
                    <a:gd name="connsiteX262" fmla="*/ 121568 w 2982862"/>
                    <a:gd name="connsiteY262" fmla="*/ 253706 h 3182270"/>
                    <a:gd name="connsiteX263" fmla="*/ 137425 w 2982862"/>
                    <a:gd name="connsiteY263" fmla="*/ 248420 h 3182270"/>
                    <a:gd name="connsiteX264" fmla="*/ 211422 w 2982862"/>
                    <a:gd name="connsiteY264" fmla="*/ 237849 h 3182270"/>
                    <a:gd name="connsiteX265" fmla="*/ 253707 w 2982862"/>
                    <a:gd name="connsiteY265" fmla="*/ 227278 h 3182270"/>
                    <a:gd name="connsiteX266" fmla="*/ 285420 w 2982862"/>
                    <a:gd name="connsiteY266" fmla="*/ 216707 h 3182270"/>
                    <a:gd name="connsiteX267" fmla="*/ 332990 w 2982862"/>
                    <a:gd name="connsiteY267" fmla="*/ 206136 h 3182270"/>
                    <a:gd name="connsiteX268" fmla="*/ 364703 w 2982862"/>
                    <a:gd name="connsiteY268" fmla="*/ 195565 h 3182270"/>
                    <a:gd name="connsiteX269" fmla="*/ 417559 w 2982862"/>
                    <a:gd name="connsiteY269" fmla="*/ 179708 h 3182270"/>
                    <a:gd name="connsiteX270" fmla="*/ 433415 w 2982862"/>
                    <a:gd name="connsiteY270" fmla="*/ 174423 h 3182270"/>
                    <a:gd name="connsiteX271" fmla="*/ 449272 w 2982862"/>
                    <a:gd name="connsiteY271" fmla="*/ 169137 h 3182270"/>
                    <a:gd name="connsiteX272" fmla="*/ 470414 w 2982862"/>
                    <a:gd name="connsiteY272" fmla="*/ 163852 h 3182270"/>
                    <a:gd name="connsiteX273" fmla="*/ 486271 w 2982862"/>
                    <a:gd name="connsiteY273" fmla="*/ 158566 h 3182270"/>
                    <a:gd name="connsiteX274" fmla="*/ 528555 w 2982862"/>
                    <a:gd name="connsiteY274" fmla="*/ 147995 h 3182270"/>
                    <a:gd name="connsiteX275" fmla="*/ 549697 w 2982862"/>
                    <a:gd name="connsiteY275" fmla="*/ 142709 h 3182270"/>
                    <a:gd name="connsiteX276" fmla="*/ 581411 w 2982862"/>
                    <a:gd name="connsiteY276" fmla="*/ 132138 h 3182270"/>
                    <a:gd name="connsiteX277" fmla="*/ 676551 w 2982862"/>
                    <a:gd name="connsiteY277" fmla="*/ 100425 h 3182270"/>
                    <a:gd name="connsiteX278" fmla="*/ 697693 w 2982862"/>
                    <a:gd name="connsiteY278" fmla="*/ 95140 h 3182270"/>
                    <a:gd name="connsiteX279" fmla="*/ 729406 w 2982862"/>
                    <a:gd name="connsiteY279" fmla="*/ 84568 h 3182270"/>
                    <a:gd name="connsiteX280" fmla="*/ 745263 w 2982862"/>
                    <a:gd name="connsiteY280" fmla="*/ 79283 h 3182270"/>
                    <a:gd name="connsiteX281" fmla="*/ 792833 w 2982862"/>
                    <a:gd name="connsiteY281" fmla="*/ 58141 h 3182270"/>
                    <a:gd name="connsiteX282" fmla="*/ 808689 w 2982862"/>
                    <a:gd name="connsiteY282" fmla="*/ 52855 h 3182270"/>
                    <a:gd name="connsiteX283" fmla="*/ 824546 w 2982862"/>
                    <a:gd name="connsiteY283" fmla="*/ 47570 h 3182270"/>
                    <a:gd name="connsiteX284" fmla="*/ 866830 w 2982862"/>
                    <a:gd name="connsiteY284" fmla="*/ 26427 h 3182270"/>
                    <a:gd name="connsiteX285" fmla="*/ 882687 w 2982862"/>
                    <a:gd name="connsiteY285" fmla="*/ 21142 h 3182270"/>
                    <a:gd name="connsiteX286" fmla="*/ 898544 w 2982862"/>
                    <a:gd name="connsiteY286" fmla="*/ 10571 h 3182270"/>
                    <a:gd name="connsiteX287" fmla="*/ 914400 w 2982862"/>
                    <a:gd name="connsiteY287" fmla="*/ 5285 h 3182270"/>
                    <a:gd name="connsiteX288" fmla="*/ 914400 w 2982862"/>
                    <a:gd name="connsiteY288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44232 w 2982862"/>
                    <a:gd name="connsiteY157" fmla="*/ 2526492 h 3182270"/>
                    <a:gd name="connsiteX158" fmla="*/ 1738946 w 2982862"/>
                    <a:gd name="connsiteY158" fmla="*/ 2510635 h 3182270"/>
                    <a:gd name="connsiteX159" fmla="*/ 1723089 w 2982862"/>
                    <a:gd name="connsiteY159" fmla="*/ 2505350 h 3182270"/>
                    <a:gd name="connsiteX160" fmla="*/ 1691376 w 2982862"/>
                    <a:gd name="connsiteY160" fmla="*/ 2521207 h 3182270"/>
                    <a:gd name="connsiteX161" fmla="*/ 1675519 w 2982862"/>
                    <a:gd name="connsiteY161" fmla="*/ 2531778 h 3182270"/>
                    <a:gd name="connsiteX162" fmla="*/ 1627949 w 2982862"/>
                    <a:gd name="connsiteY162" fmla="*/ 2547634 h 3182270"/>
                    <a:gd name="connsiteX163" fmla="*/ 1612093 w 2982862"/>
                    <a:gd name="connsiteY163" fmla="*/ 2552920 h 3182270"/>
                    <a:gd name="connsiteX164" fmla="*/ 1596236 w 2982862"/>
                    <a:gd name="connsiteY164" fmla="*/ 2563491 h 3182270"/>
                    <a:gd name="connsiteX165" fmla="*/ 1585665 w 2982862"/>
                    <a:gd name="connsiteY165" fmla="*/ 2547634 h 3182270"/>
                    <a:gd name="connsiteX166" fmla="*/ 1569808 w 2982862"/>
                    <a:gd name="connsiteY166" fmla="*/ 2515921 h 3182270"/>
                    <a:gd name="connsiteX167" fmla="*/ 1553952 w 2982862"/>
                    <a:gd name="connsiteY167" fmla="*/ 2484208 h 3182270"/>
                    <a:gd name="connsiteX168" fmla="*/ 1538095 w 2982862"/>
                    <a:gd name="connsiteY168" fmla="*/ 2468351 h 3182270"/>
                    <a:gd name="connsiteX169" fmla="*/ 1501096 w 2982862"/>
                    <a:gd name="connsiteY169" fmla="*/ 2420781 h 3182270"/>
                    <a:gd name="connsiteX170" fmla="*/ 1464097 w 2982862"/>
                    <a:gd name="connsiteY170" fmla="*/ 2383782 h 3182270"/>
                    <a:gd name="connsiteX171" fmla="*/ 1448241 w 2982862"/>
                    <a:gd name="connsiteY171" fmla="*/ 2373211 h 3182270"/>
                    <a:gd name="connsiteX172" fmla="*/ 1432384 w 2982862"/>
                    <a:gd name="connsiteY172" fmla="*/ 2357355 h 3182270"/>
                    <a:gd name="connsiteX173" fmla="*/ 1400671 w 2982862"/>
                    <a:gd name="connsiteY173" fmla="*/ 2346783 h 3182270"/>
                    <a:gd name="connsiteX174" fmla="*/ 1368958 w 2982862"/>
                    <a:gd name="connsiteY174" fmla="*/ 2330927 h 3182270"/>
                    <a:gd name="connsiteX175" fmla="*/ 1337244 w 2982862"/>
                    <a:gd name="connsiteY175" fmla="*/ 2309785 h 3182270"/>
                    <a:gd name="connsiteX176" fmla="*/ 1273818 w 2982862"/>
                    <a:gd name="connsiteY176" fmla="*/ 2288642 h 3182270"/>
                    <a:gd name="connsiteX177" fmla="*/ 1257961 w 2982862"/>
                    <a:gd name="connsiteY177" fmla="*/ 2278071 h 3182270"/>
                    <a:gd name="connsiteX178" fmla="*/ 1242104 w 2982862"/>
                    <a:gd name="connsiteY178" fmla="*/ 2272786 h 3182270"/>
                    <a:gd name="connsiteX179" fmla="*/ 1226248 w 2982862"/>
                    <a:gd name="connsiteY179" fmla="*/ 2262215 h 3182270"/>
                    <a:gd name="connsiteX180" fmla="*/ 1194534 w 2982862"/>
                    <a:gd name="connsiteY180" fmla="*/ 2251644 h 3182270"/>
                    <a:gd name="connsiteX181" fmla="*/ 1215677 w 2982862"/>
                    <a:gd name="connsiteY181" fmla="*/ 2225216 h 3182270"/>
                    <a:gd name="connsiteX182" fmla="*/ 1231533 w 2982862"/>
                    <a:gd name="connsiteY182" fmla="*/ 2209359 h 3182270"/>
                    <a:gd name="connsiteX183" fmla="*/ 1236819 w 2982862"/>
                    <a:gd name="connsiteY183" fmla="*/ 2193503 h 3182270"/>
                    <a:gd name="connsiteX184" fmla="*/ 1279103 w 2982862"/>
                    <a:gd name="connsiteY184" fmla="*/ 2161789 h 3182270"/>
                    <a:gd name="connsiteX185" fmla="*/ 1300245 w 2982862"/>
                    <a:gd name="connsiteY185" fmla="*/ 2140647 h 3182270"/>
                    <a:gd name="connsiteX186" fmla="*/ 1310816 w 2982862"/>
                    <a:gd name="connsiteY186" fmla="*/ 2124790 h 3182270"/>
                    <a:gd name="connsiteX187" fmla="*/ 1294960 w 2982862"/>
                    <a:gd name="connsiteY187" fmla="*/ 2087792 h 3182270"/>
                    <a:gd name="connsiteX188" fmla="*/ 1279103 w 2982862"/>
                    <a:gd name="connsiteY188" fmla="*/ 2056078 h 3182270"/>
                    <a:gd name="connsiteX189" fmla="*/ 1252675 w 2982862"/>
                    <a:gd name="connsiteY189" fmla="*/ 2029651 h 3182270"/>
                    <a:gd name="connsiteX190" fmla="*/ 1226248 w 2982862"/>
                    <a:gd name="connsiteY190" fmla="*/ 2003223 h 3182270"/>
                    <a:gd name="connsiteX191" fmla="*/ 1199820 w 2982862"/>
                    <a:gd name="connsiteY191" fmla="*/ 1976795 h 3182270"/>
                    <a:gd name="connsiteX192" fmla="*/ 1152250 w 2982862"/>
                    <a:gd name="connsiteY192" fmla="*/ 1934511 h 3182270"/>
                    <a:gd name="connsiteX193" fmla="*/ 1141679 w 2982862"/>
                    <a:gd name="connsiteY193" fmla="*/ 1918654 h 3182270"/>
                    <a:gd name="connsiteX194" fmla="*/ 1125822 w 2982862"/>
                    <a:gd name="connsiteY194" fmla="*/ 1908083 h 3182270"/>
                    <a:gd name="connsiteX195" fmla="*/ 1104680 w 2982862"/>
                    <a:gd name="connsiteY195" fmla="*/ 1876370 h 3182270"/>
                    <a:gd name="connsiteX196" fmla="*/ 1390223 w 2982862"/>
                    <a:gd name="connsiteY196" fmla="*/ 2008688 h 3182270"/>
                    <a:gd name="connsiteX197" fmla="*/ 1363794 w 2982862"/>
                    <a:gd name="connsiteY197" fmla="*/ 1971686 h 3182270"/>
                    <a:gd name="connsiteX198" fmla="*/ 1379651 w 2982862"/>
                    <a:gd name="connsiteY198" fmla="*/ 1961114 h 3182270"/>
                    <a:gd name="connsiteX199" fmla="*/ 1358509 w 2982862"/>
                    <a:gd name="connsiteY199" fmla="*/ 1934685 h 3182270"/>
                    <a:gd name="connsiteX200" fmla="*/ 1215786 w 2982862"/>
                    <a:gd name="connsiteY200" fmla="*/ 1691526 h 3182270"/>
                    <a:gd name="connsiteX201" fmla="*/ 1131209 w 2982862"/>
                    <a:gd name="connsiteY201" fmla="*/ 1622808 h 3182270"/>
                    <a:gd name="connsiteX202" fmla="*/ 882687 w 2982862"/>
                    <a:gd name="connsiteY202" fmla="*/ 1717803 h 3182270"/>
                    <a:gd name="connsiteX203" fmla="*/ 845688 w 2982862"/>
                    <a:gd name="connsiteY203" fmla="*/ 1738945 h 3182270"/>
                    <a:gd name="connsiteX204" fmla="*/ 829832 w 2982862"/>
                    <a:gd name="connsiteY204" fmla="*/ 1744231 h 3182270"/>
                    <a:gd name="connsiteX205" fmla="*/ 798118 w 2982862"/>
                    <a:gd name="connsiteY205" fmla="*/ 1765373 h 3182270"/>
                    <a:gd name="connsiteX206" fmla="*/ 782262 w 2982862"/>
                    <a:gd name="connsiteY206" fmla="*/ 1770659 h 3182270"/>
                    <a:gd name="connsiteX207" fmla="*/ 750548 w 2982862"/>
                    <a:gd name="connsiteY207" fmla="*/ 1791801 h 3182270"/>
                    <a:gd name="connsiteX208" fmla="*/ 734692 w 2982862"/>
                    <a:gd name="connsiteY208" fmla="*/ 1797086 h 3182270"/>
                    <a:gd name="connsiteX209" fmla="*/ 755834 w 2982862"/>
                    <a:gd name="connsiteY209" fmla="*/ 1791801 h 3182270"/>
                    <a:gd name="connsiteX210" fmla="*/ 739977 w 2982862"/>
                    <a:gd name="connsiteY210" fmla="*/ 1797086 h 3182270"/>
                    <a:gd name="connsiteX211" fmla="*/ 708264 w 2982862"/>
                    <a:gd name="connsiteY211" fmla="*/ 1812943 h 3182270"/>
                    <a:gd name="connsiteX212" fmla="*/ 676551 w 2982862"/>
                    <a:gd name="connsiteY212" fmla="*/ 1791801 h 3182270"/>
                    <a:gd name="connsiteX213" fmla="*/ 650123 w 2982862"/>
                    <a:gd name="connsiteY213" fmla="*/ 1765373 h 3182270"/>
                    <a:gd name="connsiteX214" fmla="*/ 618410 w 2982862"/>
                    <a:gd name="connsiteY214" fmla="*/ 1744231 h 3182270"/>
                    <a:gd name="connsiteX215" fmla="*/ 570840 w 2982862"/>
                    <a:gd name="connsiteY215" fmla="*/ 1712518 h 3182270"/>
                    <a:gd name="connsiteX216" fmla="*/ 544412 w 2982862"/>
                    <a:gd name="connsiteY216" fmla="*/ 1696661 h 3182270"/>
                    <a:gd name="connsiteX217" fmla="*/ 528555 w 2982862"/>
                    <a:gd name="connsiteY217" fmla="*/ 1686090 h 3182270"/>
                    <a:gd name="connsiteX218" fmla="*/ 512699 w 2982862"/>
                    <a:gd name="connsiteY218" fmla="*/ 1680804 h 3182270"/>
                    <a:gd name="connsiteX219" fmla="*/ 502127 w 2982862"/>
                    <a:gd name="connsiteY219" fmla="*/ 1670233 h 3182270"/>
                    <a:gd name="connsiteX220" fmla="*/ 480985 w 2982862"/>
                    <a:gd name="connsiteY220" fmla="*/ 1659662 h 3182270"/>
                    <a:gd name="connsiteX221" fmla="*/ 465129 w 2982862"/>
                    <a:gd name="connsiteY221" fmla="*/ 1643805 h 3182270"/>
                    <a:gd name="connsiteX222" fmla="*/ 428130 w 2982862"/>
                    <a:gd name="connsiteY222" fmla="*/ 1622663 h 3182270"/>
                    <a:gd name="connsiteX223" fmla="*/ 401702 w 2982862"/>
                    <a:gd name="connsiteY223" fmla="*/ 1590950 h 3182270"/>
                    <a:gd name="connsiteX224" fmla="*/ 385845 w 2982862"/>
                    <a:gd name="connsiteY224" fmla="*/ 1569808 h 3182270"/>
                    <a:gd name="connsiteX225" fmla="*/ 369989 w 2982862"/>
                    <a:gd name="connsiteY225" fmla="*/ 1553951 h 3182270"/>
                    <a:gd name="connsiteX226" fmla="*/ 348847 w 2982862"/>
                    <a:gd name="connsiteY226" fmla="*/ 1522238 h 3182270"/>
                    <a:gd name="connsiteX227" fmla="*/ 327704 w 2982862"/>
                    <a:gd name="connsiteY227" fmla="*/ 1490524 h 3182270"/>
                    <a:gd name="connsiteX228" fmla="*/ 317133 w 2982862"/>
                    <a:gd name="connsiteY228" fmla="*/ 1469382 h 3182270"/>
                    <a:gd name="connsiteX229" fmla="*/ 301277 w 2982862"/>
                    <a:gd name="connsiteY229" fmla="*/ 1453526 h 3182270"/>
                    <a:gd name="connsiteX230" fmla="*/ 295991 w 2982862"/>
                    <a:gd name="connsiteY230" fmla="*/ 1437669 h 3182270"/>
                    <a:gd name="connsiteX231" fmla="*/ 274849 w 2982862"/>
                    <a:gd name="connsiteY231" fmla="*/ 1405956 h 3182270"/>
                    <a:gd name="connsiteX232" fmla="*/ 258992 w 2982862"/>
                    <a:gd name="connsiteY232" fmla="*/ 1390099 h 3182270"/>
                    <a:gd name="connsiteX233" fmla="*/ 248421 w 2982862"/>
                    <a:gd name="connsiteY233" fmla="*/ 1374242 h 3182270"/>
                    <a:gd name="connsiteX234" fmla="*/ 243136 w 2982862"/>
                    <a:gd name="connsiteY234" fmla="*/ 1358386 h 3182270"/>
                    <a:gd name="connsiteX235" fmla="*/ 221993 w 2982862"/>
                    <a:gd name="connsiteY235" fmla="*/ 1326672 h 3182270"/>
                    <a:gd name="connsiteX236" fmla="*/ 206137 w 2982862"/>
                    <a:gd name="connsiteY236" fmla="*/ 1294959 h 3182270"/>
                    <a:gd name="connsiteX237" fmla="*/ 195566 w 2982862"/>
                    <a:gd name="connsiteY237" fmla="*/ 1263246 h 3182270"/>
                    <a:gd name="connsiteX238" fmla="*/ 184995 w 2982862"/>
                    <a:gd name="connsiteY238" fmla="*/ 1247389 h 3182270"/>
                    <a:gd name="connsiteX239" fmla="*/ 179709 w 2982862"/>
                    <a:gd name="connsiteY239" fmla="*/ 1231533 h 3182270"/>
                    <a:gd name="connsiteX240" fmla="*/ 169138 w 2982862"/>
                    <a:gd name="connsiteY240" fmla="*/ 1215676 h 3182270"/>
                    <a:gd name="connsiteX241" fmla="*/ 153281 w 2982862"/>
                    <a:gd name="connsiteY241" fmla="*/ 1162820 h 3182270"/>
                    <a:gd name="connsiteX242" fmla="*/ 142710 w 2982862"/>
                    <a:gd name="connsiteY242" fmla="*/ 1131107 h 3182270"/>
                    <a:gd name="connsiteX243" fmla="*/ 132139 w 2982862"/>
                    <a:gd name="connsiteY243" fmla="*/ 1099394 h 3182270"/>
                    <a:gd name="connsiteX244" fmla="*/ 126853 w 2982862"/>
                    <a:gd name="connsiteY244" fmla="*/ 1078252 h 3182270"/>
                    <a:gd name="connsiteX245" fmla="*/ 121568 w 2982862"/>
                    <a:gd name="connsiteY245" fmla="*/ 1062395 h 3182270"/>
                    <a:gd name="connsiteX246" fmla="*/ 110997 w 2982862"/>
                    <a:gd name="connsiteY246" fmla="*/ 988397 h 3182270"/>
                    <a:gd name="connsiteX247" fmla="*/ 100426 w 2982862"/>
                    <a:gd name="connsiteY247" fmla="*/ 861544 h 3182270"/>
                    <a:gd name="connsiteX248" fmla="*/ 95140 w 2982862"/>
                    <a:gd name="connsiteY248" fmla="*/ 782261 h 3182270"/>
                    <a:gd name="connsiteX249" fmla="*/ 89855 w 2982862"/>
                    <a:gd name="connsiteY249" fmla="*/ 745262 h 3182270"/>
                    <a:gd name="connsiteX250" fmla="*/ 73998 w 2982862"/>
                    <a:gd name="connsiteY250" fmla="*/ 660693 h 3182270"/>
                    <a:gd name="connsiteX251" fmla="*/ 63427 w 2982862"/>
                    <a:gd name="connsiteY251" fmla="*/ 618409 h 3182270"/>
                    <a:gd name="connsiteX252" fmla="*/ 47570 w 2982862"/>
                    <a:gd name="connsiteY252" fmla="*/ 560268 h 3182270"/>
                    <a:gd name="connsiteX253" fmla="*/ 42285 w 2982862"/>
                    <a:gd name="connsiteY253" fmla="*/ 528555 h 3182270"/>
                    <a:gd name="connsiteX254" fmla="*/ 31714 w 2982862"/>
                    <a:gd name="connsiteY254" fmla="*/ 486270 h 3182270"/>
                    <a:gd name="connsiteX255" fmla="*/ 21142 w 2982862"/>
                    <a:gd name="connsiteY255" fmla="*/ 428129 h 3182270"/>
                    <a:gd name="connsiteX256" fmla="*/ 10571 w 2982862"/>
                    <a:gd name="connsiteY256" fmla="*/ 343560 h 3182270"/>
                    <a:gd name="connsiteX257" fmla="*/ 0 w 2982862"/>
                    <a:gd name="connsiteY257" fmla="*/ 306561 h 3182270"/>
                    <a:gd name="connsiteX258" fmla="*/ 5286 w 2982862"/>
                    <a:gd name="connsiteY258" fmla="*/ 285419 h 3182270"/>
                    <a:gd name="connsiteX259" fmla="*/ 21142 w 2982862"/>
                    <a:gd name="connsiteY259" fmla="*/ 280134 h 3182270"/>
                    <a:gd name="connsiteX260" fmla="*/ 42285 w 2982862"/>
                    <a:gd name="connsiteY260" fmla="*/ 269563 h 3182270"/>
                    <a:gd name="connsiteX261" fmla="*/ 95140 w 2982862"/>
                    <a:gd name="connsiteY261" fmla="*/ 258992 h 3182270"/>
                    <a:gd name="connsiteX262" fmla="*/ 121568 w 2982862"/>
                    <a:gd name="connsiteY262" fmla="*/ 253706 h 3182270"/>
                    <a:gd name="connsiteX263" fmla="*/ 137425 w 2982862"/>
                    <a:gd name="connsiteY263" fmla="*/ 248420 h 3182270"/>
                    <a:gd name="connsiteX264" fmla="*/ 211422 w 2982862"/>
                    <a:gd name="connsiteY264" fmla="*/ 237849 h 3182270"/>
                    <a:gd name="connsiteX265" fmla="*/ 253707 w 2982862"/>
                    <a:gd name="connsiteY265" fmla="*/ 227278 h 3182270"/>
                    <a:gd name="connsiteX266" fmla="*/ 285420 w 2982862"/>
                    <a:gd name="connsiteY266" fmla="*/ 216707 h 3182270"/>
                    <a:gd name="connsiteX267" fmla="*/ 332990 w 2982862"/>
                    <a:gd name="connsiteY267" fmla="*/ 206136 h 3182270"/>
                    <a:gd name="connsiteX268" fmla="*/ 364703 w 2982862"/>
                    <a:gd name="connsiteY268" fmla="*/ 195565 h 3182270"/>
                    <a:gd name="connsiteX269" fmla="*/ 417559 w 2982862"/>
                    <a:gd name="connsiteY269" fmla="*/ 179708 h 3182270"/>
                    <a:gd name="connsiteX270" fmla="*/ 433415 w 2982862"/>
                    <a:gd name="connsiteY270" fmla="*/ 174423 h 3182270"/>
                    <a:gd name="connsiteX271" fmla="*/ 449272 w 2982862"/>
                    <a:gd name="connsiteY271" fmla="*/ 169137 h 3182270"/>
                    <a:gd name="connsiteX272" fmla="*/ 470414 w 2982862"/>
                    <a:gd name="connsiteY272" fmla="*/ 163852 h 3182270"/>
                    <a:gd name="connsiteX273" fmla="*/ 486271 w 2982862"/>
                    <a:gd name="connsiteY273" fmla="*/ 158566 h 3182270"/>
                    <a:gd name="connsiteX274" fmla="*/ 528555 w 2982862"/>
                    <a:gd name="connsiteY274" fmla="*/ 147995 h 3182270"/>
                    <a:gd name="connsiteX275" fmla="*/ 549697 w 2982862"/>
                    <a:gd name="connsiteY275" fmla="*/ 142709 h 3182270"/>
                    <a:gd name="connsiteX276" fmla="*/ 581411 w 2982862"/>
                    <a:gd name="connsiteY276" fmla="*/ 132138 h 3182270"/>
                    <a:gd name="connsiteX277" fmla="*/ 676551 w 2982862"/>
                    <a:gd name="connsiteY277" fmla="*/ 100425 h 3182270"/>
                    <a:gd name="connsiteX278" fmla="*/ 697693 w 2982862"/>
                    <a:gd name="connsiteY278" fmla="*/ 95140 h 3182270"/>
                    <a:gd name="connsiteX279" fmla="*/ 729406 w 2982862"/>
                    <a:gd name="connsiteY279" fmla="*/ 84568 h 3182270"/>
                    <a:gd name="connsiteX280" fmla="*/ 745263 w 2982862"/>
                    <a:gd name="connsiteY280" fmla="*/ 79283 h 3182270"/>
                    <a:gd name="connsiteX281" fmla="*/ 792833 w 2982862"/>
                    <a:gd name="connsiteY281" fmla="*/ 58141 h 3182270"/>
                    <a:gd name="connsiteX282" fmla="*/ 808689 w 2982862"/>
                    <a:gd name="connsiteY282" fmla="*/ 52855 h 3182270"/>
                    <a:gd name="connsiteX283" fmla="*/ 824546 w 2982862"/>
                    <a:gd name="connsiteY283" fmla="*/ 47570 h 3182270"/>
                    <a:gd name="connsiteX284" fmla="*/ 866830 w 2982862"/>
                    <a:gd name="connsiteY284" fmla="*/ 26427 h 3182270"/>
                    <a:gd name="connsiteX285" fmla="*/ 882687 w 2982862"/>
                    <a:gd name="connsiteY285" fmla="*/ 21142 h 3182270"/>
                    <a:gd name="connsiteX286" fmla="*/ 898544 w 2982862"/>
                    <a:gd name="connsiteY286" fmla="*/ 10571 h 3182270"/>
                    <a:gd name="connsiteX287" fmla="*/ 914400 w 2982862"/>
                    <a:gd name="connsiteY287" fmla="*/ 5285 h 3182270"/>
                    <a:gd name="connsiteX288" fmla="*/ 914400 w 2982862"/>
                    <a:gd name="connsiteY288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44232 w 2982862"/>
                    <a:gd name="connsiteY157" fmla="*/ 2526492 h 3182270"/>
                    <a:gd name="connsiteX158" fmla="*/ 1738946 w 2982862"/>
                    <a:gd name="connsiteY158" fmla="*/ 2510635 h 3182270"/>
                    <a:gd name="connsiteX159" fmla="*/ 1723089 w 2982862"/>
                    <a:gd name="connsiteY159" fmla="*/ 2505350 h 3182270"/>
                    <a:gd name="connsiteX160" fmla="*/ 1691376 w 2982862"/>
                    <a:gd name="connsiteY160" fmla="*/ 2521207 h 3182270"/>
                    <a:gd name="connsiteX161" fmla="*/ 1675519 w 2982862"/>
                    <a:gd name="connsiteY161" fmla="*/ 2531778 h 3182270"/>
                    <a:gd name="connsiteX162" fmla="*/ 1627949 w 2982862"/>
                    <a:gd name="connsiteY162" fmla="*/ 2547634 h 3182270"/>
                    <a:gd name="connsiteX163" fmla="*/ 1612093 w 2982862"/>
                    <a:gd name="connsiteY163" fmla="*/ 2552920 h 3182270"/>
                    <a:gd name="connsiteX164" fmla="*/ 1596236 w 2982862"/>
                    <a:gd name="connsiteY164" fmla="*/ 2563491 h 3182270"/>
                    <a:gd name="connsiteX165" fmla="*/ 1585665 w 2982862"/>
                    <a:gd name="connsiteY165" fmla="*/ 2547634 h 3182270"/>
                    <a:gd name="connsiteX166" fmla="*/ 1569808 w 2982862"/>
                    <a:gd name="connsiteY166" fmla="*/ 2515921 h 3182270"/>
                    <a:gd name="connsiteX167" fmla="*/ 1553952 w 2982862"/>
                    <a:gd name="connsiteY167" fmla="*/ 2484208 h 3182270"/>
                    <a:gd name="connsiteX168" fmla="*/ 1538095 w 2982862"/>
                    <a:gd name="connsiteY168" fmla="*/ 2468351 h 3182270"/>
                    <a:gd name="connsiteX169" fmla="*/ 1501096 w 2982862"/>
                    <a:gd name="connsiteY169" fmla="*/ 2420781 h 3182270"/>
                    <a:gd name="connsiteX170" fmla="*/ 1464097 w 2982862"/>
                    <a:gd name="connsiteY170" fmla="*/ 2383782 h 3182270"/>
                    <a:gd name="connsiteX171" fmla="*/ 1448241 w 2982862"/>
                    <a:gd name="connsiteY171" fmla="*/ 2373211 h 3182270"/>
                    <a:gd name="connsiteX172" fmla="*/ 1432384 w 2982862"/>
                    <a:gd name="connsiteY172" fmla="*/ 2357355 h 3182270"/>
                    <a:gd name="connsiteX173" fmla="*/ 1400671 w 2982862"/>
                    <a:gd name="connsiteY173" fmla="*/ 2346783 h 3182270"/>
                    <a:gd name="connsiteX174" fmla="*/ 1368958 w 2982862"/>
                    <a:gd name="connsiteY174" fmla="*/ 2330927 h 3182270"/>
                    <a:gd name="connsiteX175" fmla="*/ 1337244 w 2982862"/>
                    <a:gd name="connsiteY175" fmla="*/ 2309785 h 3182270"/>
                    <a:gd name="connsiteX176" fmla="*/ 1273818 w 2982862"/>
                    <a:gd name="connsiteY176" fmla="*/ 2288642 h 3182270"/>
                    <a:gd name="connsiteX177" fmla="*/ 1257961 w 2982862"/>
                    <a:gd name="connsiteY177" fmla="*/ 2278071 h 3182270"/>
                    <a:gd name="connsiteX178" fmla="*/ 1242104 w 2982862"/>
                    <a:gd name="connsiteY178" fmla="*/ 2272786 h 3182270"/>
                    <a:gd name="connsiteX179" fmla="*/ 1226248 w 2982862"/>
                    <a:gd name="connsiteY179" fmla="*/ 2262215 h 3182270"/>
                    <a:gd name="connsiteX180" fmla="*/ 1194534 w 2982862"/>
                    <a:gd name="connsiteY180" fmla="*/ 2251644 h 3182270"/>
                    <a:gd name="connsiteX181" fmla="*/ 1215677 w 2982862"/>
                    <a:gd name="connsiteY181" fmla="*/ 2225216 h 3182270"/>
                    <a:gd name="connsiteX182" fmla="*/ 1231533 w 2982862"/>
                    <a:gd name="connsiteY182" fmla="*/ 2209359 h 3182270"/>
                    <a:gd name="connsiteX183" fmla="*/ 1236819 w 2982862"/>
                    <a:gd name="connsiteY183" fmla="*/ 2193503 h 3182270"/>
                    <a:gd name="connsiteX184" fmla="*/ 1279103 w 2982862"/>
                    <a:gd name="connsiteY184" fmla="*/ 2161789 h 3182270"/>
                    <a:gd name="connsiteX185" fmla="*/ 1300245 w 2982862"/>
                    <a:gd name="connsiteY185" fmla="*/ 2140647 h 3182270"/>
                    <a:gd name="connsiteX186" fmla="*/ 1310816 w 2982862"/>
                    <a:gd name="connsiteY186" fmla="*/ 2124790 h 3182270"/>
                    <a:gd name="connsiteX187" fmla="*/ 1294960 w 2982862"/>
                    <a:gd name="connsiteY187" fmla="*/ 2087792 h 3182270"/>
                    <a:gd name="connsiteX188" fmla="*/ 1279103 w 2982862"/>
                    <a:gd name="connsiteY188" fmla="*/ 2056078 h 3182270"/>
                    <a:gd name="connsiteX189" fmla="*/ 1252675 w 2982862"/>
                    <a:gd name="connsiteY189" fmla="*/ 2029651 h 3182270"/>
                    <a:gd name="connsiteX190" fmla="*/ 1226248 w 2982862"/>
                    <a:gd name="connsiteY190" fmla="*/ 2003223 h 3182270"/>
                    <a:gd name="connsiteX191" fmla="*/ 1199820 w 2982862"/>
                    <a:gd name="connsiteY191" fmla="*/ 1976795 h 3182270"/>
                    <a:gd name="connsiteX192" fmla="*/ 1152250 w 2982862"/>
                    <a:gd name="connsiteY192" fmla="*/ 1934511 h 3182270"/>
                    <a:gd name="connsiteX193" fmla="*/ 1141679 w 2982862"/>
                    <a:gd name="connsiteY193" fmla="*/ 1918654 h 3182270"/>
                    <a:gd name="connsiteX194" fmla="*/ 1125822 w 2982862"/>
                    <a:gd name="connsiteY194" fmla="*/ 1908083 h 3182270"/>
                    <a:gd name="connsiteX195" fmla="*/ 1305648 w 2982862"/>
                    <a:gd name="connsiteY195" fmla="*/ 2029833 h 3182270"/>
                    <a:gd name="connsiteX196" fmla="*/ 1390223 w 2982862"/>
                    <a:gd name="connsiteY196" fmla="*/ 2008688 h 3182270"/>
                    <a:gd name="connsiteX197" fmla="*/ 1363794 w 2982862"/>
                    <a:gd name="connsiteY197" fmla="*/ 1971686 h 3182270"/>
                    <a:gd name="connsiteX198" fmla="*/ 1379651 w 2982862"/>
                    <a:gd name="connsiteY198" fmla="*/ 1961114 h 3182270"/>
                    <a:gd name="connsiteX199" fmla="*/ 1358509 w 2982862"/>
                    <a:gd name="connsiteY199" fmla="*/ 1934685 h 3182270"/>
                    <a:gd name="connsiteX200" fmla="*/ 1215786 w 2982862"/>
                    <a:gd name="connsiteY200" fmla="*/ 1691526 h 3182270"/>
                    <a:gd name="connsiteX201" fmla="*/ 1131209 w 2982862"/>
                    <a:gd name="connsiteY201" fmla="*/ 1622808 h 3182270"/>
                    <a:gd name="connsiteX202" fmla="*/ 882687 w 2982862"/>
                    <a:gd name="connsiteY202" fmla="*/ 1717803 h 3182270"/>
                    <a:gd name="connsiteX203" fmla="*/ 845688 w 2982862"/>
                    <a:gd name="connsiteY203" fmla="*/ 1738945 h 3182270"/>
                    <a:gd name="connsiteX204" fmla="*/ 829832 w 2982862"/>
                    <a:gd name="connsiteY204" fmla="*/ 1744231 h 3182270"/>
                    <a:gd name="connsiteX205" fmla="*/ 798118 w 2982862"/>
                    <a:gd name="connsiteY205" fmla="*/ 1765373 h 3182270"/>
                    <a:gd name="connsiteX206" fmla="*/ 782262 w 2982862"/>
                    <a:gd name="connsiteY206" fmla="*/ 1770659 h 3182270"/>
                    <a:gd name="connsiteX207" fmla="*/ 750548 w 2982862"/>
                    <a:gd name="connsiteY207" fmla="*/ 1791801 h 3182270"/>
                    <a:gd name="connsiteX208" fmla="*/ 734692 w 2982862"/>
                    <a:gd name="connsiteY208" fmla="*/ 1797086 h 3182270"/>
                    <a:gd name="connsiteX209" fmla="*/ 755834 w 2982862"/>
                    <a:gd name="connsiteY209" fmla="*/ 1791801 h 3182270"/>
                    <a:gd name="connsiteX210" fmla="*/ 739977 w 2982862"/>
                    <a:gd name="connsiteY210" fmla="*/ 1797086 h 3182270"/>
                    <a:gd name="connsiteX211" fmla="*/ 708264 w 2982862"/>
                    <a:gd name="connsiteY211" fmla="*/ 1812943 h 3182270"/>
                    <a:gd name="connsiteX212" fmla="*/ 676551 w 2982862"/>
                    <a:gd name="connsiteY212" fmla="*/ 1791801 h 3182270"/>
                    <a:gd name="connsiteX213" fmla="*/ 650123 w 2982862"/>
                    <a:gd name="connsiteY213" fmla="*/ 1765373 h 3182270"/>
                    <a:gd name="connsiteX214" fmla="*/ 618410 w 2982862"/>
                    <a:gd name="connsiteY214" fmla="*/ 1744231 h 3182270"/>
                    <a:gd name="connsiteX215" fmla="*/ 570840 w 2982862"/>
                    <a:gd name="connsiteY215" fmla="*/ 1712518 h 3182270"/>
                    <a:gd name="connsiteX216" fmla="*/ 544412 w 2982862"/>
                    <a:gd name="connsiteY216" fmla="*/ 1696661 h 3182270"/>
                    <a:gd name="connsiteX217" fmla="*/ 528555 w 2982862"/>
                    <a:gd name="connsiteY217" fmla="*/ 1686090 h 3182270"/>
                    <a:gd name="connsiteX218" fmla="*/ 512699 w 2982862"/>
                    <a:gd name="connsiteY218" fmla="*/ 1680804 h 3182270"/>
                    <a:gd name="connsiteX219" fmla="*/ 502127 w 2982862"/>
                    <a:gd name="connsiteY219" fmla="*/ 1670233 h 3182270"/>
                    <a:gd name="connsiteX220" fmla="*/ 480985 w 2982862"/>
                    <a:gd name="connsiteY220" fmla="*/ 1659662 h 3182270"/>
                    <a:gd name="connsiteX221" fmla="*/ 465129 w 2982862"/>
                    <a:gd name="connsiteY221" fmla="*/ 1643805 h 3182270"/>
                    <a:gd name="connsiteX222" fmla="*/ 428130 w 2982862"/>
                    <a:gd name="connsiteY222" fmla="*/ 1622663 h 3182270"/>
                    <a:gd name="connsiteX223" fmla="*/ 401702 w 2982862"/>
                    <a:gd name="connsiteY223" fmla="*/ 1590950 h 3182270"/>
                    <a:gd name="connsiteX224" fmla="*/ 385845 w 2982862"/>
                    <a:gd name="connsiteY224" fmla="*/ 1569808 h 3182270"/>
                    <a:gd name="connsiteX225" fmla="*/ 369989 w 2982862"/>
                    <a:gd name="connsiteY225" fmla="*/ 1553951 h 3182270"/>
                    <a:gd name="connsiteX226" fmla="*/ 348847 w 2982862"/>
                    <a:gd name="connsiteY226" fmla="*/ 1522238 h 3182270"/>
                    <a:gd name="connsiteX227" fmla="*/ 327704 w 2982862"/>
                    <a:gd name="connsiteY227" fmla="*/ 1490524 h 3182270"/>
                    <a:gd name="connsiteX228" fmla="*/ 317133 w 2982862"/>
                    <a:gd name="connsiteY228" fmla="*/ 1469382 h 3182270"/>
                    <a:gd name="connsiteX229" fmla="*/ 301277 w 2982862"/>
                    <a:gd name="connsiteY229" fmla="*/ 1453526 h 3182270"/>
                    <a:gd name="connsiteX230" fmla="*/ 295991 w 2982862"/>
                    <a:gd name="connsiteY230" fmla="*/ 1437669 h 3182270"/>
                    <a:gd name="connsiteX231" fmla="*/ 274849 w 2982862"/>
                    <a:gd name="connsiteY231" fmla="*/ 1405956 h 3182270"/>
                    <a:gd name="connsiteX232" fmla="*/ 258992 w 2982862"/>
                    <a:gd name="connsiteY232" fmla="*/ 1390099 h 3182270"/>
                    <a:gd name="connsiteX233" fmla="*/ 248421 w 2982862"/>
                    <a:gd name="connsiteY233" fmla="*/ 1374242 h 3182270"/>
                    <a:gd name="connsiteX234" fmla="*/ 243136 w 2982862"/>
                    <a:gd name="connsiteY234" fmla="*/ 1358386 h 3182270"/>
                    <a:gd name="connsiteX235" fmla="*/ 221993 w 2982862"/>
                    <a:gd name="connsiteY235" fmla="*/ 1326672 h 3182270"/>
                    <a:gd name="connsiteX236" fmla="*/ 206137 w 2982862"/>
                    <a:gd name="connsiteY236" fmla="*/ 1294959 h 3182270"/>
                    <a:gd name="connsiteX237" fmla="*/ 195566 w 2982862"/>
                    <a:gd name="connsiteY237" fmla="*/ 1263246 h 3182270"/>
                    <a:gd name="connsiteX238" fmla="*/ 184995 w 2982862"/>
                    <a:gd name="connsiteY238" fmla="*/ 1247389 h 3182270"/>
                    <a:gd name="connsiteX239" fmla="*/ 179709 w 2982862"/>
                    <a:gd name="connsiteY239" fmla="*/ 1231533 h 3182270"/>
                    <a:gd name="connsiteX240" fmla="*/ 169138 w 2982862"/>
                    <a:gd name="connsiteY240" fmla="*/ 1215676 h 3182270"/>
                    <a:gd name="connsiteX241" fmla="*/ 153281 w 2982862"/>
                    <a:gd name="connsiteY241" fmla="*/ 1162820 h 3182270"/>
                    <a:gd name="connsiteX242" fmla="*/ 142710 w 2982862"/>
                    <a:gd name="connsiteY242" fmla="*/ 1131107 h 3182270"/>
                    <a:gd name="connsiteX243" fmla="*/ 132139 w 2982862"/>
                    <a:gd name="connsiteY243" fmla="*/ 1099394 h 3182270"/>
                    <a:gd name="connsiteX244" fmla="*/ 126853 w 2982862"/>
                    <a:gd name="connsiteY244" fmla="*/ 1078252 h 3182270"/>
                    <a:gd name="connsiteX245" fmla="*/ 121568 w 2982862"/>
                    <a:gd name="connsiteY245" fmla="*/ 1062395 h 3182270"/>
                    <a:gd name="connsiteX246" fmla="*/ 110997 w 2982862"/>
                    <a:gd name="connsiteY246" fmla="*/ 988397 h 3182270"/>
                    <a:gd name="connsiteX247" fmla="*/ 100426 w 2982862"/>
                    <a:gd name="connsiteY247" fmla="*/ 861544 h 3182270"/>
                    <a:gd name="connsiteX248" fmla="*/ 95140 w 2982862"/>
                    <a:gd name="connsiteY248" fmla="*/ 782261 h 3182270"/>
                    <a:gd name="connsiteX249" fmla="*/ 89855 w 2982862"/>
                    <a:gd name="connsiteY249" fmla="*/ 745262 h 3182270"/>
                    <a:gd name="connsiteX250" fmla="*/ 73998 w 2982862"/>
                    <a:gd name="connsiteY250" fmla="*/ 660693 h 3182270"/>
                    <a:gd name="connsiteX251" fmla="*/ 63427 w 2982862"/>
                    <a:gd name="connsiteY251" fmla="*/ 618409 h 3182270"/>
                    <a:gd name="connsiteX252" fmla="*/ 47570 w 2982862"/>
                    <a:gd name="connsiteY252" fmla="*/ 560268 h 3182270"/>
                    <a:gd name="connsiteX253" fmla="*/ 42285 w 2982862"/>
                    <a:gd name="connsiteY253" fmla="*/ 528555 h 3182270"/>
                    <a:gd name="connsiteX254" fmla="*/ 31714 w 2982862"/>
                    <a:gd name="connsiteY254" fmla="*/ 486270 h 3182270"/>
                    <a:gd name="connsiteX255" fmla="*/ 21142 w 2982862"/>
                    <a:gd name="connsiteY255" fmla="*/ 428129 h 3182270"/>
                    <a:gd name="connsiteX256" fmla="*/ 10571 w 2982862"/>
                    <a:gd name="connsiteY256" fmla="*/ 343560 h 3182270"/>
                    <a:gd name="connsiteX257" fmla="*/ 0 w 2982862"/>
                    <a:gd name="connsiteY257" fmla="*/ 306561 h 3182270"/>
                    <a:gd name="connsiteX258" fmla="*/ 5286 w 2982862"/>
                    <a:gd name="connsiteY258" fmla="*/ 285419 h 3182270"/>
                    <a:gd name="connsiteX259" fmla="*/ 21142 w 2982862"/>
                    <a:gd name="connsiteY259" fmla="*/ 280134 h 3182270"/>
                    <a:gd name="connsiteX260" fmla="*/ 42285 w 2982862"/>
                    <a:gd name="connsiteY260" fmla="*/ 269563 h 3182270"/>
                    <a:gd name="connsiteX261" fmla="*/ 95140 w 2982862"/>
                    <a:gd name="connsiteY261" fmla="*/ 258992 h 3182270"/>
                    <a:gd name="connsiteX262" fmla="*/ 121568 w 2982862"/>
                    <a:gd name="connsiteY262" fmla="*/ 253706 h 3182270"/>
                    <a:gd name="connsiteX263" fmla="*/ 137425 w 2982862"/>
                    <a:gd name="connsiteY263" fmla="*/ 248420 h 3182270"/>
                    <a:gd name="connsiteX264" fmla="*/ 211422 w 2982862"/>
                    <a:gd name="connsiteY264" fmla="*/ 237849 h 3182270"/>
                    <a:gd name="connsiteX265" fmla="*/ 253707 w 2982862"/>
                    <a:gd name="connsiteY265" fmla="*/ 227278 h 3182270"/>
                    <a:gd name="connsiteX266" fmla="*/ 285420 w 2982862"/>
                    <a:gd name="connsiteY266" fmla="*/ 216707 h 3182270"/>
                    <a:gd name="connsiteX267" fmla="*/ 332990 w 2982862"/>
                    <a:gd name="connsiteY267" fmla="*/ 206136 h 3182270"/>
                    <a:gd name="connsiteX268" fmla="*/ 364703 w 2982862"/>
                    <a:gd name="connsiteY268" fmla="*/ 195565 h 3182270"/>
                    <a:gd name="connsiteX269" fmla="*/ 417559 w 2982862"/>
                    <a:gd name="connsiteY269" fmla="*/ 179708 h 3182270"/>
                    <a:gd name="connsiteX270" fmla="*/ 433415 w 2982862"/>
                    <a:gd name="connsiteY270" fmla="*/ 174423 h 3182270"/>
                    <a:gd name="connsiteX271" fmla="*/ 449272 w 2982862"/>
                    <a:gd name="connsiteY271" fmla="*/ 169137 h 3182270"/>
                    <a:gd name="connsiteX272" fmla="*/ 470414 w 2982862"/>
                    <a:gd name="connsiteY272" fmla="*/ 163852 h 3182270"/>
                    <a:gd name="connsiteX273" fmla="*/ 486271 w 2982862"/>
                    <a:gd name="connsiteY273" fmla="*/ 158566 h 3182270"/>
                    <a:gd name="connsiteX274" fmla="*/ 528555 w 2982862"/>
                    <a:gd name="connsiteY274" fmla="*/ 147995 h 3182270"/>
                    <a:gd name="connsiteX275" fmla="*/ 549697 w 2982862"/>
                    <a:gd name="connsiteY275" fmla="*/ 142709 h 3182270"/>
                    <a:gd name="connsiteX276" fmla="*/ 581411 w 2982862"/>
                    <a:gd name="connsiteY276" fmla="*/ 132138 h 3182270"/>
                    <a:gd name="connsiteX277" fmla="*/ 676551 w 2982862"/>
                    <a:gd name="connsiteY277" fmla="*/ 100425 h 3182270"/>
                    <a:gd name="connsiteX278" fmla="*/ 697693 w 2982862"/>
                    <a:gd name="connsiteY278" fmla="*/ 95140 h 3182270"/>
                    <a:gd name="connsiteX279" fmla="*/ 729406 w 2982862"/>
                    <a:gd name="connsiteY279" fmla="*/ 84568 h 3182270"/>
                    <a:gd name="connsiteX280" fmla="*/ 745263 w 2982862"/>
                    <a:gd name="connsiteY280" fmla="*/ 79283 h 3182270"/>
                    <a:gd name="connsiteX281" fmla="*/ 792833 w 2982862"/>
                    <a:gd name="connsiteY281" fmla="*/ 58141 h 3182270"/>
                    <a:gd name="connsiteX282" fmla="*/ 808689 w 2982862"/>
                    <a:gd name="connsiteY282" fmla="*/ 52855 h 3182270"/>
                    <a:gd name="connsiteX283" fmla="*/ 824546 w 2982862"/>
                    <a:gd name="connsiteY283" fmla="*/ 47570 h 3182270"/>
                    <a:gd name="connsiteX284" fmla="*/ 866830 w 2982862"/>
                    <a:gd name="connsiteY284" fmla="*/ 26427 h 3182270"/>
                    <a:gd name="connsiteX285" fmla="*/ 882687 w 2982862"/>
                    <a:gd name="connsiteY285" fmla="*/ 21142 h 3182270"/>
                    <a:gd name="connsiteX286" fmla="*/ 898544 w 2982862"/>
                    <a:gd name="connsiteY286" fmla="*/ 10571 h 3182270"/>
                    <a:gd name="connsiteX287" fmla="*/ 914400 w 2982862"/>
                    <a:gd name="connsiteY287" fmla="*/ 5285 h 3182270"/>
                    <a:gd name="connsiteX288" fmla="*/ 914400 w 2982862"/>
                    <a:gd name="connsiteY288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44232 w 2982862"/>
                    <a:gd name="connsiteY157" fmla="*/ 2526492 h 3182270"/>
                    <a:gd name="connsiteX158" fmla="*/ 1738946 w 2982862"/>
                    <a:gd name="connsiteY158" fmla="*/ 2510635 h 3182270"/>
                    <a:gd name="connsiteX159" fmla="*/ 1723089 w 2982862"/>
                    <a:gd name="connsiteY159" fmla="*/ 2505350 h 3182270"/>
                    <a:gd name="connsiteX160" fmla="*/ 1691376 w 2982862"/>
                    <a:gd name="connsiteY160" fmla="*/ 2521207 h 3182270"/>
                    <a:gd name="connsiteX161" fmla="*/ 1675519 w 2982862"/>
                    <a:gd name="connsiteY161" fmla="*/ 2531778 h 3182270"/>
                    <a:gd name="connsiteX162" fmla="*/ 1627949 w 2982862"/>
                    <a:gd name="connsiteY162" fmla="*/ 2547634 h 3182270"/>
                    <a:gd name="connsiteX163" fmla="*/ 1612093 w 2982862"/>
                    <a:gd name="connsiteY163" fmla="*/ 2552920 h 3182270"/>
                    <a:gd name="connsiteX164" fmla="*/ 1596236 w 2982862"/>
                    <a:gd name="connsiteY164" fmla="*/ 2563491 h 3182270"/>
                    <a:gd name="connsiteX165" fmla="*/ 1585665 w 2982862"/>
                    <a:gd name="connsiteY165" fmla="*/ 2547634 h 3182270"/>
                    <a:gd name="connsiteX166" fmla="*/ 1569808 w 2982862"/>
                    <a:gd name="connsiteY166" fmla="*/ 2515921 h 3182270"/>
                    <a:gd name="connsiteX167" fmla="*/ 1553952 w 2982862"/>
                    <a:gd name="connsiteY167" fmla="*/ 2484208 h 3182270"/>
                    <a:gd name="connsiteX168" fmla="*/ 1538095 w 2982862"/>
                    <a:gd name="connsiteY168" fmla="*/ 2468351 h 3182270"/>
                    <a:gd name="connsiteX169" fmla="*/ 1501096 w 2982862"/>
                    <a:gd name="connsiteY169" fmla="*/ 2420781 h 3182270"/>
                    <a:gd name="connsiteX170" fmla="*/ 1464097 w 2982862"/>
                    <a:gd name="connsiteY170" fmla="*/ 2383782 h 3182270"/>
                    <a:gd name="connsiteX171" fmla="*/ 1448241 w 2982862"/>
                    <a:gd name="connsiteY171" fmla="*/ 2373211 h 3182270"/>
                    <a:gd name="connsiteX172" fmla="*/ 1432384 w 2982862"/>
                    <a:gd name="connsiteY172" fmla="*/ 2357355 h 3182270"/>
                    <a:gd name="connsiteX173" fmla="*/ 1400671 w 2982862"/>
                    <a:gd name="connsiteY173" fmla="*/ 2346783 h 3182270"/>
                    <a:gd name="connsiteX174" fmla="*/ 1368958 w 2982862"/>
                    <a:gd name="connsiteY174" fmla="*/ 2330927 h 3182270"/>
                    <a:gd name="connsiteX175" fmla="*/ 1337244 w 2982862"/>
                    <a:gd name="connsiteY175" fmla="*/ 2309785 h 3182270"/>
                    <a:gd name="connsiteX176" fmla="*/ 1273818 w 2982862"/>
                    <a:gd name="connsiteY176" fmla="*/ 2288642 h 3182270"/>
                    <a:gd name="connsiteX177" fmla="*/ 1257961 w 2982862"/>
                    <a:gd name="connsiteY177" fmla="*/ 2278071 h 3182270"/>
                    <a:gd name="connsiteX178" fmla="*/ 1242104 w 2982862"/>
                    <a:gd name="connsiteY178" fmla="*/ 2272786 h 3182270"/>
                    <a:gd name="connsiteX179" fmla="*/ 1226248 w 2982862"/>
                    <a:gd name="connsiteY179" fmla="*/ 2262215 h 3182270"/>
                    <a:gd name="connsiteX180" fmla="*/ 1194534 w 2982862"/>
                    <a:gd name="connsiteY180" fmla="*/ 2251644 h 3182270"/>
                    <a:gd name="connsiteX181" fmla="*/ 1215677 w 2982862"/>
                    <a:gd name="connsiteY181" fmla="*/ 2225216 h 3182270"/>
                    <a:gd name="connsiteX182" fmla="*/ 1231533 w 2982862"/>
                    <a:gd name="connsiteY182" fmla="*/ 2209359 h 3182270"/>
                    <a:gd name="connsiteX183" fmla="*/ 1236819 w 2982862"/>
                    <a:gd name="connsiteY183" fmla="*/ 2193503 h 3182270"/>
                    <a:gd name="connsiteX184" fmla="*/ 1279103 w 2982862"/>
                    <a:gd name="connsiteY184" fmla="*/ 2161789 h 3182270"/>
                    <a:gd name="connsiteX185" fmla="*/ 1300245 w 2982862"/>
                    <a:gd name="connsiteY185" fmla="*/ 2140647 h 3182270"/>
                    <a:gd name="connsiteX186" fmla="*/ 1310816 w 2982862"/>
                    <a:gd name="connsiteY186" fmla="*/ 2124790 h 3182270"/>
                    <a:gd name="connsiteX187" fmla="*/ 1294960 w 2982862"/>
                    <a:gd name="connsiteY187" fmla="*/ 2087792 h 3182270"/>
                    <a:gd name="connsiteX188" fmla="*/ 1279103 w 2982862"/>
                    <a:gd name="connsiteY188" fmla="*/ 2056078 h 3182270"/>
                    <a:gd name="connsiteX189" fmla="*/ 1252675 w 2982862"/>
                    <a:gd name="connsiteY189" fmla="*/ 2029651 h 3182270"/>
                    <a:gd name="connsiteX190" fmla="*/ 1226248 w 2982862"/>
                    <a:gd name="connsiteY190" fmla="*/ 2003223 h 3182270"/>
                    <a:gd name="connsiteX191" fmla="*/ 1199820 w 2982862"/>
                    <a:gd name="connsiteY191" fmla="*/ 1976795 h 3182270"/>
                    <a:gd name="connsiteX192" fmla="*/ 1152250 w 2982862"/>
                    <a:gd name="connsiteY192" fmla="*/ 1934511 h 3182270"/>
                    <a:gd name="connsiteX193" fmla="*/ 1342650 w 2982862"/>
                    <a:gd name="connsiteY193" fmla="*/ 2077406 h 3182270"/>
                    <a:gd name="connsiteX194" fmla="*/ 1125822 w 2982862"/>
                    <a:gd name="connsiteY194" fmla="*/ 1908083 h 3182270"/>
                    <a:gd name="connsiteX195" fmla="*/ 1305648 w 2982862"/>
                    <a:gd name="connsiteY195" fmla="*/ 2029833 h 3182270"/>
                    <a:gd name="connsiteX196" fmla="*/ 1390223 w 2982862"/>
                    <a:gd name="connsiteY196" fmla="*/ 2008688 h 3182270"/>
                    <a:gd name="connsiteX197" fmla="*/ 1363794 w 2982862"/>
                    <a:gd name="connsiteY197" fmla="*/ 1971686 h 3182270"/>
                    <a:gd name="connsiteX198" fmla="*/ 1379651 w 2982862"/>
                    <a:gd name="connsiteY198" fmla="*/ 1961114 h 3182270"/>
                    <a:gd name="connsiteX199" fmla="*/ 1358509 w 2982862"/>
                    <a:gd name="connsiteY199" fmla="*/ 1934685 h 3182270"/>
                    <a:gd name="connsiteX200" fmla="*/ 1215786 w 2982862"/>
                    <a:gd name="connsiteY200" fmla="*/ 1691526 h 3182270"/>
                    <a:gd name="connsiteX201" fmla="*/ 1131209 w 2982862"/>
                    <a:gd name="connsiteY201" fmla="*/ 1622808 h 3182270"/>
                    <a:gd name="connsiteX202" fmla="*/ 882687 w 2982862"/>
                    <a:gd name="connsiteY202" fmla="*/ 1717803 h 3182270"/>
                    <a:gd name="connsiteX203" fmla="*/ 845688 w 2982862"/>
                    <a:gd name="connsiteY203" fmla="*/ 1738945 h 3182270"/>
                    <a:gd name="connsiteX204" fmla="*/ 829832 w 2982862"/>
                    <a:gd name="connsiteY204" fmla="*/ 1744231 h 3182270"/>
                    <a:gd name="connsiteX205" fmla="*/ 798118 w 2982862"/>
                    <a:gd name="connsiteY205" fmla="*/ 1765373 h 3182270"/>
                    <a:gd name="connsiteX206" fmla="*/ 782262 w 2982862"/>
                    <a:gd name="connsiteY206" fmla="*/ 1770659 h 3182270"/>
                    <a:gd name="connsiteX207" fmla="*/ 750548 w 2982862"/>
                    <a:gd name="connsiteY207" fmla="*/ 1791801 h 3182270"/>
                    <a:gd name="connsiteX208" fmla="*/ 734692 w 2982862"/>
                    <a:gd name="connsiteY208" fmla="*/ 1797086 h 3182270"/>
                    <a:gd name="connsiteX209" fmla="*/ 755834 w 2982862"/>
                    <a:gd name="connsiteY209" fmla="*/ 1791801 h 3182270"/>
                    <a:gd name="connsiteX210" fmla="*/ 739977 w 2982862"/>
                    <a:gd name="connsiteY210" fmla="*/ 1797086 h 3182270"/>
                    <a:gd name="connsiteX211" fmla="*/ 708264 w 2982862"/>
                    <a:gd name="connsiteY211" fmla="*/ 1812943 h 3182270"/>
                    <a:gd name="connsiteX212" fmla="*/ 676551 w 2982862"/>
                    <a:gd name="connsiteY212" fmla="*/ 1791801 h 3182270"/>
                    <a:gd name="connsiteX213" fmla="*/ 650123 w 2982862"/>
                    <a:gd name="connsiteY213" fmla="*/ 1765373 h 3182270"/>
                    <a:gd name="connsiteX214" fmla="*/ 618410 w 2982862"/>
                    <a:gd name="connsiteY214" fmla="*/ 1744231 h 3182270"/>
                    <a:gd name="connsiteX215" fmla="*/ 570840 w 2982862"/>
                    <a:gd name="connsiteY215" fmla="*/ 1712518 h 3182270"/>
                    <a:gd name="connsiteX216" fmla="*/ 544412 w 2982862"/>
                    <a:gd name="connsiteY216" fmla="*/ 1696661 h 3182270"/>
                    <a:gd name="connsiteX217" fmla="*/ 528555 w 2982862"/>
                    <a:gd name="connsiteY217" fmla="*/ 1686090 h 3182270"/>
                    <a:gd name="connsiteX218" fmla="*/ 512699 w 2982862"/>
                    <a:gd name="connsiteY218" fmla="*/ 1680804 h 3182270"/>
                    <a:gd name="connsiteX219" fmla="*/ 502127 w 2982862"/>
                    <a:gd name="connsiteY219" fmla="*/ 1670233 h 3182270"/>
                    <a:gd name="connsiteX220" fmla="*/ 480985 w 2982862"/>
                    <a:gd name="connsiteY220" fmla="*/ 1659662 h 3182270"/>
                    <a:gd name="connsiteX221" fmla="*/ 465129 w 2982862"/>
                    <a:gd name="connsiteY221" fmla="*/ 1643805 h 3182270"/>
                    <a:gd name="connsiteX222" fmla="*/ 428130 w 2982862"/>
                    <a:gd name="connsiteY222" fmla="*/ 1622663 h 3182270"/>
                    <a:gd name="connsiteX223" fmla="*/ 401702 w 2982862"/>
                    <a:gd name="connsiteY223" fmla="*/ 1590950 h 3182270"/>
                    <a:gd name="connsiteX224" fmla="*/ 385845 w 2982862"/>
                    <a:gd name="connsiteY224" fmla="*/ 1569808 h 3182270"/>
                    <a:gd name="connsiteX225" fmla="*/ 369989 w 2982862"/>
                    <a:gd name="connsiteY225" fmla="*/ 1553951 h 3182270"/>
                    <a:gd name="connsiteX226" fmla="*/ 348847 w 2982862"/>
                    <a:gd name="connsiteY226" fmla="*/ 1522238 h 3182270"/>
                    <a:gd name="connsiteX227" fmla="*/ 327704 w 2982862"/>
                    <a:gd name="connsiteY227" fmla="*/ 1490524 h 3182270"/>
                    <a:gd name="connsiteX228" fmla="*/ 317133 w 2982862"/>
                    <a:gd name="connsiteY228" fmla="*/ 1469382 h 3182270"/>
                    <a:gd name="connsiteX229" fmla="*/ 301277 w 2982862"/>
                    <a:gd name="connsiteY229" fmla="*/ 1453526 h 3182270"/>
                    <a:gd name="connsiteX230" fmla="*/ 295991 w 2982862"/>
                    <a:gd name="connsiteY230" fmla="*/ 1437669 h 3182270"/>
                    <a:gd name="connsiteX231" fmla="*/ 274849 w 2982862"/>
                    <a:gd name="connsiteY231" fmla="*/ 1405956 h 3182270"/>
                    <a:gd name="connsiteX232" fmla="*/ 258992 w 2982862"/>
                    <a:gd name="connsiteY232" fmla="*/ 1390099 h 3182270"/>
                    <a:gd name="connsiteX233" fmla="*/ 248421 w 2982862"/>
                    <a:gd name="connsiteY233" fmla="*/ 1374242 h 3182270"/>
                    <a:gd name="connsiteX234" fmla="*/ 243136 w 2982862"/>
                    <a:gd name="connsiteY234" fmla="*/ 1358386 h 3182270"/>
                    <a:gd name="connsiteX235" fmla="*/ 221993 w 2982862"/>
                    <a:gd name="connsiteY235" fmla="*/ 1326672 h 3182270"/>
                    <a:gd name="connsiteX236" fmla="*/ 206137 w 2982862"/>
                    <a:gd name="connsiteY236" fmla="*/ 1294959 h 3182270"/>
                    <a:gd name="connsiteX237" fmla="*/ 195566 w 2982862"/>
                    <a:gd name="connsiteY237" fmla="*/ 1263246 h 3182270"/>
                    <a:gd name="connsiteX238" fmla="*/ 184995 w 2982862"/>
                    <a:gd name="connsiteY238" fmla="*/ 1247389 h 3182270"/>
                    <a:gd name="connsiteX239" fmla="*/ 179709 w 2982862"/>
                    <a:gd name="connsiteY239" fmla="*/ 1231533 h 3182270"/>
                    <a:gd name="connsiteX240" fmla="*/ 169138 w 2982862"/>
                    <a:gd name="connsiteY240" fmla="*/ 1215676 h 3182270"/>
                    <a:gd name="connsiteX241" fmla="*/ 153281 w 2982862"/>
                    <a:gd name="connsiteY241" fmla="*/ 1162820 h 3182270"/>
                    <a:gd name="connsiteX242" fmla="*/ 142710 w 2982862"/>
                    <a:gd name="connsiteY242" fmla="*/ 1131107 h 3182270"/>
                    <a:gd name="connsiteX243" fmla="*/ 132139 w 2982862"/>
                    <a:gd name="connsiteY243" fmla="*/ 1099394 h 3182270"/>
                    <a:gd name="connsiteX244" fmla="*/ 126853 w 2982862"/>
                    <a:gd name="connsiteY244" fmla="*/ 1078252 h 3182270"/>
                    <a:gd name="connsiteX245" fmla="*/ 121568 w 2982862"/>
                    <a:gd name="connsiteY245" fmla="*/ 1062395 h 3182270"/>
                    <a:gd name="connsiteX246" fmla="*/ 110997 w 2982862"/>
                    <a:gd name="connsiteY246" fmla="*/ 988397 h 3182270"/>
                    <a:gd name="connsiteX247" fmla="*/ 100426 w 2982862"/>
                    <a:gd name="connsiteY247" fmla="*/ 861544 h 3182270"/>
                    <a:gd name="connsiteX248" fmla="*/ 95140 w 2982862"/>
                    <a:gd name="connsiteY248" fmla="*/ 782261 h 3182270"/>
                    <a:gd name="connsiteX249" fmla="*/ 89855 w 2982862"/>
                    <a:gd name="connsiteY249" fmla="*/ 745262 h 3182270"/>
                    <a:gd name="connsiteX250" fmla="*/ 73998 w 2982862"/>
                    <a:gd name="connsiteY250" fmla="*/ 660693 h 3182270"/>
                    <a:gd name="connsiteX251" fmla="*/ 63427 w 2982862"/>
                    <a:gd name="connsiteY251" fmla="*/ 618409 h 3182270"/>
                    <a:gd name="connsiteX252" fmla="*/ 47570 w 2982862"/>
                    <a:gd name="connsiteY252" fmla="*/ 560268 h 3182270"/>
                    <a:gd name="connsiteX253" fmla="*/ 42285 w 2982862"/>
                    <a:gd name="connsiteY253" fmla="*/ 528555 h 3182270"/>
                    <a:gd name="connsiteX254" fmla="*/ 31714 w 2982862"/>
                    <a:gd name="connsiteY254" fmla="*/ 486270 h 3182270"/>
                    <a:gd name="connsiteX255" fmla="*/ 21142 w 2982862"/>
                    <a:gd name="connsiteY255" fmla="*/ 428129 h 3182270"/>
                    <a:gd name="connsiteX256" fmla="*/ 10571 w 2982862"/>
                    <a:gd name="connsiteY256" fmla="*/ 343560 h 3182270"/>
                    <a:gd name="connsiteX257" fmla="*/ 0 w 2982862"/>
                    <a:gd name="connsiteY257" fmla="*/ 306561 h 3182270"/>
                    <a:gd name="connsiteX258" fmla="*/ 5286 w 2982862"/>
                    <a:gd name="connsiteY258" fmla="*/ 285419 h 3182270"/>
                    <a:gd name="connsiteX259" fmla="*/ 21142 w 2982862"/>
                    <a:gd name="connsiteY259" fmla="*/ 280134 h 3182270"/>
                    <a:gd name="connsiteX260" fmla="*/ 42285 w 2982862"/>
                    <a:gd name="connsiteY260" fmla="*/ 269563 h 3182270"/>
                    <a:gd name="connsiteX261" fmla="*/ 95140 w 2982862"/>
                    <a:gd name="connsiteY261" fmla="*/ 258992 h 3182270"/>
                    <a:gd name="connsiteX262" fmla="*/ 121568 w 2982862"/>
                    <a:gd name="connsiteY262" fmla="*/ 253706 h 3182270"/>
                    <a:gd name="connsiteX263" fmla="*/ 137425 w 2982862"/>
                    <a:gd name="connsiteY263" fmla="*/ 248420 h 3182270"/>
                    <a:gd name="connsiteX264" fmla="*/ 211422 w 2982862"/>
                    <a:gd name="connsiteY264" fmla="*/ 237849 h 3182270"/>
                    <a:gd name="connsiteX265" fmla="*/ 253707 w 2982862"/>
                    <a:gd name="connsiteY265" fmla="*/ 227278 h 3182270"/>
                    <a:gd name="connsiteX266" fmla="*/ 285420 w 2982862"/>
                    <a:gd name="connsiteY266" fmla="*/ 216707 h 3182270"/>
                    <a:gd name="connsiteX267" fmla="*/ 332990 w 2982862"/>
                    <a:gd name="connsiteY267" fmla="*/ 206136 h 3182270"/>
                    <a:gd name="connsiteX268" fmla="*/ 364703 w 2982862"/>
                    <a:gd name="connsiteY268" fmla="*/ 195565 h 3182270"/>
                    <a:gd name="connsiteX269" fmla="*/ 417559 w 2982862"/>
                    <a:gd name="connsiteY269" fmla="*/ 179708 h 3182270"/>
                    <a:gd name="connsiteX270" fmla="*/ 433415 w 2982862"/>
                    <a:gd name="connsiteY270" fmla="*/ 174423 h 3182270"/>
                    <a:gd name="connsiteX271" fmla="*/ 449272 w 2982862"/>
                    <a:gd name="connsiteY271" fmla="*/ 169137 h 3182270"/>
                    <a:gd name="connsiteX272" fmla="*/ 470414 w 2982862"/>
                    <a:gd name="connsiteY272" fmla="*/ 163852 h 3182270"/>
                    <a:gd name="connsiteX273" fmla="*/ 486271 w 2982862"/>
                    <a:gd name="connsiteY273" fmla="*/ 158566 h 3182270"/>
                    <a:gd name="connsiteX274" fmla="*/ 528555 w 2982862"/>
                    <a:gd name="connsiteY274" fmla="*/ 147995 h 3182270"/>
                    <a:gd name="connsiteX275" fmla="*/ 549697 w 2982862"/>
                    <a:gd name="connsiteY275" fmla="*/ 142709 h 3182270"/>
                    <a:gd name="connsiteX276" fmla="*/ 581411 w 2982862"/>
                    <a:gd name="connsiteY276" fmla="*/ 132138 h 3182270"/>
                    <a:gd name="connsiteX277" fmla="*/ 676551 w 2982862"/>
                    <a:gd name="connsiteY277" fmla="*/ 100425 h 3182270"/>
                    <a:gd name="connsiteX278" fmla="*/ 697693 w 2982862"/>
                    <a:gd name="connsiteY278" fmla="*/ 95140 h 3182270"/>
                    <a:gd name="connsiteX279" fmla="*/ 729406 w 2982862"/>
                    <a:gd name="connsiteY279" fmla="*/ 84568 h 3182270"/>
                    <a:gd name="connsiteX280" fmla="*/ 745263 w 2982862"/>
                    <a:gd name="connsiteY280" fmla="*/ 79283 h 3182270"/>
                    <a:gd name="connsiteX281" fmla="*/ 792833 w 2982862"/>
                    <a:gd name="connsiteY281" fmla="*/ 58141 h 3182270"/>
                    <a:gd name="connsiteX282" fmla="*/ 808689 w 2982862"/>
                    <a:gd name="connsiteY282" fmla="*/ 52855 h 3182270"/>
                    <a:gd name="connsiteX283" fmla="*/ 824546 w 2982862"/>
                    <a:gd name="connsiteY283" fmla="*/ 47570 h 3182270"/>
                    <a:gd name="connsiteX284" fmla="*/ 866830 w 2982862"/>
                    <a:gd name="connsiteY284" fmla="*/ 26427 h 3182270"/>
                    <a:gd name="connsiteX285" fmla="*/ 882687 w 2982862"/>
                    <a:gd name="connsiteY285" fmla="*/ 21142 h 3182270"/>
                    <a:gd name="connsiteX286" fmla="*/ 898544 w 2982862"/>
                    <a:gd name="connsiteY286" fmla="*/ 10571 h 3182270"/>
                    <a:gd name="connsiteX287" fmla="*/ 914400 w 2982862"/>
                    <a:gd name="connsiteY287" fmla="*/ 5285 h 3182270"/>
                    <a:gd name="connsiteX288" fmla="*/ 914400 w 2982862"/>
                    <a:gd name="connsiteY288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44232 w 2982862"/>
                    <a:gd name="connsiteY157" fmla="*/ 2526492 h 3182270"/>
                    <a:gd name="connsiteX158" fmla="*/ 1738946 w 2982862"/>
                    <a:gd name="connsiteY158" fmla="*/ 2510635 h 3182270"/>
                    <a:gd name="connsiteX159" fmla="*/ 1723089 w 2982862"/>
                    <a:gd name="connsiteY159" fmla="*/ 2505350 h 3182270"/>
                    <a:gd name="connsiteX160" fmla="*/ 1691376 w 2982862"/>
                    <a:gd name="connsiteY160" fmla="*/ 2521207 h 3182270"/>
                    <a:gd name="connsiteX161" fmla="*/ 1675519 w 2982862"/>
                    <a:gd name="connsiteY161" fmla="*/ 2531778 h 3182270"/>
                    <a:gd name="connsiteX162" fmla="*/ 1627949 w 2982862"/>
                    <a:gd name="connsiteY162" fmla="*/ 2547634 h 3182270"/>
                    <a:gd name="connsiteX163" fmla="*/ 1612093 w 2982862"/>
                    <a:gd name="connsiteY163" fmla="*/ 2552920 h 3182270"/>
                    <a:gd name="connsiteX164" fmla="*/ 1596236 w 2982862"/>
                    <a:gd name="connsiteY164" fmla="*/ 2563491 h 3182270"/>
                    <a:gd name="connsiteX165" fmla="*/ 1585665 w 2982862"/>
                    <a:gd name="connsiteY165" fmla="*/ 2547634 h 3182270"/>
                    <a:gd name="connsiteX166" fmla="*/ 1569808 w 2982862"/>
                    <a:gd name="connsiteY166" fmla="*/ 2515921 h 3182270"/>
                    <a:gd name="connsiteX167" fmla="*/ 1553952 w 2982862"/>
                    <a:gd name="connsiteY167" fmla="*/ 2484208 h 3182270"/>
                    <a:gd name="connsiteX168" fmla="*/ 1538095 w 2982862"/>
                    <a:gd name="connsiteY168" fmla="*/ 2468351 h 3182270"/>
                    <a:gd name="connsiteX169" fmla="*/ 1501096 w 2982862"/>
                    <a:gd name="connsiteY169" fmla="*/ 2420781 h 3182270"/>
                    <a:gd name="connsiteX170" fmla="*/ 1464097 w 2982862"/>
                    <a:gd name="connsiteY170" fmla="*/ 2383782 h 3182270"/>
                    <a:gd name="connsiteX171" fmla="*/ 1448241 w 2982862"/>
                    <a:gd name="connsiteY171" fmla="*/ 2373211 h 3182270"/>
                    <a:gd name="connsiteX172" fmla="*/ 1432384 w 2982862"/>
                    <a:gd name="connsiteY172" fmla="*/ 2357355 h 3182270"/>
                    <a:gd name="connsiteX173" fmla="*/ 1400671 w 2982862"/>
                    <a:gd name="connsiteY173" fmla="*/ 2346783 h 3182270"/>
                    <a:gd name="connsiteX174" fmla="*/ 1368958 w 2982862"/>
                    <a:gd name="connsiteY174" fmla="*/ 2330927 h 3182270"/>
                    <a:gd name="connsiteX175" fmla="*/ 1337244 w 2982862"/>
                    <a:gd name="connsiteY175" fmla="*/ 2309785 h 3182270"/>
                    <a:gd name="connsiteX176" fmla="*/ 1273818 w 2982862"/>
                    <a:gd name="connsiteY176" fmla="*/ 2288642 h 3182270"/>
                    <a:gd name="connsiteX177" fmla="*/ 1257961 w 2982862"/>
                    <a:gd name="connsiteY177" fmla="*/ 2278071 h 3182270"/>
                    <a:gd name="connsiteX178" fmla="*/ 1242104 w 2982862"/>
                    <a:gd name="connsiteY178" fmla="*/ 2272786 h 3182270"/>
                    <a:gd name="connsiteX179" fmla="*/ 1226248 w 2982862"/>
                    <a:gd name="connsiteY179" fmla="*/ 2262215 h 3182270"/>
                    <a:gd name="connsiteX180" fmla="*/ 1194534 w 2982862"/>
                    <a:gd name="connsiteY180" fmla="*/ 2251644 h 3182270"/>
                    <a:gd name="connsiteX181" fmla="*/ 1215677 w 2982862"/>
                    <a:gd name="connsiteY181" fmla="*/ 2225216 h 3182270"/>
                    <a:gd name="connsiteX182" fmla="*/ 1231533 w 2982862"/>
                    <a:gd name="connsiteY182" fmla="*/ 2209359 h 3182270"/>
                    <a:gd name="connsiteX183" fmla="*/ 1236819 w 2982862"/>
                    <a:gd name="connsiteY183" fmla="*/ 2193503 h 3182270"/>
                    <a:gd name="connsiteX184" fmla="*/ 1279103 w 2982862"/>
                    <a:gd name="connsiteY184" fmla="*/ 2161789 h 3182270"/>
                    <a:gd name="connsiteX185" fmla="*/ 1300245 w 2982862"/>
                    <a:gd name="connsiteY185" fmla="*/ 2140647 h 3182270"/>
                    <a:gd name="connsiteX186" fmla="*/ 1310816 w 2982862"/>
                    <a:gd name="connsiteY186" fmla="*/ 2124790 h 3182270"/>
                    <a:gd name="connsiteX187" fmla="*/ 1294960 w 2982862"/>
                    <a:gd name="connsiteY187" fmla="*/ 2087792 h 3182270"/>
                    <a:gd name="connsiteX188" fmla="*/ 1252675 w 2982862"/>
                    <a:gd name="connsiteY188" fmla="*/ 2029651 h 3182270"/>
                    <a:gd name="connsiteX189" fmla="*/ 1226248 w 2982862"/>
                    <a:gd name="connsiteY189" fmla="*/ 2003223 h 3182270"/>
                    <a:gd name="connsiteX190" fmla="*/ 1199820 w 2982862"/>
                    <a:gd name="connsiteY190" fmla="*/ 1976795 h 3182270"/>
                    <a:gd name="connsiteX191" fmla="*/ 1152250 w 2982862"/>
                    <a:gd name="connsiteY191" fmla="*/ 1934511 h 3182270"/>
                    <a:gd name="connsiteX192" fmla="*/ 1342650 w 2982862"/>
                    <a:gd name="connsiteY192" fmla="*/ 2077406 h 3182270"/>
                    <a:gd name="connsiteX193" fmla="*/ 1125822 w 2982862"/>
                    <a:gd name="connsiteY193" fmla="*/ 1908083 h 3182270"/>
                    <a:gd name="connsiteX194" fmla="*/ 1305648 w 2982862"/>
                    <a:gd name="connsiteY194" fmla="*/ 2029833 h 3182270"/>
                    <a:gd name="connsiteX195" fmla="*/ 1390223 w 2982862"/>
                    <a:gd name="connsiteY195" fmla="*/ 2008688 h 3182270"/>
                    <a:gd name="connsiteX196" fmla="*/ 1363794 w 2982862"/>
                    <a:gd name="connsiteY196" fmla="*/ 1971686 h 3182270"/>
                    <a:gd name="connsiteX197" fmla="*/ 1379651 w 2982862"/>
                    <a:gd name="connsiteY197" fmla="*/ 1961114 h 3182270"/>
                    <a:gd name="connsiteX198" fmla="*/ 1358509 w 2982862"/>
                    <a:gd name="connsiteY198" fmla="*/ 1934685 h 3182270"/>
                    <a:gd name="connsiteX199" fmla="*/ 1215786 w 2982862"/>
                    <a:gd name="connsiteY199" fmla="*/ 1691526 h 3182270"/>
                    <a:gd name="connsiteX200" fmla="*/ 1131209 w 2982862"/>
                    <a:gd name="connsiteY200" fmla="*/ 1622808 h 3182270"/>
                    <a:gd name="connsiteX201" fmla="*/ 882687 w 2982862"/>
                    <a:gd name="connsiteY201" fmla="*/ 1717803 h 3182270"/>
                    <a:gd name="connsiteX202" fmla="*/ 845688 w 2982862"/>
                    <a:gd name="connsiteY202" fmla="*/ 1738945 h 3182270"/>
                    <a:gd name="connsiteX203" fmla="*/ 829832 w 2982862"/>
                    <a:gd name="connsiteY203" fmla="*/ 1744231 h 3182270"/>
                    <a:gd name="connsiteX204" fmla="*/ 798118 w 2982862"/>
                    <a:gd name="connsiteY204" fmla="*/ 1765373 h 3182270"/>
                    <a:gd name="connsiteX205" fmla="*/ 782262 w 2982862"/>
                    <a:gd name="connsiteY205" fmla="*/ 1770659 h 3182270"/>
                    <a:gd name="connsiteX206" fmla="*/ 750548 w 2982862"/>
                    <a:gd name="connsiteY206" fmla="*/ 1791801 h 3182270"/>
                    <a:gd name="connsiteX207" fmla="*/ 734692 w 2982862"/>
                    <a:gd name="connsiteY207" fmla="*/ 1797086 h 3182270"/>
                    <a:gd name="connsiteX208" fmla="*/ 755834 w 2982862"/>
                    <a:gd name="connsiteY208" fmla="*/ 1791801 h 3182270"/>
                    <a:gd name="connsiteX209" fmla="*/ 739977 w 2982862"/>
                    <a:gd name="connsiteY209" fmla="*/ 1797086 h 3182270"/>
                    <a:gd name="connsiteX210" fmla="*/ 708264 w 2982862"/>
                    <a:gd name="connsiteY210" fmla="*/ 1812943 h 3182270"/>
                    <a:gd name="connsiteX211" fmla="*/ 676551 w 2982862"/>
                    <a:gd name="connsiteY211" fmla="*/ 1791801 h 3182270"/>
                    <a:gd name="connsiteX212" fmla="*/ 650123 w 2982862"/>
                    <a:gd name="connsiteY212" fmla="*/ 1765373 h 3182270"/>
                    <a:gd name="connsiteX213" fmla="*/ 618410 w 2982862"/>
                    <a:gd name="connsiteY213" fmla="*/ 1744231 h 3182270"/>
                    <a:gd name="connsiteX214" fmla="*/ 570840 w 2982862"/>
                    <a:gd name="connsiteY214" fmla="*/ 1712518 h 3182270"/>
                    <a:gd name="connsiteX215" fmla="*/ 544412 w 2982862"/>
                    <a:gd name="connsiteY215" fmla="*/ 1696661 h 3182270"/>
                    <a:gd name="connsiteX216" fmla="*/ 528555 w 2982862"/>
                    <a:gd name="connsiteY216" fmla="*/ 1686090 h 3182270"/>
                    <a:gd name="connsiteX217" fmla="*/ 512699 w 2982862"/>
                    <a:gd name="connsiteY217" fmla="*/ 1680804 h 3182270"/>
                    <a:gd name="connsiteX218" fmla="*/ 502127 w 2982862"/>
                    <a:gd name="connsiteY218" fmla="*/ 1670233 h 3182270"/>
                    <a:gd name="connsiteX219" fmla="*/ 480985 w 2982862"/>
                    <a:gd name="connsiteY219" fmla="*/ 1659662 h 3182270"/>
                    <a:gd name="connsiteX220" fmla="*/ 465129 w 2982862"/>
                    <a:gd name="connsiteY220" fmla="*/ 1643805 h 3182270"/>
                    <a:gd name="connsiteX221" fmla="*/ 428130 w 2982862"/>
                    <a:gd name="connsiteY221" fmla="*/ 1622663 h 3182270"/>
                    <a:gd name="connsiteX222" fmla="*/ 401702 w 2982862"/>
                    <a:gd name="connsiteY222" fmla="*/ 1590950 h 3182270"/>
                    <a:gd name="connsiteX223" fmla="*/ 385845 w 2982862"/>
                    <a:gd name="connsiteY223" fmla="*/ 1569808 h 3182270"/>
                    <a:gd name="connsiteX224" fmla="*/ 369989 w 2982862"/>
                    <a:gd name="connsiteY224" fmla="*/ 1553951 h 3182270"/>
                    <a:gd name="connsiteX225" fmla="*/ 348847 w 2982862"/>
                    <a:gd name="connsiteY225" fmla="*/ 1522238 h 3182270"/>
                    <a:gd name="connsiteX226" fmla="*/ 327704 w 2982862"/>
                    <a:gd name="connsiteY226" fmla="*/ 1490524 h 3182270"/>
                    <a:gd name="connsiteX227" fmla="*/ 317133 w 2982862"/>
                    <a:gd name="connsiteY227" fmla="*/ 1469382 h 3182270"/>
                    <a:gd name="connsiteX228" fmla="*/ 301277 w 2982862"/>
                    <a:gd name="connsiteY228" fmla="*/ 1453526 h 3182270"/>
                    <a:gd name="connsiteX229" fmla="*/ 295991 w 2982862"/>
                    <a:gd name="connsiteY229" fmla="*/ 1437669 h 3182270"/>
                    <a:gd name="connsiteX230" fmla="*/ 274849 w 2982862"/>
                    <a:gd name="connsiteY230" fmla="*/ 1405956 h 3182270"/>
                    <a:gd name="connsiteX231" fmla="*/ 258992 w 2982862"/>
                    <a:gd name="connsiteY231" fmla="*/ 1390099 h 3182270"/>
                    <a:gd name="connsiteX232" fmla="*/ 248421 w 2982862"/>
                    <a:gd name="connsiteY232" fmla="*/ 1374242 h 3182270"/>
                    <a:gd name="connsiteX233" fmla="*/ 243136 w 2982862"/>
                    <a:gd name="connsiteY233" fmla="*/ 1358386 h 3182270"/>
                    <a:gd name="connsiteX234" fmla="*/ 221993 w 2982862"/>
                    <a:gd name="connsiteY234" fmla="*/ 1326672 h 3182270"/>
                    <a:gd name="connsiteX235" fmla="*/ 206137 w 2982862"/>
                    <a:gd name="connsiteY235" fmla="*/ 1294959 h 3182270"/>
                    <a:gd name="connsiteX236" fmla="*/ 195566 w 2982862"/>
                    <a:gd name="connsiteY236" fmla="*/ 1263246 h 3182270"/>
                    <a:gd name="connsiteX237" fmla="*/ 184995 w 2982862"/>
                    <a:gd name="connsiteY237" fmla="*/ 1247389 h 3182270"/>
                    <a:gd name="connsiteX238" fmla="*/ 179709 w 2982862"/>
                    <a:gd name="connsiteY238" fmla="*/ 1231533 h 3182270"/>
                    <a:gd name="connsiteX239" fmla="*/ 169138 w 2982862"/>
                    <a:gd name="connsiteY239" fmla="*/ 1215676 h 3182270"/>
                    <a:gd name="connsiteX240" fmla="*/ 153281 w 2982862"/>
                    <a:gd name="connsiteY240" fmla="*/ 1162820 h 3182270"/>
                    <a:gd name="connsiteX241" fmla="*/ 142710 w 2982862"/>
                    <a:gd name="connsiteY241" fmla="*/ 1131107 h 3182270"/>
                    <a:gd name="connsiteX242" fmla="*/ 132139 w 2982862"/>
                    <a:gd name="connsiteY242" fmla="*/ 1099394 h 3182270"/>
                    <a:gd name="connsiteX243" fmla="*/ 126853 w 2982862"/>
                    <a:gd name="connsiteY243" fmla="*/ 1078252 h 3182270"/>
                    <a:gd name="connsiteX244" fmla="*/ 121568 w 2982862"/>
                    <a:gd name="connsiteY244" fmla="*/ 1062395 h 3182270"/>
                    <a:gd name="connsiteX245" fmla="*/ 110997 w 2982862"/>
                    <a:gd name="connsiteY245" fmla="*/ 988397 h 3182270"/>
                    <a:gd name="connsiteX246" fmla="*/ 100426 w 2982862"/>
                    <a:gd name="connsiteY246" fmla="*/ 861544 h 3182270"/>
                    <a:gd name="connsiteX247" fmla="*/ 95140 w 2982862"/>
                    <a:gd name="connsiteY247" fmla="*/ 782261 h 3182270"/>
                    <a:gd name="connsiteX248" fmla="*/ 89855 w 2982862"/>
                    <a:gd name="connsiteY248" fmla="*/ 745262 h 3182270"/>
                    <a:gd name="connsiteX249" fmla="*/ 73998 w 2982862"/>
                    <a:gd name="connsiteY249" fmla="*/ 660693 h 3182270"/>
                    <a:gd name="connsiteX250" fmla="*/ 63427 w 2982862"/>
                    <a:gd name="connsiteY250" fmla="*/ 618409 h 3182270"/>
                    <a:gd name="connsiteX251" fmla="*/ 47570 w 2982862"/>
                    <a:gd name="connsiteY251" fmla="*/ 560268 h 3182270"/>
                    <a:gd name="connsiteX252" fmla="*/ 42285 w 2982862"/>
                    <a:gd name="connsiteY252" fmla="*/ 528555 h 3182270"/>
                    <a:gd name="connsiteX253" fmla="*/ 31714 w 2982862"/>
                    <a:gd name="connsiteY253" fmla="*/ 486270 h 3182270"/>
                    <a:gd name="connsiteX254" fmla="*/ 21142 w 2982862"/>
                    <a:gd name="connsiteY254" fmla="*/ 428129 h 3182270"/>
                    <a:gd name="connsiteX255" fmla="*/ 10571 w 2982862"/>
                    <a:gd name="connsiteY255" fmla="*/ 343560 h 3182270"/>
                    <a:gd name="connsiteX256" fmla="*/ 0 w 2982862"/>
                    <a:gd name="connsiteY256" fmla="*/ 306561 h 3182270"/>
                    <a:gd name="connsiteX257" fmla="*/ 5286 w 2982862"/>
                    <a:gd name="connsiteY257" fmla="*/ 285419 h 3182270"/>
                    <a:gd name="connsiteX258" fmla="*/ 21142 w 2982862"/>
                    <a:gd name="connsiteY258" fmla="*/ 280134 h 3182270"/>
                    <a:gd name="connsiteX259" fmla="*/ 42285 w 2982862"/>
                    <a:gd name="connsiteY259" fmla="*/ 269563 h 3182270"/>
                    <a:gd name="connsiteX260" fmla="*/ 95140 w 2982862"/>
                    <a:gd name="connsiteY260" fmla="*/ 258992 h 3182270"/>
                    <a:gd name="connsiteX261" fmla="*/ 121568 w 2982862"/>
                    <a:gd name="connsiteY261" fmla="*/ 253706 h 3182270"/>
                    <a:gd name="connsiteX262" fmla="*/ 137425 w 2982862"/>
                    <a:gd name="connsiteY262" fmla="*/ 248420 h 3182270"/>
                    <a:gd name="connsiteX263" fmla="*/ 211422 w 2982862"/>
                    <a:gd name="connsiteY263" fmla="*/ 237849 h 3182270"/>
                    <a:gd name="connsiteX264" fmla="*/ 253707 w 2982862"/>
                    <a:gd name="connsiteY264" fmla="*/ 227278 h 3182270"/>
                    <a:gd name="connsiteX265" fmla="*/ 285420 w 2982862"/>
                    <a:gd name="connsiteY265" fmla="*/ 216707 h 3182270"/>
                    <a:gd name="connsiteX266" fmla="*/ 332990 w 2982862"/>
                    <a:gd name="connsiteY266" fmla="*/ 206136 h 3182270"/>
                    <a:gd name="connsiteX267" fmla="*/ 364703 w 2982862"/>
                    <a:gd name="connsiteY267" fmla="*/ 195565 h 3182270"/>
                    <a:gd name="connsiteX268" fmla="*/ 417559 w 2982862"/>
                    <a:gd name="connsiteY268" fmla="*/ 179708 h 3182270"/>
                    <a:gd name="connsiteX269" fmla="*/ 433415 w 2982862"/>
                    <a:gd name="connsiteY269" fmla="*/ 174423 h 3182270"/>
                    <a:gd name="connsiteX270" fmla="*/ 449272 w 2982862"/>
                    <a:gd name="connsiteY270" fmla="*/ 169137 h 3182270"/>
                    <a:gd name="connsiteX271" fmla="*/ 470414 w 2982862"/>
                    <a:gd name="connsiteY271" fmla="*/ 163852 h 3182270"/>
                    <a:gd name="connsiteX272" fmla="*/ 486271 w 2982862"/>
                    <a:gd name="connsiteY272" fmla="*/ 158566 h 3182270"/>
                    <a:gd name="connsiteX273" fmla="*/ 528555 w 2982862"/>
                    <a:gd name="connsiteY273" fmla="*/ 147995 h 3182270"/>
                    <a:gd name="connsiteX274" fmla="*/ 549697 w 2982862"/>
                    <a:gd name="connsiteY274" fmla="*/ 142709 h 3182270"/>
                    <a:gd name="connsiteX275" fmla="*/ 581411 w 2982862"/>
                    <a:gd name="connsiteY275" fmla="*/ 132138 h 3182270"/>
                    <a:gd name="connsiteX276" fmla="*/ 676551 w 2982862"/>
                    <a:gd name="connsiteY276" fmla="*/ 100425 h 3182270"/>
                    <a:gd name="connsiteX277" fmla="*/ 697693 w 2982862"/>
                    <a:gd name="connsiteY277" fmla="*/ 95140 h 3182270"/>
                    <a:gd name="connsiteX278" fmla="*/ 729406 w 2982862"/>
                    <a:gd name="connsiteY278" fmla="*/ 84568 h 3182270"/>
                    <a:gd name="connsiteX279" fmla="*/ 745263 w 2982862"/>
                    <a:gd name="connsiteY279" fmla="*/ 79283 h 3182270"/>
                    <a:gd name="connsiteX280" fmla="*/ 792833 w 2982862"/>
                    <a:gd name="connsiteY280" fmla="*/ 58141 h 3182270"/>
                    <a:gd name="connsiteX281" fmla="*/ 808689 w 2982862"/>
                    <a:gd name="connsiteY281" fmla="*/ 52855 h 3182270"/>
                    <a:gd name="connsiteX282" fmla="*/ 824546 w 2982862"/>
                    <a:gd name="connsiteY282" fmla="*/ 47570 h 3182270"/>
                    <a:gd name="connsiteX283" fmla="*/ 866830 w 2982862"/>
                    <a:gd name="connsiteY283" fmla="*/ 26427 h 3182270"/>
                    <a:gd name="connsiteX284" fmla="*/ 882687 w 2982862"/>
                    <a:gd name="connsiteY284" fmla="*/ 21142 h 3182270"/>
                    <a:gd name="connsiteX285" fmla="*/ 898544 w 2982862"/>
                    <a:gd name="connsiteY285" fmla="*/ 10571 h 3182270"/>
                    <a:gd name="connsiteX286" fmla="*/ 914400 w 2982862"/>
                    <a:gd name="connsiteY286" fmla="*/ 5285 h 3182270"/>
                    <a:gd name="connsiteX287" fmla="*/ 914400 w 2982862"/>
                    <a:gd name="connsiteY287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44232 w 2982862"/>
                    <a:gd name="connsiteY157" fmla="*/ 2526492 h 3182270"/>
                    <a:gd name="connsiteX158" fmla="*/ 1738946 w 2982862"/>
                    <a:gd name="connsiteY158" fmla="*/ 2510635 h 3182270"/>
                    <a:gd name="connsiteX159" fmla="*/ 1723089 w 2982862"/>
                    <a:gd name="connsiteY159" fmla="*/ 2505350 h 3182270"/>
                    <a:gd name="connsiteX160" fmla="*/ 1691376 w 2982862"/>
                    <a:gd name="connsiteY160" fmla="*/ 2521207 h 3182270"/>
                    <a:gd name="connsiteX161" fmla="*/ 1675519 w 2982862"/>
                    <a:gd name="connsiteY161" fmla="*/ 2531778 h 3182270"/>
                    <a:gd name="connsiteX162" fmla="*/ 1627949 w 2982862"/>
                    <a:gd name="connsiteY162" fmla="*/ 2547634 h 3182270"/>
                    <a:gd name="connsiteX163" fmla="*/ 1612093 w 2982862"/>
                    <a:gd name="connsiteY163" fmla="*/ 2552920 h 3182270"/>
                    <a:gd name="connsiteX164" fmla="*/ 1596236 w 2982862"/>
                    <a:gd name="connsiteY164" fmla="*/ 2563491 h 3182270"/>
                    <a:gd name="connsiteX165" fmla="*/ 1585665 w 2982862"/>
                    <a:gd name="connsiteY165" fmla="*/ 2547634 h 3182270"/>
                    <a:gd name="connsiteX166" fmla="*/ 1569808 w 2982862"/>
                    <a:gd name="connsiteY166" fmla="*/ 2515921 h 3182270"/>
                    <a:gd name="connsiteX167" fmla="*/ 1553952 w 2982862"/>
                    <a:gd name="connsiteY167" fmla="*/ 2484208 h 3182270"/>
                    <a:gd name="connsiteX168" fmla="*/ 1538095 w 2982862"/>
                    <a:gd name="connsiteY168" fmla="*/ 2468351 h 3182270"/>
                    <a:gd name="connsiteX169" fmla="*/ 1501096 w 2982862"/>
                    <a:gd name="connsiteY169" fmla="*/ 2420781 h 3182270"/>
                    <a:gd name="connsiteX170" fmla="*/ 1464097 w 2982862"/>
                    <a:gd name="connsiteY170" fmla="*/ 2383782 h 3182270"/>
                    <a:gd name="connsiteX171" fmla="*/ 1448241 w 2982862"/>
                    <a:gd name="connsiteY171" fmla="*/ 2373211 h 3182270"/>
                    <a:gd name="connsiteX172" fmla="*/ 1432384 w 2982862"/>
                    <a:gd name="connsiteY172" fmla="*/ 2357355 h 3182270"/>
                    <a:gd name="connsiteX173" fmla="*/ 1400671 w 2982862"/>
                    <a:gd name="connsiteY173" fmla="*/ 2346783 h 3182270"/>
                    <a:gd name="connsiteX174" fmla="*/ 1368958 w 2982862"/>
                    <a:gd name="connsiteY174" fmla="*/ 2330927 h 3182270"/>
                    <a:gd name="connsiteX175" fmla="*/ 1337244 w 2982862"/>
                    <a:gd name="connsiteY175" fmla="*/ 2309785 h 3182270"/>
                    <a:gd name="connsiteX176" fmla="*/ 1273818 w 2982862"/>
                    <a:gd name="connsiteY176" fmla="*/ 2288642 h 3182270"/>
                    <a:gd name="connsiteX177" fmla="*/ 1257961 w 2982862"/>
                    <a:gd name="connsiteY177" fmla="*/ 2278071 h 3182270"/>
                    <a:gd name="connsiteX178" fmla="*/ 1242104 w 2982862"/>
                    <a:gd name="connsiteY178" fmla="*/ 2272786 h 3182270"/>
                    <a:gd name="connsiteX179" fmla="*/ 1226248 w 2982862"/>
                    <a:gd name="connsiteY179" fmla="*/ 2262215 h 3182270"/>
                    <a:gd name="connsiteX180" fmla="*/ 1194534 w 2982862"/>
                    <a:gd name="connsiteY180" fmla="*/ 2251644 h 3182270"/>
                    <a:gd name="connsiteX181" fmla="*/ 1215677 w 2982862"/>
                    <a:gd name="connsiteY181" fmla="*/ 2225216 h 3182270"/>
                    <a:gd name="connsiteX182" fmla="*/ 1231533 w 2982862"/>
                    <a:gd name="connsiteY182" fmla="*/ 2209359 h 3182270"/>
                    <a:gd name="connsiteX183" fmla="*/ 1236819 w 2982862"/>
                    <a:gd name="connsiteY183" fmla="*/ 2193503 h 3182270"/>
                    <a:gd name="connsiteX184" fmla="*/ 1279103 w 2982862"/>
                    <a:gd name="connsiteY184" fmla="*/ 2161789 h 3182270"/>
                    <a:gd name="connsiteX185" fmla="*/ 1300245 w 2982862"/>
                    <a:gd name="connsiteY185" fmla="*/ 2140647 h 3182270"/>
                    <a:gd name="connsiteX186" fmla="*/ 1310816 w 2982862"/>
                    <a:gd name="connsiteY186" fmla="*/ 2124790 h 3182270"/>
                    <a:gd name="connsiteX187" fmla="*/ 1294960 w 2982862"/>
                    <a:gd name="connsiteY187" fmla="*/ 2087792 h 3182270"/>
                    <a:gd name="connsiteX188" fmla="*/ 1252675 w 2982862"/>
                    <a:gd name="connsiteY188" fmla="*/ 2029651 h 3182270"/>
                    <a:gd name="connsiteX189" fmla="*/ 1226248 w 2982862"/>
                    <a:gd name="connsiteY189" fmla="*/ 2003223 h 3182270"/>
                    <a:gd name="connsiteX190" fmla="*/ 1152250 w 2982862"/>
                    <a:gd name="connsiteY190" fmla="*/ 1934511 h 3182270"/>
                    <a:gd name="connsiteX191" fmla="*/ 1342650 w 2982862"/>
                    <a:gd name="connsiteY191" fmla="*/ 2077406 h 3182270"/>
                    <a:gd name="connsiteX192" fmla="*/ 1125822 w 2982862"/>
                    <a:gd name="connsiteY192" fmla="*/ 1908083 h 3182270"/>
                    <a:gd name="connsiteX193" fmla="*/ 1305648 w 2982862"/>
                    <a:gd name="connsiteY193" fmla="*/ 2029833 h 3182270"/>
                    <a:gd name="connsiteX194" fmla="*/ 1390223 w 2982862"/>
                    <a:gd name="connsiteY194" fmla="*/ 2008688 h 3182270"/>
                    <a:gd name="connsiteX195" fmla="*/ 1363794 w 2982862"/>
                    <a:gd name="connsiteY195" fmla="*/ 1971686 h 3182270"/>
                    <a:gd name="connsiteX196" fmla="*/ 1379651 w 2982862"/>
                    <a:gd name="connsiteY196" fmla="*/ 1961114 h 3182270"/>
                    <a:gd name="connsiteX197" fmla="*/ 1358509 w 2982862"/>
                    <a:gd name="connsiteY197" fmla="*/ 1934685 h 3182270"/>
                    <a:gd name="connsiteX198" fmla="*/ 1215786 w 2982862"/>
                    <a:gd name="connsiteY198" fmla="*/ 1691526 h 3182270"/>
                    <a:gd name="connsiteX199" fmla="*/ 1131209 w 2982862"/>
                    <a:gd name="connsiteY199" fmla="*/ 1622808 h 3182270"/>
                    <a:gd name="connsiteX200" fmla="*/ 882687 w 2982862"/>
                    <a:gd name="connsiteY200" fmla="*/ 1717803 h 3182270"/>
                    <a:gd name="connsiteX201" fmla="*/ 845688 w 2982862"/>
                    <a:gd name="connsiteY201" fmla="*/ 1738945 h 3182270"/>
                    <a:gd name="connsiteX202" fmla="*/ 829832 w 2982862"/>
                    <a:gd name="connsiteY202" fmla="*/ 1744231 h 3182270"/>
                    <a:gd name="connsiteX203" fmla="*/ 798118 w 2982862"/>
                    <a:gd name="connsiteY203" fmla="*/ 1765373 h 3182270"/>
                    <a:gd name="connsiteX204" fmla="*/ 782262 w 2982862"/>
                    <a:gd name="connsiteY204" fmla="*/ 1770659 h 3182270"/>
                    <a:gd name="connsiteX205" fmla="*/ 750548 w 2982862"/>
                    <a:gd name="connsiteY205" fmla="*/ 1791801 h 3182270"/>
                    <a:gd name="connsiteX206" fmla="*/ 734692 w 2982862"/>
                    <a:gd name="connsiteY206" fmla="*/ 1797086 h 3182270"/>
                    <a:gd name="connsiteX207" fmla="*/ 755834 w 2982862"/>
                    <a:gd name="connsiteY207" fmla="*/ 1791801 h 3182270"/>
                    <a:gd name="connsiteX208" fmla="*/ 739977 w 2982862"/>
                    <a:gd name="connsiteY208" fmla="*/ 1797086 h 3182270"/>
                    <a:gd name="connsiteX209" fmla="*/ 708264 w 2982862"/>
                    <a:gd name="connsiteY209" fmla="*/ 1812943 h 3182270"/>
                    <a:gd name="connsiteX210" fmla="*/ 676551 w 2982862"/>
                    <a:gd name="connsiteY210" fmla="*/ 1791801 h 3182270"/>
                    <a:gd name="connsiteX211" fmla="*/ 650123 w 2982862"/>
                    <a:gd name="connsiteY211" fmla="*/ 1765373 h 3182270"/>
                    <a:gd name="connsiteX212" fmla="*/ 618410 w 2982862"/>
                    <a:gd name="connsiteY212" fmla="*/ 1744231 h 3182270"/>
                    <a:gd name="connsiteX213" fmla="*/ 570840 w 2982862"/>
                    <a:gd name="connsiteY213" fmla="*/ 1712518 h 3182270"/>
                    <a:gd name="connsiteX214" fmla="*/ 544412 w 2982862"/>
                    <a:gd name="connsiteY214" fmla="*/ 1696661 h 3182270"/>
                    <a:gd name="connsiteX215" fmla="*/ 528555 w 2982862"/>
                    <a:gd name="connsiteY215" fmla="*/ 1686090 h 3182270"/>
                    <a:gd name="connsiteX216" fmla="*/ 512699 w 2982862"/>
                    <a:gd name="connsiteY216" fmla="*/ 1680804 h 3182270"/>
                    <a:gd name="connsiteX217" fmla="*/ 502127 w 2982862"/>
                    <a:gd name="connsiteY217" fmla="*/ 1670233 h 3182270"/>
                    <a:gd name="connsiteX218" fmla="*/ 480985 w 2982862"/>
                    <a:gd name="connsiteY218" fmla="*/ 1659662 h 3182270"/>
                    <a:gd name="connsiteX219" fmla="*/ 465129 w 2982862"/>
                    <a:gd name="connsiteY219" fmla="*/ 1643805 h 3182270"/>
                    <a:gd name="connsiteX220" fmla="*/ 428130 w 2982862"/>
                    <a:gd name="connsiteY220" fmla="*/ 1622663 h 3182270"/>
                    <a:gd name="connsiteX221" fmla="*/ 401702 w 2982862"/>
                    <a:gd name="connsiteY221" fmla="*/ 1590950 h 3182270"/>
                    <a:gd name="connsiteX222" fmla="*/ 385845 w 2982862"/>
                    <a:gd name="connsiteY222" fmla="*/ 1569808 h 3182270"/>
                    <a:gd name="connsiteX223" fmla="*/ 369989 w 2982862"/>
                    <a:gd name="connsiteY223" fmla="*/ 1553951 h 3182270"/>
                    <a:gd name="connsiteX224" fmla="*/ 348847 w 2982862"/>
                    <a:gd name="connsiteY224" fmla="*/ 1522238 h 3182270"/>
                    <a:gd name="connsiteX225" fmla="*/ 327704 w 2982862"/>
                    <a:gd name="connsiteY225" fmla="*/ 1490524 h 3182270"/>
                    <a:gd name="connsiteX226" fmla="*/ 317133 w 2982862"/>
                    <a:gd name="connsiteY226" fmla="*/ 1469382 h 3182270"/>
                    <a:gd name="connsiteX227" fmla="*/ 301277 w 2982862"/>
                    <a:gd name="connsiteY227" fmla="*/ 1453526 h 3182270"/>
                    <a:gd name="connsiteX228" fmla="*/ 295991 w 2982862"/>
                    <a:gd name="connsiteY228" fmla="*/ 1437669 h 3182270"/>
                    <a:gd name="connsiteX229" fmla="*/ 274849 w 2982862"/>
                    <a:gd name="connsiteY229" fmla="*/ 1405956 h 3182270"/>
                    <a:gd name="connsiteX230" fmla="*/ 258992 w 2982862"/>
                    <a:gd name="connsiteY230" fmla="*/ 1390099 h 3182270"/>
                    <a:gd name="connsiteX231" fmla="*/ 248421 w 2982862"/>
                    <a:gd name="connsiteY231" fmla="*/ 1374242 h 3182270"/>
                    <a:gd name="connsiteX232" fmla="*/ 243136 w 2982862"/>
                    <a:gd name="connsiteY232" fmla="*/ 1358386 h 3182270"/>
                    <a:gd name="connsiteX233" fmla="*/ 221993 w 2982862"/>
                    <a:gd name="connsiteY233" fmla="*/ 1326672 h 3182270"/>
                    <a:gd name="connsiteX234" fmla="*/ 206137 w 2982862"/>
                    <a:gd name="connsiteY234" fmla="*/ 1294959 h 3182270"/>
                    <a:gd name="connsiteX235" fmla="*/ 195566 w 2982862"/>
                    <a:gd name="connsiteY235" fmla="*/ 1263246 h 3182270"/>
                    <a:gd name="connsiteX236" fmla="*/ 184995 w 2982862"/>
                    <a:gd name="connsiteY236" fmla="*/ 1247389 h 3182270"/>
                    <a:gd name="connsiteX237" fmla="*/ 179709 w 2982862"/>
                    <a:gd name="connsiteY237" fmla="*/ 1231533 h 3182270"/>
                    <a:gd name="connsiteX238" fmla="*/ 169138 w 2982862"/>
                    <a:gd name="connsiteY238" fmla="*/ 1215676 h 3182270"/>
                    <a:gd name="connsiteX239" fmla="*/ 153281 w 2982862"/>
                    <a:gd name="connsiteY239" fmla="*/ 1162820 h 3182270"/>
                    <a:gd name="connsiteX240" fmla="*/ 142710 w 2982862"/>
                    <a:gd name="connsiteY240" fmla="*/ 1131107 h 3182270"/>
                    <a:gd name="connsiteX241" fmla="*/ 132139 w 2982862"/>
                    <a:gd name="connsiteY241" fmla="*/ 1099394 h 3182270"/>
                    <a:gd name="connsiteX242" fmla="*/ 126853 w 2982862"/>
                    <a:gd name="connsiteY242" fmla="*/ 1078252 h 3182270"/>
                    <a:gd name="connsiteX243" fmla="*/ 121568 w 2982862"/>
                    <a:gd name="connsiteY243" fmla="*/ 1062395 h 3182270"/>
                    <a:gd name="connsiteX244" fmla="*/ 110997 w 2982862"/>
                    <a:gd name="connsiteY244" fmla="*/ 988397 h 3182270"/>
                    <a:gd name="connsiteX245" fmla="*/ 100426 w 2982862"/>
                    <a:gd name="connsiteY245" fmla="*/ 861544 h 3182270"/>
                    <a:gd name="connsiteX246" fmla="*/ 95140 w 2982862"/>
                    <a:gd name="connsiteY246" fmla="*/ 782261 h 3182270"/>
                    <a:gd name="connsiteX247" fmla="*/ 89855 w 2982862"/>
                    <a:gd name="connsiteY247" fmla="*/ 745262 h 3182270"/>
                    <a:gd name="connsiteX248" fmla="*/ 73998 w 2982862"/>
                    <a:gd name="connsiteY248" fmla="*/ 660693 h 3182270"/>
                    <a:gd name="connsiteX249" fmla="*/ 63427 w 2982862"/>
                    <a:gd name="connsiteY249" fmla="*/ 618409 h 3182270"/>
                    <a:gd name="connsiteX250" fmla="*/ 47570 w 2982862"/>
                    <a:gd name="connsiteY250" fmla="*/ 560268 h 3182270"/>
                    <a:gd name="connsiteX251" fmla="*/ 42285 w 2982862"/>
                    <a:gd name="connsiteY251" fmla="*/ 528555 h 3182270"/>
                    <a:gd name="connsiteX252" fmla="*/ 31714 w 2982862"/>
                    <a:gd name="connsiteY252" fmla="*/ 486270 h 3182270"/>
                    <a:gd name="connsiteX253" fmla="*/ 21142 w 2982862"/>
                    <a:gd name="connsiteY253" fmla="*/ 428129 h 3182270"/>
                    <a:gd name="connsiteX254" fmla="*/ 10571 w 2982862"/>
                    <a:gd name="connsiteY254" fmla="*/ 343560 h 3182270"/>
                    <a:gd name="connsiteX255" fmla="*/ 0 w 2982862"/>
                    <a:gd name="connsiteY255" fmla="*/ 306561 h 3182270"/>
                    <a:gd name="connsiteX256" fmla="*/ 5286 w 2982862"/>
                    <a:gd name="connsiteY256" fmla="*/ 285419 h 3182270"/>
                    <a:gd name="connsiteX257" fmla="*/ 21142 w 2982862"/>
                    <a:gd name="connsiteY257" fmla="*/ 280134 h 3182270"/>
                    <a:gd name="connsiteX258" fmla="*/ 42285 w 2982862"/>
                    <a:gd name="connsiteY258" fmla="*/ 269563 h 3182270"/>
                    <a:gd name="connsiteX259" fmla="*/ 95140 w 2982862"/>
                    <a:gd name="connsiteY259" fmla="*/ 258992 h 3182270"/>
                    <a:gd name="connsiteX260" fmla="*/ 121568 w 2982862"/>
                    <a:gd name="connsiteY260" fmla="*/ 253706 h 3182270"/>
                    <a:gd name="connsiteX261" fmla="*/ 137425 w 2982862"/>
                    <a:gd name="connsiteY261" fmla="*/ 248420 h 3182270"/>
                    <a:gd name="connsiteX262" fmla="*/ 211422 w 2982862"/>
                    <a:gd name="connsiteY262" fmla="*/ 237849 h 3182270"/>
                    <a:gd name="connsiteX263" fmla="*/ 253707 w 2982862"/>
                    <a:gd name="connsiteY263" fmla="*/ 227278 h 3182270"/>
                    <a:gd name="connsiteX264" fmla="*/ 285420 w 2982862"/>
                    <a:gd name="connsiteY264" fmla="*/ 216707 h 3182270"/>
                    <a:gd name="connsiteX265" fmla="*/ 332990 w 2982862"/>
                    <a:gd name="connsiteY265" fmla="*/ 206136 h 3182270"/>
                    <a:gd name="connsiteX266" fmla="*/ 364703 w 2982862"/>
                    <a:gd name="connsiteY266" fmla="*/ 195565 h 3182270"/>
                    <a:gd name="connsiteX267" fmla="*/ 417559 w 2982862"/>
                    <a:gd name="connsiteY267" fmla="*/ 179708 h 3182270"/>
                    <a:gd name="connsiteX268" fmla="*/ 433415 w 2982862"/>
                    <a:gd name="connsiteY268" fmla="*/ 174423 h 3182270"/>
                    <a:gd name="connsiteX269" fmla="*/ 449272 w 2982862"/>
                    <a:gd name="connsiteY269" fmla="*/ 169137 h 3182270"/>
                    <a:gd name="connsiteX270" fmla="*/ 470414 w 2982862"/>
                    <a:gd name="connsiteY270" fmla="*/ 163852 h 3182270"/>
                    <a:gd name="connsiteX271" fmla="*/ 486271 w 2982862"/>
                    <a:gd name="connsiteY271" fmla="*/ 158566 h 3182270"/>
                    <a:gd name="connsiteX272" fmla="*/ 528555 w 2982862"/>
                    <a:gd name="connsiteY272" fmla="*/ 147995 h 3182270"/>
                    <a:gd name="connsiteX273" fmla="*/ 549697 w 2982862"/>
                    <a:gd name="connsiteY273" fmla="*/ 142709 h 3182270"/>
                    <a:gd name="connsiteX274" fmla="*/ 581411 w 2982862"/>
                    <a:gd name="connsiteY274" fmla="*/ 132138 h 3182270"/>
                    <a:gd name="connsiteX275" fmla="*/ 676551 w 2982862"/>
                    <a:gd name="connsiteY275" fmla="*/ 100425 h 3182270"/>
                    <a:gd name="connsiteX276" fmla="*/ 697693 w 2982862"/>
                    <a:gd name="connsiteY276" fmla="*/ 95140 h 3182270"/>
                    <a:gd name="connsiteX277" fmla="*/ 729406 w 2982862"/>
                    <a:gd name="connsiteY277" fmla="*/ 84568 h 3182270"/>
                    <a:gd name="connsiteX278" fmla="*/ 745263 w 2982862"/>
                    <a:gd name="connsiteY278" fmla="*/ 79283 h 3182270"/>
                    <a:gd name="connsiteX279" fmla="*/ 792833 w 2982862"/>
                    <a:gd name="connsiteY279" fmla="*/ 58141 h 3182270"/>
                    <a:gd name="connsiteX280" fmla="*/ 808689 w 2982862"/>
                    <a:gd name="connsiteY280" fmla="*/ 52855 h 3182270"/>
                    <a:gd name="connsiteX281" fmla="*/ 824546 w 2982862"/>
                    <a:gd name="connsiteY281" fmla="*/ 47570 h 3182270"/>
                    <a:gd name="connsiteX282" fmla="*/ 866830 w 2982862"/>
                    <a:gd name="connsiteY282" fmla="*/ 26427 h 3182270"/>
                    <a:gd name="connsiteX283" fmla="*/ 882687 w 2982862"/>
                    <a:gd name="connsiteY283" fmla="*/ 21142 h 3182270"/>
                    <a:gd name="connsiteX284" fmla="*/ 898544 w 2982862"/>
                    <a:gd name="connsiteY284" fmla="*/ 10571 h 3182270"/>
                    <a:gd name="connsiteX285" fmla="*/ 914400 w 2982862"/>
                    <a:gd name="connsiteY285" fmla="*/ 5285 h 3182270"/>
                    <a:gd name="connsiteX286" fmla="*/ 914400 w 2982862"/>
                    <a:gd name="connsiteY286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44232 w 2982862"/>
                    <a:gd name="connsiteY157" fmla="*/ 2526492 h 3182270"/>
                    <a:gd name="connsiteX158" fmla="*/ 1738946 w 2982862"/>
                    <a:gd name="connsiteY158" fmla="*/ 2510635 h 3182270"/>
                    <a:gd name="connsiteX159" fmla="*/ 1723089 w 2982862"/>
                    <a:gd name="connsiteY159" fmla="*/ 2505350 h 3182270"/>
                    <a:gd name="connsiteX160" fmla="*/ 1691376 w 2982862"/>
                    <a:gd name="connsiteY160" fmla="*/ 2521207 h 3182270"/>
                    <a:gd name="connsiteX161" fmla="*/ 1675519 w 2982862"/>
                    <a:gd name="connsiteY161" fmla="*/ 2531778 h 3182270"/>
                    <a:gd name="connsiteX162" fmla="*/ 1627949 w 2982862"/>
                    <a:gd name="connsiteY162" fmla="*/ 2547634 h 3182270"/>
                    <a:gd name="connsiteX163" fmla="*/ 1612093 w 2982862"/>
                    <a:gd name="connsiteY163" fmla="*/ 2552920 h 3182270"/>
                    <a:gd name="connsiteX164" fmla="*/ 1596236 w 2982862"/>
                    <a:gd name="connsiteY164" fmla="*/ 2563491 h 3182270"/>
                    <a:gd name="connsiteX165" fmla="*/ 1585665 w 2982862"/>
                    <a:gd name="connsiteY165" fmla="*/ 2547634 h 3182270"/>
                    <a:gd name="connsiteX166" fmla="*/ 1569808 w 2982862"/>
                    <a:gd name="connsiteY166" fmla="*/ 2515921 h 3182270"/>
                    <a:gd name="connsiteX167" fmla="*/ 1553952 w 2982862"/>
                    <a:gd name="connsiteY167" fmla="*/ 2484208 h 3182270"/>
                    <a:gd name="connsiteX168" fmla="*/ 1538095 w 2982862"/>
                    <a:gd name="connsiteY168" fmla="*/ 2468351 h 3182270"/>
                    <a:gd name="connsiteX169" fmla="*/ 1501096 w 2982862"/>
                    <a:gd name="connsiteY169" fmla="*/ 2420781 h 3182270"/>
                    <a:gd name="connsiteX170" fmla="*/ 1464097 w 2982862"/>
                    <a:gd name="connsiteY170" fmla="*/ 2383782 h 3182270"/>
                    <a:gd name="connsiteX171" fmla="*/ 1448241 w 2982862"/>
                    <a:gd name="connsiteY171" fmla="*/ 2373211 h 3182270"/>
                    <a:gd name="connsiteX172" fmla="*/ 1432384 w 2982862"/>
                    <a:gd name="connsiteY172" fmla="*/ 2357355 h 3182270"/>
                    <a:gd name="connsiteX173" fmla="*/ 1400671 w 2982862"/>
                    <a:gd name="connsiteY173" fmla="*/ 2346783 h 3182270"/>
                    <a:gd name="connsiteX174" fmla="*/ 1368958 w 2982862"/>
                    <a:gd name="connsiteY174" fmla="*/ 2330927 h 3182270"/>
                    <a:gd name="connsiteX175" fmla="*/ 1337244 w 2982862"/>
                    <a:gd name="connsiteY175" fmla="*/ 2309785 h 3182270"/>
                    <a:gd name="connsiteX176" fmla="*/ 1273818 w 2982862"/>
                    <a:gd name="connsiteY176" fmla="*/ 2288642 h 3182270"/>
                    <a:gd name="connsiteX177" fmla="*/ 1257961 w 2982862"/>
                    <a:gd name="connsiteY177" fmla="*/ 2278071 h 3182270"/>
                    <a:gd name="connsiteX178" fmla="*/ 1242104 w 2982862"/>
                    <a:gd name="connsiteY178" fmla="*/ 2272786 h 3182270"/>
                    <a:gd name="connsiteX179" fmla="*/ 1226248 w 2982862"/>
                    <a:gd name="connsiteY179" fmla="*/ 2262215 h 3182270"/>
                    <a:gd name="connsiteX180" fmla="*/ 1194534 w 2982862"/>
                    <a:gd name="connsiteY180" fmla="*/ 2251644 h 3182270"/>
                    <a:gd name="connsiteX181" fmla="*/ 1215677 w 2982862"/>
                    <a:gd name="connsiteY181" fmla="*/ 2225216 h 3182270"/>
                    <a:gd name="connsiteX182" fmla="*/ 1231533 w 2982862"/>
                    <a:gd name="connsiteY182" fmla="*/ 2209359 h 3182270"/>
                    <a:gd name="connsiteX183" fmla="*/ 1236819 w 2982862"/>
                    <a:gd name="connsiteY183" fmla="*/ 2193503 h 3182270"/>
                    <a:gd name="connsiteX184" fmla="*/ 1279103 w 2982862"/>
                    <a:gd name="connsiteY184" fmla="*/ 2161789 h 3182270"/>
                    <a:gd name="connsiteX185" fmla="*/ 1300245 w 2982862"/>
                    <a:gd name="connsiteY185" fmla="*/ 2140647 h 3182270"/>
                    <a:gd name="connsiteX186" fmla="*/ 1310816 w 2982862"/>
                    <a:gd name="connsiteY186" fmla="*/ 2124790 h 3182270"/>
                    <a:gd name="connsiteX187" fmla="*/ 1294960 w 2982862"/>
                    <a:gd name="connsiteY187" fmla="*/ 2087792 h 3182270"/>
                    <a:gd name="connsiteX188" fmla="*/ 1252675 w 2982862"/>
                    <a:gd name="connsiteY188" fmla="*/ 2029651 h 3182270"/>
                    <a:gd name="connsiteX189" fmla="*/ 1226248 w 2982862"/>
                    <a:gd name="connsiteY189" fmla="*/ 2003223 h 3182270"/>
                    <a:gd name="connsiteX190" fmla="*/ 1342650 w 2982862"/>
                    <a:gd name="connsiteY190" fmla="*/ 2077406 h 3182270"/>
                    <a:gd name="connsiteX191" fmla="*/ 1125822 w 2982862"/>
                    <a:gd name="connsiteY191" fmla="*/ 1908083 h 3182270"/>
                    <a:gd name="connsiteX192" fmla="*/ 1305648 w 2982862"/>
                    <a:gd name="connsiteY192" fmla="*/ 2029833 h 3182270"/>
                    <a:gd name="connsiteX193" fmla="*/ 1390223 w 2982862"/>
                    <a:gd name="connsiteY193" fmla="*/ 2008688 h 3182270"/>
                    <a:gd name="connsiteX194" fmla="*/ 1363794 w 2982862"/>
                    <a:gd name="connsiteY194" fmla="*/ 1971686 h 3182270"/>
                    <a:gd name="connsiteX195" fmla="*/ 1379651 w 2982862"/>
                    <a:gd name="connsiteY195" fmla="*/ 1961114 h 3182270"/>
                    <a:gd name="connsiteX196" fmla="*/ 1358509 w 2982862"/>
                    <a:gd name="connsiteY196" fmla="*/ 1934685 h 3182270"/>
                    <a:gd name="connsiteX197" fmla="*/ 1215786 w 2982862"/>
                    <a:gd name="connsiteY197" fmla="*/ 1691526 h 3182270"/>
                    <a:gd name="connsiteX198" fmla="*/ 1131209 w 2982862"/>
                    <a:gd name="connsiteY198" fmla="*/ 1622808 h 3182270"/>
                    <a:gd name="connsiteX199" fmla="*/ 882687 w 2982862"/>
                    <a:gd name="connsiteY199" fmla="*/ 1717803 h 3182270"/>
                    <a:gd name="connsiteX200" fmla="*/ 845688 w 2982862"/>
                    <a:gd name="connsiteY200" fmla="*/ 1738945 h 3182270"/>
                    <a:gd name="connsiteX201" fmla="*/ 829832 w 2982862"/>
                    <a:gd name="connsiteY201" fmla="*/ 1744231 h 3182270"/>
                    <a:gd name="connsiteX202" fmla="*/ 798118 w 2982862"/>
                    <a:gd name="connsiteY202" fmla="*/ 1765373 h 3182270"/>
                    <a:gd name="connsiteX203" fmla="*/ 782262 w 2982862"/>
                    <a:gd name="connsiteY203" fmla="*/ 1770659 h 3182270"/>
                    <a:gd name="connsiteX204" fmla="*/ 750548 w 2982862"/>
                    <a:gd name="connsiteY204" fmla="*/ 1791801 h 3182270"/>
                    <a:gd name="connsiteX205" fmla="*/ 734692 w 2982862"/>
                    <a:gd name="connsiteY205" fmla="*/ 1797086 h 3182270"/>
                    <a:gd name="connsiteX206" fmla="*/ 755834 w 2982862"/>
                    <a:gd name="connsiteY206" fmla="*/ 1791801 h 3182270"/>
                    <a:gd name="connsiteX207" fmla="*/ 739977 w 2982862"/>
                    <a:gd name="connsiteY207" fmla="*/ 1797086 h 3182270"/>
                    <a:gd name="connsiteX208" fmla="*/ 708264 w 2982862"/>
                    <a:gd name="connsiteY208" fmla="*/ 1812943 h 3182270"/>
                    <a:gd name="connsiteX209" fmla="*/ 676551 w 2982862"/>
                    <a:gd name="connsiteY209" fmla="*/ 1791801 h 3182270"/>
                    <a:gd name="connsiteX210" fmla="*/ 650123 w 2982862"/>
                    <a:gd name="connsiteY210" fmla="*/ 1765373 h 3182270"/>
                    <a:gd name="connsiteX211" fmla="*/ 618410 w 2982862"/>
                    <a:gd name="connsiteY211" fmla="*/ 1744231 h 3182270"/>
                    <a:gd name="connsiteX212" fmla="*/ 570840 w 2982862"/>
                    <a:gd name="connsiteY212" fmla="*/ 1712518 h 3182270"/>
                    <a:gd name="connsiteX213" fmla="*/ 544412 w 2982862"/>
                    <a:gd name="connsiteY213" fmla="*/ 1696661 h 3182270"/>
                    <a:gd name="connsiteX214" fmla="*/ 528555 w 2982862"/>
                    <a:gd name="connsiteY214" fmla="*/ 1686090 h 3182270"/>
                    <a:gd name="connsiteX215" fmla="*/ 512699 w 2982862"/>
                    <a:gd name="connsiteY215" fmla="*/ 1680804 h 3182270"/>
                    <a:gd name="connsiteX216" fmla="*/ 502127 w 2982862"/>
                    <a:gd name="connsiteY216" fmla="*/ 1670233 h 3182270"/>
                    <a:gd name="connsiteX217" fmla="*/ 480985 w 2982862"/>
                    <a:gd name="connsiteY217" fmla="*/ 1659662 h 3182270"/>
                    <a:gd name="connsiteX218" fmla="*/ 465129 w 2982862"/>
                    <a:gd name="connsiteY218" fmla="*/ 1643805 h 3182270"/>
                    <a:gd name="connsiteX219" fmla="*/ 428130 w 2982862"/>
                    <a:gd name="connsiteY219" fmla="*/ 1622663 h 3182270"/>
                    <a:gd name="connsiteX220" fmla="*/ 401702 w 2982862"/>
                    <a:gd name="connsiteY220" fmla="*/ 1590950 h 3182270"/>
                    <a:gd name="connsiteX221" fmla="*/ 385845 w 2982862"/>
                    <a:gd name="connsiteY221" fmla="*/ 1569808 h 3182270"/>
                    <a:gd name="connsiteX222" fmla="*/ 369989 w 2982862"/>
                    <a:gd name="connsiteY222" fmla="*/ 1553951 h 3182270"/>
                    <a:gd name="connsiteX223" fmla="*/ 348847 w 2982862"/>
                    <a:gd name="connsiteY223" fmla="*/ 1522238 h 3182270"/>
                    <a:gd name="connsiteX224" fmla="*/ 327704 w 2982862"/>
                    <a:gd name="connsiteY224" fmla="*/ 1490524 h 3182270"/>
                    <a:gd name="connsiteX225" fmla="*/ 317133 w 2982862"/>
                    <a:gd name="connsiteY225" fmla="*/ 1469382 h 3182270"/>
                    <a:gd name="connsiteX226" fmla="*/ 301277 w 2982862"/>
                    <a:gd name="connsiteY226" fmla="*/ 1453526 h 3182270"/>
                    <a:gd name="connsiteX227" fmla="*/ 295991 w 2982862"/>
                    <a:gd name="connsiteY227" fmla="*/ 1437669 h 3182270"/>
                    <a:gd name="connsiteX228" fmla="*/ 274849 w 2982862"/>
                    <a:gd name="connsiteY228" fmla="*/ 1405956 h 3182270"/>
                    <a:gd name="connsiteX229" fmla="*/ 258992 w 2982862"/>
                    <a:gd name="connsiteY229" fmla="*/ 1390099 h 3182270"/>
                    <a:gd name="connsiteX230" fmla="*/ 248421 w 2982862"/>
                    <a:gd name="connsiteY230" fmla="*/ 1374242 h 3182270"/>
                    <a:gd name="connsiteX231" fmla="*/ 243136 w 2982862"/>
                    <a:gd name="connsiteY231" fmla="*/ 1358386 h 3182270"/>
                    <a:gd name="connsiteX232" fmla="*/ 221993 w 2982862"/>
                    <a:gd name="connsiteY232" fmla="*/ 1326672 h 3182270"/>
                    <a:gd name="connsiteX233" fmla="*/ 206137 w 2982862"/>
                    <a:gd name="connsiteY233" fmla="*/ 1294959 h 3182270"/>
                    <a:gd name="connsiteX234" fmla="*/ 195566 w 2982862"/>
                    <a:gd name="connsiteY234" fmla="*/ 1263246 h 3182270"/>
                    <a:gd name="connsiteX235" fmla="*/ 184995 w 2982862"/>
                    <a:gd name="connsiteY235" fmla="*/ 1247389 h 3182270"/>
                    <a:gd name="connsiteX236" fmla="*/ 179709 w 2982862"/>
                    <a:gd name="connsiteY236" fmla="*/ 1231533 h 3182270"/>
                    <a:gd name="connsiteX237" fmla="*/ 169138 w 2982862"/>
                    <a:gd name="connsiteY237" fmla="*/ 1215676 h 3182270"/>
                    <a:gd name="connsiteX238" fmla="*/ 153281 w 2982862"/>
                    <a:gd name="connsiteY238" fmla="*/ 1162820 h 3182270"/>
                    <a:gd name="connsiteX239" fmla="*/ 142710 w 2982862"/>
                    <a:gd name="connsiteY239" fmla="*/ 1131107 h 3182270"/>
                    <a:gd name="connsiteX240" fmla="*/ 132139 w 2982862"/>
                    <a:gd name="connsiteY240" fmla="*/ 1099394 h 3182270"/>
                    <a:gd name="connsiteX241" fmla="*/ 126853 w 2982862"/>
                    <a:gd name="connsiteY241" fmla="*/ 1078252 h 3182270"/>
                    <a:gd name="connsiteX242" fmla="*/ 121568 w 2982862"/>
                    <a:gd name="connsiteY242" fmla="*/ 1062395 h 3182270"/>
                    <a:gd name="connsiteX243" fmla="*/ 110997 w 2982862"/>
                    <a:gd name="connsiteY243" fmla="*/ 988397 h 3182270"/>
                    <a:gd name="connsiteX244" fmla="*/ 100426 w 2982862"/>
                    <a:gd name="connsiteY244" fmla="*/ 861544 h 3182270"/>
                    <a:gd name="connsiteX245" fmla="*/ 95140 w 2982862"/>
                    <a:gd name="connsiteY245" fmla="*/ 782261 h 3182270"/>
                    <a:gd name="connsiteX246" fmla="*/ 89855 w 2982862"/>
                    <a:gd name="connsiteY246" fmla="*/ 745262 h 3182270"/>
                    <a:gd name="connsiteX247" fmla="*/ 73998 w 2982862"/>
                    <a:gd name="connsiteY247" fmla="*/ 660693 h 3182270"/>
                    <a:gd name="connsiteX248" fmla="*/ 63427 w 2982862"/>
                    <a:gd name="connsiteY248" fmla="*/ 618409 h 3182270"/>
                    <a:gd name="connsiteX249" fmla="*/ 47570 w 2982862"/>
                    <a:gd name="connsiteY249" fmla="*/ 560268 h 3182270"/>
                    <a:gd name="connsiteX250" fmla="*/ 42285 w 2982862"/>
                    <a:gd name="connsiteY250" fmla="*/ 528555 h 3182270"/>
                    <a:gd name="connsiteX251" fmla="*/ 31714 w 2982862"/>
                    <a:gd name="connsiteY251" fmla="*/ 486270 h 3182270"/>
                    <a:gd name="connsiteX252" fmla="*/ 21142 w 2982862"/>
                    <a:gd name="connsiteY252" fmla="*/ 428129 h 3182270"/>
                    <a:gd name="connsiteX253" fmla="*/ 10571 w 2982862"/>
                    <a:gd name="connsiteY253" fmla="*/ 343560 h 3182270"/>
                    <a:gd name="connsiteX254" fmla="*/ 0 w 2982862"/>
                    <a:gd name="connsiteY254" fmla="*/ 306561 h 3182270"/>
                    <a:gd name="connsiteX255" fmla="*/ 5286 w 2982862"/>
                    <a:gd name="connsiteY255" fmla="*/ 285419 h 3182270"/>
                    <a:gd name="connsiteX256" fmla="*/ 21142 w 2982862"/>
                    <a:gd name="connsiteY256" fmla="*/ 280134 h 3182270"/>
                    <a:gd name="connsiteX257" fmla="*/ 42285 w 2982862"/>
                    <a:gd name="connsiteY257" fmla="*/ 269563 h 3182270"/>
                    <a:gd name="connsiteX258" fmla="*/ 95140 w 2982862"/>
                    <a:gd name="connsiteY258" fmla="*/ 258992 h 3182270"/>
                    <a:gd name="connsiteX259" fmla="*/ 121568 w 2982862"/>
                    <a:gd name="connsiteY259" fmla="*/ 253706 h 3182270"/>
                    <a:gd name="connsiteX260" fmla="*/ 137425 w 2982862"/>
                    <a:gd name="connsiteY260" fmla="*/ 248420 h 3182270"/>
                    <a:gd name="connsiteX261" fmla="*/ 211422 w 2982862"/>
                    <a:gd name="connsiteY261" fmla="*/ 237849 h 3182270"/>
                    <a:gd name="connsiteX262" fmla="*/ 253707 w 2982862"/>
                    <a:gd name="connsiteY262" fmla="*/ 227278 h 3182270"/>
                    <a:gd name="connsiteX263" fmla="*/ 285420 w 2982862"/>
                    <a:gd name="connsiteY263" fmla="*/ 216707 h 3182270"/>
                    <a:gd name="connsiteX264" fmla="*/ 332990 w 2982862"/>
                    <a:gd name="connsiteY264" fmla="*/ 206136 h 3182270"/>
                    <a:gd name="connsiteX265" fmla="*/ 364703 w 2982862"/>
                    <a:gd name="connsiteY265" fmla="*/ 195565 h 3182270"/>
                    <a:gd name="connsiteX266" fmla="*/ 417559 w 2982862"/>
                    <a:gd name="connsiteY266" fmla="*/ 179708 h 3182270"/>
                    <a:gd name="connsiteX267" fmla="*/ 433415 w 2982862"/>
                    <a:gd name="connsiteY267" fmla="*/ 174423 h 3182270"/>
                    <a:gd name="connsiteX268" fmla="*/ 449272 w 2982862"/>
                    <a:gd name="connsiteY268" fmla="*/ 169137 h 3182270"/>
                    <a:gd name="connsiteX269" fmla="*/ 470414 w 2982862"/>
                    <a:gd name="connsiteY269" fmla="*/ 163852 h 3182270"/>
                    <a:gd name="connsiteX270" fmla="*/ 486271 w 2982862"/>
                    <a:gd name="connsiteY270" fmla="*/ 158566 h 3182270"/>
                    <a:gd name="connsiteX271" fmla="*/ 528555 w 2982862"/>
                    <a:gd name="connsiteY271" fmla="*/ 147995 h 3182270"/>
                    <a:gd name="connsiteX272" fmla="*/ 549697 w 2982862"/>
                    <a:gd name="connsiteY272" fmla="*/ 142709 h 3182270"/>
                    <a:gd name="connsiteX273" fmla="*/ 581411 w 2982862"/>
                    <a:gd name="connsiteY273" fmla="*/ 132138 h 3182270"/>
                    <a:gd name="connsiteX274" fmla="*/ 676551 w 2982862"/>
                    <a:gd name="connsiteY274" fmla="*/ 100425 h 3182270"/>
                    <a:gd name="connsiteX275" fmla="*/ 697693 w 2982862"/>
                    <a:gd name="connsiteY275" fmla="*/ 95140 h 3182270"/>
                    <a:gd name="connsiteX276" fmla="*/ 729406 w 2982862"/>
                    <a:gd name="connsiteY276" fmla="*/ 84568 h 3182270"/>
                    <a:gd name="connsiteX277" fmla="*/ 745263 w 2982862"/>
                    <a:gd name="connsiteY277" fmla="*/ 79283 h 3182270"/>
                    <a:gd name="connsiteX278" fmla="*/ 792833 w 2982862"/>
                    <a:gd name="connsiteY278" fmla="*/ 58141 h 3182270"/>
                    <a:gd name="connsiteX279" fmla="*/ 808689 w 2982862"/>
                    <a:gd name="connsiteY279" fmla="*/ 52855 h 3182270"/>
                    <a:gd name="connsiteX280" fmla="*/ 824546 w 2982862"/>
                    <a:gd name="connsiteY280" fmla="*/ 47570 h 3182270"/>
                    <a:gd name="connsiteX281" fmla="*/ 866830 w 2982862"/>
                    <a:gd name="connsiteY281" fmla="*/ 26427 h 3182270"/>
                    <a:gd name="connsiteX282" fmla="*/ 882687 w 2982862"/>
                    <a:gd name="connsiteY282" fmla="*/ 21142 h 3182270"/>
                    <a:gd name="connsiteX283" fmla="*/ 898544 w 2982862"/>
                    <a:gd name="connsiteY283" fmla="*/ 10571 h 3182270"/>
                    <a:gd name="connsiteX284" fmla="*/ 914400 w 2982862"/>
                    <a:gd name="connsiteY284" fmla="*/ 5285 h 3182270"/>
                    <a:gd name="connsiteX285" fmla="*/ 914400 w 2982862"/>
                    <a:gd name="connsiteY285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44232 w 2982862"/>
                    <a:gd name="connsiteY157" fmla="*/ 2526492 h 3182270"/>
                    <a:gd name="connsiteX158" fmla="*/ 1738946 w 2982862"/>
                    <a:gd name="connsiteY158" fmla="*/ 2510635 h 3182270"/>
                    <a:gd name="connsiteX159" fmla="*/ 1723089 w 2982862"/>
                    <a:gd name="connsiteY159" fmla="*/ 2505350 h 3182270"/>
                    <a:gd name="connsiteX160" fmla="*/ 1691376 w 2982862"/>
                    <a:gd name="connsiteY160" fmla="*/ 2521207 h 3182270"/>
                    <a:gd name="connsiteX161" fmla="*/ 1675519 w 2982862"/>
                    <a:gd name="connsiteY161" fmla="*/ 2531778 h 3182270"/>
                    <a:gd name="connsiteX162" fmla="*/ 1627949 w 2982862"/>
                    <a:gd name="connsiteY162" fmla="*/ 2547634 h 3182270"/>
                    <a:gd name="connsiteX163" fmla="*/ 1612093 w 2982862"/>
                    <a:gd name="connsiteY163" fmla="*/ 2552920 h 3182270"/>
                    <a:gd name="connsiteX164" fmla="*/ 1596236 w 2982862"/>
                    <a:gd name="connsiteY164" fmla="*/ 2563491 h 3182270"/>
                    <a:gd name="connsiteX165" fmla="*/ 1585665 w 2982862"/>
                    <a:gd name="connsiteY165" fmla="*/ 2547634 h 3182270"/>
                    <a:gd name="connsiteX166" fmla="*/ 1569808 w 2982862"/>
                    <a:gd name="connsiteY166" fmla="*/ 2515921 h 3182270"/>
                    <a:gd name="connsiteX167" fmla="*/ 1553952 w 2982862"/>
                    <a:gd name="connsiteY167" fmla="*/ 2484208 h 3182270"/>
                    <a:gd name="connsiteX168" fmla="*/ 1538095 w 2982862"/>
                    <a:gd name="connsiteY168" fmla="*/ 2468351 h 3182270"/>
                    <a:gd name="connsiteX169" fmla="*/ 1501096 w 2982862"/>
                    <a:gd name="connsiteY169" fmla="*/ 2420781 h 3182270"/>
                    <a:gd name="connsiteX170" fmla="*/ 1464097 w 2982862"/>
                    <a:gd name="connsiteY170" fmla="*/ 2383782 h 3182270"/>
                    <a:gd name="connsiteX171" fmla="*/ 1448241 w 2982862"/>
                    <a:gd name="connsiteY171" fmla="*/ 2373211 h 3182270"/>
                    <a:gd name="connsiteX172" fmla="*/ 1432384 w 2982862"/>
                    <a:gd name="connsiteY172" fmla="*/ 2357355 h 3182270"/>
                    <a:gd name="connsiteX173" fmla="*/ 1400671 w 2982862"/>
                    <a:gd name="connsiteY173" fmla="*/ 2346783 h 3182270"/>
                    <a:gd name="connsiteX174" fmla="*/ 1368958 w 2982862"/>
                    <a:gd name="connsiteY174" fmla="*/ 2330927 h 3182270"/>
                    <a:gd name="connsiteX175" fmla="*/ 1337244 w 2982862"/>
                    <a:gd name="connsiteY175" fmla="*/ 2309785 h 3182270"/>
                    <a:gd name="connsiteX176" fmla="*/ 1273818 w 2982862"/>
                    <a:gd name="connsiteY176" fmla="*/ 2288642 h 3182270"/>
                    <a:gd name="connsiteX177" fmla="*/ 1257961 w 2982862"/>
                    <a:gd name="connsiteY177" fmla="*/ 2278071 h 3182270"/>
                    <a:gd name="connsiteX178" fmla="*/ 1242104 w 2982862"/>
                    <a:gd name="connsiteY178" fmla="*/ 2272786 h 3182270"/>
                    <a:gd name="connsiteX179" fmla="*/ 1226248 w 2982862"/>
                    <a:gd name="connsiteY179" fmla="*/ 2262215 h 3182270"/>
                    <a:gd name="connsiteX180" fmla="*/ 1194534 w 2982862"/>
                    <a:gd name="connsiteY180" fmla="*/ 2251644 h 3182270"/>
                    <a:gd name="connsiteX181" fmla="*/ 1215677 w 2982862"/>
                    <a:gd name="connsiteY181" fmla="*/ 2225216 h 3182270"/>
                    <a:gd name="connsiteX182" fmla="*/ 1231533 w 2982862"/>
                    <a:gd name="connsiteY182" fmla="*/ 2209359 h 3182270"/>
                    <a:gd name="connsiteX183" fmla="*/ 1236819 w 2982862"/>
                    <a:gd name="connsiteY183" fmla="*/ 2193503 h 3182270"/>
                    <a:gd name="connsiteX184" fmla="*/ 1279103 w 2982862"/>
                    <a:gd name="connsiteY184" fmla="*/ 2161789 h 3182270"/>
                    <a:gd name="connsiteX185" fmla="*/ 1300245 w 2982862"/>
                    <a:gd name="connsiteY185" fmla="*/ 2140647 h 3182270"/>
                    <a:gd name="connsiteX186" fmla="*/ 1310816 w 2982862"/>
                    <a:gd name="connsiteY186" fmla="*/ 2124790 h 3182270"/>
                    <a:gd name="connsiteX187" fmla="*/ 1294960 w 2982862"/>
                    <a:gd name="connsiteY187" fmla="*/ 2087792 h 3182270"/>
                    <a:gd name="connsiteX188" fmla="*/ 1252675 w 2982862"/>
                    <a:gd name="connsiteY188" fmla="*/ 2029651 h 3182270"/>
                    <a:gd name="connsiteX189" fmla="*/ 1226248 w 2982862"/>
                    <a:gd name="connsiteY189" fmla="*/ 2003223 h 3182270"/>
                    <a:gd name="connsiteX190" fmla="*/ 1342650 w 2982862"/>
                    <a:gd name="connsiteY190" fmla="*/ 2077406 h 3182270"/>
                    <a:gd name="connsiteX191" fmla="*/ 1305648 w 2982862"/>
                    <a:gd name="connsiteY191" fmla="*/ 2029833 h 3182270"/>
                    <a:gd name="connsiteX192" fmla="*/ 1390223 w 2982862"/>
                    <a:gd name="connsiteY192" fmla="*/ 2008688 h 3182270"/>
                    <a:gd name="connsiteX193" fmla="*/ 1363794 w 2982862"/>
                    <a:gd name="connsiteY193" fmla="*/ 1971686 h 3182270"/>
                    <a:gd name="connsiteX194" fmla="*/ 1379651 w 2982862"/>
                    <a:gd name="connsiteY194" fmla="*/ 1961114 h 3182270"/>
                    <a:gd name="connsiteX195" fmla="*/ 1358509 w 2982862"/>
                    <a:gd name="connsiteY195" fmla="*/ 1934685 h 3182270"/>
                    <a:gd name="connsiteX196" fmla="*/ 1215786 w 2982862"/>
                    <a:gd name="connsiteY196" fmla="*/ 1691526 h 3182270"/>
                    <a:gd name="connsiteX197" fmla="*/ 1131209 w 2982862"/>
                    <a:gd name="connsiteY197" fmla="*/ 1622808 h 3182270"/>
                    <a:gd name="connsiteX198" fmla="*/ 882687 w 2982862"/>
                    <a:gd name="connsiteY198" fmla="*/ 1717803 h 3182270"/>
                    <a:gd name="connsiteX199" fmla="*/ 845688 w 2982862"/>
                    <a:gd name="connsiteY199" fmla="*/ 1738945 h 3182270"/>
                    <a:gd name="connsiteX200" fmla="*/ 829832 w 2982862"/>
                    <a:gd name="connsiteY200" fmla="*/ 1744231 h 3182270"/>
                    <a:gd name="connsiteX201" fmla="*/ 798118 w 2982862"/>
                    <a:gd name="connsiteY201" fmla="*/ 1765373 h 3182270"/>
                    <a:gd name="connsiteX202" fmla="*/ 782262 w 2982862"/>
                    <a:gd name="connsiteY202" fmla="*/ 1770659 h 3182270"/>
                    <a:gd name="connsiteX203" fmla="*/ 750548 w 2982862"/>
                    <a:gd name="connsiteY203" fmla="*/ 1791801 h 3182270"/>
                    <a:gd name="connsiteX204" fmla="*/ 734692 w 2982862"/>
                    <a:gd name="connsiteY204" fmla="*/ 1797086 h 3182270"/>
                    <a:gd name="connsiteX205" fmla="*/ 755834 w 2982862"/>
                    <a:gd name="connsiteY205" fmla="*/ 1791801 h 3182270"/>
                    <a:gd name="connsiteX206" fmla="*/ 739977 w 2982862"/>
                    <a:gd name="connsiteY206" fmla="*/ 1797086 h 3182270"/>
                    <a:gd name="connsiteX207" fmla="*/ 708264 w 2982862"/>
                    <a:gd name="connsiteY207" fmla="*/ 1812943 h 3182270"/>
                    <a:gd name="connsiteX208" fmla="*/ 676551 w 2982862"/>
                    <a:gd name="connsiteY208" fmla="*/ 1791801 h 3182270"/>
                    <a:gd name="connsiteX209" fmla="*/ 650123 w 2982862"/>
                    <a:gd name="connsiteY209" fmla="*/ 1765373 h 3182270"/>
                    <a:gd name="connsiteX210" fmla="*/ 618410 w 2982862"/>
                    <a:gd name="connsiteY210" fmla="*/ 1744231 h 3182270"/>
                    <a:gd name="connsiteX211" fmla="*/ 570840 w 2982862"/>
                    <a:gd name="connsiteY211" fmla="*/ 1712518 h 3182270"/>
                    <a:gd name="connsiteX212" fmla="*/ 544412 w 2982862"/>
                    <a:gd name="connsiteY212" fmla="*/ 1696661 h 3182270"/>
                    <a:gd name="connsiteX213" fmla="*/ 528555 w 2982862"/>
                    <a:gd name="connsiteY213" fmla="*/ 1686090 h 3182270"/>
                    <a:gd name="connsiteX214" fmla="*/ 512699 w 2982862"/>
                    <a:gd name="connsiteY214" fmla="*/ 1680804 h 3182270"/>
                    <a:gd name="connsiteX215" fmla="*/ 502127 w 2982862"/>
                    <a:gd name="connsiteY215" fmla="*/ 1670233 h 3182270"/>
                    <a:gd name="connsiteX216" fmla="*/ 480985 w 2982862"/>
                    <a:gd name="connsiteY216" fmla="*/ 1659662 h 3182270"/>
                    <a:gd name="connsiteX217" fmla="*/ 465129 w 2982862"/>
                    <a:gd name="connsiteY217" fmla="*/ 1643805 h 3182270"/>
                    <a:gd name="connsiteX218" fmla="*/ 428130 w 2982862"/>
                    <a:gd name="connsiteY218" fmla="*/ 1622663 h 3182270"/>
                    <a:gd name="connsiteX219" fmla="*/ 401702 w 2982862"/>
                    <a:gd name="connsiteY219" fmla="*/ 1590950 h 3182270"/>
                    <a:gd name="connsiteX220" fmla="*/ 385845 w 2982862"/>
                    <a:gd name="connsiteY220" fmla="*/ 1569808 h 3182270"/>
                    <a:gd name="connsiteX221" fmla="*/ 369989 w 2982862"/>
                    <a:gd name="connsiteY221" fmla="*/ 1553951 h 3182270"/>
                    <a:gd name="connsiteX222" fmla="*/ 348847 w 2982862"/>
                    <a:gd name="connsiteY222" fmla="*/ 1522238 h 3182270"/>
                    <a:gd name="connsiteX223" fmla="*/ 327704 w 2982862"/>
                    <a:gd name="connsiteY223" fmla="*/ 1490524 h 3182270"/>
                    <a:gd name="connsiteX224" fmla="*/ 317133 w 2982862"/>
                    <a:gd name="connsiteY224" fmla="*/ 1469382 h 3182270"/>
                    <a:gd name="connsiteX225" fmla="*/ 301277 w 2982862"/>
                    <a:gd name="connsiteY225" fmla="*/ 1453526 h 3182270"/>
                    <a:gd name="connsiteX226" fmla="*/ 295991 w 2982862"/>
                    <a:gd name="connsiteY226" fmla="*/ 1437669 h 3182270"/>
                    <a:gd name="connsiteX227" fmla="*/ 274849 w 2982862"/>
                    <a:gd name="connsiteY227" fmla="*/ 1405956 h 3182270"/>
                    <a:gd name="connsiteX228" fmla="*/ 258992 w 2982862"/>
                    <a:gd name="connsiteY228" fmla="*/ 1390099 h 3182270"/>
                    <a:gd name="connsiteX229" fmla="*/ 248421 w 2982862"/>
                    <a:gd name="connsiteY229" fmla="*/ 1374242 h 3182270"/>
                    <a:gd name="connsiteX230" fmla="*/ 243136 w 2982862"/>
                    <a:gd name="connsiteY230" fmla="*/ 1358386 h 3182270"/>
                    <a:gd name="connsiteX231" fmla="*/ 221993 w 2982862"/>
                    <a:gd name="connsiteY231" fmla="*/ 1326672 h 3182270"/>
                    <a:gd name="connsiteX232" fmla="*/ 206137 w 2982862"/>
                    <a:gd name="connsiteY232" fmla="*/ 1294959 h 3182270"/>
                    <a:gd name="connsiteX233" fmla="*/ 195566 w 2982862"/>
                    <a:gd name="connsiteY233" fmla="*/ 1263246 h 3182270"/>
                    <a:gd name="connsiteX234" fmla="*/ 184995 w 2982862"/>
                    <a:gd name="connsiteY234" fmla="*/ 1247389 h 3182270"/>
                    <a:gd name="connsiteX235" fmla="*/ 179709 w 2982862"/>
                    <a:gd name="connsiteY235" fmla="*/ 1231533 h 3182270"/>
                    <a:gd name="connsiteX236" fmla="*/ 169138 w 2982862"/>
                    <a:gd name="connsiteY236" fmla="*/ 1215676 h 3182270"/>
                    <a:gd name="connsiteX237" fmla="*/ 153281 w 2982862"/>
                    <a:gd name="connsiteY237" fmla="*/ 1162820 h 3182270"/>
                    <a:gd name="connsiteX238" fmla="*/ 142710 w 2982862"/>
                    <a:gd name="connsiteY238" fmla="*/ 1131107 h 3182270"/>
                    <a:gd name="connsiteX239" fmla="*/ 132139 w 2982862"/>
                    <a:gd name="connsiteY239" fmla="*/ 1099394 h 3182270"/>
                    <a:gd name="connsiteX240" fmla="*/ 126853 w 2982862"/>
                    <a:gd name="connsiteY240" fmla="*/ 1078252 h 3182270"/>
                    <a:gd name="connsiteX241" fmla="*/ 121568 w 2982862"/>
                    <a:gd name="connsiteY241" fmla="*/ 1062395 h 3182270"/>
                    <a:gd name="connsiteX242" fmla="*/ 110997 w 2982862"/>
                    <a:gd name="connsiteY242" fmla="*/ 988397 h 3182270"/>
                    <a:gd name="connsiteX243" fmla="*/ 100426 w 2982862"/>
                    <a:gd name="connsiteY243" fmla="*/ 861544 h 3182270"/>
                    <a:gd name="connsiteX244" fmla="*/ 95140 w 2982862"/>
                    <a:gd name="connsiteY244" fmla="*/ 782261 h 3182270"/>
                    <a:gd name="connsiteX245" fmla="*/ 89855 w 2982862"/>
                    <a:gd name="connsiteY245" fmla="*/ 745262 h 3182270"/>
                    <a:gd name="connsiteX246" fmla="*/ 73998 w 2982862"/>
                    <a:gd name="connsiteY246" fmla="*/ 660693 h 3182270"/>
                    <a:gd name="connsiteX247" fmla="*/ 63427 w 2982862"/>
                    <a:gd name="connsiteY247" fmla="*/ 618409 h 3182270"/>
                    <a:gd name="connsiteX248" fmla="*/ 47570 w 2982862"/>
                    <a:gd name="connsiteY248" fmla="*/ 560268 h 3182270"/>
                    <a:gd name="connsiteX249" fmla="*/ 42285 w 2982862"/>
                    <a:gd name="connsiteY249" fmla="*/ 528555 h 3182270"/>
                    <a:gd name="connsiteX250" fmla="*/ 31714 w 2982862"/>
                    <a:gd name="connsiteY250" fmla="*/ 486270 h 3182270"/>
                    <a:gd name="connsiteX251" fmla="*/ 21142 w 2982862"/>
                    <a:gd name="connsiteY251" fmla="*/ 428129 h 3182270"/>
                    <a:gd name="connsiteX252" fmla="*/ 10571 w 2982862"/>
                    <a:gd name="connsiteY252" fmla="*/ 343560 h 3182270"/>
                    <a:gd name="connsiteX253" fmla="*/ 0 w 2982862"/>
                    <a:gd name="connsiteY253" fmla="*/ 306561 h 3182270"/>
                    <a:gd name="connsiteX254" fmla="*/ 5286 w 2982862"/>
                    <a:gd name="connsiteY254" fmla="*/ 285419 h 3182270"/>
                    <a:gd name="connsiteX255" fmla="*/ 21142 w 2982862"/>
                    <a:gd name="connsiteY255" fmla="*/ 280134 h 3182270"/>
                    <a:gd name="connsiteX256" fmla="*/ 42285 w 2982862"/>
                    <a:gd name="connsiteY256" fmla="*/ 269563 h 3182270"/>
                    <a:gd name="connsiteX257" fmla="*/ 95140 w 2982862"/>
                    <a:gd name="connsiteY257" fmla="*/ 258992 h 3182270"/>
                    <a:gd name="connsiteX258" fmla="*/ 121568 w 2982862"/>
                    <a:gd name="connsiteY258" fmla="*/ 253706 h 3182270"/>
                    <a:gd name="connsiteX259" fmla="*/ 137425 w 2982862"/>
                    <a:gd name="connsiteY259" fmla="*/ 248420 h 3182270"/>
                    <a:gd name="connsiteX260" fmla="*/ 211422 w 2982862"/>
                    <a:gd name="connsiteY260" fmla="*/ 237849 h 3182270"/>
                    <a:gd name="connsiteX261" fmla="*/ 253707 w 2982862"/>
                    <a:gd name="connsiteY261" fmla="*/ 227278 h 3182270"/>
                    <a:gd name="connsiteX262" fmla="*/ 285420 w 2982862"/>
                    <a:gd name="connsiteY262" fmla="*/ 216707 h 3182270"/>
                    <a:gd name="connsiteX263" fmla="*/ 332990 w 2982862"/>
                    <a:gd name="connsiteY263" fmla="*/ 206136 h 3182270"/>
                    <a:gd name="connsiteX264" fmla="*/ 364703 w 2982862"/>
                    <a:gd name="connsiteY264" fmla="*/ 195565 h 3182270"/>
                    <a:gd name="connsiteX265" fmla="*/ 417559 w 2982862"/>
                    <a:gd name="connsiteY265" fmla="*/ 179708 h 3182270"/>
                    <a:gd name="connsiteX266" fmla="*/ 433415 w 2982862"/>
                    <a:gd name="connsiteY266" fmla="*/ 174423 h 3182270"/>
                    <a:gd name="connsiteX267" fmla="*/ 449272 w 2982862"/>
                    <a:gd name="connsiteY267" fmla="*/ 169137 h 3182270"/>
                    <a:gd name="connsiteX268" fmla="*/ 470414 w 2982862"/>
                    <a:gd name="connsiteY268" fmla="*/ 163852 h 3182270"/>
                    <a:gd name="connsiteX269" fmla="*/ 486271 w 2982862"/>
                    <a:gd name="connsiteY269" fmla="*/ 158566 h 3182270"/>
                    <a:gd name="connsiteX270" fmla="*/ 528555 w 2982862"/>
                    <a:gd name="connsiteY270" fmla="*/ 147995 h 3182270"/>
                    <a:gd name="connsiteX271" fmla="*/ 549697 w 2982862"/>
                    <a:gd name="connsiteY271" fmla="*/ 142709 h 3182270"/>
                    <a:gd name="connsiteX272" fmla="*/ 581411 w 2982862"/>
                    <a:gd name="connsiteY272" fmla="*/ 132138 h 3182270"/>
                    <a:gd name="connsiteX273" fmla="*/ 676551 w 2982862"/>
                    <a:gd name="connsiteY273" fmla="*/ 100425 h 3182270"/>
                    <a:gd name="connsiteX274" fmla="*/ 697693 w 2982862"/>
                    <a:gd name="connsiteY274" fmla="*/ 95140 h 3182270"/>
                    <a:gd name="connsiteX275" fmla="*/ 729406 w 2982862"/>
                    <a:gd name="connsiteY275" fmla="*/ 84568 h 3182270"/>
                    <a:gd name="connsiteX276" fmla="*/ 745263 w 2982862"/>
                    <a:gd name="connsiteY276" fmla="*/ 79283 h 3182270"/>
                    <a:gd name="connsiteX277" fmla="*/ 792833 w 2982862"/>
                    <a:gd name="connsiteY277" fmla="*/ 58141 h 3182270"/>
                    <a:gd name="connsiteX278" fmla="*/ 808689 w 2982862"/>
                    <a:gd name="connsiteY278" fmla="*/ 52855 h 3182270"/>
                    <a:gd name="connsiteX279" fmla="*/ 824546 w 2982862"/>
                    <a:gd name="connsiteY279" fmla="*/ 47570 h 3182270"/>
                    <a:gd name="connsiteX280" fmla="*/ 866830 w 2982862"/>
                    <a:gd name="connsiteY280" fmla="*/ 26427 h 3182270"/>
                    <a:gd name="connsiteX281" fmla="*/ 882687 w 2982862"/>
                    <a:gd name="connsiteY281" fmla="*/ 21142 h 3182270"/>
                    <a:gd name="connsiteX282" fmla="*/ 898544 w 2982862"/>
                    <a:gd name="connsiteY282" fmla="*/ 10571 h 3182270"/>
                    <a:gd name="connsiteX283" fmla="*/ 914400 w 2982862"/>
                    <a:gd name="connsiteY283" fmla="*/ 5285 h 3182270"/>
                    <a:gd name="connsiteX284" fmla="*/ 914400 w 2982862"/>
                    <a:gd name="connsiteY284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44232 w 2982862"/>
                    <a:gd name="connsiteY157" fmla="*/ 2526492 h 3182270"/>
                    <a:gd name="connsiteX158" fmla="*/ 1738946 w 2982862"/>
                    <a:gd name="connsiteY158" fmla="*/ 2510635 h 3182270"/>
                    <a:gd name="connsiteX159" fmla="*/ 1723089 w 2982862"/>
                    <a:gd name="connsiteY159" fmla="*/ 2505350 h 3182270"/>
                    <a:gd name="connsiteX160" fmla="*/ 1691376 w 2982862"/>
                    <a:gd name="connsiteY160" fmla="*/ 2521207 h 3182270"/>
                    <a:gd name="connsiteX161" fmla="*/ 1675519 w 2982862"/>
                    <a:gd name="connsiteY161" fmla="*/ 2531778 h 3182270"/>
                    <a:gd name="connsiteX162" fmla="*/ 1627949 w 2982862"/>
                    <a:gd name="connsiteY162" fmla="*/ 2547634 h 3182270"/>
                    <a:gd name="connsiteX163" fmla="*/ 1612093 w 2982862"/>
                    <a:gd name="connsiteY163" fmla="*/ 2552920 h 3182270"/>
                    <a:gd name="connsiteX164" fmla="*/ 1596236 w 2982862"/>
                    <a:gd name="connsiteY164" fmla="*/ 2563491 h 3182270"/>
                    <a:gd name="connsiteX165" fmla="*/ 1585665 w 2982862"/>
                    <a:gd name="connsiteY165" fmla="*/ 2547634 h 3182270"/>
                    <a:gd name="connsiteX166" fmla="*/ 1569808 w 2982862"/>
                    <a:gd name="connsiteY166" fmla="*/ 2515921 h 3182270"/>
                    <a:gd name="connsiteX167" fmla="*/ 1553952 w 2982862"/>
                    <a:gd name="connsiteY167" fmla="*/ 2484208 h 3182270"/>
                    <a:gd name="connsiteX168" fmla="*/ 1538095 w 2982862"/>
                    <a:gd name="connsiteY168" fmla="*/ 2468351 h 3182270"/>
                    <a:gd name="connsiteX169" fmla="*/ 1501096 w 2982862"/>
                    <a:gd name="connsiteY169" fmla="*/ 2420781 h 3182270"/>
                    <a:gd name="connsiteX170" fmla="*/ 1464097 w 2982862"/>
                    <a:gd name="connsiteY170" fmla="*/ 2383782 h 3182270"/>
                    <a:gd name="connsiteX171" fmla="*/ 1448241 w 2982862"/>
                    <a:gd name="connsiteY171" fmla="*/ 2373211 h 3182270"/>
                    <a:gd name="connsiteX172" fmla="*/ 1432384 w 2982862"/>
                    <a:gd name="connsiteY172" fmla="*/ 2357355 h 3182270"/>
                    <a:gd name="connsiteX173" fmla="*/ 1400671 w 2982862"/>
                    <a:gd name="connsiteY173" fmla="*/ 2346783 h 3182270"/>
                    <a:gd name="connsiteX174" fmla="*/ 1368958 w 2982862"/>
                    <a:gd name="connsiteY174" fmla="*/ 2330927 h 3182270"/>
                    <a:gd name="connsiteX175" fmla="*/ 1337244 w 2982862"/>
                    <a:gd name="connsiteY175" fmla="*/ 2309785 h 3182270"/>
                    <a:gd name="connsiteX176" fmla="*/ 1273818 w 2982862"/>
                    <a:gd name="connsiteY176" fmla="*/ 2288642 h 3182270"/>
                    <a:gd name="connsiteX177" fmla="*/ 1257961 w 2982862"/>
                    <a:gd name="connsiteY177" fmla="*/ 2278071 h 3182270"/>
                    <a:gd name="connsiteX178" fmla="*/ 1242104 w 2982862"/>
                    <a:gd name="connsiteY178" fmla="*/ 2272786 h 3182270"/>
                    <a:gd name="connsiteX179" fmla="*/ 1226248 w 2982862"/>
                    <a:gd name="connsiteY179" fmla="*/ 2262215 h 3182270"/>
                    <a:gd name="connsiteX180" fmla="*/ 1194534 w 2982862"/>
                    <a:gd name="connsiteY180" fmla="*/ 2251644 h 3182270"/>
                    <a:gd name="connsiteX181" fmla="*/ 1215677 w 2982862"/>
                    <a:gd name="connsiteY181" fmla="*/ 2225216 h 3182270"/>
                    <a:gd name="connsiteX182" fmla="*/ 1231533 w 2982862"/>
                    <a:gd name="connsiteY182" fmla="*/ 2209359 h 3182270"/>
                    <a:gd name="connsiteX183" fmla="*/ 1236819 w 2982862"/>
                    <a:gd name="connsiteY183" fmla="*/ 2193503 h 3182270"/>
                    <a:gd name="connsiteX184" fmla="*/ 1279103 w 2982862"/>
                    <a:gd name="connsiteY184" fmla="*/ 2161789 h 3182270"/>
                    <a:gd name="connsiteX185" fmla="*/ 1300245 w 2982862"/>
                    <a:gd name="connsiteY185" fmla="*/ 2140647 h 3182270"/>
                    <a:gd name="connsiteX186" fmla="*/ 1310816 w 2982862"/>
                    <a:gd name="connsiteY186" fmla="*/ 2124790 h 3182270"/>
                    <a:gd name="connsiteX187" fmla="*/ 1294960 w 2982862"/>
                    <a:gd name="connsiteY187" fmla="*/ 2087792 h 3182270"/>
                    <a:gd name="connsiteX188" fmla="*/ 1252675 w 2982862"/>
                    <a:gd name="connsiteY188" fmla="*/ 2029651 h 3182270"/>
                    <a:gd name="connsiteX189" fmla="*/ 1342650 w 2982862"/>
                    <a:gd name="connsiteY189" fmla="*/ 2077406 h 3182270"/>
                    <a:gd name="connsiteX190" fmla="*/ 1305648 w 2982862"/>
                    <a:gd name="connsiteY190" fmla="*/ 2029833 h 3182270"/>
                    <a:gd name="connsiteX191" fmla="*/ 1390223 w 2982862"/>
                    <a:gd name="connsiteY191" fmla="*/ 2008688 h 3182270"/>
                    <a:gd name="connsiteX192" fmla="*/ 1363794 w 2982862"/>
                    <a:gd name="connsiteY192" fmla="*/ 1971686 h 3182270"/>
                    <a:gd name="connsiteX193" fmla="*/ 1379651 w 2982862"/>
                    <a:gd name="connsiteY193" fmla="*/ 1961114 h 3182270"/>
                    <a:gd name="connsiteX194" fmla="*/ 1358509 w 2982862"/>
                    <a:gd name="connsiteY194" fmla="*/ 1934685 h 3182270"/>
                    <a:gd name="connsiteX195" fmla="*/ 1215786 w 2982862"/>
                    <a:gd name="connsiteY195" fmla="*/ 1691526 h 3182270"/>
                    <a:gd name="connsiteX196" fmla="*/ 1131209 w 2982862"/>
                    <a:gd name="connsiteY196" fmla="*/ 1622808 h 3182270"/>
                    <a:gd name="connsiteX197" fmla="*/ 882687 w 2982862"/>
                    <a:gd name="connsiteY197" fmla="*/ 1717803 h 3182270"/>
                    <a:gd name="connsiteX198" fmla="*/ 845688 w 2982862"/>
                    <a:gd name="connsiteY198" fmla="*/ 1738945 h 3182270"/>
                    <a:gd name="connsiteX199" fmla="*/ 829832 w 2982862"/>
                    <a:gd name="connsiteY199" fmla="*/ 1744231 h 3182270"/>
                    <a:gd name="connsiteX200" fmla="*/ 798118 w 2982862"/>
                    <a:gd name="connsiteY200" fmla="*/ 1765373 h 3182270"/>
                    <a:gd name="connsiteX201" fmla="*/ 782262 w 2982862"/>
                    <a:gd name="connsiteY201" fmla="*/ 1770659 h 3182270"/>
                    <a:gd name="connsiteX202" fmla="*/ 750548 w 2982862"/>
                    <a:gd name="connsiteY202" fmla="*/ 1791801 h 3182270"/>
                    <a:gd name="connsiteX203" fmla="*/ 734692 w 2982862"/>
                    <a:gd name="connsiteY203" fmla="*/ 1797086 h 3182270"/>
                    <a:gd name="connsiteX204" fmla="*/ 755834 w 2982862"/>
                    <a:gd name="connsiteY204" fmla="*/ 1791801 h 3182270"/>
                    <a:gd name="connsiteX205" fmla="*/ 739977 w 2982862"/>
                    <a:gd name="connsiteY205" fmla="*/ 1797086 h 3182270"/>
                    <a:gd name="connsiteX206" fmla="*/ 708264 w 2982862"/>
                    <a:gd name="connsiteY206" fmla="*/ 1812943 h 3182270"/>
                    <a:gd name="connsiteX207" fmla="*/ 676551 w 2982862"/>
                    <a:gd name="connsiteY207" fmla="*/ 1791801 h 3182270"/>
                    <a:gd name="connsiteX208" fmla="*/ 650123 w 2982862"/>
                    <a:gd name="connsiteY208" fmla="*/ 1765373 h 3182270"/>
                    <a:gd name="connsiteX209" fmla="*/ 618410 w 2982862"/>
                    <a:gd name="connsiteY209" fmla="*/ 1744231 h 3182270"/>
                    <a:gd name="connsiteX210" fmla="*/ 570840 w 2982862"/>
                    <a:gd name="connsiteY210" fmla="*/ 1712518 h 3182270"/>
                    <a:gd name="connsiteX211" fmla="*/ 544412 w 2982862"/>
                    <a:gd name="connsiteY211" fmla="*/ 1696661 h 3182270"/>
                    <a:gd name="connsiteX212" fmla="*/ 528555 w 2982862"/>
                    <a:gd name="connsiteY212" fmla="*/ 1686090 h 3182270"/>
                    <a:gd name="connsiteX213" fmla="*/ 512699 w 2982862"/>
                    <a:gd name="connsiteY213" fmla="*/ 1680804 h 3182270"/>
                    <a:gd name="connsiteX214" fmla="*/ 502127 w 2982862"/>
                    <a:gd name="connsiteY214" fmla="*/ 1670233 h 3182270"/>
                    <a:gd name="connsiteX215" fmla="*/ 480985 w 2982862"/>
                    <a:gd name="connsiteY215" fmla="*/ 1659662 h 3182270"/>
                    <a:gd name="connsiteX216" fmla="*/ 465129 w 2982862"/>
                    <a:gd name="connsiteY216" fmla="*/ 1643805 h 3182270"/>
                    <a:gd name="connsiteX217" fmla="*/ 428130 w 2982862"/>
                    <a:gd name="connsiteY217" fmla="*/ 1622663 h 3182270"/>
                    <a:gd name="connsiteX218" fmla="*/ 401702 w 2982862"/>
                    <a:gd name="connsiteY218" fmla="*/ 1590950 h 3182270"/>
                    <a:gd name="connsiteX219" fmla="*/ 385845 w 2982862"/>
                    <a:gd name="connsiteY219" fmla="*/ 1569808 h 3182270"/>
                    <a:gd name="connsiteX220" fmla="*/ 369989 w 2982862"/>
                    <a:gd name="connsiteY220" fmla="*/ 1553951 h 3182270"/>
                    <a:gd name="connsiteX221" fmla="*/ 348847 w 2982862"/>
                    <a:gd name="connsiteY221" fmla="*/ 1522238 h 3182270"/>
                    <a:gd name="connsiteX222" fmla="*/ 327704 w 2982862"/>
                    <a:gd name="connsiteY222" fmla="*/ 1490524 h 3182270"/>
                    <a:gd name="connsiteX223" fmla="*/ 317133 w 2982862"/>
                    <a:gd name="connsiteY223" fmla="*/ 1469382 h 3182270"/>
                    <a:gd name="connsiteX224" fmla="*/ 301277 w 2982862"/>
                    <a:gd name="connsiteY224" fmla="*/ 1453526 h 3182270"/>
                    <a:gd name="connsiteX225" fmla="*/ 295991 w 2982862"/>
                    <a:gd name="connsiteY225" fmla="*/ 1437669 h 3182270"/>
                    <a:gd name="connsiteX226" fmla="*/ 274849 w 2982862"/>
                    <a:gd name="connsiteY226" fmla="*/ 1405956 h 3182270"/>
                    <a:gd name="connsiteX227" fmla="*/ 258992 w 2982862"/>
                    <a:gd name="connsiteY227" fmla="*/ 1390099 h 3182270"/>
                    <a:gd name="connsiteX228" fmla="*/ 248421 w 2982862"/>
                    <a:gd name="connsiteY228" fmla="*/ 1374242 h 3182270"/>
                    <a:gd name="connsiteX229" fmla="*/ 243136 w 2982862"/>
                    <a:gd name="connsiteY229" fmla="*/ 1358386 h 3182270"/>
                    <a:gd name="connsiteX230" fmla="*/ 221993 w 2982862"/>
                    <a:gd name="connsiteY230" fmla="*/ 1326672 h 3182270"/>
                    <a:gd name="connsiteX231" fmla="*/ 206137 w 2982862"/>
                    <a:gd name="connsiteY231" fmla="*/ 1294959 h 3182270"/>
                    <a:gd name="connsiteX232" fmla="*/ 195566 w 2982862"/>
                    <a:gd name="connsiteY232" fmla="*/ 1263246 h 3182270"/>
                    <a:gd name="connsiteX233" fmla="*/ 184995 w 2982862"/>
                    <a:gd name="connsiteY233" fmla="*/ 1247389 h 3182270"/>
                    <a:gd name="connsiteX234" fmla="*/ 179709 w 2982862"/>
                    <a:gd name="connsiteY234" fmla="*/ 1231533 h 3182270"/>
                    <a:gd name="connsiteX235" fmla="*/ 169138 w 2982862"/>
                    <a:gd name="connsiteY235" fmla="*/ 1215676 h 3182270"/>
                    <a:gd name="connsiteX236" fmla="*/ 153281 w 2982862"/>
                    <a:gd name="connsiteY236" fmla="*/ 1162820 h 3182270"/>
                    <a:gd name="connsiteX237" fmla="*/ 142710 w 2982862"/>
                    <a:gd name="connsiteY237" fmla="*/ 1131107 h 3182270"/>
                    <a:gd name="connsiteX238" fmla="*/ 132139 w 2982862"/>
                    <a:gd name="connsiteY238" fmla="*/ 1099394 h 3182270"/>
                    <a:gd name="connsiteX239" fmla="*/ 126853 w 2982862"/>
                    <a:gd name="connsiteY239" fmla="*/ 1078252 h 3182270"/>
                    <a:gd name="connsiteX240" fmla="*/ 121568 w 2982862"/>
                    <a:gd name="connsiteY240" fmla="*/ 1062395 h 3182270"/>
                    <a:gd name="connsiteX241" fmla="*/ 110997 w 2982862"/>
                    <a:gd name="connsiteY241" fmla="*/ 988397 h 3182270"/>
                    <a:gd name="connsiteX242" fmla="*/ 100426 w 2982862"/>
                    <a:gd name="connsiteY242" fmla="*/ 861544 h 3182270"/>
                    <a:gd name="connsiteX243" fmla="*/ 95140 w 2982862"/>
                    <a:gd name="connsiteY243" fmla="*/ 782261 h 3182270"/>
                    <a:gd name="connsiteX244" fmla="*/ 89855 w 2982862"/>
                    <a:gd name="connsiteY244" fmla="*/ 745262 h 3182270"/>
                    <a:gd name="connsiteX245" fmla="*/ 73998 w 2982862"/>
                    <a:gd name="connsiteY245" fmla="*/ 660693 h 3182270"/>
                    <a:gd name="connsiteX246" fmla="*/ 63427 w 2982862"/>
                    <a:gd name="connsiteY246" fmla="*/ 618409 h 3182270"/>
                    <a:gd name="connsiteX247" fmla="*/ 47570 w 2982862"/>
                    <a:gd name="connsiteY247" fmla="*/ 560268 h 3182270"/>
                    <a:gd name="connsiteX248" fmla="*/ 42285 w 2982862"/>
                    <a:gd name="connsiteY248" fmla="*/ 528555 h 3182270"/>
                    <a:gd name="connsiteX249" fmla="*/ 31714 w 2982862"/>
                    <a:gd name="connsiteY249" fmla="*/ 486270 h 3182270"/>
                    <a:gd name="connsiteX250" fmla="*/ 21142 w 2982862"/>
                    <a:gd name="connsiteY250" fmla="*/ 428129 h 3182270"/>
                    <a:gd name="connsiteX251" fmla="*/ 10571 w 2982862"/>
                    <a:gd name="connsiteY251" fmla="*/ 343560 h 3182270"/>
                    <a:gd name="connsiteX252" fmla="*/ 0 w 2982862"/>
                    <a:gd name="connsiteY252" fmla="*/ 306561 h 3182270"/>
                    <a:gd name="connsiteX253" fmla="*/ 5286 w 2982862"/>
                    <a:gd name="connsiteY253" fmla="*/ 285419 h 3182270"/>
                    <a:gd name="connsiteX254" fmla="*/ 21142 w 2982862"/>
                    <a:gd name="connsiteY254" fmla="*/ 280134 h 3182270"/>
                    <a:gd name="connsiteX255" fmla="*/ 42285 w 2982862"/>
                    <a:gd name="connsiteY255" fmla="*/ 269563 h 3182270"/>
                    <a:gd name="connsiteX256" fmla="*/ 95140 w 2982862"/>
                    <a:gd name="connsiteY256" fmla="*/ 258992 h 3182270"/>
                    <a:gd name="connsiteX257" fmla="*/ 121568 w 2982862"/>
                    <a:gd name="connsiteY257" fmla="*/ 253706 h 3182270"/>
                    <a:gd name="connsiteX258" fmla="*/ 137425 w 2982862"/>
                    <a:gd name="connsiteY258" fmla="*/ 248420 h 3182270"/>
                    <a:gd name="connsiteX259" fmla="*/ 211422 w 2982862"/>
                    <a:gd name="connsiteY259" fmla="*/ 237849 h 3182270"/>
                    <a:gd name="connsiteX260" fmla="*/ 253707 w 2982862"/>
                    <a:gd name="connsiteY260" fmla="*/ 227278 h 3182270"/>
                    <a:gd name="connsiteX261" fmla="*/ 285420 w 2982862"/>
                    <a:gd name="connsiteY261" fmla="*/ 216707 h 3182270"/>
                    <a:gd name="connsiteX262" fmla="*/ 332990 w 2982862"/>
                    <a:gd name="connsiteY262" fmla="*/ 206136 h 3182270"/>
                    <a:gd name="connsiteX263" fmla="*/ 364703 w 2982862"/>
                    <a:gd name="connsiteY263" fmla="*/ 195565 h 3182270"/>
                    <a:gd name="connsiteX264" fmla="*/ 417559 w 2982862"/>
                    <a:gd name="connsiteY264" fmla="*/ 179708 h 3182270"/>
                    <a:gd name="connsiteX265" fmla="*/ 433415 w 2982862"/>
                    <a:gd name="connsiteY265" fmla="*/ 174423 h 3182270"/>
                    <a:gd name="connsiteX266" fmla="*/ 449272 w 2982862"/>
                    <a:gd name="connsiteY266" fmla="*/ 169137 h 3182270"/>
                    <a:gd name="connsiteX267" fmla="*/ 470414 w 2982862"/>
                    <a:gd name="connsiteY267" fmla="*/ 163852 h 3182270"/>
                    <a:gd name="connsiteX268" fmla="*/ 486271 w 2982862"/>
                    <a:gd name="connsiteY268" fmla="*/ 158566 h 3182270"/>
                    <a:gd name="connsiteX269" fmla="*/ 528555 w 2982862"/>
                    <a:gd name="connsiteY269" fmla="*/ 147995 h 3182270"/>
                    <a:gd name="connsiteX270" fmla="*/ 549697 w 2982862"/>
                    <a:gd name="connsiteY270" fmla="*/ 142709 h 3182270"/>
                    <a:gd name="connsiteX271" fmla="*/ 581411 w 2982862"/>
                    <a:gd name="connsiteY271" fmla="*/ 132138 h 3182270"/>
                    <a:gd name="connsiteX272" fmla="*/ 676551 w 2982862"/>
                    <a:gd name="connsiteY272" fmla="*/ 100425 h 3182270"/>
                    <a:gd name="connsiteX273" fmla="*/ 697693 w 2982862"/>
                    <a:gd name="connsiteY273" fmla="*/ 95140 h 3182270"/>
                    <a:gd name="connsiteX274" fmla="*/ 729406 w 2982862"/>
                    <a:gd name="connsiteY274" fmla="*/ 84568 h 3182270"/>
                    <a:gd name="connsiteX275" fmla="*/ 745263 w 2982862"/>
                    <a:gd name="connsiteY275" fmla="*/ 79283 h 3182270"/>
                    <a:gd name="connsiteX276" fmla="*/ 792833 w 2982862"/>
                    <a:gd name="connsiteY276" fmla="*/ 58141 h 3182270"/>
                    <a:gd name="connsiteX277" fmla="*/ 808689 w 2982862"/>
                    <a:gd name="connsiteY277" fmla="*/ 52855 h 3182270"/>
                    <a:gd name="connsiteX278" fmla="*/ 824546 w 2982862"/>
                    <a:gd name="connsiteY278" fmla="*/ 47570 h 3182270"/>
                    <a:gd name="connsiteX279" fmla="*/ 866830 w 2982862"/>
                    <a:gd name="connsiteY279" fmla="*/ 26427 h 3182270"/>
                    <a:gd name="connsiteX280" fmla="*/ 882687 w 2982862"/>
                    <a:gd name="connsiteY280" fmla="*/ 21142 h 3182270"/>
                    <a:gd name="connsiteX281" fmla="*/ 898544 w 2982862"/>
                    <a:gd name="connsiteY281" fmla="*/ 10571 h 3182270"/>
                    <a:gd name="connsiteX282" fmla="*/ 914400 w 2982862"/>
                    <a:gd name="connsiteY282" fmla="*/ 5285 h 3182270"/>
                    <a:gd name="connsiteX283" fmla="*/ 914400 w 2982862"/>
                    <a:gd name="connsiteY283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44232 w 2982862"/>
                    <a:gd name="connsiteY157" fmla="*/ 2526492 h 3182270"/>
                    <a:gd name="connsiteX158" fmla="*/ 1738946 w 2982862"/>
                    <a:gd name="connsiteY158" fmla="*/ 2510635 h 3182270"/>
                    <a:gd name="connsiteX159" fmla="*/ 1723089 w 2982862"/>
                    <a:gd name="connsiteY159" fmla="*/ 2505350 h 3182270"/>
                    <a:gd name="connsiteX160" fmla="*/ 1691376 w 2982862"/>
                    <a:gd name="connsiteY160" fmla="*/ 2521207 h 3182270"/>
                    <a:gd name="connsiteX161" fmla="*/ 1675519 w 2982862"/>
                    <a:gd name="connsiteY161" fmla="*/ 2531778 h 3182270"/>
                    <a:gd name="connsiteX162" fmla="*/ 1627949 w 2982862"/>
                    <a:gd name="connsiteY162" fmla="*/ 2547634 h 3182270"/>
                    <a:gd name="connsiteX163" fmla="*/ 1612093 w 2982862"/>
                    <a:gd name="connsiteY163" fmla="*/ 2552920 h 3182270"/>
                    <a:gd name="connsiteX164" fmla="*/ 1596236 w 2982862"/>
                    <a:gd name="connsiteY164" fmla="*/ 2563491 h 3182270"/>
                    <a:gd name="connsiteX165" fmla="*/ 1585665 w 2982862"/>
                    <a:gd name="connsiteY165" fmla="*/ 2547634 h 3182270"/>
                    <a:gd name="connsiteX166" fmla="*/ 1569808 w 2982862"/>
                    <a:gd name="connsiteY166" fmla="*/ 2515921 h 3182270"/>
                    <a:gd name="connsiteX167" fmla="*/ 1553952 w 2982862"/>
                    <a:gd name="connsiteY167" fmla="*/ 2484208 h 3182270"/>
                    <a:gd name="connsiteX168" fmla="*/ 1538095 w 2982862"/>
                    <a:gd name="connsiteY168" fmla="*/ 2468351 h 3182270"/>
                    <a:gd name="connsiteX169" fmla="*/ 1501096 w 2982862"/>
                    <a:gd name="connsiteY169" fmla="*/ 2420781 h 3182270"/>
                    <a:gd name="connsiteX170" fmla="*/ 1464097 w 2982862"/>
                    <a:gd name="connsiteY170" fmla="*/ 2383782 h 3182270"/>
                    <a:gd name="connsiteX171" fmla="*/ 1448241 w 2982862"/>
                    <a:gd name="connsiteY171" fmla="*/ 2373211 h 3182270"/>
                    <a:gd name="connsiteX172" fmla="*/ 1432384 w 2982862"/>
                    <a:gd name="connsiteY172" fmla="*/ 2357355 h 3182270"/>
                    <a:gd name="connsiteX173" fmla="*/ 1400671 w 2982862"/>
                    <a:gd name="connsiteY173" fmla="*/ 2346783 h 3182270"/>
                    <a:gd name="connsiteX174" fmla="*/ 1368958 w 2982862"/>
                    <a:gd name="connsiteY174" fmla="*/ 2330927 h 3182270"/>
                    <a:gd name="connsiteX175" fmla="*/ 1337244 w 2982862"/>
                    <a:gd name="connsiteY175" fmla="*/ 2309785 h 3182270"/>
                    <a:gd name="connsiteX176" fmla="*/ 1273818 w 2982862"/>
                    <a:gd name="connsiteY176" fmla="*/ 2288642 h 3182270"/>
                    <a:gd name="connsiteX177" fmla="*/ 1257961 w 2982862"/>
                    <a:gd name="connsiteY177" fmla="*/ 2278071 h 3182270"/>
                    <a:gd name="connsiteX178" fmla="*/ 1242104 w 2982862"/>
                    <a:gd name="connsiteY178" fmla="*/ 2272786 h 3182270"/>
                    <a:gd name="connsiteX179" fmla="*/ 1226248 w 2982862"/>
                    <a:gd name="connsiteY179" fmla="*/ 2262215 h 3182270"/>
                    <a:gd name="connsiteX180" fmla="*/ 1194534 w 2982862"/>
                    <a:gd name="connsiteY180" fmla="*/ 2251644 h 3182270"/>
                    <a:gd name="connsiteX181" fmla="*/ 1215677 w 2982862"/>
                    <a:gd name="connsiteY181" fmla="*/ 2225216 h 3182270"/>
                    <a:gd name="connsiteX182" fmla="*/ 1231533 w 2982862"/>
                    <a:gd name="connsiteY182" fmla="*/ 2209359 h 3182270"/>
                    <a:gd name="connsiteX183" fmla="*/ 1236819 w 2982862"/>
                    <a:gd name="connsiteY183" fmla="*/ 2193503 h 3182270"/>
                    <a:gd name="connsiteX184" fmla="*/ 1279103 w 2982862"/>
                    <a:gd name="connsiteY184" fmla="*/ 2161789 h 3182270"/>
                    <a:gd name="connsiteX185" fmla="*/ 1300245 w 2982862"/>
                    <a:gd name="connsiteY185" fmla="*/ 2140647 h 3182270"/>
                    <a:gd name="connsiteX186" fmla="*/ 1310816 w 2982862"/>
                    <a:gd name="connsiteY186" fmla="*/ 2124790 h 3182270"/>
                    <a:gd name="connsiteX187" fmla="*/ 1294960 w 2982862"/>
                    <a:gd name="connsiteY187" fmla="*/ 2087792 h 3182270"/>
                    <a:gd name="connsiteX188" fmla="*/ 1342650 w 2982862"/>
                    <a:gd name="connsiteY188" fmla="*/ 2077406 h 3182270"/>
                    <a:gd name="connsiteX189" fmla="*/ 1305648 w 2982862"/>
                    <a:gd name="connsiteY189" fmla="*/ 2029833 h 3182270"/>
                    <a:gd name="connsiteX190" fmla="*/ 1390223 w 2982862"/>
                    <a:gd name="connsiteY190" fmla="*/ 2008688 h 3182270"/>
                    <a:gd name="connsiteX191" fmla="*/ 1363794 w 2982862"/>
                    <a:gd name="connsiteY191" fmla="*/ 1971686 h 3182270"/>
                    <a:gd name="connsiteX192" fmla="*/ 1379651 w 2982862"/>
                    <a:gd name="connsiteY192" fmla="*/ 1961114 h 3182270"/>
                    <a:gd name="connsiteX193" fmla="*/ 1358509 w 2982862"/>
                    <a:gd name="connsiteY193" fmla="*/ 1934685 h 3182270"/>
                    <a:gd name="connsiteX194" fmla="*/ 1215786 w 2982862"/>
                    <a:gd name="connsiteY194" fmla="*/ 1691526 h 3182270"/>
                    <a:gd name="connsiteX195" fmla="*/ 1131209 w 2982862"/>
                    <a:gd name="connsiteY195" fmla="*/ 1622808 h 3182270"/>
                    <a:gd name="connsiteX196" fmla="*/ 882687 w 2982862"/>
                    <a:gd name="connsiteY196" fmla="*/ 1717803 h 3182270"/>
                    <a:gd name="connsiteX197" fmla="*/ 845688 w 2982862"/>
                    <a:gd name="connsiteY197" fmla="*/ 1738945 h 3182270"/>
                    <a:gd name="connsiteX198" fmla="*/ 829832 w 2982862"/>
                    <a:gd name="connsiteY198" fmla="*/ 1744231 h 3182270"/>
                    <a:gd name="connsiteX199" fmla="*/ 798118 w 2982862"/>
                    <a:gd name="connsiteY199" fmla="*/ 1765373 h 3182270"/>
                    <a:gd name="connsiteX200" fmla="*/ 782262 w 2982862"/>
                    <a:gd name="connsiteY200" fmla="*/ 1770659 h 3182270"/>
                    <a:gd name="connsiteX201" fmla="*/ 750548 w 2982862"/>
                    <a:gd name="connsiteY201" fmla="*/ 1791801 h 3182270"/>
                    <a:gd name="connsiteX202" fmla="*/ 734692 w 2982862"/>
                    <a:gd name="connsiteY202" fmla="*/ 1797086 h 3182270"/>
                    <a:gd name="connsiteX203" fmla="*/ 755834 w 2982862"/>
                    <a:gd name="connsiteY203" fmla="*/ 1791801 h 3182270"/>
                    <a:gd name="connsiteX204" fmla="*/ 739977 w 2982862"/>
                    <a:gd name="connsiteY204" fmla="*/ 1797086 h 3182270"/>
                    <a:gd name="connsiteX205" fmla="*/ 708264 w 2982862"/>
                    <a:gd name="connsiteY205" fmla="*/ 1812943 h 3182270"/>
                    <a:gd name="connsiteX206" fmla="*/ 676551 w 2982862"/>
                    <a:gd name="connsiteY206" fmla="*/ 1791801 h 3182270"/>
                    <a:gd name="connsiteX207" fmla="*/ 650123 w 2982862"/>
                    <a:gd name="connsiteY207" fmla="*/ 1765373 h 3182270"/>
                    <a:gd name="connsiteX208" fmla="*/ 618410 w 2982862"/>
                    <a:gd name="connsiteY208" fmla="*/ 1744231 h 3182270"/>
                    <a:gd name="connsiteX209" fmla="*/ 570840 w 2982862"/>
                    <a:gd name="connsiteY209" fmla="*/ 1712518 h 3182270"/>
                    <a:gd name="connsiteX210" fmla="*/ 544412 w 2982862"/>
                    <a:gd name="connsiteY210" fmla="*/ 1696661 h 3182270"/>
                    <a:gd name="connsiteX211" fmla="*/ 528555 w 2982862"/>
                    <a:gd name="connsiteY211" fmla="*/ 1686090 h 3182270"/>
                    <a:gd name="connsiteX212" fmla="*/ 512699 w 2982862"/>
                    <a:gd name="connsiteY212" fmla="*/ 1680804 h 3182270"/>
                    <a:gd name="connsiteX213" fmla="*/ 502127 w 2982862"/>
                    <a:gd name="connsiteY213" fmla="*/ 1670233 h 3182270"/>
                    <a:gd name="connsiteX214" fmla="*/ 480985 w 2982862"/>
                    <a:gd name="connsiteY214" fmla="*/ 1659662 h 3182270"/>
                    <a:gd name="connsiteX215" fmla="*/ 465129 w 2982862"/>
                    <a:gd name="connsiteY215" fmla="*/ 1643805 h 3182270"/>
                    <a:gd name="connsiteX216" fmla="*/ 428130 w 2982862"/>
                    <a:gd name="connsiteY216" fmla="*/ 1622663 h 3182270"/>
                    <a:gd name="connsiteX217" fmla="*/ 401702 w 2982862"/>
                    <a:gd name="connsiteY217" fmla="*/ 1590950 h 3182270"/>
                    <a:gd name="connsiteX218" fmla="*/ 385845 w 2982862"/>
                    <a:gd name="connsiteY218" fmla="*/ 1569808 h 3182270"/>
                    <a:gd name="connsiteX219" fmla="*/ 369989 w 2982862"/>
                    <a:gd name="connsiteY219" fmla="*/ 1553951 h 3182270"/>
                    <a:gd name="connsiteX220" fmla="*/ 348847 w 2982862"/>
                    <a:gd name="connsiteY220" fmla="*/ 1522238 h 3182270"/>
                    <a:gd name="connsiteX221" fmla="*/ 327704 w 2982862"/>
                    <a:gd name="connsiteY221" fmla="*/ 1490524 h 3182270"/>
                    <a:gd name="connsiteX222" fmla="*/ 317133 w 2982862"/>
                    <a:gd name="connsiteY222" fmla="*/ 1469382 h 3182270"/>
                    <a:gd name="connsiteX223" fmla="*/ 301277 w 2982862"/>
                    <a:gd name="connsiteY223" fmla="*/ 1453526 h 3182270"/>
                    <a:gd name="connsiteX224" fmla="*/ 295991 w 2982862"/>
                    <a:gd name="connsiteY224" fmla="*/ 1437669 h 3182270"/>
                    <a:gd name="connsiteX225" fmla="*/ 274849 w 2982862"/>
                    <a:gd name="connsiteY225" fmla="*/ 1405956 h 3182270"/>
                    <a:gd name="connsiteX226" fmla="*/ 258992 w 2982862"/>
                    <a:gd name="connsiteY226" fmla="*/ 1390099 h 3182270"/>
                    <a:gd name="connsiteX227" fmla="*/ 248421 w 2982862"/>
                    <a:gd name="connsiteY227" fmla="*/ 1374242 h 3182270"/>
                    <a:gd name="connsiteX228" fmla="*/ 243136 w 2982862"/>
                    <a:gd name="connsiteY228" fmla="*/ 1358386 h 3182270"/>
                    <a:gd name="connsiteX229" fmla="*/ 221993 w 2982862"/>
                    <a:gd name="connsiteY229" fmla="*/ 1326672 h 3182270"/>
                    <a:gd name="connsiteX230" fmla="*/ 206137 w 2982862"/>
                    <a:gd name="connsiteY230" fmla="*/ 1294959 h 3182270"/>
                    <a:gd name="connsiteX231" fmla="*/ 195566 w 2982862"/>
                    <a:gd name="connsiteY231" fmla="*/ 1263246 h 3182270"/>
                    <a:gd name="connsiteX232" fmla="*/ 184995 w 2982862"/>
                    <a:gd name="connsiteY232" fmla="*/ 1247389 h 3182270"/>
                    <a:gd name="connsiteX233" fmla="*/ 179709 w 2982862"/>
                    <a:gd name="connsiteY233" fmla="*/ 1231533 h 3182270"/>
                    <a:gd name="connsiteX234" fmla="*/ 169138 w 2982862"/>
                    <a:gd name="connsiteY234" fmla="*/ 1215676 h 3182270"/>
                    <a:gd name="connsiteX235" fmla="*/ 153281 w 2982862"/>
                    <a:gd name="connsiteY235" fmla="*/ 1162820 h 3182270"/>
                    <a:gd name="connsiteX236" fmla="*/ 142710 w 2982862"/>
                    <a:gd name="connsiteY236" fmla="*/ 1131107 h 3182270"/>
                    <a:gd name="connsiteX237" fmla="*/ 132139 w 2982862"/>
                    <a:gd name="connsiteY237" fmla="*/ 1099394 h 3182270"/>
                    <a:gd name="connsiteX238" fmla="*/ 126853 w 2982862"/>
                    <a:gd name="connsiteY238" fmla="*/ 1078252 h 3182270"/>
                    <a:gd name="connsiteX239" fmla="*/ 121568 w 2982862"/>
                    <a:gd name="connsiteY239" fmla="*/ 1062395 h 3182270"/>
                    <a:gd name="connsiteX240" fmla="*/ 110997 w 2982862"/>
                    <a:gd name="connsiteY240" fmla="*/ 988397 h 3182270"/>
                    <a:gd name="connsiteX241" fmla="*/ 100426 w 2982862"/>
                    <a:gd name="connsiteY241" fmla="*/ 861544 h 3182270"/>
                    <a:gd name="connsiteX242" fmla="*/ 95140 w 2982862"/>
                    <a:gd name="connsiteY242" fmla="*/ 782261 h 3182270"/>
                    <a:gd name="connsiteX243" fmla="*/ 89855 w 2982862"/>
                    <a:gd name="connsiteY243" fmla="*/ 745262 h 3182270"/>
                    <a:gd name="connsiteX244" fmla="*/ 73998 w 2982862"/>
                    <a:gd name="connsiteY244" fmla="*/ 660693 h 3182270"/>
                    <a:gd name="connsiteX245" fmla="*/ 63427 w 2982862"/>
                    <a:gd name="connsiteY245" fmla="*/ 618409 h 3182270"/>
                    <a:gd name="connsiteX246" fmla="*/ 47570 w 2982862"/>
                    <a:gd name="connsiteY246" fmla="*/ 560268 h 3182270"/>
                    <a:gd name="connsiteX247" fmla="*/ 42285 w 2982862"/>
                    <a:gd name="connsiteY247" fmla="*/ 528555 h 3182270"/>
                    <a:gd name="connsiteX248" fmla="*/ 31714 w 2982862"/>
                    <a:gd name="connsiteY248" fmla="*/ 486270 h 3182270"/>
                    <a:gd name="connsiteX249" fmla="*/ 21142 w 2982862"/>
                    <a:gd name="connsiteY249" fmla="*/ 428129 h 3182270"/>
                    <a:gd name="connsiteX250" fmla="*/ 10571 w 2982862"/>
                    <a:gd name="connsiteY250" fmla="*/ 343560 h 3182270"/>
                    <a:gd name="connsiteX251" fmla="*/ 0 w 2982862"/>
                    <a:gd name="connsiteY251" fmla="*/ 306561 h 3182270"/>
                    <a:gd name="connsiteX252" fmla="*/ 5286 w 2982862"/>
                    <a:gd name="connsiteY252" fmla="*/ 285419 h 3182270"/>
                    <a:gd name="connsiteX253" fmla="*/ 21142 w 2982862"/>
                    <a:gd name="connsiteY253" fmla="*/ 280134 h 3182270"/>
                    <a:gd name="connsiteX254" fmla="*/ 42285 w 2982862"/>
                    <a:gd name="connsiteY254" fmla="*/ 269563 h 3182270"/>
                    <a:gd name="connsiteX255" fmla="*/ 95140 w 2982862"/>
                    <a:gd name="connsiteY255" fmla="*/ 258992 h 3182270"/>
                    <a:gd name="connsiteX256" fmla="*/ 121568 w 2982862"/>
                    <a:gd name="connsiteY256" fmla="*/ 253706 h 3182270"/>
                    <a:gd name="connsiteX257" fmla="*/ 137425 w 2982862"/>
                    <a:gd name="connsiteY257" fmla="*/ 248420 h 3182270"/>
                    <a:gd name="connsiteX258" fmla="*/ 211422 w 2982862"/>
                    <a:gd name="connsiteY258" fmla="*/ 237849 h 3182270"/>
                    <a:gd name="connsiteX259" fmla="*/ 253707 w 2982862"/>
                    <a:gd name="connsiteY259" fmla="*/ 227278 h 3182270"/>
                    <a:gd name="connsiteX260" fmla="*/ 285420 w 2982862"/>
                    <a:gd name="connsiteY260" fmla="*/ 216707 h 3182270"/>
                    <a:gd name="connsiteX261" fmla="*/ 332990 w 2982862"/>
                    <a:gd name="connsiteY261" fmla="*/ 206136 h 3182270"/>
                    <a:gd name="connsiteX262" fmla="*/ 364703 w 2982862"/>
                    <a:gd name="connsiteY262" fmla="*/ 195565 h 3182270"/>
                    <a:gd name="connsiteX263" fmla="*/ 417559 w 2982862"/>
                    <a:gd name="connsiteY263" fmla="*/ 179708 h 3182270"/>
                    <a:gd name="connsiteX264" fmla="*/ 433415 w 2982862"/>
                    <a:gd name="connsiteY264" fmla="*/ 174423 h 3182270"/>
                    <a:gd name="connsiteX265" fmla="*/ 449272 w 2982862"/>
                    <a:gd name="connsiteY265" fmla="*/ 169137 h 3182270"/>
                    <a:gd name="connsiteX266" fmla="*/ 470414 w 2982862"/>
                    <a:gd name="connsiteY266" fmla="*/ 163852 h 3182270"/>
                    <a:gd name="connsiteX267" fmla="*/ 486271 w 2982862"/>
                    <a:gd name="connsiteY267" fmla="*/ 158566 h 3182270"/>
                    <a:gd name="connsiteX268" fmla="*/ 528555 w 2982862"/>
                    <a:gd name="connsiteY268" fmla="*/ 147995 h 3182270"/>
                    <a:gd name="connsiteX269" fmla="*/ 549697 w 2982862"/>
                    <a:gd name="connsiteY269" fmla="*/ 142709 h 3182270"/>
                    <a:gd name="connsiteX270" fmla="*/ 581411 w 2982862"/>
                    <a:gd name="connsiteY270" fmla="*/ 132138 h 3182270"/>
                    <a:gd name="connsiteX271" fmla="*/ 676551 w 2982862"/>
                    <a:gd name="connsiteY271" fmla="*/ 100425 h 3182270"/>
                    <a:gd name="connsiteX272" fmla="*/ 697693 w 2982862"/>
                    <a:gd name="connsiteY272" fmla="*/ 95140 h 3182270"/>
                    <a:gd name="connsiteX273" fmla="*/ 729406 w 2982862"/>
                    <a:gd name="connsiteY273" fmla="*/ 84568 h 3182270"/>
                    <a:gd name="connsiteX274" fmla="*/ 745263 w 2982862"/>
                    <a:gd name="connsiteY274" fmla="*/ 79283 h 3182270"/>
                    <a:gd name="connsiteX275" fmla="*/ 792833 w 2982862"/>
                    <a:gd name="connsiteY275" fmla="*/ 58141 h 3182270"/>
                    <a:gd name="connsiteX276" fmla="*/ 808689 w 2982862"/>
                    <a:gd name="connsiteY276" fmla="*/ 52855 h 3182270"/>
                    <a:gd name="connsiteX277" fmla="*/ 824546 w 2982862"/>
                    <a:gd name="connsiteY277" fmla="*/ 47570 h 3182270"/>
                    <a:gd name="connsiteX278" fmla="*/ 866830 w 2982862"/>
                    <a:gd name="connsiteY278" fmla="*/ 26427 h 3182270"/>
                    <a:gd name="connsiteX279" fmla="*/ 882687 w 2982862"/>
                    <a:gd name="connsiteY279" fmla="*/ 21142 h 3182270"/>
                    <a:gd name="connsiteX280" fmla="*/ 898544 w 2982862"/>
                    <a:gd name="connsiteY280" fmla="*/ 10571 h 3182270"/>
                    <a:gd name="connsiteX281" fmla="*/ 914400 w 2982862"/>
                    <a:gd name="connsiteY281" fmla="*/ 5285 h 3182270"/>
                    <a:gd name="connsiteX282" fmla="*/ 914400 w 2982862"/>
                    <a:gd name="connsiteY282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44232 w 2982862"/>
                    <a:gd name="connsiteY157" fmla="*/ 2526492 h 3182270"/>
                    <a:gd name="connsiteX158" fmla="*/ 1738946 w 2982862"/>
                    <a:gd name="connsiteY158" fmla="*/ 2510635 h 3182270"/>
                    <a:gd name="connsiteX159" fmla="*/ 1723089 w 2982862"/>
                    <a:gd name="connsiteY159" fmla="*/ 2505350 h 3182270"/>
                    <a:gd name="connsiteX160" fmla="*/ 1691376 w 2982862"/>
                    <a:gd name="connsiteY160" fmla="*/ 2521207 h 3182270"/>
                    <a:gd name="connsiteX161" fmla="*/ 1675519 w 2982862"/>
                    <a:gd name="connsiteY161" fmla="*/ 2531778 h 3182270"/>
                    <a:gd name="connsiteX162" fmla="*/ 1627949 w 2982862"/>
                    <a:gd name="connsiteY162" fmla="*/ 2547634 h 3182270"/>
                    <a:gd name="connsiteX163" fmla="*/ 1612093 w 2982862"/>
                    <a:gd name="connsiteY163" fmla="*/ 2552920 h 3182270"/>
                    <a:gd name="connsiteX164" fmla="*/ 1596236 w 2982862"/>
                    <a:gd name="connsiteY164" fmla="*/ 2563491 h 3182270"/>
                    <a:gd name="connsiteX165" fmla="*/ 1585665 w 2982862"/>
                    <a:gd name="connsiteY165" fmla="*/ 2547634 h 3182270"/>
                    <a:gd name="connsiteX166" fmla="*/ 1569808 w 2982862"/>
                    <a:gd name="connsiteY166" fmla="*/ 2515921 h 3182270"/>
                    <a:gd name="connsiteX167" fmla="*/ 1553952 w 2982862"/>
                    <a:gd name="connsiteY167" fmla="*/ 2484208 h 3182270"/>
                    <a:gd name="connsiteX168" fmla="*/ 1538095 w 2982862"/>
                    <a:gd name="connsiteY168" fmla="*/ 2468351 h 3182270"/>
                    <a:gd name="connsiteX169" fmla="*/ 1501096 w 2982862"/>
                    <a:gd name="connsiteY169" fmla="*/ 2420781 h 3182270"/>
                    <a:gd name="connsiteX170" fmla="*/ 1464097 w 2982862"/>
                    <a:gd name="connsiteY170" fmla="*/ 2383782 h 3182270"/>
                    <a:gd name="connsiteX171" fmla="*/ 1448241 w 2982862"/>
                    <a:gd name="connsiteY171" fmla="*/ 2373211 h 3182270"/>
                    <a:gd name="connsiteX172" fmla="*/ 1432384 w 2982862"/>
                    <a:gd name="connsiteY172" fmla="*/ 2357355 h 3182270"/>
                    <a:gd name="connsiteX173" fmla="*/ 1400671 w 2982862"/>
                    <a:gd name="connsiteY173" fmla="*/ 2346783 h 3182270"/>
                    <a:gd name="connsiteX174" fmla="*/ 1368958 w 2982862"/>
                    <a:gd name="connsiteY174" fmla="*/ 2330927 h 3182270"/>
                    <a:gd name="connsiteX175" fmla="*/ 1337244 w 2982862"/>
                    <a:gd name="connsiteY175" fmla="*/ 2309785 h 3182270"/>
                    <a:gd name="connsiteX176" fmla="*/ 1273818 w 2982862"/>
                    <a:gd name="connsiteY176" fmla="*/ 2288642 h 3182270"/>
                    <a:gd name="connsiteX177" fmla="*/ 1257961 w 2982862"/>
                    <a:gd name="connsiteY177" fmla="*/ 2278071 h 3182270"/>
                    <a:gd name="connsiteX178" fmla="*/ 1242104 w 2982862"/>
                    <a:gd name="connsiteY178" fmla="*/ 2272786 h 3182270"/>
                    <a:gd name="connsiteX179" fmla="*/ 1226248 w 2982862"/>
                    <a:gd name="connsiteY179" fmla="*/ 2262215 h 3182270"/>
                    <a:gd name="connsiteX180" fmla="*/ 1194534 w 2982862"/>
                    <a:gd name="connsiteY180" fmla="*/ 2251644 h 3182270"/>
                    <a:gd name="connsiteX181" fmla="*/ 1215677 w 2982862"/>
                    <a:gd name="connsiteY181" fmla="*/ 2225216 h 3182270"/>
                    <a:gd name="connsiteX182" fmla="*/ 1231533 w 2982862"/>
                    <a:gd name="connsiteY182" fmla="*/ 2209359 h 3182270"/>
                    <a:gd name="connsiteX183" fmla="*/ 1236819 w 2982862"/>
                    <a:gd name="connsiteY183" fmla="*/ 2193503 h 3182270"/>
                    <a:gd name="connsiteX184" fmla="*/ 1279103 w 2982862"/>
                    <a:gd name="connsiteY184" fmla="*/ 2161789 h 3182270"/>
                    <a:gd name="connsiteX185" fmla="*/ 1300245 w 2982862"/>
                    <a:gd name="connsiteY185" fmla="*/ 2140647 h 3182270"/>
                    <a:gd name="connsiteX186" fmla="*/ 1310816 w 2982862"/>
                    <a:gd name="connsiteY186" fmla="*/ 2124790 h 3182270"/>
                    <a:gd name="connsiteX187" fmla="*/ 1294960 w 2982862"/>
                    <a:gd name="connsiteY187" fmla="*/ 2087792 h 3182270"/>
                    <a:gd name="connsiteX188" fmla="*/ 1342650 w 2982862"/>
                    <a:gd name="connsiteY188" fmla="*/ 2077406 h 3182270"/>
                    <a:gd name="connsiteX189" fmla="*/ 1390223 w 2982862"/>
                    <a:gd name="connsiteY189" fmla="*/ 2008688 h 3182270"/>
                    <a:gd name="connsiteX190" fmla="*/ 1363794 w 2982862"/>
                    <a:gd name="connsiteY190" fmla="*/ 1971686 h 3182270"/>
                    <a:gd name="connsiteX191" fmla="*/ 1379651 w 2982862"/>
                    <a:gd name="connsiteY191" fmla="*/ 1961114 h 3182270"/>
                    <a:gd name="connsiteX192" fmla="*/ 1358509 w 2982862"/>
                    <a:gd name="connsiteY192" fmla="*/ 1934685 h 3182270"/>
                    <a:gd name="connsiteX193" fmla="*/ 1215786 w 2982862"/>
                    <a:gd name="connsiteY193" fmla="*/ 1691526 h 3182270"/>
                    <a:gd name="connsiteX194" fmla="*/ 1131209 w 2982862"/>
                    <a:gd name="connsiteY194" fmla="*/ 1622808 h 3182270"/>
                    <a:gd name="connsiteX195" fmla="*/ 882687 w 2982862"/>
                    <a:gd name="connsiteY195" fmla="*/ 1717803 h 3182270"/>
                    <a:gd name="connsiteX196" fmla="*/ 845688 w 2982862"/>
                    <a:gd name="connsiteY196" fmla="*/ 1738945 h 3182270"/>
                    <a:gd name="connsiteX197" fmla="*/ 829832 w 2982862"/>
                    <a:gd name="connsiteY197" fmla="*/ 1744231 h 3182270"/>
                    <a:gd name="connsiteX198" fmla="*/ 798118 w 2982862"/>
                    <a:gd name="connsiteY198" fmla="*/ 1765373 h 3182270"/>
                    <a:gd name="connsiteX199" fmla="*/ 782262 w 2982862"/>
                    <a:gd name="connsiteY199" fmla="*/ 1770659 h 3182270"/>
                    <a:gd name="connsiteX200" fmla="*/ 750548 w 2982862"/>
                    <a:gd name="connsiteY200" fmla="*/ 1791801 h 3182270"/>
                    <a:gd name="connsiteX201" fmla="*/ 734692 w 2982862"/>
                    <a:gd name="connsiteY201" fmla="*/ 1797086 h 3182270"/>
                    <a:gd name="connsiteX202" fmla="*/ 755834 w 2982862"/>
                    <a:gd name="connsiteY202" fmla="*/ 1791801 h 3182270"/>
                    <a:gd name="connsiteX203" fmla="*/ 739977 w 2982862"/>
                    <a:gd name="connsiteY203" fmla="*/ 1797086 h 3182270"/>
                    <a:gd name="connsiteX204" fmla="*/ 708264 w 2982862"/>
                    <a:gd name="connsiteY204" fmla="*/ 1812943 h 3182270"/>
                    <a:gd name="connsiteX205" fmla="*/ 676551 w 2982862"/>
                    <a:gd name="connsiteY205" fmla="*/ 1791801 h 3182270"/>
                    <a:gd name="connsiteX206" fmla="*/ 650123 w 2982862"/>
                    <a:gd name="connsiteY206" fmla="*/ 1765373 h 3182270"/>
                    <a:gd name="connsiteX207" fmla="*/ 618410 w 2982862"/>
                    <a:gd name="connsiteY207" fmla="*/ 1744231 h 3182270"/>
                    <a:gd name="connsiteX208" fmla="*/ 570840 w 2982862"/>
                    <a:gd name="connsiteY208" fmla="*/ 1712518 h 3182270"/>
                    <a:gd name="connsiteX209" fmla="*/ 544412 w 2982862"/>
                    <a:gd name="connsiteY209" fmla="*/ 1696661 h 3182270"/>
                    <a:gd name="connsiteX210" fmla="*/ 528555 w 2982862"/>
                    <a:gd name="connsiteY210" fmla="*/ 1686090 h 3182270"/>
                    <a:gd name="connsiteX211" fmla="*/ 512699 w 2982862"/>
                    <a:gd name="connsiteY211" fmla="*/ 1680804 h 3182270"/>
                    <a:gd name="connsiteX212" fmla="*/ 502127 w 2982862"/>
                    <a:gd name="connsiteY212" fmla="*/ 1670233 h 3182270"/>
                    <a:gd name="connsiteX213" fmla="*/ 480985 w 2982862"/>
                    <a:gd name="connsiteY213" fmla="*/ 1659662 h 3182270"/>
                    <a:gd name="connsiteX214" fmla="*/ 465129 w 2982862"/>
                    <a:gd name="connsiteY214" fmla="*/ 1643805 h 3182270"/>
                    <a:gd name="connsiteX215" fmla="*/ 428130 w 2982862"/>
                    <a:gd name="connsiteY215" fmla="*/ 1622663 h 3182270"/>
                    <a:gd name="connsiteX216" fmla="*/ 401702 w 2982862"/>
                    <a:gd name="connsiteY216" fmla="*/ 1590950 h 3182270"/>
                    <a:gd name="connsiteX217" fmla="*/ 385845 w 2982862"/>
                    <a:gd name="connsiteY217" fmla="*/ 1569808 h 3182270"/>
                    <a:gd name="connsiteX218" fmla="*/ 369989 w 2982862"/>
                    <a:gd name="connsiteY218" fmla="*/ 1553951 h 3182270"/>
                    <a:gd name="connsiteX219" fmla="*/ 348847 w 2982862"/>
                    <a:gd name="connsiteY219" fmla="*/ 1522238 h 3182270"/>
                    <a:gd name="connsiteX220" fmla="*/ 327704 w 2982862"/>
                    <a:gd name="connsiteY220" fmla="*/ 1490524 h 3182270"/>
                    <a:gd name="connsiteX221" fmla="*/ 317133 w 2982862"/>
                    <a:gd name="connsiteY221" fmla="*/ 1469382 h 3182270"/>
                    <a:gd name="connsiteX222" fmla="*/ 301277 w 2982862"/>
                    <a:gd name="connsiteY222" fmla="*/ 1453526 h 3182270"/>
                    <a:gd name="connsiteX223" fmla="*/ 295991 w 2982862"/>
                    <a:gd name="connsiteY223" fmla="*/ 1437669 h 3182270"/>
                    <a:gd name="connsiteX224" fmla="*/ 274849 w 2982862"/>
                    <a:gd name="connsiteY224" fmla="*/ 1405956 h 3182270"/>
                    <a:gd name="connsiteX225" fmla="*/ 258992 w 2982862"/>
                    <a:gd name="connsiteY225" fmla="*/ 1390099 h 3182270"/>
                    <a:gd name="connsiteX226" fmla="*/ 248421 w 2982862"/>
                    <a:gd name="connsiteY226" fmla="*/ 1374242 h 3182270"/>
                    <a:gd name="connsiteX227" fmla="*/ 243136 w 2982862"/>
                    <a:gd name="connsiteY227" fmla="*/ 1358386 h 3182270"/>
                    <a:gd name="connsiteX228" fmla="*/ 221993 w 2982862"/>
                    <a:gd name="connsiteY228" fmla="*/ 1326672 h 3182270"/>
                    <a:gd name="connsiteX229" fmla="*/ 206137 w 2982862"/>
                    <a:gd name="connsiteY229" fmla="*/ 1294959 h 3182270"/>
                    <a:gd name="connsiteX230" fmla="*/ 195566 w 2982862"/>
                    <a:gd name="connsiteY230" fmla="*/ 1263246 h 3182270"/>
                    <a:gd name="connsiteX231" fmla="*/ 184995 w 2982862"/>
                    <a:gd name="connsiteY231" fmla="*/ 1247389 h 3182270"/>
                    <a:gd name="connsiteX232" fmla="*/ 179709 w 2982862"/>
                    <a:gd name="connsiteY232" fmla="*/ 1231533 h 3182270"/>
                    <a:gd name="connsiteX233" fmla="*/ 169138 w 2982862"/>
                    <a:gd name="connsiteY233" fmla="*/ 1215676 h 3182270"/>
                    <a:gd name="connsiteX234" fmla="*/ 153281 w 2982862"/>
                    <a:gd name="connsiteY234" fmla="*/ 1162820 h 3182270"/>
                    <a:gd name="connsiteX235" fmla="*/ 142710 w 2982862"/>
                    <a:gd name="connsiteY235" fmla="*/ 1131107 h 3182270"/>
                    <a:gd name="connsiteX236" fmla="*/ 132139 w 2982862"/>
                    <a:gd name="connsiteY236" fmla="*/ 1099394 h 3182270"/>
                    <a:gd name="connsiteX237" fmla="*/ 126853 w 2982862"/>
                    <a:gd name="connsiteY237" fmla="*/ 1078252 h 3182270"/>
                    <a:gd name="connsiteX238" fmla="*/ 121568 w 2982862"/>
                    <a:gd name="connsiteY238" fmla="*/ 1062395 h 3182270"/>
                    <a:gd name="connsiteX239" fmla="*/ 110997 w 2982862"/>
                    <a:gd name="connsiteY239" fmla="*/ 988397 h 3182270"/>
                    <a:gd name="connsiteX240" fmla="*/ 100426 w 2982862"/>
                    <a:gd name="connsiteY240" fmla="*/ 861544 h 3182270"/>
                    <a:gd name="connsiteX241" fmla="*/ 95140 w 2982862"/>
                    <a:gd name="connsiteY241" fmla="*/ 782261 h 3182270"/>
                    <a:gd name="connsiteX242" fmla="*/ 89855 w 2982862"/>
                    <a:gd name="connsiteY242" fmla="*/ 745262 h 3182270"/>
                    <a:gd name="connsiteX243" fmla="*/ 73998 w 2982862"/>
                    <a:gd name="connsiteY243" fmla="*/ 660693 h 3182270"/>
                    <a:gd name="connsiteX244" fmla="*/ 63427 w 2982862"/>
                    <a:gd name="connsiteY244" fmla="*/ 618409 h 3182270"/>
                    <a:gd name="connsiteX245" fmla="*/ 47570 w 2982862"/>
                    <a:gd name="connsiteY245" fmla="*/ 560268 h 3182270"/>
                    <a:gd name="connsiteX246" fmla="*/ 42285 w 2982862"/>
                    <a:gd name="connsiteY246" fmla="*/ 528555 h 3182270"/>
                    <a:gd name="connsiteX247" fmla="*/ 31714 w 2982862"/>
                    <a:gd name="connsiteY247" fmla="*/ 486270 h 3182270"/>
                    <a:gd name="connsiteX248" fmla="*/ 21142 w 2982862"/>
                    <a:gd name="connsiteY248" fmla="*/ 428129 h 3182270"/>
                    <a:gd name="connsiteX249" fmla="*/ 10571 w 2982862"/>
                    <a:gd name="connsiteY249" fmla="*/ 343560 h 3182270"/>
                    <a:gd name="connsiteX250" fmla="*/ 0 w 2982862"/>
                    <a:gd name="connsiteY250" fmla="*/ 306561 h 3182270"/>
                    <a:gd name="connsiteX251" fmla="*/ 5286 w 2982862"/>
                    <a:gd name="connsiteY251" fmla="*/ 285419 h 3182270"/>
                    <a:gd name="connsiteX252" fmla="*/ 21142 w 2982862"/>
                    <a:gd name="connsiteY252" fmla="*/ 280134 h 3182270"/>
                    <a:gd name="connsiteX253" fmla="*/ 42285 w 2982862"/>
                    <a:gd name="connsiteY253" fmla="*/ 269563 h 3182270"/>
                    <a:gd name="connsiteX254" fmla="*/ 95140 w 2982862"/>
                    <a:gd name="connsiteY254" fmla="*/ 258992 h 3182270"/>
                    <a:gd name="connsiteX255" fmla="*/ 121568 w 2982862"/>
                    <a:gd name="connsiteY255" fmla="*/ 253706 h 3182270"/>
                    <a:gd name="connsiteX256" fmla="*/ 137425 w 2982862"/>
                    <a:gd name="connsiteY256" fmla="*/ 248420 h 3182270"/>
                    <a:gd name="connsiteX257" fmla="*/ 211422 w 2982862"/>
                    <a:gd name="connsiteY257" fmla="*/ 237849 h 3182270"/>
                    <a:gd name="connsiteX258" fmla="*/ 253707 w 2982862"/>
                    <a:gd name="connsiteY258" fmla="*/ 227278 h 3182270"/>
                    <a:gd name="connsiteX259" fmla="*/ 285420 w 2982862"/>
                    <a:gd name="connsiteY259" fmla="*/ 216707 h 3182270"/>
                    <a:gd name="connsiteX260" fmla="*/ 332990 w 2982862"/>
                    <a:gd name="connsiteY260" fmla="*/ 206136 h 3182270"/>
                    <a:gd name="connsiteX261" fmla="*/ 364703 w 2982862"/>
                    <a:gd name="connsiteY261" fmla="*/ 195565 h 3182270"/>
                    <a:gd name="connsiteX262" fmla="*/ 417559 w 2982862"/>
                    <a:gd name="connsiteY262" fmla="*/ 179708 h 3182270"/>
                    <a:gd name="connsiteX263" fmla="*/ 433415 w 2982862"/>
                    <a:gd name="connsiteY263" fmla="*/ 174423 h 3182270"/>
                    <a:gd name="connsiteX264" fmla="*/ 449272 w 2982862"/>
                    <a:gd name="connsiteY264" fmla="*/ 169137 h 3182270"/>
                    <a:gd name="connsiteX265" fmla="*/ 470414 w 2982862"/>
                    <a:gd name="connsiteY265" fmla="*/ 163852 h 3182270"/>
                    <a:gd name="connsiteX266" fmla="*/ 486271 w 2982862"/>
                    <a:gd name="connsiteY266" fmla="*/ 158566 h 3182270"/>
                    <a:gd name="connsiteX267" fmla="*/ 528555 w 2982862"/>
                    <a:gd name="connsiteY267" fmla="*/ 147995 h 3182270"/>
                    <a:gd name="connsiteX268" fmla="*/ 549697 w 2982862"/>
                    <a:gd name="connsiteY268" fmla="*/ 142709 h 3182270"/>
                    <a:gd name="connsiteX269" fmla="*/ 581411 w 2982862"/>
                    <a:gd name="connsiteY269" fmla="*/ 132138 h 3182270"/>
                    <a:gd name="connsiteX270" fmla="*/ 676551 w 2982862"/>
                    <a:gd name="connsiteY270" fmla="*/ 100425 h 3182270"/>
                    <a:gd name="connsiteX271" fmla="*/ 697693 w 2982862"/>
                    <a:gd name="connsiteY271" fmla="*/ 95140 h 3182270"/>
                    <a:gd name="connsiteX272" fmla="*/ 729406 w 2982862"/>
                    <a:gd name="connsiteY272" fmla="*/ 84568 h 3182270"/>
                    <a:gd name="connsiteX273" fmla="*/ 745263 w 2982862"/>
                    <a:gd name="connsiteY273" fmla="*/ 79283 h 3182270"/>
                    <a:gd name="connsiteX274" fmla="*/ 792833 w 2982862"/>
                    <a:gd name="connsiteY274" fmla="*/ 58141 h 3182270"/>
                    <a:gd name="connsiteX275" fmla="*/ 808689 w 2982862"/>
                    <a:gd name="connsiteY275" fmla="*/ 52855 h 3182270"/>
                    <a:gd name="connsiteX276" fmla="*/ 824546 w 2982862"/>
                    <a:gd name="connsiteY276" fmla="*/ 47570 h 3182270"/>
                    <a:gd name="connsiteX277" fmla="*/ 866830 w 2982862"/>
                    <a:gd name="connsiteY277" fmla="*/ 26427 h 3182270"/>
                    <a:gd name="connsiteX278" fmla="*/ 882687 w 2982862"/>
                    <a:gd name="connsiteY278" fmla="*/ 21142 h 3182270"/>
                    <a:gd name="connsiteX279" fmla="*/ 898544 w 2982862"/>
                    <a:gd name="connsiteY279" fmla="*/ 10571 h 3182270"/>
                    <a:gd name="connsiteX280" fmla="*/ 914400 w 2982862"/>
                    <a:gd name="connsiteY280" fmla="*/ 5285 h 3182270"/>
                    <a:gd name="connsiteX281" fmla="*/ 914400 w 2982862"/>
                    <a:gd name="connsiteY281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44232 w 2982862"/>
                    <a:gd name="connsiteY157" fmla="*/ 2526492 h 3182270"/>
                    <a:gd name="connsiteX158" fmla="*/ 1738946 w 2982862"/>
                    <a:gd name="connsiteY158" fmla="*/ 2510635 h 3182270"/>
                    <a:gd name="connsiteX159" fmla="*/ 1723089 w 2982862"/>
                    <a:gd name="connsiteY159" fmla="*/ 2505350 h 3182270"/>
                    <a:gd name="connsiteX160" fmla="*/ 1691376 w 2982862"/>
                    <a:gd name="connsiteY160" fmla="*/ 2521207 h 3182270"/>
                    <a:gd name="connsiteX161" fmla="*/ 1675519 w 2982862"/>
                    <a:gd name="connsiteY161" fmla="*/ 2531778 h 3182270"/>
                    <a:gd name="connsiteX162" fmla="*/ 1627949 w 2982862"/>
                    <a:gd name="connsiteY162" fmla="*/ 2547634 h 3182270"/>
                    <a:gd name="connsiteX163" fmla="*/ 1612093 w 2982862"/>
                    <a:gd name="connsiteY163" fmla="*/ 2552920 h 3182270"/>
                    <a:gd name="connsiteX164" fmla="*/ 1596236 w 2982862"/>
                    <a:gd name="connsiteY164" fmla="*/ 2563491 h 3182270"/>
                    <a:gd name="connsiteX165" fmla="*/ 1585665 w 2982862"/>
                    <a:gd name="connsiteY165" fmla="*/ 2547634 h 3182270"/>
                    <a:gd name="connsiteX166" fmla="*/ 1569808 w 2982862"/>
                    <a:gd name="connsiteY166" fmla="*/ 2515921 h 3182270"/>
                    <a:gd name="connsiteX167" fmla="*/ 1553952 w 2982862"/>
                    <a:gd name="connsiteY167" fmla="*/ 2484208 h 3182270"/>
                    <a:gd name="connsiteX168" fmla="*/ 1538095 w 2982862"/>
                    <a:gd name="connsiteY168" fmla="*/ 2468351 h 3182270"/>
                    <a:gd name="connsiteX169" fmla="*/ 1501096 w 2982862"/>
                    <a:gd name="connsiteY169" fmla="*/ 2420781 h 3182270"/>
                    <a:gd name="connsiteX170" fmla="*/ 1464097 w 2982862"/>
                    <a:gd name="connsiteY170" fmla="*/ 2383782 h 3182270"/>
                    <a:gd name="connsiteX171" fmla="*/ 1448241 w 2982862"/>
                    <a:gd name="connsiteY171" fmla="*/ 2373211 h 3182270"/>
                    <a:gd name="connsiteX172" fmla="*/ 1432384 w 2982862"/>
                    <a:gd name="connsiteY172" fmla="*/ 2357355 h 3182270"/>
                    <a:gd name="connsiteX173" fmla="*/ 1400671 w 2982862"/>
                    <a:gd name="connsiteY173" fmla="*/ 2346783 h 3182270"/>
                    <a:gd name="connsiteX174" fmla="*/ 1368958 w 2982862"/>
                    <a:gd name="connsiteY174" fmla="*/ 2330927 h 3182270"/>
                    <a:gd name="connsiteX175" fmla="*/ 1337244 w 2982862"/>
                    <a:gd name="connsiteY175" fmla="*/ 2309785 h 3182270"/>
                    <a:gd name="connsiteX176" fmla="*/ 1273818 w 2982862"/>
                    <a:gd name="connsiteY176" fmla="*/ 2288642 h 3182270"/>
                    <a:gd name="connsiteX177" fmla="*/ 1257961 w 2982862"/>
                    <a:gd name="connsiteY177" fmla="*/ 2278071 h 3182270"/>
                    <a:gd name="connsiteX178" fmla="*/ 1242104 w 2982862"/>
                    <a:gd name="connsiteY178" fmla="*/ 2272786 h 3182270"/>
                    <a:gd name="connsiteX179" fmla="*/ 1226248 w 2982862"/>
                    <a:gd name="connsiteY179" fmla="*/ 2262215 h 3182270"/>
                    <a:gd name="connsiteX180" fmla="*/ 1194534 w 2982862"/>
                    <a:gd name="connsiteY180" fmla="*/ 2251644 h 3182270"/>
                    <a:gd name="connsiteX181" fmla="*/ 1215677 w 2982862"/>
                    <a:gd name="connsiteY181" fmla="*/ 2225216 h 3182270"/>
                    <a:gd name="connsiteX182" fmla="*/ 1231533 w 2982862"/>
                    <a:gd name="connsiteY182" fmla="*/ 2209359 h 3182270"/>
                    <a:gd name="connsiteX183" fmla="*/ 1236819 w 2982862"/>
                    <a:gd name="connsiteY183" fmla="*/ 2193503 h 3182270"/>
                    <a:gd name="connsiteX184" fmla="*/ 1279103 w 2982862"/>
                    <a:gd name="connsiteY184" fmla="*/ 2161789 h 3182270"/>
                    <a:gd name="connsiteX185" fmla="*/ 1300245 w 2982862"/>
                    <a:gd name="connsiteY185" fmla="*/ 2140647 h 3182270"/>
                    <a:gd name="connsiteX186" fmla="*/ 1310816 w 2982862"/>
                    <a:gd name="connsiteY186" fmla="*/ 2124790 h 3182270"/>
                    <a:gd name="connsiteX187" fmla="*/ 1342650 w 2982862"/>
                    <a:gd name="connsiteY187" fmla="*/ 2077406 h 3182270"/>
                    <a:gd name="connsiteX188" fmla="*/ 1390223 w 2982862"/>
                    <a:gd name="connsiteY188" fmla="*/ 2008688 h 3182270"/>
                    <a:gd name="connsiteX189" fmla="*/ 1363794 w 2982862"/>
                    <a:gd name="connsiteY189" fmla="*/ 1971686 h 3182270"/>
                    <a:gd name="connsiteX190" fmla="*/ 1379651 w 2982862"/>
                    <a:gd name="connsiteY190" fmla="*/ 1961114 h 3182270"/>
                    <a:gd name="connsiteX191" fmla="*/ 1358509 w 2982862"/>
                    <a:gd name="connsiteY191" fmla="*/ 1934685 h 3182270"/>
                    <a:gd name="connsiteX192" fmla="*/ 1215786 w 2982862"/>
                    <a:gd name="connsiteY192" fmla="*/ 1691526 h 3182270"/>
                    <a:gd name="connsiteX193" fmla="*/ 1131209 w 2982862"/>
                    <a:gd name="connsiteY193" fmla="*/ 1622808 h 3182270"/>
                    <a:gd name="connsiteX194" fmla="*/ 882687 w 2982862"/>
                    <a:gd name="connsiteY194" fmla="*/ 1717803 h 3182270"/>
                    <a:gd name="connsiteX195" fmla="*/ 845688 w 2982862"/>
                    <a:gd name="connsiteY195" fmla="*/ 1738945 h 3182270"/>
                    <a:gd name="connsiteX196" fmla="*/ 829832 w 2982862"/>
                    <a:gd name="connsiteY196" fmla="*/ 1744231 h 3182270"/>
                    <a:gd name="connsiteX197" fmla="*/ 798118 w 2982862"/>
                    <a:gd name="connsiteY197" fmla="*/ 1765373 h 3182270"/>
                    <a:gd name="connsiteX198" fmla="*/ 782262 w 2982862"/>
                    <a:gd name="connsiteY198" fmla="*/ 1770659 h 3182270"/>
                    <a:gd name="connsiteX199" fmla="*/ 750548 w 2982862"/>
                    <a:gd name="connsiteY199" fmla="*/ 1791801 h 3182270"/>
                    <a:gd name="connsiteX200" fmla="*/ 734692 w 2982862"/>
                    <a:gd name="connsiteY200" fmla="*/ 1797086 h 3182270"/>
                    <a:gd name="connsiteX201" fmla="*/ 755834 w 2982862"/>
                    <a:gd name="connsiteY201" fmla="*/ 1791801 h 3182270"/>
                    <a:gd name="connsiteX202" fmla="*/ 739977 w 2982862"/>
                    <a:gd name="connsiteY202" fmla="*/ 1797086 h 3182270"/>
                    <a:gd name="connsiteX203" fmla="*/ 708264 w 2982862"/>
                    <a:gd name="connsiteY203" fmla="*/ 1812943 h 3182270"/>
                    <a:gd name="connsiteX204" fmla="*/ 676551 w 2982862"/>
                    <a:gd name="connsiteY204" fmla="*/ 1791801 h 3182270"/>
                    <a:gd name="connsiteX205" fmla="*/ 650123 w 2982862"/>
                    <a:gd name="connsiteY205" fmla="*/ 1765373 h 3182270"/>
                    <a:gd name="connsiteX206" fmla="*/ 618410 w 2982862"/>
                    <a:gd name="connsiteY206" fmla="*/ 1744231 h 3182270"/>
                    <a:gd name="connsiteX207" fmla="*/ 570840 w 2982862"/>
                    <a:gd name="connsiteY207" fmla="*/ 1712518 h 3182270"/>
                    <a:gd name="connsiteX208" fmla="*/ 544412 w 2982862"/>
                    <a:gd name="connsiteY208" fmla="*/ 1696661 h 3182270"/>
                    <a:gd name="connsiteX209" fmla="*/ 528555 w 2982862"/>
                    <a:gd name="connsiteY209" fmla="*/ 1686090 h 3182270"/>
                    <a:gd name="connsiteX210" fmla="*/ 512699 w 2982862"/>
                    <a:gd name="connsiteY210" fmla="*/ 1680804 h 3182270"/>
                    <a:gd name="connsiteX211" fmla="*/ 502127 w 2982862"/>
                    <a:gd name="connsiteY211" fmla="*/ 1670233 h 3182270"/>
                    <a:gd name="connsiteX212" fmla="*/ 480985 w 2982862"/>
                    <a:gd name="connsiteY212" fmla="*/ 1659662 h 3182270"/>
                    <a:gd name="connsiteX213" fmla="*/ 465129 w 2982862"/>
                    <a:gd name="connsiteY213" fmla="*/ 1643805 h 3182270"/>
                    <a:gd name="connsiteX214" fmla="*/ 428130 w 2982862"/>
                    <a:gd name="connsiteY214" fmla="*/ 1622663 h 3182270"/>
                    <a:gd name="connsiteX215" fmla="*/ 401702 w 2982862"/>
                    <a:gd name="connsiteY215" fmla="*/ 1590950 h 3182270"/>
                    <a:gd name="connsiteX216" fmla="*/ 385845 w 2982862"/>
                    <a:gd name="connsiteY216" fmla="*/ 1569808 h 3182270"/>
                    <a:gd name="connsiteX217" fmla="*/ 369989 w 2982862"/>
                    <a:gd name="connsiteY217" fmla="*/ 1553951 h 3182270"/>
                    <a:gd name="connsiteX218" fmla="*/ 348847 w 2982862"/>
                    <a:gd name="connsiteY218" fmla="*/ 1522238 h 3182270"/>
                    <a:gd name="connsiteX219" fmla="*/ 327704 w 2982862"/>
                    <a:gd name="connsiteY219" fmla="*/ 1490524 h 3182270"/>
                    <a:gd name="connsiteX220" fmla="*/ 317133 w 2982862"/>
                    <a:gd name="connsiteY220" fmla="*/ 1469382 h 3182270"/>
                    <a:gd name="connsiteX221" fmla="*/ 301277 w 2982862"/>
                    <a:gd name="connsiteY221" fmla="*/ 1453526 h 3182270"/>
                    <a:gd name="connsiteX222" fmla="*/ 295991 w 2982862"/>
                    <a:gd name="connsiteY222" fmla="*/ 1437669 h 3182270"/>
                    <a:gd name="connsiteX223" fmla="*/ 274849 w 2982862"/>
                    <a:gd name="connsiteY223" fmla="*/ 1405956 h 3182270"/>
                    <a:gd name="connsiteX224" fmla="*/ 258992 w 2982862"/>
                    <a:gd name="connsiteY224" fmla="*/ 1390099 h 3182270"/>
                    <a:gd name="connsiteX225" fmla="*/ 248421 w 2982862"/>
                    <a:gd name="connsiteY225" fmla="*/ 1374242 h 3182270"/>
                    <a:gd name="connsiteX226" fmla="*/ 243136 w 2982862"/>
                    <a:gd name="connsiteY226" fmla="*/ 1358386 h 3182270"/>
                    <a:gd name="connsiteX227" fmla="*/ 221993 w 2982862"/>
                    <a:gd name="connsiteY227" fmla="*/ 1326672 h 3182270"/>
                    <a:gd name="connsiteX228" fmla="*/ 206137 w 2982862"/>
                    <a:gd name="connsiteY228" fmla="*/ 1294959 h 3182270"/>
                    <a:gd name="connsiteX229" fmla="*/ 195566 w 2982862"/>
                    <a:gd name="connsiteY229" fmla="*/ 1263246 h 3182270"/>
                    <a:gd name="connsiteX230" fmla="*/ 184995 w 2982862"/>
                    <a:gd name="connsiteY230" fmla="*/ 1247389 h 3182270"/>
                    <a:gd name="connsiteX231" fmla="*/ 179709 w 2982862"/>
                    <a:gd name="connsiteY231" fmla="*/ 1231533 h 3182270"/>
                    <a:gd name="connsiteX232" fmla="*/ 169138 w 2982862"/>
                    <a:gd name="connsiteY232" fmla="*/ 1215676 h 3182270"/>
                    <a:gd name="connsiteX233" fmla="*/ 153281 w 2982862"/>
                    <a:gd name="connsiteY233" fmla="*/ 1162820 h 3182270"/>
                    <a:gd name="connsiteX234" fmla="*/ 142710 w 2982862"/>
                    <a:gd name="connsiteY234" fmla="*/ 1131107 h 3182270"/>
                    <a:gd name="connsiteX235" fmla="*/ 132139 w 2982862"/>
                    <a:gd name="connsiteY235" fmla="*/ 1099394 h 3182270"/>
                    <a:gd name="connsiteX236" fmla="*/ 126853 w 2982862"/>
                    <a:gd name="connsiteY236" fmla="*/ 1078252 h 3182270"/>
                    <a:gd name="connsiteX237" fmla="*/ 121568 w 2982862"/>
                    <a:gd name="connsiteY237" fmla="*/ 1062395 h 3182270"/>
                    <a:gd name="connsiteX238" fmla="*/ 110997 w 2982862"/>
                    <a:gd name="connsiteY238" fmla="*/ 988397 h 3182270"/>
                    <a:gd name="connsiteX239" fmla="*/ 100426 w 2982862"/>
                    <a:gd name="connsiteY239" fmla="*/ 861544 h 3182270"/>
                    <a:gd name="connsiteX240" fmla="*/ 95140 w 2982862"/>
                    <a:gd name="connsiteY240" fmla="*/ 782261 h 3182270"/>
                    <a:gd name="connsiteX241" fmla="*/ 89855 w 2982862"/>
                    <a:gd name="connsiteY241" fmla="*/ 745262 h 3182270"/>
                    <a:gd name="connsiteX242" fmla="*/ 73998 w 2982862"/>
                    <a:gd name="connsiteY242" fmla="*/ 660693 h 3182270"/>
                    <a:gd name="connsiteX243" fmla="*/ 63427 w 2982862"/>
                    <a:gd name="connsiteY243" fmla="*/ 618409 h 3182270"/>
                    <a:gd name="connsiteX244" fmla="*/ 47570 w 2982862"/>
                    <a:gd name="connsiteY244" fmla="*/ 560268 h 3182270"/>
                    <a:gd name="connsiteX245" fmla="*/ 42285 w 2982862"/>
                    <a:gd name="connsiteY245" fmla="*/ 528555 h 3182270"/>
                    <a:gd name="connsiteX246" fmla="*/ 31714 w 2982862"/>
                    <a:gd name="connsiteY246" fmla="*/ 486270 h 3182270"/>
                    <a:gd name="connsiteX247" fmla="*/ 21142 w 2982862"/>
                    <a:gd name="connsiteY247" fmla="*/ 428129 h 3182270"/>
                    <a:gd name="connsiteX248" fmla="*/ 10571 w 2982862"/>
                    <a:gd name="connsiteY248" fmla="*/ 343560 h 3182270"/>
                    <a:gd name="connsiteX249" fmla="*/ 0 w 2982862"/>
                    <a:gd name="connsiteY249" fmla="*/ 306561 h 3182270"/>
                    <a:gd name="connsiteX250" fmla="*/ 5286 w 2982862"/>
                    <a:gd name="connsiteY250" fmla="*/ 285419 h 3182270"/>
                    <a:gd name="connsiteX251" fmla="*/ 21142 w 2982862"/>
                    <a:gd name="connsiteY251" fmla="*/ 280134 h 3182270"/>
                    <a:gd name="connsiteX252" fmla="*/ 42285 w 2982862"/>
                    <a:gd name="connsiteY252" fmla="*/ 269563 h 3182270"/>
                    <a:gd name="connsiteX253" fmla="*/ 95140 w 2982862"/>
                    <a:gd name="connsiteY253" fmla="*/ 258992 h 3182270"/>
                    <a:gd name="connsiteX254" fmla="*/ 121568 w 2982862"/>
                    <a:gd name="connsiteY254" fmla="*/ 253706 h 3182270"/>
                    <a:gd name="connsiteX255" fmla="*/ 137425 w 2982862"/>
                    <a:gd name="connsiteY255" fmla="*/ 248420 h 3182270"/>
                    <a:gd name="connsiteX256" fmla="*/ 211422 w 2982862"/>
                    <a:gd name="connsiteY256" fmla="*/ 237849 h 3182270"/>
                    <a:gd name="connsiteX257" fmla="*/ 253707 w 2982862"/>
                    <a:gd name="connsiteY257" fmla="*/ 227278 h 3182270"/>
                    <a:gd name="connsiteX258" fmla="*/ 285420 w 2982862"/>
                    <a:gd name="connsiteY258" fmla="*/ 216707 h 3182270"/>
                    <a:gd name="connsiteX259" fmla="*/ 332990 w 2982862"/>
                    <a:gd name="connsiteY259" fmla="*/ 206136 h 3182270"/>
                    <a:gd name="connsiteX260" fmla="*/ 364703 w 2982862"/>
                    <a:gd name="connsiteY260" fmla="*/ 195565 h 3182270"/>
                    <a:gd name="connsiteX261" fmla="*/ 417559 w 2982862"/>
                    <a:gd name="connsiteY261" fmla="*/ 179708 h 3182270"/>
                    <a:gd name="connsiteX262" fmla="*/ 433415 w 2982862"/>
                    <a:gd name="connsiteY262" fmla="*/ 174423 h 3182270"/>
                    <a:gd name="connsiteX263" fmla="*/ 449272 w 2982862"/>
                    <a:gd name="connsiteY263" fmla="*/ 169137 h 3182270"/>
                    <a:gd name="connsiteX264" fmla="*/ 470414 w 2982862"/>
                    <a:gd name="connsiteY264" fmla="*/ 163852 h 3182270"/>
                    <a:gd name="connsiteX265" fmla="*/ 486271 w 2982862"/>
                    <a:gd name="connsiteY265" fmla="*/ 158566 h 3182270"/>
                    <a:gd name="connsiteX266" fmla="*/ 528555 w 2982862"/>
                    <a:gd name="connsiteY266" fmla="*/ 147995 h 3182270"/>
                    <a:gd name="connsiteX267" fmla="*/ 549697 w 2982862"/>
                    <a:gd name="connsiteY267" fmla="*/ 142709 h 3182270"/>
                    <a:gd name="connsiteX268" fmla="*/ 581411 w 2982862"/>
                    <a:gd name="connsiteY268" fmla="*/ 132138 h 3182270"/>
                    <a:gd name="connsiteX269" fmla="*/ 676551 w 2982862"/>
                    <a:gd name="connsiteY269" fmla="*/ 100425 h 3182270"/>
                    <a:gd name="connsiteX270" fmla="*/ 697693 w 2982862"/>
                    <a:gd name="connsiteY270" fmla="*/ 95140 h 3182270"/>
                    <a:gd name="connsiteX271" fmla="*/ 729406 w 2982862"/>
                    <a:gd name="connsiteY271" fmla="*/ 84568 h 3182270"/>
                    <a:gd name="connsiteX272" fmla="*/ 745263 w 2982862"/>
                    <a:gd name="connsiteY272" fmla="*/ 79283 h 3182270"/>
                    <a:gd name="connsiteX273" fmla="*/ 792833 w 2982862"/>
                    <a:gd name="connsiteY273" fmla="*/ 58141 h 3182270"/>
                    <a:gd name="connsiteX274" fmla="*/ 808689 w 2982862"/>
                    <a:gd name="connsiteY274" fmla="*/ 52855 h 3182270"/>
                    <a:gd name="connsiteX275" fmla="*/ 824546 w 2982862"/>
                    <a:gd name="connsiteY275" fmla="*/ 47570 h 3182270"/>
                    <a:gd name="connsiteX276" fmla="*/ 866830 w 2982862"/>
                    <a:gd name="connsiteY276" fmla="*/ 26427 h 3182270"/>
                    <a:gd name="connsiteX277" fmla="*/ 882687 w 2982862"/>
                    <a:gd name="connsiteY277" fmla="*/ 21142 h 3182270"/>
                    <a:gd name="connsiteX278" fmla="*/ 898544 w 2982862"/>
                    <a:gd name="connsiteY278" fmla="*/ 10571 h 3182270"/>
                    <a:gd name="connsiteX279" fmla="*/ 914400 w 2982862"/>
                    <a:gd name="connsiteY279" fmla="*/ 5285 h 3182270"/>
                    <a:gd name="connsiteX280" fmla="*/ 914400 w 2982862"/>
                    <a:gd name="connsiteY280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44232 w 2982862"/>
                    <a:gd name="connsiteY157" fmla="*/ 2526492 h 3182270"/>
                    <a:gd name="connsiteX158" fmla="*/ 1738946 w 2982862"/>
                    <a:gd name="connsiteY158" fmla="*/ 2510635 h 3182270"/>
                    <a:gd name="connsiteX159" fmla="*/ 1723089 w 2982862"/>
                    <a:gd name="connsiteY159" fmla="*/ 2505350 h 3182270"/>
                    <a:gd name="connsiteX160" fmla="*/ 1691376 w 2982862"/>
                    <a:gd name="connsiteY160" fmla="*/ 2521207 h 3182270"/>
                    <a:gd name="connsiteX161" fmla="*/ 1675519 w 2982862"/>
                    <a:gd name="connsiteY161" fmla="*/ 2531778 h 3182270"/>
                    <a:gd name="connsiteX162" fmla="*/ 1627949 w 2982862"/>
                    <a:gd name="connsiteY162" fmla="*/ 2547634 h 3182270"/>
                    <a:gd name="connsiteX163" fmla="*/ 1612093 w 2982862"/>
                    <a:gd name="connsiteY163" fmla="*/ 2552920 h 3182270"/>
                    <a:gd name="connsiteX164" fmla="*/ 1596236 w 2982862"/>
                    <a:gd name="connsiteY164" fmla="*/ 2563491 h 3182270"/>
                    <a:gd name="connsiteX165" fmla="*/ 1585665 w 2982862"/>
                    <a:gd name="connsiteY165" fmla="*/ 2547634 h 3182270"/>
                    <a:gd name="connsiteX166" fmla="*/ 1569808 w 2982862"/>
                    <a:gd name="connsiteY166" fmla="*/ 2515921 h 3182270"/>
                    <a:gd name="connsiteX167" fmla="*/ 1553952 w 2982862"/>
                    <a:gd name="connsiteY167" fmla="*/ 2484208 h 3182270"/>
                    <a:gd name="connsiteX168" fmla="*/ 1538095 w 2982862"/>
                    <a:gd name="connsiteY168" fmla="*/ 2468351 h 3182270"/>
                    <a:gd name="connsiteX169" fmla="*/ 1501096 w 2982862"/>
                    <a:gd name="connsiteY169" fmla="*/ 2420781 h 3182270"/>
                    <a:gd name="connsiteX170" fmla="*/ 1464097 w 2982862"/>
                    <a:gd name="connsiteY170" fmla="*/ 2383782 h 3182270"/>
                    <a:gd name="connsiteX171" fmla="*/ 1448241 w 2982862"/>
                    <a:gd name="connsiteY171" fmla="*/ 2373211 h 3182270"/>
                    <a:gd name="connsiteX172" fmla="*/ 1432384 w 2982862"/>
                    <a:gd name="connsiteY172" fmla="*/ 2357355 h 3182270"/>
                    <a:gd name="connsiteX173" fmla="*/ 1400671 w 2982862"/>
                    <a:gd name="connsiteY173" fmla="*/ 2346783 h 3182270"/>
                    <a:gd name="connsiteX174" fmla="*/ 1368958 w 2982862"/>
                    <a:gd name="connsiteY174" fmla="*/ 2330927 h 3182270"/>
                    <a:gd name="connsiteX175" fmla="*/ 1337244 w 2982862"/>
                    <a:gd name="connsiteY175" fmla="*/ 2309785 h 3182270"/>
                    <a:gd name="connsiteX176" fmla="*/ 1273818 w 2982862"/>
                    <a:gd name="connsiteY176" fmla="*/ 2288642 h 3182270"/>
                    <a:gd name="connsiteX177" fmla="*/ 1257961 w 2982862"/>
                    <a:gd name="connsiteY177" fmla="*/ 2278071 h 3182270"/>
                    <a:gd name="connsiteX178" fmla="*/ 1242104 w 2982862"/>
                    <a:gd name="connsiteY178" fmla="*/ 2272786 h 3182270"/>
                    <a:gd name="connsiteX179" fmla="*/ 1226248 w 2982862"/>
                    <a:gd name="connsiteY179" fmla="*/ 2262215 h 3182270"/>
                    <a:gd name="connsiteX180" fmla="*/ 1194534 w 2982862"/>
                    <a:gd name="connsiteY180" fmla="*/ 2251644 h 3182270"/>
                    <a:gd name="connsiteX181" fmla="*/ 1215677 w 2982862"/>
                    <a:gd name="connsiteY181" fmla="*/ 2225216 h 3182270"/>
                    <a:gd name="connsiteX182" fmla="*/ 1231533 w 2982862"/>
                    <a:gd name="connsiteY182" fmla="*/ 2209359 h 3182270"/>
                    <a:gd name="connsiteX183" fmla="*/ 1236819 w 2982862"/>
                    <a:gd name="connsiteY183" fmla="*/ 2193503 h 3182270"/>
                    <a:gd name="connsiteX184" fmla="*/ 1279103 w 2982862"/>
                    <a:gd name="connsiteY184" fmla="*/ 2161789 h 3182270"/>
                    <a:gd name="connsiteX185" fmla="*/ 1300245 w 2982862"/>
                    <a:gd name="connsiteY185" fmla="*/ 2140647 h 3182270"/>
                    <a:gd name="connsiteX186" fmla="*/ 1310816 w 2982862"/>
                    <a:gd name="connsiteY186" fmla="*/ 2124790 h 3182270"/>
                    <a:gd name="connsiteX187" fmla="*/ 1342650 w 2982862"/>
                    <a:gd name="connsiteY187" fmla="*/ 2077406 h 3182270"/>
                    <a:gd name="connsiteX188" fmla="*/ 1390223 w 2982862"/>
                    <a:gd name="connsiteY188" fmla="*/ 2008688 h 3182270"/>
                    <a:gd name="connsiteX189" fmla="*/ 1363794 w 2982862"/>
                    <a:gd name="connsiteY189" fmla="*/ 1971686 h 3182270"/>
                    <a:gd name="connsiteX190" fmla="*/ 1379651 w 2982862"/>
                    <a:gd name="connsiteY190" fmla="*/ 1961114 h 3182270"/>
                    <a:gd name="connsiteX191" fmla="*/ 1358509 w 2982862"/>
                    <a:gd name="connsiteY191" fmla="*/ 1934685 h 3182270"/>
                    <a:gd name="connsiteX192" fmla="*/ 1215786 w 2982862"/>
                    <a:gd name="connsiteY192" fmla="*/ 1691526 h 3182270"/>
                    <a:gd name="connsiteX193" fmla="*/ 1131209 w 2982862"/>
                    <a:gd name="connsiteY193" fmla="*/ 1622808 h 3182270"/>
                    <a:gd name="connsiteX194" fmla="*/ 1051918 w 2982862"/>
                    <a:gd name="connsiteY194" fmla="*/ 1659811 h 3182270"/>
                    <a:gd name="connsiteX195" fmla="*/ 845688 w 2982862"/>
                    <a:gd name="connsiteY195" fmla="*/ 1738945 h 3182270"/>
                    <a:gd name="connsiteX196" fmla="*/ 829832 w 2982862"/>
                    <a:gd name="connsiteY196" fmla="*/ 1744231 h 3182270"/>
                    <a:gd name="connsiteX197" fmla="*/ 798118 w 2982862"/>
                    <a:gd name="connsiteY197" fmla="*/ 1765373 h 3182270"/>
                    <a:gd name="connsiteX198" fmla="*/ 782262 w 2982862"/>
                    <a:gd name="connsiteY198" fmla="*/ 1770659 h 3182270"/>
                    <a:gd name="connsiteX199" fmla="*/ 750548 w 2982862"/>
                    <a:gd name="connsiteY199" fmla="*/ 1791801 h 3182270"/>
                    <a:gd name="connsiteX200" fmla="*/ 734692 w 2982862"/>
                    <a:gd name="connsiteY200" fmla="*/ 1797086 h 3182270"/>
                    <a:gd name="connsiteX201" fmla="*/ 755834 w 2982862"/>
                    <a:gd name="connsiteY201" fmla="*/ 1791801 h 3182270"/>
                    <a:gd name="connsiteX202" fmla="*/ 739977 w 2982862"/>
                    <a:gd name="connsiteY202" fmla="*/ 1797086 h 3182270"/>
                    <a:gd name="connsiteX203" fmla="*/ 708264 w 2982862"/>
                    <a:gd name="connsiteY203" fmla="*/ 1812943 h 3182270"/>
                    <a:gd name="connsiteX204" fmla="*/ 676551 w 2982862"/>
                    <a:gd name="connsiteY204" fmla="*/ 1791801 h 3182270"/>
                    <a:gd name="connsiteX205" fmla="*/ 650123 w 2982862"/>
                    <a:gd name="connsiteY205" fmla="*/ 1765373 h 3182270"/>
                    <a:gd name="connsiteX206" fmla="*/ 618410 w 2982862"/>
                    <a:gd name="connsiteY206" fmla="*/ 1744231 h 3182270"/>
                    <a:gd name="connsiteX207" fmla="*/ 570840 w 2982862"/>
                    <a:gd name="connsiteY207" fmla="*/ 1712518 h 3182270"/>
                    <a:gd name="connsiteX208" fmla="*/ 544412 w 2982862"/>
                    <a:gd name="connsiteY208" fmla="*/ 1696661 h 3182270"/>
                    <a:gd name="connsiteX209" fmla="*/ 528555 w 2982862"/>
                    <a:gd name="connsiteY209" fmla="*/ 1686090 h 3182270"/>
                    <a:gd name="connsiteX210" fmla="*/ 512699 w 2982862"/>
                    <a:gd name="connsiteY210" fmla="*/ 1680804 h 3182270"/>
                    <a:gd name="connsiteX211" fmla="*/ 502127 w 2982862"/>
                    <a:gd name="connsiteY211" fmla="*/ 1670233 h 3182270"/>
                    <a:gd name="connsiteX212" fmla="*/ 480985 w 2982862"/>
                    <a:gd name="connsiteY212" fmla="*/ 1659662 h 3182270"/>
                    <a:gd name="connsiteX213" fmla="*/ 465129 w 2982862"/>
                    <a:gd name="connsiteY213" fmla="*/ 1643805 h 3182270"/>
                    <a:gd name="connsiteX214" fmla="*/ 428130 w 2982862"/>
                    <a:gd name="connsiteY214" fmla="*/ 1622663 h 3182270"/>
                    <a:gd name="connsiteX215" fmla="*/ 401702 w 2982862"/>
                    <a:gd name="connsiteY215" fmla="*/ 1590950 h 3182270"/>
                    <a:gd name="connsiteX216" fmla="*/ 385845 w 2982862"/>
                    <a:gd name="connsiteY216" fmla="*/ 1569808 h 3182270"/>
                    <a:gd name="connsiteX217" fmla="*/ 369989 w 2982862"/>
                    <a:gd name="connsiteY217" fmla="*/ 1553951 h 3182270"/>
                    <a:gd name="connsiteX218" fmla="*/ 348847 w 2982862"/>
                    <a:gd name="connsiteY218" fmla="*/ 1522238 h 3182270"/>
                    <a:gd name="connsiteX219" fmla="*/ 327704 w 2982862"/>
                    <a:gd name="connsiteY219" fmla="*/ 1490524 h 3182270"/>
                    <a:gd name="connsiteX220" fmla="*/ 317133 w 2982862"/>
                    <a:gd name="connsiteY220" fmla="*/ 1469382 h 3182270"/>
                    <a:gd name="connsiteX221" fmla="*/ 301277 w 2982862"/>
                    <a:gd name="connsiteY221" fmla="*/ 1453526 h 3182270"/>
                    <a:gd name="connsiteX222" fmla="*/ 295991 w 2982862"/>
                    <a:gd name="connsiteY222" fmla="*/ 1437669 h 3182270"/>
                    <a:gd name="connsiteX223" fmla="*/ 274849 w 2982862"/>
                    <a:gd name="connsiteY223" fmla="*/ 1405956 h 3182270"/>
                    <a:gd name="connsiteX224" fmla="*/ 258992 w 2982862"/>
                    <a:gd name="connsiteY224" fmla="*/ 1390099 h 3182270"/>
                    <a:gd name="connsiteX225" fmla="*/ 248421 w 2982862"/>
                    <a:gd name="connsiteY225" fmla="*/ 1374242 h 3182270"/>
                    <a:gd name="connsiteX226" fmla="*/ 243136 w 2982862"/>
                    <a:gd name="connsiteY226" fmla="*/ 1358386 h 3182270"/>
                    <a:gd name="connsiteX227" fmla="*/ 221993 w 2982862"/>
                    <a:gd name="connsiteY227" fmla="*/ 1326672 h 3182270"/>
                    <a:gd name="connsiteX228" fmla="*/ 206137 w 2982862"/>
                    <a:gd name="connsiteY228" fmla="*/ 1294959 h 3182270"/>
                    <a:gd name="connsiteX229" fmla="*/ 195566 w 2982862"/>
                    <a:gd name="connsiteY229" fmla="*/ 1263246 h 3182270"/>
                    <a:gd name="connsiteX230" fmla="*/ 184995 w 2982862"/>
                    <a:gd name="connsiteY230" fmla="*/ 1247389 h 3182270"/>
                    <a:gd name="connsiteX231" fmla="*/ 179709 w 2982862"/>
                    <a:gd name="connsiteY231" fmla="*/ 1231533 h 3182270"/>
                    <a:gd name="connsiteX232" fmla="*/ 169138 w 2982862"/>
                    <a:gd name="connsiteY232" fmla="*/ 1215676 h 3182270"/>
                    <a:gd name="connsiteX233" fmla="*/ 153281 w 2982862"/>
                    <a:gd name="connsiteY233" fmla="*/ 1162820 h 3182270"/>
                    <a:gd name="connsiteX234" fmla="*/ 142710 w 2982862"/>
                    <a:gd name="connsiteY234" fmla="*/ 1131107 h 3182270"/>
                    <a:gd name="connsiteX235" fmla="*/ 132139 w 2982862"/>
                    <a:gd name="connsiteY235" fmla="*/ 1099394 h 3182270"/>
                    <a:gd name="connsiteX236" fmla="*/ 126853 w 2982862"/>
                    <a:gd name="connsiteY236" fmla="*/ 1078252 h 3182270"/>
                    <a:gd name="connsiteX237" fmla="*/ 121568 w 2982862"/>
                    <a:gd name="connsiteY237" fmla="*/ 1062395 h 3182270"/>
                    <a:gd name="connsiteX238" fmla="*/ 110997 w 2982862"/>
                    <a:gd name="connsiteY238" fmla="*/ 988397 h 3182270"/>
                    <a:gd name="connsiteX239" fmla="*/ 100426 w 2982862"/>
                    <a:gd name="connsiteY239" fmla="*/ 861544 h 3182270"/>
                    <a:gd name="connsiteX240" fmla="*/ 95140 w 2982862"/>
                    <a:gd name="connsiteY240" fmla="*/ 782261 h 3182270"/>
                    <a:gd name="connsiteX241" fmla="*/ 89855 w 2982862"/>
                    <a:gd name="connsiteY241" fmla="*/ 745262 h 3182270"/>
                    <a:gd name="connsiteX242" fmla="*/ 73998 w 2982862"/>
                    <a:gd name="connsiteY242" fmla="*/ 660693 h 3182270"/>
                    <a:gd name="connsiteX243" fmla="*/ 63427 w 2982862"/>
                    <a:gd name="connsiteY243" fmla="*/ 618409 h 3182270"/>
                    <a:gd name="connsiteX244" fmla="*/ 47570 w 2982862"/>
                    <a:gd name="connsiteY244" fmla="*/ 560268 h 3182270"/>
                    <a:gd name="connsiteX245" fmla="*/ 42285 w 2982862"/>
                    <a:gd name="connsiteY245" fmla="*/ 528555 h 3182270"/>
                    <a:gd name="connsiteX246" fmla="*/ 31714 w 2982862"/>
                    <a:gd name="connsiteY246" fmla="*/ 486270 h 3182270"/>
                    <a:gd name="connsiteX247" fmla="*/ 21142 w 2982862"/>
                    <a:gd name="connsiteY247" fmla="*/ 428129 h 3182270"/>
                    <a:gd name="connsiteX248" fmla="*/ 10571 w 2982862"/>
                    <a:gd name="connsiteY248" fmla="*/ 343560 h 3182270"/>
                    <a:gd name="connsiteX249" fmla="*/ 0 w 2982862"/>
                    <a:gd name="connsiteY249" fmla="*/ 306561 h 3182270"/>
                    <a:gd name="connsiteX250" fmla="*/ 5286 w 2982862"/>
                    <a:gd name="connsiteY250" fmla="*/ 285419 h 3182270"/>
                    <a:gd name="connsiteX251" fmla="*/ 21142 w 2982862"/>
                    <a:gd name="connsiteY251" fmla="*/ 280134 h 3182270"/>
                    <a:gd name="connsiteX252" fmla="*/ 42285 w 2982862"/>
                    <a:gd name="connsiteY252" fmla="*/ 269563 h 3182270"/>
                    <a:gd name="connsiteX253" fmla="*/ 95140 w 2982862"/>
                    <a:gd name="connsiteY253" fmla="*/ 258992 h 3182270"/>
                    <a:gd name="connsiteX254" fmla="*/ 121568 w 2982862"/>
                    <a:gd name="connsiteY254" fmla="*/ 253706 h 3182270"/>
                    <a:gd name="connsiteX255" fmla="*/ 137425 w 2982862"/>
                    <a:gd name="connsiteY255" fmla="*/ 248420 h 3182270"/>
                    <a:gd name="connsiteX256" fmla="*/ 211422 w 2982862"/>
                    <a:gd name="connsiteY256" fmla="*/ 237849 h 3182270"/>
                    <a:gd name="connsiteX257" fmla="*/ 253707 w 2982862"/>
                    <a:gd name="connsiteY257" fmla="*/ 227278 h 3182270"/>
                    <a:gd name="connsiteX258" fmla="*/ 285420 w 2982862"/>
                    <a:gd name="connsiteY258" fmla="*/ 216707 h 3182270"/>
                    <a:gd name="connsiteX259" fmla="*/ 332990 w 2982862"/>
                    <a:gd name="connsiteY259" fmla="*/ 206136 h 3182270"/>
                    <a:gd name="connsiteX260" fmla="*/ 364703 w 2982862"/>
                    <a:gd name="connsiteY260" fmla="*/ 195565 h 3182270"/>
                    <a:gd name="connsiteX261" fmla="*/ 417559 w 2982862"/>
                    <a:gd name="connsiteY261" fmla="*/ 179708 h 3182270"/>
                    <a:gd name="connsiteX262" fmla="*/ 433415 w 2982862"/>
                    <a:gd name="connsiteY262" fmla="*/ 174423 h 3182270"/>
                    <a:gd name="connsiteX263" fmla="*/ 449272 w 2982862"/>
                    <a:gd name="connsiteY263" fmla="*/ 169137 h 3182270"/>
                    <a:gd name="connsiteX264" fmla="*/ 470414 w 2982862"/>
                    <a:gd name="connsiteY264" fmla="*/ 163852 h 3182270"/>
                    <a:gd name="connsiteX265" fmla="*/ 486271 w 2982862"/>
                    <a:gd name="connsiteY265" fmla="*/ 158566 h 3182270"/>
                    <a:gd name="connsiteX266" fmla="*/ 528555 w 2982862"/>
                    <a:gd name="connsiteY266" fmla="*/ 147995 h 3182270"/>
                    <a:gd name="connsiteX267" fmla="*/ 549697 w 2982862"/>
                    <a:gd name="connsiteY267" fmla="*/ 142709 h 3182270"/>
                    <a:gd name="connsiteX268" fmla="*/ 581411 w 2982862"/>
                    <a:gd name="connsiteY268" fmla="*/ 132138 h 3182270"/>
                    <a:gd name="connsiteX269" fmla="*/ 676551 w 2982862"/>
                    <a:gd name="connsiteY269" fmla="*/ 100425 h 3182270"/>
                    <a:gd name="connsiteX270" fmla="*/ 697693 w 2982862"/>
                    <a:gd name="connsiteY270" fmla="*/ 95140 h 3182270"/>
                    <a:gd name="connsiteX271" fmla="*/ 729406 w 2982862"/>
                    <a:gd name="connsiteY271" fmla="*/ 84568 h 3182270"/>
                    <a:gd name="connsiteX272" fmla="*/ 745263 w 2982862"/>
                    <a:gd name="connsiteY272" fmla="*/ 79283 h 3182270"/>
                    <a:gd name="connsiteX273" fmla="*/ 792833 w 2982862"/>
                    <a:gd name="connsiteY273" fmla="*/ 58141 h 3182270"/>
                    <a:gd name="connsiteX274" fmla="*/ 808689 w 2982862"/>
                    <a:gd name="connsiteY274" fmla="*/ 52855 h 3182270"/>
                    <a:gd name="connsiteX275" fmla="*/ 824546 w 2982862"/>
                    <a:gd name="connsiteY275" fmla="*/ 47570 h 3182270"/>
                    <a:gd name="connsiteX276" fmla="*/ 866830 w 2982862"/>
                    <a:gd name="connsiteY276" fmla="*/ 26427 h 3182270"/>
                    <a:gd name="connsiteX277" fmla="*/ 882687 w 2982862"/>
                    <a:gd name="connsiteY277" fmla="*/ 21142 h 3182270"/>
                    <a:gd name="connsiteX278" fmla="*/ 898544 w 2982862"/>
                    <a:gd name="connsiteY278" fmla="*/ 10571 h 3182270"/>
                    <a:gd name="connsiteX279" fmla="*/ 914400 w 2982862"/>
                    <a:gd name="connsiteY279" fmla="*/ 5285 h 3182270"/>
                    <a:gd name="connsiteX280" fmla="*/ 914400 w 2982862"/>
                    <a:gd name="connsiteY280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44232 w 2982862"/>
                    <a:gd name="connsiteY157" fmla="*/ 2526492 h 3182270"/>
                    <a:gd name="connsiteX158" fmla="*/ 1738946 w 2982862"/>
                    <a:gd name="connsiteY158" fmla="*/ 2510635 h 3182270"/>
                    <a:gd name="connsiteX159" fmla="*/ 1723089 w 2982862"/>
                    <a:gd name="connsiteY159" fmla="*/ 2505350 h 3182270"/>
                    <a:gd name="connsiteX160" fmla="*/ 1691376 w 2982862"/>
                    <a:gd name="connsiteY160" fmla="*/ 2521207 h 3182270"/>
                    <a:gd name="connsiteX161" fmla="*/ 1675519 w 2982862"/>
                    <a:gd name="connsiteY161" fmla="*/ 2531778 h 3182270"/>
                    <a:gd name="connsiteX162" fmla="*/ 1627949 w 2982862"/>
                    <a:gd name="connsiteY162" fmla="*/ 2547634 h 3182270"/>
                    <a:gd name="connsiteX163" fmla="*/ 1612093 w 2982862"/>
                    <a:gd name="connsiteY163" fmla="*/ 2552920 h 3182270"/>
                    <a:gd name="connsiteX164" fmla="*/ 1596236 w 2982862"/>
                    <a:gd name="connsiteY164" fmla="*/ 2563491 h 3182270"/>
                    <a:gd name="connsiteX165" fmla="*/ 1585665 w 2982862"/>
                    <a:gd name="connsiteY165" fmla="*/ 2547634 h 3182270"/>
                    <a:gd name="connsiteX166" fmla="*/ 1569808 w 2982862"/>
                    <a:gd name="connsiteY166" fmla="*/ 2515921 h 3182270"/>
                    <a:gd name="connsiteX167" fmla="*/ 1553952 w 2982862"/>
                    <a:gd name="connsiteY167" fmla="*/ 2484208 h 3182270"/>
                    <a:gd name="connsiteX168" fmla="*/ 1538095 w 2982862"/>
                    <a:gd name="connsiteY168" fmla="*/ 2468351 h 3182270"/>
                    <a:gd name="connsiteX169" fmla="*/ 1501096 w 2982862"/>
                    <a:gd name="connsiteY169" fmla="*/ 2420781 h 3182270"/>
                    <a:gd name="connsiteX170" fmla="*/ 1464097 w 2982862"/>
                    <a:gd name="connsiteY170" fmla="*/ 2383782 h 3182270"/>
                    <a:gd name="connsiteX171" fmla="*/ 1448241 w 2982862"/>
                    <a:gd name="connsiteY171" fmla="*/ 2373211 h 3182270"/>
                    <a:gd name="connsiteX172" fmla="*/ 1432384 w 2982862"/>
                    <a:gd name="connsiteY172" fmla="*/ 2357355 h 3182270"/>
                    <a:gd name="connsiteX173" fmla="*/ 1400671 w 2982862"/>
                    <a:gd name="connsiteY173" fmla="*/ 2346783 h 3182270"/>
                    <a:gd name="connsiteX174" fmla="*/ 1368958 w 2982862"/>
                    <a:gd name="connsiteY174" fmla="*/ 2330927 h 3182270"/>
                    <a:gd name="connsiteX175" fmla="*/ 1337244 w 2982862"/>
                    <a:gd name="connsiteY175" fmla="*/ 2309785 h 3182270"/>
                    <a:gd name="connsiteX176" fmla="*/ 1273818 w 2982862"/>
                    <a:gd name="connsiteY176" fmla="*/ 2288642 h 3182270"/>
                    <a:gd name="connsiteX177" fmla="*/ 1257961 w 2982862"/>
                    <a:gd name="connsiteY177" fmla="*/ 2278071 h 3182270"/>
                    <a:gd name="connsiteX178" fmla="*/ 1242104 w 2982862"/>
                    <a:gd name="connsiteY178" fmla="*/ 2272786 h 3182270"/>
                    <a:gd name="connsiteX179" fmla="*/ 1226248 w 2982862"/>
                    <a:gd name="connsiteY179" fmla="*/ 2262215 h 3182270"/>
                    <a:gd name="connsiteX180" fmla="*/ 1194534 w 2982862"/>
                    <a:gd name="connsiteY180" fmla="*/ 2251644 h 3182270"/>
                    <a:gd name="connsiteX181" fmla="*/ 1215677 w 2982862"/>
                    <a:gd name="connsiteY181" fmla="*/ 2225216 h 3182270"/>
                    <a:gd name="connsiteX182" fmla="*/ 1231533 w 2982862"/>
                    <a:gd name="connsiteY182" fmla="*/ 2209359 h 3182270"/>
                    <a:gd name="connsiteX183" fmla="*/ 1236819 w 2982862"/>
                    <a:gd name="connsiteY183" fmla="*/ 2193503 h 3182270"/>
                    <a:gd name="connsiteX184" fmla="*/ 1279103 w 2982862"/>
                    <a:gd name="connsiteY184" fmla="*/ 2161789 h 3182270"/>
                    <a:gd name="connsiteX185" fmla="*/ 1300245 w 2982862"/>
                    <a:gd name="connsiteY185" fmla="*/ 2140647 h 3182270"/>
                    <a:gd name="connsiteX186" fmla="*/ 1310816 w 2982862"/>
                    <a:gd name="connsiteY186" fmla="*/ 2124790 h 3182270"/>
                    <a:gd name="connsiteX187" fmla="*/ 1342650 w 2982862"/>
                    <a:gd name="connsiteY187" fmla="*/ 2077406 h 3182270"/>
                    <a:gd name="connsiteX188" fmla="*/ 1390223 w 2982862"/>
                    <a:gd name="connsiteY188" fmla="*/ 2008688 h 3182270"/>
                    <a:gd name="connsiteX189" fmla="*/ 1363794 w 2982862"/>
                    <a:gd name="connsiteY189" fmla="*/ 1971686 h 3182270"/>
                    <a:gd name="connsiteX190" fmla="*/ 1379651 w 2982862"/>
                    <a:gd name="connsiteY190" fmla="*/ 1961114 h 3182270"/>
                    <a:gd name="connsiteX191" fmla="*/ 1358509 w 2982862"/>
                    <a:gd name="connsiteY191" fmla="*/ 1934685 h 3182270"/>
                    <a:gd name="connsiteX192" fmla="*/ 1215786 w 2982862"/>
                    <a:gd name="connsiteY192" fmla="*/ 1691526 h 3182270"/>
                    <a:gd name="connsiteX193" fmla="*/ 1131209 w 2982862"/>
                    <a:gd name="connsiteY193" fmla="*/ 1622808 h 3182270"/>
                    <a:gd name="connsiteX194" fmla="*/ 1051918 w 2982862"/>
                    <a:gd name="connsiteY194" fmla="*/ 1659811 h 3182270"/>
                    <a:gd name="connsiteX195" fmla="*/ 845688 w 2982862"/>
                    <a:gd name="connsiteY195" fmla="*/ 1738945 h 3182270"/>
                    <a:gd name="connsiteX196" fmla="*/ 829832 w 2982862"/>
                    <a:gd name="connsiteY196" fmla="*/ 1744231 h 3182270"/>
                    <a:gd name="connsiteX197" fmla="*/ 798118 w 2982862"/>
                    <a:gd name="connsiteY197" fmla="*/ 1765373 h 3182270"/>
                    <a:gd name="connsiteX198" fmla="*/ 782262 w 2982862"/>
                    <a:gd name="connsiteY198" fmla="*/ 1770659 h 3182270"/>
                    <a:gd name="connsiteX199" fmla="*/ 750548 w 2982862"/>
                    <a:gd name="connsiteY199" fmla="*/ 1791801 h 3182270"/>
                    <a:gd name="connsiteX200" fmla="*/ 734692 w 2982862"/>
                    <a:gd name="connsiteY200" fmla="*/ 1797086 h 3182270"/>
                    <a:gd name="connsiteX201" fmla="*/ 755834 w 2982862"/>
                    <a:gd name="connsiteY201" fmla="*/ 1791801 h 3182270"/>
                    <a:gd name="connsiteX202" fmla="*/ 739977 w 2982862"/>
                    <a:gd name="connsiteY202" fmla="*/ 1797086 h 3182270"/>
                    <a:gd name="connsiteX203" fmla="*/ 708264 w 2982862"/>
                    <a:gd name="connsiteY203" fmla="*/ 1812943 h 3182270"/>
                    <a:gd name="connsiteX204" fmla="*/ 676551 w 2982862"/>
                    <a:gd name="connsiteY204" fmla="*/ 1791801 h 3182270"/>
                    <a:gd name="connsiteX205" fmla="*/ 650123 w 2982862"/>
                    <a:gd name="connsiteY205" fmla="*/ 1765373 h 3182270"/>
                    <a:gd name="connsiteX206" fmla="*/ 618410 w 2982862"/>
                    <a:gd name="connsiteY206" fmla="*/ 1744231 h 3182270"/>
                    <a:gd name="connsiteX207" fmla="*/ 570840 w 2982862"/>
                    <a:gd name="connsiteY207" fmla="*/ 1712518 h 3182270"/>
                    <a:gd name="connsiteX208" fmla="*/ 544412 w 2982862"/>
                    <a:gd name="connsiteY208" fmla="*/ 1696661 h 3182270"/>
                    <a:gd name="connsiteX209" fmla="*/ 528555 w 2982862"/>
                    <a:gd name="connsiteY209" fmla="*/ 1686090 h 3182270"/>
                    <a:gd name="connsiteX210" fmla="*/ 512699 w 2982862"/>
                    <a:gd name="connsiteY210" fmla="*/ 1680804 h 3182270"/>
                    <a:gd name="connsiteX211" fmla="*/ 502127 w 2982862"/>
                    <a:gd name="connsiteY211" fmla="*/ 1670233 h 3182270"/>
                    <a:gd name="connsiteX212" fmla="*/ 480985 w 2982862"/>
                    <a:gd name="connsiteY212" fmla="*/ 1659662 h 3182270"/>
                    <a:gd name="connsiteX213" fmla="*/ 465129 w 2982862"/>
                    <a:gd name="connsiteY213" fmla="*/ 1643805 h 3182270"/>
                    <a:gd name="connsiteX214" fmla="*/ 428130 w 2982862"/>
                    <a:gd name="connsiteY214" fmla="*/ 1622663 h 3182270"/>
                    <a:gd name="connsiteX215" fmla="*/ 401702 w 2982862"/>
                    <a:gd name="connsiteY215" fmla="*/ 1590950 h 3182270"/>
                    <a:gd name="connsiteX216" fmla="*/ 385845 w 2982862"/>
                    <a:gd name="connsiteY216" fmla="*/ 1569808 h 3182270"/>
                    <a:gd name="connsiteX217" fmla="*/ 369989 w 2982862"/>
                    <a:gd name="connsiteY217" fmla="*/ 1553951 h 3182270"/>
                    <a:gd name="connsiteX218" fmla="*/ 348847 w 2982862"/>
                    <a:gd name="connsiteY218" fmla="*/ 1522238 h 3182270"/>
                    <a:gd name="connsiteX219" fmla="*/ 327704 w 2982862"/>
                    <a:gd name="connsiteY219" fmla="*/ 1490524 h 3182270"/>
                    <a:gd name="connsiteX220" fmla="*/ 317133 w 2982862"/>
                    <a:gd name="connsiteY220" fmla="*/ 1469382 h 3182270"/>
                    <a:gd name="connsiteX221" fmla="*/ 301277 w 2982862"/>
                    <a:gd name="connsiteY221" fmla="*/ 1453526 h 3182270"/>
                    <a:gd name="connsiteX222" fmla="*/ 295991 w 2982862"/>
                    <a:gd name="connsiteY222" fmla="*/ 1437669 h 3182270"/>
                    <a:gd name="connsiteX223" fmla="*/ 274849 w 2982862"/>
                    <a:gd name="connsiteY223" fmla="*/ 1405956 h 3182270"/>
                    <a:gd name="connsiteX224" fmla="*/ 258992 w 2982862"/>
                    <a:gd name="connsiteY224" fmla="*/ 1390099 h 3182270"/>
                    <a:gd name="connsiteX225" fmla="*/ 248421 w 2982862"/>
                    <a:gd name="connsiteY225" fmla="*/ 1374242 h 3182270"/>
                    <a:gd name="connsiteX226" fmla="*/ 243136 w 2982862"/>
                    <a:gd name="connsiteY226" fmla="*/ 1358386 h 3182270"/>
                    <a:gd name="connsiteX227" fmla="*/ 221993 w 2982862"/>
                    <a:gd name="connsiteY227" fmla="*/ 1326672 h 3182270"/>
                    <a:gd name="connsiteX228" fmla="*/ 206137 w 2982862"/>
                    <a:gd name="connsiteY228" fmla="*/ 1294959 h 3182270"/>
                    <a:gd name="connsiteX229" fmla="*/ 195566 w 2982862"/>
                    <a:gd name="connsiteY229" fmla="*/ 1263246 h 3182270"/>
                    <a:gd name="connsiteX230" fmla="*/ 184995 w 2982862"/>
                    <a:gd name="connsiteY230" fmla="*/ 1247389 h 3182270"/>
                    <a:gd name="connsiteX231" fmla="*/ 179709 w 2982862"/>
                    <a:gd name="connsiteY231" fmla="*/ 1231533 h 3182270"/>
                    <a:gd name="connsiteX232" fmla="*/ 169138 w 2982862"/>
                    <a:gd name="connsiteY232" fmla="*/ 1215676 h 3182270"/>
                    <a:gd name="connsiteX233" fmla="*/ 153281 w 2982862"/>
                    <a:gd name="connsiteY233" fmla="*/ 1162820 h 3182270"/>
                    <a:gd name="connsiteX234" fmla="*/ 142710 w 2982862"/>
                    <a:gd name="connsiteY234" fmla="*/ 1131107 h 3182270"/>
                    <a:gd name="connsiteX235" fmla="*/ 132139 w 2982862"/>
                    <a:gd name="connsiteY235" fmla="*/ 1099394 h 3182270"/>
                    <a:gd name="connsiteX236" fmla="*/ 126853 w 2982862"/>
                    <a:gd name="connsiteY236" fmla="*/ 1078252 h 3182270"/>
                    <a:gd name="connsiteX237" fmla="*/ 121568 w 2982862"/>
                    <a:gd name="connsiteY237" fmla="*/ 1062395 h 3182270"/>
                    <a:gd name="connsiteX238" fmla="*/ 110997 w 2982862"/>
                    <a:gd name="connsiteY238" fmla="*/ 988397 h 3182270"/>
                    <a:gd name="connsiteX239" fmla="*/ 100426 w 2982862"/>
                    <a:gd name="connsiteY239" fmla="*/ 861544 h 3182270"/>
                    <a:gd name="connsiteX240" fmla="*/ 95140 w 2982862"/>
                    <a:gd name="connsiteY240" fmla="*/ 782261 h 3182270"/>
                    <a:gd name="connsiteX241" fmla="*/ 89855 w 2982862"/>
                    <a:gd name="connsiteY241" fmla="*/ 745262 h 3182270"/>
                    <a:gd name="connsiteX242" fmla="*/ 73998 w 2982862"/>
                    <a:gd name="connsiteY242" fmla="*/ 660693 h 3182270"/>
                    <a:gd name="connsiteX243" fmla="*/ 63427 w 2982862"/>
                    <a:gd name="connsiteY243" fmla="*/ 618409 h 3182270"/>
                    <a:gd name="connsiteX244" fmla="*/ 47570 w 2982862"/>
                    <a:gd name="connsiteY244" fmla="*/ 560268 h 3182270"/>
                    <a:gd name="connsiteX245" fmla="*/ 42285 w 2982862"/>
                    <a:gd name="connsiteY245" fmla="*/ 528555 h 3182270"/>
                    <a:gd name="connsiteX246" fmla="*/ 31714 w 2982862"/>
                    <a:gd name="connsiteY246" fmla="*/ 486270 h 3182270"/>
                    <a:gd name="connsiteX247" fmla="*/ 21142 w 2982862"/>
                    <a:gd name="connsiteY247" fmla="*/ 428129 h 3182270"/>
                    <a:gd name="connsiteX248" fmla="*/ 10571 w 2982862"/>
                    <a:gd name="connsiteY248" fmla="*/ 343560 h 3182270"/>
                    <a:gd name="connsiteX249" fmla="*/ 0 w 2982862"/>
                    <a:gd name="connsiteY249" fmla="*/ 306561 h 3182270"/>
                    <a:gd name="connsiteX250" fmla="*/ 5286 w 2982862"/>
                    <a:gd name="connsiteY250" fmla="*/ 285419 h 3182270"/>
                    <a:gd name="connsiteX251" fmla="*/ 21142 w 2982862"/>
                    <a:gd name="connsiteY251" fmla="*/ 280134 h 3182270"/>
                    <a:gd name="connsiteX252" fmla="*/ 42285 w 2982862"/>
                    <a:gd name="connsiteY252" fmla="*/ 269563 h 3182270"/>
                    <a:gd name="connsiteX253" fmla="*/ 95140 w 2982862"/>
                    <a:gd name="connsiteY253" fmla="*/ 258992 h 3182270"/>
                    <a:gd name="connsiteX254" fmla="*/ 121568 w 2982862"/>
                    <a:gd name="connsiteY254" fmla="*/ 253706 h 3182270"/>
                    <a:gd name="connsiteX255" fmla="*/ 137425 w 2982862"/>
                    <a:gd name="connsiteY255" fmla="*/ 248420 h 3182270"/>
                    <a:gd name="connsiteX256" fmla="*/ 211422 w 2982862"/>
                    <a:gd name="connsiteY256" fmla="*/ 237849 h 3182270"/>
                    <a:gd name="connsiteX257" fmla="*/ 253707 w 2982862"/>
                    <a:gd name="connsiteY257" fmla="*/ 227278 h 3182270"/>
                    <a:gd name="connsiteX258" fmla="*/ 285420 w 2982862"/>
                    <a:gd name="connsiteY258" fmla="*/ 216707 h 3182270"/>
                    <a:gd name="connsiteX259" fmla="*/ 332990 w 2982862"/>
                    <a:gd name="connsiteY259" fmla="*/ 206136 h 3182270"/>
                    <a:gd name="connsiteX260" fmla="*/ 364703 w 2982862"/>
                    <a:gd name="connsiteY260" fmla="*/ 195565 h 3182270"/>
                    <a:gd name="connsiteX261" fmla="*/ 417559 w 2982862"/>
                    <a:gd name="connsiteY261" fmla="*/ 179708 h 3182270"/>
                    <a:gd name="connsiteX262" fmla="*/ 433415 w 2982862"/>
                    <a:gd name="connsiteY262" fmla="*/ 174423 h 3182270"/>
                    <a:gd name="connsiteX263" fmla="*/ 449272 w 2982862"/>
                    <a:gd name="connsiteY263" fmla="*/ 169137 h 3182270"/>
                    <a:gd name="connsiteX264" fmla="*/ 470414 w 2982862"/>
                    <a:gd name="connsiteY264" fmla="*/ 163852 h 3182270"/>
                    <a:gd name="connsiteX265" fmla="*/ 486271 w 2982862"/>
                    <a:gd name="connsiteY265" fmla="*/ 158566 h 3182270"/>
                    <a:gd name="connsiteX266" fmla="*/ 528555 w 2982862"/>
                    <a:gd name="connsiteY266" fmla="*/ 147995 h 3182270"/>
                    <a:gd name="connsiteX267" fmla="*/ 549697 w 2982862"/>
                    <a:gd name="connsiteY267" fmla="*/ 142709 h 3182270"/>
                    <a:gd name="connsiteX268" fmla="*/ 581411 w 2982862"/>
                    <a:gd name="connsiteY268" fmla="*/ 132138 h 3182270"/>
                    <a:gd name="connsiteX269" fmla="*/ 676551 w 2982862"/>
                    <a:gd name="connsiteY269" fmla="*/ 100425 h 3182270"/>
                    <a:gd name="connsiteX270" fmla="*/ 697693 w 2982862"/>
                    <a:gd name="connsiteY270" fmla="*/ 95140 h 3182270"/>
                    <a:gd name="connsiteX271" fmla="*/ 729406 w 2982862"/>
                    <a:gd name="connsiteY271" fmla="*/ 84568 h 3182270"/>
                    <a:gd name="connsiteX272" fmla="*/ 745263 w 2982862"/>
                    <a:gd name="connsiteY272" fmla="*/ 79283 h 3182270"/>
                    <a:gd name="connsiteX273" fmla="*/ 792833 w 2982862"/>
                    <a:gd name="connsiteY273" fmla="*/ 58141 h 3182270"/>
                    <a:gd name="connsiteX274" fmla="*/ 808689 w 2982862"/>
                    <a:gd name="connsiteY274" fmla="*/ 52855 h 3182270"/>
                    <a:gd name="connsiteX275" fmla="*/ 824546 w 2982862"/>
                    <a:gd name="connsiteY275" fmla="*/ 47570 h 3182270"/>
                    <a:gd name="connsiteX276" fmla="*/ 866830 w 2982862"/>
                    <a:gd name="connsiteY276" fmla="*/ 26427 h 3182270"/>
                    <a:gd name="connsiteX277" fmla="*/ 882687 w 2982862"/>
                    <a:gd name="connsiteY277" fmla="*/ 21142 h 3182270"/>
                    <a:gd name="connsiteX278" fmla="*/ 898544 w 2982862"/>
                    <a:gd name="connsiteY278" fmla="*/ 10571 h 3182270"/>
                    <a:gd name="connsiteX279" fmla="*/ 914400 w 2982862"/>
                    <a:gd name="connsiteY279" fmla="*/ 5285 h 3182270"/>
                    <a:gd name="connsiteX280" fmla="*/ 914400 w 2982862"/>
                    <a:gd name="connsiteY280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44232 w 2982862"/>
                    <a:gd name="connsiteY157" fmla="*/ 2526492 h 3182270"/>
                    <a:gd name="connsiteX158" fmla="*/ 1738946 w 2982862"/>
                    <a:gd name="connsiteY158" fmla="*/ 2510635 h 3182270"/>
                    <a:gd name="connsiteX159" fmla="*/ 1723089 w 2982862"/>
                    <a:gd name="connsiteY159" fmla="*/ 2505350 h 3182270"/>
                    <a:gd name="connsiteX160" fmla="*/ 1691376 w 2982862"/>
                    <a:gd name="connsiteY160" fmla="*/ 2521207 h 3182270"/>
                    <a:gd name="connsiteX161" fmla="*/ 1675519 w 2982862"/>
                    <a:gd name="connsiteY161" fmla="*/ 2531778 h 3182270"/>
                    <a:gd name="connsiteX162" fmla="*/ 1627949 w 2982862"/>
                    <a:gd name="connsiteY162" fmla="*/ 2547634 h 3182270"/>
                    <a:gd name="connsiteX163" fmla="*/ 1612093 w 2982862"/>
                    <a:gd name="connsiteY163" fmla="*/ 2552920 h 3182270"/>
                    <a:gd name="connsiteX164" fmla="*/ 1596236 w 2982862"/>
                    <a:gd name="connsiteY164" fmla="*/ 2563491 h 3182270"/>
                    <a:gd name="connsiteX165" fmla="*/ 1585665 w 2982862"/>
                    <a:gd name="connsiteY165" fmla="*/ 2547634 h 3182270"/>
                    <a:gd name="connsiteX166" fmla="*/ 1569808 w 2982862"/>
                    <a:gd name="connsiteY166" fmla="*/ 2515921 h 3182270"/>
                    <a:gd name="connsiteX167" fmla="*/ 1553952 w 2982862"/>
                    <a:gd name="connsiteY167" fmla="*/ 2484208 h 3182270"/>
                    <a:gd name="connsiteX168" fmla="*/ 1538095 w 2982862"/>
                    <a:gd name="connsiteY168" fmla="*/ 2468351 h 3182270"/>
                    <a:gd name="connsiteX169" fmla="*/ 1501096 w 2982862"/>
                    <a:gd name="connsiteY169" fmla="*/ 2420781 h 3182270"/>
                    <a:gd name="connsiteX170" fmla="*/ 1464097 w 2982862"/>
                    <a:gd name="connsiteY170" fmla="*/ 2383782 h 3182270"/>
                    <a:gd name="connsiteX171" fmla="*/ 1448241 w 2982862"/>
                    <a:gd name="connsiteY171" fmla="*/ 2373211 h 3182270"/>
                    <a:gd name="connsiteX172" fmla="*/ 1432384 w 2982862"/>
                    <a:gd name="connsiteY172" fmla="*/ 2357355 h 3182270"/>
                    <a:gd name="connsiteX173" fmla="*/ 1400671 w 2982862"/>
                    <a:gd name="connsiteY173" fmla="*/ 2346783 h 3182270"/>
                    <a:gd name="connsiteX174" fmla="*/ 1368958 w 2982862"/>
                    <a:gd name="connsiteY174" fmla="*/ 2330927 h 3182270"/>
                    <a:gd name="connsiteX175" fmla="*/ 1337244 w 2982862"/>
                    <a:gd name="connsiteY175" fmla="*/ 2309785 h 3182270"/>
                    <a:gd name="connsiteX176" fmla="*/ 1273818 w 2982862"/>
                    <a:gd name="connsiteY176" fmla="*/ 2288642 h 3182270"/>
                    <a:gd name="connsiteX177" fmla="*/ 1257961 w 2982862"/>
                    <a:gd name="connsiteY177" fmla="*/ 2278071 h 3182270"/>
                    <a:gd name="connsiteX178" fmla="*/ 1242104 w 2982862"/>
                    <a:gd name="connsiteY178" fmla="*/ 2272786 h 3182270"/>
                    <a:gd name="connsiteX179" fmla="*/ 1226248 w 2982862"/>
                    <a:gd name="connsiteY179" fmla="*/ 2262215 h 3182270"/>
                    <a:gd name="connsiteX180" fmla="*/ 1194534 w 2982862"/>
                    <a:gd name="connsiteY180" fmla="*/ 2251644 h 3182270"/>
                    <a:gd name="connsiteX181" fmla="*/ 1215677 w 2982862"/>
                    <a:gd name="connsiteY181" fmla="*/ 2225216 h 3182270"/>
                    <a:gd name="connsiteX182" fmla="*/ 1231533 w 2982862"/>
                    <a:gd name="connsiteY182" fmla="*/ 2209359 h 3182270"/>
                    <a:gd name="connsiteX183" fmla="*/ 1236819 w 2982862"/>
                    <a:gd name="connsiteY183" fmla="*/ 2193503 h 3182270"/>
                    <a:gd name="connsiteX184" fmla="*/ 1279103 w 2982862"/>
                    <a:gd name="connsiteY184" fmla="*/ 2161789 h 3182270"/>
                    <a:gd name="connsiteX185" fmla="*/ 1300245 w 2982862"/>
                    <a:gd name="connsiteY185" fmla="*/ 2140647 h 3182270"/>
                    <a:gd name="connsiteX186" fmla="*/ 1310816 w 2982862"/>
                    <a:gd name="connsiteY186" fmla="*/ 2124790 h 3182270"/>
                    <a:gd name="connsiteX187" fmla="*/ 1342650 w 2982862"/>
                    <a:gd name="connsiteY187" fmla="*/ 2077406 h 3182270"/>
                    <a:gd name="connsiteX188" fmla="*/ 1390223 w 2982862"/>
                    <a:gd name="connsiteY188" fmla="*/ 2008688 h 3182270"/>
                    <a:gd name="connsiteX189" fmla="*/ 1363794 w 2982862"/>
                    <a:gd name="connsiteY189" fmla="*/ 1971686 h 3182270"/>
                    <a:gd name="connsiteX190" fmla="*/ 1379651 w 2982862"/>
                    <a:gd name="connsiteY190" fmla="*/ 1961114 h 3182270"/>
                    <a:gd name="connsiteX191" fmla="*/ 1358509 w 2982862"/>
                    <a:gd name="connsiteY191" fmla="*/ 1934685 h 3182270"/>
                    <a:gd name="connsiteX192" fmla="*/ 1215786 w 2982862"/>
                    <a:gd name="connsiteY192" fmla="*/ 1691526 h 3182270"/>
                    <a:gd name="connsiteX193" fmla="*/ 1157741 w 2982862"/>
                    <a:gd name="connsiteY193" fmla="*/ 1654669 h 3182270"/>
                    <a:gd name="connsiteX194" fmla="*/ 1051918 w 2982862"/>
                    <a:gd name="connsiteY194" fmla="*/ 1659811 h 3182270"/>
                    <a:gd name="connsiteX195" fmla="*/ 845688 w 2982862"/>
                    <a:gd name="connsiteY195" fmla="*/ 1738945 h 3182270"/>
                    <a:gd name="connsiteX196" fmla="*/ 829832 w 2982862"/>
                    <a:gd name="connsiteY196" fmla="*/ 1744231 h 3182270"/>
                    <a:gd name="connsiteX197" fmla="*/ 798118 w 2982862"/>
                    <a:gd name="connsiteY197" fmla="*/ 1765373 h 3182270"/>
                    <a:gd name="connsiteX198" fmla="*/ 782262 w 2982862"/>
                    <a:gd name="connsiteY198" fmla="*/ 1770659 h 3182270"/>
                    <a:gd name="connsiteX199" fmla="*/ 750548 w 2982862"/>
                    <a:gd name="connsiteY199" fmla="*/ 1791801 h 3182270"/>
                    <a:gd name="connsiteX200" fmla="*/ 734692 w 2982862"/>
                    <a:gd name="connsiteY200" fmla="*/ 1797086 h 3182270"/>
                    <a:gd name="connsiteX201" fmla="*/ 755834 w 2982862"/>
                    <a:gd name="connsiteY201" fmla="*/ 1791801 h 3182270"/>
                    <a:gd name="connsiteX202" fmla="*/ 739977 w 2982862"/>
                    <a:gd name="connsiteY202" fmla="*/ 1797086 h 3182270"/>
                    <a:gd name="connsiteX203" fmla="*/ 708264 w 2982862"/>
                    <a:gd name="connsiteY203" fmla="*/ 1812943 h 3182270"/>
                    <a:gd name="connsiteX204" fmla="*/ 676551 w 2982862"/>
                    <a:gd name="connsiteY204" fmla="*/ 1791801 h 3182270"/>
                    <a:gd name="connsiteX205" fmla="*/ 650123 w 2982862"/>
                    <a:gd name="connsiteY205" fmla="*/ 1765373 h 3182270"/>
                    <a:gd name="connsiteX206" fmla="*/ 618410 w 2982862"/>
                    <a:gd name="connsiteY206" fmla="*/ 1744231 h 3182270"/>
                    <a:gd name="connsiteX207" fmla="*/ 570840 w 2982862"/>
                    <a:gd name="connsiteY207" fmla="*/ 1712518 h 3182270"/>
                    <a:gd name="connsiteX208" fmla="*/ 544412 w 2982862"/>
                    <a:gd name="connsiteY208" fmla="*/ 1696661 h 3182270"/>
                    <a:gd name="connsiteX209" fmla="*/ 528555 w 2982862"/>
                    <a:gd name="connsiteY209" fmla="*/ 1686090 h 3182270"/>
                    <a:gd name="connsiteX210" fmla="*/ 512699 w 2982862"/>
                    <a:gd name="connsiteY210" fmla="*/ 1680804 h 3182270"/>
                    <a:gd name="connsiteX211" fmla="*/ 502127 w 2982862"/>
                    <a:gd name="connsiteY211" fmla="*/ 1670233 h 3182270"/>
                    <a:gd name="connsiteX212" fmla="*/ 480985 w 2982862"/>
                    <a:gd name="connsiteY212" fmla="*/ 1659662 h 3182270"/>
                    <a:gd name="connsiteX213" fmla="*/ 465129 w 2982862"/>
                    <a:gd name="connsiteY213" fmla="*/ 1643805 h 3182270"/>
                    <a:gd name="connsiteX214" fmla="*/ 428130 w 2982862"/>
                    <a:gd name="connsiteY214" fmla="*/ 1622663 h 3182270"/>
                    <a:gd name="connsiteX215" fmla="*/ 401702 w 2982862"/>
                    <a:gd name="connsiteY215" fmla="*/ 1590950 h 3182270"/>
                    <a:gd name="connsiteX216" fmla="*/ 385845 w 2982862"/>
                    <a:gd name="connsiteY216" fmla="*/ 1569808 h 3182270"/>
                    <a:gd name="connsiteX217" fmla="*/ 369989 w 2982862"/>
                    <a:gd name="connsiteY217" fmla="*/ 1553951 h 3182270"/>
                    <a:gd name="connsiteX218" fmla="*/ 348847 w 2982862"/>
                    <a:gd name="connsiteY218" fmla="*/ 1522238 h 3182270"/>
                    <a:gd name="connsiteX219" fmla="*/ 327704 w 2982862"/>
                    <a:gd name="connsiteY219" fmla="*/ 1490524 h 3182270"/>
                    <a:gd name="connsiteX220" fmla="*/ 317133 w 2982862"/>
                    <a:gd name="connsiteY220" fmla="*/ 1469382 h 3182270"/>
                    <a:gd name="connsiteX221" fmla="*/ 301277 w 2982862"/>
                    <a:gd name="connsiteY221" fmla="*/ 1453526 h 3182270"/>
                    <a:gd name="connsiteX222" fmla="*/ 295991 w 2982862"/>
                    <a:gd name="connsiteY222" fmla="*/ 1437669 h 3182270"/>
                    <a:gd name="connsiteX223" fmla="*/ 274849 w 2982862"/>
                    <a:gd name="connsiteY223" fmla="*/ 1405956 h 3182270"/>
                    <a:gd name="connsiteX224" fmla="*/ 258992 w 2982862"/>
                    <a:gd name="connsiteY224" fmla="*/ 1390099 h 3182270"/>
                    <a:gd name="connsiteX225" fmla="*/ 248421 w 2982862"/>
                    <a:gd name="connsiteY225" fmla="*/ 1374242 h 3182270"/>
                    <a:gd name="connsiteX226" fmla="*/ 243136 w 2982862"/>
                    <a:gd name="connsiteY226" fmla="*/ 1358386 h 3182270"/>
                    <a:gd name="connsiteX227" fmla="*/ 221993 w 2982862"/>
                    <a:gd name="connsiteY227" fmla="*/ 1326672 h 3182270"/>
                    <a:gd name="connsiteX228" fmla="*/ 206137 w 2982862"/>
                    <a:gd name="connsiteY228" fmla="*/ 1294959 h 3182270"/>
                    <a:gd name="connsiteX229" fmla="*/ 195566 w 2982862"/>
                    <a:gd name="connsiteY229" fmla="*/ 1263246 h 3182270"/>
                    <a:gd name="connsiteX230" fmla="*/ 184995 w 2982862"/>
                    <a:gd name="connsiteY230" fmla="*/ 1247389 h 3182270"/>
                    <a:gd name="connsiteX231" fmla="*/ 179709 w 2982862"/>
                    <a:gd name="connsiteY231" fmla="*/ 1231533 h 3182270"/>
                    <a:gd name="connsiteX232" fmla="*/ 169138 w 2982862"/>
                    <a:gd name="connsiteY232" fmla="*/ 1215676 h 3182270"/>
                    <a:gd name="connsiteX233" fmla="*/ 153281 w 2982862"/>
                    <a:gd name="connsiteY233" fmla="*/ 1162820 h 3182270"/>
                    <a:gd name="connsiteX234" fmla="*/ 142710 w 2982862"/>
                    <a:gd name="connsiteY234" fmla="*/ 1131107 h 3182270"/>
                    <a:gd name="connsiteX235" fmla="*/ 132139 w 2982862"/>
                    <a:gd name="connsiteY235" fmla="*/ 1099394 h 3182270"/>
                    <a:gd name="connsiteX236" fmla="*/ 126853 w 2982862"/>
                    <a:gd name="connsiteY236" fmla="*/ 1078252 h 3182270"/>
                    <a:gd name="connsiteX237" fmla="*/ 121568 w 2982862"/>
                    <a:gd name="connsiteY237" fmla="*/ 1062395 h 3182270"/>
                    <a:gd name="connsiteX238" fmla="*/ 110997 w 2982862"/>
                    <a:gd name="connsiteY238" fmla="*/ 988397 h 3182270"/>
                    <a:gd name="connsiteX239" fmla="*/ 100426 w 2982862"/>
                    <a:gd name="connsiteY239" fmla="*/ 861544 h 3182270"/>
                    <a:gd name="connsiteX240" fmla="*/ 95140 w 2982862"/>
                    <a:gd name="connsiteY240" fmla="*/ 782261 h 3182270"/>
                    <a:gd name="connsiteX241" fmla="*/ 89855 w 2982862"/>
                    <a:gd name="connsiteY241" fmla="*/ 745262 h 3182270"/>
                    <a:gd name="connsiteX242" fmla="*/ 73998 w 2982862"/>
                    <a:gd name="connsiteY242" fmla="*/ 660693 h 3182270"/>
                    <a:gd name="connsiteX243" fmla="*/ 63427 w 2982862"/>
                    <a:gd name="connsiteY243" fmla="*/ 618409 h 3182270"/>
                    <a:gd name="connsiteX244" fmla="*/ 47570 w 2982862"/>
                    <a:gd name="connsiteY244" fmla="*/ 560268 h 3182270"/>
                    <a:gd name="connsiteX245" fmla="*/ 42285 w 2982862"/>
                    <a:gd name="connsiteY245" fmla="*/ 528555 h 3182270"/>
                    <a:gd name="connsiteX246" fmla="*/ 31714 w 2982862"/>
                    <a:gd name="connsiteY246" fmla="*/ 486270 h 3182270"/>
                    <a:gd name="connsiteX247" fmla="*/ 21142 w 2982862"/>
                    <a:gd name="connsiteY247" fmla="*/ 428129 h 3182270"/>
                    <a:gd name="connsiteX248" fmla="*/ 10571 w 2982862"/>
                    <a:gd name="connsiteY248" fmla="*/ 343560 h 3182270"/>
                    <a:gd name="connsiteX249" fmla="*/ 0 w 2982862"/>
                    <a:gd name="connsiteY249" fmla="*/ 306561 h 3182270"/>
                    <a:gd name="connsiteX250" fmla="*/ 5286 w 2982862"/>
                    <a:gd name="connsiteY250" fmla="*/ 285419 h 3182270"/>
                    <a:gd name="connsiteX251" fmla="*/ 21142 w 2982862"/>
                    <a:gd name="connsiteY251" fmla="*/ 280134 h 3182270"/>
                    <a:gd name="connsiteX252" fmla="*/ 42285 w 2982862"/>
                    <a:gd name="connsiteY252" fmla="*/ 269563 h 3182270"/>
                    <a:gd name="connsiteX253" fmla="*/ 95140 w 2982862"/>
                    <a:gd name="connsiteY253" fmla="*/ 258992 h 3182270"/>
                    <a:gd name="connsiteX254" fmla="*/ 121568 w 2982862"/>
                    <a:gd name="connsiteY254" fmla="*/ 253706 h 3182270"/>
                    <a:gd name="connsiteX255" fmla="*/ 137425 w 2982862"/>
                    <a:gd name="connsiteY255" fmla="*/ 248420 h 3182270"/>
                    <a:gd name="connsiteX256" fmla="*/ 211422 w 2982862"/>
                    <a:gd name="connsiteY256" fmla="*/ 237849 h 3182270"/>
                    <a:gd name="connsiteX257" fmla="*/ 253707 w 2982862"/>
                    <a:gd name="connsiteY257" fmla="*/ 227278 h 3182270"/>
                    <a:gd name="connsiteX258" fmla="*/ 285420 w 2982862"/>
                    <a:gd name="connsiteY258" fmla="*/ 216707 h 3182270"/>
                    <a:gd name="connsiteX259" fmla="*/ 332990 w 2982862"/>
                    <a:gd name="connsiteY259" fmla="*/ 206136 h 3182270"/>
                    <a:gd name="connsiteX260" fmla="*/ 364703 w 2982862"/>
                    <a:gd name="connsiteY260" fmla="*/ 195565 h 3182270"/>
                    <a:gd name="connsiteX261" fmla="*/ 417559 w 2982862"/>
                    <a:gd name="connsiteY261" fmla="*/ 179708 h 3182270"/>
                    <a:gd name="connsiteX262" fmla="*/ 433415 w 2982862"/>
                    <a:gd name="connsiteY262" fmla="*/ 174423 h 3182270"/>
                    <a:gd name="connsiteX263" fmla="*/ 449272 w 2982862"/>
                    <a:gd name="connsiteY263" fmla="*/ 169137 h 3182270"/>
                    <a:gd name="connsiteX264" fmla="*/ 470414 w 2982862"/>
                    <a:gd name="connsiteY264" fmla="*/ 163852 h 3182270"/>
                    <a:gd name="connsiteX265" fmla="*/ 486271 w 2982862"/>
                    <a:gd name="connsiteY265" fmla="*/ 158566 h 3182270"/>
                    <a:gd name="connsiteX266" fmla="*/ 528555 w 2982862"/>
                    <a:gd name="connsiteY266" fmla="*/ 147995 h 3182270"/>
                    <a:gd name="connsiteX267" fmla="*/ 549697 w 2982862"/>
                    <a:gd name="connsiteY267" fmla="*/ 142709 h 3182270"/>
                    <a:gd name="connsiteX268" fmla="*/ 581411 w 2982862"/>
                    <a:gd name="connsiteY268" fmla="*/ 132138 h 3182270"/>
                    <a:gd name="connsiteX269" fmla="*/ 676551 w 2982862"/>
                    <a:gd name="connsiteY269" fmla="*/ 100425 h 3182270"/>
                    <a:gd name="connsiteX270" fmla="*/ 697693 w 2982862"/>
                    <a:gd name="connsiteY270" fmla="*/ 95140 h 3182270"/>
                    <a:gd name="connsiteX271" fmla="*/ 729406 w 2982862"/>
                    <a:gd name="connsiteY271" fmla="*/ 84568 h 3182270"/>
                    <a:gd name="connsiteX272" fmla="*/ 745263 w 2982862"/>
                    <a:gd name="connsiteY272" fmla="*/ 79283 h 3182270"/>
                    <a:gd name="connsiteX273" fmla="*/ 792833 w 2982862"/>
                    <a:gd name="connsiteY273" fmla="*/ 58141 h 3182270"/>
                    <a:gd name="connsiteX274" fmla="*/ 808689 w 2982862"/>
                    <a:gd name="connsiteY274" fmla="*/ 52855 h 3182270"/>
                    <a:gd name="connsiteX275" fmla="*/ 824546 w 2982862"/>
                    <a:gd name="connsiteY275" fmla="*/ 47570 h 3182270"/>
                    <a:gd name="connsiteX276" fmla="*/ 866830 w 2982862"/>
                    <a:gd name="connsiteY276" fmla="*/ 26427 h 3182270"/>
                    <a:gd name="connsiteX277" fmla="*/ 882687 w 2982862"/>
                    <a:gd name="connsiteY277" fmla="*/ 21142 h 3182270"/>
                    <a:gd name="connsiteX278" fmla="*/ 898544 w 2982862"/>
                    <a:gd name="connsiteY278" fmla="*/ 10571 h 3182270"/>
                    <a:gd name="connsiteX279" fmla="*/ 914400 w 2982862"/>
                    <a:gd name="connsiteY279" fmla="*/ 5285 h 3182270"/>
                    <a:gd name="connsiteX280" fmla="*/ 914400 w 2982862"/>
                    <a:gd name="connsiteY280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44232 w 2982862"/>
                    <a:gd name="connsiteY157" fmla="*/ 2526492 h 3182270"/>
                    <a:gd name="connsiteX158" fmla="*/ 1738946 w 2982862"/>
                    <a:gd name="connsiteY158" fmla="*/ 2510635 h 3182270"/>
                    <a:gd name="connsiteX159" fmla="*/ 1723089 w 2982862"/>
                    <a:gd name="connsiteY159" fmla="*/ 2505350 h 3182270"/>
                    <a:gd name="connsiteX160" fmla="*/ 1691376 w 2982862"/>
                    <a:gd name="connsiteY160" fmla="*/ 2521207 h 3182270"/>
                    <a:gd name="connsiteX161" fmla="*/ 1675519 w 2982862"/>
                    <a:gd name="connsiteY161" fmla="*/ 2531778 h 3182270"/>
                    <a:gd name="connsiteX162" fmla="*/ 1627949 w 2982862"/>
                    <a:gd name="connsiteY162" fmla="*/ 2547634 h 3182270"/>
                    <a:gd name="connsiteX163" fmla="*/ 1612093 w 2982862"/>
                    <a:gd name="connsiteY163" fmla="*/ 2552920 h 3182270"/>
                    <a:gd name="connsiteX164" fmla="*/ 1596236 w 2982862"/>
                    <a:gd name="connsiteY164" fmla="*/ 2563491 h 3182270"/>
                    <a:gd name="connsiteX165" fmla="*/ 1585665 w 2982862"/>
                    <a:gd name="connsiteY165" fmla="*/ 2547634 h 3182270"/>
                    <a:gd name="connsiteX166" fmla="*/ 1569808 w 2982862"/>
                    <a:gd name="connsiteY166" fmla="*/ 2515921 h 3182270"/>
                    <a:gd name="connsiteX167" fmla="*/ 1553952 w 2982862"/>
                    <a:gd name="connsiteY167" fmla="*/ 2484208 h 3182270"/>
                    <a:gd name="connsiteX168" fmla="*/ 1538095 w 2982862"/>
                    <a:gd name="connsiteY168" fmla="*/ 2468351 h 3182270"/>
                    <a:gd name="connsiteX169" fmla="*/ 1501096 w 2982862"/>
                    <a:gd name="connsiteY169" fmla="*/ 2420781 h 3182270"/>
                    <a:gd name="connsiteX170" fmla="*/ 1464097 w 2982862"/>
                    <a:gd name="connsiteY170" fmla="*/ 2383782 h 3182270"/>
                    <a:gd name="connsiteX171" fmla="*/ 1448241 w 2982862"/>
                    <a:gd name="connsiteY171" fmla="*/ 2373211 h 3182270"/>
                    <a:gd name="connsiteX172" fmla="*/ 1432384 w 2982862"/>
                    <a:gd name="connsiteY172" fmla="*/ 2357355 h 3182270"/>
                    <a:gd name="connsiteX173" fmla="*/ 1400671 w 2982862"/>
                    <a:gd name="connsiteY173" fmla="*/ 2346783 h 3182270"/>
                    <a:gd name="connsiteX174" fmla="*/ 1368958 w 2982862"/>
                    <a:gd name="connsiteY174" fmla="*/ 2330927 h 3182270"/>
                    <a:gd name="connsiteX175" fmla="*/ 1337244 w 2982862"/>
                    <a:gd name="connsiteY175" fmla="*/ 2309785 h 3182270"/>
                    <a:gd name="connsiteX176" fmla="*/ 1273818 w 2982862"/>
                    <a:gd name="connsiteY176" fmla="*/ 2288642 h 3182270"/>
                    <a:gd name="connsiteX177" fmla="*/ 1257961 w 2982862"/>
                    <a:gd name="connsiteY177" fmla="*/ 2278071 h 3182270"/>
                    <a:gd name="connsiteX178" fmla="*/ 1242104 w 2982862"/>
                    <a:gd name="connsiteY178" fmla="*/ 2272786 h 3182270"/>
                    <a:gd name="connsiteX179" fmla="*/ 1226248 w 2982862"/>
                    <a:gd name="connsiteY179" fmla="*/ 2262215 h 3182270"/>
                    <a:gd name="connsiteX180" fmla="*/ 1194534 w 2982862"/>
                    <a:gd name="connsiteY180" fmla="*/ 2251644 h 3182270"/>
                    <a:gd name="connsiteX181" fmla="*/ 1215677 w 2982862"/>
                    <a:gd name="connsiteY181" fmla="*/ 2225216 h 3182270"/>
                    <a:gd name="connsiteX182" fmla="*/ 1231533 w 2982862"/>
                    <a:gd name="connsiteY182" fmla="*/ 2209359 h 3182270"/>
                    <a:gd name="connsiteX183" fmla="*/ 1236819 w 2982862"/>
                    <a:gd name="connsiteY183" fmla="*/ 2193503 h 3182270"/>
                    <a:gd name="connsiteX184" fmla="*/ 1279103 w 2982862"/>
                    <a:gd name="connsiteY184" fmla="*/ 2161789 h 3182270"/>
                    <a:gd name="connsiteX185" fmla="*/ 1300245 w 2982862"/>
                    <a:gd name="connsiteY185" fmla="*/ 2140647 h 3182270"/>
                    <a:gd name="connsiteX186" fmla="*/ 1310816 w 2982862"/>
                    <a:gd name="connsiteY186" fmla="*/ 2124790 h 3182270"/>
                    <a:gd name="connsiteX187" fmla="*/ 1342650 w 2982862"/>
                    <a:gd name="connsiteY187" fmla="*/ 2077406 h 3182270"/>
                    <a:gd name="connsiteX188" fmla="*/ 1390223 w 2982862"/>
                    <a:gd name="connsiteY188" fmla="*/ 2008688 h 3182270"/>
                    <a:gd name="connsiteX189" fmla="*/ 1363794 w 2982862"/>
                    <a:gd name="connsiteY189" fmla="*/ 1971686 h 3182270"/>
                    <a:gd name="connsiteX190" fmla="*/ 1379651 w 2982862"/>
                    <a:gd name="connsiteY190" fmla="*/ 1961114 h 3182270"/>
                    <a:gd name="connsiteX191" fmla="*/ 1358509 w 2982862"/>
                    <a:gd name="connsiteY191" fmla="*/ 1934685 h 3182270"/>
                    <a:gd name="connsiteX192" fmla="*/ 1221180 w 2982862"/>
                    <a:gd name="connsiteY192" fmla="*/ 1718108 h 3182270"/>
                    <a:gd name="connsiteX193" fmla="*/ 1157741 w 2982862"/>
                    <a:gd name="connsiteY193" fmla="*/ 1654669 h 3182270"/>
                    <a:gd name="connsiteX194" fmla="*/ 1051918 w 2982862"/>
                    <a:gd name="connsiteY194" fmla="*/ 1659811 h 3182270"/>
                    <a:gd name="connsiteX195" fmla="*/ 845688 w 2982862"/>
                    <a:gd name="connsiteY195" fmla="*/ 1738945 h 3182270"/>
                    <a:gd name="connsiteX196" fmla="*/ 829832 w 2982862"/>
                    <a:gd name="connsiteY196" fmla="*/ 1744231 h 3182270"/>
                    <a:gd name="connsiteX197" fmla="*/ 798118 w 2982862"/>
                    <a:gd name="connsiteY197" fmla="*/ 1765373 h 3182270"/>
                    <a:gd name="connsiteX198" fmla="*/ 782262 w 2982862"/>
                    <a:gd name="connsiteY198" fmla="*/ 1770659 h 3182270"/>
                    <a:gd name="connsiteX199" fmla="*/ 750548 w 2982862"/>
                    <a:gd name="connsiteY199" fmla="*/ 1791801 h 3182270"/>
                    <a:gd name="connsiteX200" fmla="*/ 734692 w 2982862"/>
                    <a:gd name="connsiteY200" fmla="*/ 1797086 h 3182270"/>
                    <a:gd name="connsiteX201" fmla="*/ 755834 w 2982862"/>
                    <a:gd name="connsiteY201" fmla="*/ 1791801 h 3182270"/>
                    <a:gd name="connsiteX202" fmla="*/ 739977 w 2982862"/>
                    <a:gd name="connsiteY202" fmla="*/ 1797086 h 3182270"/>
                    <a:gd name="connsiteX203" fmla="*/ 708264 w 2982862"/>
                    <a:gd name="connsiteY203" fmla="*/ 1812943 h 3182270"/>
                    <a:gd name="connsiteX204" fmla="*/ 676551 w 2982862"/>
                    <a:gd name="connsiteY204" fmla="*/ 1791801 h 3182270"/>
                    <a:gd name="connsiteX205" fmla="*/ 650123 w 2982862"/>
                    <a:gd name="connsiteY205" fmla="*/ 1765373 h 3182270"/>
                    <a:gd name="connsiteX206" fmla="*/ 618410 w 2982862"/>
                    <a:gd name="connsiteY206" fmla="*/ 1744231 h 3182270"/>
                    <a:gd name="connsiteX207" fmla="*/ 570840 w 2982862"/>
                    <a:gd name="connsiteY207" fmla="*/ 1712518 h 3182270"/>
                    <a:gd name="connsiteX208" fmla="*/ 544412 w 2982862"/>
                    <a:gd name="connsiteY208" fmla="*/ 1696661 h 3182270"/>
                    <a:gd name="connsiteX209" fmla="*/ 528555 w 2982862"/>
                    <a:gd name="connsiteY209" fmla="*/ 1686090 h 3182270"/>
                    <a:gd name="connsiteX210" fmla="*/ 512699 w 2982862"/>
                    <a:gd name="connsiteY210" fmla="*/ 1680804 h 3182270"/>
                    <a:gd name="connsiteX211" fmla="*/ 502127 w 2982862"/>
                    <a:gd name="connsiteY211" fmla="*/ 1670233 h 3182270"/>
                    <a:gd name="connsiteX212" fmla="*/ 480985 w 2982862"/>
                    <a:gd name="connsiteY212" fmla="*/ 1659662 h 3182270"/>
                    <a:gd name="connsiteX213" fmla="*/ 465129 w 2982862"/>
                    <a:gd name="connsiteY213" fmla="*/ 1643805 h 3182270"/>
                    <a:gd name="connsiteX214" fmla="*/ 428130 w 2982862"/>
                    <a:gd name="connsiteY214" fmla="*/ 1622663 h 3182270"/>
                    <a:gd name="connsiteX215" fmla="*/ 401702 w 2982862"/>
                    <a:gd name="connsiteY215" fmla="*/ 1590950 h 3182270"/>
                    <a:gd name="connsiteX216" fmla="*/ 385845 w 2982862"/>
                    <a:gd name="connsiteY216" fmla="*/ 1569808 h 3182270"/>
                    <a:gd name="connsiteX217" fmla="*/ 369989 w 2982862"/>
                    <a:gd name="connsiteY217" fmla="*/ 1553951 h 3182270"/>
                    <a:gd name="connsiteX218" fmla="*/ 348847 w 2982862"/>
                    <a:gd name="connsiteY218" fmla="*/ 1522238 h 3182270"/>
                    <a:gd name="connsiteX219" fmla="*/ 327704 w 2982862"/>
                    <a:gd name="connsiteY219" fmla="*/ 1490524 h 3182270"/>
                    <a:gd name="connsiteX220" fmla="*/ 317133 w 2982862"/>
                    <a:gd name="connsiteY220" fmla="*/ 1469382 h 3182270"/>
                    <a:gd name="connsiteX221" fmla="*/ 301277 w 2982862"/>
                    <a:gd name="connsiteY221" fmla="*/ 1453526 h 3182270"/>
                    <a:gd name="connsiteX222" fmla="*/ 295991 w 2982862"/>
                    <a:gd name="connsiteY222" fmla="*/ 1437669 h 3182270"/>
                    <a:gd name="connsiteX223" fmla="*/ 274849 w 2982862"/>
                    <a:gd name="connsiteY223" fmla="*/ 1405956 h 3182270"/>
                    <a:gd name="connsiteX224" fmla="*/ 258992 w 2982862"/>
                    <a:gd name="connsiteY224" fmla="*/ 1390099 h 3182270"/>
                    <a:gd name="connsiteX225" fmla="*/ 248421 w 2982862"/>
                    <a:gd name="connsiteY225" fmla="*/ 1374242 h 3182270"/>
                    <a:gd name="connsiteX226" fmla="*/ 243136 w 2982862"/>
                    <a:gd name="connsiteY226" fmla="*/ 1358386 h 3182270"/>
                    <a:gd name="connsiteX227" fmla="*/ 221993 w 2982862"/>
                    <a:gd name="connsiteY227" fmla="*/ 1326672 h 3182270"/>
                    <a:gd name="connsiteX228" fmla="*/ 206137 w 2982862"/>
                    <a:gd name="connsiteY228" fmla="*/ 1294959 h 3182270"/>
                    <a:gd name="connsiteX229" fmla="*/ 195566 w 2982862"/>
                    <a:gd name="connsiteY229" fmla="*/ 1263246 h 3182270"/>
                    <a:gd name="connsiteX230" fmla="*/ 184995 w 2982862"/>
                    <a:gd name="connsiteY230" fmla="*/ 1247389 h 3182270"/>
                    <a:gd name="connsiteX231" fmla="*/ 179709 w 2982862"/>
                    <a:gd name="connsiteY231" fmla="*/ 1231533 h 3182270"/>
                    <a:gd name="connsiteX232" fmla="*/ 169138 w 2982862"/>
                    <a:gd name="connsiteY232" fmla="*/ 1215676 h 3182270"/>
                    <a:gd name="connsiteX233" fmla="*/ 153281 w 2982862"/>
                    <a:gd name="connsiteY233" fmla="*/ 1162820 h 3182270"/>
                    <a:gd name="connsiteX234" fmla="*/ 142710 w 2982862"/>
                    <a:gd name="connsiteY234" fmla="*/ 1131107 h 3182270"/>
                    <a:gd name="connsiteX235" fmla="*/ 132139 w 2982862"/>
                    <a:gd name="connsiteY235" fmla="*/ 1099394 h 3182270"/>
                    <a:gd name="connsiteX236" fmla="*/ 126853 w 2982862"/>
                    <a:gd name="connsiteY236" fmla="*/ 1078252 h 3182270"/>
                    <a:gd name="connsiteX237" fmla="*/ 121568 w 2982862"/>
                    <a:gd name="connsiteY237" fmla="*/ 1062395 h 3182270"/>
                    <a:gd name="connsiteX238" fmla="*/ 110997 w 2982862"/>
                    <a:gd name="connsiteY238" fmla="*/ 988397 h 3182270"/>
                    <a:gd name="connsiteX239" fmla="*/ 100426 w 2982862"/>
                    <a:gd name="connsiteY239" fmla="*/ 861544 h 3182270"/>
                    <a:gd name="connsiteX240" fmla="*/ 95140 w 2982862"/>
                    <a:gd name="connsiteY240" fmla="*/ 782261 h 3182270"/>
                    <a:gd name="connsiteX241" fmla="*/ 89855 w 2982862"/>
                    <a:gd name="connsiteY241" fmla="*/ 745262 h 3182270"/>
                    <a:gd name="connsiteX242" fmla="*/ 73998 w 2982862"/>
                    <a:gd name="connsiteY242" fmla="*/ 660693 h 3182270"/>
                    <a:gd name="connsiteX243" fmla="*/ 63427 w 2982862"/>
                    <a:gd name="connsiteY243" fmla="*/ 618409 h 3182270"/>
                    <a:gd name="connsiteX244" fmla="*/ 47570 w 2982862"/>
                    <a:gd name="connsiteY244" fmla="*/ 560268 h 3182270"/>
                    <a:gd name="connsiteX245" fmla="*/ 42285 w 2982862"/>
                    <a:gd name="connsiteY245" fmla="*/ 528555 h 3182270"/>
                    <a:gd name="connsiteX246" fmla="*/ 31714 w 2982862"/>
                    <a:gd name="connsiteY246" fmla="*/ 486270 h 3182270"/>
                    <a:gd name="connsiteX247" fmla="*/ 21142 w 2982862"/>
                    <a:gd name="connsiteY247" fmla="*/ 428129 h 3182270"/>
                    <a:gd name="connsiteX248" fmla="*/ 10571 w 2982862"/>
                    <a:gd name="connsiteY248" fmla="*/ 343560 h 3182270"/>
                    <a:gd name="connsiteX249" fmla="*/ 0 w 2982862"/>
                    <a:gd name="connsiteY249" fmla="*/ 306561 h 3182270"/>
                    <a:gd name="connsiteX250" fmla="*/ 5286 w 2982862"/>
                    <a:gd name="connsiteY250" fmla="*/ 285419 h 3182270"/>
                    <a:gd name="connsiteX251" fmla="*/ 21142 w 2982862"/>
                    <a:gd name="connsiteY251" fmla="*/ 280134 h 3182270"/>
                    <a:gd name="connsiteX252" fmla="*/ 42285 w 2982862"/>
                    <a:gd name="connsiteY252" fmla="*/ 269563 h 3182270"/>
                    <a:gd name="connsiteX253" fmla="*/ 95140 w 2982862"/>
                    <a:gd name="connsiteY253" fmla="*/ 258992 h 3182270"/>
                    <a:gd name="connsiteX254" fmla="*/ 121568 w 2982862"/>
                    <a:gd name="connsiteY254" fmla="*/ 253706 h 3182270"/>
                    <a:gd name="connsiteX255" fmla="*/ 137425 w 2982862"/>
                    <a:gd name="connsiteY255" fmla="*/ 248420 h 3182270"/>
                    <a:gd name="connsiteX256" fmla="*/ 211422 w 2982862"/>
                    <a:gd name="connsiteY256" fmla="*/ 237849 h 3182270"/>
                    <a:gd name="connsiteX257" fmla="*/ 253707 w 2982862"/>
                    <a:gd name="connsiteY257" fmla="*/ 227278 h 3182270"/>
                    <a:gd name="connsiteX258" fmla="*/ 285420 w 2982862"/>
                    <a:gd name="connsiteY258" fmla="*/ 216707 h 3182270"/>
                    <a:gd name="connsiteX259" fmla="*/ 332990 w 2982862"/>
                    <a:gd name="connsiteY259" fmla="*/ 206136 h 3182270"/>
                    <a:gd name="connsiteX260" fmla="*/ 364703 w 2982862"/>
                    <a:gd name="connsiteY260" fmla="*/ 195565 h 3182270"/>
                    <a:gd name="connsiteX261" fmla="*/ 417559 w 2982862"/>
                    <a:gd name="connsiteY261" fmla="*/ 179708 h 3182270"/>
                    <a:gd name="connsiteX262" fmla="*/ 433415 w 2982862"/>
                    <a:gd name="connsiteY262" fmla="*/ 174423 h 3182270"/>
                    <a:gd name="connsiteX263" fmla="*/ 449272 w 2982862"/>
                    <a:gd name="connsiteY263" fmla="*/ 169137 h 3182270"/>
                    <a:gd name="connsiteX264" fmla="*/ 470414 w 2982862"/>
                    <a:gd name="connsiteY264" fmla="*/ 163852 h 3182270"/>
                    <a:gd name="connsiteX265" fmla="*/ 486271 w 2982862"/>
                    <a:gd name="connsiteY265" fmla="*/ 158566 h 3182270"/>
                    <a:gd name="connsiteX266" fmla="*/ 528555 w 2982862"/>
                    <a:gd name="connsiteY266" fmla="*/ 147995 h 3182270"/>
                    <a:gd name="connsiteX267" fmla="*/ 549697 w 2982862"/>
                    <a:gd name="connsiteY267" fmla="*/ 142709 h 3182270"/>
                    <a:gd name="connsiteX268" fmla="*/ 581411 w 2982862"/>
                    <a:gd name="connsiteY268" fmla="*/ 132138 h 3182270"/>
                    <a:gd name="connsiteX269" fmla="*/ 676551 w 2982862"/>
                    <a:gd name="connsiteY269" fmla="*/ 100425 h 3182270"/>
                    <a:gd name="connsiteX270" fmla="*/ 697693 w 2982862"/>
                    <a:gd name="connsiteY270" fmla="*/ 95140 h 3182270"/>
                    <a:gd name="connsiteX271" fmla="*/ 729406 w 2982862"/>
                    <a:gd name="connsiteY271" fmla="*/ 84568 h 3182270"/>
                    <a:gd name="connsiteX272" fmla="*/ 745263 w 2982862"/>
                    <a:gd name="connsiteY272" fmla="*/ 79283 h 3182270"/>
                    <a:gd name="connsiteX273" fmla="*/ 792833 w 2982862"/>
                    <a:gd name="connsiteY273" fmla="*/ 58141 h 3182270"/>
                    <a:gd name="connsiteX274" fmla="*/ 808689 w 2982862"/>
                    <a:gd name="connsiteY274" fmla="*/ 52855 h 3182270"/>
                    <a:gd name="connsiteX275" fmla="*/ 824546 w 2982862"/>
                    <a:gd name="connsiteY275" fmla="*/ 47570 h 3182270"/>
                    <a:gd name="connsiteX276" fmla="*/ 866830 w 2982862"/>
                    <a:gd name="connsiteY276" fmla="*/ 26427 h 3182270"/>
                    <a:gd name="connsiteX277" fmla="*/ 882687 w 2982862"/>
                    <a:gd name="connsiteY277" fmla="*/ 21142 h 3182270"/>
                    <a:gd name="connsiteX278" fmla="*/ 898544 w 2982862"/>
                    <a:gd name="connsiteY278" fmla="*/ 10571 h 3182270"/>
                    <a:gd name="connsiteX279" fmla="*/ 914400 w 2982862"/>
                    <a:gd name="connsiteY279" fmla="*/ 5285 h 3182270"/>
                    <a:gd name="connsiteX280" fmla="*/ 914400 w 2982862"/>
                    <a:gd name="connsiteY280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44232 w 2982862"/>
                    <a:gd name="connsiteY157" fmla="*/ 2526492 h 3182270"/>
                    <a:gd name="connsiteX158" fmla="*/ 1738946 w 2982862"/>
                    <a:gd name="connsiteY158" fmla="*/ 2510635 h 3182270"/>
                    <a:gd name="connsiteX159" fmla="*/ 1723089 w 2982862"/>
                    <a:gd name="connsiteY159" fmla="*/ 2505350 h 3182270"/>
                    <a:gd name="connsiteX160" fmla="*/ 1691376 w 2982862"/>
                    <a:gd name="connsiteY160" fmla="*/ 2521207 h 3182270"/>
                    <a:gd name="connsiteX161" fmla="*/ 1675519 w 2982862"/>
                    <a:gd name="connsiteY161" fmla="*/ 2531778 h 3182270"/>
                    <a:gd name="connsiteX162" fmla="*/ 1627949 w 2982862"/>
                    <a:gd name="connsiteY162" fmla="*/ 2547634 h 3182270"/>
                    <a:gd name="connsiteX163" fmla="*/ 1612093 w 2982862"/>
                    <a:gd name="connsiteY163" fmla="*/ 2552920 h 3182270"/>
                    <a:gd name="connsiteX164" fmla="*/ 1596236 w 2982862"/>
                    <a:gd name="connsiteY164" fmla="*/ 2563491 h 3182270"/>
                    <a:gd name="connsiteX165" fmla="*/ 1585665 w 2982862"/>
                    <a:gd name="connsiteY165" fmla="*/ 2547634 h 3182270"/>
                    <a:gd name="connsiteX166" fmla="*/ 1569808 w 2982862"/>
                    <a:gd name="connsiteY166" fmla="*/ 2515921 h 3182270"/>
                    <a:gd name="connsiteX167" fmla="*/ 1553952 w 2982862"/>
                    <a:gd name="connsiteY167" fmla="*/ 2484208 h 3182270"/>
                    <a:gd name="connsiteX168" fmla="*/ 1538095 w 2982862"/>
                    <a:gd name="connsiteY168" fmla="*/ 2468351 h 3182270"/>
                    <a:gd name="connsiteX169" fmla="*/ 1501096 w 2982862"/>
                    <a:gd name="connsiteY169" fmla="*/ 2420781 h 3182270"/>
                    <a:gd name="connsiteX170" fmla="*/ 1464097 w 2982862"/>
                    <a:gd name="connsiteY170" fmla="*/ 2383782 h 3182270"/>
                    <a:gd name="connsiteX171" fmla="*/ 1448241 w 2982862"/>
                    <a:gd name="connsiteY171" fmla="*/ 2373211 h 3182270"/>
                    <a:gd name="connsiteX172" fmla="*/ 1432384 w 2982862"/>
                    <a:gd name="connsiteY172" fmla="*/ 2357355 h 3182270"/>
                    <a:gd name="connsiteX173" fmla="*/ 1400671 w 2982862"/>
                    <a:gd name="connsiteY173" fmla="*/ 2346783 h 3182270"/>
                    <a:gd name="connsiteX174" fmla="*/ 1368958 w 2982862"/>
                    <a:gd name="connsiteY174" fmla="*/ 2330927 h 3182270"/>
                    <a:gd name="connsiteX175" fmla="*/ 1337244 w 2982862"/>
                    <a:gd name="connsiteY175" fmla="*/ 2309785 h 3182270"/>
                    <a:gd name="connsiteX176" fmla="*/ 1273818 w 2982862"/>
                    <a:gd name="connsiteY176" fmla="*/ 2288642 h 3182270"/>
                    <a:gd name="connsiteX177" fmla="*/ 1257961 w 2982862"/>
                    <a:gd name="connsiteY177" fmla="*/ 2278071 h 3182270"/>
                    <a:gd name="connsiteX178" fmla="*/ 1242104 w 2982862"/>
                    <a:gd name="connsiteY178" fmla="*/ 2272786 h 3182270"/>
                    <a:gd name="connsiteX179" fmla="*/ 1226248 w 2982862"/>
                    <a:gd name="connsiteY179" fmla="*/ 2262215 h 3182270"/>
                    <a:gd name="connsiteX180" fmla="*/ 1194534 w 2982862"/>
                    <a:gd name="connsiteY180" fmla="*/ 2251644 h 3182270"/>
                    <a:gd name="connsiteX181" fmla="*/ 1215677 w 2982862"/>
                    <a:gd name="connsiteY181" fmla="*/ 2225216 h 3182270"/>
                    <a:gd name="connsiteX182" fmla="*/ 1231533 w 2982862"/>
                    <a:gd name="connsiteY182" fmla="*/ 2209359 h 3182270"/>
                    <a:gd name="connsiteX183" fmla="*/ 1236819 w 2982862"/>
                    <a:gd name="connsiteY183" fmla="*/ 2193503 h 3182270"/>
                    <a:gd name="connsiteX184" fmla="*/ 1279103 w 2982862"/>
                    <a:gd name="connsiteY184" fmla="*/ 2161789 h 3182270"/>
                    <a:gd name="connsiteX185" fmla="*/ 1300245 w 2982862"/>
                    <a:gd name="connsiteY185" fmla="*/ 2140647 h 3182270"/>
                    <a:gd name="connsiteX186" fmla="*/ 1310816 w 2982862"/>
                    <a:gd name="connsiteY186" fmla="*/ 2124790 h 3182270"/>
                    <a:gd name="connsiteX187" fmla="*/ 1342650 w 2982862"/>
                    <a:gd name="connsiteY187" fmla="*/ 2077406 h 3182270"/>
                    <a:gd name="connsiteX188" fmla="*/ 1390223 w 2982862"/>
                    <a:gd name="connsiteY188" fmla="*/ 2008688 h 3182270"/>
                    <a:gd name="connsiteX189" fmla="*/ 1363794 w 2982862"/>
                    <a:gd name="connsiteY189" fmla="*/ 1971686 h 3182270"/>
                    <a:gd name="connsiteX190" fmla="*/ 1379651 w 2982862"/>
                    <a:gd name="connsiteY190" fmla="*/ 1961114 h 3182270"/>
                    <a:gd name="connsiteX191" fmla="*/ 1358509 w 2982862"/>
                    <a:gd name="connsiteY191" fmla="*/ 1934685 h 3182270"/>
                    <a:gd name="connsiteX192" fmla="*/ 1221180 w 2982862"/>
                    <a:gd name="connsiteY192" fmla="*/ 1718108 h 3182270"/>
                    <a:gd name="connsiteX193" fmla="*/ 1157741 w 2982862"/>
                    <a:gd name="connsiteY193" fmla="*/ 1654669 h 3182270"/>
                    <a:gd name="connsiteX194" fmla="*/ 1051918 w 2982862"/>
                    <a:gd name="connsiteY194" fmla="*/ 1659811 h 3182270"/>
                    <a:gd name="connsiteX195" fmla="*/ 845688 w 2982862"/>
                    <a:gd name="connsiteY195" fmla="*/ 1738945 h 3182270"/>
                    <a:gd name="connsiteX196" fmla="*/ 829832 w 2982862"/>
                    <a:gd name="connsiteY196" fmla="*/ 1744231 h 3182270"/>
                    <a:gd name="connsiteX197" fmla="*/ 798118 w 2982862"/>
                    <a:gd name="connsiteY197" fmla="*/ 1765373 h 3182270"/>
                    <a:gd name="connsiteX198" fmla="*/ 782262 w 2982862"/>
                    <a:gd name="connsiteY198" fmla="*/ 1770659 h 3182270"/>
                    <a:gd name="connsiteX199" fmla="*/ 750548 w 2982862"/>
                    <a:gd name="connsiteY199" fmla="*/ 1791801 h 3182270"/>
                    <a:gd name="connsiteX200" fmla="*/ 734692 w 2982862"/>
                    <a:gd name="connsiteY200" fmla="*/ 1797086 h 3182270"/>
                    <a:gd name="connsiteX201" fmla="*/ 755834 w 2982862"/>
                    <a:gd name="connsiteY201" fmla="*/ 1791801 h 3182270"/>
                    <a:gd name="connsiteX202" fmla="*/ 739977 w 2982862"/>
                    <a:gd name="connsiteY202" fmla="*/ 1797086 h 3182270"/>
                    <a:gd name="connsiteX203" fmla="*/ 708264 w 2982862"/>
                    <a:gd name="connsiteY203" fmla="*/ 1812943 h 3182270"/>
                    <a:gd name="connsiteX204" fmla="*/ 676551 w 2982862"/>
                    <a:gd name="connsiteY204" fmla="*/ 1791801 h 3182270"/>
                    <a:gd name="connsiteX205" fmla="*/ 650123 w 2982862"/>
                    <a:gd name="connsiteY205" fmla="*/ 1765373 h 3182270"/>
                    <a:gd name="connsiteX206" fmla="*/ 618410 w 2982862"/>
                    <a:gd name="connsiteY206" fmla="*/ 1744231 h 3182270"/>
                    <a:gd name="connsiteX207" fmla="*/ 570840 w 2982862"/>
                    <a:gd name="connsiteY207" fmla="*/ 1712518 h 3182270"/>
                    <a:gd name="connsiteX208" fmla="*/ 544412 w 2982862"/>
                    <a:gd name="connsiteY208" fmla="*/ 1696661 h 3182270"/>
                    <a:gd name="connsiteX209" fmla="*/ 528555 w 2982862"/>
                    <a:gd name="connsiteY209" fmla="*/ 1686090 h 3182270"/>
                    <a:gd name="connsiteX210" fmla="*/ 512699 w 2982862"/>
                    <a:gd name="connsiteY210" fmla="*/ 1680804 h 3182270"/>
                    <a:gd name="connsiteX211" fmla="*/ 502127 w 2982862"/>
                    <a:gd name="connsiteY211" fmla="*/ 1670233 h 3182270"/>
                    <a:gd name="connsiteX212" fmla="*/ 480985 w 2982862"/>
                    <a:gd name="connsiteY212" fmla="*/ 1659662 h 3182270"/>
                    <a:gd name="connsiteX213" fmla="*/ 465129 w 2982862"/>
                    <a:gd name="connsiteY213" fmla="*/ 1643805 h 3182270"/>
                    <a:gd name="connsiteX214" fmla="*/ 428130 w 2982862"/>
                    <a:gd name="connsiteY214" fmla="*/ 1622663 h 3182270"/>
                    <a:gd name="connsiteX215" fmla="*/ 401702 w 2982862"/>
                    <a:gd name="connsiteY215" fmla="*/ 1590950 h 3182270"/>
                    <a:gd name="connsiteX216" fmla="*/ 385845 w 2982862"/>
                    <a:gd name="connsiteY216" fmla="*/ 1569808 h 3182270"/>
                    <a:gd name="connsiteX217" fmla="*/ 369989 w 2982862"/>
                    <a:gd name="connsiteY217" fmla="*/ 1553951 h 3182270"/>
                    <a:gd name="connsiteX218" fmla="*/ 348847 w 2982862"/>
                    <a:gd name="connsiteY218" fmla="*/ 1522238 h 3182270"/>
                    <a:gd name="connsiteX219" fmla="*/ 327704 w 2982862"/>
                    <a:gd name="connsiteY219" fmla="*/ 1490524 h 3182270"/>
                    <a:gd name="connsiteX220" fmla="*/ 317133 w 2982862"/>
                    <a:gd name="connsiteY220" fmla="*/ 1469382 h 3182270"/>
                    <a:gd name="connsiteX221" fmla="*/ 301277 w 2982862"/>
                    <a:gd name="connsiteY221" fmla="*/ 1453526 h 3182270"/>
                    <a:gd name="connsiteX222" fmla="*/ 295991 w 2982862"/>
                    <a:gd name="connsiteY222" fmla="*/ 1437669 h 3182270"/>
                    <a:gd name="connsiteX223" fmla="*/ 274849 w 2982862"/>
                    <a:gd name="connsiteY223" fmla="*/ 1405956 h 3182270"/>
                    <a:gd name="connsiteX224" fmla="*/ 258992 w 2982862"/>
                    <a:gd name="connsiteY224" fmla="*/ 1390099 h 3182270"/>
                    <a:gd name="connsiteX225" fmla="*/ 248421 w 2982862"/>
                    <a:gd name="connsiteY225" fmla="*/ 1374242 h 3182270"/>
                    <a:gd name="connsiteX226" fmla="*/ 243136 w 2982862"/>
                    <a:gd name="connsiteY226" fmla="*/ 1358386 h 3182270"/>
                    <a:gd name="connsiteX227" fmla="*/ 221993 w 2982862"/>
                    <a:gd name="connsiteY227" fmla="*/ 1326672 h 3182270"/>
                    <a:gd name="connsiteX228" fmla="*/ 206137 w 2982862"/>
                    <a:gd name="connsiteY228" fmla="*/ 1294959 h 3182270"/>
                    <a:gd name="connsiteX229" fmla="*/ 195566 w 2982862"/>
                    <a:gd name="connsiteY229" fmla="*/ 1263246 h 3182270"/>
                    <a:gd name="connsiteX230" fmla="*/ 184995 w 2982862"/>
                    <a:gd name="connsiteY230" fmla="*/ 1247389 h 3182270"/>
                    <a:gd name="connsiteX231" fmla="*/ 179709 w 2982862"/>
                    <a:gd name="connsiteY231" fmla="*/ 1231533 h 3182270"/>
                    <a:gd name="connsiteX232" fmla="*/ 169138 w 2982862"/>
                    <a:gd name="connsiteY232" fmla="*/ 1215676 h 3182270"/>
                    <a:gd name="connsiteX233" fmla="*/ 153281 w 2982862"/>
                    <a:gd name="connsiteY233" fmla="*/ 1162820 h 3182270"/>
                    <a:gd name="connsiteX234" fmla="*/ 142710 w 2982862"/>
                    <a:gd name="connsiteY234" fmla="*/ 1131107 h 3182270"/>
                    <a:gd name="connsiteX235" fmla="*/ 132139 w 2982862"/>
                    <a:gd name="connsiteY235" fmla="*/ 1099394 h 3182270"/>
                    <a:gd name="connsiteX236" fmla="*/ 126853 w 2982862"/>
                    <a:gd name="connsiteY236" fmla="*/ 1078252 h 3182270"/>
                    <a:gd name="connsiteX237" fmla="*/ 121568 w 2982862"/>
                    <a:gd name="connsiteY237" fmla="*/ 1062395 h 3182270"/>
                    <a:gd name="connsiteX238" fmla="*/ 110997 w 2982862"/>
                    <a:gd name="connsiteY238" fmla="*/ 988397 h 3182270"/>
                    <a:gd name="connsiteX239" fmla="*/ 100426 w 2982862"/>
                    <a:gd name="connsiteY239" fmla="*/ 861544 h 3182270"/>
                    <a:gd name="connsiteX240" fmla="*/ 95140 w 2982862"/>
                    <a:gd name="connsiteY240" fmla="*/ 782261 h 3182270"/>
                    <a:gd name="connsiteX241" fmla="*/ 89855 w 2982862"/>
                    <a:gd name="connsiteY241" fmla="*/ 745262 h 3182270"/>
                    <a:gd name="connsiteX242" fmla="*/ 73998 w 2982862"/>
                    <a:gd name="connsiteY242" fmla="*/ 660693 h 3182270"/>
                    <a:gd name="connsiteX243" fmla="*/ 63427 w 2982862"/>
                    <a:gd name="connsiteY243" fmla="*/ 618409 h 3182270"/>
                    <a:gd name="connsiteX244" fmla="*/ 47570 w 2982862"/>
                    <a:gd name="connsiteY244" fmla="*/ 560268 h 3182270"/>
                    <a:gd name="connsiteX245" fmla="*/ 42285 w 2982862"/>
                    <a:gd name="connsiteY245" fmla="*/ 528555 h 3182270"/>
                    <a:gd name="connsiteX246" fmla="*/ 31714 w 2982862"/>
                    <a:gd name="connsiteY246" fmla="*/ 486270 h 3182270"/>
                    <a:gd name="connsiteX247" fmla="*/ 21142 w 2982862"/>
                    <a:gd name="connsiteY247" fmla="*/ 428129 h 3182270"/>
                    <a:gd name="connsiteX248" fmla="*/ 10571 w 2982862"/>
                    <a:gd name="connsiteY248" fmla="*/ 343560 h 3182270"/>
                    <a:gd name="connsiteX249" fmla="*/ 0 w 2982862"/>
                    <a:gd name="connsiteY249" fmla="*/ 306561 h 3182270"/>
                    <a:gd name="connsiteX250" fmla="*/ 5286 w 2982862"/>
                    <a:gd name="connsiteY250" fmla="*/ 285419 h 3182270"/>
                    <a:gd name="connsiteX251" fmla="*/ 21142 w 2982862"/>
                    <a:gd name="connsiteY251" fmla="*/ 280134 h 3182270"/>
                    <a:gd name="connsiteX252" fmla="*/ 42285 w 2982862"/>
                    <a:gd name="connsiteY252" fmla="*/ 269563 h 3182270"/>
                    <a:gd name="connsiteX253" fmla="*/ 95140 w 2982862"/>
                    <a:gd name="connsiteY253" fmla="*/ 258992 h 3182270"/>
                    <a:gd name="connsiteX254" fmla="*/ 121568 w 2982862"/>
                    <a:gd name="connsiteY254" fmla="*/ 253706 h 3182270"/>
                    <a:gd name="connsiteX255" fmla="*/ 137425 w 2982862"/>
                    <a:gd name="connsiteY255" fmla="*/ 248420 h 3182270"/>
                    <a:gd name="connsiteX256" fmla="*/ 211422 w 2982862"/>
                    <a:gd name="connsiteY256" fmla="*/ 237849 h 3182270"/>
                    <a:gd name="connsiteX257" fmla="*/ 253707 w 2982862"/>
                    <a:gd name="connsiteY257" fmla="*/ 227278 h 3182270"/>
                    <a:gd name="connsiteX258" fmla="*/ 285420 w 2982862"/>
                    <a:gd name="connsiteY258" fmla="*/ 216707 h 3182270"/>
                    <a:gd name="connsiteX259" fmla="*/ 332990 w 2982862"/>
                    <a:gd name="connsiteY259" fmla="*/ 206136 h 3182270"/>
                    <a:gd name="connsiteX260" fmla="*/ 364703 w 2982862"/>
                    <a:gd name="connsiteY260" fmla="*/ 195565 h 3182270"/>
                    <a:gd name="connsiteX261" fmla="*/ 417559 w 2982862"/>
                    <a:gd name="connsiteY261" fmla="*/ 179708 h 3182270"/>
                    <a:gd name="connsiteX262" fmla="*/ 433415 w 2982862"/>
                    <a:gd name="connsiteY262" fmla="*/ 174423 h 3182270"/>
                    <a:gd name="connsiteX263" fmla="*/ 449272 w 2982862"/>
                    <a:gd name="connsiteY263" fmla="*/ 169137 h 3182270"/>
                    <a:gd name="connsiteX264" fmla="*/ 470414 w 2982862"/>
                    <a:gd name="connsiteY264" fmla="*/ 163852 h 3182270"/>
                    <a:gd name="connsiteX265" fmla="*/ 486271 w 2982862"/>
                    <a:gd name="connsiteY265" fmla="*/ 158566 h 3182270"/>
                    <a:gd name="connsiteX266" fmla="*/ 528555 w 2982862"/>
                    <a:gd name="connsiteY266" fmla="*/ 147995 h 3182270"/>
                    <a:gd name="connsiteX267" fmla="*/ 549697 w 2982862"/>
                    <a:gd name="connsiteY267" fmla="*/ 142709 h 3182270"/>
                    <a:gd name="connsiteX268" fmla="*/ 581411 w 2982862"/>
                    <a:gd name="connsiteY268" fmla="*/ 132138 h 3182270"/>
                    <a:gd name="connsiteX269" fmla="*/ 676551 w 2982862"/>
                    <a:gd name="connsiteY269" fmla="*/ 100425 h 3182270"/>
                    <a:gd name="connsiteX270" fmla="*/ 697693 w 2982862"/>
                    <a:gd name="connsiteY270" fmla="*/ 95140 h 3182270"/>
                    <a:gd name="connsiteX271" fmla="*/ 729406 w 2982862"/>
                    <a:gd name="connsiteY271" fmla="*/ 84568 h 3182270"/>
                    <a:gd name="connsiteX272" fmla="*/ 745263 w 2982862"/>
                    <a:gd name="connsiteY272" fmla="*/ 79283 h 3182270"/>
                    <a:gd name="connsiteX273" fmla="*/ 792833 w 2982862"/>
                    <a:gd name="connsiteY273" fmla="*/ 58141 h 3182270"/>
                    <a:gd name="connsiteX274" fmla="*/ 808689 w 2982862"/>
                    <a:gd name="connsiteY274" fmla="*/ 52855 h 3182270"/>
                    <a:gd name="connsiteX275" fmla="*/ 824546 w 2982862"/>
                    <a:gd name="connsiteY275" fmla="*/ 47570 h 3182270"/>
                    <a:gd name="connsiteX276" fmla="*/ 866830 w 2982862"/>
                    <a:gd name="connsiteY276" fmla="*/ 26427 h 3182270"/>
                    <a:gd name="connsiteX277" fmla="*/ 882687 w 2982862"/>
                    <a:gd name="connsiteY277" fmla="*/ 21142 h 3182270"/>
                    <a:gd name="connsiteX278" fmla="*/ 898544 w 2982862"/>
                    <a:gd name="connsiteY278" fmla="*/ 10571 h 3182270"/>
                    <a:gd name="connsiteX279" fmla="*/ 914400 w 2982862"/>
                    <a:gd name="connsiteY279" fmla="*/ 5285 h 3182270"/>
                    <a:gd name="connsiteX280" fmla="*/ 914400 w 2982862"/>
                    <a:gd name="connsiteY280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44232 w 2982862"/>
                    <a:gd name="connsiteY157" fmla="*/ 2526492 h 3182270"/>
                    <a:gd name="connsiteX158" fmla="*/ 1738946 w 2982862"/>
                    <a:gd name="connsiteY158" fmla="*/ 2510635 h 3182270"/>
                    <a:gd name="connsiteX159" fmla="*/ 1723089 w 2982862"/>
                    <a:gd name="connsiteY159" fmla="*/ 2505350 h 3182270"/>
                    <a:gd name="connsiteX160" fmla="*/ 1691376 w 2982862"/>
                    <a:gd name="connsiteY160" fmla="*/ 2521207 h 3182270"/>
                    <a:gd name="connsiteX161" fmla="*/ 1675519 w 2982862"/>
                    <a:gd name="connsiteY161" fmla="*/ 2531778 h 3182270"/>
                    <a:gd name="connsiteX162" fmla="*/ 1627949 w 2982862"/>
                    <a:gd name="connsiteY162" fmla="*/ 2547634 h 3182270"/>
                    <a:gd name="connsiteX163" fmla="*/ 1612093 w 2982862"/>
                    <a:gd name="connsiteY163" fmla="*/ 2552920 h 3182270"/>
                    <a:gd name="connsiteX164" fmla="*/ 1596236 w 2982862"/>
                    <a:gd name="connsiteY164" fmla="*/ 2563491 h 3182270"/>
                    <a:gd name="connsiteX165" fmla="*/ 1591093 w 2982862"/>
                    <a:gd name="connsiteY165" fmla="*/ 2637724 h 3182270"/>
                    <a:gd name="connsiteX166" fmla="*/ 1569808 w 2982862"/>
                    <a:gd name="connsiteY166" fmla="*/ 2515921 h 3182270"/>
                    <a:gd name="connsiteX167" fmla="*/ 1553952 w 2982862"/>
                    <a:gd name="connsiteY167" fmla="*/ 2484208 h 3182270"/>
                    <a:gd name="connsiteX168" fmla="*/ 1538095 w 2982862"/>
                    <a:gd name="connsiteY168" fmla="*/ 2468351 h 3182270"/>
                    <a:gd name="connsiteX169" fmla="*/ 1501096 w 2982862"/>
                    <a:gd name="connsiteY169" fmla="*/ 2420781 h 3182270"/>
                    <a:gd name="connsiteX170" fmla="*/ 1464097 w 2982862"/>
                    <a:gd name="connsiteY170" fmla="*/ 2383782 h 3182270"/>
                    <a:gd name="connsiteX171" fmla="*/ 1448241 w 2982862"/>
                    <a:gd name="connsiteY171" fmla="*/ 2373211 h 3182270"/>
                    <a:gd name="connsiteX172" fmla="*/ 1432384 w 2982862"/>
                    <a:gd name="connsiteY172" fmla="*/ 2357355 h 3182270"/>
                    <a:gd name="connsiteX173" fmla="*/ 1400671 w 2982862"/>
                    <a:gd name="connsiteY173" fmla="*/ 2346783 h 3182270"/>
                    <a:gd name="connsiteX174" fmla="*/ 1368958 w 2982862"/>
                    <a:gd name="connsiteY174" fmla="*/ 2330927 h 3182270"/>
                    <a:gd name="connsiteX175" fmla="*/ 1337244 w 2982862"/>
                    <a:gd name="connsiteY175" fmla="*/ 2309785 h 3182270"/>
                    <a:gd name="connsiteX176" fmla="*/ 1273818 w 2982862"/>
                    <a:gd name="connsiteY176" fmla="*/ 2288642 h 3182270"/>
                    <a:gd name="connsiteX177" fmla="*/ 1257961 w 2982862"/>
                    <a:gd name="connsiteY177" fmla="*/ 2278071 h 3182270"/>
                    <a:gd name="connsiteX178" fmla="*/ 1242104 w 2982862"/>
                    <a:gd name="connsiteY178" fmla="*/ 2272786 h 3182270"/>
                    <a:gd name="connsiteX179" fmla="*/ 1226248 w 2982862"/>
                    <a:gd name="connsiteY179" fmla="*/ 2262215 h 3182270"/>
                    <a:gd name="connsiteX180" fmla="*/ 1194534 w 2982862"/>
                    <a:gd name="connsiteY180" fmla="*/ 2251644 h 3182270"/>
                    <a:gd name="connsiteX181" fmla="*/ 1215677 w 2982862"/>
                    <a:gd name="connsiteY181" fmla="*/ 2225216 h 3182270"/>
                    <a:gd name="connsiteX182" fmla="*/ 1231533 w 2982862"/>
                    <a:gd name="connsiteY182" fmla="*/ 2209359 h 3182270"/>
                    <a:gd name="connsiteX183" fmla="*/ 1236819 w 2982862"/>
                    <a:gd name="connsiteY183" fmla="*/ 2193503 h 3182270"/>
                    <a:gd name="connsiteX184" fmla="*/ 1279103 w 2982862"/>
                    <a:gd name="connsiteY184" fmla="*/ 2161789 h 3182270"/>
                    <a:gd name="connsiteX185" fmla="*/ 1300245 w 2982862"/>
                    <a:gd name="connsiteY185" fmla="*/ 2140647 h 3182270"/>
                    <a:gd name="connsiteX186" fmla="*/ 1310816 w 2982862"/>
                    <a:gd name="connsiteY186" fmla="*/ 2124790 h 3182270"/>
                    <a:gd name="connsiteX187" fmla="*/ 1342650 w 2982862"/>
                    <a:gd name="connsiteY187" fmla="*/ 2077406 h 3182270"/>
                    <a:gd name="connsiteX188" fmla="*/ 1390223 w 2982862"/>
                    <a:gd name="connsiteY188" fmla="*/ 2008688 h 3182270"/>
                    <a:gd name="connsiteX189" fmla="*/ 1363794 w 2982862"/>
                    <a:gd name="connsiteY189" fmla="*/ 1971686 h 3182270"/>
                    <a:gd name="connsiteX190" fmla="*/ 1379651 w 2982862"/>
                    <a:gd name="connsiteY190" fmla="*/ 1961114 h 3182270"/>
                    <a:gd name="connsiteX191" fmla="*/ 1358509 w 2982862"/>
                    <a:gd name="connsiteY191" fmla="*/ 1934685 h 3182270"/>
                    <a:gd name="connsiteX192" fmla="*/ 1221180 w 2982862"/>
                    <a:gd name="connsiteY192" fmla="*/ 1718108 h 3182270"/>
                    <a:gd name="connsiteX193" fmla="*/ 1157741 w 2982862"/>
                    <a:gd name="connsiteY193" fmla="*/ 1654669 h 3182270"/>
                    <a:gd name="connsiteX194" fmla="*/ 1051918 w 2982862"/>
                    <a:gd name="connsiteY194" fmla="*/ 1659811 h 3182270"/>
                    <a:gd name="connsiteX195" fmla="*/ 845688 w 2982862"/>
                    <a:gd name="connsiteY195" fmla="*/ 1738945 h 3182270"/>
                    <a:gd name="connsiteX196" fmla="*/ 829832 w 2982862"/>
                    <a:gd name="connsiteY196" fmla="*/ 1744231 h 3182270"/>
                    <a:gd name="connsiteX197" fmla="*/ 798118 w 2982862"/>
                    <a:gd name="connsiteY197" fmla="*/ 1765373 h 3182270"/>
                    <a:gd name="connsiteX198" fmla="*/ 782262 w 2982862"/>
                    <a:gd name="connsiteY198" fmla="*/ 1770659 h 3182270"/>
                    <a:gd name="connsiteX199" fmla="*/ 750548 w 2982862"/>
                    <a:gd name="connsiteY199" fmla="*/ 1791801 h 3182270"/>
                    <a:gd name="connsiteX200" fmla="*/ 734692 w 2982862"/>
                    <a:gd name="connsiteY200" fmla="*/ 1797086 h 3182270"/>
                    <a:gd name="connsiteX201" fmla="*/ 755834 w 2982862"/>
                    <a:gd name="connsiteY201" fmla="*/ 1791801 h 3182270"/>
                    <a:gd name="connsiteX202" fmla="*/ 739977 w 2982862"/>
                    <a:gd name="connsiteY202" fmla="*/ 1797086 h 3182270"/>
                    <a:gd name="connsiteX203" fmla="*/ 708264 w 2982862"/>
                    <a:gd name="connsiteY203" fmla="*/ 1812943 h 3182270"/>
                    <a:gd name="connsiteX204" fmla="*/ 676551 w 2982862"/>
                    <a:gd name="connsiteY204" fmla="*/ 1791801 h 3182270"/>
                    <a:gd name="connsiteX205" fmla="*/ 650123 w 2982862"/>
                    <a:gd name="connsiteY205" fmla="*/ 1765373 h 3182270"/>
                    <a:gd name="connsiteX206" fmla="*/ 618410 w 2982862"/>
                    <a:gd name="connsiteY206" fmla="*/ 1744231 h 3182270"/>
                    <a:gd name="connsiteX207" fmla="*/ 570840 w 2982862"/>
                    <a:gd name="connsiteY207" fmla="*/ 1712518 h 3182270"/>
                    <a:gd name="connsiteX208" fmla="*/ 544412 w 2982862"/>
                    <a:gd name="connsiteY208" fmla="*/ 1696661 h 3182270"/>
                    <a:gd name="connsiteX209" fmla="*/ 528555 w 2982862"/>
                    <a:gd name="connsiteY209" fmla="*/ 1686090 h 3182270"/>
                    <a:gd name="connsiteX210" fmla="*/ 512699 w 2982862"/>
                    <a:gd name="connsiteY210" fmla="*/ 1680804 h 3182270"/>
                    <a:gd name="connsiteX211" fmla="*/ 502127 w 2982862"/>
                    <a:gd name="connsiteY211" fmla="*/ 1670233 h 3182270"/>
                    <a:gd name="connsiteX212" fmla="*/ 480985 w 2982862"/>
                    <a:gd name="connsiteY212" fmla="*/ 1659662 h 3182270"/>
                    <a:gd name="connsiteX213" fmla="*/ 465129 w 2982862"/>
                    <a:gd name="connsiteY213" fmla="*/ 1643805 h 3182270"/>
                    <a:gd name="connsiteX214" fmla="*/ 428130 w 2982862"/>
                    <a:gd name="connsiteY214" fmla="*/ 1622663 h 3182270"/>
                    <a:gd name="connsiteX215" fmla="*/ 401702 w 2982862"/>
                    <a:gd name="connsiteY215" fmla="*/ 1590950 h 3182270"/>
                    <a:gd name="connsiteX216" fmla="*/ 385845 w 2982862"/>
                    <a:gd name="connsiteY216" fmla="*/ 1569808 h 3182270"/>
                    <a:gd name="connsiteX217" fmla="*/ 369989 w 2982862"/>
                    <a:gd name="connsiteY217" fmla="*/ 1553951 h 3182270"/>
                    <a:gd name="connsiteX218" fmla="*/ 348847 w 2982862"/>
                    <a:gd name="connsiteY218" fmla="*/ 1522238 h 3182270"/>
                    <a:gd name="connsiteX219" fmla="*/ 327704 w 2982862"/>
                    <a:gd name="connsiteY219" fmla="*/ 1490524 h 3182270"/>
                    <a:gd name="connsiteX220" fmla="*/ 317133 w 2982862"/>
                    <a:gd name="connsiteY220" fmla="*/ 1469382 h 3182270"/>
                    <a:gd name="connsiteX221" fmla="*/ 301277 w 2982862"/>
                    <a:gd name="connsiteY221" fmla="*/ 1453526 h 3182270"/>
                    <a:gd name="connsiteX222" fmla="*/ 295991 w 2982862"/>
                    <a:gd name="connsiteY222" fmla="*/ 1437669 h 3182270"/>
                    <a:gd name="connsiteX223" fmla="*/ 274849 w 2982862"/>
                    <a:gd name="connsiteY223" fmla="*/ 1405956 h 3182270"/>
                    <a:gd name="connsiteX224" fmla="*/ 258992 w 2982862"/>
                    <a:gd name="connsiteY224" fmla="*/ 1390099 h 3182270"/>
                    <a:gd name="connsiteX225" fmla="*/ 248421 w 2982862"/>
                    <a:gd name="connsiteY225" fmla="*/ 1374242 h 3182270"/>
                    <a:gd name="connsiteX226" fmla="*/ 243136 w 2982862"/>
                    <a:gd name="connsiteY226" fmla="*/ 1358386 h 3182270"/>
                    <a:gd name="connsiteX227" fmla="*/ 221993 w 2982862"/>
                    <a:gd name="connsiteY227" fmla="*/ 1326672 h 3182270"/>
                    <a:gd name="connsiteX228" fmla="*/ 206137 w 2982862"/>
                    <a:gd name="connsiteY228" fmla="*/ 1294959 h 3182270"/>
                    <a:gd name="connsiteX229" fmla="*/ 195566 w 2982862"/>
                    <a:gd name="connsiteY229" fmla="*/ 1263246 h 3182270"/>
                    <a:gd name="connsiteX230" fmla="*/ 184995 w 2982862"/>
                    <a:gd name="connsiteY230" fmla="*/ 1247389 h 3182270"/>
                    <a:gd name="connsiteX231" fmla="*/ 179709 w 2982862"/>
                    <a:gd name="connsiteY231" fmla="*/ 1231533 h 3182270"/>
                    <a:gd name="connsiteX232" fmla="*/ 169138 w 2982862"/>
                    <a:gd name="connsiteY232" fmla="*/ 1215676 h 3182270"/>
                    <a:gd name="connsiteX233" fmla="*/ 153281 w 2982862"/>
                    <a:gd name="connsiteY233" fmla="*/ 1162820 h 3182270"/>
                    <a:gd name="connsiteX234" fmla="*/ 142710 w 2982862"/>
                    <a:gd name="connsiteY234" fmla="*/ 1131107 h 3182270"/>
                    <a:gd name="connsiteX235" fmla="*/ 132139 w 2982862"/>
                    <a:gd name="connsiteY235" fmla="*/ 1099394 h 3182270"/>
                    <a:gd name="connsiteX236" fmla="*/ 126853 w 2982862"/>
                    <a:gd name="connsiteY236" fmla="*/ 1078252 h 3182270"/>
                    <a:gd name="connsiteX237" fmla="*/ 121568 w 2982862"/>
                    <a:gd name="connsiteY237" fmla="*/ 1062395 h 3182270"/>
                    <a:gd name="connsiteX238" fmla="*/ 110997 w 2982862"/>
                    <a:gd name="connsiteY238" fmla="*/ 988397 h 3182270"/>
                    <a:gd name="connsiteX239" fmla="*/ 100426 w 2982862"/>
                    <a:gd name="connsiteY239" fmla="*/ 861544 h 3182270"/>
                    <a:gd name="connsiteX240" fmla="*/ 95140 w 2982862"/>
                    <a:gd name="connsiteY240" fmla="*/ 782261 h 3182270"/>
                    <a:gd name="connsiteX241" fmla="*/ 89855 w 2982862"/>
                    <a:gd name="connsiteY241" fmla="*/ 745262 h 3182270"/>
                    <a:gd name="connsiteX242" fmla="*/ 73998 w 2982862"/>
                    <a:gd name="connsiteY242" fmla="*/ 660693 h 3182270"/>
                    <a:gd name="connsiteX243" fmla="*/ 63427 w 2982862"/>
                    <a:gd name="connsiteY243" fmla="*/ 618409 h 3182270"/>
                    <a:gd name="connsiteX244" fmla="*/ 47570 w 2982862"/>
                    <a:gd name="connsiteY244" fmla="*/ 560268 h 3182270"/>
                    <a:gd name="connsiteX245" fmla="*/ 42285 w 2982862"/>
                    <a:gd name="connsiteY245" fmla="*/ 528555 h 3182270"/>
                    <a:gd name="connsiteX246" fmla="*/ 31714 w 2982862"/>
                    <a:gd name="connsiteY246" fmla="*/ 486270 h 3182270"/>
                    <a:gd name="connsiteX247" fmla="*/ 21142 w 2982862"/>
                    <a:gd name="connsiteY247" fmla="*/ 428129 h 3182270"/>
                    <a:gd name="connsiteX248" fmla="*/ 10571 w 2982862"/>
                    <a:gd name="connsiteY248" fmla="*/ 343560 h 3182270"/>
                    <a:gd name="connsiteX249" fmla="*/ 0 w 2982862"/>
                    <a:gd name="connsiteY249" fmla="*/ 306561 h 3182270"/>
                    <a:gd name="connsiteX250" fmla="*/ 5286 w 2982862"/>
                    <a:gd name="connsiteY250" fmla="*/ 285419 h 3182270"/>
                    <a:gd name="connsiteX251" fmla="*/ 21142 w 2982862"/>
                    <a:gd name="connsiteY251" fmla="*/ 280134 h 3182270"/>
                    <a:gd name="connsiteX252" fmla="*/ 42285 w 2982862"/>
                    <a:gd name="connsiteY252" fmla="*/ 269563 h 3182270"/>
                    <a:gd name="connsiteX253" fmla="*/ 95140 w 2982862"/>
                    <a:gd name="connsiteY253" fmla="*/ 258992 h 3182270"/>
                    <a:gd name="connsiteX254" fmla="*/ 121568 w 2982862"/>
                    <a:gd name="connsiteY254" fmla="*/ 253706 h 3182270"/>
                    <a:gd name="connsiteX255" fmla="*/ 137425 w 2982862"/>
                    <a:gd name="connsiteY255" fmla="*/ 248420 h 3182270"/>
                    <a:gd name="connsiteX256" fmla="*/ 211422 w 2982862"/>
                    <a:gd name="connsiteY256" fmla="*/ 237849 h 3182270"/>
                    <a:gd name="connsiteX257" fmla="*/ 253707 w 2982862"/>
                    <a:gd name="connsiteY257" fmla="*/ 227278 h 3182270"/>
                    <a:gd name="connsiteX258" fmla="*/ 285420 w 2982862"/>
                    <a:gd name="connsiteY258" fmla="*/ 216707 h 3182270"/>
                    <a:gd name="connsiteX259" fmla="*/ 332990 w 2982862"/>
                    <a:gd name="connsiteY259" fmla="*/ 206136 h 3182270"/>
                    <a:gd name="connsiteX260" fmla="*/ 364703 w 2982862"/>
                    <a:gd name="connsiteY260" fmla="*/ 195565 h 3182270"/>
                    <a:gd name="connsiteX261" fmla="*/ 417559 w 2982862"/>
                    <a:gd name="connsiteY261" fmla="*/ 179708 h 3182270"/>
                    <a:gd name="connsiteX262" fmla="*/ 433415 w 2982862"/>
                    <a:gd name="connsiteY262" fmla="*/ 174423 h 3182270"/>
                    <a:gd name="connsiteX263" fmla="*/ 449272 w 2982862"/>
                    <a:gd name="connsiteY263" fmla="*/ 169137 h 3182270"/>
                    <a:gd name="connsiteX264" fmla="*/ 470414 w 2982862"/>
                    <a:gd name="connsiteY264" fmla="*/ 163852 h 3182270"/>
                    <a:gd name="connsiteX265" fmla="*/ 486271 w 2982862"/>
                    <a:gd name="connsiteY265" fmla="*/ 158566 h 3182270"/>
                    <a:gd name="connsiteX266" fmla="*/ 528555 w 2982862"/>
                    <a:gd name="connsiteY266" fmla="*/ 147995 h 3182270"/>
                    <a:gd name="connsiteX267" fmla="*/ 549697 w 2982862"/>
                    <a:gd name="connsiteY267" fmla="*/ 142709 h 3182270"/>
                    <a:gd name="connsiteX268" fmla="*/ 581411 w 2982862"/>
                    <a:gd name="connsiteY268" fmla="*/ 132138 h 3182270"/>
                    <a:gd name="connsiteX269" fmla="*/ 676551 w 2982862"/>
                    <a:gd name="connsiteY269" fmla="*/ 100425 h 3182270"/>
                    <a:gd name="connsiteX270" fmla="*/ 697693 w 2982862"/>
                    <a:gd name="connsiteY270" fmla="*/ 95140 h 3182270"/>
                    <a:gd name="connsiteX271" fmla="*/ 729406 w 2982862"/>
                    <a:gd name="connsiteY271" fmla="*/ 84568 h 3182270"/>
                    <a:gd name="connsiteX272" fmla="*/ 745263 w 2982862"/>
                    <a:gd name="connsiteY272" fmla="*/ 79283 h 3182270"/>
                    <a:gd name="connsiteX273" fmla="*/ 792833 w 2982862"/>
                    <a:gd name="connsiteY273" fmla="*/ 58141 h 3182270"/>
                    <a:gd name="connsiteX274" fmla="*/ 808689 w 2982862"/>
                    <a:gd name="connsiteY274" fmla="*/ 52855 h 3182270"/>
                    <a:gd name="connsiteX275" fmla="*/ 824546 w 2982862"/>
                    <a:gd name="connsiteY275" fmla="*/ 47570 h 3182270"/>
                    <a:gd name="connsiteX276" fmla="*/ 866830 w 2982862"/>
                    <a:gd name="connsiteY276" fmla="*/ 26427 h 3182270"/>
                    <a:gd name="connsiteX277" fmla="*/ 882687 w 2982862"/>
                    <a:gd name="connsiteY277" fmla="*/ 21142 h 3182270"/>
                    <a:gd name="connsiteX278" fmla="*/ 898544 w 2982862"/>
                    <a:gd name="connsiteY278" fmla="*/ 10571 h 3182270"/>
                    <a:gd name="connsiteX279" fmla="*/ 914400 w 2982862"/>
                    <a:gd name="connsiteY279" fmla="*/ 5285 h 3182270"/>
                    <a:gd name="connsiteX280" fmla="*/ 914400 w 2982862"/>
                    <a:gd name="connsiteY280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44232 w 2982862"/>
                    <a:gd name="connsiteY157" fmla="*/ 2526492 h 3182270"/>
                    <a:gd name="connsiteX158" fmla="*/ 1738946 w 2982862"/>
                    <a:gd name="connsiteY158" fmla="*/ 2510635 h 3182270"/>
                    <a:gd name="connsiteX159" fmla="*/ 1723089 w 2982862"/>
                    <a:gd name="connsiteY159" fmla="*/ 2505350 h 3182270"/>
                    <a:gd name="connsiteX160" fmla="*/ 1691376 w 2982862"/>
                    <a:gd name="connsiteY160" fmla="*/ 2521207 h 3182270"/>
                    <a:gd name="connsiteX161" fmla="*/ 1675519 w 2982862"/>
                    <a:gd name="connsiteY161" fmla="*/ 2531778 h 3182270"/>
                    <a:gd name="connsiteX162" fmla="*/ 1627949 w 2982862"/>
                    <a:gd name="connsiteY162" fmla="*/ 2547634 h 3182270"/>
                    <a:gd name="connsiteX163" fmla="*/ 1617523 w 2982862"/>
                    <a:gd name="connsiteY163" fmla="*/ 2732874 h 3182270"/>
                    <a:gd name="connsiteX164" fmla="*/ 1596236 w 2982862"/>
                    <a:gd name="connsiteY164" fmla="*/ 2563491 h 3182270"/>
                    <a:gd name="connsiteX165" fmla="*/ 1591093 w 2982862"/>
                    <a:gd name="connsiteY165" fmla="*/ 2637724 h 3182270"/>
                    <a:gd name="connsiteX166" fmla="*/ 1569808 w 2982862"/>
                    <a:gd name="connsiteY166" fmla="*/ 2515921 h 3182270"/>
                    <a:gd name="connsiteX167" fmla="*/ 1553952 w 2982862"/>
                    <a:gd name="connsiteY167" fmla="*/ 2484208 h 3182270"/>
                    <a:gd name="connsiteX168" fmla="*/ 1538095 w 2982862"/>
                    <a:gd name="connsiteY168" fmla="*/ 2468351 h 3182270"/>
                    <a:gd name="connsiteX169" fmla="*/ 1501096 w 2982862"/>
                    <a:gd name="connsiteY169" fmla="*/ 2420781 h 3182270"/>
                    <a:gd name="connsiteX170" fmla="*/ 1464097 w 2982862"/>
                    <a:gd name="connsiteY170" fmla="*/ 2383782 h 3182270"/>
                    <a:gd name="connsiteX171" fmla="*/ 1448241 w 2982862"/>
                    <a:gd name="connsiteY171" fmla="*/ 2373211 h 3182270"/>
                    <a:gd name="connsiteX172" fmla="*/ 1432384 w 2982862"/>
                    <a:gd name="connsiteY172" fmla="*/ 2357355 h 3182270"/>
                    <a:gd name="connsiteX173" fmla="*/ 1400671 w 2982862"/>
                    <a:gd name="connsiteY173" fmla="*/ 2346783 h 3182270"/>
                    <a:gd name="connsiteX174" fmla="*/ 1368958 w 2982862"/>
                    <a:gd name="connsiteY174" fmla="*/ 2330927 h 3182270"/>
                    <a:gd name="connsiteX175" fmla="*/ 1337244 w 2982862"/>
                    <a:gd name="connsiteY175" fmla="*/ 2309785 h 3182270"/>
                    <a:gd name="connsiteX176" fmla="*/ 1273818 w 2982862"/>
                    <a:gd name="connsiteY176" fmla="*/ 2288642 h 3182270"/>
                    <a:gd name="connsiteX177" fmla="*/ 1257961 w 2982862"/>
                    <a:gd name="connsiteY177" fmla="*/ 2278071 h 3182270"/>
                    <a:gd name="connsiteX178" fmla="*/ 1242104 w 2982862"/>
                    <a:gd name="connsiteY178" fmla="*/ 2272786 h 3182270"/>
                    <a:gd name="connsiteX179" fmla="*/ 1226248 w 2982862"/>
                    <a:gd name="connsiteY179" fmla="*/ 2262215 h 3182270"/>
                    <a:gd name="connsiteX180" fmla="*/ 1194534 w 2982862"/>
                    <a:gd name="connsiteY180" fmla="*/ 2251644 h 3182270"/>
                    <a:gd name="connsiteX181" fmla="*/ 1215677 w 2982862"/>
                    <a:gd name="connsiteY181" fmla="*/ 2225216 h 3182270"/>
                    <a:gd name="connsiteX182" fmla="*/ 1231533 w 2982862"/>
                    <a:gd name="connsiteY182" fmla="*/ 2209359 h 3182270"/>
                    <a:gd name="connsiteX183" fmla="*/ 1236819 w 2982862"/>
                    <a:gd name="connsiteY183" fmla="*/ 2193503 h 3182270"/>
                    <a:gd name="connsiteX184" fmla="*/ 1279103 w 2982862"/>
                    <a:gd name="connsiteY184" fmla="*/ 2161789 h 3182270"/>
                    <a:gd name="connsiteX185" fmla="*/ 1300245 w 2982862"/>
                    <a:gd name="connsiteY185" fmla="*/ 2140647 h 3182270"/>
                    <a:gd name="connsiteX186" fmla="*/ 1310816 w 2982862"/>
                    <a:gd name="connsiteY186" fmla="*/ 2124790 h 3182270"/>
                    <a:gd name="connsiteX187" fmla="*/ 1342650 w 2982862"/>
                    <a:gd name="connsiteY187" fmla="*/ 2077406 h 3182270"/>
                    <a:gd name="connsiteX188" fmla="*/ 1390223 w 2982862"/>
                    <a:gd name="connsiteY188" fmla="*/ 2008688 h 3182270"/>
                    <a:gd name="connsiteX189" fmla="*/ 1363794 w 2982862"/>
                    <a:gd name="connsiteY189" fmla="*/ 1971686 h 3182270"/>
                    <a:gd name="connsiteX190" fmla="*/ 1379651 w 2982862"/>
                    <a:gd name="connsiteY190" fmla="*/ 1961114 h 3182270"/>
                    <a:gd name="connsiteX191" fmla="*/ 1358509 w 2982862"/>
                    <a:gd name="connsiteY191" fmla="*/ 1934685 h 3182270"/>
                    <a:gd name="connsiteX192" fmla="*/ 1221180 w 2982862"/>
                    <a:gd name="connsiteY192" fmla="*/ 1718108 h 3182270"/>
                    <a:gd name="connsiteX193" fmla="*/ 1157741 w 2982862"/>
                    <a:gd name="connsiteY193" fmla="*/ 1654669 h 3182270"/>
                    <a:gd name="connsiteX194" fmla="*/ 1051918 w 2982862"/>
                    <a:gd name="connsiteY194" fmla="*/ 1659811 h 3182270"/>
                    <a:gd name="connsiteX195" fmla="*/ 845688 w 2982862"/>
                    <a:gd name="connsiteY195" fmla="*/ 1738945 h 3182270"/>
                    <a:gd name="connsiteX196" fmla="*/ 829832 w 2982862"/>
                    <a:gd name="connsiteY196" fmla="*/ 1744231 h 3182270"/>
                    <a:gd name="connsiteX197" fmla="*/ 798118 w 2982862"/>
                    <a:gd name="connsiteY197" fmla="*/ 1765373 h 3182270"/>
                    <a:gd name="connsiteX198" fmla="*/ 782262 w 2982862"/>
                    <a:gd name="connsiteY198" fmla="*/ 1770659 h 3182270"/>
                    <a:gd name="connsiteX199" fmla="*/ 750548 w 2982862"/>
                    <a:gd name="connsiteY199" fmla="*/ 1791801 h 3182270"/>
                    <a:gd name="connsiteX200" fmla="*/ 734692 w 2982862"/>
                    <a:gd name="connsiteY200" fmla="*/ 1797086 h 3182270"/>
                    <a:gd name="connsiteX201" fmla="*/ 755834 w 2982862"/>
                    <a:gd name="connsiteY201" fmla="*/ 1791801 h 3182270"/>
                    <a:gd name="connsiteX202" fmla="*/ 739977 w 2982862"/>
                    <a:gd name="connsiteY202" fmla="*/ 1797086 h 3182270"/>
                    <a:gd name="connsiteX203" fmla="*/ 708264 w 2982862"/>
                    <a:gd name="connsiteY203" fmla="*/ 1812943 h 3182270"/>
                    <a:gd name="connsiteX204" fmla="*/ 676551 w 2982862"/>
                    <a:gd name="connsiteY204" fmla="*/ 1791801 h 3182270"/>
                    <a:gd name="connsiteX205" fmla="*/ 650123 w 2982862"/>
                    <a:gd name="connsiteY205" fmla="*/ 1765373 h 3182270"/>
                    <a:gd name="connsiteX206" fmla="*/ 618410 w 2982862"/>
                    <a:gd name="connsiteY206" fmla="*/ 1744231 h 3182270"/>
                    <a:gd name="connsiteX207" fmla="*/ 570840 w 2982862"/>
                    <a:gd name="connsiteY207" fmla="*/ 1712518 h 3182270"/>
                    <a:gd name="connsiteX208" fmla="*/ 544412 w 2982862"/>
                    <a:gd name="connsiteY208" fmla="*/ 1696661 h 3182270"/>
                    <a:gd name="connsiteX209" fmla="*/ 528555 w 2982862"/>
                    <a:gd name="connsiteY209" fmla="*/ 1686090 h 3182270"/>
                    <a:gd name="connsiteX210" fmla="*/ 512699 w 2982862"/>
                    <a:gd name="connsiteY210" fmla="*/ 1680804 h 3182270"/>
                    <a:gd name="connsiteX211" fmla="*/ 502127 w 2982862"/>
                    <a:gd name="connsiteY211" fmla="*/ 1670233 h 3182270"/>
                    <a:gd name="connsiteX212" fmla="*/ 480985 w 2982862"/>
                    <a:gd name="connsiteY212" fmla="*/ 1659662 h 3182270"/>
                    <a:gd name="connsiteX213" fmla="*/ 465129 w 2982862"/>
                    <a:gd name="connsiteY213" fmla="*/ 1643805 h 3182270"/>
                    <a:gd name="connsiteX214" fmla="*/ 428130 w 2982862"/>
                    <a:gd name="connsiteY214" fmla="*/ 1622663 h 3182270"/>
                    <a:gd name="connsiteX215" fmla="*/ 401702 w 2982862"/>
                    <a:gd name="connsiteY215" fmla="*/ 1590950 h 3182270"/>
                    <a:gd name="connsiteX216" fmla="*/ 385845 w 2982862"/>
                    <a:gd name="connsiteY216" fmla="*/ 1569808 h 3182270"/>
                    <a:gd name="connsiteX217" fmla="*/ 369989 w 2982862"/>
                    <a:gd name="connsiteY217" fmla="*/ 1553951 h 3182270"/>
                    <a:gd name="connsiteX218" fmla="*/ 348847 w 2982862"/>
                    <a:gd name="connsiteY218" fmla="*/ 1522238 h 3182270"/>
                    <a:gd name="connsiteX219" fmla="*/ 327704 w 2982862"/>
                    <a:gd name="connsiteY219" fmla="*/ 1490524 h 3182270"/>
                    <a:gd name="connsiteX220" fmla="*/ 317133 w 2982862"/>
                    <a:gd name="connsiteY220" fmla="*/ 1469382 h 3182270"/>
                    <a:gd name="connsiteX221" fmla="*/ 301277 w 2982862"/>
                    <a:gd name="connsiteY221" fmla="*/ 1453526 h 3182270"/>
                    <a:gd name="connsiteX222" fmla="*/ 295991 w 2982862"/>
                    <a:gd name="connsiteY222" fmla="*/ 1437669 h 3182270"/>
                    <a:gd name="connsiteX223" fmla="*/ 274849 w 2982862"/>
                    <a:gd name="connsiteY223" fmla="*/ 1405956 h 3182270"/>
                    <a:gd name="connsiteX224" fmla="*/ 258992 w 2982862"/>
                    <a:gd name="connsiteY224" fmla="*/ 1390099 h 3182270"/>
                    <a:gd name="connsiteX225" fmla="*/ 248421 w 2982862"/>
                    <a:gd name="connsiteY225" fmla="*/ 1374242 h 3182270"/>
                    <a:gd name="connsiteX226" fmla="*/ 243136 w 2982862"/>
                    <a:gd name="connsiteY226" fmla="*/ 1358386 h 3182270"/>
                    <a:gd name="connsiteX227" fmla="*/ 221993 w 2982862"/>
                    <a:gd name="connsiteY227" fmla="*/ 1326672 h 3182270"/>
                    <a:gd name="connsiteX228" fmla="*/ 206137 w 2982862"/>
                    <a:gd name="connsiteY228" fmla="*/ 1294959 h 3182270"/>
                    <a:gd name="connsiteX229" fmla="*/ 195566 w 2982862"/>
                    <a:gd name="connsiteY229" fmla="*/ 1263246 h 3182270"/>
                    <a:gd name="connsiteX230" fmla="*/ 184995 w 2982862"/>
                    <a:gd name="connsiteY230" fmla="*/ 1247389 h 3182270"/>
                    <a:gd name="connsiteX231" fmla="*/ 179709 w 2982862"/>
                    <a:gd name="connsiteY231" fmla="*/ 1231533 h 3182270"/>
                    <a:gd name="connsiteX232" fmla="*/ 169138 w 2982862"/>
                    <a:gd name="connsiteY232" fmla="*/ 1215676 h 3182270"/>
                    <a:gd name="connsiteX233" fmla="*/ 153281 w 2982862"/>
                    <a:gd name="connsiteY233" fmla="*/ 1162820 h 3182270"/>
                    <a:gd name="connsiteX234" fmla="*/ 142710 w 2982862"/>
                    <a:gd name="connsiteY234" fmla="*/ 1131107 h 3182270"/>
                    <a:gd name="connsiteX235" fmla="*/ 132139 w 2982862"/>
                    <a:gd name="connsiteY235" fmla="*/ 1099394 h 3182270"/>
                    <a:gd name="connsiteX236" fmla="*/ 126853 w 2982862"/>
                    <a:gd name="connsiteY236" fmla="*/ 1078252 h 3182270"/>
                    <a:gd name="connsiteX237" fmla="*/ 121568 w 2982862"/>
                    <a:gd name="connsiteY237" fmla="*/ 1062395 h 3182270"/>
                    <a:gd name="connsiteX238" fmla="*/ 110997 w 2982862"/>
                    <a:gd name="connsiteY238" fmla="*/ 988397 h 3182270"/>
                    <a:gd name="connsiteX239" fmla="*/ 100426 w 2982862"/>
                    <a:gd name="connsiteY239" fmla="*/ 861544 h 3182270"/>
                    <a:gd name="connsiteX240" fmla="*/ 95140 w 2982862"/>
                    <a:gd name="connsiteY240" fmla="*/ 782261 h 3182270"/>
                    <a:gd name="connsiteX241" fmla="*/ 89855 w 2982862"/>
                    <a:gd name="connsiteY241" fmla="*/ 745262 h 3182270"/>
                    <a:gd name="connsiteX242" fmla="*/ 73998 w 2982862"/>
                    <a:gd name="connsiteY242" fmla="*/ 660693 h 3182270"/>
                    <a:gd name="connsiteX243" fmla="*/ 63427 w 2982862"/>
                    <a:gd name="connsiteY243" fmla="*/ 618409 h 3182270"/>
                    <a:gd name="connsiteX244" fmla="*/ 47570 w 2982862"/>
                    <a:gd name="connsiteY244" fmla="*/ 560268 h 3182270"/>
                    <a:gd name="connsiteX245" fmla="*/ 42285 w 2982862"/>
                    <a:gd name="connsiteY245" fmla="*/ 528555 h 3182270"/>
                    <a:gd name="connsiteX246" fmla="*/ 31714 w 2982862"/>
                    <a:gd name="connsiteY246" fmla="*/ 486270 h 3182270"/>
                    <a:gd name="connsiteX247" fmla="*/ 21142 w 2982862"/>
                    <a:gd name="connsiteY247" fmla="*/ 428129 h 3182270"/>
                    <a:gd name="connsiteX248" fmla="*/ 10571 w 2982862"/>
                    <a:gd name="connsiteY248" fmla="*/ 343560 h 3182270"/>
                    <a:gd name="connsiteX249" fmla="*/ 0 w 2982862"/>
                    <a:gd name="connsiteY249" fmla="*/ 306561 h 3182270"/>
                    <a:gd name="connsiteX250" fmla="*/ 5286 w 2982862"/>
                    <a:gd name="connsiteY250" fmla="*/ 285419 h 3182270"/>
                    <a:gd name="connsiteX251" fmla="*/ 21142 w 2982862"/>
                    <a:gd name="connsiteY251" fmla="*/ 280134 h 3182270"/>
                    <a:gd name="connsiteX252" fmla="*/ 42285 w 2982862"/>
                    <a:gd name="connsiteY252" fmla="*/ 269563 h 3182270"/>
                    <a:gd name="connsiteX253" fmla="*/ 95140 w 2982862"/>
                    <a:gd name="connsiteY253" fmla="*/ 258992 h 3182270"/>
                    <a:gd name="connsiteX254" fmla="*/ 121568 w 2982862"/>
                    <a:gd name="connsiteY254" fmla="*/ 253706 h 3182270"/>
                    <a:gd name="connsiteX255" fmla="*/ 137425 w 2982862"/>
                    <a:gd name="connsiteY255" fmla="*/ 248420 h 3182270"/>
                    <a:gd name="connsiteX256" fmla="*/ 211422 w 2982862"/>
                    <a:gd name="connsiteY256" fmla="*/ 237849 h 3182270"/>
                    <a:gd name="connsiteX257" fmla="*/ 253707 w 2982862"/>
                    <a:gd name="connsiteY257" fmla="*/ 227278 h 3182270"/>
                    <a:gd name="connsiteX258" fmla="*/ 285420 w 2982862"/>
                    <a:gd name="connsiteY258" fmla="*/ 216707 h 3182270"/>
                    <a:gd name="connsiteX259" fmla="*/ 332990 w 2982862"/>
                    <a:gd name="connsiteY259" fmla="*/ 206136 h 3182270"/>
                    <a:gd name="connsiteX260" fmla="*/ 364703 w 2982862"/>
                    <a:gd name="connsiteY260" fmla="*/ 195565 h 3182270"/>
                    <a:gd name="connsiteX261" fmla="*/ 417559 w 2982862"/>
                    <a:gd name="connsiteY261" fmla="*/ 179708 h 3182270"/>
                    <a:gd name="connsiteX262" fmla="*/ 433415 w 2982862"/>
                    <a:gd name="connsiteY262" fmla="*/ 174423 h 3182270"/>
                    <a:gd name="connsiteX263" fmla="*/ 449272 w 2982862"/>
                    <a:gd name="connsiteY263" fmla="*/ 169137 h 3182270"/>
                    <a:gd name="connsiteX264" fmla="*/ 470414 w 2982862"/>
                    <a:gd name="connsiteY264" fmla="*/ 163852 h 3182270"/>
                    <a:gd name="connsiteX265" fmla="*/ 486271 w 2982862"/>
                    <a:gd name="connsiteY265" fmla="*/ 158566 h 3182270"/>
                    <a:gd name="connsiteX266" fmla="*/ 528555 w 2982862"/>
                    <a:gd name="connsiteY266" fmla="*/ 147995 h 3182270"/>
                    <a:gd name="connsiteX267" fmla="*/ 549697 w 2982862"/>
                    <a:gd name="connsiteY267" fmla="*/ 142709 h 3182270"/>
                    <a:gd name="connsiteX268" fmla="*/ 581411 w 2982862"/>
                    <a:gd name="connsiteY268" fmla="*/ 132138 h 3182270"/>
                    <a:gd name="connsiteX269" fmla="*/ 676551 w 2982862"/>
                    <a:gd name="connsiteY269" fmla="*/ 100425 h 3182270"/>
                    <a:gd name="connsiteX270" fmla="*/ 697693 w 2982862"/>
                    <a:gd name="connsiteY270" fmla="*/ 95140 h 3182270"/>
                    <a:gd name="connsiteX271" fmla="*/ 729406 w 2982862"/>
                    <a:gd name="connsiteY271" fmla="*/ 84568 h 3182270"/>
                    <a:gd name="connsiteX272" fmla="*/ 745263 w 2982862"/>
                    <a:gd name="connsiteY272" fmla="*/ 79283 h 3182270"/>
                    <a:gd name="connsiteX273" fmla="*/ 792833 w 2982862"/>
                    <a:gd name="connsiteY273" fmla="*/ 58141 h 3182270"/>
                    <a:gd name="connsiteX274" fmla="*/ 808689 w 2982862"/>
                    <a:gd name="connsiteY274" fmla="*/ 52855 h 3182270"/>
                    <a:gd name="connsiteX275" fmla="*/ 824546 w 2982862"/>
                    <a:gd name="connsiteY275" fmla="*/ 47570 h 3182270"/>
                    <a:gd name="connsiteX276" fmla="*/ 866830 w 2982862"/>
                    <a:gd name="connsiteY276" fmla="*/ 26427 h 3182270"/>
                    <a:gd name="connsiteX277" fmla="*/ 882687 w 2982862"/>
                    <a:gd name="connsiteY277" fmla="*/ 21142 h 3182270"/>
                    <a:gd name="connsiteX278" fmla="*/ 898544 w 2982862"/>
                    <a:gd name="connsiteY278" fmla="*/ 10571 h 3182270"/>
                    <a:gd name="connsiteX279" fmla="*/ 914400 w 2982862"/>
                    <a:gd name="connsiteY279" fmla="*/ 5285 h 3182270"/>
                    <a:gd name="connsiteX280" fmla="*/ 914400 w 2982862"/>
                    <a:gd name="connsiteY280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44232 w 2982862"/>
                    <a:gd name="connsiteY157" fmla="*/ 2526492 h 3182270"/>
                    <a:gd name="connsiteX158" fmla="*/ 1738946 w 2982862"/>
                    <a:gd name="connsiteY158" fmla="*/ 2510635 h 3182270"/>
                    <a:gd name="connsiteX159" fmla="*/ 1723089 w 2982862"/>
                    <a:gd name="connsiteY159" fmla="*/ 2505350 h 3182270"/>
                    <a:gd name="connsiteX160" fmla="*/ 1691376 w 2982862"/>
                    <a:gd name="connsiteY160" fmla="*/ 2521207 h 3182270"/>
                    <a:gd name="connsiteX161" fmla="*/ 1675519 w 2982862"/>
                    <a:gd name="connsiteY161" fmla="*/ 2531778 h 3182270"/>
                    <a:gd name="connsiteX162" fmla="*/ 1627949 w 2982862"/>
                    <a:gd name="connsiteY162" fmla="*/ 2547634 h 3182270"/>
                    <a:gd name="connsiteX163" fmla="*/ 1617523 w 2982862"/>
                    <a:gd name="connsiteY163" fmla="*/ 2732874 h 3182270"/>
                    <a:gd name="connsiteX164" fmla="*/ 1591092 w 2982862"/>
                    <a:gd name="connsiteY164" fmla="*/ 2690586 h 3182270"/>
                    <a:gd name="connsiteX165" fmla="*/ 1591093 w 2982862"/>
                    <a:gd name="connsiteY165" fmla="*/ 2637724 h 3182270"/>
                    <a:gd name="connsiteX166" fmla="*/ 1569808 w 2982862"/>
                    <a:gd name="connsiteY166" fmla="*/ 2515921 h 3182270"/>
                    <a:gd name="connsiteX167" fmla="*/ 1553952 w 2982862"/>
                    <a:gd name="connsiteY167" fmla="*/ 2484208 h 3182270"/>
                    <a:gd name="connsiteX168" fmla="*/ 1538095 w 2982862"/>
                    <a:gd name="connsiteY168" fmla="*/ 2468351 h 3182270"/>
                    <a:gd name="connsiteX169" fmla="*/ 1501096 w 2982862"/>
                    <a:gd name="connsiteY169" fmla="*/ 2420781 h 3182270"/>
                    <a:gd name="connsiteX170" fmla="*/ 1464097 w 2982862"/>
                    <a:gd name="connsiteY170" fmla="*/ 2383782 h 3182270"/>
                    <a:gd name="connsiteX171" fmla="*/ 1448241 w 2982862"/>
                    <a:gd name="connsiteY171" fmla="*/ 2373211 h 3182270"/>
                    <a:gd name="connsiteX172" fmla="*/ 1432384 w 2982862"/>
                    <a:gd name="connsiteY172" fmla="*/ 2357355 h 3182270"/>
                    <a:gd name="connsiteX173" fmla="*/ 1400671 w 2982862"/>
                    <a:gd name="connsiteY173" fmla="*/ 2346783 h 3182270"/>
                    <a:gd name="connsiteX174" fmla="*/ 1368958 w 2982862"/>
                    <a:gd name="connsiteY174" fmla="*/ 2330927 h 3182270"/>
                    <a:gd name="connsiteX175" fmla="*/ 1337244 w 2982862"/>
                    <a:gd name="connsiteY175" fmla="*/ 2309785 h 3182270"/>
                    <a:gd name="connsiteX176" fmla="*/ 1273818 w 2982862"/>
                    <a:gd name="connsiteY176" fmla="*/ 2288642 h 3182270"/>
                    <a:gd name="connsiteX177" fmla="*/ 1257961 w 2982862"/>
                    <a:gd name="connsiteY177" fmla="*/ 2278071 h 3182270"/>
                    <a:gd name="connsiteX178" fmla="*/ 1242104 w 2982862"/>
                    <a:gd name="connsiteY178" fmla="*/ 2272786 h 3182270"/>
                    <a:gd name="connsiteX179" fmla="*/ 1226248 w 2982862"/>
                    <a:gd name="connsiteY179" fmla="*/ 2262215 h 3182270"/>
                    <a:gd name="connsiteX180" fmla="*/ 1194534 w 2982862"/>
                    <a:gd name="connsiteY180" fmla="*/ 2251644 h 3182270"/>
                    <a:gd name="connsiteX181" fmla="*/ 1215677 w 2982862"/>
                    <a:gd name="connsiteY181" fmla="*/ 2225216 h 3182270"/>
                    <a:gd name="connsiteX182" fmla="*/ 1231533 w 2982862"/>
                    <a:gd name="connsiteY182" fmla="*/ 2209359 h 3182270"/>
                    <a:gd name="connsiteX183" fmla="*/ 1236819 w 2982862"/>
                    <a:gd name="connsiteY183" fmla="*/ 2193503 h 3182270"/>
                    <a:gd name="connsiteX184" fmla="*/ 1279103 w 2982862"/>
                    <a:gd name="connsiteY184" fmla="*/ 2161789 h 3182270"/>
                    <a:gd name="connsiteX185" fmla="*/ 1300245 w 2982862"/>
                    <a:gd name="connsiteY185" fmla="*/ 2140647 h 3182270"/>
                    <a:gd name="connsiteX186" fmla="*/ 1310816 w 2982862"/>
                    <a:gd name="connsiteY186" fmla="*/ 2124790 h 3182270"/>
                    <a:gd name="connsiteX187" fmla="*/ 1342650 w 2982862"/>
                    <a:gd name="connsiteY187" fmla="*/ 2077406 h 3182270"/>
                    <a:gd name="connsiteX188" fmla="*/ 1390223 w 2982862"/>
                    <a:gd name="connsiteY188" fmla="*/ 2008688 h 3182270"/>
                    <a:gd name="connsiteX189" fmla="*/ 1363794 w 2982862"/>
                    <a:gd name="connsiteY189" fmla="*/ 1971686 h 3182270"/>
                    <a:gd name="connsiteX190" fmla="*/ 1379651 w 2982862"/>
                    <a:gd name="connsiteY190" fmla="*/ 1961114 h 3182270"/>
                    <a:gd name="connsiteX191" fmla="*/ 1358509 w 2982862"/>
                    <a:gd name="connsiteY191" fmla="*/ 1934685 h 3182270"/>
                    <a:gd name="connsiteX192" fmla="*/ 1221180 w 2982862"/>
                    <a:gd name="connsiteY192" fmla="*/ 1718108 h 3182270"/>
                    <a:gd name="connsiteX193" fmla="*/ 1157741 w 2982862"/>
                    <a:gd name="connsiteY193" fmla="*/ 1654669 h 3182270"/>
                    <a:gd name="connsiteX194" fmla="*/ 1051918 w 2982862"/>
                    <a:gd name="connsiteY194" fmla="*/ 1659811 h 3182270"/>
                    <a:gd name="connsiteX195" fmla="*/ 845688 w 2982862"/>
                    <a:gd name="connsiteY195" fmla="*/ 1738945 h 3182270"/>
                    <a:gd name="connsiteX196" fmla="*/ 829832 w 2982862"/>
                    <a:gd name="connsiteY196" fmla="*/ 1744231 h 3182270"/>
                    <a:gd name="connsiteX197" fmla="*/ 798118 w 2982862"/>
                    <a:gd name="connsiteY197" fmla="*/ 1765373 h 3182270"/>
                    <a:gd name="connsiteX198" fmla="*/ 782262 w 2982862"/>
                    <a:gd name="connsiteY198" fmla="*/ 1770659 h 3182270"/>
                    <a:gd name="connsiteX199" fmla="*/ 750548 w 2982862"/>
                    <a:gd name="connsiteY199" fmla="*/ 1791801 h 3182270"/>
                    <a:gd name="connsiteX200" fmla="*/ 734692 w 2982862"/>
                    <a:gd name="connsiteY200" fmla="*/ 1797086 h 3182270"/>
                    <a:gd name="connsiteX201" fmla="*/ 755834 w 2982862"/>
                    <a:gd name="connsiteY201" fmla="*/ 1791801 h 3182270"/>
                    <a:gd name="connsiteX202" fmla="*/ 739977 w 2982862"/>
                    <a:gd name="connsiteY202" fmla="*/ 1797086 h 3182270"/>
                    <a:gd name="connsiteX203" fmla="*/ 708264 w 2982862"/>
                    <a:gd name="connsiteY203" fmla="*/ 1812943 h 3182270"/>
                    <a:gd name="connsiteX204" fmla="*/ 676551 w 2982862"/>
                    <a:gd name="connsiteY204" fmla="*/ 1791801 h 3182270"/>
                    <a:gd name="connsiteX205" fmla="*/ 650123 w 2982862"/>
                    <a:gd name="connsiteY205" fmla="*/ 1765373 h 3182270"/>
                    <a:gd name="connsiteX206" fmla="*/ 618410 w 2982862"/>
                    <a:gd name="connsiteY206" fmla="*/ 1744231 h 3182270"/>
                    <a:gd name="connsiteX207" fmla="*/ 570840 w 2982862"/>
                    <a:gd name="connsiteY207" fmla="*/ 1712518 h 3182270"/>
                    <a:gd name="connsiteX208" fmla="*/ 544412 w 2982862"/>
                    <a:gd name="connsiteY208" fmla="*/ 1696661 h 3182270"/>
                    <a:gd name="connsiteX209" fmla="*/ 528555 w 2982862"/>
                    <a:gd name="connsiteY209" fmla="*/ 1686090 h 3182270"/>
                    <a:gd name="connsiteX210" fmla="*/ 512699 w 2982862"/>
                    <a:gd name="connsiteY210" fmla="*/ 1680804 h 3182270"/>
                    <a:gd name="connsiteX211" fmla="*/ 502127 w 2982862"/>
                    <a:gd name="connsiteY211" fmla="*/ 1670233 h 3182270"/>
                    <a:gd name="connsiteX212" fmla="*/ 480985 w 2982862"/>
                    <a:gd name="connsiteY212" fmla="*/ 1659662 h 3182270"/>
                    <a:gd name="connsiteX213" fmla="*/ 465129 w 2982862"/>
                    <a:gd name="connsiteY213" fmla="*/ 1643805 h 3182270"/>
                    <a:gd name="connsiteX214" fmla="*/ 428130 w 2982862"/>
                    <a:gd name="connsiteY214" fmla="*/ 1622663 h 3182270"/>
                    <a:gd name="connsiteX215" fmla="*/ 401702 w 2982862"/>
                    <a:gd name="connsiteY215" fmla="*/ 1590950 h 3182270"/>
                    <a:gd name="connsiteX216" fmla="*/ 385845 w 2982862"/>
                    <a:gd name="connsiteY216" fmla="*/ 1569808 h 3182270"/>
                    <a:gd name="connsiteX217" fmla="*/ 369989 w 2982862"/>
                    <a:gd name="connsiteY217" fmla="*/ 1553951 h 3182270"/>
                    <a:gd name="connsiteX218" fmla="*/ 348847 w 2982862"/>
                    <a:gd name="connsiteY218" fmla="*/ 1522238 h 3182270"/>
                    <a:gd name="connsiteX219" fmla="*/ 327704 w 2982862"/>
                    <a:gd name="connsiteY219" fmla="*/ 1490524 h 3182270"/>
                    <a:gd name="connsiteX220" fmla="*/ 317133 w 2982862"/>
                    <a:gd name="connsiteY220" fmla="*/ 1469382 h 3182270"/>
                    <a:gd name="connsiteX221" fmla="*/ 301277 w 2982862"/>
                    <a:gd name="connsiteY221" fmla="*/ 1453526 h 3182270"/>
                    <a:gd name="connsiteX222" fmla="*/ 295991 w 2982862"/>
                    <a:gd name="connsiteY222" fmla="*/ 1437669 h 3182270"/>
                    <a:gd name="connsiteX223" fmla="*/ 274849 w 2982862"/>
                    <a:gd name="connsiteY223" fmla="*/ 1405956 h 3182270"/>
                    <a:gd name="connsiteX224" fmla="*/ 258992 w 2982862"/>
                    <a:gd name="connsiteY224" fmla="*/ 1390099 h 3182270"/>
                    <a:gd name="connsiteX225" fmla="*/ 248421 w 2982862"/>
                    <a:gd name="connsiteY225" fmla="*/ 1374242 h 3182270"/>
                    <a:gd name="connsiteX226" fmla="*/ 243136 w 2982862"/>
                    <a:gd name="connsiteY226" fmla="*/ 1358386 h 3182270"/>
                    <a:gd name="connsiteX227" fmla="*/ 221993 w 2982862"/>
                    <a:gd name="connsiteY227" fmla="*/ 1326672 h 3182270"/>
                    <a:gd name="connsiteX228" fmla="*/ 206137 w 2982862"/>
                    <a:gd name="connsiteY228" fmla="*/ 1294959 h 3182270"/>
                    <a:gd name="connsiteX229" fmla="*/ 195566 w 2982862"/>
                    <a:gd name="connsiteY229" fmla="*/ 1263246 h 3182270"/>
                    <a:gd name="connsiteX230" fmla="*/ 184995 w 2982862"/>
                    <a:gd name="connsiteY230" fmla="*/ 1247389 h 3182270"/>
                    <a:gd name="connsiteX231" fmla="*/ 179709 w 2982862"/>
                    <a:gd name="connsiteY231" fmla="*/ 1231533 h 3182270"/>
                    <a:gd name="connsiteX232" fmla="*/ 169138 w 2982862"/>
                    <a:gd name="connsiteY232" fmla="*/ 1215676 h 3182270"/>
                    <a:gd name="connsiteX233" fmla="*/ 153281 w 2982862"/>
                    <a:gd name="connsiteY233" fmla="*/ 1162820 h 3182270"/>
                    <a:gd name="connsiteX234" fmla="*/ 142710 w 2982862"/>
                    <a:gd name="connsiteY234" fmla="*/ 1131107 h 3182270"/>
                    <a:gd name="connsiteX235" fmla="*/ 132139 w 2982862"/>
                    <a:gd name="connsiteY235" fmla="*/ 1099394 h 3182270"/>
                    <a:gd name="connsiteX236" fmla="*/ 126853 w 2982862"/>
                    <a:gd name="connsiteY236" fmla="*/ 1078252 h 3182270"/>
                    <a:gd name="connsiteX237" fmla="*/ 121568 w 2982862"/>
                    <a:gd name="connsiteY237" fmla="*/ 1062395 h 3182270"/>
                    <a:gd name="connsiteX238" fmla="*/ 110997 w 2982862"/>
                    <a:gd name="connsiteY238" fmla="*/ 988397 h 3182270"/>
                    <a:gd name="connsiteX239" fmla="*/ 100426 w 2982862"/>
                    <a:gd name="connsiteY239" fmla="*/ 861544 h 3182270"/>
                    <a:gd name="connsiteX240" fmla="*/ 95140 w 2982862"/>
                    <a:gd name="connsiteY240" fmla="*/ 782261 h 3182270"/>
                    <a:gd name="connsiteX241" fmla="*/ 89855 w 2982862"/>
                    <a:gd name="connsiteY241" fmla="*/ 745262 h 3182270"/>
                    <a:gd name="connsiteX242" fmla="*/ 73998 w 2982862"/>
                    <a:gd name="connsiteY242" fmla="*/ 660693 h 3182270"/>
                    <a:gd name="connsiteX243" fmla="*/ 63427 w 2982862"/>
                    <a:gd name="connsiteY243" fmla="*/ 618409 h 3182270"/>
                    <a:gd name="connsiteX244" fmla="*/ 47570 w 2982862"/>
                    <a:gd name="connsiteY244" fmla="*/ 560268 h 3182270"/>
                    <a:gd name="connsiteX245" fmla="*/ 42285 w 2982862"/>
                    <a:gd name="connsiteY245" fmla="*/ 528555 h 3182270"/>
                    <a:gd name="connsiteX246" fmla="*/ 31714 w 2982862"/>
                    <a:gd name="connsiteY246" fmla="*/ 486270 h 3182270"/>
                    <a:gd name="connsiteX247" fmla="*/ 21142 w 2982862"/>
                    <a:gd name="connsiteY247" fmla="*/ 428129 h 3182270"/>
                    <a:gd name="connsiteX248" fmla="*/ 10571 w 2982862"/>
                    <a:gd name="connsiteY248" fmla="*/ 343560 h 3182270"/>
                    <a:gd name="connsiteX249" fmla="*/ 0 w 2982862"/>
                    <a:gd name="connsiteY249" fmla="*/ 306561 h 3182270"/>
                    <a:gd name="connsiteX250" fmla="*/ 5286 w 2982862"/>
                    <a:gd name="connsiteY250" fmla="*/ 285419 h 3182270"/>
                    <a:gd name="connsiteX251" fmla="*/ 21142 w 2982862"/>
                    <a:gd name="connsiteY251" fmla="*/ 280134 h 3182270"/>
                    <a:gd name="connsiteX252" fmla="*/ 42285 w 2982862"/>
                    <a:gd name="connsiteY252" fmla="*/ 269563 h 3182270"/>
                    <a:gd name="connsiteX253" fmla="*/ 95140 w 2982862"/>
                    <a:gd name="connsiteY253" fmla="*/ 258992 h 3182270"/>
                    <a:gd name="connsiteX254" fmla="*/ 121568 w 2982862"/>
                    <a:gd name="connsiteY254" fmla="*/ 253706 h 3182270"/>
                    <a:gd name="connsiteX255" fmla="*/ 137425 w 2982862"/>
                    <a:gd name="connsiteY255" fmla="*/ 248420 h 3182270"/>
                    <a:gd name="connsiteX256" fmla="*/ 211422 w 2982862"/>
                    <a:gd name="connsiteY256" fmla="*/ 237849 h 3182270"/>
                    <a:gd name="connsiteX257" fmla="*/ 253707 w 2982862"/>
                    <a:gd name="connsiteY257" fmla="*/ 227278 h 3182270"/>
                    <a:gd name="connsiteX258" fmla="*/ 285420 w 2982862"/>
                    <a:gd name="connsiteY258" fmla="*/ 216707 h 3182270"/>
                    <a:gd name="connsiteX259" fmla="*/ 332990 w 2982862"/>
                    <a:gd name="connsiteY259" fmla="*/ 206136 h 3182270"/>
                    <a:gd name="connsiteX260" fmla="*/ 364703 w 2982862"/>
                    <a:gd name="connsiteY260" fmla="*/ 195565 h 3182270"/>
                    <a:gd name="connsiteX261" fmla="*/ 417559 w 2982862"/>
                    <a:gd name="connsiteY261" fmla="*/ 179708 h 3182270"/>
                    <a:gd name="connsiteX262" fmla="*/ 433415 w 2982862"/>
                    <a:gd name="connsiteY262" fmla="*/ 174423 h 3182270"/>
                    <a:gd name="connsiteX263" fmla="*/ 449272 w 2982862"/>
                    <a:gd name="connsiteY263" fmla="*/ 169137 h 3182270"/>
                    <a:gd name="connsiteX264" fmla="*/ 470414 w 2982862"/>
                    <a:gd name="connsiteY264" fmla="*/ 163852 h 3182270"/>
                    <a:gd name="connsiteX265" fmla="*/ 486271 w 2982862"/>
                    <a:gd name="connsiteY265" fmla="*/ 158566 h 3182270"/>
                    <a:gd name="connsiteX266" fmla="*/ 528555 w 2982862"/>
                    <a:gd name="connsiteY266" fmla="*/ 147995 h 3182270"/>
                    <a:gd name="connsiteX267" fmla="*/ 549697 w 2982862"/>
                    <a:gd name="connsiteY267" fmla="*/ 142709 h 3182270"/>
                    <a:gd name="connsiteX268" fmla="*/ 581411 w 2982862"/>
                    <a:gd name="connsiteY268" fmla="*/ 132138 h 3182270"/>
                    <a:gd name="connsiteX269" fmla="*/ 676551 w 2982862"/>
                    <a:gd name="connsiteY269" fmla="*/ 100425 h 3182270"/>
                    <a:gd name="connsiteX270" fmla="*/ 697693 w 2982862"/>
                    <a:gd name="connsiteY270" fmla="*/ 95140 h 3182270"/>
                    <a:gd name="connsiteX271" fmla="*/ 729406 w 2982862"/>
                    <a:gd name="connsiteY271" fmla="*/ 84568 h 3182270"/>
                    <a:gd name="connsiteX272" fmla="*/ 745263 w 2982862"/>
                    <a:gd name="connsiteY272" fmla="*/ 79283 h 3182270"/>
                    <a:gd name="connsiteX273" fmla="*/ 792833 w 2982862"/>
                    <a:gd name="connsiteY273" fmla="*/ 58141 h 3182270"/>
                    <a:gd name="connsiteX274" fmla="*/ 808689 w 2982862"/>
                    <a:gd name="connsiteY274" fmla="*/ 52855 h 3182270"/>
                    <a:gd name="connsiteX275" fmla="*/ 824546 w 2982862"/>
                    <a:gd name="connsiteY275" fmla="*/ 47570 h 3182270"/>
                    <a:gd name="connsiteX276" fmla="*/ 866830 w 2982862"/>
                    <a:gd name="connsiteY276" fmla="*/ 26427 h 3182270"/>
                    <a:gd name="connsiteX277" fmla="*/ 882687 w 2982862"/>
                    <a:gd name="connsiteY277" fmla="*/ 21142 h 3182270"/>
                    <a:gd name="connsiteX278" fmla="*/ 898544 w 2982862"/>
                    <a:gd name="connsiteY278" fmla="*/ 10571 h 3182270"/>
                    <a:gd name="connsiteX279" fmla="*/ 914400 w 2982862"/>
                    <a:gd name="connsiteY279" fmla="*/ 5285 h 3182270"/>
                    <a:gd name="connsiteX280" fmla="*/ 914400 w 2982862"/>
                    <a:gd name="connsiteY280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44232 w 2982862"/>
                    <a:gd name="connsiteY157" fmla="*/ 2526492 h 3182270"/>
                    <a:gd name="connsiteX158" fmla="*/ 1738946 w 2982862"/>
                    <a:gd name="connsiteY158" fmla="*/ 2510635 h 3182270"/>
                    <a:gd name="connsiteX159" fmla="*/ 1723089 w 2982862"/>
                    <a:gd name="connsiteY159" fmla="*/ 2505350 h 3182270"/>
                    <a:gd name="connsiteX160" fmla="*/ 1691376 w 2982862"/>
                    <a:gd name="connsiteY160" fmla="*/ 2521207 h 3182270"/>
                    <a:gd name="connsiteX161" fmla="*/ 1675519 w 2982862"/>
                    <a:gd name="connsiteY161" fmla="*/ 2531778 h 3182270"/>
                    <a:gd name="connsiteX162" fmla="*/ 1643953 w 2982862"/>
                    <a:gd name="connsiteY162" fmla="*/ 2754018 h 3182270"/>
                    <a:gd name="connsiteX163" fmla="*/ 1617523 w 2982862"/>
                    <a:gd name="connsiteY163" fmla="*/ 2732874 h 3182270"/>
                    <a:gd name="connsiteX164" fmla="*/ 1591092 w 2982862"/>
                    <a:gd name="connsiteY164" fmla="*/ 2690586 h 3182270"/>
                    <a:gd name="connsiteX165" fmla="*/ 1591093 w 2982862"/>
                    <a:gd name="connsiteY165" fmla="*/ 2637724 h 3182270"/>
                    <a:gd name="connsiteX166" fmla="*/ 1569808 w 2982862"/>
                    <a:gd name="connsiteY166" fmla="*/ 2515921 h 3182270"/>
                    <a:gd name="connsiteX167" fmla="*/ 1553952 w 2982862"/>
                    <a:gd name="connsiteY167" fmla="*/ 2484208 h 3182270"/>
                    <a:gd name="connsiteX168" fmla="*/ 1538095 w 2982862"/>
                    <a:gd name="connsiteY168" fmla="*/ 2468351 h 3182270"/>
                    <a:gd name="connsiteX169" fmla="*/ 1501096 w 2982862"/>
                    <a:gd name="connsiteY169" fmla="*/ 2420781 h 3182270"/>
                    <a:gd name="connsiteX170" fmla="*/ 1464097 w 2982862"/>
                    <a:gd name="connsiteY170" fmla="*/ 2383782 h 3182270"/>
                    <a:gd name="connsiteX171" fmla="*/ 1448241 w 2982862"/>
                    <a:gd name="connsiteY171" fmla="*/ 2373211 h 3182270"/>
                    <a:gd name="connsiteX172" fmla="*/ 1432384 w 2982862"/>
                    <a:gd name="connsiteY172" fmla="*/ 2357355 h 3182270"/>
                    <a:gd name="connsiteX173" fmla="*/ 1400671 w 2982862"/>
                    <a:gd name="connsiteY173" fmla="*/ 2346783 h 3182270"/>
                    <a:gd name="connsiteX174" fmla="*/ 1368958 w 2982862"/>
                    <a:gd name="connsiteY174" fmla="*/ 2330927 h 3182270"/>
                    <a:gd name="connsiteX175" fmla="*/ 1337244 w 2982862"/>
                    <a:gd name="connsiteY175" fmla="*/ 2309785 h 3182270"/>
                    <a:gd name="connsiteX176" fmla="*/ 1273818 w 2982862"/>
                    <a:gd name="connsiteY176" fmla="*/ 2288642 h 3182270"/>
                    <a:gd name="connsiteX177" fmla="*/ 1257961 w 2982862"/>
                    <a:gd name="connsiteY177" fmla="*/ 2278071 h 3182270"/>
                    <a:gd name="connsiteX178" fmla="*/ 1242104 w 2982862"/>
                    <a:gd name="connsiteY178" fmla="*/ 2272786 h 3182270"/>
                    <a:gd name="connsiteX179" fmla="*/ 1226248 w 2982862"/>
                    <a:gd name="connsiteY179" fmla="*/ 2262215 h 3182270"/>
                    <a:gd name="connsiteX180" fmla="*/ 1194534 w 2982862"/>
                    <a:gd name="connsiteY180" fmla="*/ 2251644 h 3182270"/>
                    <a:gd name="connsiteX181" fmla="*/ 1215677 w 2982862"/>
                    <a:gd name="connsiteY181" fmla="*/ 2225216 h 3182270"/>
                    <a:gd name="connsiteX182" fmla="*/ 1231533 w 2982862"/>
                    <a:gd name="connsiteY182" fmla="*/ 2209359 h 3182270"/>
                    <a:gd name="connsiteX183" fmla="*/ 1236819 w 2982862"/>
                    <a:gd name="connsiteY183" fmla="*/ 2193503 h 3182270"/>
                    <a:gd name="connsiteX184" fmla="*/ 1279103 w 2982862"/>
                    <a:gd name="connsiteY184" fmla="*/ 2161789 h 3182270"/>
                    <a:gd name="connsiteX185" fmla="*/ 1300245 w 2982862"/>
                    <a:gd name="connsiteY185" fmla="*/ 2140647 h 3182270"/>
                    <a:gd name="connsiteX186" fmla="*/ 1310816 w 2982862"/>
                    <a:gd name="connsiteY186" fmla="*/ 2124790 h 3182270"/>
                    <a:gd name="connsiteX187" fmla="*/ 1342650 w 2982862"/>
                    <a:gd name="connsiteY187" fmla="*/ 2077406 h 3182270"/>
                    <a:gd name="connsiteX188" fmla="*/ 1390223 w 2982862"/>
                    <a:gd name="connsiteY188" fmla="*/ 2008688 h 3182270"/>
                    <a:gd name="connsiteX189" fmla="*/ 1363794 w 2982862"/>
                    <a:gd name="connsiteY189" fmla="*/ 1971686 h 3182270"/>
                    <a:gd name="connsiteX190" fmla="*/ 1379651 w 2982862"/>
                    <a:gd name="connsiteY190" fmla="*/ 1961114 h 3182270"/>
                    <a:gd name="connsiteX191" fmla="*/ 1358509 w 2982862"/>
                    <a:gd name="connsiteY191" fmla="*/ 1934685 h 3182270"/>
                    <a:gd name="connsiteX192" fmla="*/ 1221180 w 2982862"/>
                    <a:gd name="connsiteY192" fmla="*/ 1718108 h 3182270"/>
                    <a:gd name="connsiteX193" fmla="*/ 1157741 w 2982862"/>
                    <a:gd name="connsiteY193" fmla="*/ 1654669 h 3182270"/>
                    <a:gd name="connsiteX194" fmla="*/ 1051918 w 2982862"/>
                    <a:gd name="connsiteY194" fmla="*/ 1659811 h 3182270"/>
                    <a:gd name="connsiteX195" fmla="*/ 845688 w 2982862"/>
                    <a:gd name="connsiteY195" fmla="*/ 1738945 h 3182270"/>
                    <a:gd name="connsiteX196" fmla="*/ 829832 w 2982862"/>
                    <a:gd name="connsiteY196" fmla="*/ 1744231 h 3182270"/>
                    <a:gd name="connsiteX197" fmla="*/ 798118 w 2982862"/>
                    <a:gd name="connsiteY197" fmla="*/ 1765373 h 3182270"/>
                    <a:gd name="connsiteX198" fmla="*/ 782262 w 2982862"/>
                    <a:gd name="connsiteY198" fmla="*/ 1770659 h 3182270"/>
                    <a:gd name="connsiteX199" fmla="*/ 750548 w 2982862"/>
                    <a:gd name="connsiteY199" fmla="*/ 1791801 h 3182270"/>
                    <a:gd name="connsiteX200" fmla="*/ 734692 w 2982862"/>
                    <a:gd name="connsiteY200" fmla="*/ 1797086 h 3182270"/>
                    <a:gd name="connsiteX201" fmla="*/ 755834 w 2982862"/>
                    <a:gd name="connsiteY201" fmla="*/ 1791801 h 3182270"/>
                    <a:gd name="connsiteX202" fmla="*/ 739977 w 2982862"/>
                    <a:gd name="connsiteY202" fmla="*/ 1797086 h 3182270"/>
                    <a:gd name="connsiteX203" fmla="*/ 708264 w 2982862"/>
                    <a:gd name="connsiteY203" fmla="*/ 1812943 h 3182270"/>
                    <a:gd name="connsiteX204" fmla="*/ 676551 w 2982862"/>
                    <a:gd name="connsiteY204" fmla="*/ 1791801 h 3182270"/>
                    <a:gd name="connsiteX205" fmla="*/ 650123 w 2982862"/>
                    <a:gd name="connsiteY205" fmla="*/ 1765373 h 3182270"/>
                    <a:gd name="connsiteX206" fmla="*/ 618410 w 2982862"/>
                    <a:gd name="connsiteY206" fmla="*/ 1744231 h 3182270"/>
                    <a:gd name="connsiteX207" fmla="*/ 570840 w 2982862"/>
                    <a:gd name="connsiteY207" fmla="*/ 1712518 h 3182270"/>
                    <a:gd name="connsiteX208" fmla="*/ 544412 w 2982862"/>
                    <a:gd name="connsiteY208" fmla="*/ 1696661 h 3182270"/>
                    <a:gd name="connsiteX209" fmla="*/ 528555 w 2982862"/>
                    <a:gd name="connsiteY209" fmla="*/ 1686090 h 3182270"/>
                    <a:gd name="connsiteX210" fmla="*/ 512699 w 2982862"/>
                    <a:gd name="connsiteY210" fmla="*/ 1680804 h 3182270"/>
                    <a:gd name="connsiteX211" fmla="*/ 502127 w 2982862"/>
                    <a:gd name="connsiteY211" fmla="*/ 1670233 h 3182270"/>
                    <a:gd name="connsiteX212" fmla="*/ 480985 w 2982862"/>
                    <a:gd name="connsiteY212" fmla="*/ 1659662 h 3182270"/>
                    <a:gd name="connsiteX213" fmla="*/ 465129 w 2982862"/>
                    <a:gd name="connsiteY213" fmla="*/ 1643805 h 3182270"/>
                    <a:gd name="connsiteX214" fmla="*/ 428130 w 2982862"/>
                    <a:gd name="connsiteY214" fmla="*/ 1622663 h 3182270"/>
                    <a:gd name="connsiteX215" fmla="*/ 401702 w 2982862"/>
                    <a:gd name="connsiteY215" fmla="*/ 1590950 h 3182270"/>
                    <a:gd name="connsiteX216" fmla="*/ 385845 w 2982862"/>
                    <a:gd name="connsiteY216" fmla="*/ 1569808 h 3182270"/>
                    <a:gd name="connsiteX217" fmla="*/ 369989 w 2982862"/>
                    <a:gd name="connsiteY217" fmla="*/ 1553951 h 3182270"/>
                    <a:gd name="connsiteX218" fmla="*/ 348847 w 2982862"/>
                    <a:gd name="connsiteY218" fmla="*/ 1522238 h 3182270"/>
                    <a:gd name="connsiteX219" fmla="*/ 327704 w 2982862"/>
                    <a:gd name="connsiteY219" fmla="*/ 1490524 h 3182270"/>
                    <a:gd name="connsiteX220" fmla="*/ 317133 w 2982862"/>
                    <a:gd name="connsiteY220" fmla="*/ 1469382 h 3182270"/>
                    <a:gd name="connsiteX221" fmla="*/ 301277 w 2982862"/>
                    <a:gd name="connsiteY221" fmla="*/ 1453526 h 3182270"/>
                    <a:gd name="connsiteX222" fmla="*/ 295991 w 2982862"/>
                    <a:gd name="connsiteY222" fmla="*/ 1437669 h 3182270"/>
                    <a:gd name="connsiteX223" fmla="*/ 274849 w 2982862"/>
                    <a:gd name="connsiteY223" fmla="*/ 1405956 h 3182270"/>
                    <a:gd name="connsiteX224" fmla="*/ 258992 w 2982862"/>
                    <a:gd name="connsiteY224" fmla="*/ 1390099 h 3182270"/>
                    <a:gd name="connsiteX225" fmla="*/ 248421 w 2982862"/>
                    <a:gd name="connsiteY225" fmla="*/ 1374242 h 3182270"/>
                    <a:gd name="connsiteX226" fmla="*/ 243136 w 2982862"/>
                    <a:gd name="connsiteY226" fmla="*/ 1358386 h 3182270"/>
                    <a:gd name="connsiteX227" fmla="*/ 221993 w 2982862"/>
                    <a:gd name="connsiteY227" fmla="*/ 1326672 h 3182270"/>
                    <a:gd name="connsiteX228" fmla="*/ 206137 w 2982862"/>
                    <a:gd name="connsiteY228" fmla="*/ 1294959 h 3182270"/>
                    <a:gd name="connsiteX229" fmla="*/ 195566 w 2982862"/>
                    <a:gd name="connsiteY229" fmla="*/ 1263246 h 3182270"/>
                    <a:gd name="connsiteX230" fmla="*/ 184995 w 2982862"/>
                    <a:gd name="connsiteY230" fmla="*/ 1247389 h 3182270"/>
                    <a:gd name="connsiteX231" fmla="*/ 179709 w 2982862"/>
                    <a:gd name="connsiteY231" fmla="*/ 1231533 h 3182270"/>
                    <a:gd name="connsiteX232" fmla="*/ 169138 w 2982862"/>
                    <a:gd name="connsiteY232" fmla="*/ 1215676 h 3182270"/>
                    <a:gd name="connsiteX233" fmla="*/ 153281 w 2982862"/>
                    <a:gd name="connsiteY233" fmla="*/ 1162820 h 3182270"/>
                    <a:gd name="connsiteX234" fmla="*/ 142710 w 2982862"/>
                    <a:gd name="connsiteY234" fmla="*/ 1131107 h 3182270"/>
                    <a:gd name="connsiteX235" fmla="*/ 132139 w 2982862"/>
                    <a:gd name="connsiteY235" fmla="*/ 1099394 h 3182270"/>
                    <a:gd name="connsiteX236" fmla="*/ 126853 w 2982862"/>
                    <a:gd name="connsiteY236" fmla="*/ 1078252 h 3182270"/>
                    <a:gd name="connsiteX237" fmla="*/ 121568 w 2982862"/>
                    <a:gd name="connsiteY237" fmla="*/ 1062395 h 3182270"/>
                    <a:gd name="connsiteX238" fmla="*/ 110997 w 2982862"/>
                    <a:gd name="connsiteY238" fmla="*/ 988397 h 3182270"/>
                    <a:gd name="connsiteX239" fmla="*/ 100426 w 2982862"/>
                    <a:gd name="connsiteY239" fmla="*/ 861544 h 3182270"/>
                    <a:gd name="connsiteX240" fmla="*/ 95140 w 2982862"/>
                    <a:gd name="connsiteY240" fmla="*/ 782261 h 3182270"/>
                    <a:gd name="connsiteX241" fmla="*/ 89855 w 2982862"/>
                    <a:gd name="connsiteY241" fmla="*/ 745262 h 3182270"/>
                    <a:gd name="connsiteX242" fmla="*/ 73998 w 2982862"/>
                    <a:gd name="connsiteY242" fmla="*/ 660693 h 3182270"/>
                    <a:gd name="connsiteX243" fmla="*/ 63427 w 2982862"/>
                    <a:gd name="connsiteY243" fmla="*/ 618409 h 3182270"/>
                    <a:gd name="connsiteX244" fmla="*/ 47570 w 2982862"/>
                    <a:gd name="connsiteY244" fmla="*/ 560268 h 3182270"/>
                    <a:gd name="connsiteX245" fmla="*/ 42285 w 2982862"/>
                    <a:gd name="connsiteY245" fmla="*/ 528555 h 3182270"/>
                    <a:gd name="connsiteX246" fmla="*/ 31714 w 2982862"/>
                    <a:gd name="connsiteY246" fmla="*/ 486270 h 3182270"/>
                    <a:gd name="connsiteX247" fmla="*/ 21142 w 2982862"/>
                    <a:gd name="connsiteY247" fmla="*/ 428129 h 3182270"/>
                    <a:gd name="connsiteX248" fmla="*/ 10571 w 2982862"/>
                    <a:gd name="connsiteY248" fmla="*/ 343560 h 3182270"/>
                    <a:gd name="connsiteX249" fmla="*/ 0 w 2982862"/>
                    <a:gd name="connsiteY249" fmla="*/ 306561 h 3182270"/>
                    <a:gd name="connsiteX250" fmla="*/ 5286 w 2982862"/>
                    <a:gd name="connsiteY250" fmla="*/ 285419 h 3182270"/>
                    <a:gd name="connsiteX251" fmla="*/ 21142 w 2982862"/>
                    <a:gd name="connsiteY251" fmla="*/ 280134 h 3182270"/>
                    <a:gd name="connsiteX252" fmla="*/ 42285 w 2982862"/>
                    <a:gd name="connsiteY252" fmla="*/ 269563 h 3182270"/>
                    <a:gd name="connsiteX253" fmla="*/ 95140 w 2982862"/>
                    <a:gd name="connsiteY253" fmla="*/ 258992 h 3182270"/>
                    <a:gd name="connsiteX254" fmla="*/ 121568 w 2982862"/>
                    <a:gd name="connsiteY254" fmla="*/ 253706 h 3182270"/>
                    <a:gd name="connsiteX255" fmla="*/ 137425 w 2982862"/>
                    <a:gd name="connsiteY255" fmla="*/ 248420 h 3182270"/>
                    <a:gd name="connsiteX256" fmla="*/ 211422 w 2982862"/>
                    <a:gd name="connsiteY256" fmla="*/ 237849 h 3182270"/>
                    <a:gd name="connsiteX257" fmla="*/ 253707 w 2982862"/>
                    <a:gd name="connsiteY257" fmla="*/ 227278 h 3182270"/>
                    <a:gd name="connsiteX258" fmla="*/ 285420 w 2982862"/>
                    <a:gd name="connsiteY258" fmla="*/ 216707 h 3182270"/>
                    <a:gd name="connsiteX259" fmla="*/ 332990 w 2982862"/>
                    <a:gd name="connsiteY259" fmla="*/ 206136 h 3182270"/>
                    <a:gd name="connsiteX260" fmla="*/ 364703 w 2982862"/>
                    <a:gd name="connsiteY260" fmla="*/ 195565 h 3182270"/>
                    <a:gd name="connsiteX261" fmla="*/ 417559 w 2982862"/>
                    <a:gd name="connsiteY261" fmla="*/ 179708 h 3182270"/>
                    <a:gd name="connsiteX262" fmla="*/ 433415 w 2982862"/>
                    <a:gd name="connsiteY262" fmla="*/ 174423 h 3182270"/>
                    <a:gd name="connsiteX263" fmla="*/ 449272 w 2982862"/>
                    <a:gd name="connsiteY263" fmla="*/ 169137 h 3182270"/>
                    <a:gd name="connsiteX264" fmla="*/ 470414 w 2982862"/>
                    <a:gd name="connsiteY264" fmla="*/ 163852 h 3182270"/>
                    <a:gd name="connsiteX265" fmla="*/ 486271 w 2982862"/>
                    <a:gd name="connsiteY265" fmla="*/ 158566 h 3182270"/>
                    <a:gd name="connsiteX266" fmla="*/ 528555 w 2982862"/>
                    <a:gd name="connsiteY266" fmla="*/ 147995 h 3182270"/>
                    <a:gd name="connsiteX267" fmla="*/ 549697 w 2982862"/>
                    <a:gd name="connsiteY267" fmla="*/ 142709 h 3182270"/>
                    <a:gd name="connsiteX268" fmla="*/ 581411 w 2982862"/>
                    <a:gd name="connsiteY268" fmla="*/ 132138 h 3182270"/>
                    <a:gd name="connsiteX269" fmla="*/ 676551 w 2982862"/>
                    <a:gd name="connsiteY269" fmla="*/ 100425 h 3182270"/>
                    <a:gd name="connsiteX270" fmla="*/ 697693 w 2982862"/>
                    <a:gd name="connsiteY270" fmla="*/ 95140 h 3182270"/>
                    <a:gd name="connsiteX271" fmla="*/ 729406 w 2982862"/>
                    <a:gd name="connsiteY271" fmla="*/ 84568 h 3182270"/>
                    <a:gd name="connsiteX272" fmla="*/ 745263 w 2982862"/>
                    <a:gd name="connsiteY272" fmla="*/ 79283 h 3182270"/>
                    <a:gd name="connsiteX273" fmla="*/ 792833 w 2982862"/>
                    <a:gd name="connsiteY273" fmla="*/ 58141 h 3182270"/>
                    <a:gd name="connsiteX274" fmla="*/ 808689 w 2982862"/>
                    <a:gd name="connsiteY274" fmla="*/ 52855 h 3182270"/>
                    <a:gd name="connsiteX275" fmla="*/ 824546 w 2982862"/>
                    <a:gd name="connsiteY275" fmla="*/ 47570 h 3182270"/>
                    <a:gd name="connsiteX276" fmla="*/ 866830 w 2982862"/>
                    <a:gd name="connsiteY276" fmla="*/ 26427 h 3182270"/>
                    <a:gd name="connsiteX277" fmla="*/ 882687 w 2982862"/>
                    <a:gd name="connsiteY277" fmla="*/ 21142 h 3182270"/>
                    <a:gd name="connsiteX278" fmla="*/ 898544 w 2982862"/>
                    <a:gd name="connsiteY278" fmla="*/ 10571 h 3182270"/>
                    <a:gd name="connsiteX279" fmla="*/ 914400 w 2982862"/>
                    <a:gd name="connsiteY279" fmla="*/ 5285 h 3182270"/>
                    <a:gd name="connsiteX280" fmla="*/ 914400 w 2982862"/>
                    <a:gd name="connsiteY280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44232 w 2982862"/>
                    <a:gd name="connsiteY157" fmla="*/ 2526492 h 3182270"/>
                    <a:gd name="connsiteX158" fmla="*/ 1738946 w 2982862"/>
                    <a:gd name="connsiteY158" fmla="*/ 2510635 h 3182270"/>
                    <a:gd name="connsiteX159" fmla="*/ 1723089 w 2982862"/>
                    <a:gd name="connsiteY159" fmla="*/ 2505350 h 3182270"/>
                    <a:gd name="connsiteX160" fmla="*/ 1691376 w 2982862"/>
                    <a:gd name="connsiteY160" fmla="*/ 2521207 h 3182270"/>
                    <a:gd name="connsiteX161" fmla="*/ 1675519 w 2982862"/>
                    <a:gd name="connsiteY161" fmla="*/ 2531778 h 3182270"/>
                    <a:gd name="connsiteX162" fmla="*/ 1643953 w 2982862"/>
                    <a:gd name="connsiteY162" fmla="*/ 2754018 h 3182270"/>
                    <a:gd name="connsiteX163" fmla="*/ 1617523 w 2982862"/>
                    <a:gd name="connsiteY163" fmla="*/ 2732874 h 3182270"/>
                    <a:gd name="connsiteX164" fmla="*/ 1591092 w 2982862"/>
                    <a:gd name="connsiteY164" fmla="*/ 2690586 h 3182270"/>
                    <a:gd name="connsiteX165" fmla="*/ 1591093 w 2982862"/>
                    <a:gd name="connsiteY165" fmla="*/ 2637724 h 3182270"/>
                    <a:gd name="connsiteX166" fmla="*/ 1569808 w 2982862"/>
                    <a:gd name="connsiteY166" fmla="*/ 2515921 h 3182270"/>
                    <a:gd name="connsiteX167" fmla="*/ 1553952 w 2982862"/>
                    <a:gd name="connsiteY167" fmla="*/ 2484208 h 3182270"/>
                    <a:gd name="connsiteX168" fmla="*/ 1538095 w 2982862"/>
                    <a:gd name="connsiteY168" fmla="*/ 2468351 h 3182270"/>
                    <a:gd name="connsiteX169" fmla="*/ 1501096 w 2982862"/>
                    <a:gd name="connsiteY169" fmla="*/ 2420781 h 3182270"/>
                    <a:gd name="connsiteX170" fmla="*/ 1464097 w 2982862"/>
                    <a:gd name="connsiteY170" fmla="*/ 2383782 h 3182270"/>
                    <a:gd name="connsiteX171" fmla="*/ 1448241 w 2982862"/>
                    <a:gd name="connsiteY171" fmla="*/ 2373211 h 3182270"/>
                    <a:gd name="connsiteX172" fmla="*/ 1432384 w 2982862"/>
                    <a:gd name="connsiteY172" fmla="*/ 2357355 h 3182270"/>
                    <a:gd name="connsiteX173" fmla="*/ 1400671 w 2982862"/>
                    <a:gd name="connsiteY173" fmla="*/ 2346783 h 3182270"/>
                    <a:gd name="connsiteX174" fmla="*/ 1368958 w 2982862"/>
                    <a:gd name="connsiteY174" fmla="*/ 2330927 h 3182270"/>
                    <a:gd name="connsiteX175" fmla="*/ 1337244 w 2982862"/>
                    <a:gd name="connsiteY175" fmla="*/ 2309785 h 3182270"/>
                    <a:gd name="connsiteX176" fmla="*/ 1273818 w 2982862"/>
                    <a:gd name="connsiteY176" fmla="*/ 2288642 h 3182270"/>
                    <a:gd name="connsiteX177" fmla="*/ 1257961 w 2982862"/>
                    <a:gd name="connsiteY177" fmla="*/ 2278071 h 3182270"/>
                    <a:gd name="connsiteX178" fmla="*/ 1242104 w 2982862"/>
                    <a:gd name="connsiteY178" fmla="*/ 2272786 h 3182270"/>
                    <a:gd name="connsiteX179" fmla="*/ 1226248 w 2982862"/>
                    <a:gd name="connsiteY179" fmla="*/ 2262215 h 3182270"/>
                    <a:gd name="connsiteX180" fmla="*/ 1194534 w 2982862"/>
                    <a:gd name="connsiteY180" fmla="*/ 2251644 h 3182270"/>
                    <a:gd name="connsiteX181" fmla="*/ 1215677 w 2982862"/>
                    <a:gd name="connsiteY181" fmla="*/ 2225216 h 3182270"/>
                    <a:gd name="connsiteX182" fmla="*/ 1231533 w 2982862"/>
                    <a:gd name="connsiteY182" fmla="*/ 2209359 h 3182270"/>
                    <a:gd name="connsiteX183" fmla="*/ 1236819 w 2982862"/>
                    <a:gd name="connsiteY183" fmla="*/ 2193503 h 3182270"/>
                    <a:gd name="connsiteX184" fmla="*/ 1279103 w 2982862"/>
                    <a:gd name="connsiteY184" fmla="*/ 2161789 h 3182270"/>
                    <a:gd name="connsiteX185" fmla="*/ 1300245 w 2982862"/>
                    <a:gd name="connsiteY185" fmla="*/ 2140647 h 3182270"/>
                    <a:gd name="connsiteX186" fmla="*/ 1310816 w 2982862"/>
                    <a:gd name="connsiteY186" fmla="*/ 2124790 h 3182270"/>
                    <a:gd name="connsiteX187" fmla="*/ 1342650 w 2982862"/>
                    <a:gd name="connsiteY187" fmla="*/ 2077406 h 3182270"/>
                    <a:gd name="connsiteX188" fmla="*/ 1390223 w 2982862"/>
                    <a:gd name="connsiteY188" fmla="*/ 2008688 h 3182270"/>
                    <a:gd name="connsiteX189" fmla="*/ 1363794 w 2982862"/>
                    <a:gd name="connsiteY189" fmla="*/ 1971686 h 3182270"/>
                    <a:gd name="connsiteX190" fmla="*/ 1379651 w 2982862"/>
                    <a:gd name="connsiteY190" fmla="*/ 1961114 h 3182270"/>
                    <a:gd name="connsiteX191" fmla="*/ 1358509 w 2982862"/>
                    <a:gd name="connsiteY191" fmla="*/ 1934685 h 3182270"/>
                    <a:gd name="connsiteX192" fmla="*/ 1221180 w 2982862"/>
                    <a:gd name="connsiteY192" fmla="*/ 1718108 h 3182270"/>
                    <a:gd name="connsiteX193" fmla="*/ 1157741 w 2982862"/>
                    <a:gd name="connsiteY193" fmla="*/ 1654669 h 3182270"/>
                    <a:gd name="connsiteX194" fmla="*/ 1051918 w 2982862"/>
                    <a:gd name="connsiteY194" fmla="*/ 1659811 h 3182270"/>
                    <a:gd name="connsiteX195" fmla="*/ 845688 w 2982862"/>
                    <a:gd name="connsiteY195" fmla="*/ 1738945 h 3182270"/>
                    <a:gd name="connsiteX196" fmla="*/ 829832 w 2982862"/>
                    <a:gd name="connsiteY196" fmla="*/ 1744231 h 3182270"/>
                    <a:gd name="connsiteX197" fmla="*/ 798118 w 2982862"/>
                    <a:gd name="connsiteY197" fmla="*/ 1765373 h 3182270"/>
                    <a:gd name="connsiteX198" fmla="*/ 782262 w 2982862"/>
                    <a:gd name="connsiteY198" fmla="*/ 1770659 h 3182270"/>
                    <a:gd name="connsiteX199" fmla="*/ 750548 w 2982862"/>
                    <a:gd name="connsiteY199" fmla="*/ 1791801 h 3182270"/>
                    <a:gd name="connsiteX200" fmla="*/ 734692 w 2982862"/>
                    <a:gd name="connsiteY200" fmla="*/ 1797086 h 3182270"/>
                    <a:gd name="connsiteX201" fmla="*/ 755834 w 2982862"/>
                    <a:gd name="connsiteY201" fmla="*/ 1791801 h 3182270"/>
                    <a:gd name="connsiteX202" fmla="*/ 739977 w 2982862"/>
                    <a:gd name="connsiteY202" fmla="*/ 1797086 h 3182270"/>
                    <a:gd name="connsiteX203" fmla="*/ 708264 w 2982862"/>
                    <a:gd name="connsiteY203" fmla="*/ 1812943 h 3182270"/>
                    <a:gd name="connsiteX204" fmla="*/ 676551 w 2982862"/>
                    <a:gd name="connsiteY204" fmla="*/ 1791801 h 3182270"/>
                    <a:gd name="connsiteX205" fmla="*/ 650123 w 2982862"/>
                    <a:gd name="connsiteY205" fmla="*/ 1765373 h 3182270"/>
                    <a:gd name="connsiteX206" fmla="*/ 618410 w 2982862"/>
                    <a:gd name="connsiteY206" fmla="*/ 1744231 h 3182270"/>
                    <a:gd name="connsiteX207" fmla="*/ 570840 w 2982862"/>
                    <a:gd name="connsiteY207" fmla="*/ 1712518 h 3182270"/>
                    <a:gd name="connsiteX208" fmla="*/ 544412 w 2982862"/>
                    <a:gd name="connsiteY208" fmla="*/ 1696661 h 3182270"/>
                    <a:gd name="connsiteX209" fmla="*/ 528555 w 2982862"/>
                    <a:gd name="connsiteY209" fmla="*/ 1686090 h 3182270"/>
                    <a:gd name="connsiteX210" fmla="*/ 512699 w 2982862"/>
                    <a:gd name="connsiteY210" fmla="*/ 1680804 h 3182270"/>
                    <a:gd name="connsiteX211" fmla="*/ 502127 w 2982862"/>
                    <a:gd name="connsiteY211" fmla="*/ 1670233 h 3182270"/>
                    <a:gd name="connsiteX212" fmla="*/ 480985 w 2982862"/>
                    <a:gd name="connsiteY212" fmla="*/ 1659662 h 3182270"/>
                    <a:gd name="connsiteX213" fmla="*/ 465129 w 2982862"/>
                    <a:gd name="connsiteY213" fmla="*/ 1643805 h 3182270"/>
                    <a:gd name="connsiteX214" fmla="*/ 428130 w 2982862"/>
                    <a:gd name="connsiteY214" fmla="*/ 1622663 h 3182270"/>
                    <a:gd name="connsiteX215" fmla="*/ 401702 w 2982862"/>
                    <a:gd name="connsiteY215" fmla="*/ 1590950 h 3182270"/>
                    <a:gd name="connsiteX216" fmla="*/ 385845 w 2982862"/>
                    <a:gd name="connsiteY216" fmla="*/ 1569808 h 3182270"/>
                    <a:gd name="connsiteX217" fmla="*/ 369989 w 2982862"/>
                    <a:gd name="connsiteY217" fmla="*/ 1553951 h 3182270"/>
                    <a:gd name="connsiteX218" fmla="*/ 348847 w 2982862"/>
                    <a:gd name="connsiteY218" fmla="*/ 1522238 h 3182270"/>
                    <a:gd name="connsiteX219" fmla="*/ 327704 w 2982862"/>
                    <a:gd name="connsiteY219" fmla="*/ 1490524 h 3182270"/>
                    <a:gd name="connsiteX220" fmla="*/ 317133 w 2982862"/>
                    <a:gd name="connsiteY220" fmla="*/ 1469382 h 3182270"/>
                    <a:gd name="connsiteX221" fmla="*/ 301277 w 2982862"/>
                    <a:gd name="connsiteY221" fmla="*/ 1453526 h 3182270"/>
                    <a:gd name="connsiteX222" fmla="*/ 295991 w 2982862"/>
                    <a:gd name="connsiteY222" fmla="*/ 1437669 h 3182270"/>
                    <a:gd name="connsiteX223" fmla="*/ 274849 w 2982862"/>
                    <a:gd name="connsiteY223" fmla="*/ 1405956 h 3182270"/>
                    <a:gd name="connsiteX224" fmla="*/ 258992 w 2982862"/>
                    <a:gd name="connsiteY224" fmla="*/ 1390099 h 3182270"/>
                    <a:gd name="connsiteX225" fmla="*/ 248421 w 2982862"/>
                    <a:gd name="connsiteY225" fmla="*/ 1374242 h 3182270"/>
                    <a:gd name="connsiteX226" fmla="*/ 243136 w 2982862"/>
                    <a:gd name="connsiteY226" fmla="*/ 1358386 h 3182270"/>
                    <a:gd name="connsiteX227" fmla="*/ 221993 w 2982862"/>
                    <a:gd name="connsiteY227" fmla="*/ 1326672 h 3182270"/>
                    <a:gd name="connsiteX228" fmla="*/ 206137 w 2982862"/>
                    <a:gd name="connsiteY228" fmla="*/ 1294959 h 3182270"/>
                    <a:gd name="connsiteX229" fmla="*/ 195566 w 2982862"/>
                    <a:gd name="connsiteY229" fmla="*/ 1263246 h 3182270"/>
                    <a:gd name="connsiteX230" fmla="*/ 184995 w 2982862"/>
                    <a:gd name="connsiteY230" fmla="*/ 1247389 h 3182270"/>
                    <a:gd name="connsiteX231" fmla="*/ 179709 w 2982862"/>
                    <a:gd name="connsiteY231" fmla="*/ 1231533 h 3182270"/>
                    <a:gd name="connsiteX232" fmla="*/ 169138 w 2982862"/>
                    <a:gd name="connsiteY232" fmla="*/ 1215676 h 3182270"/>
                    <a:gd name="connsiteX233" fmla="*/ 153281 w 2982862"/>
                    <a:gd name="connsiteY233" fmla="*/ 1162820 h 3182270"/>
                    <a:gd name="connsiteX234" fmla="*/ 142710 w 2982862"/>
                    <a:gd name="connsiteY234" fmla="*/ 1131107 h 3182270"/>
                    <a:gd name="connsiteX235" fmla="*/ 132139 w 2982862"/>
                    <a:gd name="connsiteY235" fmla="*/ 1099394 h 3182270"/>
                    <a:gd name="connsiteX236" fmla="*/ 126853 w 2982862"/>
                    <a:gd name="connsiteY236" fmla="*/ 1078252 h 3182270"/>
                    <a:gd name="connsiteX237" fmla="*/ 121568 w 2982862"/>
                    <a:gd name="connsiteY237" fmla="*/ 1062395 h 3182270"/>
                    <a:gd name="connsiteX238" fmla="*/ 110997 w 2982862"/>
                    <a:gd name="connsiteY238" fmla="*/ 988397 h 3182270"/>
                    <a:gd name="connsiteX239" fmla="*/ 100426 w 2982862"/>
                    <a:gd name="connsiteY239" fmla="*/ 861544 h 3182270"/>
                    <a:gd name="connsiteX240" fmla="*/ 95140 w 2982862"/>
                    <a:gd name="connsiteY240" fmla="*/ 782261 h 3182270"/>
                    <a:gd name="connsiteX241" fmla="*/ 89855 w 2982862"/>
                    <a:gd name="connsiteY241" fmla="*/ 745262 h 3182270"/>
                    <a:gd name="connsiteX242" fmla="*/ 73998 w 2982862"/>
                    <a:gd name="connsiteY242" fmla="*/ 660693 h 3182270"/>
                    <a:gd name="connsiteX243" fmla="*/ 63427 w 2982862"/>
                    <a:gd name="connsiteY243" fmla="*/ 618409 h 3182270"/>
                    <a:gd name="connsiteX244" fmla="*/ 47570 w 2982862"/>
                    <a:gd name="connsiteY244" fmla="*/ 560268 h 3182270"/>
                    <a:gd name="connsiteX245" fmla="*/ 42285 w 2982862"/>
                    <a:gd name="connsiteY245" fmla="*/ 528555 h 3182270"/>
                    <a:gd name="connsiteX246" fmla="*/ 31714 w 2982862"/>
                    <a:gd name="connsiteY246" fmla="*/ 486270 h 3182270"/>
                    <a:gd name="connsiteX247" fmla="*/ 21142 w 2982862"/>
                    <a:gd name="connsiteY247" fmla="*/ 428129 h 3182270"/>
                    <a:gd name="connsiteX248" fmla="*/ 10571 w 2982862"/>
                    <a:gd name="connsiteY248" fmla="*/ 343560 h 3182270"/>
                    <a:gd name="connsiteX249" fmla="*/ 0 w 2982862"/>
                    <a:gd name="connsiteY249" fmla="*/ 306561 h 3182270"/>
                    <a:gd name="connsiteX250" fmla="*/ 5286 w 2982862"/>
                    <a:gd name="connsiteY250" fmla="*/ 285419 h 3182270"/>
                    <a:gd name="connsiteX251" fmla="*/ 21142 w 2982862"/>
                    <a:gd name="connsiteY251" fmla="*/ 280134 h 3182270"/>
                    <a:gd name="connsiteX252" fmla="*/ 42285 w 2982862"/>
                    <a:gd name="connsiteY252" fmla="*/ 269563 h 3182270"/>
                    <a:gd name="connsiteX253" fmla="*/ 95140 w 2982862"/>
                    <a:gd name="connsiteY253" fmla="*/ 258992 h 3182270"/>
                    <a:gd name="connsiteX254" fmla="*/ 121568 w 2982862"/>
                    <a:gd name="connsiteY254" fmla="*/ 253706 h 3182270"/>
                    <a:gd name="connsiteX255" fmla="*/ 137425 w 2982862"/>
                    <a:gd name="connsiteY255" fmla="*/ 248420 h 3182270"/>
                    <a:gd name="connsiteX256" fmla="*/ 211422 w 2982862"/>
                    <a:gd name="connsiteY256" fmla="*/ 237849 h 3182270"/>
                    <a:gd name="connsiteX257" fmla="*/ 253707 w 2982862"/>
                    <a:gd name="connsiteY257" fmla="*/ 227278 h 3182270"/>
                    <a:gd name="connsiteX258" fmla="*/ 285420 w 2982862"/>
                    <a:gd name="connsiteY258" fmla="*/ 216707 h 3182270"/>
                    <a:gd name="connsiteX259" fmla="*/ 332990 w 2982862"/>
                    <a:gd name="connsiteY259" fmla="*/ 206136 h 3182270"/>
                    <a:gd name="connsiteX260" fmla="*/ 364703 w 2982862"/>
                    <a:gd name="connsiteY260" fmla="*/ 195565 h 3182270"/>
                    <a:gd name="connsiteX261" fmla="*/ 417559 w 2982862"/>
                    <a:gd name="connsiteY261" fmla="*/ 179708 h 3182270"/>
                    <a:gd name="connsiteX262" fmla="*/ 433415 w 2982862"/>
                    <a:gd name="connsiteY262" fmla="*/ 174423 h 3182270"/>
                    <a:gd name="connsiteX263" fmla="*/ 449272 w 2982862"/>
                    <a:gd name="connsiteY263" fmla="*/ 169137 h 3182270"/>
                    <a:gd name="connsiteX264" fmla="*/ 470414 w 2982862"/>
                    <a:gd name="connsiteY264" fmla="*/ 163852 h 3182270"/>
                    <a:gd name="connsiteX265" fmla="*/ 486271 w 2982862"/>
                    <a:gd name="connsiteY265" fmla="*/ 158566 h 3182270"/>
                    <a:gd name="connsiteX266" fmla="*/ 528555 w 2982862"/>
                    <a:gd name="connsiteY266" fmla="*/ 147995 h 3182270"/>
                    <a:gd name="connsiteX267" fmla="*/ 549697 w 2982862"/>
                    <a:gd name="connsiteY267" fmla="*/ 142709 h 3182270"/>
                    <a:gd name="connsiteX268" fmla="*/ 581411 w 2982862"/>
                    <a:gd name="connsiteY268" fmla="*/ 132138 h 3182270"/>
                    <a:gd name="connsiteX269" fmla="*/ 676551 w 2982862"/>
                    <a:gd name="connsiteY269" fmla="*/ 100425 h 3182270"/>
                    <a:gd name="connsiteX270" fmla="*/ 697693 w 2982862"/>
                    <a:gd name="connsiteY270" fmla="*/ 95140 h 3182270"/>
                    <a:gd name="connsiteX271" fmla="*/ 729406 w 2982862"/>
                    <a:gd name="connsiteY271" fmla="*/ 84568 h 3182270"/>
                    <a:gd name="connsiteX272" fmla="*/ 745263 w 2982862"/>
                    <a:gd name="connsiteY272" fmla="*/ 79283 h 3182270"/>
                    <a:gd name="connsiteX273" fmla="*/ 792833 w 2982862"/>
                    <a:gd name="connsiteY273" fmla="*/ 58141 h 3182270"/>
                    <a:gd name="connsiteX274" fmla="*/ 808689 w 2982862"/>
                    <a:gd name="connsiteY274" fmla="*/ 52855 h 3182270"/>
                    <a:gd name="connsiteX275" fmla="*/ 824546 w 2982862"/>
                    <a:gd name="connsiteY275" fmla="*/ 47570 h 3182270"/>
                    <a:gd name="connsiteX276" fmla="*/ 866830 w 2982862"/>
                    <a:gd name="connsiteY276" fmla="*/ 26427 h 3182270"/>
                    <a:gd name="connsiteX277" fmla="*/ 882687 w 2982862"/>
                    <a:gd name="connsiteY277" fmla="*/ 21142 h 3182270"/>
                    <a:gd name="connsiteX278" fmla="*/ 898544 w 2982862"/>
                    <a:gd name="connsiteY278" fmla="*/ 10571 h 3182270"/>
                    <a:gd name="connsiteX279" fmla="*/ 914400 w 2982862"/>
                    <a:gd name="connsiteY279" fmla="*/ 5285 h 3182270"/>
                    <a:gd name="connsiteX280" fmla="*/ 914400 w 2982862"/>
                    <a:gd name="connsiteY280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44232 w 2982862"/>
                    <a:gd name="connsiteY157" fmla="*/ 2526492 h 3182270"/>
                    <a:gd name="connsiteX158" fmla="*/ 1738946 w 2982862"/>
                    <a:gd name="connsiteY158" fmla="*/ 2510635 h 3182270"/>
                    <a:gd name="connsiteX159" fmla="*/ 1723089 w 2982862"/>
                    <a:gd name="connsiteY159" fmla="*/ 2505350 h 3182270"/>
                    <a:gd name="connsiteX160" fmla="*/ 1691376 w 2982862"/>
                    <a:gd name="connsiteY160" fmla="*/ 2521207 h 3182270"/>
                    <a:gd name="connsiteX161" fmla="*/ 1749674 w 2982862"/>
                    <a:gd name="connsiteY161" fmla="*/ 2690586 h 3182270"/>
                    <a:gd name="connsiteX162" fmla="*/ 1643953 w 2982862"/>
                    <a:gd name="connsiteY162" fmla="*/ 2754018 h 3182270"/>
                    <a:gd name="connsiteX163" fmla="*/ 1617523 w 2982862"/>
                    <a:gd name="connsiteY163" fmla="*/ 2732874 h 3182270"/>
                    <a:gd name="connsiteX164" fmla="*/ 1591092 w 2982862"/>
                    <a:gd name="connsiteY164" fmla="*/ 2690586 h 3182270"/>
                    <a:gd name="connsiteX165" fmla="*/ 1591093 w 2982862"/>
                    <a:gd name="connsiteY165" fmla="*/ 2637724 h 3182270"/>
                    <a:gd name="connsiteX166" fmla="*/ 1569808 w 2982862"/>
                    <a:gd name="connsiteY166" fmla="*/ 2515921 h 3182270"/>
                    <a:gd name="connsiteX167" fmla="*/ 1553952 w 2982862"/>
                    <a:gd name="connsiteY167" fmla="*/ 2484208 h 3182270"/>
                    <a:gd name="connsiteX168" fmla="*/ 1538095 w 2982862"/>
                    <a:gd name="connsiteY168" fmla="*/ 2468351 h 3182270"/>
                    <a:gd name="connsiteX169" fmla="*/ 1501096 w 2982862"/>
                    <a:gd name="connsiteY169" fmla="*/ 2420781 h 3182270"/>
                    <a:gd name="connsiteX170" fmla="*/ 1464097 w 2982862"/>
                    <a:gd name="connsiteY170" fmla="*/ 2383782 h 3182270"/>
                    <a:gd name="connsiteX171" fmla="*/ 1448241 w 2982862"/>
                    <a:gd name="connsiteY171" fmla="*/ 2373211 h 3182270"/>
                    <a:gd name="connsiteX172" fmla="*/ 1432384 w 2982862"/>
                    <a:gd name="connsiteY172" fmla="*/ 2357355 h 3182270"/>
                    <a:gd name="connsiteX173" fmla="*/ 1400671 w 2982862"/>
                    <a:gd name="connsiteY173" fmla="*/ 2346783 h 3182270"/>
                    <a:gd name="connsiteX174" fmla="*/ 1368958 w 2982862"/>
                    <a:gd name="connsiteY174" fmla="*/ 2330927 h 3182270"/>
                    <a:gd name="connsiteX175" fmla="*/ 1337244 w 2982862"/>
                    <a:gd name="connsiteY175" fmla="*/ 2309785 h 3182270"/>
                    <a:gd name="connsiteX176" fmla="*/ 1273818 w 2982862"/>
                    <a:gd name="connsiteY176" fmla="*/ 2288642 h 3182270"/>
                    <a:gd name="connsiteX177" fmla="*/ 1257961 w 2982862"/>
                    <a:gd name="connsiteY177" fmla="*/ 2278071 h 3182270"/>
                    <a:gd name="connsiteX178" fmla="*/ 1242104 w 2982862"/>
                    <a:gd name="connsiteY178" fmla="*/ 2272786 h 3182270"/>
                    <a:gd name="connsiteX179" fmla="*/ 1226248 w 2982862"/>
                    <a:gd name="connsiteY179" fmla="*/ 2262215 h 3182270"/>
                    <a:gd name="connsiteX180" fmla="*/ 1194534 w 2982862"/>
                    <a:gd name="connsiteY180" fmla="*/ 2251644 h 3182270"/>
                    <a:gd name="connsiteX181" fmla="*/ 1215677 w 2982862"/>
                    <a:gd name="connsiteY181" fmla="*/ 2225216 h 3182270"/>
                    <a:gd name="connsiteX182" fmla="*/ 1231533 w 2982862"/>
                    <a:gd name="connsiteY182" fmla="*/ 2209359 h 3182270"/>
                    <a:gd name="connsiteX183" fmla="*/ 1236819 w 2982862"/>
                    <a:gd name="connsiteY183" fmla="*/ 2193503 h 3182270"/>
                    <a:gd name="connsiteX184" fmla="*/ 1279103 w 2982862"/>
                    <a:gd name="connsiteY184" fmla="*/ 2161789 h 3182270"/>
                    <a:gd name="connsiteX185" fmla="*/ 1300245 w 2982862"/>
                    <a:gd name="connsiteY185" fmla="*/ 2140647 h 3182270"/>
                    <a:gd name="connsiteX186" fmla="*/ 1310816 w 2982862"/>
                    <a:gd name="connsiteY186" fmla="*/ 2124790 h 3182270"/>
                    <a:gd name="connsiteX187" fmla="*/ 1342650 w 2982862"/>
                    <a:gd name="connsiteY187" fmla="*/ 2077406 h 3182270"/>
                    <a:gd name="connsiteX188" fmla="*/ 1390223 w 2982862"/>
                    <a:gd name="connsiteY188" fmla="*/ 2008688 h 3182270"/>
                    <a:gd name="connsiteX189" fmla="*/ 1363794 w 2982862"/>
                    <a:gd name="connsiteY189" fmla="*/ 1971686 h 3182270"/>
                    <a:gd name="connsiteX190" fmla="*/ 1379651 w 2982862"/>
                    <a:gd name="connsiteY190" fmla="*/ 1961114 h 3182270"/>
                    <a:gd name="connsiteX191" fmla="*/ 1358509 w 2982862"/>
                    <a:gd name="connsiteY191" fmla="*/ 1934685 h 3182270"/>
                    <a:gd name="connsiteX192" fmla="*/ 1221180 w 2982862"/>
                    <a:gd name="connsiteY192" fmla="*/ 1718108 h 3182270"/>
                    <a:gd name="connsiteX193" fmla="*/ 1157741 w 2982862"/>
                    <a:gd name="connsiteY193" fmla="*/ 1654669 h 3182270"/>
                    <a:gd name="connsiteX194" fmla="*/ 1051918 w 2982862"/>
                    <a:gd name="connsiteY194" fmla="*/ 1659811 h 3182270"/>
                    <a:gd name="connsiteX195" fmla="*/ 845688 w 2982862"/>
                    <a:gd name="connsiteY195" fmla="*/ 1738945 h 3182270"/>
                    <a:gd name="connsiteX196" fmla="*/ 829832 w 2982862"/>
                    <a:gd name="connsiteY196" fmla="*/ 1744231 h 3182270"/>
                    <a:gd name="connsiteX197" fmla="*/ 798118 w 2982862"/>
                    <a:gd name="connsiteY197" fmla="*/ 1765373 h 3182270"/>
                    <a:gd name="connsiteX198" fmla="*/ 782262 w 2982862"/>
                    <a:gd name="connsiteY198" fmla="*/ 1770659 h 3182270"/>
                    <a:gd name="connsiteX199" fmla="*/ 750548 w 2982862"/>
                    <a:gd name="connsiteY199" fmla="*/ 1791801 h 3182270"/>
                    <a:gd name="connsiteX200" fmla="*/ 734692 w 2982862"/>
                    <a:gd name="connsiteY200" fmla="*/ 1797086 h 3182270"/>
                    <a:gd name="connsiteX201" fmla="*/ 755834 w 2982862"/>
                    <a:gd name="connsiteY201" fmla="*/ 1791801 h 3182270"/>
                    <a:gd name="connsiteX202" fmla="*/ 739977 w 2982862"/>
                    <a:gd name="connsiteY202" fmla="*/ 1797086 h 3182270"/>
                    <a:gd name="connsiteX203" fmla="*/ 708264 w 2982862"/>
                    <a:gd name="connsiteY203" fmla="*/ 1812943 h 3182270"/>
                    <a:gd name="connsiteX204" fmla="*/ 676551 w 2982862"/>
                    <a:gd name="connsiteY204" fmla="*/ 1791801 h 3182270"/>
                    <a:gd name="connsiteX205" fmla="*/ 650123 w 2982862"/>
                    <a:gd name="connsiteY205" fmla="*/ 1765373 h 3182270"/>
                    <a:gd name="connsiteX206" fmla="*/ 618410 w 2982862"/>
                    <a:gd name="connsiteY206" fmla="*/ 1744231 h 3182270"/>
                    <a:gd name="connsiteX207" fmla="*/ 570840 w 2982862"/>
                    <a:gd name="connsiteY207" fmla="*/ 1712518 h 3182270"/>
                    <a:gd name="connsiteX208" fmla="*/ 544412 w 2982862"/>
                    <a:gd name="connsiteY208" fmla="*/ 1696661 h 3182270"/>
                    <a:gd name="connsiteX209" fmla="*/ 528555 w 2982862"/>
                    <a:gd name="connsiteY209" fmla="*/ 1686090 h 3182270"/>
                    <a:gd name="connsiteX210" fmla="*/ 512699 w 2982862"/>
                    <a:gd name="connsiteY210" fmla="*/ 1680804 h 3182270"/>
                    <a:gd name="connsiteX211" fmla="*/ 502127 w 2982862"/>
                    <a:gd name="connsiteY211" fmla="*/ 1670233 h 3182270"/>
                    <a:gd name="connsiteX212" fmla="*/ 480985 w 2982862"/>
                    <a:gd name="connsiteY212" fmla="*/ 1659662 h 3182270"/>
                    <a:gd name="connsiteX213" fmla="*/ 465129 w 2982862"/>
                    <a:gd name="connsiteY213" fmla="*/ 1643805 h 3182270"/>
                    <a:gd name="connsiteX214" fmla="*/ 428130 w 2982862"/>
                    <a:gd name="connsiteY214" fmla="*/ 1622663 h 3182270"/>
                    <a:gd name="connsiteX215" fmla="*/ 401702 w 2982862"/>
                    <a:gd name="connsiteY215" fmla="*/ 1590950 h 3182270"/>
                    <a:gd name="connsiteX216" fmla="*/ 385845 w 2982862"/>
                    <a:gd name="connsiteY216" fmla="*/ 1569808 h 3182270"/>
                    <a:gd name="connsiteX217" fmla="*/ 369989 w 2982862"/>
                    <a:gd name="connsiteY217" fmla="*/ 1553951 h 3182270"/>
                    <a:gd name="connsiteX218" fmla="*/ 348847 w 2982862"/>
                    <a:gd name="connsiteY218" fmla="*/ 1522238 h 3182270"/>
                    <a:gd name="connsiteX219" fmla="*/ 327704 w 2982862"/>
                    <a:gd name="connsiteY219" fmla="*/ 1490524 h 3182270"/>
                    <a:gd name="connsiteX220" fmla="*/ 317133 w 2982862"/>
                    <a:gd name="connsiteY220" fmla="*/ 1469382 h 3182270"/>
                    <a:gd name="connsiteX221" fmla="*/ 301277 w 2982862"/>
                    <a:gd name="connsiteY221" fmla="*/ 1453526 h 3182270"/>
                    <a:gd name="connsiteX222" fmla="*/ 295991 w 2982862"/>
                    <a:gd name="connsiteY222" fmla="*/ 1437669 h 3182270"/>
                    <a:gd name="connsiteX223" fmla="*/ 274849 w 2982862"/>
                    <a:gd name="connsiteY223" fmla="*/ 1405956 h 3182270"/>
                    <a:gd name="connsiteX224" fmla="*/ 258992 w 2982862"/>
                    <a:gd name="connsiteY224" fmla="*/ 1390099 h 3182270"/>
                    <a:gd name="connsiteX225" fmla="*/ 248421 w 2982862"/>
                    <a:gd name="connsiteY225" fmla="*/ 1374242 h 3182270"/>
                    <a:gd name="connsiteX226" fmla="*/ 243136 w 2982862"/>
                    <a:gd name="connsiteY226" fmla="*/ 1358386 h 3182270"/>
                    <a:gd name="connsiteX227" fmla="*/ 221993 w 2982862"/>
                    <a:gd name="connsiteY227" fmla="*/ 1326672 h 3182270"/>
                    <a:gd name="connsiteX228" fmla="*/ 206137 w 2982862"/>
                    <a:gd name="connsiteY228" fmla="*/ 1294959 h 3182270"/>
                    <a:gd name="connsiteX229" fmla="*/ 195566 w 2982862"/>
                    <a:gd name="connsiteY229" fmla="*/ 1263246 h 3182270"/>
                    <a:gd name="connsiteX230" fmla="*/ 184995 w 2982862"/>
                    <a:gd name="connsiteY230" fmla="*/ 1247389 h 3182270"/>
                    <a:gd name="connsiteX231" fmla="*/ 179709 w 2982862"/>
                    <a:gd name="connsiteY231" fmla="*/ 1231533 h 3182270"/>
                    <a:gd name="connsiteX232" fmla="*/ 169138 w 2982862"/>
                    <a:gd name="connsiteY232" fmla="*/ 1215676 h 3182270"/>
                    <a:gd name="connsiteX233" fmla="*/ 153281 w 2982862"/>
                    <a:gd name="connsiteY233" fmla="*/ 1162820 h 3182270"/>
                    <a:gd name="connsiteX234" fmla="*/ 142710 w 2982862"/>
                    <a:gd name="connsiteY234" fmla="*/ 1131107 h 3182270"/>
                    <a:gd name="connsiteX235" fmla="*/ 132139 w 2982862"/>
                    <a:gd name="connsiteY235" fmla="*/ 1099394 h 3182270"/>
                    <a:gd name="connsiteX236" fmla="*/ 126853 w 2982862"/>
                    <a:gd name="connsiteY236" fmla="*/ 1078252 h 3182270"/>
                    <a:gd name="connsiteX237" fmla="*/ 121568 w 2982862"/>
                    <a:gd name="connsiteY237" fmla="*/ 1062395 h 3182270"/>
                    <a:gd name="connsiteX238" fmla="*/ 110997 w 2982862"/>
                    <a:gd name="connsiteY238" fmla="*/ 988397 h 3182270"/>
                    <a:gd name="connsiteX239" fmla="*/ 100426 w 2982862"/>
                    <a:gd name="connsiteY239" fmla="*/ 861544 h 3182270"/>
                    <a:gd name="connsiteX240" fmla="*/ 95140 w 2982862"/>
                    <a:gd name="connsiteY240" fmla="*/ 782261 h 3182270"/>
                    <a:gd name="connsiteX241" fmla="*/ 89855 w 2982862"/>
                    <a:gd name="connsiteY241" fmla="*/ 745262 h 3182270"/>
                    <a:gd name="connsiteX242" fmla="*/ 73998 w 2982862"/>
                    <a:gd name="connsiteY242" fmla="*/ 660693 h 3182270"/>
                    <a:gd name="connsiteX243" fmla="*/ 63427 w 2982862"/>
                    <a:gd name="connsiteY243" fmla="*/ 618409 h 3182270"/>
                    <a:gd name="connsiteX244" fmla="*/ 47570 w 2982862"/>
                    <a:gd name="connsiteY244" fmla="*/ 560268 h 3182270"/>
                    <a:gd name="connsiteX245" fmla="*/ 42285 w 2982862"/>
                    <a:gd name="connsiteY245" fmla="*/ 528555 h 3182270"/>
                    <a:gd name="connsiteX246" fmla="*/ 31714 w 2982862"/>
                    <a:gd name="connsiteY246" fmla="*/ 486270 h 3182270"/>
                    <a:gd name="connsiteX247" fmla="*/ 21142 w 2982862"/>
                    <a:gd name="connsiteY247" fmla="*/ 428129 h 3182270"/>
                    <a:gd name="connsiteX248" fmla="*/ 10571 w 2982862"/>
                    <a:gd name="connsiteY248" fmla="*/ 343560 h 3182270"/>
                    <a:gd name="connsiteX249" fmla="*/ 0 w 2982862"/>
                    <a:gd name="connsiteY249" fmla="*/ 306561 h 3182270"/>
                    <a:gd name="connsiteX250" fmla="*/ 5286 w 2982862"/>
                    <a:gd name="connsiteY250" fmla="*/ 285419 h 3182270"/>
                    <a:gd name="connsiteX251" fmla="*/ 21142 w 2982862"/>
                    <a:gd name="connsiteY251" fmla="*/ 280134 h 3182270"/>
                    <a:gd name="connsiteX252" fmla="*/ 42285 w 2982862"/>
                    <a:gd name="connsiteY252" fmla="*/ 269563 h 3182270"/>
                    <a:gd name="connsiteX253" fmla="*/ 95140 w 2982862"/>
                    <a:gd name="connsiteY253" fmla="*/ 258992 h 3182270"/>
                    <a:gd name="connsiteX254" fmla="*/ 121568 w 2982862"/>
                    <a:gd name="connsiteY254" fmla="*/ 253706 h 3182270"/>
                    <a:gd name="connsiteX255" fmla="*/ 137425 w 2982862"/>
                    <a:gd name="connsiteY255" fmla="*/ 248420 h 3182270"/>
                    <a:gd name="connsiteX256" fmla="*/ 211422 w 2982862"/>
                    <a:gd name="connsiteY256" fmla="*/ 237849 h 3182270"/>
                    <a:gd name="connsiteX257" fmla="*/ 253707 w 2982862"/>
                    <a:gd name="connsiteY257" fmla="*/ 227278 h 3182270"/>
                    <a:gd name="connsiteX258" fmla="*/ 285420 w 2982862"/>
                    <a:gd name="connsiteY258" fmla="*/ 216707 h 3182270"/>
                    <a:gd name="connsiteX259" fmla="*/ 332990 w 2982862"/>
                    <a:gd name="connsiteY259" fmla="*/ 206136 h 3182270"/>
                    <a:gd name="connsiteX260" fmla="*/ 364703 w 2982862"/>
                    <a:gd name="connsiteY260" fmla="*/ 195565 h 3182270"/>
                    <a:gd name="connsiteX261" fmla="*/ 417559 w 2982862"/>
                    <a:gd name="connsiteY261" fmla="*/ 179708 h 3182270"/>
                    <a:gd name="connsiteX262" fmla="*/ 433415 w 2982862"/>
                    <a:gd name="connsiteY262" fmla="*/ 174423 h 3182270"/>
                    <a:gd name="connsiteX263" fmla="*/ 449272 w 2982862"/>
                    <a:gd name="connsiteY263" fmla="*/ 169137 h 3182270"/>
                    <a:gd name="connsiteX264" fmla="*/ 470414 w 2982862"/>
                    <a:gd name="connsiteY264" fmla="*/ 163852 h 3182270"/>
                    <a:gd name="connsiteX265" fmla="*/ 486271 w 2982862"/>
                    <a:gd name="connsiteY265" fmla="*/ 158566 h 3182270"/>
                    <a:gd name="connsiteX266" fmla="*/ 528555 w 2982862"/>
                    <a:gd name="connsiteY266" fmla="*/ 147995 h 3182270"/>
                    <a:gd name="connsiteX267" fmla="*/ 549697 w 2982862"/>
                    <a:gd name="connsiteY267" fmla="*/ 142709 h 3182270"/>
                    <a:gd name="connsiteX268" fmla="*/ 581411 w 2982862"/>
                    <a:gd name="connsiteY268" fmla="*/ 132138 h 3182270"/>
                    <a:gd name="connsiteX269" fmla="*/ 676551 w 2982862"/>
                    <a:gd name="connsiteY269" fmla="*/ 100425 h 3182270"/>
                    <a:gd name="connsiteX270" fmla="*/ 697693 w 2982862"/>
                    <a:gd name="connsiteY270" fmla="*/ 95140 h 3182270"/>
                    <a:gd name="connsiteX271" fmla="*/ 729406 w 2982862"/>
                    <a:gd name="connsiteY271" fmla="*/ 84568 h 3182270"/>
                    <a:gd name="connsiteX272" fmla="*/ 745263 w 2982862"/>
                    <a:gd name="connsiteY272" fmla="*/ 79283 h 3182270"/>
                    <a:gd name="connsiteX273" fmla="*/ 792833 w 2982862"/>
                    <a:gd name="connsiteY273" fmla="*/ 58141 h 3182270"/>
                    <a:gd name="connsiteX274" fmla="*/ 808689 w 2982862"/>
                    <a:gd name="connsiteY274" fmla="*/ 52855 h 3182270"/>
                    <a:gd name="connsiteX275" fmla="*/ 824546 w 2982862"/>
                    <a:gd name="connsiteY275" fmla="*/ 47570 h 3182270"/>
                    <a:gd name="connsiteX276" fmla="*/ 866830 w 2982862"/>
                    <a:gd name="connsiteY276" fmla="*/ 26427 h 3182270"/>
                    <a:gd name="connsiteX277" fmla="*/ 882687 w 2982862"/>
                    <a:gd name="connsiteY277" fmla="*/ 21142 h 3182270"/>
                    <a:gd name="connsiteX278" fmla="*/ 898544 w 2982862"/>
                    <a:gd name="connsiteY278" fmla="*/ 10571 h 3182270"/>
                    <a:gd name="connsiteX279" fmla="*/ 914400 w 2982862"/>
                    <a:gd name="connsiteY279" fmla="*/ 5285 h 3182270"/>
                    <a:gd name="connsiteX280" fmla="*/ 914400 w 2982862"/>
                    <a:gd name="connsiteY280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44232 w 2982862"/>
                    <a:gd name="connsiteY157" fmla="*/ 2526492 h 3182270"/>
                    <a:gd name="connsiteX158" fmla="*/ 1738946 w 2982862"/>
                    <a:gd name="connsiteY158" fmla="*/ 2510635 h 3182270"/>
                    <a:gd name="connsiteX159" fmla="*/ 1723089 w 2982862"/>
                    <a:gd name="connsiteY159" fmla="*/ 2505350 h 3182270"/>
                    <a:gd name="connsiteX160" fmla="*/ 1776104 w 2982862"/>
                    <a:gd name="connsiteY160" fmla="*/ 2706443 h 3182270"/>
                    <a:gd name="connsiteX161" fmla="*/ 1749674 w 2982862"/>
                    <a:gd name="connsiteY161" fmla="*/ 2690586 h 3182270"/>
                    <a:gd name="connsiteX162" fmla="*/ 1643953 w 2982862"/>
                    <a:gd name="connsiteY162" fmla="*/ 2754018 h 3182270"/>
                    <a:gd name="connsiteX163" fmla="*/ 1617523 w 2982862"/>
                    <a:gd name="connsiteY163" fmla="*/ 2732874 h 3182270"/>
                    <a:gd name="connsiteX164" fmla="*/ 1591092 w 2982862"/>
                    <a:gd name="connsiteY164" fmla="*/ 2690586 h 3182270"/>
                    <a:gd name="connsiteX165" fmla="*/ 1591093 w 2982862"/>
                    <a:gd name="connsiteY165" fmla="*/ 2637724 h 3182270"/>
                    <a:gd name="connsiteX166" fmla="*/ 1569808 w 2982862"/>
                    <a:gd name="connsiteY166" fmla="*/ 2515921 h 3182270"/>
                    <a:gd name="connsiteX167" fmla="*/ 1553952 w 2982862"/>
                    <a:gd name="connsiteY167" fmla="*/ 2484208 h 3182270"/>
                    <a:gd name="connsiteX168" fmla="*/ 1538095 w 2982862"/>
                    <a:gd name="connsiteY168" fmla="*/ 2468351 h 3182270"/>
                    <a:gd name="connsiteX169" fmla="*/ 1501096 w 2982862"/>
                    <a:gd name="connsiteY169" fmla="*/ 2420781 h 3182270"/>
                    <a:gd name="connsiteX170" fmla="*/ 1464097 w 2982862"/>
                    <a:gd name="connsiteY170" fmla="*/ 2383782 h 3182270"/>
                    <a:gd name="connsiteX171" fmla="*/ 1448241 w 2982862"/>
                    <a:gd name="connsiteY171" fmla="*/ 2373211 h 3182270"/>
                    <a:gd name="connsiteX172" fmla="*/ 1432384 w 2982862"/>
                    <a:gd name="connsiteY172" fmla="*/ 2357355 h 3182270"/>
                    <a:gd name="connsiteX173" fmla="*/ 1400671 w 2982862"/>
                    <a:gd name="connsiteY173" fmla="*/ 2346783 h 3182270"/>
                    <a:gd name="connsiteX174" fmla="*/ 1368958 w 2982862"/>
                    <a:gd name="connsiteY174" fmla="*/ 2330927 h 3182270"/>
                    <a:gd name="connsiteX175" fmla="*/ 1337244 w 2982862"/>
                    <a:gd name="connsiteY175" fmla="*/ 2309785 h 3182270"/>
                    <a:gd name="connsiteX176" fmla="*/ 1273818 w 2982862"/>
                    <a:gd name="connsiteY176" fmla="*/ 2288642 h 3182270"/>
                    <a:gd name="connsiteX177" fmla="*/ 1257961 w 2982862"/>
                    <a:gd name="connsiteY177" fmla="*/ 2278071 h 3182270"/>
                    <a:gd name="connsiteX178" fmla="*/ 1242104 w 2982862"/>
                    <a:gd name="connsiteY178" fmla="*/ 2272786 h 3182270"/>
                    <a:gd name="connsiteX179" fmla="*/ 1226248 w 2982862"/>
                    <a:gd name="connsiteY179" fmla="*/ 2262215 h 3182270"/>
                    <a:gd name="connsiteX180" fmla="*/ 1194534 w 2982862"/>
                    <a:gd name="connsiteY180" fmla="*/ 2251644 h 3182270"/>
                    <a:gd name="connsiteX181" fmla="*/ 1215677 w 2982862"/>
                    <a:gd name="connsiteY181" fmla="*/ 2225216 h 3182270"/>
                    <a:gd name="connsiteX182" fmla="*/ 1231533 w 2982862"/>
                    <a:gd name="connsiteY182" fmla="*/ 2209359 h 3182270"/>
                    <a:gd name="connsiteX183" fmla="*/ 1236819 w 2982862"/>
                    <a:gd name="connsiteY183" fmla="*/ 2193503 h 3182270"/>
                    <a:gd name="connsiteX184" fmla="*/ 1279103 w 2982862"/>
                    <a:gd name="connsiteY184" fmla="*/ 2161789 h 3182270"/>
                    <a:gd name="connsiteX185" fmla="*/ 1300245 w 2982862"/>
                    <a:gd name="connsiteY185" fmla="*/ 2140647 h 3182270"/>
                    <a:gd name="connsiteX186" fmla="*/ 1310816 w 2982862"/>
                    <a:gd name="connsiteY186" fmla="*/ 2124790 h 3182270"/>
                    <a:gd name="connsiteX187" fmla="*/ 1342650 w 2982862"/>
                    <a:gd name="connsiteY187" fmla="*/ 2077406 h 3182270"/>
                    <a:gd name="connsiteX188" fmla="*/ 1390223 w 2982862"/>
                    <a:gd name="connsiteY188" fmla="*/ 2008688 h 3182270"/>
                    <a:gd name="connsiteX189" fmla="*/ 1363794 w 2982862"/>
                    <a:gd name="connsiteY189" fmla="*/ 1971686 h 3182270"/>
                    <a:gd name="connsiteX190" fmla="*/ 1379651 w 2982862"/>
                    <a:gd name="connsiteY190" fmla="*/ 1961114 h 3182270"/>
                    <a:gd name="connsiteX191" fmla="*/ 1358509 w 2982862"/>
                    <a:gd name="connsiteY191" fmla="*/ 1934685 h 3182270"/>
                    <a:gd name="connsiteX192" fmla="*/ 1221180 w 2982862"/>
                    <a:gd name="connsiteY192" fmla="*/ 1718108 h 3182270"/>
                    <a:gd name="connsiteX193" fmla="*/ 1157741 w 2982862"/>
                    <a:gd name="connsiteY193" fmla="*/ 1654669 h 3182270"/>
                    <a:gd name="connsiteX194" fmla="*/ 1051918 w 2982862"/>
                    <a:gd name="connsiteY194" fmla="*/ 1659811 h 3182270"/>
                    <a:gd name="connsiteX195" fmla="*/ 845688 w 2982862"/>
                    <a:gd name="connsiteY195" fmla="*/ 1738945 h 3182270"/>
                    <a:gd name="connsiteX196" fmla="*/ 829832 w 2982862"/>
                    <a:gd name="connsiteY196" fmla="*/ 1744231 h 3182270"/>
                    <a:gd name="connsiteX197" fmla="*/ 798118 w 2982862"/>
                    <a:gd name="connsiteY197" fmla="*/ 1765373 h 3182270"/>
                    <a:gd name="connsiteX198" fmla="*/ 782262 w 2982862"/>
                    <a:gd name="connsiteY198" fmla="*/ 1770659 h 3182270"/>
                    <a:gd name="connsiteX199" fmla="*/ 750548 w 2982862"/>
                    <a:gd name="connsiteY199" fmla="*/ 1791801 h 3182270"/>
                    <a:gd name="connsiteX200" fmla="*/ 734692 w 2982862"/>
                    <a:gd name="connsiteY200" fmla="*/ 1797086 h 3182270"/>
                    <a:gd name="connsiteX201" fmla="*/ 755834 w 2982862"/>
                    <a:gd name="connsiteY201" fmla="*/ 1791801 h 3182270"/>
                    <a:gd name="connsiteX202" fmla="*/ 739977 w 2982862"/>
                    <a:gd name="connsiteY202" fmla="*/ 1797086 h 3182270"/>
                    <a:gd name="connsiteX203" fmla="*/ 708264 w 2982862"/>
                    <a:gd name="connsiteY203" fmla="*/ 1812943 h 3182270"/>
                    <a:gd name="connsiteX204" fmla="*/ 676551 w 2982862"/>
                    <a:gd name="connsiteY204" fmla="*/ 1791801 h 3182270"/>
                    <a:gd name="connsiteX205" fmla="*/ 650123 w 2982862"/>
                    <a:gd name="connsiteY205" fmla="*/ 1765373 h 3182270"/>
                    <a:gd name="connsiteX206" fmla="*/ 618410 w 2982862"/>
                    <a:gd name="connsiteY206" fmla="*/ 1744231 h 3182270"/>
                    <a:gd name="connsiteX207" fmla="*/ 570840 w 2982862"/>
                    <a:gd name="connsiteY207" fmla="*/ 1712518 h 3182270"/>
                    <a:gd name="connsiteX208" fmla="*/ 544412 w 2982862"/>
                    <a:gd name="connsiteY208" fmla="*/ 1696661 h 3182270"/>
                    <a:gd name="connsiteX209" fmla="*/ 528555 w 2982862"/>
                    <a:gd name="connsiteY209" fmla="*/ 1686090 h 3182270"/>
                    <a:gd name="connsiteX210" fmla="*/ 512699 w 2982862"/>
                    <a:gd name="connsiteY210" fmla="*/ 1680804 h 3182270"/>
                    <a:gd name="connsiteX211" fmla="*/ 502127 w 2982862"/>
                    <a:gd name="connsiteY211" fmla="*/ 1670233 h 3182270"/>
                    <a:gd name="connsiteX212" fmla="*/ 480985 w 2982862"/>
                    <a:gd name="connsiteY212" fmla="*/ 1659662 h 3182270"/>
                    <a:gd name="connsiteX213" fmla="*/ 465129 w 2982862"/>
                    <a:gd name="connsiteY213" fmla="*/ 1643805 h 3182270"/>
                    <a:gd name="connsiteX214" fmla="*/ 428130 w 2982862"/>
                    <a:gd name="connsiteY214" fmla="*/ 1622663 h 3182270"/>
                    <a:gd name="connsiteX215" fmla="*/ 401702 w 2982862"/>
                    <a:gd name="connsiteY215" fmla="*/ 1590950 h 3182270"/>
                    <a:gd name="connsiteX216" fmla="*/ 385845 w 2982862"/>
                    <a:gd name="connsiteY216" fmla="*/ 1569808 h 3182270"/>
                    <a:gd name="connsiteX217" fmla="*/ 369989 w 2982862"/>
                    <a:gd name="connsiteY217" fmla="*/ 1553951 h 3182270"/>
                    <a:gd name="connsiteX218" fmla="*/ 348847 w 2982862"/>
                    <a:gd name="connsiteY218" fmla="*/ 1522238 h 3182270"/>
                    <a:gd name="connsiteX219" fmla="*/ 327704 w 2982862"/>
                    <a:gd name="connsiteY219" fmla="*/ 1490524 h 3182270"/>
                    <a:gd name="connsiteX220" fmla="*/ 317133 w 2982862"/>
                    <a:gd name="connsiteY220" fmla="*/ 1469382 h 3182270"/>
                    <a:gd name="connsiteX221" fmla="*/ 301277 w 2982862"/>
                    <a:gd name="connsiteY221" fmla="*/ 1453526 h 3182270"/>
                    <a:gd name="connsiteX222" fmla="*/ 295991 w 2982862"/>
                    <a:gd name="connsiteY222" fmla="*/ 1437669 h 3182270"/>
                    <a:gd name="connsiteX223" fmla="*/ 274849 w 2982862"/>
                    <a:gd name="connsiteY223" fmla="*/ 1405956 h 3182270"/>
                    <a:gd name="connsiteX224" fmla="*/ 258992 w 2982862"/>
                    <a:gd name="connsiteY224" fmla="*/ 1390099 h 3182270"/>
                    <a:gd name="connsiteX225" fmla="*/ 248421 w 2982862"/>
                    <a:gd name="connsiteY225" fmla="*/ 1374242 h 3182270"/>
                    <a:gd name="connsiteX226" fmla="*/ 243136 w 2982862"/>
                    <a:gd name="connsiteY226" fmla="*/ 1358386 h 3182270"/>
                    <a:gd name="connsiteX227" fmla="*/ 221993 w 2982862"/>
                    <a:gd name="connsiteY227" fmla="*/ 1326672 h 3182270"/>
                    <a:gd name="connsiteX228" fmla="*/ 206137 w 2982862"/>
                    <a:gd name="connsiteY228" fmla="*/ 1294959 h 3182270"/>
                    <a:gd name="connsiteX229" fmla="*/ 195566 w 2982862"/>
                    <a:gd name="connsiteY229" fmla="*/ 1263246 h 3182270"/>
                    <a:gd name="connsiteX230" fmla="*/ 184995 w 2982862"/>
                    <a:gd name="connsiteY230" fmla="*/ 1247389 h 3182270"/>
                    <a:gd name="connsiteX231" fmla="*/ 179709 w 2982862"/>
                    <a:gd name="connsiteY231" fmla="*/ 1231533 h 3182270"/>
                    <a:gd name="connsiteX232" fmla="*/ 169138 w 2982862"/>
                    <a:gd name="connsiteY232" fmla="*/ 1215676 h 3182270"/>
                    <a:gd name="connsiteX233" fmla="*/ 153281 w 2982862"/>
                    <a:gd name="connsiteY233" fmla="*/ 1162820 h 3182270"/>
                    <a:gd name="connsiteX234" fmla="*/ 142710 w 2982862"/>
                    <a:gd name="connsiteY234" fmla="*/ 1131107 h 3182270"/>
                    <a:gd name="connsiteX235" fmla="*/ 132139 w 2982862"/>
                    <a:gd name="connsiteY235" fmla="*/ 1099394 h 3182270"/>
                    <a:gd name="connsiteX236" fmla="*/ 126853 w 2982862"/>
                    <a:gd name="connsiteY236" fmla="*/ 1078252 h 3182270"/>
                    <a:gd name="connsiteX237" fmla="*/ 121568 w 2982862"/>
                    <a:gd name="connsiteY237" fmla="*/ 1062395 h 3182270"/>
                    <a:gd name="connsiteX238" fmla="*/ 110997 w 2982862"/>
                    <a:gd name="connsiteY238" fmla="*/ 988397 h 3182270"/>
                    <a:gd name="connsiteX239" fmla="*/ 100426 w 2982862"/>
                    <a:gd name="connsiteY239" fmla="*/ 861544 h 3182270"/>
                    <a:gd name="connsiteX240" fmla="*/ 95140 w 2982862"/>
                    <a:gd name="connsiteY240" fmla="*/ 782261 h 3182270"/>
                    <a:gd name="connsiteX241" fmla="*/ 89855 w 2982862"/>
                    <a:gd name="connsiteY241" fmla="*/ 745262 h 3182270"/>
                    <a:gd name="connsiteX242" fmla="*/ 73998 w 2982862"/>
                    <a:gd name="connsiteY242" fmla="*/ 660693 h 3182270"/>
                    <a:gd name="connsiteX243" fmla="*/ 63427 w 2982862"/>
                    <a:gd name="connsiteY243" fmla="*/ 618409 h 3182270"/>
                    <a:gd name="connsiteX244" fmla="*/ 47570 w 2982862"/>
                    <a:gd name="connsiteY244" fmla="*/ 560268 h 3182270"/>
                    <a:gd name="connsiteX245" fmla="*/ 42285 w 2982862"/>
                    <a:gd name="connsiteY245" fmla="*/ 528555 h 3182270"/>
                    <a:gd name="connsiteX246" fmla="*/ 31714 w 2982862"/>
                    <a:gd name="connsiteY246" fmla="*/ 486270 h 3182270"/>
                    <a:gd name="connsiteX247" fmla="*/ 21142 w 2982862"/>
                    <a:gd name="connsiteY247" fmla="*/ 428129 h 3182270"/>
                    <a:gd name="connsiteX248" fmla="*/ 10571 w 2982862"/>
                    <a:gd name="connsiteY248" fmla="*/ 343560 h 3182270"/>
                    <a:gd name="connsiteX249" fmla="*/ 0 w 2982862"/>
                    <a:gd name="connsiteY249" fmla="*/ 306561 h 3182270"/>
                    <a:gd name="connsiteX250" fmla="*/ 5286 w 2982862"/>
                    <a:gd name="connsiteY250" fmla="*/ 285419 h 3182270"/>
                    <a:gd name="connsiteX251" fmla="*/ 21142 w 2982862"/>
                    <a:gd name="connsiteY251" fmla="*/ 280134 h 3182270"/>
                    <a:gd name="connsiteX252" fmla="*/ 42285 w 2982862"/>
                    <a:gd name="connsiteY252" fmla="*/ 269563 h 3182270"/>
                    <a:gd name="connsiteX253" fmla="*/ 95140 w 2982862"/>
                    <a:gd name="connsiteY253" fmla="*/ 258992 h 3182270"/>
                    <a:gd name="connsiteX254" fmla="*/ 121568 w 2982862"/>
                    <a:gd name="connsiteY254" fmla="*/ 253706 h 3182270"/>
                    <a:gd name="connsiteX255" fmla="*/ 137425 w 2982862"/>
                    <a:gd name="connsiteY255" fmla="*/ 248420 h 3182270"/>
                    <a:gd name="connsiteX256" fmla="*/ 211422 w 2982862"/>
                    <a:gd name="connsiteY256" fmla="*/ 237849 h 3182270"/>
                    <a:gd name="connsiteX257" fmla="*/ 253707 w 2982862"/>
                    <a:gd name="connsiteY257" fmla="*/ 227278 h 3182270"/>
                    <a:gd name="connsiteX258" fmla="*/ 285420 w 2982862"/>
                    <a:gd name="connsiteY258" fmla="*/ 216707 h 3182270"/>
                    <a:gd name="connsiteX259" fmla="*/ 332990 w 2982862"/>
                    <a:gd name="connsiteY259" fmla="*/ 206136 h 3182270"/>
                    <a:gd name="connsiteX260" fmla="*/ 364703 w 2982862"/>
                    <a:gd name="connsiteY260" fmla="*/ 195565 h 3182270"/>
                    <a:gd name="connsiteX261" fmla="*/ 417559 w 2982862"/>
                    <a:gd name="connsiteY261" fmla="*/ 179708 h 3182270"/>
                    <a:gd name="connsiteX262" fmla="*/ 433415 w 2982862"/>
                    <a:gd name="connsiteY262" fmla="*/ 174423 h 3182270"/>
                    <a:gd name="connsiteX263" fmla="*/ 449272 w 2982862"/>
                    <a:gd name="connsiteY263" fmla="*/ 169137 h 3182270"/>
                    <a:gd name="connsiteX264" fmla="*/ 470414 w 2982862"/>
                    <a:gd name="connsiteY264" fmla="*/ 163852 h 3182270"/>
                    <a:gd name="connsiteX265" fmla="*/ 486271 w 2982862"/>
                    <a:gd name="connsiteY265" fmla="*/ 158566 h 3182270"/>
                    <a:gd name="connsiteX266" fmla="*/ 528555 w 2982862"/>
                    <a:gd name="connsiteY266" fmla="*/ 147995 h 3182270"/>
                    <a:gd name="connsiteX267" fmla="*/ 549697 w 2982862"/>
                    <a:gd name="connsiteY267" fmla="*/ 142709 h 3182270"/>
                    <a:gd name="connsiteX268" fmla="*/ 581411 w 2982862"/>
                    <a:gd name="connsiteY268" fmla="*/ 132138 h 3182270"/>
                    <a:gd name="connsiteX269" fmla="*/ 676551 w 2982862"/>
                    <a:gd name="connsiteY269" fmla="*/ 100425 h 3182270"/>
                    <a:gd name="connsiteX270" fmla="*/ 697693 w 2982862"/>
                    <a:gd name="connsiteY270" fmla="*/ 95140 h 3182270"/>
                    <a:gd name="connsiteX271" fmla="*/ 729406 w 2982862"/>
                    <a:gd name="connsiteY271" fmla="*/ 84568 h 3182270"/>
                    <a:gd name="connsiteX272" fmla="*/ 745263 w 2982862"/>
                    <a:gd name="connsiteY272" fmla="*/ 79283 h 3182270"/>
                    <a:gd name="connsiteX273" fmla="*/ 792833 w 2982862"/>
                    <a:gd name="connsiteY273" fmla="*/ 58141 h 3182270"/>
                    <a:gd name="connsiteX274" fmla="*/ 808689 w 2982862"/>
                    <a:gd name="connsiteY274" fmla="*/ 52855 h 3182270"/>
                    <a:gd name="connsiteX275" fmla="*/ 824546 w 2982862"/>
                    <a:gd name="connsiteY275" fmla="*/ 47570 h 3182270"/>
                    <a:gd name="connsiteX276" fmla="*/ 866830 w 2982862"/>
                    <a:gd name="connsiteY276" fmla="*/ 26427 h 3182270"/>
                    <a:gd name="connsiteX277" fmla="*/ 882687 w 2982862"/>
                    <a:gd name="connsiteY277" fmla="*/ 21142 h 3182270"/>
                    <a:gd name="connsiteX278" fmla="*/ 898544 w 2982862"/>
                    <a:gd name="connsiteY278" fmla="*/ 10571 h 3182270"/>
                    <a:gd name="connsiteX279" fmla="*/ 914400 w 2982862"/>
                    <a:gd name="connsiteY279" fmla="*/ 5285 h 3182270"/>
                    <a:gd name="connsiteX280" fmla="*/ 914400 w 2982862"/>
                    <a:gd name="connsiteY280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44232 w 2982862"/>
                    <a:gd name="connsiteY157" fmla="*/ 2526492 h 3182270"/>
                    <a:gd name="connsiteX158" fmla="*/ 1738946 w 2982862"/>
                    <a:gd name="connsiteY158" fmla="*/ 2510635 h 3182270"/>
                    <a:gd name="connsiteX159" fmla="*/ 1776104 w 2982862"/>
                    <a:gd name="connsiteY159" fmla="*/ 2706443 h 3182270"/>
                    <a:gd name="connsiteX160" fmla="*/ 1749674 w 2982862"/>
                    <a:gd name="connsiteY160" fmla="*/ 2690586 h 3182270"/>
                    <a:gd name="connsiteX161" fmla="*/ 1643953 w 2982862"/>
                    <a:gd name="connsiteY161" fmla="*/ 2754018 h 3182270"/>
                    <a:gd name="connsiteX162" fmla="*/ 1617523 w 2982862"/>
                    <a:gd name="connsiteY162" fmla="*/ 2732874 h 3182270"/>
                    <a:gd name="connsiteX163" fmla="*/ 1591092 w 2982862"/>
                    <a:gd name="connsiteY163" fmla="*/ 2690586 h 3182270"/>
                    <a:gd name="connsiteX164" fmla="*/ 1591093 w 2982862"/>
                    <a:gd name="connsiteY164" fmla="*/ 2637724 h 3182270"/>
                    <a:gd name="connsiteX165" fmla="*/ 1569808 w 2982862"/>
                    <a:gd name="connsiteY165" fmla="*/ 2515921 h 3182270"/>
                    <a:gd name="connsiteX166" fmla="*/ 1553952 w 2982862"/>
                    <a:gd name="connsiteY166" fmla="*/ 2484208 h 3182270"/>
                    <a:gd name="connsiteX167" fmla="*/ 1538095 w 2982862"/>
                    <a:gd name="connsiteY167" fmla="*/ 2468351 h 3182270"/>
                    <a:gd name="connsiteX168" fmla="*/ 1501096 w 2982862"/>
                    <a:gd name="connsiteY168" fmla="*/ 2420781 h 3182270"/>
                    <a:gd name="connsiteX169" fmla="*/ 1464097 w 2982862"/>
                    <a:gd name="connsiteY169" fmla="*/ 2383782 h 3182270"/>
                    <a:gd name="connsiteX170" fmla="*/ 1448241 w 2982862"/>
                    <a:gd name="connsiteY170" fmla="*/ 2373211 h 3182270"/>
                    <a:gd name="connsiteX171" fmla="*/ 1432384 w 2982862"/>
                    <a:gd name="connsiteY171" fmla="*/ 2357355 h 3182270"/>
                    <a:gd name="connsiteX172" fmla="*/ 1400671 w 2982862"/>
                    <a:gd name="connsiteY172" fmla="*/ 2346783 h 3182270"/>
                    <a:gd name="connsiteX173" fmla="*/ 1368958 w 2982862"/>
                    <a:gd name="connsiteY173" fmla="*/ 2330927 h 3182270"/>
                    <a:gd name="connsiteX174" fmla="*/ 1337244 w 2982862"/>
                    <a:gd name="connsiteY174" fmla="*/ 2309785 h 3182270"/>
                    <a:gd name="connsiteX175" fmla="*/ 1273818 w 2982862"/>
                    <a:gd name="connsiteY175" fmla="*/ 2288642 h 3182270"/>
                    <a:gd name="connsiteX176" fmla="*/ 1257961 w 2982862"/>
                    <a:gd name="connsiteY176" fmla="*/ 2278071 h 3182270"/>
                    <a:gd name="connsiteX177" fmla="*/ 1242104 w 2982862"/>
                    <a:gd name="connsiteY177" fmla="*/ 2272786 h 3182270"/>
                    <a:gd name="connsiteX178" fmla="*/ 1226248 w 2982862"/>
                    <a:gd name="connsiteY178" fmla="*/ 2262215 h 3182270"/>
                    <a:gd name="connsiteX179" fmla="*/ 1194534 w 2982862"/>
                    <a:gd name="connsiteY179" fmla="*/ 2251644 h 3182270"/>
                    <a:gd name="connsiteX180" fmla="*/ 1215677 w 2982862"/>
                    <a:gd name="connsiteY180" fmla="*/ 2225216 h 3182270"/>
                    <a:gd name="connsiteX181" fmla="*/ 1231533 w 2982862"/>
                    <a:gd name="connsiteY181" fmla="*/ 2209359 h 3182270"/>
                    <a:gd name="connsiteX182" fmla="*/ 1236819 w 2982862"/>
                    <a:gd name="connsiteY182" fmla="*/ 2193503 h 3182270"/>
                    <a:gd name="connsiteX183" fmla="*/ 1279103 w 2982862"/>
                    <a:gd name="connsiteY183" fmla="*/ 2161789 h 3182270"/>
                    <a:gd name="connsiteX184" fmla="*/ 1300245 w 2982862"/>
                    <a:gd name="connsiteY184" fmla="*/ 2140647 h 3182270"/>
                    <a:gd name="connsiteX185" fmla="*/ 1310816 w 2982862"/>
                    <a:gd name="connsiteY185" fmla="*/ 2124790 h 3182270"/>
                    <a:gd name="connsiteX186" fmla="*/ 1342650 w 2982862"/>
                    <a:gd name="connsiteY186" fmla="*/ 2077406 h 3182270"/>
                    <a:gd name="connsiteX187" fmla="*/ 1390223 w 2982862"/>
                    <a:gd name="connsiteY187" fmla="*/ 2008688 h 3182270"/>
                    <a:gd name="connsiteX188" fmla="*/ 1363794 w 2982862"/>
                    <a:gd name="connsiteY188" fmla="*/ 1971686 h 3182270"/>
                    <a:gd name="connsiteX189" fmla="*/ 1379651 w 2982862"/>
                    <a:gd name="connsiteY189" fmla="*/ 1961114 h 3182270"/>
                    <a:gd name="connsiteX190" fmla="*/ 1358509 w 2982862"/>
                    <a:gd name="connsiteY190" fmla="*/ 1934685 h 3182270"/>
                    <a:gd name="connsiteX191" fmla="*/ 1221180 w 2982862"/>
                    <a:gd name="connsiteY191" fmla="*/ 1718108 h 3182270"/>
                    <a:gd name="connsiteX192" fmla="*/ 1157741 w 2982862"/>
                    <a:gd name="connsiteY192" fmla="*/ 1654669 h 3182270"/>
                    <a:gd name="connsiteX193" fmla="*/ 1051918 w 2982862"/>
                    <a:gd name="connsiteY193" fmla="*/ 1659811 h 3182270"/>
                    <a:gd name="connsiteX194" fmla="*/ 845688 w 2982862"/>
                    <a:gd name="connsiteY194" fmla="*/ 1738945 h 3182270"/>
                    <a:gd name="connsiteX195" fmla="*/ 829832 w 2982862"/>
                    <a:gd name="connsiteY195" fmla="*/ 1744231 h 3182270"/>
                    <a:gd name="connsiteX196" fmla="*/ 798118 w 2982862"/>
                    <a:gd name="connsiteY196" fmla="*/ 1765373 h 3182270"/>
                    <a:gd name="connsiteX197" fmla="*/ 782262 w 2982862"/>
                    <a:gd name="connsiteY197" fmla="*/ 1770659 h 3182270"/>
                    <a:gd name="connsiteX198" fmla="*/ 750548 w 2982862"/>
                    <a:gd name="connsiteY198" fmla="*/ 1791801 h 3182270"/>
                    <a:gd name="connsiteX199" fmla="*/ 734692 w 2982862"/>
                    <a:gd name="connsiteY199" fmla="*/ 1797086 h 3182270"/>
                    <a:gd name="connsiteX200" fmla="*/ 755834 w 2982862"/>
                    <a:gd name="connsiteY200" fmla="*/ 1791801 h 3182270"/>
                    <a:gd name="connsiteX201" fmla="*/ 739977 w 2982862"/>
                    <a:gd name="connsiteY201" fmla="*/ 1797086 h 3182270"/>
                    <a:gd name="connsiteX202" fmla="*/ 708264 w 2982862"/>
                    <a:gd name="connsiteY202" fmla="*/ 1812943 h 3182270"/>
                    <a:gd name="connsiteX203" fmla="*/ 676551 w 2982862"/>
                    <a:gd name="connsiteY203" fmla="*/ 1791801 h 3182270"/>
                    <a:gd name="connsiteX204" fmla="*/ 650123 w 2982862"/>
                    <a:gd name="connsiteY204" fmla="*/ 1765373 h 3182270"/>
                    <a:gd name="connsiteX205" fmla="*/ 618410 w 2982862"/>
                    <a:gd name="connsiteY205" fmla="*/ 1744231 h 3182270"/>
                    <a:gd name="connsiteX206" fmla="*/ 570840 w 2982862"/>
                    <a:gd name="connsiteY206" fmla="*/ 1712518 h 3182270"/>
                    <a:gd name="connsiteX207" fmla="*/ 544412 w 2982862"/>
                    <a:gd name="connsiteY207" fmla="*/ 1696661 h 3182270"/>
                    <a:gd name="connsiteX208" fmla="*/ 528555 w 2982862"/>
                    <a:gd name="connsiteY208" fmla="*/ 1686090 h 3182270"/>
                    <a:gd name="connsiteX209" fmla="*/ 512699 w 2982862"/>
                    <a:gd name="connsiteY209" fmla="*/ 1680804 h 3182270"/>
                    <a:gd name="connsiteX210" fmla="*/ 502127 w 2982862"/>
                    <a:gd name="connsiteY210" fmla="*/ 1670233 h 3182270"/>
                    <a:gd name="connsiteX211" fmla="*/ 480985 w 2982862"/>
                    <a:gd name="connsiteY211" fmla="*/ 1659662 h 3182270"/>
                    <a:gd name="connsiteX212" fmla="*/ 465129 w 2982862"/>
                    <a:gd name="connsiteY212" fmla="*/ 1643805 h 3182270"/>
                    <a:gd name="connsiteX213" fmla="*/ 428130 w 2982862"/>
                    <a:gd name="connsiteY213" fmla="*/ 1622663 h 3182270"/>
                    <a:gd name="connsiteX214" fmla="*/ 401702 w 2982862"/>
                    <a:gd name="connsiteY214" fmla="*/ 1590950 h 3182270"/>
                    <a:gd name="connsiteX215" fmla="*/ 385845 w 2982862"/>
                    <a:gd name="connsiteY215" fmla="*/ 1569808 h 3182270"/>
                    <a:gd name="connsiteX216" fmla="*/ 369989 w 2982862"/>
                    <a:gd name="connsiteY216" fmla="*/ 1553951 h 3182270"/>
                    <a:gd name="connsiteX217" fmla="*/ 348847 w 2982862"/>
                    <a:gd name="connsiteY217" fmla="*/ 1522238 h 3182270"/>
                    <a:gd name="connsiteX218" fmla="*/ 327704 w 2982862"/>
                    <a:gd name="connsiteY218" fmla="*/ 1490524 h 3182270"/>
                    <a:gd name="connsiteX219" fmla="*/ 317133 w 2982862"/>
                    <a:gd name="connsiteY219" fmla="*/ 1469382 h 3182270"/>
                    <a:gd name="connsiteX220" fmla="*/ 301277 w 2982862"/>
                    <a:gd name="connsiteY220" fmla="*/ 1453526 h 3182270"/>
                    <a:gd name="connsiteX221" fmla="*/ 295991 w 2982862"/>
                    <a:gd name="connsiteY221" fmla="*/ 1437669 h 3182270"/>
                    <a:gd name="connsiteX222" fmla="*/ 274849 w 2982862"/>
                    <a:gd name="connsiteY222" fmla="*/ 1405956 h 3182270"/>
                    <a:gd name="connsiteX223" fmla="*/ 258992 w 2982862"/>
                    <a:gd name="connsiteY223" fmla="*/ 1390099 h 3182270"/>
                    <a:gd name="connsiteX224" fmla="*/ 248421 w 2982862"/>
                    <a:gd name="connsiteY224" fmla="*/ 1374242 h 3182270"/>
                    <a:gd name="connsiteX225" fmla="*/ 243136 w 2982862"/>
                    <a:gd name="connsiteY225" fmla="*/ 1358386 h 3182270"/>
                    <a:gd name="connsiteX226" fmla="*/ 221993 w 2982862"/>
                    <a:gd name="connsiteY226" fmla="*/ 1326672 h 3182270"/>
                    <a:gd name="connsiteX227" fmla="*/ 206137 w 2982862"/>
                    <a:gd name="connsiteY227" fmla="*/ 1294959 h 3182270"/>
                    <a:gd name="connsiteX228" fmla="*/ 195566 w 2982862"/>
                    <a:gd name="connsiteY228" fmla="*/ 1263246 h 3182270"/>
                    <a:gd name="connsiteX229" fmla="*/ 184995 w 2982862"/>
                    <a:gd name="connsiteY229" fmla="*/ 1247389 h 3182270"/>
                    <a:gd name="connsiteX230" fmla="*/ 179709 w 2982862"/>
                    <a:gd name="connsiteY230" fmla="*/ 1231533 h 3182270"/>
                    <a:gd name="connsiteX231" fmla="*/ 169138 w 2982862"/>
                    <a:gd name="connsiteY231" fmla="*/ 1215676 h 3182270"/>
                    <a:gd name="connsiteX232" fmla="*/ 153281 w 2982862"/>
                    <a:gd name="connsiteY232" fmla="*/ 1162820 h 3182270"/>
                    <a:gd name="connsiteX233" fmla="*/ 142710 w 2982862"/>
                    <a:gd name="connsiteY233" fmla="*/ 1131107 h 3182270"/>
                    <a:gd name="connsiteX234" fmla="*/ 132139 w 2982862"/>
                    <a:gd name="connsiteY234" fmla="*/ 1099394 h 3182270"/>
                    <a:gd name="connsiteX235" fmla="*/ 126853 w 2982862"/>
                    <a:gd name="connsiteY235" fmla="*/ 1078252 h 3182270"/>
                    <a:gd name="connsiteX236" fmla="*/ 121568 w 2982862"/>
                    <a:gd name="connsiteY236" fmla="*/ 1062395 h 3182270"/>
                    <a:gd name="connsiteX237" fmla="*/ 110997 w 2982862"/>
                    <a:gd name="connsiteY237" fmla="*/ 988397 h 3182270"/>
                    <a:gd name="connsiteX238" fmla="*/ 100426 w 2982862"/>
                    <a:gd name="connsiteY238" fmla="*/ 861544 h 3182270"/>
                    <a:gd name="connsiteX239" fmla="*/ 95140 w 2982862"/>
                    <a:gd name="connsiteY239" fmla="*/ 782261 h 3182270"/>
                    <a:gd name="connsiteX240" fmla="*/ 89855 w 2982862"/>
                    <a:gd name="connsiteY240" fmla="*/ 745262 h 3182270"/>
                    <a:gd name="connsiteX241" fmla="*/ 73998 w 2982862"/>
                    <a:gd name="connsiteY241" fmla="*/ 660693 h 3182270"/>
                    <a:gd name="connsiteX242" fmla="*/ 63427 w 2982862"/>
                    <a:gd name="connsiteY242" fmla="*/ 618409 h 3182270"/>
                    <a:gd name="connsiteX243" fmla="*/ 47570 w 2982862"/>
                    <a:gd name="connsiteY243" fmla="*/ 560268 h 3182270"/>
                    <a:gd name="connsiteX244" fmla="*/ 42285 w 2982862"/>
                    <a:gd name="connsiteY244" fmla="*/ 528555 h 3182270"/>
                    <a:gd name="connsiteX245" fmla="*/ 31714 w 2982862"/>
                    <a:gd name="connsiteY245" fmla="*/ 486270 h 3182270"/>
                    <a:gd name="connsiteX246" fmla="*/ 21142 w 2982862"/>
                    <a:gd name="connsiteY246" fmla="*/ 428129 h 3182270"/>
                    <a:gd name="connsiteX247" fmla="*/ 10571 w 2982862"/>
                    <a:gd name="connsiteY247" fmla="*/ 343560 h 3182270"/>
                    <a:gd name="connsiteX248" fmla="*/ 0 w 2982862"/>
                    <a:gd name="connsiteY248" fmla="*/ 306561 h 3182270"/>
                    <a:gd name="connsiteX249" fmla="*/ 5286 w 2982862"/>
                    <a:gd name="connsiteY249" fmla="*/ 285419 h 3182270"/>
                    <a:gd name="connsiteX250" fmla="*/ 21142 w 2982862"/>
                    <a:gd name="connsiteY250" fmla="*/ 280134 h 3182270"/>
                    <a:gd name="connsiteX251" fmla="*/ 42285 w 2982862"/>
                    <a:gd name="connsiteY251" fmla="*/ 269563 h 3182270"/>
                    <a:gd name="connsiteX252" fmla="*/ 95140 w 2982862"/>
                    <a:gd name="connsiteY252" fmla="*/ 258992 h 3182270"/>
                    <a:gd name="connsiteX253" fmla="*/ 121568 w 2982862"/>
                    <a:gd name="connsiteY253" fmla="*/ 253706 h 3182270"/>
                    <a:gd name="connsiteX254" fmla="*/ 137425 w 2982862"/>
                    <a:gd name="connsiteY254" fmla="*/ 248420 h 3182270"/>
                    <a:gd name="connsiteX255" fmla="*/ 211422 w 2982862"/>
                    <a:gd name="connsiteY255" fmla="*/ 237849 h 3182270"/>
                    <a:gd name="connsiteX256" fmla="*/ 253707 w 2982862"/>
                    <a:gd name="connsiteY256" fmla="*/ 227278 h 3182270"/>
                    <a:gd name="connsiteX257" fmla="*/ 285420 w 2982862"/>
                    <a:gd name="connsiteY257" fmla="*/ 216707 h 3182270"/>
                    <a:gd name="connsiteX258" fmla="*/ 332990 w 2982862"/>
                    <a:gd name="connsiteY258" fmla="*/ 206136 h 3182270"/>
                    <a:gd name="connsiteX259" fmla="*/ 364703 w 2982862"/>
                    <a:gd name="connsiteY259" fmla="*/ 195565 h 3182270"/>
                    <a:gd name="connsiteX260" fmla="*/ 417559 w 2982862"/>
                    <a:gd name="connsiteY260" fmla="*/ 179708 h 3182270"/>
                    <a:gd name="connsiteX261" fmla="*/ 433415 w 2982862"/>
                    <a:gd name="connsiteY261" fmla="*/ 174423 h 3182270"/>
                    <a:gd name="connsiteX262" fmla="*/ 449272 w 2982862"/>
                    <a:gd name="connsiteY262" fmla="*/ 169137 h 3182270"/>
                    <a:gd name="connsiteX263" fmla="*/ 470414 w 2982862"/>
                    <a:gd name="connsiteY263" fmla="*/ 163852 h 3182270"/>
                    <a:gd name="connsiteX264" fmla="*/ 486271 w 2982862"/>
                    <a:gd name="connsiteY264" fmla="*/ 158566 h 3182270"/>
                    <a:gd name="connsiteX265" fmla="*/ 528555 w 2982862"/>
                    <a:gd name="connsiteY265" fmla="*/ 147995 h 3182270"/>
                    <a:gd name="connsiteX266" fmla="*/ 549697 w 2982862"/>
                    <a:gd name="connsiteY266" fmla="*/ 142709 h 3182270"/>
                    <a:gd name="connsiteX267" fmla="*/ 581411 w 2982862"/>
                    <a:gd name="connsiteY267" fmla="*/ 132138 h 3182270"/>
                    <a:gd name="connsiteX268" fmla="*/ 676551 w 2982862"/>
                    <a:gd name="connsiteY268" fmla="*/ 100425 h 3182270"/>
                    <a:gd name="connsiteX269" fmla="*/ 697693 w 2982862"/>
                    <a:gd name="connsiteY269" fmla="*/ 95140 h 3182270"/>
                    <a:gd name="connsiteX270" fmla="*/ 729406 w 2982862"/>
                    <a:gd name="connsiteY270" fmla="*/ 84568 h 3182270"/>
                    <a:gd name="connsiteX271" fmla="*/ 745263 w 2982862"/>
                    <a:gd name="connsiteY271" fmla="*/ 79283 h 3182270"/>
                    <a:gd name="connsiteX272" fmla="*/ 792833 w 2982862"/>
                    <a:gd name="connsiteY272" fmla="*/ 58141 h 3182270"/>
                    <a:gd name="connsiteX273" fmla="*/ 808689 w 2982862"/>
                    <a:gd name="connsiteY273" fmla="*/ 52855 h 3182270"/>
                    <a:gd name="connsiteX274" fmla="*/ 824546 w 2982862"/>
                    <a:gd name="connsiteY274" fmla="*/ 47570 h 3182270"/>
                    <a:gd name="connsiteX275" fmla="*/ 866830 w 2982862"/>
                    <a:gd name="connsiteY275" fmla="*/ 26427 h 3182270"/>
                    <a:gd name="connsiteX276" fmla="*/ 882687 w 2982862"/>
                    <a:gd name="connsiteY276" fmla="*/ 21142 h 3182270"/>
                    <a:gd name="connsiteX277" fmla="*/ 898544 w 2982862"/>
                    <a:gd name="connsiteY277" fmla="*/ 10571 h 3182270"/>
                    <a:gd name="connsiteX278" fmla="*/ 914400 w 2982862"/>
                    <a:gd name="connsiteY278" fmla="*/ 5285 h 3182270"/>
                    <a:gd name="connsiteX279" fmla="*/ 914400 w 2982862"/>
                    <a:gd name="connsiteY279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44232 w 2982862"/>
                    <a:gd name="connsiteY157" fmla="*/ 2526492 h 3182270"/>
                    <a:gd name="connsiteX158" fmla="*/ 1776104 w 2982862"/>
                    <a:gd name="connsiteY158" fmla="*/ 2706443 h 3182270"/>
                    <a:gd name="connsiteX159" fmla="*/ 1749674 w 2982862"/>
                    <a:gd name="connsiteY159" fmla="*/ 2690586 h 3182270"/>
                    <a:gd name="connsiteX160" fmla="*/ 1643953 w 2982862"/>
                    <a:gd name="connsiteY160" fmla="*/ 2754018 h 3182270"/>
                    <a:gd name="connsiteX161" fmla="*/ 1617523 w 2982862"/>
                    <a:gd name="connsiteY161" fmla="*/ 2732874 h 3182270"/>
                    <a:gd name="connsiteX162" fmla="*/ 1591092 w 2982862"/>
                    <a:gd name="connsiteY162" fmla="*/ 2690586 h 3182270"/>
                    <a:gd name="connsiteX163" fmla="*/ 1591093 w 2982862"/>
                    <a:gd name="connsiteY163" fmla="*/ 2637724 h 3182270"/>
                    <a:gd name="connsiteX164" fmla="*/ 1569808 w 2982862"/>
                    <a:gd name="connsiteY164" fmla="*/ 2515921 h 3182270"/>
                    <a:gd name="connsiteX165" fmla="*/ 1553952 w 2982862"/>
                    <a:gd name="connsiteY165" fmla="*/ 2484208 h 3182270"/>
                    <a:gd name="connsiteX166" fmla="*/ 1538095 w 2982862"/>
                    <a:gd name="connsiteY166" fmla="*/ 2468351 h 3182270"/>
                    <a:gd name="connsiteX167" fmla="*/ 1501096 w 2982862"/>
                    <a:gd name="connsiteY167" fmla="*/ 2420781 h 3182270"/>
                    <a:gd name="connsiteX168" fmla="*/ 1464097 w 2982862"/>
                    <a:gd name="connsiteY168" fmla="*/ 2383782 h 3182270"/>
                    <a:gd name="connsiteX169" fmla="*/ 1448241 w 2982862"/>
                    <a:gd name="connsiteY169" fmla="*/ 2373211 h 3182270"/>
                    <a:gd name="connsiteX170" fmla="*/ 1432384 w 2982862"/>
                    <a:gd name="connsiteY170" fmla="*/ 2357355 h 3182270"/>
                    <a:gd name="connsiteX171" fmla="*/ 1400671 w 2982862"/>
                    <a:gd name="connsiteY171" fmla="*/ 2346783 h 3182270"/>
                    <a:gd name="connsiteX172" fmla="*/ 1368958 w 2982862"/>
                    <a:gd name="connsiteY172" fmla="*/ 2330927 h 3182270"/>
                    <a:gd name="connsiteX173" fmla="*/ 1337244 w 2982862"/>
                    <a:gd name="connsiteY173" fmla="*/ 2309785 h 3182270"/>
                    <a:gd name="connsiteX174" fmla="*/ 1273818 w 2982862"/>
                    <a:gd name="connsiteY174" fmla="*/ 2288642 h 3182270"/>
                    <a:gd name="connsiteX175" fmla="*/ 1257961 w 2982862"/>
                    <a:gd name="connsiteY175" fmla="*/ 2278071 h 3182270"/>
                    <a:gd name="connsiteX176" fmla="*/ 1242104 w 2982862"/>
                    <a:gd name="connsiteY176" fmla="*/ 2272786 h 3182270"/>
                    <a:gd name="connsiteX177" fmla="*/ 1226248 w 2982862"/>
                    <a:gd name="connsiteY177" fmla="*/ 2262215 h 3182270"/>
                    <a:gd name="connsiteX178" fmla="*/ 1194534 w 2982862"/>
                    <a:gd name="connsiteY178" fmla="*/ 2251644 h 3182270"/>
                    <a:gd name="connsiteX179" fmla="*/ 1215677 w 2982862"/>
                    <a:gd name="connsiteY179" fmla="*/ 2225216 h 3182270"/>
                    <a:gd name="connsiteX180" fmla="*/ 1231533 w 2982862"/>
                    <a:gd name="connsiteY180" fmla="*/ 2209359 h 3182270"/>
                    <a:gd name="connsiteX181" fmla="*/ 1236819 w 2982862"/>
                    <a:gd name="connsiteY181" fmla="*/ 2193503 h 3182270"/>
                    <a:gd name="connsiteX182" fmla="*/ 1279103 w 2982862"/>
                    <a:gd name="connsiteY182" fmla="*/ 2161789 h 3182270"/>
                    <a:gd name="connsiteX183" fmla="*/ 1300245 w 2982862"/>
                    <a:gd name="connsiteY183" fmla="*/ 2140647 h 3182270"/>
                    <a:gd name="connsiteX184" fmla="*/ 1310816 w 2982862"/>
                    <a:gd name="connsiteY184" fmla="*/ 2124790 h 3182270"/>
                    <a:gd name="connsiteX185" fmla="*/ 1342650 w 2982862"/>
                    <a:gd name="connsiteY185" fmla="*/ 2077406 h 3182270"/>
                    <a:gd name="connsiteX186" fmla="*/ 1390223 w 2982862"/>
                    <a:gd name="connsiteY186" fmla="*/ 2008688 h 3182270"/>
                    <a:gd name="connsiteX187" fmla="*/ 1363794 w 2982862"/>
                    <a:gd name="connsiteY187" fmla="*/ 1971686 h 3182270"/>
                    <a:gd name="connsiteX188" fmla="*/ 1379651 w 2982862"/>
                    <a:gd name="connsiteY188" fmla="*/ 1961114 h 3182270"/>
                    <a:gd name="connsiteX189" fmla="*/ 1358509 w 2982862"/>
                    <a:gd name="connsiteY189" fmla="*/ 1934685 h 3182270"/>
                    <a:gd name="connsiteX190" fmla="*/ 1221180 w 2982862"/>
                    <a:gd name="connsiteY190" fmla="*/ 1718108 h 3182270"/>
                    <a:gd name="connsiteX191" fmla="*/ 1157741 w 2982862"/>
                    <a:gd name="connsiteY191" fmla="*/ 1654669 h 3182270"/>
                    <a:gd name="connsiteX192" fmla="*/ 1051918 w 2982862"/>
                    <a:gd name="connsiteY192" fmla="*/ 1659811 h 3182270"/>
                    <a:gd name="connsiteX193" fmla="*/ 845688 w 2982862"/>
                    <a:gd name="connsiteY193" fmla="*/ 1738945 h 3182270"/>
                    <a:gd name="connsiteX194" fmla="*/ 829832 w 2982862"/>
                    <a:gd name="connsiteY194" fmla="*/ 1744231 h 3182270"/>
                    <a:gd name="connsiteX195" fmla="*/ 798118 w 2982862"/>
                    <a:gd name="connsiteY195" fmla="*/ 1765373 h 3182270"/>
                    <a:gd name="connsiteX196" fmla="*/ 782262 w 2982862"/>
                    <a:gd name="connsiteY196" fmla="*/ 1770659 h 3182270"/>
                    <a:gd name="connsiteX197" fmla="*/ 750548 w 2982862"/>
                    <a:gd name="connsiteY197" fmla="*/ 1791801 h 3182270"/>
                    <a:gd name="connsiteX198" fmla="*/ 734692 w 2982862"/>
                    <a:gd name="connsiteY198" fmla="*/ 1797086 h 3182270"/>
                    <a:gd name="connsiteX199" fmla="*/ 755834 w 2982862"/>
                    <a:gd name="connsiteY199" fmla="*/ 1791801 h 3182270"/>
                    <a:gd name="connsiteX200" fmla="*/ 739977 w 2982862"/>
                    <a:gd name="connsiteY200" fmla="*/ 1797086 h 3182270"/>
                    <a:gd name="connsiteX201" fmla="*/ 708264 w 2982862"/>
                    <a:gd name="connsiteY201" fmla="*/ 1812943 h 3182270"/>
                    <a:gd name="connsiteX202" fmla="*/ 676551 w 2982862"/>
                    <a:gd name="connsiteY202" fmla="*/ 1791801 h 3182270"/>
                    <a:gd name="connsiteX203" fmla="*/ 650123 w 2982862"/>
                    <a:gd name="connsiteY203" fmla="*/ 1765373 h 3182270"/>
                    <a:gd name="connsiteX204" fmla="*/ 618410 w 2982862"/>
                    <a:gd name="connsiteY204" fmla="*/ 1744231 h 3182270"/>
                    <a:gd name="connsiteX205" fmla="*/ 570840 w 2982862"/>
                    <a:gd name="connsiteY205" fmla="*/ 1712518 h 3182270"/>
                    <a:gd name="connsiteX206" fmla="*/ 544412 w 2982862"/>
                    <a:gd name="connsiteY206" fmla="*/ 1696661 h 3182270"/>
                    <a:gd name="connsiteX207" fmla="*/ 528555 w 2982862"/>
                    <a:gd name="connsiteY207" fmla="*/ 1686090 h 3182270"/>
                    <a:gd name="connsiteX208" fmla="*/ 512699 w 2982862"/>
                    <a:gd name="connsiteY208" fmla="*/ 1680804 h 3182270"/>
                    <a:gd name="connsiteX209" fmla="*/ 502127 w 2982862"/>
                    <a:gd name="connsiteY209" fmla="*/ 1670233 h 3182270"/>
                    <a:gd name="connsiteX210" fmla="*/ 480985 w 2982862"/>
                    <a:gd name="connsiteY210" fmla="*/ 1659662 h 3182270"/>
                    <a:gd name="connsiteX211" fmla="*/ 465129 w 2982862"/>
                    <a:gd name="connsiteY211" fmla="*/ 1643805 h 3182270"/>
                    <a:gd name="connsiteX212" fmla="*/ 428130 w 2982862"/>
                    <a:gd name="connsiteY212" fmla="*/ 1622663 h 3182270"/>
                    <a:gd name="connsiteX213" fmla="*/ 401702 w 2982862"/>
                    <a:gd name="connsiteY213" fmla="*/ 1590950 h 3182270"/>
                    <a:gd name="connsiteX214" fmla="*/ 385845 w 2982862"/>
                    <a:gd name="connsiteY214" fmla="*/ 1569808 h 3182270"/>
                    <a:gd name="connsiteX215" fmla="*/ 369989 w 2982862"/>
                    <a:gd name="connsiteY215" fmla="*/ 1553951 h 3182270"/>
                    <a:gd name="connsiteX216" fmla="*/ 348847 w 2982862"/>
                    <a:gd name="connsiteY216" fmla="*/ 1522238 h 3182270"/>
                    <a:gd name="connsiteX217" fmla="*/ 327704 w 2982862"/>
                    <a:gd name="connsiteY217" fmla="*/ 1490524 h 3182270"/>
                    <a:gd name="connsiteX218" fmla="*/ 317133 w 2982862"/>
                    <a:gd name="connsiteY218" fmla="*/ 1469382 h 3182270"/>
                    <a:gd name="connsiteX219" fmla="*/ 301277 w 2982862"/>
                    <a:gd name="connsiteY219" fmla="*/ 1453526 h 3182270"/>
                    <a:gd name="connsiteX220" fmla="*/ 295991 w 2982862"/>
                    <a:gd name="connsiteY220" fmla="*/ 1437669 h 3182270"/>
                    <a:gd name="connsiteX221" fmla="*/ 274849 w 2982862"/>
                    <a:gd name="connsiteY221" fmla="*/ 1405956 h 3182270"/>
                    <a:gd name="connsiteX222" fmla="*/ 258992 w 2982862"/>
                    <a:gd name="connsiteY222" fmla="*/ 1390099 h 3182270"/>
                    <a:gd name="connsiteX223" fmla="*/ 248421 w 2982862"/>
                    <a:gd name="connsiteY223" fmla="*/ 1374242 h 3182270"/>
                    <a:gd name="connsiteX224" fmla="*/ 243136 w 2982862"/>
                    <a:gd name="connsiteY224" fmla="*/ 1358386 h 3182270"/>
                    <a:gd name="connsiteX225" fmla="*/ 221993 w 2982862"/>
                    <a:gd name="connsiteY225" fmla="*/ 1326672 h 3182270"/>
                    <a:gd name="connsiteX226" fmla="*/ 206137 w 2982862"/>
                    <a:gd name="connsiteY226" fmla="*/ 1294959 h 3182270"/>
                    <a:gd name="connsiteX227" fmla="*/ 195566 w 2982862"/>
                    <a:gd name="connsiteY227" fmla="*/ 1263246 h 3182270"/>
                    <a:gd name="connsiteX228" fmla="*/ 184995 w 2982862"/>
                    <a:gd name="connsiteY228" fmla="*/ 1247389 h 3182270"/>
                    <a:gd name="connsiteX229" fmla="*/ 179709 w 2982862"/>
                    <a:gd name="connsiteY229" fmla="*/ 1231533 h 3182270"/>
                    <a:gd name="connsiteX230" fmla="*/ 169138 w 2982862"/>
                    <a:gd name="connsiteY230" fmla="*/ 1215676 h 3182270"/>
                    <a:gd name="connsiteX231" fmla="*/ 153281 w 2982862"/>
                    <a:gd name="connsiteY231" fmla="*/ 1162820 h 3182270"/>
                    <a:gd name="connsiteX232" fmla="*/ 142710 w 2982862"/>
                    <a:gd name="connsiteY232" fmla="*/ 1131107 h 3182270"/>
                    <a:gd name="connsiteX233" fmla="*/ 132139 w 2982862"/>
                    <a:gd name="connsiteY233" fmla="*/ 1099394 h 3182270"/>
                    <a:gd name="connsiteX234" fmla="*/ 126853 w 2982862"/>
                    <a:gd name="connsiteY234" fmla="*/ 1078252 h 3182270"/>
                    <a:gd name="connsiteX235" fmla="*/ 121568 w 2982862"/>
                    <a:gd name="connsiteY235" fmla="*/ 1062395 h 3182270"/>
                    <a:gd name="connsiteX236" fmla="*/ 110997 w 2982862"/>
                    <a:gd name="connsiteY236" fmla="*/ 988397 h 3182270"/>
                    <a:gd name="connsiteX237" fmla="*/ 100426 w 2982862"/>
                    <a:gd name="connsiteY237" fmla="*/ 861544 h 3182270"/>
                    <a:gd name="connsiteX238" fmla="*/ 95140 w 2982862"/>
                    <a:gd name="connsiteY238" fmla="*/ 782261 h 3182270"/>
                    <a:gd name="connsiteX239" fmla="*/ 89855 w 2982862"/>
                    <a:gd name="connsiteY239" fmla="*/ 745262 h 3182270"/>
                    <a:gd name="connsiteX240" fmla="*/ 73998 w 2982862"/>
                    <a:gd name="connsiteY240" fmla="*/ 660693 h 3182270"/>
                    <a:gd name="connsiteX241" fmla="*/ 63427 w 2982862"/>
                    <a:gd name="connsiteY241" fmla="*/ 618409 h 3182270"/>
                    <a:gd name="connsiteX242" fmla="*/ 47570 w 2982862"/>
                    <a:gd name="connsiteY242" fmla="*/ 560268 h 3182270"/>
                    <a:gd name="connsiteX243" fmla="*/ 42285 w 2982862"/>
                    <a:gd name="connsiteY243" fmla="*/ 528555 h 3182270"/>
                    <a:gd name="connsiteX244" fmla="*/ 31714 w 2982862"/>
                    <a:gd name="connsiteY244" fmla="*/ 486270 h 3182270"/>
                    <a:gd name="connsiteX245" fmla="*/ 21142 w 2982862"/>
                    <a:gd name="connsiteY245" fmla="*/ 428129 h 3182270"/>
                    <a:gd name="connsiteX246" fmla="*/ 10571 w 2982862"/>
                    <a:gd name="connsiteY246" fmla="*/ 343560 h 3182270"/>
                    <a:gd name="connsiteX247" fmla="*/ 0 w 2982862"/>
                    <a:gd name="connsiteY247" fmla="*/ 306561 h 3182270"/>
                    <a:gd name="connsiteX248" fmla="*/ 5286 w 2982862"/>
                    <a:gd name="connsiteY248" fmla="*/ 285419 h 3182270"/>
                    <a:gd name="connsiteX249" fmla="*/ 21142 w 2982862"/>
                    <a:gd name="connsiteY249" fmla="*/ 280134 h 3182270"/>
                    <a:gd name="connsiteX250" fmla="*/ 42285 w 2982862"/>
                    <a:gd name="connsiteY250" fmla="*/ 269563 h 3182270"/>
                    <a:gd name="connsiteX251" fmla="*/ 95140 w 2982862"/>
                    <a:gd name="connsiteY251" fmla="*/ 258992 h 3182270"/>
                    <a:gd name="connsiteX252" fmla="*/ 121568 w 2982862"/>
                    <a:gd name="connsiteY252" fmla="*/ 253706 h 3182270"/>
                    <a:gd name="connsiteX253" fmla="*/ 137425 w 2982862"/>
                    <a:gd name="connsiteY253" fmla="*/ 248420 h 3182270"/>
                    <a:gd name="connsiteX254" fmla="*/ 211422 w 2982862"/>
                    <a:gd name="connsiteY254" fmla="*/ 237849 h 3182270"/>
                    <a:gd name="connsiteX255" fmla="*/ 253707 w 2982862"/>
                    <a:gd name="connsiteY255" fmla="*/ 227278 h 3182270"/>
                    <a:gd name="connsiteX256" fmla="*/ 285420 w 2982862"/>
                    <a:gd name="connsiteY256" fmla="*/ 216707 h 3182270"/>
                    <a:gd name="connsiteX257" fmla="*/ 332990 w 2982862"/>
                    <a:gd name="connsiteY257" fmla="*/ 206136 h 3182270"/>
                    <a:gd name="connsiteX258" fmla="*/ 364703 w 2982862"/>
                    <a:gd name="connsiteY258" fmla="*/ 195565 h 3182270"/>
                    <a:gd name="connsiteX259" fmla="*/ 417559 w 2982862"/>
                    <a:gd name="connsiteY259" fmla="*/ 179708 h 3182270"/>
                    <a:gd name="connsiteX260" fmla="*/ 433415 w 2982862"/>
                    <a:gd name="connsiteY260" fmla="*/ 174423 h 3182270"/>
                    <a:gd name="connsiteX261" fmla="*/ 449272 w 2982862"/>
                    <a:gd name="connsiteY261" fmla="*/ 169137 h 3182270"/>
                    <a:gd name="connsiteX262" fmla="*/ 470414 w 2982862"/>
                    <a:gd name="connsiteY262" fmla="*/ 163852 h 3182270"/>
                    <a:gd name="connsiteX263" fmla="*/ 486271 w 2982862"/>
                    <a:gd name="connsiteY263" fmla="*/ 158566 h 3182270"/>
                    <a:gd name="connsiteX264" fmla="*/ 528555 w 2982862"/>
                    <a:gd name="connsiteY264" fmla="*/ 147995 h 3182270"/>
                    <a:gd name="connsiteX265" fmla="*/ 549697 w 2982862"/>
                    <a:gd name="connsiteY265" fmla="*/ 142709 h 3182270"/>
                    <a:gd name="connsiteX266" fmla="*/ 581411 w 2982862"/>
                    <a:gd name="connsiteY266" fmla="*/ 132138 h 3182270"/>
                    <a:gd name="connsiteX267" fmla="*/ 676551 w 2982862"/>
                    <a:gd name="connsiteY267" fmla="*/ 100425 h 3182270"/>
                    <a:gd name="connsiteX268" fmla="*/ 697693 w 2982862"/>
                    <a:gd name="connsiteY268" fmla="*/ 95140 h 3182270"/>
                    <a:gd name="connsiteX269" fmla="*/ 729406 w 2982862"/>
                    <a:gd name="connsiteY269" fmla="*/ 84568 h 3182270"/>
                    <a:gd name="connsiteX270" fmla="*/ 745263 w 2982862"/>
                    <a:gd name="connsiteY270" fmla="*/ 79283 h 3182270"/>
                    <a:gd name="connsiteX271" fmla="*/ 792833 w 2982862"/>
                    <a:gd name="connsiteY271" fmla="*/ 58141 h 3182270"/>
                    <a:gd name="connsiteX272" fmla="*/ 808689 w 2982862"/>
                    <a:gd name="connsiteY272" fmla="*/ 52855 h 3182270"/>
                    <a:gd name="connsiteX273" fmla="*/ 824546 w 2982862"/>
                    <a:gd name="connsiteY273" fmla="*/ 47570 h 3182270"/>
                    <a:gd name="connsiteX274" fmla="*/ 866830 w 2982862"/>
                    <a:gd name="connsiteY274" fmla="*/ 26427 h 3182270"/>
                    <a:gd name="connsiteX275" fmla="*/ 882687 w 2982862"/>
                    <a:gd name="connsiteY275" fmla="*/ 21142 h 3182270"/>
                    <a:gd name="connsiteX276" fmla="*/ 898544 w 2982862"/>
                    <a:gd name="connsiteY276" fmla="*/ 10571 h 3182270"/>
                    <a:gd name="connsiteX277" fmla="*/ 914400 w 2982862"/>
                    <a:gd name="connsiteY277" fmla="*/ 5285 h 3182270"/>
                    <a:gd name="connsiteX278" fmla="*/ 914400 w 2982862"/>
                    <a:gd name="connsiteY278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76104 w 2982862"/>
                    <a:gd name="connsiteY157" fmla="*/ 2706443 h 3182270"/>
                    <a:gd name="connsiteX158" fmla="*/ 1749674 w 2982862"/>
                    <a:gd name="connsiteY158" fmla="*/ 2690586 h 3182270"/>
                    <a:gd name="connsiteX159" fmla="*/ 1643953 w 2982862"/>
                    <a:gd name="connsiteY159" fmla="*/ 2754018 h 3182270"/>
                    <a:gd name="connsiteX160" fmla="*/ 1617523 w 2982862"/>
                    <a:gd name="connsiteY160" fmla="*/ 2732874 h 3182270"/>
                    <a:gd name="connsiteX161" fmla="*/ 1591092 w 2982862"/>
                    <a:gd name="connsiteY161" fmla="*/ 2690586 h 3182270"/>
                    <a:gd name="connsiteX162" fmla="*/ 1591093 w 2982862"/>
                    <a:gd name="connsiteY162" fmla="*/ 2637724 h 3182270"/>
                    <a:gd name="connsiteX163" fmla="*/ 1569808 w 2982862"/>
                    <a:gd name="connsiteY163" fmla="*/ 2515921 h 3182270"/>
                    <a:gd name="connsiteX164" fmla="*/ 1553952 w 2982862"/>
                    <a:gd name="connsiteY164" fmla="*/ 2484208 h 3182270"/>
                    <a:gd name="connsiteX165" fmla="*/ 1538095 w 2982862"/>
                    <a:gd name="connsiteY165" fmla="*/ 2468351 h 3182270"/>
                    <a:gd name="connsiteX166" fmla="*/ 1501096 w 2982862"/>
                    <a:gd name="connsiteY166" fmla="*/ 2420781 h 3182270"/>
                    <a:gd name="connsiteX167" fmla="*/ 1464097 w 2982862"/>
                    <a:gd name="connsiteY167" fmla="*/ 2383782 h 3182270"/>
                    <a:gd name="connsiteX168" fmla="*/ 1448241 w 2982862"/>
                    <a:gd name="connsiteY168" fmla="*/ 2373211 h 3182270"/>
                    <a:gd name="connsiteX169" fmla="*/ 1432384 w 2982862"/>
                    <a:gd name="connsiteY169" fmla="*/ 2357355 h 3182270"/>
                    <a:gd name="connsiteX170" fmla="*/ 1400671 w 2982862"/>
                    <a:gd name="connsiteY170" fmla="*/ 2346783 h 3182270"/>
                    <a:gd name="connsiteX171" fmla="*/ 1368958 w 2982862"/>
                    <a:gd name="connsiteY171" fmla="*/ 2330927 h 3182270"/>
                    <a:gd name="connsiteX172" fmla="*/ 1337244 w 2982862"/>
                    <a:gd name="connsiteY172" fmla="*/ 2309785 h 3182270"/>
                    <a:gd name="connsiteX173" fmla="*/ 1273818 w 2982862"/>
                    <a:gd name="connsiteY173" fmla="*/ 2288642 h 3182270"/>
                    <a:gd name="connsiteX174" fmla="*/ 1257961 w 2982862"/>
                    <a:gd name="connsiteY174" fmla="*/ 2278071 h 3182270"/>
                    <a:gd name="connsiteX175" fmla="*/ 1242104 w 2982862"/>
                    <a:gd name="connsiteY175" fmla="*/ 2272786 h 3182270"/>
                    <a:gd name="connsiteX176" fmla="*/ 1226248 w 2982862"/>
                    <a:gd name="connsiteY176" fmla="*/ 2262215 h 3182270"/>
                    <a:gd name="connsiteX177" fmla="*/ 1194534 w 2982862"/>
                    <a:gd name="connsiteY177" fmla="*/ 2251644 h 3182270"/>
                    <a:gd name="connsiteX178" fmla="*/ 1215677 w 2982862"/>
                    <a:gd name="connsiteY178" fmla="*/ 2225216 h 3182270"/>
                    <a:gd name="connsiteX179" fmla="*/ 1231533 w 2982862"/>
                    <a:gd name="connsiteY179" fmla="*/ 2209359 h 3182270"/>
                    <a:gd name="connsiteX180" fmla="*/ 1236819 w 2982862"/>
                    <a:gd name="connsiteY180" fmla="*/ 2193503 h 3182270"/>
                    <a:gd name="connsiteX181" fmla="*/ 1279103 w 2982862"/>
                    <a:gd name="connsiteY181" fmla="*/ 2161789 h 3182270"/>
                    <a:gd name="connsiteX182" fmla="*/ 1300245 w 2982862"/>
                    <a:gd name="connsiteY182" fmla="*/ 2140647 h 3182270"/>
                    <a:gd name="connsiteX183" fmla="*/ 1310816 w 2982862"/>
                    <a:gd name="connsiteY183" fmla="*/ 2124790 h 3182270"/>
                    <a:gd name="connsiteX184" fmla="*/ 1342650 w 2982862"/>
                    <a:gd name="connsiteY184" fmla="*/ 2077406 h 3182270"/>
                    <a:gd name="connsiteX185" fmla="*/ 1390223 w 2982862"/>
                    <a:gd name="connsiteY185" fmla="*/ 2008688 h 3182270"/>
                    <a:gd name="connsiteX186" fmla="*/ 1363794 w 2982862"/>
                    <a:gd name="connsiteY186" fmla="*/ 1971686 h 3182270"/>
                    <a:gd name="connsiteX187" fmla="*/ 1379651 w 2982862"/>
                    <a:gd name="connsiteY187" fmla="*/ 1961114 h 3182270"/>
                    <a:gd name="connsiteX188" fmla="*/ 1358509 w 2982862"/>
                    <a:gd name="connsiteY188" fmla="*/ 1934685 h 3182270"/>
                    <a:gd name="connsiteX189" fmla="*/ 1221180 w 2982862"/>
                    <a:gd name="connsiteY189" fmla="*/ 1718108 h 3182270"/>
                    <a:gd name="connsiteX190" fmla="*/ 1157741 w 2982862"/>
                    <a:gd name="connsiteY190" fmla="*/ 1654669 h 3182270"/>
                    <a:gd name="connsiteX191" fmla="*/ 1051918 w 2982862"/>
                    <a:gd name="connsiteY191" fmla="*/ 1659811 h 3182270"/>
                    <a:gd name="connsiteX192" fmla="*/ 845688 w 2982862"/>
                    <a:gd name="connsiteY192" fmla="*/ 1738945 h 3182270"/>
                    <a:gd name="connsiteX193" fmla="*/ 829832 w 2982862"/>
                    <a:gd name="connsiteY193" fmla="*/ 1744231 h 3182270"/>
                    <a:gd name="connsiteX194" fmla="*/ 798118 w 2982862"/>
                    <a:gd name="connsiteY194" fmla="*/ 1765373 h 3182270"/>
                    <a:gd name="connsiteX195" fmla="*/ 782262 w 2982862"/>
                    <a:gd name="connsiteY195" fmla="*/ 1770659 h 3182270"/>
                    <a:gd name="connsiteX196" fmla="*/ 750548 w 2982862"/>
                    <a:gd name="connsiteY196" fmla="*/ 1791801 h 3182270"/>
                    <a:gd name="connsiteX197" fmla="*/ 734692 w 2982862"/>
                    <a:gd name="connsiteY197" fmla="*/ 1797086 h 3182270"/>
                    <a:gd name="connsiteX198" fmla="*/ 755834 w 2982862"/>
                    <a:gd name="connsiteY198" fmla="*/ 1791801 h 3182270"/>
                    <a:gd name="connsiteX199" fmla="*/ 739977 w 2982862"/>
                    <a:gd name="connsiteY199" fmla="*/ 1797086 h 3182270"/>
                    <a:gd name="connsiteX200" fmla="*/ 708264 w 2982862"/>
                    <a:gd name="connsiteY200" fmla="*/ 1812943 h 3182270"/>
                    <a:gd name="connsiteX201" fmla="*/ 676551 w 2982862"/>
                    <a:gd name="connsiteY201" fmla="*/ 1791801 h 3182270"/>
                    <a:gd name="connsiteX202" fmla="*/ 650123 w 2982862"/>
                    <a:gd name="connsiteY202" fmla="*/ 1765373 h 3182270"/>
                    <a:gd name="connsiteX203" fmla="*/ 618410 w 2982862"/>
                    <a:gd name="connsiteY203" fmla="*/ 1744231 h 3182270"/>
                    <a:gd name="connsiteX204" fmla="*/ 570840 w 2982862"/>
                    <a:gd name="connsiteY204" fmla="*/ 1712518 h 3182270"/>
                    <a:gd name="connsiteX205" fmla="*/ 544412 w 2982862"/>
                    <a:gd name="connsiteY205" fmla="*/ 1696661 h 3182270"/>
                    <a:gd name="connsiteX206" fmla="*/ 528555 w 2982862"/>
                    <a:gd name="connsiteY206" fmla="*/ 1686090 h 3182270"/>
                    <a:gd name="connsiteX207" fmla="*/ 512699 w 2982862"/>
                    <a:gd name="connsiteY207" fmla="*/ 1680804 h 3182270"/>
                    <a:gd name="connsiteX208" fmla="*/ 502127 w 2982862"/>
                    <a:gd name="connsiteY208" fmla="*/ 1670233 h 3182270"/>
                    <a:gd name="connsiteX209" fmla="*/ 480985 w 2982862"/>
                    <a:gd name="connsiteY209" fmla="*/ 1659662 h 3182270"/>
                    <a:gd name="connsiteX210" fmla="*/ 465129 w 2982862"/>
                    <a:gd name="connsiteY210" fmla="*/ 1643805 h 3182270"/>
                    <a:gd name="connsiteX211" fmla="*/ 428130 w 2982862"/>
                    <a:gd name="connsiteY211" fmla="*/ 1622663 h 3182270"/>
                    <a:gd name="connsiteX212" fmla="*/ 401702 w 2982862"/>
                    <a:gd name="connsiteY212" fmla="*/ 1590950 h 3182270"/>
                    <a:gd name="connsiteX213" fmla="*/ 385845 w 2982862"/>
                    <a:gd name="connsiteY213" fmla="*/ 1569808 h 3182270"/>
                    <a:gd name="connsiteX214" fmla="*/ 369989 w 2982862"/>
                    <a:gd name="connsiteY214" fmla="*/ 1553951 h 3182270"/>
                    <a:gd name="connsiteX215" fmla="*/ 348847 w 2982862"/>
                    <a:gd name="connsiteY215" fmla="*/ 1522238 h 3182270"/>
                    <a:gd name="connsiteX216" fmla="*/ 327704 w 2982862"/>
                    <a:gd name="connsiteY216" fmla="*/ 1490524 h 3182270"/>
                    <a:gd name="connsiteX217" fmla="*/ 317133 w 2982862"/>
                    <a:gd name="connsiteY217" fmla="*/ 1469382 h 3182270"/>
                    <a:gd name="connsiteX218" fmla="*/ 301277 w 2982862"/>
                    <a:gd name="connsiteY218" fmla="*/ 1453526 h 3182270"/>
                    <a:gd name="connsiteX219" fmla="*/ 295991 w 2982862"/>
                    <a:gd name="connsiteY219" fmla="*/ 1437669 h 3182270"/>
                    <a:gd name="connsiteX220" fmla="*/ 274849 w 2982862"/>
                    <a:gd name="connsiteY220" fmla="*/ 1405956 h 3182270"/>
                    <a:gd name="connsiteX221" fmla="*/ 258992 w 2982862"/>
                    <a:gd name="connsiteY221" fmla="*/ 1390099 h 3182270"/>
                    <a:gd name="connsiteX222" fmla="*/ 248421 w 2982862"/>
                    <a:gd name="connsiteY222" fmla="*/ 1374242 h 3182270"/>
                    <a:gd name="connsiteX223" fmla="*/ 243136 w 2982862"/>
                    <a:gd name="connsiteY223" fmla="*/ 1358386 h 3182270"/>
                    <a:gd name="connsiteX224" fmla="*/ 221993 w 2982862"/>
                    <a:gd name="connsiteY224" fmla="*/ 1326672 h 3182270"/>
                    <a:gd name="connsiteX225" fmla="*/ 206137 w 2982862"/>
                    <a:gd name="connsiteY225" fmla="*/ 1294959 h 3182270"/>
                    <a:gd name="connsiteX226" fmla="*/ 195566 w 2982862"/>
                    <a:gd name="connsiteY226" fmla="*/ 1263246 h 3182270"/>
                    <a:gd name="connsiteX227" fmla="*/ 184995 w 2982862"/>
                    <a:gd name="connsiteY227" fmla="*/ 1247389 h 3182270"/>
                    <a:gd name="connsiteX228" fmla="*/ 179709 w 2982862"/>
                    <a:gd name="connsiteY228" fmla="*/ 1231533 h 3182270"/>
                    <a:gd name="connsiteX229" fmla="*/ 169138 w 2982862"/>
                    <a:gd name="connsiteY229" fmla="*/ 1215676 h 3182270"/>
                    <a:gd name="connsiteX230" fmla="*/ 153281 w 2982862"/>
                    <a:gd name="connsiteY230" fmla="*/ 1162820 h 3182270"/>
                    <a:gd name="connsiteX231" fmla="*/ 142710 w 2982862"/>
                    <a:gd name="connsiteY231" fmla="*/ 1131107 h 3182270"/>
                    <a:gd name="connsiteX232" fmla="*/ 132139 w 2982862"/>
                    <a:gd name="connsiteY232" fmla="*/ 1099394 h 3182270"/>
                    <a:gd name="connsiteX233" fmla="*/ 126853 w 2982862"/>
                    <a:gd name="connsiteY233" fmla="*/ 1078252 h 3182270"/>
                    <a:gd name="connsiteX234" fmla="*/ 121568 w 2982862"/>
                    <a:gd name="connsiteY234" fmla="*/ 1062395 h 3182270"/>
                    <a:gd name="connsiteX235" fmla="*/ 110997 w 2982862"/>
                    <a:gd name="connsiteY235" fmla="*/ 988397 h 3182270"/>
                    <a:gd name="connsiteX236" fmla="*/ 100426 w 2982862"/>
                    <a:gd name="connsiteY236" fmla="*/ 861544 h 3182270"/>
                    <a:gd name="connsiteX237" fmla="*/ 95140 w 2982862"/>
                    <a:gd name="connsiteY237" fmla="*/ 782261 h 3182270"/>
                    <a:gd name="connsiteX238" fmla="*/ 89855 w 2982862"/>
                    <a:gd name="connsiteY238" fmla="*/ 745262 h 3182270"/>
                    <a:gd name="connsiteX239" fmla="*/ 73998 w 2982862"/>
                    <a:gd name="connsiteY239" fmla="*/ 660693 h 3182270"/>
                    <a:gd name="connsiteX240" fmla="*/ 63427 w 2982862"/>
                    <a:gd name="connsiteY240" fmla="*/ 618409 h 3182270"/>
                    <a:gd name="connsiteX241" fmla="*/ 47570 w 2982862"/>
                    <a:gd name="connsiteY241" fmla="*/ 560268 h 3182270"/>
                    <a:gd name="connsiteX242" fmla="*/ 42285 w 2982862"/>
                    <a:gd name="connsiteY242" fmla="*/ 528555 h 3182270"/>
                    <a:gd name="connsiteX243" fmla="*/ 31714 w 2982862"/>
                    <a:gd name="connsiteY243" fmla="*/ 486270 h 3182270"/>
                    <a:gd name="connsiteX244" fmla="*/ 21142 w 2982862"/>
                    <a:gd name="connsiteY244" fmla="*/ 428129 h 3182270"/>
                    <a:gd name="connsiteX245" fmla="*/ 10571 w 2982862"/>
                    <a:gd name="connsiteY245" fmla="*/ 343560 h 3182270"/>
                    <a:gd name="connsiteX246" fmla="*/ 0 w 2982862"/>
                    <a:gd name="connsiteY246" fmla="*/ 306561 h 3182270"/>
                    <a:gd name="connsiteX247" fmla="*/ 5286 w 2982862"/>
                    <a:gd name="connsiteY247" fmla="*/ 285419 h 3182270"/>
                    <a:gd name="connsiteX248" fmla="*/ 21142 w 2982862"/>
                    <a:gd name="connsiteY248" fmla="*/ 280134 h 3182270"/>
                    <a:gd name="connsiteX249" fmla="*/ 42285 w 2982862"/>
                    <a:gd name="connsiteY249" fmla="*/ 269563 h 3182270"/>
                    <a:gd name="connsiteX250" fmla="*/ 95140 w 2982862"/>
                    <a:gd name="connsiteY250" fmla="*/ 258992 h 3182270"/>
                    <a:gd name="connsiteX251" fmla="*/ 121568 w 2982862"/>
                    <a:gd name="connsiteY251" fmla="*/ 253706 h 3182270"/>
                    <a:gd name="connsiteX252" fmla="*/ 137425 w 2982862"/>
                    <a:gd name="connsiteY252" fmla="*/ 248420 h 3182270"/>
                    <a:gd name="connsiteX253" fmla="*/ 211422 w 2982862"/>
                    <a:gd name="connsiteY253" fmla="*/ 237849 h 3182270"/>
                    <a:gd name="connsiteX254" fmla="*/ 253707 w 2982862"/>
                    <a:gd name="connsiteY254" fmla="*/ 227278 h 3182270"/>
                    <a:gd name="connsiteX255" fmla="*/ 285420 w 2982862"/>
                    <a:gd name="connsiteY255" fmla="*/ 216707 h 3182270"/>
                    <a:gd name="connsiteX256" fmla="*/ 332990 w 2982862"/>
                    <a:gd name="connsiteY256" fmla="*/ 206136 h 3182270"/>
                    <a:gd name="connsiteX257" fmla="*/ 364703 w 2982862"/>
                    <a:gd name="connsiteY257" fmla="*/ 195565 h 3182270"/>
                    <a:gd name="connsiteX258" fmla="*/ 417559 w 2982862"/>
                    <a:gd name="connsiteY258" fmla="*/ 179708 h 3182270"/>
                    <a:gd name="connsiteX259" fmla="*/ 433415 w 2982862"/>
                    <a:gd name="connsiteY259" fmla="*/ 174423 h 3182270"/>
                    <a:gd name="connsiteX260" fmla="*/ 449272 w 2982862"/>
                    <a:gd name="connsiteY260" fmla="*/ 169137 h 3182270"/>
                    <a:gd name="connsiteX261" fmla="*/ 470414 w 2982862"/>
                    <a:gd name="connsiteY261" fmla="*/ 163852 h 3182270"/>
                    <a:gd name="connsiteX262" fmla="*/ 486271 w 2982862"/>
                    <a:gd name="connsiteY262" fmla="*/ 158566 h 3182270"/>
                    <a:gd name="connsiteX263" fmla="*/ 528555 w 2982862"/>
                    <a:gd name="connsiteY263" fmla="*/ 147995 h 3182270"/>
                    <a:gd name="connsiteX264" fmla="*/ 549697 w 2982862"/>
                    <a:gd name="connsiteY264" fmla="*/ 142709 h 3182270"/>
                    <a:gd name="connsiteX265" fmla="*/ 581411 w 2982862"/>
                    <a:gd name="connsiteY265" fmla="*/ 132138 h 3182270"/>
                    <a:gd name="connsiteX266" fmla="*/ 676551 w 2982862"/>
                    <a:gd name="connsiteY266" fmla="*/ 100425 h 3182270"/>
                    <a:gd name="connsiteX267" fmla="*/ 697693 w 2982862"/>
                    <a:gd name="connsiteY267" fmla="*/ 95140 h 3182270"/>
                    <a:gd name="connsiteX268" fmla="*/ 729406 w 2982862"/>
                    <a:gd name="connsiteY268" fmla="*/ 84568 h 3182270"/>
                    <a:gd name="connsiteX269" fmla="*/ 745263 w 2982862"/>
                    <a:gd name="connsiteY269" fmla="*/ 79283 h 3182270"/>
                    <a:gd name="connsiteX270" fmla="*/ 792833 w 2982862"/>
                    <a:gd name="connsiteY270" fmla="*/ 58141 h 3182270"/>
                    <a:gd name="connsiteX271" fmla="*/ 808689 w 2982862"/>
                    <a:gd name="connsiteY271" fmla="*/ 52855 h 3182270"/>
                    <a:gd name="connsiteX272" fmla="*/ 824546 w 2982862"/>
                    <a:gd name="connsiteY272" fmla="*/ 47570 h 3182270"/>
                    <a:gd name="connsiteX273" fmla="*/ 866830 w 2982862"/>
                    <a:gd name="connsiteY273" fmla="*/ 26427 h 3182270"/>
                    <a:gd name="connsiteX274" fmla="*/ 882687 w 2982862"/>
                    <a:gd name="connsiteY274" fmla="*/ 21142 h 3182270"/>
                    <a:gd name="connsiteX275" fmla="*/ 898544 w 2982862"/>
                    <a:gd name="connsiteY275" fmla="*/ 10571 h 3182270"/>
                    <a:gd name="connsiteX276" fmla="*/ 914400 w 2982862"/>
                    <a:gd name="connsiteY276" fmla="*/ 5285 h 3182270"/>
                    <a:gd name="connsiteX277" fmla="*/ 914400 w 2982862"/>
                    <a:gd name="connsiteY277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76104 w 2982862"/>
                    <a:gd name="connsiteY156" fmla="*/ 2706443 h 3182270"/>
                    <a:gd name="connsiteX157" fmla="*/ 1749674 w 2982862"/>
                    <a:gd name="connsiteY157" fmla="*/ 2690586 h 3182270"/>
                    <a:gd name="connsiteX158" fmla="*/ 1643953 w 2982862"/>
                    <a:gd name="connsiteY158" fmla="*/ 2754018 h 3182270"/>
                    <a:gd name="connsiteX159" fmla="*/ 1617523 w 2982862"/>
                    <a:gd name="connsiteY159" fmla="*/ 2732874 h 3182270"/>
                    <a:gd name="connsiteX160" fmla="*/ 1591092 w 2982862"/>
                    <a:gd name="connsiteY160" fmla="*/ 2690586 h 3182270"/>
                    <a:gd name="connsiteX161" fmla="*/ 1591093 w 2982862"/>
                    <a:gd name="connsiteY161" fmla="*/ 2637724 h 3182270"/>
                    <a:gd name="connsiteX162" fmla="*/ 1569808 w 2982862"/>
                    <a:gd name="connsiteY162" fmla="*/ 2515921 h 3182270"/>
                    <a:gd name="connsiteX163" fmla="*/ 1553952 w 2982862"/>
                    <a:gd name="connsiteY163" fmla="*/ 2484208 h 3182270"/>
                    <a:gd name="connsiteX164" fmla="*/ 1538095 w 2982862"/>
                    <a:gd name="connsiteY164" fmla="*/ 2468351 h 3182270"/>
                    <a:gd name="connsiteX165" fmla="*/ 1501096 w 2982862"/>
                    <a:gd name="connsiteY165" fmla="*/ 2420781 h 3182270"/>
                    <a:gd name="connsiteX166" fmla="*/ 1464097 w 2982862"/>
                    <a:gd name="connsiteY166" fmla="*/ 2383782 h 3182270"/>
                    <a:gd name="connsiteX167" fmla="*/ 1448241 w 2982862"/>
                    <a:gd name="connsiteY167" fmla="*/ 2373211 h 3182270"/>
                    <a:gd name="connsiteX168" fmla="*/ 1432384 w 2982862"/>
                    <a:gd name="connsiteY168" fmla="*/ 2357355 h 3182270"/>
                    <a:gd name="connsiteX169" fmla="*/ 1400671 w 2982862"/>
                    <a:gd name="connsiteY169" fmla="*/ 2346783 h 3182270"/>
                    <a:gd name="connsiteX170" fmla="*/ 1368958 w 2982862"/>
                    <a:gd name="connsiteY170" fmla="*/ 2330927 h 3182270"/>
                    <a:gd name="connsiteX171" fmla="*/ 1337244 w 2982862"/>
                    <a:gd name="connsiteY171" fmla="*/ 2309785 h 3182270"/>
                    <a:gd name="connsiteX172" fmla="*/ 1273818 w 2982862"/>
                    <a:gd name="connsiteY172" fmla="*/ 2288642 h 3182270"/>
                    <a:gd name="connsiteX173" fmla="*/ 1257961 w 2982862"/>
                    <a:gd name="connsiteY173" fmla="*/ 2278071 h 3182270"/>
                    <a:gd name="connsiteX174" fmla="*/ 1242104 w 2982862"/>
                    <a:gd name="connsiteY174" fmla="*/ 2272786 h 3182270"/>
                    <a:gd name="connsiteX175" fmla="*/ 1226248 w 2982862"/>
                    <a:gd name="connsiteY175" fmla="*/ 2262215 h 3182270"/>
                    <a:gd name="connsiteX176" fmla="*/ 1194534 w 2982862"/>
                    <a:gd name="connsiteY176" fmla="*/ 2251644 h 3182270"/>
                    <a:gd name="connsiteX177" fmla="*/ 1215677 w 2982862"/>
                    <a:gd name="connsiteY177" fmla="*/ 2225216 h 3182270"/>
                    <a:gd name="connsiteX178" fmla="*/ 1231533 w 2982862"/>
                    <a:gd name="connsiteY178" fmla="*/ 2209359 h 3182270"/>
                    <a:gd name="connsiteX179" fmla="*/ 1236819 w 2982862"/>
                    <a:gd name="connsiteY179" fmla="*/ 2193503 h 3182270"/>
                    <a:gd name="connsiteX180" fmla="*/ 1279103 w 2982862"/>
                    <a:gd name="connsiteY180" fmla="*/ 2161789 h 3182270"/>
                    <a:gd name="connsiteX181" fmla="*/ 1300245 w 2982862"/>
                    <a:gd name="connsiteY181" fmla="*/ 2140647 h 3182270"/>
                    <a:gd name="connsiteX182" fmla="*/ 1310816 w 2982862"/>
                    <a:gd name="connsiteY182" fmla="*/ 2124790 h 3182270"/>
                    <a:gd name="connsiteX183" fmla="*/ 1342650 w 2982862"/>
                    <a:gd name="connsiteY183" fmla="*/ 2077406 h 3182270"/>
                    <a:gd name="connsiteX184" fmla="*/ 1390223 w 2982862"/>
                    <a:gd name="connsiteY184" fmla="*/ 2008688 h 3182270"/>
                    <a:gd name="connsiteX185" fmla="*/ 1363794 w 2982862"/>
                    <a:gd name="connsiteY185" fmla="*/ 1971686 h 3182270"/>
                    <a:gd name="connsiteX186" fmla="*/ 1379651 w 2982862"/>
                    <a:gd name="connsiteY186" fmla="*/ 1961114 h 3182270"/>
                    <a:gd name="connsiteX187" fmla="*/ 1358509 w 2982862"/>
                    <a:gd name="connsiteY187" fmla="*/ 1934685 h 3182270"/>
                    <a:gd name="connsiteX188" fmla="*/ 1221180 w 2982862"/>
                    <a:gd name="connsiteY188" fmla="*/ 1718108 h 3182270"/>
                    <a:gd name="connsiteX189" fmla="*/ 1157741 w 2982862"/>
                    <a:gd name="connsiteY189" fmla="*/ 1654669 h 3182270"/>
                    <a:gd name="connsiteX190" fmla="*/ 1051918 w 2982862"/>
                    <a:gd name="connsiteY190" fmla="*/ 1659811 h 3182270"/>
                    <a:gd name="connsiteX191" fmla="*/ 845688 w 2982862"/>
                    <a:gd name="connsiteY191" fmla="*/ 1738945 h 3182270"/>
                    <a:gd name="connsiteX192" fmla="*/ 829832 w 2982862"/>
                    <a:gd name="connsiteY192" fmla="*/ 1744231 h 3182270"/>
                    <a:gd name="connsiteX193" fmla="*/ 798118 w 2982862"/>
                    <a:gd name="connsiteY193" fmla="*/ 1765373 h 3182270"/>
                    <a:gd name="connsiteX194" fmla="*/ 782262 w 2982862"/>
                    <a:gd name="connsiteY194" fmla="*/ 1770659 h 3182270"/>
                    <a:gd name="connsiteX195" fmla="*/ 750548 w 2982862"/>
                    <a:gd name="connsiteY195" fmla="*/ 1791801 h 3182270"/>
                    <a:gd name="connsiteX196" fmla="*/ 734692 w 2982862"/>
                    <a:gd name="connsiteY196" fmla="*/ 1797086 h 3182270"/>
                    <a:gd name="connsiteX197" fmla="*/ 755834 w 2982862"/>
                    <a:gd name="connsiteY197" fmla="*/ 1791801 h 3182270"/>
                    <a:gd name="connsiteX198" fmla="*/ 739977 w 2982862"/>
                    <a:gd name="connsiteY198" fmla="*/ 1797086 h 3182270"/>
                    <a:gd name="connsiteX199" fmla="*/ 708264 w 2982862"/>
                    <a:gd name="connsiteY199" fmla="*/ 1812943 h 3182270"/>
                    <a:gd name="connsiteX200" fmla="*/ 676551 w 2982862"/>
                    <a:gd name="connsiteY200" fmla="*/ 1791801 h 3182270"/>
                    <a:gd name="connsiteX201" fmla="*/ 650123 w 2982862"/>
                    <a:gd name="connsiteY201" fmla="*/ 1765373 h 3182270"/>
                    <a:gd name="connsiteX202" fmla="*/ 618410 w 2982862"/>
                    <a:gd name="connsiteY202" fmla="*/ 1744231 h 3182270"/>
                    <a:gd name="connsiteX203" fmla="*/ 570840 w 2982862"/>
                    <a:gd name="connsiteY203" fmla="*/ 1712518 h 3182270"/>
                    <a:gd name="connsiteX204" fmla="*/ 544412 w 2982862"/>
                    <a:gd name="connsiteY204" fmla="*/ 1696661 h 3182270"/>
                    <a:gd name="connsiteX205" fmla="*/ 528555 w 2982862"/>
                    <a:gd name="connsiteY205" fmla="*/ 1686090 h 3182270"/>
                    <a:gd name="connsiteX206" fmla="*/ 512699 w 2982862"/>
                    <a:gd name="connsiteY206" fmla="*/ 1680804 h 3182270"/>
                    <a:gd name="connsiteX207" fmla="*/ 502127 w 2982862"/>
                    <a:gd name="connsiteY207" fmla="*/ 1670233 h 3182270"/>
                    <a:gd name="connsiteX208" fmla="*/ 480985 w 2982862"/>
                    <a:gd name="connsiteY208" fmla="*/ 1659662 h 3182270"/>
                    <a:gd name="connsiteX209" fmla="*/ 465129 w 2982862"/>
                    <a:gd name="connsiteY209" fmla="*/ 1643805 h 3182270"/>
                    <a:gd name="connsiteX210" fmla="*/ 428130 w 2982862"/>
                    <a:gd name="connsiteY210" fmla="*/ 1622663 h 3182270"/>
                    <a:gd name="connsiteX211" fmla="*/ 401702 w 2982862"/>
                    <a:gd name="connsiteY211" fmla="*/ 1590950 h 3182270"/>
                    <a:gd name="connsiteX212" fmla="*/ 385845 w 2982862"/>
                    <a:gd name="connsiteY212" fmla="*/ 1569808 h 3182270"/>
                    <a:gd name="connsiteX213" fmla="*/ 369989 w 2982862"/>
                    <a:gd name="connsiteY213" fmla="*/ 1553951 h 3182270"/>
                    <a:gd name="connsiteX214" fmla="*/ 348847 w 2982862"/>
                    <a:gd name="connsiteY214" fmla="*/ 1522238 h 3182270"/>
                    <a:gd name="connsiteX215" fmla="*/ 327704 w 2982862"/>
                    <a:gd name="connsiteY215" fmla="*/ 1490524 h 3182270"/>
                    <a:gd name="connsiteX216" fmla="*/ 317133 w 2982862"/>
                    <a:gd name="connsiteY216" fmla="*/ 1469382 h 3182270"/>
                    <a:gd name="connsiteX217" fmla="*/ 301277 w 2982862"/>
                    <a:gd name="connsiteY217" fmla="*/ 1453526 h 3182270"/>
                    <a:gd name="connsiteX218" fmla="*/ 295991 w 2982862"/>
                    <a:gd name="connsiteY218" fmla="*/ 1437669 h 3182270"/>
                    <a:gd name="connsiteX219" fmla="*/ 274849 w 2982862"/>
                    <a:gd name="connsiteY219" fmla="*/ 1405956 h 3182270"/>
                    <a:gd name="connsiteX220" fmla="*/ 258992 w 2982862"/>
                    <a:gd name="connsiteY220" fmla="*/ 1390099 h 3182270"/>
                    <a:gd name="connsiteX221" fmla="*/ 248421 w 2982862"/>
                    <a:gd name="connsiteY221" fmla="*/ 1374242 h 3182270"/>
                    <a:gd name="connsiteX222" fmla="*/ 243136 w 2982862"/>
                    <a:gd name="connsiteY222" fmla="*/ 1358386 h 3182270"/>
                    <a:gd name="connsiteX223" fmla="*/ 221993 w 2982862"/>
                    <a:gd name="connsiteY223" fmla="*/ 1326672 h 3182270"/>
                    <a:gd name="connsiteX224" fmla="*/ 206137 w 2982862"/>
                    <a:gd name="connsiteY224" fmla="*/ 1294959 h 3182270"/>
                    <a:gd name="connsiteX225" fmla="*/ 195566 w 2982862"/>
                    <a:gd name="connsiteY225" fmla="*/ 1263246 h 3182270"/>
                    <a:gd name="connsiteX226" fmla="*/ 184995 w 2982862"/>
                    <a:gd name="connsiteY226" fmla="*/ 1247389 h 3182270"/>
                    <a:gd name="connsiteX227" fmla="*/ 179709 w 2982862"/>
                    <a:gd name="connsiteY227" fmla="*/ 1231533 h 3182270"/>
                    <a:gd name="connsiteX228" fmla="*/ 169138 w 2982862"/>
                    <a:gd name="connsiteY228" fmla="*/ 1215676 h 3182270"/>
                    <a:gd name="connsiteX229" fmla="*/ 153281 w 2982862"/>
                    <a:gd name="connsiteY229" fmla="*/ 1162820 h 3182270"/>
                    <a:gd name="connsiteX230" fmla="*/ 142710 w 2982862"/>
                    <a:gd name="connsiteY230" fmla="*/ 1131107 h 3182270"/>
                    <a:gd name="connsiteX231" fmla="*/ 132139 w 2982862"/>
                    <a:gd name="connsiteY231" fmla="*/ 1099394 h 3182270"/>
                    <a:gd name="connsiteX232" fmla="*/ 126853 w 2982862"/>
                    <a:gd name="connsiteY232" fmla="*/ 1078252 h 3182270"/>
                    <a:gd name="connsiteX233" fmla="*/ 121568 w 2982862"/>
                    <a:gd name="connsiteY233" fmla="*/ 1062395 h 3182270"/>
                    <a:gd name="connsiteX234" fmla="*/ 110997 w 2982862"/>
                    <a:gd name="connsiteY234" fmla="*/ 988397 h 3182270"/>
                    <a:gd name="connsiteX235" fmla="*/ 100426 w 2982862"/>
                    <a:gd name="connsiteY235" fmla="*/ 861544 h 3182270"/>
                    <a:gd name="connsiteX236" fmla="*/ 95140 w 2982862"/>
                    <a:gd name="connsiteY236" fmla="*/ 782261 h 3182270"/>
                    <a:gd name="connsiteX237" fmla="*/ 89855 w 2982862"/>
                    <a:gd name="connsiteY237" fmla="*/ 745262 h 3182270"/>
                    <a:gd name="connsiteX238" fmla="*/ 73998 w 2982862"/>
                    <a:gd name="connsiteY238" fmla="*/ 660693 h 3182270"/>
                    <a:gd name="connsiteX239" fmla="*/ 63427 w 2982862"/>
                    <a:gd name="connsiteY239" fmla="*/ 618409 h 3182270"/>
                    <a:gd name="connsiteX240" fmla="*/ 47570 w 2982862"/>
                    <a:gd name="connsiteY240" fmla="*/ 560268 h 3182270"/>
                    <a:gd name="connsiteX241" fmla="*/ 42285 w 2982862"/>
                    <a:gd name="connsiteY241" fmla="*/ 528555 h 3182270"/>
                    <a:gd name="connsiteX242" fmla="*/ 31714 w 2982862"/>
                    <a:gd name="connsiteY242" fmla="*/ 486270 h 3182270"/>
                    <a:gd name="connsiteX243" fmla="*/ 21142 w 2982862"/>
                    <a:gd name="connsiteY243" fmla="*/ 428129 h 3182270"/>
                    <a:gd name="connsiteX244" fmla="*/ 10571 w 2982862"/>
                    <a:gd name="connsiteY244" fmla="*/ 343560 h 3182270"/>
                    <a:gd name="connsiteX245" fmla="*/ 0 w 2982862"/>
                    <a:gd name="connsiteY245" fmla="*/ 306561 h 3182270"/>
                    <a:gd name="connsiteX246" fmla="*/ 5286 w 2982862"/>
                    <a:gd name="connsiteY246" fmla="*/ 285419 h 3182270"/>
                    <a:gd name="connsiteX247" fmla="*/ 21142 w 2982862"/>
                    <a:gd name="connsiteY247" fmla="*/ 280134 h 3182270"/>
                    <a:gd name="connsiteX248" fmla="*/ 42285 w 2982862"/>
                    <a:gd name="connsiteY248" fmla="*/ 269563 h 3182270"/>
                    <a:gd name="connsiteX249" fmla="*/ 95140 w 2982862"/>
                    <a:gd name="connsiteY249" fmla="*/ 258992 h 3182270"/>
                    <a:gd name="connsiteX250" fmla="*/ 121568 w 2982862"/>
                    <a:gd name="connsiteY250" fmla="*/ 253706 h 3182270"/>
                    <a:gd name="connsiteX251" fmla="*/ 137425 w 2982862"/>
                    <a:gd name="connsiteY251" fmla="*/ 248420 h 3182270"/>
                    <a:gd name="connsiteX252" fmla="*/ 211422 w 2982862"/>
                    <a:gd name="connsiteY252" fmla="*/ 237849 h 3182270"/>
                    <a:gd name="connsiteX253" fmla="*/ 253707 w 2982862"/>
                    <a:gd name="connsiteY253" fmla="*/ 227278 h 3182270"/>
                    <a:gd name="connsiteX254" fmla="*/ 285420 w 2982862"/>
                    <a:gd name="connsiteY254" fmla="*/ 216707 h 3182270"/>
                    <a:gd name="connsiteX255" fmla="*/ 332990 w 2982862"/>
                    <a:gd name="connsiteY255" fmla="*/ 206136 h 3182270"/>
                    <a:gd name="connsiteX256" fmla="*/ 364703 w 2982862"/>
                    <a:gd name="connsiteY256" fmla="*/ 195565 h 3182270"/>
                    <a:gd name="connsiteX257" fmla="*/ 417559 w 2982862"/>
                    <a:gd name="connsiteY257" fmla="*/ 179708 h 3182270"/>
                    <a:gd name="connsiteX258" fmla="*/ 433415 w 2982862"/>
                    <a:gd name="connsiteY258" fmla="*/ 174423 h 3182270"/>
                    <a:gd name="connsiteX259" fmla="*/ 449272 w 2982862"/>
                    <a:gd name="connsiteY259" fmla="*/ 169137 h 3182270"/>
                    <a:gd name="connsiteX260" fmla="*/ 470414 w 2982862"/>
                    <a:gd name="connsiteY260" fmla="*/ 163852 h 3182270"/>
                    <a:gd name="connsiteX261" fmla="*/ 486271 w 2982862"/>
                    <a:gd name="connsiteY261" fmla="*/ 158566 h 3182270"/>
                    <a:gd name="connsiteX262" fmla="*/ 528555 w 2982862"/>
                    <a:gd name="connsiteY262" fmla="*/ 147995 h 3182270"/>
                    <a:gd name="connsiteX263" fmla="*/ 549697 w 2982862"/>
                    <a:gd name="connsiteY263" fmla="*/ 142709 h 3182270"/>
                    <a:gd name="connsiteX264" fmla="*/ 581411 w 2982862"/>
                    <a:gd name="connsiteY264" fmla="*/ 132138 h 3182270"/>
                    <a:gd name="connsiteX265" fmla="*/ 676551 w 2982862"/>
                    <a:gd name="connsiteY265" fmla="*/ 100425 h 3182270"/>
                    <a:gd name="connsiteX266" fmla="*/ 697693 w 2982862"/>
                    <a:gd name="connsiteY266" fmla="*/ 95140 h 3182270"/>
                    <a:gd name="connsiteX267" fmla="*/ 729406 w 2982862"/>
                    <a:gd name="connsiteY267" fmla="*/ 84568 h 3182270"/>
                    <a:gd name="connsiteX268" fmla="*/ 745263 w 2982862"/>
                    <a:gd name="connsiteY268" fmla="*/ 79283 h 3182270"/>
                    <a:gd name="connsiteX269" fmla="*/ 792833 w 2982862"/>
                    <a:gd name="connsiteY269" fmla="*/ 58141 h 3182270"/>
                    <a:gd name="connsiteX270" fmla="*/ 808689 w 2982862"/>
                    <a:gd name="connsiteY270" fmla="*/ 52855 h 3182270"/>
                    <a:gd name="connsiteX271" fmla="*/ 824546 w 2982862"/>
                    <a:gd name="connsiteY271" fmla="*/ 47570 h 3182270"/>
                    <a:gd name="connsiteX272" fmla="*/ 866830 w 2982862"/>
                    <a:gd name="connsiteY272" fmla="*/ 26427 h 3182270"/>
                    <a:gd name="connsiteX273" fmla="*/ 882687 w 2982862"/>
                    <a:gd name="connsiteY273" fmla="*/ 21142 h 3182270"/>
                    <a:gd name="connsiteX274" fmla="*/ 898544 w 2982862"/>
                    <a:gd name="connsiteY274" fmla="*/ 10571 h 3182270"/>
                    <a:gd name="connsiteX275" fmla="*/ 914400 w 2982862"/>
                    <a:gd name="connsiteY275" fmla="*/ 5285 h 3182270"/>
                    <a:gd name="connsiteX276" fmla="*/ 914400 w 2982862"/>
                    <a:gd name="connsiteY276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76104 w 2982862"/>
                    <a:gd name="connsiteY155" fmla="*/ 2706443 h 3182270"/>
                    <a:gd name="connsiteX156" fmla="*/ 1749674 w 2982862"/>
                    <a:gd name="connsiteY156" fmla="*/ 2690586 h 3182270"/>
                    <a:gd name="connsiteX157" fmla="*/ 1643953 w 2982862"/>
                    <a:gd name="connsiteY157" fmla="*/ 2754018 h 3182270"/>
                    <a:gd name="connsiteX158" fmla="*/ 1617523 w 2982862"/>
                    <a:gd name="connsiteY158" fmla="*/ 2732874 h 3182270"/>
                    <a:gd name="connsiteX159" fmla="*/ 1591092 w 2982862"/>
                    <a:gd name="connsiteY159" fmla="*/ 2690586 h 3182270"/>
                    <a:gd name="connsiteX160" fmla="*/ 1591093 w 2982862"/>
                    <a:gd name="connsiteY160" fmla="*/ 2637724 h 3182270"/>
                    <a:gd name="connsiteX161" fmla="*/ 1569808 w 2982862"/>
                    <a:gd name="connsiteY161" fmla="*/ 2515921 h 3182270"/>
                    <a:gd name="connsiteX162" fmla="*/ 1553952 w 2982862"/>
                    <a:gd name="connsiteY162" fmla="*/ 2484208 h 3182270"/>
                    <a:gd name="connsiteX163" fmla="*/ 1538095 w 2982862"/>
                    <a:gd name="connsiteY163" fmla="*/ 2468351 h 3182270"/>
                    <a:gd name="connsiteX164" fmla="*/ 1501096 w 2982862"/>
                    <a:gd name="connsiteY164" fmla="*/ 2420781 h 3182270"/>
                    <a:gd name="connsiteX165" fmla="*/ 1464097 w 2982862"/>
                    <a:gd name="connsiteY165" fmla="*/ 2383782 h 3182270"/>
                    <a:gd name="connsiteX166" fmla="*/ 1448241 w 2982862"/>
                    <a:gd name="connsiteY166" fmla="*/ 2373211 h 3182270"/>
                    <a:gd name="connsiteX167" fmla="*/ 1432384 w 2982862"/>
                    <a:gd name="connsiteY167" fmla="*/ 2357355 h 3182270"/>
                    <a:gd name="connsiteX168" fmla="*/ 1400671 w 2982862"/>
                    <a:gd name="connsiteY168" fmla="*/ 2346783 h 3182270"/>
                    <a:gd name="connsiteX169" fmla="*/ 1368958 w 2982862"/>
                    <a:gd name="connsiteY169" fmla="*/ 2330927 h 3182270"/>
                    <a:gd name="connsiteX170" fmla="*/ 1337244 w 2982862"/>
                    <a:gd name="connsiteY170" fmla="*/ 2309785 h 3182270"/>
                    <a:gd name="connsiteX171" fmla="*/ 1273818 w 2982862"/>
                    <a:gd name="connsiteY171" fmla="*/ 2288642 h 3182270"/>
                    <a:gd name="connsiteX172" fmla="*/ 1257961 w 2982862"/>
                    <a:gd name="connsiteY172" fmla="*/ 2278071 h 3182270"/>
                    <a:gd name="connsiteX173" fmla="*/ 1242104 w 2982862"/>
                    <a:gd name="connsiteY173" fmla="*/ 2272786 h 3182270"/>
                    <a:gd name="connsiteX174" fmla="*/ 1226248 w 2982862"/>
                    <a:gd name="connsiteY174" fmla="*/ 2262215 h 3182270"/>
                    <a:gd name="connsiteX175" fmla="*/ 1194534 w 2982862"/>
                    <a:gd name="connsiteY175" fmla="*/ 2251644 h 3182270"/>
                    <a:gd name="connsiteX176" fmla="*/ 1215677 w 2982862"/>
                    <a:gd name="connsiteY176" fmla="*/ 2225216 h 3182270"/>
                    <a:gd name="connsiteX177" fmla="*/ 1231533 w 2982862"/>
                    <a:gd name="connsiteY177" fmla="*/ 2209359 h 3182270"/>
                    <a:gd name="connsiteX178" fmla="*/ 1236819 w 2982862"/>
                    <a:gd name="connsiteY178" fmla="*/ 2193503 h 3182270"/>
                    <a:gd name="connsiteX179" fmla="*/ 1279103 w 2982862"/>
                    <a:gd name="connsiteY179" fmla="*/ 2161789 h 3182270"/>
                    <a:gd name="connsiteX180" fmla="*/ 1300245 w 2982862"/>
                    <a:gd name="connsiteY180" fmla="*/ 2140647 h 3182270"/>
                    <a:gd name="connsiteX181" fmla="*/ 1310816 w 2982862"/>
                    <a:gd name="connsiteY181" fmla="*/ 2124790 h 3182270"/>
                    <a:gd name="connsiteX182" fmla="*/ 1342650 w 2982862"/>
                    <a:gd name="connsiteY182" fmla="*/ 2077406 h 3182270"/>
                    <a:gd name="connsiteX183" fmla="*/ 1390223 w 2982862"/>
                    <a:gd name="connsiteY183" fmla="*/ 2008688 h 3182270"/>
                    <a:gd name="connsiteX184" fmla="*/ 1363794 w 2982862"/>
                    <a:gd name="connsiteY184" fmla="*/ 1971686 h 3182270"/>
                    <a:gd name="connsiteX185" fmla="*/ 1379651 w 2982862"/>
                    <a:gd name="connsiteY185" fmla="*/ 1961114 h 3182270"/>
                    <a:gd name="connsiteX186" fmla="*/ 1358509 w 2982862"/>
                    <a:gd name="connsiteY186" fmla="*/ 1934685 h 3182270"/>
                    <a:gd name="connsiteX187" fmla="*/ 1221180 w 2982862"/>
                    <a:gd name="connsiteY187" fmla="*/ 1718108 h 3182270"/>
                    <a:gd name="connsiteX188" fmla="*/ 1157741 w 2982862"/>
                    <a:gd name="connsiteY188" fmla="*/ 1654669 h 3182270"/>
                    <a:gd name="connsiteX189" fmla="*/ 1051918 w 2982862"/>
                    <a:gd name="connsiteY189" fmla="*/ 1659811 h 3182270"/>
                    <a:gd name="connsiteX190" fmla="*/ 845688 w 2982862"/>
                    <a:gd name="connsiteY190" fmla="*/ 1738945 h 3182270"/>
                    <a:gd name="connsiteX191" fmla="*/ 829832 w 2982862"/>
                    <a:gd name="connsiteY191" fmla="*/ 1744231 h 3182270"/>
                    <a:gd name="connsiteX192" fmla="*/ 798118 w 2982862"/>
                    <a:gd name="connsiteY192" fmla="*/ 1765373 h 3182270"/>
                    <a:gd name="connsiteX193" fmla="*/ 782262 w 2982862"/>
                    <a:gd name="connsiteY193" fmla="*/ 1770659 h 3182270"/>
                    <a:gd name="connsiteX194" fmla="*/ 750548 w 2982862"/>
                    <a:gd name="connsiteY194" fmla="*/ 1791801 h 3182270"/>
                    <a:gd name="connsiteX195" fmla="*/ 734692 w 2982862"/>
                    <a:gd name="connsiteY195" fmla="*/ 1797086 h 3182270"/>
                    <a:gd name="connsiteX196" fmla="*/ 755834 w 2982862"/>
                    <a:gd name="connsiteY196" fmla="*/ 1791801 h 3182270"/>
                    <a:gd name="connsiteX197" fmla="*/ 739977 w 2982862"/>
                    <a:gd name="connsiteY197" fmla="*/ 1797086 h 3182270"/>
                    <a:gd name="connsiteX198" fmla="*/ 708264 w 2982862"/>
                    <a:gd name="connsiteY198" fmla="*/ 1812943 h 3182270"/>
                    <a:gd name="connsiteX199" fmla="*/ 676551 w 2982862"/>
                    <a:gd name="connsiteY199" fmla="*/ 1791801 h 3182270"/>
                    <a:gd name="connsiteX200" fmla="*/ 650123 w 2982862"/>
                    <a:gd name="connsiteY200" fmla="*/ 1765373 h 3182270"/>
                    <a:gd name="connsiteX201" fmla="*/ 618410 w 2982862"/>
                    <a:gd name="connsiteY201" fmla="*/ 1744231 h 3182270"/>
                    <a:gd name="connsiteX202" fmla="*/ 570840 w 2982862"/>
                    <a:gd name="connsiteY202" fmla="*/ 1712518 h 3182270"/>
                    <a:gd name="connsiteX203" fmla="*/ 544412 w 2982862"/>
                    <a:gd name="connsiteY203" fmla="*/ 1696661 h 3182270"/>
                    <a:gd name="connsiteX204" fmla="*/ 528555 w 2982862"/>
                    <a:gd name="connsiteY204" fmla="*/ 1686090 h 3182270"/>
                    <a:gd name="connsiteX205" fmla="*/ 512699 w 2982862"/>
                    <a:gd name="connsiteY205" fmla="*/ 1680804 h 3182270"/>
                    <a:gd name="connsiteX206" fmla="*/ 502127 w 2982862"/>
                    <a:gd name="connsiteY206" fmla="*/ 1670233 h 3182270"/>
                    <a:gd name="connsiteX207" fmla="*/ 480985 w 2982862"/>
                    <a:gd name="connsiteY207" fmla="*/ 1659662 h 3182270"/>
                    <a:gd name="connsiteX208" fmla="*/ 465129 w 2982862"/>
                    <a:gd name="connsiteY208" fmla="*/ 1643805 h 3182270"/>
                    <a:gd name="connsiteX209" fmla="*/ 428130 w 2982862"/>
                    <a:gd name="connsiteY209" fmla="*/ 1622663 h 3182270"/>
                    <a:gd name="connsiteX210" fmla="*/ 401702 w 2982862"/>
                    <a:gd name="connsiteY210" fmla="*/ 1590950 h 3182270"/>
                    <a:gd name="connsiteX211" fmla="*/ 385845 w 2982862"/>
                    <a:gd name="connsiteY211" fmla="*/ 1569808 h 3182270"/>
                    <a:gd name="connsiteX212" fmla="*/ 369989 w 2982862"/>
                    <a:gd name="connsiteY212" fmla="*/ 1553951 h 3182270"/>
                    <a:gd name="connsiteX213" fmla="*/ 348847 w 2982862"/>
                    <a:gd name="connsiteY213" fmla="*/ 1522238 h 3182270"/>
                    <a:gd name="connsiteX214" fmla="*/ 327704 w 2982862"/>
                    <a:gd name="connsiteY214" fmla="*/ 1490524 h 3182270"/>
                    <a:gd name="connsiteX215" fmla="*/ 317133 w 2982862"/>
                    <a:gd name="connsiteY215" fmla="*/ 1469382 h 3182270"/>
                    <a:gd name="connsiteX216" fmla="*/ 301277 w 2982862"/>
                    <a:gd name="connsiteY216" fmla="*/ 1453526 h 3182270"/>
                    <a:gd name="connsiteX217" fmla="*/ 295991 w 2982862"/>
                    <a:gd name="connsiteY217" fmla="*/ 1437669 h 3182270"/>
                    <a:gd name="connsiteX218" fmla="*/ 274849 w 2982862"/>
                    <a:gd name="connsiteY218" fmla="*/ 1405956 h 3182270"/>
                    <a:gd name="connsiteX219" fmla="*/ 258992 w 2982862"/>
                    <a:gd name="connsiteY219" fmla="*/ 1390099 h 3182270"/>
                    <a:gd name="connsiteX220" fmla="*/ 248421 w 2982862"/>
                    <a:gd name="connsiteY220" fmla="*/ 1374242 h 3182270"/>
                    <a:gd name="connsiteX221" fmla="*/ 243136 w 2982862"/>
                    <a:gd name="connsiteY221" fmla="*/ 1358386 h 3182270"/>
                    <a:gd name="connsiteX222" fmla="*/ 221993 w 2982862"/>
                    <a:gd name="connsiteY222" fmla="*/ 1326672 h 3182270"/>
                    <a:gd name="connsiteX223" fmla="*/ 206137 w 2982862"/>
                    <a:gd name="connsiteY223" fmla="*/ 1294959 h 3182270"/>
                    <a:gd name="connsiteX224" fmla="*/ 195566 w 2982862"/>
                    <a:gd name="connsiteY224" fmla="*/ 1263246 h 3182270"/>
                    <a:gd name="connsiteX225" fmla="*/ 184995 w 2982862"/>
                    <a:gd name="connsiteY225" fmla="*/ 1247389 h 3182270"/>
                    <a:gd name="connsiteX226" fmla="*/ 179709 w 2982862"/>
                    <a:gd name="connsiteY226" fmla="*/ 1231533 h 3182270"/>
                    <a:gd name="connsiteX227" fmla="*/ 169138 w 2982862"/>
                    <a:gd name="connsiteY227" fmla="*/ 1215676 h 3182270"/>
                    <a:gd name="connsiteX228" fmla="*/ 153281 w 2982862"/>
                    <a:gd name="connsiteY228" fmla="*/ 1162820 h 3182270"/>
                    <a:gd name="connsiteX229" fmla="*/ 142710 w 2982862"/>
                    <a:gd name="connsiteY229" fmla="*/ 1131107 h 3182270"/>
                    <a:gd name="connsiteX230" fmla="*/ 132139 w 2982862"/>
                    <a:gd name="connsiteY230" fmla="*/ 1099394 h 3182270"/>
                    <a:gd name="connsiteX231" fmla="*/ 126853 w 2982862"/>
                    <a:gd name="connsiteY231" fmla="*/ 1078252 h 3182270"/>
                    <a:gd name="connsiteX232" fmla="*/ 121568 w 2982862"/>
                    <a:gd name="connsiteY232" fmla="*/ 1062395 h 3182270"/>
                    <a:gd name="connsiteX233" fmla="*/ 110997 w 2982862"/>
                    <a:gd name="connsiteY233" fmla="*/ 988397 h 3182270"/>
                    <a:gd name="connsiteX234" fmla="*/ 100426 w 2982862"/>
                    <a:gd name="connsiteY234" fmla="*/ 861544 h 3182270"/>
                    <a:gd name="connsiteX235" fmla="*/ 95140 w 2982862"/>
                    <a:gd name="connsiteY235" fmla="*/ 782261 h 3182270"/>
                    <a:gd name="connsiteX236" fmla="*/ 89855 w 2982862"/>
                    <a:gd name="connsiteY236" fmla="*/ 745262 h 3182270"/>
                    <a:gd name="connsiteX237" fmla="*/ 73998 w 2982862"/>
                    <a:gd name="connsiteY237" fmla="*/ 660693 h 3182270"/>
                    <a:gd name="connsiteX238" fmla="*/ 63427 w 2982862"/>
                    <a:gd name="connsiteY238" fmla="*/ 618409 h 3182270"/>
                    <a:gd name="connsiteX239" fmla="*/ 47570 w 2982862"/>
                    <a:gd name="connsiteY239" fmla="*/ 560268 h 3182270"/>
                    <a:gd name="connsiteX240" fmla="*/ 42285 w 2982862"/>
                    <a:gd name="connsiteY240" fmla="*/ 528555 h 3182270"/>
                    <a:gd name="connsiteX241" fmla="*/ 31714 w 2982862"/>
                    <a:gd name="connsiteY241" fmla="*/ 486270 h 3182270"/>
                    <a:gd name="connsiteX242" fmla="*/ 21142 w 2982862"/>
                    <a:gd name="connsiteY242" fmla="*/ 428129 h 3182270"/>
                    <a:gd name="connsiteX243" fmla="*/ 10571 w 2982862"/>
                    <a:gd name="connsiteY243" fmla="*/ 343560 h 3182270"/>
                    <a:gd name="connsiteX244" fmla="*/ 0 w 2982862"/>
                    <a:gd name="connsiteY244" fmla="*/ 306561 h 3182270"/>
                    <a:gd name="connsiteX245" fmla="*/ 5286 w 2982862"/>
                    <a:gd name="connsiteY245" fmla="*/ 285419 h 3182270"/>
                    <a:gd name="connsiteX246" fmla="*/ 21142 w 2982862"/>
                    <a:gd name="connsiteY246" fmla="*/ 280134 h 3182270"/>
                    <a:gd name="connsiteX247" fmla="*/ 42285 w 2982862"/>
                    <a:gd name="connsiteY247" fmla="*/ 269563 h 3182270"/>
                    <a:gd name="connsiteX248" fmla="*/ 95140 w 2982862"/>
                    <a:gd name="connsiteY248" fmla="*/ 258992 h 3182270"/>
                    <a:gd name="connsiteX249" fmla="*/ 121568 w 2982862"/>
                    <a:gd name="connsiteY249" fmla="*/ 253706 h 3182270"/>
                    <a:gd name="connsiteX250" fmla="*/ 137425 w 2982862"/>
                    <a:gd name="connsiteY250" fmla="*/ 248420 h 3182270"/>
                    <a:gd name="connsiteX251" fmla="*/ 211422 w 2982862"/>
                    <a:gd name="connsiteY251" fmla="*/ 237849 h 3182270"/>
                    <a:gd name="connsiteX252" fmla="*/ 253707 w 2982862"/>
                    <a:gd name="connsiteY252" fmla="*/ 227278 h 3182270"/>
                    <a:gd name="connsiteX253" fmla="*/ 285420 w 2982862"/>
                    <a:gd name="connsiteY253" fmla="*/ 216707 h 3182270"/>
                    <a:gd name="connsiteX254" fmla="*/ 332990 w 2982862"/>
                    <a:gd name="connsiteY254" fmla="*/ 206136 h 3182270"/>
                    <a:gd name="connsiteX255" fmla="*/ 364703 w 2982862"/>
                    <a:gd name="connsiteY255" fmla="*/ 195565 h 3182270"/>
                    <a:gd name="connsiteX256" fmla="*/ 417559 w 2982862"/>
                    <a:gd name="connsiteY256" fmla="*/ 179708 h 3182270"/>
                    <a:gd name="connsiteX257" fmla="*/ 433415 w 2982862"/>
                    <a:gd name="connsiteY257" fmla="*/ 174423 h 3182270"/>
                    <a:gd name="connsiteX258" fmla="*/ 449272 w 2982862"/>
                    <a:gd name="connsiteY258" fmla="*/ 169137 h 3182270"/>
                    <a:gd name="connsiteX259" fmla="*/ 470414 w 2982862"/>
                    <a:gd name="connsiteY259" fmla="*/ 163852 h 3182270"/>
                    <a:gd name="connsiteX260" fmla="*/ 486271 w 2982862"/>
                    <a:gd name="connsiteY260" fmla="*/ 158566 h 3182270"/>
                    <a:gd name="connsiteX261" fmla="*/ 528555 w 2982862"/>
                    <a:gd name="connsiteY261" fmla="*/ 147995 h 3182270"/>
                    <a:gd name="connsiteX262" fmla="*/ 549697 w 2982862"/>
                    <a:gd name="connsiteY262" fmla="*/ 142709 h 3182270"/>
                    <a:gd name="connsiteX263" fmla="*/ 581411 w 2982862"/>
                    <a:gd name="connsiteY263" fmla="*/ 132138 h 3182270"/>
                    <a:gd name="connsiteX264" fmla="*/ 676551 w 2982862"/>
                    <a:gd name="connsiteY264" fmla="*/ 100425 h 3182270"/>
                    <a:gd name="connsiteX265" fmla="*/ 697693 w 2982862"/>
                    <a:gd name="connsiteY265" fmla="*/ 95140 h 3182270"/>
                    <a:gd name="connsiteX266" fmla="*/ 729406 w 2982862"/>
                    <a:gd name="connsiteY266" fmla="*/ 84568 h 3182270"/>
                    <a:gd name="connsiteX267" fmla="*/ 745263 w 2982862"/>
                    <a:gd name="connsiteY267" fmla="*/ 79283 h 3182270"/>
                    <a:gd name="connsiteX268" fmla="*/ 792833 w 2982862"/>
                    <a:gd name="connsiteY268" fmla="*/ 58141 h 3182270"/>
                    <a:gd name="connsiteX269" fmla="*/ 808689 w 2982862"/>
                    <a:gd name="connsiteY269" fmla="*/ 52855 h 3182270"/>
                    <a:gd name="connsiteX270" fmla="*/ 824546 w 2982862"/>
                    <a:gd name="connsiteY270" fmla="*/ 47570 h 3182270"/>
                    <a:gd name="connsiteX271" fmla="*/ 866830 w 2982862"/>
                    <a:gd name="connsiteY271" fmla="*/ 26427 h 3182270"/>
                    <a:gd name="connsiteX272" fmla="*/ 882687 w 2982862"/>
                    <a:gd name="connsiteY272" fmla="*/ 21142 h 3182270"/>
                    <a:gd name="connsiteX273" fmla="*/ 898544 w 2982862"/>
                    <a:gd name="connsiteY273" fmla="*/ 10571 h 3182270"/>
                    <a:gd name="connsiteX274" fmla="*/ 914400 w 2982862"/>
                    <a:gd name="connsiteY274" fmla="*/ 5285 h 3182270"/>
                    <a:gd name="connsiteX275" fmla="*/ 914400 w 2982862"/>
                    <a:gd name="connsiteY275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49674 w 2982862"/>
                    <a:gd name="connsiteY155" fmla="*/ 2690586 h 3182270"/>
                    <a:gd name="connsiteX156" fmla="*/ 1643953 w 2982862"/>
                    <a:gd name="connsiteY156" fmla="*/ 2754018 h 3182270"/>
                    <a:gd name="connsiteX157" fmla="*/ 1617523 w 2982862"/>
                    <a:gd name="connsiteY157" fmla="*/ 2732874 h 3182270"/>
                    <a:gd name="connsiteX158" fmla="*/ 1591092 w 2982862"/>
                    <a:gd name="connsiteY158" fmla="*/ 2690586 h 3182270"/>
                    <a:gd name="connsiteX159" fmla="*/ 1591093 w 2982862"/>
                    <a:gd name="connsiteY159" fmla="*/ 2637724 h 3182270"/>
                    <a:gd name="connsiteX160" fmla="*/ 1569808 w 2982862"/>
                    <a:gd name="connsiteY160" fmla="*/ 2515921 h 3182270"/>
                    <a:gd name="connsiteX161" fmla="*/ 1553952 w 2982862"/>
                    <a:gd name="connsiteY161" fmla="*/ 2484208 h 3182270"/>
                    <a:gd name="connsiteX162" fmla="*/ 1538095 w 2982862"/>
                    <a:gd name="connsiteY162" fmla="*/ 2468351 h 3182270"/>
                    <a:gd name="connsiteX163" fmla="*/ 1501096 w 2982862"/>
                    <a:gd name="connsiteY163" fmla="*/ 2420781 h 3182270"/>
                    <a:gd name="connsiteX164" fmla="*/ 1464097 w 2982862"/>
                    <a:gd name="connsiteY164" fmla="*/ 2383782 h 3182270"/>
                    <a:gd name="connsiteX165" fmla="*/ 1448241 w 2982862"/>
                    <a:gd name="connsiteY165" fmla="*/ 2373211 h 3182270"/>
                    <a:gd name="connsiteX166" fmla="*/ 1432384 w 2982862"/>
                    <a:gd name="connsiteY166" fmla="*/ 2357355 h 3182270"/>
                    <a:gd name="connsiteX167" fmla="*/ 1400671 w 2982862"/>
                    <a:gd name="connsiteY167" fmla="*/ 2346783 h 3182270"/>
                    <a:gd name="connsiteX168" fmla="*/ 1368958 w 2982862"/>
                    <a:gd name="connsiteY168" fmla="*/ 2330927 h 3182270"/>
                    <a:gd name="connsiteX169" fmla="*/ 1337244 w 2982862"/>
                    <a:gd name="connsiteY169" fmla="*/ 2309785 h 3182270"/>
                    <a:gd name="connsiteX170" fmla="*/ 1273818 w 2982862"/>
                    <a:gd name="connsiteY170" fmla="*/ 2288642 h 3182270"/>
                    <a:gd name="connsiteX171" fmla="*/ 1257961 w 2982862"/>
                    <a:gd name="connsiteY171" fmla="*/ 2278071 h 3182270"/>
                    <a:gd name="connsiteX172" fmla="*/ 1242104 w 2982862"/>
                    <a:gd name="connsiteY172" fmla="*/ 2272786 h 3182270"/>
                    <a:gd name="connsiteX173" fmla="*/ 1226248 w 2982862"/>
                    <a:gd name="connsiteY173" fmla="*/ 2262215 h 3182270"/>
                    <a:gd name="connsiteX174" fmla="*/ 1194534 w 2982862"/>
                    <a:gd name="connsiteY174" fmla="*/ 2251644 h 3182270"/>
                    <a:gd name="connsiteX175" fmla="*/ 1215677 w 2982862"/>
                    <a:gd name="connsiteY175" fmla="*/ 2225216 h 3182270"/>
                    <a:gd name="connsiteX176" fmla="*/ 1231533 w 2982862"/>
                    <a:gd name="connsiteY176" fmla="*/ 2209359 h 3182270"/>
                    <a:gd name="connsiteX177" fmla="*/ 1236819 w 2982862"/>
                    <a:gd name="connsiteY177" fmla="*/ 2193503 h 3182270"/>
                    <a:gd name="connsiteX178" fmla="*/ 1279103 w 2982862"/>
                    <a:gd name="connsiteY178" fmla="*/ 2161789 h 3182270"/>
                    <a:gd name="connsiteX179" fmla="*/ 1300245 w 2982862"/>
                    <a:gd name="connsiteY179" fmla="*/ 2140647 h 3182270"/>
                    <a:gd name="connsiteX180" fmla="*/ 1310816 w 2982862"/>
                    <a:gd name="connsiteY180" fmla="*/ 2124790 h 3182270"/>
                    <a:gd name="connsiteX181" fmla="*/ 1342650 w 2982862"/>
                    <a:gd name="connsiteY181" fmla="*/ 2077406 h 3182270"/>
                    <a:gd name="connsiteX182" fmla="*/ 1390223 w 2982862"/>
                    <a:gd name="connsiteY182" fmla="*/ 2008688 h 3182270"/>
                    <a:gd name="connsiteX183" fmla="*/ 1363794 w 2982862"/>
                    <a:gd name="connsiteY183" fmla="*/ 1971686 h 3182270"/>
                    <a:gd name="connsiteX184" fmla="*/ 1379651 w 2982862"/>
                    <a:gd name="connsiteY184" fmla="*/ 1961114 h 3182270"/>
                    <a:gd name="connsiteX185" fmla="*/ 1358509 w 2982862"/>
                    <a:gd name="connsiteY185" fmla="*/ 1934685 h 3182270"/>
                    <a:gd name="connsiteX186" fmla="*/ 1221180 w 2982862"/>
                    <a:gd name="connsiteY186" fmla="*/ 1718108 h 3182270"/>
                    <a:gd name="connsiteX187" fmla="*/ 1157741 w 2982862"/>
                    <a:gd name="connsiteY187" fmla="*/ 1654669 h 3182270"/>
                    <a:gd name="connsiteX188" fmla="*/ 1051918 w 2982862"/>
                    <a:gd name="connsiteY188" fmla="*/ 1659811 h 3182270"/>
                    <a:gd name="connsiteX189" fmla="*/ 845688 w 2982862"/>
                    <a:gd name="connsiteY189" fmla="*/ 1738945 h 3182270"/>
                    <a:gd name="connsiteX190" fmla="*/ 829832 w 2982862"/>
                    <a:gd name="connsiteY190" fmla="*/ 1744231 h 3182270"/>
                    <a:gd name="connsiteX191" fmla="*/ 798118 w 2982862"/>
                    <a:gd name="connsiteY191" fmla="*/ 1765373 h 3182270"/>
                    <a:gd name="connsiteX192" fmla="*/ 782262 w 2982862"/>
                    <a:gd name="connsiteY192" fmla="*/ 1770659 h 3182270"/>
                    <a:gd name="connsiteX193" fmla="*/ 750548 w 2982862"/>
                    <a:gd name="connsiteY193" fmla="*/ 1791801 h 3182270"/>
                    <a:gd name="connsiteX194" fmla="*/ 734692 w 2982862"/>
                    <a:gd name="connsiteY194" fmla="*/ 1797086 h 3182270"/>
                    <a:gd name="connsiteX195" fmla="*/ 755834 w 2982862"/>
                    <a:gd name="connsiteY195" fmla="*/ 1791801 h 3182270"/>
                    <a:gd name="connsiteX196" fmla="*/ 739977 w 2982862"/>
                    <a:gd name="connsiteY196" fmla="*/ 1797086 h 3182270"/>
                    <a:gd name="connsiteX197" fmla="*/ 708264 w 2982862"/>
                    <a:gd name="connsiteY197" fmla="*/ 1812943 h 3182270"/>
                    <a:gd name="connsiteX198" fmla="*/ 676551 w 2982862"/>
                    <a:gd name="connsiteY198" fmla="*/ 1791801 h 3182270"/>
                    <a:gd name="connsiteX199" fmla="*/ 650123 w 2982862"/>
                    <a:gd name="connsiteY199" fmla="*/ 1765373 h 3182270"/>
                    <a:gd name="connsiteX200" fmla="*/ 618410 w 2982862"/>
                    <a:gd name="connsiteY200" fmla="*/ 1744231 h 3182270"/>
                    <a:gd name="connsiteX201" fmla="*/ 570840 w 2982862"/>
                    <a:gd name="connsiteY201" fmla="*/ 1712518 h 3182270"/>
                    <a:gd name="connsiteX202" fmla="*/ 544412 w 2982862"/>
                    <a:gd name="connsiteY202" fmla="*/ 1696661 h 3182270"/>
                    <a:gd name="connsiteX203" fmla="*/ 528555 w 2982862"/>
                    <a:gd name="connsiteY203" fmla="*/ 1686090 h 3182270"/>
                    <a:gd name="connsiteX204" fmla="*/ 512699 w 2982862"/>
                    <a:gd name="connsiteY204" fmla="*/ 1680804 h 3182270"/>
                    <a:gd name="connsiteX205" fmla="*/ 502127 w 2982862"/>
                    <a:gd name="connsiteY205" fmla="*/ 1670233 h 3182270"/>
                    <a:gd name="connsiteX206" fmla="*/ 480985 w 2982862"/>
                    <a:gd name="connsiteY206" fmla="*/ 1659662 h 3182270"/>
                    <a:gd name="connsiteX207" fmla="*/ 465129 w 2982862"/>
                    <a:gd name="connsiteY207" fmla="*/ 1643805 h 3182270"/>
                    <a:gd name="connsiteX208" fmla="*/ 428130 w 2982862"/>
                    <a:gd name="connsiteY208" fmla="*/ 1622663 h 3182270"/>
                    <a:gd name="connsiteX209" fmla="*/ 401702 w 2982862"/>
                    <a:gd name="connsiteY209" fmla="*/ 1590950 h 3182270"/>
                    <a:gd name="connsiteX210" fmla="*/ 385845 w 2982862"/>
                    <a:gd name="connsiteY210" fmla="*/ 1569808 h 3182270"/>
                    <a:gd name="connsiteX211" fmla="*/ 369989 w 2982862"/>
                    <a:gd name="connsiteY211" fmla="*/ 1553951 h 3182270"/>
                    <a:gd name="connsiteX212" fmla="*/ 348847 w 2982862"/>
                    <a:gd name="connsiteY212" fmla="*/ 1522238 h 3182270"/>
                    <a:gd name="connsiteX213" fmla="*/ 327704 w 2982862"/>
                    <a:gd name="connsiteY213" fmla="*/ 1490524 h 3182270"/>
                    <a:gd name="connsiteX214" fmla="*/ 317133 w 2982862"/>
                    <a:gd name="connsiteY214" fmla="*/ 1469382 h 3182270"/>
                    <a:gd name="connsiteX215" fmla="*/ 301277 w 2982862"/>
                    <a:gd name="connsiteY215" fmla="*/ 1453526 h 3182270"/>
                    <a:gd name="connsiteX216" fmla="*/ 295991 w 2982862"/>
                    <a:gd name="connsiteY216" fmla="*/ 1437669 h 3182270"/>
                    <a:gd name="connsiteX217" fmla="*/ 274849 w 2982862"/>
                    <a:gd name="connsiteY217" fmla="*/ 1405956 h 3182270"/>
                    <a:gd name="connsiteX218" fmla="*/ 258992 w 2982862"/>
                    <a:gd name="connsiteY218" fmla="*/ 1390099 h 3182270"/>
                    <a:gd name="connsiteX219" fmla="*/ 248421 w 2982862"/>
                    <a:gd name="connsiteY219" fmla="*/ 1374242 h 3182270"/>
                    <a:gd name="connsiteX220" fmla="*/ 243136 w 2982862"/>
                    <a:gd name="connsiteY220" fmla="*/ 1358386 h 3182270"/>
                    <a:gd name="connsiteX221" fmla="*/ 221993 w 2982862"/>
                    <a:gd name="connsiteY221" fmla="*/ 1326672 h 3182270"/>
                    <a:gd name="connsiteX222" fmla="*/ 206137 w 2982862"/>
                    <a:gd name="connsiteY222" fmla="*/ 1294959 h 3182270"/>
                    <a:gd name="connsiteX223" fmla="*/ 195566 w 2982862"/>
                    <a:gd name="connsiteY223" fmla="*/ 1263246 h 3182270"/>
                    <a:gd name="connsiteX224" fmla="*/ 184995 w 2982862"/>
                    <a:gd name="connsiteY224" fmla="*/ 1247389 h 3182270"/>
                    <a:gd name="connsiteX225" fmla="*/ 179709 w 2982862"/>
                    <a:gd name="connsiteY225" fmla="*/ 1231533 h 3182270"/>
                    <a:gd name="connsiteX226" fmla="*/ 169138 w 2982862"/>
                    <a:gd name="connsiteY226" fmla="*/ 1215676 h 3182270"/>
                    <a:gd name="connsiteX227" fmla="*/ 153281 w 2982862"/>
                    <a:gd name="connsiteY227" fmla="*/ 1162820 h 3182270"/>
                    <a:gd name="connsiteX228" fmla="*/ 142710 w 2982862"/>
                    <a:gd name="connsiteY228" fmla="*/ 1131107 h 3182270"/>
                    <a:gd name="connsiteX229" fmla="*/ 132139 w 2982862"/>
                    <a:gd name="connsiteY229" fmla="*/ 1099394 h 3182270"/>
                    <a:gd name="connsiteX230" fmla="*/ 126853 w 2982862"/>
                    <a:gd name="connsiteY230" fmla="*/ 1078252 h 3182270"/>
                    <a:gd name="connsiteX231" fmla="*/ 121568 w 2982862"/>
                    <a:gd name="connsiteY231" fmla="*/ 1062395 h 3182270"/>
                    <a:gd name="connsiteX232" fmla="*/ 110997 w 2982862"/>
                    <a:gd name="connsiteY232" fmla="*/ 988397 h 3182270"/>
                    <a:gd name="connsiteX233" fmla="*/ 100426 w 2982862"/>
                    <a:gd name="connsiteY233" fmla="*/ 861544 h 3182270"/>
                    <a:gd name="connsiteX234" fmla="*/ 95140 w 2982862"/>
                    <a:gd name="connsiteY234" fmla="*/ 782261 h 3182270"/>
                    <a:gd name="connsiteX235" fmla="*/ 89855 w 2982862"/>
                    <a:gd name="connsiteY235" fmla="*/ 745262 h 3182270"/>
                    <a:gd name="connsiteX236" fmla="*/ 73998 w 2982862"/>
                    <a:gd name="connsiteY236" fmla="*/ 660693 h 3182270"/>
                    <a:gd name="connsiteX237" fmla="*/ 63427 w 2982862"/>
                    <a:gd name="connsiteY237" fmla="*/ 618409 h 3182270"/>
                    <a:gd name="connsiteX238" fmla="*/ 47570 w 2982862"/>
                    <a:gd name="connsiteY238" fmla="*/ 560268 h 3182270"/>
                    <a:gd name="connsiteX239" fmla="*/ 42285 w 2982862"/>
                    <a:gd name="connsiteY239" fmla="*/ 528555 h 3182270"/>
                    <a:gd name="connsiteX240" fmla="*/ 31714 w 2982862"/>
                    <a:gd name="connsiteY240" fmla="*/ 486270 h 3182270"/>
                    <a:gd name="connsiteX241" fmla="*/ 21142 w 2982862"/>
                    <a:gd name="connsiteY241" fmla="*/ 428129 h 3182270"/>
                    <a:gd name="connsiteX242" fmla="*/ 10571 w 2982862"/>
                    <a:gd name="connsiteY242" fmla="*/ 343560 h 3182270"/>
                    <a:gd name="connsiteX243" fmla="*/ 0 w 2982862"/>
                    <a:gd name="connsiteY243" fmla="*/ 306561 h 3182270"/>
                    <a:gd name="connsiteX244" fmla="*/ 5286 w 2982862"/>
                    <a:gd name="connsiteY244" fmla="*/ 285419 h 3182270"/>
                    <a:gd name="connsiteX245" fmla="*/ 21142 w 2982862"/>
                    <a:gd name="connsiteY245" fmla="*/ 280134 h 3182270"/>
                    <a:gd name="connsiteX246" fmla="*/ 42285 w 2982862"/>
                    <a:gd name="connsiteY246" fmla="*/ 269563 h 3182270"/>
                    <a:gd name="connsiteX247" fmla="*/ 95140 w 2982862"/>
                    <a:gd name="connsiteY247" fmla="*/ 258992 h 3182270"/>
                    <a:gd name="connsiteX248" fmla="*/ 121568 w 2982862"/>
                    <a:gd name="connsiteY248" fmla="*/ 253706 h 3182270"/>
                    <a:gd name="connsiteX249" fmla="*/ 137425 w 2982862"/>
                    <a:gd name="connsiteY249" fmla="*/ 248420 h 3182270"/>
                    <a:gd name="connsiteX250" fmla="*/ 211422 w 2982862"/>
                    <a:gd name="connsiteY250" fmla="*/ 237849 h 3182270"/>
                    <a:gd name="connsiteX251" fmla="*/ 253707 w 2982862"/>
                    <a:gd name="connsiteY251" fmla="*/ 227278 h 3182270"/>
                    <a:gd name="connsiteX252" fmla="*/ 285420 w 2982862"/>
                    <a:gd name="connsiteY252" fmla="*/ 216707 h 3182270"/>
                    <a:gd name="connsiteX253" fmla="*/ 332990 w 2982862"/>
                    <a:gd name="connsiteY253" fmla="*/ 206136 h 3182270"/>
                    <a:gd name="connsiteX254" fmla="*/ 364703 w 2982862"/>
                    <a:gd name="connsiteY254" fmla="*/ 195565 h 3182270"/>
                    <a:gd name="connsiteX255" fmla="*/ 417559 w 2982862"/>
                    <a:gd name="connsiteY255" fmla="*/ 179708 h 3182270"/>
                    <a:gd name="connsiteX256" fmla="*/ 433415 w 2982862"/>
                    <a:gd name="connsiteY256" fmla="*/ 174423 h 3182270"/>
                    <a:gd name="connsiteX257" fmla="*/ 449272 w 2982862"/>
                    <a:gd name="connsiteY257" fmla="*/ 169137 h 3182270"/>
                    <a:gd name="connsiteX258" fmla="*/ 470414 w 2982862"/>
                    <a:gd name="connsiteY258" fmla="*/ 163852 h 3182270"/>
                    <a:gd name="connsiteX259" fmla="*/ 486271 w 2982862"/>
                    <a:gd name="connsiteY259" fmla="*/ 158566 h 3182270"/>
                    <a:gd name="connsiteX260" fmla="*/ 528555 w 2982862"/>
                    <a:gd name="connsiteY260" fmla="*/ 147995 h 3182270"/>
                    <a:gd name="connsiteX261" fmla="*/ 549697 w 2982862"/>
                    <a:gd name="connsiteY261" fmla="*/ 142709 h 3182270"/>
                    <a:gd name="connsiteX262" fmla="*/ 581411 w 2982862"/>
                    <a:gd name="connsiteY262" fmla="*/ 132138 h 3182270"/>
                    <a:gd name="connsiteX263" fmla="*/ 676551 w 2982862"/>
                    <a:gd name="connsiteY263" fmla="*/ 100425 h 3182270"/>
                    <a:gd name="connsiteX264" fmla="*/ 697693 w 2982862"/>
                    <a:gd name="connsiteY264" fmla="*/ 95140 h 3182270"/>
                    <a:gd name="connsiteX265" fmla="*/ 729406 w 2982862"/>
                    <a:gd name="connsiteY265" fmla="*/ 84568 h 3182270"/>
                    <a:gd name="connsiteX266" fmla="*/ 745263 w 2982862"/>
                    <a:gd name="connsiteY266" fmla="*/ 79283 h 3182270"/>
                    <a:gd name="connsiteX267" fmla="*/ 792833 w 2982862"/>
                    <a:gd name="connsiteY267" fmla="*/ 58141 h 3182270"/>
                    <a:gd name="connsiteX268" fmla="*/ 808689 w 2982862"/>
                    <a:gd name="connsiteY268" fmla="*/ 52855 h 3182270"/>
                    <a:gd name="connsiteX269" fmla="*/ 824546 w 2982862"/>
                    <a:gd name="connsiteY269" fmla="*/ 47570 h 3182270"/>
                    <a:gd name="connsiteX270" fmla="*/ 866830 w 2982862"/>
                    <a:gd name="connsiteY270" fmla="*/ 26427 h 3182270"/>
                    <a:gd name="connsiteX271" fmla="*/ 882687 w 2982862"/>
                    <a:gd name="connsiteY271" fmla="*/ 21142 h 3182270"/>
                    <a:gd name="connsiteX272" fmla="*/ 898544 w 2982862"/>
                    <a:gd name="connsiteY272" fmla="*/ 10571 h 3182270"/>
                    <a:gd name="connsiteX273" fmla="*/ 914400 w 2982862"/>
                    <a:gd name="connsiteY273" fmla="*/ 5285 h 3182270"/>
                    <a:gd name="connsiteX274" fmla="*/ 914400 w 2982862"/>
                    <a:gd name="connsiteY274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60681 w 2982862"/>
                    <a:gd name="connsiteY152" fmla="*/ 2579579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49674 w 2982862"/>
                    <a:gd name="connsiteY155" fmla="*/ 2690586 h 3182270"/>
                    <a:gd name="connsiteX156" fmla="*/ 1643953 w 2982862"/>
                    <a:gd name="connsiteY156" fmla="*/ 2754018 h 3182270"/>
                    <a:gd name="connsiteX157" fmla="*/ 1617523 w 2982862"/>
                    <a:gd name="connsiteY157" fmla="*/ 2732874 h 3182270"/>
                    <a:gd name="connsiteX158" fmla="*/ 1591092 w 2982862"/>
                    <a:gd name="connsiteY158" fmla="*/ 2690586 h 3182270"/>
                    <a:gd name="connsiteX159" fmla="*/ 1591093 w 2982862"/>
                    <a:gd name="connsiteY159" fmla="*/ 2637724 h 3182270"/>
                    <a:gd name="connsiteX160" fmla="*/ 1569808 w 2982862"/>
                    <a:gd name="connsiteY160" fmla="*/ 2515921 h 3182270"/>
                    <a:gd name="connsiteX161" fmla="*/ 1553952 w 2982862"/>
                    <a:gd name="connsiteY161" fmla="*/ 2484208 h 3182270"/>
                    <a:gd name="connsiteX162" fmla="*/ 1538095 w 2982862"/>
                    <a:gd name="connsiteY162" fmla="*/ 2468351 h 3182270"/>
                    <a:gd name="connsiteX163" fmla="*/ 1501096 w 2982862"/>
                    <a:gd name="connsiteY163" fmla="*/ 2420781 h 3182270"/>
                    <a:gd name="connsiteX164" fmla="*/ 1464097 w 2982862"/>
                    <a:gd name="connsiteY164" fmla="*/ 2383782 h 3182270"/>
                    <a:gd name="connsiteX165" fmla="*/ 1448241 w 2982862"/>
                    <a:gd name="connsiteY165" fmla="*/ 2373211 h 3182270"/>
                    <a:gd name="connsiteX166" fmla="*/ 1432384 w 2982862"/>
                    <a:gd name="connsiteY166" fmla="*/ 2357355 h 3182270"/>
                    <a:gd name="connsiteX167" fmla="*/ 1400671 w 2982862"/>
                    <a:gd name="connsiteY167" fmla="*/ 2346783 h 3182270"/>
                    <a:gd name="connsiteX168" fmla="*/ 1368958 w 2982862"/>
                    <a:gd name="connsiteY168" fmla="*/ 2330927 h 3182270"/>
                    <a:gd name="connsiteX169" fmla="*/ 1337244 w 2982862"/>
                    <a:gd name="connsiteY169" fmla="*/ 2309785 h 3182270"/>
                    <a:gd name="connsiteX170" fmla="*/ 1273818 w 2982862"/>
                    <a:gd name="connsiteY170" fmla="*/ 2288642 h 3182270"/>
                    <a:gd name="connsiteX171" fmla="*/ 1257961 w 2982862"/>
                    <a:gd name="connsiteY171" fmla="*/ 2278071 h 3182270"/>
                    <a:gd name="connsiteX172" fmla="*/ 1242104 w 2982862"/>
                    <a:gd name="connsiteY172" fmla="*/ 2272786 h 3182270"/>
                    <a:gd name="connsiteX173" fmla="*/ 1226248 w 2982862"/>
                    <a:gd name="connsiteY173" fmla="*/ 2262215 h 3182270"/>
                    <a:gd name="connsiteX174" fmla="*/ 1194534 w 2982862"/>
                    <a:gd name="connsiteY174" fmla="*/ 2251644 h 3182270"/>
                    <a:gd name="connsiteX175" fmla="*/ 1215677 w 2982862"/>
                    <a:gd name="connsiteY175" fmla="*/ 2225216 h 3182270"/>
                    <a:gd name="connsiteX176" fmla="*/ 1231533 w 2982862"/>
                    <a:gd name="connsiteY176" fmla="*/ 2209359 h 3182270"/>
                    <a:gd name="connsiteX177" fmla="*/ 1236819 w 2982862"/>
                    <a:gd name="connsiteY177" fmla="*/ 2193503 h 3182270"/>
                    <a:gd name="connsiteX178" fmla="*/ 1279103 w 2982862"/>
                    <a:gd name="connsiteY178" fmla="*/ 2161789 h 3182270"/>
                    <a:gd name="connsiteX179" fmla="*/ 1300245 w 2982862"/>
                    <a:gd name="connsiteY179" fmla="*/ 2140647 h 3182270"/>
                    <a:gd name="connsiteX180" fmla="*/ 1310816 w 2982862"/>
                    <a:gd name="connsiteY180" fmla="*/ 2124790 h 3182270"/>
                    <a:gd name="connsiteX181" fmla="*/ 1342650 w 2982862"/>
                    <a:gd name="connsiteY181" fmla="*/ 2077406 h 3182270"/>
                    <a:gd name="connsiteX182" fmla="*/ 1390223 w 2982862"/>
                    <a:gd name="connsiteY182" fmla="*/ 2008688 h 3182270"/>
                    <a:gd name="connsiteX183" fmla="*/ 1363794 w 2982862"/>
                    <a:gd name="connsiteY183" fmla="*/ 1971686 h 3182270"/>
                    <a:gd name="connsiteX184" fmla="*/ 1379651 w 2982862"/>
                    <a:gd name="connsiteY184" fmla="*/ 1961114 h 3182270"/>
                    <a:gd name="connsiteX185" fmla="*/ 1358509 w 2982862"/>
                    <a:gd name="connsiteY185" fmla="*/ 1934685 h 3182270"/>
                    <a:gd name="connsiteX186" fmla="*/ 1221180 w 2982862"/>
                    <a:gd name="connsiteY186" fmla="*/ 1718108 h 3182270"/>
                    <a:gd name="connsiteX187" fmla="*/ 1157741 w 2982862"/>
                    <a:gd name="connsiteY187" fmla="*/ 1654669 h 3182270"/>
                    <a:gd name="connsiteX188" fmla="*/ 1051918 w 2982862"/>
                    <a:gd name="connsiteY188" fmla="*/ 1659811 h 3182270"/>
                    <a:gd name="connsiteX189" fmla="*/ 845688 w 2982862"/>
                    <a:gd name="connsiteY189" fmla="*/ 1738945 h 3182270"/>
                    <a:gd name="connsiteX190" fmla="*/ 829832 w 2982862"/>
                    <a:gd name="connsiteY190" fmla="*/ 1744231 h 3182270"/>
                    <a:gd name="connsiteX191" fmla="*/ 798118 w 2982862"/>
                    <a:gd name="connsiteY191" fmla="*/ 1765373 h 3182270"/>
                    <a:gd name="connsiteX192" fmla="*/ 782262 w 2982862"/>
                    <a:gd name="connsiteY192" fmla="*/ 1770659 h 3182270"/>
                    <a:gd name="connsiteX193" fmla="*/ 750548 w 2982862"/>
                    <a:gd name="connsiteY193" fmla="*/ 1791801 h 3182270"/>
                    <a:gd name="connsiteX194" fmla="*/ 734692 w 2982862"/>
                    <a:gd name="connsiteY194" fmla="*/ 1797086 h 3182270"/>
                    <a:gd name="connsiteX195" fmla="*/ 755834 w 2982862"/>
                    <a:gd name="connsiteY195" fmla="*/ 1791801 h 3182270"/>
                    <a:gd name="connsiteX196" fmla="*/ 739977 w 2982862"/>
                    <a:gd name="connsiteY196" fmla="*/ 1797086 h 3182270"/>
                    <a:gd name="connsiteX197" fmla="*/ 708264 w 2982862"/>
                    <a:gd name="connsiteY197" fmla="*/ 1812943 h 3182270"/>
                    <a:gd name="connsiteX198" fmla="*/ 676551 w 2982862"/>
                    <a:gd name="connsiteY198" fmla="*/ 1791801 h 3182270"/>
                    <a:gd name="connsiteX199" fmla="*/ 650123 w 2982862"/>
                    <a:gd name="connsiteY199" fmla="*/ 1765373 h 3182270"/>
                    <a:gd name="connsiteX200" fmla="*/ 618410 w 2982862"/>
                    <a:gd name="connsiteY200" fmla="*/ 1744231 h 3182270"/>
                    <a:gd name="connsiteX201" fmla="*/ 570840 w 2982862"/>
                    <a:gd name="connsiteY201" fmla="*/ 1712518 h 3182270"/>
                    <a:gd name="connsiteX202" fmla="*/ 544412 w 2982862"/>
                    <a:gd name="connsiteY202" fmla="*/ 1696661 h 3182270"/>
                    <a:gd name="connsiteX203" fmla="*/ 528555 w 2982862"/>
                    <a:gd name="connsiteY203" fmla="*/ 1686090 h 3182270"/>
                    <a:gd name="connsiteX204" fmla="*/ 512699 w 2982862"/>
                    <a:gd name="connsiteY204" fmla="*/ 1680804 h 3182270"/>
                    <a:gd name="connsiteX205" fmla="*/ 502127 w 2982862"/>
                    <a:gd name="connsiteY205" fmla="*/ 1670233 h 3182270"/>
                    <a:gd name="connsiteX206" fmla="*/ 480985 w 2982862"/>
                    <a:gd name="connsiteY206" fmla="*/ 1659662 h 3182270"/>
                    <a:gd name="connsiteX207" fmla="*/ 465129 w 2982862"/>
                    <a:gd name="connsiteY207" fmla="*/ 1643805 h 3182270"/>
                    <a:gd name="connsiteX208" fmla="*/ 428130 w 2982862"/>
                    <a:gd name="connsiteY208" fmla="*/ 1622663 h 3182270"/>
                    <a:gd name="connsiteX209" fmla="*/ 401702 w 2982862"/>
                    <a:gd name="connsiteY209" fmla="*/ 1590950 h 3182270"/>
                    <a:gd name="connsiteX210" fmla="*/ 385845 w 2982862"/>
                    <a:gd name="connsiteY210" fmla="*/ 1569808 h 3182270"/>
                    <a:gd name="connsiteX211" fmla="*/ 369989 w 2982862"/>
                    <a:gd name="connsiteY211" fmla="*/ 1553951 h 3182270"/>
                    <a:gd name="connsiteX212" fmla="*/ 348847 w 2982862"/>
                    <a:gd name="connsiteY212" fmla="*/ 1522238 h 3182270"/>
                    <a:gd name="connsiteX213" fmla="*/ 327704 w 2982862"/>
                    <a:gd name="connsiteY213" fmla="*/ 1490524 h 3182270"/>
                    <a:gd name="connsiteX214" fmla="*/ 317133 w 2982862"/>
                    <a:gd name="connsiteY214" fmla="*/ 1469382 h 3182270"/>
                    <a:gd name="connsiteX215" fmla="*/ 301277 w 2982862"/>
                    <a:gd name="connsiteY215" fmla="*/ 1453526 h 3182270"/>
                    <a:gd name="connsiteX216" fmla="*/ 295991 w 2982862"/>
                    <a:gd name="connsiteY216" fmla="*/ 1437669 h 3182270"/>
                    <a:gd name="connsiteX217" fmla="*/ 274849 w 2982862"/>
                    <a:gd name="connsiteY217" fmla="*/ 1405956 h 3182270"/>
                    <a:gd name="connsiteX218" fmla="*/ 258992 w 2982862"/>
                    <a:gd name="connsiteY218" fmla="*/ 1390099 h 3182270"/>
                    <a:gd name="connsiteX219" fmla="*/ 248421 w 2982862"/>
                    <a:gd name="connsiteY219" fmla="*/ 1374242 h 3182270"/>
                    <a:gd name="connsiteX220" fmla="*/ 243136 w 2982862"/>
                    <a:gd name="connsiteY220" fmla="*/ 1358386 h 3182270"/>
                    <a:gd name="connsiteX221" fmla="*/ 221993 w 2982862"/>
                    <a:gd name="connsiteY221" fmla="*/ 1326672 h 3182270"/>
                    <a:gd name="connsiteX222" fmla="*/ 206137 w 2982862"/>
                    <a:gd name="connsiteY222" fmla="*/ 1294959 h 3182270"/>
                    <a:gd name="connsiteX223" fmla="*/ 195566 w 2982862"/>
                    <a:gd name="connsiteY223" fmla="*/ 1263246 h 3182270"/>
                    <a:gd name="connsiteX224" fmla="*/ 184995 w 2982862"/>
                    <a:gd name="connsiteY224" fmla="*/ 1247389 h 3182270"/>
                    <a:gd name="connsiteX225" fmla="*/ 179709 w 2982862"/>
                    <a:gd name="connsiteY225" fmla="*/ 1231533 h 3182270"/>
                    <a:gd name="connsiteX226" fmla="*/ 169138 w 2982862"/>
                    <a:gd name="connsiteY226" fmla="*/ 1215676 h 3182270"/>
                    <a:gd name="connsiteX227" fmla="*/ 153281 w 2982862"/>
                    <a:gd name="connsiteY227" fmla="*/ 1162820 h 3182270"/>
                    <a:gd name="connsiteX228" fmla="*/ 142710 w 2982862"/>
                    <a:gd name="connsiteY228" fmla="*/ 1131107 h 3182270"/>
                    <a:gd name="connsiteX229" fmla="*/ 132139 w 2982862"/>
                    <a:gd name="connsiteY229" fmla="*/ 1099394 h 3182270"/>
                    <a:gd name="connsiteX230" fmla="*/ 126853 w 2982862"/>
                    <a:gd name="connsiteY230" fmla="*/ 1078252 h 3182270"/>
                    <a:gd name="connsiteX231" fmla="*/ 121568 w 2982862"/>
                    <a:gd name="connsiteY231" fmla="*/ 1062395 h 3182270"/>
                    <a:gd name="connsiteX232" fmla="*/ 110997 w 2982862"/>
                    <a:gd name="connsiteY232" fmla="*/ 988397 h 3182270"/>
                    <a:gd name="connsiteX233" fmla="*/ 100426 w 2982862"/>
                    <a:gd name="connsiteY233" fmla="*/ 861544 h 3182270"/>
                    <a:gd name="connsiteX234" fmla="*/ 95140 w 2982862"/>
                    <a:gd name="connsiteY234" fmla="*/ 782261 h 3182270"/>
                    <a:gd name="connsiteX235" fmla="*/ 89855 w 2982862"/>
                    <a:gd name="connsiteY235" fmla="*/ 745262 h 3182270"/>
                    <a:gd name="connsiteX236" fmla="*/ 73998 w 2982862"/>
                    <a:gd name="connsiteY236" fmla="*/ 660693 h 3182270"/>
                    <a:gd name="connsiteX237" fmla="*/ 63427 w 2982862"/>
                    <a:gd name="connsiteY237" fmla="*/ 618409 h 3182270"/>
                    <a:gd name="connsiteX238" fmla="*/ 47570 w 2982862"/>
                    <a:gd name="connsiteY238" fmla="*/ 560268 h 3182270"/>
                    <a:gd name="connsiteX239" fmla="*/ 42285 w 2982862"/>
                    <a:gd name="connsiteY239" fmla="*/ 528555 h 3182270"/>
                    <a:gd name="connsiteX240" fmla="*/ 31714 w 2982862"/>
                    <a:gd name="connsiteY240" fmla="*/ 486270 h 3182270"/>
                    <a:gd name="connsiteX241" fmla="*/ 21142 w 2982862"/>
                    <a:gd name="connsiteY241" fmla="*/ 428129 h 3182270"/>
                    <a:gd name="connsiteX242" fmla="*/ 10571 w 2982862"/>
                    <a:gd name="connsiteY242" fmla="*/ 343560 h 3182270"/>
                    <a:gd name="connsiteX243" fmla="*/ 0 w 2982862"/>
                    <a:gd name="connsiteY243" fmla="*/ 306561 h 3182270"/>
                    <a:gd name="connsiteX244" fmla="*/ 5286 w 2982862"/>
                    <a:gd name="connsiteY244" fmla="*/ 285419 h 3182270"/>
                    <a:gd name="connsiteX245" fmla="*/ 21142 w 2982862"/>
                    <a:gd name="connsiteY245" fmla="*/ 280134 h 3182270"/>
                    <a:gd name="connsiteX246" fmla="*/ 42285 w 2982862"/>
                    <a:gd name="connsiteY246" fmla="*/ 269563 h 3182270"/>
                    <a:gd name="connsiteX247" fmla="*/ 95140 w 2982862"/>
                    <a:gd name="connsiteY247" fmla="*/ 258992 h 3182270"/>
                    <a:gd name="connsiteX248" fmla="*/ 121568 w 2982862"/>
                    <a:gd name="connsiteY248" fmla="*/ 253706 h 3182270"/>
                    <a:gd name="connsiteX249" fmla="*/ 137425 w 2982862"/>
                    <a:gd name="connsiteY249" fmla="*/ 248420 h 3182270"/>
                    <a:gd name="connsiteX250" fmla="*/ 211422 w 2982862"/>
                    <a:gd name="connsiteY250" fmla="*/ 237849 h 3182270"/>
                    <a:gd name="connsiteX251" fmla="*/ 253707 w 2982862"/>
                    <a:gd name="connsiteY251" fmla="*/ 227278 h 3182270"/>
                    <a:gd name="connsiteX252" fmla="*/ 285420 w 2982862"/>
                    <a:gd name="connsiteY252" fmla="*/ 216707 h 3182270"/>
                    <a:gd name="connsiteX253" fmla="*/ 332990 w 2982862"/>
                    <a:gd name="connsiteY253" fmla="*/ 206136 h 3182270"/>
                    <a:gd name="connsiteX254" fmla="*/ 364703 w 2982862"/>
                    <a:gd name="connsiteY254" fmla="*/ 195565 h 3182270"/>
                    <a:gd name="connsiteX255" fmla="*/ 417559 w 2982862"/>
                    <a:gd name="connsiteY255" fmla="*/ 179708 h 3182270"/>
                    <a:gd name="connsiteX256" fmla="*/ 433415 w 2982862"/>
                    <a:gd name="connsiteY256" fmla="*/ 174423 h 3182270"/>
                    <a:gd name="connsiteX257" fmla="*/ 449272 w 2982862"/>
                    <a:gd name="connsiteY257" fmla="*/ 169137 h 3182270"/>
                    <a:gd name="connsiteX258" fmla="*/ 470414 w 2982862"/>
                    <a:gd name="connsiteY258" fmla="*/ 163852 h 3182270"/>
                    <a:gd name="connsiteX259" fmla="*/ 486271 w 2982862"/>
                    <a:gd name="connsiteY259" fmla="*/ 158566 h 3182270"/>
                    <a:gd name="connsiteX260" fmla="*/ 528555 w 2982862"/>
                    <a:gd name="connsiteY260" fmla="*/ 147995 h 3182270"/>
                    <a:gd name="connsiteX261" fmla="*/ 549697 w 2982862"/>
                    <a:gd name="connsiteY261" fmla="*/ 142709 h 3182270"/>
                    <a:gd name="connsiteX262" fmla="*/ 581411 w 2982862"/>
                    <a:gd name="connsiteY262" fmla="*/ 132138 h 3182270"/>
                    <a:gd name="connsiteX263" fmla="*/ 676551 w 2982862"/>
                    <a:gd name="connsiteY263" fmla="*/ 100425 h 3182270"/>
                    <a:gd name="connsiteX264" fmla="*/ 697693 w 2982862"/>
                    <a:gd name="connsiteY264" fmla="*/ 95140 h 3182270"/>
                    <a:gd name="connsiteX265" fmla="*/ 729406 w 2982862"/>
                    <a:gd name="connsiteY265" fmla="*/ 84568 h 3182270"/>
                    <a:gd name="connsiteX266" fmla="*/ 745263 w 2982862"/>
                    <a:gd name="connsiteY266" fmla="*/ 79283 h 3182270"/>
                    <a:gd name="connsiteX267" fmla="*/ 792833 w 2982862"/>
                    <a:gd name="connsiteY267" fmla="*/ 58141 h 3182270"/>
                    <a:gd name="connsiteX268" fmla="*/ 808689 w 2982862"/>
                    <a:gd name="connsiteY268" fmla="*/ 52855 h 3182270"/>
                    <a:gd name="connsiteX269" fmla="*/ 824546 w 2982862"/>
                    <a:gd name="connsiteY269" fmla="*/ 47570 h 3182270"/>
                    <a:gd name="connsiteX270" fmla="*/ 866830 w 2982862"/>
                    <a:gd name="connsiteY270" fmla="*/ 26427 h 3182270"/>
                    <a:gd name="connsiteX271" fmla="*/ 882687 w 2982862"/>
                    <a:gd name="connsiteY271" fmla="*/ 21142 h 3182270"/>
                    <a:gd name="connsiteX272" fmla="*/ 898544 w 2982862"/>
                    <a:gd name="connsiteY272" fmla="*/ 10571 h 3182270"/>
                    <a:gd name="connsiteX273" fmla="*/ 914400 w 2982862"/>
                    <a:gd name="connsiteY273" fmla="*/ 5285 h 3182270"/>
                    <a:gd name="connsiteX274" fmla="*/ 914400 w 2982862"/>
                    <a:gd name="connsiteY274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918827 w 2982862"/>
                    <a:gd name="connsiteY151" fmla="*/ 2627153 h 3182270"/>
                    <a:gd name="connsiteX152" fmla="*/ 1860681 w 2982862"/>
                    <a:gd name="connsiteY152" fmla="*/ 2579579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49674 w 2982862"/>
                    <a:gd name="connsiteY155" fmla="*/ 2690586 h 3182270"/>
                    <a:gd name="connsiteX156" fmla="*/ 1643953 w 2982862"/>
                    <a:gd name="connsiteY156" fmla="*/ 2754018 h 3182270"/>
                    <a:gd name="connsiteX157" fmla="*/ 1617523 w 2982862"/>
                    <a:gd name="connsiteY157" fmla="*/ 2732874 h 3182270"/>
                    <a:gd name="connsiteX158" fmla="*/ 1591092 w 2982862"/>
                    <a:gd name="connsiteY158" fmla="*/ 2690586 h 3182270"/>
                    <a:gd name="connsiteX159" fmla="*/ 1591093 w 2982862"/>
                    <a:gd name="connsiteY159" fmla="*/ 2637724 h 3182270"/>
                    <a:gd name="connsiteX160" fmla="*/ 1569808 w 2982862"/>
                    <a:gd name="connsiteY160" fmla="*/ 2515921 h 3182270"/>
                    <a:gd name="connsiteX161" fmla="*/ 1553952 w 2982862"/>
                    <a:gd name="connsiteY161" fmla="*/ 2484208 h 3182270"/>
                    <a:gd name="connsiteX162" fmla="*/ 1538095 w 2982862"/>
                    <a:gd name="connsiteY162" fmla="*/ 2468351 h 3182270"/>
                    <a:gd name="connsiteX163" fmla="*/ 1501096 w 2982862"/>
                    <a:gd name="connsiteY163" fmla="*/ 2420781 h 3182270"/>
                    <a:gd name="connsiteX164" fmla="*/ 1464097 w 2982862"/>
                    <a:gd name="connsiteY164" fmla="*/ 2383782 h 3182270"/>
                    <a:gd name="connsiteX165" fmla="*/ 1448241 w 2982862"/>
                    <a:gd name="connsiteY165" fmla="*/ 2373211 h 3182270"/>
                    <a:gd name="connsiteX166" fmla="*/ 1432384 w 2982862"/>
                    <a:gd name="connsiteY166" fmla="*/ 2357355 h 3182270"/>
                    <a:gd name="connsiteX167" fmla="*/ 1400671 w 2982862"/>
                    <a:gd name="connsiteY167" fmla="*/ 2346783 h 3182270"/>
                    <a:gd name="connsiteX168" fmla="*/ 1368958 w 2982862"/>
                    <a:gd name="connsiteY168" fmla="*/ 2330927 h 3182270"/>
                    <a:gd name="connsiteX169" fmla="*/ 1337244 w 2982862"/>
                    <a:gd name="connsiteY169" fmla="*/ 2309785 h 3182270"/>
                    <a:gd name="connsiteX170" fmla="*/ 1273818 w 2982862"/>
                    <a:gd name="connsiteY170" fmla="*/ 2288642 h 3182270"/>
                    <a:gd name="connsiteX171" fmla="*/ 1257961 w 2982862"/>
                    <a:gd name="connsiteY171" fmla="*/ 2278071 h 3182270"/>
                    <a:gd name="connsiteX172" fmla="*/ 1242104 w 2982862"/>
                    <a:gd name="connsiteY172" fmla="*/ 2272786 h 3182270"/>
                    <a:gd name="connsiteX173" fmla="*/ 1226248 w 2982862"/>
                    <a:gd name="connsiteY173" fmla="*/ 2262215 h 3182270"/>
                    <a:gd name="connsiteX174" fmla="*/ 1194534 w 2982862"/>
                    <a:gd name="connsiteY174" fmla="*/ 2251644 h 3182270"/>
                    <a:gd name="connsiteX175" fmla="*/ 1215677 w 2982862"/>
                    <a:gd name="connsiteY175" fmla="*/ 2225216 h 3182270"/>
                    <a:gd name="connsiteX176" fmla="*/ 1231533 w 2982862"/>
                    <a:gd name="connsiteY176" fmla="*/ 2209359 h 3182270"/>
                    <a:gd name="connsiteX177" fmla="*/ 1236819 w 2982862"/>
                    <a:gd name="connsiteY177" fmla="*/ 2193503 h 3182270"/>
                    <a:gd name="connsiteX178" fmla="*/ 1279103 w 2982862"/>
                    <a:gd name="connsiteY178" fmla="*/ 2161789 h 3182270"/>
                    <a:gd name="connsiteX179" fmla="*/ 1300245 w 2982862"/>
                    <a:gd name="connsiteY179" fmla="*/ 2140647 h 3182270"/>
                    <a:gd name="connsiteX180" fmla="*/ 1310816 w 2982862"/>
                    <a:gd name="connsiteY180" fmla="*/ 2124790 h 3182270"/>
                    <a:gd name="connsiteX181" fmla="*/ 1342650 w 2982862"/>
                    <a:gd name="connsiteY181" fmla="*/ 2077406 h 3182270"/>
                    <a:gd name="connsiteX182" fmla="*/ 1390223 w 2982862"/>
                    <a:gd name="connsiteY182" fmla="*/ 2008688 h 3182270"/>
                    <a:gd name="connsiteX183" fmla="*/ 1363794 w 2982862"/>
                    <a:gd name="connsiteY183" fmla="*/ 1971686 h 3182270"/>
                    <a:gd name="connsiteX184" fmla="*/ 1379651 w 2982862"/>
                    <a:gd name="connsiteY184" fmla="*/ 1961114 h 3182270"/>
                    <a:gd name="connsiteX185" fmla="*/ 1358509 w 2982862"/>
                    <a:gd name="connsiteY185" fmla="*/ 1934685 h 3182270"/>
                    <a:gd name="connsiteX186" fmla="*/ 1221180 w 2982862"/>
                    <a:gd name="connsiteY186" fmla="*/ 1718108 h 3182270"/>
                    <a:gd name="connsiteX187" fmla="*/ 1157741 w 2982862"/>
                    <a:gd name="connsiteY187" fmla="*/ 1654669 h 3182270"/>
                    <a:gd name="connsiteX188" fmla="*/ 1051918 w 2982862"/>
                    <a:gd name="connsiteY188" fmla="*/ 1659811 h 3182270"/>
                    <a:gd name="connsiteX189" fmla="*/ 845688 w 2982862"/>
                    <a:gd name="connsiteY189" fmla="*/ 1738945 h 3182270"/>
                    <a:gd name="connsiteX190" fmla="*/ 829832 w 2982862"/>
                    <a:gd name="connsiteY190" fmla="*/ 1744231 h 3182270"/>
                    <a:gd name="connsiteX191" fmla="*/ 798118 w 2982862"/>
                    <a:gd name="connsiteY191" fmla="*/ 1765373 h 3182270"/>
                    <a:gd name="connsiteX192" fmla="*/ 782262 w 2982862"/>
                    <a:gd name="connsiteY192" fmla="*/ 1770659 h 3182270"/>
                    <a:gd name="connsiteX193" fmla="*/ 750548 w 2982862"/>
                    <a:gd name="connsiteY193" fmla="*/ 1791801 h 3182270"/>
                    <a:gd name="connsiteX194" fmla="*/ 734692 w 2982862"/>
                    <a:gd name="connsiteY194" fmla="*/ 1797086 h 3182270"/>
                    <a:gd name="connsiteX195" fmla="*/ 755834 w 2982862"/>
                    <a:gd name="connsiteY195" fmla="*/ 1791801 h 3182270"/>
                    <a:gd name="connsiteX196" fmla="*/ 739977 w 2982862"/>
                    <a:gd name="connsiteY196" fmla="*/ 1797086 h 3182270"/>
                    <a:gd name="connsiteX197" fmla="*/ 708264 w 2982862"/>
                    <a:gd name="connsiteY197" fmla="*/ 1812943 h 3182270"/>
                    <a:gd name="connsiteX198" fmla="*/ 676551 w 2982862"/>
                    <a:gd name="connsiteY198" fmla="*/ 1791801 h 3182270"/>
                    <a:gd name="connsiteX199" fmla="*/ 650123 w 2982862"/>
                    <a:gd name="connsiteY199" fmla="*/ 1765373 h 3182270"/>
                    <a:gd name="connsiteX200" fmla="*/ 618410 w 2982862"/>
                    <a:gd name="connsiteY200" fmla="*/ 1744231 h 3182270"/>
                    <a:gd name="connsiteX201" fmla="*/ 570840 w 2982862"/>
                    <a:gd name="connsiteY201" fmla="*/ 1712518 h 3182270"/>
                    <a:gd name="connsiteX202" fmla="*/ 544412 w 2982862"/>
                    <a:gd name="connsiteY202" fmla="*/ 1696661 h 3182270"/>
                    <a:gd name="connsiteX203" fmla="*/ 528555 w 2982862"/>
                    <a:gd name="connsiteY203" fmla="*/ 1686090 h 3182270"/>
                    <a:gd name="connsiteX204" fmla="*/ 512699 w 2982862"/>
                    <a:gd name="connsiteY204" fmla="*/ 1680804 h 3182270"/>
                    <a:gd name="connsiteX205" fmla="*/ 502127 w 2982862"/>
                    <a:gd name="connsiteY205" fmla="*/ 1670233 h 3182270"/>
                    <a:gd name="connsiteX206" fmla="*/ 480985 w 2982862"/>
                    <a:gd name="connsiteY206" fmla="*/ 1659662 h 3182270"/>
                    <a:gd name="connsiteX207" fmla="*/ 465129 w 2982862"/>
                    <a:gd name="connsiteY207" fmla="*/ 1643805 h 3182270"/>
                    <a:gd name="connsiteX208" fmla="*/ 428130 w 2982862"/>
                    <a:gd name="connsiteY208" fmla="*/ 1622663 h 3182270"/>
                    <a:gd name="connsiteX209" fmla="*/ 401702 w 2982862"/>
                    <a:gd name="connsiteY209" fmla="*/ 1590950 h 3182270"/>
                    <a:gd name="connsiteX210" fmla="*/ 385845 w 2982862"/>
                    <a:gd name="connsiteY210" fmla="*/ 1569808 h 3182270"/>
                    <a:gd name="connsiteX211" fmla="*/ 369989 w 2982862"/>
                    <a:gd name="connsiteY211" fmla="*/ 1553951 h 3182270"/>
                    <a:gd name="connsiteX212" fmla="*/ 348847 w 2982862"/>
                    <a:gd name="connsiteY212" fmla="*/ 1522238 h 3182270"/>
                    <a:gd name="connsiteX213" fmla="*/ 327704 w 2982862"/>
                    <a:gd name="connsiteY213" fmla="*/ 1490524 h 3182270"/>
                    <a:gd name="connsiteX214" fmla="*/ 317133 w 2982862"/>
                    <a:gd name="connsiteY214" fmla="*/ 1469382 h 3182270"/>
                    <a:gd name="connsiteX215" fmla="*/ 301277 w 2982862"/>
                    <a:gd name="connsiteY215" fmla="*/ 1453526 h 3182270"/>
                    <a:gd name="connsiteX216" fmla="*/ 295991 w 2982862"/>
                    <a:gd name="connsiteY216" fmla="*/ 1437669 h 3182270"/>
                    <a:gd name="connsiteX217" fmla="*/ 274849 w 2982862"/>
                    <a:gd name="connsiteY217" fmla="*/ 1405956 h 3182270"/>
                    <a:gd name="connsiteX218" fmla="*/ 258992 w 2982862"/>
                    <a:gd name="connsiteY218" fmla="*/ 1390099 h 3182270"/>
                    <a:gd name="connsiteX219" fmla="*/ 248421 w 2982862"/>
                    <a:gd name="connsiteY219" fmla="*/ 1374242 h 3182270"/>
                    <a:gd name="connsiteX220" fmla="*/ 243136 w 2982862"/>
                    <a:gd name="connsiteY220" fmla="*/ 1358386 h 3182270"/>
                    <a:gd name="connsiteX221" fmla="*/ 221993 w 2982862"/>
                    <a:gd name="connsiteY221" fmla="*/ 1326672 h 3182270"/>
                    <a:gd name="connsiteX222" fmla="*/ 206137 w 2982862"/>
                    <a:gd name="connsiteY222" fmla="*/ 1294959 h 3182270"/>
                    <a:gd name="connsiteX223" fmla="*/ 195566 w 2982862"/>
                    <a:gd name="connsiteY223" fmla="*/ 1263246 h 3182270"/>
                    <a:gd name="connsiteX224" fmla="*/ 184995 w 2982862"/>
                    <a:gd name="connsiteY224" fmla="*/ 1247389 h 3182270"/>
                    <a:gd name="connsiteX225" fmla="*/ 179709 w 2982862"/>
                    <a:gd name="connsiteY225" fmla="*/ 1231533 h 3182270"/>
                    <a:gd name="connsiteX226" fmla="*/ 169138 w 2982862"/>
                    <a:gd name="connsiteY226" fmla="*/ 1215676 h 3182270"/>
                    <a:gd name="connsiteX227" fmla="*/ 153281 w 2982862"/>
                    <a:gd name="connsiteY227" fmla="*/ 1162820 h 3182270"/>
                    <a:gd name="connsiteX228" fmla="*/ 142710 w 2982862"/>
                    <a:gd name="connsiteY228" fmla="*/ 1131107 h 3182270"/>
                    <a:gd name="connsiteX229" fmla="*/ 132139 w 2982862"/>
                    <a:gd name="connsiteY229" fmla="*/ 1099394 h 3182270"/>
                    <a:gd name="connsiteX230" fmla="*/ 126853 w 2982862"/>
                    <a:gd name="connsiteY230" fmla="*/ 1078252 h 3182270"/>
                    <a:gd name="connsiteX231" fmla="*/ 121568 w 2982862"/>
                    <a:gd name="connsiteY231" fmla="*/ 1062395 h 3182270"/>
                    <a:gd name="connsiteX232" fmla="*/ 110997 w 2982862"/>
                    <a:gd name="connsiteY232" fmla="*/ 988397 h 3182270"/>
                    <a:gd name="connsiteX233" fmla="*/ 100426 w 2982862"/>
                    <a:gd name="connsiteY233" fmla="*/ 861544 h 3182270"/>
                    <a:gd name="connsiteX234" fmla="*/ 95140 w 2982862"/>
                    <a:gd name="connsiteY234" fmla="*/ 782261 h 3182270"/>
                    <a:gd name="connsiteX235" fmla="*/ 89855 w 2982862"/>
                    <a:gd name="connsiteY235" fmla="*/ 745262 h 3182270"/>
                    <a:gd name="connsiteX236" fmla="*/ 73998 w 2982862"/>
                    <a:gd name="connsiteY236" fmla="*/ 660693 h 3182270"/>
                    <a:gd name="connsiteX237" fmla="*/ 63427 w 2982862"/>
                    <a:gd name="connsiteY237" fmla="*/ 618409 h 3182270"/>
                    <a:gd name="connsiteX238" fmla="*/ 47570 w 2982862"/>
                    <a:gd name="connsiteY238" fmla="*/ 560268 h 3182270"/>
                    <a:gd name="connsiteX239" fmla="*/ 42285 w 2982862"/>
                    <a:gd name="connsiteY239" fmla="*/ 528555 h 3182270"/>
                    <a:gd name="connsiteX240" fmla="*/ 31714 w 2982862"/>
                    <a:gd name="connsiteY240" fmla="*/ 486270 h 3182270"/>
                    <a:gd name="connsiteX241" fmla="*/ 21142 w 2982862"/>
                    <a:gd name="connsiteY241" fmla="*/ 428129 h 3182270"/>
                    <a:gd name="connsiteX242" fmla="*/ 10571 w 2982862"/>
                    <a:gd name="connsiteY242" fmla="*/ 343560 h 3182270"/>
                    <a:gd name="connsiteX243" fmla="*/ 0 w 2982862"/>
                    <a:gd name="connsiteY243" fmla="*/ 306561 h 3182270"/>
                    <a:gd name="connsiteX244" fmla="*/ 5286 w 2982862"/>
                    <a:gd name="connsiteY244" fmla="*/ 285419 h 3182270"/>
                    <a:gd name="connsiteX245" fmla="*/ 21142 w 2982862"/>
                    <a:gd name="connsiteY245" fmla="*/ 280134 h 3182270"/>
                    <a:gd name="connsiteX246" fmla="*/ 42285 w 2982862"/>
                    <a:gd name="connsiteY246" fmla="*/ 269563 h 3182270"/>
                    <a:gd name="connsiteX247" fmla="*/ 95140 w 2982862"/>
                    <a:gd name="connsiteY247" fmla="*/ 258992 h 3182270"/>
                    <a:gd name="connsiteX248" fmla="*/ 121568 w 2982862"/>
                    <a:gd name="connsiteY248" fmla="*/ 253706 h 3182270"/>
                    <a:gd name="connsiteX249" fmla="*/ 137425 w 2982862"/>
                    <a:gd name="connsiteY249" fmla="*/ 248420 h 3182270"/>
                    <a:gd name="connsiteX250" fmla="*/ 211422 w 2982862"/>
                    <a:gd name="connsiteY250" fmla="*/ 237849 h 3182270"/>
                    <a:gd name="connsiteX251" fmla="*/ 253707 w 2982862"/>
                    <a:gd name="connsiteY251" fmla="*/ 227278 h 3182270"/>
                    <a:gd name="connsiteX252" fmla="*/ 285420 w 2982862"/>
                    <a:gd name="connsiteY252" fmla="*/ 216707 h 3182270"/>
                    <a:gd name="connsiteX253" fmla="*/ 332990 w 2982862"/>
                    <a:gd name="connsiteY253" fmla="*/ 206136 h 3182270"/>
                    <a:gd name="connsiteX254" fmla="*/ 364703 w 2982862"/>
                    <a:gd name="connsiteY254" fmla="*/ 195565 h 3182270"/>
                    <a:gd name="connsiteX255" fmla="*/ 417559 w 2982862"/>
                    <a:gd name="connsiteY255" fmla="*/ 179708 h 3182270"/>
                    <a:gd name="connsiteX256" fmla="*/ 433415 w 2982862"/>
                    <a:gd name="connsiteY256" fmla="*/ 174423 h 3182270"/>
                    <a:gd name="connsiteX257" fmla="*/ 449272 w 2982862"/>
                    <a:gd name="connsiteY257" fmla="*/ 169137 h 3182270"/>
                    <a:gd name="connsiteX258" fmla="*/ 470414 w 2982862"/>
                    <a:gd name="connsiteY258" fmla="*/ 163852 h 3182270"/>
                    <a:gd name="connsiteX259" fmla="*/ 486271 w 2982862"/>
                    <a:gd name="connsiteY259" fmla="*/ 158566 h 3182270"/>
                    <a:gd name="connsiteX260" fmla="*/ 528555 w 2982862"/>
                    <a:gd name="connsiteY260" fmla="*/ 147995 h 3182270"/>
                    <a:gd name="connsiteX261" fmla="*/ 549697 w 2982862"/>
                    <a:gd name="connsiteY261" fmla="*/ 142709 h 3182270"/>
                    <a:gd name="connsiteX262" fmla="*/ 581411 w 2982862"/>
                    <a:gd name="connsiteY262" fmla="*/ 132138 h 3182270"/>
                    <a:gd name="connsiteX263" fmla="*/ 676551 w 2982862"/>
                    <a:gd name="connsiteY263" fmla="*/ 100425 h 3182270"/>
                    <a:gd name="connsiteX264" fmla="*/ 697693 w 2982862"/>
                    <a:gd name="connsiteY264" fmla="*/ 95140 h 3182270"/>
                    <a:gd name="connsiteX265" fmla="*/ 729406 w 2982862"/>
                    <a:gd name="connsiteY265" fmla="*/ 84568 h 3182270"/>
                    <a:gd name="connsiteX266" fmla="*/ 745263 w 2982862"/>
                    <a:gd name="connsiteY266" fmla="*/ 79283 h 3182270"/>
                    <a:gd name="connsiteX267" fmla="*/ 792833 w 2982862"/>
                    <a:gd name="connsiteY267" fmla="*/ 58141 h 3182270"/>
                    <a:gd name="connsiteX268" fmla="*/ 808689 w 2982862"/>
                    <a:gd name="connsiteY268" fmla="*/ 52855 h 3182270"/>
                    <a:gd name="connsiteX269" fmla="*/ 824546 w 2982862"/>
                    <a:gd name="connsiteY269" fmla="*/ 47570 h 3182270"/>
                    <a:gd name="connsiteX270" fmla="*/ 866830 w 2982862"/>
                    <a:gd name="connsiteY270" fmla="*/ 26427 h 3182270"/>
                    <a:gd name="connsiteX271" fmla="*/ 882687 w 2982862"/>
                    <a:gd name="connsiteY271" fmla="*/ 21142 h 3182270"/>
                    <a:gd name="connsiteX272" fmla="*/ 898544 w 2982862"/>
                    <a:gd name="connsiteY272" fmla="*/ 10571 h 3182270"/>
                    <a:gd name="connsiteX273" fmla="*/ 914400 w 2982862"/>
                    <a:gd name="connsiteY273" fmla="*/ 5285 h 3182270"/>
                    <a:gd name="connsiteX274" fmla="*/ 914400 w 2982862"/>
                    <a:gd name="connsiteY274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982258 w 2982862"/>
                    <a:gd name="connsiteY150" fmla="*/ 2664155 h 3182270"/>
                    <a:gd name="connsiteX151" fmla="*/ 1918827 w 2982862"/>
                    <a:gd name="connsiteY151" fmla="*/ 2627153 h 3182270"/>
                    <a:gd name="connsiteX152" fmla="*/ 1860681 w 2982862"/>
                    <a:gd name="connsiteY152" fmla="*/ 2579579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49674 w 2982862"/>
                    <a:gd name="connsiteY155" fmla="*/ 2690586 h 3182270"/>
                    <a:gd name="connsiteX156" fmla="*/ 1643953 w 2982862"/>
                    <a:gd name="connsiteY156" fmla="*/ 2754018 h 3182270"/>
                    <a:gd name="connsiteX157" fmla="*/ 1617523 w 2982862"/>
                    <a:gd name="connsiteY157" fmla="*/ 2732874 h 3182270"/>
                    <a:gd name="connsiteX158" fmla="*/ 1591092 w 2982862"/>
                    <a:gd name="connsiteY158" fmla="*/ 2690586 h 3182270"/>
                    <a:gd name="connsiteX159" fmla="*/ 1591093 w 2982862"/>
                    <a:gd name="connsiteY159" fmla="*/ 2637724 h 3182270"/>
                    <a:gd name="connsiteX160" fmla="*/ 1569808 w 2982862"/>
                    <a:gd name="connsiteY160" fmla="*/ 2515921 h 3182270"/>
                    <a:gd name="connsiteX161" fmla="*/ 1553952 w 2982862"/>
                    <a:gd name="connsiteY161" fmla="*/ 2484208 h 3182270"/>
                    <a:gd name="connsiteX162" fmla="*/ 1538095 w 2982862"/>
                    <a:gd name="connsiteY162" fmla="*/ 2468351 h 3182270"/>
                    <a:gd name="connsiteX163" fmla="*/ 1501096 w 2982862"/>
                    <a:gd name="connsiteY163" fmla="*/ 2420781 h 3182270"/>
                    <a:gd name="connsiteX164" fmla="*/ 1464097 w 2982862"/>
                    <a:gd name="connsiteY164" fmla="*/ 2383782 h 3182270"/>
                    <a:gd name="connsiteX165" fmla="*/ 1448241 w 2982862"/>
                    <a:gd name="connsiteY165" fmla="*/ 2373211 h 3182270"/>
                    <a:gd name="connsiteX166" fmla="*/ 1432384 w 2982862"/>
                    <a:gd name="connsiteY166" fmla="*/ 2357355 h 3182270"/>
                    <a:gd name="connsiteX167" fmla="*/ 1400671 w 2982862"/>
                    <a:gd name="connsiteY167" fmla="*/ 2346783 h 3182270"/>
                    <a:gd name="connsiteX168" fmla="*/ 1368958 w 2982862"/>
                    <a:gd name="connsiteY168" fmla="*/ 2330927 h 3182270"/>
                    <a:gd name="connsiteX169" fmla="*/ 1337244 w 2982862"/>
                    <a:gd name="connsiteY169" fmla="*/ 2309785 h 3182270"/>
                    <a:gd name="connsiteX170" fmla="*/ 1273818 w 2982862"/>
                    <a:gd name="connsiteY170" fmla="*/ 2288642 h 3182270"/>
                    <a:gd name="connsiteX171" fmla="*/ 1257961 w 2982862"/>
                    <a:gd name="connsiteY171" fmla="*/ 2278071 h 3182270"/>
                    <a:gd name="connsiteX172" fmla="*/ 1242104 w 2982862"/>
                    <a:gd name="connsiteY172" fmla="*/ 2272786 h 3182270"/>
                    <a:gd name="connsiteX173" fmla="*/ 1226248 w 2982862"/>
                    <a:gd name="connsiteY173" fmla="*/ 2262215 h 3182270"/>
                    <a:gd name="connsiteX174" fmla="*/ 1194534 w 2982862"/>
                    <a:gd name="connsiteY174" fmla="*/ 2251644 h 3182270"/>
                    <a:gd name="connsiteX175" fmla="*/ 1215677 w 2982862"/>
                    <a:gd name="connsiteY175" fmla="*/ 2225216 h 3182270"/>
                    <a:gd name="connsiteX176" fmla="*/ 1231533 w 2982862"/>
                    <a:gd name="connsiteY176" fmla="*/ 2209359 h 3182270"/>
                    <a:gd name="connsiteX177" fmla="*/ 1236819 w 2982862"/>
                    <a:gd name="connsiteY177" fmla="*/ 2193503 h 3182270"/>
                    <a:gd name="connsiteX178" fmla="*/ 1279103 w 2982862"/>
                    <a:gd name="connsiteY178" fmla="*/ 2161789 h 3182270"/>
                    <a:gd name="connsiteX179" fmla="*/ 1300245 w 2982862"/>
                    <a:gd name="connsiteY179" fmla="*/ 2140647 h 3182270"/>
                    <a:gd name="connsiteX180" fmla="*/ 1310816 w 2982862"/>
                    <a:gd name="connsiteY180" fmla="*/ 2124790 h 3182270"/>
                    <a:gd name="connsiteX181" fmla="*/ 1342650 w 2982862"/>
                    <a:gd name="connsiteY181" fmla="*/ 2077406 h 3182270"/>
                    <a:gd name="connsiteX182" fmla="*/ 1390223 w 2982862"/>
                    <a:gd name="connsiteY182" fmla="*/ 2008688 h 3182270"/>
                    <a:gd name="connsiteX183" fmla="*/ 1363794 w 2982862"/>
                    <a:gd name="connsiteY183" fmla="*/ 1971686 h 3182270"/>
                    <a:gd name="connsiteX184" fmla="*/ 1379651 w 2982862"/>
                    <a:gd name="connsiteY184" fmla="*/ 1961114 h 3182270"/>
                    <a:gd name="connsiteX185" fmla="*/ 1358509 w 2982862"/>
                    <a:gd name="connsiteY185" fmla="*/ 1934685 h 3182270"/>
                    <a:gd name="connsiteX186" fmla="*/ 1221180 w 2982862"/>
                    <a:gd name="connsiteY186" fmla="*/ 1718108 h 3182270"/>
                    <a:gd name="connsiteX187" fmla="*/ 1157741 w 2982862"/>
                    <a:gd name="connsiteY187" fmla="*/ 1654669 h 3182270"/>
                    <a:gd name="connsiteX188" fmla="*/ 1051918 w 2982862"/>
                    <a:gd name="connsiteY188" fmla="*/ 1659811 h 3182270"/>
                    <a:gd name="connsiteX189" fmla="*/ 845688 w 2982862"/>
                    <a:gd name="connsiteY189" fmla="*/ 1738945 h 3182270"/>
                    <a:gd name="connsiteX190" fmla="*/ 829832 w 2982862"/>
                    <a:gd name="connsiteY190" fmla="*/ 1744231 h 3182270"/>
                    <a:gd name="connsiteX191" fmla="*/ 798118 w 2982862"/>
                    <a:gd name="connsiteY191" fmla="*/ 1765373 h 3182270"/>
                    <a:gd name="connsiteX192" fmla="*/ 782262 w 2982862"/>
                    <a:gd name="connsiteY192" fmla="*/ 1770659 h 3182270"/>
                    <a:gd name="connsiteX193" fmla="*/ 750548 w 2982862"/>
                    <a:gd name="connsiteY193" fmla="*/ 1791801 h 3182270"/>
                    <a:gd name="connsiteX194" fmla="*/ 734692 w 2982862"/>
                    <a:gd name="connsiteY194" fmla="*/ 1797086 h 3182270"/>
                    <a:gd name="connsiteX195" fmla="*/ 755834 w 2982862"/>
                    <a:gd name="connsiteY195" fmla="*/ 1791801 h 3182270"/>
                    <a:gd name="connsiteX196" fmla="*/ 739977 w 2982862"/>
                    <a:gd name="connsiteY196" fmla="*/ 1797086 h 3182270"/>
                    <a:gd name="connsiteX197" fmla="*/ 708264 w 2982862"/>
                    <a:gd name="connsiteY197" fmla="*/ 1812943 h 3182270"/>
                    <a:gd name="connsiteX198" fmla="*/ 676551 w 2982862"/>
                    <a:gd name="connsiteY198" fmla="*/ 1791801 h 3182270"/>
                    <a:gd name="connsiteX199" fmla="*/ 650123 w 2982862"/>
                    <a:gd name="connsiteY199" fmla="*/ 1765373 h 3182270"/>
                    <a:gd name="connsiteX200" fmla="*/ 618410 w 2982862"/>
                    <a:gd name="connsiteY200" fmla="*/ 1744231 h 3182270"/>
                    <a:gd name="connsiteX201" fmla="*/ 570840 w 2982862"/>
                    <a:gd name="connsiteY201" fmla="*/ 1712518 h 3182270"/>
                    <a:gd name="connsiteX202" fmla="*/ 544412 w 2982862"/>
                    <a:gd name="connsiteY202" fmla="*/ 1696661 h 3182270"/>
                    <a:gd name="connsiteX203" fmla="*/ 528555 w 2982862"/>
                    <a:gd name="connsiteY203" fmla="*/ 1686090 h 3182270"/>
                    <a:gd name="connsiteX204" fmla="*/ 512699 w 2982862"/>
                    <a:gd name="connsiteY204" fmla="*/ 1680804 h 3182270"/>
                    <a:gd name="connsiteX205" fmla="*/ 502127 w 2982862"/>
                    <a:gd name="connsiteY205" fmla="*/ 1670233 h 3182270"/>
                    <a:gd name="connsiteX206" fmla="*/ 480985 w 2982862"/>
                    <a:gd name="connsiteY206" fmla="*/ 1659662 h 3182270"/>
                    <a:gd name="connsiteX207" fmla="*/ 465129 w 2982862"/>
                    <a:gd name="connsiteY207" fmla="*/ 1643805 h 3182270"/>
                    <a:gd name="connsiteX208" fmla="*/ 428130 w 2982862"/>
                    <a:gd name="connsiteY208" fmla="*/ 1622663 h 3182270"/>
                    <a:gd name="connsiteX209" fmla="*/ 401702 w 2982862"/>
                    <a:gd name="connsiteY209" fmla="*/ 1590950 h 3182270"/>
                    <a:gd name="connsiteX210" fmla="*/ 385845 w 2982862"/>
                    <a:gd name="connsiteY210" fmla="*/ 1569808 h 3182270"/>
                    <a:gd name="connsiteX211" fmla="*/ 369989 w 2982862"/>
                    <a:gd name="connsiteY211" fmla="*/ 1553951 h 3182270"/>
                    <a:gd name="connsiteX212" fmla="*/ 348847 w 2982862"/>
                    <a:gd name="connsiteY212" fmla="*/ 1522238 h 3182270"/>
                    <a:gd name="connsiteX213" fmla="*/ 327704 w 2982862"/>
                    <a:gd name="connsiteY213" fmla="*/ 1490524 h 3182270"/>
                    <a:gd name="connsiteX214" fmla="*/ 317133 w 2982862"/>
                    <a:gd name="connsiteY214" fmla="*/ 1469382 h 3182270"/>
                    <a:gd name="connsiteX215" fmla="*/ 301277 w 2982862"/>
                    <a:gd name="connsiteY215" fmla="*/ 1453526 h 3182270"/>
                    <a:gd name="connsiteX216" fmla="*/ 295991 w 2982862"/>
                    <a:gd name="connsiteY216" fmla="*/ 1437669 h 3182270"/>
                    <a:gd name="connsiteX217" fmla="*/ 274849 w 2982862"/>
                    <a:gd name="connsiteY217" fmla="*/ 1405956 h 3182270"/>
                    <a:gd name="connsiteX218" fmla="*/ 258992 w 2982862"/>
                    <a:gd name="connsiteY218" fmla="*/ 1390099 h 3182270"/>
                    <a:gd name="connsiteX219" fmla="*/ 248421 w 2982862"/>
                    <a:gd name="connsiteY219" fmla="*/ 1374242 h 3182270"/>
                    <a:gd name="connsiteX220" fmla="*/ 243136 w 2982862"/>
                    <a:gd name="connsiteY220" fmla="*/ 1358386 h 3182270"/>
                    <a:gd name="connsiteX221" fmla="*/ 221993 w 2982862"/>
                    <a:gd name="connsiteY221" fmla="*/ 1326672 h 3182270"/>
                    <a:gd name="connsiteX222" fmla="*/ 206137 w 2982862"/>
                    <a:gd name="connsiteY222" fmla="*/ 1294959 h 3182270"/>
                    <a:gd name="connsiteX223" fmla="*/ 195566 w 2982862"/>
                    <a:gd name="connsiteY223" fmla="*/ 1263246 h 3182270"/>
                    <a:gd name="connsiteX224" fmla="*/ 184995 w 2982862"/>
                    <a:gd name="connsiteY224" fmla="*/ 1247389 h 3182270"/>
                    <a:gd name="connsiteX225" fmla="*/ 179709 w 2982862"/>
                    <a:gd name="connsiteY225" fmla="*/ 1231533 h 3182270"/>
                    <a:gd name="connsiteX226" fmla="*/ 169138 w 2982862"/>
                    <a:gd name="connsiteY226" fmla="*/ 1215676 h 3182270"/>
                    <a:gd name="connsiteX227" fmla="*/ 153281 w 2982862"/>
                    <a:gd name="connsiteY227" fmla="*/ 1162820 h 3182270"/>
                    <a:gd name="connsiteX228" fmla="*/ 142710 w 2982862"/>
                    <a:gd name="connsiteY228" fmla="*/ 1131107 h 3182270"/>
                    <a:gd name="connsiteX229" fmla="*/ 132139 w 2982862"/>
                    <a:gd name="connsiteY229" fmla="*/ 1099394 h 3182270"/>
                    <a:gd name="connsiteX230" fmla="*/ 126853 w 2982862"/>
                    <a:gd name="connsiteY230" fmla="*/ 1078252 h 3182270"/>
                    <a:gd name="connsiteX231" fmla="*/ 121568 w 2982862"/>
                    <a:gd name="connsiteY231" fmla="*/ 1062395 h 3182270"/>
                    <a:gd name="connsiteX232" fmla="*/ 110997 w 2982862"/>
                    <a:gd name="connsiteY232" fmla="*/ 988397 h 3182270"/>
                    <a:gd name="connsiteX233" fmla="*/ 100426 w 2982862"/>
                    <a:gd name="connsiteY233" fmla="*/ 861544 h 3182270"/>
                    <a:gd name="connsiteX234" fmla="*/ 95140 w 2982862"/>
                    <a:gd name="connsiteY234" fmla="*/ 782261 h 3182270"/>
                    <a:gd name="connsiteX235" fmla="*/ 89855 w 2982862"/>
                    <a:gd name="connsiteY235" fmla="*/ 745262 h 3182270"/>
                    <a:gd name="connsiteX236" fmla="*/ 73998 w 2982862"/>
                    <a:gd name="connsiteY236" fmla="*/ 660693 h 3182270"/>
                    <a:gd name="connsiteX237" fmla="*/ 63427 w 2982862"/>
                    <a:gd name="connsiteY237" fmla="*/ 618409 h 3182270"/>
                    <a:gd name="connsiteX238" fmla="*/ 47570 w 2982862"/>
                    <a:gd name="connsiteY238" fmla="*/ 560268 h 3182270"/>
                    <a:gd name="connsiteX239" fmla="*/ 42285 w 2982862"/>
                    <a:gd name="connsiteY239" fmla="*/ 528555 h 3182270"/>
                    <a:gd name="connsiteX240" fmla="*/ 31714 w 2982862"/>
                    <a:gd name="connsiteY240" fmla="*/ 486270 h 3182270"/>
                    <a:gd name="connsiteX241" fmla="*/ 21142 w 2982862"/>
                    <a:gd name="connsiteY241" fmla="*/ 428129 h 3182270"/>
                    <a:gd name="connsiteX242" fmla="*/ 10571 w 2982862"/>
                    <a:gd name="connsiteY242" fmla="*/ 343560 h 3182270"/>
                    <a:gd name="connsiteX243" fmla="*/ 0 w 2982862"/>
                    <a:gd name="connsiteY243" fmla="*/ 306561 h 3182270"/>
                    <a:gd name="connsiteX244" fmla="*/ 5286 w 2982862"/>
                    <a:gd name="connsiteY244" fmla="*/ 285419 h 3182270"/>
                    <a:gd name="connsiteX245" fmla="*/ 21142 w 2982862"/>
                    <a:gd name="connsiteY245" fmla="*/ 280134 h 3182270"/>
                    <a:gd name="connsiteX246" fmla="*/ 42285 w 2982862"/>
                    <a:gd name="connsiteY246" fmla="*/ 269563 h 3182270"/>
                    <a:gd name="connsiteX247" fmla="*/ 95140 w 2982862"/>
                    <a:gd name="connsiteY247" fmla="*/ 258992 h 3182270"/>
                    <a:gd name="connsiteX248" fmla="*/ 121568 w 2982862"/>
                    <a:gd name="connsiteY248" fmla="*/ 253706 h 3182270"/>
                    <a:gd name="connsiteX249" fmla="*/ 137425 w 2982862"/>
                    <a:gd name="connsiteY249" fmla="*/ 248420 h 3182270"/>
                    <a:gd name="connsiteX250" fmla="*/ 211422 w 2982862"/>
                    <a:gd name="connsiteY250" fmla="*/ 237849 h 3182270"/>
                    <a:gd name="connsiteX251" fmla="*/ 253707 w 2982862"/>
                    <a:gd name="connsiteY251" fmla="*/ 227278 h 3182270"/>
                    <a:gd name="connsiteX252" fmla="*/ 285420 w 2982862"/>
                    <a:gd name="connsiteY252" fmla="*/ 216707 h 3182270"/>
                    <a:gd name="connsiteX253" fmla="*/ 332990 w 2982862"/>
                    <a:gd name="connsiteY253" fmla="*/ 206136 h 3182270"/>
                    <a:gd name="connsiteX254" fmla="*/ 364703 w 2982862"/>
                    <a:gd name="connsiteY254" fmla="*/ 195565 h 3182270"/>
                    <a:gd name="connsiteX255" fmla="*/ 417559 w 2982862"/>
                    <a:gd name="connsiteY255" fmla="*/ 179708 h 3182270"/>
                    <a:gd name="connsiteX256" fmla="*/ 433415 w 2982862"/>
                    <a:gd name="connsiteY256" fmla="*/ 174423 h 3182270"/>
                    <a:gd name="connsiteX257" fmla="*/ 449272 w 2982862"/>
                    <a:gd name="connsiteY257" fmla="*/ 169137 h 3182270"/>
                    <a:gd name="connsiteX258" fmla="*/ 470414 w 2982862"/>
                    <a:gd name="connsiteY258" fmla="*/ 163852 h 3182270"/>
                    <a:gd name="connsiteX259" fmla="*/ 486271 w 2982862"/>
                    <a:gd name="connsiteY259" fmla="*/ 158566 h 3182270"/>
                    <a:gd name="connsiteX260" fmla="*/ 528555 w 2982862"/>
                    <a:gd name="connsiteY260" fmla="*/ 147995 h 3182270"/>
                    <a:gd name="connsiteX261" fmla="*/ 549697 w 2982862"/>
                    <a:gd name="connsiteY261" fmla="*/ 142709 h 3182270"/>
                    <a:gd name="connsiteX262" fmla="*/ 581411 w 2982862"/>
                    <a:gd name="connsiteY262" fmla="*/ 132138 h 3182270"/>
                    <a:gd name="connsiteX263" fmla="*/ 676551 w 2982862"/>
                    <a:gd name="connsiteY263" fmla="*/ 100425 h 3182270"/>
                    <a:gd name="connsiteX264" fmla="*/ 697693 w 2982862"/>
                    <a:gd name="connsiteY264" fmla="*/ 95140 h 3182270"/>
                    <a:gd name="connsiteX265" fmla="*/ 729406 w 2982862"/>
                    <a:gd name="connsiteY265" fmla="*/ 84568 h 3182270"/>
                    <a:gd name="connsiteX266" fmla="*/ 745263 w 2982862"/>
                    <a:gd name="connsiteY266" fmla="*/ 79283 h 3182270"/>
                    <a:gd name="connsiteX267" fmla="*/ 792833 w 2982862"/>
                    <a:gd name="connsiteY267" fmla="*/ 58141 h 3182270"/>
                    <a:gd name="connsiteX268" fmla="*/ 808689 w 2982862"/>
                    <a:gd name="connsiteY268" fmla="*/ 52855 h 3182270"/>
                    <a:gd name="connsiteX269" fmla="*/ 824546 w 2982862"/>
                    <a:gd name="connsiteY269" fmla="*/ 47570 h 3182270"/>
                    <a:gd name="connsiteX270" fmla="*/ 866830 w 2982862"/>
                    <a:gd name="connsiteY270" fmla="*/ 26427 h 3182270"/>
                    <a:gd name="connsiteX271" fmla="*/ 882687 w 2982862"/>
                    <a:gd name="connsiteY271" fmla="*/ 21142 h 3182270"/>
                    <a:gd name="connsiteX272" fmla="*/ 898544 w 2982862"/>
                    <a:gd name="connsiteY272" fmla="*/ 10571 h 3182270"/>
                    <a:gd name="connsiteX273" fmla="*/ 914400 w 2982862"/>
                    <a:gd name="connsiteY273" fmla="*/ 5285 h 3182270"/>
                    <a:gd name="connsiteX274" fmla="*/ 914400 w 2982862"/>
                    <a:gd name="connsiteY274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2013975 w 2982862"/>
                    <a:gd name="connsiteY149" fmla="*/ 2637724 h 3182270"/>
                    <a:gd name="connsiteX150" fmla="*/ 1982258 w 2982862"/>
                    <a:gd name="connsiteY150" fmla="*/ 2664155 h 3182270"/>
                    <a:gd name="connsiteX151" fmla="*/ 1918827 w 2982862"/>
                    <a:gd name="connsiteY151" fmla="*/ 2627153 h 3182270"/>
                    <a:gd name="connsiteX152" fmla="*/ 1860681 w 2982862"/>
                    <a:gd name="connsiteY152" fmla="*/ 2579579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49674 w 2982862"/>
                    <a:gd name="connsiteY155" fmla="*/ 2690586 h 3182270"/>
                    <a:gd name="connsiteX156" fmla="*/ 1643953 w 2982862"/>
                    <a:gd name="connsiteY156" fmla="*/ 2754018 h 3182270"/>
                    <a:gd name="connsiteX157" fmla="*/ 1617523 w 2982862"/>
                    <a:gd name="connsiteY157" fmla="*/ 2732874 h 3182270"/>
                    <a:gd name="connsiteX158" fmla="*/ 1591092 w 2982862"/>
                    <a:gd name="connsiteY158" fmla="*/ 2690586 h 3182270"/>
                    <a:gd name="connsiteX159" fmla="*/ 1591093 w 2982862"/>
                    <a:gd name="connsiteY159" fmla="*/ 2637724 h 3182270"/>
                    <a:gd name="connsiteX160" fmla="*/ 1569808 w 2982862"/>
                    <a:gd name="connsiteY160" fmla="*/ 2515921 h 3182270"/>
                    <a:gd name="connsiteX161" fmla="*/ 1553952 w 2982862"/>
                    <a:gd name="connsiteY161" fmla="*/ 2484208 h 3182270"/>
                    <a:gd name="connsiteX162" fmla="*/ 1538095 w 2982862"/>
                    <a:gd name="connsiteY162" fmla="*/ 2468351 h 3182270"/>
                    <a:gd name="connsiteX163" fmla="*/ 1501096 w 2982862"/>
                    <a:gd name="connsiteY163" fmla="*/ 2420781 h 3182270"/>
                    <a:gd name="connsiteX164" fmla="*/ 1464097 w 2982862"/>
                    <a:gd name="connsiteY164" fmla="*/ 2383782 h 3182270"/>
                    <a:gd name="connsiteX165" fmla="*/ 1448241 w 2982862"/>
                    <a:gd name="connsiteY165" fmla="*/ 2373211 h 3182270"/>
                    <a:gd name="connsiteX166" fmla="*/ 1432384 w 2982862"/>
                    <a:gd name="connsiteY166" fmla="*/ 2357355 h 3182270"/>
                    <a:gd name="connsiteX167" fmla="*/ 1400671 w 2982862"/>
                    <a:gd name="connsiteY167" fmla="*/ 2346783 h 3182270"/>
                    <a:gd name="connsiteX168" fmla="*/ 1368958 w 2982862"/>
                    <a:gd name="connsiteY168" fmla="*/ 2330927 h 3182270"/>
                    <a:gd name="connsiteX169" fmla="*/ 1337244 w 2982862"/>
                    <a:gd name="connsiteY169" fmla="*/ 2309785 h 3182270"/>
                    <a:gd name="connsiteX170" fmla="*/ 1273818 w 2982862"/>
                    <a:gd name="connsiteY170" fmla="*/ 2288642 h 3182270"/>
                    <a:gd name="connsiteX171" fmla="*/ 1257961 w 2982862"/>
                    <a:gd name="connsiteY171" fmla="*/ 2278071 h 3182270"/>
                    <a:gd name="connsiteX172" fmla="*/ 1242104 w 2982862"/>
                    <a:gd name="connsiteY172" fmla="*/ 2272786 h 3182270"/>
                    <a:gd name="connsiteX173" fmla="*/ 1226248 w 2982862"/>
                    <a:gd name="connsiteY173" fmla="*/ 2262215 h 3182270"/>
                    <a:gd name="connsiteX174" fmla="*/ 1194534 w 2982862"/>
                    <a:gd name="connsiteY174" fmla="*/ 2251644 h 3182270"/>
                    <a:gd name="connsiteX175" fmla="*/ 1215677 w 2982862"/>
                    <a:gd name="connsiteY175" fmla="*/ 2225216 h 3182270"/>
                    <a:gd name="connsiteX176" fmla="*/ 1231533 w 2982862"/>
                    <a:gd name="connsiteY176" fmla="*/ 2209359 h 3182270"/>
                    <a:gd name="connsiteX177" fmla="*/ 1236819 w 2982862"/>
                    <a:gd name="connsiteY177" fmla="*/ 2193503 h 3182270"/>
                    <a:gd name="connsiteX178" fmla="*/ 1279103 w 2982862"/>
                    <a:gd name="connsiteY178" fmla="*/ 2161789 h 3182270"/>
                    <a:gd name="connsiteX179" fmla="*/ 1300245 w 2982862"/>
                    <a:gd name="connsiteY179" fmla="*/ 2140647 h 3182270"/>
                    <a:gd name="connsiteX180" fmla="*/ 1310816 w 2982862"/>
                    <a:gd name="connsiteY180" fmla="*/ 2124790 h 3182270"/>
                    <a:gd name="connsiteX181" fmla="*/ 1342650 w 2982862"/>
                    <a:gd name="connsiteY181" fmla="*/ 2077406 h 3182270"/>
                    <a:gd name="connsiteX182" fmla="*/ 1390223 w 2982862"/>
                    <a:gd name="connsiteY182" fmla="*/ 2008688 h 3182270"/>
                    <a:gd name="connsiteX183" fmla="*/ 1363794 w 2982862"/>
                    <a:gd name="connsiteY183" fmla="*/ 1971686 h 3182270"/>
                    <a:gd name="connsiteX184" fmla="*/ 1379651 w 2982862"/>
                    <a:gd name="connsiteY184" fmla="*/ 1961114 h 3182270"/>
                    <a:gd name="connsiteX185" fmla="*/ 1358509 w 2982862"/>
                    <a:gd name="connsiteY185" fmla="*/ 1934685 h 3182270"/>
                    <a:gd name="connsiteX186" fmla="*/ 1221180 w 2982862"/>
                    <a:gd name="connsiteY186" fmla="*/ 1718108 h 3182270"/>
                    <a:gd name="connsiteX187" fmla="*/ 1157741 w 2982862"/>
                    <a:gd name="connsiteY187" fmla="*/ 1654669 h 3182270"/>
                    <a:gd name="connsiteX188" fmla="*/ 1051918 w 2982862"/>
                    <a:gd name="connsiteY188" fmla="*/ 1659811 h 3182270"/>
                    <a:gd name="connsiteX189" fmla="*/ 845688 w 2982862"/>
                    <a:gd name="connsiteY189" fmla="*/ 1738945 h 3182270"/>
                    <a:gd name="connsiteX190" fmla="*/ 829832 w 2982862"/>
                    <a:gd name="connsiteY190" fmla="*/ 1744231 h 3182270"/>
                    <a:gd name="connsiteX191" fmla="*/ 798118 w 2982862"/>
                    <a:gd name="connsiteY191" fmla="*/ 1765373 h 3182270"/>
                    <a:gd name="connsiteX192" fmla="*/ 782262 w 2982862"/>
                    <a:gd name="connsiteY192" fmla="*/ 1770659 h 3182270"/>
                    <a:gd name="connsiteX193" fmla="*/ 750548 w 2982862"/>
                    <a:gd name="connsiteY193" fmla="*/ 1791801 h 3182270"/>
                    <a:gd name="connsiteX194" fmla="*/ 734692 w 2982862"/>
                    <a:gd name="connsiteY194" fmla="*/ 1797086 h 3182270"/>
                    <a:gd name="connsiteX195" fmla="*/ 755834 w 2982862"/>
                    <a:gd name="connsiteY195" fmla="*/ 1791801 h 3182270"/>
                    <a:gd name="connsiteX196" fmla="*/ 739977 w 2982862"/>
                    <a:gd name="connsiteY196" fmla="*/ 1797086 h 3182270"/>
                    <a:gd name="connsiteX197" fmla="*/ 708264 w 2982862"/>
                    <a:gd name="connsiteY197" fmla="*/ 1812943 h 3182270"/>
                    <a:gd name="connsiteX198" fmla="*/ 676551 w 2982862"/>
                    <a:gd name="connsiteY198" fmla="*/ 1791801 h 3182270"/>
                    <a:gd name="connsiteX199" fmla="*/ 650123 w 2982862"/>
                    <a:gd name="connsiteY199" fmla="*/ 1765373 h 3182270"/>
                    <a:gd name="connsiteX200" fmla="*/ 618410 w 2982862"/>
                    <a:gd name="connsiteY200" fmla="*/ 1744231 h 3182270"/>
                    <a:gd name="connsiteX201" fmla="*/ 570840 w 2982862"/>
                    <a:gd name="connsiteY201" fmla="*/ 1712518 h 3182270"/>
                    <a:gd name="connsiteX202" fmla="*/ 544412 w 2982862"/>
                    <a:gd name="connsiteY202" fmla="*/ 1696661 h 3182270"/>
                    <a:gd name="connsiteX203" fmla="*/ 528555 w 2982862"/>
                    <a:gd name="connsiteY203" fmla="*/ 1686090 h 3182270"/>
                    <a:gd name="connsiteX204" fmla="*/ 512699 w 2982862"/>
                    <a:gd name="connsiteY204" fmla="*/ 1680804 h 3182270"/>
                    <a:gd name="connsiteX205" fmla="*/ 502127 w 2982862"/>
                    <a:gd name="connsiteY205" fmla="*/ 1670233 h 3182270"/>
                    <a:gd name="connsiteX206" fmla="*/ 480985 w 2982862"/>
                    <a:gd name="connsiteY206" fmla="*/ 1659662 h 3182270"/>
                    <a:gd name="connsiteX207" fmla="*/ 465129 w 2982862"/>
                    <a:gd name="connsiteY207" fmla="*/ 1643805 h 3182270"/>
                    <a:gd name="connsiteX208" fmla="*/ 428130 w 2982862"/>
                    <a:gd name="connsiteY208" fmla="*/ 1622663 h 3182270"/>
                    <a:gd name="connsiteX209" fmla="*/ 401702 w 2982862"/>
                    <a:gd name="connsiteY209" fmla="*/ 1590950 h 3182270"/>
                    <a:gd name="connsiteX210" fmla="*/ 385845 w 2982862"/>
                    <a:gd name="connsiteY210" fmla="*/ 1569808 h 3182270"/>
                    <a:gd name="connsiteX211" fmla="*/ 369989 w 2982862"/>
                    <a:gd name="connsiteY211" fmla="*/ 1553951 h 3182270"/>
                    <a:gd name="connsiteX212" fmla="*/ 348847 w 2982862"/>
                    <a:gd name="connsiteY212" fmla="*/ 1522238 h 3182270"/>
                    <a:gd name="connsiteX213" fmla="*/ 327704 w 2982862"/>
                    <a:gd name="connsiteY213" fmla="*/ 1490524 h 3182270"/>
                    <a:gd name="connsiteX214" fmla="*/ 317133 w 2982862"/>
                    <a:gd name="connsiteY214" fmla="*/ 1469382 h 3182270"/>
                    <a:gd name="connsiteX215" fmla="*/ 301277 w 2982862"/>
                    <a:gd name="connsiteY215" fmla="*/ 1453526 h 3182270"/>
                    <a:gd name="connsiteX216" fmla="*/ 295991 w 2982862"/>
                    <a:gd name="connsiteY216" fmla="*/ 1437669 h 3182270"/>
                    <a:gd name="connsiteX217" fmla="*/ 274849 w 2982862"/>
                    <a:gd name="connsiteY217" fmla="*/ 1405956 h 3182270"/>
                    <a:gd name="connsiteX218" fmla="*/ 258992 w 2982862"/>
                    <a:gd name="connsiteY218" fmla="*/ 1390099 h 3182270"/>
                    <a:gd name="connsiteX219" fmla="*/ 248421 w 2982862"/>
                    <a:gd name="connsiteY219" fmla="*/ 1374242 h 3182270"/>
                    <a:gd name="connsiteX220" fmla="*/ 243136 w 2982862"/>
                    <a:gd name="connsiteY220" fmla="*/ 1358386 h 3182270"/>
                    <a:gd name="connsiteX221" fmla="*/ 221993 w 2982862"/>
                    <a:gd name="connsiteY221" fmla="*/ 1326672 h 3182270"/>
                    <a:gd name="connsiteX222" fmla="*/ 206137 w 2982862"/>
                    <a:gd name="connsiteY222" fmla="*/ 1294959 h 3182270"/>
                    <a:gd name="connsiteX223" fmla="*/ 195566 w 2982862"/>
                    <a:gd name="connsiteY223" fmla="*/ 1263246 h 3182270"/>
                    <a:gd name="connsiteX224" fmla="*/ 184995 w 2982862"/>
                    <a:gd name="connsiteY224" fmla="*/ 1247389 h 3182270"/>
                    <a:gd name="connsiteX225" fmla="*/ 179709 w 2982862"/>
                    <a:gd name="connsiteY225" fmla="*/ 1231533 h 3182270"/>
                    <a:gd name="connsiteX226" fmla="*/ 169138 w 2982862"/>
                    <a:gd name="connsiteY226" fmla="*/ 1215676 h 3182270"/>
                    <a:gd name="connsiteX227" fmla="*/ 153281 w 2982862"/>
                    <a:gd name="connsiteY227" fmla="*/ 1162820 h 3182270"/>
                    <a:gd name="connsiteX228" fmla="*/ 142710 w 2982862"/>
                    <a:gd name="connsiteY228" fmla="*/ 1131107 h 3182270"/>
                    <a:gd name="connsiteX229" fmla="*/ 132139 w 2982862"/>
                    <a:gd name="connsiteY229" fmla="*/ 1099394 h 3182270"/>
                    <a:gd name="connsiteX230" fmla="*/ 126853 w 2982862"/>
                    <a:gd name="connsiteY230" fmla="*/ 1078252 h 3182270"/>
                    <a:gd name="connsiteX231" fmla="*/ 121568 w 2982862"/>
                    <a:gd name="connsiteY231" fmla="*/ 1062395 h 3182270"/>
                    <a:gd name="connsiteX232" fmla="*/ 110997 w 2982862"/>
                    <a:gd name="connsiteY232" fmla="*/ 988397 h 3182270"/>
                    <a:gd name="connsiteX233" fmla="*/ 100426 w 2982862"/>
                    <a:gd name="connsiteY233" fmla="*/ 861544 h 3182270"/>
                    <a:gd name="connsiteX234" fmla="*/ 95140 w 2982862"/>
                    <a:gd name="connsiteY234" fmla="*/ 782261 h 3182270"/>
                    <a:gd name="connsiteX235" fmla="*/ 89855 w 2982862"/>
                    <a:gd name="connsiteY235" fmla="*/ 745262 h 3182270"/>
                    <a:gd name="connsiteX236" fmla="*/ 73998 w 2982862"/>
                    <a:gd name="connsiteY236" fmla="*/ 660693 h 3182270"/>
                    <a:gd name="connsiteX237" fmla="*/ 63427 w 2982862"/>
                    <a:gd name="connsiteY237" fmla="*/ 618409 h 3182270"/>
                    <a:gd name="connsiteX238" fmla="*/ 47570 w 2982862"/>
                    <a:gd name="connsiteY238" fmla="*/ 560268 h 3182270"/>
                    <a:gd name="connsiteX239" fmla="*/ 42285 w 2982862"/>
                    <a:gd name="connsiteY239" fmla="*/ 528555 h 3182270"/>
                    <a:gd name="connsiteX240" fmla="*/ 31714 w 2982862"/>
                    <a:gd name="connsiteY240" fmla="*/ 486270 h 3182270"/>
                    <a:gd name="connsiteX241" fmla="*/ 21142 w 2982862"/>
                    <a:gd name="connsiteY241" fmla="*/ 428129 h 3182270"/>
                    <a:gd name="connsiteX242" fmla="*/ 10571 w 2982862"/>
                    <a:gd name="connsiteY242" fmla="*/ 343560 h 3182270"/>
                    <a:gd name="connsiteX243" fmla="*/ 0 w 2982862"/>
                    <a:gd name="connsiteY243" fmla="*/ 306561 h 3182270"/>
                    <a:gd name="connsiteX244" fmla="*/ 5286 w 2982862"/>
                    <a:gd name="connsiteY244" fmla="*/ 285419 h 3182270"/>
                    <a:gd name="connsiteX245" fmla="*/ 21142 w 2982862"/>
                    <a:gd name="connsiteY245" fmla="*/ 280134 h 3182270"/>
                    <a:gd name="connsiteX246" fmla="*/ 42285 w 2982862"/>
                    <a:gd name="connsiteY246" fmla="*/ 269563 h 3182270"/>
                    <a:gd name="connsiteX247" fmla="*/ 95140 w 2982862"/>
                    <a:gd name="connsiteY247" fmla="*/ 258992 h 3182270"/>
                    <a:gd name="connsiteX248" fmla="*/ 121568 w 2982862"/>
                    <a:gd name="connsiteY248" fmla="*/ 253706 h 3182270"/>
                    <a:gd name="connsiteX249" fmla="*/ 137425 w 2982862"/>
                    <a:gd name="connsiteY249" fmla="*/ 248420 h 3182270"/>
                    <a:gd name="connsiteX250" fmla="*/ 211422 w 2982862"/>
                    <a:gd name="connsiteY250" fmla="*/ 237849 h 3182270"/>
                    <a:gd name="connsiteX251" fmla="*/ 253707 w 2982862"/>
                    <a:gd name="connsiteY251" fmla="*/ 227278 h 3182270"/>
                    <a:gd name="connsiteX252" fmla="*/ 285420 w 2982862"/>
                    <a:gd name="connsiteY252" fmla="*/ 216707 h 3182270"/>
                    <a:gd name="connsiteX253" fmla="*/ 332990 w 2982862"/>
                    <a:gd name="connsiteY253" fmla="*/ 206136 h 3182270"/>
                    <a:gd name="connsiteX254" fmla="*/ 364703 w 2982862"/>
                    <a:gd name="connsiteY254" fmla="*/ 195565 h 3182270"/>
                    <a:gd name="connsiteX255" fmla="*/ 417559 w 2982862"/>
                    <a:gd name="connsiteY255" fmla="*/ 179708 h 3182270"/>
                    <a:gd name="connsiteX256" fmla="*/ 433415 w 2982862"/>
                    <a:gd name="connsiteY256" fmla="*/ 174423 h 3182270"/>
                    <a:gd name="connsiteX257" fmla="*/ 449272 w 2982862"/>
                    <a:gd name="connsiteY257" fmla="*/ 169137 h 3182270"/>
                    <a:gd name="connsiteX258" fmla="*/ 470414 w 2982862"/>
                    <a:gd name="connsiteY258" fmla="*/ 163852 h 3182270"/>
                    <a:gd name="connsiteX259" fmla="*/ 486271 w 2982862"/>
                    <a:gd name="connsiteY259" fmla="*/ 158566 h 3182270"/>
                    <a:gd name="connsiteX260" fmla="*/ 528555 w 2982862"/>
                    <a:gd name="connsiteY260" fmla="*/ 147995 h 3182270"/>
                    <a:gd name="connsiteX261" fmla="*/ 549697 w 2982862"/>
                    <a:gd name="connsiteY261" fmla="*/ 142709 h 3182270"/>
                    <a:gd name="connsiteX262" fmla="*/ 581411 w 2982862"/>
                    <a:gd name="connsiteY262" fmla="*/ 132138 h 3182270"/>
                    <a:gd name="connsiteX263" fmla="*/ 676551 w 2982862"/>
                    <a:gd name="connsiteY263" fmla="*/ 100425 h 3182270"/>
                    <a:gd name="connsiteX264" fmla="*/ 697693 w 2982862"/>
                    <a:gd name="connsiteY264" fmla="*/ 95140 h 3182270"/>
                    <a:gd name="connsiteX265" fmla="*/ 729406 w 2982862"/>
                    <a:gd name="connsiteY265" fmla="*/ 84568 h 3182270"/>
                    <a:gd name="connsiteX266" fmla="*/ 745263 w 2982862"/>
                    <a:gd name="connsiteY266" fmla="*/ 79283 h 3182270"/>
                    <a:gd name="connsiteX267" fmla="*/ 792833 w 2982862"/>
                    <a:gd name="connsiteY267" fmla="*/ 58141 h 3182270"/>
                    <a:gd name="connsiteX268" fmla="*/ 808689 w 2982862"/>
                    <a:gd name="connsiteY268" fmla="*/ 52855 h 3182270"/>
                    <a:gd name="connsiteX269" fmla="*/ 824546 w 2982862"/>
                    <a:gd name="connsiteY269" fmla="*/ 47570 h 3182270"/>
                    <a:gd name="connsiteX270" fmla="*/ 866830 w 2982862"/>
                    <a:gd name="connsiteY270" fmla="*/ 26427 h 3182270"/>
                    <a:gd name="connsiteX271" fmla="*/ 882687 w 2982862"/>
                    <a:gd name="connsiteY271" fmla="*/ 21142 h 3182270"/>
                    <a:gd name="connsiteX272" fmla="*/ 898544 w 2982862"/>
                    <a:gd name="connsiteY272" fmla="*/ 10571 h 3182270"/>
                    <a:gd name="connsiteX273" fmla="*/ 914400 w 2982862"/>
                    <a:gd name="connsiteY273" fmla="*/ 5285 h 3182270"/>
                    <a:gd name="connsiteX274" fmla="*/ 914400 w 2982862"/>
                    <a:gd name="connsiteY274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2109124 w 2982862"/>
                    <a:gd name="connsiteY148" fmla="*/ 2722301 h 3182270"/>
                    <a:gd name="connsiteX149" fmla="*/ 2013975 w 2982862"/>
                    <a:gd name="connsiteY149" fmla="*/ 2637724 h 3182270"/>
                    <a:gd name="connsiteX150" fmla="*/ 1982258 w 2982862"/>
                    <a:gd name="connsiteY150" fmla="*/ 2664155 h 3182270"/>
                    <a:gd name="connsiteX151" fmla="*/ 1918827 w 2982862"/>
                    <a:gd name="connsiteY151" fmla="*/ 2627153 h 3182270"/>
                    <a:gd name="connsiteX152" fmla="*/ 1860681 w 2982862"/>
                    <a:gd name="connsiteY152" fmla="*/ 2579579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49674 w 2982862"/>
                    <a:gd name="connsiteY155" fmla="*/ 2690586 h 3182270"/>
                    <a:gd name="connsiteX156" fmla="*/ 1643953 w 2982862"/>
                    <a:gd name="connsiteY156" fmla="*/ 2754018 h 3182270"/>
                    <a:gd name="connsiteX157" fmla="*/ 1617523 w 2982862"/>
                    <a:gd name="connsiteY157" fmla="*/ 2732874 h 3182270"/>
                    <a:gd name="connsiteX158" fmla="*/ 1591092 w 2982862"/>
                    <a:gd name="connsiteY158" fmla="*/ 2690586 h 3182270"/>
                    <a:gd name="connsiteX159" fmla="*/ 1591093 w 2982862"/>
                    <a:gd name="connsiteY159" fmla="*/ 2637724 h 3182270"/>
                    <a:gd name="connsiteX160" fmla="*/ 1569808 w 2982862"/>
                    <a:gd name="connsiteY160" fmla="*/ 2515921 h 3182270"/>
                    <a:gd name="connsiteX161" fmla="*/ 1553952 w 2982862"/>
                    <a:gd name="connsiteY161" fmla="*/ 2484208 h 3182270"/>
                    <a:gd name="connsiteX162" fmla="*/ 1538095 w 2982862"/>
                    <a:gd name="connsiteY162" fmla="*/ 2468351 h 3182270"/>
                    <a:gd name="connsiteX163" fmla="*/ 1501096 w 2982862"/>
                    <a:gd name="connsiteY163" fmla="*/ 2420781 h 3182270"/>
                    <a:gd name="connsiteX164" fmla="*/ 1464097 w 2982862"/>
                    <a:gd name="connsiteY164" fmla="*/ 2383782 h 3182270"/>
                    <a:gd name="connsiteX165" fmla="*/ 1448241 w 2982862"/>
                    <a:gd name="connsiteY165" fmla="*/ 2373211 h 3182270"/>
                    <a:gd name="connsiteX166" fmla="*/ 1432384 w 2982862"/>
                    <a:gd name="connsiteY166" fmla="*/ 2357355 h 3182270"/>
                    <a:gd name="connsiteX167" fmla="*/ 1400671 w 2982862"/>
                    <a:gd name="connsiteY167" fmla="*/ 2346783 h 3182270"/>
                    <a:gd name="connsiteX168" fmla="*/ 1368958 w 2982862"/>
                    <a:gd name="connsiteY168" fmla="*/ 2330927 h 3182270"/>
                    <a:gd name="connsiteX169" fmla="*/ 1337244 w 2982862"/>
                    <a:gd name="connsiteY169" fmla="*/ 2309785 h 3182270"/>
                    <a:gd name="connsiteX170" fmla="*/ 1273818 w 2982862"/>
                    <a:gd name="connsiteY170" fmla="*/ 2288642 h 3182270"/>
                    <a:gd name="connsiteX171" fmla="*/ 1257961 w 2982862"/>
                    <a:gd name="connsiteY171" fmla="*/ 2278071 h 3182270"/>
                    <a:gd name="connsiteX172" fmla="*/ 1242104 w 2982862"/>
                    <a:gd name="connsiteY172" fmla="*/ 2272786 h 3182270"/>
                    <a:gd name="connsiteX173" fmla="*/ 1226248 w 2982862"/>
                    <a:gd name="connsiteY173" fmla="*/ 2262215 h 3182270"/>
                    <a:gd name="connsiteX174" fmla="*/ 1194534 w 2982862"/>
                    <a:gd name="connsiteY174" fmla="*/ 2251644 h 3182270"/>
                    <a:gd name="connsiteX175" fmla="*/ 1215677 w 2982862"/>
                    <a:gd name="connsiteY175" fmla="*/ 2225216 h 3182270"/>
                    <a:gd name="connsiteX176" fmla="*/ 1231533 w 2982862"/>
                    <a:gd name="connsiteY176" fmla="*/ 2209359 h 3182270"/>
                    <a:gd name="connsiteX177" fmla="*/ 1236819 w 2982862"/>
                    <a:gd name="connsiteY177" fmla="*/ 2193503 h 3182270"/>
                    <a:gd name="connsiteX178" fmla="*/ 1279103 w 2982862"/>
                    <a:gd name="connsiteY178" fmla="*/ 2161789 h 3182270"/>
                    <a:gd name="connsiteX179" fmla="*/ 1300245 w 2982862"/>
                    <a:gd name="connsiteY179" fmla="*/ 2140647 h 3182270"/>
                    <a:gd name="connsiteX180" fmla="*/ 1310816 w 2982862"/>
                    <a:gd name="connsiteY180" fmla="*/ 2124790 h 3182270"/>
                    <a:gd name="connsiteX181" fmla="*/ 1342650 w 2982862"/>
                    <a:gd name="connsiteY181" fmla="*/ 2077406 h 3182270"/>
                    <a:gd name="connsiteX182" fmla="*/ 1390223 w 2982862"/>
                    <a:gd name="connsiteY182" fmla="*/ 2008688 h 3182270"/>
                    <a:gd name="connsiteX183" fmla="*/ 1363794 w 2982862"/>
                    <a:gd name="connsiteY183" fmla="*/ 1971686 h 3182270"/>
                    <a:gd name="connsiteX184" fmla="*/ 1379651 w 2982862"/>
                    <a:gd name="connsiteY184" fmla="*/ 1961114 h 3182270"/>
                    <a:gd name="connsiteX185" fmla="*/ 1358509 w 2982862"/>
                    <a:gd name="connsiteY185" fmla="*/ 1934685 h 3182270"/>
                    <a:gd name="connsiteX186" fmla="*/ 1221180 w 2982862"/>
                    <a:gd name="connsiteY186" fmla="*/ 1718108 h 3182270"/>
                    <a:gd name="connsiteX187" fmla="*/ 1157741 w 2982862"/>
                    <a:gd name="connsiteY187" fmla="*/ 1654669 h 3182270"/>
                    <a:gd name="connsiteX188" fmla="*/ 1051918 w 2982862"/>
                    <a:gd name="connsiteY188" fmla="*/ 1659811 h 3182270"/>
                    <a:gd name="connsiteX189" fmla="*/ 845688 w 2982862"/>
                    <a:gd name="connsiteY189" fmla="*/ 1738945 h 3182270"/>
                    <a:gd name="connsiteX190" fmla="*/ 829832 w 2982862"/>
                    <a:gd name="connsiteY190" fmla="*/ 1744231 h 3182270"/>
                    <a:gd name="connsiteX191" fmla="*/ 798118 w 2982862"/>
                    <a:gd name="connsiteY191" fmla="*/ 1765373 h 3182270"/>
                    <a:gd name="connsiteX192" fmla="*/ 782262 w 2982862"/>
                    <a:gd name="connsiteY192" fmla="*/ 1770659 h 3182270"/>
                    <a:gd name="connsiteX193" fmla="*/ 750548 w 2982862"/>
                    <a:gd name="connsiteY193" fmla="*/ 1791801 h 3182270"/>
                    <a:gd name="connsiteX194" fmla="*/ 734692 w 2982862"/>
                    <a:gd name="connsiteY194" fmla="*/ 1797086 h 3182270"/>
                    <a:gd name="connsiteX195" fmla="*/ 755834 w 2982862"/>
                    <a:gd name="connsiteY195" fmla="*/ 1791801 h 3182270"/>
                    <a:gd name="connsiteX196" fmla="*/ 739977 w 2982862"/>
                    <a:gd name="connsiteY196" fmla="*/ 1797086 h 3182270"/>
                    <a:gd name="connsiteX197" fmla="*/ 708264 w 2982862"/>
                    <a:gd name="connsiteY197" fmla="*/ 1812943 h 3182270"/>
                    <a:gd name="connsiteX198" fmla="*/ 676551 w 2982862"/>
                    <a:gd name="connsiteY198" fmla="*/ 1791801 h 3182270"/>
                    <a:gd name="connsiteX199" fmla="*/ 650123 w 2982862"/>
                    <a:gd name="connsiteY199" fmla="*/ 1765373 h 3182270"/>
                    <a:gd name="connsiteX200" fmla="*/ 618410 w 2982862"/>
                    <a:gd name="connsiteY200" fmla="*/ 1744231 h 3182270"/>
                    <a:gd name="connsiteX201" fmla="*/ 570840 w 2982862"/>
                    <a:gd name="connsiteY201" fmla="*/ 1712518 h 3182270"/>
                    <a:gd name="connsiteX202" fmla="*/ 544412 w 2982862"/>
                    <a:gd name="connsiteY202" fmla="*/ 1696661 h 3182270"/>
                    <a:gd name="connsiteX203" fmla="*/ 528555 w 2982862"/>
                    <a:gd name="connsiteY203" fmla="*/ 1686090 h 3182270"/>
                    <a:gd name="connsiteX204" fmla="*/ 512699 w 2982862"/>
                    <a:gd name="connsiteY204" fmla="*/ 1680804 h 3182270"/>
                    <a:gd name="connsiteX205" fmla="*/ 502127 w 2982862"/>
                    <a:gd name="connsiteY205" fmla="*/ 1670233 h 3182270"/>
                    <a:gd name="connsiteX206" fmla="*/ 480985 w 2982862"/>
                    <a:gd name="connsiteY206" fmla="*/ 1659662 h 3182270"/>
                    <a:gd name="connsiteX207" fmla="*/ 465129 w 2982862"/>
                    <a:gd name="connsiteY207" fmla="*/ 1643805 h 3182270"/>
                    <a:gd name="connsiteX208" fmla="*/ 428130 w 2982862"/>
                    <a:gd name="connsiteY208" fmla="*/ 1622663 h 3182270"/>
                    <a:gd name="connsiteX209" fmla="*/ 401702 w 2982862"/>
                    <a:gd name="connsiteY209" fmla="*/ 1590950 h 3182270"/>
                    <a:gd name="connsiteX210" fmla="*/ 385845 w 2982862"/>
                    <a:gd name="connsiteY210" fmla="*/ 1569808 h 3182270"/>
                    <a:gd name="connsiteX211" fmla="*/ 369989 w 2982862"/>
                    <a:gd name="connsiteY211" fmla="*/ 1553951 h 3182270"/>
                    <a:gd name="connsiteX212" fmla="*/ 348847 w 2982862"/>
                    <a:gd name="connsiteY212" fmla="*/ 1522238 h 3182270"/>
                    <a:gd name="connsiteX213" fmla="*/ 327704 w 2982862"/>
                    <a:gd name="connsiteY213" fmla="*/ 1490524 h 3182270"/>
                    <a:gd name="connsiteX214" fmla="*/ 317133 w 2982862"/>
                    <a:gd name="connsiteY214" fmla="*/ 1469382 h 3182270"/>
                    <a:gd name="connsiteX215" fmla="*/ 301277 w 2982862"/>
                    <a:gd name="connsiteY215" fmla="*/ 1453526 h 3182270"/>
                    <a:gd name="connsiteX216" fmla="*/ 295991 w 2982862"/>
                    <a:gd name="connsiteY216" fmla="*/ 1437669 h 3182270"/>
                    <a:gd name="connsiteX217" fmla="*/ 274849 w 2982862"/>
                    <a:gd name="connsiteY217" fmla="*/ 1405956 h 3182270"/>
                    <a:gd name="connsiteX218" fmla="*/ 258992 w 2982862"/>
                    <a:gd name="connsiteY218" fmla="*/ 1390099 h 3182270"/>
                    <a:gd name="connsiteX219" fmla="*/ 248421 w 2982862"/>
                    <a:gd name="connsiteY219" fmla="*/ 1374242 h 3182270"/>
                    <a:gd name="connsiteX220" fmla="*/ 243136 w 2982862"/>
                    <a:gd name="connsiteY220" fmla="*/ 1358386 h 3182270"/>
                    <a:gd name="connsiteX221" fmla="*/ 221993 w 2982862"/>
                    <a:gd name="connsiteY221" fmla="*/ 1326672 h 3182270"/>
                    <a:gd name="connsiteX222" fmla="*/ 206137 w 2982862"/>
                    <a:gd name="connsiteY222" fmla="*/ 1294959 h 3182270"/>
                    <a:gd name="connsiteX223" fmla="*/ 195566 w 2982862"/>
                    <a:gd name="connsiteY223" fmla="*/ 1263246 h 3182270"/>
                    <a:gd name="connsiteX224" fmla="*/ 184995 w 2982862"/>
                    <a:gd name="connsiteY224" fmla="*/ 1247389 h 3182270"/>
                    <a:gd name="connsiteX225" fmla="*/ 179709 w 2982862"/>
                    <a:gd name="connsiteY225" fmla="*/ 1231533 h 3182270"/>
                    <a:gd name="connsiteX226" fmla="*/ 169138 w 2982862"/>
                    <a:gd name="connsiteY226" fmla="*/ 1215676 h 3182270"/>
                    <a:gd name="connsiteX227" fmla="*/ 153281 w 2982862"/>
                    <a:gd name="connsiteY227" fmla="*/ 1162820 h 3182270"/>
                    <a:gd name="connsiteX228" fmla="*/ 142710 w 2982862"/>
                    <a:gd name="connsiteY228" fmla="*/ 1131107 h 3182270"/>
                    <a:gd name="connsiteX229" fmla="*/ 132139 w 2982862"/>
                    <a:gd name="connsiteY229" fmla="*/ 1099394 h 3182270"/>
                    <a:gd name="connsiteX230" fmla="*/ 126853 w 2982862"/>
                    <a:gd name="connsiteY230" fmla="*/ 1078252 h 3182270"/>
                    <a:gd name="connsiteX231" fmla="*/ 121568 w 2982862"/>
                    <a:gd name="connsiteY231" fmla="*/ 1062395 h 3182270"/>
                    <a:gd name="connsiteX232" fmla="*/ 110997 w 2982862"/>
                    <a:gd name="connsiteY232" fmla="*/ 988397 h 3182270"/>
                    <a:gd name="connsiteX233" fmla="*/ 100426 w 2982862"/>
                    <a:gd name="connsiteY233" fmla="*/ 861544 h 3182270"/>
                    <a:gd name="connsiteX234" fmla="*/ 95140 w 2982862"/>
                    <a:gd name="connsiteY234" fmla="*/ 782261 h 3182270"/>
                    <a:gd name="connsiteX235" fmla="*/ 89855 w 2982862"/>
                    <a:gd name="connsiteY235" fmla="*/ 745262 h 3182270"/>
                    <a:gd name="connsiteX236" fmla="*/ 73998 w 2982862"/>
                    <a:gd name="connsiteY236" fmla="*/ 660693 h 3182270"/>
                    <a:gd name="connsiteX237" fmla="*/ 63427 w 2982862"/>
                    <a:gd name="connsiteY237" fmla="*/ 618409 h 3182270"/>
                    <a:gd name="connsiteX238" fmla="*/ 47570 w 2982862"/>
                    <a:gd name="connsiteY238" fmla="*/ 560268 h 3182270"/>
                    <a:gd name="connsiteX239" fmla="*/ 42285 w 2982862"/>
                    <a:gd name="connsiteY239" fmla="*/ 528555 h 3182270"/>
                    <a:gd name="connsiteX240" fmla="*/ 31714 w 2982862"/>
                    <a:gd name="connsiteY240" fmla="*/ 486270 h 3182270"/>
                    <a:gd name="connsiteX241" fmla="*/ 21142 w 2982862"/>
                    <a:gd name="connsiteY241" fmla="*/ 428129 h 3182270"/>
                    <a:gd name="connsiteX242" fmla="*/ 10571 w 2982862"/>
                    <a:gd name="connsiteY242" fmla="*/ 343560 h 3182270"/>
                    <a:gd name="connsiteX243" fmla="*/ 0 w 2982862"/>
                    <a:gd name="connsiteY243" fmla="*/ 306561 h 3182270"/>
                    <a:gd name="connsiteX244" fmla="*/ 5286 w 2982862"/>
                    <a:gd name="connsiteY244" fmla="*/ 285419 h 3182270"/>
                    <a:gd name="connsiteX245" fmla="*/ 21142 w 2982862"/>
                    <a:gd name="connsiteY245" fmla="*/ 280134 h 3182270"/>
                    <a:gd name="connsiteX246" fmla="*/ 42285 w 2982862"/>
                    <a:gd name="connsiteY246" fmla="*/ 269563 h 3182270"/>
                    <a:gd name="connsiteX247" fmla="*/ 95140 w 2982862"/>
                    <a:gd name="connsiteY247" fmla="*/ 258992 h 3182270"/>
                    <a:gd name="connsiteX248" fmla="*/ 121568 w 2982862"/>
                    <a:gd name="connsiteY248" fmla="*/ 253706 h 3182270"/>
                    <a:gd name="connsiteX249" fmla="*/ 137425 w 2982862"/>
                    <a:gd name="connsiteY249" fmla="*/ 248420 h 3182270"/>
                    <a:gd name="connsiteX250" fmla="*/ 211422 w 2982862"/>
                    <a:gd name="connsiteY250" fmla="*/ 237849 h 3182270"/>
                    <a:gd name="connsiteX251" fmla="*/ 253707 w 2982862"/>
                    <a:gd name="connsiteY251" fmla="*/ 227278 h 3182270"/>
                    <a:gd name="connsiteX252" fmla="*/ 285420 w 2982862"/>
                    <a:gd name="connsiteY252" fmla="*/ 216707 h 3182270"/>
                    <a:gd name="connsiteX253" fmla="*/ 332990 w 2982862"/>
                    <a:gd name="connsiteY253" fmla="*/ 206136 h 3182270"/>
                    <a:gd name="connsiteX254" fmla="*/ 364703 w 2982862"/>
                    <a:gd name="connsiteY254" fmla="*/ 195565 h 3182270"/>
                    <a:gd name="connsiteX255" fmla="*/ 417559 w 2982862"/>
                    <a:gd name="connsiteY255" fmla="*/ 179708 h 3182270"/>
                    <a:gd name="connsiteX256" fmla="*/ 433415 w 2982862"/>
                    <a:gd name="connsiteY256" fmla="*/ 174423 h 3182270"/>
                    <a:gd name="connsiteX257" fmla="*/ 449272 w 2982862"/>
                    <a:gd name="connsiteY257" fmla="*/ 169137 h 3182270"/>
                    <a:gd name="connsiteX258" fmla="*/ 470414 w 2982862"/>
                    <a:gd name="connsiteY258" fmla="*/ 163852 h 3182270"/>
                    <a:gd name="connsiteX259" fmla="*/ 486271 w 2982862"/>
                    <a:gd name="connsiteY259" fmla="*/ 158566 h 3182270"/>
                    <a:gd name="connsiteX260" fmla="*/ 528555 w 2982862"/>
                    <a:gd name="connsiteY260" fmla="*/ 147995 h 3182270"/>
                    <a:gd name="connsiteX261" fmla="*/ 549697 w 2982862"/>
                    <a:gd name="connsiteY261" fmla="*/ 142709 h 3182270"/>
                    <a:gd name="connsiteX262" fmla="*/ 581411 w 2982862"/>
                    <a:gd name="connsiteY262" fmla="*/ 132138 h 3182270"/>
                    <a:gd name="connsiteX263" fmla="*/ 676551 w 2982862"/>
                    <a:gd name="connsiteY263" fmla="*/ 100425 h 3182270"/>
                    <a:gd name="connsiteX264" fmla="*/ 697693 w 2982862"/>
                    <a:gd name="connsiteY264" fmla="*/ 95140 h 3182270"/>
                    <a:gd name="connsiteX265" fmla="*/ 729406 w 2982862"/>
                    <a:gd name="connsiteY265" fmla="*/ 84568 h 3182270"/>
                    <a:gd name="connsiteX266" fmla="*/ 745263 w 2982862"/>
                    <a:gd name="connsiteY266" fmla="*/ 79283 h 3182270"/>
                    <a:gd name="connsiteX267" fmla="*/ 792833 w 2982862"/>
                    <a:gd name="connsiteY267" fmla="*/ 58141 h 3182270"/>
                    <a:gd name="connsiteX268" fmla="*/ 808689 w 2982862"/>
                    <a:gd name="connsiteY268" fmla="*/ 52855 h 3182270"/>
                    <a:gd name="connsiteX269" fmla="*/ 824546 w 2982862"/>
                    <a:gd name="connsiteY269" fmla="*/ 47570 h 3182270"/>
                    <a:gd name="connsiteX270" fmla="*/ 866830 w 2982862"/>
                    <a:gd name="connsiteY270" fmla="*/ 26427 h 3182270"/>
                    <a:gd name="connsiteX271" fmla="*/ 882687 w 2982862"/>
                    <a:gd name="connsiteY271" fmla="*/ 21142 h 3182270"/>
                    <a:gd name="connsiteX272" fmla="*/ 898544 w 2982862"/>
                    <a:gd name="connsiteY272" fmla="*/ 10571 h 3182270"/>
                    <a:gd name="connsiteX273" fmla="*/ 914400 w 2982862"/>
                    <a:gd name="connsiteY273" fmla="*/ 5285 h 3182270"/>
                    <a:gd name="connsiteX274" fmla="*/ 914400 w 2982862"/>
                    <a:gd name="connsiteY274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2093265 w 2982862"/>
                    <a:gd name="connsiteY147" fmla="*/ 2833308 h 3182270"/>
                    <a:gd name="connsiteX148" fmla="*/ 2109124 w 2982862"/>
                    <a:gd name="connsiteY148" fmla="*/ 2722301 h 3182270"/>
                    <a:gd name="connsiteX149" fmla="*/ 2013975 w 2982862"/>
                    <a:gd name="connsiteY149" fmla="*/ 2637724 h 3182270"/>
                    <a:gd name="connsiteX150" fmla="*/ 1982258 w 2982862"/>
                    <a:gd name="connsiteY150" fmla="*/ 2664155 h 3182270"/>
                    <a:gd name="connsiteX151" fmla="*/ 1918827 w 2982862"/>
                    <a:gd name="connsiteY151" fmla="*/ 2627153 h 3182270"/>
                    <a:gd name="connsiteX152" fmla="*/ 1860681 w 2982862"/>
                    <a:gd name="connsiteY152" fmla="*/ 2579579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49674 w 2982862"/>
                    <a:gd name="connsiteY155" fmla="*/ 2690586 h 3182270"/>
                    <a:gd name="connsiteX156" fmla="*/ 1643953 w 2982862"/>
                    <a:gd name="connsiteY156" fmla="*/ 2754018 h 3182270"/>
                    <a:gd name="connsiteX157" fmla="*/ 1617523 w 2982862"/>
                    <a:gd name="connsiteY157" fmla="*/ 2732874 h 3182270"/>
                    <a:gd name="connsiteX158" fmla="*/ 1591092 w 2982862"/>
                    <a:gd name="connsiteY158" fmla="*/ 2690586 h 3182270"/>
                    <a:gd name="connsiteX159" fmla="*/ 1591093 w 2982862"/>
                    <a:gd name="connsiteY159" fmla="*/ 2637724 h 3182270"/>
                    <a:gd name="connsiteX160" fmla="*/ 1569808 w 2982862"/>
                    <a:gd name="connsiteY160" fmla="*/ 2515921 h 3182270"/>
                    <a:gd name="connsiteX161" fmla="*/ 1553952 w 2982862"/>
                    <a:gd name="connsiteY161" fmla="*/ 2484208 h 3182270"/>
                    <a:gd name="connsiteX162" fmla="*/ 1538095 w 2982862"/>
                    <a:gd name="connsiteY162" fmla="*/ 2468351 h 3182270"/>
                    <a:gd name="connsiteX163" fmla="*/ 1501096 w 2982862"/>
                    <a:gd name="connsiteY163" fmla="*/ 2420781 h 3182270"/>
                    <a:gd name="connsiteX164" fmla="*/ 1464097 w 2982862"/>
                    <a:gd name="connsiteY164" fmla="*/ 2383782 h 3182270"/>
                    <a:gd name="connsiteX165" fmla="*/ 1448241 w 2982862"/>
                    <a:gd name="connsiteY165" fmla="*/ 2373211 h 3182270"/>
                    <a:gd name="connsiteX166" fmla="*/ 1432384 w 2982862"/>
                    <a:gd name="connsiteY166" fmla="*/ 2357355 h 3182270"/>
                    <a:gd name="connsiteX167" fmla="*/ 1400671 w 2982862"/>
                    <a:gd name="connsiteY167" fmla="*/ 2346783 h 3182270"/>
                    <a:gd name="connsiteX168" fmla="*/ 1368958 w 2982862"/>
                    <a:gd name="connsiteY168" fmla="*/ 2330927 h 3182270"/>
                    <a:gd name="connsiteX169" fmla="*/ 1337244 w 2982862"/>
                    <a:gd name="connsiteY169" fmla="*/ 2309785 h 3182270"/>
                    <a:gd name="connsiteX170" fmla="*/ 1273818 w 2982862"/>
                    <a:gd name="connsiteY170" fmla="*/ 2288642 h 3182270"/>
                    <a:gd name="connsiteX171" fmla="*/ 1257961 w 2982862"/>
                    <a:gd name="connsiteY171" fmla="*/ 2278071 h 3182270"/>
                    <a:gd name="connsiteX172" fmla="*/ 1242104 w 2982862"/>
                    <a:gd name="connsiteY172" fmla="*/ 2272786 h 3182270"/>
                    <a:gd name="connsiteX173" fmla="*/ 1226248 w 2982862"/>
                    <a:gd name="connsiteY173" fmla="*/ 2262215 h 3182270"/>
                    <a:gd name="connsiteX174" fmla="*/ 1194534 w 2982862"/>
                    <a:gd name="connsiteY174" fmla="*/ 2251644 h 3182270"/>
                    <a:gd name="connsiteX175" fmla="*/ 1215677 w 2982862"/>
                    <a:gd name="connsiteY175" fmla="*/ 2225216 h 3182270"/>
                    <a:gd name="connsiteX176" fmla="*/ 1231533 w 2982862"/>
                    <a:gd name="connsiteY176" fmla="*/ 2209359 h 3182270"/>
                    <a:gd name="connsiteX177" fmla="*/ 1236819 w 2982862"/>
                    <a:gd name="connsiteY177" fmla="*/ 2193503 h 3182270"/>
                    <a:gd name="connsiteX178" fmla="*/ 1279103 w 2982862"/>
                    <a:gd name="connsiteY178" fmla="*/ 2161789 h 3182270"/>
                    <a:gd name="connsiteX179" fmla="*/ 1300245 w 2982862"/>
                    <a:gd name="connsiteY179" fmla="*/ 2140647 h 3182270"/>
                    <a:gd name="connsiteX180" fmla="*/ 1310816 w 2982862"/>
                    <a:gd name="connsiteY180" fmla="*/ 2124790 h 3182270"/>
                    <a:gd name="connsiteX181" fmla="*/ 1342650 w 2982862"/>
                    <a:gd name="connsiteY181" fmla="*/ 2077406 h 3182270"/>
                    <a:gd name="connsiteX182" fmla="*/ 1390223 w 2982862"/>
                    <a:gd name="connsiteY182" fmla="*/ 2008688 h 3182270"/>
                    <a:gd name="connsiteX183" fmla="*/ 1363794 w 2982862"/>
                    <a:gd name="connsiteY183" fmla="*/ 1971686 h 3182270"/>
                    <a:gd name="connsiteX184" fmla="*/ 1379651 w 2982862"/>
                    <a:gd name="connsiteY184" fmla="*/ 1961114 h 3182270"/>
                    <a:gd name="connsiteX185" fmla="*/ 1358509 w 2982862"/>
                    <a:gd name="connsiteY185" fmla="*/ 1934685 h 3182270"/>
                    <a:gd name="connsiteX186" fmla="*/ 1221180 w 2982862"/>
                    <a:gd name="connsiteY186" fmla="*/ 1718108 h 3182270"/>
                    <a:gd name="connsiteX187" fmla="*/ 1157741 w 2982862"/>
                    <a:gd name="connsiteY187" fmla="*/ 1654669 h 3182270"/>
                    <a:gd name="connsiteX188" fmla="*/ 1051918 w 2982862"/>
                    <a:gd name="connsiteY188" fmla="*/ 1659811 h 3182270"/>
                    <a:gd name="connsiteX189" fmla="*/ 845688 w 2982862"/>
                    <a:gd name="connsiteY189" fmla="*/ 1738945 h 3182270"/>
                    <a:gd name="connsiteX190" fmla="*/ 829832 w 2982862"/>
                    <a:gd name="connsiteY190" fmla="*/ 1744231 h 3182270"/>
                    <a:gd name="connsiteX191" fmla="*/ 798118 w 2982862"/>
                    <a:gd name="connsiteY191" fmla="*/ 1765373 h 3182270"/>
                    <a:gd name="connsiteX192" fmla="*/ 782262 w 2982862"/>
                    <a:gd name="connsiteY192" fmla="*/ 1770659 h 3182270"/>
                    <a:gd name="connsiteX193" fmla="*/ 750548 w 2982862"/>
                    <a:gd name="connsiteY193" fmla="*/ 1791801 h 3182270"/>
                    <a:gd name="connsiteX194" fmla="*/ 734692 w 2982862"/>
                    <a:gd name="connsiteY194" fmla="*/ 1797086 h 3182270"/>
                    <a:gd name="connsiteX195" fmla="*/ 755834 w 2982862"/>
                    <a:gd name="connsiteY195" fmla="*/ 1791801 h 3182270"/>
                    <a:gd name="connsiteX196" fmla="*/ 739977 w 2982862"/>
                    <a:gd name="connsiteY196" fmla="*/ 1797086 h 3182270"/>
                    <a:gd name="connsiteX197" fmla="*/ 708264 w 2982862"/>
                    <a:gd name="connsiteY197" fmla="*/ 1812943 h 3182270"/>
                    <a:gd name="connsiteX198" fmla="*/ 676551 w 2982862"/>
                    <a:gd name="connsiteY198" fmla="*/ 1791801 h 3182270"/>
                    <a:gd name="connsiteX199" fmla="*/ 650123 w 2982862"/>
                    <a:gd name="connsiteY199" fmla="*/ 1765373 h 3182270"/>
                    <a:gd name="connsiteX200" fmla="*/ 618410 w 2982862"/>
                    <a:gd name="connsiteY200" fmla="*/ 1744231 h 3182270"/>
                    <a:gd name="connsiteX201" fmla="*/ 570840 w 2982862"/>
                    <a:gd name="connsiteY201" fmla="*/ 1712518 h 3182270"/>
                    <a:gd name="connsiteX202" fmla="*/ 544412 w 2982862"/>
                    <a:gd name="connsiteY202" fmla="*/ 1696661 h 3182270"/>
                    <a:gd name="connsiteX203" fmla="*/ 528555 w 2982862"/>
                    <a:gd name="connsiteY203" fmla="*/ 1686090 h 3182270"/>
                    <a:gd name="connsiteX204" fmla="*/ 512699 w 2982862"/>
                    <a:gd name="connsiteY204" fmla="*/ 1680804 h 3182270"/>
                    <a:gd name="connsiteX205" fmla="*/ 502127 w 2982862"/>
                    <a:gd name="connsiteY205" fmla="*/ 1670233 h 3182270"/>
                    <a:gd name="connsiteX206" fmla="*/ 480985 w 2982862"/>
                    <a:gd name="connsiteY206" fmla="*/ 1659662 h 3182270"/>
                    <a:gd name="connsiteX207" fmla="*/ 465129 w 2982862"/>
                    <a:gd name="connsiteY207" fmla="*/ 1643805 h 3182270"/>
                    <a:gd name="connsiteX208" fmla="*/ 428130 w 2982862"/>
                    <a:gd name="connsiteY208" fmla="*/ 1622663 h 3182270"/>
                    <a:gd name="connsiteX209" fmla="*/ 401702 w 2982862"/>
                    <a:gd name="connsiteY209" fmla="*/ 1590950 h 3182270"/>
                    <a:gd name="connsiteX210" fmla="*/ 385845 w 2982862"/>
                    <a:gd name="connsiteY210" fmla="*/ 1569808 h 3182270"/>
                    <a:gd name="connsiteX211" fmla="*/ 369989 w 2982862"/>
                    <a:gd name="connsiteY211" fmla="*/ 1553951 h 3182270"/>
                    <a:gd name="connsiteX212" fmla="*/ 348847 w 2982862"/>
                    <a:gd name="connsiteY212" fmla="*/ 1522238 h 3182270"/>
                    <a:gd name="connsiteX213" fmla="*/ 327704 w 2982862"/>
                    <a:gd name="connsiteY213" fmla="*/ 1490524 h 3182270"/>
                    <a:gd name="connsiteX214" fmla="*/ 317133 w 2982862"/>
                    <a:gd name="connsiteY214" fmla="*/ 1469382 h 3182270"/>
                    <a:gd name="connsiteX215" fmla="*/ 301277 w 2982862"/>
                    <a:gd name="connsiteY215" fmla="*/ 1453526 h 3182270"/>
                    <a:gd name="connsiteX216" fmla="*/ 295991 w 2982862"/>
                    <a:gd name="connsiteY216" fmla="*/ 1437669 h 3182270"/>
                    <a:gd name="connsiteX217" fmla="*/ 274849 w 2982862"/>
                    <a:gd name="connsiteY217" fmla="*/ 1405956 h 3182270"/>
                    <a:gd name="connsiteX218" fmla="*/ 258992 w 2982862"/>
                    <a:gd name="connsiteY218" fmla="*/ 1390099 h 3182270"/>
                    <a:gd name="connsiteX219" fmla="*/ 248421 w 2982862"/>
                    <a:gd name="connsiteY219" fmla="*/ 1374242 h 3182270"/>
                    <a:gd name="connsiteX220" fmla="*/ 243136 w 2982862"/>
                    <a:gd name="connsiteY220" fmla="*/ 1358386 h 3182270"/>
                    <a:gd name="connsiteX221" fmla="*/ 221993 w 2982862"/>
                    <a:gd name="connsiteY221" fmla="*/ 1326672 h 3182270"/>
                    <a:gd name="connsiteX222" fmla="*/ 206137 w 2982862"/>
                    <a:gd name="connsiteY222" fmla="*/ 1294959 h 3182270"/>
                    <a:gd name="connsiteX223" fmla="*/ 195566 w 2982862"/>
                    <a:gd name="connsiteY223" fmla="*/ 1263246 h 3182270"/>
                    <a:gd name="connsiteX224" fmla="*/ 184995 w 2982862"/>
                    <a:gd name="connsiteY224" fmla="*/ 1247389 h 3182270"/>
                    <a:gd name="connsiteX225" fmla="*/ 179709 w 2982862"/>
                    <a:gd name="connsiteY225" fmla="*/ 1231533 h 3182270"/>
                    <a:gd name="connsiteX226" fmla="*/ 169138 w 2982862"/>
                    <a:gd name="connsiteY226" fmla="*/ 1215676 h 3182270"/>
                    <a:gd name="connsiteX227" fmla="*/ 153281 w 2982862"/>
                    <a:gd name="connsiteY227" fmla="*/ 1162820 h 3182270"/>
                    <a:gd name="connsiteX228" fmla="*/ 142710 w 2982862"/>
                    <a:gd name="connsiteY228" fmla="*/ 1131107 h 3182270"/>
                    <a:gd name="connsiteX229" fmla="*/ 132139 w 2982862"/>
                    <a:gd name="connsiteY229" fmla="*/ 1099394 h 3182270"/>
                    <a:gd name="connsiteX230" fmla="*/ 126853 w 2982862"/>
                    <a:gd name="connsiteY230" fmla="*/ 1078252 h 3182270"/>
                    <a:gd name="connsiteX231" fmla="*/ 121568 w 2982862"/>
                    <a:gd name="connsiteY231" fmla="*/ 1062395 h 3182270"/>
                    <a:gd name="connsiteX232" fmla="*/ 110997 w 2982862"/>
                    <a:gd name="connsiteY232" fmla="*/ 988397 h 3182270"/>
                    <a:gd name="connsiteX233" fmla="*/ 100426 w 2982862"/>
                    <a:gd name="connsiteY233" fmla="*/ 861544 h 3182270"/>
                    <a:gd name="connsiteX234" fmla="*/ 95140 w 2982862"/>
                    <a:gd name="connsiteY234" fmla="*/ 782261 h 3182270"/>
                    <a:gd name="connsiteX235" fmla="*/ 89855 w 2982862"/>
                    <a:gd name="connsiteY235" fmla="*/ 745262 h 3182270"/>
                    <a:gd name="connsiteX236" fmla="*/ 73998 w 2982862"/>
                    <a:gd name="connsiteY236" fmla="*/ 660693 h 3182270"/>
                    <a:gd name="connsiteX237" fmla="*/ 63427 w 2982862"/>
                    <a:gd name="connsiteY237" fmla="*/ 618409 h 3182270"/>
                    <a:gd name="connsiteX238" fmla="*/ 47570 w 2982862"/>
                    <a:gd name="connsiteY238" fmla="*/ 560268 h 3182270"/>
                    <a:gd name="connsiteX239" fmla="*/ 42285 w 2982862"/>
                    <a:gd name="connsiteY239" fmla="*/ 528555 h 3182270"/>
                    <a:gd name="connsiteX240" fmla="*/ 31714 w 2982862"/>
                    <a:gd name="connsiteY240" fmla="*/ 486270 h 3182270"/>
                    <a:gd name="connsiteX241" fmla="*/ 21142 w 2982862"/>
                    <a:gd name="connsiteY241" fmla="*/ 428129 h 3182270"/>
                    <a:gd name="connsiteX242" fmla="*/ 10571 w 2982862"/>
                    <a:gd name="connsiteY242" fmla="*/ 343560 h 3182270"/>
                    <a:gd name="connsiteX243" fmla="*/ 0 w 2982862"/>
                    <a:gd name="connsiteY243" fmla="*/ 306561 h 3182270"/>
                    <a:gd name="connsiteX244" fmla="*/ 5286 w 2982862"/>
                    <a:gd name="connsiteY244" fmla="*/ 285419 h 3182270"/>
                    <a:gd name="connsiteX245" fmla="*/ 21142 w 2982862"/>
                    <a:gd name="connsiteY245" fmla="*/ 280134 h 3182270"/>
                    <a:gd name="connsiteX246" fmla="*/ 42285 w 2982862"/>
                    <a:gd name="connsiteY246" fmla="*/ 269563 h 3182270"/>
                    <a:gd name="connsiteX247" fmla="*/ 95140 w 2982862"/>
                    <a:gd name="connsiteY247" fmla="*/ 258992 h 3182270"/>
                    <a:gd name="connsiteX248" fmla="*/ 121568 w 2982862"/>
                    <a:gd name="connsiteY248" fmla="*/ 253706 h 3182270"/>
                    <a:gd name="connsiteX249" fmla="*/ 137425 w 2982862"/>
                    <a:gd name="connsiteY249" fmla="*/ 248420 h 3182270"/>
                    <a:gd name="connsiteX250" fmla="*/ 211422 w 2982862"/>
                    <a:gd name="connsiteY250" fmla="*/ 237849 h 3182270"/>
                    <a:gd name="connsiteX251" fmla="*/ 253707 w 2982862"/>
                    <a:gd name="connsiteY251" fmla="*/ 227278 h 3182270"/>
                    <a:gd name="connsiteX252" fmla="*/ 285420 w 2982862"/>
                    <a:gd name="connsiteY252" fmla="*/ 216707 h 3182270"/>
                    <a:gd name="connsiteX253" fmla="*/ 332990 w 2982862"/>
                    <a:gd name="connsiteY253" fmla="*/ 206136 h 3182270"/>
                    <a:gd name="connsiteX254" fmla="*/ 364703 w 2982862"/>
                    <a:gd name="connsiteY254" fmla="*/ 195565 h 3182270"/>
                    <a:gd name="connsiteX255" fmla="*/ 417559 w 2982862"/>
                    <a:gd name="connsiteY255" fmla="*/ 179708 h 3182270"/>
                    <a:gd name="connsiteX256" fmla="*/ 433415 w 2982862"/>
                    <a:gd name="connsiteY256" fmla="*/ 174423 h 3182270"/>
                    <a:gd name="connsiteX257" fmla="*/ 449272 w 2982862"/>
                    <a:gd name="connsiteY257" fmla="*/ 169137 h 3182270"/>
                    <a:gd name="connsiteX258" fmla="*/ 470414 w 2982862"/>
                    <a:gd name="connsiteY258" fmla="*/ 163852 h 3182270"/>
                    <a:gd name="connsiteX259" fmla="*/ 486271 w 2982862"/>
                    <a:gd name="connsiteY259" fmla="*/ 158566 h 3182270"/>
                    <a:gd name="connsiteX260" fmla="*/ 528555 w 2982862"/>
                    <a:gd name="connsiteY260" fmla="*/ 147995 h 3182270"/>
                    <a:gd name="connsiteX261" fmla="*/ 549697 w 2982862"/>
                    <a:gd name="connsiteY261" fmla="*/ 142709 h 3182270"/>
                    <a:gd name="connsiteX262" fmla="*/ 581411 w 2982862"/>
                    <a:gd name="connsiteY262" fmla="*/ 132138 h 3182270"/>
                    <a:gd name="connsiteX263" fmla="*/ 676551 w 2982862"/>
                    <a:gd name="connsiteY263" fmla="*/ 100425 h 3182270"/>
                    <a:gd name="connsiteX264" fmla="*/ 697693 w 2982862"/>
                    <a:gd name="connsiteY264" fmla="*/ 95140 h 3182270"/>
                    <a:gd name="connsiteX265" fmla="*/ 729406 w 2982862"/>
                    <a:gd name="connsiteY265" fmla="*/ 84568 h 3182270"/>
                    <a:gd name="connsiteX266" fmla="*/ 745263 w 2982862"/>
                    <a:gd name="connsiteY266" fmla="*/ 79283 h 3182270"/>
                    <a:gd name="connsiteX267" fmla="*/ 792833 w 2982862"/>
                    <a:gd name="connsiteY267" fmla="*/ 58141 h 3182270"/>
                    <a:gd name="connsiteX268" fmla="*/ 808689 w 2982862"/>
                    <a:gd name="connsiteY268" fmla="*/ 52855 h 3182270"/>
                    <a:gd name="connsiteX269" fmla="*/ 824546 w 2982862"/>
                    <a:gd name="connsiteY269" fmla="*/ 47570 h 3182270"/>
                    <a:gd name="connsiteX270" fmla="*/ 866830 w 2982862"/>
                    <a:gd name="connsiteY270" fmla="*/ 26427 h 3182270"/>
                    <a:gd name="connsiteX271" fmla="*/ 882687 w 2982862"/>
                    <a:gd name="connsiteY271" fmla="*/ 21142 h 3182270"/>
                    <a:gd name="connsiteX272" fmla="*/ 898544 w 2982862"/>
                    <a:gd name="connsiteY272" fmla="*/ 10571 h 3182270"/>
                    <a:gd name="connsiteX273" fmla="*/ 914400 w 2982862"/>
                    <a:gd name="connsiteY273" fmla="*/ 5285 h 3182270"/>
                    <a:gd name="connsiteX274" fmla="*/ 914400 w 2982862"/>
                    <a:gd name="connsiteY274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2061549 w 2982862"/>
                    <a:gd name="connsiteY146" fmla="*/ 2875596 h 3182270"/>
                    <a:gd name="connsiteX147" fmla="*/ 2093265 w 2982862"/>
                    <a:gd name="connsiteY147" fmla="*/ 2833308 h 3182270"/>
                    <a:gd name="connsiteX148" fmla="*/ 2109124 w 2982862"/>
                    <a:gd name="connsiteY148" fmla="*/ 2722301 h 3182270"/>
                    <a:gd name="connsiteX149" fmla="*/ 2013975 w 2982862"/>
                    <a:gd name="connsiteY149" fmla="*/ 2637724 h 3182270"/>
                    <a:gd name="connsiteX150" fmla="*/ 1982258 w 2982862"/>
                    <a:gd name="connsiteY150" fmla="*/ 2664155 h 3182270"/>
                    <a:gd name="connsiteX151" fmla="*/ 1918827 w 2982862"/>
                    <a:gd name="connsiteY151" fmla="*/ 2627153 h 3182270"/>
                    <a:gd name="connsiteX152" fmla="*/ 1860681 w 2982862"/>
                    <a:gd name="connsiteY152" fmla="*/ 2579579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49674 w 2982862"/>
                    <a:gd name="connsiteY155" fmla="*/ 2690586 h 3182270"/>
                    <a:gd name="connsiteX156" fmla="*/ 1643953 w 2982862"/>
                    <a:gd name="connsiteY156" fmla="*/ 2754018 h 3182270"/>
                    <a:gd name="connsiteX157" fmla="*/ 1617523 w 2982862"/>
                    <a:gd name="connsiteY157" fmla="*/ 2732874 h 3182270"/>
                    <a:gd name="connsiteX158" fmla="*/ 1591092 w 2982862"/>
                    <a:gd name="connsiteY158" fmla="*/ 2690586 h 3182270"/>
                    <a:gd name="connsiteX159" fmla="*/ 1591093 w 2982862"/>
                    <a:gd name="connsiteY159" fmla="*/ 2637724 h 3182270"/>
                    <a:gd name="connsiteX160" fmla="*/ 1569808 w 2982862"/>
                    <a:gd name="connsiteY160" fmla="*/ 2515921 h 3182270"/>
                    <a:gd name="connsiteX161" fmla="*/ 1553952 w 2982862"/>
                    <a:gd name="connsiteY161" fmla="*/ 2484208 h 3182270"/>
                    <a:gd name="connsiteX162" fmla="*/ 1538095 w 2982862"/>
                    <a:gd name="connsiteY162" fmla="*/ 2468351 h 3182270"/>
                    <a:gd name="connsiteX163" fmla="*/ 1501096 w 2982862"/>
                    <a:gd name="connsiteY163" fmla="*/ 2420781 h 3182270"/>
                    <a:gd name="connsiteX164" fmla="*/ 1464097 w 2982862"/>
                    <a:gd name="connsiteY164" fmla="*/ 2383782 h 3182270"/>
                    <a:gd name="connsiteX165" fmla="*/ 1448241 w 2982862"/>
                    <a:gd name="connsiteY165" fmla="*/ 2373211 h 3182270"/>
                    <a:gd name="connsiteX166" fmla="*/ 1432384 w 2982862"/>
                    <a:gd name="connsiteY166" fmla="*/ 2357355 h 3182270"/>
                    <a:gd name="connsiteX167" fmla="*/ 1400671 w 2982862"/>
                    <a:gd name="connsiteY167" fmla="*/ 2346783 h 3182270"/>
                    <a:gd name="connsiteX168" fmla="*/ 1368958 w 2982862"/>
                    <a:gd name="connsiteY168" fmla="*/ 2330927 h 3182270"/>
                    <a:gd name="connsiteX169" fmla="*/ 1337244 w 2982862"/>
                    <a:gd name="connsiteY169" fmla="*/ 2309785 h 3182270"/>
                    <a:gd name="connsiteX170" fmla="*/ 1273818 w 2982862"/>
                    <a:gd name="connsiteY170" fmla="*/ 2288642 h 3182270"/>
                    <a:gd name="connsiteX171" fmla="*/ 1257961 w 2982862"/>
                    <a:gd name="connsiteY171" fmla="*/ 2278071 h 3182270"/>
                    <a:gd name="connsiteX172" fmla="*/ 1242104 w 2982862"/>
                    <a:gd name="connsiteY172" fmla="*/ 2272786 h 3182270"/>
                    <a:gd name="connsiteX173" fmla="*/ 1226248 w 2982862"/>
                    <a:gd name="connsiteY173" fmla="*/ 2262215 h 3182270"/>
                    <a:gd name="connsiteX174" fmla="*/ 1194534 w 2982862"/>
                    <a:gd name="connsiteY174" fmla="*/ 2251644 h 3182270"/>
                    <a:gd name="connsiteX175" fmla="*/ 1215677 w 2982862"/>
                    <a:gd name="connsiteY175" fmla="*/ 2225216 h 3182270"/>
                    <a:gd name="connsiteX176" fmla="*/ 1231533 w 2982862"/>
                    <a:gd name="connsiteY176" fmla="*/ 2209359 h 3182270"/>
                    <a:gd name="connsiteX177" fmla="*/ 1236819 w 2982862"/>
                    <a:gd name="connsiteY177" fmla="*/ 2193503 h 3182270"/>
                    <a:gd name="connsiteX178" fmla="*/ 1279103 w 2982862"/>
                    <a:gd name="connsiteY178" fmla="*/ 2161789 h 3182270"/>
                    <a:gd name="connsiteX179" fmla="*/ 1300245 w 2982862"/>
                    <a:gd name="connsiteY179" fmla="*/ 2140647 h 3182270"/>
                    <a:gd name="connsiteX180" fmla="*/ 1310816 w 2982862"/>
                    <a:gd name="connsiteY180" fmla="*/ 2124790 h 3182270"/>
                    <a:gd name="connsiteX181" fmla="*/ 1342650 w 2982862"/>
                    <a:gd name="connsiteY181" fmla="*/ 2077406 h 3182270"/>
                    <a:gd name="connsiteX182" fmla="*/ 1390223 w 2982862"/>
                    <a:gd name="connsiteY182" fmla="*/ 2008688 h 3182270"/>
                    <a:gd name="connsiteX183" fmla="*/ 1363794 w 2982862"/>
                    <a:gd name="connsiteY183" fmla="*/ 1971686 h 3182270"/>
                    <a:gd name="connsiteX184" fmla="*/ 1379651 w 2982862"/>
                    <a:gd name="connsiteY184" fmla="*/ 1961114 h 3182270"/>
                    <a:gd name="connsiteX185" fmla="*/ 1358509 w 2982862"/>
                    <a:gd name="connsiteY185" fmla="*/ 1934685 h 3182270"/>
                    <a:gd name="connsiteX186" fmla="*/ 1221180 w 2982862"/>
                    <a:gd name="connsiteY186" fmla="*/ 1718108 h 3182270"/>
                    <a:gd name="connsiteX187" fmla="*/ 1157741 w 2982862"/>
                    <a:gd name="connsiteY187" fmla="*/ 1654669 h 3182270"/>
                    <a:gd name="connsiteX188" fmla="*/ 1051918 w 2982862"/>
                    <a:gd name="connsiteY188" fmla="*/ 1659811 h 3182270"/>
                    <a:gd name="connsiteX189" fmla="*/ 845688 w 2982862"/>
                    <a:gd name="connsiteY189" fmla="*/ 1738945 h 3182270"/>
                    <a:gd name="connsiteX190" fmla="*/ 829832 w 2982862"/>
                    <a:gd name="connsiteY190" fmla="*/ 1744231 h 3182270"/>
                    <a:gd name="connsiteX191" fmla="*/ 798118 w 2982862"/>
                    <a:gd name="connsiteY191" fmla="*/ 1765373 h 3182270"/>
                    <a:gd name="connsiteX192" fmla="*/ 782262 w 2982862"/>
                    <a:gd name="connsiteY192" fmla="*/ 1770659 h 3182270"/>
                    <a:gd name="connsiteX193" fmla="*/ 750548 w 2982862"/>
                    <a:gd name="connsiteY193" fmla="*/ 1791801 h 3182270"/>
                    <a:gd name="connsiteX194" fmla="*/ 734692 w 2982862"/>
                    <a:gd name="connsiteY194" fmla="*/ 1797086 h 3182270"/>
                    <a:gd name="connsiteX195" fmla="*/ 755834 w 2982862"/>
                    <a:gd name="connsiteY195" fmla="*/ 1791801 h 3182270"/>
                    <a:gd name="connsiteX196" fmla="*/ 739977 w 2982862"/>
                    <a:gd name="connsiteY196" fmla="*/ 1797086 h 3182270"/>
                    <a:gd name="connsiteX197" fmla="*/ 708264 w 2982862"/>
                    <a:gd name="connsiteY197" fmla="*/ 1812943 h 3182270"/>
                    <a:gd name="connsiteX198" fmla="*/ 676551 w 2982862"/>
                    <a:gd name="connsiteY198" fmla="*/ 1791801 h 3182270"/>
                    <a:gd name="connsiteX199" fmla="*/ 650123 w 2982862"/>
                    <a:gd name="connsiteY199" fmla="*/ 1765373 h 3182270"/>
                    <a:gd name="connsiteX200" fmla="*/ 618410 w 2982862"/>
                    <a:gd name="connsiteY200" fmla="*/ 1744231 h 3182270"/>
                    <a:gd name="connsiteX201" fmla="*/ 570840 w 2982862"/>
                    <a:gd name="connsiteY201" fmla="*/ 1712518 h 3182270"/>
                    <a:gd name="connsiteX202" fmla="*/ 544412 w 2982862"/>
                    <a:gd name="connsiteY202" fmla="*/ 1696661 h 3182270"/>
                    <a:gd name="connsiteX203" fmla="*/ 528555 w 2982862"/>
                    <a:gd name="connsiteY203" fmla="*/ 1686090 h 3182270"/>
                    <a:gd name="connsiteX204" fmla="*/ 512699 w 2982862"/>
                    <a:gd name="connsiteY204" fmla="*/ 1680804 h 3182270"/>
                    <a:gd name="connsiteX205" fmla="*/ 502127 w 2982862"/>
                    <a:gd name="connsiteY205" fmla="*/ 1670233 h 3182270"/>
                    <a:gd name="connsiteX206" fmla="*/ 480985 w 2982862"/>
                    <a:gd name="connsiteY206" fmla="*/ 1659662 h 3182270"/>
                    <a:gd name="connsiteX207" fmla="*/ 465129 w 2982862"/>
                    <a:gd name="connsiteY207" fmla="*/ 1643805 h 3182270"/>
                    <a:gd name="connsiteX208" fmla="*/ 428130 w 2982862"/>
                    <a:gd name="connsiteY208" fmla="*/ 1622663 h 3182270"/>
                    <a:gd name="connsiteX209" fmla="*/ 401702 w 2982862"/>
                    <a:gd name="connsiteY209" fmla="*/ 1590950 h 3182270"/>
                    <a:gd name="connsiteX210" fmla="*/ 385845 w 2982862"/>
                    <a:gd name="connsiteY210" fmla="*/ 1569808 h 3182270"/>
                    <a:gd name="connsiteX211" fmla="*/ 369989 w 2982862"/>
                    <a:gd name="connsiteY211" fmla="*/ 1553951 h 3182270"/>
                    <a:gd name="connsiteX212" fmla="*/ 348847 w 2982862"/>
                    <a:gd name="connsiteY212" fmla="*/ 1522238 h 3182270"/>
                    <a:gd name="connsiteX213" fmla="*/ 327704 w 2982862"/>
                    <a:gd name="connsiteY213" fmla="*/ 1490524 h 3182270"/>
                    <a:gd name="connsiteX214" fmla="*/ 317133 w 2982862"/>
                    <a:gd name="connsiteY214" fmla="*/ 1469382 h 3182270"/>
                    <a:gd name="connsiteX215" fmla="*/ 301277 w 2982862"/>
                    <a:gd name="connsiteY215" fmla="*/ 1453526 h 3182270"/>
                    <a:gd name="connsiteX216" fmla="*/ 295991 w 2982862"/>
                    <a:gd name="connsiteY216" fmla="*/ 1437669 h 3182270"/>
                    <a:gd name="connsiteX217" fmla="*/ 274849 w 2982862"/>
                    <a:gd name="connsiteY217" fmla="*/ 1405956 h 3182270"/>
                    <a:gd name="connsiteX218" fmla="*/ 258992 w 2982862"/>
                    <a:gd name="connsiteY218" fmla="*/ 1390099 h 3182270"/>
                    <a:gd name="connsiteX219" fmla="*/ 248421 w 2982862"/>
                    <a:gd name="connsiteY219" fmla="*/ 1374242 h 3182270"/>
                    <a:gd name="connsiteX220" fmla="*/ 243136 w 2982862"/>
                    <a:gd name="connsiteY220" fmla="*/ 1358386 h 3182270"/>
                    <a:gd name="connsiteX221" fmla="*/ 221993 w 2982862"/>
                    <a:gd name="connsiteY221" fmla="*/ 1326672 h 3182270"/>
                    <a:gd name="connsiteX222" fmla="*/ 206137 w 2982862"/>
                    <a:gd name="connsiteY222" fmla="*/ 1294959 h 3182270"/>
                    <a:gd name="connsiteX223" fmla="*/ 195566 w 2982862"/>
                    <a:gd name="connsiteY223" fmla="*/ 1263246 h 3182270"/>
                    <a:gd name="connsiteX224" fmla="*/ 184995 w 2982862"/>
                    <a:gd name="connsiteY224" fmla="*/ 1247389 h 3182270"/>
                    <a:gd name="connsiteX225" fmla="*/ 179709 w 2982862"/>
                    <a:gd name="connsiteY225" fmla="*/ 1231533 h 3182270"/>
                    <a:gd name="connsiteX226" fmla="*/ 169138 w 2982862"/>
                    <a:gd name="connsiteY226" fmla="*/ 1215676 h 3182270"/>
                    <a:gd name="connsiteX227" fmla="*/ 153281 w 2982862"/>
                    <a:gd name="connsiteY227" fmla="*/ 1162820 h 3182270"/>
                    <a:gd name="connsiteX228" fmla="*/ 142710 w 2982862"/>
                    <a:gd name="connsiteY228" fmla="*/ 1131107 h 3182270"/>
                    <a:gd name="connsiteX229" fmla="*/ 132139 w 2982862"/>
                    <a:gd name="connsiteY229" fmla="*/ 1099394 h 3182270"/>
                    <a:gd name="connsiteX230" fmla="*/ 126853 w 2982862"/>
                    <a:gd name="connsiteY230" fmla="*/ 1078252 h 3182270"/>
                    <a:gd name="connsiteX231" fmla="*/ 121568 w 2982862"/>
                    <a:gd name="connsiteY231" fmla="*/ 1062395 h 3182270"/>
                    <a:gd name="connsiteX232" fmla="*/ 110997 w 2982862"/>
                    <a:gd name="connsiteY232" fmla="*/ 988397 h 3182270"/>
                    <a:gd name="connsiteX233" fmla="*/ 100426 w 2982862"/>
                    <a:gd name="connsiteY233" fmla="*/ 861544 h 3182270"/>
                    <a:gd name="connsiteX234" fmla="*/ 95140 w 2982862"/>
                    <a:gd name="connsiteY234" fmla="*/ 782261 h 3182270"/>
                    <a:gd name="connsiteX235" fmla="*/ 89855 w 2982862"/>
                    <a:gd name="connsiteY235" fmla="*/ 745262 h 3182270"/>
                    <a:gd name="connsiteX236" fmla="*/ 73998 w 2982862"/>
                    <a:gd name="connsiteY236" fmla="*/ 660693 h 3182270"/>
                    <a:gd name="connsiteX237" fmla="*/ 63427 w 2982862"/>
                    <a:gd name="connsiteY237" fmla="*/ 618409 h 3182270"/>
                    <a:gd name="connsiteX238" fmla="*/ 47570 w 2982862"/>
                    <a:gd name="connsiteY238" fmla="*/ 560268 h 3182270"/>
                    <a:gd name="connsiteX239" fmla="*/ 42285 w 2982862"/>
                    <a:gd name="connsiteY239" fmla="*/ 528555 h 3182270"/>
                    <a:gd name="connsiteX240" fmla="*/ 31714 w 2982862"/>
                    <a:gd name="connsiteY240" fmla="*/ 486270 h 3182270"/>
                    <a:gd name="connsiteX241" fmla="*/ 21142 w 2982862"/>
                    <a:gd name="connsiteY241" fmla="*/ 428129 h 3182270"/>
                    <a:gd name="connsiteX242" fmla="*/ 10571 w 2982862"/>
                    <a:gd name="connsiteY242" fmla="*/ 343560 h 3182270"/>
                    <a:gd name="connsiteX243" fmla="*/ 0 w 2982862"/>
                    <a:gd name="connsiteY243" fmla="*/ 306561 h 3182270"/>
                    <a:gd name="connsiteX244" fmla="*/ 5286 w 2982862"/>
                    <a:gd name="connsiteY244" fmla="*/ 285419 h 3182270"/>
                    <a:gd name="connsiteX245" fmla="*/ 21142 w 2982862"/>
                    <a:gd name="connsiteY245" fmla="*/ 280134 h 3182270"/>
                    <a:gd name="connsiteX246" fmla="*/ 42285 w 2982862"/>
                    <a:gd name="connsiteY246" fmla="*/ 269563 h 3182270"/>
                    <a:gd name="connsiteX247" fmla="*/ 95140 w 2982862"/>
                    <a:gd name="connsiteY247" fmla="*/ 258992 h 3182270"/>
                    <a:gd name="connsiteX248" fmla="*/ 121568 w 2982862"/>
                    <a:gd name="connsiteY248" fmla="*/ 253706 h 3182270"/>
                    <a:gd name="connsiteX249" fmla="*/ 137425 w 2982862"/>
                    <a:gd name="connsiteY249" fmla="*/ 248420 h 3182270"/>
                    <a:gd name="connsiteX250" fmla="*/ 211422 w 2982862"/>
                    <a:gd name="connsiteY250" fmla="*/ 237849 h 3182270"/>
                    <a:gd name="connsiteX251" fmla="*/ 253707 w 2982862"/>
                    <a:gd name="connsiteY251" fmla="*/ 227278 h 3182270"/>
                    <a:gd name="connsiteX252" fmla="*/ 285420 w 2982862"/>
                    <a:gd name="connsiteY252" fmla="*/ 216707 h 3182270"/>
                    <a:gd name="connsiteX253" fmla="*/ 332990 w 2982862"/>
                    <a:gd name="connsiteY253" fmla="*/ 206136 h 3182270"/>
                    <a:gd name="connsiteX254" fmla="*/ 364703 w 2982862"/>
                    <a:gd name="connsiteY254" fmla="*/ 195565 h 3182270"/>
                    <a:gd name="connsiteX255" fmla="*/ 417559 w 2982862"/>
                    <a:gd name="connsiteY255" fmla="*/ 179708 h 3182270"/>
                    <a:gd name="connsiteX256" fmla="*/ 433415 w 2982862"/>
                    <a:gd name="connsiteY256" fmla="*/ 174423 h 3182270"/>
                    <a:gd name="connsiteX257" fmla="*/ 449272 w 2982862"/>
                    <a:gd name="connsiteY257" fmla="*/ 169137 h 3182270"/>
                    <a:gd name="connsiteX258" fmla="*/ 470414 w 2982862"/>
                    <a:gd name="connsiteY258" fmla="*/ 163852 h 3182270"/>
                    <a:gd name="connsiteX259" fmla="*/ 486271 w 2982862"/>
                    <a:gd name="connsiteY259" fmla="*/ 158566 h 3182270"/>
                    <a:gd name="connsiteX260" fmla="*/ 528555 w 2982862"/>
                    <a:gd name="connsiteY260" fmla="*/ 147995 h 3182270"/>
                    <a:gd name="connsiteX261" fmla="*/ 549697 w 2982862"/>
                    <a:gd name="connsiteY261" fmla="*/ 142709 h 3182270"/>
                    <a:gd name="connsiteX262" fmla="*/ 581411 w 2982862"/>
                    <a:gd name="connsiteY262" fmla="*/ 132138 h 3182270"/>
                    <a:gd name="connsiteX263" fmla="*/ 676551 w 2982862"/>
                    <a:gd name="connsiteY263" fmla="*/ 100425 h 3182270"/>
                    <a:gd name="connsiteX264" fmla="*/ 697693 w 2982862"/>
                    <a:gd name="connsiteY264" fmla="*/ 95140 h 3182270"/>
                    <a:gd name="connsiteX265" fmla="*/ 729406 w 2982862"/>
                    <a:gd name="connsiteY265" fmla="*/ 84568 h 3182270"/>
                    <a:gd name="connsiteX266" fmla="*/ 745263 w 2982862"/>
                    <a:gd name="connsiteY266" fmla="*/ 79283 h 3182270"/>
                    <a:gd name="connsiteX267" fmla="*/ 792833 w 2982862"/>
                    <a:gd name="connsiteY267" fmla="*/ 58141 h 3182270"/>
                    <a:gd name="connsiteX268" fmla="*/ 808689 w 2982862"/>
                    <a:gd name="connsiteY268" fmla="*/ 52855 h 3182270"/>
                    <a:gd name="connsiteX269" fmla="*/ 824546 w 2982862"/>
                    <a:gd name="connsiteY269" fmla="*/ 47570 h 3182270"/>
                    <a:gd name="connsiteX270" fmla="*/ 866830 w 2982862"/>
                    <a:gd name="connsiteY270" fmla="*/ 26427 h 3182270"/>
                    <a:gd name="connsiteX271" fmla="*/ 882687 w 2982862"/>
                    <a:gd name="connsiteY271" fmla="*/ 21142 h 3182270"/>
                    <a:gd name="connsiteX272" fmla="*/ 898544 w 2982862"/>
                    <a:gd name="connsiteY272" fmla="*/ 10571 h 3182270"/>
                    <a:gd name="connsiteX273" fmla="*/ 914400 w 2982862"/>
                    <a:gd name="connsiteY273" fmla="*/ 5285 h 3182270"/>
                    <a:gd name="connsiteX274" fmla="*/ 914400 w 2982862"/>
                    <a:gd name="connsiteY274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2056263 w 2982862"/>
                    <a:gd name="connsiteY144" fmla="*/ 2923171 h 3182270"/>
                    <a:gd name="connsiteX145" fmla="*/ 1950368 w 2982862"/>
                    <a:gd name="connsiteY145" fmla="*/ 2827768 h 3182270"/>
                    <a:gd name="connsiteX146" fmla="*/ 2061549 w 2982862"/>
                    <a:gd name="connsiteY146" fmla="*/ 2875596 h 3182270"/>
                    <a:gd name="connsiteX147" fmla="*/ 2093265 w 2982862"/>
                    <a:gd name="connsiteY147" fmla="*/ 2833308 h 3182270"/>
                    <a:gd name="connsiteX148" fmla="*/ 2109124 w 2982862"/>
                    <a:gd name="connsiteY148" fmla="*/ 2722301 h 3182270"/>
                    <a:gd name="connsiteX149" fmla="*/ 2013975 w 2982862"/>
                    <a:gd name="connsiteY149" fmla="*/ 2637724 h 3182270"/>
                    <a:gd name="connsiteX150" fmla="*/ 1982258 w 2982862"/>
                    <a:gd name="connsiteY150" fmla="*/ 2664155 h 3182270"/>
                    <a:gd name="connsiteX151" fmla="*/ 1918827 w 2982862"/>
                    <a:gd name="connsiteY151" fmla="*/ 2627153 h 3182270"/>
                    <a:gd name="connsiteX152" fmla="*/ 1860681 w 2982862"/>
                    <a:gd name="connsiteY152" fmla="*/ 2579579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49674 w 2982862"/>
                    <a:gd name="connsiteY155" fmla="*/ 2690586 h 3182270"/>
                    <a:gd name="connsiteX156" fmla="*/ 1643953 w 2982862"/>
                    <a:gd name="connsiteY156" fmla="*/ 2754018 h 3182270"/>
                    <a:gd name="connsiteX157" fmla="*/ 1617523 w 2982862"/>
                    <a:gd name="connsiteY157" fmla="*/ 2732874 h 3182270"/>
                    <a:gd name="connsiteX158" fmla="*/ 1591092 w 2982862"/>
                    <a:gd name="connsiteY158" fmla="*/ 2690586 h 3182270"/>
                    <a:gd name="connsiteX159" fmla="*/ 1591093 w 2982862"/>
                    <a:gd name="connsiteY159" fmla="*/ 2637724 h 3182270"/>
                    <a:gd name="connsiteX160" fmla="*/ 1569808 w 2982862"/>
                    <a:gd name="connsiteY160" fmla="*/ 2515921 h 3182270"/>
                    <a:gd name="connsiteX161" fmla="*/ 1553952 w 2982862"/>
                    <a:gd name="connsiteY161" fmla="*/ 2484208 h 3182270"/>
                    <a:gd name="connsiteX162" fmla="*/ 1538095 w 2982862"/>
                    <a:gd name="connsiteY162" fmla="*/ 2468351 h 3182270"/>
                    <a:gd name="connsiteX163" fmla="*/ 1501096 w 2982862"/>
                    <a:gd name="connsiteY163" fmla="*/ 2420781 h 3182270"/>
                    <a:gd name="connsiteX164" fmla="*/ 1464097 w 2982862"/>
                    <a:gd name="connsiteY164" fmla="*/ 2383782 h 3182270"/>
                    <a:gd name="connsiteX165" fmla="*/ 1448241 w 2982862"/>
                    <a:gd name="connsiteY165" fmla="*/ 2373211 h 3182270"/>
                    <a:gd name="connsiteX166" fmla="*/ 1432384 w 2982862"/>
                    <a:gd name="connsiteY166" fmla="*/ 2357355 h 3182270"/>
                    <a:gd name="connsiteX167" fmla="*/ 1400671 w 2982862"/>
                    <a:gd name="connsiteY167" fmla="*/ 2346783 h 3182270"/>
                    <a:gd name="connsiteX168" fmla="*/ 1368958 w 2982862"/>
                    <a:gd name="connsiteY168" fmla="*/ 2330927 h 3182270"/>
                    <a:gd name="connsiteX169" fmla="*/ 1337244 w 2982862"/>
                    <a:gd name="connsiteY169" fmla="*/ 2309785 h 3182270"/>
                    <a:gd name="connsiteX170" fmla="*/ 1273818 w 2982862"/>
                    <a:gd name="connsiteY170" fmla="*/ 2288642 h 3182270"/>
                    <a:gd name="connsiteX171" fmla="*/ 1257961 w 2982862"/>
                    <a:gd name="connsiteY171" fmla="*/ 2278071 h 3182270"/>
                    <a:gd name="connsiteX172" fmla="*/ 1242104 w 2982862"/>
                    <a:gd name="connsiteY172" fmla="*/ 2272786 h 3182270"/>
                    <a:gd name="connsiteX173" fmla="*/ 1226248 w 2982862"/>
                    <a:gd name="connsiteY173" fmla="*/ 2262215 h 3182270"/>
                    <a:gd name="connsiteX174" fmla="*/ 1194534 w 2982862"/>
                    <a:gd name="connsiteY174" fmla="*/ 2251644 h 3182270"/>
                    <a:gd name="connsiteX175" fmla="*/ 1215677 w 2982862"/>
                    <a:gd name="connsiteY175" fmla="*/ 2225216 h 3182270"/>
                    <a:gd name="connsiteX176" fmla="*/ 1231533 w 2982862"/>
                    <a:gd name="connsiteY176" fmla="*/ 2209359 h 3182270"/>
                    <a:gd name="connsiteX177" fmla="*/ 1236819 w 2982862"/>
                    <a:gd name="connsiteY177" fmla="*/ 2193503 h 3182270"/>
                    <a:gd name="connsiteX178" fmla="*/ 1279103 w 2982862"/>
                    <a:gd name="connsiteY178" fmla="*/ 2161789 h 3182270"/>
                    <a:gd name="connsiteX179" fmla="*/ 1300245 w 2982862"/>
                    <a:gd name="connsiteY179" fmla="*/ 2140647 h 3182270"/>
                    <a:gd name="connsiteX180" fmla="*/ 1310816 w 2982862"/>
                    <a:gd name="connsiteY180" fmla="*/ 2124790 h 3182270"/>
                    <a:gd name="connsiteX181" fmla="*/ 1342650 w 2982862"/>
                    <a:gd name="connsiteY181" fmla="*/ 2077406 h 3182270"/>
                    <a:gd name="connsiteX182" fmla="*/ 1390223 w 2982862"/>
                    <a:gd name="connsiteY182" fmla="*/ 2008688 h 3182270"/>
                    <a:gd name="connsiteX183" fmla="*/ 1363794 w 2982862"/>
                    <a:gd name="connsiteY183" fmla="*/ 1971686 h 3182270"/>
                    <a:gd name="connsiteX184" fmla="*/ 1379651 w 2982862"/>
                    <a:gd name="connsiteY184" fmla="*/ 1961114 h 3182270"/>
                    <a:gd name="connsiteX185" fmla="*/ 1358509 w 2982862"/>
                    <a:gd name="connsiteY185" fmla="*/ 1934685 h 3182270"/>
                    <a:gd name="connsiteX186" fmla="*/ 1221180 w 2982862"/>
                    <a:gd name="connsiteY186" fmla="*/ 1718108 h 3182270"/>
                    <a:gd name="connsiteX187" fmla="*/ 1157741 w 2982862"/>
                    <a:gd name="connsiteY187" fmla="*/ 1654669 h 3182270"/>
                    <a:gd name="connsiteX188" fmla="*/ 1051918 w 2982862"/>
                    <a:gd name="connsiteY188" fmla="*/ 1659811 h 3182270"/>
                    <a:gd name="connsiteX189" fmla="*/ 845688 w 2982862"/>
                    <a:gd name="connsiteY189" fmla="*/ 1738945 h 3182270"/>
                    <a:gd name="connsiteX190" fmla="*/ 829832 w 2982862"/>
                    <a:gd name="connsiteY190" fmla="*/ 1744231 h 3182270"/>
                    <a:gd name="connsiteX191" fmla="*/ 798118 w 2982862"/>
                    <a:gd name="connsiteY191" fmla="*/ 1765373 h 3182270"/>
                    <a:gd name="connsiteX192" fmla="*/ 782262 w 2982862"/>
                    <a:gd name="connsiteY192" fmla="*/ 1770659 h 3182270"/>
                    <a:gd name="connsiteX193" fmla="*/ 750548 w 2982862"/>
                    <a:gd name="connsiteY193" fmla="*/ 1791801 h 3182270"/>
                    <a:gd name="connsiteX194" fmla="*/ 734692 w 2982862"/>
                    <a:gd name="connsiteY194" fmla="*/ 1797086 h 3182270"/>
                    <a:gd name="connsiteX195" fmla="*/ 755834 w 2982862"/>
                    <a:gd name="connsiteY195" fmla="*/ 1791801 h 3182270"/>
                    <a:gd name="connsiteX196" fmla="*/ 739977 w 2982862"/>
                    <a:gd name="connsiteY196" fmla="*/ 1797086 h 3182270"/>
                    <a:gd name="connsiteX197" fmla="*/ 708264 w 2982862"/>
                    <a:gd name="connsiteY197" fmla="*/ 1812943 h 3182270"/>
                    <a:gd name="connsiteX198" fmla="*/ 676551 w 2982862"/>
                    <a:gd name="connsiteY198" fmla="*/ 1791801 h 3182270"/>
                    <a:gd name="connsiteX199" fmla="*/ 650123 w 2982862"/>
                    <a:gd name="connsiteY199" fmla="*/ 1765373 h 3182270"/>
                    <a:gd name="connsiteX200" fmla="*/ 618410 w 2982862"/>
                    <a:gd name="connsiteY200" fmla="*/ 1744231 h 3182270"/>
                    <a:gd name="connsiteX201" fmla="*/ 570840 w 2982862"/>
                    <a:gd name="connsiteY201" fmla="*/ 1712518 h 3182270"/>
                    <a:gd name="connsiteX202" fmla="*/ 544412 w 2982862"/>
                    <a:gd name="connsiteY202" fmla="*/ 1696661 h 3182270"/>
                    <a:gd name="connsiteX203" fmla="*/ 528555 w 2982862"/>
                    <a:gd name="connsiteY203" fmla="*/ 1686090 h 3182270"/>
                    <a:gd name="connsiteX204" fmla="*/ 512699 w 2982862"/>
                    <a:gd name="connsiteY204" fmla="*/ 1680804 h 3182270"/>
                    <a:gd name="connsiteX205" fmla="*/ 502127 w 2982862"/>
                    <a:gd name="connsiteY205" fmla="*/ 1670233 h 3182270"/>
                    <a:gd name="connsiteX206" fmla="*/ 480985 w 2982862"/>
                    <a:gd name="connsiteY206" fmla="*/ 1659662 h 3182270"/>
                    <a:gd name="connsiteX207" fmla="*/ 465129 w 2982862"/>
                    <a:gd name="connsiteY207" fmla="*/ 1643805 h 3182270"/>
                    <a:gd name="connsiteX208" fmla="*/ 428130 w 2982862"/>
                    <a:gd name="connsiteY208" fmla="*/ 1622663 h 3182270"/>
                    <a:gd name="connsiteX209" fmla="*/ 401702 w 2982862"/>
                    <a:gd name="connsiteY209" fmla="*/ 1590950 h 3182270"/>
                    <a:gd name="connsiteX210" fmla="*/ 385845 w 2982862"/>
                    <a:gd name="connsiteY210" fmla="*/ 1569808 h 3182270"/>
                    <a:gd name="connsiteX211" fmla="*/ 369989 w 2982862"/>
                    <a:gd name="connsiteY211" fmla="*/ 1553951 h 3182270"/>
                    <a:gd name="connsiteX212" fmla="*/ 348847 w 2982862"/>
                    <a:gd name="connsiteY212" fmla="*/ 1522238 h 3182270"/>
                    <a:gd name="connsiteX213" fmla="*/ 327704 w 2982862"/>
                    <a:gd name="connsiteY213" fmla="*/ 1490524 h 3182270"/>
                    <a:gd name="connsiteX214" fmla="*/ 317133 w 2982862"/>
                    <a:gd name="connsiteY214" fmla="*/ 1469382 h 3182270"/>
                    <a:gd name="connsiteX215" fmla="*/ 301277 w 2982862"/>
                    <a:gd name="connsiteY215" fmla="*/ 1453526 h 3182270"/>
                    <a:gd name="connsiteX216" fmla="*/ 295991 w 2982862"/>
                    <a:gd name="connsiteY216" fmla="*/ 1437669 h 3182270"/>
                    <a:gd name="connsiteX217" fmla="*/ 274849 w 2982862"/>
                    <a:gd name="connsiteY217" fmla="*/ 1405956 h 3182270"/>
                    <a:gd name="connsiteX218" fmla="*/ 258992 w 2982862"/>
                    <a:gd name="connsiteY218" fmla="*/ 1390099 h 3182270"/>
                    <a:gd name="connsiteX219" fmla="*/ 248421 w 2982862"/>
                    <a:gd name="connsiteY219" fmla="*/ 1374242 h 3182270"/>
                    <a:gd name="connsiteX220" fmla="*/ 243136 w 2982862"/>
                    <a:gd name="connsiteY220" fmla="*/ 1358386 h 3182270"/>
                    <a:gd name="connsiteX221" fmla="*/ 221993 w 2982862"/>
                    <a:gd name="connsiteY221" fmla="*/ 1326672 h 3182270"/>
                    <a:gd name="connsiteX222" fmla="*/ 206137 w 2982862"/>
                    <a:gd name="connsiteY222" fmla="*/ 1294959 h 3182270"/>
                    <a:gd name="connsiteX223" fmla="*/ 195566 w 2982862"/>
                    <a:gd name="connsiteY223" fmla="*/ 1263246 h 3182270"/>
                    <a:gd name="connsiteX224" fmla="*/ 184995 w 2982862"/>
                    <a:gd name="connsiteY224" fmla="*/ 1247389 h 3182270"/>
                    <a:gd name="connsiteX225" fmla="*/ 179709 w 2982862"/>
                    <a:gd name="connsiteY225" fmla="*/ 1231533 h 3182270"/>
                    <a:gd name="connsiteX226" fmla="*/ 169138 w 2982862"/>
                    <a:gd name="connsiteY226" fmla="*/ 1215676 h 3182270"/>
                    <a:gd name="connsiteX227" fmla="*/ 153281 w 2982862"/>
                    <a:gd name="connsiteY227" fmla="*/ 1162820 h 3182270"/>
                    <a:gd name="connsiteX228" fmla="*/ 142710 w 2982862"/>
                    <a:gd name="connsiteY228" fmla="*/ 1131107 h 3182270"/>
                    <a:gd name="connsiteX229" fmla="*/ 132139 w 2982862"/>
                    <a:gd name="connsiteY229" fmla="*/ 1099394 h 3182270"/>
                    <a:gd name="connsiteX230" fmla="*/ 126853 w 2982862"/>
                    <a:gd name="connsiteY230" fmla="*/ 1078252 h 3182270"/>
                    <a:gd name="connsiteX231" fmla="*/ 121568 w 2982862"/>
                    <a:gd name="connsiteY231" fmla="*/ 1062395 h 3182270"/>
                    <a:gd name="connsiteX232" fmla="*/ 110997 w 2982862"/>
                    <a:gd name="connsiteY232" fmla="*/ 988397 h 3182270"/>
                    <a:gd name="connsiteX233" fmla="*/ 100426 w 2982862"/>
                    <a:gd name="connsiteY233" fmla="*/ 861544 h 3182270"/>
                    <a:gd name="connsiteX234" fmla="*/ 95140 w 2982862"/>
                    <a:gd name="connsiteY234" fmla="*/ 782261 h 3182270"/>
                    <a:gd name="connsiteX235" fmla="*/ 89855 w 2982862"/>
                    <a:gd name="connsiteY235" fmla="*/ 745262 h 3182270"/>
                    <a:gd name="connsiteX236" fmla="*/ 73998 w 2982862"/>
                    <a:gd name="connsiteY236" fmla="*/ 660693 h 3182270"/>
                    <a:gd name="connsiteX237" fmla="*/ 63427 w 2982862"/>
                    <a:gd name="connsiteY237" fmla="*/ 618409 h 3182270"/>
                    <a:gd name="connsiteX238" fmla="*/ 47570 w 2982862"/>
                    <a:gd name="connsiteY238" fmla="*/ 560268 h 3182270"/>
                    <a:gd name="connsiteX239" fmla="*/ 42285 w 2982862"/>
                    <a:gd name="connsiteY239" fmla="*/ 528555 h 3182270"/>
                    <a:gd name="connsiteX240" fmla="*/ 31714 w 2982862"/>
                    <a:gd name="connsiteY240" fmla="*/ 486270 h 3182270"/>
                    <a:gd name="connsiteX241" fmla="*/ 21142 w 2982862"/>
                    <a:gd name="connsiteY241" fmla="*/ 428129 h 3182270"/>
                    <a:gd name="connsiteX242" fmla="*/ 10571 w 2982862"/>
                    <a:gd name="connsiteY242" fmla="*/ 343560 h 3182270"/>
                    <a:gd name="connsiteX243" fmla="*/ 0 w 2982862"/>
                    <a:gd name="connsiteY243" fmla="*/ 306561 h 3182270"/>
                    <a:gd name="connsiteX244" fmla="*/ 5286 w 2982862"/>
                    <a:gd name="connsiteY244" fmla="*/ 285419 h 3182270"/>
                    <a:gd name="connsiteX245" fmla="*/ 21142 w 2982862"/>
                    <a:gd name="connsiteY245" fmla="*/ 280134 h 3182270"/>
                    <a:gd name="connsiteX246" fmla="*/ 42285 w 2982862"/>
                    <a:gd name="connsiteY246" fmla="*/ 269563 h 3182270"/>
                    <a:gd name="connsiteX247" fmla="*/ 95140 w 2982862"/>
                    <a:gd name="connsiteY247" fmla="*/ 258992 h 3182270"/>
                    <a:gd name="connsiteX248" fmla="*/ 121568 w 2982862"/>
                    <a:gd name="connsiteY248" fmla="*/ 253706 h 3182270"/>
                    <a:gd name="connsiteX249" fmla="*/ 137425 w 2982862"/>
                    <a:gd name="connsiteY249" fmla="*/ 248420 h 3182270"/>
                    <a:gd name="connsiteX250" fmla="*/ 211422 w 2982862"/>
                    <a:gd name="connsiteY250" fmla="*/ 237849 h 3182270"/>
                    <a:gd name="connsiteX251" fmla="*/ 253707 w 2982862"/>
                    <a:gd name="connsiteY251" fmla="*/ 227278 h 3182270"/>
                    <a:gd name="connsiteX252" fmla="*/ 285420 w 2982862"/>
                    <a:gd name="connsiteY252" fmla="*/ 216707 h 3182270"/>
                    <a:gd name="connsiteX253" fmla="*/ 332990 w 2982862"/>
                    <a:gd name="connsiteY253" fmla="*/ 206136 h 3182270"/>
                    <a:gd name="connsiteX254" fmla="*/ 364703 w 2982862"/>
                    <a:gd name="connsiteY254" fmla="*/ 195565 h 3182270"/>
                    <a:gd name="connsiteX255" fmla="*/ 417559 w 2982862"/>
                    <a:gd name="connsiteY255" fmla="*/ 179708 h 3182270"/>
                    <a:gd name="connsiteX256" fmla="*/ 433415 w 2982862"/>
                    <a:gd name="connsiteY256" fmla="*/ 174423 h 3182270"/>
                    <a:gd name="connsiteX257" fmla="*/ 449272 w 2982862"/>
                    <a:gd name="connsiteY257" fmla="*/ 169137 h 3182270"/>
                    <a:gd name="connsiteX258" fmla="*/ 470414 w 2982862"/>
                    <a:gd name="connsiteY258" fmla="*/ 163852 h 3182270"/>
                    <a:gd name="connsiteX259" fmla="*/ 486271 w 2982862"/>
                    <a:gd name="connsiteY259" fmla="*/ 158566 h 3182270"/>
                    <a:gd name="connsiteX260" fmla="*/ 528555 w 2982862"/>
                    <a:gd name="connsiteY260" fmla="*/ 147995 h 3182270"/>
                    <a:gd name="connsiteX261" fmla="*/ 549697 w 2982862"/>
                    <a:gd name="connsiteY261" fmla="*/ 142709 h 3182270"/>
                    <a:gd name="connsiteX262" fmla="*/ 581411 w 2982862"/>
                    <a:gd name="connsiteY262" fmla="*/ 132138 h 3182270"/>
                    <a:gd name="connsiteX263" fmla="*/ 676551 w 2982862"/>
                    <a:gd name="connsiteY263" fmla="*/ 100425 h 3182270"/>
                    <a:gd name="connsiteX264" fmla="*/ 697693 w 2982862"/>
                    <a:gd name="connsiteY264" fmla="*/ 95140 h 3182270"/>
                    <a:gd name="connsiteX265" fmla="*/ 729406 w 2982862"/>
                    <a:gd name="connsiteY265" fmla="*/ 84568 h 3182270"/>
                    <a:gd name="connsiteX266" fmla="*/ 745263 w 2982862"/>
                    <a:gd name="connsiteY266" fmla="*/ 79283 h 3182270"/>
                    <a:gd name="connsiteX267" fmla="*/ 792833 w 2982862"/>
                    <a:gd name="connsiteY267" fmla="*/ 58141 h 3182270"/>
                    <a:gd name="connsiteX268" fmla="*/ 808689 w 2982862"/>
                    <a:gd name="connsiteY268" fmla="*/ 52855 h 3182270"/>
                    <a:gd name="connsiteX269" fmla="*/ 824546 w 2982862"/>
                    <a:gd name="connsiteY269" fmla="*/ 47570 h 3182270"/>
                    <a:gd name="connsiteX270" fmla="*/ 866830 w 2982862"/>
                    <a:gd name="connsiteY270" fmla="*/ 26427 h 3182270"/>
                    <a:gd name="connsiteX271" fmla="*/ 882687 w 2982862"/>
                    <a:gd name="connsiteY271" fmla="*/ 21142 h 3182270"/>
                    <a:gd name="connsiteX272" fmla="*/ 898544 w 2982862"/>
                    <a:gd name="connsiteY272" fmla="*/ 10571 h 3182270"/>
                    <a:gd name="connsiteX273" fmla="*/ 914400 w 2982862"/>
                    <a:gd name="connsiteY273" fmla="*/ 5285 h 3182270"/>
                    <a:gd name="connsiteX274" fmla="*/ 914400 w 2982862"/>
                    <a:gd name="connsiteY274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2056263 w 2982862"/>
                    <a:gd name="connsiteY144" fmla="*/ 2923171 h 3182270"/>
                    <a:gd name="connsiteX145" fmla="*/ 2040405 w 2982862"/>
                    <a:gd name="connsiteY145" fmla="*/ 2923170 h 3182270"/>
                    <a:gd name="connsiteX146" fmla="*/ 2061549 w 2982862"/>
                    <a:gd name="connsiteY146" fmla="*/ 2875596 h 3182270"/>
                    <a:gd name="connsiteX147" fmla="*/ 2093265 w 2982862"/>
                    <a:gd name="connsiteY147" fmla="*/ 2833308 h 3182270"/>
                    <a:gd name="connsiteX148" fmla="*/ 2109124 w 2982862"/>
                    <a:gd name="connsiteY148" fmla="*/ 2722301 h 3182270"/>
                    <a:gd name="connsiteX149" fmla="*/ 2013975 w 2982862"/>
                    <a:gd name="connsiteY149" fmla="*/ 2637724 h 3182270"/>
                    <a:gd name="connsiteX150" fmla="*/ 1982258 w 2982862"/>
                    <a:gd name="connsiteY150" fmla="*/ 2664155 h 3182270"/>
                    <a:gd name="connsiteX151" fmla="*/ 1918827 w 2982862"/>
                    <a:gd name="connsiteY151" fmla="*/ 2627153 h 3182270"/>
                    <a:gd name="connsiteX152" fmla="*/ 1860681 w 2982862"/>
                    <a:gd name="connsiteY152" fmla="*/ 2579579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49674 w 2982862"/>
                    <a:gd name="connsiteY155" fmla="*/ 2690586 h 3182270"/>
                    <a:gd name="connsiteX156" fmla="*/ 1643953 w 2982862"/>
                    <a:gd name="connsiteY156" fmla="*/ 2754018 h 3182270"/>
                    <a:gd name="connsiteX157" fmla="*/ 1617523 w 2982862"/>
                    <a:gd name="connsiteY157" fmla="*/ 2732874 h 3182270"/>
                    <a:gd name="connsiteX158" fmla="*/ 1591092 w 2982862"/>
                    <a:gd name="connsiteY158" fmla="*/ 2690586 h 3182270"/>
                    <a:gd name="connsiteX159" fmla="*/ 1591093 w 2982862"/>
                    <a:gd name="connsiteY159" fmla="*/ 2637724 h 3182270"/>
                    <a:gd name="connsiteX160" fmla="*/ 1569808 w 2982862"/>
                    <a:gd name="connsiteY160" fmla="*/ 2515921 h 3182270"/>
                    <a:gd name="connsiteX161" fmla="*/ 1553952 w 2982862"/>
                    <a:gd name="connsiteY161" fmla="*/ 2484208 h 3182270"/>
                    <a:gd name="connsiteX162" fmla="*/ 1538095 w 2982862"/>
                    <a:gd name="connsiteY162" fmla="*/ 2468351 h 3182270"/>
                    <a:gd name="connsiteX163" fmla="*/ 1501096 w 2982862"/>
                    <a:gd name="connsiteY163" fmla="*/ 2420781 h 3182270"/>
                    <a:gd name="connsiteX164" fmla="*/ 1464097 w 2982862"/>
                    <a:gd name="connsiteY164" fmla="*/ 2383782 h 3182270"/>
                    <a:gd name="connsiteX165" fmla="*/ 1448241 w 2982862"/>
                    <a:gd name="connsiteY165" fmla="*/ 2373211 h 3182270"/>
                    <a:gd name="connsiteX166" fmla="*/ 1432384 w 2982862"/>
                    <a:gd name="connsiteY166" fmla="*/ 2357355 h 3182270"/>
                    <a:gd name="connsiteX167" fmla="*/ 1400671 w 2982862"/>
                    <a:gd name="connsiteY167" fmla="*/ 2346783 h 3182270"/>
                    <a:gd name="connsiteX168" fmla="*/ 1368958 w 2982862"/>
                    <a:gd name="connsiteY168" fmla="*/ 2330927 h 3182270"/>
                    <a:gd name="connsiteX169" fmla="*/ 1337244 w 2982862"/>
                    <a:gd name="connsiteY169" fmla="*/ 2309785 h 3182270"/>
                    <a:gd name="connsiteX170" fmla="*/ 1273818 w 2982862"/>
                    <a:gd name="connsiteY170" fmla="*/ 2288642 h 3182270"/>
                    <a:gd name="connsiteX171" fmla="*/ 1257961 w 2982862"/>
                    <a:gd name="connsiteY171" fmla="*/ 2278071 h 3182270"/>
                    <a:gd name="connsiteX172" fmla="*/ 1242104 w 2982862"/>
                    <a:gd name="connsiteY172" fmla="*/ 2272786 h 3182270"/>
                    <a:gd name="connsiteX173" fmla="*/ 1226248 w 2982862"/>
                    <a:gd name="connsiteY173" fmla="*/ 2262215 h 3182270"/>
                    <a:gd name="connsiteX174" fmla="*/ 1194534 w 2982862"/>
                    <a:gd name="connsiteY174" fmla="*/ 2251644 h 3182270"/>
                    <a:gd name="connsiteX175" fmla="*/ 1215677 w 2982862"/>
                    <a:gd name="connsiteY175" fmla="*/ 2225216 h 3182270"/>
                    <a:gd name="connsiteX176" fmla="*/ 1231533 w 2982862"/>
                    <a:gd name="connsiteY176" fmla="*/ 2209359 h 3182270"/>
                    <a:gd name="connsiteX177" fmla="*/ 1236819 w 2982862"/>
                    <a:gd name="connsiteY177" fmla="*/ 2193503 h 3182270"/>
                    <a:gd name="connsiteX178" fmla="*/ 1279103 w 2982862"/>
                    <a:gd name="connsiteY178" fmla="*/ 2161789 h 3182270"/>
                    <a:gd name="connsiteX179" fmla="*/ 1300245 w 2982862"/>
                    <a:gd name="connsiteY179" fmla="*/ 2140647 h 3182270"/>
                    <a:gd name="connsiteX180" fmla="*/ 1310816 w 2982862"/>
                    <a:gd name="connsiteY180" fmla="*/ 2124790 h 3182270"/>
                    <a:gd name="connsiteX181" fmla="*/ 1342650 w 2982862"/>
                    <a:gd name="connsiteY181" fmla="*/ 2077406 h 3182270"/>
                    <a:gd name="connsiteX182" fmla="*/ 1390223 w 2982862"/>
                    <a:gd name="connsiteY182" fmla="*/ 2008688 h 3182270"/>
                    <a:gd name="connsiteX183" fmla="*/ 1363794 w 2982862"/>
                    <a:gd name="connsiteY183" fmla="*/ 1971686 h 3182270"/>
                    <a:gd name="connsiteX184" fmla="*/ 1379651 w 2982862"/>
                    <a:gd name="connsiteY184" fmla="*/ 1961114 h 3182270"/>
                    <a:gd name="connsiteX185" fmla="*/ 1358509 w 2982862"/>
                    <a:gd name="connsiteY185" fmla="*/ 1934685 h 3182270"/>
                    <a:gd name="connsiteX186" fmla="*/ 1221180 w 2982862"/>
                    <a:gd name="connsiteY186" fmla="*/ 1718108 h 3182270"/>
                    <a:gd name="connsiteX187" fmla="*/ 1157741 w 2982862"/>
                    <a:gd name="connsiteY187" fmla="*/ 1654669 h 3182270"/>
                    <a:gd name="connsiteX188" fmla="*/ 1051918 w 2982862"/>
                    <a:gd name="connsiteY188" fmla="*/ 1659811 h 3182270"/>
                    <a:gd name="connsiteX189" fmla="*/ 845688 w 2982862"/>
                    <a:gd name="connsiteY189" fmla="*/ 1738945 h 3182270"/>
                    <a:gd name="connsiteX190" fmla="*/ 829832 w 2982862"/>
                    <a:gd name="connsiteY190" fmla="*/ 1744231 h 3182270"/>
                    <a:gd name="connsiteX191" fmla="*/ 798118 w 2982862"/>
                    <a:gd name="connsiteY191" fmla="*/ 1765373 h 3182270"/>
                    <a:gd name="connsiteX192" fmla="*/ 782262 w 2982862"/>
                    <a:gd name="connsiteY192" fmla="*/ 1770659 h 3182270"/>
                    <a:gd name="connsiteX193" fmla="*/ 750548 w 2982862"/>
                    <a:gd name="connsiteY193" fmla="*/ 1791801 h 3182270"/>
                    <a:gd name="connsiteX194" fmla="*/ 734692 w 2982862"/>
                    <a:gd name="connsiteY194" fmla="*/ 1797086 h 3182270"/>
                    <a:gd name="connsiteX195" fmla="*/ 755834 w 2982862"/>
                    <a:gd name="connsiteY195" fmla="*/ 1791801 h 3182270"/>
                    <a:gd name="connsiteX196" fmla="*/ 739977 w 2982862"/>
                    <a:gd name="connsiteY196" fmla="*/ 1797086 h 3182270"/>
                    <a:gd name="connsiteX197" fmla="*/ 708264 w 2982862"/>
                    <a:gd name="connsiteY197" fmla="*/ 1812943 h 3182270"/>
                    <a:gd name="connsiteX198" fmla="*/ 676551 w 2982862"/>
                    <a:gd name="connsiteY198" fmla="*/ 1791801 h 3182270"/>
                    <a:gd name="connsiteX199" fmla="*/ 650123 w 2982862"/>
                    <a:gd name="connsiteY199" fmla="*/ 1765373 h 3182270"/>
                    <a:gd name="connsiteX200" fmla="*/ 618410 w 2982862"/>
                    <a:gd name="connsiteY200" fmla="*/ 1744231 h 3182270"/>
                    <a:gd name="connsiteX201" fmla="*/ 570840 w 2982862"/>
                    <a:gd name="connsiteY201" fmla="*/ 1712518 h 3182270"/>
                    <a:gd name="connsiteX202" fmla="*/ 544412 w 2982862"/>
                    <a:gd name="connsiteY202" fmla="*/ 1696661 h 3182270"/>
                    <a:gd name="connsiteX203" fmla="*/ 528555 w 2982862"/>
                    <a:gd name="connsiteY203" fmla="*/ 1686090 h 3182270"/>
                    <a:gd name="connsiteX204" fmla="*/ 512699 w 2982862"/>
                    <a:gd name="connsiteY204" fmla="*/ 1680804 h 3182270"/>
                    <a:gd name="connsiteX205" fmla="*/ 502127 w 2982862"/>
                    <a:gd name="connsiteY205" fmla="*/ 1670233 h 3182270"/>
                    <a:gd name="connsiteX206" fmla="*/ 480985 w 2982862"/>
                    <a:gd name="connsiteY206" fmla="*/ 1659662 h 3182270"/>
                    <a:gd name="connsiteX207" fmla="*/ 465129 w 2982862"/>
                    <a:gd name="connsiteY207" fmla="*/ 1643805 h 3182270"/>
                    <a:gd name="connsiteX208" fmla="*/ 428130 w 2982862"/>
                    <a:gd name="connsiteY208" fmla="*/ 1622663 h 3182270"/>
                    <a:gd name="connsiteX209" fmla="*/ 401702 w 2982862"/>
                    <a:gd name="connsiteY209" fmla="*/ 1590950 h 3182270"/>
                    <a:gd name="connsiteX210" fmla="*/ 385845 w 2982862"/>
                    <a:gd name="connsiteY210" fmla="*/ 1569808 h 3182270"/>
                    <a:gd name="connsiteX211" fmla="*/ 369989 w 2982862"/>
                    <a:gd name="connsiteY211" fmla="*/ 1553951 h 3182270"/>
                    <a:gd name="connsiteX212" fmla="*/ 348847 w 2982862"/>
                    <a:gd name="connsiteY212" fmla="*/ 1522238 h 3182270"/>
                    <a:gd name="connsiteX213" fmla="*/ 327704 w 2982862"/>
                    <a:gd name="connsiteY213" fmla="*/ 1490524 h 3182270"/>
                    <a:gd name="connsiteX214" fmla="*/ 317133 w 2982862"/>
                    <a:gd name="connsiteY214" fmla="*/ 1469382 h 3182270"/>
                    <a:gd name="connsiteX215" fmla="*/ 301277 w 2982862"/>
                    <a:gd name="connsiteY215" fmla="*/ 1453526 h 3182270"/>
                    <a:gd name="connsiteX216" fmla="*/ 295991 w 2982862"/>
                    <a:gd name="connsiteY216" fmla="*/ 1437669 h 3182270"/>
                    <a:gd name="connsiteX217" fmla="*/ 274849 w 2982862"/>
                    <a:gd name="connsiteY217" fmla="*/ 1405956 h 3182270"/>
                    <a:gd name="connsiteX218" fmla="*/ 258992 w 2982862"/>
                    <a:gd name="connsiteY218" fmla="*/ 1390099 h 3182270"/>
                    <a:gd name="connsiteX219" fmla="*/ 248421 w 2982862"/>
                    <a:gd name="connsiteY219" fmla="*/ 1374242 h 3182270"/>
                    <a:gd name="connsiteX220" fmla="*/ 243136 w 2982862"/>
                    <a:gd name="connsiteY220" fmla="*/ 1358386 h 3182270"/>
                    <a:gd name="connsiteX221" fmla="*/ 221993 w 2982862"/>
                    <a:gd name="connsiteY221" fmla="*/ 1326672 h 3182270"/>
                    <a:gd name="connsiteX222" fmla="*/ 206137 w 2982862"/>
                    <a:gd name="connsiteY222" fmla="*/ 1294959 h 3182270"/>
                    <a:gd name="connsiteX223" fmla="*/ 195566 w 2982862"/>
                    <a:gd name="connsiteY223" fmla="*/ 1263246 h 3182270"/>
                    <a:gd name="connsiteX224" fmla="*/ 184995 w 2982862"/>
                    <a:gd name="connsiteY224" fmla="*/ 1247389 h 3182270"/>
                    <a:gd name="connsiteX225" fmla="*/ 179709 w 2982862"/>
                    <a:gd name="connsiteY225" fmla="*/ 1231533 h 3182270"/>
                    <a:gd name="connsiteX226" fmla="*/ 169138 w 2982862"/>
                    <a:gd name="connsiteY226" fmla="*/ 1215676 h 3182270"/>
                    <a:gd name="connsiteX227" fmla="*/ 153281 w 2982862"/>
                    <a:gd name="connsiteY227" fmla="*/ 1162820 h 3182270"/>
                    <a:gd name="connsiteX228" fmla="*/ 142710 w 2982862"/>
                    <a:gd name="connsiteY228" fmla="*/ 1131107 h 3182270"/>
                    <a:gd name="connsiteX229" fmla="*/ 132139 w 2982862"/>
                    <a:gd name="connsiteY229" fmla="*/ 1099394 h 3182270"/>
                    <a:gd name="connsiteX230" fmla="*/ 126853 w 2982862"/>
                    <a:gd name="connsiteY230" fmla="*/ 1078252 h 3182270"/>
                    <a:gd name="connsiteX231" fmla="*/ 121568 w 2982862"/>
                    <a:gd name="connsiteY231" fmla="*/ 1062395 h 3182270"/>
                    <a:gd name="connsiteX232" fmla="*/ 110997 w 2982862"/>
                    <a:gd name="connsiteY232" fmla="*/ 988397 h 3182270"/>
                    <a:gd name="connsiteX233" fmla="*/ 100426 w 2982862"/>
                    <a:gd name="connsiteY233" fmla="*/ 861544 h 3182270"/>
                    <a:gd name="connsiteX234" fmla="*/ 95140 w 2982862"/>
                    <a:gd name="connsiteY234" fmla="*/ 782261 h 3182270"/>
                    <a:gd name="connsiteX235" fmla="*/ 89855 w 2982862"/>
                    <a:gd name="connsiteY235" fmla="*/ 745262 h 3182270"/>
                    <a:gd name="connsiteX236" fmla="*/ 73998 w 2982862"/>
                    <a:gd name="connsiteY236" fmla="*/ 660693 h 3182270"/>
                    <a:gd name="connsiteX237" fmla="*/ 63427 w 2982862"/>
                    <a:gd name="connsiteY237" fmla="*/ 618409 h 3182270"/>
                    <a:gd name="connsiteX238" fmla="*/ 47570 w 2982862"/>
                    <a:gd name="connsiteY238" fmla="*/ 560268 h 3182270"/>
                    <a:gd name="connsiteX239" fmla="*/ 42285 w 2982862"/>
                    <a:gd name="connsiteY239" fmla="*/ 528555 h 3182270"/>
                    <a:gd name="connsiteX240" fmla="*/ 31714 w 2982862"/>
                    <a:gd name="connsiteY240" fmla="*/ 486270 h 3182270"/>
                    <a:gd name="connsiteX241" fmla="*/ 21142 w 2982862"/>
                    <a:gd name="connsiteY241" fmla="*/ 428129 h 3182270"/>
                    <a:gd name="connsiteX242" fmla="*/ 10571 w 2982862"/>
                    <a:gd name="connsiteY242" fmla="*/ 343560 h 3182270"/>
                    <a:gd name="connsiteX243" fmla="*/ 0 w 2982862"/>
                    <a:gd name="connsiteY243" fmla="*/ 306561 h 3182270"/>
                    <a:gd name="connsiteX244" fmla="*/ 5286 w 2982862"/>
                    <a:gd name="connsiteY244" fmla="*/ 285419 h 3182270"/>
                    <a:gd name="connsiteX245" fmla="*/ 21142 w 2982862"/>
                    <a:gd name="connsiteY245" fmla="*/ 280134 h 3182270"/>
                    <a:gd name="connsiteX246" fmla="*/ 42285 w 2982862"/>
                    <a:gd name="connsiteY246" fmla="*/ 269563 h 3182270"/>
                    <a:gd name="connsiteX247" fmla="*/ 95140 w 2982862"/>
                    <a:gd name="connsiteY247" fmla="*/ 258992 h 3182270"/>
                    <a:gd name="connsiteX248" fmla="*/ 121568 w 2982862"/>
                    <a:gd name="connsiteY248" fmla="*/ 253706 h 3182270"/>
                    <a:gd name="connsiteX249" fmla="*/ 137425 w 2982862"/>
                    <a:gd name="connsiteY249" fmla="*/ 248420 h 3182270"/>
                    <a:gd name="connsiteX250" fmla="*/ 211422 w 2982862"/>
                    <a:gd name="connsiteY250" fmla="*/ 237849 h 3182270"/>
                    <a:gd name="connsiteX251" fmla="*/ 253707 w 2982862"/>
                    <a:gd name="connsiteY251" fmla="*/ 227278 h 3182270"/>
                    <a:gd name="connsiteX252" fmla="*/ 285420 w 2982862"/>
                    <a:gd name="connsiteY252" fmla="*/ 216707 h 3182270"/>
                    <a:gd name="connsiteX253" fmla="*/ 332990 w 2982862"/>
                    <a:gd name="connsiteY253" fmla="*/ 206136 h 3182270"/>
                    <a:gd name="connsiteX254" fmla="*/ 364703 w 2982862"/>
                    <a:gd name="connsiteY254" fmla="*/ 195565 h 3182270"/>
                    <a:gd name="connsiteX255" fmla="*/ 417559 w 2982862"/>
                    <a:gd name="connsiteY255" fmla="*/ 179708 h 3182270"/>
                    <a:gd name="connsiteX256" fmla="*/ 433415 w 2982862"/>
                    <a:gd name="connsiteY256" fmla="*/ 174423 h 3182270"/>
                    <a:gd name="connsiteX257" fmla="*/ 449272 w 2982862"/>
                    <a:gd name="connsiteY257" fmla="*/ 169137 h 3182270"/>
                    <a:gd name="connsiteX258" fmla="*/ 470414 w 2982862"/>
                    <a:gd name="connsiteY258" fmla="*/ 163852 h 3182270"/>
                    <a:gd name="connsiteX259" fmla="*/ 486271 w 2982862"/>
                    <a:gd name="connsiteY259" fmla="*/ 158566 h 3182270"/>
                    <a:gd name="connsiteX260" fmla="*/ 528555 w 2982862"/>
                    <a:gd name="connsiteY260" fmla="*/ 147995 h 3182270"/>
                    <a:gd name="connsiteX261" fmla="*/ 549697 w 2982862"/>
                    <a:gd name="connsiteY261" fmla="*/ 142709 h 3182270"/>
                    <a:gd name="connsiteX262" fmla="*/ 581411 w 2982862"/>
                    <a:gd name="connsiteY262" fmla="*/ 132138 h 3182270"/>
                    <a:gd name="connsiteX263" fmla="*/ 676551 w 2982862"/>
                    <a:gd name="connsiteY263" fmla="*/ 100425 h 3182270"/>
                    <a:gd name="connsiteX264" fmla="*/ 697693 w 2982862"/>
                    <a:gd name="connsiteY264" fmla="*/ 95140 h 3182270"/>
                    <a:gd name="connsiteX265" fmla="*/ 729406 w 2982862"/>
                    <a:gd name="connsiteY265" fmla="*/ 84568 h 3182270"/>
                    <a:gd name="connsiteX266" fmla="*/ 745263 w 2982862"/>
                    <a:gd name="connsiteY266" fmla="*/ 79283 h 3182270"/>
                    <a:gd name="connsiteX267" fmla="*/ 792833 w 2982862"/>
                    <a:gd name="connsiteY267" fmla="*/ 58141 h 3182270"/>
                    <a:gd name="connsiteX268" fmla="*/ 808689 w 2982862"/>
                    <a:gd name="connsiteY268" fmla="*/ 52855 h 3182270"/>
                    <a:gd name="connsiteX269" fmla="*/ 824546 w 2982862"/>
                    <a:gd name="connsiteY269" fmla="*/ 47570 h 3182270"/>
                    <a:gd name="connsiteX270" fmla="*/ 866830 w 2982862"/>
                    <a:gd name="connsiteY270" fmla="*/ 26427 h 3182270"/>
                    <a:gd name="connsiteX271" fmla="*/ 882687 w 2982862"/>
                    <a:gd name="connsiteY271" fmla="*/ 21142 h 3182270"/>
                    <a:gd name="connsiteX272" fmla="*/ 898544 w 2982862"/>
                    <a:gd name="connsiteY272" fmla="*/ 10571 h 3182270"/>
                    <a:gd name="connsiteX273" fmla="*/ 914400 w 2982862"/>
                    <a:gd name="connsiteY273" fmla="*/ 5285 h 3182270"/>
                    <a:gd name="connsiteX274" fmla="*/ 914400 w 2982862"/>
                    <a:gd name="connsiteY274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2019261 w 2982862"/>
                    <a:gd name="connsiteY143" fmla="*/ 2976031 h 3182270"/>
                    <a:gd name="connsiteX144" fmla="*/ 2056263 w 2982862"/>
                    <a:gd name="connsiteY144" fmla="*/ 2923171 h 3182270"/>
                    <a:gd name="connsiteX145" fmla="*/ 2040405 w 2982862"/>
                    <a:gd name="connsiteY145" fmla="*/ 2923170 h 3182270"/>
                    <a:gd name="connsiteX146" fmla="*/ 2061549 w 2982862"/>
                    <a:gd name="connsiteY146" fmla="*/ 2875596 h 3182270"/>
                    <a:gd name="connsiteX147" fmla="*/ 2093265 w 2982862"/>
                    <a:gd name="connsiteY147" fmla="*/ 2833308 h 3182270"/>
                    <a:gd name="connsiteX148" fmla="*/ 2109124 w 2982862"/>
                    <a:gd name="connsiteY148" fmla="*/ 2722301 h 3182270"/>
                    <a:gd name="connsiteX149" fmla="*/ 2013975 w 2982862"/>
                    <a:gd name="connsiteY149" fmla="*/ 2637724 h 3182270"/>
                    <a:gd name="connsiteX150" fmla="*/ 1982258 w 2982862"/>
                    <a:gd name="connsiteY150" fmla="*/ 2664155 h 3182270"/>
                    <a:gd name="connsiteX151" fmla="*/ 1918827 w 2982862"/>
                    <a:gd name="connsiteY151" fmla="*/ 2627153 h 3182270"/>
                    <a:gd name="connsiteX152" fmla="*/ 1860681 w 2982862"/>
                    <a:gd name="connsiteY152" fmla="*/ 2579579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49674 w 2982862"/>
                    <a:gd name="connsiteY155" fmla="*/ 2690586 h 3182270"/>
                    <a:gd name="connsiteX156" fmla="*/ 1643953 w 2982862"/>
                    <a:gd name="connsiteY156" fmla="*/ 2754018 h 3182270"/>
                    <a:gd name="connsiteX157" fmla="*/ 1617523 w 2982862"/>
                    <a:gd name="connsiteY157" fmla="*/ 2732874 h 3182270"/>
                    <a:gd name="connsiteX158" fmla="*/ 1591092 w 2982862"/>
                    <a:gd name="connsiteY158" fmla="*/ 2690586 h 3182270"/>
                    <a:gd name="connsiteX159" fmla="*/ 1591093 w 2982862"/>
                    <a:gd name="connsiteY159" fmla="*/ 2637724 h 3182270"/>
                    <a:gd name="connsiteX160" fmla="*/ 1569808 w 2982862"/>
                    <a:gd name="connsiteY160" fmla="*/ 2515921 h 3182270"/>
                    <a:gd name="connsiteX161" fmla="*/ 1553952 w 2982862"/>
                    <a:gd name="connsiteY161" fmla="*/ 2484208 h 3182270"/>
                    <a:gd name="connsiteX162" fmla="*/ 1538095 w 2982862"/>
                    <a:gd name="connsiteY162" fmla="*/ 2468351 h 3182270"/>
                    <a:gd name="connsiteX163" fmla="*/ 1501096 w 2982862"/>
                    <a:gd name="connsiteY163" fmla="*/ 2420781 h 3182270"/>
                    <a:gd name="connsiteX164" fmla="*/ 1464097 w 2982862"/>
                    <a:gd name="connsiteY164" fmla="*/ 2383782 h 3182270"/>
                    <a:gd name="connsiteX165" fmla="*/ 1448241 w 2982862"/>
                    <a:gd name="connsiteY165" fmla="*/ 2373211 h 3182270"/>
                    <a:gd name="connsiteX166" fmla="*/ 1432384 w 2982862"/>
                    <a:gd name="connsiteY166" fmla="*/ 2357355 h 3182270"/>
                    <a:gd name="connsiteX167" fmla="*/ 1400671 w 2982862"/>
                    <a:gd name="connsiteY167" fmla="*/ 2346783 h 3182270"/>
                    <a:gd name="connsiteX168" fmla="*/ 1368958 w 2982862"/>
                    <a:gd name="connsiteY168" fmla="*/ 2330927 h 3182270"/>
                    <a:gd name="connsiteX169" fmla="*/ 1337244 w 2982862"/>
                    <a:gd name="connsiteY169" fmla="*/ 2309785 h 3182270"/>
                    <a:gd name="connsiteX170" fmla="*/ 1273818 w 2982862"/>
                    <a:gd name="connsiteY170" fmla="*/ 2288642 h 3182270"/>
                    <a:gd name="connsiteX171" fmla="*/ 1257961 w 2982862"/>
                    <a:gd name="connsiteY171" fmla="*/ 2278071 h 3182270"/>
                    <a:gd name="connsiteX172" fmla="*/ 1242104 w 2982862"/>
                    <a:gd name="connsiteY172" fmla="*/ 2272786 h 3182270"/>
                    <a:gd name="connsiteX173" fmla="*/ 1226248 w 2982862"/>
                    <a:gd name="connsiteY173" fmla="*/ 2262215 h 3182270"/>
                    <a:gd name="connsiteX174" fmla="*/ 1194534 w 2982862"/>
                    <a:gd name="connsiteY174" fmla="*/ 2251644 h 3182270"/>
                    <a:gd name="connsiteX175" fmla="*/ 1215677 w 2982862"/>
                    <a:gd name="connsiteY175" fmla="*/ 2225216 h 3182270"/>
                    <a:gd name="connsiteX176" fmla="*/ 1231533 w 2982862"/>
                    <a:gd name="connsiteY176" fmla="*/ 2209359 h 3182270"/>
                    <a:gd name="connsiteX177" fmla="*/ 1236819 w 2982862"/>
                    <a:gd name="connsiteY177" fmla="*/ 2193503 h 3182270"/>
                    <a:gd name="connsiteX178" fmla="*/ 1279103 w 2982862"/>
                    <a:gd name="connsiteY178" fmla="*/ 2161789 h 3182270"/>
                    <a:gd name="connsiteX179" fmla="*/ 1300245 w 2982862"/>
                    <a:gd name="connsiteY179" fmla="*/ 2140647 h 3182270"/>
                    <a:gd name="connsiteX180" fmla="*/ 1310816 w 2982862"/>
                    <a:gd name="connsiteY180" fmla="*/ 2124790 h 3182270"/>
                    <a:gd name="connsiteX181" fmla="*/ 1342650 w 2982862"/>
                    <a:gd name="connsiteY181" fmla="*/ 2077406 h 3182270"/>
                    <a:gd name="connsiteX182" fmla="*/ 1390223 w 2982862"/>
                    <a:gd name="connsiteY182" fmla="*/ 2008688 h 3182270"/>
                    <a:gd name="connsiteX183" fmla="*/ 1363794 w 2982862"/>
                    <a:gd name="connsiteY183" fmla="*/ 1971686 h 3182270"/>
                    <a:gd name="connsiteX184" fmla="*/ 1379651 w 2982862"/>
                    <a:gd name="connsiteY184" fmla="*/ 1961114 h 3182270"/>
                    <a:gd name="connsiteX185" fmla="*/ 1358509 w 2982862"/>
                    <a:gd name="connsiteY185" fmla="*/ 1934685 h 3182270"/>
                    <a:gd name="connsiteX186" fmla="*/ 1221180 w 2982862"/>
                    <a:gd name="connsiteY186" fmla="*/ 1718108 h 3182270"/>
                    <a:gd name="connsiteX187" fmla="*/ 1157741 w 2982862"/>
                    <a:gd name="connsiteY187" fmla="*/ 1654669 h 3182270"/>
                    <a:gd name="connsiteX188" fmla="*/ 1051918 w 2982862"/>
                    <a:gd name="connsiteY188" fmla="*/ 1659811 h 3182270"/>
                    <a:gd name="connsiteX189" fmla="*/ 845688 w 2982862"/>
                    <a:gd name="connsiteY189" fmla="*/ 1738945 h 3182270"/>
                    <a:gd name="connsiteX190" fmla="*/ 829832 w 2982862"/>
                    <a:gd name="connsiteY190" fmla="*/ 1744231 h 3182270"/>
                    <a:gd name="connsiteX191" fmla="*/ 798118 w 2982862"/>
                    <a:gd name="connsiteY191" fmla="*/ 1765373 h 3182270"/>
                    <a:gd name="connsiteX192" fmla="*/ 782262 w 2982862"/>
                    <a:gd name="connsiteY192" fmla="*/ 1770659 h 3182270"/>
                    <a:gd name="connsiteX193" fmla="*/ 750548 w 2982862"/>
                    <a:gd name="connsiteY193" fmla="*/ 1791801 h 3182270"/>
                    <a:gd name="connsiteX194" fmla="*/ 734692 w 2982862"/>
                    <a:gd name="connsiteY194" fmla="*/ 1797086 h 3182270"/>
                    <a:gd name="connsiteX195" fmla="*/ 755834 w 2982862"/>
                    <a:gd name="connsiteY195" fmla="*/ 1791801 h 3182270"/>
                    <a:gd name="connsiteX196" fmla="*/ 739977 w 2982862"/>
                    <a:gd name="connsiteY196" fmla="*/ 1797086 h 3182270"/>
                    <a:gd name="connsiteX197" fmla="*/ 708264 w 2982862"/>
                    <a:gd name="connsiteY197" fmla="*/ 1812943 h 3182270"/>
                    <a:gd name="connsiteX198" fmla="*/ 676551 w 2982862"/>
                    <a:gd name="connsiteY198" fmla="*/ 1791801 h 3182270"/>
                    <a:gd name="connsiteX199" fmla="*/ 650123 w 2982862"/>
                    <a:gd name="connsiteY199" fmla="*/ 1765373 h 3182270"/>
                    <a:gd name="connsiteX200" fmla="*/ 618410 w 2982862"/>
                    <a:gd name="connsiteY200" fmla="*/ 1744231 h 3182270"/>
                    <a:gd name="connsiteX201" fmla="*/ 570840 w 2982862"/>
                    <a:gd name="connsiteY201" fmla="*/ 1712518 h 3182270"/>
                    <a:gd name="connsiteX202" fmla="*/ 544412 w 2982862"/>
                    <a:gd name="connsiteY202" fmla="*/ 1696661 h 3182270"/>
                    <a:gd name="connsiteX203" fmla="*/ 528555 w 2982862"/>
                    <a:gd name="connsiteY203" fmla="*/ 1686090 h 3182270"/>
                    <a:gd name="connsiteX204" fmla="*/ 512699 w 2982862"/>
                    <a:gd name="connsiteY204" fmla="*/ 1680804 h 3182270"/>
                    <a:gd name="connsiteX205" fmla="*/ 502127 w 2982862"/>
                    <a:gd name="connsiteY205" fmla="*/ 1670233 h 3182270"/>
                    <a:gd name="connsiteX206" fmla="*/ 480985 w 2982862"/>
                    <a:gd name="connsiteY206" fmla="*/ 1659662 h 3182270"/>
                    <a:gd name="connsiteX207" fmla="*/ 465129 w 2982862"/>
                    <a:gd name="connsiteY207" fmla="*/ 1643805 h 3182270"/>
                    <a:gd name="connsiteX208" fmla="*/ 428130 w 2982862"/>
                    <a:gd name="connsiteY208" fmla="*/ 1622663 h 3182270"/>
                    <a:gd name="connsiteX209" fmla="*/ 401702 w 2982862"/>
                    <a:gd name="connsiteY209" fmla="*/ 1590950 h 3182270"/>
                    <a:gd name="connsiteX210" fmla="*/ 385845 w 2982862"/>
                    <a:gd name="connsiteY210" fmla="*/ 1569808 h 3182270"/>
                    <a:gd name="connsiteX211" fmla="*/ 369989 w 2982862"/>
                    <a:gd name="connsiteY211" fmla="*/ 1553951 h 3182270"/>
                    <a:gd name="connsiteX212" fmla="*/ 348847 w 2982862"/>
                    <a:gd name="connsiteY212" fmla="*/ 1522238 h 3182270"/>
                    <a:gd name="connsiteX213" fmla="*/ 327704 w 2982862"/>
                    <a:gd name="connsiteY213" fmla="*/ 1490524 h 3182270"/>
                    <a:gd name="connsiteX214" fmla="*/ 317133 w 2982862"/>
                    <a:gd name="connsiteY214" fmla="*/ 1469382 h 3182270"/>
                    <a:gd name="connsiteX215" fmla="*/ 301277 w 2982862"/>
                    <a:gd name="connsiteY215" fmla="*/ 1453526 h 3182270"/>
                    <a:gd name="connsiteX216" fmla="*/ 295991 w 2982862"/>
                    <a:gd name="connsiteY216" fmla="*/ 1437669 h 3182270"/>
                    <a:gd name="connsiteX217" fmla="*/ 274849 w 2982862"/>
                    <a:gd name="connsiteY217" fmla="*/ 1405956 h 3182270"/>
                    <a:gd name="connsiteX218" fmla="*/ 258992 w 2982862"/>
                    <a:gd name="connsiteY218" fmla="*/ 1390099 h 3182270"/>
                    <a:gd name="connsiteX219" fmla="*/ 248421 w 2982862"/>
                    <a:gd name="connsiteY219" fmla="*/ 1374242 h 3182270"/>
                    <a:gd name="connsiteX220" fmla="*/ 243136 w 2982862"/>
                    <a:gd name="connsiteY220" fmla="*/ 1358386 h 3182270"/>
                    <a:gd name="connsiteX221" fmla="*/ 221993 w 2982862"/>
                    <a:gd name="connsiteY221" fmla="*/ 1326672 h 3182270"/>
                    <a:gd name="connsiteX222" fmla="*/ 206137 w 2982862"/>
                    <a:gd name="connsiteY222" fmla="*/ 1294959 h 3182270"/>
                    <a:gd name="connsiteX223" fmla="*/ 195566 w 2982862"/>
                    <a:gd name="connsiteY223" fmla="*/ 1263246 h 3182270"/>
                    <a:gd name="connsiteX224" fmla="*/ 184995 w 2982862"/>
                    <a:gd name="connsiteY224" fmla="*/ 1247389 h 3182270"/>
                    <a:gd name="connsiteX225" fmla="*/ 179709 w 2982862"/>
                    <a:gd name="connsiteY225" fmla="*/ 1231533 h 3182270"/>
                    <a:gd name="connsiteX226" fmla="*/ 169138 w 2982862"/>
                    <a:gd name="connsiteY226" fmla="*/ 1215676 h 3182270"/>
                    <a:gd name="connsiteX227" fmla="*/ 153281 w 2982862"/>
                    <a:gd name="connsiteY227" fmla="*/ 1162820 h 3182270"/>
                    <a:gd name="connsiteX228" fmla="*/ 142710 w 2982862"/>
                    <a:gd name="connsiteY228" fmla="*/ 1131107 h 3182270"/>
                    <a:gd name="connsiteX229" fmla="*/ 132139 w 2982862"/>
                    <a:gd name="connsiteY229" fmla="*/ 1099394 h 3182270"/>
                    <a:gd name="connsiteX230" fmla="*/ 126853 w 2982862"/>
                    <a:gd name="connsiteY230" fmla="*/ 1078252 h 3182270"/>
                    <a:gd name="connsiteX231" fmla="*/ 121568 w 2982862"/>
                    <a:gd name="connsiteY231" fmla="*/ 1062395 h 3182270"/>
                    <a:gd name="connsiteX232" fmla="*/ 110997 w 2982862"/>
                    <a:gd name="connsiteY232" fmla="*/ 988397 h 3182270"/>
                    <a:gd name="connsiteX233" fmla="*/ 100426 w 2982862"/>
                    <a:gd name="connsiteY233" fmla="*/ 861544 h 3182270"/>
                    <a:gd name="connsiteX234" fmla="*/ 95140 w 2982862"/>
                    <a:gd name="connsiteY234" fmla="*/ 782261 h 3182270"/>
                    <a:gd name="connsiteX235" fmla="*/ 89855 w 2982862"/>
                    <a:gd name="connsiteY235" fmla="*/ 745262 h 3182270"/>
                    <a:gd name="connsiteX236" fmla="*/ 73998 w 2982862"/>
                    <a:gd name="connsiteY236" fmla="*/ 660693 h 3182270"/>
                    <a:gd name="connsiteX237" fmla="*/ 63427 w 2982862"/>
                    <a:gd name="connsiteY237" fmla="*/ 618409 h 3182270"/>
                    <a:gd name="connsiteX238" fmla="*/ 47570 w 2982862"/>
                    <a:gd name="connsiteY238" fmla="*/ 560268 h 3182270"/>
                    <a:gd name="connsiteX239" fmla="*/ 42285 w 2982862"/>
                    <a:gd name="connsiteY239" fmla="*/ 528555 h 3182270"/>
                    <a:gd name="connsiteX240" fmla="*/ 31714 w 2982862"/>
                    <a:gd name="connsiteY240" fmla="*/ 486270 h 3182270"/>
                    <a:gd name="connsiteX241" fmla="*/ 21142 w 2982862"/>
                    <a:gd name="connsiteY241" fmla="*/ 428129 h 3182270"/>
                    <a:gd name="connsiteX242" fmla="*/ 10571 w 2982862"/>
                    <a:gd name="connsiteY242" fmla="*/ 343560 h 3182270"/>
                    <a:gd name="connsiteX243" fmla="*/ 0 w 2982862"/>
                    <a:gd name="connsiteY243" fmla="*/ 306561 h 3182270"/>
                    <a:gd name="connsiteX244" fmla="*/ 5286 w 2982862"/>
                    <a:gd name="connsiteY244" fmla="*/ 285419 h 3182270"/>
                    <a:gd name="connsiteX245" fmla="*/ 21142 w 2982862"/>
                    <a:gd name="connsiteY245" fmla="*/ 280134 h 3182270"/>
                    <a:gd name="connsiteX246" fmla="*/ 42285 w 2982862"/>
                    <a:gd name="connsiteY246" fmla="*/ 269563 h 3182270"/>
                    <a:gd name="connsiteX247" fmla="*/ 95140 w 2982862"/>
                    <a:gd name="connsiteY247" fmla="*/ 258992 h 3182270"/>
                    <a:gd name="connsiteX248" fmla="*/ 121568 w 2982862"/>
                    <a:gd name="connsiteY248" fmla="*/ 253706 h 3182270"/>
                    <a:gd name="connsiteX249" fmla="*/ 137425 w 2982862"/>
                    <a:gd name="connsiteY249" fmla="*/ 248420 h 3182270"/>
                    <a:gd name="connsiteX250" fmla="*/ 211422 w 2982862"/>
                    <a:gd name="connsiteY250" fmla="*/ 237849 h 3182270"/>
                    <a:gd name="connsiteX251" fmla="*/ 253707 w 2982862"/>
                    <a:gd name="connsiteY251" fmla="*/ 227278 h 3182270"/>
                    <a:gd name="connsiteX252" fmla="*/ 285420 w 2982862"/>
                    <a:gd name="connsiteY252" fmla="*/ 216707 h 3182270"/>
                    <a:gd name="connsiteX253" fmla="*/ 332990 w 2982862"/>
                    <a:gd name="connsiteY253" fmla="*/ 206136 h 3182270"/>
                    <a:gd name="connsiteX254" fmla="*/ 364703 w 2982862"/>
                    <a:gd name="connsiteY254" fmla="*/ 195565 h 3182270"/>
                    <a:gd name="connsiteX255" fmla="*/ 417559 w 2982862"/>
                    <a:gd name="connsiteY255" fmla="*/ 179708 h 3182270"/>
                    <a:gd name="connsiteX256" fmla="*/ 433415 w 2982862"/>
                    <a:gd name="connsiteY256" fmla="*/ 174423 h 3182270"/>
                    <a:gd name="connsiteX257" fmla="*/ 449272 w 2982862"/>
                    <a:gd name="connsiteY257" fmla="*/ 169137 h 3182270"/>
                    <a:gd name="connsiteX258" fmla="*/ 470414 w 2982862"/>
                    <a:gd name="connsiteY258" fmla="*/ 163852 h 3182270"/>
                    <a:gd name="connsiteX259" fmla="*/ 486271 w 2982862"/>
                    <a:gd name="connsiteY259" fmla="*/ 158566 h 3182270"/>
                    <a:gd name="connsiteX260" fmla="*/ 528555 w 2982862"/>
                    <a:gd name="connsiteY260" fmla="*/ 147995 h 3182270"/>
                    <a:gd name="connsiteX261" fmla="*/ 549697 w 2982862"/>
                    <a:gd name="connsiteY261" fmla="*/ 142709 h 3182270"/>
                    <a:gd name="connsiteX262" fmla="*/ 581411 w 2982862"/>
                    <a:gd name="connsiteY262" fmla="*/ 132138 h 3182270"/>
                    <a:gd name="connsiteX263" fmla="*/ 676551 w 2982862"/>
                    <a:gd name="connsiteY263" fmla="*/ 100425 h 3182270"/>
                    <a:gd name="connsiteX264" fmla="*/ 697693 w 2982862"/>
                    <a:gd name="connsiteY264" fmla="*/ 95140 h 3182270"/>
                    <a:gd name="connsiteX265" fmla="*/ 729406 w 2982862"/>
                    <a:gd name="connsiteY265" fmla="*/ 84568 h 3182270"/>
                    <a:gd name="connsiteX266" fmla="*/ 745263 w 2982862"/>
                    <a:gd name="connsiteY266" fmla="*/ 79283 h 3182270"/>
                    <a:gd name="connsiteX267" fmla="*/ 792833 w 2982862"/>
                    <a:gd name="connsiteY267" fmla="*/ 58141 h 3182270"/>
                    <a:gd name="connsiteX268" fmla="*/ 808689 w 2982862"/>
                    <a:gd name="connsiteY268" fmla="*/ 52855 h 3182270"/>
                    <a:gd name="connsiteX269" fmla="*/ 824546 w 2982862"/>
                    <a:gd name="connsiteY269" fmla="*/ 47570 h 3182270"/>
                    <a:gd name="connsiteX270" fmla="*/ 866830 w 2982862"/>
                    <a:gd name="connsiteY270" fmla="*/ 26427 h 3182270"/>
                    <a:gd name="connsiteX271" fmla="*/ 882687 w 2982862"/>
                    <a:gd name="connsiteY271" fmla="*/ 21142 h 3182270"/>
                    <a:gd name="connsiteX272" fmla="*/ 898544 w 2982862"/>
                    <a:gd name="connsiteY272" fmla="*/ 10571 h 3182270"/>
                    <a:gd name="connsiteX273" fmla="*/ 914400 w 2982862"/>
                    <a:gd name="connsiteY273" fmla="*/ 5285 h 3182270"/>
                    <a:gd name="connsiteX274" fmla="*/ 914400 w 2982862"/>
                    <a:gd name="connsiteY274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98116 w 2982862"/>
                    <a:gd name="connsiteY142" fmla="*/ 2976031 h 3182270"/>
                    <a:gd name="connsiteX143" fmla="*/ 2019261 w 2982862"/>
                    <a:gd name="connsiteY143" fmla="*/ 2976031 h 3182270"/>
                    <a:gd name="connsiteX144" fmla="*/ 2056263 w 2982862"/>
                    <a:gd name="connsiteY144" fmla="*/ 2923171 h 3182270"/>
                    <a:gd name="connsiteX145" fmla="*/ 2040405 w 2982862"/>
                    <a:gd name="connsiteY145" fmla="*/ 2923170 h 3182270"/>
                    <a:gd name="connsiteX146" fmla="*/ 2061549 w 2982862"/>
                    <a:gd name="connsiteY146" fmla="*/ 2875596 h 3182270"/>
                    <a:gd name="connsiteX147" fmla="*/ 2093265 w 2982862"/>
                    <a:gd name="connsiteY147" fmla="*/ 2833308 h 3182270"/>
                    <a:gd name="connsiteX148" fmla="*/ 2109124 w 2982862"/>
                    <a:gd name="connsiteY148" fmla="*/ 2722301 h 3182270"/>
                    <a:gd name="connsiteX149" fmla="*/ 2013975 w 2982862"/>
                    <a:gd name="connsiteY149" fmla="*/ 2637724 h 3182270"/>
                    <a:gd name="connsiteX150" fmla="*/ 1982258 w 2982862"/>
                    <a:gd name="connsiteY150" fmla="*/ 2664155 h 3182270"/>
                    <a:gd name="connsiteX151" fmla="*/ 1918827 w 2982862"/>
                    <a:gd name="connsiteY151" fmla="*/ 2627153 h 3182270"/>
                    <a:gd name="connsiteX152" fmla="*/ 1860681 w 2982862"/>
                    <a:gd name="connsiteY152" fmla="*/ 2579579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49674 w 2982862"/>
                    <a:gd name="connsiteY155" fmla="*/ 2690586 h 3182270"/>
                    <a:gd name="connsiteX156" fmla="*/ 1643953 w 2982862"/>
                    <a:gd name="connsiteY156" fmla="*/ 2754018 h 3182270"/>
                    <a:gd name="connsiteX157" fmla="*/ 1617523 w 2982862"/>
                    <a:gd name="connsiteY157" fmla="*/ 2732874 h 3182270"/>
                    <a:gd name="connsiteX158" fmla="*/ 1591092 w 2982862"/>
                    <a:gd name="connsiteY158" fmla="*/ 2690586 h 3182270"/>
                    <a:gd name="connsiteX159" fmla="*/ 1591093 w 2982862"/>
                    <a:gd name="connsiteY159" fmla="*/ 2637724 h 3182270"/>
                    <a:gd name="connsiteX160" fmla="*/ 1569808 w 2982862"/>
                    <a:gd name="connsiteY160" fmla="*/ 2515921 h 3182270"/>
                    <a:gd name="connsiteX161" fmla="*/ 1553952 w 2982862"/>
                    <a:gd name="connsiteY161" fmla="*/ 2484208 h 3182270"/>
                    <a:gd name="connsiteX162" fmla="*/ 1538095 w 2982862"/>
                    <a:gd name="connsiteY162" fmla="*/ 2468351 h 3182270"/>
                    <a:gd name="connsiteX163" fmla="*/ 1501096 w 2982862"/>
                    <a:gd name="connsiteY163" fmla="*/ 2420781 h 3182270"/>
                    <a:gd name="connsiteX164" fmla="*/ 1464097 w 2982862"/>
                    <a:gd name="connsiteY164" fmla="*/ 2383782 h 3182270"/>
                    <a:gd name="connsiteX165" fmla="*/ 1448241 w 2982862"/>
                    <a:gd name="connsiteY165" fmla="*/ 2373211 h 3182270"/>
                    <a:gd name="connsiteX166" fmla="*/ 1432384 w 2982862"/>
                    <a:gd name="connsiteY166" fmla="*/ 2357355 h 3182270"/>
                    <a:gd name="connsiteX167" fmla="*/ 1400671 w 2982862"/>
                    <a:gd name="connsiteY167" fmla="*/ 2346783 h 3182270"/>
                    <a:gd name="connsiteX168" fmla="*/ 1368958 w 2982862"/>
                    <a:gd name="connsiteY168" fmla="*/ 2330927 h 3182270"/>
                    <a:gd name="connsiteX169" fmla="*/ 1337244 w 2982862"/>
                    <a:gd name="connsiteY169" fmla="*/ 2309785 h 3182270"/>
                    <a:gd name="connsiteX170" fmla="*/ 1273818 w 2982862"/>
                    <a:gd name="connsiteY170" fmla="*/ 2288642 h 3182270"/>
                    <a:gd name="connsiteX171" fmla="*/ 1257961 w 2982862"/>
                    <a:gd name="connsiteY171" fmla="*/ 2278071 h 3182270"/>
                    <a:gd name="connsiteX172" fmla="*/ 1242104 w 2982862"/>
                    <a:gd name="connsiteY172" fmla="*/ 2272786 h 3182270"/>
                    <a:gd name="connsiteX173" fmla="*/ 1226248 w 2982862"/>
                    <a:gd name="connsiteY173" fmla="*/ 2262215 h 3182270"/>
                    <a:gd name="connsiteX174" fmla="*/ 1194534 w 2982862"/>
                    <a:gd name="connsiteY174" fmla="*/ 2251644 h 3182270"/>
                    <a:gd name="connsiteX175" fmla="*/ 1215677 w 2982862"/>
                    <a:gd name="connsiteY175" fmla="*/ 2225216 h 3182270"/>
                    <a:gd name="connsiteX176" fmla="*/ 1231533 w 2982862"/>
                    <a:gd name="connsiteY176" fmla="*/ 2209359 h 3182270"/>
                    <a:gd name="connsiteX177" fmla="*/ 1236819 w 2982862"/>
                    <a:gd name="connsiteY177" fmla="*/ 2193503 h 3182270"/>
                    <a:gd name="connsiteX178" fmla="*/ 1279103 w 2982862"/>
                    <a:gd name="connsiteY178" fmla="*/ 2161789 h 3182270"/>
                    <a:gd name="connsiteX179" fmla="*/ 1300245 w 2982862"/>
                    <a:gd name="connsiteY179" fmla="*/ 2140647 h 3182270"/>
                    <a:gd name="connsiteX180" fmla="*/ 1310816 w 2982862"/>
                    <a:gd name="connsiteY180" fmla="*/ 2124790 h 3182270"/>
                    <a:gd name="connsiteX181" fmla="*/ 1342650 w 2982862"/>
                    <a:gd name="connsiteY181" fmla="*/ 2077406 h 3182270"/>
                    <a:gd name="connsiteX182" fmla="*/ 1390223 w 2982862"/>
                    <a:gd name="connsiteY182" fmla="*/ 2008688 h 3182270"/>
                    <a:gd name="connsiteX183" fmla="*/ 1363794 w 2982862"/>
                    <a:gd name="connsiteY183" fmla="*/ 1971686 h 3182270"/>
                    <a:gd name="connsiteX184" fmla="*/ 1379651 w 2982862"/>
                    <a:gd name="connsiteY184" fmla="*/ 1961114 h 3182270"/>
                    <a:gd name="connsiteX185" fmla="*/ 1358509 w 2982862"/>
                    <a:gd name="connsiteY185" fmla="*/ 1934685 h 3182270"/>
                    <a:gd name="connsiteX186" fmla="*/ 1221180 w 2982862"/>
                    <a:gd name="connsiteY186" fmla="*/ 1718108 h 3182270"/>
                    <a:gd name="connsiteX187" fmla="*/ 1157741 w 2982862"/>
                    <a:gd name="connsiteY187" fmla="*/ 1654669 h 3182270"/>
                    <a:gd name="connsiteX188" fmla="*/ 1051918 w 2982862"/>
                    <a:gd name="connsiteY188" fmla="*/ 1659811 h 3182270"/>
                    <a:gd name="connsiteX189" fmla="*/ 845688 w 2982862"/>
                    <a:gd name="connsiteY189" fmla="*/ 1738945 h 3182270"/>
                    <a:gd name="connsiteX190" fmla="*/ 829832 w 2982862"/>
                    <a:gd name="connsiteY190" fmla="*/ 1744231 h 3182270"/>
                    <a:gd name="connsiteX191" fmla="*/ 798118 w 2982862"/>
                    <a:gd name="connsiteY191" fmla="*/ 1765373 h 3182270"/>
                    <a:gd name="connsiteX192" fmla="*/ 782262 w 2982862"/>
                    <a:gd name="connsiteY192" fmla="*/ 1770659 h 3182270"/>
                    <a:gd name="connsiteX193" fmla="*/ 750548 w 2982862"/>
                    <a:gd name="connsiteY193" fmla="*/ 1791801 h 3182270"/>
                    <a:gd name="connsiteX194" fmla="*/ 734692 w 2982862"/>
                    <a:gd name="connsiteY194" fmla="*/ 1797086 h 3182270"/>
                    <a:gd name="connsiteX195" fmla="*/ 755834 w 2982862"/>
                    <a:gd name="connsiteY195" fmla="*/ 1791801 h 3182270"/>
                    <a:gd name="connsiteX196" fmla="*/ 739977 w 2982862"/>
                    <a:gd name="connsiteY196" fmla="*/ 1797086 h 3182270"/>
                    <a:gd name="connsiteX197" fmla="*/ 708264 w 2982862"/>
                    <a:gd name="connsiteY197" fmla="*/ 1812943 h 3182270"/>
                    <a:gd name="connsiteX198" fmla="*/ 676551 w 2982862"/>
                    <a:gd name="connsiteY198" fmla="*/ 1791801 h 3182270"/>
                    <a:gd name="connsiteX199" fmla="*/ 650123 w 2982862"/>
                    <a:gd name="connsiteY199" fmla="*/ 1765373 h 3182270"/>
                    <a:gd name="connsiteX200" fmla="*/ 618410 w 2982862"/>
                    <a:gd name="connsiteY200" fmla="*/ 1744231 h 3182270"/>
                    <a:gd name="connsiteX201" fmla="*/ 570840 w 2982862"/>
                    <a:gd name="connsiteY201" fmla="*/ 1712518 h 3182270"/>
                    <a:gd name="connsiteX202" fmla="*/ 544412 w 2982862"/>
                    <a:gd name="connsiteY202" fmla="*/ 1696661 h 3182270"/>
                    <a:gd name="connsiteX203" fmla="*/ 528555 w 2982862"/>
                    <a:gd name="connsiteY203" fmla="*/ 1686090 h 3182270"/>
                    <a:gd name="connsiteX204" fmla="*/ 512699 w 2982862"/>
                    <a:gd name="connsiteY204" fmla="*/ 1680804 h 3182270"/>
                    <a:gd name="connsiteX205" fmla="*/ 502127 w 2982862"/>
                    <a:gd name="connsiteY205" fmla="*/ 1670233 h 3182270"/>
                    <a:gd name="connsiteX206" fmla="*/ 480985 w 2982862"/>
                    <a:gd name="connsiteY206" fmla="*/ 1659662 h 3182270"/>
                    <a:gd name="connsiteX207" fmla="*/ 465129 w 2982862"/>
                    <a:gd name="connsiteY207" fmla="*/ 1643805 h 3182270"/>
                    <a:gd name="connsiteX208" fmla="*/ 428130 w 2982862"/>
                    <a:gd name="connsiteY208" fmla="*/ 1622663 h 3182270"/>
                    <a:gd name="connsiteX209" fmla="*/ 401702 w 2982862"/>
                    <a:gd name="connsiteY209" fmla="*/ 1590950 h 3182270"/>
                    <a:gd name="connsiteX210" fmla="*/ 385845 w 2982862"/>
                    <a:gd name="connsiteY210" fmla="*/ 1569808 h 3182270"/>
                    <a:gd name="connsiteX211" fmla="*/ 369989 w 2982862"/>
                    <a:gd name="connsiteY211" fmla="*/ 1553951 h 3182270"/>
                    <a:gd name="connsiteX212" fmla="*/ 348847 w 2982862"/>
                    <a:gd name="connsiteY212" fmla="*/ 1522238 h 3182270"/>
                    <a:gd name="connsiteX213" fmla="*/ 327704 w 2982862"/>
                    <a:gd name="connsiteY213" fmla="*/ 1490524 h 3182270"/>
                    <a:gd name="connsiteX214" fmla="*/ 317133 w 2982862"/>
                    <a:gd name="connsiteY214" fmla="*/ 1469382 h 3182270"/>
                    <a:gd name="connsiteX215" fmla="*/ 301277 w 2982862"/>
                    <a:gd name="connsiteY215" fmla="*/ 1453526 h 3182270"/>
                    <a:gd name="connsiteX216" fmla="*/ 295991 w 2982862"/>
                    <a:gd name="connsiteY216" fmla="*/ 1437669 h 3182270"/>
                    <a:gd name="connsiteX217" fmla="*/ 274849 w 2982862"/>
                    <a:gd name="connsiteY217" fmla="*/ 1405956 h 3182270"/>
                    <a:gd name="connsiteX218" fmla="*/ 258992 w 2982862"/>
                    <a:gd name="connsiteY218" fmla="*/ 1390099 h 3182270"/>
                    <a:gd name="connsiteX219" fmla="*/ 248421 w 2982862"/>
                    <a:gd name="connsiteY219" fmla="*/ 1374242 h 3182270"/>
                    <a:gd name="connsiteX220" fmla="*/ 243136 w 2982862"/>
                    <a:gd name="connsiteY220" fmla="*/ 1358386 h 3182270"/>
                    <a:gd name="connsiteX221" fmla="*/ 221993 w 2982862"/>
                    <a:gd name="connsiteY221" fmla="*/ 1326672 h 3182270"/>
                    <a:gd name="connsiteX222" fmla="*/ 206137 w 2982862"/>
                    <a:gd name="connsiteY222" fmla="*/ 1294959 h 3182270"/>
                    <a:gd name="connsiteX223" fmla="*/ 195566 w 2982862"/>
                    <a:gd name="connsiteY223" fmla="*/ 1263246 h 3182270"/>
                    <a:gd name="connsiteX224" fmla="*/ 184995 w 2982862"/>
                    <a:gd name="connsiteY224" fmla="*/ 1247389 h 3182270"/>
                    <a:gd name="connsiteX225" fmla="*/ 179709 w 2982862"/>
                    <a:gd name="connsiteY225" fmla="*/ 1231533 h 3182270"/>
                    <a:gd name="connsiteX226" fmla="*/ 169138 w 2982862"/>
                    <a:gd name="connsiteY226" fmla="*/ 1215676 h 3182270"/>
                    <a:gd name="connsiteX227" fmla="*/ 153281 w 2982862"/>
                    <a:gd name="connsiteY227" fmla="*/ 1162820 h 3182270"/>
                    <a:gd name="connsiteX228" fmla="*/ 142710 w 2982862"/>
                    <a:gd name="connsiteY228" fmla="*/ 1131107 h 3182270"/>
                    <a:gd name="connsiteX229" fmla="*/ 132139 w 2982862"/>
                    <a:gd name="connsiteY229" fmla="*/ 1099394 h 3182270"/>
                    <a:gd name="connsiteX230" fmla="*/ 126853 w 2982862"/>
                    <a:gd name="connsiteY230" fmla="*/ 1078252 h 3182270"/>
                    <a:gd name="connsiteX231" fmla="*/ 121568 w 2982862"/>
                    <a:gd name="connsiteY231" fmla="*/ 1062395 h 3182270"/>
                    <a:gd name="connsiteX232" fmla="*/ 110997 w 2982862"/>
                    <a:gd name="connsiteY232" fmla="*/ 988397 h 3182270"/>
                    <a:gd name="connsiteX233" fmla="*/ 100426 w 2982862"/>
                    <a:gd name="connsiteY233" fmla="*/ 861544 h 3182270"/>
                    <a:gd name="connsiteX234" fmla="*/ 95140 w 2982862"/>
                    <a:gd name="connsiteY234" fmla="*/ 782261 h 3182270"/>
                    <a:gd name="connsiteX235" fmla="*/ 89855 w 2982862"/>
                    <a:gd name="connsiteY235" fmla="*/ 745262 h 3182270"/>
                    <a:gd name="connsiteX236" fmla="*/ 73998 w 2982862"/>
                    <a:gd name="connsiteY236" fmla="*/ 660693 h 3182270"/>
                    <a:gd name="connsiteX237" fmla="*/ 63427 w 2982862"/>
                    <a:gd name="connsiteY237" fmla="*/ 618409 h 3182270"/>
                    <a:gd name="connsiteX238" fmla="*/ 47570 w 2982862"/>
                    <a:gd name="connsiteY238" fmla="*/ 560268 h 3182270"/>
                    <a:gd name="connsiteX239" fmla="*/ 42285 w 2982862"/>
                    <a:gd name="connsiteY239" fmla="*/ 528555 h 3182270"/>
                    <a:gd name="connsiteX240" fmla="*/ 31714 w 2982862"/>
                    <a:gd name="connsiteY240" fmla="*/ 486270 h 3182270"/>
                    <a:gd name="connsiteX241" fmla="*/ 21142 w 2982862"/>
                    <a:gd name="connsiteY241" fmla="*/ 428129 h 3182270"/>
                    <a:gd name="connsiteX242" fmla="*/ 10571 w 2982862"/>
                    <a:gd name="connsiteY242" fmla="*/ 343560 h 3182270"/>
                    <a:gd name="connsiteX243" fmla="*/ 0 w 2982862"/>
                    <a:gd name="connsiteY243" fmla="*/ 306561 h 3182270"/>
                    <a:gd name="connsiteX244" fmla="*/ 5286 w 2982862"/>
                    <a:gd name="connsiteY244" fmla="*/ 285419 h 3182270"/>
                    <a:gd name="connsiteX245" fmla="*/ 21142 w 2982862"/>
                    <a:gd name="connsiteY245" fmla="*/ 280134 h 3182270"/>
                    <a:gd name="connsiteX246" fmla="*/ 42285 w 2982862"/>
                    <a:gd name="connsiteY246" fmla="*/ 269563 h 3182270"/>
                    <a:gd name="connsiteX247" fmla="*/ 95140 w 2982862"/>
                    <a:gd name="connsiteY247" fmla="*/ 258992 h 3182270"/>
                    <a:gd name="connsiteX248" fmla="*/ 121568 w 2982862"/>
                    <a:gd name="connsiteY248" fmla="*/ 253706 h 3182270"/>
                    <a:gd name="connsiteX249" fmla="*/ 137425 w 2982862"/>
                    <a:gd name="connsiteY249" fmla="*/ 248420 h 3182270"/>
                    <a:gd name="connsiteX250" fmla="*/ 211422 w 2982862"/>
                    <a:gd name="connsiteY250" fmla="*/ 237849 h 3182270"/>
                    <a:gd name="connsiteX251" fmla="*/ 253707 w 2982862"/>
                    <a:gd name="connsiteY251" fmla="*/ 227278 h 3182270"/>
                    <a:gd name="connsiteX252" fmla="*/ 285420 w 2982862"/>
                    <a:gd name="connsiteY252" fmla="*/ 216707 h 3182270"/>
                    <a:gd name="connsiteX253" fmla="*/ 332990 w 2982862"/>
                    <a:gd name="connsiteY253" fmla="*/ 206136 h 3182270"/>
                    <a:gd name="connsiteX254" fmla="*/ 364703 w 2982862"/>
                    <a:gd name="connsiteY254" fmla="*/ 195565 h 3182270"/>
                    <a:gd name="connsiteX255" fmla="*/ 417559 w 2982862"/>
                    <a:gd name="connsiteY255" fmla="*/ 179708 h 3182270"/>
                    <a:gd name="connsiteX256" fmla="*/ 433415 w 2982862"/>
                    <a:gd name="connsiteY256" fmla="*/ 174423 h 3182270"/>
                    <a:gd name="connsiteX257" fmla="*/ 449272 w 2982862"/>
                    <a:gd name="connsiteY257" fmla="*/ 169137 h 3182270"/>
                    <a:gd name="connsiteX258" fmla="*/ 470414 w 2982862"/>
                    <a:gd name="connsiteY258" fmla="*/ 163852 h 3182270"/>
                    <a:gd name="connsiteX259" fmla="*/ 486271 w 2982862"/>
                    <a:gd name="connsiteY259" fmla="*/ 158566 h 3182270"/>
                    <a:gd name="connsiteX260" fmla="*/ 528555 w 2982862"/>
                    <a:gd name="connsiteY260" fmla="*/ 147995 h 3182270"/>
                    <a:gd name="connsiteX261" fmla="*/ 549697 w 2982862"/>
                    <a:gd name="connsiteY261" fmla="*/ 142709 h 3182270"/>
                    <a:gd name="connsiteX262" fmla="*/ 581411 w 2982862"/>
                    <a:gd name="connsiteY262" fmla="*/ 132138 h 3182270"/>
                    <a:gd name="connsiteX263" fmla="*/ 676551 w 2982862"/>
                    <a:gd name="connsiteY263" fmla="*/ 100425 h 3182270"/>
                    <a:gd name="connsiteX264" fmla="*/ 697693 w 2982862"/>
                    <a:gd name="connsiteY264" fmla="*/ 95140 h 3182270"/>
                    <a:gd name="connsiteX265" fmla="*/ 729406 w 2982862"/>
                    <a:gd name="connsiteY265" fmla="*/ 84568 h 3182270"/>
                    <a:gd name="connsiteX266" fmla="*/ 745263 w 2982862"/>
                    <a:gd name="connsiteY266" fmla="*/ 79283 h 3182270"/>
                    <a:gd name="connsiteX267" fmla="*/ 792833 w 2982862"/>
                    <a:gd name="connsiteY267" fmla="*/ 58141 h 3182270"/>
                    <a:gd name="connsiteX268" fmla="*/ 808689 w 2982862"/>
                    <a:gd name="connsiteY268" fmla="*/ 52855 h 3182270"/>
                    <a:gd name="connsiteX269" fmla="*/ 824546 w 2982862"/>
                    <a:gd name="connsiteY269" fmla="*/ 47570 h 3182270"/>
                    <a:gd name="connsiteX270" fmla="*/ 866830 w 2982862"/>
                    <a:gd name="connsiteY270" fmla="*/ 26427 h 3182270"/>
                    <a:gd name="connsiteX271" fmla="*/ 882687 w 2982862"/>
                    <a:gd name="connsiteY271" fmla="*/ 21142 h 3182270"/>
                    <a:gd name="connsiteX272" fmla="*/ 898544 w 2982862"/>
                    <a:gd name="connsiteY272" fmla="*/ 10571 h 3182270"/>
                    <a:gd name="connsiteX273" fmla="*/ 914400 w 2982862"/>
                    <a:gd name="connsiteY273" fmla="*/ 5285 h 3182270"/>
                    <a:gd name="connsiteX274" fmla="*/ 914400 w 2982862"/>
                    <a:gd name="connsiteY274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706444 w 2982862"/>
                    <a:gd name="connsiteY111" fmla="*/ 2939028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98116 w 2982862"/>
                    <a:gd name="connsiteY142" fmla="*/ 2976031 h 3182270"/>
                    <a:gd name="connsiteX143" fmla="*/ 2019261 w 2982862"/>
                    <a:gd name="connsiteY143" fmla="*/ 2976031 h 3182270"/>
                    <a:gd name="connsiteX144" fmla="*/ 2056263 w 2982862"/>
                    <a:gd name="connsiteY144" fmla="*/ 2923171 h 3182270"/>
                    <a:gd name="connsiteX145" fmla="*/ 2040405 w 2982862"/>
                    <a:gd name="connsiteY145" fmla="*/ 2923170 h 3182270"/>
                    <a:gd name="connsiteX146" fmla="*/ 2061549 w 2982862"/>
                    <a:gd name="connsiteY146" fmla="*/ 2875596 h 3182270"/>
                    <a:gd name="connsiteX147" fmla="*/ 2093265 w 2982862"/>
                    <a:gd name="connsiteY147" fmla="*/ 2833308 h 3182270"/>
                    <a:gd name="connsiteX148" fmla="*/ 2109124 w 2982862"/>
                    <a:gd name="connsiteY148" fmla="*/ 2722301 h 3182270"/>
                    <a:gd name="connsiteX149" fmla="*/ 2013975 w 2982862"/>
                    <a:gd name="connsiteY149" fmla="*/ 2637724 h 3182270"/>
                    <a:gd name="connsiteX150" fmla="*/ 1982258 w 2982862"/>
                    <a:gd name="connsiteY150" fmla="*/ 2664155 h 3182270"/>
                    <a:gd name="connsiteX151" fmla="*/ 1918827 w 2982862"/>
                    <a:gd name="connsiteY151" fmla="*/ 2627153 h 3182270"/>
                    <a:gd name="connsiteX152" fmla="*/ 1860681 w 2982862"/>
                    <a:gd name="connsiteY152" fmla="*/ 2579579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49674 w 2982862"/>
                    <a:gd name="connsiteY155" fmla="*/ 2690586 h 3182270"/>
                    <a:gd name="connsiteX156" fmla="*/ 1643953 w 2982862"/>
                    <a:gd name="connsiteY156" fmla="*/ 2754018 h 3182270"/>
                    <a:gd name="connsiteX157" fmla="*/ 1617523 w 2982862"/>
                    <a:gd name="connsiteY157" fmla="*/ 2732874 h 3182270"/>
                    <a:gd name="connsiteX158" fmla="*/ 1591092 w 2982862"/>
                    <a:gd name="connsiteY158" fmla="*/ 2690586 h 3182270"/>
                    <a:gd name="connsiteX159" fmla="*/ 1591093 w 2982862"/>
                    <a:gd name="connsiteY159" fmla="*/ 2637724 h 3182270"/>
                    <a:gd name="connsiteX160" fmla="*/ 1569808 w 2982862"/>
                    <a:gd name="connsiteY160" fmla="*/ 2515921 h 3182270"/>
                    <a:gd name="connsiteX161" fmla="*/ 1553952 w 2982862"/>
                    <a:gd name="connsiteY161" fmla="*/ 2484208 h 3182270"/>
                    <a:gd name="connsiteX162" fmla="*/ 1538095 w 2982862"/>
                    <a:gd name="connsiteY162" fmla="*/ 2468351 h 3182270"/>
                    <a:gd name="connsiteX163" fmla="*/ 1501096 w 2982862"/>
                    <a:gd name="connsiteY163" fmla="*/ 2420781 h 3182270"/>
                    <a:gd name="connsiteX164" fmla="*/ 1464097 w 2982862"/>
                    <a:gd name="connsiteY164" fmla="*/ 2383782 h 3182270"/>
                    <a:gd name="connsiteX165" fmla="*/ 1448241 w 2982862"/>
                    <a:gd name="connsiteY165" fmla="*/ 2373211 h 3182270"/>
                    <a:gd name="connsiteX166" fmla="*/ 1432384 w 2982862"/>
                    <a:gd name="connsiteY166" fmla="*/ 2357355 h 3182270"/>
                    <a:gd name="connsiteX167" fmla="*/ 1400671 w 2982862"/>
                    <a:gd name="connsiteY167" fmla="*/ 2346783 h 3182270"/>
                    <a:gd name="connsiteX168" fmla="*/ 1368958 w 2982862"/>
                    <a:gd name="connsiteY168" fmla="*/ 2330927 h 3182270"/>
                    <a:gd name="connsiteX169" fmla="*/ 1337244 w 2982862"/>
                    <a:gd name="connsiteY169" fmla="*/ 2309785 h 3182270"/>
                    <a:gd name="connsiteX170" fmla="*/ 1273818 w 2982862"/>
                    <a:gd name="connsiteY170" fmla="*/ 2288642 h 3182270"/>
                    <a:gd name="connsiteX171" fmla="*/ 1257961 w 2982862"/>
                    <a:gd name="connsiteY171" fmla="*/ 2278071 h 3182270"/>
                    <a:gd name="connsiteX172" fmla="*/ 1242104 w 2982862"/>
                    <a:gd name="connsiteY172" fmla="*/ 2272786 h 3182270"/>
                    <a:gd name="connsiteX173" fmla="*/ 1226248 w 2982862"/>
                    <a:gd name="connsiteY173" fmla="*/ 2262215 h 3182270"/>
                    <a:gd name="connsiteX174" fmla="*/ 1194534 w 2982862"/>
                    <a:gd name="connsiteY174" fmla="*/ 2251644 h 3182270"/>
                    <a:gd name="connsiteX175" fmla="*/ 1215677 w 2982862"/>
                    <a:gd name="connsiteY175" fmla="*/ 2225216 h 3182270"/>
                    <a:gd name="connsiteX176" fmla="*/ 1231533 w 2982862"/>
                    <a:gd name="connsiteY176" fmla="*/ 2209359 h 3182270"/>
                    <a:gd name="connsiteX177" fmla="*/ 1236819 w 2982862"/>
                    <a:gd name="connsiteY177" fmla="*/ 2193503 h 3182270"/>
                    <a:gd name="connsiteX178" fmla="*/ 1279103 w 2982862"/>
                    <a:gd name="connsiteY178" fmla="*/ 2161789 h 3182270"/>
                    <a:gd name="connsiteX179" fmla="*/ 1300245 w 2982862"/>
                    <a:gd name="connsiteY179" fmla="*/ 2140647 h 3182270"/>
                    <a:gd name="connsiteX180" fmla="*/ 1310816 w 2982862"/>
                    <a:gd name="connsiteY180" fmla="*/ 2124790 h 3182270"/>
                    <a:gd name="connsiteX181" fmla="*/ 1342650 w 2982862"/>
                    <a:gd name="connsiteY181" fmla="*/ 2077406 h 3182270"/>
                    <a:gd name="connsiteX182" fmla="*/ 1390223 w 2982862"/>
                    <a:gd name="connsiteY182" fmla="*/ 2008688 h 3182270"/>
                    <a:gd name="connsiteX183" fmla="*/ 1363794 w 2982862"/>
                    <a:gd name="connsiteY183" fmla="*/ 1971686 h 3182270"/>
                    <a:gd name="connsiteX184" fmla="*/ 1379651 w 2982862"/>
                    <a:gd name="connsiteY184" fmla="*/ 1961114 h 3182270"/>
                    <a:gd name="connsiteX185" fmla="*/ 1358509 w 2982862"/>
                    <a:gd name="connsiteY185" fmla="*/ 1934685 h 3182270"/>
                    <a:gd name="connsiteX186" fmla="*/ 1221180 w 2982862"/>
                    <a:gd name="connsiteY186" fmla="*/ 1718108 h 3182270"/>
                    <a:gd name="connsiteX187" fmla="*/ 1157741 w 2982862"/>
                    <a:gd name="connsiteY187" fmla="*/ 1654669 h 3182270"/>
                    <a:gd name="connsiteX188" fmla="*/ 1051918 w 2982862"/>
                    <a:gd name="connsiteY188" fmla="*/ 1659811 h 3182270"/>
                    <a:gd name="connsiteX189" fmla="*/ 845688 w 2982862"/>
                    <a:gd name="connsiteY189" fmla="*/ 1738945 h 3182270"/>
                    <a:gd name="connsiteX190" fmla="*/ 829832 w 2982862"/>
                    <a:gd name="connsiteY190" fmla="*/ 1744231 h 3182270"/>
                    <a:gd name="connsiteX191" fmla="*/ 798118 w 2982862"/>
                    <a:gd name="connsiteY191" fmla="*/ 1765373 h 3182270"/>
                    <a:gd name="connsiteX192" fmla="*/ 782262 w 2982862"/>
                    <a:gd name="connsiteY192" fmla="*/ 1770659 h 3182270"/>
                    <a:gd name="connsiteX193" fmla="*/ 750548 w 2982862"/>
                    <a:gd name="connsiteY193" fmla="*/ 1791801 h 3182270"/>
                    <a:gd name="connsiteX194" fmla="*/ 734692 w 2982862"/>
                    <a:gd name="connsiteY194" fmla="*/ 1797086 h 3182270"/>
                    <a:gd name="connsiteX195" fmla="*/ 755834 w 2982862"/>
                    <a:gd name="connsiteY195" fmla="*/ 1791801 h 3182270"/>
                    <a:gd name="connsiteX196" fmla="*/ 739977 w 2982862"/>
                    <a:gd name="connsiteY196" fmla="*/ 1797086 h 3182270"/>
                    <a:gd name="connsiteX197" fmla="*/ 708264 w 2982862"/>
                    <a:gd name="connsiteY197" fmla="*/ 1812943 h 3182270"/>
                    <a:gd name="connsiteX198" fmla="*/ 676551 w 2982862"/>
                    <a:gd name="connsiteY198" fmla="*/ 1791801 h 3182270"/>
                    <a:gd name="connsiteX199" fmla="*/ 650123 w 2982862"/>
                    <a:gd name="connsiteY199" fmla="*/ 1765373 h 3182270"/>
                    <a:gd name="connsiteX200" fmla="*/ 618410 w 2982862"/>
                    <a:gd name="connsiteY200" fmla="*/ 1744231 h 3182270"/>
                    <a:gd name="connsiteX201" fmla="*/ 570840 w 2982862"/>
                    <a:gd name="connsiteY201" fmla="*/ 1712518 h 3182270"/>
                    <a:gd name="connsiteX202" fmla="*/ 544412 w 2982862"/>
                    <a:gd name="connsiteY202" fmla="*/ 1696661 h 3182270"/>
                    <a:gd name="connsiteX203" fmla="*/ 528555 w 2982862"/>
                    <a:gd name="connsiteY203" fmla="*/ 1686090 h 3182270"/>
                    <a:gd name="connsiteX204" fmla="*/ 512699 w 2982862"/>
                    <a:gd name="connsiteY204" fmla="*/ 1680804 h 3182270"/>
                    <a:gd name="connsiteX205" fmla="*/ 502127 w 2982862"/>
                    <a:gd name="connsiteY205" fmla="*/ 1670233 h 3182270"/>
                    <a:gd name="connsiteX206" fmla="*/ 480985 w 2982862"/>
                    <a:gd name="connsiteY206" fmla="*/ 1659662 h 3182270"/>
                    <a:gd name="connsiteX207" fmla="*/ 465129 w 2982862"/>
                    <a:gd name="connsiteY207" fmla="*/ 1643805 h 3182270"/>
                    <a:gd name="connsiteX208" fmla="*/ 428130 w 2982862"/>
                    <a:gd name="connsiteY208" fmla="*/ 1622663 h 3182270"/>
                    <a:gd name="connsiteX209" fmla="*/ 401702 w 2982862"/>
                    <a:gd name="connsiteY209" fmla="*/ 1590950 h 3182270"/>
                    <a:gd name="connsiteX210" fmla="*/ 385845 w 2982862"/>
                    <a:gd name="connsiteY210" fmla="*/ 1569808 h 3182270"/>
                    <a:gd name="connsiteX211" fmla="*/ 369989 w 2982862"/>
                    <a:gd name="connsiteY211" fmla="*/ 1553951 h 3182270"/>
                    <a:gd name="connsiteX212" fmla="*/ 348847 w 2982862"/>
                    <a:gd name="connsiteY212" fmla="*/ 1522238 h 3182270"/>
                    <a:gd name="connsiteX213" fmla="*/ 327704 w 2982862"/>
                    <a:gd name="connsiteY213" fmla="*/ 1490524 h 3182270"/>
                    <a:gd name="connsiteX214" fmla="*/ 317133 w 2982862"/>
                    <a:gd name="connsiteY214" fmla="*/ 1469382 h 3182270"/>
                    <a:gd name="connsiteX215" fmla="*/ 301277 w 2982862"/>
                    <a:gd name="connsiteY215" fmla="*/ 1453526 h 3182270"/>
                    <a:gd name="connsiteX216" fmla="*/ 295991 w 2982862"/>
                    <a:gd name="connsiteY216" fmla="*/ 1437669 h 3182270"/>
                    <a:gd name="connsiteX217" fmla="*/ 274849 w 2982862"/>
                    <a:gd name="connsiteY217" fmla="*/ 1405956 h 3182270"/>
                    <a:gd name="connsiteX218" fmla="*/ 258992 w 2982862"/>
                    <a:gd name="connsiteY218" fmla="*/ 1390099 h 3182270"/>
                    <a:gd name="connsiteX219" fmla="*/ 248421 w 2982862"/>
                    <a:gd name="connsiteY219" fmla="*/ 1374242 h 3182270"/>
                    <a:gd name="connsiteX220" fmla="*/ 243136 w 2982862"/>
                    <a:gd name="connsiteY220" fmla="*/ 1358386 h 3182270"/>
                    <a:gd name="connsiteX221" fmla="*/ 221993 w 2982862"/>
                    <a:gd name="connsiteY221" fmla="*/ 1326672 h 3182270"/>
                    <a:gd name="connsiteX222" fmla="*/ 206137 w 2982862"/>
                    <a:gd name="connsiteY222" fmla="*/ 1294959 h 3182270"/>
                    <a:gd name="connsiteX223" fmla="*/ 195566 w 2982862"/>
                    <a:gd name="connsiteY223" fmla="*/ 1263246 h 3182270"/>
                    <a:gd name="connsiteX224" fmla="*/ 184995 w 2982862"/>
                    <a:gd name="connsiteY224" fmla="*/ 1247389 h 3182270"/>
                    <a:gd name="connsiteX225" fmla="*/ 179709 w 2982862"/>
                    <a:gd name="connsiteY225" fmla="*/ 1231533 h 3182270"/>
                    <a:gd name="connsiteX226" fmla="*/ 169138 w 2982862"/>
                    <a:gd name="connsiteY226" fmla="*/ 1215676 h 3182270"/>
                    <a:gd name="connsiteX227" fmla="*/ 153281 w 2982862"/>
                    <a:gd name="connsiteY227" fmla="*/ 1162820 h 3182270"/>
                    <a:gd name="connsiteX228" fmla="*/ 142710 w 2982862"/>
                    <a:gd name="connsiteY228" fmla="*/ 1131107 h 3182270"/>
                    <a:gd name="connsiteX229" fmla="*/ 132139 w 2982862"/>
                    <a:gd name="connsiteY229" fmla="*/ 1099394 h 3182270"/>
                    <a:gd name="connsiteX230" fmla="*/ 126853 w 2982862"/>
                    <a:gd name="connsiteY230" fmla="*/ 1078252 h 3182270"/>
                    <a:gd name="connsiteX231" fmla="*/ 121568 w 2982862"/>
                    <a:gd name="connsiteY231" fmla="*/ 1062395 h 3182270"/>
                    <a:gd name="connsiteX232" fmla="*/ 110997 w 2982862"/>
                    <a:gd name="connsiteY232" fmla="*/ 988397 h 3182270"/>
                    <a:gd name="connsiteX233" fmla="*/ 100426 w 2982862"/>
                    <a:gd name="connsiteY233" fmla="*/ 861544 h 3182270"/>
                    <a:gd name="connsiteX234" fmla="*/ 95140 w 2982862"/>
                    <a:gd name="connsiteY234" fmla="*/ 782261 h 3182270"/>
                    <a:gd name="connsiteX235" fmla="*/ 89855 w 2982862"/>
                    <a:gd name="connsiteY235" fmla="*/ 745262 h 3182270"/>
                    <a:gd name="connsiteX236" fmla="*/ 73998 w 2982862"/>
                    <a:gd name="connsiteY236" fmla="*/ 660693 h 3182270"/>
                    <a:gd name="connsiteX237" fmla="*/ 63427 w 2982862"/>
                    <a:gd name="connsiteY237" fmla="*/ 618409 h 3182270"/>
                    <a:gd name="connsiteX238" fmla="*/ 47570 w 2982862"/>
                    <a:gd name="connsiteY238" fmla="*/ 560268 h 3182270"/>
                    <a:gd name="connsiteX239" fmla="*/ 42285 w 2982862"/>
                    <a:gd name="connsiteY239" fmla="*/ 528555 h 3182270"/>
                    <a:gd name="connsiteX240" fmla="*/ 31714 w 2982862"/>
                    <a:gd name="connsiteY240" fmla="*/ 486270 h 3182270"/>
                    <a:gd name="connsiteX241" fmla="*/ 21142 w 2982862"/>
                    <a:gd name="connsiteY241" fmla="*/ 428129 h 3182270"/>
                    <a:gd name="connsiteX242" fmla="*/ 10571 w 2982862"/>
                    <a:gd name="connsiteY242" fmla="*/ 343560 h 3182270"/>
                    <a:gd name="connsiteX243" fmla="*/ 0 w 2982862"/>
                    <a:gd name="connsiteY243" fmla="*/ 306561 h 3182270"/>
                    <a:gd name="connsiteX244" fmla="*/ 5286 w 2982862"/>
                    <a:gd name="connsiteY244" fmla="*/ 285419 h 3182270"/>
                    <a:gd name="connsiteX245" fmla="*/ 21142 w 2982862"/>
                    <a:gd name="connsiteY245" fmla="*/ 280134 h 3182270"/>
                    <a:gd name="connsiteX246" fmla="*/ 42285 w 2982862"/>
                    <a:gd name="connsiteY246" fmla="*/ 269563 h 3182270"/>
                    <a:gd name="connsiteX247" fmla="*/ 95140 w 2982862"/>
                    <a:gd name="connsiteY247" fmla="*/ 258992 h 3182270"/>
                    <a:gd name="connsiteX248" fmla="*/ 121568 w 2982862"/>
                    <a:gd name="connsiteY248" fmla="*/ 253706 h 3182270"/>
                    <a:gd name="connsiteX249" fmla="*/ 137425 w 2982862"/>
                    <a:gd name="connsiteY249" fmla="*/ 248420 h 3182270"/>
                    <a:gd name="connsiteX250" fmla="*/ 211422 w 2982862"/>
                    <a:gd name="connsiteY250" fmla="*/ 237849 h 3182270"/>
                    <a:gd name="connsiteX251" fmla="*/ 253707 w 2982862"/>
                    <a:gd name="connsiteY251" fmla="*/ 227278 h 3182270"/>
                    <a:gd name="connsiteX252" fmla="*/ 285420 w 2982862"/>
                    <a:gd name="connsiteY252" fmla="*/ 216707 h 3182270"/>
                    <a:gd name="connsiteX253" fmla="*/ 332990 w 2982862"/>
                    <a:gd name="connsiteY253" fmla="*/ 206136 h 3182270"/>
                    <a:gd name="connsiteX254" fmla="*/ 364703 w 2982862"/>
                    <a:gd name="connsiteY254" fmla="*/ 195565 h 3182270"/>
                    <a:gd name="connsiteX255" fmla="*/ 417559 w 2982862"/>
                    <a:gd name="connsiteY255" fmla="*/ 179708 h 3182270"/>
                    <a:gd name="connsiteX256" fmla="*/ 433415 w 2982862"/>
                    <a:gd name="connsiteY256" fmla="*/ 174423 h 3182270"/>
                    <a:gd name="connsiteX257" fmla="*/ 449272 w 2982862"/>
                    <a:gd name="connsiteY257" fmla="*/ 169137 h 3182270"/>
                    <a:gd name="connsiteX258" fmla="*/ 470414 w 2982862"/>
                    <a:gd name="connsiteY258" fmla="*/ 163852 h 3182270"/>
                    <a:gd name="connsiteX259" fmla="*/ 486271 w 2982862"/>
                    <a:gd name="connsiteY259" fmla="*/ 158566 h 3182270"/>
                    <a:gd name="connsiteX260" fmla="*/ 528555 w 2982862"/>
                    <a:gd name="connsiteY260" fmla="*/ 147995 h 3182270"/>
                    <a:gd name="connsiteX261" fmla="*/ 549697 w 2982862"/>
                    <a:gd name="connsiteY261" fmla="*/ 142709 h 3182270"/>
                    <a:gd name="connsiteX262" fmla="*/ 581411 w 2982862"/>
                    <a:gd name="connsiteY262" fmla="*/ 132138 h 3182270"/>
                    <a:gd name="connsiteX263" fmla="*/ 676551 w 2982862"/>
                    <a:gd name="connsiteY263" fmla="*/ 100425 h 3182270"/>
                    <a:gd name="connsiteX264" fmla="*/ 697693 w 2982862"/>
                    <a:gd name="connsiteY264" fmla="*/ 95140 h 3182270"/>
                    <a:gd name="connsiteX265" fmla="*/ 729406 w 2982862"/>
                    <a:gd name="connsiteY265" fmla="*/ 84568 h 3182270"/>
                    <a:gd name="connsiteX266" fmla="*/ 745263 w 2982862"/>
                    <a:gd name="connsiteY266" fmla="*/ 79283 h 3182270"/>
                    <a:gd name="connsiteX267" fmla="*/ 792833 w 2982862"/>
                    <a:gd name="connsiteY267" fmla="*/ 58141 h 3182270"/>
                    <a:gd name="connsiteX268" fmla="*/ 808689 w 2982862"/>
                    <a:gd name="connsiteY268" fmla="*/ 52855 h 3182270"/>
                    <a:gd name="connsiteX269" fmla="*/ 824546 w 2982862"/>
                    <a:gd name="connsiteY269" fmla="*/ 47570 h 3182270"/>
                    <a:gd name="connsiteX270" fmla="*/ 866830 w 2982862"/>
                    <a:gd name="connsiteY270" fmla="*/ 26427 h 3182270"/>
                    <a:gd name="connsiteX271" fmla="*/ 882687 w 2982862"/>
                    <a:gd name="connsiteY271" fmla="*/ 21142 h 3182270"/>
                    <a:gd name="connsiteX272" fmla="*/ 898544 w 2982862"/>
                    <a:gd name="connsiteY272" fmla="*/ 10571 h 3182270"/>
                    <a:gd name="connsiteX273" fmla="*/ 914400 w 2982862"/>
                    <a:gd name="connsiteY273" fmla="*/ 5285 h 3182270"/>
                    <a:gd name="connsiteX274" fmla="*/ 914400 w 2982862"/>
                    <a:gd name="connsiteY274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706444 w 2982862"/>
                    <a:gd name="connsiteY111" fmla="*/ 2939028 h 3182270"/>
                    <a:gd name="connsiteX112" fmla="*/ 2648060 w 2982862"/>
                    <a:gd name="connsiteY112" fmla="*/ 3039190 h 3182270"/>
                    <a:gd name="connsiteX113" fmla="*/ 2632204 w 2982862"/>
                    <a:gd name="connsiteY113" fmla="*/ 3028619 h 3182270"/>
                    <a:gd name="connsiteX114" fmla="*/ 2515922 w 2982862"/>
                    <a:gd name="connsiteY114" fmla="*/ 3007477 h 3182270"/>
                    <a:gd name="connsiteX115" fmla="*/ 2489494 w 2982862"/>
                    <a:gd name="connsiteY115" fmla="*/ 3002192 h 3182270"/>
                    <a:gd name="connsiteX116" fmla="*/ 2415496 w 2982862"/>
                    <a:gd name="connsiteY116" fmla="*/ 3007477 h 3182270"/>
                    <a:gd name="connsiteX117" fmla="*/ 2383783 w 2982862"/>
                    <a:gd name="connsiteY117" fmla="*/ 3018048 h 3182270"/>
                    <a:gd name="connsiteX118" fmla="*/ 2346784 w 2982862"/>
                    <a:gd name="connsiteY118" fmla="*/ 3033905 h 3182270"/>
                    <a:gd name="connsiteX119" fmla="*/ 2315071 w 2982862"/>
                    <a:gd name="connsiteY119" fmla="*/ 3049761 h 3182270"/>
                    <a:gd name="connsiteX120" fmla="*/ 2288643 w 2982862"/>
                    <a:gd name="connsiteY120" fmla="*/ 3070904 h 3182270"/>
                    <a:gd name="connsiteX121" fmla="*/ 2267501 w 2982862"/>
                    <a:gd name="connsiteY121" fmla="*/ 3081475 h 3182270"/>
                    <a:gd name="connsiteX122" fmla="*/ 2235788 w 2982862"/>
                    <a:gd name="connsiteY122" fmla="*/ 3097331 h 3182270"/>
                    <a:gd name="connsiteX123" fmla="*/ 2225216 w 2982862"/>
                    <a:gd name="connsiteY123" fmla="*/ 3107903 h 3182270"/>
                    <a:gd name="connsiteX124" fmla="*/ 2204074 w 2982862"/>
                    <a:gd name="connsiteY124" fmla="*/ 3118474 h 3182270"/>
                    <a:gd name="connsiteX125" fmla="*/ 2188218 w 2982862"/>
                    <a:gd name="connsiteY125" fmla="*/ 3129045 h 3182270"/>
                    <a:gd name="connsiteX126" fmla="*/ 2177647 w 2982862"/>
                    <a:gd name="connsiteY126" fmla="*/ 3144901 h 3182270"/>
                    <a:gd name="connsiteX127" fmla="*/ 2145933 w 2982862"/>
                    <a:gd name="connsiteY127" fmla="*/ 3155472 h 3182270"/>
                    <a:gd name="connsiteX128" fmla="*/ 2114220 w 2982862"/>
                    <a:gd name="connsiteY128" fmla="*/ 3181900 h 3182270"/>
                    <a:gd name="connsiteX129" fmla="*/ 2124791 w 2982862"/>
                    <a:gd name="connsiteY129" fmla="*/ 3150187 h 3182270"/>
                    <a:gd name="connsiteX130" fmla="*/ 2093078 w 2982862"/>
                    <a:gd name="connsiteY130" fmla="*/ 3139616 h 3182270"/>
                    <a:gd name="connsiteX131" fmla="*/ 2082507 w 2982862"/>
                    <a:gd name="connsiteY131" fmla="*/ 3123759 h 3182270"/>
                    <a:gd name="connsiteX132" fmla="*/ 2066650 w 2982862"/>
                    <a:gd name="connsiteY132" fmla="*/ 3107903 h 3182270"/>
                    <a:gd name="connsiteX133" fmla="*/ 2045508 w 2982862"/>
                    <a:gd name="connsiteY133" fmla="*/ 3076189 h 3182270"/>
                    <a:gd name="connsiteX134" fmla="*/ 2034937 w 2982862"/>
                    <a:gd name="connsiteY134" fmla="*/ 3060333 h 3182270"/>
                    <a:gd name="connsiteX135" fmla="*/ 2024366 w 2982862"/>
                    <a:gd name="connsiteY135" fmla="*/ 3049761 h 3182270"/>
                    <a:gd name="connsiteX136" fmla="*/ 2013795 w 2982862"/>
                    <a:gd name="connsiteY136" fmla="*/ 3033905 h 3182270"/>
                    <a:gd name="connsiteX137" fmla="*/ 1997938 w 2982862"/>
                    <a:gd name="connsiteY137" fmla="*/ 3023334 h 3182270"/>
                    <a:gd name="connsiteX138" fmla="*/ 1982081 w 2982862"/>
                    <a:gd name="connsiteY138" fmla="*/ 2991620 h 3182270"/>
                    <a:gd name="connsiteX139" fmla="*/ 1976796 w 2982862"/>
                    <a:gd name="connsiteY139" fmla="*/ 2975764 h 3182270"/>
                    <a:gd name="connsiteX140" fmla="*/ 1987367 w 2982862"/>
                    <a:gd name="connsiteY140" fmla="*/ 2959907 h 3182270"/>
                    <a:gd name="connsiteX141" fmla="*/ 1998116 w 2982862"/>
                    <a:gd name="connsiteY141" fmla="*/ 2976031 h 3182270"/>
                    <a:gd name="connsiteX142" fmla="*/ 2019261 w 2982862"/>
                    <a:gd name="connsiteY142" fmla="*/ 2976031 h 3182270"/>
                    <a:gd name="connsiteX143" fmla="*/ 2056263 w 2982862"/>
                    <a:gd name="connsiteY143" fmla="*/ 2923171 h 3182270"/>
                    <a:gd name="connsiteX144" fmla="*/ 2040405 w 2982862"/>
                    <a:gd name="connsiteY144" fmla="*/ 2923170 h 3182270"/>
                    <a:gd name="connsiteX145" fmla="*/ 2061549 w 2982862"/>
                    <a:gd name="connsiteY145" fmla="*/ 2875596 h 3182270"/>
                    <a:gd name="connsiteX146" fmla="*/ 2093265 w 2982862"/>
                    <a:gd name="connsiteY146" fmla="*/ 2833308 h 3182270"/>
                    <a:gd name="connsiteX147" fmla="*/ 2109124 w 2982862"/>
                    <a:gd name="connsiteY147" fmla="*/ 2722301 h 3182270"/>
                    <a:gd name="connsiteX148" fmla="*/ 2013975 w 2982862"/>
                    <a:gd name="connsiteY148" fmla="*/ 2637724 h 3182270"/>
                    <a:gd name="connsiteX149" fmla="*/ 1982258 w 2982862"/>
                    <a:gd name="connsiteY149" fmla="*/ 2664155 h 3182270"/>
                    <a:gd name="connsiteX150" fmla="*/ 1918827 w 2982862"/>
                    <a:gd name="connsiteY150" fmla="*/ 2627153 h 3182270"/>
                    <a:gd name="connsiteX151" fmla="*/ 1860681 w 2982862"/>
                    <a:gd name="connsiteY151" fmla="*/ 2579579 h 3182270"/>
                    <a:gd name="connsiteX152" fmla="*/ 1802373 w 2982862"/>
                    <a:gd name="connsiteY152" fmla="*/ 2621632 h 3182270"/>
                    <a:gd name="connsiteX153" fmla="*/ 1797087 w 2982862"/>
                    <a:gd name="connsiteY153" fmla="*/ 2605775 h 3182270"/>
                    <a:gd name="connsiteX154" fmla="*/ 1749674 w 2982862"/>
                    <a:gd name="connsiteY154" fmla="*/ 2690586 h 3182270"/>
                    <a:gd name="connsiteX155" fmla="*/ 1643953 w 2982862"/>
                    <a:gd name="connsiteY155" fmla="*/ 2754018 h 3182270"/>
                    <a:gd name="connsiteX156" fmla="*/ 1617523 w 2982862"/>
                    <a:gd name="connsiteY156" fmla="*/ 2732874 h 3182270"/>
                    <a:gd name="connsiteX157" fmla="*/ 1591092 w 2982862"/>
                    <a:gd name="connsiteY157" fmla="*/ 2690586 h 3182270"/>
                    <a:gd name="connsiteX158" fmla="*/ 1591093 w 2982862"/>
                    <a:gd name="connsiteY158" fmla="*/ 2637724 h 3182270"/>
                    <a:gd name="connsiteX159" fmla="*/ 1569808 w 2982862"/>
                    <a:gd name="connsiteY159" fmla="*/ 2515921 h 3182270"/>
                    <a:gd name="connsiteX160" fmla="*/ 1553952 w 2982862"/>
                    <a:gd name="connsiteY160" fmla="*/ 2484208 h 3182270"/>
                    <a:gd name="connsiteX161" fmla="*/ 1538095 w 2982862"/>
                    <a:gd name="connsiteY161" fmla="*/ 2468351 h 3182270"/>
                    <a:gd name="connsiteX162" fmla="*/ 1501096 w 2982862"/>
                    <a:gd name="connsiteY162" fmla="*/ 2420781 h 3182270"/>
                    <a:gd name="connsiteX163" fmla="*/ 1464097 w 2982862"/>
                    <a:gd name="connsiteY163" fmla="*/ 2383782 h 3182270"/>
                    <a:gd name="connsiteX164" fmla="*/ 1448241 w 2982862"/>
                    <a:gd name="connsiteY164" fmla="*/ 2373211 h 3182270"/>
                    <a:gd name="connsiteX165" fmla="*/ 1432384 w 2982862"/>
                    <a:gd name="connsiteY165" fmla="*/ 2357355 h 3182270"/>
                    <a:gd name="connsiteX166" fmla="*/ 1400671 w 2982862"/>
                    <a:gd name="connsiteY166" fmla="*/ 2346783 h 3182270"/>
                    <a:gd name="connsiteX167" fmla="*/ 1368958 w 2982862"/>
                    <a:gd name="connsiteY167" fmla="*/ 2330927 h 3182270"/>
                    <a:gd name="connsiteX168" fmla="*/ 1337244 w 2982862"/>
                    <a:gd name="connsiteY168" fmla="*/ 2309785 h 3182270"/>
                    <a:gd name="connsiteX169" fmla="*/ 1273818 w 2982862"/>
                    <a:gd name="connsiteY169" fmla="*/ 2288642 h 3182270"/>
                    <a:gd name="connsiteX170" fmla="*/ 1257961 w 2982862"/>
                    <a:gd name="connsiteY170" fmla="*/ 2278071 h 3182270"/>
                    <a:gd name="connsiteX171" fmla="*/ 1242104 w 2982862"/>
                    <a:gd name="connsiteY171" fmla="*/ 2272786 h 3182270"/>
                    <a:gd name="connsiteX172" fmla="*/ 1226248 w 2982862"/>
                    <a:gd name="connsiteY172" fmla="*/ 2262215 h 3182270"/>
                    <a:gd name="connsiteX173" fmla="*/ 1194534 w 2982862"/>
                    <a:gd name="connsiteY173" fmla="*/ 2251644 h 3182270"/>
                    <a:gd name="connsiteX174" fmla="*/ 1215677 w 2982862"/>
                    <a:gd name="connsiteY174" fmla="*/ 2225216 h 3182270"/>
                    <a:gd name="connsiteX175" fmla="*/ 1231533 w 2982862"/>
                    <a:gd name="connsiteY175" fmla="*/ 2209359 h 3182270"/>
                    <a:gd name="connsiteX176" fmla="*/ 1236819 w 2982862"/>
                    <a:gd name="connsiteY176" fmla="*/ 2193503 h 3182270"/>
                    <a:gd name="connsiteX177" fmla="*/ 1279103 w 2982862"/>
                    <a:gd name="connsiteY177" fmla="*/ 2161789 h 3182270"/>
                    <a:gd name="connsiteX178" fmla="*/ 1300245 w 2982862"/>
                    <a:gd name="connsiteY178" fmla="*/ 2140647 h 3182270"/>
                    <a:gd name="connsiteX179" fmla="*/ 1310816 w 2982862"/>
                    <a:gd name="connsiteY179" fmla="*/ 2124790 h 3182270"/>
                    <a:gd name="connsiteX180" fmla="*/ 1342650 w 2982862"/>
                    <a:gd name="connsiteY180" fmla="*/ 2077406 h 3182270"/>
                    <a:gd name="connsiteX181" fmla="*/ 1390223 w 2982862"/>
                    <a:gd name="connsiteY181" fmla="*/ 2008688 h 3182270"/>
                    <a:gd name="connsiteX182" fmla="*/ 1363794 w 2982862"/>
                    <a:gd name="connsiteY182" fmla="*/ 1971686 h 3182270"/>
                    <a:gd name="connsiteX183" fmla="*/ 1379651 w 2982862"/>
                    <a:gd name="connsiteY183" fmla="*/ 1961114 h 3182270"/>
                    <a:gd name="connsiteX184" fmla="*/ 1358509 w 2982862"/>
                    <a:gd name="connsiteY184" fmla="*/ 1934685 h 3182270"/>
                    <a:gd name="connsiteX185" fmla="*/ 1221180 w 2982862"/>
                    <a:gd name="connsiteY185" fmla="*/ 1718108 h 3182270"/>
                    <a:gd name="connsiteX186" fmla="*/ 1157741 w 2982862"/>
                    <a:gd name="connsiteY186" fmla="*/ 1654669 h 3182270"/>
                    <a:gd name="connsiteX187" fmla="*/ 1051918 w 2982862"/>
                    <a:gd name="connsiteY187" fmla="*/ 1659811 h 3182270"/>
                    <a:gd name="connsiteX188" fmla="*/ 845688 w 2982862"/>
                    <a:gd name="connsiteY188" fmla="*/ 1738945 h 3182270"/>
                    <a:gd name="connsiteX189" fmla="*/ 829832 w 2982862"/>
                    <a:gd name="connsiteY189" fmla="*/ 1744231 h 3182270"/>
                    <a:gd name="connsiteX190" fmla="*/ 798118 w 2982862"/>
                    <a:gd name="connsiteY190" fmla="*/ 1765373 h 3182270"/>
                    <a:gd name="connsiteX191" fmla="*/ 782262 w 2982862"/>
                    <a:gd name="connsiteY191" fmla="*/ 1770659 h 3182270"/>
                    <a:gd name="connsiteX192" fmla="*/ 750548 w 2982862"/>
                    <a:gd name="connsiteY192" fmla="*/ 1791801 h 3182270"/>
                    <a:gd name="connsiteX193" fmla="*/ 734692 w 2982862"/>
                    <a:gd name="connsiteY193" fmla="*/ 1797086 h 3182270"/>
                    <a:gd name="connsiteX194" fmla="*/ 755834 w 2982862"/>
                    <a:gd name="connsiteY194" fmla="*/ 1791801 h 3182270"/>
                    <a:gd name="connsiteX195" fmla="*/ 739977 w 2982862"/>
                    <a:gd name="connsiteY195" fmla="*/ 1797086 h 3182270"/>
                    <a:gd name="connsiteX196" fmla="*/ 708264 w 2982862"/>
                    <a:gd name="connsiteY196" fmla="*/ 1812943 h 3182270"/>
                    <a:gd name="connsiteX197" fmla="*/ 676551 w 2982862"/>
                    <a:gd name="connsiteY197" fmla="*/ 1791801 h 3182270"/>
                    <a:gd name="connsiteX198" fmla="*/ 650123 w 2982862"/>
                    <a:gd name="connsiteY198" fmla="*/ 1765373 h 3182270"/>
                    <a:gd name="connsiteX199" fmla="*/ 618410 w 2982862"/>
                    <a:gd name="connsiteY199" fmla="*/ 1744231 h 3182270"/>
                    <a:gd name="connsiteX200" fmla="*/ 570840 w 2982862"/>
                    <a:gd name="connsiteY200" fmla="*/ 1712518 h 3182270"/>
                    <a:gd name="connsiteX201" fmla="*/ 544412 w 2982862"/>
                    <a:gd name="connsiteY201" fmla="*/ 1696661 h 3182270"/>
                    <a:gd name="connsiteX202" fmla="*/ 528555 w 2982862"/>
                    <a:gd name="connsiteY202" fmla="*/ 1686090 h 3182270"/>
                    <a:gd name="connsiteX203" fmla="*/ 512699 w 2982862"/>
                    <a:gd name="connsiteY203" fmla="*/ 1680804 h 3182270"/>
                    <a:gd name="connsiteX204" fmla="*/ 502127 w 2982862"/>
                    <a:gd name="connsiteY204" fmla="*/ 1670233 h 3182270"/>
                    <a:gd name="connsiteX205" fmla="*/ 480985 w 2982862"/>
                    <a:gd name="connsiteY205" fmla="*/ 1659662 h 3182270"/>
                    <a:gd name="connsiteX206" fmla="*/ 465129 w 2982862"/>
                    <a:gd name="connsiteY206" fmla="*/ 1643805 h 3182270"/>
                    <a:gd name="connsiteX207" fmla="*/ 428130 w 2982862"/>
                    <a:gd name="connsiteY207" fmla="*/ 1622663 h 3182270"/>
                    <a:gd name="connsiteX208" fmla="*/ 401702 w 2982862"/>
                    <a:gd name="connsiteY208" fmla="*/ 1590950 h 3182270"/>
                    <a:gd name="connsiteX209" fmla="*/ 385845 w 2982862"/>
                    <a:gd name="connsiteY209" fmla="*/ 1569808 h 3182270"/>
                    <a:gd name="connsiteX210" fmla="*/ 369989 w 2982862"/>
                    <a:gd name="connsiteY210" fmla="*/ 1553951 h 3182270"/>
                    <a:gd name="connsiteX211" fmla="*/ 348847 w 2982862"/>
                    <a:gd name="connsiteY211" fmla="*/ 1522238 h 3182270"/>
                    <a:gd name="connsiteX212" fmla="*/ 327704 w 2982862"/>
                    <a:gd name="connsiteY212" fmla="*/ 1490524 h 3182270"/>
                    <a:gd name="connsiteX213" fmla="*/ 317133 w 2982862"/>
                    <a:gd name="connsiteY213" fmla="*/ 1469382 h 3182270"/>
                    <a:gd name="connsiteX214" fmla="*/ 301277 w 2982862"/>
                    <a:gd name="connsiteY214" fmla="*/ 1453526 h 3182270"/>
                    <a:gd name="connsiteX215" fmla="*/ 295991 w 2982862"/>
                    <a:gd name="connsiteY215" fmla="*/ 1437669 h 3182270"/>
                    <a:gd name="connsiteX216" fmla="*/ 274849 w 2982862"/>
                    <a:gd name="connsiteY216" fmla="*/ 1405956 h 3182270"/>
                    <a:gd name="connsiteX217" fmla="*/ 258992 w 2982862"/>
                    <a:gd name="connsiteY217" fmla="*/ 1390099 h 3182270"/>
                    <a:gd name="connsiteX218" fmla="*/ 248421 w 2982862"/>
                    <a:gd name="connsiteY218" fmla="*/ 1374242 h 3182270"/>
                    <a:gd name="connsiteX219" fmla="*/ 243136 w 2982862"/>
                    <a:gd name="connsiteY219" fmla="*/ 1358386 h 3182270"/>
                    <a:gd name="connsiteX220" fmla="*/ 221993 w 2982862"/>
                    <a:gd name="connsiteY220" fmla="*/ 1326672 h 3182270"/>
                    <a:gd name="connsiteX221" fmla="*/ 206137 w 2982862"/>
                    <a:gd name="connsiteY221" fmla="*/ 1294959 h 3182270"/>
                    <a:gd name="connsiteX222" fmla="*/ 195566 w 2982862"/>
                    <a:gd name="connsiteY222" fmla="*/ 1263246 h 3182270"/>
                    <a:gd name="connsiteX223" fmla="*/ 184995 w 2982862"/>
                    <a:gd name="connsiteY223" fmla="*/ 1247389 h 3182270"/>
                    <a:gd name="connsiteX224" fmla="*/ 179709 w 2982862"/>
                    <a:gd name="connsiteY224" fmla="*/ 1231533 h 3182270"/>
                    <a:gd name="connsiteX225" fmla="*/ 169138 w 2982862"/>
                    <a:gd name="connsiteY225" fmla="*/ 1215676 h 3182270"/>
                    <a:gd name="connsiteX226" fmla="*/ 153281 w 2982862"/>
                    <a:gd name="connsiteY226" fmla="*/ 1162820 h 3182270"/>
                    <a:gd name="connsiteX227" fmla="*/ 142710 w 2982862"/>
                    <a:gd name="connsiteY227" fmla="*/ 1131107 h 3182270"/>
                    <a:gd name="connsiteX228" fmla="*/ 132139 w 2982862"/>
                    <a:gd name="connsiteY228" fmla="*/ 1099394 h 3182270"/>
                    <a:gd name="connsiteX229" fmla="*/ 126853 w 2982862"/>
                    <a:gd name="connsiteY229" fmla="*/ 1078252 h 3182270"/>
                    <a:gd name="connsiteX230" fmla="*/ 121568 w 2982862"/>
                    <a:gd name="connsiteY230" fmla="*/ 1062395 h 3182270"/>
                    <a:gd name="connsiteX231" fmla="*/ 110997 w 2982862"/>
                    <a:gd name="connsiteY231" fmla="*/ 988397 h 3182270"/>
                    <a:gd name="connsiteX232" fmla="*/ 100426 w 2982862"/>
                    <a:gd name="connsiteY232" fmla="*/ 861544 h 3182270"/>
                    <a:gd name="connsiteX233" fmla="*/ 95140 w 2982862"/>
                    <a:gd name="connsiteY233" fmla="*/ 782261 h 3182270"/>
                    <a:gd name="connsiteX234" fmla="*/ 89855 w 2982862"/>
                    <a:gd name="connsiteY234" fmla="*/ 745262 h 3182270"/>
                    <a:gd name="connsiteX235" fmla="*/ 73998 w 2982862"/>
                    <a:gd name="connsiteY235" fmla="*/ 660693 h 3182270"/>
                    <a:gd name="connsiteX236" fmla="*/ 63427 w 2982862"/>
                    <a:gd name="connsiteY236" fmla="*/ 618409 h 3182270"/>
                    <a:gd name="connsiteX237" fmla="*/ 47570 w 2982862"/>
                    <a:gd name="connsiteY237" fmla="*/ 560268 h 3182270"/>
                    <a:gd name="connsiteX238" fmla="*/ 42285 w 2982862"/>
                    <a:gd name="connsiteY238" fmla="*/ 528555 h 3182270"/>
                    <a:gd name="connsiteX239" fmla="*/ 31714 w 2982862"/>
                    <a:gd name="connsiteY239" fmla="*/ 486270 h 3182270"/>
                    <a:gd name="connsiteX240" fmla="*/ 21142 w 2982862"/>
                    <a:gd name="connsiteY240" fmla="*/ 428129 h 3182270"/>
                    <a:gd name="connsiteX241" fmla="*/ 10571 w 2982862"/>
                    <a:gd name="connsiteY241" fmla="*/ 343560 h 3182270"/>
                    <a:gd name="connsiteX242" fmla="*/ 0 w 2982862"/>
                    <a:gd name="connsiteY242" fmla="*/ 306561 h 3182270"/>
                    <a:gd name="connsiteX243" fmla="*/ 5286 w 2982862"/>
                    <a:gd name="connsiteY243" fmla="*/ 285419 h 3182270"/>
                    <a:gd name="connsiteX244" fmla="*/ 21142 w 2982862"/>
                    <a:gd name="connsiteY244" fmla="*/ 280134 h 3182270"/>
                    <a:gd name="connsiteX245" fmla="*/ 42285 w 2982862"/>
                    <a:gd name="connsiteY245" fmla="*/ 269563 h 3182270"/>
                    <a:gd name="connsiteX246" fmla="*/ 95140 w 2982862"/>
                    <a:gd name="connsiteY246" fmla="*/ 258992 h 3182270"/>
                    <a:gd name="connsiteX247" fmla="*/ 121568 w 2982862"/>
                    <a:gd name="connsiteY247" fmla="*/ 253706 h 3182270"/>
                    <a:gd name="connsiteX248" fmla="*/ 137425 w 2982862"/>
                    <a:gd name="connsiteY248" fmla="*/ 248420 h 3182270"/>
                    <a:gd name="connsiteX249" fmla="*/ 211422 w 2982862"/>
                    <a:gd name="connsiteY249" fmla="*/ 237849 h 3182270"/>
                    <a:gd name="connsiteX250" fmla="*/ 253707 w 2982862"/>
                    <a:gd name="connsiteY250" fmla="*/ 227278 h 3182270"/>
                    <a:gd name="connsiteX251" fmla="*/ 285420 w 2982862"/>
                    <a:gd name="connsiteY251" fmla="*/ 216707 h 3182270"/>
                    <a:gd name="connsiteX252" fmla="*/ 332990 w 2982862"/>
                    <a:gd name="connsiteY252" fmla="*/ 206136 h 3182270"/>
                    <a:gd name="connsiteX253" fmla="*/ 364703 w 2982862"/>
                    <a:gd name="connsiteY253" fmla="*/ 195565 h 3182270"/>
                    <a:gd name="connsiteX254" fmla="*/ 417559 w 2982862"/>
                    <a:gd name="connsiteY254" fmla="*/ 179708 h 3182270"/>
                    <a:gd name="connsiteX255" fmla="*/ 433415 w 2982862"/>
                    <a:gd name="connsiteY255" fmla="*/ 174423 h 3182270"/>
                    <a:gd name="connsiteX256" fmla="*/ 449272 w 2982862"/>
                    <a:gd name="connsiteY256" fmla="*/ 169137 h 3182270"/>
                    <a:gd name="connsiteX257" fmla="*/ 470414 w 2982862"/>
                    <a:gd name="connsiteY257" fmla="*/ 163852 h 3182270"/>
                    <a:gd name="connsiteX258" fmla="*/ 486271 w 2982862"/>
                    <a:gd name="connsiteY258" fmla="*/ 158566 h 3182270"/>
                    <a:gd name="connsiteX259" fmla="*/ 528555 w 2982862"/>
                    <a:gd name="connsiteY259" fmla="*/ 147995 h 3182270"/>
                    <a:gd name="connsiteX260" fmla="*/ 549697 w 2982862"/>
                    <a:gd name="connsiteY260" fmla="*/ 142709 h 3182270"/>
                    <a:gd name="connsiteX261" fmla="*/ 581411 w 2982862"/>
                    <a:gd name="connsiteY261" fmla="*/ 132138 h 3182270"/>
                    <a:gd name="connsiteX262" fmla="*/ 676551 w 2982862"/>
                    <a:gd name="connsiteY262" fmla="*/ 100425 h 3182270"/>
                    <a:gd name="connsiteX263" fmla="*/ 697693 w 2982862"/>
                    <a:gd name="connsiteY263" fmla="*/ 95140 h 3182270"/>
                    <a:gd name="connsiteX264" fmla="*/ 729406 w 2982862"/>
                    <a:gd name="connsiteY264" fmla="*/ 84568 h 3182270"/>
                    <a:gd name="connsiteX265" fmla="*/ 745263 w 2982862"/>
                    <a:gd name="connsiteY265" fmla="*/ 79283 h 3182270"/>
                    <a:gd name="connsiteX266" fmla="*/ 792833 w 2982862"/>
                    <a:gd name="connsiteY266" fmla="*/ 58141 h 3182270"/>
                    <a:gd name="connsiteX267" fmla="*/ 808689 w 2982862"/>
                    <a:gd name="connsiteY267" fmla="*/ 52855 h 3182270"/>
                    <a:gd name="connsiteX268" fmla="*/ 824546 w 2982862"/>
                    <a:gd name="connsiteY268" fmla="*/ 47570 h 3182270"/>
                    <a:gd name="connsiteX269" fmla="*/ 866830 w 2982862"/>
                    <a:gd name="connsiteY269" fmla="*/ 26427 h 3182270"/>
                    <a:gd name="connsiteX270" fmla="*/ 882687 w 2982862"/>
                    <a:gd name="connsiteY270" fmla="*/ 21142 h 3182270"/>
                    <a:gd name="connsiteX271" fmla="*/ 898544 w 2982862"/>
                    <a:gd name="connsiteY271" fmla="*/ 10571 h 3182270"/>
                    <a:gd name="connsiteX272" fmla="*/ 914400 w 2982862"/>
                    <a:gd name="connsiteY272" fmla="*/ 5285 h 3182270"/>
                    <a:gd name="connsiteX273" fmla="*/ 914400 w 2982862"/>
                    <a:gd name="connsiteY273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706444 w 2982862"/>
                    <a:gd name="connsiteY111" fmla="*/ 2939028 h 3182270"/>
                    <a:gd name="connsiteX112" fmla="*/ 2648060 w 2982862"/>
                    <a:gd name="connsiteY112" fmla="*/ 3039190 h 3182270"/>
                    <a:gd name="connsiteX113" fmla="*/ 2515922 w 2982862"/>
                    <a:gd name="connsiteY113" fmla="*/ 3007477 h 3182270"/>
                    <a:gd name="connsiteX114" fmla="*/ 2489494 w 2982862"/>
                    <a:gd name="connsiteY114" fmla="*/ 3002192 h 3182270"/>
                    <a:gd name="connsiteX115" fmla="*/ 2415496 w 2982862"/>
                    <a:gd name="connsiteY115" fmla="*/ 3007477 h 3182270"/>
                    <a:gd name="connsiteX116" fmla="*/ 2383783 w 2982862"/>
                    <a:gd name="connsiteY116" fmla="*/ 3018048 h 3182270"/>
                    <a:gd name="connsiteX117" fmla="*/ 2346784 w 2982862"/>
                    <a:gd name="connsiteY117" fmla="*/ 3033905 h 3182270"/>
                    <a:gd name="connsiteX118" fmla="*/ 2315071 w 2982862"/>
                    <a:gd name="connsiteY118" fmla="*/ 3049761 h 3182270"/>
                    <a:gd name="connsiteX119" fmla="*/ 2288643 w 2982862"/>
                    <a:gd name="connsiteY119" fmla="*/ 3070904 h 3182270"/>
                    <a:gd name="connsiteX120" fmla="*/ 2267501 w 2982862"/>
                    <a:gd name="connsiteY120" fmla="*/ 3081475 h 3182270"/>
                    <a:gd name="connsiteX121" fmla="*/ 2235788 w 2982862"/>
                    <a:gd name="connsiteY121" fmla="*/ 3097331 h 3182270"/>
                    <a:gd name="connsiteX122" fmla="*/ 2225216 w 2982862"/>
                    <a:gd name="connsiteY122" fmla="*/ 3107903 h 3182270"/>
                    <a:gd name="connsiteX123" fmla="*/ 2204074 w 2982862"/>
                    <a:gd name="connsiteY123" fmla="*/ 3118474 h 3182270"/>
                    <a:gd name="connsiteX124" fmla="*/ 2188218 w 2982862"/>
                    <a:gd name="connsiteY124" fmla="*/ 3129045 h 3182270"/>
                    <a:gd name="connsiteX125" fmla="*/ 2177647 w 2982862"/>
                    <a:gd name="connsiteY125" fmla="*/ 3144901 h 3182270"/>
                    <a:gd name="connsiteX126" fmla="*/ 2145933 w 2982862"/>
                    <a:gd name="connsiteY126" fmla="*/ 3155472 h 3182270"/>
                    <a:gd name="connsiteX127" fmla="*/ 2114220 w 2982862"/>
                    <a:gd name="connsiteY127" fmla="*/ 3181900 h 3182270"/>
                    <a:gd name="connsiteX128" fmla="*/ 2124791 w 2982862"/>
                    <a:gd name="connsiteY128" fmla="*/ 3150187 h 3182270"/>
                    <a:gd name="connsiteX129" fmla="*/ 2093078 w 2982862"/>
                    <a:gd name="connsiteY129" fmla="*/ 3139616 h 3182270"/>
                    <a:gd name="connsiteX130" fmla="*/ 2082507 w 2982862"/>
                    <a:gd name="connsiteY130" fmla="*/ 3123759 h 3182270"/>
                    <a:gd name="connsiteX131" fmla="*/ 2066650 w 2982862"/>
                    <a:gd name="connsiteY131" fmla="*/ 3107903 h 3182270"/>
                    <a:gd name="connsiteX132" fmla="*/ 2045508 w 2982862"/>
                    <a:gd name="connsiteY132" fmla="*/ 3076189 h 3182270"/>
                    <a:gd name="connsiteX133" fmla="*/ 2034937 w 2982862"/>
                    <a:gd name="connsiteY133" fmla="*/ 3060333 h 3182270"/>
                    <a:gd name="connsiteX134" fmla="*/ 2024366 w 2982862"/>
                    <a:gd name="connsiteY134" fmla="*/ 3049761 h 3182270"/>
                    <a:gd name="connsiteX135" fmla="*/ 2013795 w 2982862"/>
                    <a:gd name="connsiteY135" fmla="*/ 3033905 h 3182270"/>
                    <a:gd name="connsiteX136" fmla="*/ 1997938 w 2982862"/>
                    <a:gd name="connsiteY136" fmla="*/ 3023334 h 3182270"/>
                    <a:gd name="connsiteX137" fmla="*/ 1982081 w 2982862"/>
                    <a:gd name="connsiteY137" fmla="*/ 2991620 h 3182270"/>
                    <a:gd name="connsiteX138" fmla="*/ 1976796 w 2982862"/>
                    <a:gd name="connsiteY138" fmla="*/ 2975764 h 3182270"/>
                    <a:gd name="connsiteX139" fmla="*/ 1987367 w 2982862"/>
                    <a:gd name="connsiteY139" fmla="*/ 2959907 h 3182270"/>
                    <a:gd name="connsiteX140" fmla="*/ 1998116 w 2982862"/>
                    <a:gd name="connsiteY140" fmla="*/ 2976031 h 3182270"/>
                    <a:gd name="connsiteX141" fmla="*/ 2019261 w 2982862"/>
                    <a:gd name="connsiteY141" fmla="*/ 2976031 h 3182270"/>
                    <a:gd name="connsiteX142" fmla="*/ 2056263 w 2982862"/>
                    <a:gd name="connsiteY142" fmla="*/ 2923171 h 3182270"/>
                    <a:gd name="connsiteX143" fmla="*/ 2040405 w 2982862"/>
                    <a:gd name="connsiteY143" fmla="*/ 2923170 h 3182270"/>
                    <a:gd name="connsiteX144" fmla="*/ 2061549 w 2982862"/>
                    <a:gd name="connsiteY144" fmla="*/ 2875596 h 3182270"/>
                    <a:gd name="connsiteX145" fmla="*/ 2093265 w 2982862"/>
                    <a:gd name="connsiteY145" fmla="*/ 2833308 h 3182270"/>
                    <a:gd name="connsiteX146" fmla="*/ 2109124 w 2982862"/>
                    <a:gd name="connsiteY146" fmla="*/ 2722301 h 3182270"/>
                    <a:gd name="connsiteX147" fmla="*/ 2013975 w 2982862"/>
                    <a:gd name="connsiteY147" fmla="*/ 2637724 h 3182270"/>
                    <a:gd name="connsiteX148" fmla="*/ 1982258 w 2982862"/>
                    <a:gd name="connsiteY148" fmla="*/ 2664155 h 3182270"/>
                    <a:gd name="connsiteX149" fmla="*/ 1918827 w 2982862"/>
                    <a:gd name="connsiteY149" fmla="*/ 2627153 h 3182270"/>
                    <a:gd name="connsiteX150" fmla="*/ 1860681 w 2982862"/>
                    <a:gd name="connsiteY150" fmla="*/ 2579579 h 3182270"/>
                    <a:gd name="connsiteX151" fmla="*/ 1802373 w 2982862"/>
                    <a:gd name="connsiteY151" fmla="*/ 2621632 h 3182270"/>
                    <a:gd name="connsiteX152" fmla="*/ 1797087 w 2982862"/>
                    <a:gd name="connsiteY152" fmla="*/ 2605775 h 3182270"/>
                    <a:gd name="connsiteX153" fmla="*/ 1749674 w 2982862"/>
                    <a:gd name="connsiteY153" fmla="*/ 2690586 h 3182270"/>
                    <a:gd name="connsiteX154" fmla="*/ 1643953 w 2982862"/>
                    <a:gd name="connsiteY154" fmla="*/ 2754018 h 3182270"/>
                    <a:gd name="connsiteX155" fmla="*/ 1617523 w 2982862"/>
                    <a:gd name="connsiteY155" fmla="*/ 2732874 h 3182270"/>
                    <a:gd name="connsiteX156" fmla="*/ 1591092 w 2982862"/>
                    <a:gd name="connsiteY156" fmla="*/ 2690586 h 3182270"/>
                    <a:gd name="connsiteX157" fmla="*/ 1591093 w 2982862"/>
                    <a:gd name="connsiteY157" fmla="*/ 2637724 h 3182270"/>
                    <a:gd name="connsiteX158" fmla="*/ 1569808 w 2982862"/>
                    <a:gd name="connsiteY158" fmla="*/ 2515921 h 3182270"/>
                    <a:gd name="connsiteX159" fmla="*/ 1553952 w 2982862"/>
                    <a:gd name="connsiteY159" fmla="*/ 2484208 h 3182270"/>
                    <a:gd name="connsiteX160" fmla="*/ 1538095 w 2982862"/>
                    <a:gd name="connsiteY160" fmla="*/ 2468351 h 3182270"/>
                    <a:gd name="connsiteX161" fmla="*/ 1501096 w 2982862"/>
                    <a:gd name="connsiteY161" fmla="*/ 2420781 h 3182270"/>
                    <a:gd name="connsiteX162" fmla="*/ 1464097 w 2982862"/>
                    <a:gd name="connsiteY162" fmla="*/ 2383782 h 3182270"/>
                    <a:gd name="connsiteX163" fmla="*/ 1448241 w 2982862"/>
                    <a:gd name="connsiteY163" fmla="*/ 2373211 h 3182270"/>
                    <a:gd name="connsiteX164" fmla="*/ 1432384 w 2982862"/>
                    <a:gd name="connsiteY164" fmla="*/ 2357355 h 3182270"/>
                    <a:gd name="connsiteX165" fmla="*/ 1400671 w 2982862"/>
                    <a:gd name="connsiteY165" fmla="*/ 2346783 h 3182270"/>
                    <a:gd name="connsiteX166" fmla="*/ 1368958 w 2982862"/>
                    <a:gd name="connsiteY166" fmla="*/ 2330927 h 3182270"/>
                    <a:gd name="connsiteX167" fmla="*/ 1337244 w 2982862"/>
                    <a:gd name="connsiteY167" fmla="*/ 2309785 h 3182270"/>
                    <a:gd name="connsiteX168" fmla="*/ 1273818 w 2982862"/>
                    <a:gd name="connsiteY168" fmla="*/ 2288642 h 3182270"/>
                    <a:gd name="connsiteX169" fmla="*/ 1257961 w 2982862"/>
                    <a:gd name="connsiteY169" fmla="*/ 2278071 h 3182270"/>
                    <a:gd name="connsiteX170" fmla="*/ 1242104 w 2982862"/>
                    <a:gd name="connsiteY170" fmla="*/ 2272786 h 3182270"/>
                    <a:gd name="connsiteX171" fmla="*/ 1226248 w 2982862"/>
                    <a:gd name="connsiteY171" fmla="*/ 2262215 h 3182270"/>
                    <a:gd name="connsiteX172" fmla="*/ 1194534 w 2982862"/>
                    <a:gd name="connsiteY172" fmla="*/ 2251644 h 3182270"/>
                    <a:gd name="connsiteX173" fmla="*/ 1215677 w 2982862"/>
                    <a:gd name="connsiteY173" fmla="*/ 2225216 h 3182270"/>
                    <a:gd name="connsiteX174" fmla="*/ 1231533 w 2982862"/>
                    <a:gd name="connsiteY174" fmla="*/ 2209359 h 3182270"/>
                    <a:gd name="connsiteX175" fmla="*/ 1236819 w 2982862"/>
                    <a:gd name="connsiteY175" fmla="*/ 2193503 h 3182270"/>
                    <a:gd name="connsiteX176" fmla="*/ 1279103 w 2982862"/>
                    <a:gd name="connsiteY176" fmla="*/ 2161789 h 3182270"/>
                    <a:gd name="connsiteX177" fmla="*/ 1300245 w 2982862"/>
                    <a:gd name="connsiteY177" fmla="*/ 2140647 h 3182270"/>
                    <a:gd name="connsiteX178" fmla="*/ 1310816 w 2982862"/>
                    <a:gd name="connsiteY178" fmla="*/ 2124790 h 3182270"/>
                    <a:gd name="connsiteX179" fmla="*/ 1342650 w 2982862"/>
                    <a:gd name="connsiteY179" fmla="*/ 2077406 h 3182270"/>
                    <a:gd name="connsiteX180" fmla="*/ 1390223 w 2982862"/>
                    <a:gd name="connsiteY180" fmla="*/ 2008688 h 3182270"/>
                    <a:gd name="connsiteX181" fmla="*/ 1363794 w 2982862"/>
                    <a:gd name="connsiteY181" fmla="*/ 1971686 h 3182270"/>
                    <a:gd name="connsiteX182" fmla="*/ 1379651 w 2982862"/>
                    <a:gd name="connsiteY182" fmla="*/ 1961114 h 3182270"/>
                    <a:gd name="connsiteX183" fmla="*/ 1358509 w 2982862"/>
                    <a:gd name="connsiteY183" fmla="*/ 1934685 h 3182270"/>
                    <a:gd name="connsiteX184" fmla="*/ 1221180 w 2982862"/>
                    <a:gd name="connsiteY184" fmla="*/ 1718108 h 3182270"/>
                    <a:gd name="connsiteX185" fmla="*/ 1157741 w 2982862"/>
                    <a:gd name="connsiteY185" fmla="*/ 1654669 h 3182270"/>
                    <a:gd name="connsiteX186" fmla="*/ 1051918 w 2982862"/>
                    <a:gd name="connsiteY186" fmla="*/ 1659811 h 3182270"/>
                    <a:gd name="connsiteX187" fmla="*/ 845688 w 2982862"/>
                    <a:gd name="connsiteY187" fmla="*/ 1738945 h 3182270"/>
                    <a:gd name="connsiteX188" fmla="*/ 829832 w 2982862"/>
                    <a:gd name="connsiteY188" fmla="*/ 1744231 h 3182270"/>
                    <a:gd name="connsiteX189" fmla="*/ 798118 w 2982862"/>
                    <a:gd name="connsiteY189" fmla="*/ 1765373 h 3182270"/>
                    <a:gd name="connsiteX190" fmla="*/ 782262 w 2982862"/>
                    <a:gd name="connsiteY190" fmla="*/ 1770659 h 3182270"/>
                    <a:gd name="connsiteX191" fmla="*/ 750548 w 2982862"/>
                    <a:gd name="connsiteY191" fmla="*/ 1791801 h 3182270"/>
                    <a:gd name="connsiteX192" fmla="*/ 734692 w 2982862"/>
                    <a:gd name="connsiteY192" fmla="*/ 1797086 h 3182270"/>
                    <a:gd name="connsiteX193" fmla="*/ 755834 w 2982862"/>
                    <a:gd name="connsiteY193" fmla="*/ 1791801 h 3182270"/>
                    <a:gd name="connsiteX194" fmla="*/ 739977 w 2982862"/>
                    <a:gd name="connsiteY194" fmla="*/ 1797086 h 3182270"/>
                    <a:gd name="connsiteX195" fmla="*/ 708264 w 2982862"/>
                    <a:gd name="connsiteY195" fmla="*/ 1812943 h 3182270"/>
                    <a:gd name="connsiteX196" fmla="*/ 676551 w 2982862"/>
                    <a:gd name="connsiteY196" fmla="*/ 1791801 h 3182270"/>
                    <a:gd name="connsiteX197" fmla="*/ 650123 w 2982862"/>
                    <a:gd name="connsiteY197" fmla="*/ 1765373 h 3182270"/>
                    <a:gd name="connsiteX198" fmla="*/ 618410 w 2982862"/>
                    <a:gd name="connsiteY198" fmla="*/ 1744231 h 3182270"/>
                    <a:gd name="connsiteX199" fmla="*/ 570840 w 2982862"/>
                    <a:gd name="connsiteY199" fmla="*/ 1712518 h 3182270"/>
                    <a:gd name="connsiteX200" fmla="*/ 544412 w 2982862"/>
                    <a:gd name="connsiteY200" fmla="*/ 1696661 h 3182270"/>
                    <a:gd name="connsiteX201" fmla="*/ 528555 w 2982862"/>
                    <a:gd name="connsiteY201" fmla="*/ 1686090 h 3182270"/>
                    <a:gd name="connsiteX202" fmla="*/ 512699 w 2982862"/>
                    <a:gd name="connsiteY202" fmla="*/ 1680804 h 3182270"/>
                    <a:gd name="connsiteX203" fmla="*/ 502127 w 2982862"/>
                    <a:gd name="connsiteY203" fmla="*/ 1670233 h 3182270"/>
                    <a:gd name="connsiteX204" fmla="*/ 480985 w 2982862"/>
                    <a:gd name="connsiteY204" fmla="*/ 1659662 h 3182270"/>
                    <a:gd name="connsiteX205" fmla="*/ 465129 w 2982862"/>
                    <a:gd name="connsiteY205" fmla="*/ 1643805 h 3182270"/>
                    <a:gd name="connsiteX206" fmla="*/ 428130 w 2982862"/>
                    <a:gd name="connsiteY206" fmla="*/ 1622663 h 3182270"/>
                    <a:gd name="connsiteX207" fmla="*/ 401702 w 2982862"/>
                    <a:gd name="connsiteY207" fmla="*/ 1590950 h 3182270"/>
                    <a:gd name="connsiteX208" fmla="*/ 385845 w 2982862"/>
                    <a:gd name="connsiteY208" fmla="*/ 1569808 h 3182270"/>
                    <a:gd name="connsiteX209" fmla="*/ 369989 w 2982862"/>
                    <a:gd name="connsiteY209" fmla="*/ 1553951 h 3182270"/>
                    <a:gd name="connsiteX210" fmla="*/ 348847 w 2982862"/>
                    <a:gd name="connsiteY210" fmla="*/ 1522238 h 3182270"/>
                    <a:gd name="connsiteX211" fmla="*/ 327704 w 2982862"/>
                    <a:gd name="connsiteY211" fmla="*/ 1490524 h 3182270"/>
                    <a:gd name="connsiteX212" fmla="*/ 317133 w 2982862"/>
                    <a:gd name="connsiteY212" fmla="*/ 1469382 h 3182270"/>
                    <a:gd name="connsiteX213" fmla="*/ 301277 w 2982862"/>
                    <a:gd name="connsiteY213" fmla="*/ 1453526 h 3182270"/>
                    <a:gd name="connsiteX214" fmla="*/ 295991 w 2982862"/>
                    <a:gd name="connsiteY214" fmla="*/ 1437669 h 3182270"/>
                    <a:gd name="connsiteX215" fmla="*/ 274849 w 2982862"/>
                    <a:gd name="connsiteY215" fmla="*/ 1405956 h 3182270"/>
                    <a:gd name="connsiteX216" fmla="*/ 258992 w 2982862"/>
                    <a:gd name="connsiteY216" fmla="*/ 1390099 h 3182270"/>
                    <a:gd name="connsiteX217" fmla="*/ 248421 w 2982862"/>
                    <a:gd name="connsiteY217" fmla="*/ 1374242 h 3182270"/>
                    <a:gd name="connsiteX218" fmla="*/ 243136 w 2982862"/>
                    <a:gd name="connsiteY218" fmla="*/ 1358386 h 3182270"/>
                    <a:gd name="connsiteX219" fmla="*/ 221993 w 2982862"/>
                    <a:gd name="connsiteY219" fmla="*/ 1326672 h 3182270"/>
                    <a:gd name="connsiteX220" fmla="*/ 206137 w 2982862"/>
                    <a:gd name="connsiteY220" fmla="*/ 1294959 h 3182270"/>
                    <a:gd name="connsiteX221" fmla="*/ 195566 w 2982862"/>
                    <a:gd name="connsiteY221" fmla="*/ 1263246 h 3182270"/>
                    <a:gd name="connsiteX222" fmla="*/ 184995 w 2982862"/>
                    <a:gd name="connsiteY222" fmla="*/ 1247389 h 3182270"/>
                    <a:gd name="connsiteX223" fmla="*/ 179709 w 2982862"/>
                    <a:gd name="connsiteY223" fmla="*/ 1231533 h 3182270"/>
                    <a:gd name="connsiteX224" fmla="*/ 169138 w 2982862"/>
                    <a:gd name="connsiteY224" fmla="*/ 1215676 h 3182270"/>
                    <a:gd name="connsiteX225" fmla="*/ 153281 w 2982862"/>
                    <a:gd name="connsiteY225" fmla="*/ 1162820 h 3182270"/>
                    <a:gd name="connsiteX226" fmla="*/ 142710 w 2982862"/>
                    <a:gd name="connsiteY226" fmla="*/ 1131107 h 3182270"/>
                    <a:gd name="connsiteX227" fmla="*/ 132139 w 2982862"/>
                    <a:gd name="connsiteY227" fmla="*/ 1099394 h 3182270"/>
                    <a:gd name="connsiteX228" fmla="*/ 126853 w 2982862"/>
                    <a:gd name="connsiteY228" fmla="*/ 1078252 h 3182270"/>
                    <a:gd name="connsiteX229" fmla="*/ 121568 w 2982862"/>
                    <a:gd name="connsiteY229" fmla="*/ 1062395 h 3182270"/>
                    <a:gd name="connsiteX230" fmla="*/ 110997 w 2982862"/>
                    <a:gd name="connsiteY230" fmla="*/ 988397 h 3182270"/>
                    <a:gd name="connsiteX231" fmla="*/ 100426 w 2982862"/>
                    <a:gd name="connsiteY231" fmla="*/ 861544 h 3182270"/>
                    <a:gd name="connsiteX232" fmla="*/ 95140 w 2982862"/>
                    <a:gd name="connsiteY232" fmla="*/ 782261 h 3182270"/>
                    <a:gd name="connsiteX233" fmla="*/ 89855 w 2982862"/>
                    <a:gd name="connsiteY233" fmla="*/ 745262 h 3182270"/>
                    <a:gd name="connsiteX234" fmla="*/ 73998 w 2982862"/>
                    <a:gd name="connsiteY234" fmla="*/ 660693 h 3182270"/>
                    <a:gd name="connsiteX235" fmla="*/ 63427 w 2982862"/>
                    <a:gd name="connsiteY235" fmla="*/ 618409 h 3182270"/>
                    <a:gd name="connsiteX236" fmla="*/ 47570 w 2982862"/>
                    <a:gd name="connsiteY236" fmla="*/ 560268 h 3182270"/>
                    <a:gd name="connsiteX237" fmla="*/ 42285 w 2982862"/>
                    <a:gd name="connsiteY237" fmla="*/ 528555 h 3182270"/>
                    <a:gd name="connsiteX238" fmla="*/ 31714 w 2982862"/>
                    <a:gd name="connsiteY238" fmla="*/ 486270 h 3182270"/>
                    <a:gd name="connsiteX239" fmla="*/ 21142 w 2982862"/>
                    <a:gd name="connsiteY239" fmla="*/ 428129 h 3182270"/>
                    <a:gd name="connsiteX240" fmla="*/ 10571 w 2982862"/>
                    <a:gd name="connsiteY240" fmla="*/ 343560 h 3182270"/>
                    <a:gd name="connsiteX241" fmla="*/ 0 w 2982862"/>
                    <a:gd name="connsiteY241" fmla="*/ 306561 h 3182270"/>
                    <a:gd name="connsiteX242" fmla="*/ 5286 w 2982862"/>
                    <a:gd name="connsiteY242" fmla="*/ 285419 h 3182270"/>
                    <a:gd name="connsiteX243" fmla="*/ 21142 w 2982862"/>
                    <a:gd name="connsiteY243" fmla="*/ 280134 h 3182270"/>
                    <a:gd name="connsiteX244" fmla="*/ 42285 w 2982862"/>
                    <a:gd name="connsiteY244" fmla="*/ 269563 h 3182270"/>
                    <a:gd name="connsiteX245" fmla="*/ 95140 w 2982862"/>
                    <a:gd name="connsiteY245" fmla="*/ 258992 h 3182270"/>
                    <a:gd name="connsiteX246" fmla="*/ 121568 w 2982862"/>
                    <a:gd name="connsiteY246" fmla="*/ 253706 h 3182270"/>
                    <a:gd name="connsiteX247" fmla="*/ 137425 w 2982862"/>
                    <a:gd name="connsiteY247" fmla="*/ 248420 h 3182270"/>
                    <a:gd name="connsiteX248" fmla="*/ 211422 w 2982862"/>
                    <a:gd name="connsiteY248" fmla="*/ 237849 h 3182270"/>
                    <a:gd name="connsiteX249" fmla="*/ 253707 w 2982862"/>
                    <a:gd name="connsiteY249" fmla="*/ 227278 h 3182270"/>
                    <a:gd name="connsiteX250" fmla="*/ 285420 w 2982862"/>
                    <a:gd name="connsiteY250" fmla="*/ 216707 h 3182270"/>
                    <a:gd name="connsiteX251" fmla="*/ 332990 w 2982862"/>
                    <a:gd name="connsiteY251" fmla="*/ 206136 h 3182270"/>
                    <a:gd name="connsiteX252" fmla="*/ 364703 w 2982862"/>
                    <a:gd name="connsiteY252" fmla="*/ 195565 h 3182270"/>
                    <a:gd name="connsiteX253" fmla="*/ 417559 w 2982862"/>
                    <a:gd name="connsiteY253" fmla="*/ 179708 h 3182270"/>
                    <a:gd name="connsiteX254" fmla="*/ 433415 w 2982862"/>
                    <a:gd name="connsiteY254" fmla="*/ 174423 h 3182270"/>
                    <a:gd name="connsiteX255" fmla="*/ 449272 w 2982862"/>
                    <a:gd name="connsiteY255" fmla="*/ 169137 h 3182270"/>
                    <a:gd name="connsiteX256" fmla="*/ 470414 w 2982862"/>
                    <a:gd name="connsiteY256" fmla="*/ 163852 h 3182270"/>
                    <a:gd name="connsiteX257" fmla="*/ 486271 w 2982862"/>
                    <a:gd name="connsiteY257" fmla="*/ 158566 h 3182270"/>
                    <a:gd name="connsiteX258" fmla="*/ 528555 w 2982862"/>
                    <a:gd name="connsiteY258" fmla="*/ 147995 h 3182270"/>
                    <a:gd name="connsiteX259" fmla="*/ 549697 w 2982862"/>
                    <a:gd name="connsiteY259" fmla="*/ 142709 h 3182270"/>
                    <a:gd name="connsiteX260" fmla="*/ 581411 w 2982862"/>
                    <a:gd name="connsiteY260" fmla="*/ 132138 h 3182270"/>
                    <a:gd name="connsiteX261" fmla="*/ 676551 w 2982862"/>
                    <a:gd name="connsiteY261" fmla="*/ 100425 h 3182270"/>
                    <a:gd name="connsiteX262" fmla="*/ 697693 w 2982862"/>
                    <a:gd name="connsiteY262" fmla="*/ 95140 h 3182270"/>
                    <a:gd name="connsiteX263" fmla="*/ 729406 w 2982862"/>
                    <a:gd name="connsiteY263" fmla="*/ 84568 h 3182270"/>
                    <a:gd name="connsiteX264" fmla="*/ 745263 w 2982862"/>
                    <a:gd name="connsiteY264" fmla="*/ 79283 h 3182270"/>
                    <a:gd name="connsiteX265" fmla="*/ 792833 w 2982862"/>
                    <a:gd name="connsiteY265" fmla="*/ 58141 h 3182270"/>
                    <a:gd name="connsiteX266" fmla="*/ 808689 w 2982862"/>
                    <a:gd name="connsiteY266" fmla="*/ 52855 h 3182270"/>
                    <a:gd name="connsiteX267" fmla="*/ 824546 w 2982862"/>
                    <a:gd name="connsiteY267" fmla="*/ 47570 h 3182270"/>
                    <a:gd name="connsiteX268" fmla="*/ 866830 w 2982862"/>
                    <a:gd name="connsiteY268" fmla="*/ 26427 h 3182270"/>
                    <a:gd name="connsiteX269" fmla="*/ 882687 w 2982862"/>
                    <a:gd name="connsiteY269" fmla="*/ 21142 h 3182270"/>
                    <a:gd name="connsiteX270" fmla="*/ 898544 w 2982862"/>
                    <a:gd name="connsiteY270" fmla="*/ 10571 h 3182270"/>
                    <a:gd name="connsiteX271" fmla="*/ 914400 w 2982862"/>
                    <a:gd name="connsiteY271" fmla="*/ 5285 h 3182270"/>
                    <a:gd name="connsiteX272" fmla="*/ 914400 w 2982862"/>
                    <a:gd name="connsiteY272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706444 w 2982862"/>
                    <a:gd name="connsiteY110" fmla="*/ 2939028 h 3182270"/>
                    <a:gd name="connsiteX111" fmla="*/ 2648060 w 2982862"/>
                    <a:gd name="connsiteY111" fmla="*/ 3039190 h 3182270"/>
                    <a:gd name="connsiteX112" fmla="*/ 2515922 w 2982862"/>
                    <a:gd name="connsiteY112" fmla="*/ 3007477 h 3182270"/>
                    <a:gd name="connsiteX113" fmla="*/ 2489494 w 2982862"/>
                    <a:gd name="connsiteY113" fmla="*/ 3002192 h 3182270"/>
                    <a:gd name="connsiteX114" fmla="*/ 2415496 w 2982862"/>
                    <a:gd name="connsiteY114" fmla="*/ 3007477 h 3182270"/>
                    <a:gd name="connsiteX115" fmla="*/ 2383783 w 2982862"/>
                    <a:gd name="connsiteY115" fmla="*/ 3018048 h 3182270"/>
                    <a:gd name="connsiteX116" fmla="*/ 2346784 w 2982862"/>
                    <a:gd name="connsiteY116" fmla="*/ 3033905 h 3182270"/>
                    <a:gd name="connsiteX117" fmla="*/ 2315071 w 2982862"/>
                    <a:gd name="connsiteY117" fmla="*/ 3049761 h 3182270"/>
                    <a:gd name="connsiteX118" fmla="*/ 2288643 w 2982862"/>
                    <a:gd name="connsiteY118" fmla="*/ 3070904 h 3182270"/>
                    <a:gd name="connsiteX119" fmla="*/ 2267501 w 2982862"/>
                    <a:gd name="connsiteY119" fmla="*/ 3081475 h 3182270"/>
                    <a:gd name="connsiteX120" fmla="*/ 2235788 w 2982862"/>
                    <a:gd name="connsiteY120" fmla="*/ 3097331 h 3182270"/>
                    <a:gd name="connsiteX121" fmla="*/ 2225216 w 2982862"/>
                    <a:gd name="connsiteY121" fmla="*/ 3107903 h 3182270"/>
                    <a:gd name="connsiteX122" fmla="*/ 2204074 w 2982862"/>
                    <a:gd name="connsiteY122" fmla="*/ 3118474 h 3182270"/>
                    <a:gd name="connsiteX123" fmla="*/ 2188218 w 2982862"/>
                    <a:gd name="connsiteY123" fmla="*/ 3129045 h 3182270"/>
                    <a:gd name="connsiteX124" fmla="*/ 2177647 w 2982862"/>
                    <a:gd name="connsiteY124" fmla="*/ 3144901 h 3182270"/>
                    <a:gd name="connsiteX125" fmla="*/ 2145933 w 2982862"/>
                    <a:gd name="connsiteY125" fmla="*/ 3155472 h 3182270"/>
                    <a:gd name="connsiteX126" fmla="*/ 2114220 w 2982862"/>
                    <a:gd name="connsiteY126" fmla="*/ 3181900 h 3182270"/>
                    <a:gd name="connsiteX127" fmla="*/ 2124791 w 2982862"/>
                    <a:gd name="connsiteY127" fmla="*/ 3150187 h 3182270"/>
                    <a:gd name="connsiteX128" fmla="*/ 2093078 w 2982862"/>
                    <a:gd name="connsiteY128" fmla="*/ 3139616 h 3182270"/>
                    <a:gd name="connsiteX129" fmla="*/ 2082507 w 2982862"/>
                    <a:gd name="connsiteY129" fmla="*/ 3123759 h 3182270"/>
                    <a:gd name="connsiteX130" fmla="*/ 2066650 w 2982862"/>
                    <a:gd name="connsiteY130" fmla="*/ 3107903 h 3182270"/>
                    <a:gd name="connsiteX131" fmla="*/ 2045508 w 2982862"/>
                    <a:gd name="connsiteY131" fmla="*/ 3076189 h 3182270"/>
                    <a:gd name="connsiteX132" fmla="*/ 2034937 w 2982862"/>
                    <a:gd name="connsiteY132" fmla="*/ 3060333 h 3182270"/>
                    <a:gd name="connsiteX133" fmla="*/ 2024366 w 2982862"/>
                    <a:gd name="connsiteY133" fmla="*/ 3049761 h 3182270"/>
                    <a:gd name="connsiteX134" fmla="*/ 2013795 w 2982862"/>
                    <a:gd name="connsiteY134" fmla="*/ 3033905 h 3182270"/>
                    <a:gd name="connsiteX135" fmla="*/ 1997938 w 2982862"/>
                    <a:gd name="connsiteY135" fmla="*/ 3023334 h 3182270"/>
                    <a:gd name="connsiteX136" fmla="*/ 1982081 w 2982862"/>
                    <a:gd name="connsiteY136" fmla="*/ 2991620 h 3182270"/>
                    <a:gd name="connsiteX137" fmla="*/ 1976796 w 2982862"/>
                    <a:gd name="connsiteY137" fmla="*/ 2975764 h 3182270"/>
                    <a:gd name="connsiteX138" fmla="*/ 1987367 w 2982862"/>
                    <a:gd name="connsiteY138" fmla="*/ 2959907 h 3182270"/>
                    <a:gd name="connsiteX139" fmla="*/ 1998116 w 2982862"/>
                    <a:gd name="connsiteY139" fmla="*/ 2976031 h 3182270"/>
                    <a:gd name="connsiteX140" fmla="*/ 2019261 w 2982862"/>
                    <a:gd name="connsiteY140" fmla="*/ 2976031 h 3182270"/>
                    <a:gd name="connsiteX141" fmla="*/ 2056263 w 2982862"/>
                    <a:gd name="connsiteY141" fmla="*/ 2923171 h 3182270"/>
                    <a:gd name="connsiteX142" fmla="*/ 2040405 w 2982862"/>
                    <a:gd name="connsiteY142" fmla="*/ 2923170 h 3182270"/>
                    <a:gd name="connsiteX143" fmla="*/ 2061549 w 2982862"/>
                    <a:gd name="connsiteY143" fmla="*/ 2875596 h 3182270"/>
                    <a:gd name="connsiteX144" fmla="*/ 2093265 w 2982862"/>
                    <a:gd name="connsiteY144" fmla="*/ 2833308 h 3182270"/>
                    <a:gd name="connsiteX145" fmla="*/ 2109124 w 2982862"/>
                    <a:gd name="connsiteY145" fmla="*/ 2722301 h 3182270"/>
                    <a:gd name="connsiteX146" fmla="*/ 2013975 w 2982862"/>
                    <a:gd name="connsiteY146" fmla="*/ 2637724 h 3182270"/>
                    <a:gd name="connsiteX147" fmla="*/ 1982258 w 2982862"/>
                    <a:gd name="connsiteY147" fmla="*/ 2664155 h 3182270"/>
                    <a:gd name="connsiteX148" fmla="*/ 1918827 w 2982862"/>
                    <a:gd name="connsiteY148" fmla="*/ 2627153 h 3182270"/>
                    <a:gd name="connsiteX149" fmla="*/ 1860681 w 2982862"/>
                    <a:gd name="connsiteY149" fmla="*/ 2579579 h 3182270"/>
                    <a:gd name="connsiteX150" fmla="*/ 1802373 w 2982862"/>
                    <a:gd name="connsiteY150" fmla="*/ 2621632 h 3182270"/>
                    <a:gd name="connsiteX151" fmla="*/ 1797087 w 2982862"/>
                    <a:gd name="connsiteY151" fmla="*/ 2605775 h 3182270"/>
                    <a:gd name="connsiteX152" fmla="*/ 1749674 w 2982862"/>
                    <a:gd name="connsiteY152" fmla="*/ 2690586 h 3182270"/>
                    <a:gd name="connsiteX153" fmla="*/ 1643953 w 2982862"/>
                    <a:gd name="connsiteY153" fmla="*/ 2754018 h 3182270"/>
                    <a:gd name="connsiteX154" fmla="*/ 1617523 w 2982862"/>
                    <a:gd name="connsiteY154" fmla="*/ 2732874 h 3182270"/>
                    <a:gd name="connsiteX155" fmla="*/ 1591092 w 2982862"/>
                    <a:gd name="connsiteY155" fmla="*/ 2690586 h 3182270"/>
                    <a:gd name="connsiteX156" fmla="*/ 1591093 w 2982862"/>
                    <a:gd name="connsiteY156" fmla="*/ 2637724 h 3182270"/>
                    <a:gd name="connsiteX157" fmla="*/ 1569808 w 2982862"/>
                    <a:gd name="connsiteY157" fmla="*/ 2515921 h 3182270"/>
                    <a:gd name="connsiteX158" fmla="*/ 1553952 w 2982862"/>
                    <a:gd name="connsiteY158" fmla="*/ 2484208 h 3182270"/>
                    <a:gd name="connsiteX159" fmla="*/ 1538095 w 2982862"/>
                    <a:gd name="connsiteY159" fmla="*/ 2468351 h 3182270"/>
                    <a:gd name="connsiteX160" fmla="*/ 1501096 w 2982862"/>
                    <a:gd name="connsiteY160" fmla="*/ 2420781 h 3182270"/>
                    <a:gd name="connsiteX161" fmla="*/ 1464097 w 2982862"/>
                    <a:gd name="connsiteY161" fmla="*/ 2383782 h 3182270"/>
                    <a:gd name="connsiteX162" fmla="*/ 1448241 w 2982862"/>
                    <a:gd name="connsiteY162" fmla="*/ 2373211 h 3182270"/>
                    <a:gd name="connsiteX163" fmla="*/ 1432384 w 2982862"/>
                    <a:gd name="connsiteY163" fmla="*/ 2357355 h 3182270"/>
                    <a:gd name="connsiteX164" fmla="*/ 1400671 w 2982862"/>
                    <a:gd name="connsiteY164" fmla="*/ 2346783 h 3182270"/>
                    <a:gd name="connsiteX165" fmla="*/ 1368958 w 2982862"/>
                    <a:gd name="connsiteY165" fmla="*/ 2330927 h 3182270"/>
                    <a:gd name="connsiteX166" fmla="*/ 1337244 w 2982862"/>
                    <a:gd name="connsiteY166" fmla="*/ 2309785 h 3182270"/>
                    <a:gd name="connsiteX167" fmla="*/ 1273818 w 2982862"/>
                    <a:gd name="connsiteY167" fmla="*/ 2288642 h 3182270"/>
                    <a:gd name="connsiteX168" fmla="*/ 1257961 w 2982862"/>
                    <a:gd name="connsiteY168" fmla="*/ 2278071 h 3182270"/>
                    <a:gd name="connsiteX169" fmla="*/ 1242104 w 2982862"/>
                    <a:gd name="connsiteY169" fmla="*/ 2272786 h 3182270"/>
                    <a:gd name="connsiteX170" fmla="*/ 1226248 w 2982862"/>
                    <a:gd name="connsiteY170" fmla="*/ 2262215 h 3182270"/>
                    <a:gd name="connsiteX171" fmla="*/ 1194534 w 2982862"/>
                    <a:gd name="connsiteY171" fmla="*/ 2251644 h 3182270"/>
                    <a:gd name="connsiteX172" fmla="*/ 1215677 w 2982862"/>
                    <a:gd name="connsiteY172" fmla="*/ 2225216 h 3182270"/>
                    <a:gd name="connsiteX173" fmla="*/ 1231533 w 2982862"/>
                    <a:gd name="connsiteY173" fmla="*/ 2209359 h 3182270"/>
                    <a:gd name="connsiteX174" fmla="*/ 1236819 w 2982862"/>
                    <a:gd name="connsiteY174" fmla="*/ 2193503 h 3182270"/>
                    <a:gd name="connsiteX175" fmla="*/ 1279103 w 2982862"/>
                    <a:gd name="connsiteY175" fmla="*/ 2161789 h 3182270"/>
                    <a:gd name="connsiteX176" fmla="*/ 1300245 w 2982862"/>
                    <a:gd name="connsiteY176" fmla="*/ 2140647 h 3182270"/>
                    <a:gd name="connsiteX177" fmla="*/ 1310816 w 2982862"/>
                    <a:gd name="connsiteY177" fmla="*/ 2124790 h 3182270"/>
                    <a:gd name="connsiteX178" fmla="*/ 1342650 w 2982862"/>
                    <a:gd name="connsiteY178" fmla="*/ 2077406 h 3182270"/>
                    <a:gd name="connsiteX179" fmla="*/ 1390223 w 2982862"/>
                    <a:gd name="connsiteY179" fmla="*/ 2008688 h 3182270"/>
                    <a:gd name="connsiteX180" fmla="*/ 1363794 w 2982862"/>
                    <a:gd name="connsiteY180" fmla="*/ 1971686 h 3182270"/>
                    <a:gd name="connsiteX181" fmla="*/ 1379651 w 2982862"/>
                    <a:gd name="connsiteY181" fmla="*/ 1961114 h 3182270"/>
                    <a:gd name="connsiteX182" fmla="*/ 1358509 w 2982862"/>
                    <a:gd name="connsiteY182" fmla="*/ 1934685 h 3182270"/>
                    <a:gd name="connsiteX183" fmla="*/ 1221180 w 2982862"/>
                    <a:gd name="connsiteY183" fmla="*/ 1718108 h 3182270"/>
                    <a:gd name="connsiteX184" fmla="*/ 1157741 w 2982862"/>
                    <a:gd name="connsiteY184" fmla="*/ 1654669 h 3182270"/>
                    <a:gd name="connsiteX185" fmla="*/ 1051918 w 2982862"/>
                    <a:gd name="connsiteY185" fmla="*/ 1659811 h 3182270"/>
                    <a:gd name="connsiteX186" fmla="*/ 845688 w 2982862"/>
                    <a:gd name="connsiteY186" fmla="*/ 1738945 h 3182270"/>
                    <a:gd name="connsiteX187" fmla="*/ 829832 w 2982862"/>
                    <a:gd name="connsiteY187" fmla="*/ 1744231 h 3182270"/>
                    <a:gd name="connsiteX188" fmla="*/ 798118 w 2982862"/>
                    <a:gd name="connsiteY188" fmla="*/ 1765373 h 3182270"/>
                    <a:gd name="connsiteX189" fmla="*/ 782262 w 2982862"/>
                    <a:gd name="connsiteY189" fmla="*/ 1770659 h 3182270"/>
                    <a:gd name="connsiteX190" fmla="*/ 750548 w 2982862"/>
                    <a:gd name="connsiteY190" fmla="*/ 1791801 h 3182270"/>
                    <a:gd name="connsiteX191" fmla="*/ 734692 w 2982862"/>
                    <a:gd name="connsiteY191" fmla="*/ 1797086 h 3182270"/>
                    <a:gd name="connsiteX192" fmla="*/ 755834 w 2982862"/>
                    <a:gd name="connsiteY192" fmla="*/ 1791801 h 3182270"/>
                    <a:gd name="connsiteX193" fmla="*/ 739977 w 2982862"/>
                    <a:gd name="connsiteY193" fmla="*/ 1797086 h 3182270"/>
                    <a:gd name="connsiteX194" fmla="*/ 708264 w 2982862"/>
                    <a:gd name="connsiteY194" fmla="*/ 1812943 h 3182270"/>
                    <a:gd name="connsiteX195" fmla="*/ 676551 w 2982862"/>
                    <a:gd name="connsiteY195" fmla="*/ 1791801 h 3182270"/>
                    <a:gd name="connsiteX196" fmla="*/ 650123 w 2982862"/>
                    <a:gd name="connsiteY196" fmla="*/ 1765373 h 3182270"/>
                    <a:gd name="connsiteX197" fmla="*/ 618410 w 2982862"/>
                    <a:gd name="connsiteY197" fmla="*/ 1744231 h 3182270"/>
                    <a:gd name="connsiteX198" fmla="*/ 570840 w 2982862"/>
                    <a:gd name="connsiteY198" fmla="*/ 1712518 h 3182270"/>
                    <a:gd name="connsiteX199" fmla="*/ 544412 w 2982862"/>
                    <a:gd name="connsiteY199" fmla="*/ 1696661 h 3182270"/>
                    <a:gd name="connsiteX200" fmla="*/ 528555 w 2982862"/>
                    <a:gd name="connsiteY200" fmla="*/ 1686090 h 3182270"/>
                    <a:gd name="connsiteX201" fmla="*/ 512699 w 2982862"/>
                    <a:gd name="connsiteY201" fmla="*/ 1680804 h 3182270"/>
                    <a:gd name="connsiteX202" fmla="*/ 502127 w 2982862"/>
                    <a:gd name="connsiteY202" fmla="*/ 1670233 h 3182270"/>
                    <a:gd name="connsiteX203" fmla="*/ 480985 w 2982862"/>
                    <a:gd name="connsiteY203" fmla="*/ 1659662 h 3182270"/>
                    <a:gd name="connsiteX204" fmla="*/ 465129 w 2982862"/>
                    <a:gd name="connsiteY204" fmla="*/ 1643805 h 3182270"/>
                    <a:gd name="connsiteX205" fmla="*/ 428130 w 2982862"/>
                    <a:gd name="connsiteY205" fmla="*/ 1622663 h 3182270"/>
                    <a:gd name="connsiteX206" fmla="*/ 401702 w 2982862"/>
                    <a:gd name="connsiteY206" fmla="*/ 1590950 h 3182270"/>
                    <a:gd name="connsiteX207" fmla="*/ 385845 w 2982862"/>
                    <a:gd name="connsiteY207" fmla="*/ 1569808 h 3182270"/>
                    <a:gd name="connsiteX208" fmla="*/ 369989 w 2982862"/>
                    <a:gd name="connsiteY208" fmla="*/ 1553951 h 3182270"/>
                    <a:gd name="connsiteX209" fmla="*/ 348847 w 2982862"/>
                    <a:gd name="connsiteY209" fmla="*/ 1522238 h 3182270"/>
                    <a:gd name="connsiteX210" fmla="*/ 327704 w 2982862"/>
                    <a:gd name="connsiteY210" fmla="*/ 1490524 h 3182270"/>
                    <a:gd name="connsiteX211" fmla="*/ 317133 w 2982862"/>
                    <a:gd name="connsiteY211" fmla="*/ 1469382 h 3182270"/>
                    <a:gd name="connsiteX212" fmla="*/ 301277 w 2982862"/>
                    <a:gd name="connsiteY212" fmla="*/ 1453526 h 3182270"/>
                    <a:gd name="connsiteX213" fmla="*/ 295991 w 2982862"/>
                    <a:gd name="connsiteY213" fmla="*/ 1437669 h 3182270"/>
                    <a:gd name="connsiteX214" fmla="*/ 274849 w 2982862"/>
                    <a:gd name="connsiteY214" fmla="*/ 1405956 h 3182270"/>
                    <a:gd name="connsiteX215" fmla="*/ 258992 w 2982862"/>
                    <a:gd name="connsiteY215" fmla="*/ 1390099 h 3182270"/>
                    <a:gd name="connsiteX216" fmla="*/ 248421 w 2982862"/>
                    <a:gd name="connsiteY216" fmla="*/ 1374242 h 3182270"/>
                    <a:gd name="connsiteX217" fmla="*/ 243136 w 2982862"/>
                    <a:gd name="connsiteY217" fmla="*/ 1358386 h 3182270"/>
                    <a:gd name="connsiteX218" fmla="*/ 221993 w 2982862"/>
                    <a:gd name="connsiteY218" fmla="*/ 1326672 h 3182270"/>
                    <a:gd name="connsiteX219" fmla="*/ 206137 w 2982862"/>
                    <a:gd name="connsiteY219" fmla="*/ 1294959 h 3182270"/>
                    <a:gd name="connsiteX220" fmla="*/ 195566 w 2982862"/>
                    <a:gd name="connsiteY220" fmla="*/ 1263246 h 3182270"/>
                    <a:gd name="connsiteX221" fmla="*/ 184995 w 2982862"/>
                    <a:gd name="connsiteY221" fmla="*/ 1247389 h 3182270"/>
                    <a:gd name="connsiteX222" fmla="*/ 179709 w 2982862"/>
                    <a:gd name="connsiteY222" fmla="*/ 1231533 h 3182270"/>
                    <a:gd name="connsiteX223" fmla="*/ 169138 w 2982862"/>
                    <a:gd name="connsiteY223" fmla="*/ 1215676 h 3182270"/>
                    <a:gd name="connsiteX224" fmla="*/ 153281 w 2982862"/>
                    <a:gd name="connsiteY224" fmla="*/ 1162820 h 3182270"/>
                    <a:gd name="connsiteX225" fmla="*/ 142710 w 2982862"/>
                    <a:gd name="connsiteY225" fmla="*/ 1131107 h 3182270"/>
                    <a:gd name="connsiteX226" fmla="*/ 132139 w 2982862"/>
                    <a:gd name="connsiteY226" fmla="*/ 1099394 h 3182270"/>
                    <a:gd name="connsiteX227" fmla="*/ 126853 w 2982862"/>
                    <a:gd name="connsiteY227" fmla="*/ 1078252 h 3182270"/>
                    <a:gd name="connsiteX228" fmla="*/ 121568 w 2982862"/>
                    <a:gd name="connsiteY228" fmla="*/ 1062395 h 3182270"/>
                    <a:gd name="connsiteX229" fmla="*/ 110997 w 2982862"/>
                    <a:gd name="connsiteY229" fmla="*/ 988397 h 3182270"/>
                    <a:gd name="connsiteX230" fmla="*/ 100426 w 2982862"/>
                    <a:gd name="connsiteY230" fmla="*/ 861544 h 3182270"/>
                    <a:gd name="connsiteX231" fmla="*/ 95140 w 2982862"/>
                    <a:gd name="connsiteY231" fmla="*/ 782261 h 3182270"/>
                    <a:gd name="connsiteX232" fmla="*/ 89855 w 2982862"/>
                    <a:gd name="connsiteY232" fmla="*/ 745262 h 3182270"/>
                    <a:gd name="connsiteX233" fmla="*/ 73998 w 2982862"/>
                    <a:gd name="connsiteY233" fmla="*/ 660693 h 3182270"/>
                    <a:gd name="connsiteX234" fmla="*/ 63427 w 2982862"/>
                    <a:gd name="connsiteY234" fmla="*/ 618409 h 3182270"/>
                    <a:gd name="connsiteX235" fmla="*/ 47570 w 2982862"/>
                    <a:gd name="connsiteY235" fmla="*/ 560268 h 3182270"/>
                    <a:gd name="connsiteX236" fmla="*/ 42285 w 2982862"/>
                    <a:gd name="connsiteY236" fmla="*/ 528555 h 3182270"/>
                    <a:gd name="connsiteX237" fmla="*/ 31714 w 2982862"/>
                    <a:gd name="connsiteY237" fmla="*/ 486270 h 3182270"/>
                    <a:gd name="connsiteX238" fmla="*/ 21142 w 2982862"/>
                    <a:gd name="connsiteY238" fmla="*/ 428129 h 3182270"/>
                    <a:gd name="connsiteX239" fmla="*/ 10571 w 2982862"/>
                    <a:gd name="connsiteY239" fmla="*/ 343560 h 3182270"/>
                    <a:gd name="connsiteX240" fmla="*/ 0 w 2982862"/>
                    <a:gd name="connsiteY240" fmla="*/ 306561 h 3182270"/>
                    <a:gd name="connsiteX241" fmla="*/ 5286 w 2982862"/>
                    <a:gd name="connsiteY241" fmla="*/ 285419 h 3182270"/>
                    <a:gd name="connsiteX242" fmla="*/ 21142 w 2982862"/>
                    <a:gd name="connsiteY242" fmla="*/ 280134 h 3182270"/>
                    <a:gd name="connsiteX243" fmla="*/ 42285 w 2982862"/>
                    <a:gd name="connsiteY243" fmla="*/ 269563 h 3182270"/>
                    <a:gd name="connsiteX244" fmla="*/ 95140 w 2982862"/>
                    <a:gd name="connsiteY244" fmla="*/ 258992 h 3182270"/>
                    <a:gd name="connsiteX245" fmla="*/ 121568 w 2982862"/>
                    <a:gd name="connsiteY245" fmla="*/ 253706 h 3182270"/>
                    <a:gd name="connsiteX246" fmla="*/ 137425 w 2982862"/>
                    <a:gd name="connsiteY246" fmla="*/ 248420 h 3182270"/>
                    <a:gd name="connsiteX247" fmla="*/ 211422 w 2982862"/>
                    <a:gd name="connsiteY247" fmla="*/ 237849 h 3182270"/>
                    <a:gd name="connsiteX248" fmla="*/ 253707 w 2982862"/>
                    <a:gd name="connsiteY248" fmla="*/ 227278 h 3182270"/>
                    <a:gd name="connsiteX249" fmla="*/ 285420 w 2982862"/>
                    <a:gd name="connsiteY249" fmla="*/ 216707 h 3182270"/>
                    <a:gd name="connsiteX250" fmla="*/ 332990 w 2982862"/>
                    <a:gd name="connsiteY250" fmla="*/ 206136 h 3182270"/>
                    <a:gd name="connsiteX251" fmla="*/ 364703 w 2982862"/>
                    <a:gd name="connsiteY251" fmla="*/ 195565 h 3182270"/>
                    <a:gd name="connsiteX252" fmla="*/ 417559 w 2982862"/>
                    <a:gd name="connsiteY252" fmla="*/ 179708 h 3182270"/>
                    <a:gd name="connsiteX253" fmla="*/ 433415 w 2982862"/>
                    <a:gd name="connsiteY253" fmla="*/ 174423 h 3182270"/>
                    <a:gd name="connsiteX254" fmla="*/ 449272 w 2982862"/>
                    <a:gd name="connsiteY254" fmla="*/ 169137 h 3182270"/>
                    <a:gd name="connsiteX255" fmla="*/ 470414 w 2982862"/>
                    <a:gd name="connsiteY255" fmla="*/ 163852 h 3182270"/>
                    <a:gd name="connsiteX256" fmla="*/ 486271 w 2982862"/>
                    <a:gd name="connsiteY256" fmla="*/ 158566 h 3182270"/>
                    <a:gd name="connsiteX257" fmla="*/ 528555 w 2982862"/>
                    <a:gd name="connsiteY257" fmla="*/ 147995 h 3182270"/>
                    <a:gd name="connsiteX258" fmla="*/ 549697 w 2982862"/>
                    <a:gd name="connsiteY258" fmla="*/ 142709 h 3182270"/>
                    <a:gd name="connsiteX259" fmla="*/ 581411 w 2982862"/>
                    <a:gd name="connsiteY259" fmla="*/ 132138 h 3182270"/>
                    <a:gd name="connsiteX260" fmla="*/ 676551 w 2982862"/>
                    <a:gd name="connsiteY260" fmla="*/ 100425 h 3182270"/>
                    <a:gd name="connsiteX261" fmla="*/ 697693 w 2982862"/>
                    <a:gd name="connsiteY261" fmla="*/ 95140 h 3182270"/>
                    <a:gd name="connsiteX262" fmla="*/ 729406 w 2982862"/>
                    <a:gd name="connsiteY262" fmla="*/ 84568 h 3182270"/>
                    <a:gd name="connsiteX263" fmla="*/ 745263 w 2982862"/>
                    <a:gd name="connsiteY263" fmla="*/ 79283 h 3182270"/>
                    <a:gd name="connsiteX264" fmla="*/ 792833 w 2982862"/>
                    <a:gd name="connsiteY264" fmla="*/ 58141 h 3182270"/>
                    <a:gd name="connsiteX265" fmla="*/ 808689 w 2982862"/>
                    <a:gd name="connsiteY265" fmla="*/ 52855 h 3182270"/>
                    <a:gd name="connsiteX266" fmla="*/ 824546 w 2982862"/>
                    <a:gd name="connsiteY266" fmla="*/ 47570 h 3182270"/>
                    <a:gd name="connsiteX267" fmla="*/ 866830 w 2982862"/>
                    <a:gd name="connsiteY267" fmla="*/ 26427 h 3182270"/>
                    <a:gd name="connsiteX268" fmla="*/ 882687 w 2982862"/>
                    <a:gd name="connsiteY268" fmla="*/ 21142 h 3182270"/>
                    <a:gd name="connsiteX269" fmla="*/ 898544 w 2982862"/>
                    <a:gd name="connsiteY269" fmla="*/ 10571 h 3182270"/>
                    <a:gd name="connsiteX270" fmla="*/ 914400 w 2982862"/>
                    <a:gd name="connsiteY270" fmla="*/ 5285 h 3182270"/>
                    <a:gd name="connsiteX271" fmla="*/ 914400 w 2982862"/>
                    <a:gd name="connsiteY271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706444 w 2982862"/>
                    <a:gd name="connsiteY110" fmla="*/ 2939028 h 3182270"/>
                    <a:gd name="connsiteX111" fmla="*/ 2680014 w 2982862"/>
                    <a:gd name="connsiteY111" fmla="*/ 2965459 h 3182270"/>
                    <a:gd name="connsiteX112" fmla="*/ 2648060 w 2982862"/>
                    <a:gd name="connsiteY112" fmla="*/ 3039190 h 3182270"/>
                    <a:gd name="connsiteX113" fmla="*/ 2515922 w 2982862"/>
                    <a:gd name="connsiteY113" fmla="*/ 3007477 h 3182270"/>
                    <a:gd name="connsiteX114" fmla="*/ 2489494 w 2982862"/>
                    <a:gd name="connsiteY114" fmla="*/ 3002192 h 3182270"/>
                    <a:gd name="connsiteX115" fmla="*/ 2415496 w 2982862"/>
                    <a:gd name="connsiteY115" fmla="*/ 3007477 h 3182270"/>
                    <a:gd name="connsiteX116" fmla="*/ 2383783 w 2982862"/>
                    <a:gd name="connsiteY116" fmla="*/ 3018048 h 3182270"/>
                    <a:gd name="connsiteX117" fmla="*/ 2346784 w 2982862"/>
                    <a:gd name="connsiteY117" fmla="*/ 3033905 h 3182270"/>
                    <a:gd name="connsiteX118" fmla="*/ 2315071 w 2982862"/>
                    <a:gd name="connsiteY118" fmla="*/ 3049761 h 3182270"/>
                    <a:gd name="connsiteX119" fmla="*/ 2288643 w 2982862"/>
                    <a:gd name="connsiteY119" fmla="*/ 3070904 h 3182270"/>
                    <a:gd name="connsiteX120" fmla="*/ 2267501 w 2982862"/>
                    <a:gd name="connsiteY120" fmla="*/ 3081475 h 3182270"/>
                    <a:gd name="connsiteX121" fmla="*/ 2235788 w 2982862"/>
                    <a:gd name="connsiteY121" fmla="*/ 3097331 h 3182270"/>
                    <a:gd name="connsiteX122" fmla="*/ 2225216 w 2982862"/>
                    <a:gd name="connsiteY122" fmla="*/ 3107903 h 3182270"/>
                    <a:gd name="connsiteX123" fmla="*/ 2204074 w 2982862"/>
                    <a:gd name="connsiteY123" fmla="*/ 3118474 h 3182270"/>
                    <a:gd name="connsiteX124" fmla="*/ 2188218 w 2982862"/>
                    <a:gd name="connsiteY124" fmla="*/ 3129045 h 3182270"/>
                    <a:gd name="connsiteX125" fmla="*/ 2177647 w 2982862"/>
                    <a:gd name="connsiteY125" fmla="*/ 3144901 h 3182270"/>
                    <a:gd name="connsiteX126" fmla="*/ 2145933 w 2982862"/>
                    <a:gd name="connsiteY126" fmla="*/ 3155472 h 3182270"/>
                    <a:gd name="connsiteX127" fmla="*/ 2114220 w 2982862"/>
                    <a:gd name="connsiteY127" fmla="*/ 3181900 h 3182270"/>
                    <a:gd name="connsiteX128" fmla="*/ 2124791 w 2982862"/>
                    <a:gd name="connsiteY128" fmla="*/ 3150187 h 3182270"/>
                    <a:gd name="connsiteX129" fmla="*/ 2093078 w 2982862"/>
                    <a:gd name="connsiteY129" fmla="*/ 3139616 h 3182270"/>
                    <a:gd name="connsiteX130" fmla="*/ 2082507 w 2982862"/>
                    <a:gd name="connsiteY130" fmla="*/ 3123759 h 3182270"/>
                    <a:gd name="connsiteX131" fmla="*/ 2066650 w 2982862"/>
                    <a:gd name="connsiteY131" fmla="*/ 3107903 h 3182270"/>
                    <a:gd name="connsiteX132" fmla="*/ 2045508 w 2982862"/>
                    <a:gd name="connsiteY132" fmla="*/ 3076189 h 3182270"/>
                    <a:gd name="connsiteX133" fmla="*/ 2034937 w 2982862"/>
                    <a:gd name="connsiteY133" fmla="*/ 3060333 h 3182270"/>
                    <a:gd name="connsiteX134" fmla="*/ 2024366 w 2982862"/>
                    <a:gd name="connsiteY134" fmla="*/ 3049761 h 3182270"/>
                    <a:gd name="connsiteX135" fmla="*/ 2013795 w 2982862"/>
                    <a:gd name="connsiteY135" fmla="*/ 3033905 h 3182270"/>
                    <a:gd name="connsiteX136" fmla="*/ 1997938 w 2982862"/>
                    <a:gd name="connsiteY136" fmla="*/ 3023334 h 3182270"/>
                    <a:gd name="connsiteX137" fmla="*/ 1982081 w 2982862"/>
                    <a:gd name="connsiteY137" fmla="*/ 2991620 h 3182270"/>
                    <a:gd name="connsiteX138" fmla="*/ 1976796 w 2982862"/>
                    <a:gd name="connsiteY138" fmla="*/ 2975764 h 3182270"/>
                    <a:gd name="connsiteX139" fmla="*/ 1987367 w 2982862"/>
                    <a:gd name="connsiteY139" fmla="*/ 2959907 h 3182270"/>
                    <a:gd name="connsiteX140" fmla="*/ 1998116 w 2982862"/>
                    <a:gd name="connsiteY140" fmla="*/ 2976031 h 3182270"/>
                    <a:gd name="connsiteX141" fmla="*/ 2019261 w 2982862"/>
                    <a:gd name="connsiteY141" fmla="*/ 2976031 h 3182270"/>
                    <a:gd name="connsiteX142" fmla="*/ 2056263 w 2982862"/>
                    <a:gd name="connsiteY142" fmla="*/ 2923171 h 3182270"/>
                    <a:gd name="connsiteX143" fmla="*/ 2040405 w 2982862"/>
                    <a:gd name="connsiteY143" fmla="*/ 2923170 h 3182270"/>
                    <a:gd name="connsiteX144" fmla="*/ 2061549 w 2982862"/>
                    <a:gd name="connsiteY144" fmla="*/ 2875596 h 3182270"/>
                    <a:gd name="connsiteX145" fmla="*/ 2093265 w 2982862"/>
                    <a:gd name="connsiteY145" fmla="*/ 2833308 h 3182270"/>
                    <a:gd name="connsiteX146" fmla="*/ 2109124 w 2982862"/>
                    <a:gd name="connsiteY146" fmla="*/ 2722301 h 3182270"/>
                    <a:gd name="connsiteX147" fmla="*/ 2013975 w 2982862"/>
                    <a:gd name="connsiteY147" fmla="*/ 2637724 h 3182270"/>
                    <a:gd name="connsiteX148" fmla="*/ 1982258 w 2982862"/>
                    <a:gd name="connsiteY148" fmla="*/ 2664155 h 3182270"/>
                    <a:gd name="connsiteX149" fmla="*/ 1918827 w 2982862"/>
                    <a:gd name="connsiteY149" fmla="*/ 2627153 h 3182270"/>
                    <a:gd name="connsiteX150" fmla="*/ 1860681 w 2982862"/>
                    <a:gd name="connsiteY150" fmla="*/ 2579579 h 3182270"/>
                    <a:gd name="connsiteX151" fmla="*/ 1802373 w 2982862"/>
                    <a:gd name="connsiteY151" fmla="*/ 2621632 h 3182270"/>
                    <a:gd name="connsiteX152" fmla="*/ 1797087 w 2982862"/>
                    <a:gd name="connsiteY152" fmla="*/ 2605775 h 3182270"/>
                    <a:gd name="connsiteX153" fmla="*/ 1749674 w 2982862"/>
                    <a:gd name="connsiteY153" fmla="*/ 2690586 h 3182270"/>
                    <a:gd name="connsiteX154" fmla="*/ 1643953 w 2982862"/>
                    <a:gd name="connsiteY154" fmla="*/ 2754018 h 3182270"/>
                    <a:gd name="connsiteX155" fmla="*/ 1617523 w 2982862"/>
                    <a:gd name="connsiteY155" fmla="*/ 2732874 h 3182270"/>
                    <a:gd name="connsiteX156" fmla="*/ 1591092 w 2982862"/>
                    <a:gd name="connsiteY156" fmla="*/ 2690586 h 3182270"/>
                    <a:gd name="connsiteX157" fmla="*/ 1591093 w 2982862"/>
                    <a:gd name="connsiteY157" fmla="*/ 2637724 h 3182270"/>
                    <a:gd name="connsiteX158" fmla="*/ 1569808 w 2982862"/>
                    <a:gd name="connsiteY158" fmla="*/ 2515921 h 3182270"/>
                    <a:gd name="connsiteX159" fmla="*/ 1553952 w 2982862"/>
                    <a:gd name="connsiteY159" fmla="*/ 2484208 h 3182270"/>
                    <a:gd name="connsiteX160" fmla="*/ 1538095 w 2982862"/>
                    <a:gd name="connsiteY160" fmla="*/ 2468351 h 3182270"/>
                    <a:gd name="connsiteX161" fmla="*/ 1501096 w 2982862"/>
                    <a:gd name="connsiteY161" fmla="*/ 2420781 h 3182270"/>
                    <a:gd name="connsiteX162" fmla="*/ 1464097 w 2982862"/>
                    <a:gd name="connsiteY162" fmla="*/ 2383782 h 3182270"/>
                    <a:gd name="connsiteX163" fmla="*/ 1448241 w 2982862"/>
                    <a:gd name="connsiteY163" fmla="*/ 2373211 h 3182270"/>
                    <a:gd name="connsiteX164" fmla="*/ 1432384 w 2982862"/>
                    <a:gd name="connsiteY164" fmla="*/ 2357355 h 3182270"/>
                    <a:gd name="connsiteX165" fmla="*/ 1400671 w 2982862"/>
                    <a:gd name="connsiteY165" fmla="*/ 2346783 h 3182270"/>
                    <a:gd name="connsiteX166" fmla="*/ 1368958 w 2982862"/>
                    <a:gd name="connsiteY166" fmla="*/ 2330927 h 3182270"/>
                    <a:gd name="connsiteX167" fmla="*/ 1337244 w 2982862"/>
                    <a:gd name="connsiteY167" fmla="*/ 2309785 h 3182270"/>
                    <a:gd name="connsiteX168" fmla="*/ 1273818 w 2982862"/>
                    <a:gd name="connsiteY168" fmla="*/ 2288642 h 3182270"/>
                    <a:gd name="connsiteX169" fmla="*/ 1257961 w 2982862"/>
                    <a:gd name="connsiteY169" fmla="*/ 2278071 h 3182270"/>
                    <a:gd name="connsiteX170" fmla="*/ 1242104 w 2982862"/>
                    <a:gd name="connsiteY170" fmla="*/ 2272786 h 3182270"/>
                    <a:gd name="connsiteX171" fmla="*/ 1226248 w 2982862"/>
                    <a:gd name="connsiteY171" fmla="*/ 2262215 h 3182270"/>
                    <a:gd name="connsiteX172" fmla="*/ 1194534 w 2982862"/>
                    <a:gd name="connsiteY172" fmla="*/ 2251644 h 3182270"/>
                    <a:gd name="connsiteX173" fmla="*/ 1215677 w 2982862"/>
                    <a:gd name="connsiteY173" fmla="*/ 2225216 h 3182270"/>
                    <a:gd name="connsiteX174" fmla="*/ 1231533 w 2982862"/>
                    <a:gd name="connsiteY174" fmla="*/ 2209359 h 3182270"/>
                    <a:gd name="connsiteX175" fmla="*/ 1236819 w 2982862"/>
                    <a:gd name="connsiteY175" fmla="*/ 2193503 h 3182270"/>
                    <a:gd name="connsiteX176" fmla="*/ 1279103 w 2982862"/>
                    <a:gd name="connsiteY176" fmla="*/ 2161789 h 3182270"/>
                    <a:gd name="connsiteX177" fmla="*/ 1300245 w 2982862"/>
                    <a:gd name="connsiteY177" fmla="*/ 2140647 h 3182270"/>
                    <a:gd name="connsiteX178" fmla="*/ 1310816 w 2982862"/>
                    <a:gd name="connsiteY178" fmla="*/ 2124790 h 3182270"/>
                    <a:gd name="connsiteX179" fmla="*/ 1342650 w 2982862"/>
                    <a:gd name="connsiteY179" fmla="*/ 2077406 h 3182270"/>
                    <a:gd name="connsiteX180" fmla="*/ 1390223 w 2982862"/>
                    <a:gd name="connsiteY180" fmla="*/ 2008688 h 3182270"/>
                    <a:gd name="connsiteX181" fmla="*/ 1363794 w 2982862"/>
                    <a:gd name="connsiteY181" fmla="*/ 1971686 h 3182270"/>
                    <a:gd name="connsiteX182" fmla="*/ 1379651 w 2982862"/>
                    <a:gd name="connsiteY182" fmla="*/ 1961114 h 3182270"/>
                    <a:gd name="connsiteX183" fmla="*/ 1358509 w 2982862"/>
                    <a:gd name="connsiteY183" fmla="*/ 1934685 h 3182270"/>
                    <a:gd name="connsiteX184" fmla="*/ 1221180 w 2982862"/>
                    <a:gd name="connsiteY184" fmla="*/ 1718108 h 3182270"/>
                    <a:gd name="connsiteX185" fmla="*/ 1157741 w 2982862"/>
                    <a:gd name="connsiteY185" fmla="*/ 1654669 h 3182270"/>
                    <a:gd name="connsiteX186" fmla="*/ 1051918 w 2982862"/>
                    <a:gd name="connsiteY186" fmla="*/ 1659811 h 3182270"/>
                    <a:gd name="connsiteX187" fmla="*/ 845688 w 2982862"/>
                    <a:gd name="connsiteY187" fmla="*/ 1738945 h 3182270"/>
                    <a:gd name="connsiteX188" fmla="*/ 829832 w 2982862"/>
                    <a:gd name="connsiteY188" fmla="*/ 1744231 h 3182270"/>
                    <a:gd name="connsiteX189" fmla="*/ 798118 w 2982862"/>
                    <a:gd name="connsiteY189" fmla="*/ 1765373 h 3182270"/>
                    <a:gd name="connsiteX190" fmla="*/ 782262 w 2982862"/>
                    <a:gd name="connsiteY190" fmla="*/ 1770659 h 3182270"/>
                    <a:gd name="connsiteX191" fmla="*/ 750548 w 2982862"/>
                    <a:gd name="connsiteY191" fmla="*/ 1791801 h 3182270"/>
                    <a:gd name="connsiteX192" fmla="*/ 734692 w 2982862"/>
                    <a:gd name="connsiteY192" fmla="*/ 1797086 h 3182270"/>
                    <a:gd name="connsiteX193" fmla="*/ 755834 w 2982862"/>
                    <a:gd name="connsiteY193" fmla="*/ 1791801 h 3182270"/>
                    <a:gd name="connsiteX194" fmla="*/ 739977 w 2982862"/>
                    <a:gd name="connsiteY194" fmla="*/ 1797086 h 3182270"/>
                    <a:gd name="connsiteX195" fmla="*/ 708264 w 2982862"/>
                    <a:gd name="connsiteY195" fmla="*/ 1812943 h 3182270"/>
                    <a:gd name="connsiteX196" fmla="*/ 676551 w 2982862"/>
                    <a:gd name="connsiteY196" fmla="*/ 1791801 h 3182270"/>
                    <a:gd name="connsiteX197" fmla="*/ 650123 w 2982862"/>
                    <a:gd name="connsiteY197" fmla="*/ 1765373 h 3182270"/>
                    <a:gd name="connsiteX198" fmla="*/ 618410 w 2982862"/>
                    <a:gd name="connsiteY198" fmla="*/ 1744231 h 3182270"/>
                    <a:gd name="connsiteX199" fmla="*/ 570840 w 2982862"/>
                    <a:gd name="connsiteY199" fmla="*/ 1712518 h 3182270"/>
                    <a:gd name="connsiteX200" fmla="*/ 544412 w 2982862"/>
                    <a:gd name="connsiteY200" fmla="*/ 1696661 h 3182270"/>
                    <a:gd name="connsiteX201" fmla="*/ 528555 w 2982862"/>
                    <a:gd name="connsiteY201" fmla="*/ 1686090 h 3182270"/>
                    <a:gd name="connsiteX202" fmla="*/ 512699 w 2982862"/>
                    <a:gd name="connsiteY202" fmla="*/ 1680804 h 3182270"/>
                    <a:gd name="connsiteX203" fmla="*/ 502127 w 2982862"/>
                    <a:gd name="connsiteY203" fmla="*/ 1670233 h 3182270"/>
                    <a:gd name="connsiteX204" fmla="*/ 480985 w 2982862"/>
                    <a:gd name="connsiteY204" fmla="*/ 1659662 h 3182270"/>
                    <a:gd name="connsiteX205" fmla="*/ 465129 w 2982862"/>
                    <a:gd name="connsiteY205" fmla="*/ 1643805 h 3182270"/>
                    <a:gd name="connsiteX206" fmla="*/ 428130 w 2982862"/>
                    <a:gd name="connsiteY206" fmla="*/ 1622663 h 3182270"/>
                    <a:gd name="connsiteX207" fmla="*/ 401702 w 2982862"/>
                    <a:gd name="connsiteY207" fmla="*/ 1590950 h 3182270"/>
                    <a:gd name="connsiteX208" fmla="*/ 385845 w 2982862"/>
                    <a:gd name="connsiteY208" fmla="*/ 1569808 h 3182270"/>
                    <a:gd name="connsiteX209" fmla="*/ 369989 w 2982862"/>
                    <a:gd name="connsiteY209" fmla="*/ 1553951 h 3182270"/>
                    <a:gd name="connsiteX210" fmla="*/ 348847 w 2982862"/>
                    <a:gd name="connsiteY210" fmla="*/ 1522238 h 3182270"/>
                    <a:gd name="connsiteX211" fmla="*/ 327704 w 2982862"/>
                    <a:gd name="connsiteY211" fmla="*/ 1490524 h 3182270"/>
                    <a:gd name="connsiteX212" fmla="*/ 317133 w 2982862"/>
                    <a:gd name="connsiteY212" fmla="*/ 1469382 h 3182270"/>
                    <a:gd name="connsiteX213" fmla="*/ 301277 w 2982862"/>
                    <a:gd name="connsiteY213" fmla="*/ 1453526 h 3182270"/>
                    <a:gd name="connsiteX214" fmla="*/ 295991 w 2982862"/>
                    <a:gd name="connsiteY214" fmla="*/ 1437669 h 3182270"/>
                    <a:gd name="connsiteX215" fmla="*/ 274849 w 2982862"/>
                    <a:gd name="connsiteY215" fmla="*/ 1405956 h 3182270"/>
                    <a:gd name="connsiteX216" fmla="*/ 258992 w 2982862"/>
                    <a:gd name="connsiteY216" fmla="*/ 1390099 h 3182270"/>
                    <a:gd name="connsiteX217" fmla="*/ 248421 w 2982862"/>
                    <a:gd name="connsiteY217" fmla="*/ 1374242 h 3182270"/>
                    <a:gd name="connsiteX218" fmla="*/ 243136 w 2982862"/>
                    <a:gd name="connsiteY218" fmla="*/ 1358386 h 3182270"/>
                    <a:gd name="connsiteX219" fmla="*/ 221993 w 2982862"/>
                    <a:gd name="connsiteY219" fmla="*/ 1326672 h 3182270"/>
                    <a:gd name="connsiteX220" fmla="*/ 206137 w 2982862"/>
                    <a:gd name="connsiteY220" fmla="*/ 1294959 h 3182270"/>
                    <a:gd name="connsiteX221" fmla="*/ 195566 w 2982862"/>
                    <a:gd name="connsiteY221" fmla="*/ 1263246 h 3182270"/>
                    <a:gd name="connsiteX222" fmla="*/ 184995 w 2982862"/>
                    <a:gd name="connsiteY222" fmla="*/ 1247389 h 3182270"/>
                    <a:gd name="connsiteX223" fmla="*/ 179709 w 2982862"/>
                    <a:gd name="connsiteY223" fmla="*/ 1231533 h 3182270"/>
                    <a:gd name="connsiteX224" fmla="*/ 169138 w 2982862"/>
                    <a:gd name="connsiteY224" fmla="*/ 1215676 h 3182270"/>
                    <a:gd name="connsiteX225" fmla="*/ 153281 w 2982862"/>
                    <a:gd name="connsiteY225" fmla="*/ 1162820 h 3182270"/>
                    <a:gd name="connsiteX226" fmla="*/ 142710 w 2982862"/>
                    <a:gd name="connsiteY226" fmla="*/ 1131107 h 3182270"/>
                    <a:gd name="connsiteX227" fmla="*/ 132139 w 2982862"/>
                    <a:gd name="connsiteY227" fmla="*/ 1099394 h 3182270"/>
                    <a:gd name="connsiteX228" fmla="*/ 126853 w 2982862"/>
                    <a:gd name="connsiteY228" fmla="*/ 1078252 h 3182270"/>
                    <a:gd name="connsiteX229" fmla="*/ 121568 w 2982862"/>
                    <a:gd name="connsiteY229" fmla="*/ 1062395 h 3182270"/>
                    <a:gd name="connsiteX230" fmla="*/ 110997 w 2982862"/>
                    <a:gd name="connsiteY230" fmla="*/ 988397 h 3182270"/>
                    <a:gd name="connsiteX231" fmla="*/ 100426 w 2982862"/>
                    <a:gd name="connsiteY231" fmla="*/ 861544 h 3182270"/>
                    <a:gd name="connsiteX232" fmla="*/ 95140 w 2982862"/>
                    <a:gd name="connsiteY232" fmla="*/ 782261 h 3182270"/>
                    <a:gd name="connsiteX233" fmla="*/ 89855 w 2982862"/>
                    <a:gd name="connsiteY233" fmla="*/ 745262 h 3182270"/>
                    <a:gd name="connsiteX234" fmla="*/ 73998 w 2982862"/>
                    <a:gd name="connsiteY234" fmla="*/ 660693 h 3182270"/>
                    <a:gd name="connsiteX235" fmla="*/ 63427 w 2982862"/>
                    <a:gd name="connsiteY235" fmla="*/ 618409 h 3182270"/>
                    <a:gd name="connsiteX236" fmla="*/ 47570 w 2982862"/>
                    <a:gd name="connsiteY236" fmla="*/ 560268 h 3182270"/>
                    <a:gd name="connsiteX237" fmla="*/ 42285 w 2982862"/>
                    <a:gd name="connsiteY237" fmla="*/ 528555 h 3182270"/>
                    <a:gd name="connsiteX238" fmla="*/ 31714 w 2982862"/>
                    <a:gd name="connsiteY238" fmla="*/ 486270 h 3182270"/>
                    <a:gd name="connsiteX239" fmla="*/ 21142 w 2982862"/>
                    <a:gd name="connsiteY239" fmla="*/ 428129 h 3182270"/>
                    <a:gd name="connsiteX240" fmla="*/ 10571 w 2982862"/>
                    <a:gd name="connsiteY240" fmla="*/ 343560 h 3182270"/>
                    <a:gd name="connsiteX241" fmla="*/ 0 w 2982862"/>
                    <a:gd name="connsiteY241" fmla="*/ 306561 h 3182270"/>
                    <a:gd name="connsiteX242" fmla="*/ 5286 w 2982862"/>
                    <a:gd name="connsiteY242" fmla="*/ 285419 h 3182270"/>
                    <a:gd name="connsiteX243" fmla="*/ 21142 w 2982862"/>
                    <a:gd name="connsiteY243" fmla="*/ 280134 h 3182270"/>
                    <a:gd name="connsiteX244" fmla="*/ 42285 w 2982862"/>
                    <a:gd name="connsiteY244" fmla="*/ 269563 h 3182270"/>
                    <a:gd name="connsiteX245" fmla="*/ 95140 w 2982862"/>
                    <a:gd name="connsiteY245" fmla="*/ 258992 h 3182270"/>
                    <a:gd name="connsiteX246" fmla="*/ 121568 w 2982862"/>
                    <a:gd name="connsiteY246" fmla="*/ 253706 h 3182270"/>
                    <a:gd name="connsiteX247" fmla="*/ 137425 w 2982862"/>
                    <a:gd name="connsiteY247" fmla="*/ 248420 h 3182270"/>
                    <a:gd name="connsiteX248" fmla="*/ 211422 w 2982862"/>
                    <a:gd name="connsiteY248" fmla="*/ 237849 h 3182270"/>
                    <a:gd name="connsiteX249" fmla="*/ 253707 w 2982862"/>
                    <a:gd name="connsiteY249" fmla="*/ 227278 h 3182270"/>
                    <a:gd name="connsiteX250" fmla="*/ 285420 w 2982862"/>
                    <a:gd name="connsiteY250" fmla="*/ 216707 h 3182270"/>
                    <a:gd name="connsiteX251" fmla="*/ 332990 w 2982862"/>
                    <a:gd name="connsiteY251" fmla="*/ 206136 h 3182270"/>
                    <a:gd name="connsiteX252" fmla="*/ 364703 w 2982862"/>
                    <a:gd name="connsiteY252" fmla="*/ 195565 h 3182270"/>
                    <a:gd name="connsiteX253" fmla="*/ 417559 w 2982862"/>
                    <a:gd name="connsiteY253" fmla="*/ 179708 h 3182270"/>
                    <a:gd name="connsiteX254" fmla="*/ 433415 w 2982862"/>
                    <a:gd name="connsiteY254" fmla="*/ 174423 h 3182270"/>
                    <a:gd name="connsiteX255" fmla="*/ 449272 w 2982862"/>
                    <a:gd name="connsiteY255" fmla="*/ 169137 h 3182270"/>
                    <a:gd name="connsiteX256" fmla="*/ 470414 w 2982862"/>
                    <a:gd name="connsiteY256" fmla="*/ 163852 h 3182270"/>
                    <a:gd name="connsiteX257" fmla="*/ 486271 w 2982862"/>
                    <a:gd name="connsiteY257" fmla="*/ 158566 h 3182270"/>
                    <a:gd name="connsiteX258" fmla="*/ 528555 w 2982862"/>
                    <a:gd name="connsiteY258" fmla="*/ 147995 h 3182270"/>
                    <a:gd name="connsiteX259" fmla="*/ 549697 w 2982862"/>
                    <a:gd name="connsiteY259" fmla="*/ 142709 h 3182270"/>
                    <a:gd name="connsiteX260" fmla="*/ 581411 w 2982862"/>
                    <a:gd name="connsiteY260" fmla="*/ 132138 h 3182270"/>
                    <a:gd name="connsiteX261" fmla="*/ 676551 w 2982862"/>
                    <a:gd name="connsiteY261" fmla="*/ 100425 h 3182270"/>
                    <a:gd name="connsiteX262" fmla="*/ 697693 w 2982862"/>
                    <a:gd name="connsiteY262" fmla="*/ 95140 h 3182270"/>
                    <a:gd name="connsiteX263" fmla="*/ 729406 w 2982862"/>
                    <a:gd name="connsiteY263" fmla="*/ 84568 h 3182270"/>
                    <a:gd name="connsiteX264" fmla="*/ 745263 w 2982862"/>
                    <a:gd name="connsiteY264" fmla="*/ 79283 h 3182270"/>
                    <a:gd name="connsiteX265" fmla="*/ 792833 w 2982862"/>
                    <a:gd name="connsiteY265" fmla="*/ 58141 h 3182270"/>
                    <a:gd name="connsiteX266" fmla="*/ 808689 w 2982862"/>
                    <a:gd name="connsiteY266" fmla="*/ 52855 h 3182270"/>
                    <a:gd name="connsiteX267" fmla="*/ 824546 w 2982862"/>
                    <a:gd name="connsiteY267" fmla="*/ 47570 h 3182270"/>
                    <a:gd name="connsiteX268" fmla="*/ 866830 w 2982862"/>
                    <a:gd name="connsiteY268" fmla="*/ 26427 h 3182270"/>
                    <a:gd name="connsiteX269" fmla="*/ 882687 w 2982862"/>
                    <a:gd name="connsiteY269" fmla="*/ 21142 h 3182270"/>
                    <a:gd name="connsiteX270" fmla="*/ 898544 w 2982862"/>
                    <a:gd name="connsiteY270" fmla="*/ 10571 h 3182270"/>
                    <a:gd name="connsiteX271" fmla="*/ 914400 w 2982862"/>
                    <a:gd name="connsiteY271" fmla="*/ 5285 h 3182270"/>
                    <a:gd name="connsiteX272" fmla="*/ 914400 w 2982862"/>
                    <a:gd name="connsiteY272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706444 w 2982862"/>
                    <a:gd name="connsiteY110" fmla="*/ 2939028 h 3182270"/>
                    <a:gd name="connsiteX111" fmla="*/ 2680014 w 2982862"/>
                    <a:gd name="connsiteY111" fmla="*/ 2965459 h 3182270"/>
                    <a:gd name="connsiteX112" fmla="*/ 2632440 w 2982862"/>
                    <a:gd name="connsiteY112" fmla="*/ 2997174 h 3182270"/>
                    <a:gd name="connsiteX113" fmla="*/ 2515922 w 2982862"/>
                    <a:gd name="connsiteY113" fmla="*/ 3007477 h 3182270"/>
                    <a:gd name="connsiteX114" fmla="*/ 2489494 w 2982862"/>
                    <a:gd name="connsiteY114" fmla="*/ 3002192 h 3182270"/>
                    <a:gd name="connsiteX115" fmla="*/ 2415496 w 2982862"/>
                    <a:gd name="connsiteY115" fmla="*/ 3007477 h 3182270"/>
                    <a:gd name="connsiteX116" fmla="*/ 2383783 w 2982862"/>
                    <a:gd name="connsiteY116" fmla="*/ 3018048 h 3182270"/>
                    <a:gd name="connsiteX117" fmla="*/ 2346784 w 2982862"/>
                    <a:gd name="connsiteY117" fmla="*/ 3033905 h 3182270"/>
                    <a:gd name="connsiteX118" fmla="*/ 2315071 w 2982862"/>
                    <a:gd name="connsiteY118" fmla="*/ 3049761 h 3182270"/>
                    <a:gd name="connsiteX119" fmla="*/ 2288643 w 2982862"/>
                    <a:gd name="connsiteY119" fmla="*/ 3070904 h 3182270"/>
                    <a:gd name="connsiteX120" fmla="*/ 2267501 w 2982862"/>
                    <a:gd name="connsiteY120" fmla="*/ 3081475 h 3182270"/>
                    <a:gd name="connsiteX121" fmla="*/ 2235788 w 2982862"/>
                    <a:gd name="connsiteY121" fmla="*/ 3097331 h 3182270"/>
                    <a:gd name="connsiteX122" fmla="*/ 2225216 w 2982862"/>
                    <a:gd name="connsiteY122" fmla="*/ 3107903 h 3182270"/>
                    <a:gd name="connsiteX123" fmla="*/ 2204074 w 2982862"/>
                    <a:gd name="connsiteY123" fmla="*/ 3118474 h 3182270"/>
                    <a:gd name="connsiteX124" fmla="*/ 2188218 w 2982862"/>
                    <a:gd name="connsiteY124" fmla="*/ 3129045 h 3182270"/>
                    <a:gd name="connsiteX125" fmla="*/ 2177647 w 2982862"/>
                    <a:gd name="connsiteY125" fmla="*/ 3144901 h 3182270"/>
                    <a:gd name="connsiteX126" fmla="*/ 2145933 w 2982862"/>
                    <a:gd name="connsiteY126" fmla="*/ 3155472 h 3182270"/>
                    <a:gd name="connsiteX127" fmla="*/ 2114220 w 2982862"/>
                    <a:gd name="connsiteY127" fmla="*/ 3181900 h 3182270"/>
                    <a:gd name="connsiteX128" fmla="*/ 2124791 w 2982862"/>
                    <a:gd name="connsiteY128" fmla="*/ 3150187 h 3182270"/>
                    <a:gd name="connsiteX129" fmla="*/ 2093078 w 2982862"/>
                    <a:gd name="connsiteY129" fmla="*/ 3139616 h 3182270"/>
                    <a:gd name="connsiteX130" fmla="*/ 2082507 w 2982862"/>
                    <a:gd name="connsiteY130" fmla="*/ 3123759 h 3182270"/>
                    <a:gd name="connsiteX131" fmla="*/ 2066650 w 2982862"/>
                    <a:gd name="connsiteY131" fmla="*/ 3107903 h 3182270"/>
                    <a:gd name="connsiteX132" fmla="*/ 2045508 w 2982862"/>
                    <a:gd name="connsiteY132" fmla="*/ 3076189 h 3182270"/>
                    <a:gd name="connsiteX133" fmla="*/ 2034937 w 2982862"/>
                    <a:gd name="connsiteY133" fmla="*/ 3060333 h 3182270"/>
                    <a:gd name="connsiteX134" fmla="*/ 2024366 w 2982862"/>
                    <a:gd name="connsiteY134" fmla="*/ 3049761 h 3182270"/>
                    <a:gd name="connsiteX135" fmla="*/ 2013795 w 2982862"/>
                    <a:gd name="connsiteY135" fmla="*/ 3033905 h 3182270"/>
                    <a:gd name="connsiteX136" fmla="*/ 1997938 w 2982862"/>
                    <a:gd name="connsiteY136" fmla="*/ 3023334 h 3182270"/>
                    <a:gd name="connsiteX137" fmla="*/ 1982081 w 2982862"/>
                    <a:gd name="connsiteY137" fmla="*/ 2991620 h 3182270"/>
                    <a:gd name="connsiteX138" fmla="*/ 1976796 w 2982862"/>
                    <a:gd name="connsiteY138" fmla="*/ 2975764 h 3182270"/>
                    <a:gd name="connsiteX139" fmla="*/ 1987367 w 2982862"/>
                    <a:gd name="connsiteY139" fmla="*/ 2959907 h 3182270"/>
                    <a:gd name="connsiteX140" fmla="*/ 1998116 w 2982862"/>
                    <a:gd name="connsiteY140" fmla="*/ 2976031 h 3182270"/>
                    <a:gd name="connsiteX141" fmla="*/ 2019261 w 2982862"/>
                    <a:gd name="connsiteY141" fmla="*/ 2976031 h 3182270"/>
                    <a:gd name="connsiteX142" fmla="*/ 2056263 w 2982862"/>
                    <a:gd name="connsiteY142" fmla="*/ 2923171 h 3182270"/>
                    <a:gd name="connsiteX143" fmla="*/ 2040405 w 2982862"/>
                    <a:gd name="connsiteY143" fmla="*/ 2923170 h 3182270"/>
                    <a:gd name="connsiteX144" fmla="*/ 2061549 w 2982862"/>
                    <a:gd name="connsiteY144" fmla="*/ 2875596 h 3182270"/>
                    <a:gd name="connsiteX145" fmla="*/ 2093265 w 2982862"/>
                    <a:gd name="connsiteY145" fmla="*/ 2833308 h 3182270"/>
                    <a:gd name="connsiteX146" fmla="*/ 2109124 w 2982862"/>
                    <a:gd name="connsiteY146" fmla="*/ 2722301 h 3182270"/>
                    <a:gd name="connsiteX147" fmla="*/ 2013975 w 2982862"/>
                    <a:gd name="connsiteY147" fmla="*/ 2637724 h 3182270"/>
                    <a:gd name="connsiteX148" fmla="*/ 1982258 w 2982862"/>
                    <a:gd name="connsiteY148" fmla="*/ 2664155 h 3182270"/>
                    <a:gd name="connsiteX149" fmla="*/ 1918827 w 2982862"/>
                    <a:gd name="connsiteY149" fmla="*/ 2627153 h 3182270"/>
                    <a:gd name="connsiteX150" fmla="*/ 1860681 w 2982862"/>
                    <a:gd name="connsiteY150" fmla="*/ 2579579 h 3182270"/>
                    <a:gd name="connsiteX151" fmla="*/ 1802373 w 2982862"/>
                    <a:gd name="connsiteY151" fmla="*/ 2621632 h 3182270"/>
                    <a:gd name="connsiteX152" fmla="*/ 1797087 w 2982862"/>
                    <a:gd name="connsiteY152" fmla="*/ 2605775 h 3182270"/>
                    <a:gd name="connsiteX153" fmla="*/ 1749674 w 2982862"/>
                    <a:gd name="connsiteY153" fmla="*/ 2690586 h 3182270"/>
                    <a:gd name="connsiteX154" fmla="*/ 1643953 w 2982862"/>
                    <a:gd name="connsiteY154" fmla="*/ 2754018 h 3182270"/>
                    <a:gd name="connsiteX155" fmla="*/ 1617523 w 2982862"/>
                    <a:gd name="connsiteY155" fmla="*/ 2732874 h 3182270"/>
                    <a:gd name="connsiteX156" fmla="*/ 1591092 w 2982862"/>
                    <a:gd name="connsiteY156" fmla="*/ 2690586 h 3182270"/>
                    <a:gd name="connsiteX157" fmla="*/ 1591093 w 2982862"/>
                    <a:gd name="connsiteY157" fmla="*/ 2637724 h 3182270"/>
                    <a:gd name="connsiteX158" fmla="*/ 1569808 w 2982862"/>
                    <a:gd name="connsiteY158" fmla="*/ 2515921 h 3182270"/>
                    <a:gd name="connsiteX159" fmla="*/ 1553952 w 2982862"/>
                    <a:gd name="connsiteY159" fmla="*/ 2484208 h 3182270"/>
                    <a:gd name="connsiteX160" fmla="*/ 1538095 w 2982862"/>
                    <a:gd name="connsiteY160" fmla="*/ 2468351 h 3182270"/>
                    <a:gd name="connsiteX161" fmla="*/ 1501096 w 2982862"/>
                    <a:gd name="connsiteY161" fmla="*/ 2420781 h 3182270"/>
                    <a:gd name="connsiteX162" fmla="*/ 1464097 w 2982862"/>
                    <a:gd name="connsiteY162" fmla="*/ 2383782 h 3182270"/>
                    <a:gd name="connsiteX163" fmla="*/ 1448241 w 2982862"/>
                    <a:gd name="connsiteY163" fmla="*/ 2373211 h 3182270"/>
                    <a:gd name="connsiteX164" fmla="*/ 1432384 w 2982862"/>
                    <a:gd name="connsiteY164" fmla="*/ 2357355 h 3182270"/>
                    <a:gd name="connsiteX165" fmla="*/ 1400671 w 2982862"/>
                    <a:gd name="connsiteY165" fmla="*/ 2346783 h 3182270"/>
                    <a:gd name="connsiteX166" fmla="*/ 1368958 w 2982862"/>
                    <a:gd name="connsiteY166" fmla="*/ 2330927 h 3182270"/>
                    <a:gd name="connsiteX167" fmla="*/ 1337244 w 2982862"/>
                    <a:gd name="connsiteY167" fmla="*/ 2309785 h 3182270"/>
                    <a:gd name="connsiteX168" fmla="*/ 1273818 w 2982862"/>
                    <a:gd name="connsiteY168" fmla="*/ 2288642 h 3182270"/>
                    <a:gd name="connsiteX169" fmla="*/ 1257961 w 2982862"/>
                    <a:gd name="connsiteY169" fmla="*/ 2278071 h 3182270"/>
                    <a:gd name="connsiteX170" fmla="*/ 1242104 w 2982862"/>
                    <a:gd name="connsiteY170" fmla="*/ 2272786 h 3182270"/>
                    <a:gd name="connsiteX171" fmla="*/ 1226248 w 2982862"/>
                    <a:gd name="connsiteY171" fmla="*/ 2262215 h 3182270"/>
                    <a:gd name="connsiteX172" fmla="*/ 1194534 w 2982862"/>
                    <a:gd name="connsiteY172" fmla="*/ 2251644 h 3182270"/>
                    <a:gd name="connsiteX173" fmla="*/ 1215677 w 2982862"/>
                    <a:gd name="connsiteY173" fmla="*/ 2225216 h 3182270"/>
                    <a:gd name="connsiteX174" fmla="*/ 1231533 w 2982862"/>
                    <a:gd name="connsiteY174" fmla="*/ 2209359 h 3182270"/>
                    <a:gd name="connsiteX175" fmla="*/ 1236819 w 2982862"/>
                    <a:gd name="connsiteY175" fmla="*/ 2193503 h 3182270"/>
                    <a:gd name="connsiteX176" fmla="*/ 1279103 w 2982862"/>
                    <a:gd name="connsiteY176" fmla="*/ 2161789 h 3182270"/>
                    <a:gd name="connsiteX177" fmla="*/ 1300245 w 2982862"/>
                    <a:gd name="connsiteY177" fmla="*/ 2140647 h 3182270"/>
                    <a:gd name="connsiteX178" fmla="*/ 1310816 w 2982862"/>
                    <a:gd name="connsiteY178" fmla="*/ 2124790 h 3182270"/>
                    <a:gd name="connsiteX179" fmla="*/ 1342650 w 2982862"/>
                    <a:gd name="connsiteY179" fmla="*/ 2077406 h 3182270"/>
                    <a:gd name="connsiteX180" fmla="*/ 1390223 w 2982862"/>
                    <a:gd name="connsiteY180" fmla="*/ 2008688 h 3182270"/>
                    <a:gd name="connsiteX181" fmla="*/ 1363794 w 2982862"/>
                    <a:gd name="connsiteY181" fmla="*/ 1971686 h 3182270"/>
                    <a:gd name="connsiteX182" fmla="*/ 1379651 w 2982862"/>
                    <a:gd name="connsiteY182" fmla="*/ 1961114 h 3182270"/>
                    <a:gd name="connsiteX183" fmla="*/ 1358509 w 2982862"/>
                    <a:gd name="connsiteY183" fmla="*/ 1934685 h 3182270"/>
                    <a:gd name="connsiteX184" fmla="*/ 1221180 w 2982862"/>
                    <a:gd name="connsiteY184" fmla="*/ 1718108 h 3182270"/>
                    <a:gd name="connsiteX185" fmla="*/ 1157741 w 2982862"/>
                    <a:gd name="connsiteY185" fmla="*/ 1654669 h 3182270"/>
                    <a:gd name="connsiteX186" fmla="*/ 1051918 w 2982862"/>
                    <a:gd name="connsiteY186" fmla="*/ 1659811 h 3182270"/>
                    <a:gd name="connsiteX187" fmla="*/ 845688 w 2982862"/>
                    <a:gd name="connsiteY187" fmla="*/ 1738945 h 3182270"/>
                    <a:gd name="connsiteX188" fmla="*/ 829832 w 2982862"/>
                    <a:gd name="connsiteY188" fmla="*/ 1744231 h 3182270"/>
                    <a:gd name="connsiteX189" fmla="*/ 798118 w 2982862"/>
                    <a:gd name="connsiteY189" fmla="*/ 1765373 h 3182270"/>
                    <a:gd name="connsiteX190" fmla="*/ 782262 w 2982862"/>
                    <a:gd name="connsiteY190" fmla="*/ 1770659 h 3182270"/>
                    <a:gd name="connsiteX191" fmla="*/ 750548 w 2982862"/>
                    <a:gd name="connsiteY191" fmla="*/ 1791801 h 3182270"/>
                    <a:gd name="connsiteX192" fmla="*/ 734692 w 2982862"/>
                    <a:gd name="connsiteY192" fmla="*/ 1797086 h 3182270"/>
                    <a:gd name="connsiteX193" fmla="*/ 755834 w 2982862"/>
                    <a:gd name="connsiteY193" fmla="*/ 1791801 h 3182270"/>
                    <a:gd name="connsiteX194" fmla="*/ 739977 w 2982862"/>
                    <a:gd name="connsiteY194" fmla="*/ 1797086 h 3182270"/>
                    <a:gd name="connsiteX195" fmla="*/ 708264 w 2982862"/>
                    <a:gd name="connsiteY195" fmla="*/ 1812943 h 3182270"/>
                    <a:gd name="connsiteX196" fmla="*/ 676551 w 2982862"/>
                    <a:gd name="connsiteY196" fmla="*/ 1791801 h 3182270"/>
                    <a:gd name="connsiteX197" fmla="*/ 650123 w 2982862"/>
                    <a:gd name="connsiteY197" fmla="*/ 1765373 h 3182270"/>
                    <a:gd name="connsiteX198" fmla="*/ 618410 w 2982862"/>
                    <a:gd name="connsiteY198" fmla="*/ 1744231 h 3182270"/>
                    <a:gd name="connsiteX199" fmla="*/ 570840 w 2982862"/>
                    <a:gd name="connsiteY199" fmla="*/ 1712518 h 3182270"/>
                    <a:gd name="connsiteX200" fmla="*/ 544412 w 2982862"/>
                    <a:gd name="connsiteY200" fmla="*/ 1696661 h 3182270"/>
                    <a:gd name="connsiteX201" fmla="*/ 528555 w 2982862"/>
                    <a:gd name="connsiteY201" fmla="*/ 1686090 h 3182270"/>
                    <a:gd name="connsiteX202" fmla="*/ 512699 w 2982862"/>
                    <a:gd name="connsiteY202" fmla="*/ 1680804 h 3182270"/>
                    <a:gd name="connsiteX203" fmla="*/ 502127 w 2982862"/>
                    <a:gd name="connsiteY203" fmla="*/ 1670233 h 3182270"/>
                    <a:gd name="connsiteX204" fmla="*/ 480985 w 2982862"/>
                    <a:gd name="connsiteY204" fmla="*/ 1659662 h 3182270"/>
                    <a:gd name="connsiteX205" fmla="*/ 465129 w 2982862"/>
                    <a:gd name="connsiteY205" fmla="*/ 1643805 h 3182270"/>
                    <a:gd name="connsiteX206" fmla="*/ 428130 w 2982862"/>
                    <a:gd name="connsiteY206" fmla="*/ 1622663 h 3182270"/>
                    <a:gd name="connsiteX207" fmla="*/ 401702 w 2982862"/>
                    <a:gd name="connsiteY207" fmla="*/ 1590950 h 3182270"/>
                    <a:gd name="connsiteX208" fmla="*/ 385845 w 2982862"/>
                    <a:gd name="connsiteY208" fmla="*/ 1569808 h 3182270"/>
                    <a:gd name="connsiteX209" fmla="*/ 369989 w 2982862"/>
                    <a:gd name="connsiteY209" fmla="*/ 1553951 h 3182270"/>
                    <a:gd name="connsiteX210" fmla="*/ 348847 w 2982862"/>
                    <a:gd name="connsiteY210" fmla="*/ 1522238 h 3182270"/>
                    <a:gd name="connsiteX211" fmla="*/ 327704 w 2982862"/>
                    <a:gd name="connsiteY211" fmla="*/ 1490524 h 3182270"/>
                    <a:gd name="connsiteX212" fmla="*/ 317133 w 2982862"/>
                    <a:gd name="connsiteY212" fmla="*/ 1469382 h 3182270"/>
                    <a:gd name="connsiteX213" fmla="*/ 301277 w 2982862"/>
                    <a:gd name="connsiteY213" fmla="*/ 1453526 h 3182270"/>
                    <a:gd name="connsiteX214" fmla="*/ 295991 w 2982862"/>
                    <a:gd name="connsiteY214" fmla="*/ 1437669 h 3182270"/>
                    <a:gd name="connsiteX215" fmla="*/ 274849 w 2982862"/>
                    <a:gd name="connsiteY215" fmla="*/ 1405956 h 3182270"/>
                    <a:gd name="connsiteX216" fmla="*/ 258992 w 2982862"/>
                    <a:gd name="connsiteY216" fmla="*/ 1390099 h 3182270"/>
                    <a:gd name="connsiteX217" fmla="*/ 248421 w 2982862"/>
                    <a:gd name="connsiteY217" fmla="*/ 1374242 h 3182270"/>
                    <a:gd name="connsiteX218" fmla="*/ 243136 w 2982862"/>
                    <a:gd name="connsiteY218" fmla="*/ 1358386 h 3182270"/>
                    <a:gd name="connsiteX219" fmla="*/ 221993 w 2982862"/>
                    <a:gd name="connsiteY219" fmla="*/ 1326672 h 3182270"/>
                    <a:gd name="connsiteX220" fmla="*/ 206137 w 2982862"/>
                    <a:gd name="connsiteY220" fmla="*/ 1294959 h 3182270"/>
                    <a:gd name="connsiteX221" fmla="*/ 195566 w 2982862"/>
                    <a:gd name="connsiteY221" fmla="*/ 1263246 h 3182270"/>
                    <a:gd name="connsiteX222" fmla="*/ 184995 w 2982862"/>
                    <a:gd name="connsiteY222" fmla="*/ 1247389 h 3182270"/>
                    <a:gd name="connsiteX223" fmla="*/ 179709 w 2982862"/>
                    <a:gd name="connsiteY223" fmla="*/ 1231533 h 3182270"/>
                    <a:gd name="connsiteX224" fmla="*/ 169138 w 2982862"/>
                    <a:gd name="connsiteY224" fmla="*/ 1215676 h 3182270"/>
                    <a:gd name="connsiteX225" fmla="*/ 153281 w 2982862"/>
                    <a:gd name="connsiteY225" fmla="*/ 1162820 h 3182270"/>
                    <a:gd name="connsiteX226" fmla="*/ 142710 w 2982862"/>
                    <a:gd name="connsiteY226" fmla="*/ 1131107 h 3182270"/>
                    <a:gd name="connsiteX227" fmla="*/ 132139 w 2982862"/>
                    <a:gd name="connsiteY227" fmla="*/ 1099394 h 3182270"/>
                    <a:gd name="connsiteX228" fmla="*/ 126853 w 2982862"/>
                    <a:gd name="connsiteY228" fmla="*/ 1078252 h 3182270"/>
                    <a:gd name="connsiteX229" fmla="*/ 121568 w 2982862"/>
                    <a:gd name="connsiteY229" fmla="*/ 1062395 h 3182270"/>
                    <a:gd name="connsiteX230" fmla="*/ 110997 w 2982862"/>
                    <a:gd name="connsiteY230" fmla="*/ 988397 h 3182270"/>
                    <a:gd name="connsiteX231" fmla="*/ 100426 w 2982862"/>
                    <a:gd name="connsiteY231" fmla="*/ 861544 h 3182270"/>
                    <a:gd name="connsiteX232" fmla="*/ 95140 w 2982862"/>
                    <a:gd name="connsiteY232" fmla="*/ 782261 h 3182270"/>
                    <a:gd name="connsiteX233" fmla="*/ 89855 w 2982862"/>
                    <a:gd name="connsiteY233" fmla="*/ 745262 h 3182270"/>
                    <a:gd name="connsiteX234" fmla="*/ 73998 w 2982862"/>
                    <a:gd name="connsiteY234" fmla="*/ 660693 h 3182270"/>
                    <a:gd name="connsiteX235" fmla="*/ 63427 w 2982862"/>
                    <a:gd name="connsiteY235" fmla="*/ 618409 h 3182270"/>
                    <a:gd name="connsiteX236" fmla="*/ 47570 w 2982862"/>
                    <a:gd name="connsiteY236" fmla="*/ 560268 h 3182270"/>
                    <a:gd name="connsiteX237" fmla="*/ 42285 w 2982862"/>
                    <a:gd name="connsiteY237" fmla="*/ 528555 h 3182270"/>
                    <a:gd name="connsiteX238" fmla="*/ 31714 w 2982862"/>
                    <a:gd name="connsiteY238" fmla="*/ 486270 h 3182270"/>
                    <a:gd name="connsiteX239" fmla="*/ 21142 w 2982862"/>
                    <a:gd name="connsiteY239" fmla="*/ 428129 h 3182270"/>
                    <a:gd name="connsiteX240" fmla="*/ 10571 w 2982862"/>
                    <a:gd name="connsiteY240" fmla="*/ 343560 h 3182270"/>
                    <a:gd name="connsiteX241" fmla="*/ 0 w 2982862"/>
                    <a:gd name="connsiteY241" fmla="*/ 306561 h 3182270"/>
                    <a:gd name="connsiteX242" fmla="*/ 5286 w 2982862"/>
                    <a:gd name="connsiteY242" fmla="*/ 285419 h 3182270"/>
                    <a:gd name="connsiteX243" fmla="*/ 21142 w 2982862"/>
                    <a:gd name="connsiteY243" fmla="*/ 280134 h 3182270"/>
                    <a:gd name="connsiteX244" fmla="*/ 42285 w 2982862"/>
                    <a:gd name="connsiteY244" fmla="*/ 269563 h 3182270"/>
                    <a:gd name="connsiteX245" fmla="*/ 95140 w 2982862"/>
                    <a:gd name="connsiteY245" fmla="*/ 258992 h 3182270"/>
                    <a:gd name="connsiteX246" fmla="*/ 121568 w 2982862"/>
                    <a:gd name="connsiteY246" fmla="*/ 253706 h 3182270"/>
                    <a:gd name="connsiteX247" fmla="*/ 137425 w 2982862"/>
                    <a:gd name="connsiteY247" fmla="*/ 248420 h 3182270"/>
                    <a:gd name="connsiteX248" fmla="*/ 211422 w 2982862"/>
                    <a:gd name="connsiteY248" fmla="*/ 237849 h 3182270"/>
                    <a:gd name="connsiteX249" fmla="*/ 253707 w 2982862"/>
                    <a:gd name="connsiteY249" fmla="*/ 227278 h 3182270"/>
                    <a:gd name="connsiteX250" fmla="*/ 285420 w 2982862"/>
                    <a:gd name="connsiteY250" fmla="*/ 216707 h 3182270"/>
                    <a:gd name="connsiteX251" fmla="*/ 332990 w 2982862"/>
                    <a:gd name="connsiteY251" fmla="*/ 206136 h 3182270"/>
                    <a:gd name="connsiteX252" fmla="*/ 364703 w 2982862"/>
                    <a:gd name="connsiteY252" fmla="*/ 195565 h 3182270"/>
                    <a:gd name="connsiteX253" fmla="*/ 417559 w 2982862"/>
                    <a:gd name="connsiteY253" fmla="*/ 179708 h 3182270"/>
                    <a:gd name="connsiteX254" fmla="*/ 433415 w 2982862"/>
                    <a:gd name="connsiteY254" fmla="*/ 174423 h 3182270"/>
                    <a:gd name="connsiteX255" fmla="*/ 449272 w 2982862"/>
                    <a:gd name="connsiteY255" fmla="*/ 169137 h 3182270"/>
                    <a:gd name="connsiteX256" fmla="*/ 470414 w 2982862"/>
                    <a:gd name="connsiteY256" fmla="*/ 163852 h 3182270"/>
                    <a:gd name="connsiteX257" fmla="*/ 486271 w 2982862"/>
                    <a:gd name="connsiteY257" fmla="*/ 158566 h 3182270"/>
                    <a:gd name="connsiteX258" fmla="*/ 528555 w 2982862"/>
                    <a:gd name="connsiteY258" fmla="*/ 147995 h 3182270"/>
                    <a:gd name="connsiteX259" fmla="*/ 549697 w 2982862"/>
                    <a:gd name="connsiteY259" fmla="*/ 142709 h 3182270"/>
                    <a:gd name="connsiteX260" fmla="*/ 581411 w 2982862"/>
                    <a:gd name="connsiteY260" fmla="*/ 132138 h 3182270"/>
                    <a:gd name="connsiteX261" fmla="*/ 676551 w 2982862"/>
                    <a:gd name="connsiteY261" fmla="*/ 100425 h 3182270"/>
                    <a:gd name="connsiteX262" fmla="*/ 697693 w 2982862"/>
                    <a:gd name="connsiteY262" fmla="*/ 95140 h 3182270"/>
                    <a:gd name="connsiteX263" fmla="*/ 729406 w 2982862"/>
                    <a:gd name="connsiteY263" fmla="*/ 84568 h 3182270"/>
                    <a:gd name="connsiteX264" fmla="*/ 745263 w 2982862"/>
                    <a:gd name="connsiteY264" fmla="*/ 79283 h 3182270"/>
                    <a:gd name="connsiteX265" fmla="*/ 792833 w 2982862"/>
                    <a:gd name="connsiteY265" fmla="*/ 58141 h 3182270"/>
                    <a:gd name="connsiteX266" fmla="*/ 808689 w 2982862"/>
                    <a:gd name="connsiteY266" fmla="*/ 52855 h 3182270"/>
                    <a:gd name="connsiteX267" fmla="*/ 824546 w 2982862"/>
                    <a:gd name="connsiteY267" fmla="*/ 47570 h 3182270"/>
                    <a:gd name="connsiteX268" fmla="*/ 866830 w 2982862"/>
                    <a:gd name="connsiteY268" fmla="*/ 26427 h 3182270"/>
                    <a:gd name="connsiteX269" fmla="*/ 882687 w 2982862"/>
                    <a:gd name="connsiteY269" fmla="*/ 21142 h 3182270"/>
                    <a:gd name="connsiteX270" fmla="*/ 898544 w 2982862"/>
                    <a:gd name="connsiteY270" fmla="*/ 10571 h 3182270"/>
                    <a:gd name="connsiteX271" fmla="*/ 914400 w 2982862"/>
                    <a:gd name="connsiteY271" fmla="*/ 5285 h 3182270"/>
                    <a:gd name="connsiteX272" fmla="*/ 914400 w 2982862"/>
                    <a:gd name="connsiteY272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6444 w 2982862"/>
                    <a:gd name="connsiteY109" fmla="*/ 2939028 h 3182270"/>
                    <a:gd name="connsiteX110" fmla="*/ 2680014 w 2982862"/>
                    <a:gd name="connsiteY110" fmla="*/ 2965459 h 3182270"/>
                    <a:gd name="connsiteX111" fmla="*/ 2632440 w 2982862"/>
                    <a:gd name="connsiteY111" fmla="*/ 2997174 h 3182270"/>
                    <a:gd name="connsiteX112" fmla="*/ 2515922 w 2982862"/>
                    <a:gd name="connsiteY112" fmla="*/ 3007477 h 3182270"/>
                    <a:gd name="connsiteX113" fmla="*/ 2489494 w 2982862"/>
                    <a:gd name="connsiteY113" fmla="*/ 3002192 h 3182270"/>
                    <a:gd name="connsiteX114" fmla="*/ 2415496 w 2982862"/>
                    <a:gd name="connsiteY114" fmla="*/ 3007477 h 3182270"/>
                    <a:gd name="connsiteX115" fmla="*/ 2383783 w 2982862"/>
                    <a:gd name="connsiteY115" fmla="*/ 3018048 h 3182270"/>
                    <a:gd name="connsiteX116" fmla="*/ 2346784 w 2982862"/>
                    <a:gd name="connsiteY116" fmla="*/ 3033905 h 3182270"/>
                    <a:gd name="connsiteX117" fmla="*/ 2315071 w 2982862"/>
                    <a:gd name="connsiteY117" fmla="*/ 3049761 h 3182270"/>
                    <a:gd name="connsiteX118" fmla="*/ 2288643 w 2982862"/>
                    <a:gd name="connsiteY118" fmla="*/ 3070904 h 3182270"/>
                    <a:gd name="connsiteX119" fmla="*/ 2267501 w 2982862"/>
                    <a:gd name="connsiteY119" fmla="*/ 3081475 h 3182270"/>
                    <a:gd name="connsiteX120" fmla="*/ 2235788 w 2982862"/>
                    <a:gd name="connsiteY120" fmla="*/ 3097331 h 3182270"/>
                    <a:gd name="connsiteX121" fmla="*/ 2225216 w 2982862"/>
                    <a:gd name="connsiteY121" fmla="*/ 3107903 h 3182270"/>
                    <a:gd name="connsiteX122" fmla="*/ 2204074 w 2982862"/>
                    <a:gd name="connsiteY122" fmla="*/ 3118474 h 3182270"/>
                    <a:gd name="connsiteX123" fmla="*/ 2188218 w 2982862"/>
                    <a:gd name="connsiteY123" fmla="*/ 3129045 h 3182270"/>
                    <a:gd name="connsiteX124" fmla="*/ 2177647 w 2982862"/>
                    <a:gd name="connsiteY124" fmla="*/ 3144901 h 3182270"/>
                    <a:gd name="connsiteX125" fmla="*/ 2145933 w 2982862"/>
                    <a:gd name="connsiteY125" fmla="*/ 3155472 h 3182270"/>
                    <a:gd name="connsiteX126" fmla="*/ 2114220 w 2982862"/>
                    <a:gd name="connsiteY126" fmla="*/ 3181900 h 3182270"/>
                    <a:gd name="connsiteX127" fmla="*/ 2124791 w 2982862"/>
                    <a:gd name="connsiteY127" fmla="*/ 3150187 h 3182270"/>
                    <a:gd name="connsiteX128" fmla="*/ 2093078 w 2982862"/>
                    <a:gd name="connsiteY128" fmla="*/ 3139616 h 3182270"/>
                    <a:gd name="connsiteX129" fmla="*/ 2082507 w 2982862"/>
                    <a:gd name="connsiteY129" fmla="*/ 3123759 h 3182270"/>
                    <a:gd name="connsiteX130" fmla="*/ 2066650 w 2982862"/>
                    <a:gd name="connsiteY130" fmla="*/ 3107903 h 3182270"/>
                    <a:gd name="connsiteX131" fmla="*/ 2045508 w 2982862"/>
                    <a:gd name="connsiteY131" fmla="*/ 3076189 h 3182270"/>
                    <a:gd name="connsiteX132" fmla="*/ 2034937 w 2982862"/>
                    <a:gd name="connsiteY132" fmla="*/ 3060333 h 3182270"/>
                    <a:gd name="connsiteX133" fmla="*/ 2024366 w 2982862"/>
                    <a:gd name="connsiteY133" fmla="*/ 3049761 h 3182270"/>
                    <a:gd name="connsiteX134" fmla="*/ 2013795 w 2982862"/>
                    <a:gd name="connsiteY134" fmla="*/ 3033905 h 3182270"/>
                    <a:gd name="connsiteX135" fmla="*/ 1997938 w 2982862"/>
                    <a:gd name="connsiteY135" fmla="*/ 3023334 h 3182270"/>
                    <a:gd name="connsiteX136" fmla="*/ 1982081 w 2982862"/>
                    <a:gd name="connsiteY136" fmla="*/ 2991620 h 3182270"/>
                    <a:gd name="connsiteX137" fmla="*/ 1976796 w 2982862"/>
                    <a:gd name="connsiteY137" fmla="*/ 2975764 h 3182270"/>
                    <a:gd name="connsiteX138" fmla="*/ 1987367 w 2982862"/>
                    <a:gd name="connsiteY138" fmla="*/ 2959907 h 3182270"/>
                    <a:gd name="connsiteX139" fmla="*/ 1998116 w 2982862"/>
                    <a:gd name="connsiteY139" fmla="*/ 2976031 h 3182270"/>
                    <a:gd name="connsiteX140" fmla="*/ 2019261 w 2982862"/>
                    <a:gd name="connsiteY140" fmla="*/ 2976031 h 3182270"/>
                    <a:gd name="connsiteX141" fmla="*/ 2056263 w 2982862"/>
                    <a:gd name="connsiteY141" fmla="*/ 2923171 h 3182270"/>
                    <a:gd name="connsiteX142" fmla="*/ 2040405 w 2982862"/>
                    <a:gd name="connsiteY142" fmla="*/ 2923170 h 3182270"/>
                    <a:gd name="connsiteX143" fmla="*/ 2061549 w 2982862"/>
                    <a:gd name="connsiteY143" fmla="*/ 2875596 h 3182270"/>
                    <a:gd name="connsiteX144" fmla="*/ 2093265 w 2982862"/>
                    <a:gd name="connsiteY144" fmla="*/ 2833308 h 3182270"/>
                    <a:gd name="connsiteX145" fmla="*/ 2109124 w 2982862"/>
                    <a:gd name="connsiteY145" fmla="*/ 2722301 h 3182270"/>
                    <a:gd name="connsiteX146" fmla="*/ 2013975 w 2982862"/>
                    <a:gd name="connsiteY146" fmla="*/ 2637724 h 3182270"/>
                    <a:gd name="connsiteX147" fmla="*/ 1982258 w 2982862"/>
                    <a:gd name="connsiteY147" fmla="*/ 2664155 h 3182270"/>
                    <a:gd name="connsiteX148" fmla="*/ 1918827 w 2982862"/>
                    <a:gd name="connsiteY148" fmla="*/ 2627153 h 3182270"/>
                    <a:gd name="connsiteX149" fmla="*/ 1860681 w 2982862"/>
                    <a:gd name="connsiteY149" fmla="*/ 2579579 h 3182270"/>
                    <a:gd name="connsiteX150" fmla="*/ 1802373 w 2982862"/>
                    <a:gd name="connsiteY150" fmla="*/ 2621632 h 3182270"/>
                    <a:gd name="connsiteX151" fmla="*/ 1797087 w 2982862"/>
                    <a:gd name="connsiteY151" fmla="*/ 2605775 h 3182270"/>
                    <a:gd name="connsiteX152" fmla="*/ 1749674 w 2982862"/>
                    <a:gd name="connsiteY152" fmla="*/ 2690586 h 3182270"/>
                    <a:gd name="connsiteX153" fmla="*/ 1643953 w 2982862"/>
                    <a:gd name="connsiteY153" fmla="*/ 2754018 h 3182270"/>
                    <a:gd name="connsiteX154" fmla="*/ 1617523 w 2982862"/>
                    <a:gd name="connsiteY154" fmla="*/ 2732874 h 3182270"/>
                    <a:gd name="connsiteX155" fmla="*/ 1591092 w 2982862"/>
                    <a:gd name="connsiteY155" fmla="*/ 2690586 h 3182270"/>
                    <a:gd name="connsiteX156" fmla="*/ 1591093 w 2982862"/>
                    <a:gd name="connsiteY156" fmla="*/ 2637724 h 3182270"/>
                    <a:gd name="connsiteX157" fmla="*/ 1569808 w 2982862"/>
                    <a:gd name="connsiteY157" fmla="*/ 2515921 h 3182270"/>
                    <a:gd name="connsiteX158" fmla="*/ 1553952 w 2982862"/>
                    <a:gd name="connsiteY158" fmla="*/ 2484208 h 3182270"/>
                    <a:gd name="connsiteX159" fmla="*/ 1538095 w 2982862"/>
                    <a:gd name="connsiteY159" fmla="*/ 2468351 h 3182270"/>
                    <a:gd name="connsiteX160" fmla="*/ 1501096 w 2982862"/>
                    <a:gd name="connsiteY160" fmla="*/ 2420781 h 3182270"/>
                    <a:gd name="connsiteX161" fmla="*/ 1464097 w 2982862"/>
                    <a:gd name="connsiteY161" fmla="*/ 2383782 h 3182270"/>
                    <a:gd name="connsiteX162" fmla="*/ 1448241 w 2982862"/>
                    <a:gd name="connsiteY162" fmla="*/ 2373211 h 3182270"/>
                    <a:gd name="connsiteX163" fmla="*/ 1432384 w 2982862"/>
                    <a:gd name="connsiteY163" fmla="*/ 2357355 h 3182270"/>
                    <a:gd name="connsiteX164" fmla="*/ 1400671 w 2982862"/>
                    <a:gd name="connsiteY164" fmla="*/ 2346783 h 3182270"/>
                    <a:gd name="connsiteX165" fmla="*/ 1368958 w 2982862"/>
                    <a:gd name="connsiteY165" fmla="*/ 2330927 h 3182270"/>
                    <a:gd name="connsiteX166" fmla="*/ 1337244 w 2982862"/>
                    <a:gd name="connsiteY166" fmla="*/ 2309785 h 3182270"/>
                    <a:gd name="connsiteX167" fmla="*/ 1273818 w 2982862"/>
                    <a:gd name="connsiteY167" fmla="*/ 2288642 h 3182270"/>
                    <a:gd name="connsiteX168" fmla="*/ 1257961 w 2982862"/>
                    <a:gd name="connsiteY168" fmla="*/ 2278071 h 3182270"/>
                    <a:gd name="connsiteX169" fmla="*/ 1242104 w 2982862"/>
                    <a:gd name="connsiteY169" fmla="*/ 2272786 h 3182270"/>
                    <a:gd name="connsiteX170" fmla="*/ 1226248 w 2982862"/>
                    <a:gd name="connsiteY170" fmla="*/ 2262215 h 3182270"/>
                    <a:gd name="connsiteX171" fmla="*/ 1194534 w 2982862"/>
                    <a:gd name="connsiteY171" fmla="*/ 2251644 h 3182270"/>
                    <a:gd name="connsiteX172" fmla="*/ 1215677 w 2982862"/>
                    <a:gd name="connsiteY172" fmla="*/ 2225216 h 3182270"/>
                    <a:gd name="connsiteX173" fmla="*/ 1231533 w 2982862"/>
                    <a:gd name="connsiteY173" fmla="*/ 2209359 h 3182270"/>
                    <a:gd name="connsiteX174" fmla="*/ 1236819 w 2982862"/>
                    <a:gd name="connsiteY174" fmla="*/ 2193503 h 3182270"/>
                    <a:gd name="connsiteX175" fmla="*/ 1279103 w 2982862"/>
                    <a:gd name="connsiteY175" fmla="*/ 2161789 h 3182270"/>
                    <a:gd name="connsiteX176" fmla="*/ 1300245 w 2982862"/>
                    <a:gd name="connsiteY176" fmla="*/ 2140647 h 3182270"/>
                    <a:gd name="connsiteX177" fmla="*/ 1310816 w 2982862"/>
                    <a:gd name="connsiteY177" fmla="*/ 2124790 h 3182270"/>
                    <a:gd name="connsiteX178" fmla="*/ 1342650 w 2982862"/>
                    <a:gd name="connsiteY178" fmla="*/ 2077406 h 3182270"/>
                    <a:gd name="connsiteX179" fmla="*/ 1390223 w 2982862"/>
                    <a:gd name="connsiteY179" fmla="*/ 2008688 h 3182270"/>
                    <a:gd name="connsiteX180" fmla="*/ 1363794 w 2982862"/>
                    <a:gd name="connsiteY180" fmla="*/ 1971686 h 3182270"/>
                    <a:gd name="connsiteX181" fmla="*/ 1379651 w 2982862"/>
                    <a:gd name="connsiteY181" fmla="*/ 1961114 h 3182270"/>
                    <a:gd name="connsiteX182" fmla="*/ 1358509 w 2982862"/>
                    <a:gd name="connsiteY182" fmla="*/ 1934685 h 3182270"/>
                    <a:gd name="connsiteX183" fmla="*/ 1221180 w 2982862"/>
                    <a:gd name="connsiteY183" fmla="*/ 1718108 h 3182270"/>
                    <a:gd name="connsiteX184" fmla="*/ 1157741 w 2982862"/>
                    <a:gd name="connsiteY184" fmla="*/ 1654669 h 3182270"/>
                    <a:gd name="connsiteX185" fmla="*/ 1051918 w 2982862"/>
                    <a:gd name="connsiteY185" fmla="*/ 1659811 h 3182270"/>
                    <a:gd name="connsiteX186" fmla="*/ 845688 w 2982862"/>
                    <a:gd name="connsiteY186" fmla="*/ 1738945 h 3182270"/>
                    <a:gd name="connsiteX187" fmla="*/ 829832 w 2982862"/>
                    <a:gd name="connsiteY187" fmla="*/ 1744231 h 3182270"/>
                    <a:gd name="connsiteX188" fmla="*/ 798118 w 2982862"/>
                    <a:gd name="connsiteY188" fmla="*/ 1765373 h 3182270"/>
                    <a:gd name="connsiteX189" fmla="*/ 782262 w 2982862"/>
                    <a:gd name="connsiteY189" fmla="*/ 1770659 h 3182270"/>
                    <a:gd name="connsiteX190" fmla="*/ 750548 w 2982862"/>
                    <a:gd name="connsiteY190" fmla="*/ 1791801 h 3182270"/>
                    <a:gd name="connsiteX191" fmla="*/ 734692 w 2982862"/>
                    <a:gd name="connsiteY191" fmla="*/ 1797086 h 3182270"/>
                    <a:gd name="connsiteX192" fmla="*/ 755834 w 2982862"/>
                    <a:gd name="connsiteY192" fmla="*/ 1791801 h 3182270"/>
                    <a:gd name="connsiteX193" fmla="*/ 739977 w 2982862"/>
                    <a:gd name="connsiteY193" fmla="*/ 1797086 h 3182270"/>
                    <a:gd name="connsiteX194" fmla="*/ 708264 w 2982862"/>
                    <a:gd name="connsiteY194" fmla="*/ 1812943 h 3182270"/>
                    <a:gd name="connsiteX195" fmla="*/ 676551 w 2982862"/>
                    <a:gd name="connsiteY195" fmla="*/ 1791801 h 3182270"/>
                    <a:gd name="connsiteX196" fmla="*/ 650123 w 2982862"/>
                    <a:gd name="connsiteY196" fmla="*/ 1765373 h 3182270"/>
                    <a:gd name="connsiteX197" fmla="*/ 618410 w 2982862"/>
                    <a:gd name="connsiteY197" fmla="*/ 1744231 h 3182270"/>
                    <a:gd name="connsiteX198" fmla="*/ 570840 w 2982862"/>
                    <a:gd name="connsiteY198" fmla="*/ 1712518 h 3182270"/>
                    <a:gd name="connsiteX199" fmla="*/ 544412 w 2982862"/>
                    <a:gd name="connsiteY199" fmla="*/ 1696661 h 3182270"/>
                    <a:gd name="connsiteX200" fmla="*/ 528555 w 2982862"/>
                    <a:gd name="connsiteY200" fmla="*/ 1686090 h 3182270"/>
                    <a:gd name="connsiteX201" fmla="*/ 512699 w 2982862"/>
                    <a:gd name="connsiteY201" fmla="*/ 1680804 h 3182270"/>
                    <a:gd name="connsiteX202" fmla="*/ 502127 w 2982862"/>
                    <a:gd name="connsiteY202" fmla="*/ 1670233 h 3182270"/>
                    <a:gd name="connsiteX203" fmla="*/ 480985 w 2982862"/>
                    <a:gd name="connsiteY203" fmla="*/ 1659662 h 3182270"/>
                    <a:gd name="connsiteX204" fmla="*/ 465129 w 2982862"/>
                    <a:gd name="connsiteY204" fmla="*/ 1643805 h 3182270"/>
                    <a:gd name="connsiteX205" fmla="*/ 428130 w 2982862"/>
                    <a:gd name="connsiteY205" fmla="*/ 1622663 h 3182270"/>
                    <a:gd name="connsiteX206" fmla="*/ 401702 w 2982862"/>
                    <a:gd name="connsiteY206" fmla="*/ 1590950 h 3182270"/>
                    <a:gd name="connsiteX207" fmla="*/ 385845 w 2982862"/>
                    <a:gd name="connsiteY207" fmla="*/ 1569808 h 3182270"/>
                    <a:gd name="connsiteX208" fmla="*/ 369989 w 2982862"/>
                    <a:gd name="connsiteY208" fmla="*/ 1553951 h 3182270"/>
                    <a:gd name="connsiteX209" fmla="*/ 348847 w 2982862"/>
                    <a:gd name="connsiteY209" fmla="*/ 1522238 h 3182270"/>
                    <a:gd name="connsiteX210" fmla="*/ 327704 w 2982862"/>
                    <a:gd name="connsiteY210" fmla="*/ 1490524 h 3182270"/>
                    <a:gd name="connsiteX211" fmla="*/ 317133 w 2982862"/>
                    <a:gd name="connsiteY211" fmla="*/ 1469382 h 3182270"/>
                    <a:gd name="connsiteX212" fmla="*/ 301277 w 2982862"/>
                    <a:gd name="connsiteY212" fmla="*/ 1453526 h 3182270"/>
                    <a:gd name="connsiteX213" fmla="*/ 295991 w 2982862"/>
                    <a:gd name="connsiteY213" fmla="*/ 1437669 h 3182270"/>
                    <a:gd name="connsiteX214" fmla="*/ 274849 w 2982862"/>
                    <a:gd name="connsiteY214" fmla="*/ 1405956 h 3182270"/>
                    <a:gd name="connsiteX215" fmla="*/ 258992 w 2982862"/>
                    <a:gd name="connsiteY215" fmla="*/ 1390099 h 3182270"/>
                    <a:gd name="connsiteX216" fmla="*/ 248421 w 2982862"/>
                    <a:gd name="connsiteY216" fmla="*/ 1374242 h 3182270"/>
                    <a:gd name="connsiteX217" fmla="*/ 243136 w 2982862"/>
                    <a:gd name="connsiteY217" fmla="*/ 1358386 h 3182270"/>
                    <a:gd name="connsiteX218" fmla="*/ 221993 w 2982862"/>
                    <a:gd name="connsiteY218" fmla="*/ 1326672 h 3182270"/>
                    <a:gd name="connsiteX219" fmla="*/ 206137 w 2982862"/>
                    <a:gd name="connsiteY219" fmla="*/ 1294959 h 3182270"/>
                    <a:gd name="connsiteX220" fmla="*/ 195566 w 2982862"/>
                    <a:gd name="connsiteY220" fmla="*/ 1263246 h 3182270"/>
                    <a:gd name="connsiteX221" fmla="*/ 184995 w 2982862"/>
                    <a:gd name="connsiteY221" fmla="*/ 1247389 h 3182270"/>
                    <a:gd name="connsiteX222" fmla="*/ 179709 w 2982862"/>
                    <a:gd name="connsiteY222" fmla="*/ 1231533 h 3182270"/>
                    <a:gd name="connsiteX223" fmla="*/ 169138 w 2982862"/>
                    <a:gd name="connsiteY223" fmla="*/ 1215676 h 3182270"/>
                    <a:gd name="connsiteX224" fmla="*/ 153281 w 2982862"/>
                    <a:gd name="connsiteY224" fmla="*/ 1162820 h 3182270"/>
                    <a:gd name="connsiteX225" fmla="*/ 142710 w 2982862"/>
                    <a:gd name="connsiteY225" fmla="*/ 1131107 h 3182270"/>
                    <a:gd name="connsiteX226" fmla="*/ 132139 w 2982862"/>
                    <a:gd name="connsiteY226" fmla="*/ 1099394 h 3182270"/>
                    <a:gd name="connsiteX227" fmla="*/ 126853 w 2982862"/>
                    <a:gd name="connsiteY227" fmla="*/ 1078252 h 3182270"/>
                    <a:gd name="connsiteX228" fmla="*/ 121568 w 2982862"/>
                    <a:gd name="connsiteY228" fmla="*/ 1062395 h 3182270"/>
                    <a:gd name="connsiteX229" fmla="*/ 110997 w 2982862"/>
                    <a:gd name="connsiteY229" fmla="*/ 988397 h 3182270"/>
                    <a:gd name="connsiteX230" fmla="*/ 100426 w 2982862"/>
                    <a:gd name="connsiteY230" fmla="*/ 861544 h 3182270"/>
                    <a:gd name="connsiteX231" fmla="*/ 95140 w 2982862"/>
                    <a:gd name="connsiteY231" fmla="*/ 782261 h 3182270"/>
                    <a:gd name="connsiteX232" fmla="*/ 89855 w 2982862"/>
                    <a:gd name="connsiteY232" fmla="*/ 745262 h 3182270"/>
                    <a:gd name="connsiteX233" fmla="*/ 73998 w 2982862"/>
                    <a:gd name="connsiteY233" fmla="*/ 660693 h 3182270"/>
                    <a:gd name="connsiteX234" fmla="*/ 63427 w 2982862"/>
                    <a:gd name="connsiteY234" fmla="*/ 618409 h 3182270"/>
                    <a:gd name="connsiteX235" fmla="*/ 47570 w 2982862"/>
                    <a:gd name="connsiteY235" fmla="*/ 560268 h 3182270"/>
                    <a:gd name="connsiteX236" fmla="*/ 42285 w 2982862"/>
                    <a:gd name="connsiteY236" fmla="*/ 528555 h 3182270"/>
                    <a:gd name="connsiteX237" fmla="*/ 31714 w 2982862"/>
                    <a:gd name="connsiteY237" fmla="*/ 486270 h 3182270"/>
                    <a:gd name="connsiteX238" fmla="*/ 21142 w 2982862"/>
                    <a:gd name="connsiteY238" fmla="*/ 428129 h 3182270"/>
                    <a:gd name="connsiteX239" fmla="*/ 10571 w 2982862"/>
                    <a:gd name="connsiteY239" fmla="*/ 343560 h 3182270"/>
                    <a:gd name="connsiteX240" fmla="*/ 0 w 2982862"/>
                    <a:gd name="connsiteY240" fmla="*/ 306561 h 3182270"/>
                    <a:gd name="connsiteX241" fmla="*/ 5286 w 2982862"/>
                    <a:gd name="connsiteY241" fmla="*/ 285419 h 3182270"/>
                    <a:gd name="connsiteX242" fmla="*/ 21142 w 2982862"/>
                    <a:gd name="connsiteY242" fmla="*/ 280134 h 3182270"/>
                    <a:gd name="connsiteX243" fmla="*/ 42285 w 2982862"/>
                    <a:gd name="connsiteY243" fmla="*/ 269563 h 3182270"/>
                    <a:gd name="connsiteX244" fmla="*/ 95140 w 2982862"/>
                    <a:gd name="connsiteY244" fmla="*/ 258992 h 3182270"/>
                    <a:gd name="connsiteX245" fmla="*/ 121568 w 2982862"/>
                    <a:gd name="connsiteY245" fmla="*/ 253706 h 3182270"/>
                    <a:gd name="connsiteX246" fmla="*/ 137425 w 2982862"/>
                    <a:gd name="connsiteY246" fmla="*/ 248420 h 3182270"/>
                    <a:gd name="connsiteX247" fmla="*/ 211422 w 2982862"/>
                    <a:gd name="connsiteY247" fmla="*/ 237849 h 3182270"/>
                    <a:gd name="connsiteX248" fmla="*/ 253707 w 2982862"/>
                    <a:gd name="connsiteY248" fmla="*/ 227278 h 3182270"/>
                    <a:gd name="connsiteX249" fmla="*/ 285420 w 2982862"/>
                    <a:gd name="connsiteY249" fmla="*/ 216707 h 3182270"/>
                    <a:gd name="connsiteX250" fmla="*/ 332990 w 2982862"/>
                    <a:gd name="connsiteY250" fmla="*/ 206136 h 3182270"/>
                    <a:gd name="connsiteX251" fmla="*/ 364703 w 2982862"/>
                    <a:gd name="connsiteY251" fmla="*/ 195565 h 3182270"/>
                    <a:gd name="connsiteX252" fmla="*/ 417559 w 2982862"/>
                    <a:gd name="connsiteY252" fmla="*/ 179708 h 3182270"/>
                    <a:gd name="connsiteX253" fmla="*/ 433415 w 2982862"/>
                    <a:gd name="connsiteY253" fmla="*/ 174423 h 3182270"/>
                    <a:gd name="connsiteX254" fmla="*/ 449272 w 2982862"/>
                    <a:gd name="connsiteY254" fmla="*/ 169137 h 3182270"/>
                    <a:gd name="connsiteX255" fmla="*/ 470414 w 2982862"/>
                    <a:gd name="connsiteY255" fmla="*/ 163852 h 3182270"/>
                    <a:gd name="connsiteX256" fmla="*/ 486271 w 2982862"/>
                    <a:gd name="connsiteY256" fmla="*/ 158566 h 3182270"/>
                    <a:gd name="connsiteX257" fmla="*/ 528555 w 2982862"/>
                    <a:gd name="connsiteY257" fmla="*/ 147995 h 3182270"/>
                    <a:gd name="connsiteX258" fmla="*/ 549697 w 2982862"/>
                    <a:gd name="connsiteY258" fmla="*/ 142709 h 3182270"/>
                    <a:gd name="connsiteX259" fmla="*/ 581411 w 2982862"/>
                    <a:gd name="connsiteY259" fmla="*/ 132138 h 3182270"/>
                    <a:gd name="connsiteX260" fmla="*/ 676551 w 2982862"/>
                    <a:gd name="connsiteY260" fmla="*/ 100425 h 3182270"/>
                    <a:gd name="connsiteX261" fmla="*/ 697693 w 2982862"/>
                    <a:gd name="connsiteY261" fmla="*/ 95140 h 3182270"/>
                    <a:gd name="connsiteX262" fmla="*/ 729406 w 2982862"/>
                    <a:gd name="connsiteY262" fmla="*/ 84568 h 3182270"/>
                    <a:gd name="connsiteX263" fmla="*/ 745263 w 2982862"/>
                    <a:gd name="connsiteY263" fmla="*/ 79283 h 3182270"/>
                    <a:gd name="connsiteX264" fmla="*/ 792833 w 2982862"/>
                    <a:gd name="connsiteY264" fmla="*/ 58141 h 3182270"/>
                    <a:gd name="connsiteX265" fmla="*/ 808689 w 2982862"/>
                    <a:gd name="connsiteY265" fmla="*/ 52855 h 3182270"/>
                    <a:gd name="connsiteX266" fmla="*/ 824546 w 2982862"/>
                    <a:gd name="connsiteY266" fmla="*/ 47570 h 3182270"/>
                    <a:gd name="connsiteX267" fmla="*/ 866830 w 2982862"/>
                    <a:gd name="connsiteY267" fmla="*/ 26427 h 3182270"/>
                    <a:gd name="connsiteX268" fmla="*/ 882687 w 2982862"/>
                    <a:gd name="connsiteY268" fmla="*/ 21142 h 3182270"/>
                    <a:gd name="connsiteX269" fmla="*/ 898544 w 2982862"/>
                    <a:gd name="connsiteY269" fmla="*/ 10571 h 3182270"/>
                    <a:gd name="connsiteX270" fmla="*/ 914400 w 2982862"/>
                    <a:gd name="connsiteY270" fmla="*/ 5285 h 3182270"/>
                    <a:gd name="connsiteX271" fmla="*/ 914400 w 2982862"/>
                    <a:gd name="connsiteY271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444 w 2982862"/>
                    <a:gd name="connsiteY108" fmla="*/ 2939028 h 3182270"/>
                    <a:gd name="connsiteX109" fmla="*/ 2680014 w 2982862"/>
                    <a:gd name="connsiteY109" fmla="*/ 2965459 h 3182270"/>
                    <a:gd name="connsiteX110" fmla="*/ 2632440 w 2982862"/>
                    <a:gd name="connsiteY110" fmla="*/ 2997174 h 3182270"/>
                    <a:gd name="connsiteX111" fmla="*/ 2515922 w 2982862"/>
                    <a:gd name="connsiteY111" fmla="*/ 3007477 h 3182270"/>
                    <a:gd name="connsiteX112" fmla="*/ 2489494 w 2982862"/>
                    <a:gd name="connsiteY112" fmla="*/ 3002192 h 3182270"/>
                    <a:gd name="connsiteX113" fmla="*/ 2415496 w 2982862"/>
                    <a:gd name="connsiteY113" fmla="*/ 3007477 h 3182270"/>
                    <a:gd name="connsiteX114" fmla="*/ 2383783 w 2982862"/>
                    <a:gd name="connsiteY114" fmla="*/ 3018048 h 3182270"/>
                    <a:gd name="connsiteX115" fmla="*/ 2346784 w 2982862"/>
                    <a:gd name="connsiteY115" fmla="*/ 3033905 h 3182270"/>
                    <a:gd name="connsiteX116" fmla="*/ 2315071 w 2982862"/>
                    <a:gd name="connsiteY116" fmla="*/ 3049761 h 3182270"/>
                    <a:gd name="connsiteX117" fmla="*/ 2288643 w 2982862"/>
                    <a:gd name="connsiteY117" fmla="*/ 3070904 h 3182270"/>
                    <a:gd name="connsiteX118" fmla="*/ 2267501 w 2982862"/>
                    <a:gd name="connsiteY118" fmla="*/ 3081475 h 3182270"/>
                    <a:gd name="connsiteX119" fmla="*/ 2235788 w 2982862"/>
                    <a:gd name="connsiteY119" fmla="*/ 3097331 h 3182270"/>
                    <a:gd name="connsiteX120" fmla="*/ 2225216 w 2982862"/>
                    <a:gd name="connsiteY120" fmla="*/ 3107903 h 3182270"/>
                    <a:gd name="connsiteX121" fmla="*/ 2204074 w 2982862"/>
                    <a:gd name="connsiteY121" fmla="*/ 3118474 h 3182270"/>
                    <a:gd name="connsiteX122" fmla="*/ 2188218 w 2982862"/>
                    <a:gd name="connsiteY122" fmla="*/ 3129045 h 3182270"/>
                    <a:gd name="connsiteX123" fmla="*/ 2177647 w 2982862"/>
                    <a:gd name="connsiteY123" fmla="*/ 3144901 h 3182270"/>
                    <a:gd name="connsiteX124" fmla="*/ 2145933 w 2982862"/>
                    <a:gd name="connsiteY124" fmla="*/ 3155472 h 3182270"/>
                    <a:gd name="connsiteX125" fmla="*/ 2114220 w 2982862"/>
                    <a:gd name="connsiteY125" fmla="*/ 3181900 h 3182270"/>
                    <a:gd name="connsiteX126" fmla="*/ 2124791 w 2982862"/>
                    <a:gd name="connsiteY126" fmla="*/ 3150187 h 3182270"/>
                    <a:gd name="connsiteX127" fmla="*/ 2093078 w 2982862"/>
                    <a:gd name="connsiteY127" fmla="*/ 3139616 h 3182270"/>
                    <a:gd name="connsiteX128" fmla="*/ 2082507 w 2982862"/>
                    <a:gd name="connsiteY128" fmla="*/ 3123759 h 3182270"/>
                    <a:gd name="connsiteX129" fmla="*/ 2066650 w 2982862"/>
                    <a:gd name="connsiteY129" fmla="*/ 3107903 h 3182270"/>
                    <a:gd name="connsiteX130" fmla="*/ 2045508 w 2982862"/>
                    <a:gd name="connsiteY130" fmla="*/ 3076189 h 3182270"/>
                    <a:gd name="connsiteX131" fmla="*/ 2034937 w 2982862"/>
                    <a:gd name="connsiteY131" fmla="*/ 3060333 h 3182270"/>
                    <a:gd name="connsiteX132" fmla="*/ 2024366 w 2982862"/>
                    <a:gd name="connsiteY132" fmla="*/ 3049761 h 3182270"/>
                    <a:gd name="connsiteX133" fmla="*/ 2013795 w 2982862"/>
                    <a:gd name="connsiteY133" fmla="*/ 3033905 h 3182270"/>
                    <a:gd name="connsiteX134" fmla="*/ 1997938 w 2982862"/>
                    <a:gd name="connsiteY134" fmla="*/ 3023334 h 3182270"/>
                    <a:gd name="connsiteX135" fmla="*/ 1982081 w 2982862"/>
                    <a:gd name="connsiteY135" fmla="*/ 2991620 h 3182270"/>
                    <a:gd name="connsiteX136" fmla="*/ 1976796 w 2982862"/>
                    <a:gd name="connsiteY136" fmla="*/ 2975764 h 3182270"/>
                    <a:gd name="connsiteX137" fmla="*/ 1987367 w 2982862"/>
                    <a:gd name="connsiteY137" fmla="*/ 2959907 h 3182270"/>
                    <a:gd name="connsiteX138" fmla="*/ 1998116 w 2982862"/>
                    <a:gd name="connsiteY138" fmla="*/ 2976031 h 3182270"/>
                    <a:gd name="connsiteX139" fmla="*/ 2019261 w 2982862"/>
                    <a:gd name="connsiteY139" fmla="*/ 2976031 h 3182270"/>
                    <a:gd name="connsiteX140" fmla="*/ 2056263 w 2982862"/>
                    <a:gd name="connsiteY140" fmla="*/ 2923171 h 3182270"/>
                    <a:gd name="connsiteX141" fmla="*/ 2040405 w 2982862"/>
                    <a:gd name="connsiteY141" fmla="*/ 2923170 h 3182270"/>
                    <a:gd name="connsiteX142" fmla="*/ 2061549 w 2982862"/>
                    <a:gd name="connsiteY142" fmla="*/ 2875596 h 3182270"/>
                    <a:gd name="connsiteX143" fmla="*/ 2093265 w 2982862"/>
                    <a:gd name="connsiteY143" fmla="*/ 2833308 h 3182270"/>
                    <a:gd name="connsiteX144" fmla="*/ 2109124 w 2982862"/>
                    <a:gd name="connsiteY144" fmla="*/ 2722301 h 3182270"/>
                    <a:gd name="connsiteX145" fmla="*/ 2013975 w 2982862"/>
                    <a:gd name="connsiteY145" fmla="*/ 2637724 h 3182270"/>
                    <a:gd name="connsiteX146" fmla="*/ 1982258 w 2982862"/>
                    <a:gd name="connsiteY146" fmla="*/ 2664155 h 3182270"/>
                    <a:gd name="connsiteX147" fmla="*/ 1918827 w 2982862"/>
                    <a:gd name="connsiteY147" fmla="*/ 2627153 h 3182270"/>
                    <a:gd name="connsiteX148" fmla="*/ 1860681 w 2982862"/>
                    <a:gd name="connsiteY148" fmla="*/ 2579579 h 3182270"/>
                    <a:gd name="connsiteX149" fmla="*/ 1802373 w 2982862"/>
                    <a:gd name="connsiteY149" fmla="*/ 2621632 h 3182270"/>
                    <a:gd name="connsiteX150" fmla="*/ 1797087 w 2982862"/>
                    <a:gd name="connsiteY150" fmla="*/ 2605775 h 3182270"/>
                    <a:gd name="connsiteX151" fmla="*/ 1749674 w 2982862"/>
                    <a:gd name="connsiteY151" fmla="*/ 2690586 h 3182270"/>
                    <a:gd name="connsiteX152" fmla="*/ 1643953 w 2982862"/>
                    <a:gd name="connsiteY152" fmla="*/ 2754018 h 3182270"/>
                    <a:gd name="connsiteX153" fmla="*/ 1617523 w 2982862"/>
                    <a:gd name="connsiteY153" fmla="*/ 2732874 h 3182270"/>
                    <a:gd name="connsiteX154" fmla="*/ 1591092 w 2982862"/>
                    <a:gd name="connsiteY154" fmla="*/ 2690586 h 3182270"/>
                    <a:gd name="connsiteX155" fmla="*/ 1591093 w 2982862"/>
                    <a:gd name="connsiteY155" fmla="*/ 2637724 h 3182270"/>
                    <a:gd name="connsiteX156" fmla="*/ 1569808 w 2982862"/>
                    <a:gd name="connsiteY156" fmla="*/ 2515921 h 3182270"/>
                    <a:gd name="connsiteX157" fmla="*/ 1553952 w 2982862"/>
                    <a:gd name="connsiteY157" fmla="*/ 2484208 h 3182270"/>
                    <a:gd name="connsiteX158" fmla="*/ 1538095 w 2982862"/>
                    <a:gd name="connsiteY158" fmla="*/ 2468351 h 3182270"/>
                    <a:gd name="connsiteX159" fmla="*/ 1501096 w 2982862"/>
                    <a:gd name="connsiteY159" fmla="*/ 2420781 h 3182270"/>
                    <a:gd name="connsiteX160" fmla="*/ 1464097 w 2982862"/>
                    <a:gd name="connsiteY160" fmla="*/ 2383782 h 3182270"/>
                    <a:gd name="connsiteX161" fmla="*/ 1448241 w 2982862"/>
                    <a:gd name="connsiteY161" fmla="*/ 2373211 h 3182270"/>
                    <a:gd name="connsiteX162" fmla="*/ 1432384 w 2982862"/>
                    <a:gd name="connsiteY162" fmla="*/ 2357355 h 3182270"/>
                    <a:gd name="connsiteX163" fmla="*/ 1400671 w 2982862"/>
                    <a:gd name="connsiteY163" fmla="*/ 2346783 h 3182270"/>
                    <a:gd name="connsiteX164" fmla="*/ 1368958 w 2982862"/>
                    <a:gd name="connsiteY164" fmla="*/ 2330927 h 3182270"/>
                    <a:gd name="connsiteX165" fmla="*/ 1337244 w 2982862"/>
                    <a:gd name="connsiteY165" fmla="*/ 2309785 h 3182270"/>
                    <a:gd name="connsiteX166" fmla="*/ 1273818 w 2982862"/>
                    <a:gd name="connsiteY166" fmla="*/ 2288642 h 3182270"/>
                    <a:gd name="connsiteX167" fmla="*/ 1257961 w 2982862"/>
                    <a:gd name="connsiteY167" fmla="*/ 2278071 h 3182270"/>
                    <a:gd name="connsiteX168" fmla="*/ 1242104 w 2982862"/>
                    <a:gd name="connsiteY168" fmla="*/ 2272786 h 3182270"/>
                    <a:gd name="connsiteX169" fmla="*/ 1226248 w 2982862"/>
                    <a:gd name="connsiteY169" fmla="*/ 2262215 h 3182270"/>
                    <a:gd name="connsiteX170" fmla="*/ 1194534 w 2982862"/>
                    <a:gd name="connsiteY170" fmla="*/ 2251644 h 3182270"/>
                    <a:gd name="connsiteX171" fmla="*/ 1215677 w 2982862"/>
                    <a:gd name="connsiteY171" fmla="*/ 2225216 h 3182270"/>
                    <a:gd name="connsiteX172" fmla="*/ 1231533 w 2982862"/>
                    <a:gd name="connsiteY172" fmla="*/ 2209359 h 3182270"/>
                    <a:gd name="connsiteX173" fmla="*/ 1236819 w 2982862"/>
                    <a:gd name="connsiteY173" fmla="*/ 2193503 h 3182270"/>
                    <a:gd name="connsiteX174" fmla="*/ 1279103 w 2982862"/>
                    <a:gd name="connsiteY174" fmla="*/ 2161789 h 3182270"/>
                    <a:gd name="connsiteX175" fmla="*/ 1300245 w 2982862"/>
                    <a:gd name="connsiteY175" fmla="*/ 2140647 h 3182270"/>
                    <a:gd name="connsiteX176" fmla="*/ 1310816 w 2982862"/>
                    <a:gd name="connsiteY176" fmla="*/ 2124790 h 3182270"/>
                    <a:gd name="connsiteX177" fmla="*/ 1342650 w 2982862"/>
                    <a:gd name="connsiteY177" fmla="*/ 2077406 h 3182270"/>
                    <a:gd name="connsiteX178" fmla="*/ 1390223 w 2982862"/>
                    <a:gd name="connsiteY178" fmla="*/ 2008688 h 3182270"/>
                    <a:gd name="connsiteX179" fmla="*/ 1363794 w 2982862"/>
                    <a:gd name="connsiteY179" fmla="*/ 1971686 h 3182270"/>
                    <a:gd name="connsiteX180" fmla="*/ 1379651 w 2982862"/>
                    <a:gd name="connsiteY180" fmla="*/ 1961114 h 3182270"/>
                    <a:gd name="connsiteX181" fmla="*/ 1358509 w 2982862"/>
                    <a:gd name="connsiteY181" fmla="*/ 1934685 h 3182270"/>
                    <a:gd name="connsiteX182" fmla="*/ 1221180 w 2982862"/>
                    <a:gd name="connsiteY182" fmla="*/ 1718108 h 3182270"/>
                    <a:gd name="connsiteX183" fmla="*/ 1157741 w 2982862"/>
                    <a:gd name="connsiteY183" fmla="*/ 1654669 h 3182270"/>
                    <a:gd name="connsiteX184" fmla="*/ 1051918 w 2982862"/>
                    <a:gd name="connsiteY184" fmla="*/ 1659811 h 3182270"/>
                    <a:gd name="connsiteX185" fmla="*/ 845688 w 2982862"/>
                    <a:gd name="connsiteY185" fmla="*/ 1738945 h 3182270"/>
                    <a:gd name="connsiteX186" fmla="*/ 829832 w 2982862"/>
                    <a:gd name="connsiteY186" fmla="*/ 1744231 h 3182270"/>
                    <a:gd name="connsiteX187" fmla="*/ 798118 w 2982862"/>
                    <a:gd name="connsiteY187" fmla="*/ 1765373 h 3182270"/>
                    <a:gd name="connsiteX188" fmla="*/ 782262 w 2982862"/>
                    <a:gd name="connsiteY188" fmla="*/ 1770659 h 3182270"/>
                    <a:gd name="connsiteX189" fmla="*/ 750548 w 2982862"/>
                    <a:gd name="connsiteY189" fmla="*/ 1791801 h 3182270"/>
                    <a:gd name="connsiteX190" fmla="*/ 734692 w 2982862"/>
                    <a:gd name="connsiteY190" fmla="*/ 1797086 h 3182270"/>
                    <a:gd name="connsiteX191" fmla="*/ 755834 w 2982862"/>
                    <a:gd name="connsiteY191" fmla="*/ 1791801 h 3182270"/>
                    <a:gd name="connsiteX192" fmla="*/ 739977 w 2982862"/>
                    <a:gd name="connsiteY192" fmla="*/ 1797086 h 3182270"/>
                    <a:gd name="connsiteX193" fmla="*/ 708264 w 2982862"/>
                    <a:gd name="connsiteY193" fmla="*/ 1812943 h 3182270"/>
                    <a:gd name="connsiteX194" fmla="*/ 676551 w 2982862"/>
                    <a:gd name="connsiteY194" fmla="*/ 1791801 h 3182270"/>
                    <a:gd name="connsiteX195" fmla="*/ 650123 w 2982862"/>
                    <a:gd name="connsiteY195" fmla="*/ 1765373 h 3182270"/>
                    <a:gd name="connsiteX196" fmla="*/ 618410 w 2982862"/>
                    <a:gd name="connsiteY196" fmla="*/ 1744231 h 3182270"/>
                    <a:gd name="connsiteX197" fmla="*/ 570840 w 2982862"/>
                    <a:gd name="connsiteY197" fmla="*/ 1712518 h 3182270"/>
                    <a:gd name="connsiteX198" fmla="*/ 544412 w 2982862"/>
                    <a:gd name="connsiteY198" fmla="*/ 1696661 h 3182270"/>
                    <a:gd name="connsiteX199" fmla="*/ 528555 w 2982862"/>
                    <a:gd name="connsiteY199" fmla="*/ 1686090 h 3182270"/>
                    <a:gd name="connsiteX200" fmla="*/ 512699 w 2982862"/>
                    <a:gd name="connsiteY200" fmla="*/ 1680804 h 3182270"/>
                    <a:gd name="connsiteX201" fmla="*/ 502127 w 2982862"/>
                    <a:gd name="connsiteY201" fmla="*/ 1670233 h 3182270"/>
                    <a:gd name="connsiteX202" fmla="*/ 480985 w 2982862"/>
                    <a:gd name="connsiteY202" fmla="*/ 1659662 h 3182270"/>
                    <a:gd name="connsiteX203" fmla="*/ 465129 w 2982862"/>
                    <a:gd name="connsiteY203" fmla="*/ 1643805 h 3182270"/>
                    <a:gd name="connsiteX204" fmla="*/ 428130 w 2982862"/>
                    <a:gd name="connsiteY204" fmla="*/ 1622663 h 3182270"/>
                    <a:gd name="connsiteX205" fmla="*/ 401702 w 2982862"/>
                    <a:gd name="connsiteY205" fmla="*/ 1590950 h 3182270"/>
                    <a:gd name="connsiteX206" fmla="*/ 385845 w 2982862"/>
                    <a:gd name="connsiteY206" fmla="*/ 1569808 h 3182270"/>
                    <a:gd name="connsiteX207" fmla="*/ 369989 w 2982862"/>
                    <a:gd name="connsiteY207" fmla="*/ 1553951 h 3182270"/>
                    <a:gd name="connsiteX208" fmla="*/ 348847 w 2982862"/>
                    <a:gd name="connsiteY208" fmla="*/ 1522238 h 3182270"/>
                    <a:gd name="connsiteX209" fmla="*/ 327704 w 2982862"/>
                    <a:gd name="connsiteY209" fmla="*/ 1490524 h 3182270"/>
                    <a:gd name="connsiteX210" fmla="*/ 317133 w 2982862"/>
                    <a:gd name="connsiteY210" fmla="*/ 1469382 h 3182270"/>
                    <a:gd name="connsiteX211" fmla="*/ 301277 w 2982862"/>
                    <a:gd name="connsiteY211" fmla="*/ 1453526 h 3182270"/>
                    <a:gd name="connsiteX212" fmla="*/ 295991 w 2982862"/>
                    <a:gd name="connsiteY212" fmla="*/ 1437669 h 3182270"/>
                    <a:gd name="connsiteX213" fmla="*/ 274849 w 2982862"/>
                    <a:gd name="connsiteY213" fmla="*/ 1405956 h 3182270"/>
                    <a:gd name="connsiteX214" fmla="*/ 258992 w 2982862"/>
                    <a:gd name="connsiteY214" fmla="*/ 1390099 h 3182270"/>
                    <a:gd name="connsiteX215" fmla="*/ 248421 w 2982862"/>
                    <a:gd name="connsiteY215" fmla="*/ 1374242 h 3182270"/>
                    <a:gd name="connsiteX216" fmla="*/ 243136 w 2982862"/>
                    <a:gd name="connsiteY216" fmla="*/ 1358386 h 3182270"/>
                    <a:gd name="connsiteX217" fmla="*/ 221993 w 2982862"/>
                    <a:gd name="connsiteY217" fmla="*/ 1326672 h 3182270"/>
                    <a:gd name="connsiteX218" fmla="*/ 206137 w 2982862"/>
                    <a:gd name="connsiteY218" fmla="*/ 1294959 h 3182270"/>
                    <a:gd name="connsiteX219" fmla="*/ 195566 w 2982862"/>
                    <a:gd name="connsiteY219" fmla="*/ 1263246 h 3182270"/>
                    <a:gd name="connsiteX220" fmla="*/ 184995 w 2982862"/>
                    <a:gd name="connsiteY220" fmla="*/ 1247389 h 3182270"/>
                    <a:gd name="connsiteX221" fmla="*/ 179709 w 2982862"/>
                    <a:gd name="connsiteY221" fmla="*/ 1231533 h 3182270"/>
                    <a:gd name="connsiteX222" fmla="*/ 169138 w 2982862"/>
                    <a:gd name="connsiteY222" fmla="*/ 1215676 h 3182270"/>
                    <a:gd name="connsiteX223" fmla="*/ 153281 w 2982862"/>
                    <a:gd name="connsiteY223" fmla="*/ 1162820 h 3182270"/>
                    <a:gd name="connsiteX224" fmla="*/ 142710 w 2982862"/>
                    <a:gd name="connsiteY224" fmla="*/ 1131107 h 3182270"/>
                    <a:gd name="connsiteX225" fmla="*/ 132139 w 2982862"/>
                    <a:gd name="connsiteY225" fmla="*/ 1099394 h 3182270"/>
                    <a:gd name="connsiteX226" fmla="*/ 126853 w 2982862"/>
                    <a:gd name="connsiteY226" fmla="*/ 1078252 h 3182270"/>
                    <a:gd name="connsiteX227" fmla="*/ 121568 w 2982862"/>
                    <a:gd name="connsiteY227" fmla="*/ 1062395 h 3182270"/>
                    <a:gd name="connsiteX228" fmla="*/ 110997 w 2982862"/>
                    <a:gd name="connsiteY228" fmla="*/ 988397 h 3182270"/>
                    <a:gd name="connsiteX229" fmla="*/ 100426 w 2982862"/>
                    <a:gd name="connsiteY229" fmla="*/ 861544 h 3182270"/>
                    <a:gd name="connsiteX230" fmla="*/ 95140 w 2982862"/>
                    <a:gd name="connsiteY230" fmla="*/ 782261 h 3182270"/>
                    <a:gd name="connsiteX231" fmla="*/ 89855 w 2982862"/>
                    <a:gd name="connsiteY231" fmla="*/ 745262 h 3182270"/>
                    <a:gd name="connsiteX232" fmla="*/ 73998 w 2982862"/>
                    <a:gd name="connsiteY232" fmla="*/ 660693 h 3182270"/>
                    <a:gd name="connsiteX233" fmla="*/ 63427 w 2982862"/>
                    <a:gd name="connsiteY233" fmla="*/ 618409 h 3182270"/>
                    <a:gd name="connsiteX234" fmla="*/ 47570 w 2982862"/>
                    <a:gd name="connsiteY234" fmla="*/ 560268 h 3182270"/>
                    <a:gd name="connsiteX235" fmla="*/ 42285 w 2982862"/>
                    <a:gd name="connsiteY235" fmla="*/ 528555 h 3182270"/>
                    <a:gd name="connsiteX236" fmla="*/ 31714 w 2982862"/>
                    <a:gd name="connsiteY236" fmla="*/ 486270 h 3182270"/>
                    <a:gd name="connsiteX237" fmla="*/ 21142 w 2982862"/>
                    <a:gd name="connsiteY237" fmla="*/ 428129 h 3182270"/>
                    <a:gd name="connsiteX238" fmla="*/ 10571 w 2982862"/>
                    <a:gd name="connsiteY238" fmla="*/ 343560 h 3182270"/>
                    <a:gd name="connsiteX239" fmla="*/ 0 w 2982862"/>
                    <a:gd name="connsiteY239" fmla="*/ 306561 h 3182270"/>
                    <a:gd name="connsiteX240" fmla="*/ 5286 w 2982862"/>
                    <a:gd name="connsiteY240" fmla="*/ 285419 h 3182270"/>
                    <a:gd name="connsiteX241" fmla="*/ 21142 w 2982862"/>
                    <a:gd name="connsiteY241" fmla="*/ 280134 h 3182270"/>
                    <a:gd name="connsiteX242" fmla="*/ 42285 w 2982862"/>
                    <a:gd name="connsiteY242" fmla="*/ 269563 h 3182270"/>
                    <a:gd name="connsiteX243" fmla="*/ 95140 w 2982862"/>
                    <a:gd name="connsiteY243" fmla="*/ 258992 h 3182270"/>
                    <a:gd name="connsiteX244" fmla="*/ 121568 w 2982862"/>
                    <a:gd name="connsiteY244" fmla="*/ 253706 h 3182270"/>
                    <a:gd name="connsiteX245" fmla="*/ 137425 w 2982862"/>
                    <a:gd name="connsiteY245" fmla="*/ 248420 h 3182270"/>
                    <a:gd name="connsiteX246" fmla="*/ 211422 w 2982862"/>
                    <a:gd name="connsiteY246" fmla="*/ 237849 h 3182270"/>
                    <a:gd name="connsiteX247" fmla="*/ 253707 w 2982862"/>
                    <a:gd name="connsiteY247" fmla="*/ 227278 h 3182270"/>
                    <a:gd name="connsiteX248" fmla="*/ 285420 w 2982862"/>
                    <a:gd name="connsiteY248" fmla="*/ 216707 h 3182270"/>
                    <a:gd name="connsiteX249" fmla="*/ 332990 w 2982862"/>
                    <a:gd name="connsiteY249" fmla="*/ 206136 h 3182270"/>
                    <a:gd name="connsiteX250" fmla="*/ 364703 w 2982862"/>
                    <a:gd name="connsiteY250" fmla="*/ 195565 h 3182270"/>
                    <a:gd name="connsiteX251" fmla="*/ 417559 w 2982862"/>
                    <a:gd name="connsiteY251" fmla="*/ 179708 h 3182270"/>
                    <a:gd name="connsiteX252" fmla="*/ 433415 w 2982862"/>
                    <a:gd name="connsiteY252" fmla="*/ 174423 h 3182270"/>
                    <a:gd name="connsiteX253" fmla="*/ 449272 w 2982862"/>
                    <a:gd name="connsiteY253" fmla="*/ 169137 h 3182270"/>
                    <a:gd name="connsiteX254" fmla="*/ 470414 w 2982862"/>
                    <a:gd name="connsiteY254" fmla="*/ 163852 h 3182270"/>
                    <a:gd name="connsiteX255" fmla="*/ 486271 w 2982862"/>
                    <a:gd name="connsiteY255" fmla="*/ 158566 h 3182270"/>
                    <a:gd name="connsiteX256" fmla="*/ 528555 w 2982862"/>
                    <a:gd name="connsiteY256" fmla="*/ 147995 h 3182270"/>
                    <a:gd name="connsiteX257" fmla="*/ 549697 w 2982862"/>
                    <a:gd name="connsiteY257" fmla="*/ 142709 h 3182270"/>
                    <a:gd name="connsiteX258" fmla="*/ 581411 w 2982862"/>
                    <a:gd name="connsiteY258" fmla="*/ 132138 h 3182270"/>
                    <a:gd name="connsiteX259" fmla="*/ 676551 w 2982862"/>
                    <a:gd name="connsiteY259" fmla="*/ 100425 h 3182270"/>
                    <a:gd name="connsiteX260" fmla="*/ 697693 w 2982862"/>
                    <a:gd name="connsiteY260" fmla="*/ 95140 h 3182270"/>
                    <a:gd name="connsiteX261" fmla="*/ 729406 w 2982862"/>
                    <a:gd name="connsiteY261" fmla="*/ 84568 h 3182270"/>
                    <a:gd name="connsiteX262" fmla="*/ 745263 w 2982862"/>
                    <a:gd name="connsiteY262" fmla="*/ 79283 h 3182270"/>
                    <a:gd name="connsiteX263" fmla="*/ 792833 w 2982862"/>
                    <a:gd name="connsiteY263" fmla="*/ 58141 h 3182270"/>
                    <a:gd name="connsiteX264" fmla="*/ 808689 w 2982862"/>
                    <a:gd name="connsiteY264" fmla="*/ 52855 h 3182270"/>
                    <a:gd name="connsiteX265" fmla="*/ 824546 w 2982862"/>
                    <a:gd name="connsiteY265" fmla="*/ 47570 h 3182270"/>
                    <a:gd name="connsiteX266" fmla="*/ 866830 w 2982862"/>
                    <a:gd name="connsiteY266" fmla="*/ 26427 h 3182270"/>
                    <a:gd name="connsiteX267" fmla="*/ 882687 w 2982862"/>
                    <a:gd name="connsiteY267" fmla="*/ 21142 h 3182270"/>
                    <a:gd name="connsiteX268" fmla="*/ 898544 w 2982862"/>
                    <a:gd name="connsiteY268" fmla="*/ 10571 h 3182270"/>
                    <a:gd name="connsiteX269" fmla="*/ 914400 w 2982862"/>
                    <a:gd name="connsiteY269" fmla="*/ 5285 h 3182270"/>
                    <a:gd name="connsiteX270" fmla="*/ 914400 w 2982862"/>
                    <a:gd name="connsiteY270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444 w 2982862"/>
                    <a:gd name="connsiteY108" fmla="*/ 2939028 h 3182270"/>
                    <a:gd name="connsiteX109" fmla="*/ 2680014 w 2982862"/>
                    <a:gd name="connsiteY109" fmla="*/ 2965459 h 3182270"/>
                    <a:gd name="connsiteX110" fmla="*/ 2627390 w 2982862"/>
                    <a:gd name="connsiteY110" fmla="*/ 2971012 h 3182270"/>
                    <a:gd name="connsiteX111" fmla="*/ 2515922 w 2982862"/>
                    <a:gd name="connsiteY111" fmla="*/ 3007477 h 3182270"/>
                    <a:gd name="connsiteX112" fmla="*/ 2489494 w 2982862"/>
                    <a:gd name="connsiteY112" fmla="*/ 3002192 h 3182270"/>
                    <a:gd name="connsiteX113" fmla="*/ 2415496 w 2982862"/>
                    <a:gd name="connsiteY113" fmla="*/ 3007477 h 3182270"/>
                    <a:gd name="connsiteX114" fmla="*/ 2383783 w 2982862"/>
                    <a:gd name="connsiteY114" fmla="*/ 3018048 h 3182270"/>
                    <a:gd name="connsiteX115" fmla="*/ 2346784 w 2982862"/>
                    <a:gd name="connsiteY115" fmla="*/ 3033905 h 3182270"/>
                    <a:gd name="connsiteX116" fmla="*/ 2315071 w 2982862"/>
                    <a:gd name="connsiteY116" fmla="*/ 3049761 h 3182270"/>
                    <a:gd name="connsiteX117" fmla="*/ 2288643 w 2982862"/>
                    <a:gd name="connsiteY117" fmla="*/ 3070904 h 3182270"/>
                    <a:gd name="connsiteX118" fmla="*/ 2267501 w 2982862"/>
                    <a:gd name="connsiteY118" fmla="*/ 3081475 h 3182270"/>
                    <a:gd name="connsiteX119" fmla="*/ 2235788 w 2982862"/>
                    <a:gd name="connsiteY119" fmla="*/ 3097331 h 3182270"/>
                    <a:gd name="connsiteX120" fmla="*/ 2225216 w 2982862"/>
                    <a:gd name="connsiteY120" fmla="*/ 3107903 h 3182270"/>
                    <a:gd name="connsiteX121" fmla="*/ 2204074 w 2982862"/>
                    <a:gd name="connsiteY121" fmla="*/ 3118474 h 3182270"/>
                    <a:gd name="connsiteX122" fmla="*/ 2188218 w 2982862"/>
                    <a:gd name="connsiteY122" fmla="*/ 3129045 h 3182270"/>
                    <a:gd name="connsiteX123" fmla="*/ 2177647 w 2982862"/>
                    <a:gd name="connsiteY123" fmla="*/ 3144901 h 3182270"/>
                    <a:gd name="connsiteX124" fmla="*/ 2145933 w 2982862"/>
                    <a:gd name="connsiteY124" fmla="*/ 3155472 h 3182270"/>
                    <a:gd name="connsiteX125" fmla="*/ 2114220 w 2982862"/>
                    <a:gd name="connsiteY125" fmla="*/ 3181900 h 3182270"/>
                    <a:gd name="connsiteX126" fmla="*/ 2124791 w 2982862"/>
                    <a:gd name="connsiteY126" fmla="*/ 3150187 h 3182270"/>
                    <a:gd name="connsiteX127" fmla="*/ 2093078 w 2982862"/>
                    <a:gd name="connsiteY127" fmla="*/ 3139616 h 3182270"/>
                    <a:gd name="connsiteX128" fmla="*/ 2082507 w 2982862"/>
                    <a:gd name="connsiteY128" fmla="*/ 3123759 h 3182270"/>
                    <a:gd name="connsiteX129" fmla="*/ 2066650 w 2982862"/>
                    <a:gd name="connsiteY129" fmla="*/ 3107903 h 3182270"/>
                    <a:gd name="connsiteX130" fmla="*/ 2045508 w 2982862"/>
                    <a:gd name="connsiteY130" fmla="*/ 3076189 h 3182270"/>
                    <a:gd name="connsiteX131" fmla="*/ 2034937 w 2982862"/>
                    <a:gd name="connsiteY131" fmla="*/ 3060333 h 3182270"/>
                    <a:gd name="connsiteX132" fmla="*/ 2024366 w 2982862"/>
                    <a:gd name="connsiteY132" fmla="*/ 3049761 h 3182270"/>
                    <a:gd name="connsiteX133" fmla="*/ 2013795 w 2982862"/>
                    <a:gd name="connsiteY133" fmla="*/ 3033905 h 3182270"/>
                    <a:gd name="connsiteX134" fmla="*/ 1997938 w 2982862"/>
                    <a:gd name="connsiteY134" fmla="*/ 3023334 h 3182270"/>
                    <a:gd name="connsiteX135" fmla="*/ 1982081 w 2982862"/>
                    <a:gd name="connsiteY135" fmla="*/ 2991620 h 3182270"/>
                    <a:gd name="connsiteX136" fmla="*/ 1976796 w 2982862"/>
                    <a:gd name="connsiteY136" fmla="*/ 2975764 h 3182270"/>
                    <a:gd name="connsiteX137" fmla="*/ 1987367 w 2982862"/>
                    <a:gd name="connsiteY137" fmla="*/ 2959907 h 3182270"/>
                    <a:gd name="connsiteX138" fmla="*/ 1998116 w 2982862"/>
                    <a:gd name="connsiteY138" fmla="*/ 2976031 h 3182270"/>
                    <a:gd name="connsiteX139" fmla="*/ 2019261 w 2982862"/>
                    <a:gd name="connsiteY139" fmla="*/ 2976031 h 3182270"/>
                    <a:gd name="connsiteX140" fmla="*/ 2056263 w 2982862"/>
                    <a:gd name="connsiteY140" fmla="*/ 2923171 h 3182270"/>
                    <a:gd name="connsiteX141" fmla="*/ 2040405 w 2982862"/>
                    <a:gd name="connsiteY141" fmla="*/ 2923170 h 3182270"/>
                    <a:gd name="connsiteX142" fmla="*/ 2061549 w 2982862"/>
                    <a:gd name="connsiteY142" fmla="*/ 2875596 h 3182270"/>
                    <a:gd name="connsiteX143" fmla="*/ 2093265 w 2982862"/>
                    <a:gd name="connsiteY143" fmla="*/ 2833308 h 3182270"/>
                    <a:gd name="connsiteX144" fmla="*/ 2109124 w 2982862"/>
                    <a:gd name="connsiteY144" fmla="*/ 2722301 h 3182270"/>
                    <a:gd name="connsiteX145" fmla="*/ 2013975 w 2982862"/>
                    <a:gd name="connsiteY145" fmla="*/ 2637724 h 3182270"/>
                    <a:gd name="connsiteX146" fmla="*/ 1982258 w 2982862"/>
                    <a:gd name="connsiteY146" fmla="*/ 2664155 h 3182270"/>
                    <a:gd name="connsiteX147" fmla="*/ 1918827 w 2982862"/>
                    <a:gd name="connsiteY147" fmla="*/ 2627153 h 3182270"/>
                    <a:gd name="connsiteX148" fmla="*/ 1860681 w 2982862"/>
                    <a:gd name="connsiteY148" fmla="*/ 2579579 h 3182270"/>
                    <a:gd name="connsiteX149" fmla="*/ 1802373 w 2982862"/>
                    <a:gd name="connsiteY149" fmla="*/ 2621632 h 3182270"/>
                    <a:gd name="connsiteX150" fmla="*/ 1797087 w 2982862"/>
                    <a:gd name="connsiteY150" fmla="*/ 2605775 h 3182270"/>
                    <a:gd name="connsiteX151" fmla="*/ 1749674 w 2982862"/>
                    <a:gd name="connsiteY151" fmla="*/ 2690586 h 3182270"/>
                    <a:gd name="connsiteX152" fmla="*/ 1643953 w 2982862"/>
                    <a:gd name="connsiteY152" fmla="*/ 2754018 h 3182270"/>
                    <a:gd name="connsiteX153" fmla="*/ 1617523 w 2982862"/>
                    <a:gd name="connsiteY153" fmla="*/ 2732874 h 3182270"/>
                    <a:gd name="connsiteX154" fmla="*/ 1591092 w 2982862"/>
                    <a:gd name="connsiteY154" fmla="*/ 2690586 h 3182270"/>
                    <a:gd name="connsiteX155" fmla="*/ 1591093 w 2982862"/>
                    <a:gd name="connsiteY155" fmla="*/ 2637724 h 3182270"/>
                    <a:gd name="connsiteX156" fmla="*/ 1569808 w 2982862"/>
                    <a:gd name="connsiteY156" fmla="*/ 2515921 h 3182270"/>
                    <a:gd name="connsiteX157" fmla="*/ 1553952 w 2982862"/>
                    <a:gd name="connsiteY157" fmla="*/ 2484208 h 3182270"/>
                    <a:gd name="connsiteX158" fmla="*/ 1538095 w 2982862"/>
                    <a:gd name="connsiteY158" fmla="*/ 2468351 h 3182270"/>
                    <a:gd name="connsiteX159" fmla="*/ 1501096 w 2982862"/>
                    <a:gd name="connsiteY159" fmla="*/ 2420781 h 3182270"/>
                    <a:gd name="connsiteX160" fmla="*/ 1464097 w 2982862"/>
                    <a:gd name="connsiteY160" fmla="*/ 2383782 h 3182270"/>
                    <a:gd name="connsiteX161" fmla="*/ 1448241 w 2982862"/>
                    <a:gd name="connsiteY161" fmla="*/ 2373211 h 3182270"/>
                    <a:gd name="connsiteX162" fmla="*/ 1432384 w 2982862"/>
                    <a:gd name="connsiteY162" fmla="*/ 2357355 h 3182270"/>
                    <a:gd name="connsiteX163" fmla="*/ 1400671 w 2982862"/>
                    <a:gd name="connsiteY163" fmla="*/ 2346783 h 3182270"/>
                    <a:gd name="connsiteX164" fmla="*/ 1368958 w 2982862"/>
                    <a:gd name="connsiteY164" fmla="*/ 2330927 h 3182270"/>
                    <a:gd name="connsiteX165" fmla="*/ 1337244 w 2982862"/>
                    <a:gd name="connsiteY165" fmla="*/ 2309785 h 3182270"/>
                    <a:gd name="connsiteX166" fmla="*/ 1273818 w 2982862"/>
                    <a:gd name="connsiteY166" fmla="*/ 2288642 h 3182270"/>
                    <a:gd name="connsiteX167" fmla="*/ 1257961 w 2982862"/>
                    <a:gd name="connsiteY167" fmla="*/ 2278071 h 3182270"/>
                    <a:gd name="connsiteX168" fmla="*/ 1242104 w 2982862"/>
                    <a:gd name="connsiteY168" fmla="*/ 2272786 h 3182270"/>
                    <a:gd name="connsiteX169" fmla="*/ 1226248 w 2982862"/>
                    <a:gd name="connsiteY169" fmla="*/ 2262215 h 3182270"/>
                    <a:gd name="connsiteX170" fmla="*/ 1194534 w 2982862"/>
                    <a:gd name="connsiteY170" fmla="*/ 2251644 h 3182270"/>
                    <a:gd name="connsiteX171" fmla="*/ 1215677 w 2982862"/>
                    <a:gd name="connsiteY171" fmla="*/ 2225216 h 3182270"/>
                    <a:gd name="connsiteX172" fmla="*/ 1231533 w 2982862"/>
                    <a:gd name="connsiteY172" fmla="*/ 2209359 h 3182270"/>
                    <a:gd name="connsiteX173" fmla="*/ 1236819 w 2982862"/>
                    <a:gd name="connsiteY173" fmla="*/ 2193503 h 3182270"/>
                    <a:gd name="connsiteX174" fmla="*/ 1279103 w 2982862"/>
                    <a:gd name="connsiteY174" fmla="*/ 2161789 h 3182270"/>
                    <a:gd name="connsiteX175" fmla="*/ 1300245 w 2982862"/>
                    <a:gd name="connsiteY175" fmla="*/ 2140647 h 3182270"/>
                    <a:gd name="connsiteX176" fmla="*/ 1310816 w 2982862"/>
                    <a:gd name="connsiteY176" fmla="*/ 2124790 h 3182270"/>
                    <a:gd name="connsiteX177" fmla="*/ 1342650 w 2982862"/>
                    <a:gd name="connsiteY177" fmla="*/ 2077406 h 3182270"/>
                    <a:gd name="connsiteX178" fmla="*/ 1390223 w 2982862"/>
                    <a:gd name="connsiteY178" fmla="*/ 2008688 h 3182270"/>
                    <a:gd name="connsiteX179" fmla="*/ 1363794 w 2982862"/>
                    <a:gd name="connsiteY179" fmla="*/ 1971686 h 3182270"/>
                    <a:gd name="connsiteX180" fmla="*/ 1379651 w 2982862"/>
                    <a:gd name="connsiteY180" fmla="*/ 1961114 h 3182270"/>
                    <a:gd name="connsiteX181" fmla="*/ 1358509 w 2982862"/>
                    <a:gd name="connsiteY181" fmla="*/ 1934685 h 3182270"/>
                    <a:gd name="connsiteX182" fmla="*/ 1221180 w 2982862"/>
                    <a:gd name="connsiteY182" fmla="*/ 1718108 h 3182270"/>
                    <a:gd name="connsiteX183" fmla="*/ 1157741 w 2982862"/>
                    <a:gd name="connsiteY183" fmla="*/ 1654669 h 3182270"/>
                    <a:gd name="connsiteX184" fmla="*/ 1051918 w 2982862"/>
                    <a:gd name="connsiteY184" fmla="*/ 1659811 h 3182270"/>
                    <a:gd name="connsiteX185" fmla="*/ 845688 w 2982862"/>
                    <a:gd name="connsiteY185" fmla="*/ 1738945 h 3182270"/>
                    <a:gd name="connsiteX186" fmla="*/ 829832 w 2982862"/>
                    <a:gd name="connsiteY186" fmla="*/ 1744231 h 3182270"/>
                    <a:gd name="connsiteX187" fmla="*/ 798118 w 2982862"/>
                    <a:gd name="connsiteY187" fmla="*/ 1765373 h 3182270"/>
                    <a:gd name="connsiteX188" fmla="*/ 782262 w 2982862"/>
                    <a:gd name="connsiteY188" fmla="*/ 1770659 h 3182270"/>
                    <a:gd name="connsiteX189" fmla="*/ 750548 w 2982862"/>
                    <a:gd name="connsiteY189" fmla="*/ 1791801 h 3182270"/>
                    <a:gd name="connsiteX190" fmla="*/ 734692 w 2982862"/>
                    <a:gd name="connsiteY190" fmla="*/ 1797086 h 3182270"/>
                    <a:gd name="connsiteX191" fmla="*/ 755834 w 2982862"/>
                    <a:gd name="connsiteY191" fmla="*/ 1791801 h 3182270"/>
                    <a:gd name="connsiteX192" fmla="*/ 739977 w 2982862"/>
                    <a:gd name="connsiteY192" fmla="*/ 1797086 h 3182270"/>
                    <a:gd name="connsiteX193" fmla="*/ 708264 w 2982862"/>
                    <a:gd name="connsiteY193" fmla="*/ 1812943 h 3182270"/>
                    <a:gd name="connsiteX194" fmla="*/ 676551 w 2982862"/>
                    <a:gd name="connsiteY194" fmla="*/ 1791801 h 3182270"/>
                    <a:gd name="connsiteX195" fmla="*/ 650123 w 2982862"/>
                    <a:gd name="connsiteY195" fmla="*/ 1765373 h 3182270"/>
                    <a:gd name="connsiteX196" fmla="*/ 618410 w 2982862"/>
                    <a:gd name="connsiteY196" fmla="*/ 1744231 h 3182270"/>
                    <a:gd name="connsiteX197" fmla="*/ 570840 w 2982862"/>
                    <a:gd name="connsiteY197" fmla="*/ 1712518 h 3182270"/>
                    <a:gd name="connsiteX198" fmla="*/ 544412 w 2982862"/>
                    <a:gd name="connsiteY198" fmla="*/ 1696661 h 3182270"/>
                    <a:gd name="connsiteX199" fmla="*/ 528555 w 2982862"/>
                    <a:gd name="connsiteY199" fmla="*/ 1686090 h 3182270"/>
                    <a:gd name="connsiteX200" fmla="*/ 512699 w 2982862"/>
                    <a:gd name="connsiteY200" fmla="*/ 1680804 h 3182270"/>
                    <a:gd name="connsiteX201" fmla="*/ 502127 w 2982862"/>
                    <a:gd name="connsiteY201" fmla="*/ 1670233 h 3182270"/>
                    <a:gd name="connsiteX202" fmla="*/ 480985 w 2982862"/>
                    <a:gd name="connsiteY202" fmla="*/ 1659662 h 3182270"/>
                    <a:gd name="connsiteX203" fmla="*/ 465129 w 2982862"/>
                    <a:gd name="connsiteY203" fmla="*/ 1643805 h 3182270"/>
                    <a:gd name="connsiteX204" fmla="*/ 428130 w 2982862"/>
                    <a:gd name="connsiteY204" fmla="*/ 1622663 h 3182270"/>
                    <a:gd name="connsiteX205" fmla="*/ 401702 w 2982862"/>
                    <a:gd name="connsiteY205" fmla="*/ 1590950 h 3182270"/>
                    <a:gd name="connsiteX206" fmla="*/ 385845 w 2982862"/>
                    <a:gd name="connsiteY206" fmla="*/ 1569808 h 3182270"/>
                    <a:gd name="connsiteX207" fmla="*/ 369989 w 2982862"/>
                    <a:gd name="connsiteY207" fmla="*/ 1553951 h 3182270"/>
                    <a:gd name="connsiteX208" fmla="*/ 348847 w 2982862"/>
                    <a:gd name="connsiteY208" fmla="*/ 1522238 h 3182270"/>
                    <a:gd name="connsiteX209" fmla="*/ 327704 w 2982862"/>
                    <a:gd name="connsiteY209" fmla="*/ 1490524 h 3182270"/>
                    <a:gd name="connsiteX210" fmla="*/ 317133 w 2982862"/>
                    <a:gd name="connsiteY210" fmla="*/ 1469382 h 3182270"/>
                    <a:gd name="connsiteX211" fmla="*/ 301277 w 2982862"/>
                    <a:gd name="connsiteY211" fmla="*/ 1453526 h 3182270"/>
                    <a:gd name="connsiteX212" fmla="*/ 295991 w 2982862"/>
                    <a:gd name="connsiteY212" fmla="*/ 1437669 h 3182270"/>
                    <a:gd name="connsiteX213" fmla="*/ 274849 w 2982862"/>
                    <a:gd name="connsiteY213" fmla="*/ 1405956 h 3182270"/>
                    <a:gd name="connsiteX214" fmla="*/ 258992 w 2982862"/>
                    <a:gd name="connsiteY214" fmla="*/ 1390099 h 3182270"/>
                    <a:gd name="connsiteX215" fmla="*/ 248421 w 2982862"/>
                    <a:gd name="connsiteY215" fmla="*/ 1374242 h 3182270"/>
                    <a:gd name="connsiteX216" fmla="*/ 243136 w 2982862"/>
                    <a:gd name="connsiteY216" fmla="*/ 1358386 h 3182270"/>
                    <a:gd name="connsiteX217" fmla="*/ 221993 w 2982862"/>
                    <a:gd name="connsiteY217" fmla="*/ 1326672 h 3182270"/>
                    <a:gd name="connsiteX218" fmla="*/ 206137 w 2982862"/>
                    <a:gd name="connsiteY218" fmla="*/ 1294959 h 3182270"/>
                    <a:gd name="connsiteX219" fmla="*/ 195566 w 2982862"/>
                    <a:gd name="connsiteY219" fmla="*/ 1263246 h 3182270"/>
                    <a:gd name="connsiteX220" fmla="*/ 184995 w 2982862"/>
                    <a:gd name="connsiteY220" fmla="*/ 1247389 h 3182270"/>
                    <a:gd name="connsiteX221" fmla="*/ 179709 w 2982862"/>
                    <a:gd name="connsiteY221" fmla="*/ 1231533 h 3182270"/>
                    <a:gd name="connsiteX222" fmla="*/ 169138 w 2982862"/>
                    <a:gd name="connsiteY222" fmla="*/ 1215676 h 3182270"/>
                    <a:gd name="connsiteX223" fmla="*/ 153281 w 2982862"/>
                    <a:gd name="connsiteY223" fmla="*/ 1162820 h 3182270"/>
                    <a:gd name="connsiteX224" fmla="*/ 142710 w 2982862"/>
                    <a:gd name="connsiteY224" fmla="*/ 1131107 h 3182270"/>
                    <a:gd name="connsiteX225" fmla="*/ 132139 w 2982862"/>
                    <a:gd name="connsiteY225" fmla="*/ 1099394 h 3182270"/>
                    <a:gd name="connsiteX226" fmla="*/ 126853 w 2982862"/>
                    <a:gd name="connsiteY226" fmla="*/ 1078252 h 3182270"/>
                    <a:gd name="connsiteX227" fmla="*/ 121568 w 2982862"/>
                    <a:gd name="connsiteY227" fmla="*/ 1062395 h 3182270"/>
                    <a:gd name="connsiteX228" fmla="*/ 110997 w 2982862"/>
                    <a:gd name="connsiteY228" fmla="*/ 988397 h 3182270"/>
                    <a:gd name="connsiteX229" fmla="*/ 100426 w 2982862"/>
                    <a:gd name="connsiteY229" fmla="*/ 861544 h 3182270"/>
                    <a:gd name="connsiteX230" fmla="*/ 95140 w 2982862"/>
                    <a:gd name="connsiteY230" fmla="*/ 782261 h 3182270"/>
                    <a:gd name="connsiteX231" fmla="*/ 89855 w 2982862"/>
                    <a:gd name="connsiteY231" fmla="*/ 745262 h 3182270"/>
                    <a:gd name="connsiteX232" fmla="*/ 73998 w 2982862"/>
                    <a:gd name="connsiteY232" fmla="*/ 660693 h 3182270"/>
                    <a:gd name="connsiteX233" fmla="*/ 63427 w 2982862"/>
                    <a:gd name="connsiteY233" fmla="*/ 618409 h 3182270"/>
                    <a:gd name="connsiteX234" fmla="*/ 47570 w 2982862"/>
                    <a:gd name="connsiteY234" fmla="*/ 560268 h 3182270"/>
                    <a:gd name="connsiteX235" fmla="*/ 42285 w 2982862"/>
                    <a:gd name="connsiteY235" fmla="*/ 528555 h 3182270"/>
                    <a:gd name="connsiteX236" fmla="*/ 31714 w 2982862"/>
                    <a:gd name="connsiteY236" fmla="*/ 486270 h 3182270"/>
                    <a:gd name="connsiteX237" fmla="*/ 21142 w 2982862"/>
                    <a:gd name="connsiteY237" fmla="*/ 428129 h 3182270"/>
                    <a:gd name="connsiteX238" fmla="*/ 10571 w 2982862"/>
                    <a:gd name="connsiteY238" fmla="*/ 343560 h 3182270"/>
                    <a:gd name="connsiteX239" fmla="*/ 0 w 2982862"/>
                    <a:gd name="connsiteY239" fmla="*/ 306561 h 3182270"/>
                    <a:gd name="connsiteX240" fmla="*/ 5286 w 2982862"/>
                    <a:gd name="connsiteY240" fmla="*/ 285419 h 3182270"/>
                    <a:gd name="connsiteX241" fmla="*/ 21142 w 2982862"/>
                    <a:gd name="connsiteY241" fmla="*/ 280134 h 3182270"/>
                    <a:gd name="connsiteX242" fmla="*/ 42285 w 2982862"/>
                    <a:gd name="connsiteY242" fmla="*/ 269563 h 3182270"/>
                    <a:gd name="connsiteX243" fmla="*/ 95140 w 2982862"/>
                    <a:gd name="connsiteY243" fmla="*/ 258992 h 3182270"/>
                    <a:gd name="connsiteX244" fmla="*/ 121568 w 2982862"/>
                    <a:gd name="connsiteY244" fmla="*/ 253706 h 3182270"/>
                    <a:gd name="connsiteX245" fmla="*/ 137425 w 2982862"/>
                    <a:gd name="connsiteY245" fmla="*/ 248420 h 3182270"/>
                    <a:gd name="connsiteX246" fmla="*/ 211422 w 2982862"/>
                    <a:gd name="connsiteY246" fmla="*/ 237849 h 3182270"/>
                    <a:gd name="connsiteX247" fmla="*/ 253707 w 2982862"/>
                    <a:gd name="connsiteY247" fmla="*/ 227278 h 3182270"/>
                    <a:gd name="connsiteX248" fmla="*/ 285420 w 2982862"/>
                    <a:gd name="connsiteY248" fmla="*/ 216707 h 3182270"/>
                    <a:gd name="connsiteX249" fmla="*/ 332990 w 2982862"/>
                    <a:gd name="connsiteY249" fmla="*/ 206136 h 3182270"/>
                    <a:gd name="connsiteX250" fmla="*/ 364703 w 2982862"/>
                    <a:gd name="connsiteY250" fmla="*/ 195565 h 3182270"/>
                    <a:gd name="connsiteX251" fmla="*/ 417559 w 2982862"/>
                    <a:gd name="connsiteY251" fmla="*/ 179708 h 3182270"/>
                    <a:gd name="connsiteX252" fmla="*/ 433415 w 2982862"/>
                    <a:gd name="connsiteY252" fmla="*/ 174423 h 3182270"/>
                    <a:gd name="connsiteX253" fmla="*/ 449272 w 2982862"/>
                    <a:gd name="connsiteY253" fmla="*/ 169137 h 3182270"/>
                    <a:gd name="connsiteX254" fmla="*/ 470414 w 2982862"/>
                    <a:gd name="connsiteY254" fmla="*/ 163852 h 3182270"/>
                    <a:gd name="connsiteX255" fmla="*/ 486271 w 2982862"/>
                    <a:gd name="connsiteY255" fmla="*/ 158566 h 3182270"/>
                    <a:gd name="connsiteX256" fmla="*/ 528555 w 2982862"/>
                    <a:gd name="connsiteY256" fmla="*/ 147995 h 3182270"/>
                    <a:gd name="connsiteX257" fmla="*/ 549697 w 2982862"/>
                    <a:gd name="connsiteY257" fmla="*/ 142709 h 3182270"/>
                    <a:gd name="connsiteX258" fmla="*/ 581411 w 2982862"/>
                    <a:gd name="connsiteY258" fmla="*/ 132138 h 3182270"/>
                    <a:gd name="connsiteX259" fmla="*/ 676551 w 2982862"/>
                    <a:gd name="connsiteY259" fmla="*/ 100425 h 3182270"/>
                    <a:gd name="connsiteX260" fmla="*/ 697693 w 2982862"/>
                    <a:gd name="connsiteY260" fmla="*/ 95140 h 3182270"/>
                    <a:gd name="connsiteX261" fmla="*/ 729406 w 2982862"/>
                    <a:gd name="connsiteY261" fmla="*/ 84568 h 3182270"/>
                    <a:gd name="connsiteX262" fmla="*/ 745263 w 2982862"/>
                    <a:gd name="connsiteY262" fmla="*/ 79283 h 3182270"/>
                    <a:gd name="connsiteX263" fmla="*/ 792833 w 2982862"/>
                    <a:gd name="connsiteY263" fmla="*/ 58141 h 3182270"/>
                    <a:gd name="connsiteX264" fmla="*/ 808689 w 2982862"/>
                    <a:gd name="connsiteY264" fmla="*/ 52855 h 3182270"/>
                    <a:gd name="connsiteX265" fmla="*/ 824546 w 2982862"/>
                    <a:gd name="connsiteY265" fmla="*/ 47570 h 3182270"/>
                    <a:gd name="connsiteX266" fmla="*/ 866830 w 2982862"/>
                    <a:gd name="connsiteY266" fmla="*/ 26427 h 3182270"/>
                    <a:gd name="connsiteX267" fmla="*/ 882687 w 2982862"/>
                    <a:gd name="connsiteY267" fmla="*/ 21142 h 3182270"/>
                    <a:gd name="connsiteX268" fmla="*/ 898544 w 2982862"/>
                    <a:gd name="connsiteY268" fmla="*/ 10571 h 3182270"/>
                    <a:gd name="connsiteX269" fmla="*/ 914400 w 2982862"/>
                    <a:gd name="connsiteY269" fmla="*/ 5285 h 3182270"/>
                    <a:gd name="connsiteX270" fmla="*/ 914400 w 2982862"/>
                    <a:gd name="connsiteY270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444 w 2982862"/>
                    <a:gd name="connsiteY108" fmla="*/ 2939028 h 3182270"/>
                    <a:gd name="connsiteX109" fmla="*/ 2680014 w 2982862"/>
                    <a:gd name="connsiteY109" fmla="*/ 2965459 h 3182270"/>
                    <a:gd name="connsiteX110" fmla="*/ 2627390 w 2982862"/>
                    <a:gd name="connsiteY110" fmla="*/ 2971012 h 3182270"/>
                    <a:gd name="connsiteX111" fmla="*/ 2537291 w 2982862"/>
                    <a:gd name="connsiteY111" fmla="*/ 2986602 h 3182270"/>
                    <a:gd name="connsiteX112" fmla="*/ 2515922 w 2982862"/>
                    <a:gd name="connsiteY112" fmla="*/ 3007477 h 3182270"/>
                    <a:gd name="connsiteX113" fmla="*/ 2489494 w 2982862"/>
                    <a:gd name="connsiteY113" fmla="*/ 3002192 h 3182270"/>
                    <a:gd name="connsiteX114" fmla="*/ 2415496 w 2982862"/>
                    <a:gd name="connsiteY114" fmla="*/ 3007477 h 3182270"/>
                    <a:gd name="connsiteX115" fmla="*/ 2383783 w 2982862"/>
                    <a:gd name="connsiteY115" fmla="*/ 3018048 h 3182270"/>
                    <a:gd name="connsiteX116" fmla="*/ 2346784 w 2982862"/>
                    <a:gd name="connsiteY116" fmla="*/ 3033905 h 3182270"/>
                    <a:gd name="connsiteX117" fmla="*/ 2315071 w 2982862"/>
                    <a:gd name="connsiteY117" fmla="*/ 3049761 h 3182270"/>
                    <a:gd name="connsiteX118" fmla="*/ 2288643 w 2982862"/>
                    <a:gd name="connsiteY118" fmla="*/ 3070904 h 3182270"/>
                    <a:gd name="connsiteX119" fmla="*/ 2267501 w 2982862"/>
                    <a:gd name="connsiteY119" fmla="*/ 3081475 h 3182270"/>
                    <a:gd name="connsiteX120" fmla="*/ 2235788 w 2982862"/>
                    <a:gd name="connsiteY120" fmla="*/ 3097331 h 3182270"/>
                    <a:gd name="connsiteX121" fmla="*/ 2225216 w 2982862"/>
                    <a:gd name="connsiteY121" fmla="*/ 3107903 h 3182270"/>
                    <a:gd name="connsiteX122" fmla="*/ 2204074 w 2982862"/>
                    <a:gd name="connsiteY122" fmla="*/ 3118474 h 3182270"/>
                    <a:gd name="connsiteX123" fmla="*/ 2188218 w 2982862"/>
                    <a:gd name="connsiteY123" fmla="*/ 3129045 h 3182270"/>
                    <a:gd name="connsiteX124" fmla="*/ 2177647 w 2982862"/>
                    <a:gd name="connsiteY124" fmla="*/ 3144901 h 3182270"/>
                    <a:gd name="connsiteX125" fmla="*/ 2145933 w 2982862"/>
                    <a:gd name="connsiteY125" fmla="*/ 3155472 h 3182270"/>
                    <a:gd name="connsiteX126" fmla="*/ 2114220 w 2982862"/>
                    <a:gd name="connsiteY126" fmla="*/ 3181900 h 3182270"/>
                    <a:gd name="connsiteX127" fmla="*/ 2124791 w 2982862"/>
                    <a:gd name="connsiteY127" fmla="*/ 3150187 h 3182270"/>
                    <a:gd name="connsiteX128" fmla="*/ 2093078 w 2982862"/>
                    <a:gd name="connsiteY128" fmla="*/ 3139616 h 3182270"/>
                    <a:gd name="connsiteX129" fmla="*/ 2082507 w 2982862"/>
                    <a:gd name="connsiteY129" fmla="*/ 3123759 h 3182270"/>
                    <a:gd name="connsiteX130" fmla="*/ 2066650 w 2982862"/>
                    <a:gd name="connsiteY130" fmla="*/ 3107903 h 3182270"/>
                    <a:gd name="connsiteX131" fmla="*/ 2045508 w 2982862"/>
                    <a:gd name="connsiteY131" fmla="*/ 3076189 h 3182270"/>
                    <a:gd name="connsiteX132" fmla="*/ 2034937 w 2982862"/>
                    <a:gd name="connsiteY132" fmla="*/ 3060333 h 3182270"/>
                    <a:gd name="connsiteX133" fmla="*/ 2024366 w 2982862"/>
                    <a:gd name="connsiteY133" fmla="*/ 3049761 h 3182270"/>
                    <a:gd name="connsiteX134" fmla="*/ 2013795 w 2982862"/>
                    <a:gd name="connsiteY134" fmla="*/ 3033905 h 3182270"/>
                    <a:gd name="connsiteX135" fmla="*/ 1997938 w 2982862"/>
                    <a:gd name="connsiteY135" fmla="*/ 3023334 h 3182270"/>
                    <a:gd name="connsiteX136" fmla="*/ 1982081 w 2982862"/>
                    <a:gd name="connsiteY136" fmla="*/ 2991620 h 3182270"/>
                    <a:gd name="connsiteX137" fmla="*/ 1976796 w 2982862"/>
                    <a:gd name="connsiteY137" fmla="*/ 2975764 h 3182270"/>
                    <a:gd name="connsiteX138" fmla="*/ 1987367 w 2982862"/>
                    <a:gd name="connsiteY138" fmla="*/ 2959907 h 3182270"/>
                    <a:gd name="connsiteX139" fmla="*/ 1998116 w 2982862"/>
                    <a:gd name="connsiteY139" fmla="*/ 2976031 h 3182270"/>
                    <a:gd name="connsiteX140" fmla="*/ 2019261 w 2982862"/>
                    <a:gd name="connsiteY140" fmla="*/ 2976031 h 3182270"/>
                    <a:gd name="connsiteX141" fmla="*/ 2056263 w 2982862"/>
                    <a:gd name="connsiteY141" fmla="*/ 2923171 h 3182270"/>
                    <a:gd name="connsiteX142" fmla="*/ 2040405 w 2982862"/>
                    <a:gd name="connsiteY142" fmla="*/ 2923170 h 3182270"/>
                    <a:gd name="connsiteX143" fmla="*/ 2061549 w 2982862"/>
                    <a:gd name="connsiteY143" fmla="*/ 2875596 h 3182270"/>
                    <a:gd name="connsiteX144" fmla="*/ 2093265 w 2982862"/>
                    <a:gd name="connsiteY144" fmla="*/ 2833308 h 3182270"/>
                    <a:gd name="connsiteX145" fmla="*/ 2109124 w 2982862"/>
                    <a:gd name="connsiteY145" fmla="*/ 2722301 h 3182270"/>
                    <a:gd name="connsiteX146" fmla="*/ 2013975 w 2982862"/>
                    <a:gd name="connsiteY146" fmla="*/ 2637724 h 3182270"/>
                    <a:gd name="connsiteX147" fmla="*/ 1982258 w 2982862"/>
                    <a:gd name="connsiteY147" fmla="*/ 2664155 h 3182270"/>
                    <a:gd name="connsiteX148" fmla="*/ 1918827 w 2982862"/>
                    <a:gd name="connsiteY148" fmla="*/ 2627153 h 3182270"/>
                    <a:gd name="connsiteX149" fmla="*/ 1860681 w 2982862"/>
                    <a:gd name="connsiteY149" fmla="*/ 2579579 h 3182270"/>
                    <a:gd name="connsiteX150" fmla="*/ 1802373 w 2982862"/>
                    <a:gd name="connsiteY150" fmla="*/ 2621632 h 3182270"/>
                    <a:gd name="connsiteX151" fmla="*/ 1797087 w 2982862"/>
                    <a:gd name="connsiteY151" fmla="*/ 2605775 h 3182270"/>
                    <a:gd name="connsiteX152" fmla="*/ 1749674 w 2982862"/>
                    <a:gd name="connsiteY152" fmla="*/ 2690586 h 3182270"/>
                    <a:gd name="connsiteX153" fmla="*/ 1643953 w 2982862"/>
                    <a:gd name="connsiteY153" fmla="*/ 2754018 h 3182270"/>
                    <a:gd name="connsiteX154" fmla="*/ 1617523 w 2982862"/>
                    <a:gd name="connsiteY154" fmla="*/ 2732874 h 3182270"/>
                    <a:gd name="connsiteX155" fmla="*/ 1591092 w 2982862"/>
                    <a:gd name="connsiteY155" fmla="*/ 2690586 h 3182270"/>
                    <a:gd name="connsiteX156" fmla="*/ 1591093 w 2982862"/>
                    <a:gd name="connsiteY156" fmla="*/ 2637724 h 3182270"/>
                    <a:gd name="connsiteX157" fmla="*/ 1569808 w 2982862"/>
                    <a:gd name="connsiteY157" fmla="*/ 2515921 h 3182270"/>
                    <a:gd name="connsiteX158" fmla="*/ 1553952 w 2982862"/>
                    <a:gd name="connsiteY158" fmla="*/ 2484208 h 3182270"/>
                    <a:gd name="connsiteX159" fmla="*/ 1538095 w 2982862"/>
                    <a:gd name="connsiteY159" fmla="*/ 2468351 h 3182270"/>
                    <a:gd name="connsiteX160" fmla="*/ 1501096 w 2982862"/>
                    <a:gd name="connsiteY160" fmla="*/ 2420781 h 3182270"/>
                    <a:gd name="connsiteX161" fmla="*/ 1464097 w 2982862"/>
                    <a:gd name="connsiteY161" fmla="*/ 2383782 h 3182270"/>
                    <a:gd name="connsiteX162" fmla="*/ 1448241 w 2982862"/>
                    <a:gd name="connsiteY162" fmla="*/ 2373211 h 3182270"/>
                    <a:gd name="connsiteX163" fmla="*/ 1432384 w 2982862"/>
                    <a:gd name="connsiteY163" fmla="*/ 2357355 h 3182270"/>
                    <a:gd name="connsiteX164" fmla="*/ 1400671 w 2982862"/>
                    <a:gd name="connsiteY164" fmla="*/ 2346783 h 3182270"/>
                    <a:gd name="connsiteX165" fmla="*/ 1368958 w 2982862"/>
                    <a:gd name="connsiteY165" fmla="*/ 2330927 h 3182270"/>
                    <a:gd name="connsiteX166" fmla="*/ 1337244 w 2982862"/>
                    <a:gd name="connsiteY166" fmla="*/ 2309785 h 3182270"/>
                    <a:gd name="connsiteX167" fmla="*/ 1273818 w 2982862"/>
                    <a:gd name="connsiteY167" fmla="*/ 2288642 h 3182270"/>
                    <a:gd name="connsiteX168" fmla="*/ 1257961 w 2982862"/>
                    <a:gd name="connsiteY168" fmla="*/ 2278071 h 3182270"/>
                    <a:gd name="connsiteX169" fmla="*/ 1242104 w 2982862"/>
                    <a:gd name="connsiteY169" fmla="*/ 2272786 h 3182270"/>
                    <a:gd name="connsiteX170" fmla="*/ 1226248 w 2982862"/>
                    <a:gd name="connsiteY170" fmla="*/ 2262215 h 3182270"/>
                    <a:gd name="connsiteX171" fmla="*/ 1194534 w 2982862"/>
                    <a:gd name="connsiteY171" fmla="*/ 2251644 h 3182270"/>
                    <a:gd name="connsiteX172" fmla="*/ 1215677 w 2982862"/>
                    <a:gd name="connsiteY172" fmla="*/ 2225216 h 3182270"/>
                    <a:gd name="connsiteX173" fmla="*/ 1231533 w 2982862"/>
                    <a:gd name="connsiteY173" fmla="*/ 2209359 h 3182270"/>
                    <a:gd name="connsiteX174" fmla="*/ 1236819 w 2982862"/>
                    <a:gd name="connsiteY174" fmla="*/ 2193503 h 3182270"/>
                    <a:gd name="connsiteX175" fmla="*/ 1279103 w 2982862"/>
                    <a:gd name="connsiteY175" fmla="*/ 2161789 h 3182270"/>
                    <a:gd name="connsiteX176" fmla="*/ 1300245 w 2982862"/>
                    <a:gd name="connsiteY176" fmla="*/ 2140647 h 3182270"/>
                    <a:gd name="connsiteX177" fmla="*/ 1310816 w 2982862"/>
                    <a:gd name="connsiteY177" fmla="*/ 2124790 h 3182270"/>
                    <a:gd name="connsiteX178" fmla="*/ 1342650 w 2982862"/>
                    <a:gd name="connsiteY178" fmla="*/ 2077406 h 3182270"/>
                    <a:gd name="connsiteX179" fmla="*/ 1390223 w 2982862"/>
                    <a:gd name="connsiteY179" fmla="*/ 2008688 h 3182270"/>
                    <a:gd name="connsiteX180" fmla="*/ 1363794 w 2982862"/>
                    <a:gd name="connsiteY180" fmla="*/ 1971686 h 3182270"/>
                    <a:gd name="connsiteX181" fmla="*/ 1379651 w 2982862"/>
                    <a:gd name="connsiteY181" fmla="*/ 1961114 h 3182270"/>
                    <a:gd name="connsiteX182" fmla="*/ 1358509 w 2982862"/>
                    <a:gd name="connsiteY182" fmla="*/ 1934685 h 3182270"/>
                    <a:gd name="connsiteX183" fmla="*/ 1221180 w 2982862"/>
                    <a:gd name="connsiteY183" fmla="*/ 1718108 h 3182270"/>
                    <a:gd name="connsiteX184" fmla="*/ 1157741 w 2982862"/>
                    <a:gd name="connsiteY184" fmla="*/ 1654669 h 3182270"/>
                    <a:gd name="connsiteX185" fmla="*/ 1051918 w 2982862"/>
                    <a:gd name="connsiteY185" fmla="*/ 1659811 h 3182270"/>
                    <a:gd name="connsiteX186" fmla="*/ 845688 w 2982862"/>
                    <a:gd name="connsiteY186" fmla="*/ 1738945 h 3182270"/>
                    <a:gd name="connsiteX187" fmla="*/ 829832 w 2982862"/>
                    <a:gd name="connsiteY187" fmla="*/ 1744231 h 3182270"/>
                    <a:gd name="connsiteX188" fmla="*/ 798118 w 2982862"/>
                    <a:gd name="connsiteY188" fmla="*/ 1765373 h 3182270"/>
                    <a:gd name="connsiteX189" fmla="*/ 782262 w 2982862"/>
                    <a:gd name="connsiteY189" fmla="*/ 1770659 h 3182270"/>
                    <a:gd name="connsiteX190" fmla="*/ 750548 w 2982862"/>
                    <a:gd name="connsiteY190" fmla="*/ 1791801 h 3182270"/>
                    <a:gd name="connsiteX191" fmla="*/ 734692 w 2982862"/>
                    <a:gd name="connsiteY191" fmla="*/ 1797086 h 3182270"/>
                    <a:gd name="connsiteX192" fmla="*/ 755834 w 2982862"/>
                    <a:gd name="connsiteY192" fmla="*/ 1791801 h 3182270"/>
                    <a:gd name="connsiteX193" fmla="*/ 739977 w 2982862"/>
                    <a:gd name="connsiteY193" fmla="*/ 1797086 h 3182270"/>
                    <a:gd name="connsiteX194" fmla="*/ 708264 w 2982862"/>
                    <a:gd name="connsiteY194" fmla="*/ 1812943 h 3182270"/>
                    <a:gd name="connsiteX195" fmla="*/ 676551 w 2982862"/>
                    <a:gd name="connsiteY195" fmla="*/ 1791801 h 3182270"/>
                    <a:gd name="connsiteX196" fmla="*/ 650123 w 2982862"/>
                    <a:gd name="connsiteY196" fmla="*/ 1765373 h 3182270"/>
                    <a:gd name="connsiteX197" fmla="*/ 618410 w 2982862"/>
                    <a:gd name="connsiteY197" fmla="*/ 1744231 h 3182270"/>
                    <a:gd name="connsiteX198" fmla="*/ 570840 w 2982862"/>
                    <a:gd name="connsiteY198" fmla="*/ 1712518 h 3182270"/>
                    <a:gd name="connsiteX199" fmla="*/ 544412 w 2982862"/>
                    <a:gd name="connsiteY199" fmla="*/ 1696661 h 3182270"/>
                    <a:gd name="connsiteX200" fmla="*/ 528555 w 2982862"/>
                    <a:gd name="connsiteY200" fmla="*/ 1686090 h 3182270"/>
                    <a:gd name="connsiteX201" fmla="*/ 512699 w 2982862"/>
                    <a:gd name="connsiteY201" fmla="*/ 1680804 h 3182270"/>
                    <a:gd name="connsiteX202" fmla="*/ 502127 w 2982862"/>
                    <a:gd name="connsiteY202" fmla="*/ 1670233 h 3182270"/>
                    <a:gd name="connsiteX203" fmla="*/ 480985 w 2982862"/>
                    <a:gd name="connsiteY203" fmla="*/ 1659662 h 3182270"/>
                    <a:gd name="connsiteX204" fmla="*/ 465129 w 2982862"/>
                    <a:gd name="connsiteY204" fmla="*/ 1643805 h 3182270"/>
                    <a:gd name="connsiteX205" fmla="*/ 428130 w 2982862"/>
                    <a:gd name="connsiteY205" fmla="*/ 1622663 h 3182270"/>
                    <a:gd name="connsiteX206" fmla="*/ 401702 w 2982862"/>
                    <a:gd name="connsiteY206" fmla="*/ 1590950 h 3182270"/>
                    <a:gd name="connsiteX207" fmla="*/ 385845 w 2982862"/>
                    <a:gd name="connsiteY207" fmla="*/ 1569808 h 3182270"/>
                    <a:gd name="connsiteX208" fmla="*/ 369989 w 2982862"/>
                    <a:gd name="connsiteY208" fmla="*/ 1553951 h 3182270"/>
                    <a:gd name="connsiteX209" fmla="*/ 348847 w 2982862"/>
                    <a:gd name="connsiteY209" fmla="*/ 1522238 h 3182270"/>
                    <a:gd name="connsiteX210" fmla="*/ 327704 w 2982862"/>
                    <a:gd name="connsiteY210" fmla="*/ 1490524 h 3182270"/>
                    <a:gd name="connsiteX211" fmla="*/ 317133 w 2982862"/>
                    <a:gd name="connsiteY211" fmla="*/ 1469382 h 3182270"/>
                    <a:gd name="connsiteX212" fmla="*/ 301277 w 2982862"/>
                    <a:gd name="connsiteY212" fmla="*/ 1453526 h 3182270"/>
                    <a:gd name="connsiteX213" fmla="*/ 295991 w 2982862"/>
                    <a:gd name="connsiteY213" fmla="*/ 1437669 h 3182270"/>
                    <a:gd name="connsiteX214" fmla="*/ 274849 w 2982862"/>
                    <a:gd name="connsiteY214" fmla="*/ 1405956 h 3182270"/>
                    <a:gd name="connsiteX215" fmla="*/ 258992 w 2982862"/>
                    <a:gd name="connsiteY215" fmla="*/ 1390099 h 3182270"/>
                    <a:gd name="connsiteX216" fmla="*/ 248421 w 2982862"/>
                    <a:gd name="connsiteY216" fmla="*/ 1374242 h 3182270"/>
                    <a:gd name="connsiteX217" fmla="*/ 243136 w 2982862"/>
                    <a:gd name="connsiteY217" fmla="*/ 1358386 h 3182270"/>
                    <a:gd name="connsiteX218" fmla="*/ 221993 w 2982862"/>
                    <a:gd name="connsiteY218" fmla="*/ 1326672 h 3182270"/>
                    <a:gd name="connsiteX219" fmla="*/ 206137 w 2982862"/>
                    <a:gd name="connsiteY219" fmla="*/ 1294959 h 3182270"/>
                    <a:gd name="connsiteX220" fmla="*/ 195566 w 2982862"/>
                    <a:gd name="connsiteY220" fmla="*/ 1263246 h 3182270"/>
                    <a:gd name="connsiteX221" fmla="*/ 184995 w 2982862"/>
                    <a:gd name="connsiteY221" fmla="*/ 1247389 h 3182270"/>
                    <a:gd name="connsiteX222" fmla="*/ 179709 w 2982862"/>
                    <a:gd name="connsiteY222" fmla="*/ 1231533 h 3182270"/>
                    <a:gd name="connsiteX223" fmla="*/ 169138 w 2982862"/>
                    <a:gd name="connsiteY223" fmla="*/ 1215676 h 3182270"/>
                    <a:gd name="connsiteX224" fmla="*/ 153281 w 2982862"/>
                    <a:gd name="connsiteY224" fmla="*/ 1162820 h 3182270"/>
                    <a:gd name="connsiteX225" fmla="*/ 142710 w 2982862"/>
                    <a:gd name="connsiteY225" fmla="*/ 1131107 h 3182270"/>
                    <a:gd name="connsiteX226" fmla="*/ 132139 w 2982862"/>
                    <a:gd name="connsiteY226" fmla="*/ 1099394 h 3182270"/>
                    <a:gd name="connsiteX227" fmla="*/ 126853 w 2982862"/>
                    <a:gd name="connsiteY227" fmla="*/ 1078252 h 3182270"/>
                    <a:gd name="connsiteX228" fmla="*/ 121568 w 2982862"/>
                    <a:gd name="connsiteY228" fmla="*/ 1062395 h 3182270"/>
                    <a:gd name="connsiteX229" fmla="*/ 110997 w 2982862"/>
                    <a:gd name="connsiteY229" fmla="*/ 988397 h 3182270"/>
                    <a:gd name="connsiteX230" fmla="*/ 100426 w 2982862"/>
                    <a:gd name="connsiteY230" fmla="*/ 861544 h 3182270"/>
                    <a:gd name="connsiteX231" fmla="*/ 95140 w 2982862"/>
                    <a:gd name="connsiteY231" fmla="*/ 782261 h 3182270"/>
                    <a:gd name="connsiteX232" fmla="*/ 89855 w 2982862"/>
                    <a:gd name="connsiteY232" fmla="*/ 745262 h 3182270"/>
                    <a:gd name="connsiteX233" fmla="*/ 73998 w 2982862"/>
                    <a:gd name="connsiteY233" fmla="*/ 660693 h 3182270"/>
                    <a:gd name="connsiteX234" fmla="*/ 63427 w 2982862"/>
                    <a:gd name="connsiteY234" fmla="*/ 618409 h 3182270"/>
                    <a:gd name="connsiteX235" fmla="*/ 47570 w 2982862"/>
                    <a:gd name="connsiteY235" fmla="*/ 560268 h 3182270"/>
                    <a:gd name="connsiteX236" fmla="*/ 42285 w 2982862"/>
                    <a:gd name="connsiteY236" fmla="*/ 528555 h 3182270"/>
                    <a:gd name="connsiteX237" fmla="*/ 31714 w 2982862"/>
                    <a:gd name="connsiteY237" fmla="*/ 486270 h 3182270"/>
                    <a:gd name="connsiteX238" fmla="*/ 21142 w 2982862"/>
                    <a:gd name="connsiteY238" fmla="*/ 428129 h 3182270"/>
                    <a:gd name="connsiteX239" fmla="*/ 10571 w 2982862"/>
                    <a:gd name="connsiteY239" fmla="*/ 343560 h 3182270"/>
                    <a:gd name="connsiteX240" fmla="*/ 0 w 2982862"/>
                    <a:gd name="connsiteY240" fmla="*/ 306561 h 3182270"/>
                    <a:gd name="connsiteX241" fmla="*/ 5286 w 2982862"/>
                    <a:gd name="connsiteY241" fmla="*/ 285419 h 3182270"/>
                    <a:gd name="connsiteX242" fmla="*/ 21142 w 2982862"/>
                    <a:gd name="connsiteY242" fmla="*/ 280134 h 3182270"/>
                    <a:gd name="connsiteX243" fmla="*/ 42285 w 2982862"/>
                    <a:gd name="connsiteY243" fmla="*/ 269563 h 3182270"/>
                    <a:gd name="connsiteX244" fmla="*/ 95140 w 2982862"/>
                    <a:gd name="connsiteY244" fmla="*/ 258992 h 3182270"/>
                    <a:gd name="connsiteX245" fmla="*/ 121568 w 2982862"/>
                    <a:gd name="connsiteY245" fmla="*/ 253706 h 3182270"/>
                    <a:gd name="connsiteX246" fmla="*/ 137425 w 2982862"/>
                    <a:gd name="connsiteY246" fmla="*/ 248420 h 3182270"/>
                    <a:gd name="connsiteX247" fmla="*/ 211422 w 2982862"/>
                    <a:gd name="connsiteY247" fmla="*/ 237849 h 3182270"/>
                    <a:gd name="connsiteX248" fmla="*/ 253707 w 2982862"/>
                    <a:gd name="connsiteY248" fmla="*/ 227278 h 3182270"/>
                    <a:gd name="connsiteX249" fmla="*/ 285420 w 2982862"/>
                    <a:gd name="connsiteY249" fmla="*/ 216707 h 3182270"/>
                    <a:gd name="connsiteX250" fmla="*/ 332990 w 2982862"/>
                    <a:gd name="connsiteY250" fmla="*/ 206136 h 3182270"/>
                    <a:gd name="connsiteX251" fmla="*/ 364703 w 2982862"/>
                    <a:gd name="connsiteY251" fmla="*/ 195565 h 3182270"/>
                    <a:gd name="connsiteX252" fmla="*/ 417559 w 2982862"/>
                    <a:gd name="connsiteY252" fmla="*/ 179708 h 3182270"/>
                    <a:gd name="connsiteX253" fmla="*/ 433415 w 2982862"/>
                    <a:gd name="connsiteY253" fmla="*/ 174423 h 3182270"/>
                    <a:gd name="connsiteX254" fmla="*/ 449272 w 2982862"/>
                    <a:gd name="connsiteY254" fmla="*/ 169137 h 3182270"/>
                    <a:gd name="connsiteX255" fmla="*/ 470414 w 2982862"/>
                    <a:gd name="connsiteY255" fmla="*/ 163852 h 3182270"/>
                    <a:gd name="connsiteX256" fmla="*/ 486271 w 2982862"/>
                    <a:gd name="connsiteY256" fmla="*/ 158566 h 3182270"/>
                    <a:gd name="connsiteX257" fmla="*/ 528555 w 2982862"/>
                    <a:gd name="connsiteY257" fmla="*/ 147995 h 3182270"/>
                    <a:gd name="connsiteX258" fmla="*/ 549697 w 2982862"/>
                    <a:gd name="connsiteY258" fmla="*/ 142709 h 3182270"/>
                    <a:gd name="connsiteX259" fmla="*/ 581411 w 2982862"/>
                    <a:gd name="connsiteY259" fmla="*/ 132138 h 3182270"/>
                    <a:gd name="connsiteX260" fmla="*/ 676551 w 2982862"/>
                    <a:gd name="connsiteY260" fmla="*/ 100425 h 3182270"/>
                    <a:gd name="connsiteX261" fmla="*/ 697693 w 2982862"/>
                    <a:gd name="connsiteY261" fmla="*/ 95140 h 3182270"/>
                    <a:gd name="connsiteX262" fmla="*/ 729406 w 2982862"/>
                    <a:gd name="connsiteY262" fmla="*/ 84568 h 3182270"/>
                    <a:gd name="connsiteX263" fmla="*/ 745263 w 2982862"/>
                    <a:gd name="connsiteY263" fmla="*/ 79283 h 3182270"/>
                    <a:gd name="connsiteX264" fmla="*/ 792833 w 2982862"/>
                    <a:gd name="connsiteY264" fmla="*/ 58141 h 3182270"/>
                    <a:gd name="connsiteX265" fmla="*/ 808689 w 2982862"/>
                    <a:gd name="connsiteY265" fmla="*/ 52855 h 3182270"/>
                    <a:gd name="connsiteX266" fmla="*/ 824546 w 2982862"/>
                    <a:gd name="connsiteY266" fmla="*/ 47570 h 3182270"/>
                    <a:gd name="connsiteX267" fmla="*/ 866830 w 2982862"/>
                    <a:gd name="connsiteY267" fmla="*/ 26427 h 3182270"/>
                    <a:gd name="connsiteX268" fmla="*/ 882687 w 2982862"/>
                    <a:gd name="connsiteY268" fmla="*/ 21142 h 3182270"/>
                    <a:gd name="connsiteX269" fmla="*/ 898544 w 2982862"/>
                    <a:gd name="connsiteY269" fmla="*/ 10571 h 3182270"/>
                    <a:gd name="connsiteX270" fmla="*/ 914400 w 2982862"/>
                    <a:gd name="connsiteY270" fmla="*/ 5285 h 3182270"/>
                    <a:gd name="connsiteX271" fmla="*/ 914400 w 2982862"/>
                    <a:gd name="connsiteY271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444 w 2982862"/>
                    <a:gd name="connsiteY108" fmla="*/ 2939028 h 3182270"/>
                    <a:gd name="connsiteX109" fmla="*/ 2680014 w 2982862"/>
                    <a:gd name="connsiteY109" fmla="*/ 2965459 h 3182270"/>
                    <a:gd name="connsiteX110" fmla="*/ 2627390 w 2982862"/>
                    <a:gd name="connsiteY110" fmla="*/ 2971012 h 3182270"/>
                    <a:gd name="connsiteX111" fmla="*/ 2537291 w 2982862"/>
                    <a:gd name="connsiteY111" fmla="*/ 2986602 h 3182270"/>
                    <a:gd name="connsiteX112" fmla="*/ 2516147 w 2982862"/>
                    <a:gd name="connsiteY112" fmla="*/ 2991888 h 3182270"/>
                    <a:gd name="connsiteX113" fmla="*/ 2489494 w 2982862"/>
                    <a:gd name="connsiteY113" fmla="*/ 3002192 h 3182270"/>
                    <a:gd name="connsiteX114" fmla="*/ 2415496 w 2982862"/>
                    <a:gd name="connsiteY114" fmla="*/ 3007477 h 3182270"/>
                    <a:gd name="connsiteX115" fmla="*/ 2383783 w 2982862"/>
                    <a:gd name="connsiteY115" fmla="*/ 3018048 h 3182270"/>
                    <a:gd name="connsiteX116" fmla="*/ 2346784 w 2982862"/>
                    <a:gd name="connsiteY116" fmla="*/ 3033905 h 3182270"/>
                    <a:gd name="connsiteX117" fmla="*/ 2315071 w 2982862"/>
                    <a:gd name="connsiteY117" fmla="*/ 3049761 h 3182270"/>
                    <a:gd name="connsiteX118" fmla="*/ 2288643 w 2982862"/>
                    <a:gd name="connsiteY118" fmla="*/ 3070904 h 3182270"/>
                    <a:gd name="connsiteX119" fmla="*/ 2267501 w 2982862"/>
                    <a:gd name="connsiteY119" fmla="*/ 3081475 h 3182270"/>
                    <a:gd name="connsiteX120" fmla="*/ 2235788 w 2982862"/>
                    <a:gd name="connsiteY120" fmla="*/ 3097331 h 3182270"/>
                    <a:gd name="connsiteX121" fmla="*/ 2225216 w 2982862"/>
                    <a:gd name="connsiteY121" fmla="*/ 3107903 h 3182270"/>
                    <a:gd name="connsiteX122" fmla="*/ 2204074 w 2982862"/>
                    <a:gd name="connsiteY122" fmla="*/ 3118474 h 3182270"/>
                    <a:gd name="connsiteX123" fmla="*/ 2188218 w 2982862"/>
                    <a:gd name="connsiteY123" fmla="*/ 3129045 h 3182270"/>
                    <a:gd name="connsiteX124" fmla="*/ 2177647 w 2982862"/>
                    <a:gd name="connsiteY124" fmla="*/ 3144901 h 3182270"/>
                    <a:gd name="connsiteX125" fmla="*/ 2145933 w 2982862"/>
                    <a:gd name="connsiteY125" fmla="*/ 3155472 h 3182270"/>
                    <a:gd name="connsiteX126" fmla="*/ 2114220 w 2982862"/>
                    <a:gd name="connsiteY126" fmla="*/ 3181900 h 3182270"/>
                    <a:gd name="connsiteX127" fmla="*/ 2124791 w 2982862"/>
                    <a:gd name="connsiteY127" fmla="*/ 3150187 h 3182270"/>
                    <a:gd name="connsiteX128" fmla="*/ 2093078 w 2982862"/>
                    <a:gd name="connsiteY128" fmla="*/ 3139616 h 3182270"/>
                    <a:gd name="connsiteX129" fmla="*/ 2082507 w 2982862"/>
                    <a:gd name="connsiteY129" fmla="*/ 3123759 h 3182270"/>
                    <a:gd name="connsiteX130" fmla="*/ 2066650 w 2982862"/>
                    <a:gd name="connsiteY130" fmla="*/ 3107903 h 3182270"/>
                    <a:gd name="connsiteX131" fmla="*/ 2045508 w 2982862"/>
                    <a:gd name="connsiteY131" fmla="*/ 3076189 h 3182270"/>
                    <a:gd name="connsiteX132" fmla="*/ 2034937 w 2982862"/>
                    <a:gd name="connsiteY132" fmla="*/ 3060333 h 3182270"/>
                    <a:gd name="connsiteX133" fmla="*/ 2024366 w 2982862"/>
                    <a:gd name="connsiteY133" fmla="*/ 3049761 h 3182270"/>
                    <a:gd name="connsiteX134" fmla="*/ 2013795 w 2982862"/>
                    <a:gd name="connsiteY134" fmla="*/ 3033905 h 3182270"/>
                    <a:gd name="connsiteX135" fmla="*/ 1997938 w 2982862"/>
                    <a:gd name="connsiteY135" fmla="*/ 3023334 h 3182270"/>
                    <a:gd name="connsiteX136" fmla="*/ 1982081 w 2982862"/>
                    <a:gd name="connsiteY136" fmla="*/ 2991620 h 3182270"/>
                    <a:gd name="connsiteX137" fmla="*/ 1976796 w 2982862"/>
                    <a:gd name="connsiteY137" fmla="*/ 2975764 h 3182270"/>
                    <a:gd name="connsiteX138" fmla="*/ 1987367 w 2982862"/>
                    <a:gd name="connsiteY138" fmla="*/ 2959907 h 3182270"/>
                    <a:gd name="connsiteX139" fmla="*/ 1998116 w 2982862"/>
                    <a:gd name="connsiteY139" fmla="*/ 2976031 h 3182270"/>
                    <a:gd name="connsiteX140" fmla="*/ 2019261 w 2982862"/>
                    <a:gd name="connsiteY140" fmla="*/ 2976031 h 3182270"/>
                    <a:gd name="connsiteX141" fmla="*/ 2056263 w 2982862"/>
                    <a:gd name="connsiteY141" fmla="*/ 2923171 h 3182270"/>
                    <a:gd name="connsiteX142" fmla="*/ 2040405 w 2982862"/>
                    <a:gd name="connsiteY142" fmla="*/ 2923170 h 3182270"/>
                    <a:gd name="connsiteX143" fmla="*/ 2061549 w 2982862"/>
                    <a:gd name="connsiteY143" fmla="*/ 2875596 h 3182270"/>
                    <a:gd name="connsiteX144" fmla="*/ 2093265 w 2982862"/>
                    <a:gd name="connsiteY144" fmla="*/ 2833308 h 3182270"/>
                    <a:gd name="connsiteX145" fmla="*/ 2109124 w 2982862"/>
                    <a:gd name="connsiteY145" fmla="*/ 2722301 h 3182270"/>
                    <a:gd name="connsiteX146" fmla="*/ 2013975 w 2982862"/>
                    <a:gd name="connsiteY146" fmla="*/ 2637724 h 3182270"/>
                    <a:gd name="connsiteX147" fmla="*/ 1982258 w 2982862"/>
                    <a:gd name="connsiteY147" fmla="*/ 2664155 h 3182270"/>
                    <a:gd name="connsiteX148" fmla="*/ 1918827 w 2982862"/>
                    <a:gd name="connsiteY148" fmla="*/ 2627153 h 3182270"/>
                    <a:gd name="connsiteX149" fmla="*/ 1860681 w 2982862"/>
                    <a:gd name="connsiteY149" fmla="*/ 2579579 h 3182270"/>
                    <a:gd name="connsiteX150" fmla="*/ 1802373 w 2982862"/>
                    <a:gd name="connsiteY150" fmla="*/ 2621632 h 3182270"/>
                    <a:gd name="connsiteX151" fmla="*/ 1797087 w 2982862"/>
                    <a:gd name="connsiteY151" fmla="*/ 2605775 h 3182270"/>
                    <a:gd name="connsiteX152" fmla="*/ 1749674 w 2982862"/>
                    <a:gd name="connsiteY152" fmla="*/ 2690586 h 3182270"/>
                    <a:gd name="connsiteX153" fmla="*/ 1643953 w 2982862"/>
                    <a:gd name="connsiteY153" fmla="*/ 2754018 h 3182270"/>
                    <a:gd name="connsiteX154" fmla="*/ 1617523 w 2982862"/>
                    <a:gd name="connsiteY154" fmla="*/ 2732874 h 3182270"/>
                    <a:gd name="connsiteX155" fmla="*/ 1591092 w 2982862"/>
                    <a:gd name="connsiteY155" fmla="*/ 2690586 h 3182270"/>
                    <a:gd name="connsiteX156" fmla="*/ 1591093 w 2982862"/>
                    <a:gd name="connsiteY156" fmla="*/ 2637724 h 3182270"/>
                    <a:gd name="connsiteX157" fmla="*/ 1569808 w 2982862"/>
                    <a:gd name="connsiteY157" fmla="*/ 2515921 h 3182270"/>
                    <a:gd name="connsiteX158" fmla="*/ 1553952 w 2982862"/>
                    <a:gd name="connsiteY158" fmla="*/ 2484208 h 3182270"/>
                    <a:gd name="connsiteX159" fmla="*/ 1538095 w 2982862"/>
                    <a:gd name="connsiteY159" fmla="*/ 2468351 h 3182270"/>
                    <a:gd name="connsiteX160" fmla="*/ 1501096 w 2982862"/>
                    <a:gd name="connsiteY160" fmla="*/ 2420781 h 3182270"/>
                    <a:gd name="connsiteX161" fmla="*/ 1464097 w 2982862"/>
                    <a:gd name="connsiteY161" fmla="*/ 2383782 h 3182270"/>
                    <a:gd name="connsiteX162" fmla="*/ 1448241 w 2982862"/>
                    <a:gd name="connsiteY162" fmla="*/ 2373211 h 3182270"/>
                    <a:gd name="connsiteX163" fmla="*/ 1432384 w 2982862"/>
                    <a:gd name="connsiteY163" fmla="*/ 2357355 h 3182270"/>
                    <a:gd name="connsiteX164" fmla="*/ 1400671 w 2982862"/>
                    <a:gd name="connsiteY164" fmla="*/ 2346783 h 3182270"/>
                    <a:gd name="connsiteX165" fmla="*/ 1368958 w 2982862"/>
                    <a:gd name="connsiteY165" fmla="*/ 2330927 h 3182270"/>
                    <a:gd name="connsiteX166" fmla="*/ 1337244 w 2982862"/>
                    <a:gd name="connsiteY166" fmla="*/ 2309785 h 3182270"/>
                    <a:gd name="connsiteX167" fmla="*/ 1273818 w 2982862"/>
                    <a:gd name="connsiteY167" fmla="*/ 2288642 h 3182270"/>
                    <a:gd name="connsiteX168" fmla="*/ 1257961 w 2982862"/>
                    <a:gd name="connsiteY168" fmla="*/ 2278071 h 3182270"/>
                    <a:gd name="connsiteX169" fmla="*/ 1242104 w 2982862"/>
                    <a:gd name="connsiteY169" fmla="*/ 2272786 h 3182270"/>
                    <a:gd name="connsiteX170" fmla="*/ 1226248 w 2982862"/>
                    <a:gd name="connsiteY170" fmla="*/ 2262215 h 3182270"/>
                    <a:gd name="connsiteX171" fmla="*/ 1194534 w 2982862"/>
                    <a:gd name="connsiteY171" fmla="*/ 2251644 h 3182270"/>
                    <a:gd name="connsiteX172" fmla="*/ 1215677 w 2982862"/>
                    <a:gd name="connsiteY172" fmla="*/ 2225216 h 3182270"/>
                    <a:gd name="connsiteX173" fmla="*/ 1231533 w 2982862"/>
                    <a:gd name="connsiteY173" fmla="*/ 2209359 h 3182270"/>
                    <a:gd name="connsiteX174" fmla="*/ 1236819 w 2982862"/>
                    <a:gd name="connsiteY174" fmla="*/ 2193503 h 3182270"/>
                    <a:gd name="connsiteX175" fmla="*/ 1279103 w 2982862"/>
                    <a:gd name="connsiteY175" fmla="*/ 2161789 h 3182270"/>
                    <a:gd name="connsiteX176" fmla="*/ 1300245 w 2982862"/>
                    <a:gd name="connsiteY176" fmla="*/ 2140647 h 3182270"/>
                    <a:gd name="connsiteX177" fmla="*/ 1310816 w 2982862"/>
                    <a:gd name="connsiteY177" fmla="*/ 2124790 h 3182270"/>
                    <a:gd name="connsiteX178" fmla="*/ 1342650 w 2982862"/>
                    <a:gd name="connsiteY178" fmla="*/ 2077406 h 3182270"/>
                    <a:gd name="connsiteX179" fmla="*/ 1390223 w 2982862"/>
                    <a:gd name="connsiteY179" fmla="*/ 2008688 h 3182270"/>
                    <a:gd name="connsiteX180" fmla="*/ 1363794 w 2982862"/>
                    <a:gd name="connsiteY180" fmla="*/ 1971686 h 3182270"/>
                    <a:gd name="connsiteX181" fmla="*/ 1379651 w 2982862"/>
                    <a:gd name="connsiteY181" fmla="*/ 1961114 h 3182270"/>
                    <a:gd name="connsiteX182" fmla="*/ 1358509 w 2982862"/>
                    <a:gd name="connsiteY182" fmla="*/ 1934685 h 3182270"/>
                    <a:gd name="connsiteX183" fmla="*/ 1221180 w 2982862"/>
                    <a:gd name="connsiteY183" fmla="*/ 1718108 h 3182270"/>
                    <a:gd name="connsiteX184" fmla="*/ 1157741 w 2982862"/>
                    <a:gd name="connsiteY184" fmla="*/ 1654669 h 3182270"/>
                    <a:gd name="connsiteX185" fmla="*/ 1051918 w 2982862"/>
                    <a:gd name="connsiteY185" fmla="*/ 1659811 h 3182270"/>
                    <a:gd name="connsiteX186" fmla="*/ 845688 w 2982862"/>
                    <a:gd name="connsiteY186" fmla="*/ 1738945 h 3182270"/>
                    <a:gd name="connsiteX187" fmla="*/ 829832 w 2982862"/>
                    <a:gd name="connsiteY187" fmla="*/ 1744231 h 3182270"/>
                    <a:gd name="connsiteX188" fmla="*/ 798118 w 2982862"/>
                    <a:gd name="connsiteY188" fmla="*/ 1765373 h 3182270"/>
                    <a:gd name="connsiteX189" fmla="*/ 782262 w 2982862"/>
                    <a:gd name="connsiteY189" fmla="*/ 1770659 h 3182270"/>
                    <a:gd name="connsiteX190" fmla="*/ 750548 w 2982862"/>
                    <a:gd name="connsiteY190" fmla="*/ 1791801 h 3182270"/>
                    <a:gd name="connsiteX191" fmla="*/ 734692 w 2982862"/>
                    <a:gd name="connsiteY191" fmla="*/ 1797086 h 3182270"/>
                    <a:gd name="connsiteX192" fmla="*/ 755834 w 2982862"/>
                    <a:gd name="connsiteY192" fmla="*/ 1791801 h 3182270"/>
                    <a:gd name="connsiteX193" fmla="*/ 739977 w 2982862"/>
                    <a:gd name="connsiteY193" fmla="*/ 1797086 h 3182270"/>
                    <a:gd name="connsiteX194" fmla="*/ 708264 w 2982862"/>
                    <a:gd name="connsiteY194" fmla="*/ 1812943 h 3182270"/>
                    <a:gd name="connsiteX195" fmla="*/ 676551 w 2982862"/>
                    <a:gd name="connsiteY195" fmla="*/ 1791801 h 3182270"/>
                    <a:gd name="connsiteX196" fmla="*/ 650123 w 2982862"/>
                    <a:gd name="connsiteY196" fmla="*/ 1765373 h 3182270"/>
                    <a:gd name="connsiteX197" fmla="*/ 618410 w 2982862"/>
                    <a:gd name="connsiteY197" fmla="*/ 1744231 h 3182270"/>
                    <a:gd name="connsiteX198" fmla="*/ 570840 w 2982862"/>
                    <a:gd name="connsiteY198" fmla="*/ 1712518 h 3182270"/>
                    <a:gd name="connsiteX199" fmla="*/ 544412 w 2982862"/>
                    <a:gd name="connsiteY199" fmla="*/ 1696661 h 3182270"/>
                    <a:gd name="connsiteX200" fmla="*/ 528555 w 2982862"/>
                    <a:gd name="connsiteY200" fmla="*/ 1686090 h 3182270"/>
                    <a:gd name="connsiteX201" fmla="*/ 512699 w 2982862"/>
                    <a:gd name="connsiteY201" fmla="*/ 1680804 h 3182270"/>
                    <a:gd name="connsiteX202" fmla="*/ 502127 w 2982862"/>
                    <a:gd name="connsiteY202" fmla="*/ 1670233 h 3182270"/>
                    <a:gd name="connsiteX203" fmla="*/ 480985 w 2982862"/>
                    <a:gd name="connsiteY203" fmla="*/ 1659662 h 3182270"/>
                    <a:gd name="connsiteX204" fmla="*/ 465129 w 2982862"/>
                    <a:gd name="connsiteY204" fmla="*/ 1643805 h 3182270"/>
                    <a:gd name="connsiteX205" fmla="*/ 428130 w 2982862"/>
                    <a:gd name="connsiteY205" fmla="*/ 1622663 h 3182270"/>
                    <a:gd name="connsiteX206" fmla="*/ 401702 w 2982862"/>
                    <a:gd name="connsiteY206" fmla="*/ 1590950 h 3182270"/>
                    <a:gd name="connsiteX207" fmla="*/ 385845 w 2982862"/>
                    <a:gd name="connsiteY207" fmla="*/ 1569808 h 3182270"/>
                    <a:gd name="connsiteX208" fmla="*/ 369989 w 2982862"/>
                    <a:gd name="connsiteY208" fmla="*/ 1553951 h 3182270"/>
                    <a:gd name="connsiteX209" fmla="*/ 348847 w 2982862"/>
                    <a:gd name="connsiteY209" fmla="*/ 1522238 h 3182270"/>
                    <a:gd name="connsiteX210" fmla="*/ 327704 w 2982862"/>
                    <a:gd name="connsiteY210" fmla="*/ 1490524 h 3182270"/>
                    <a:gd name="connsiteX211" fmla="*/ 317133 w 2982862"/>
                    <a:gd name="connsiteY211" fmla="*/ 1469382 h 3182270"/>
                    <a:gd name="connsiteX212" fmla="*/ 301277 w 2982862"/>
                    <a:gd name="connsiteY212" fmla="*/ 1453526 h 3182270"/>
                    <a:gd name="connsiteX213" fmla="*/ 295991 w 2982862"/>
                    <a:gd name="connsiteY213" fmla="*/ 1437669 h 3182270"/>
                    <a:gd name="connsiteX214" fmla="*/ 274849 w 2982862"/>
                    <a:gd name="connsiteY214" fmla="*/ 1405956 h 3182270"/>
                    <a:gd name="connsiteX215" fmla="*/ 258992 w 2982862"/>
                    <a:gd name="connsiteY215" fmla="*/ 1390099 h 3182270"/>
                    <a:gd name="connsiteX216" fmla="*/ 248421 w 2982862"/>
                    <a:gd name="connsiteY216" fmla="*/ 1374242 h 3182270"/>
                    <a:gd name="connsiteX217" fmla="*/ 243136 w 2982862"/>
                    <a:gd name="connsiteY217" fmla="*/ 1358386 h 3182270"/>
                    <a:gd name="connsiteX218" fmla="*/ 221993 w 2982862"/>
                    <a:gd name="connsiteY218" fmla="*/ 1326672 h 3182270"/>
                    <a:gd name="connsiteX219" fmla="*/ 206137 w 2982862"/>
                    <a:gd name="connsiteY219" fmla="*/ 1294959 h 3182270"/>
                    <a:gd name="connsiteX220" fmla="*/ 195566 w 2982862"/>
                    <a:gd name="connsiteY220" fmla="*/ 1263246 h 3182270"/>
                    <a:gd name="connsiteX221" fmla="*/ 184995 w 2982862"/>
                    <a:gd name="connsiteY221" fmla="*/ 1247389 h 3182270"/>
                    <a:gd name="connsiteX222" fmla="*/ 179709 w 2982862"/>
                    <a:gd name="connsiteY222" fmla="*/ 1231533 h 3182270"/>
                    <a:gd name="connsiteX223" fmla="*/ 169138 w 2982862"/>
                    <a:gd name="connsiteY223" fmla="*/ 1215676 h 3182270"/>
                    <a:gd name="connsiteX224" fmla="*/ 153281 w 2982862"/>
                    <a:gd name="connsiteY224" fmla="*/ 1162820 h 3182270"/>
                    <a:gd name="connsiteX225" fmla="*/ 142710 w 2982862"/>
                    <a:gd name="connsiteY225" fmla="*/ 1131107 h 3182270"/>
                    <a:gd name="connsiteX226" fmla="*/ 132139 w 2982862"/>
                    <a:gd name="connsiteY226" fmla="*/ 1099394 h 3182270"/>
                    <a:gd name="connsiteX227" fmla="*/ 126853 w 2982862"/>
                    <a:gd name="connsiteY227" fmla="*/ 1078252 h 3182270"/>
                    <a:gd name="connsiteX228" fmla="*/ 121568 w 2982862"/>
                    <a:gd name="connsiteY228" fmla="*/ 1062395 h 3182270"/>
                    <a:gd name="connsiteX229" fmla="*/ 110997 w 2982862"/>
                    <a:gd name="connsiteY229" fmla="*/ 988397 h 3182270"/>
                    <a:gd name="connsiteX230" fmla="*/ 100426 w 2982862"/>
                    <a:gd name="connsiteY230" fmla="*/ 861544 h 3182270"/>
                    <a:gd name="connsiteX231" fmla="*/ 95140 w 2982862"/>
                    <a:gd name="connsiteY231" fmla="*/ 782261 h 3182270"/>
                    <a:gd name="connsiteX232" fmla="*/ 89855 w 2982862"/>
                    <a:gd name="connsiteY232" fmla="*/ 745262 h 3182270"/>
                    <a:gd name="connsiteX233" fmla="*/ 73998 w 2982862"/>
                    <a:gd name="connsiteY233" fmla="*/ 660693 h 3182270"/>
                    <a:gd name="connsiteX234" fmla="*/ 63427 w 2982862"/>
                    <a:gd name="connsiteY234" fmla="*/ 618409 h 3182270"/>
                    <a:gd name="connsiteX235" fmla="*/ 47570 w 2982862"/>
                    <a:gd name="connsiteY235" fmla="*/ 560268 h 3182270"/>
                    <a:gd name="connsiteX236" fmla="*/ 42285 w 2982862"/>
                    <a:gd name="connsiteY236" fmla="*/ 528555 h 3182270"/>
                    <a:gd name="connsiteX237" fmla="*/ 31714 w 2982862"/>
                    <a:gd name="connsiteY237" fmla="*/ 486270 h 3182270"/>
                    <a:gd name="connsiteX238" fmla="*/ 21142 w 2982862"/>
                    <a:gd name="connsiteY238" fmla="*/ 428129 h 3182270"/>
                    <a:gd name="connsiteX239" fmla="*/ 10571 w 2982862"/>
                    <a:gd name="connsiteY239" fmla="*/ 343560 h 3182270"/>
                    <a:gd name="connsiteX240" fmla="*/ 0 w 2982862"/>
                    <a:gd name="connsiteY240" fmla="*/ 306561 h 3182270"/>
                    <a:gd name="connsiteX241" fmla="*/ 5286 w 2982862"/>
                    <a:gd name="connsiteY241" fmla="*/ 285419 h 3182270"/>
                    <a:gd name="connsiteX242" fmla="*/ 21142 w 2982862"/>
                    <a:gd name="connsiteY242" fmla="*/ 280134 h 3182270"/>
                    <a:gd name="connsiteX243" fmla="*/ 42285 w 2982862"/>
                    <a:gd name="connsiteY243" fmla="*/ 269563 h 3182270"/>
                    <a:gd name="connsiteX244" fmla="*/ 95140 w 2982862"/>
                    <a:gd name="connsiteY244" fmla="*/ 258992 h 3182270"/>
                    <a:gd name="connsiteX245" fmla="*/ 121568 w 2982862"/>
                    <a:gd name="connsiteY245" fmla="*/ 253706 h 3182270"/>
                    <a:gd name="connsiteX246" fmla="*/ 137425 w 2982862"/>
                    <a:gd name="connsiteY246" fmla="*/ 248420 h 3182270"/>
                    <a:gd name="connsiteX247" fmla="*/ 211422 w 2982862"/>
                    <a:gd name="connsiteY247" fmla="*/ 237849 h 3182270"/>
                    <a:gd name="connsiteX248" fmla="*/ 253707 w 2982862"/>
                    <a:gd name="connsiteY248" fmla="*/ 227278 h 3182270"/>
                    <a:gd name="connsiteX249" fmla="*/ 285420 w 2982862"/>
                    <a:gd name="connsiteY249" fmla="*/ 216707 h 3182270"/>
                    <a:gd name="connsiteX250" fmla="*/ 332990 w 2982862"/>
                    <a:gd name="connsiteY250" fmla="*/ 206136 h 3182270"/>
                    <a:gd name="connsiteX251" fmla="*/ 364703 w 2982862"/>
                    <a:gd name="connsiteY251" fmla="*/ 195565 h 3182270"/>
                    <a:gd name="connsiteX252" fmla="*/ 417559 w 2982862"/>
                    <a:gd name="connsiteY252" fmla="*/ 179708 h 3182270"/>
                    <a:gd name="connsiteX253" fmla="*/ 433415 w 2982862"/>
                    <a:gd name="connsiteY253" fmla="*/ 174423 h 3182270"/>
                    <a:gd name="connsiteX254" fmla="*/ 449272 w 2982862"/>
                    <a:gd name="connsiteY254" fmla="*/ 169137 h 3182270"/>
                    <a:gd name="connsiteX255" fmla="*/ 470414 w 2982862"/>
                    <a:gd name="connsiteY255" fmla="*/ 163852 h 3182270"/>
                    <a:gd name="connsiteX256" fmla="*/ 486271 w 2982862"/>
                    <a:gd name="connsiteY256" fmla="*/ 158566 h 3182270"/>
                    <a:gd name="connsiteX257" fmla="*/ 528555 w 2982862"/>
                    <a:gd name="connsiteY257" fmla="*/ 147995 h 3182270"/>
                    <a:gd name="connsiteX258" fmla="*/ 549697 w 2982862"/>
                    <a:gd name="connsiteY258" fmla="*/ 142709 h 3182270"/>
                    <a:gd name="connsiteX259" fmla="*/ 581411 w 2982862"/>
                    <a:gd name="connsiteY259" fmla="*/ 132138 h 3182270"/>
                    <a:gd name="connsiteX260" fmla="*/ 676551 w 2982862"/>
                    <a:gd name="connsiteY260" fmla="*/ 100425 h 3182270"/>
                    <a:gd name="connsiteX261" fmla="*/ 697693 w 2982862"/>
                    <a:gd name="connsiteY261" fmla="*/ 95140 h 3182270"/>
                    <a:gd name="connsiteX262" fmla="*/ 729406 w 2982862"/>
                    <a:gd name="connsiteY262" fmla="*/ 84568 h 3182270"/>
                    <a:gd name="connsiteX263" fmla="*/ 745263 w 2982862"/>
                    <a:gd name="connsiteY263" fmla="*/ 79283 h 3182270"/>
                    <a:gd name="connsiteX264" fmla="*/ 792833 w 2982862"/>
                    <a:gd name="connsiteY264" fmla="*/ 58141 h 3182270"/>
                    <a:gd name="connsiteX265" fmla="*/ 808689 w 2982862"/>
                    <a:gd name="connsiteY265" fmla="*/ 52855 h 3182270"/>
                    <a:gd name="connsiteX266" fmla="*/ 824546 w 2982862"/>
                    <a:gd name="connsiteY266" fmla="*/ 47570 h 3182270"/>
                    <a:gd name="connsiteX267" fmla="*/ 866830 w 2982862"/>
                    <a:gd name="connsiteY267" fmla="*/ 26427 h 3182270"/>
                    <a:gd name="connsiteX268" fmla="*/ 882687 w 2982862"/>
                    <a:gd name="connsiteY268" fmla="*/ 21142 h 3182270"/>
                    <a:gd name="connsiteX269" fmla="*/ 898544 w 2982862"/>
                    <a:gd name="connsiteY269" fmla="*/ 10571 h 3182270"/>
                    <a:gd name="connsiteX270" fmla="*/ 914400 w 2982862"/>
                    <a:gd name="connsiteY270" fmla="*/ 5285 h 3182270"/>
                    <a:gd name="connsiteX271" fmla="*/ 914400 w 2982862"/>
                    <a:gd name="connsiteY271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658870 w 2982862"/>
                    <a:gd name="connsiteY100" fmla="*/ 2727587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444 w 2982862"/>
                    <a:gd name="connsiteY108" fmla="*/ 2939028 h 3182270"/>
                    <a:gd name="connsiteX109" fmla="*/ 2680014 w 2982862"/>
                    <a:gd name="connsiteY109" fmla="*/ 2965459 h 3182270"/>
                    <a:gd name="connsiteX110" fmla="*/ 2627390 w 2982862"/>
                    <a:gd name="connsiteY110" fmla="*/ 2971012 h 3182270"/>
                    <a:gd name="connsiteX111" fmla="*/ 2537291 w 2982862"/>
                    <a:gd name="connsiteY111" fmla="*/ 2986602 h 3182270"/>
                    <a:gd name="connsiteX112" fmla="*/ 2516147 w 2982862"/>
                    <a:gd name="connsiteY112" fmla="*/ 2991888 h 3182270"/>
                    <a:gd name="connsiteX113" fmla="*/ 2489494 w 2982862"/>
                    <a:gd name="connsiteY113" fmla="*/ 3002192 h 3182270"/>
                    <a:gd name="connsiteX114" fmla="*/ 2415496 w 2982862"/>
                    <a:gd name="connsiteY114" fmla="*/ 3007477 h 3182270"/>
                    <a:gd name="connsiteX115" fmla="*/ 2383783 w 2982862"/>
                    <a:gd name="connsiteY115" fmla="*/ 3018048 h 3182270"/>
                    <a:gd name="connsiteX116" fmla="*/ 2346784 w 2982862"/>
                    <a:gd name="connsiteY116" fmla="*/ 3033905 h 3182270"/>
                    <a:gd name="connsiteX117" fmla="*/ 2315071 w 2982862"/>
                    <a:gd name="connsiteY117" fmla="*/ 3049761 h 3182270"/>
                    <a:gd name="connsiteX118" fmla="*/ 2288643 w 2982862"/>
                    <a:gd name="connsiteY118" fmla="*/ 3070904 h 3182270"/>
                    <a:gd name="connsiteX119" fmla="*/ 2267501 w 2982862"/>
                    <a:gd name="connsiteY119" fmla="*/ 3081475 h 3182270"/>
                    <a:gd name="connsiteX120" fmla="*/ 2235788 w 2982862"/>
                    <a:gd name="connsiteY120" fmla="*/ 3097331 h 3182270"/>
                    <a:gd name="connsiteX121" fmla="*/ 2225216 w 2982862"/>
                    <a:gd name="connsiteY121" fmla="*/ 3107903 h 3182270"/>
                    <a:gd name="connsiteX122" fmla="*/ 2204074 w 2982862"/>
                    <a:gd name="connsiteY122" fmla="*/ 3118474 h 3182270"/>
                    <a:gd name="connsiteX123" fmla="*/ 2188218 w 2982862"/>
                    <a:gd name="connsiteY123" fmla="*/ 3129045 h 3182270"/>
                    <a:gd name="connsiteX124" fmla="*/ 2177647 w 2982862"/>
                    <a:gd name="connsiteY124" fmla="*/ 3144901 h 3182270"/>
                    <a:gd name="connsiteX125" fmla="*/ 2145933 w 2982862"/>
                    <a:gd name="connsiteY125" fmla="*/ 3155472 h 3182270"/>
                    <a:gd name="connsiteX126" fmla="*/ 2114220 w 2982862"/>
                    <a:gd name="connsiteY126" fmla="*/ 3181900 h 3182270"/>
                    <a:gd name="connsiteX127" fmla="*/ 2124791 w 2982862"/>
                    <a:gd name="connsiteY127" fmla="*/ 3150187 h 3182270"/>
                    <a:gd name="connsiteX128" fmla="*/ 2093078 w 2982862"/>
                    <a:gd name="connsiteY128" fmla="*/ 3139616 h 3182270"/>
                    <a:gd name="connsiteX129" fmla="*/ 2082507 w 2982862"/>
                    <a:gd name="connsiteY129" fmla="*/ 3123759 h 3182270"/>
                    <a:gd name="connsiteX130" fmla="*/ 2066650 w 2982862"/>
                    <a:gd name="connsiteY130" fmla="*/ 3107903 h 3182270"/>
                    <a:gd name="connsiteX131" fmla="*/ 2045508 w 2982862"/>
                    <a:gd name="connsiteY131" fmla="*/ 3076189 h 3182270"/>
                    <a:gd name="connsiteX132" fmla="*/ 2034937 w 2982862"/>
                    <a:gd name="connsiteY132" fmla="*/ 3060333 h 3182270"/>
                    <a:gd name="connsiteX133" fmla="*/ 2024366 w 2982862"/>
                    <a:gd name="connsiteY133" fmla="*/ 3049761 h 3182270"/>
                    <a:gd name="connsiteX134" fmla="*/ 2013795 w 2982862"/>
                    <a:gd name="connsiteY134" fmla="*/ 3033905 h 3182270"/>
                    <a:gd name="connsiteX135" fmla="*/ 1997938 w 2982862"/>
                    <a:gd name="connsiteY135" fmla="*/ 3023334 h 3182270"/>
                    <a:gd name="connsiteX136" fmla="*/ 1982081 w 2982862"/>
                    <a:gd name="connsiteY136" fmla="*/ 2991620 h 3182270"/>
                    <a:gd name="connsiteX137" fmla="*/ 1976796 w 2982862"/>
                    <a:gd name="connsiteY137" fmla="*/ 2975764 h 3182270"/>
                    <a:gd name="connsiteX138" fmla="*/ 1987367 w 2982862"/>
                    <a:gd name="connsiteY138" fmla="*/ 2959907 h 3182270"/>
                    <a:gd name="connsiteX139" fmla="*/ 1998116 w 2982862"/>
                    <a:gd name="connsiteY139" fmla="*/ 2976031 h 3182270"/>
                    <a:gd name="connsiteX140" fmla="*/ 2019261 w 2982862"/>
                    <a:gd name="connsiteY140" fmla="*/ 2976031 h 3182270"/>
                    <a:gd name="connsiteX141" fmla="*/ 2056263 w 2982862"/>
                    <a:gd name="connsiteY141" fmla="*/ 2923171 h 3182270"/>
                    <a:gd name="connsiteX142" fmla="*/ 2040405 w 2982862"/>
                    <a:gd name="connsiteY142" fmla="*/ 2923170 h 3182270"/>
                    <a:gd name="connsiteX143" fmla="*/ 2061549 w 2982862"/>
                    <a:gd name="connsiteY143" fmla="*/ 2875596 h 3182270"/>
                    <a:gd name="connsiteX144" fmla="*/ 2093265 w 2982862"/>
                    <a:gd name="connsiteY144" fmla="*/ 2833308 h 3182270"/>
                    <a:gd name="connsiteX145" fmla="*/ 2109124 w 2982862"/>
                    <a:gd name="connsiteY145" fmla="*/ 2722301 h 3182270"/>
                    <a:gd name="connsiteX146" fmla="*/ 2013975 w 2982862"/>
                    <a:gd name="connsiteY146" fmla="*/ 2637724 h 3182270"/>
                    <a:gd name="connsiteX147" fmla="*/ 1982258 w 2982862"/>
                    <a:gd name="connsiteY147" fmla="*/ 2664155 h 3182270"/>
                    <a:gd name="connsiteX148" fmla="*/ 1918827 w 2982862"/>
                    <a:gd name="connsiteY148" fmla="*/ 2627153 h 3182270"/>
                    <a:gd name="connsiteX149" fmla="*/ 1860681 w 2982862"/>
                    <a:gd name="connsiteY149" fmla="*/ 2579579 h 3182270"/>
                    <a:gd name="connsiteX150" fmla="*/ 1802373 w 2982862"/>
                    <a:gd name="connsiteY150" fmla="*/ 2621632 h 3182270"/>
                    <a:gd name="connsiteX151" fmla="*/ 1797087 w 2982862"/>
                    <a:gd name="connsiteY151" fmla="*/ 2605775 h 3182270"/>
                    <a:gd name="connsiteX152" fmla="*/ 1749674 w 2982862"/>
                    <a:gd name="connsiteY152" fmla="*/ 2690586 h 3182270"/>
                    <a:gd name="connsiteX153" fmla="*/ 1643953 w 2982862"/>
                    <a:gd name="connsiteY153" fmla="*/ 2754018 h 3182270"/>
                    <a:gd name="connsiteX154" fmla="*/ 1617523 w 2982862"/>
                    <a:gd name="connsiteY154" fmla="*/ 2732874 h 3182270"/>
                    <a:gd name="connsiteX155" fmla="*/ 1591092 w 2982862"/>
                    <a:gd name="connsiteY155" fmla="*/ 2690586 h 3182270"/>
                    <a:gd name="connsiteX156" fmla="*/ 1591093 w 2982862"/>
                    <a:gd name="connsiteY156" fmla="*/ 2637724 h 3182270"/>
                    <a:gd name="connsiteX157" fmla="*/ 1569808 w 2982862"/>
                    <a:gd name="connsiteY157" fmla="*/ 2515921 h 3182270"/>
                    <a:gd name="connsiteX158" fmla="*/ 1553952 w 2982862"/>
                    <a:gd name="connsiteY158" fmla="*/ 2484208 h 3182270"/>
                    <a:gd name="connsiteX159" fmla="*/ 1538095 w 2982862"/>
                    <a:gd name="connsiteY159" fmla="*/ 2468351 h 3182270"/>
                    <a:gd name="connsiteX160" fmla="*/ 1501096 w 2982862"/>
                    <a:gd name="connsiteY160" fmla="*/ 2420781 h 3182270"/>
                    <a:gd name="connsiteX161" fmla="*/ 1464097 w 2982862"/>
                    <a:gd name="connsiteY161" fmla="*/ 2383782 h 3182270"/>
                    <a:gd name="connsiteX162" fmla="*/ 1448241 w 2982862"/>
                    <a:gd name="connsiteY162" fmla="*/ 2373211 h 3182270"/>
                    <a:gd name="connsiteX163" fmla="*/ 1432384 w 2982862"/>
                    <a:gd name="connsiteY163" fmla="*/ 2357355 h 3182270"/>
                    <a:gd name="connsiteX164" fmla="*/ 1400671 w 2982862"/>
                    <a:gd name="connsiteY164" fmla="*/ 2346783 h 3182270"/>
                    <a:gd name="connsiteX165" fmla="*/ 1368958 w 2982862"/>
                    <a:gd name="connsiteY165" fmla="*/ 2330927 h 3182270"/>
                    <a:gd name="connsiteX166" fmla="*/ 1337244 w 2982862"/>
                    <a:gd name="connsiteY166" fmla="*/ 2309785 h 3182270"/>
                    <a:gd name="connsiteX167" fmla="*/ 1273818 w 2982862"/>
                    <a:gd name="connsiteY167" fmla="*/ 2288642 h 3182270"/>
                    <a:gd name="connsiteX168" fmla="*/ 1257961 w 2982862"/>
                    <a:gd name="connsiteY168" fmla="*/ 2278071 h 3182270"/>
                    <a:gd name="connsiteX169" fmla="*/ 1242104 w 2982862"/>
                    <a:gd name="connsiteY169" fmla="*/ 2272786 h 3182270"/>
                    <a:gd name="connsiteX170" fmla="*/ 1226248 w 2982862"/>
                    <a:gd name="connsiteY170" fmla="*/ 2262215 h 3182270"/>
                    <a:gd name="connsiteX171" fmla="*/ 1194534 w 2982862"/>
                    <a:gd name="connsiteY171" fmla="*/ 2251644 h 3182270"/>
                    <a:gd name="connsiteX172" fmla="*/ 1215677 w 2982862"/>
                    <a:gd name="connsiteY172" fmla="*/ 2225216 h 3182270"/>
                    <a:gd name="connsiteX173" fmla="*/ 1231533 w 2982862"/>
                    <a:gd name="connsiteY173" fmla="*/ 2209359 h 3182270"/>
                    <a:gd name="connsiteX174" fmla="*/ 1236819 w 2982862"/>
                    <a:gd name="connsiteY174" fmla="*/ 2193503 h 3182270"/>
                    <a:gd name="connsiteX175" fmla="*/ 1279103 w 2982862"/>
                    <a:gd name="connsiteY175" fmla="*/ 2161789 h 3182270"/>
                    <a:gd name="connsiteX176" fmla="*/ 1300245 w 2982862"/>
                    <a:gd name="connsiteY176" fmla="*/ 2140647 h 3182270"/>
                    <a:gd name="connsiteX177" fmla="*/ 1310816 w 2982862"/>
                    <a:gd name="connsiteY177" fmla="*/ 2124790 h 3182270"/>
                    <a:gd name="connsiteX178" fmla="*/ 1342650 w 2982862"/>
                    <a:gd name="connsiteY178" fmla="*/ 2077406 h 3182270"/>
                    <a:gd name="connsiteX179" fmla="*/ 1390223 w 2982862"/>
                    <a:gd name="connsiteY179" fmla="*/ 2008688 h 3182270"/>
                    <a:gd name="connsiteX180" fmla="*/ 1363794 w 2982862"/>
                    <a:gd name="connsiteY180" fmla="*/ 1971686 h 3182270"/>
                    <a:gd name="connsiteX181" fmla="*/ 1379651 w 2982862"/>
                    <a:gd name="connsiteY181" fmla="*/ 1961114 h 3182270"/>
                    <a:gd name="connsiteX182" fmla="*/ 1358509 w 2982862"/>
                    <a:gd name="connsiteY182" fmla="*/ 1934685 h 3182270"/>
                    <a:gd name="connsiteX183" fmla="*/ 1221180 w 2982862"/>
                    <a:gd name="connsiteY183" fmla="*/ 1718108 h 3182270"/>
                    <a:gd name="connsiteX184" fmla="*/ 1157741 w 2982862"/>
                    <a:gd name="connsiteY184" fmla="*/ 1654669 h 3182270"/>
                    <a:gd name="connsiteX185" fmla="*/ 1051918 w 2982862"/>
                    <a:gd name="connsiteY185" fmla="*/ 1659811 h 3182270"/>
                    <a:gd name="connsiteX186" fmla="*/ 845688 w 2982862"/>
                    <a:gd name="connsiteY186" fmla="*/ 1738945 h 3182270"/>
                    <a:gd name="connsiteX187" fmla="*/ 829832 w 2982862"/>
                    <a:gd name="connsiteY187" fmla="*/ 1744231 h 3182270"/>
                    <a:gd name="connsiteX188" fmla="*/ 798118 w 2982862"/>
                    <a:gd name="connsiteY188" fmla="*/ 1765373 h 3182270"/>
                    <a:gd name="connsiteX189" fmla="*/ 782262 w 2982862"/>
                    <a:gd name="connsiteY189" fmla="*/ 1770659 h 3182270"/>
                    <a:gd name="connsiteX190" fmla="*/ 750548 w 2982862"/>
                    <a:gd name="connsiteY190" fmla="*/ 1791801 h 3182270"/>
                    <a:gd name="connsiteX191" fmla="*/ 734692 w 2982862"/>
                    <a:gd name="connsiteY191" fmla="*/ 1797086 h 3182270"/>
                    <a:gd name="connsiteX192" fmla="*/ 755834 w 2982862"/>
                    <a:gd name="connsiteY192" fmla="*/ 1791801 h 3182270"/>
                    <a:gd name="connsiteX193" fmla="*/ 739977 w 2982862"/>
                    <a:gd name="connsiteY193" fmla="*/ 1797086 h 3182270"/>
                    <a:gd name="connsiteX194" fmla="*/ 708264 w 2982862"/>
                    <a:gd name="connsiteY194" fmla="*/ 1812943 h 3182270"/>
                    <a:gd name="connsiteX195" fmla="*/ 676551 w 2982862"/>
                    <a:gd name="connsiteY195" fmla="*/ 1791801 h 3182270"/>
                    <a:gd name="connsiteX196" fmla="*/ 650123 w 2982862"/>
                    <a:gd name="connsiteY196" fmla="*/ 1765373 h 3182270"/>
                    <a:gd name="connsiteX197" fmla="*/ 618410 w 2982862"/>
                    <a:gd name="connsiteY197" fmla="*/ 1744231 h 3182270"/>
                    <a:gd name="connsiteX198" fmla="*/ 570840 w 2982862"/>
                    <a:gd name="connsiteY198" fmla="*/ 1712518 h 3182270"/>
                    <a:gd name="connsiteX199" fmla="*/ 544412 w 2982862"/>
                    <a:gd name="connsiteY199" fmla="*/ 1696661 h 3182270"/>
                    <a:gd name="connsiteX200" fmla="*/ 528555 w 2982862"/>
                    <a:gd name="connsiteY200" fmla="*/ 1686090 h 3182270"/>
                    <a:gd name="connsiteX201" fmla="*/ 512699 w 2982862"/>
                    <a:gd name="connsiteY201" fmla="*/ 1680804 h 3182270"/>
                    <a:gd name="connsiteX202" fmla="*/ 502127 w 2982862"/>
                    <a:gd name="connsiteY202" fmla="*/ 1670233 h 3182270"/>
                    <a:gd name="connsiteX203" fmla="*/ 480985 w 2982862"/>
                    <a:gd name="connsiteY203" fmla="*/ 1659662 h 3182270"/>
                    <a:gd name="connsiteX204" fmla="*/ 465129 w 2982862"/>
                    <a:gd name="connsiteY204" fmla="*/ 1643805 h 3182270"/>
                    <a:gd name="connsiteX205" fmla="*/ 428130 w 2982862"/>
                    <a:gd name="connsiteY205" fmla="*/ 1622663 h 3182270"/>
                    <a:gd name="connsiteX206" fmla="*/ 401702 w 2982862"/>
                    <a:gd name="connsiteY206" fmla="*/ 1590950 h 3182270"/>
                    <a:gd name="connsiteX207" fmla="*/ 385845 w 2982862"/>
                    <a:gd name="connsiteY207" fmla="*/ 1569808 h 3182270"/>
                    <a:gd name="connsiteX208" fmla="*/ 369989 w 2982862"/>
                    <a:gd name="connsiteY208" fmla="*/ 1553951 h 3182270"/>
                    <a:gd name="connsiteX209" fmla="*/ 348847 w 2982862"/>
                    <a:gd name="connsiteY209" fmla="*/ 1522238 h 3182270"/>
                    <a:gd name="connsiteX210" fmla="*/ 327704 w 2982862"/>
                    <a:gd name="connsiteY210" fmla="*/ 1490524 h 3182270"/>
                    <a:gd name="connsiteX211" fmla="*/ 317133 w 2982862"/>
                    <a:gd name="connsiteY211" fmla="*/ 1469382 h 3182270"/>
                    <a:gd name="connsiteX212" fmla="*/ 301277 w 2982862"/>
                    <a:gd name="connsiteY212" fmla="*/ 1453526 h 3182270"/>
                    <a:gd name="connsiteX213" fmla="*/ 295991 w 2982862"/>
                    <a:gd name="connsiteY213" fmla="*/ 1437669 h 3182270"/>
                    <a:gd name="connsiteX214" fmla="*/ 274849 w 2982862"/>
                    <a:gd name="connsiteY214" fmla="*/ 1405956 h 3182270"/>
                    <a:gd name="connsiteX215" fmla="*/ 258992 w 2982862"/>
                    <a:gd name="connsiteY215" fmla="*/ 1390099 h 3182270"/>
                    <a:gd name="connsiteX216" fmla="*/ 248421 w 2982862"/>
                    <a:gd name="connsiteY216" fmla="*/ 1374242 h 3182270"/>
                    <a:gd name="connsiteX217" fmla="*/ 243136 w 2982862"/>
                    <a:gd name="connsiteY217" fmla="*/ 1358386 h 3182270"/>
                    <a:gd name="connsiteX218" fmla="*/ 221993 w 2982862"/>
                    <a:gd name="connsiteY218" fmla="*/ 1326672 h 3182270"/>
                    <a:gd name="connsiteX219" fmla="*/ 206137 w 2982862"/>
                    <a:gd name="connsiteY219" fmla="*/ 1294959 h 3182270"/>
                    <a:gd name="connsiteX220" fmla="*/ 195566 w 2982862"/>
                    <a:gd name="connsiteY220" fmla="*/ 1263246 h 3182270"/>
                    <a:gd name="connsiteX221" fmla="*/ 184995 w 2982862"/>
                    <a:gd name="connsiteY221" fmla="*/ 1247389 h 3182270"/>
                    <a:gd name="connsiteX222" fmla="*/ 179709 w 2982862"/>
                    <a:gd name="connsiteY222" fmla="*/ 1231533 h 3182270"/>
                    <a:gd name="connsiteX223" fmla="*/ 169138 w 2982862"/>
                    <a:gd name="connsiteY223" fmla="*/ 1215676 h 3182270"/>
                    <a:gd name="connsiteX224" fmla="*/ 153281 w 2982862"/>
                    <a:gd name="connsiteY224" fmla="*/ 1162820 h 3182270"/>
                    <a:gd name="connsiteX225" fmla="*/ 142710 w 2982862"/>
                    <a:gd name="connsiteY225" fmla="*/ 1131107 h 3182270"/>
                    <a:gd name="connsiteX226" fmla="*/ 132139 w 2982862"/>
                    <a:gd name="connsiteY226" fmla="*/ 1099394 h 3182270"/>
                    <a:gd name="connsiteX227" fmla="*/ 126853 w 2982862"/>
                    <a:gd name="connsiteY227" fmla="*/ 1078252 h 3182270"/>
                    <a:gd name="connsiteX228" fmla="*/ 121568 w 2982862"/>
                    <a:gd name="connsiteY228" fmla="*/ 1062395 h 3182270"/>
                    <a:gd name="connsiteX229" fmla="*/ 110997 w 2982862"/>
                    <a:gd name="connsiteY229" fmla="*/ 988397 h 3182270"/>
                    <a:gd name="connsiteX230" fmla="*/ 100426 w 2982862"/>
                    <a:gd name="connsiteY230" fmla="*/ 861544 h 3182270"/>
                    <a:gd name="connsiteX231" fmla="*/ 95140 w 2982862"/>
                    <a:gd name="connsiteY231" fmla="*/ 782261 h 3182270"/>
                    <a:gd name="connsiteX232" fmla="*/ 89855 w 2982862"/>
                    <a:gd name="connsiteY232" fmla="*/ 745262 h 3182270"/>
                    <a:gd name="connsiteX233" fmla="*/ 73998 w 2982862"/>
                    <a:gd name="connsiteY233" fmla="*/ 660693 h 3182270"/>
                    <a:gd name="connsiteX234" fmla="*/ 63427 w 2982862"/>
                    <a:gd name="connsiteY234" fmla="*/ 618409 h 3182270"/>
                    <a:gd name="connsiteX235" fmla="*/ 47570 w 2982862"/>
                    <a:gd name="connsiteY235" fmla="*/ 560268 h 3182270"/>
                    <a:gd name="connsiteX236" fmla="*/ 42285 w 2982862"/>
                    <a:gd name="connsiteY236" fmla="*/ 528555 h 3182270"/>
                    <a:gd name="connsiteX237" fmla="*/ 31714 w 2982862"/>
                    <a:gd name="connsiteY237" fmla="*/ 486270 h 3182270"/>
                    <a:gd name="connsiteX238" fmla="*/ 21142 w 2982862"/>
                    <a:gd name="connsiteY238" fmla="*/ 428129 h 3182270"/>
                    <a:gd name="connsiteX239" fmla="*/ 10571 w 2982862"/>
                    <a:gd name="connsiteY239" fmla="*/ 343560 h 3182270"/>
                    <a:gd name="connsiteX240" fmla="*/ 0 w 2982862"/>
                    <a:gd name="connsiteY240" fmla="*/ 306561 h 3182270"/>
                    <a:gd name="connsiteX241" fmla="*/ 5286 w 2982862"/>
                    <a:gd name="connsiteY241" fmla="*/ 285419 h 3182270"/>
                    <a:gd name="connsiteX242" fmla="*/ 21142 w 2982862"/>
                    <a:gd name="connsiteY242" fmla="*/ 280134 h 3182270"/>
                    <a:gd name="connsiteX243" fmla="*/ 42285 w 2982862"/>
                    <a:gd name="connsiteY243" fmla="*/ 269563 h 3182270"/>
                    <a:gd name="connsiteX244" fmla="*/ 95140 w 2982862"/>
                    <a:gd name="connsiteY244" fmla="*/ 258992 h 3182270"/>
                    <a:gd name="connsiteX245" fmla="*/ 121568 w 2982862"/>
                    <a:gd name="connsiteY245" fmla="*/ 253706 h 3182270"/>
                    <a:gd name="connsiteX246" fmla="*/ 137425 w 2982862"/>
                    <a:gd name="connsiteY246" fmla="*/ 248420 h 3182270"/>
                    <a:gd name="connsiteX247" fmla="*/ 211422 w 2982862"/>
                    <a:gd name="connsiteY247" fmla="*/ 237849 h 3182270"/>
                    <a:gd name="connsiteX248" fmla="*/ 253707 w 2982862"/>
                    <a:gd name="connsiteY248" fmla="*/ 227278 h 3182270"/>
                    <a:gd name="connsiteX249" fmla="*/ 285420 w 2982862"/>
                    <a:gd name="connsiteY249" fmla="*/ 216707 h 3182270"/>
                    <a:gd name="connsiteX250" fmla="*/ 332990 w 2982862"/>
                    <a:gd name="connsiteY250" fmla="*/ 206136 h 3182270"/>
                    <a:gd name="connsiteX251" fmla="*/ 364703 w 2982862"/>
                    <a:gd name="connsiteY251" fmla="*/ 195565 h 3182270"/>
                    <a:gd name="connsiteX252" fmla="*/ 417559 w 2982862"/>
                    <a:gd name="connsiteY252" fmla="*/ 179708 h 3182270"/>
                    <a:gd name="connsiteX253" fmla="*/ 433415 w 2982862"/>
                    <a:gd name="connsiteY253" fmla="*/ 174423 h 3182270"/>
                    <a:gd name="connsiteX254" fmla="*/ 449272 w 2982862"/>
                    <a:gd name="connsiteY254" fmla="*/ 169137 h 3182270"/>
                    <a:gd name="connsiteX255" fmla="*/ 470414 w 2982862"/>
                    <a:gd name="connsiteY255" fmla="*/ 163852 h 3182270"/>
                    <a:gd name="connsiteX256" fmla="*/ 486271 w 2982862"/>
                    <a:gd name="connsiteY256" fmla="*/ 158566 h 3182270"/>
                    <a:gd name="connsiteX257" fmla="*/ 528555 w 2982862"/>
                    <a:gd name="connsiteY257" fmla="*/ 147995 h 3182270"/>
                    <a:gd name="connsiteX258" fmla="*/ 549697 w 2982862"/>
                    <a:gd name="connsiteY258" fmla="*/ 142709 h 3182270"/>
                    <a:gd name="connsiteX259" fmla="*/ 581411 w 2982862"/>
                    <a:gd name="connsiteY259" fmla="*/ 132138 h 3182270"/>
                    <a:gd name="connsiteX260" fmla="*/ 676551 w 2982862"/>
                    <a:gd name="connsiteY260" fmla="*/ 100425 h 3182270"/>
                    <a:gd name="connsiteX261" fmla="*/ 697693 w 2982862"/>
                    <a:gd name="connsiteY261" fmla="*/ 95140 h 3182270"/>
                    <a:gd name="connsiteX262" fmla="*/ 729406 w 2982862"/>
                    <a:gd name="connsiteY262" fmla="*/ 84568 h 3182270"/>
                    <a:gd name="connsiteX263" fmla="*/ 745263 w 2982862"/>
                    <a:gd name="connsiteY263" fmla="*/ 79283 h 3182270"/>
                    <a:gd name="connsiteX264" fmla="*/ 792833 w 2982862"/>
                    <a:gd name="connsiteY264" fmla="*/ 58141 h 3182270"/>
                    <a:gd name="connsiteX265" fmla="*/ 808689 w 2982862"/>
                    <a:gd name="connsiteY265" fmla="*/ 52855 h 3182270"/>
                    <a:gd name="connsiteX266" fmla="*/ 824546 w 2982862"/>
                    <a:gd name="connsiteY266" fmla="*/ 47570 h 3182270"/>
                    <a:gd name="connsiteX267" fmla="*/ 866830 w 2982862"/>
                    <a:gd name="connsiteY267" fmla="*/ 26427 h 3182270"/>
                    <a:gd name="connsiteX268" fmla="*/ 882687 w 2982862"/>
                    <a:gd name="connsiteY268" fmla="*/ 21142 h 3182270"/>
                    <a:gd name="connsiteX269" fmla="*/ 898544 w 2982862"/>
                    <a:gd name="connsiteY269" fmla="*/ 10571 h 3182270"/>
                    <a:gd name="connsiteX270" fmla="*/ 914400 w 2982862"/>
                    <a:gd name="connsiteY270" fmla="*/ 5285 h 3182270"/>
                    <a:gd name="connsiteX271" fmla="*/ 914400 w 2982862"/>
                    <a:gd name="connsiteY271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542577 w 2982862"/>
                    <a:gd name="connsiteY99" fmla="*/ 2738159 h 3182270"/>
                    <a:gd name="connsiteX100" fmla="*/ 2658870 w 2982862"/>
                    <a:gd name="connsiteY100" fmla="*/ 2727587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444 w 2982862"/>
                    <a:gd name="connsiteY108" fmla="*/ 2939028 h 3182270"/>
                    <a:gd name="connsiteX109" fmla="*/ 2680014 w 2982862"/>
                    <a:gd name="connsiteY109" fmla="*/ 2965459 h 3182270"/>
                    <a:gd name="connsiteX110" fmla="*/ 2627390 w 2982862"/>
                    <a:gd name="connsiteY110" fmla="*/ 2971012 h 3182270"/>
                    <a:gd name="connsiteX111" fmla="*/ 2537291 w 2982862"/>
                    <a:gd name="connsiteY111" fmla="*/ 2986602 h 3182270"/>
                    <a:gd name="connsiteX112" fmla="*/ 2516147 w 2982862"/>
                    <a:gd name="connsiteY112" fmla="*/ 2991888 h 3182270"/>
                    <a:gd name="connsiteX113" fmla="*/ 2489494 w 2982862"/>
                    <a:gd name="connsiteY113" fmla="*/ 3002192 h 3182270"/>
                    <a:gd name="connsiteX114" fmla="*/ 2415496 w 2982862"/>
                    <a:gd name="connsiteY114" fmla="*/ 3007477 h 3182270"/>
                    <a:gd name="connsiteX115" fmla="*/ 2383783 w 2982862"/>
                    <a:gd name="connsiteY115" fmla="*/ 3018048 h 3182270"/>
                    <a:gd name="connsiteX116" fmla="*/ 2346784 w 2982862"/>
                    <a:gd name="connsiteY116" fmla="*/ 3033905 h 3182270"/>
                    <a:gd name="connsiteX117" fmla="*/ 2315071 w 2982862"/>
                    <a:gd name="connsiteY117" fmla="*/ 3049761 h 3182270"/>
                    <a:gd name="connsiteX118" fmla="*/ 2288643 w 2982862"/>
                    <a:gd name="connsiteY118" fmla="*/ 3070904 h 3182270"/>
                    <a:gd name="connsiteX119" fmla="*/ 2267501 w 2982862"/>
                    <a:gd name="connsiteY119" fmla="*/ 3081475 h 3182270"/>
                    <a:gd name="connsiteX120" fmla="*/ 2235788 w 2982862"/>
                    <a:gd name="connsiteY120" fmla="*/ 3097331 h 3182270"/>
                    <a:gd name="connsiteX121" fmla="*/ 2225216 w 2982862"/>
                    <a:gd name="connsiteY121" fmla="*/ 3107903 h 3182270"/>
                    <a:gd name="connsiteX122" fmla="*/ 2204074 w 2982862"/>
                    <a:gd name="connsiteY122" fmla="*/ 3118474 h 3182270"/>
                    <a:gd name="connsiteX123" fmla="*/ 2188218 w 2982862"/>
                    <a:gd name="connsiteY123" fmla="*/ 3129045 h 3182270"/>
                    <a:gd name="connsiteX124" fmla="*/ 2177647 w 2982862"/>
                    <a:gd name="connsiteY124" fmla="*/ 3144901 h 3182270"/>
                    <a:gd name="connsiteX125" fmla="*/ 2145933 w 2982862"/>
                    <a:gd name="connsiteY125" fmla="*/ 3155472 h 3182270"/>
                    <a:gd name="connsiteX126" fmla="*/ 2114220 w 2982862"/>
                    <a:gd name="connsiteY126" fmla="*/ 3181900 h 3182270"/>
                    <a:gd name="connsiteX127" fmla="*/ 2124791 w 2982862"/>
                    <a:gd name="connsiteY127" fmla="*/ 3150187 h 3182270"/>
                    <a:gd name="connsiteX128" fmla="*/ 2093078 w 2982862"/>
                    <a:gd name="connsiteY128" fmla="*/ 3139616 h 3182270"/>
                    <a:gd name="connsiteX129" fmla="*/ 2082507 w 2982862"/>
                    <a:gd name="connsiteY129" fmla="*/ 3123759 h 3182270"/>
                    <a:gd name="connsiteX130" fmla="*/ 2066650 w 2982862"/>
                    <a:gd name="connsiteY130" fmla="*/ 3107903 h 3182270"/>
                    <a:gd name="connsiteX131" fmla="*/ 2045508 w 2982862"/>
                    <a:gd name="connsiteY131" fmla="*/ 3076189 h 3182270"/>
                    <a:gd name="connsiteX132" fmla="*/ 2034937 w 2982862"/>
                    <a:gd name="connsiteY132" fmla="*/ 3060333 h 3182270"/>
                    <a:gd name="connsiteX133" fmla="*/ 2024366 w 2982862"/>
                    <a:gd name="connsiteY133" fmla="*/ 3049761 h 3182270"/>
                    <a:gd name="connsiteX134" fmla="*/ 2013795 w 2982862"/>
                    <a:gd name="connsiteY134" fmla="*/ 3033905 h 3182270"/>
                    <a:gd name="connsiteX135" fmla="*/ 1997938 w 2982862"/>
                    <a:gd name="connsiteY135" fmla="*/ 3023334 h 3182270"/>
                    <a:gd name="connsiteX136" fmla="*/ 1982081 w 2982862"/>
                    <a:gd name="connsiteY136" fmla="*/ 2991620 h 3182270"/>
                    <a:gd name="connsiteX137" fmla="*/ 1976796 w 2982862"/>
                    <a:gd name="connsiteY137" fmla="*/ 2975764 h 3182270"/>
                    <a:gd name="connsiteX138" fmla="*/ 1987367 w 2982862"/>
                    <a:gd name="connsiteY138" fmla="*/ 2959907 h 3182270"/>
                    <a:gd name="connsiteX139" fmla="*/ 1998116 w 2982862"/>
                    <a:gd name="connsiteY139" fmla="*/ 2976031 h 3182270"/>
                    <a:gd name="connsiteX140" fmla="*/ 2019261 w 2982862"/>
                    <a:gd name="connsiteY140" fmla="*/ 2976031 h 3182270"/>
                    <a:gd name="connsiteX141" fmla="*/ 2056263 w 2982862"/>
                    <a:gd name="connsiteY141" fmla="*/ 2923171 h 3182270"/>
                    <a:gd name="connsiteX142" fmla="*/ 2040405 w 2982862"/>
                    <a:gd name="connsiteY142" fmla="*/ 2923170 h 3182270"/>
                    <a:gd name="connsiteX143" fmla="*/ 2061549 w 2982862"/>
                    <a:gd name="connsiteY143" fmla="*/ 2875596 h 3182270"/>
                    <a:gd name="connsiteX144" fmla="*/ 2093265 w 2982862"/>
                    <a:gd name="connsiteY144" fmla="*/ 2833308 h 3182270"/>
                    <a:gd name="connsiteX145" fmla="*/ 2109124 w 2982862"/>
                    <a:gd name="connsiteY145" fmla="*/ 2722301 h 3182270"/>
                    <a:gd name="connsiteX146" fmla="*/ 2013975 w 2982862"/>
                    <a:gd name="connsiteY146" fmla="*/ 2637724 h 3182270"/>
                    <a:gd name="connsiteX147" fmla="*/ 1982258 w 2982862"/>
                    <a:gd name="connsiteY147" fmla="*/ 2664155 h 3182270"/>
                    <a:gd name="connsiteX148" fmla="*/ 1918827 w 2982862"/>
                    <a:gd name="connsiteY148" fmla="*/ 2627153 h 3182270"/>
                    <a:gd name="connsiteX149" fmla="*/ 1860681 w 2982862"/>
                    <a:gd name="connsiteY149" fmla="*/ 2579579 h 3182270"/>
                    <a:gd name="connsiteX150" fmla="*/ 1802373 w 2982862"/>
                    <a:gd name="connsiteY150" fmla="*/ 2621632 h 3182270"/>
                    <a:gd name="connsiteX151" fmla="*/ 1797087 w 2982862"/>
                    <a:gd name="connsiteY151" fmla="*/ 2605775 h 3182270"/>
                    <a:gd name="connsiteX152" fmla="*/ 1749674 w 2982862"/>
                    <a:gd name="connsiteY152" fmla="*/ 2690586 h 3182270"/>
                    <a:gd name="connsiteX153" fmla="*/ 1643953 w 2982862"/>
                    <a:gd name="connsiteY153" fmla="*/ 2754018 h 3182270"/>
                    <a:gd name="connsiteX154" fmla="*/ 1617523 w 2982862"/>
                    <a:gd name="connsiteY154" fmla="*/ 2732874 h 3182270"/>
                    <a:gd name="connsiteX155" fmla="*/ 1591092 w 2982862"/>
                    <a:gd name="connsiteY155" fmla="*/ 2690586 h 3182270"/>
                    <a:gd name="connsiteX156" fmla="*/ 1591093 w 2982862"/>
                    <a:gd name="connsiteY156" fmla="*/ 2637724 h 3182270"/>
                    <a:gd name="connsiteX157" fmla="*/ 1569808 w 2982862"/>
                    <a:gd name="connsiteY157" fmla="*/ 2515921 h 3182270"/>
                    <a:gd name="connsiteX158" fmla="*/ 1553952 w 2982862"/>
                    <a:gd name="connsiteY158" fmla="*/ 2484208 h 3182270"/>
                    <a:gd name="connsiteX159" fmla="*/ 1538095 w 2982862"/>
                    <a:gd name="connsiteY159" fmla="*/ 2468351 h 3182270"/>
                    <a:gd name="connsiteX160" fmla="*/ 1501096 w 2982862"/>
                    <a:gd name="connsiteY160" fmla="*/ 2420781 h 3182270"/>
                    <a:gd name="connsiteX161" fmla="*/ 1464097 w 2982862"/>
                    <a:gd name="connsiteY161" fmla="*/ 2383782 h 3182270"/>
                    <a:gd name="connsiteX162" fmla="*/ 1448241 w 2982862"/>
                    <a:gd name="connsiteY162" fmla="*/ 2373211 h 3182270"/>
                    <a:gd name="connsiteX163" fmla="*/ 1432384 w 2982862"/>
                    <a:gd name="connsiteY163" fmla="*/ 2357355 h 3182270"/>
                    <a:gd name="connsiteX164" fmla="*/ 1400671 w 2982862"/>
                    <a:gd name="connsiteY164" fmla="*/ 2346783 h 3182270"/>
                    <a:gd name="connsiteX165" fmla="*/ 1368958 w 2982862"/>
                    <a:gd name="connsiteY165" fmla="*/ 2330927 h 3182270"/>
                    <a:gd name="connsiteX166" fmla="*/ 1337244 w 2982862"/>
                    <a:gd name="connsiteY166" fmla="*/ 2309785 h 3182270"/>
                    <a:gd name="connsiteX167" fmla="*/ 1273818 w 2982862"/>
                    <a:gd name="connsiteY167" fmla="*/ 2288642 h 3182270"/>
                    <a:gd name="connsiteX168" fmla="*/ 1257961 w 2982862"/>
                    <a:gd name="connsiteY168" fmla="*/ 2278071 h 3182270"/>
                    <a:gd name="connsiteX169" fmla="*/ 1242104 w 2982862"/>
                    <a:gd name="connsiteY169" fmla="*/ 2272786 h 3182270"/>
                    <a:gd name="connsiteX170" fmla="*/ 1226248 w 2982862"/>
                    <a:gd name="connsiteY170" fmla="*/ 2262215 h 3182270"/>
                    <a:gd name="connsiteX171" fmla="*/ 1194534 w 2982862"/>
                    <a:gd name="connsiteY171" fmla="*/ 2251644 h 3182270"/>
                    <a:gd name="connsiteX172" fmla="*/ 1215677 w 2982862"/>
                    <a:gd name="connsiteY172" fmla="*/ 2225216 h 3182270"/>
                    <a:gd name="connsiteX173" fmla="*/ 1231533 w 2982862"/>
                    <a:gd name="connsiteY173" fmla="*/ 2209359 h 3182270"/>
                    <a:gd name="connsiteX174" fmla="*/ 1236819 w 2982862"/>
                    <a:gd name="connsiteY174" fmla="*/ 2193503 h 3182270"/>
                    <a:gd name="connsiteX175" fmla="*/ 1279103 w 2982862"/>
                    <a:gd name="connsiteY175" fmla="*/ 2161789 h 3182270"/>
                    <a:gd name="connsiteX176" fmla="*/ 1300245 w 2982862"/>
                    <a:gd name="connsiteY176" fmla="*/ 2140647 h 3182270"/>
                    <a:gd name="connsiteX177" fmla="*/ 1310816 w 2982862"/>
                    <a:gd name="connsiteY177" fmla="*/ 2124790 h 3182270"/>
                    <a:gd name="connsiteX178" fmla="*/ 1342650 w 2982862"/>
                    <a:gd name="connsiteY178" fmla="*/ 2077406 h 3182270"/>
                    <a:gd name="connsiteX179" fmla="*/ 1390223 w 2982862"/>
                    <a:gd name="connsiteY179" fmla="*/ 2008688 h 3182270"/>
                    <a:gd name="connsiteX180" fmla="*/ 1363794 w 2982862"/>
                    <a:gd name="connsiteY180" fmla="*/ 1971686 h 3182270"/>
                    <a:gd name="connsiteX181" fmla="*/ 1379651 w 2982862"/>
                    <a:gd name="connsiteY181" fmla="*/ 1961114 h 3182270"/>
                    <a:gd name="connsiteX182" fmla="*/ 1358509 w 2982862"/>
                    <a:gd name="connsiteY182" fmla="*/ 1934685 h 3182270"/>
                    <a:gd name="connsiteX183" fmla="*/ 1221180 w 2982862"/>
                    <a:gd name="connsiteY183" fmla="*/ 1718108 h 3182270"/>
                    <a:gd name="connsiteX184" fmla="*/ 1157741 w 2982862"/>
                    <a:gd name="connsiteY184" fmla="*/ 1654669 h 3182270"/>
                    <a:gd name="connsiteX185" fmla="*/ 1051918 w 2982862"/>
                    <a:gd name="connsiteY185" fmla="*/ 1659811 h 3182270"/>
                    <a:gd name="connsiteX186" fmla="*/ 845688 w 2982862"/>
                    <a:gd name="connsiteY186" fmla="*/ 1738945 h 3182270"/>
                    <a:gd name="connsiteX187" fmla="*/ 829832 w 2982862"/>
                    <a:gd name="connsiteY187" fmla="*/ 1744231 h 3182270"/>
                    <a:gd name="connsiteX188" fmla="*/ 798118 w 2982862"/>
                    <a:gd name="connsiteY188" fmla="*/ 1765373 h 3182270"/>
                    <a:gd name="connsiteX189" fmla="*/ 782262 w 2982862"/>
                    <a:gd name="connsiteY189" fmla="*/ 1770659 h 3182270"/>
                    <a:gd name="connsiteX190" fmla="*/ 750548 w 2982862"/>
                    <a:gd name="connsiteY190" fmla="*/ 1791801 h 3182270"/>
                    <a:gd name="connsiteX191" fmla="*/ 734692 w 2982862"/>
                    <a:gd name="connsiteY191" fmla="*/ 1797086 h 3182270"/>
                    <a:gd name="connsiteX192" fmla="*/ 755834 w 2982862"/>
                    <a:gd name="connsiteY192" fmla="*/ 1791801 h 3182270"/>
                    <a:gd name="connsiteX193" fmla="*/ 739977 w 2982862"/>
                    <a:gd name="connsiteY193" fmla="*/ 1797086 h 3182270"/>
                    <a:gd name="connsiteX194" fmla="*/ 708264 w 2982862"/>
                    <a:gd name="connsiteY194" fmla="*/ 1812943 h 3182270"/>
                    <a:gd name="connsiteX195" fmla="*/ 676551 w 2982862"/>
                    <a:gd name="connsiteY195" fmla="*/ 1791801 h 3182270"/>
                    <a:gd name="connsiteX196" fmla="*/ 650123 w 2982862"/>
                    <a:gd name="connsiteY196" fmla="*/ 1765373 h 3182270"/>
                    <a:gd name="connsiteX197" fmla="*/ 618410 w 2982862"/>
                    <a:gd name="connsiteY197" fmla="*/ 1744231 h 3182270"/>
                    <a:gd name="connsiteX198" fmla="*/ 570840 w 2982862"/>
                    <a:gd name="connsiteY198" fmla="*/ 1712518 h 3182270"/>
                    <a:gd name="connsiteX199" fmla="*/ 544412 w 2982862"/>
                    <a:gd name="connsiteY199" fmla="*/ 1696661 h 3182270"/>
                    <a:gd name="connsiteX200" fmla="*/ 528555 w 2982862"/>
                    <a:gd name="connsiteY200" fmla="*/ 1686090 h 3182270"/>
                    <a:gd name="connsiteX201" fmla="*/ 512699 w 2982862"/>
                    <a:gd name="connsiteY201" fmla="*/ 1680804 h 3182270"/>
                    <a:gd name="connsiteX202" fmla="*/ 502127 w 2982862"/>
                    <a:gd name="connsiteY202" fmla="*/ 1670233 h 3182270"/>
                    <a:gd name="connsiteX203" fmla="*/ 480985 w 2982862"/>
                    <a:gd name="connsiteY203" fmla="*/ 1659662 h 3182270"/>
                    <a:gd name="connsiteX204" fmla="*/ 465129 w 2982862"/>
                    <a:gd name="connsiteY204" fmla="*/ 1643805 h 3182270"/>
                    <a:gd name="connsiteX205" fmla="*/ 428130 w 2982862"/>
                    <a:gd name="connsiteY205" fmla="*/ 1622663 h 3182270"/>
                    <a:gd name="connsiteX206" fmla="*/ 401702 w 2982862"/>
                    <a:gd name="connsiteY206" fmla="*/ 1590950 h 3182270"/>
                    <a:gd name="connsiteX207" fmla="*/ 385845 w 2982862"/>
                    <a:gd name="connsiteY207" fmla="*/ 1569808 h 3182270"/>
                    <a:gd name="connsiteX208" fmla="*/ 369989 w 2982862"/>
                    <a:gd name="connsiteY208" fmla="*/ 1553951 h 3182270"/>
                    <a:gd name="connsiteX209" fmla="*/ 348847 w 2982862"/>
                    <a:gd name="connsiteY209" fmla="*/ 1522238 h 3182270"/>
                    <a:gd name="connsiteX210" fmla="*/ 327704 w 2982862"/>
                    <a:gd name="connsiteY210" fmla="*/ 1490524 h 3182270"/>
                    <a:gd name="connsiteX211" fmla="*/ 317133 w 2982862"/>
                    <a:gd name="connsiteY211" fmla="*/ 1469382 h 3182270"/>
                    <a:gd name="connsiteX212" fmla="*/ 301277 w 2982862"/>
                    <a:gd name="connsiteY212" fmla="*/ 1453526 h 3182270"/>
                    <a:gd name="connsiteX213" fmla="*/ 295991 w 2982862"/>
                    <a:gd name="connsiteY213" fmla="*/ 1437669 h 3182270"/>
                    <a:gd name="connsiteX214" fmla="*/ 274849 w 2982862"/>
                    <a:gd name="connsiteY214" fmla="*/ 1405956 h 3182270"/>
                    <a:gd name="connsiteX215" fmla="*/ 258992 w 2982862"/>
                    <a:gd name="connsiteY215" fmla="*/ 1390099 h 3182270"/>
                    <a:gd name="connsiteX216" fmla="*/ 248421 w 2982862"/>
                    <a:gd name="connsiteY216" fmla="*/ 1374242 h 3182270"/>
                    <a:gd name="connsiteX217" fmla="*/ 243136 w 2982862"/>
                    <a:gd name="connsiteY217" fmla="*/ 1358386 h 3182270"/>
                    <a:gd name="connsiteX218" fmla="*/ 221993 w 2982862"/>
                    <a:gd name="connsiteY218" fmla="*/ 1326672 h 3182270"/>
                    <a:gd name="connsiteX219" fmla="*/ 206137 w 2982862"/>
                    <a:gd name="connsiteY219" fmla="*/ 1294959 h 3182270"/>
                    <a:gd name="connsiteX220" fmla="*/ 195566 w 2982862"/>
                    <a:gd name="connsiteY220" fmla="*/ 1263246 h 3182270"/>
                    <a:gd name="connsiteX221" fmla="*/ 184995 w 2982862"/>
                    <a:gd name="connsiteY221" fmla="*/ 1247389 h 3182270"/>
                    <a:gd name="connsiteX222" fmla="*/ 179709 w 2982862"/>
                    <a:gd name="connsiteY222" fmla="*/ 1231533 h 3182270"/>
                    <a:gd name="connsiteX223" fmla="*/ 169138 w 2982862"/>
                    <a:gd name="connsiteY223" fmla="*/ 1215676 h 3182270"/>
                    <a:gd name="connsiteX224" fmla="*/ 153281 w 2982862"/>
                    <a:gd name="connsiteY224" fmla="*/ 1162820 h 3182270"/>
                    <a:gd name="connsiteX225" fmla="*/ 142710 w 2982862"/>
                    <a:gd name="connsiteY225" fmla="*/ 1131107 h 3182270"/>
                    <a:gd name="connsiteX226" fmla="*/ 132139 w 2982862"/>
                    <a:gd name="connsiteY226" fmla="*/ 1099394 h 3182270"/>
                    <a:gd name="connsiteX227" fmla="*/ 126853 w 2982862"/>
                    <a:gd name="connsiteY227" fmla="*/ 1078252 h 3182270"/>
                    <a:gd name="connsiteX228" fmla="*/ 121568 w 2982862"/>
                    <a:gd name="connsiteY228" fmla="*/ 1062395 h 3182270"/>
                    <a:gd name="connsiteX229" fmla="*/ 110997 w 2982862"/>
                    <a:gd name="connsiteY229" fmla="*/ 988397 h 3182270"/>
                    <a:gd name="connsiteX230" fmla="*/ 100426 w 2982862"/>
                    <a:gd name="connsiteY230" fmla="*/ 861544 h 3182270"/>
                    <a:gd name="connsiteX231" fmla="*/ 95140 w 2982862"/>
                    <a:gd name="connsiteY231" fmla="*/ 782261 h 3182270"/>
                    <a:gd name="connsiteX232" fmla="*/ 89855 w 2982862"/>
                    <a:gd name="connsiteY232" fmla="*/ 745262 h 3182270"/>
                    <a:gd name="connsiteX233" fmla="*/ 73998 w 2982862"/>
                    <a:gd name="connsiteY233" fmla="*/ 660693 h 3182270"/>
                    <a:gd name="connsiteX234" fmla="*/ 63427 w 2982862"/>
                    <a:gd name="connsiteY234" fmla="*/ 618409 h 3182270"/>
                    <a:gd name="connsiteX235" fmla="*/ 47570 w 2982862"/>
                    <a:gd name="connsiteY235" fmla="*/ 560268 h 3182270"/>
                    <a:gd name="connsiteX236" fmla="*/ 42285 w 2982862"/>
                    <a:gd name="connsiteY236" fmla="*/ 528555 h 3182270"/>
                    <a:gd name="connsiteX237" fmla="*/ 31714 w 2982862"/>
                    <a:gd name="connsiteY237" fmla="*/ 486270 h 3182270"/>
                    <a:gd name="connsiteX238" fmla="*/ 21142 w 2982862"/>
                    <a:gd name="connsiteY238" fmla="*/ 428129 h 3182270"/>
                    <a:gd name="connsiteX239" fmla="*/ 10571 w 2982862"/>
                    <a:gd name="connsiteY239" fmla="*/ 343560 h 3182270"/>
                    <a:gd name="connsiteX240" fmla="*/ 0 w 2982862"/>
                    <a:gd name="connsiteY240" fmla="*/ 306561 h 3182270"/>
                    <a:gd name="connsiteX241" fmla="*/ 5286 w 2982862"/>
                    <a:gd name="connsiteY241" fmla="*/ 285419 h 3182270"/>
                    <a:gd name="connsiteX242" fmla="*/ 21142 w 2982862"/>
                    <a:gd name="connsiteY242" fmla="*/ 280134 h 3182270"/>
                    <a:gd name="connsiteX243" fmla="*/ 42285 w 2982862"/>
                    <a:gd name="connsiteY243" fmla="*/ 269563 h 3182270"/>
                    <a:gd name="connsiteX244" fmla="*/ 95140 w 2982862"/>
                    <a:gd name="connsiteY244" fmla="*/ 258992 h 3182270"/>
                    <a:gd name="connsiteX245" fmla="*/ 121568 w 2982862"/>
                    <a:gd name="connsiteY245" fmla="*/ 253706 h 3182270"/>
                    <a:gd name="connsiteX246" fmla="*/ 137425 w 2982862"/>
                    <a:gd name="connsiteY246" fmla="*/ 248420 h 3182270"/>
                    <a:gd name="connsiteX247" fmla="*/ 211422 w 2982862"/>
                    <a:gd name="connsiteY247" fmla="*/ 237849 h 3182270"/>
                    <a:gd name="connsiteX248" fmla="*/ 253707 w 2982862"/>
                    <a:gd name="connsiteY248" fmla="*/ 227278 h 3182270"/>
                    <a:gd name="connsiteX249" fmla="*/ 285420 w 2982862"/>
                    <a:gd name="connsiteY249" fmla="*/ 216707 h 3182270"/>
                    <a:gd name="connsiteX250" fmla="*/ 332990 w 2982862"/>
                    <a:gd name="connsiteY250" fmla="*/ 206136 h 3182270"/>
                    <a:gd name="connsiteX251" fmla="*/ 364703 w 2982862"/>
                    <a:gd name="connsiteY251" fmla="*/ 195565 h 3182270"/>
                    <a:gd name="connsiteX252" fmla="*/ 417559 w 2982862"/>
                    <a:gd name="connsiteY252" fmla="*/ 179708 h 3182270"/>
                    <a:gd name="connsiteX253" fmla="*/ 433415 w 2982862"/>
                    <a:gd name="connsiteY253" fmla="*/ 174423 h 3182270"/>
                    <a:gd name="connsiteX254" fmla="*/ 449272 w 2982862"/>
                    <a:gd name="connsiteY254" fmla="*/ 169137 h 3182270"/>
                    <a:gd name="connsiteX255" fmla="*/ 470414 w 2982862"/>
                    <a:gd name="connsiteY255" fmla="*/ 163852 h 3182270"/>
                    <a:gd name="connsiteX256" fmla="*/ 486271 w 2982862"/>
                    <a:gd name="connsiteY256" fmla="*/ 158566 h 3182270"/>
                    <a:gd name="connsiteX257" fmla="*/ 528555 w 2982862"/>
                    <a:gd name="connsiteY257" fmla="*/ 147995 h 3182270"/>
                    <a:gd name="connsiteX258" fmla="*/ 549697 w 2982862"/>
                    <a:gd name="connsiteY258" fmla="*/ 142709 h 3182270"/>
                    <a:gd name="connsiteX259" fmla="*/ 581411 w 2982862"/>
                    <a:gd name="connsiteY259" fmla="*/ 132138 h 3182270"/>
                    <a:gd name="connsiteX260" fmla="*/ 676551 w 2982862"/>
                    <a:gd name="connsiteY260" fmla="*/ 100425 h 3182270"/>
                    <a:gd name="connsiteX261" fmla="*/ 697693 w 2982862"/>
                    <a:gd name="connsiteY261" fmla="*/ 95140 h 3182270"/>
                    <a:gd name="connsiteX262" fmla="*/ 729406 w 2982862"/>
                    <a:gd name="connsiteY262" fmla="*/ 84568 h 3182270"/>
                    <a:gd name="connsiteX263" fmla="*/ 745263 w 2982862"/>
                    <a:gd name="connsiteY263" fmla="*/ 79283 h 3182270"/>
                    <a:gd name="connsiteX264" fmla="*/ 792833 w 2982862"/>
                    <a:gd name="connsiteY264" fmla="*/ 58141 h 3182270"/>
                    <a:gd name="connsiteX265" fmla="*/ 808689 w 2982862"/>
                    <a:gd name="connsiteY265" fmla="*/ 52855 h 3182270"/>
                    <a:gd name="connsiteX266" fmla="*/ 824546 w 2982862"/>
                    <a:gd name="connsiteY266" fmla="*/ 47570 h 3182270"/>
                    <a:gd name="connsiteX267" fmla="*/ 866830 w 2982862"/>
                    <a:gd name="connsiteY267" fmla="*/ 26427 h 3182270"/>
                    <a:gd name="connsiteX268" fmla="*/ 882687 w 2982862"/>
                    <a:gd name="connsiteY268" fmla="*/ 21142 h 3182270"/>
                    <a:gd name="connsiteX269" fmla="*/ 898544 w 2982862"/>
                    <a:gd name="connsiteY269" fmla="*/ 10571 h 3182270"/>
                    <a:gd name="connsiteX270" fmla="*/ 914400 w 2982862"/>
                    <a:gd name="connsiteY270" fmla="*/ 5285 h 3182270"/>
                    <a:gd name="connsiteX271" fmla="*/ 914400 w 2982862"/>
                    <a:gd name="connsiteY271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368138 w 2982862"/>
                    <a:gd name="connsiteY98" fmla="*/ 2695871 h 3182270"/>
                    <a:gd name="connsiteX99" fmla="*/ 2542577 w 2982862"/>
                    <a:gd name="connsiteY99" fmla="*/ 2738159 h 3182270"/>
                    <a:gd name="connsiteX100" fmla="*/ 2658870 w 2982862"/>
                    <a:gd name="connsiteY100" fmla="*/ 2727587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444 w 2982862"/>
                    <a:gd name="connsiteY108" fmla="*/ 2939028 h 3182270"/>
                    <a:gd name="connsiteX109" fmla="*/ 2680014 w 2982862"/>
                    <a:gd name="connsiteY109" fmla="*/ 2965459 h 3182270"/>
                    <a:gd name="connsiteX110" fmla="*/ 2627390 w 2982862"/>
                    <a:gd name="connsiteY110" fmla="*/ 2971012 h 3182270"/>
                    <a:gd name="connsiteX111" fmla="*/ 2537291 w 2982862"/>
                    <a:gd name="connsiteY111" fmla="*/ 2986602 h 3182270"/>
                    <a:gd name="connsiteX112" fmla="*/ 2516147 w 2982862"/>
                    <a:gd name="connsiteY112" fmla="*/ 2991888 h 3182270"/>
                    <a:gd name="connsiteX113" fmla="*/ 2489494 w 2982862"/>
                    <a:gd name="connsiteY113" fmla="*/ 3002192 h 3182270"/>
                    <a:gd name="connsiteX114" fmla="*/ 2415496 w 2982862"/>
                    <a:gd name="connsiteY114" fmla="*/ 3007477 h 3182270"/>
                    <a:gd name="connsiteX115" fmla="*/ 2383783 w 2982862"/>
                    <a:gd name="connsiteY115" fmla="*/ 3018048 h 3182270"/>
                    <a:gd name="connsiteX116" fmla="*/ 2346784 w 2982862"/>
                    <a:gd name="connsiteY116" fmla="*/ 3033905 h 3182270"/>
                    <a:gd name="connsiteX117" fmla="*/ 2315071 w 2982862"/>
                    <a:gd name="connsiteY117" fmla="*/ 3049761 h 3182270"/>
                    <a:gd name="connsiteX118" fmla="*/ 2288643 w 2982862"/>
                    <a:gd name="connsiteY118" fmla="*/ 3070904 h 3182270"/>
                    <a:gd name="connsiteX119" fmla="*/ 2267501 w 2982862"/>
                    <a:gd name="connsiteY119" fmla="*/ 3081475 h 3182270"/>
                    <a:gd name="connsiteX120" fmla="*/ 2235788 w 2982862"/>
                    <a:gd name="connsiteY120" fmla="*/ 3097331 h 3182270"/>
                    <a:gd name="connsiteX121" fmla="*/ 2225216 w 2982862"/>
                    <a:gd name="connsiteY121" fmla="*/ 3107903 h 3182270"/>
                    <a:gd name="connsiteX122" fmla="*/ 2204074 w 2982862"/>
                    <a:gd name="connsiteY122" fmla="*/ 3118474 h 3182270"/>
                    <a:gd name="connsiteX123" fmla="*/ 2188218 w 2982862"/>
                    <a:gd name="connsiteY123" fmla="*/ 3129045 h 3182270"/>
                    <a:gd name="connsiteX124" fmla="*/ 2177647 w 2982862"/>
                    <a:gd name="connsiteY124" fmla="*/ 3144901 h 3182270"/>
                    <a:gd name="connsiteX125" fmla="*/ 2145933 w 2982862"/>
                    <a:gd name="connsiteY125" fmla="*/ 3155472 h 3182270"/>
                    <a:gd name="connsiteX126" fmla="*/ 2114220 w 2982862"/>
                    <a:gd name="connsiteY126" fmla="*/ 3181900 h 3182270"/>
                    <a:gd name="connsiteX127" fmla="*/ 2124791 w 2982862"/>
                    <a:gd name="connsiteY127" fmla="*/ 3150187 h 3182270"/>
                    <a:gd name="connsiteX128" fmla="*/ 2093078 w 2982862"/>
                    <a:gd name="connsiteY128" fmla="*/ 3139616 h 3182270"/>
                    <a:gd name="connsiteX129" fmla="*/ 2082507 w 2982862"/>
                    <a:gd name="connsiteY129" fmla="*/ 3123759 h 3182270"/>
                    <a:gd name="connsiteX130" fmla="*/ 2066650 w 2982862"/>
                    <a:gd name="connsiteY130" fmla="*/ 3107903 h 3182270"/>
                    <a:gd name="connsiteX131" fmla="*/ 2045508 w 2982862"/>
                    <a:gd name="connsiteY131" fmla="*/ 3076189 h 3182270"/>
                    <a:gd name="connsiteX132" fmla="*/ 2034937 w 2982862"/>
                    <a:gd name="connsiteY132" fmla="*/ 3060333 h 3182270"/>
                    <a:gd name="connsiteX133" fmla="*/ 2024366 w 2982862"/>
                    <a:gd name="connsiteY133" fmla="*/ 3049761 h 3182270"/>
                    <a:gd name="connsiteX134" fmla="*/ 2013795 w 2982862"/>
                    <a:gd name="connsiteY134" fmla="*/ 3033905 h 3182270"/>
                    <a:gd name="connsiteX135" fmla="*/ 1997938 w 2982862"/>
                    <a:gd name="connsiteY135" fmla="*/ 3023334 h 3182270"/>
                    <a:gd name="connsiteX136" fmla="*/ 1982081 w 2982862"/>
                    <a:gd name="connsiteY136" fmla="*/ 2991620 h 3182270"/>
                    <a:gd name="connsiteX137" fmla="*/ 1976796 w 2982862"/>
                    <a:gd name="connsiteY137" fmla="*/ 2975764 h 3182270"/>
                    <a:gd name="connsiteX138" fmla="*/ 1987367 w 2982862"/>
                    <a:gd name="connsiteY138" fmla="*/ 2959907 h 3182270"/>
                    <a:gd name="connsiteX139" fmla="*/ 1998116 w 2982862"/>
                    <a:gd name="connsiteY139" fmla="*/ 2976031 h 3182270"/>
                    <a:gd name="connsiteX140" fmla="*/ 2019261 w 2982862"/>
                    <a:gd name="connsiteY140" fmla="*/ 2976031 h 3182270"/>
                    <a:gd name="connsiteX141" fmla="*/ 2056263 w 2982862"/>
                    <a:gd name="connsiteY141" fmla="*/ 2923171 h 3182270"/>
                    <a:gd name="connsiteX142" fmla="*/ 2040405 w 2982862"/>
                    <a:gd name="connsiteY142" fmla="*/ 2923170 h 3182270"/>
                    <a:gd name="connsiteX143" fmla="*/ 2061549 w 2982862"/>
                    <a:gd name="connsiteY143" fmla="*/ 2875596 h 3182270"/>
                    <a:gd name="connsiteX144" fmla="*/ 2093265 w 2982862"/>
                    <a:gd name="connsiteY144" fmla="*/ 2833308 h 3182270"/>
                    <a:gd name="connsiteX145" fmla="*/ 2109124 w 2982862"/>
                    <a:gd name="connsiteY145" fmla="*/ 2722301 h 3182270"/>
                    <a:gd name="connsiteX146" fmla="*/ 2013975 w 2982862"/>
                    <a:gd name="connsiteY146" fmla="*/ 2637724 h 3182270"/>
                    <a:gd name="connsiteX147" fmla="*/ 1982258 w 2982862"/>
                    <a:gd name="connsiteY147" fmla="*/ 2664155 h 3182270"/>
                    <a:gd name="connsiteX148" fmla="*/ 1918827 w 2982862"/>
                    <a:gd name="connsiteY148" fmla="*/ 2627153 h 3182270"/>
                    <a:gd name="connsiteX149" fmla="*/ 1860681 w 2982862"/>
                    <a:gd name="connsiteY149" fmla="*/ 2579579 h 3182270"/>
                    <a:gd name="connsiteX150" fmla="*/ 1802373 w 2982862"/>
                    <a:gd name="connsiteY150" fmla="*/ 2621632 h 3182270"/>
                    <a:gd name="connsiteX151" fmla="*/ 1797087 w 2982862"/>
                    <a:gd name="connsiteY151" fmla="*/ 2605775 h 3182270"/>
                    <a:gd name="connsiteX152" fmla="*/ 1749674 w 2982862"/>
                    <a:gd name="connsiteY152" fmla="*/ 2690586 h 3182270"/>
                    <a:gd name="connsiteX153" fmla="*/ 1643953 w 2982862"/>
                    <a:gd name="connsiteY153" fmla="*/ 2754018 h 3182270"/>
                    <a:gd name="connsiteX154" fmla="*/ 1617523 w 2982862"/>
                    <a:gd name="connsiteY154" fmla="*/ 2732874 h 3182270"/>
                    <a:gd name="connsiteX155" fmla="*/ 1591092 w 2982862"/>
                    <a:gd name="connsiteY155" fmla="*/ 2690586 h 3182270"/>
                    <a:gd name="connsiteX156" fmla="*/ 1591093 w 2982862"/>
                    <a:gd name="connsiteY156" fmla="*/ 2637724 h 3182270"/>
                    <a:gd name="connsiteX157" fmla="*/ 1569808 w 2982862"/>
                    <a:gd name="connsiteY157" fmla="*/ 2515921 h 3182270"/>
                    <a:gd name="connsiteX158" fmla="*/ 1553952 w 2982862"/>
                    <a:gd name="connsiteY158" fmla="*/ 2484208 h 3182270"/>
                    <a:gd name="connsiteX159" fmla="*/ 1538095 w 2982862"/>
                    <a:gd name="connsiteY159" fmla="*/ 2468351 h 3182270"/>
                    <a:gd name="connsiteX160" fmla="*/ 1501096 w 2982862"/>
                    <a:gd name="connsiteY160" fmla="*/ 2420781 h 3182270"/>
                    <a:gd name="connsiteX161" fmla="*/ 1464097 w 2982862"/>
                    <a:gd name="connsiteY161" fmla="*/ 2383782 h 3182270"/>
                    <a:gd name="connsiteX162" fmla="*/ 1448241 w 2982862"/>
                    <a:gd name="connsiteY162" fmla="*/ 2373211 h 3182270"/>
                    <a:gd name="connsiteX163" fmla="*/ 1432384 w 2982862"/>
                    <a:gd name="connsiteY163" fmla="*/ 2357355 h 3182270"/>
                    <a:gd name="connsiteX164" fmla="*/ 1400671 w 2982862"/>
                    <a:gd name="connsiteY164" fmla="*/ 2346783 h 3182270"/>
                    <a:gd name="connsiteX165" fmla="*/ 1368958 w 2982862"/>
                    <a:gd name="connsiteY165" fmla="*/ 2330927 h 3182270"/>
                    <a:gd name="connsiteX166" fmla="*/ 1337244 w 2982862"/>
                    <a:gd name="connsiteY166" fmla="*/ 2309785 h 3182270"/>
                    <a:gd name="connsiteX167" fmla="*/ 1273818 w 2982862"/>
                    <a:gd name="connsiteY167" fmla="*/ 2288642 h 3182270"/>
                    <a:gd name="connsiteX168" fmla="*/ 1257961 w 2982862"/>
                    <a:gd name="connsiteY168" fmla="*/ 2278071 h 3182270"/>
                    <a:gd name="connsiteX169" fmla="*/ 1242104 w 2982862"/>
                    <a:gd name="connsiteY169" fmla="*/ 2272786 h 3182270"/>
                    <a:gd name="connsiteX170" fmla="*/ 1226248 w 2982862"/>
                    <a:gd name="connsiteY170" fmla="*/ 2262215 h 3182270"/>
                    <a:gd name="connsiteX171" fmla="*/ 1194534 w 2982862"/>
                    <a:gd name="connsiteY171" fmla="*/ 2251644 h 3182270"/>
                    <a:gd name="connsiteX172" fmla="*/ 1215677 w 2982862"/>
                    <a:gd name="connsiteY172" fmla="*/ 2225216 h 3182270"/>
                    <a:gd name="connsiteX173" fmla="*/ 1231533 w 2982862"/>
                    <a:gd name="connsiteY173" fmla="*/ 2209359 h 3182270"/>
                    <a:gd name="connsiteX174" fmla="*/ 1236819 w 2982862"/>
                    <a:gd name="connsiteY174" fmla="*/ 2193503 h 3182270"/>
                    <a:gd name="connsiteX175" fmla="*/ 1279103 w 2982862"/>
                    <a:gd name="connsiteY175" fmla="*/ 2161789 h 3182270"/>
                    <a:gd name="connsiteX176" fmla="*/ 1300245 w 2982862"/>
                    <a:gd name="connsiteY176" fmla="*/ 2140647 h 3182270"/>
                    <a:gd name="connsiteX177" fmla="*/ 1310816 w 2982862"/>
                    <a:gd name="connsiteY177" fmla="*/ 2124790 h 3182270"/>
                    <a:gd name="connsiteX178" fmla="*/ 1342650 w 2982862"/>
                    <a:gd name="connsiteY178" fmla="*/ 2077406 h 3182270"/>
                    <a:gd name="connsiteX179" fmla="*/ 1390223 w 2982862"/>
                    <a:gd name="connsiteY179" fmla="*/ 2008688 h 3182270"/>
                    <a:gd name="connsiteX180" fmla="*/ 1363794 w 2982862"/>
                    <a:gd name="connsiteY180" fmla="*/ 1971686 h 3182270"/>
                    <a:gd name="connsiteX181" fmla="*/ 1379651 w 2982862"/>
                    <a:gd name="connsiteY181" fmla="*/ 1961114 h 3182270"/>
                    <a:gd name="connsiteX182" fmla="*/ 1358509 w 2982862"/>
                    <a:gd name="connsiteY182" fmla="*/ 1934685 h 3182270"/>
                    <a:gd name="connsiteX183" fmla="*/ 1221180 w 2982862"/>
                    <a:gd name="connsiteY183" fmla="*/ 1718108 h 3182270"/>
                    <a:gd name="connsiteX184" fmla="*/ 1157741 w 2982862"/>
                    <a:gd name="connsiteY184" fmla="*/ 1654669 h 3182270"/>
                    <a:gd name="connsiteX185" fmla="*/ 1051918 w 2982862"/>
                    <a:gd name="connsiteY185" fmla="*/ 1659811 h 3182270"/>
                    <a:gd name="connsiteX186" fmla="*/ 845688 w 2982862"/>
                    <a:gd name="connsiteY186" fmla="*/ 1738945 h 3182270"/>
                    <a:gd name="connsiteX187" fmla="*/ 829832 w 2982862"/>
                    <a:gd name="connsiteY187" fmla="*/ 1744231 h 3182270"/>
                    <a:gd name="connsiteX188" fmla="*/ 798118 w 2982862"/>
                    <a:gd name="connsiteY188" fmla="*/ 1765373 h 3182270"/>
                    <a:gd name="connsiteX189" fmla="*/ 782262 w 2982862"/>
                    <a:gd name="connsiteY189" fmla="*/ 1770659 h 3182270"/>
                    <a:gd name="connsiteX190" fmla="*/ 750548 w 2982862"/>
                    <a:gd name="connsiteY190" fmla="*/ 1791801 h 3182270"/>
                    <a:gd name="connsiteX191" fmla="*/ 734692 w 2982862"/>
                    <a:gd name="connsiteY191" fmla="*/ 1797086 h 3182270"/>
                    <a:gd name="connsiteX192" fmla="*/ 755834 w 2982862"/>
                    <a:gd name="connsiteY192" fmla="*/ 1791801 h 3182270"/>
                    <a:gd name="connsiteX193" fmla="*/ 739977 w 2982862"/>
                    <a:gd name="connsiteY193" fmla="*/ 1797086 h 3182270"/>
                    <a:gd name="connsiteX194" fmla="*/ 708264 w 2982862"/>
                    <a:gd name="connsiteY194" fmla="*/ 1812943 h 3182270"/>
                    <a:gd name="connsiteX195" fmla="*/ 676551 w 2982862"/>
                    <a:gd name="connsiteY195" fmla="*/ 1791801 h 3182270"/>
                    <a:gd name="connsiteX196" fmla="*/ 650123 w 2982862"/>
                    <a:gd name="connsiteY196" fmla="*/ 1765373 h 3182270"/>
                    <a:gd name="connsiteX197" fmla="*/ 618410 w 2982862"/>
                    <a:gd name="connsiteY197" fmla="*/ 1744231 h 3182270"/>
                    <a:gd name="connsiteX198" fmla="*/ 570840 w 2982862"/>
                    <a:gd name="connsiteY198" fmla="*/ 1712518 h 3182270"/>
                    <a:gd name="connsiteX199" fmla="*/ 544412 w 2982862"/>
                    <a:gd name="connsiteY199" fmla="*/ 1696661 h 3182270"/>
                    <a:gd name="connsiteX200" fmla="*/ 528555 w 2982862"/>
                    <a:gd name="connsiteY200" fmla="*/ 1686090 h 3182270"/>
                    <a:gd name="connsiteX201" fmla="*/ 512699 w 2982862"/>
                    <a:gd name="connsiteY201" fmla="*/ 1680804 h 3182270"/>
                    <a:gd name="connsiteX202" fmla="*/ 502127 w 2982862"/>
                    <a:gd name="connsiteY202" fmla="*/ 1670233 h 3182270"/>
                    <a:gd name="connsiteX203" fmla="*/ 480985 w 2982862"/>
                    <a:gd name="connsiteY203" fmla="*/ 1659662 h 3182270"/>
                    <a:gd name="connsiteX204" fmla="*/ 465129 w 2982862"/>
                    <a:gd name="connsiteY204" fmla="*/ 1643805 h 3182270"/>
                    <a:gd name="connsiteX205" fmla="*/ 428130 w 2982862"/>
                    <a:gd name="connsiteY205" fmla="*/ 1622663 h 3182270"/>
                    <a:gd name="connsiteX206" fmla="*/ 401702 w 2982862"/>
                    <a:gd name="connsiteY206" fmla="*/ 1590950 h 3182270"/>
                    <a:gd name="connsiteX207" fmla="*/ 385845 w 2982862"/>
                    <a:gd name="connsiteY207" fmla="*/ 1569808 h 3182270"/>
                    <a:gd name="connsiteX208" fmla="*/ 369989 w 2982862"/>
                    <a:gd name="connsiteY208" fmla="*/ 1553951 h 3182270"/>
                    <a:gd name="connsiteX209" fmla="*/ 348847 w 2982862"/>
                    <a:gd name="connsiteY209" fmla="*/ 1522238 h 3182270"/>
                    <a:gd name="connsiteX210" fmla="*/ 327704 w 2982862"/>
                    <a:gd name="connsiteY210" fmla="*/ 1490524 h 3182270"/>
                    <a:gd name="connsiteX211" fmla="*/ 317133 w 2982862"/>
                    <a:gd name="connsiteY211" fmla="*/ 1469382 h 3182270"/>
                    <a:gd name="connsiteX212" fmla="*/ 301277 w 2982862"/>
                    <a:gd name="connsiteY212" fmla="*/ 1453526 h 3182270"/>
                    <a:gd name="connsiteX213" fmla="*/ 295991 w 2982862"/>
                    <a:gd name="connsiteY213" fmla="*/ 1437669 h 3182270"/>
                    <a:gd name="connsiteX214" fmla="*/ 274849 w 2982862"/>
                    <a:gd name="connsiteY214" fmla="*/ 1405956 h 3182270"/>
                    <a:gd name="connsiteX215" fmla="*/ 258992 w 2982862"/>
                    <a:gd name="connsiteY215" fmla="*/ 1390099 h 3182270"/>
                    <a:gd name="connsiteX216" fmla="*/ 248421 w 2982862"/>
                    <a:gd name="connsiteY216" fmla="*/ 1374242 h 3182270"/>
                    <a:gd name="connsiteX217" fmla="*/ 243136 w 2982862"/>
                    <a:gd name="connsiteY217" fmla="*/ 1358386 h 3182270"/>
                    <a:gd name="connsiteX218" fmla="*/ 221993 w 2982862"/>
                    <a:gd name="connsiteY218" fmla="*/ 1326672 h 3182270"/>
                    <a:gd name="connsiteX219" fmla="*/ 206137 w 2982862"/>
                    <a:gd name="connsiteY219" fmla="*/ 1294959 h 3182270"/>
                    <a:gd name="connsiteX220" fmla="*/ 195566 w 2982862"/>
                    <a:gd name="connsiteY220" fmla="*/ 1263246 h 3182270"/>
                    <a:gd name="connsiteX221" fmla="*/ 184995 w 2982862"/>
                    <a:gd name="connsiteY221" fmla="*/ 1247389 h 3182270"/>
                    <a:gd name="connsiteX222" fmla="*/ 179709 w 2982862"/>
                    <a:gd name="connsiteY222" fmla="*/ 1231533 h 3182270"/>
                    <a:gd name="connsiteX223" fmla="*/ 169138 w 2982862"/>
                    <a:gd name="connsiteY223" fmla="*/ 1215676 h 3182270"/>
                    <a:gd name="connsiteX224" fmla="*/ 153281 w 2982862"/>
                    <a:gd name="connsiteY224" fmla="*/ 1162820 h 3182270"/>
                    <a:gd name="connsiteX225" fmla="*/ 142710 w 2982862"/>
                    <a:gd name="connsiteY225" fmla="*/ 1131107 h 3182270"/>
                    <a:gd name="connsiteX226" fmla="*/ 132139 w 2982862"/>
                    <a:gd name="connsiteY226" fmla="*/ 1099394 h 3182270"/>
                    <a:gd name="connsiteX227" fmla="*/ 126853 w 2982862"/>
                    <a:gd name="connsiteY227" fmla="*/ 1078252 h 3182270"/>
                    <a:gd name="connsiteX228" fmla="*/ 121568 w 2982862"/>
                    <a:gd name="connsiteY228" fmla="*/ 1062395 h 3182270"/>
                    <a:gd name="connsiteX229" fmla="*/ 110997 w 2982862"/>
                    <a:gd name="connsiteY229" fmla="*/ 988397 h 3182270"/>
                    <a:gd name="connsiteX230" fmla="*/ 100426 w 2982862"/>
                    <a:gd name="connsiteY230" fmla="*/ 861544 h 3182270"/>
                    <a:gd name="connsiteX231" fmla="*/ 95140 w 2982862"/>
                    <a:gd name="connsiteY231" fmla="*/ 782261 h 3182270"/>
                    <a:gd name="connsiteX232" fmla="*/ 89855 w 2982862"/>
                    <a:gd name="connsiteY232" fmla="*/ 745262 h 3182270"/>
                    <a:gd name="connsiteX233" fmla="*/ 73998 w 2982862"/>
                    <a:gd name="connsiteY233" fmla="*/ 660693 h 3182270"/>
                    <a:gd name="connsiteX234" fmla="*/ 63427 w 2982862"/>
                    <a:gd name="connsiteY234" fmla="*/ 618409 h 3182270"/>
                    <a:gd name="connsiteX235" fmla="*/ 47570 w 2982862"/>
                    <a:gd name="connsiteY235" fmla="*/ 560268 h 3182270"/>
                    <a:gd name="connsiteX236" fmla="*/ 42285 w 2982862"/>
                    <a:gd name="connsiteY236" fmla="*/ 528555 h 3182270"/>
                    <a:gd name="connsiteX237" fmla="*/ 31714 w 2982862"/>
                    <a:gd name="connsiteY237" fmla="*/ 486270 h 3182270"/>
                    <a:gd name="connsiteX238" fmla="*/ 21142 w 2982862"/>
                    <a:gd name="connsiteY238" fmla="*/ 428129 h 3182270"/>
                    <a:gd name="connsiteX239" fmla="*/ 10571 w 2982862"/>
                    <a:gd name="connsiteY239" fmla="*/ 343560 h 3182270"/>
                    <a:gd name="connsiteX240" fmla="*/ 0 w 2982862"/>
                    <a:gd name="connsiteY240" fmla="*/ 306561 h 3182270"/>
                    <a:gd name="connsiteX241" fmla="*/ 5286 w 2982862"/>
                    <a:gd name="connsiteY241" fmla="*/ 285419 h 3182270"/>
                    <a:gd name="connsiteX242" fmla="*/ 21142 w 2982862"/>
                    <a:gd name="connsiteY242" fmla="*/ 280134 h 3182270"/>
                    <a:gd name="connsiteX243" fmla="*/ 42285 w 2982862"/>
                    <a:gd name="connsiteY243" fmla="*/ 269563 h 3182270"/>
                    <a:gd name="connsiteX244" fmla="*/ 95140 w 2982862"/>
                    <a:gd name="connsiteY244" fmla="*/ 258992 h 3182270"/>
                    <a:gd name="connsiteX245" fmla="*/ 121568 w 2982862"/>
                    <a:gd name="connsiteY245" fmla="*/ 253706 h 3182270"/>
                    <a:gd name="connsiteX246" fmla="*/ 137425 w 2982862"/>
                    <a:gd name="connsiteY246" fmla="*/ 248420 h 3182270"/>
                    <a:gd name="connsiteX247" fmla="*/ 211422 w 2982862"/>
                    <a:gd name="connsiteY247" fmla="*/ 237849 h 3182270"/>
                    <a:gd name="connsiteX248" fmla="*/ 253707 w 2982862"/>
                    <a:gd name="connsiteY248" fmla="*/ 227278 h 3182270"/>
                    <a:gd name="connsiteX249" fmla="*/ 285420 w 2982862"/>
                    <a:gd name="connsiteY249" fmla="*/ 216707 h 3182270"/>
                    <a:gd name="connsiteX250" fmla="*/ 332990 w 2982862"/>
                    <a:gd name="connsiteY250" fmla="*/ 206136 h 3182270"/>
                    <a:gd name="connsiteX251" fmla="*/ 364703 w 2982862"/>
                    <a:gd name="connsiteY251" fmla="*/ 195565 h 3182270"/>
                    <a:gd name="connsiteX252" fmla="*/ 417559 w 2982862"/>
                    <a:gd name="connsiteY252" fmla="*/ 179708 h 3182270"/>
                    <a:gd name="connsiteX253" fmla="*/ 433415 w 2982862"/>
                    <a:gd name="connsiteY253" fmla="*/ 174423 h 3182270"/>
                    <a:gd name="connsiteX254" fmla="*/ 449272 w 2982862"/>
                    <a:gd name="connsiteY254" fmla="*/ 169137 h 3182270"/>
                    <a:gd name="connsiteX255" fmla="*/ 470414 w 2982862"/>
                    <a:gd name="connsiteY255" fmla="*/ 163852 h 3182270"/>
                    <a:gd name="connsiteX256" fmla="*/ 486271 w 2982862"/>
                    <a:gd name="connsiteY256" fmla="*/ 158566 h 3182270"/>
                    <a:gd name="connsiteX257" fmla="*/ 528555 w 2982862"/>
                    <a:gd name="connsiteY257" fmla="*/ 147995 h 3182270"/>
                    <a:gd name="connsiteX258" fmla="*/ 549697 w 2982862"/>
                    <a:gd name="connsiteY258" fmla="*/ 142709 h 3182270"/>
                    <a:gd name="connsiteX259" fmla="*/ 581411 w 2982862"/>
                    <a:gd name="connsiteY259" fmla="*/ 132138 h 3182270"/>
                    <a:gd name="connsiteX260" fmla="*/ 676551 w 2982862"/>
                    <a:gd name="connsiteY260" fmla="*/ 100425 h 3182270"/>
                    <a:gd name="connsiteX261" fmla="*/ 697693 w 2982862"/>
                    <a:gd name="connsiteY261" fmla="*/ 95140 h 3182270"/>
                    <a:gd name="connsiteX262" fmla="*/ 729406 w 2982862"/>
                    <a:gd name="connsiteY262" fmla="*/ 84568 h 3182270"/>
                    <a:gd name="connsiteX263" fmla="*/ 745263 w 2982862"/>
                    <a:gd name="connsiteY263" fmla="*/ 79283 h 3182270"/>
                    <a:gd name="connsiteX264" fmla="*/ 792833 w 2982862"/>
                    <a:gd name="connsiteY264" fmla="*/ 58141 h 3182270"/>
                    <a:gd name="connsiteX265" fmla="*/ 808689 w 2982862"/>
                    <a:gd name="connsiteY265" fmla="*/ 52855 h 3182270"/>
                    <a:gd name="connsiteX266" fmla="*/ 824546 w 2982862"/>
                    <a:gd name="connsiteY266" fmla="*/ 47570 h 3182270"/>
                    <a:gd name="connsiteX267" fmla="*/ 866830 w 2982862"/>
                    <a:gd name="connsiteY267" fmla="*/ 26427 h 3182270"/>
                    <a:gd name="connsiteX268" fmla="*/ 882687 w 2982862"/>
                    <a:gd name="connsiteY268" fmla="*/ 21142 h 3182270"/>
                    <a:gd name="connsiteX269" fmla="*/ 898544 w 2982862"/>
                    <a:gd name="connsiteY269" fmla="*/ 10571 h 3182270"/>
                    <a:gd name="connsiteX270" fmla="*/ 914400 w 2982862"/>
                    <a:gd name="connsiteY270" fmla="*/ 5285 h 3182270"/>
                    <a:gd name="connsiteX271" fmla="*/ 914400 w 2982862"/>
                    <a:gd name="connsiteY271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331136 w 2982862"/>
                    <a:gd name="connsiteY97" fmla="*/ 2680013 h 3182270"/>
                    <a:gd name="connsiteX98" fmla="*/ 2368138 w 2982862"/>
                    <a:gd name="connsiteY98" fmla="*/ 2695871 h 3182270"/>
                    <a:gd name="connsiteX99" fmla="*/ 2542577 w 2982862"/>
                    <a:gd name="connsiteY99" fmla="*/ 2738159 h 3182270"/>
                    <a:gd name="connsiteX100" fmla="*/ 2658870 w 2982862"/>
                    <a:gd name="connsiteY100" fmla="*/ 2727587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444 w 2982862"/>
                    <a:gd name="connsiteY108" fmla="*/ 2939028 h 3182270"/>
                    <a:gd name="connsiteX109" fmla="*/ 2680014 w 2982862"/>
                    <a:gd name="connsiteY109" fmla="*/ 2965459 h 3182270"/>
                    <a:gd name="connsiteX110" fmla="*/ 2627390 w 2982862"/>
                    <a:gd name="connsiteY110" fmla="*/ 2971012 h 3182270"/>
                    <a:gd name="connsiteX111" fmla="*/ 2537291 w 2982862"/>
                    <a:gd name="connsiteY111" fmla="*/ 2986602 h 3182270"/>
                    <a:gd name="connsiteX112" fmla="*/ 2516147 w 2982862"/>
                    <a:gd name="connsiteY112" fmla="*/ 2991888 h 3182270"/>
                    <a:gd name="connsiteX113" fmla="*/ 2489494 w 2982862"/>
                    <a:gd name="connsiteY113" fmla="*/ 3002192 h 3182270"/>
                    <a:gd name="connsiteX114" fmla="*/ 2415496 w 2982862"/>
                    <a:gd name="connsiteY114" fmla="*/ 3007477 h 3182270"/>
                    <a:gd name="connsiteX115" fmla="*/ 2383783 w 2982862"/>
                    <a:gd name="connsiteY115" fmla="*/ 3018048 h 3182270"/>
                    <a:gd name="connsiteX116" fmla="*/ 2346784 w 2982862"/>
                    <a:gd name="connsiteY116" fmla="*/ 3033905 h 3182270"/>
                    <a:gd name="connsiteX117" fmla="*/ 2315071 w 2982862"/>
                    <a:gd name="connsiteY117" fmla="*/ 3049761 h 3182270"/>
                    <a:gd name="connsiteX118" fmla="*/ 2288643 w 2982862"/>
                    <a:gd name="connsiteY118" fmla="*/ 3070904 h 3182270"/>
                    <a:gd name="connsiteX119" fmla="*/ 2267501 w 2982862"/>
                    <a:gd name="connsiteY119" fmla="*/ 3081475 h 3182270"/>
                    <a:gd name="connsiteX120" fmla="*/ 2235788 w 2982862"/>
                    <a:gd name="connsiteY120" fmla="*/ 3097331 h 3182270"/>
                    <a:gd name="connsiteX121" fmla="*/ 2225216 w 2982862"/>
                    <a:gd name="connsiteY121" fmla="*/ 3107903 h 3182270"/>
                    <a:gd name="connsiteX122" fmla="*/ 2204074 w 2982862"/>
                    <a:gd name="connsiteY122" fmla="*/ 3118474 h 3182270"/>
                    <a:gd name="connsiteX123" fmla="*/ 2188218 w 2982862"/>
                    <a:gd name="connsiteY123" fmla="*/ 3129045 h 3182270"/>
                    <a:gd name="connsiteX124" fmla="*/ 2177647 w 2982862"/>
                    <a:gd name="connsiteY124" fmla="*/ 3144901 h 3182270"/>
                    <a:gd name="connsiteX125" fmla="*/ 2145933 w 2982862"/>
                    <a:gd name="connsiteY125" fmla="*/ 3155472 h 3182270"/>
                    <a:gd name="connsiteX126" fmla="*/ 2114220 w 2982862"/>
                    <a:gd name="connsiteY126" fmla="*/ 3181900 h 3182270"/>
                    <a:gd name="connsiteX127" fmla="*/ 2124791 w 2982862"/>
                    <a:gd name="connsiteY127" fmla="*/ 3150187 h 3182270"/>
                    <a:gd name="connsiteX128" fmla="*/ 2093078 w 2982862"/>
                    <a:gd name="connsiteY128" fmla="*/ 3139616 h 3182270"/>
                    <a:gd name="connsiteX129" fmla="*/ 2082507 w 2982862"/>
                    <a:gd name="connsiteY129" fmla="*/ 3123759 h 3182270"/>
                    <a:gd name="connsiteX130" fmla="*/ 2066650 w 2982862"/>
                    <a:gd name="connsiteY130" fmla="*/ 3107903 h 3182270"/>
                    <a:gd name="connsiteX131" fmla="*/ 2045508 w 2982862"/>
                    <a:gd name="connsiteY131" fmla="*/ 3076189 h 3182270"/>
                    <a:gd name="connsiteX132" fmla="*/ 2034937 w 2982862"/>
                    <a:gd name="connsiteY132" fmla="*/ 3060333 h 3182270"/>
                    <a:gd name="connsiteX133" fmla="*/ 2024366 w 2982862"/>
                    <a:gd name="connsiteY133" fmla="*/ 3049761 h 3182270"/>
                    <a:gd name="connsiteX134" fmla="*/ 2013795 w 2982862"/>
                    <a:gd name="connsiteY134" fmla="*/ 3033905 h 3182270"/>
                    <a:gd name="connsiteX135" fmla="*/ 1997938 w 2982862"/>
                    <a:gd name="connsiteY135" fmla="*/ 3023334 h 3182270"/>
                    <a:gd name="connsiteX136" fmla="*/ 1982081 w 2982862"/>
                    <a:gd name="connsiteY136" fmla="*/ 2991620 h 3182270"/>
                    <a:gd name="connsiteX137" fmla="*/ 1976796 w 2982862"/>
                    <a:gd name="connsiteY137" fmla="*/ 2975764 h 3182270"/>
                    <a:gd name="connsiteX138" fmla="*/ 1987367 w 2982862"/>
                    <a:gd name="connsiteY138" fmla="*/ 2959907 h 3182270"/>
                    <a:gd name="connsiteX139" fmla="*/ 1998116 w 2982862"/>
                    <a:gd name="connsiteY139" fmla="*/ 2976031 h 3182270"/>
                    <a:gd name="connsiteX140" fmla="*/ 2019261 w 2982862"/>
                    <a:gd name="connsiteY140" fmla="*/ 2976031 h 3182270"/>
                    <a:gd name="connsiteX141" fmla="*/ 2056263 w 2982862"/>
                    <a:gd name="connsiteY141" fmla="*/ 2923171 h 3182270"/>
                    <a:gd name="connsiteX142" fmla="*/ 2040405 w 2982862"/>
                    <a:gd name="connsiteY142" fmla="*/ 2923170 h 3182270"/>
                    <a:gd name="connsiteX143" fmla="*/ 2061549 w 2982862"/>
                    <a:gd name="connsiteY143" fmla="*/ 2875596 h 3182270"/>
                    <a:gd name="connsiteX144" fmla="*/ 2093265 w 2982862"/>
                    <a:gd name="connsiteY144" fmla="*/ 2833308 h 3182270"/>
                    <a:gd name="connsiteX145" fmla="*/ 2109124 w 2982862"/>
                    <a:gd name="connsiteY145" fmla="*/ 2722301 h 3182270"/>
                    <a:gd name="connsiteX146" fmla="*/ 2013975 w 2982862"/>
                    <a:gd name="connsiteY146" fmla="*/ 2637724 h 3182270"/>
                    <a:gd name="connsiteX147" fmla="*/ 1982258 w 2982862"/>
                    <a:gd name="connsiteY147" fmla="*/ 2664155 h 3182270"/>
                    <a:gd name="connsiteX148" fmla="*/ 1918827 w 2982862"/>
                    <a:gd name="connsiteY148" fmla="*/ 2627153 h 3182270"/>
                    <a:gd name="connsiteX149" fmla="*/ 1860681 w 2982862"/>
                    <a:gd name="connsiteY149" fmla="*/ 2579579 h 3182270"/>
                    <a:gd name="connsiteX150" fmla="*/ 1802373 w 2982862"/>
                    <a:gd name="connsiteY150" fmla="*/ 2621632 h 3182270"/>
                    <a:gd name="connsiteX151" fmla="*/ 1797087 w 2982862"/>
                    <a:gd name="connsiteY151" fmla="*/ 2605775 h 3182270"/>
                    <a:gd name="connsiteX152" fmla="*/ 1749674 w 2982862"/>
                    <a:gd name="connsiteY152" fmla="*/ 2690586 h 3182270"/>
                    <a:gd name="connsiteX153" fmla="*/ 1643953 w 2982862"/>
                    <a:gd name="connsiteY153" fmla="*/ 2754018 h 3182270"/>
                    <a:gd name="connsiteX154" fmla="*/ 1617523 w 2982862"/>
                    <a:gd name="connsiteY154" fmla="*/ 2732874 h 3182270"/>
                    <a:gd name="connsiteX155" fmla="*/ 1591092 w 2982862"/>
                    <a:gd name="connsiteY155" fmla="*/ 2690586 h 3182270"/>
                    <a:gd name="connsiteX156" fmla="*/ 1591093 w 2982862"/>
                    <a:gd name="connsiteY156" fmla="*/ 2637724 h 3182270"/>
                    <a:gd name="connsiteX157" fmla="*/ 1569808 w 2982862"/>
                    <a:gd name="connsiteY157" fmla="*/ 2515921 h 3182270"/>
                    <a:gd name="connsiteX158" fmla="*/ 1553952 w 2982862"/>
                    <a:gd name="connsiteY158" fmla="*/ 2484208 h 3182270"/>
                    <a:gd name="connsiteX159" fmla="*/ 1538095 w 2982862"/>
                    <a:gd name="connsiteY159" fmla="*/ 2468351 h 3182270"/>
                    <a:gd name="connsiteX160" fmla="*/ 1501096 w 2982862"/>
                    <a:gd name="connsiteY160" fmla="*/ 2420781 h 3182270"/>
                    <a:gd name="connsiteX161" fmla="*/ 1464097 w 2982862"/>
                    <a:gd name="connsiteY161" fmla="*/ 2383782 h 3182270"/>
                    <a:gd name="connsiteX162" fmla="*/ 1448241 w 2982862"/>
                    <a:gd name="connsiteY162" fmla="*/ 2373211 h 3182270"/>
                    <a:gd name="connsiteX163" fmla="*/ 1432384 w 2982862"/>
                    <a:gd name="connsiteY163" fmla="*/ 2357355 h 3182270"/>
                    <a:gd name="connsiteX164" fmla="*/ 1400671 w 2982862"/>
                    <a:gd name="connsiteY164" fmla="*/ 2346783 h 3182270"/>
                    <a:gd name="connsiteX165" fmla="*/ 1368958 w 2982862"/>
                    <a:gd name="connsiteY165" fmla="*/ 2330927 h 3182270"/>
                    <a:gd name="connsiteX166" fmla="*/ 1337244 w 2982862"/>
                    <a:gd name="connsiteY166" fmla="*/ 2309785 h 3182270"/>
                    <a:gd name="connsiteX167" fmla="*/ 1273818 w 2982862"/>
                    <a:gd name="connsiteY167" fmla="*/ 2288642 h 3182270"/>
                    <a:gd name="connsiteX168" fmla="*/ 1257961 w 2982862"/>
                    <a:gd name="connsiteY168" fmla="*/ 2278071 h 3182270"/>
                    <a:gd name="connsiteX169" fmla="*/ 1242104 w 2982862"/>
                    <a:gd name="connsiteY169" fmla="*/ 2272786 h 3182270"/>
                    <a:gd name="connsiteX170" fmla="*/ 1226248 w 2982862"/>
                    <a:gd name="connsiteY170" fmla="*/ 2262215 h 3182270"/>
                    <a:gd name="connsiteX171" fmla="*/ 1194534 w 2982862"/>
                    <a:gd name="connsiteY171" fmla="*/ 2251644 h 3182270"/>
                    <a:gd name="connsiteX172" fmla="*/ 1215677 w 2982862"/>
                    <a:gd name="connsiteY172" fmla="*/ 2225216 h 3182270"/>
                    <a:gd name="connsiteX173" fmla="*/ 1231533 w 2982862"/>
                    <a:gd name="connsiteY173" fmla="*/ 2209359 h 3182270"/>
                    <a:gd name="connsiteX174" fmla="*/ 1236819 w 2982862"/>
                    <a:gd name="connsiteY174" fmla="*/ 2193503 h 3182270"/>
                    <a:gd name="connsiteX175" fmla="*/ 1279103 w 2982862"/>
                    <a:gd name="connsiteY175" fmla="*/ 2161789 h 3182270"/>
                    <a:gd name="connsiteX176" fmla="*/ 1300245 w 2982862"/>
                    <a:gd name="connsiteY176" fmla="*/ 2140647 h 3182270"/>
                    <a:gd name="connsiteX177" fmla="*/ 1310816 w 2982862"/>
                    <a:gd name="connsiteY177" fmla="*/ 2124790 h 3182270"/>
                    <a:gd name="connsiteX178" fmla="*/ 1342650 w 2982862"/>
                    <a:gd name="connsiteY178" fmla="*/ 2077406 h 3182270"/>
                    <a:gd name="connsiteX179" fmla="*/ 1390223 w 2982862"/>
                    <a:gd name="connsiteY179" fmla="*/ 2008688 h 3182270"/>
                    <a:gd name="connsiteX180" fmla="*/ 1363794 w 2982862"/>
                    <a:gd name="connsiteY180" fmla="*/ 1971686 h 3182270"/>
                    <a:gd name="connsiteX181" fmla="*/ 1379651 w 2982862"/>
                    <a:gd name="connsiteY181" fmla="*/ 1961114 h 3182270"/>
                    <a:gd name="connsiteX182" fmla="*/ 1358509 w 2982862"/>
                    <a:gd name="connsiteY182" fmla="*/ 1934685 h 3182270"/>
                    <a:gd name="connsiteX183" fmla="*/ 1221180 w 2982862"/>
                    <a:gd name="connsiteY183" fmla="*/ 1718108 h 3182270"/>
                    <a:gd name="connsiteX184" fmla="*/ 1157741 w 2982862"/>
                    <a:gd name="connsiteY184" fmla="*/ 1654669 h 3182270"/>
                    <a:gd name="connsiteX185" fmla="*/ 1051918 w 2982862"/>
                    <a:gd name="connsiteY185" fmla="*/ 1659811 h 3182270"/>
                    <a:gd name="connsiteX186" fmla="*/ 845688 w 2982862"/>
                    <a:gd name="connsiteY186" fmla="*/ 1738945 h 3182270"/>
                    <a:gd name="connsiteX187" fmla="*/ 829832 w 2982862"/>
                    <a:gd name="connsiteY187" fmla="*/ 1744231 h 3182270"/>
                    <a:gd name="connsiteX188" fmla="*/ 798118 w 2982862"/>
                    <a:gd name="connsiteY188" fmla="*/ 1765373 h 3182270"/>
                    <a:gd name="connsiteX189" fmla="*/ 782262 w 2982862"/>
                    <a:gd name="connsiteY189" fmla="*/ 1770659 h 3182270"/>
                    <a:gd name="connsiteX190" fmla="*/ 750548 w 2982862"/>
                    <a:gd name="connsiteY190" fmla="*/ 1791801 h 3182270"/>
                    <a:gd name="connsiteX191" fmla="*/ 734692 w 2982862"/>
                    <a:gd name="connsiteY191" fmla="*/ 1797086 h 3182270"/>
                    <a:gd name="connsiteX192" fmla="*/ 755834 w 2982862"/>
                    <a:gd name="connsiteY192" fmla="*/ 1791801 h 3182270"/>
                    <a:gd name="connsiteX193" fmla="*/ 739977 w 2982862"/>
                    <a:gd name="connsiteY193" fmla="*/ 1797086 h 3182270"/>
                    <a:gd name="connsiteX194" fmla="*/ 708264 w 2982862"/>
                    <a:gd name="connsiteY194" fmla="*/ 1812943 h 3182270"/>
                    <a:gd name="connsiteX195" fmla="*/ 676551 w 2982862"/>
                    <a:gd name="connsiteY195" fmla="*/ 1791801 h 3182270"/>
                    <a:gd name="connsiteX196" fmla="*/ 650123 w 2982862"/>
                    <a:gd name="connsiteY196" fmla="*/ 1765373 h 3182270"/>
                    <a:gd name="connsiteX197" fmla="*/ 618410 w 2982862"/>
                    <a:gd name="connsiteY197" fmla="*/ 1744231 h 3182270"/>
                    <a:gd name="connsiteX198" fmla="*/ 570840 w 2982862"/>
                    <a:gd name="connsiteY198" fmla="*/ 1712518 h 3182270"/>
                    <a:gd name="connsiteX199" fmla="*/ 544412 w 2982862"/>
                    <a:gd name="connsiteY199" fmla="*/ 1696661 h 3182270"/>
                    <a:gd name="connsiteX200" fmla="*/ 528555 w 2982862"/>
                    <a:gd name="connsiteY200" fmla="*/ 1686090 h 3182270"/>
                    <a:gd name="connsiteX201" fmla="*/ 512699 w 2982862"/>
                    <a:gd name="connsiteY201" fmla="*/ 1680804 h 3182270"/>
                    <a:gd name="connsiteX202" fmla="*/ 502127 w 2982862"/>
                    <a:gd name="connsiteY202" fmla="*/ 1670233 h 3182270"/>
                    <a:gd name="connsiteX203" fmla="*/ 480985 w 2982862"/>
                    <a:gd name="connsiteY203" fmla="*/ 1659662 h 3182270"/>
                    <a:gd name="connsiteX204" fmla="*/ 465129 w 2982862"/>
                    <a:gd name="connsiteY204" fmla="*/ 1643805 h 3182270"/>
                    <a:gd name="connsiteX205" fmla="*/ 428130 w 2982862"/>
                    <a:gd name="connsiteY205" fmla="*/ 1622663 h 3182270"/>
                    <a:gd name="connsiteX206" fmla="*/ 401702 w 2982862"/>
                    <a:gd name="connsiteY206" fmla="*/ 1590950 h 3182270"/>
                    <a:gd name="connsiteX207" fmla="*/ 385845 w 2982862"/>
                    <a:gd name="connsiteY207" fmla="*/ 1569808 h 3182270"/>
                    <a:gd name="connsiteX208" fmla="*/ 369989 w 2982862"/>
                    <a:gd name="connsiteY208" fmla="*/ 1553951 h 3182270"/>
                    <a:gd name="connsiteX209" fmla="*/ 348847 w 2982862"/>
                    <a:gd name="connsiteY209" fmla="*/ 1522238 h 3182270"/>
                    <a:gd name="connsiteX210" fmla="*/ 327704 w 2982862"/>
                    <a:gd name="connsiteY210" fmla="*/ 1490524 h 3182270"/>
                    <a:gd name="connsiteX211" fmla="*/ 317133 w 2982862"/>
                    <a:gd name="connsiteY211" fmla="*/ 1469382 h 3182270"/>
                    <a:gd name="connsiteX212" fmla="*/ 301277 w 2982862"/>
                    <a:gd name="connsiteY212" fmla="*/ 1453526 h 3182270"/>
                    <a:gd name="connsiteX213" fmla="*/ 295991 w 2982862"/>
                    <a:gd name="connsiteY213" fmla="*/ 1437669 h 3182270"/>
                    <a:gd name="connsiteX214" fmla="*/ 274849 w 2982862"/>
                    <a:gd name="connsiteY214" fmla="*/ 1405956 h 3182270"/>
                    <a:gd name="connsiteX215" fmla="*/ 258992 w 2982862"/>
                    <a:gd name="connsiteY215" fmla="*/ 1390099 h 3182270"/>
                    <a:gd name="connsiteX216" fmla="*/ 248421 w 2982862"/>
                    <a:gd name="connsiteY216" fmla="*/ 1374242 h 3182270"/>
                    <a:gd name="connsiteX217" fmla="*/ 243136 w 2982862"/>
                    <a:gd name="connsiteY217" fmla="*/ 1358386 h 3182270"/>
                    <a:gd name="connsiteX218" fmla="*/ 221993 w 2982862"/>
                    <a:gd name="connsiteY218" fmla="*/ 1326672 h 3182270"/>
                    <a:gd name="connsiteX219" fmla="*/ 206137 w 2982862"/>
                    <a:gd name="connsiteY219" fmla="*/ 1294959 h 3182270"/>
                    <a:gd name="connsiteX220" fmla="*/ 195566 w 2982862"/>
                    <a:gd name="connsiteY220" fmla="*/ 1263246 h 3182270"/>
                    <a:gd name="connsiteX221" fmla="*/ 184995 w 2982862"/>
                    <a:gd name="connsiteY221" fmla="*/ 1247389 h 3182270"/>
                    <a:gd name="connsiteX222" fmla="*/ 179709 w 2982862"/>
                    <a:gd name="connsiteY222" fmla="*/ 1231533 h 3182270"/>
                    <a:gd name="connsiteX223" fmla="*/ 169138 w 2982862"/>
                    <a:gd name="connsiteY223" fmla="*/ 1215676 h 3182270"/>
                    <a:gd name="connsiteX224" fmla="*/ 153281 w 2982862"/>
                    <a:gd name="connsiteY224" fmla="*/ 1162820 h 3182270"/>
                    <a:gd name="connsiteX225" fmla="*/ 142710 w 2982862"/>
                    <a:gd name="connsiteY225" fmla="*/ 1131107 h 3182270"/>
                    <a:gd name="connsiteX226" fmla="*/ 132139 w 2982862"/>
                    <a:gd name="connsiteY226" fmla="*/ 1099394 h 3182270"/>
                    <a:gd name="connsiteX227" fmla="*/ 126853 w 2982862"/>
                    <a:gd name="connsiteY227" fmla="*/ 1078252 h 3182270"/>
                    <a:gd name="connsiteX228" fmla="*/ 121568 w 2982862"/>
                    <a:gd name="connsiteY228" fmla="*/ 1062395 h 3182270"/>
                    <a:gd name="connsiteX229" fmla="*/ 110997 w 2982862"/>
                    <a:gd name="connsiteY229" fmla="*/ 988397 h 3182270"/>
                    <a:gd name="connsiteX230" fmla="*/ 100426 w 2982862"/>
                    <a:gd name="connsiteY230" fmla="*/ 861544 h 3182270"/>
                    <a:gd name="connsiteX231" fmla="*/ 95140 w 2982862"/>
                    <a:gd name="connsiteY231" fmla="*/ 782261 h 3182270"/>
                    <a:gd name="connsiteX232" fmla="*/ 89855 w 2982862"/>
                    <a:gd name="connsiteY232" fmla="*/ 745262 h 3182270"/>
                    <a:gd name="connsiteX233" fmla="*/ 73998 w 2982862"/>
                    <a:gd name="connsiteY233" fmla="*/ 660693 h 3182270"/>
                    <a:gd name="connsiteX234" fmla="*/ 63427 w 2982862"/>
                    <a:gd name="connsiteY234" fmla="*/ 618409 h 3182270"/>
                    <a:gd name="connsiteX235" fmla="*/ 47570 w 2982862"/>
                    <a:gd name="connsiteY235" fmla="*/ 560268 h 3182270"/>
                    <a:gd name="connsiteX236" fmla="*/ 42285 w 2982862"/>
                    <a:gd name="connsiteY236" fmla="*/ 528555 h 3182270"/>
                    <a:gd name="connsiteX237" fmla="*/ 31714 w 2982862"/>
                    <a:gd name="connsiteY237" fmla="*/ 486270 h 3182270"/>
                    <a:gd name="connsiteX238" fmla="*/ 21142 w 2982862"/>
                    <a:gd name="connsiteY238" fmla="*/ 428129 h 3182270"/>
                    <a:gd name="connsiteX239" fmla="*/ 10571 w 2982862"/>
                    <a:gd name="connsiteY239" fmla="*/ 343560 h 3182270"/>
                    <a:gd name="connsiteX240" fmla="*/ 0 w 2982862"/>
                    <a:gd name="connsiteY240" fmla="*/ 306561 h 3182270"/>
                    <a:gd name="connsiteX241" fmla="*/ 5286 w 2982862"/>
                    <a:gd name="connsiteY241" fmla="*/ 285419 h 3182270"/>
                    <a:gd name="connsiteX242" fmla="*/ 21142 w 2982862"/>
                    <a:gd name="connsiteY242" fmla="*/ 280134 h 3182270"/>
                    <a:gd name="connsiteX243" fmla="*/ 42285 w 2982862"/>
                    <a:gd name="connsiteY243" fmla="*/ 269563 h 3182270"/>
                    <a:gd name="connsiteX244" fmla="*/ 95140 w 2982862"/>
                    <a:gd name="connsiteY244" fmla="*/ 258992 h 3182270"/>
                    <a:gd name="connsiteX245" fmla="*/ 121568 w 2982862"/>
                    <a:gd name="connsiteY245" fmla="*/ 253706 h 3182270"/>
                    <a:gd name="connsiteX246" fmla="*/ 137425 w 2982862"/>
                    <a:gd name="connsiteY246" fmla="*/ 248420 h 3182270"/>
                    <a:gd name="connsiteX247" fmla="*/ 211422 w 2982862"/>
                    <a:gd name="connsiteY247" fmla="*/ 237849 h 3182270"/>
                    <a:gd name="connsiteX248" fmla="*/ 253707 w 2982862"/>
                    <a:gd name="connsiteY248" fmla="*/ 227278 h 3182270"/>
                    <a:gd name="connsiteX249" fmla="*/ 285420 w 2982862"/>
                    <a:gd name="connsiteY249" fmla="*/ 216707 h 3182270"/>
                    <a:gd name="connsiteX250" fmla="*/ 332990 w 2982862"/>
                    <a:gd name="connsiteY250" fmla="*/ 206136 h 3182270"/>
                    <a:gd name="connsiteX251" fmla="*/ 364703 w 2982862"/>
                    <a:gd name="connsiteY251" fmla="*/ 195565 h 3182270"/>
                    <a:gd name="connsiteX252" fmla="*/ 417559 w 2982862"/>
                    <a:gd name="connsiteY252" fmla="*/ 179708 h 3182270"/>
                    <a:gd name="connsiteX253" fmla="*/ 433415 w 2982862"/>
                    <a:gd name="connsiteY253" fmla="*/ 174423 h 3182270"/>
                    <a:gd name="connsiteX254" fmla="*/ 449272 w 2982862"/>
                    <a:gd name="connsiteY254" fmla="*/ 169137 h 3182270"/>
                    <a:gd name="connsiteX255" fmla="*/ 470414 w 2982862"/>
                    <a:gd name="connsiteY255" fmla="*/ 163852 h 3182270"/>
                    <a:gd name="connsiteX256" fmla="*/ 486271 w 2982862"/>
                    <a:gd name="connsiteY256" fmla="*/ 158566 h 3182270"/>
                    <a:gd name="connsiteX257" fmla="*/ 528555 w 2982862"/>
                    <a:gd name="connsiteY257" fmla="*/ 147995 h 3182270"/>
                    <a:gd name="connsiteX258" fmla="*/ 549697 w 2982862"/>
                    <a:gd name="connsiteY258" fmla="*/ 142709 h 3182270"/>
                    <a:gd name="connsiteX259" fmla="*/ 581411 w 2982862"/>
                    <a:gd name="connsiteY259" fmla="*/ 132138 h 3182270"/>
                    <a:gd name="connsiteX260" fmla="*/ 676551 w 2982862"/>
                    <a:gd name="connsiteY260" fmla="*/ 100425 h 3182270"/>
                    <a:gd name="connsiteX261" fmla="*/ 697693 w 2982862"/>
                    <a:gd name="connsiteY261" fmla="*/ 95140 h 3182270"/>
                    <a:gd name="connsiteX262" fmla="*/ 729406 w 2982862"/>
                    <a:gd name="connsiteY262" fmla="*/ 84568 h 3182270"/>
                    <a:gd name="connsiteX263" fmla="*/ 745263 w 2982862"/>
                    <a:gd name="connsiteY263" fmla="*/ 79283 h 3182270"/>
                    <a:gd name="connsiteX264" fmla="*/ 792833 w 2982862"/>
                    <a:gd name="connsiteY264" fmla="*/ 58141 h 3182270"/>
                    <a:gd name="connsiteX265" fmla="*/ 808689 w 2982862"/>
                    <a:gd name="connsiteY265" fmla="*/ 52855 h 3182270"/>
                    <a:gd name="connsiteX266" fmla="*/ 824546 w 2982862"/>
                    <a:gd name="connsiteY266" fmla="*/ 47570 h 3182270"/>
                    <a:gd name="connsiteX267" fmla="*/ 866830 w 2982862"/>
                    <a:gd name="connsiteY267" fmla="*/ 26427 h 3182270"/>
                    <a:gd name="connsiteX268" fmla="*/ 882687 w 2982862"/>
                    <a:gd name="connsiteY268" fmla="*/ 21142 h 3182270"/>
                    <a:gd name="connsiteX269" fmla="*/ 898544 w 2982862"/>
                    <a:gd name="connsiteY269" fmla="*/ 10571 h 3182270"/>
                    <a:gd name="connsiteX270" fmla="*/ 914400 w 2982862"/>
                    <a:gd name="connsiteY270" fmla="*/ 5285 h 3182270"/>
                    <a:gd name="connsiteX271" fmla="*/ 914400 w 2982862"/>
                    <a:gd name="connsiteY271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315278 w 2982862"/>
                    <a:gd name="connsiteY96" fmla="*/ 2616580 h 3182270"/>
                    <a:gd name="connsiteX97" fmla="*/ 2331136 w 2982862"/>
                    <a:gd name="connsiteY97" fmla="*/ 2680013 h 3182270"/>
                    <a:gd name="connsiteX98" fmla="*/ 2368138 w 2982862"/>
                    <a:gd name="connsiteY98" fmla="*/ 2695871 h 3182270"/>
                    <a:gd name="connsiteX99" fmla="*/ 2542577 w 2982862"/>
                    <a:gd name="connsiteY99" fmla="*/ 2738159 h 3182270"/>
                    <a:gd name="connsiteX100" fmla="*/ 2658870 w 2982862"/>
                    <a:gd name="connsiteY100" fmla="*/ 2727587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444 w 2982862"/>
                    <a:gd name="connsiteY108" fmla="*/ 2939028 h 3182270"/>
                    <a:gd name="connsiteX109" fmla="*/ 2680014 w 2982862"/>
                    <a:gd name="connsiteY109" fmla="*/ 2965459 h 3182270"/>
                    <a:gd name="connsiteX110" fmla="*/ 2627390 w 2982862"/>
                    <a:gd name="connsiteY110" fmla="*/ 2971012 h 3182270"/>
                    <a:gd name="connsiteX111" fmla="*/ 2537291 w 2982862"/>
                    <a:gd name="connsiteY111" fmla="*/ 2986602 h 3182270"/>
                    <a:gd name="connsiteX112" fmla="*/ 2516147 w 2982862"/>
                    <a:gd name="connsiteY112" fmla="*/ 2991888 h 3182270"/>
                    <a:gd name="connsiteX113" fmla="*/ 2489494 w 2982862"/>
                    <a:gd name="connsiteY113" fmla="*/ 3002192 h 3182270"/>
                    <a:gd name="connsiteX114" fmla="*/ 2415496 w 2982862"/>
                    <a:gd name="connsiteY114" fmla="*/ 3007477 h 3182270"/>
                    <a:gd name="connsiteX115" fmla="*/ 2383783 w 2982862"/>
                    <a:gd name="connsiteY115" fmla="*/ 3018048 h 3182270"/>
                    <a:gd name="connsiteX116" fmla="*/ 2346784 w 2982862"/>
                    <a:gd name="connsiteY116" fmla="*/ 3033905 h 3182270"/>
                    <a:gd name="connsiteX117" fmla="*/ 2315071 w 2982862"/>
                    <a:gd name="connsiteY117" fmla="*/ 3049761 h 3182270"/>
                    <a:gd name="connsiteX118" fmla="*/ 2288643 w 2982862"/>
                    <a:gd name="connsiteY118" fmla="*/ 3070904 h 3182270"/>
                    <a:gd name="connsiteX119" fmla="*/ 2267501 w 2982862"/>
                    <a:gd name="connsiteY119" fmla="*/ 3081475 h 3182270"/>
                    <a:gd name="connsiteX120" fmla="*/ 2235788 w 2982862"/>
                    <a:gd name="connsiteY120" fmla="*/ 3097331 h 3182270"/>
                    <a:gd name="connsiteX121" fmla="*/ 2225216 w 2982862"/>
                    <a:gd name="connsiteY121" fmla="*/ 3107903 h 3182270"/>
                    <a:gd name="connsiteX122" fmla="*/ 2204074 w 2982862"/>
                    <a:gd name="connsiteY122" fmla="*/ 3118474 h 3182270"/>
                    <a:gd name="connsiteX123" fmla="*/ 2188218 w 2982862"/>
                    <a:gd name="connsiteY123" fmla="*/ 3129045 h 3182270"/>
                    <a:gd name="connsiteX124" fmla="*/ 2177647 w 2982862"/>
                    <a:gd name="connsiteY124" fmla="*/ 3144901 h 3182270"/>
                    <a:gd name="connsiteX125" fmla="*/ 2145933 w 2982862"/>
                    <a:gd name="connsiteY125" fmla="*/ 3155472 h 3182270"/>
                    <a:gd name="connsiteX126" fmla="*/ 2114220 w 2982862"/>
                    <a:gd name="connsiteY126" fmla="*/ 3181900 h 3182270"/>
                    <a:gd name="connsiteX127" fmla="*/ 2124791 w 2982862"/>
                    <a:gd name="connsiteY127" fmla="*/ 3150187 h 3182270"/>
                    <a:gd name="connsiteX128" fmla="*/ 2093078 w 2982862"/>
                    <a:gd name="connsiteY128" fmla="*/ 3139616 h 3182270"/>
                    <a:gd name="connsiteX129" fmla="*/ 2082507 w 2982862"/>
                    <a:gd name="connsiteY129" fmla="*/ 3123759 h 3182270"/>
                    <a:gd name="connsiteX130" fmla="*/ 2066650 w 2982862"/>
                    <a:gd name="connsiteY130" fmla="*/ 3107903 h 3182270"/>
                    <a:gd name="connsiteX131" fmla="*/ 2045508 w 2982862"/>
                    <a:gd name="connsiteY131" fmla="*/ 3076189 h 3182270"/>
                    <a:gd name="connsiteX132" fmla="*/ 2034937 w 2982862"/>
                    <a:gd name="connsiteY132" fmla="*/ 3060333 h 3182270"/>
                    <a:gd name="connsiteX133" fmla="*/ 2024366 w 2982862"/>
                    <a:gd name="connsiteY133" fmla="*/ 3049761 h 3182270"/>
                    <a:gd name="connsiteX134" fmla="*/ 2013795 w 2982862"/>
                    <a:gd name="connsiteY134" fmla="*/ 3033905 h 3182270"/>
                    <a:gd name="connsiteX135" fmla="*/ 1997938 w 2982862"/>
                    <a:gd name="connsiteY135" fmla="*/ 3023334 h 3182270"/>
                    <a:gd name="connsiteX136" fmla="*/ 1982081 w 2982862"/>
                    <a:gd name="connsiteY136" fmla="*/ 2991620 h 3182270"/>
                    <a:gd name="connsiteX137" fmla="*/ 1976796 w 2982862"/>
                    <a:gd name="connsiteY137" fmla="*/ 2975764 h 3182270"/>
                    <a:gd name="connsiteX138" fmla="*/ 1987367 w 2982862"/>
                    <a:gd name="connsiteY138" fmla="*/ 2959907 h 3182270"/>
                    <a:gd name="connsiteX139" fmla="*/ 1998116 w 2982862"/>
                    <a:gd name="connsiteY139" fmla="*/ 2976031 h 3182270"/>
                    <a:gd name="connsiteX140" fmla="*/ 2019261 w 2982862"/>
                    <a:gd name="connsiteY140" fmla="*/ 2976031 h 3182270"/>
                    <a:gd name="connsiteX141" fmla="*/ 2056263 w 2982862"/>
                    <a:gd name="connsiteY141" fmla="*/ 2923171 h 3182270"/>
                    <a:gd name="connsiteX142" fmla="*/ 2040405 w 2982862"/>
                    <a:gd name="connsiteY142" fmla="*/ 2923170 h 3182270"/>
                    <a:gd name="connsiteX143" fmla="*/ 2061549 w 2982862"/>
                    <a:gd name="connsiteY143" fmla="*/ 2875596 h 3182270"/>
                    <a:gd name="connsiteX144" fmla="*/ 2093265 w 2982862"/>
                    <a:gd name="connsiteY144" fmla="*/ 2833308 h 3182270"/>
                    <a:gd name="connsiteX145" fmla="*/ 2109124 w 2982862"/>
                    <a:gd name="connsiteY145" fmla="*/ 2722301 h 3182270"/>
                    <a:gd name="connsiteX146" fmla="*/ 2013975 w 2982862"/>
                    <a:gd name="connsiteY146" fmla="*/ 2637724 h 3182270"/>
                    <a:gd name="connsiteX147" fmla="*/ 1982258 w 2982862"/>
                    <a:gd name="connsiteY147" fmla="*/ 2664155 h 3182270"/>
                    <a:gd name="connsiteX148" fmla="*/ 1918827 w 2982862"/>
                    <a:gd name="connsiteY148" fmla="*/ 2627153 h 3182270"/>
                    <a:gd name="connsiteX149" fmla="*/ 1860681 w 2982862"/>
                    <a:gd name="connsiteY149" fmla="*/ 2579579 h 3182270"/>
                    <a:gd name="connsiteX150" fmla="*/ 1802373 w 2982862"/>
                    <a:gd name="connsiteY150" fmla="*/ 2621632 h 3182270"/>
                    <a:gd name="connsiteX151" fmla="*/ 1797087 w 2982862"/>
                    <a:gd name="connsiteY151" fmla="*/ 2605775 h 3182270"/>
                    <a:gd name="connsiteX152" fmla="*/ 1749674 w 2982862"/>
                    <a:gd name="connsiteY152" fmla="*/ 2690586 h 3182270"/>
                    <a:gd name="connsiteX153" fmla="*/ 1643953 w 2982862"/>
                    <a:gd name="connsiteY153" fmla="*/ 2754018 h 3182270"/>
                    <a:gd name="connsiteX154" fmla="*/ 1617523 w 2982862"/>
                    <a:gd name="connsiteY154" fmla="*/ 2732874 h 3182270"/>
                    <a:gd name="connsiteX155" fmla="*/ 1591092 w 2982862"/>
                    <a:gd name="connsiteY155" fmla="*/ 2690586 h 3182270"/>
                    <a:gd name="connsiteX156" fmla="*/ 1591093 w 2982862"/>
                    <a:gd name="connsiteY156" fmla="*/ 2637724 h 3182270"/>
                    <a:gd name="connsiteX157" fmla="*/ 1569808 w 2982862"/>
                    <a:gd name="connsiteY157" fmla="*/ 2515921 h 3182270"/>
                    <a:gd name="connsiteX158" fmla="*/ 1553952 w 2982862"/>
                    <a:gd name="connsiteY158" fmla="*/ 2484208 h 3182270"/>
                    <a:gd name="connsiteX159" fmla="*/ 1538095 w 2982862"/>
                    <a:gd name="connsiteY159" fmla="*/ 2468351 h 3182270"/>
                    <a:gd name="connsiteX160" fmla="*/ 1501096 w 2982862"/>
                    <a:gd name="connsiteY160" fmla="*/ 2420781 h 3182270"/>
                    <a:gd name="connsiteX161" fmla="*/ 1464097 w 2982862"/>
                    <a:gd name="connsiteY161" fmla="*/ 2383782 h 3182270"/>
                    <a:gd name="connsiteX162" fmla="*/ 1448241 w 2982862"/>
                    <a:gd name="connsiteY162" fmla="*/ 2373211 h 3182270"/>
                    <a:gd name="connsiteX163" fmla="*/ 1432384 w 2982862"/>
                    <a:gd name="connsiteY163" fmla="*/ 2357355 h 3182270"/>
                    <a:gd name="connsiteX164" fmla="*/ 1400671 w 2982862"/>
                    <a:gd name="connsiteY164" fmla="*/ 2346783 h 3182270"/>
                    <a:gd name="connsiteX165" fmla="*/ 1368958 w 2982862"/>
                    <a:gd name="connsiteY165" fmla="*/ 2330927 h 3182270"/>
                    <a:gd name="connsiteX166" fmla="*/ 1337244 w 2982862"/>
                    <a:gd name="connsiteY166" fmla="*/ 2309785 h 3182270"/>
                    <a:gd name="connsiteX167" fmla="*/ 1273818 w 2982862"/>
                    <a:gd name="connsiteY167" fmla="*/ 2288642 h 3182270"/>
                    <a:gd name="connsiteX168" fmla="*/ 1257961 w 2982862"/>
                    <a:gd name="connsiteY168" fmla="*/ 2278071 h 3182270"/>
                    <a:gd name="connsiteX169" fmla="*/ 1242104 w 2982862"/>
                    <a:gd name="connsiteY169" fmla="*/ 2272786 h 3182270"/>
                    <a:gd name="connsiteX170" fmla="*/ 1226248 w 2982862"/>
                    <a:gd name="connsiteY170" fmla="*/ 2262215 h 3182270"/>
                    <a:gd name="connsiteX171" fmla="*/ 1194534 w 2982862"/>
                    <a:gd name="connsiteY171" fmla="*/ 2251644 h 3182270"/>
                    <a:gd name="connsiteX172" fmla="*/ 1215677 w 2982862"/>
                    <a:gd name="connsiteY172" fmla="*/ 2225216 h 3182270"/>
                    <a:gd name="connsiteX173" fmla="*/ 1231533 w 2982862"/>
                    <a:gd name="connsiteY173" fmla="*/ 2209359 h 3182270"/>
                    <a:gd name="connsiteX174" fmla="*/ 1236819 w 2982862"/>
                    <a:gd name="connsiteY174" fmla="*/ 2193503 h 3182270"/>
                    <a:gd name="connsiteX175" fmla="*/ 1279103 w 2982862"/>
                    <a:gd name="connsiteY175" fmla="*/ 2161789 h 3182270"/>
                    <a:gd name="connsiteX176" fmla="*/ 1300245 w 2982862"/>
                    <a:gd name="connsiteY176" fmla="*/ 2140647 h 3182270"/>
                    <a:gd name="connsiteX177" fmla="*/ 1310816 w 2982862"/>
                    <a:gd name="connsiteY177" fmla="*/ 2124790 h 3182270"/>
                    <a:gd name="connsiteX178" fmla="*/ 1342650 w 2982862"/>
                    <a:gd name="connsiteY178" fmla="*/ 2077406 h 3182270"/>
                    <a:gd name="connsiteX179" fmla="*/ 1390223 w 2982862"/>
                    <a:gd name="connsiteY179" fmla="*/ 2008688 h 3182270"/>
                    <a:gd name="connsiteX180" fmla="*/ 1363794 w 2982862"/>
                    <a:gd name="connsiteY180" fmla="*/ 1971686 h 3182270"/>
                    <a:gd name="connsiteX181" fmla="*/ 1379651 w 2982862"/>
                    <a:gd name="connsiteY181" fmla="*/ 1961114 h 3182270"/>
                    <a:gd name="connsiteX182" fmla="*/ 1358509 w 2982862"/>
                    <a:gd name="connsiteY182" fmla="*/ 1934685 h 3182270"/>
                    <a:gd name="connsiteX183" fmla="*/ 1221180 w 2982862"/>
                    <a:gd name="connsiteY183" fmla="*/ 1718108 h 3182270"/>
                    <a:gd name="connsiteX184" fmla="*/ 1157741 w 2982862"/>
                    <a:gd name="connsiteY184" fmla="*/ 1654669 h 3182270"/>
                    <a:gd name="connsiteX185" fmla="*/ 1051918 w 2982862"/>
                    <a:gd name="connsiteY185" fmla="*/ 1659811 h 3182270"/>
                    <a:gd name="connsiteX186" fmla="*/ 845688 w 2982862"/>
                    <a:gd name="connsiteY186" fmla="*/ 1738945 h 3182270"/>
                    <a:gd name="connsiteX187" fmla="*/ 829832 w 2982862"/>
                    <a:gd name="connsiteY187" fmla="*/ 1744231 h 3182270"/>
                    <a:gd name="connsiteX188" fmla="*/ 798118 w 2982862"/>
                    <a:gd name="connsiteY188" fmla="*/ 1765373 h 3182270"/>
                    <a:gd name="connsiteX189" fmla="*/ 782262 w 2982862"/>
                    <a:gd name="connsiteY189" fmla="*/ 1770659 h 3182270"/>
                    <a:gd name="connsiteX190" fmla="*/ 750548 w 2982862"/>
                    <a:gd name="connsiteY190" fmla="*/ 1791801 h 3182270"/>
                    <a:gd name="connsiteX191" fmla="*/ 734692 w 2982862"/>
                    <a:gd name="connsiteY191" fmla="*/ 1797086 h 3182270"/>
                    <a:gd name="connsiteX192" fmla="*/ 755834 w 2982862"/>
                    <a:gd name="connsiteY192" fmla="*/ 1791801 h 3182270"/>
                    <a:gd name="connsiteX193" fmla="*/ 739977 w 2982862"/>
                    <a:gd name="connsiteY193" fmla="*/ 1797086 h 3182270"/>
                    <a:gd name="connsiteX194" fmla="*/ 708264 w 2982862"/>
                    <a:gd name="connsiteY194" fmla="*/ 1812943 h 3182270"/>
                    <a:gd name="connsiteX195" fmla="*/ 676551 w 2982862"/>
                    <a:gd name="connsiteY195" fmla="*/ 1791801 h 3182270"/>
                    <a:gd name="connsiteX196" fmla="*/ 650123 w 2982862"/>
                    <a:gd name="connsiteY196" fmla="*/ 1765373 h 3182270"/>
                    <a:gd name="connsiteX197" fmla="*/ 618410 w 2982862"/>
                    <a:gd name="connsiteY197" fmla="*/ 1744231 h 3182270"/>
                    <a:gd name="connsiteX198" fmla="*/ 570840 w 2982862"/>
                    <a:gd name="connsiteY198" fmla="*/ 1712518 h 3182270"/>
                    <a:gd name="connsiteX199" fmla="*/ 544412 w 2982862"/>
                    <a:gd name="connsiteY199" fmla="*/ 1696661 h 3182270"/>
                    <a:gd name="connsiteX200" fmla="*/ 528555 w 2982862"/>
                    <a:gd name="connsiteY200" fmla="*/ 1686090 h 3182270"/>
                    <a:gd name="connsiteX201" fmla="*/ 512699 w 2982862"/>
                    <a:gd name="connsiteY201" fmla="*/ 1680804 h 3182270"/>
                    <a:gd name="connsiteX202" fmla="*/ 502127 w 2982862"/>
                    <a:gd name="connsiteY202" fmla="*/ 1670233 h 3182270"/>
                    <a:gd name="connsiteX203" fmla="*/ 480985 w 2982862"/>
                    <a:gd name="connsiteY203" fmla="*/ 1659662 h 3182270"/>
                    <a:gd name="connsiteX204" fmla="*/ 465129 w 2982862"/>
                    <a:gd name="connsiteY204" fmla="*/ 1643805 h 3182270"/>
                    <a:gd name="connsiteX205" fmla="*/ 428130 w 2982862"/>
                    <a:gd name="connsiteY205" fmla="*/ 1622663 h 3182270"/>
                    <a:gd name="connsiteX206" fmla="*/ 401702 w 2982862"/>
                    <a:gd name="connsiteY206" fmla="*/ 1590950 h 3182270"/>
                    <a:gd name="connsiteX207" fmla="*/ 385845 w 2982862"/>
                    <a:gd name="connsiteY207" fmla="*/ 1569808 h 3182270"/>
                    <a:gd name="connsiteX208" fmla="*/ 369989 w 2982862"/>
                    <a:gd name="connsiteY208" fmla="*/ 1553951 h 3182270"/>
                    <a:gd name="connsiteX209" fmla="*/ 348847 w 2982862"/>
                    <a:gd name="connsiteY209" fmla="*/ 1522238 h 3182270"/>
                    <a:gd name="connsiteX210" fmla="*/ 327704 w 2982862"/>
                    <a:gd name="connsiteY210" fmla="*/ 1490524 h 3182270"/>
                    <a:gd name="connsiteX211" fmla="*/ 317133 w 2982862"/>
                    <a:gd name="connsiteY211" fmla="*/ 1469382 h 3182270"/>
                    <a:gd name="connsiteX212" fmla="*/ 301277 w 2982862"/>
                    <a:gd name="connsiteY212" fmla="*/ 1453526 h 3182270"/>
                    <a:gd name="connsiteX213" fmla="*/ 295991 w 2982862"/>
                    <a:gd name="connsiteY213" fmla="*/ 1437669 h 3182270"/>
                    <a:gd name="connsiteX214" fmla="*/ 274849 w 2982862"/>
                    <a:gd name="connsiteY214" fmla="*/ 1405956 h 3182270"/>
                    <a:gd name="connsiteX215" fmla="*/ 258992 w 2982862"/>
                    <a:gd name="connsiteY215" fmla="*/ 1390099 h 3182270"/>
                    <a:gd name="connsiteX216" fmla="*/ 248421 w 2982862"/>
                    <a:gd name="connsiteY216" fmla="*/ 1374242 h 3182270"/>
                    <a:gd name="connsiteX217" fmla="*/ 243136 w 2982862"/>
                    <a:gd name="connsiteY217" fmla="*/ 1358386 h 3182270"/>
                    <a:gd name="connsiteX218" fmla="*/ 221993 w 2982862"/>
                    <a:gd name="connsiteY218" fmla="*/ 1326672 h 3182270"/>
                    <a:gd name="connsiteX219" fmla="*/ 206137 w 2982862"/>
                    <a:gd name="connsiteY219" fmla="*/ 1294959 h 3182270"/>
                    <a:gd name="connsiteX220" fmla="*/ 195566 w 2982862"/>
                    <a:gd name="connsiteY220" fmla="*/ 1263246 h 3182270"/>
                    <a:gd name="connsiteX221" fmla="*/ 184995 w 2982862"/>
                    <a:gd name="connsiteY221" fmla="*/ 1247389 h 3182270"/>
                    <a:gd name="connsiteX222" fmla="*/ 179709 w 2982862"/>
                    <a:gd name="connsiteY222" fmla="*/ 1231533 h 3182270"/>
                    <a:gd name="connsiteX223" fmla="*/ 169138 w 2982862"/>
                    <a:gd name="connsiteY223" fmla="*/ 1215676 h 3182270"/>
                    <a:gd name="connsiteX224" fmla="*/ 153281 w 2982862"/>
                    <a:gd name="connsiteY224" fmla="*/ 1162820 h 3182270"/>
                    <a:gd name="connsiteX225" fmla="*/ 142710 w 2982862"/>
                    <a:gd name="connsiteY225" fmla="*/ 1131107 h 3182270"/>
                    <a:gd name="connsiteX226" fmla="*/ 132139 w 2982862"/>
                    <a:gd name="connsiteY226" fmla="*/ 1099394 h 3182270"/>
                    <a:gd name="connsiteX227" fmla="*/ 126853 w 2982862"/>
                    <a:gd name="connsiteY227" fmla="*/ 1078252 h 3182270"/>
                    <a:gd name="connsiteX228" fmla="*/ 121568 w 2982862"/>
                    <a:gd name="connsiteY228" fmla="*/ 1062395 h 3182270"/>
                    <a:gd name="connsiteX229" fmla="*/ 110997 w 2982862"/>
                    <a:gd name="connsiteY229" fmla="*/ 988397 h 3182270"/>
                    <a:gd name="connsiteX230" fmla="*/ 100426 w 2982862"/>
                    <a:gd name="connsiteY230" fmla="*/ 861544 h 3182270"/>
                    <a:gd name="connsiteX231" fmla="*/ 95140 w 2982862"/>
                    <a:gd name="connsiteY231" fmla="*/ 782261 h 3182270"/>
                    <a:gd name="connsiteX232" fmla="*/ 89855 w 2982862"/>
                    <a:gd name="connsiteY232" fmla="*/ 745262 h 3182270"/>
                    <a:gd name="connsiteX233" fmla="*/ 73998 w 2982862"/>
                    <a:gd name="connsiteY233" fmla="*/ 660693 h 3182270"/>
                    <a:gd name="connsiteX234" fmla="*/ 63427 w 2982862"/>
                    <a:gd name="connsiteY234" fmla="*/ 618409 h 3182270"/>
                    <a:gd name="connsiteX235" fmla="*/ 47570 w 2982862"/>
                    <a:gd name="connsiteY235" fmla="*/ 560268 h 3182270"/>
                    <a:gd name="connsiteX236" fmla="*/ 42285 w 2982862"/>
                    <a:gd name="connsiteY236" fmla="*/ 528555 h 3182270"/>
                    <a:gd name="connsiteX237" fmla="*/ 31714 w 2982862"/>
                    <a:gd name="connsiteY237" fmla="*/ 486270 h 3182270"/>
                    <a:gd name="connsiteX238" fmla="*/ 21142 w 2982862"/>
                    <a:gd name="connsiteY238" fmla="*/ 428129 h 3182270"/>
                    <a:gd name="connsiteX239" fmla="*/ 10571 w 2982862"/>
                    <a:gd name="connsiteY239" fmla="*/ 343560 h 3182270"/>
                    <a:gd name="connsiteX240" fmla="*/ 0 w 2982862"/>
                    <a:gd name="connsiteY240" fmla="*/ 306561 h 3182270"/>
                    <a:gd name="connsiteX241" fmla="*/ 5286 w 2982862"/>
                    <a:gd name="connsiteY241" fmla="*/ 285419 h 3182270"/>
                    <a:gd name="connsiteX242" fmla="*/ 21142 w 2982862"/>
                    <a:gd name="connsiteY242" fmla="*/ 280134 h 3182270"/>
                    <a:gd name="connsiteX243" fmla="*/ 42285 w 2982862"/>
                    <a:gd name="connsiteY243" fmla="*/ 269563 h 3182270"/>
                    <a:gd name="connsiteX244" fmla="*/ 95140 w 2982862"/>
                    <a:gd name="connsiteY244" fmla="*/ 258992 h 3182270"/>
                    <a:gd name="connsiteX245" fmla="*/ 121568 w 2982862"/>
                    <a:gd name="connsiteY245" fmla="*/ 253706 h 3182270"/>
                    <a:gd name="connsiteX246" fmla="*/ 137425 w 2982862"/>
                    <a:gd name="connsiteY246" fmla="*/ 248420 h 3182270"/>
                    <a:gd name="connsiteX247" fmla="*/ 211422 w 2982862"/>
                    <a:gd name="connsiteY247" fmla="*/ 237849 h 3182270"/>
                    <a:gd name="connsiteX248" fmla="*/ 253707 w 2982862"/>
                    <a:gd name="connsiteY248" fmla="*/ 227278 h 3182270"/>
                    <a:gd name="connsiteX249" fmla="*/ 285420 w 2982862"/>
                    <a:gd name="connsiteY249" fmla="*/ 216707 h 3182270"/>
                    <a:gd name="connsiteX250" fmla="*/ 332990 w 2982862"/>
                    <a:gd name="connsiteY250" fmla="*/ 206136 h 3182270"/>
                    <a:gd name="connsiteX251" fmla="*/ 364703 w 2982862"/>
                    <a:gd name="connsiteY251" fmla="*/ 195565 h 3182270"/>
                    <a:gd name="connsiteX252" fmla="*/ 417559 w 2982862"/>
                    <a:gd name="connsiteY252" fmla="*/ 179708 h 3182270"/>
                    <a:gd name="connsiteX253" fmla="*/ 433415 w 2982862"/>
                    <a:gd name="connsiteY253" fmla="*/ 174423 h 3182270"/>
                    <a:gd name="connsiteX254" fmla="*/ 449272 w 2982862"/>
                    <a:gd name="connsiteY254" fmla="*/ 169137 h 3182270"/>
                    <a:gd name="connsiteX255" fmla="*/ 470414 w 2982862"/>
                    <a:gd name="connsiteY255" fmla="*/ 163852 h 3182270"/>
                    <a:gd name="connsiteX256" fmla="*/ 486271 w 2982862"/>
                    <a:gd name="connsiteY256" fmla="*/ 158566 h 3182270"/>
                    <a:gd name="connsiteX257" fmla="*/ 528555 w 2982862"/>
                    <a:gd name="connsiteY257" fmla="*/ 147995 h 3182270"/>
                    <a:gd name="connsiteX258" fmla="*/ 549697 w 2982862"/>
                    <a:gd name="connsiteY258" fmla="*/ 142709 h 3182270"/>
                    <a:gd name="connsiteX259" fmla="*/ 581411 w 2982862"/>
                    <a:gd name="connsiteY259" fmla="*/ 132138 h 3182270"/>
                    <a:gd name="connsiteX260" fmla="*/ 676551 w 2982862"/>
                    <a:gd name="connsiteY260" fmla="*/ 100425 h 3182270"/>
                    <a:gd name="connsiteX261" fmla="*/ 697693 w 2982862"/>
                    <a:gd name="connsiteY261" fmla="*/ 95140 h 3182270"/>
                    <a:gd name="connsiteX262" fmla="*/ 729406 w 2982862"/>
                    <a:gd name="connsiteY262" fmla="*/ 84568 h 3182270"/>
                    <a:gd name="connsiteX263" fmla="*/ 745263 w 2982862"/>
                    <a:gd name="connsiteY263" fmla="*/ 79283 h 3182270"/>
                    <a:gd name="connsiteX264" fmla="*/ 792833 w 2982862"/>
                    <a:gd name="connsiteY264" fmla="*/ 58141 h 3182270"/>
                    <a:gd name="connsiteX265" fmla="*/ 808689 w 2982862"/>
                    <a:gd name="connsiteY265" fmla="*/ 52855 h 3182270"/>
                    <a:gd name="connsiteX266" fmla="*/ 824546 w 2982862"/>
                    <a:gd name="connsiteY266" fmla="*/ 47570 h 3182270"/>
                    <a:gd name="connsiteX267" fmla="*/ 866830 w 2982862"/>
                    <a:gd name="connsiteY267" fmla="*/ 26427 h 3182270"/>
                    <a:gd name="connsiteX268" fmla="*/ 882687 w 2982862"/>
                    <a:gd name="connsiteY268" fmla="*/ 21142 h 3182270"/>
                    <a:gd name="connsiteX269" fmla="*/ 898544 w 2982862"/>
                    <a:gd name="connsiteY269" fmla="*/ 10571 h 3182270"/>
                    <a:gd name="connsiteX270" fmla="*/ 914400 w 2982862"/>
                    <a:gd name="connsiteY270" fmla="*/ 5285 h 3182270"/>
                    <a:gd name="connsiteX271" fmla="*/ 914400 w 2982862"/>
                    <a:gd name="connsiteY271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278276 w 2982862"/>
                    <a:gd name="connsiteY95" fmla="*/ 2574294 h 3182270"/>
                    <a:gd name="connsiteX96" fmla="*/ 2315278 w 2982862"/>
                    <a:gd name="connsiteY96" fmla="*/ 2616580 h 3182270"/>
                    <a:gd name="connsiteX97" fmla="*/ 2331136 w 2982862"/>
                    <a:gd name="connsiteY97" fmla="*/ 2680013 h 3182270"/>
                    <a:gd name="connsiteX98" fmla="*/ 2368138 w 2982862"/>
                    <a:gd name="connsiteY98" fmla="*/ 2695871 h 3182270"/>
                    <a:gd name="connsiteX99" fmla="*/ 2542577 w 2982862"/>
                    <a:gd name="connsiteY99" fmla="*/ 2738159 h 3182270"/>
                    <a:gd name="connsiteX100" fmla="*/ 2658870 w 2982862"/>
                    <a:gd name="connsiteY100" fmla="*/ 2727587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444 w 2982862"/>
                    <a:gd name="connsiteY108" fmla="*/ 2939028 h 3182270"/>
                    <a:gd name="connsiteX109" fmla="*/ 2680014 w 2982862"/>
                    <a:gd name="connsiteY109" fmla="*/ 2965459 h 3182270"/>
                    <a:gd name="connsiteX110" fmla="*/ 2627390 w 2982862"/>
                    <a:gd name="connsiteY110" fmla="*/ 2971012 h 3182270"/>
                    <a:gd name="connsiteX111" fmla="*/ 2537291 w 2982862"/>
                    <a:gd name="connsiteY111" fmla="*/ 2986602 h 3182270"/>
                    <a:gd name="connsiteX112" fmla="*/ 2516147 w 2982862"/>
                    <a:gd name="connsiteY112" fmla="*/ 2991888 h 3182270"/>
                    <a:gd name="connsiteX113" fmla="*/ 2489494 w 2982862"/>
                    <a:gd name="connsiteY113" fmla="*/ 3002192 h 3182270"/>
                    <a:gd name="connsiteX114" fmla="*/ 2415496 w 2982862"/>
                    <a:gd name="connsiteY114" fmla="*/ 3007477 h 3182270"/>
                    <a:gd name="connsiteX115" fmla="*/ 2383783 w 2982862"/>
                    <a:gd name="connsiteY115" fmla="*/ 3018048 h 3182270"/>
                    <a:gd name="connsiteX116" fmla="*/ 2346784 w 2982862"/>
                    <a:gd name="connsiteY116" fmla="*/ 3033905 h 3182270"/>
                    <a:gd name="connsiteX117" fmla="*/ 2315071 w 2982862"/>
                    <a:gd name="connsiteY117" fmla="*/ 3049761 h 3182270"/>
                    <a:gd name="connsiteX118" fmla="*/ 2288643 w 2982862"/>
                    <a:gd name="connsiteY118" fmla="*/ 3070904 h 3182270"/>
                    <a:gd name="connsiteX119" fmla="*/ 2267501 w 2982862"/>
                    <a:gd name="connsiteY119" fmla="*/ 3081475 h 3182270"/>
                    <a:gd name="connsiteX120" fmla="*/ 2235788 w 2982862"/>
                    <a:gd name="connsiteY120" fmla="*/ 3097331 h 3182270"/>
                    <a:gd name="connsiteX121" fmla="*/ 2225216 w 2982862"/>
                    <a:gd name="connsiteY121" fmla="*/ 3107903 h 3182270"/>
                    <a:gd name="connsiteX122" fmla="*/ 2204074 w 2982862"/>
                    <a:gd name="connsiteY122" fmla="*/ 3118474 h 3182270"/>
                    <a:gd name="connsiteX123" fmla="*/ 2188218 w 2982862"/>
                    <a:gd name="connsiteY123" fmla="*/ 3129045 h 3182270"/>
                    <a:gd name="connsiteX124" fmla="*/ 2177647 w 2982862"/>
                    <a:gd name="connsiteY124" fmla="*/ 3144901 h 3182270"/>
                    <a:gd name="connsiteX125" fmla="*/ 2145933 w 2982862"/>
                    <a:gd name="connsiteY125" fmla="*/ 3155472 h 3182270"/>
                    <a:gd name="connsiteX126" fmla="*/ 2114220 w 2982862"/>
                    <a:gd name="connsiteY126" fmla="*/ 3181900 h 3182270"/>
                    <a:gd name="connsiteX127" fmla="*/ 2124791 w 2982862"/>
                    <a:gd name="connsiteY127" fmla="*/ 3150187 h 3182270"/>
                    <a:gd name="connsiteX128" fmla="*/ 2093078 w 2982862"/>
                    <a:gd name="connsiteY128" fmla="*/ 3139616 h 3182270"/>
                    <a:gd name="connsiteX129" fmla="*/ 2082507 w 2982862"/>
                    <a:gd name="connsiteY129" fmla="*/ 3123759 h 3182270"/>
                    <a:gd name="connsiteX130" fmla="*/ 2066650 w 2982862"/>
                    <a:gd name="connsiteY130" fmla="*/ 3107903 h 3182270"/>
                    <a:gd name="connsiteX131" fmla="*/ 2045508 w 2982862"/>
                    <a:gd name="connsiteY131" fmla="*/ 3076189 h 3182270"/>
                    <a:gd name="connsiteX132" fmla="*/ 2034937 w 2982862"/>
                    <a:gd name="connsiteY132" fmla="*/ 3060333 h 3182270"/>
                    <a:gd name="connsiteX133" fmla="*/ 2024366 w 2982862"/>
                    <a:gd name="connsiteY133" fmla="*/ 3049761 h 3182270"/>
                    <a:gd name="connsiteX134" fmla="*/ 2013795 w 2982862"/>
                    <a:gd name="connsiteY134" fmla="*/ 3033905 h 3182270"/>
                    <a:gd name="connsiteX135" fmla="*/ 1997938 w 2982862"/>
                    <a:gd name="connsiteY135" fmla="*/ 3023334 h 3182270"/>
                    <a:gd name="connsiteX136" fmla="*/ 1982081 w 2982862"/>
                    <a:gd name="connsiteY136" fmla="*/ 2991620 h 3182270"/>
                    <a:gd name="connsiteX137" fmla="*/ 1976796 w 2982862"/>
                    <a:gd name="connsiteY137" fmla="*/ 2975764 h 3182270"/>
                    <a:gd name="connsiteX138" fmla="*/ 1987367 w 2982862"/>
                    <a:gd name="connsiteY138" fmla="*/ 2959907 h 3182270"/>
                    <a:gd name="connsiteX139" fmla="*/ 1998116 w 2982862"/>
                    <a:gd name="connsiteY139" fmla="*/ 2976031 h 3182270"/>
                    <a:gd name="connsiteX140" fmla="*/ 2019261 w 2982862"/>
                    <a:gd name="connsiteY140" fmla="*/ 2976031 h 3182270"/>
                    <a:gd name="connsiteX141" fmla="*/ 2056263 w 2982862"/>
                    <a:gd name="connsiteY141" fmla="*/ 2923171 h 3182270"/>
                    <a:gd name="connsiteX142" fmla="*/ 2040405 w 2982862"/>
                    <a:gd name="connsiteY142" fmla="*/ 2923170 h 3182270"/>
                    <a:gd name="connsiteX143" fmla="*/ 2061549 w 2982862"/>
                    <a:gd name="connsiteY143" fmla="*/ 2875596 h 3182270"/>
                    <a:gd name="connsiteX144" fmla="*/ 2093265 w 2982862"/>
                    <a:gd name="connsiteY144" fmla="*/ 2833308 h 3182270"/>
                    <a:gd name="connsiteX145" fmla="*/ 2109124 w 2982862"/>
                    <a:gd name="connsiteY145" fmla="*/ 2722301 h 3182270"/>
                    <a:gd name="connsiteX146" fmla="*/ 2013975 w 2982862"/>
                    <a:gd name="connsiteY146" fmla="*/ 2637724 h 3182270"/>
                    <a:gd name="connsiteX147" fmla="*/ 1982258 w 2982862"/>
                    <a:gd name="connsiteY147" fmla="*/ 2664155 h 3182270"/>
                    <a:gd name="connsiteX148" fmla="*/ 1918827 w 2982862"/>
                    <a:gd name="connsiteY148" fmla="*/ 2627153 h 3182270"/>
                    <a:gd name="connsiteX149" fmla="*/ 1860681 w 2982862"/>
                    <a:gd name="connsiteY149" fmla="*/ 2579579 h 3182270"/>
                    <a:gd name="connsiteX150" fmla="*/ 1802373 w 2982862"/>
                    <a:gd name="connsiteY150" fmla="*/ 2621632 h 3182270"/>
                    <a:gd name="connsiteX151" fmla="*/ 1797087 w 2982862"/>
                    <a:gd name="connsiteY151" fmla="*/ 2605775 h 3182270"/>
                    <a:gd name="connsiteX152" fmla="*/ 1749674 w 2982862"/>
                    <a:gd name="connsiteY152" fmla="*/ 2690586 h 3182270"/>
                    <a:gd name="connsiteX153" fmla="*/ 1643953 w 2982862"/>
                    <a:gd name="connsiteY153" fmla="*/ 2754018 h 3182270"/>
                    <a:gd name="connsiteX154" fmla="*/ 1617523 w 2982862"/>
                    <a:gd name="connsiteY154" fmla="*/ 2732874 h 3182270"/>
                    <a:gd name="connsiteX155" fmla="*/ 1591092 w 2982862"/>
                    <a:gd name="connsiteY155" fmla="*/ 2690586 h 3182270"/>
                    <a:gd name="connsiteX156" fmla="*/ 1591093 w 2982862"/>
                    <a:gd name="connsiteY156" fmla="*/ 2637724 h 3182270"/>
                    <a:gd name="connsiteX157" fmla="*/ 1569808 w 2982862"/>
                    <a:gd name="connsiteY157" fmla="*/ 2515921 h 3182270"/>
                    <a:gd name="connsiteX158" fmla="*/ 1553952 w 2982862"/>
                    <a:gd name="connsiteY158" fmla="*/ 2484208 h 3182270"/>
                    <a:gd name="connsiteX159" fmla="*/ 1538095 w 2982862"/>
                    <a:gd name="connsiteY159" fmla="*/ 2468351 h 3182270"/>
                    <a:gd name="connsiteX160" fmla="*/ 1501096 w 2982862"/>
                    <a:gd name="connsiteY160" fmla="*/ 2420781 h 3182270"/>
                    <a:gd name="connsiteX161" fmla="*/ 1464097 w 2982862"/>
                    <a:gd name="connsiteY161" fmla="*/ 2383782 h 3182270"/>
                    <a:gd name="connsiteX162" fmla="*/ 1448241 w 2982862"/>
                    <a:gd name="connsiteY162" fmla="*/ 2373211 h 3182270"/>
                    <a:gd name="connsiteX163" fmla="*/ 1432384 w 2982862"/>
                    <a:gd name="connsiteY163" fmla="*/ 2357355 h 3182270"/>
                    <a:gd name="connsiteX164" fmla="*/ 1400671 w 2982862"/>
                    <a:gd name="connsiteY164" fmla="*/ 2346783 h 3182270"/>
                    <a:gd name="connsiteX165" fmla="*/ 1368958 w 2982862"/>
                    <a:gd name="connsiteY165" fmla="*/ 2330927 h 3182270"/>
                    <a:gd name="connsiteX166" fmla="*/ 1337244 w 2982862"/>
                    <a:gd name="connsiteY166" fmla="*/ 2309785 h 3182270"/>
                    <a:gd name="connsiteX167" fmla="*/ 1273818 w 2982862"/>
                    <a:gd name="connsiteY167" fmla="*/ 2288642 h 3182270"/>
                    <a:gd name="connsiteX168" fmla="*/ 1257961 w 2982862"/>
                    <a:gd name="connsiteY168" fmla="*/ 2278071 h 3182270"/>
                    <a:gd name="connsiteX169" fmla="*/ 1242104 w 2982862"/>
                    <a:gd name="connsiteY169" fmla="*/ 2272786 h 3182270"/>
                    <a:gd name="connsiteX170" fmla="*/ 1226248 w 2982862"/>
                    <a:gd name="connsiteY170" fmla="*/ 2262215 h 3182270"/>
                    <a:gd name="connsiteX171" fmla="*/ 1194534 w 2982862"/>
                    <a:gd name="connsiteY171" fmla="*/ 2251644 h 3182270"/>
                    <a:gd name="connsiteX172" fmla="*/ 1215677 w 2982862"/>
                    <a:gd name="connsiteY172" fmla="*/ 2225216 h 3182270"/>
                    <a:gd name="connsiteX173" fmla="*/ 1231533 w 2982862"/>
                    <a:gd name="connsiteY173" fmla="*/ 2209359 h 3182270"/>
                    <a:gd name="connsiteX174" fmla="*/ 1236819 w 2982862"/>
                    <a:gd name="connsiteY174" fmla="*/ 2193503 h 3182270"/>
                    <a:gd name="connsiteX175" fmla="*/ 1279103 w 2982862"/>
                    <a:gd name="connsiteY175" fmla="*/ 2161789 h 3182270"/>
                    <a:gd name="connsiteX176" fmla="*/ 1300245 w 2982862"/>
                    <a:gd name="connsiteY176" fmla="*/ 2140647 h 3182270"/>
                    <a:gd name="connsiteX177" fmla="*/ 1310816 w 2982862"/>
                    <a:gd name="connsiteY177" fmla="*/ 2124790 h 3182270"/>
                    <a:gd name="connsiteX178" fmla="*/ 1342650 w 2982862"/>
                    <a:gd name="connsiteY178" fmla="*/ 2077406 h 3182270"/>
                    <a:gd name="connsiteX179" fmla="*/ 1390223 w 2982862"/>
                    <a:gd name="connsiteY179" fmla="*/ 2008688 h 3182270"/>
                    <a:gd name="connsiteX180" fmla="*/ 1363794 w 2982862"/>
                    <a:gd name="connsiteY180" fmla="*/ 1971686 h 3182270"/>
                    <a:gd name="connsiteX181" fmla="*/ 1379651 w 2982862"/>
                    <a:gd name="connsiteY181" fmla="*/ 1961114 h 3182270"/>
                    <a:gd name="connsiteX182" fmla="*/ 1358509 w 2982862"/>
                    <a:gd name="connsiteY182" fmla="*/ 1934685 h 3182270"/>
                    <a:gd name="connsiteX183" fmla="*/ 1221180 w 2982862"/>
                    <a:gd name="connsiteY183" fmla="*/ 1718108 h 3182270"/>
                    <a:gd name="connsiteX184" fmla="*/ 1157741 w 2982862"/>
                    <a:gd name="connsiteY184" fmla="*/ 1654669 h 3182270"/>
                    <a:gd name="connsiteX185" fmla="*/ 1051918 w 2982862"/>
                    <a:gd name="connsiteY185" fmla="*/ 1659811 h 3182270"/>
                    <a:gd name="connsiteX186" fmla="*/ 845688 w 2982862"/>
                    <a:gd name="connsiteY186" fmla="*/ 1738945 h 3182270"/>
                    <a:gd name="connsiteX187" fmla="*/ 829832 w 2982862"/>
                    <a:gd name="connsiteY187" fmla="*/ 1744231 h 3182270"/>
                    <a:gd name="connsiteX188" fmla="*/ 798118 w 2982862"/>
                    <a:gd name="connsiteY188" fmla="*/ 1765373 h 3182270"/>
                    <a:gd name="connsiteX189" fmla="*/ 782262 w 2982862"/>
                    <a:gd name="connsiteY189" fmla="*/ 1770659 h 3182270"/>
                    <a:gd name="connsiteX190" fmla="*/ 750548 w 2982862"/>
                    <a:gd name="connsiteY190" fmla="*/ 1791801 h 3182270"/>
                    <a:gd name="connsiteX191" fmla="*/ 734692 w 2982862"/>
                    <a:gd name="connsiteY191" fmla="*/ 1797086 h 3182270"/>
                    <a:gd name="connsiteX192" fmla="*/ 755834 w 2982862"/>
                    <a:gd name="connsiteY192" fmla="*/ 1791801 h 3182270"/>
                    <a:gd name="connsiteX193" fmla="*/ 739977 w 2982862"/>
                    <a:gd name="connsiteY193" fmla="*/ 1797086 h 3182270"/>
                    <a:gd name="connsiteX194" fmla="*/ 708264 w 2982862"/>
                    <a:gd name="connsiteY194" fmla="*/ 1812943 h 3182270"/>
                    <a:gd name="connsiteX195" fmla="*/ 676551 w 2982862"/>
                    <a:gd name="connsiteY195" fmla="*/ 1791801 h 3182270"/>
                    <a:gd name="connsiteX196" fmla="*/ 650123 w 2982862"/>
                    <a:gd name="connsiteY196" fmla="*/ 1765373 h 3182270"/>
                    <a:gd name="connsiteX197" fmla="*/ 618410 w 2982862"/>
                    <a:gd name="connsiteY197" fmla="*/ 1744231 h 3182270"/>
                    <a:gd name="connsiteX198" fmla="*/ 570840 w 2982862"/>
                    <a:gd name="connsiteY198" fmla="*/ 1712518 h 3182270"/>
                    <a:gd name="connsiteX199" fmla="*/ 544412 w 2982862"/>
                    <a:gd name="connsiteY199" fmla="*/ 1696661 h 3182270"/>
                    <a:gd name="connsiteX200" fmla="*/ 528555 w 2982862"/>
                    <a:gd name="connsiteY200" fmla="*/ 1686090 h 3182270"/>
                    <a:gd name="connsiteX201" fmla="*/ 512699 w 2982862"/>
                    <a:gd name="connsiteY201" fmla="*/ 1680804 h 3182270"/>
                    <a:gd name="connsiteX202" fmla="*/ 502127 w 2982862"/>
                    <a:gd name="connsiteY202" fmla="*/ 1670233 h 3182270"/>
                    <a:gd name="connsiteX203" fmla="*/ 480985 w 2982862"/>
                    <a:gd name="connsiteY203" fmla="*/ 1659662 h 3182270"/>
                    <a:gd name="connsiteX204" fmla="*/ 465129 w 2982862"/>
                    <a:gd name="connsiteY204" fmla="*/ 1643805 h 3182270"/>
                    <a:gd name="connsiteX205" fmla="*/ 428130 w 2982862"/>
                    <a:gd name="connsiteY205" fmla="*/ 1622663 h 3182270"/>
                    <a:gd name="connsiteX206" fmla="*/ 401702 w 2982862"/>
                    <a:gd name="connsiteY206" fmla="*/ 1590950 h 3182270"/>
                    <a:gd name="connsiteX207" fmla="*/ 385845 w 2982862"/>
                    <a:gd name="connsiteY207" fmla="*/ 1569808 h 3182270"/>
                    <a:gd name="connsiteX208" fmla="*/ 369989 w 2982862"/>
                    <a:gd name="connsiteY208" fmla="*/ 1553951 h 3182270"/>
                    <a:gd name="connsiteX209" fmla="*/ 348847 w 2982862"/>
                    <a:gd name="connsiteY209" fmla="*/ 1522238 h 3182270"/>
                    <a:gd name="connsiteX210" fmla="*/ 327704 w 2982862"/>
                    <a:gd name="connsiteY210" fmla="*/ 1490524 h 3182270"/>
                    <a:gd name="connsiteX211" fmla="*/ 317133 w 2982862"/>
                    <a:gd name="connsiteY211" fmla="*/ 1469382 h 3182270"/>
                    <a:gd name="connsiteX212" fmla="*/ 301277 w 2982862"/>
                    <a:gd name="connsiteY212" fmla="*/ 1453526 h 3182270"/>
                    <a:gd name="connsiteX213" fmla="*/ 295991 w 2982862"/>
                    <a:gd name="connsiteY213" fmla="*/ 1437669 h 3182270"/>
                    <a:gd name="connsiteX214" fmla="*/ 274849 w 2982862"/>
                    <a:gd name="connsiteY214" fmla="*/ 1405956 h 3182270"/>
                    <a:gd name="connsiteX215" fmla="*/ 258992 w 2982862"/>
                    <a:gd name="connsiteY215" fmla="*/ 1390099 h 3182270"/>
                    <a:gd name="connsiteX216" fmla="*/ 248421 w 2982862"/>
                    <a:gd name="connsiteY216" fmla="*/ 1374242 h 3182270"/>
                    <a:gd name="connsiteX217" fmla="*/ 243136 w 2982862"/>
                    <a:gd name="connsiteY217" fmla="*/ 1358386 h 3182270"/>
                    <a:gd name="connsiteX218" fmla="*/ 221993 w 2982862"/>
                    <a:gd name="connsiteY218" fmla="*/ 1326672 h 3182270"/>
                    <a:gd name="connsiteX219" fmla="*/ 206137 w 2982862"/>
                    <a:gd name="connsiteY219" fmla="*/ 1294959 h 3182270"/>
                    <a:gd name="connsiteX220" fmla="*/ 195566 w 2982862"/>
                    <a:gd name="connsiteY220" fmla="*/ 1263246 h 3182270"/>
                    <a:gd name="connsiteX221" fmla="*/ 184995 w 2982862"/>
                    <a:gd name="connsiteY221" fmla="*/ 1247389 h 3182270"/>
                    <a:gd name="connsiteX222" fmla="*/ 179709 w 2982862"/>
                    <a:gd name="connsiteY222" fmla="*/ 1231533 h 3182270"/>
                    <a:gd name="connsiteX223" fmla="*/ 169138 w 2982862"/>
                    <a:gd name="connsiteY223" fmla="*/ 1215676 h 3182270"/>
                    <a:gd name="connsiteX224" fmla="*/ 153281 w 2982862"/>
                    <a:gd name="connsiteY224" fmla="*/ 1162820 h 3182270"/>
                    <a:gd name="connsiteX225" fmla="*/ 142710 w 2982862"/>
                    <a:gd name="connsiteY225" fmla="*/ 1131107 h 3182270"/>
                    <a:gd name="connsiteX226" fmla="*/ 132139 w 2982862"/>
                    <a:gd name="connsiteY226" fmla="*/ 1099394 h 3182270"/>
                    <a:gd name="connsiteX227" fmla="*/ 126853 w 2982862"/>
                    <a:gd name="connsiteY227" fmla="*/ 1078252 h 3182270"/>
                    <a:gd name="connsiteX228" fmla="*/ 121568 w 2982862"/>
                    <a:gd name="connsiteY228" fmla="*/ 1062395 h 3182270"/>
                    <a:gd name="connsiteX229" fmla="*/ 110997 w 2982862"/>
                    <a:gd name="connsiteY229" fmla="*/ 988397 h 3182270"/>
                    <a:gd name="connsiteX230" fmla="*/ 100426 w 2982862"/>
                    <a:gd name="connsiteY230" fmla="*/ 861544 h 3182270"/>
                    <a:gd name="connsiteX231" fmla="*/ 95140 w 2982862"/>
                    <a:gd name="connsiteY231" fmla="*/ 782261 h 3182270"/>
                    <a:gd name="connsiteX232" fmla="*/ 89855 w 2982862"/>
                    <a:gd name="connsiteY232" fmla="*/ 745262 h 3182270"/>
                    <a:gd name="connsiteX233" fmla="*/ 73998 w 2982862"/>
                    <a:gd name="connsiteY233" fmla="*/ 660693 h 3182270"/>
                    <a:gd name="connsiteX234" fmla="*/ 63427 w 2982862"/>
                    <a:gd name="connsiteY234" fmla="*/ 618409 h 3182270"/>
                    <a:gd name="connsiteX235" fmla="*/ 47570 w 2982862"/>
                    <a:gd name="connsiteY235" fmla="*/ 560268 h 3182270"/>
                    <a:gd name="connsiteX236" fmla="*/ 42285 w 2982862"/>
                    <a:gd name="connsiteY236" fmla="*/ 528555 h 3182270"/>
                    <a:gd name="connsiteX237" fmla="*/ 31714 w 2982862"/>
                    <a:gd name="connsiteY237" fmla="*/ 486270 h 3182270"/>
                    <a:gd name="connsiteX238" fmla="*/ 21142 w 2982862"/>
                    <a:gd name="connsiteY238" fmla="*/ 428129 h 3182270"/>
                    <a:gd name="connsiteX239" fmla="*/ 10571 w 2982862"/>
                    <a:gd name="connsiteY239" fmla="*/ 343560 h 3182270"/>
                    <a:gd name="connsiteX240" fmla="*/ 0 w 2982862"/>
                    <a:gd name="connsiteY240" fmla="*/ 306561 h 3182270"/>
                    <a:gd name="connsiteX241" fmla="*/ 5286 w 2982862"/>
                    <a:gd name="connsiteY241" fmla="*/ 285419 h 3182270"/>
                    <a:gd name="connsiteX242" fmla="*/ 21142 w 2982862"/>
                    <a:gd name="connsiteY242" fmla="*/ 280134 h 3182270"/>
                    <a:gd name="connsiteX243" fmla="*/ 42285 w 2982862"/>
                    <a:gd name="connsiteY243" fmla="*/ 269563 h 3182270"/>
                    <a:gd name="connsiteX244" fmla="*/ 95140 w 2982862"/>
                    <a:gd name="connsiteY244" fmla="*/ 258992 h 3182270"/>
                    <a:gd name="connsiteX245" fmla="*/ 121568 w 2982862"/>
                    <a:gd name="connsiteY245" fmla="*/ 253706 h 3182270"/>
                    <a:gd name="connsiteX246" fmla="*/ 137425 w 2982862"/>
                    <a:gd name="connsiteY246" fmla="*/ 248420 h 3182270"/>
                    <a:gd name="connsiteX247" fmla="*/ 211422 w 2982862"/>
                    <a:gd name="connsiteY247" fmla="*/ 237849 h 3182270"/>
                    <a:gd name="connsiteX248" fmla="*/ 253707 w 2982862"/>
                    <a:gd name="connsiteY248" fmla="*/ 227278 h 3182270"/>
                    <a:gd name="connsiteX249" fmla="*/ 285420 w 2982862"/>
                    <a:gd name="connsiteY249" fmla="*/ 216707 h 3182270"/>
                    <a:gd name="connsiteX250" fmla="*/ 332990 w 2982862"/>
                    <a:gd name="connsiteY250" fmla="*/ 206136 h 3182270"/>
                    <a:gd name="connsiteX251" fmla="*/ 364703 w 2982862"/>
                    <a:gd name="connsiteY251" fmla="*/ 195565 h 3182270"/>
                    <a:gd name="connsiteX252" fmla="*/ 417559 w 2982862"/>
                    <a:gd name="connsiteY252" fmla="*/ 179708 h 3182270"/>
                    <a:gd name="connsiteX253" fmla="*/ 433415 w 2982862"/>
                    <a:gd name="connsiteY253" fmla="*/ 174423 h 3182270"/>
                    <a:gd name="connsiteX254" fmla="*/ 449272 w 2982862"/>
                    <a:gd name="connsiteY254" fmla="*/ 169137 h 3182270"/>
                    <a:gd name="connsiteX255" fmla="*/ 470414 w 2982862"/>
                    <a:gd name="connsiteY255" fmla="*/ 163852 h 3182270"/>
                    <a:gd name="connsiteX256" fmla="*/ 486271 w 2982862"/>
                    <a:gd name="connsiteY256" fmla="*/ 158566 h 3182270"/>
                    <a:gd name="connsiteX257" fmla="*/ 528555 w 2982862"/>
                    <a:gd name="connsiteY257" fmla="*/ 147995 h 3182270"/>
                    <a:gd name="connsiteX258" fmla="*/ 549697 w 2982862"/>
                    <a:gd name="connsiteY258" fmla="*/ 142709 h 3182270"/>
                    <a:gd name="connsiteX259" fmla="*/ 581411 w 2982862"/>
                    <a:gd name="connsiteY259" fmla="*/ 132138 h 3182270"/>
                    <a:gd name="connsiteX260" fmla="*/ 676551 w 2982862"/>
                    <a:gd name="connsiteY260" fmla="*/ 100425 h 3182270"/>
                    <a:gd name="connsiteX261" fmla="*/ 697693 w 2982862"/>
                    <a:gd name="connsiteY261" fmla="*/ 95140 h 3182270"/>
                    <a:gd name="connsiteX262" fmla="*/ 729406 w 2982862"/>
                    <a:gd name="connsiteY262" fmla="*/ 84568 h 3182270"/>
                    <a:gd name="connsiteX263" fmla="*/ 745263 w 2982862"/>
                    <a:gd name="connsiteY263" fmla="*/ 79283 h 3182270"/>
                    <a:gd name="connsiteX264" fmla="*/ 792833 w 2982862"/>
                    <a:gd name="connsiteY264" fmla="*/ 58141 h 3182270"/>
                    <a:gd name="connsiteX265" fmla="*/ 808689 w 2982862"/>
                    <a:gd name="connsiteY265" fmla="*/ 52855 h 3182270"/>
                    <a:gd name="connsiteX266" fmla="*/ 824546 w 2982862"/>
                    <a:gd name="connsiteY266" fmla="*/ 47570 h 3182270"/>
                    <a:gd name="connsiteX267" fmla="*/ 866830 w 2982862"/>
                    <a:gd name="connsiteY267" fmla="*/ 26427 h 3182270"/>
                    <a:gd name="connsiteX268" fmla="*/ 882687 w 2982862"/>
                    <a:gd name="connsiteY268" fmla="*/ 21142 h 3182270"/>
                    <a:gd name="connsiteX269" fmla="*/ 898544 w 2982862"/>
                    <a:gd name="connsiteY269" fmla="*/ 10571 h 3182270"/>
                    <a:gd name="connsiteX270" fmla="*/ 914400 w 2982862"/>
                    <a:gd name="connsiteY270" fmla="*/ 5285 h 3182270"/>
                    <a:gd name="connsiteX271" fmla="*/ 914400 w 2982862"/>
                    <a:gd name="connsiteY271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278276 w 2982862"/>
                    <a:gd name="connsiteY94" fmla="*/ 2516146 h 3182270"/>
                    <a:gd name="connsiteX95" fmla="*/ 2278276 w 2982862"/>
                    <a:gd name="connsiteY95" fmla="*/ 2574294 h 3182270"/>
                    <a:gd name="connsiteX96" fmla="*/ 2315278 w 2982862"/>
                    <a:gd name="connsiteY96" fmla="*/ 2616580 h 3182270"/>
                    <a:gd name="connsiteX97" fmla="*/ 2331136 w 2982862"/>
                    <a:gd name="connsiteY97" fmla="*/ 2680013 h 3182270"/>
                    <a:gd name="connsiteX98" fmla="*/ 2368138 w 2982862"/>
                    <a:gd name="connsiteY98" fmla="*/ 2695871 h 3182270"/>
                    <a:gd name="connsiteX99" fmla="*/ 2542577 w 2982862"/>
                    <a:gd name="connsiteY99" fmla="*/ 2738159 h 3182270"/>
                    <a:gd name="connsiteX100" fmla="*/ 2658870 w 2982862"/>
                    <a:gd name="connsiteY100" fmla="*/ 2727587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444 w 2982862"/>
                    <a:gd name="connsiteY108" fmla="*/ 2939028 h 3182270"/>
                    <a:gd name="connsiteX109" fmla="*/ 2680014 w 2982862"/>
                    <a:gd name="connsiteY109" fmla="*/ 2965459 h 3182270"/>
                    <a:gd name="connsiteX110" fmla="*/ 2627390 w 2982862"/>
                    <a:gd name="connsiteY110" fmla="*/ 2971012 h 3182270"/>
                    <a:gd name="connsiteX111" fmla="*/ 2537291 w 2982862"/>
                    <a:gd name="connsiteY111" fmla="*/ 2986602 h 3182270"/>
                    <a:gd name="connsiteX112" fmla="*/ 2516147 w 2982862"/>
                    <a:gd name="connsiteY112" fmla="*/ 2991888 h 3182270"/>
                    <a:gd name="connsiteX113" fmla="*/ 2489494 w 2982862"/>
                    <a:gd name="connsiteY113" fmla="*/ 3002192 h 3182270"/>
                    <a:gd name="connsiteX114" fmla="*/ 2415496 w 2982862"/>
                    <a:gd name="connsiteY114" fmla="*/ 3007477 h 3182270"/>
                    <a:gd name="connsiteX115" fmla="*/ 2383783 w 2982862"/>
                    <a:gd name="connsiteY115" fmla="*/ 3018048 h 3182270"/>
                    <a:gd name="connsiteX116" fmla="*/ 2346784 w 2982862"/>
                    <a:gd name="connsiteY116" fmla="*/ 3033905 h 3182270"/>
                    <a:gd name="connsiteX117" fmla="*/ 2315071 w 2982862"/>
                    <a:gd name="connsiteY117" fmla="*/ 3049761 h 3182270"/>
                    <a:gd name="connsiteX118" fmla="*/ 2288643 w 2982862"/>
                    <a:gd name="connsiteY118" fmla="*/ 3070904 h 3182270"/>
                    <a:gd name="connsiteX119" fmla="*/ 2267501 w 2982862"/>
                    <a:gd name="connsiteY119" fmla="*/ 3081475 h 3182270"/>
                    <a:gd name="connsiteX120" fmla="*/ 2235788 w 2982862"/>
                    <a:gd name="connsiteY120" fmla="*/ 3097331 h 3182270"/>
                    <a:gd name="connsiteX121" fmla="*/ 2225216 w 2982862"/>
                    <a:gd name="connsiteY121" fmla="*/ 3107903 h 3182270"/>
                    <a:gd name="connsiteX122" fmla="*/ 2204074 w 2982862"/>
                    <a:gd name="connsiteY122" fmla="*/ 3118474 h 3182270"/>
                    <a:gd name="connsiteX123" fmla="*/ 2188218 w 2982862"/>
                    <a:gd name="connsiteY123" fmla="*/ 3129045 h 3182270"/>
                    <a:gd name="connsiteX124" fmla="*/ 2177647 w 2982862"/>
                    <a:gd name="connsiteY124" fmla="*/ 3144901 h 3182270"/>
                    <a:gd name="connsiteX125" fmla="*/ 2145933 w 2982862"/>
                    <a:gd name="connsiteY125" fmla="*/ 3155472 h 3182270"/>
                    <a:gd name="connsiteX126" fmla="*/ 2114220 w 2982862"/>
                    <a:gd name="connsiteY126" fmla="*/ 3181900 h 3182270"/>
                    <a:gd name="connsiteX127" fmla="*/ 2124791 w 2982862"/>
                    <a:gd name="connsiteY127" fmla="*/ 3150187 h 3182270"/>
                    <a:gd name="connsiteX128" fmla="*/ 2093078 w 2982862"/>
                    <a:gd name="connsiteY128" fmla="*/ 3139616 h 3182270"/>
                    <a:gd name="connsiteX129" fmla="*/ 2082507 w 2982862"/>
                    <a:gd name="connsiteY129" fmla="*/ 3123759 h 3182270"/>
                    <a:gd name="connsiteX130" fmla="*/ 2066650 w 2982862"/>
                    <a:gd name="connsiteY130" fmla="*/ 3107903 h 3182270"/>
                    <a:gd name="connsiteX131" fmla="*/ 2045508 w 2982862"/>
                    <a:gd name="connsiteY131" fmla="*/ 3076189 h 3182270"/>
                    <a:gd name="connsiteX132" fmla="*/ 2034937 w 2982862"/>
                    <a:gd name="connsiteY132" fmla="*/ 3060333 h 3182270"/>
                    <a:gd name="connsiteX133" fmla="*/ 2024366 w 2982862"/>
                    <a:gd name="connsiteY133" fmla="*/ 3049761 h 3182270"/>
                    <a:gd name="connsiteX134" fmla="*/ 2013795 w 2982862"/>
                    <a:gd name="connsiteY134" fmla="*/ 3033905 h 3182270"/>
                    <a:gd name="connsiteX135" fmla="*/ 1997938 w 2982862"/>
                    <a:gd name="connsiteY135" fmla="*/ 3023334 h 3182270"/>
                    <a:gd name="connsiteX136" fmla="*/ 1982081 w 2982862"/>
                    <a:gd name="connsiteY136" fmla="*/ 2991620 h 3182270"/>
                    <a:gd name="connsiteX137" fmla="*/ 1976796 w 2982862"/>
                    <a:gd name="connsiteY137" fmla="*/ 2975764 h 3182270"/>
                    <a:gd name="connsiteX138" fmla="*/ 1987367 w 2982862"/>
                    <a:gd name="connsiteY138" fmla="*/ 2959907 h 3182270"/>
                    <a:gd name="connsiteX139" fmla="*/ 1998116 w 2982862"/>
                    <a:gd name="connsiteY139" fmla="*/ 2976031 h 3182270"/>
                    <a:gd name="connsiteX140" fmla="*/ 2019261 w 2982862"/>
                    <a:gd name="connsiteY140" fmla="*/ 2976031 h 3182270"/>
                    <a:gd name="connsiteX141" fmla="*/ 2056263 w 2982862"/>
                    <a:gd name="connsiteY141" fmla="*/ 2923171 h 3182270"/>
                    <a:gd name="connsiteX142" fmla="*/ 2040405 w 2982862"/>
                    <a:gd name="connsiteY142" fmla="*/ 2923170 h 3182270"/>
                    <a:gd name="connsiteX143" fmla="*/ 2061549 w 2982862"/>
                    <a:gd name="connsiteY143" fmla="*/ 2875596 h 3182270"/>
                    <a:gd name="connsiteX144" fmla="*/ 2093265 w 2982862"/>
                    <a:gd name="connsiteY144" fmla="*/ 2833308 h 3182270"/>
                    <a:gd name="connsiteX145" fmla="*/ 2109124 w 2982862"/>
                    <a:gd name="connsiteY145" fmla="*/ 2722301 h 3182270"/>
                    <a:gd name="connsiteX146" fmla="*/ 2013975 w 2982862"/>
                    <a:gd name="connsiteY146" fmla="*/ 2637724 h 3182270"/>
                    <a:gd name="connsiteX147" fmla="*/ 1982258 w 2982862"/>
                    <a:gd name="connsiteY147" fmla="*/ 2664155 h 3182270"/>
                    <a:gd name="connsiteX148" fmla="*/ 1918827 w 2982862"/>
                    <a:gd name="connsiteY148" fmla="*/ 2627153 h 3182270"/>
                    <a:gd name="connsiteX149" fmla="*/ 1860681 w 2982862"/>
                    <a:gd name="connsiteY149" fmla="*/ 2579579 h 3182270"/>
                    <a:gd name="connsiteX150" fmla="*/ 1802373 w 2982862"/>
                    <a:gd name="connsiteY150" fmla="*/ 2621632 h 3182270"/>
                    <a:gd name="connsiteX151" fmla="*/ 1797087 w 2982862"/>
                    <a:gd name="connsiteY151" fmla="*/ 2605775 h 3182270"/>
                    <a:gd name="connsiteX152" fmla="*/ 1749674 w 2982862"/>
                    <a:gd name="connsiteY152" fmla="*/ 2690586 h 3182270"/>
                    <a:gd name="connsiteX153" fmla="*/ 1643953 w 2982862"/>
                    <a:gd name="connsiteY153" fmla="*/ 2754018 h 3182270"/>
                    <a:gd name="connsiteX154" fmla="*/ 1617523 w 2982862"/>
                    <a:gd name="connsiteY154" fmla="*/ 2732874 h 3182270"/>
                    <a:gd name="connsiteX155" fmla="*/ 1591092 w 2982862"/>
                    <a:gd name="connsiteY155" fmla="*/ 2690586 h 3182270"/>
                    <a:gd name="connsiteX156" fmla="*/ 1591093 w 2982862"/>
                    <a:gd name="connsiteY156" fmla="*/ 2637724 h 3182270"/>
                    <a:gd name="connsiteX157" fmla="*/ 1569808 w 2982862"/>
                    <a:gd name="connsiteY157" fmla="*/ 2515921 h 3182270"/>
                    <a:gd name="connsiteX158" fmla="*/ 1553952 w 2982862"/>
                    <a:gd name="connsiteY158" fmla="*/ 2484208 h 3182270"/>
                    <a:gd name="connsiteX159" fmla="*/ 1538095 w 2982862"/>
                    <a:gd name="connsiteY159" fmla="*/ 2468351 h 3182270"/>
                    <a:gd name="connsiteX160" fmla="*/ 1501096 w 2982862"/>
                    <a:gd name="connsiteY160" fmla="*/ 2420781 h 3182270"/>
                    <a:gd name="connsiteX161" fmla="*/ 1464097 w 2982862"/>
                    <a:gd name="connsiteY161" fmla="*/ 2383782 h 3182270"/>
                    <a:gd name="connsiteX162" fmla="*/ 1448241 w 2982862"/>
                    <a:gd name="connsiteY162" fmla="*/ 2373211 h 3182270"/>
                    <a:gd name="connsiteX163" fmla="*/ 1432384 w 2982862"/>
                    <a:gd name="connsiteY163" fmla="*/ 2357355 h 3182270"/>
                    <a:gd name="connsiteX164" fmla="*/ 1400671 w 2982862"/>
                    <a:gd name="connsiteY164" fmla="*/ 2346783 h 3182270"/>
                    <a:gd name="connsiteX165" fmla="*/ 1368958 w 2982862"/>
                    <a:gd name="connsiteY165" fmla="*/ 2330927 h 3182270"/>
                    <a:gd name="connsiteX166" fmla="*/ 1337244 w 2982862"/>
                    <a:gd name="connsiteY166" fmla="*/ 2309785 h 3182270"/>
                    <a:gd name="connsiteX167" fmla="*/ 1273818 w 2982862"/>
                    <a:gd name="connsiteY167" fmla="*/ 2288642 h 3182270"/>
                    <a:gd name="connsiteX168" fmla="*/ 1257961 w 2982862"/>
                    <a:gd name="connsiteY168" fmla="*/ 2278071 h 3182270"/>
                    <a:gd name="connsiteX169" fmla="*/ 1242104 w 2982862"/>
                    <a:gd name="connsiteY169" fmla="*/ 2272786 h 3182270"/>
                    <a:gd name="connsiteX170" fmla="*/ 1226248 w 2982862"/>
                    <a:gd name="connsiteY170" fmla="*/ 2262215 h 3182270"/>
                    <a:gd name="connsiteX171" fmla="*/ 1194534 w 2982862"/>
                    <a:gd name="connsiteY171" fmla="*/ 2251644 h 3182270"/>
                    <a:gd name="connsiteX172" fmla="*/ 1215677 w 2982862"/>
                    <a:gd name="connsiteY172" fmla="*/ 2225216 h 3182270"/>
                    <a:gd name="connsiteX173" fmla="*/ 1231533 w 2982862"/>
                    <a:gd name="connsiteY173" fmla="*/ 2209359 h 3182270"/>
                    <a:gd name="connsiteX174" fmla="*/ 1236819 w 2982862"/>
                    <a:gd name="connsiteY174" fmla="*/ 2193503 h 3182270"/>
                    <a:gd name="connsiteX175" fmla="*/ 1279103 w 2982862"/>
                    <a:gd name="connsiteY175" fmla="*/ 2161789 h 3182270"/>
                    <a:gd name="connsiteX176" fmla="*/ 1300245 w 2982862"/>
                    <a:gd name="connsiteY176" fmla="*/ 2140647 h 3182270"/>
                    <a:gd name="connsiteX177" fmla="*/ 1310816 w 2982862"/>
                    <a:gd name="connsiteY177" fmla="*/ 2124790 h 3182270"/>
                    <a:gd name="connsiteX178" fmla="*/ 1342650 w 2982862"/>
                    <a:gd name="connsiteY178" fmla="*/ 2077406 h 3182270"/>
                    <a:gd name="connsiteX179" fmla="*/ 1390223 w 2982862"/>
                    <a:gd name="connsiteY179" fmla="*/ 2008688 h 3182270"/>
                    <a:gd name="connsiteX180" fmla="*/ 1363794 w 2982862"/>
                    <a:gd name="connsiteY180" fmla="*/ 1971686 h 3182270"/>
                    <a:gd name="connsiteX181" fmla="*/ 1379651 w 2982862"/>
                    <a:gd name="connsiteY181" fmla="*/ 1961114 h 3182270"/>
                    <a:gd name="connsiteX182" fmla="*/ 1358509 w 2982862"/>
                    <a:gd name="connsiteY182" fmla="*/ 1934685 h 3182270"/>
                    <a:gd name="connsiteX183" fmla="*/ 1221180 w 2982862"/>
                    <a:gd name="connsiteY183" fmla="*/ 1718108 h 3182270"/>
                    <a:gd name="connsiteX184" fmla="*/ 1157741 w 2982862"/>
                    <a:gd name="connsiteY184" fmla="*/ 1654669 h 3182270"/>
                    <a:gd name="connsiteX185" fmla="*/ 1051918 w 2982862"/>
                    <a:gd name="connsiteY185" fmla="*/ 1659811 h 3182270"/>
                    <a:gd name="connsiteX186" fmla="*/ 845688 w 2982862"/>
                    <a:gd name="connsiteY186" fmla="*/ 1738945 h 3182270"/>
                    <a:gd name="connsiteX187" fmla="*/ 829832 w 2982862"/>
                    <a:gd name="connsiteY187" fmla="*/ 1744231 h 3182270"/>
                    <a:gd name="connsiteX188" fmla="*/ 798118 w 2982862"/>
                    <a:gd name="connsiteY188" fmla="*/ 1765373 h 3182270"/>
                    <a:gd name="connsiteX189" fmla="*/ 782262 w 2982862"/>
                    <a:gd name="connsiteY189" fmla="*/ 1770659 h 3182270"/>
                    <a:gd name="connsiteX190" fmla="*/ 750548 w 2982862"/>
                    <a:gd name="connsiteY190" fmla="*/ 1791801 h 3182270"/>
                    <a:gd name="connsiteX191" fmla="*/ 734692 w 2982862"/>
                    <a:gd name="connsiteY191" fmla="*/ 1797086 h 3182270"/>
                    <a:gd name="connsiteX192" fmla="*/ 755834 w 2982862"/>
                    <a:gd name="connsiteY192" fmla="*/ 1791801 h 3182270"/>
                    <a:gd name="connsiteX193" fmla="*/ 739977 w 2982862"/>
                    <a:gd name="connsiteY193" fmla="*/ 1797086 h 3182270"/>
                    <a:gd name="connsiteX194" fmla="*/ 708264 w 2982862"/>
                    <a:gd name="connsiteY194" fmla="*/ 1812943 h 3182270"/>
                    <a:gd name="connsiteX195" fmla="*/ 676551 w 2982862"/>
                    <a:gd name="connsiteY195" fmla="*/ 1791801 h 3182270"/>
                    <a:gd name="connsiteX196" fmla="*/ 650123 w 2982862"/>
                    <a:gd name="connsiteY196" fmla="*/ 1765373 h 3182270"/>
                    <a:gd name="connsiteX197" fmla="*/ 618410 w 2982862"/>
                    <a:gd name="connsiteY197" fmla="*/ 1744231 h 3182270"/>
                    <a:gd name="connsiteX198" fmla="*/ 570840 w 2982862"/>
                    <a:gd name="connsiteY198" fmla="*/ 1712518 h 3182270"/>
                    <a:gd name="connsiteX199" fmla="*/ 544412 w 2982862"/>
                    <a:gd name="connsiteY199" fmla="*/ 1696661 h 3182270"/>
                    <a:gd name="connsiteX200" fmla="*/ 528555 w 2982862"/>
                    <a:gd name="connsiteY200" fmla="*/ 1686090 h 3182270"/>
                    <a:gd name="connsiteX201" fmla="*/ 512699 w 2982862"/>
                    <a:gd name="connsiteY201" fmla="*/ 1680804 h 3182270"/>
                    <a:gd name="connsiteX202" fmla="*/ 502127 w 2982862"/>
                    <a:gd name="connsiteY202" fmla="*/ 1670233 h 3182270"/>
                    <a:gd name="connsiteX203" fmla="*/ 480985 w 2982862"/>
                    <a:gd name="connsiteY203" fmla="*/ 1659662 h 3182270"/>
                    <a:gd name="connsiteX204" fmla="*/ 465129 w 2982862"/>
                    <a:gd name="connsiteY204" fmla="*/ 1643805 h 3182270"/>
                    <a:gd name="connsiteX205" fmla="*/ 428130 w 2982862"/>
                    <a:gd name="connsiteY205" fmla="*/ 1622663 h 3182270"/>
                    <a:gd name="connsiteX206" fmla="*/ 401702 w 2982862"/>
                    <a:gd name="connsiteY206" fmla="*/ 1590950 h 3182270"/>
                    <a:gd name="connsiteX207" fmla="*/ 385845 w 2982862"/>
                    <a:gd name="connsiteY207" fmla="*/ 1569808 h 3182270"/>
                    <a:gd name="connsiteX208" fmla="*/ 369989 w 2982862"/>
                    <a:gd name="connsiteY208" fmla="*/ 1553951 h 3182270"/>
                    <a:gd name="connsiteX209" fmla="*/ 348847 w 2982862"/>
                    <a:gd name="connsiteY209" fmla="*/ 1522238 h 3182270"/>
                    <a:gd name="connsiteX210" fmla="*/ 327704 w 2982862"/>
                    <a:gd name="connsiteY210" fmla="*/ 1490524 h 3182270"/>
                    <a:gd name="connsiteX211" fmla="*/ 317133 w 2982862"/>
                    <a:gd name="connsiteY211" fmla="*/ 1469382 h 3182270"/>
                    <a:gd name="connsiteX212" fmla="*/ 301277 w 2982862"/>
                    <a:gd name="connsiteY212" fmla="*/ 1453526 h 3182270"/>
                    <a:gd name="connsiteX213" fmla="*/ 295991 w 2982862"/>
                    <a:gd name="connsiteY213" fmla="*/ 1437669 h 3182270"/>
                    <a:gd name="connsiteX214" fmla="*/ 274849 w 2982862"/>
                    <a:gd name="connsiteY214" fmla="*/ 1405956 h 3182270"/>
                    <a:gd name="connsiteX215" fmla="*/ 258992 w 2982862"/>
                    <a:gd name="connsiteY215" fmla="*/ 1390099 h 3182270"/>
                    <a:gd name="connsiteX216" fmla="*/ 248421 w 2982862"/>
                    <a:gd name="connsiteY216" fmla="*/ 1374242 h 3182270"/>
                    <a:gd name="connsiteX217" fmla="*/ 243136 w 2982862"/>
                    <a:gd name="connsiteY217" fmla="*/ 1358386 h 3182270"/>
                    <a:gd name="connsiteX218" fmla="*/ 221993 w 2982862"/>
                    <a:gd name="connsiteY218" fmla="*/ 1326672 h 3182270"/>
                    <a:gd name="connsiteX219" fmla="*/ 206137 w 2982862"/>
                    <a:gd name="connsiteY219" fmla="*/ 1294959 h 3182270"/>
                    <a:gd name="connsiteX220" fmla="*/ 195566 w 2982862"/>
                    <a:gd name="connsiteY220" fmla="*/ 1263246 h 3182270"/>
                    <a:gd name="connsiteX221" fmla="*/ 184995 w 2982862"/>
                    <a:gd name="connsiteY221" fmla="*/ 1247389 h 3182270"/>
                    <a:gd name="connsiteX222" fmla="*/ 179709 w 2982862"/>
                    <a:gd name="connsiteY222" fmla="*/ 1231533 h 3182270"/>
                    <a:gd name="connsiteX223" fmla="*/ 169138 w 2982862"/>
                    <a:gd name="connsiteY223" fmla="*/ 1215676 h 3182270"/>
                    <a:gd name="connsiteX224" fmla="*/ 153281 w 2982862"/>
                    <a:gd name="connsiteY224" fmla="*/ 1162820 h 3182270"/>
                    <a:gd name="connsiteX225" fmla="*/ 142710 w 2982862"/>
                    <a:gd name="connsiteY225" fmla="*/ 1131107 h 3182270"/>
                    <a:gd name="connsiteX226" fmla="*/ 132139 w 2982862"/>
                    <a:gd name="connsiteY226" fmla="*/ 1099394 h 3182270"/>
                    <a:gd name="connsiteX227" fmla="*/ 126853 w 2982862"/>
                    <a:gd name="connsiteY227" fmla="*/ 1078252 h 3182270"/>
                    <a:gd name="connsiteX228" fmla="*/ 121568 w 2982862"/>
                    <a:gd name="connsiteY228" fmla="*/ 1062395 h 3182270"/>
                    <a:gd name="connsiteX229" fmla="*/ 110997 w 2982862"/>
                    <a:gd name="connsiteY229" fmla="*/ 988397 h 3182270"/>
                    <a:gd name="connsiteX230" fmla="*/ 100426 w 2982862"/>
                    <a:gd name="connsiteY230" fmla="*/ 861544 h 3182270"/>
                    <a:gd name="connsiteX231" fmla="*/ 95140 w 2982862"/>
                    <a:gd name="connsiteY231" fmla="*/ 782261 h 3182270"/>
                    <a:gd name="connsiteX232" fmla="*/ 89855 w 2982862"/>
                    <a:gd name="connsiteY232" fmla="*/ 745262 h 3182270"/>
                    <a:gd name="connsiteX233" fmla="*/ 73998 w 2982862"/>
                    <a:gd name="connsiteY233" fmla="*/ 660693 h 3182270"/>
                    <a:gd name="connsiteX234" fmla="*/ 63427 w 2982862"/>
                    <a:gd name="connsiteY234" fmla="*/ 618409 h 3182270"/>
                    <a:gd name="connsiteX235" fmla="*/ 47570 w 2982862"/>
                    <a:gd name="connsiteY235" fmla="*/ 560268 h 3182270"/>
                    <a:gd name="connsiteX236" fmla="*/ 42285 w 2982862"/>
                    <a:gd name="connsiteY236" fmla="*/ 528555 h 3182270"/>
                    <a:gd name="connsiteX237" fmla="*/ 31714 w 2982862"/>
                    <a:gd name="connsiteY237" fmla="*/ 486270 h 3182270"/>
                    <a:gd name="connsiteX238" fmla="*/ 21142 w 2982862"/>
                    <a:gd name="connsiteY238" fmla="*/ 428129 h 3182270"/>
                    <a:gd name="connsiteX239" fmla="*/ 10571 w 2982862"/>
                    <a:gd name="connsiteY239" fmla="*/ 343560 h 3182270"/>
                    <a:gd name="connsiteX240" fmla="*/ 0 w 2982862"/>
                    <a:gd name="connsiteY240" fmla="*/ 306561 h 3182270"/>
                    <a:gd name="connsiteX241" fmla="*/ 5286 w 2982862"/>
                    <a:gd name="connsiteY241" fmla="*/ 285419 h 3182270"/>
                    <a:gd name="connsiteX242" fmla="*/ 21142 w 2982862"/>
                    <a:gd name="connsiteY242" fmla="*/ 280134 h 3182270"/>
                    <a:gd name="connsiteX243" fmla="*/ 42285 w 2982862"/>
                    <a:gd name="connsiteY243" fmla="*/ 269563 h 3182270"/>
                    <a:gd name="connsiteX244" fmla="*/ 95140 w 2982862"/>
                    <a:gd name="connsiteY244" fmla="*/ 258992 h 3182270"/>
                    <a:gd name="connsiteX245" fmla="*/ 121568 w 2982862"/>
                    <a:gd name="connsiteY245" fmla="*/ 253706 h 3182270"/>
                    <a:gd name="connsiteX246" fmla="*/ 137425 w 2982862"/>
                    <a:gd name="connsiteY246" fmla="*/ 248420 h 3182270"/>
                    <a:gd name="connsiteX247" fmla="*/ 211422 w 2982862"/>
                    <a:gd name="connsiteY247" fmla="*/ 237849 h 3182270"/>
                    <a:gd name="connsiteX248" fmla="*/ 253707 w 2982862"/>
                    <a:gd name="connsiteY248" fmla="*/ 227278 h 3182270"/>
                    <a:gd name="connsiteX249" fmla="*/ 285420 w 2982862"/>
                    <a:gd name="connsiteY249" fmla="*/ 216707 h 3182270"/>
                    <a:gd name="connsiteX250" fmla="*/ 332990 w 2982862"/>
                    <a:gd name="connsiteY250" fmla="*/ 206136 h 3182270"/>
                    <a:gd name="connsiteX251" fmla="*/ 364703 w 2982862"/>
                    <a:gd name="connsiteY251" fmla="*/ 195565 h 3182270"/>
                    <a:gd name="connsiteX252" fmla="*/ 417559 w 2982862"/>
                    <a:gd name="connsiteY252" fmla="*/ 179708 h 3182270"/>
                    <a:gd name="connsiteX253" fmla="*/ 433415 w 2982862"/>
                    <a:gd name="connsiteY253" fmla="*/ 174423 h 3182270"/>
                    <a:gd name="connsiteX254" fmla="*/ 449272 w 2982862"/>
                    <a:gd name="connsiteY254" fmla="*/ 169137 h 3182270"/>
                    <a:gd name="connsiteX255" fmla="*/ 470414 w 2982862"/>
                    <a:gd name="connsiteY255" fmla="*/ 163852 h 3182270"/>
                    <a:gd name="connsiteX256" fmla="*/ 486271 w 2982862"/>
                    <a:gd name="connsiteY256" fmla="*/ 158566 h 3182270"/>
                    <a:gd name="connsiteX257" fmla="*/ 528555 w 2982862"/>
                    <a:gd name="connsiteY257" fmla="*/ 147995 h 3182270"/>
                    <a:gd name="connsiteX258" fmla="*/ 549697 w 2982862"/>
                    <a:gd name="connsiteY258" fmla="*/ 142709 h 3182270"/>
                    <a:gd name="connsiteX259" fmla="*/ 581411 w 2982862"/>
                    <a:gd name="connsiteY259" fmla="*/ 132138 h 3182270"/>
                    <a:gd name="connsiteX260" fmla="*/ 676551 w 2982862"/>
                    <a:gd name="connsiteY260" fmla="*/ 100425 h 3182270"/>
                    <a:gd name="connsiteX261" fmla="*/ 697693 w 2982862"/>
                    <a:gd name="connsiteY261" fmla="*/ 95140 h 3182270"/>
                    <a:gd name="connsiteX262" fmla="*/ 729406 w 2982862"/>
                    <a:gd name="connsiteY262" fmla="*/ 84568 h 3182270"/>
                    <a:gd name="connsiteX263" fmla="*/ 745263 w 2982862"/>
                    <a:gd name="connsiteY263" fmla="*/ 79283 h 3182270"/>
                    <a:gd name="connsiteX264" fmla="*/ 792833 w 2982862"/>
                    <a:gd name="connsiteY264" fmla="*/ 58141 h 3182270"/>
                    <a:gd name="connsiteX265" fmla="*/ 808689 w 2982862"/>
                    <a:gd name="connsiteY265" fmla="*/ 52855 h 3182270"/>
                    <a:gd name="connsiteX266" fmla="*/ 824546 w 2982862"/>
                    <a:gd name="connsiteY266" fmla="*/ 47570 h 3182270"/>
                    <a:gd name="connsiteX267" fmla="*/ 866830 w 2982862"/>
                    <a:gd name="connsiteY267" fmla="*/ 26427 h 3182270"/>
                    <a:gd name="connsiteX268" fmla="*/ 882687 w 2982862"/>
                    <a:gd name="connsiteY268" fmla="*/ 21142 h 3182270"/>
                    <a:gd name="connsiteX269" fmla="*/ 898544 w 2982862"/>
                    <a:gd name="connsiteY269" fmla="*/ 10571 h 3182270"/>
                    <a:gd name="connsiteX270" fmla="*/ 914400 w 2982862"/>
                    <a:gd name="connsiteY270" fmla="*/ 5285 h 3182270"/>
                    <a:gd name="connsiteX271" fmla="*/ 914400 w 2982862"/>
                    <a:gd name="connsiteY271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262418 w 2982862"/>
                    <a:gd name="connsiteY94" fmla="*/ 2468572 h 3182270"/>
                    <a:gd name="connsiteX95" fmla="*/ 2278276 w 2982862"/>
                    <a:gd name="connsiteY95" fmla="*/ 2516146 h 3182270"/>
                    <a:gd name="connsiteX96" fmla="*/ 2278276 w 2982862"/>
                    <a:gd name="connsiteY96" fmla="*/ 2574294 h 3182270"/>
                    <a:gd name="connsiteX97" fmla="*/ 2315278 w 2982862"/>
                    <a:gd name="connsiteY97" fmla="*/ 2616580 h 3182270"/>
                    <a:gd name="connsiteX98" fmla="*/ 2331136 w 2982862"/>
                    <a:gd name="connsiteY98" fmla="*/ 2680013 h 3182270"/>
                    <a:gd name="connsiteX99" fmla="*/ 2368138 w 2982862"/>
                    <a:gd name="connsiteY99" fmla="*/ 2695871 h 3182270"/>
                    <a:gd name="connsiteX100" fmla="*/ 2542577 w 2982862"/>
                    <a:gd name="connsiteY100" fmla="*/ 2738159 h 3182270"/>
                    <a:gd name="connsiteX101" fmla="*/ 2658870 w 2982862"/>
                    <a:gd name="connsiteY101" fmla="*/ 2727587 h 3182270"/>
                    <a:gd name="connsiteX102" fmla="*/ 2764342 w 2982862"/>
                    <a:gd name="connsiteY102" fmla="*/ 2716772 h 3182270"/>
                    <a:gd name="connsiteX103" fmla="*/ 2753771 w 2982862"/>
                    <a:gd name="connsiteY103" fmla="*/ 2769627 h 3182270"/>
                    <a:gd name="connsiteX104" fmla="*/ 2748486 w 2982862"/>
                    <a:gd name="connsiteY104" fmla="*/ 2801341 h 3182270"/>
                    <a:gd name="connsiteX105" fmla="*/ 2737915 w 2982862"/>
                    <a:gd name="connsiteY105" fmla="*/ 2838340 h 3182270"/>
                    <a:gd name="connsiteX106" fmla="*/ 2727344 w 2982862"/>
                    <a:gd name="connsiteY106" fmla="*/ 2907052 h 3182270"/>
                    <a:gd name="connsiteX107" fmla="*/ 2716773 w 2982862"/>
                    <a:gd name="connsiteY107" fmla="*/ 2938765 h 3182270"/>
                    <a:gd name="connsiteX108" fmla="*/ 2711487 w 2982862"/>
                    <a:gd name="connsiteY108" fmla="*/ 2965193 h 3182270"/>
                    <a:gd name="connsiteX109" fmla="*/ 2706444 w 2982862"/>
                    <a:gd name="connsiteY109" fmla="*/ 2939028 h 3182270"/>
                    <a:gd name="connsiteX110" fmla="*/ 2680014 w 2982862"/>
                    <a:gd name="connsiteY110" fmla="*/ 2965459 h 3182270"/>
                    <a:gd name="connsiteX111" fmla="*/ 2627390 w 2982862"/>
                    <a:gd name="connsiteY111" fmla="*/ 2971012 h 3182270"/>
                    <a:gd name="connsiteX112" fmla="*/ 2537291 w 2982862"/>
                    <a:gd name="connsiteY112" fmla="*/ 2986602 h 3182270"/>
                    <a:gd name="connsiteX113" fmla="*/ 2516147 w 2982862"/>
                    <a:gd name="connsiteY113" fmla="*/ 2991888 h 3182270"/>
                    <a:gd name="connsiteX114" fmla="*/ 2489494 w 2982862"/>
                    <a:gd name="connsiteY114" fmla="*/ 3002192 h 3182270"/>
                    <a:gd name="connsiteX115" fmla="*/ 2415496 w 2982862"/>
                    <a:gd name="connsiteY115" fmla="*/ 3007477 h 3182270"/>
                    <a:gd name="connsiteX116" fmla="*/ 2383783 w 2982862"/>
                    <a:gd name="connsiteY116" fmla="*/ 3018048 h 3182270"/>
                    <a:gd name="connsiteX117" fmla="*/ 2346784 w 2982862"/>
                    <a:gd name="connsiteY117" fmla="*/ 3033905 h 3182270"/>
                    <a:gd name="connsiteX118" fmla="*/ 2315071 w 2982862"/>
                    <a:gd name="connsiteY118" fmla="*/ 3049761 h 3182270"/>
                    <a:gd name="connsiteX119" fmla="*/ 2288643 w 2982862"/>
                    <a:gd name="connsiteY119" fmla="*/ 3070904 h 3182270"/>
                    <a:gd name="connsiteX120" fmla="*/ 2267501 w 2982862"/>
                    <a:gd name="connsiteY120" fmla="*/ 3081475 h 3182270"/>
                    <a:gd name="connsiteX121" fmla="*/ 2235788 w 2982862"/>
                    <a:gd name="connsiteY121" fmla="*/ 3097331 h 3182270"/>
                    <a:gd name="connsiteX122" fmla="*/ 2225216 w 2982862"/>
                    <a:gd name="connsiteY122" fmla="*/ 3107903 h 3182270"/>
                    <a:gd name="connsiteX123" fmla="*/ 2204074 w 2982862"/>
                    <a:gd name="connsiteY123" fmla="*/ 3118474 h 3182270"/>
                    <a:gd name="connsiteX124" fmla="*/ 2188218 w 2982862"/>
                    <a:gd name="connsiteY124" fmla="*/ 3129045 h 3182270"/>
                    <a:gd name="connsiteX125" fmla="*/ 2177647 w 2982862"/>
                    <a:gd name="connsiteY125" fmla="*/ 3144901 h 3182270"/>
                    <a:gd name="connsiteX126" fmla="*/ 2145933 w 2982862"/>
                    <a:gd name="connsiteY126" fmla="*/ 3155472 h 3182270"/>
                    <a:gd name="connsiteX127" fmla="*/ 2114220 w 2982862"/>
                    <a:gd name="connsiteY127" fmla="*/ 3181900 h 3182270"/>
                    <a:gd name="connsiteX128" fmla="*/ 2124791 w 2982862"/>
                    <a:gd name="connsiteY128" fmla="*/ 3150187 h 3182270"/>
                    <a:gd name="connsiteX129" fmla="*/ 2093078 w 2982862"/>
                    <a:gd name="connsiteY129" fmla="*/ 3139616 h 3182270"/>
                    <a:gd name="connsiteX130" fmla="*/ 2082507 w 2982862"/>
                    <a:gd name="connsiteY130" fmla="*/ 3123759 h 3182270"/>
                    <a:gd name="connsiteX131" fmla="*/ 2066650 w 2982862"/>
                    <a:gd name="connsiteY131" fmla="*/ 3107903 h 3182270"/>
                    <a:gd name="connsiteX132" fmla="*/ 2045508 w 2982862"/>
                    <a:gd name="connsiteY132" fmla="*/ 3076189 h 3182270"/>
                    <a:gd name="connsiteX133" fmla="*/ 2034937 w 2982862"/>
                    <a:gd name="connsiteY133" fmla="*/ 3060333 h 3182270"/>
                    <a:gd name="connsiteX134" fmla="*/ 2024366 w 2982862"/>
                    <a:gd name="connsiteY134" fmla="*/ 3049761 h 3182270"/>
                    <a:gd name="connsiteX135" fmla="*/ 2013795 w 2982862"/>
                    <a:gd name="connsiteY135" fmla="*/ 3033905 h 3182270"/>
                    <a:gd name="connsiteX136" fmla="*/ 1997938 w 2982862"/>
                    <a:gd name="connsiteY136" fmla="*/ 3023334 h 3182270"/>
                    <a:gd name="connsiteX137" fmla="*/ 1982081 w 2982862"/>
                    <a:gd name="connsiteY137" fmla="*/ 2991620 h 3182270"/>
                    <a:gd name="connsiteX138" fmla="*/ 1976796 w 2982862"/>
                    <a:gd name="connsiteY138" fmla="*/ 2975764 h 3182270"/>
                    <a:gd name="connsiteX139" fmla="*/ 1987367 w 2982862"/>
                    <a:gd name="connsiteY139" fmla="*/ 2959907 h 3182270"/>
                    <a:gd name="connsiteX140" fmla="*/ 1998116 w 2982862"/>
                    <a:gd name="connsiteY140" fmla="*/ 2976031 h 3182270"/>
                    <a:gd name="connsiteX141" fmla="*/ 2019261 w 2982862"/>
                    <a:gd name="connsiteY141" fmla="*/ 2976031 h 3182270"/>
                    <a:gd name="connsiteX142" fmla="*/ 2056263 w 2982862"/>
                    <a:gd name="connsiteY142" fmla="*/ 2923171 h 3182270"/>
                    <a:gd name="connsiteX143" fmla="*/ 2040405 w 2982862"/>
                    <a:gd name="connsiteY143" fmla="*/ 2923170 h 3182270"/>
                    <a:gd name="connsiteX144" fmla="*/ 2061549 w 2982862"/>
                    <a:gd name="connsiteY144" fmla="*/ 2875596 h 3182270"/>
                    <a:gd name="connsiteX145" fmla="*/ 2093265 w 2982862"/>
                    <a:gd name="connsiteY145" fmla="*/ 2833308 h 3182270"/>
                    <a:gd name="connsiteX146" fmla="*/ 2109124 w 2982862"/>
                    <a:gd name="connsiteY146" fmla="*/ 2722301 h 3182270"/>
                    <a:gd name="connsiteX147" fmla="*/ 2013975 w 2982862"/>
                    <a:gd name="connsiteY147" fmla="*/ 2637724 h 3182270"/>
                    <a:gd name="connsiteX148" fmla="*/ 1982258 w 2982862"/>
                    <a:gd name="connsiteY148" fmla="*/ 2664155 h 3182270"/>
                    <a:gd name="connsiteX149" fmla="*/ 1918827 w 2982862"/>
                    <a:gd name="connsiteY149" fmla="*/ 2627153 h 3182270"/>
                    <a:gd name="connsiteX150" fmla="*/ 1860681 w 2982862"/>
                    <a:gd name="connsiteY150" fmla="*/ 2579579 h 3182270"/>
                    <a:gd name="connsiteX151" fmla="*/ 1802373 w 2982862"/>
                    <a:gd name="connsiteY151" fmla="*/ 2621632 h 3182270"/>
                    <a:gd name="connsiteX152" fmla="*/ 1797087 w 2982862"/>
                    <a:gd name="connsiteY152" fmla="*/ 2605775 h 3182270"/>
                    <a:gd name="connsiteX153" fmla="*/ 1749674 w 2982862"/>
                    <a:gd name="connsiteY153" fmla="*/ 2690586 h 3182270"/>
                    <a:gd name="connsiteX154" fmla="*/ 1643953 w 2982862"/>
                    <a:gd name="connsiteY154" fmla="*/ 2754018 h 3182270"/>
                    <a:gd name="connsiteX155" fmla="*/ 1617523 w 2982862"/>
                    <a:gd name="connsiteY155" fmla="*/ 2732874 h 3182270"/>
                    <a:gd name="connsiteX156" fmla="*/ 1591092 w 2982862"/>
                    <a:gd name="connsiteY156" fmla="*/ 2690586 h 3182270"/>
                    <a:gd name="connsiteX157" fmla="*/ 1591093 w 2982862"/>
                    <a:gd name="connsiteY157" fmla="*/ 2637724 h 3182270"/>
                    <a:gd name="connsiteX158" fmla="*/ 1569808 w 2982862"/>
                    <a:gd name="connsiteY158" fmla="*/ 2515921 h 3182270"/>
                    <a:gd name="connsiteX159" fmla="*/ 1553952 w 2982862"/>
                    <a:gd name="connsiteY159" fmla="*/ 2484208 h 3182270"/>
                    <a:gd name="connsiteX160" fmla="*/ 1538095 w 2982862"/>
                    <a:gd name="connsiteY160" fmla="*/ 2468351 h 3182270"/>
                    <a:gd name="connsiteX161" fmla="*/ 1501096 w 2982862"/>
                    <a:gd name="connsiteY161" fmla="*/ 2420781 h 3182270"/>
                    <a:gd name="connsiteX162" fmla="*/ 1464097 w 2982862"/>
                    <a:gd name="connsiteY162" fmla="*/ 2383782 h 3182270"/>
                    <a:gd name="connsiteX163" fmla="*/ 1448241 w 2982862"/>
                    <a:gd name="connsiteY163" fmla="*/ 2373211 h 3182270"/>
                    <a:gd name="connsiteX164" fmla="*/ 1432384 w 2982862"/>
                    <a:gd name="connsiteY164" fmla="*/ 2357355 h 3182270"/>
                    <a:gd name="connsiteX165" fmla="*/ 1400671 w 2982862"/>
                    <a:gd name="connsiteY165" fmla="*/ 2346783 h 3182270"/>
                    <a:gd name="connsiteX166" fmla="*/ 1368958 w 2982862"/>
                    <a:gd name="connsiteY166" fmla="*/ 2330927 h 3182270"/>
                    <a:gd name="connsiteX167" fmla="*/ 1337244 w 2982862"/>
                    <a:gd name="connsiteY167" fmla="*/ 2309785 h 3182270"/>
                    <a:gd name="connsiteX168" fmla="*/ 1273818 w 2982862"/>
                    <a:gd name="connsiteY168" fmla="*/ 2288642 h 3182270"/>
                    <a:gd name="connsiteX169" fmla="*/ 1257961 w 2982862"/>
                    <a:gd name="connsiteY169" fmla="*/ 2278071 h 3182270"/>
                    <a:gd name="connsiteX170" fmla="*/ 1242104 w 2982862"/>
                    <a:gd name="connsiteY170" fmla="*/ 2272786 h 3182270"/>
                    <a:gd name="connsiteX171" fmla="*/ 1226248 w 2982862"/>
                    <a:gd name="connsiteY171" fmla="*/ 2262215 h 3182270"/>
                    <a:gd name="connsiteX172" fmla="*/ 1194534 w 2982862"/>
                    <a:gd name="connsiteY172" fmla="*/ 2251644 h 3182270"/>
                    <a:gd name="connsiteX173" fmla="*/ 1215677 w 2982862"/>
                    <a:gd name="connsiteY173" fmla="*/ 2225216 h 3182270"/>
                    <a:gd name="connsiteX174" fmla="*/ 1231533 w 2982862"/>
                    <a:gd name="connsiteY174" fmla="*/ 2209359 h 3182270"/>
                    <a:gd name="connsiteX175" fmla="*/ 1236819 w 2982862"/>
                    <a:gd name="connsiteY175" fmla="*/ 2193503 h 3182270"/>
                    <a:gd name="connsiteX176" fmla="*/ 1279103 w 2982862"/>
                    <a:gd name="connsiteY176" fmla="*/ 2161789 h 3182270"/>
                    <a:gd name="connsiteX177" fmla="*/ 1300245 w 2982862"/>
                    <a:gd name="connsiteY177" fmla="*/ 2140647 h 3182270"/>
                    <a:gd name="connsiteX178" fmla="*/ 1310816 w 2982862"/>
                    <a:gd name="connsiteY178" fmla="*/ 2124790 h 3182270"/>
                    <a:gd name="connsiteX179" fmla="*/ 1342650 w 2982862"/>
                    <a:gd name="connsiteY179" fmla="*/ 2077406 h 3182270"/>
                    <a:gd name="connsiteX180" fmla="*/ 1390223 w 2982862"/>
                    <a:gd name="connsiteY180" fmla="*/ 2008688 h 3182270"/>
                    <a:gd name="connsiteX181" fmla="*/ 1363794 w 2982862"/>
                    <a:gd name="connsiteY181" fmla="*/ 1971686 h 3182270"/>
                    <a:gd name="connsiteX182" fmla="*/ 1379651 w 2982862"/>
                    <a:gd name="connsiteY182" fmla="*/ 1961114 h 3182270"/>
                    <a:gd name="connsiteX183" fmla="*/ 1358509 w 2982862"/>
                    <a:gd name="connsiteY183" fmla="*/ 1934685 h 3182270"/>
                    <a:gd name="connsiteX184" fmla="*/ 1221180 w 2982862"/>
                    <a:gd name="connsiteY184" fmla="*/ 1718108 h 3182270"/>
                    <a:gd name="connsiteX185" fmla="*/ 1157741 w 2982862"/>
                    <a:gd name="connsiteY185" fmla="*/ 1654669 h 3182270"/>
                    <a:gd name="connsiteX186" fmla="*/ 1051918 w 2982862"/>
                    <a:gd name="connsiteY186" fmla="*/ 1659811 h 3182270"/>
                    <a:gd name="connsiteX187" fmla="*/ 845688 w 2982862"/>
                    <a:gd name="connsiteY187" fmla="*/ 1738945 h 3182270"/>
                    <a:gd name="connsiteX188" fmla="*/ 829832 w 2982862"/>
                    <a:gd name="connsiteY188" fmla="*/ 1744231 h 3182270"/>
                    <a:gd name="connsiteX189" fmla="*/ 798118 w 2982862"/>
                    <a:gd name="connsiteY189" fmla="*/ 1765373 h 3182270"/>
                    <a:gd name="connsiteX190" fmla="*/ 782262 w 2982862"/>
                    <a:gd name="connsiteY190" fmla="*/ 1770659 h 3182270"/>
                    <a:gd name="connsiteX191" fmla="*/ 750548 w 2982862"/>
                    <a:gd name="connsiteY191" fmla="*/ 1791801 h 3182270"/>
                    <a:gd name="connsiteX192" fmla="*/ 734692 w 2982862"/>
                    <a:gd name="connsiteY192" fmla="*/ 1797086 h 3182270"/>
                    <a:gd name="connsiteX193" fmla="*/ 755834 w 2982862"/>
                    <a:gd name="connsiteY193" fmla="*/ 1791801 h 3182270"/>
                    <a:gd name="connsiteX194" fmla="*/ 739977 w 2982862"/>
                    <a:gd name="connsiteY194" fmla="*/ 1797086 h 3182270"/>
                    <a:gd name="connsiteX195" fmla="*/ 708264 w 2982862"/>
                    <a:gd name="connsiteY195" fmla="*/ 1812943 h 3182270"/>
                    <a:gd name="connsiteX196" fmla="*/ 676551 w 2982862"/>
                    <a:gd name="connsiteY196" fmla="*/ 1791801 h 3182270"/>
                    <a:gd name="connsiteX197" fmla="*/ 650123 w 2982862"/>
                    <a:gd name="connsiteY197" fmla="*/ 1765373 h 3182270"/>
                    <a:gd name="connsiteX198" fmla="*/ 618410 w 2982862"/>
                    <a:gd name="connsiteY198" fmla="*/ 1744231 h 3182270"/>
                    <a:gd name="connsiteX199" fmla="*/ 570840 w 2982862"/>
                    <a:gd name="connsiteY199" fmla="*/ 1712518 h 3182270"/>
                    <a:gd name="connsiteX200" fmla="*/ 544412 w 2982862"/>
                    <a:gd name="connsiteY200" fmla="*/ 1696661 h 3182270"/>
                    <a:gd name="connsiteX201" fmla="*/ 528555 w 2982862"/>
                    <a:gd name="connsiteY201" fmla="*/ 1686090 h 3182270"/>
                    <a:gd name="connsiteX202" fmla="*/ 512699 w 2982862"/>
                    <a:gd name="connsiteY202" fmla="*/ 1680804 h 3182270"/>
                    <a:gd name="connsiteX203" fmla="*/ 502127 w 2982862"/>
                    <a:gd name="connsiteY203" fmla="*/ 1670233 h 3182270"/>
                    <a:gd name="connsiteX204" fmla="*/ 480985 w 2982862"/>
                    <a:gd name="connsiteY204" fmla="*/ 1659662 h 3182270"/>
                    <a:gd name="connsiteX205" fmla="*/ 465129 w 2982862"/>
                    <a:gd name="connsiteY205" fmla="*/ 1643805 h 3182270"/>
                    <a:gd name="connsiteX206" fmla="*/ 428130 w 2982862"/>
                    <a:gd name="connsiteY206" fmla="*/ 1622663 h 3182270"/>
                    <a:gd name="connsiteX207" fmla="*/ 401702 w 2982862"/>
                    <a:gd name="connsiteY207" fmla="*/ 1590950 h 3182270"/>
                    <a:gd name="connsiteX208" fmla="*/ 385845 w 2982862"/>
                    <a:gd name="connsiteY208" fmla="*/ 1569808 h 3182270"/>
                    <a:gd name="connsiteX209" fmla="*/ 369989 w 2982862"/>
                    <a:gd name="connsiteY209" fmla="*/ 1553951 h 3182270"/>
                    <a:gd name="connsiteX210" fmla="*/ 348847 w 2982862"/>
                    <a:gd name="connsiteY210" fmla="*/ 1522238 h 3182270"/>
                    <a:gd name="connsiteX211" fmla="*/ 327704 w 2982862"/>
                    <a:gd name="connsiteY211" fmla="*/ 1490524 h 3182270"/>
                    <a:gd name="connsiteX212" fmla="*/ 317133 w 2982862"/>
                    <a:gd name="connsiteY212" fmla="*/ 1469382 h 3182270"/>
                    <a:gd name="connsiteX213" fmla="*/ 301277 w 2982862"/>
                    <a:gd name="connsiteY213" fmla="*/ 1453526 h 3182270"/>
                    <a:gd name="connsiteX214" fmla="*/ 295991 w 2982862"/>
                    <a:gd name="connsiteY214" fmla="*/ 1437669 h 3182270"/>
                    <a:gd name="connsiteX215" fmla="*/ 274849 w 2982862"/>
                    <a:gd name="connsiteY215" fmla="*/ 1405956 h 3182270"/>
                    <a:gd name="connsiteX216" fmla="*/ 258992 w 2982862"/>
                    <a:gd name="connsiteY216" fmla="*/ 1390099 h 3182270"/>
                    <a:gd name="connsiteX217" fmla="*/ 248421 w 2982862"/>
                    <a:gd name="connsiteY217" fmla="*/ 1374242 h 3182270"/>
                    <a:gd name="connsiteX218" fmla="*/ 243136 w 2982862"/>
                    <a:gd name="connsiteY218" fmla="*/ 1358386 h 3182270"/>
                    <a:gd name="connsiteX219" fmla="*/ 221993 w 2982862"/>
                    <a:gd name="connsiteY219" fmla="*/ 1326672 h 3182270"/>
                    <a:gd name="connsiteX220" fmla="*/ 206137 w 2982862"/>
                    <a:gd name="connsiteY220" fmla="*/ 1294959 h 3182270"/>
                    <a:gd name="connsiteX221" fmla="*/ 195566 w 2982862"/>
                    <a:gd name="connsiteY221" fmla="*/ 1263246 h 3182270"/>
                    <a:gd name="connsiteX222" fmla="*/ 184995 w 2982862"/>
                    <a:gd name="connsiteY222" fmla="*/ 1247389 h 3182270"/>
                    <a:gd name="connsiteX223" fmla="*/ 179709 w 2982862"/>
                    <a:gd name="connsiteY223" fmla="*/ 1231533 h 3182270"/>
                    <a:gd name="connsiteX224" fmla="*/ 169138 w 2982862"/>
                    <a:gd name="connsiteY224" fmla="*/ 1215676 h 3182270"/>
                    <a:gd name="connsiteX225" fmla="*/ 153281 w 2982862"/>
                    <a:gd name="connsiteY225" fmla="*/ 1162820 h 3182270"/>
                    <a:gd name="connsiteX226" fmla="*/ 142710 w 2982862"/>
                    <a:gd name="connsiteY226" fmla="*/ 1131107 h 3182270"/>
                    <a:gd name="connsiteX227" fmla="*/ 132139 w 2982862"/>
                    <a:gd name="connsiteY227" fmla="*/ 1099394 h 3182270"/>
                    <a:gd name="connsiteX228" fmla="*/ 126853 w 2982862"/>
                    <a:gd name="connsiteY228" fmla="*/ 1078252 h 3182270"/>
                    <a:gd name="connsiteX229" fmla="*/ 121568 w 2982862"/>
                    <a:gd name="connsiteY229" fmla="*/ 1062395 h 3182270"/>
                    <a:gd name="connsiteX230" fmla="*/ 110997 w 2982862"/>
                    <a:gd name="connsiteY230" fmla="*/ 988397 h 3182270"/>
                    <a:gd name="connsiteX231" fmla="*/ 100426 w 2982862"/>
                    <a:gd name="connsiteY231" fmla="*/ 861544 h 3182270"/>
                    <a:gd name="connsiteX232" fmla="*/ 95140 w 2982862"/>
                    <a:gd name="connsiteY232" fmla="*/ 782261 h 3182270"/>
                    <a:gd name="connsiteX233" fmla="*/ 89855 w 2982862"/>
                    <a:gd name="connsiteY233" fmla="*/ 745262 h 3182270"/>
                    <a:gd name="connsiteX234" fmla="*/ 73998 w 2982862"/>
                    <a:gd name="connsiteY234" fmla="*/ 660693 h 3182270"/>
                    <a:gd name="connsiteX235" fmla="*/ 63427 w 2982862"/>
                    <a:gd name="connsiteY235" fmla="*/ 618409 h 3182270"/>
                    <a:gd name="connsiteX236" fmla="*/ 47570 w 2982862"/>
                    <a:gd name="connsiteY236" fmla="*/ 560268 h 3182270"/>
                    <a:gd name="connsiteX237" fmla="*/ 42285 w 2982862"/>
                    <a:gd name="connsiteY237" fmla="*/ 528555 h 3182270"/>
                    <a:gd name="connsiteX238" fmla="*/ 31714 w 2982862"/>
                    <a:gd name="connsiteY238" fmla="*/ 486270 h 3182270"/>
                    <a:gd name="connsiteX239" fmla="*/ 21142 w 2982862"/>
                    <a:gd name="connsiteY239" fmla="*/ 428129 h 3182270"/>
                    <a:gd name="connsiteX240" fmla="*/ 10571 w 2982862"/>
                    <a:gd name="connsiteY240" fmla="*/ 343560 h 3182270"/>
                    <a:gd name="connsiteX241" fmla="*/ 0 w 2982862"/>
                    <a:gd name="connsiteY241" fmla="*/ 306561 h 3182270"/>
                    <a:gd name="connsiteX242" fmla="*/ 5286 w 2982862"/>
                    <a:gd name="connsiteY242" fmla="*/ 285419 h 3182270"/>
                    <a:gd name="connsiteX243" fmla="*/ 21142 w 2982862"/>
                    <a:gd name="connsiteY243" fmla="*/ 280134 h 3182270"/>
                    <a:gd name="connsiteX244" fmla="*/ 42285 w 2982862"/>
                    <a:gd name="connsiteY244" fmla="*/ 269563 h 3182270"/>
                    <a:gd name="connsiteX245" fmla="*/ 95140 w 2982862"/>
                    <a:gd name="connsiteY245" fmla="*/ 258992 h 3182270"/>
                    <a:gd name="connsiteX246" fmla="*/ 121568 w 2982862"/>
                    <a:gd name="connsiteY246" fmla="*/ 253706 h 3182270"/>
                    <a:gd name="connsiteX247" fmla="*/ 137425 w 2982862"/>
                    <a:gd name="connsiteY247" fmla="*/ 248420 h 3182270"/>
                    <a:gd name="connsiteX248" fmla="*/ 211422 w 2982862"/>
                    <a:gd name="connsiteY248" fmla="*/ 237849 h 3182270"/>
                    <a:gd name="connsiteX249" fmla="*/ 253707 w 2982862"/>
                    <a:gd name="connsiteY249" fmla="*/ 227278 h 3182270"/>
                    <a:gd name="connsiteX250" fmla="*/ 285420 w 2982862"/>
                    <a:gd name="connsiteY250" fmla="*/ 216707 h 3182270"/>
                    <a:gd name="connsiteX251" fmla="*/ 332990 w 2982862"/>
                    <a:gd name="connsiteY251" fmla="*/ 206136 h 3182270"/>
                    <a:gd name="connsiteX252" fmla="*/ 364703 w 2982862"/>
                    <a:gd name="connsiteY252" fmla="*/ 195565 h 3182270"/>
                    <a:gd name="connsiteX253" fmla="*/ 417559 w 2982862"/>
                    <a:gd name="connsiteY253" fmla="*/ 179708 h 3182270"/>
                    <a:gd name="connsiteX254" fmla="*/ 433415 w 2982862"/>
                    <a:gd name="connsiteY254" fmla="*/ 174423 h 3182270"/>
                    <a:gd name="connsiteX255" fmla="*/ 449272 w 2982862"/>
                    <a:gd name="connsiteY255" fmla="*/ 169137 h 3182270"/>
                    <a:gd name="connsiteX256" fmla="*/ 470414 w 2982862"/>
                    <a:gd name="connsiteY256" fmla="*/ 163852 h 3182270"/>
                    <a:gd name="connsiteX257" fmla="*/ 486271 w 2982862"/>
                    <a:gd name="connsiteY257" fmla="*/ 158566 h 3182270"/>
                    <a:gd name="connsiteX258" fmla="*/ 528555 w 2982862"/>
                    <a:gd name="connsiteY258" fmla="*/ 147995 h 3182270"/>
                    <a:gd name="connsiteX259" fmla="*/ 549697 w 2982862"/>
                    <a:gd name="connsiteY259" fmla="*/ 142709 h 3182270"/>
                    <a:gd name="connsiteX260" fmla="*/ 581411 w 2982862"/>
                    <a:gd name="connsiteY260" fmla="*/ 132138 h 3182270"/>
                    <a:gd name="connsiteX261" fmla="*/ 676551 w 2982862"/>
                    <a:gd name="connsiteY261" fmla="*/ 100425 h 3182270"/>
                    <a:gd name="connsiteX262" fmla="*/ 697693 w 2982862"/>
                    <a:gd name="connsiteY262" fmla="*/ 95140 h 3182270"/>
                    <a:gd name="connsiteX263" fmla="*/ 729406 w 2982862"/>
                    <a:gd name="connsiteY263" fmla="*/ 84568 h 3182270"/>
                    <a:gd name="connsiteX264" fmla="*/ 745263 w 2982862"/>
                    <a:gd name="connsiteY264" fmla="*/ 79283 h 3182270"/>
                    <a:gd name="connsiteX265" fmla="*/ 792833 w 2982862"/>
                    <a:gd name="connsiteY265" fmla="*/ 58141 h 3182270"/>
                    <a:gd name="connsiteX266" fmla="*/ 808689 w 2982862"/>
                    <a:gd name="connsiteY266" fmla="*/ 52855 h 3182270"/>
                    <a:gd name="connsiteX267" fmla="*/ 824546 w 2982862"/>
                    <a:gd name="connsiteY267" fmla="*/ 47570 h 3182270"/>
                    <a:gd name="connsiteX268" fmla="*/ 866830 w 2982862"/>
                    <a:gd name="connsiteY268" fmla="*/ 26427 h 3182270"/>
                    <a:gd name="connsiteX269" fmla="*/ 882687 w 2982862"/>
                    <a:gd name="connsiteY269" fmla="*/ 21142 h 3182270"/>
                    <a:gd name="connsiteX270" fmla="*/ 898544 w 2982862"/>
                    <a:gd name="connsiteY270" fmla="*/ 10571 h 3182270"/>
                    <a:gd name="connsiteX271" fmla="*/ 914400 w 2982862"/>
                    <a:gd name="connsiteY271" fmla="*/ 5285 h 3182270"/>
                    <a:gd name="connsiteX272" fmla="*/ 914400 w 2982862"/>
                    <a:gd name="connsiteY272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235988 w 2982862"/>
                    <a:gd name="connsiteY92" fmla="*/ 2362852 h 3182270"/>
                    <a:gd name="connsiteX93" fmla="*/ 2537064 w 2982862"/>
                    <a:gd name="connsiteY93" fmla="*/ 2574062 h 3182270"/>
                    <a:gd name="connsiteX94" fmla="*/ 2262418 w 2982862"/>
                    <a:gd name="connsiteY94" fmla="*/ 2468572 h 3182270"/>
                    <a:gd name="connsiteX95" fmla="*/ 2278276 w 2982862"/>
                    <a:gd name="connsiteY95" fmla="*/ 2516146 h 3182270"/>
                    <a:gd name="connsiteX96" fmla="*/ 2278276 w 2982862"/>
                    <a:gd name="connsiteY96" fmla="*/ 2574294 h 3182270"/>
                    <a:gd name="connsiteX97" fmla="*/ 2315278 w 2982862"/>
                    <a:gd name="connsiteY97" fmla="*/ 2616580 h 3182270"/>
                    <a:gd name="connsiteX98" fmla="*/ 2331136 w 2982862"/>
                    <a:gd name="connsiteY98" fmla="*/ 2680013 h 3182270"/>
                    <a:gd name="connsiteX99" fmla="*/ 2368138 w 2982862"/>
                    <a:gd name="connsiteY99" fmla="*/ 2695871 h 3182270"/>
                    <a:gd name="connsiteX100" fmla="*/ 2542577 w 2982862"/>
                    <a:gd name="connsiteY100" fmla="*/ 2738159 h 3182270"/>
                    <a:gd name="connsiteX101" fmla="*/ 2658870 w 2982862"/>
                    <a:gd name="connsiteY101" fmla="*/ 2727587 h 3182270"/>
                    <a:gd name="connsiteX102" fmla="*/ 2764342 w 2982862"/>
                    <a:gd name="connsiteY102" fmla="*/ 2716772 h 3182270"/>
                    <a:gd name="connsiteX103" fmla="*/ 2753771 w 2982862"/>
                    <a:gd name="connsiteY103" fmla="*/ 2769627 h 3182270"/>
                    <a:gd name="connsiteX104" fmla="*/ 2748486 w 2982862"/>
                    <a:gd name="connsiteY104" fmla="*/ 2801341 h 3182270"/>
                    <a:gd name="connsiteX105" fmla="*/ 2737915 w 2982862"/>
                    <a:gd name="connsiteY105" fmla="*/ 2838340 h 3182270"/>
                    <a:gd name="connsiteX106" fmla="*/ 2727344 w 2982862"/>
                    <a:gd name="connsiteY106" fmla="*/ 2907052 h 3182270"/>
                    <a:gd name="connsiteX107" fmla="*/ 2716773 w 2982862"/>
                    <a:gd name="connsiteY107" fmla="*/ 2938765 h 3182270"/>
                    <a:gd name="connsiteX108" fmla="*/ 2711487 w 2982862"/>
                    <a:gd name="connsiteY108" fmla="*/ 2965193 h 3182270"/>
                    <a:gd name="connsiteX109" fmla="*/ 2706444 w 2982862"/>
                    <a:gd name="connsiteY109" fmla="*/ 2939028 h 3182270"/>
                    <a:gd name="connsiteX110" fmla="*/ 2680014 w 2982862"/>
                    <a:gd name="connsiteY110" fmla="*/ 2965459 h 3182270"/>
                    <a:gd name="connsiteX111" fmla="*/ 2627390 w 2982862"/>
                    <a:gd name="connsiteY111" fmla="*/ 2971012 h 3182270"/>
                    <a:gd name="connsiteX112" fmla="*/ 2537291 w 2982862"/>
                    <a:gd name="connsiteY112" fmla="*/ 2986602 h 3182270"/>
                    <a:gd name="connsiteX113" fmla="*/ 2516147 w 2982862"/>
                    <a:gd name="connsiteY113" fmla="*/ 2991888 h 3182270"/>
                    <a:gd name="connsiteX114" fmla="*/ 2489494 w 2982862"/>
                    <a:gd name="connsiteY114" fmla="*/ 3002192 h 3182270"/>
                    <a:gd name="connsiteX115" fmla="*/ 2415496 w 2982862"/>
                    <a:gd name="connsiteY115" fmla="*/ 3007477 h 3182270"/>
                    <a:gd name="connsiteX116" fmla="*/ 2383783 w 2982862"/>
                    <a:gd name="connsiteY116" fmla="*/ 3018048 h 3182270"/>
                    <a:gd name="connsiteX117" fmla="*/ 2346784 w 2982862"/>
                    <a:gd name="connsiteY117" fmla="*/ 3033905 h 3182270"/>
                    <a:gd name="connsiteX118" fmla="*/ 2315071 w 2982862"/>
                    <a:gd name="connsiteY118" fmla="*/ 3049761 h 3182270"/>
                    <a:gd name="connsiteX119" fmla="*/ 2288643 w 2982862"/>
                    <a:gd name="connsiteY119" fmla="*/ 3070904 h 3182270"/>
                    <a:gd name="connsiteX120" fmla="*/ 2267501 w 2982862"/>
                    <a:gd name="connsiteY120" fmla="*/ 3081475 h 3182270"/>
                    <a:gd name="connsiteX121" fmla="*/ 2235788 w 2982862"/>
                    <a:gd name="connsiteY121" fmla="*/ 3097331 h 3182270"/>
                    <a:gd name="connsiteX122" fmla="*/ 2225216 w 2982862"/>
                    <a:gd name="connsiteY122" fmla="*/ 3107903 h 3182270"/>
                    <a:gd name="connsiteX123" fmla="*/ 2204074 w 2982862"/>
                    <a:gd name="connsiteY123" fmla="*/ 3118474 h 3182270"/>
                    <a:gd name="connsiteX124" fmla="*/ 2188218 w 2982862"/>
                    <a:gd name="connsiteY124" fmla="*/ 3129045 h 3182270"/>
                    <a:gd name="connsiteX125" fmla="*/ 2177647 w 2982862"/>
                    <a:gd name="connsiteY125" fmla="*/ 3144901 h 3182270"/>
                    <a:gd name="connsiteX126" fmla="*/ 2145933 w 2982862"/>
                    <a:gd name="connsiteY126" fmla="*/ 3155472 h 3182270"/>
                    <a:gd name="connsiteX127" fmla="*/ 2114220 w 2982862"/>
                    <a:gd name="connsiteY127" fmla="*/ 3181900 h 3182270"/>
                    <a:gd name="connsiteX128" fmla="*/ 2124791 w 2982862"/>
                    <a:gd name="connsiteY128" fmla="*/ 3150187 h 3182270"/>
                    <a:gd name="connsiteX129" fmla="*/ 2093078 w 2982862"/>
                    <a:gd name="connsiteY129" fmla="*/ 3139616 h 3182270"/>
                    <a:gd name="connsiteX130" fmla="*/ 2082507 w 2982862"/>
                    <a:gd name="connsiteY130" fmla="*/ 3123759 h 3182270"/>
                    <a:gd name="connsiteX131" fmla="*/ 2066650 w 2982862"/>
                    <a:gd name="connsiteY131" fmla="*/ 3107903 h 3182270"/>
                    <a:gd name="connsiteX132" fmla="*/ 2045508 w 2982862"/>
                    <a:gd name="connsiteY132" fmla="*/ 3076189 h 3182270"/>
                    <a:gd name="connsiteX133" fmla="*/ 2034937 w 2982862"/>
                    <a:gd name="connsiteY133" fmla="*/ 3060333 h 3182270"/>
                    <a:gd name="connsiteX134" fmla="*/ 2024366 w 2982862"/>
                    <a:gd name="connsiteY134" fmla="*/ 3049761 h 3182270"/>
                    <a:gd name="connsiteX135" fmla="*/ 2013795 w 2982862"/>
                    <a:gd name="connsiteY135" fmla="*/ 3033905 h 3182270"/>
                    <a:gd name="connsiteX136" fmla="*/ 1997938 w 2982862"/>
                    <a:gd name="connsiteY136" fmla="*/ 3023334 h 3182270"/>
                    <a:gd name="connsiteX137" fmla="*/ 1982081 w 2982862"/>
                    <a:gd name="connsiteY137" fmla="*/ 2991620 h 3182270"/>
                    <a:gd name="connsiteX138" fmla="*/ 1976796 w 2982862"/>
                    <a:gd name="connsiteY138" fmla="*/ 2975764 h 3182270"/>
                    <a:gd name="connsiteX139" fmla="*/ 1987367 w 2982862"/>
                    <a:gd name="connsiteY139" fmla="*/ 2959907 h 3182270"/>
                    <a:gd name="connsiteX140" fmla="*/ 1998116 w 2982862"/>
                    <a:gd name="connsiteY140" fmla="*/ 2976031 h 3182270"/>
                    <a:gd name="connsiteX141" fmla="*/ 2019261 w 2982862"/>
                    <a:gd name="connsiteY141" fmla="*/ 2976031 h 3182270"/>
                    <a:gd name="connsiteX142" fmla="*/ 2056263 w 2982862"/>
                    <a:gd name="connsiteY142" fmla="*/ 2923171 h 3182270"/>
                    <a:gd name="connsiteX143" fmla="*/ 2040405 w 2982862"/>
                    <a:gd name="connsiteY143" fmla="*/ 2923170 h 3182270"/>
                    <a:gd name="connsiteX144" fmla="*/ 2061549 w 2982862"/>
                    <a:gd name="connsiteY144" fmla="*/ 2875596 h 3182270"/>
                    <a:gd name="connsiteX145" fmla="*/ 2093265 w 2982862"/>
                    <a:gd name="connsiteY145" fmla="*/ 2833308 h 3182270"/>
                    <a:gd name="connsiteX146" fmla="*/ 2109124 w 2982862"/>
                    <a:gd name="connsiteY146" fmla="*/ 2722301 h 3182270"/>
                    <a:gd name="connsiteX147" fmla="*/ 2013975 w 2982862"/>
                    <a:gd name="connsiteY147" fmla="*/ 2637724 h 3182270"/>
                    <a:gd name="connsiteX148" fmla="*/ 1982258 w 2982862"/>
                    <a:gd name="connsiteY148" fmla="*/ 2664155 h 3182270"/>
                    <a:gd name="connsiteX149" fmla="*/ 1918827 w 2982862"/>
                    <a:gd name="connsiteY149" fmla="*/ 2627153 h 3182270"/>
                    <a:gd name="connsiteX150" fmla="*/ 1860681 w 2982862"/>
                    <a:gd name="connsiteY150" fmla="*/ 2579579 h 3182270"/>
                    <a:gd name="connsiteX151" fmla="*/ 1802373 w 2982862"/>
                    <a:gd name="connsiteY151" fmla="*/ 2621632 h 3182270"/>
                    <a:gd name="connsiteX152" fmla="*/ 1797087 w 2982862"/>
                    <a:gd name="connsiteY152" fmla="*/ 2605775 h 3182270"/>
                    <a:gd name="connsiteX153" fmla="*/ 1749674 w 2982862"/>
                    <a:gd name="connsiteY153" fmla="*/ 2690586 h 3182270"/>
                    <a:gd name="connsiteX154" fmla="*/ 1643953 w 2982862"/>
                    <a:gd name="connsiteY154" fmla="*/ 2754018 h 3182270"/>
                    <a:gd name="connsiteX155" fmla="*/ 1617523 w 2982862"/>
                    <a:gd name="connsiteY155" fmla="*/ 2732874 h 3182270"/>
                    <a:gd name="connsiteX156" fmla="*/ 1591092 w 2982862"/>
                    <a:gd name="connsiteY156" fmla="*/ 2690586 h 3182270"/>
                    <a:gd name="connsiteX157" fmla="*/ 1591093 w 2982862"/>
                    <a:gd name="connsiteY157" fmla="*/ 2637724 h 3182270"/>
                    <a:gd name="connsiteX158" fmla="*/ 1569808 w 2982862"/>
                    <a:gd name="connsiteY158" fmla="*/ 2515921 h 3182270"/>
                    <a:gd name="connsiteX159" fmla="*/ 1553952 w 2982862"/>
                    <a:gd name="connsiteY159" fmla="*/ 2484208 h 3182270"/>
                    <a:gd name="connsiteX160" fmla="*/ 1538095 w 2982862"/>
                    <a:gd name="connsiteY160" fmla="*/ 2468351 h 3182270"/>
                    <a:gd name="connsiteX161" fmla="*/ 1501096 w 2982862"/>
                    <a:gd name="connsiteY161" fmla="*/ 2420781 h 3182270"/>
                    <a:gd name="connsiteX162" fmla="*/ 1464097 w 2982862"/>
                    <a:gd name="connsiteY162" fmla="*/ 2383782 h 3182270"/>
                    <a:gd name="connsiteX163" fmla="*/ 1448241 w 2982862"/>
                    <a:gd name="connsiteY163" fmla="*/ 2373211 h 3182270"/>
                    <a:gd name="connsiteX164" fmla="*/ 1432384 w 2982862"/>
                    <a:gd name="connsiteY164" fmla="*/ 2357355 h 3182270"/>
                    <a:gd name="connsiteX165" fmla="*/ 1400671 w 2982862"/>
                    <a:gd name="connsiteY165" fmla="*/ 2346783 h 3182270"/>
                    <a:gd name="connsiteX166" fmla="*/ 1368958 w 2982862"/>
                    <a:gd name="connsiteY166" fmla="*/ 2330927 h 3182270"/>
                    <a:gd name="connsiteX167" fmla="*/ 1337244 w 2982862"/>
                    <a:gd name="connsiteY167" fmla="*/ 2309785 h 3182270"/>
                    <a:gd name="connsiteX168" fmla="*/ 1273818 w 2982862"/>
                    <a:gd name="connsiteY168" fmla="*/ 2288642 h 3182270"/>
                    <a:gd name="connsiteX169" fmla="*/ 1257961 w 2982862"/>
                    <a:gd name="connsiteY169" fmla="*/ 2278071 h 3182270"/>
                    <a:gd name="connsiteX170" fmla="*/ 1242104 w 2982862"/>
                    <a:gd name="connsiteY170" fmla="*/ 2272786 h 3182270"/>
                    <a:gd name="connsiteX171" fmla="*/ 1226248 w 2982862"/>
                    <a:gd name="connsiteY171" fmla="*/ 2262215 h 3182270"/>
                    <a:gd name="connsiteX172" fmla="*/ 1194534 w 2982862"/>
                    <a:gd name="connsiteY172" fmla="*/ 2251644 h 3182270"/>
                    <a:gd name="connsiteX173" fmla="*/ 1215677 w 2982862"/>
                    <a:gd name="connsiteY173" fmla="*/ 2225216 h 3182270"/>
                    <a:gd name="connsiteX174" fmla="*/ 1231533 w 2982862"/>
                    <a:gd name="connsiteY174" fmla="*/ 2209359 h 3182270"/>
                    <a:gd name="connsiteX175" fmla="*/ 1236819 w 2982862"/>
                    <a:gd name="connsiteY175" fmla="*/ 2193503 h 3182270"/>
                    <a:gd name="connsiteX176" fmla="*/ 1279103 w 2982862"/>
                    <a:gd name="connsiteY176" fmla="*/ 2161789 h 3182270"/>
                    <a:gd name="connsiteX177" fmla="*/ 1300245 w 2982862"/>
                    <a:gd name="connsiteY177" fmla="*/ 2140647 h 3182270"/>
                    <a:gd name="connsiteX178" fmla="*/ 1310816 w 2982862"/>
                    <a:gd name="connsiteY178" fmla="*/ 2124790 h 3182270"/>
                    <a:gd name="connsiteX179" fmla="*/ 1342650 w 2982862"/>
                    <a:gd name="connsiteY179" fmla="*/ 2077406 h 3182270"/>
                    <a:gd name="connsiteX180" fmla="*/ 1390223 w 2982862"/>
                    <a:gd name="connsiteY180" fmla="*/ 2008688 h 3182270"/>
                    <a:gd name="connsiteX181" fmla="*/ 1363794 w 2982862"/>
                    <a:gd name="connsiteY181" fmla="*/ 1971686 h 3182270"/>
                    <a:gd name="connsiteX182" fmla="*/ 1379651 w 2982862"/>
                    <a:gd name="connsiteY182" fmla="*/ 1961114 h 3182270"/>
                    <a:gd name="connsiteX183" fmla="*/ 1358509 w 2982862"/>
                    <a:gd name="connsiteY183" fmla="*/ 1934685 h 3182270"/>
                    <a:gd name="connsiteX184" fmla="*/ 1221180 w 2982862"/>
                    <a:gd name="connsiteY184" fmla="*/ 1718108 h 3182270"/>
                    <a:gd name="connsiteX185" fmla="*/ 1157741 w 2982862"/>
                    <a:gd name="connsiteY185" fmla="*/ 1654669 h 3182270"/>
                    <a:gd name="connsiteX186" fmla="*/ 1051918 w 2982862"/>
                    <a:gd name="connsiteY186" fmla="*/ 1659811 h 3182270"/>
                    <a:gd name="connsiteX187" fmla="*/ 845688 w 2982862"/>
                    <a:gd name="connsiteY187" fmla="*/ 1738945 h 3182270"/>
                    <a:gd name="connsiteX188" fmla="*/ 829832 w 2982862"/>
                    <a:gd name="connsiteY188" fmla="*/ 1744231 h 3182270"/>
                    <a:gd name="connsiteX189" fmla="*/ 798118 w 2982862"/>
                    <a:gd name="connsiteY189" fmla="*/ 1765373 h 3182270"/>
                    <a:gd name="connsiteX190" fmla="*/ 782262 w 2982862"/>
                    <a:gd name="connsiteY190" fmla="*/ 1770659 h 3182270"/>
                    <a:gd name="connsiteX191" fmla="*/ 750548 w 2982862"/>
                    <a:gd name="connsiteY191" fmla="*/ 1791801 h 3182270"/>
                    <a:gd name="connsiteX192" fmla="*/ 734692 w 2982862"/>
                    <a:gd name="connsiteY192" fmla="*/ 1797086 h 3182270"/>
                    <a:gd name="connsiteX193" fmla="*/ 755834 w 2982862"/>
                    <a:gd name="connsiteY193" fmla="*/ 1791801 h 3182270"/>
                    <a:gd name="connsiteX194" fmla="*/ 739977 w 2982862"/>
                    <a:gd name="connsiteY194" fmla="*/ 1797086 h 3182270"/>
                    <a:gd name="connsiteX195" fmla="*/ 708264 w 2982862"/>
                    <a:gd name="connsiteY195" fmla="*/ 1812943 h 3182270"/>
                    <a:gd name="connsiteX196" fmla="*/ 676551 w 2982862"/>
                    <a:gd name="connsiteY196" fmla="*/ 1791801 h 3182270"/>
                    <a:gd name="connsiteX197" fmla="*/ 650123 w 2982862"/>
                    <a:gd name="connsiteY197" fmla="*/ 1765373 h 3182270"/>
                    <a:gd name="connsiteX198" fmla="*/ 618410 w 2982862"/>
                    <a:gd name="connsiteY198" fmla="*/ 1744231 h 3182270"/>
                    <a:gd name="connsiteX199" fmla="*/ 570840 w 2982862"/>
                    <a:gd name="connsiteY199" fmla="*/ 1712518 h 3182270"/>
                    <a:gd name="connsiteX200" fmla="*/ 544412 w 2982862"/>
                    <a:gd name="connsiteY200" fmla="*/ 1696661 h 3182270"/>
                    <a:gd name="connsiteX201" fmla="*/ 528555 w 2982862"/>
                    <a:gd name="connsiteY201" fmla="*/ 1686090 h 3182270"/>
                    <a:gd name="connsiteX202" fmla="*/ 512699 w 2982862"/>
                    <a:gd name="connsiteY202" fmla="*/ 1680804 h 3182270"/>
                    <a:gd name="connsiteX203" fmla="*/ 502127 w 2982862"/>
                    <a:gd name="connsiteY203" fmla="*/ 1670233 h 3182270"/>
                    <a:gd name="connsiteX204" fmla="*/ 480985 w 2982862"/>
                    <a:gd name="connsiteY204" fmla="*/ 1659662 h 3182270"/>
                    <a:gd name="connsiteX205" fmla="*/ 465129 w 2982862"/>
                    <a:gd name="connsiteY205" fmla="*/ 1643805 h 3182270"/>
                    <a:gd name="connsiteX206" fmla="*/ 428130 w 2982862"/>
                    <a:gd name="connsiteY206" fmla="*/ 1622663 h 3182270"/>
                    <a:gd name="connsiteX207" fmla="*/ 401702 w 2982862"/>
                    <a:gd name="connsiteY207" fmla="*/ 1590950 h 3182270"/>
                    <a:gd name="connsiteX208" fmla="*/ 385845 w 2982862"/>
                    <a:gd name="connsiteY208" fmla="*/ 1569808 h 3182270"/>
                    <a:gd name="connsiteX209" fmla="*/ 369989 w 2982862"/>
                    <a:gd name="connsiteY209" fmla="*/ 1553951 h 3182270"/>
                    <a:gd name="connsiteX210" fmla="*/ 348847 w 2982862"/>
                    <a:gd name="connsiteY210" fmla="*/ 1522238 h 3182270"/>
                    <a:gd name="connsiteX211" fmla="*/ 327704 w 2982862"/>
                    <a:gd name="connsiteY211" fmla="*/ 1490524 h 3182270"/>
                    <a:gd name="connsiteX212" fmla="*/ 317133 w 2982862"/>
                    <a:gd name="connsiteY212" fmla="*/ 1469382 h 3182270"/>
                    <a:gd name="connsiteX213" fmla="*/ 301277 w 2982862"/>
                    <a:gd name="connsiteY213" fmla="*/ 1453526 h 3182270"/>
                    <a:gd name="connsiteX214" fmla="*/ 295991 w 2982862"/>
                    <a:gd name="connsiteY214" fmla="*/ 1437669 h 3182270"/>
                    <a:gd name="connsiteX215" fmla="*/ 274849 w 2982862"/>
                    <a:gd name="connsiteY215" fmla="*/ 1405956 h 3182270"/>
                    <a:gd name="connsiteX216" fmla="*/ 258992 w 2982862"/>
                    <a:gd name="connsiteY216" fmla="*/ 1390099 h 3182270"/>
                    <a:gd name="connsiteX217" fmla="*/ 248421 w 2982862"/>
                    <a:gd name="connsiteY217" fmla="*/ 1374242 h 3182270"/>
                    <a:gd name="connsiteX218" fmla="*/ 243136 w 2982862"/>
                    <a:gd name="connsiteY218" fmla="*/ 1358386 h 3182270"/>
                    <a:gd name="connsiteX219" fmla="*/ 221993 w 2982862"/>
                    <a:gd name="connsiteY219" fmla="*/ 1326672 h 3182270"/>
                    <a:gd name="connsiteX220" fmla="*/ 206137 w 2982862"/>
                    <a:gd name="connsiteY220" fmla="*/ 1294959 h 3182270"/>
                    <a:gd name="connsiteX221" fmla="*/ 195566 w 2982862"/>
                    <a:gd name="connsiteY221" fmla="*/ 1263246 h 3182270"/>
                    <a:gd name="connsiteX222" fmla="*/ 184995 w 2982862"/>
                    <a:gd name="connsiteY222" fmla="*/ 1247389 h 3182270"/>
                    <a:gd name="connsiteX223" fmla="*/ 179709 w 2982862"/>
                    <a:gd name="connsiteY223" fmla="*/ 1231533 h 3182270"/>
                    <a:gd name="connsiteX224" fmla="*/ 169138 w 2982862"/>
                    <a:gd name="connsiteY224" fmla="*/ 1215676 h 3182270"/>
                    <a:gd name="connsiteX225" fmla="*/ 153281 w 2982862"/>
                    <a:gd name="connsiteY225" fmla="*/ 1162820 h 3182270"/>
                    <a:gd name="connsiteX226" fmla="*/ 142710 w 2982862"/>
                    <a:gd name="connsiteY226" fmla="*/ 1131107 h 3182270"/>
                    <a:gd name="connsiteX227" fmla="*/ 132139 w 2982862"/>
                    <a:gd name="connsiteY227" fmla="*/ 1099394 h 3182270"/>
                    <a:gd name="connsiteX228" fmla="*/ 126853 w 2982862"/>
                    <a:gd name="connsiteY228" fmla="*/ 1078252 h 3182270"/>
                    <a:gd name="connsiteX229" fmla="*/ 121568 w 2982862"/>
                    <a:gd name="connsiteY229" fmla="*/ 1062395 h 3182270"/>
                    <a:gd name="connsiteX230" fmla="*/ 110997 w 2982862"/>
                    <a:gd name="connsiteY230" fmla="*/ 988397 h 3182270"/>
                    <a:gd name="connsiteX231" fmla="*/ 100426 w 2982862"/>
                    <a:gd name="connsiteY231" fmla="*/ 861544 h 3182270"/>
                    <a:gd name="connsiteX232" fmla="*/ 95140 w 2982862"/>
                    <a:gd name="connsiteY232" fmla="*/ 782261 h 3182270"/>
                    <a:gd name="connsiteX233" fmla="*/ 89855 w 2982862"/>
                    <a:gd name="connsiteY233" fmla="*/ 745262 h 3182270"/>
                    <a:gd name="connsiteX234" fmla="*/ 73998 w 2982862"/>
                    <a:gd name="connsiteY234" fmla="*/ 660693 h 3182270"/>
                    <a:gd name="connsiteX235" fmla="*/ 63427 w 2982862"/>
                    <a:gd name="connsiteY235" fmla="*/ 618409 h 3182270"/>
                    <a:gd name="connsiteX236" fmla="*/ 47570 w 2982862"/>
                    <a:gd name="connsiteY236" fmla="*/ 560268 h 3182270"/>
                    <a:gd name="connsiteX237" fmla="*/ 42285 w 2982862"/>
                    <a:gd name="connsiteY237" fmla="*/ 528555 h 3182270"/>
                    <a:gd name="connsiteX238" fmla="*/ 31714 w 2982862"/>
                    <a:gd name="connsiteY238" fmla="*/ 486270 h 3182270"/>
                    <a:gd name="connsiteX239" fmla="*/ 21142 w 2982862"/>
                    <a:gd name="connsiteY239" fmla="*/ 428129 h 3182270"/>
                    <a:gd name="connsiteX240" fmla="*/ 10571 w 2982862"/>
                    <a:gd name="connsiteY240" fmla="*/ 343560 h 3182270"/>
                    <a:gd name="connsiteX241" fmla="*/ 0 w 2982862"/>
                    <a:gd name="connsiteY241" fmla="*/ 306561 h 3182270"/>
                    <a:gd name="connsiteX242" fmla="*/ 5286 w 2982862"/>
                    <a:gd name="connsiteY242" fmla="*/ 285419 h 3182270"/>
                    <a:gd name="connsiteX243" fmla="*/ 21142 w 2982862"/>
                    <a:gd name="connsiteY243" fmla="*/ 280134 h 3182270"/>
                    <a:gd name="connsiteX244" fmla="*/ 42285 w 2982862"/>
                    <a:gd name="connsiteY244" fmla="*/ 269563 h 3182270"/>
                    <a:gd name="connsiteX245" fmla="*/ 95140 w 2982862"/>
                    <a:gd name="connsiteY245" fmla="*/ 258992 h 3182270"/>
                    <a:gd name="connsiteX246" fmla="*/ 121568 w 2982862"/>
                    <a:gd name="connsiteY246" fmla="*/ 253706 h 3182270"/>
                    <a:gd name="connsiteX247" fmla="*/ 137425 w 2982862"/>
                    <a:gd name="connsiteY247" fmla="*/ 248420 h 3182270"/>
                    <a:gd name="connsiteX248" fmla="*/ 211422 w 2982862"/>
                    <a:gd name="connsiteY248" fmla="*/ 237849 h 3182270"/>
                    <a:gd name="connsiteX249" fmla="*/ 253707 w 2982862"/>
                    <a:gd name="connsiteY249" fmla="*/ 227278 h 3182270"/>
                    <a:gd name="connsiteX250" fmla="*/ 285420 w 2982862"/>
                    <a:gd name="connsiteY250" fmla="*/ 216707 h 3182270"/>
                    <a:gd name="connsiteX251" fmla="*/ 332990 w 2982862"/>
                    <a:gd name="connsiteY251" fmla="*/ 206136 h 3182270"/>
                    <a:gd name="connsiteX252" fmla="*/ 364703 w 2982862"/>
                    <a:gd name="connsiteY252" fmla="*/ 195565 h 3182270"/>
                    <a:gd name="connsiteX253" fmla="*/ 417559 w 2982862"/>
                    <a:gd name="connsiteY253" fmla="*/ 179708 h 3182270"/>
                    <a:gd name="connsiteX254" fmla="*/ 433415 w 2982862"/>
                    <a:gd name="connsiteY254" fmla="*/ 174423 h 3182270"/>
                    <a:gd name="connsiteX255" fmla="*/ 449272 w 2982862"/>
                    <a:gd name="connsiteY255" fmla="*/ 169137 h 3182270"/>
                    <a:gd name="connsiteX256" fmla="*/ 470414 w 2982862"/>
                    <a:gd name="connsiteY256" fmla="*/ 163852 h 3182270"/>
                    <a:gd name="connsiteX257" fmla="*/ 486271 w 2982862"/>
                    <a:gd name="connsiteY257" fmla="*/ 158566 h 3182270"/>
                    <a:gd name="connsiteX258" fmla="*/ 528555 w 2982862"/>
                    <a:gd name="connsiteY258" fmla="*/ 147995 h 3182270"/>
                    <a:gd name="connsiteX259" fmla="*/ 549697 w 2982862"/>
                    <a:gd name="connsiteY259" fmla="*/ 142709 h 3182270"/>
                    <a:gd name="connsiteX260" fmla="*/ 581411 w 2982862"/>
                    <a:gd name="connsiteY260" fmla="*/ 132138 h 3182270"/>
                    <a:gd name="connsiteX261" fmla="*/ 676551 w 2982862"/>
                    <a:gd name="connsiteY261" fmla="*/ 100425 h 3182270"/>
                    <a:gd name="connsiteX262" fmla="*/ 697693 w 2982862"/>
                    <a:gd name="connsiteY262" fmla="*/ 95140 h 3182270"/>
                    <a:gd name="connsiteX263" fmla="*/ 729406 w 2982862"/>
                    <a:gd name="connsiteY263" fmla="*/ 84568 h 3182270"/>
                    <a:gd name="connsiteX264" fmla="*/ 745263 w 2982862"/>
                    <a:gd name="connsiteY264" fmla="*/ 79283 h 3182270"/>
                    <a:gd name="connsiteX265" fmla="*/ 792833 w 2982862"/>
                    <a:gd name="connsiteY265" fmla="*/ 58141 h 3182270"/>
                    <a:gd name="connsiteX266" fmla="*/ 808689 w 2982862"/>
                    <a:gd name="connsiteY266" fmla="*/ 52855 h 3182270"/>
                    <a:gd name="connsiteX267" fmla="*/ 824546 w 2982862"/>
                    <a:gd name="connsiteY267" fmla="*/ 47570 h 3182270"/>
                    <a:gd name="connsiteX268" fmla="*/ 866830 w 2982862"/>
                    <a:gd name="connsiteY268" fmla="*/ 26427 h 3182270"/>
                    <a:gd name="connsiteX269" fmla="*/ 882687 w 2982862"/>
                    <a:gd name="connsiteY269" fmla="*/ 21142 h 3182270"/>
                    <a:gd name="connsiteX270" fmla="*/ 898544 w 2982862"/>
                    <a:gd name="connsiteY270" fmla="*/ 10571 h 3182270"/>
                    <a:gd name="connsiteX271" fmla="*/ 914400 w 2982862"/>
                    <a:gd name="connsiteY271" fmla="*/ 5285 h 3182270"/>
                    <a:gd name="connsiteX272" fmla="*/ 914400 w 2982862"/>
                    <a:gd name="connsiteY272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235988 w 2982862"/>
                    <a:gd name="connsiteY92" fmla="*/ 2362852 h 3182270"/>
                    <a:gd name="connsiteX93" fmla="*/ 2251846 w 2982862"/>
                    <a:gd name="connsiteY93" fmla="*/ 2420998 h 3182270"/>
                    <a:gd name="connsiteX94" fmla="*/ 2537064 w 2982862"/>
                    <a:gd name="connsiteY94" fmla="*/ 2574062 h 3182270"/>
                    <a:gd name="connsiteX95" fmla="*/ 2262418 w 2982862"/>
                    <a:gd name="connsiteY95" fmla="*/ 2468572 h 3182270"/>
                    <a:gd name="connsiteX96" fmla="*/ 2278276 w 2982862"/>
                    <a:gd name="connsiteY96" fmla="*/ 2516146 h 3182270"/>
                    <a:gd name="connsiteX97" fmla="*/ 2278276 w 2982862"/>
                    <a:gd name="connsiteY97" fmla="*/ 2574294 h 3182270"/>
                    <a:gd name="connsiteX98" fmla="*/ 2315278 w 2982862"/>
                    <a:gd name="connsiteY98" fmla="*/ 2616580 h 3182270"/>
                    <a:gd name="connsiteX99" fmla="*/ 2331136 w 2982862"/>
                    <a:gd name="connsiteY99" fmla="*/ 2680013 h 3182270"/>
                    <a:gd name="connsiteX100" fmla="*/ 2368138 w 2982862"/>
                    <a:gd name="connsiteY100" fmla="*/ 2695871 h 3182270"/>
                    <a:gd name="connsiteX101" fmla="*/ 2542577 w 2982862"/>
                    <a:gd name="connsiteY101" fmla="*/ 2738159 h 3182270"/>
                    <a:gd name="connsiteX102" fmla="*/ 2658870 w 2982862"/>
                    <a:gd name="connsiteY102" fmla="*/ 2727587 h 3182270"/>
                    <a:gd name="connsiteX103" fmla="*/ 2764342 w 2982862"/>
                    <a:gd name="connsiteY103" fmla="*/ 2716772 h 3182270"/>
                    <a:gd name="connsiteX104" fmla="*/ 2753771 w 2982862"/>
                    <a:gd name="connsiteY104" fmla="*/ 2769627 h 3182270"/>
                    <a:gd name="connsiteX105" fmla="*/ 2748486 w 2982862"/>
                    <a:gd name="connsiteY105" fmla="*/ 2801341 h 3182270"/>
                    <a:gd name="connsiteX106" fmla="*/ 2737915 w 2982862"/>
                    <a:gd name="connsiteY106" fmla="*/ 2838340 h 3182270"/>
                    <a:gd name="connsiteX107" fmla="*/ 2727344 w 2982862"/>
                    <a:gd name="connsiteY107" fmla="*/ 2907052 h 3182270"/>
                    <a:gd name="connsiteX108" fmla="*/ 2716773 w 2982862"/>
                    <a:gd name="connsiteY108" fmla="*/ 2938765 h 3182270"/>
                    <a:gd name="connsiteX109" fmla="*/ 2711487 w 2982862"/>
                    <a:gd name="connsiteY109" fmla="*/ 2965193 h 3182270"/>
                    <a:gd name="connsiteX110" fmla="*/ 2706444 w 2982862"/>
                    <a:gd name="connsiteY110" fmla="*/ 2939028 h 3182270"/>
                    <a:gd name="connsiteX111" fmla="*/ 2680014 w 2982862"/>
                    <a:gd name="connsiteY111" fmla="*/ 2965459 h 3182270"/>
                    <a:gd name="connsiteX112" fmla="*/ 2627390 w 2982862"/>
                    <a:gd name="connsiteY112" fmla="*/ 2971012 h 3182270"/>
                    <a:gd name="connsiteX113" fmla="*/ 2537291 w 2982862"/>
                    <a:gd name="connsiteY113" fmla="*/ 2986602 h 3182270"/>
                    <a:gd name="connsiteX114" fmla="*/ 2516147 w 2982862"/>
                    <a:gd name="connsiteY114" fmla="*/ 2991888 h 3182270"/>
                    <a:gd name="connsiteX115" fmla="*/ 2489494 w 2982862"/>
                    <a:gd name="connsiteY115" fmla="*/ 3002192 h 3182270"/>
                    <a:gd name="connsiteX116" fmla="*/ 2415496 w 2982862"/>
                    <a:gd name="connsiteY116" fmla="*/ 3007477 h 3182270"/>
                    <a:gd name="connsiteX117" fmla="*/ 2383783 w 2982862"/>
                    <a:gd name="connsiteY117" fmla="*/ 3018048 h 3182270"/>
                    <a:gd name="connsiteX118" fmla="*/ 2346784 w 2982862"/>
                    <a:gd name="connsiteY118" fmla="*/ 3033905 h 3182270"/>
                    <a:gd name="connsiteX119" fmla="*/ 2315071 w 2982862"/>
                    <a:gd name="connsiteY119" fmla="*/ 3049761 h 3182270"/>
                    <a:gd name="connsiteX120" fmla="*/ 2288643 w 2982862"/>
                    <a:gd name="connsiteY120" fmla="*/ 3070904 h 3182270"/>
                    <a:gd name="connsiteX121" fmla="*/ 2267501 w 2982862"/>
                    <a:gd name="connsiteY121" fmla="*/ 3081475 h 3182270"/>
                    <a:gd name="connsiteX122" fmla="*/ 2235788 w 2982862"/>
                    <a:gd name="connsiteY122" fmla="*/ 3097331 h 3182270"/>
                    <a:gd name="connsiteX123" fmla="*/ 2225216 w 2982862"/>
                    <a:gd name="connsiteY123" fmla="*/ 3107903 h 3182270"/>
                    <a:gd name="connsiteX124" fmla="*/ 2204074 w 2982862"/>
                    <a:gd name="connsiteY124" fmla="*/ 3118474 h 3182270"/>
                    <a:gd name="connsiteX125" fmla="*/ 2188218 w 2982862"/>
                    <a:gd name="connsiteY125" fmla="*/ 3129045 h 3182270"/>
                    <a:gd name="connsiteX126" fmla="*/ 2177647 w 2982862"/>
                    <a:gd name="connsiteY126" fmla="*/ 3144901 h 3182270"/>
                    <a:gd name="connsiteX127" fmla="*/ 2145933 w 2982862"/>
                    <a:gd name="connsiteY127" fmla="*/ 3155472 h 3182270"/>
                    <a:gd name="connsiteX128" fmla="*/ 2114220 w 2982862"/>
                    <a:gd name="connsiteY128" fmla="*/ 3181900 h 3182270"/>
                    <a:gd name="connsiteX129" fmla="*/ 2124791 w 2982862"/>
                    <a:gd name="connsiteY129" fmla="*/ 3150187 h 3182270"/>
                    <a:gd name="connsiteX130" fmla="*/ 2093078 w 2982862"/>
                    <a:gd name="connsiteY130" fmla="*/ 3139616 h 3182270"/>
                    <a:gd name="connsiteX131" fmla="*/ 2082507 w 2982862"/>
                    <a:gd name="connsiteY131" fmla="*/ 3123759 h 3182270"/>
                    <a:gd name="connsiteX132" fmla="*/ 2066650 w 2982862"/>
                    <a:gd name="connsiteY132" fmla="*/ 3107903 h 3182270"/>
                    <a:gd name="connsiteX133" fmla="*/ 2045508 w 2982862"/>
                    <a:gd name="connsiteY133" fmla="*/ 3076189 h 3182270"/>
                    <a:gd name="connsiteX134" fmla="*/ 2034937 w 2982862"/>
                    <a:gd name="connsiteY134" fmla="*/ 3060333 h 3182270"/>
                    <a:gd name="connsiteX135" fmla="*/ 2024366 w 2982862"/>
                    <a:gd name="connsiteY135" fmla="*/ 3049761 h 3182270"/>
                    <a:gd name="connsiteX136" fmla="*/ 2013795 w 2982862"/>
                    <a:gd name="connsiteY136" fmla="*/ 3033905 h 3182270"/>
                    <a:gd name="connsiteX137" fmla="*/ 1997938 w 2982862"/>
                    <a:gd name="connsiteY137" fmla="*/ 3023334 h 3182270"/>
                    <a:gd name="connsiteX138" fmla="*/ 1982081 w 2982862"/>
                    <a:gd name="connsiteY138" fmla="*/ 2991620 h 3182270"/>
                    <a:gd name="connsiteX139" fmla="*/ 1976796 w 2982862"/>
                    <a:gd name="connsiteY139" fmla="*/ 2975764 h 3182270"/>
                    <a:gd name="connsiteX140" fmla="*/ 1987367 w 2982862"/>
                    <a:gd name="connsiteY140" fmla="*/ 2959907 h 3182270"/>
                    <a:gd name="connsiteX141" fmla="*/ 1998116 w 2982862"/>
                    <a:gd name="connsiteY141" fmla="*/ 2976031 h 3182270"/>
                    <a:gd name="connsiteX142" fmla="*/ 2019261 w 2982862"/>
                    <a:gd name="connsiteY142" fmla="*/ 2976031 h 3182270"/>
                    <a:gd name="connsiteX143" fmla="*/ 2056263 w 2982862"/>
                    <a:gd name="connsiteY143" fmla="*/ 2923171 h 3182270"/>
                    <a:gd name="connsiteX144" fmla="*/ 2040405 w 2982862"/>
                    <a:gd name="connsiteY144" fmla="*/ 2923170 h 3182270"/>
                    <a:gd name="connsiteX145" fmla="*/ 2061549 w 2982862"/>
                    <a:gd name="connsiteY145" fmla="*/ 2875596 h 3182270"/>
                    <a:gd name="connsiteX146" fmla="*/ 2093265 w 2982862"/>
                    <a:gd name="connsiteY146" fmla="*/ 2833308 h 3182270"/>
                    <a:gd name="connsiteX147" fmla="*/ 2109124 w 2982862"/>
                    <a:gd name="connsiteY147" fmla="*/ 2722301 h 3182270"/>
                    <a:gd name="connsiteX148" fmla="*/ 2013975 w 2982862"/>
                    <a:gd name="connsiteY148" fmla="*/ 2637724 h 3182270"/>
                    <a:gd name="connsiteX149" fmla="*/ 1982258 w 2982862"/>
                    <a:gd name="connsiteY149" fmla="*/ 2664155 h 3182270"/>
                    <a:gd name="connsiteX150" fmla="*/ 1918827 w 2982862"/>
                    <a:gd name="connsiteY150" fmla="*/ 2627153 h 3182270"/>
                    <a:gd name="connsiteX151" fmla="*/ 1860681 w 2982862"/>
                    <a:gd name="connsiteY151" fmla="*/ 2579579 h 3182270"/>
                    <a:gd name="connsiteX152" fmla="*/ 1802373 w 2982862"/>
                    <a:gd name="connsiteY152" fmla="*/ 2621632 h 3182270"/>
                    <a:gd name="connsiteX153" fmla="*/ 1797087 w 2982862"/>
                    <a:gd name="connsiteY153" fmla="*/ 2605775 h 3182270"/>
                    <a:gd name="connsiteX154" fmla="*/ 1749674 w 2982862"/>
                    <a:gd name="connsiteY154" fmla="*/ 2690586 h 3182270"/>
                    <a:gd name="connsiteX155" fmla="*/ 1643953 w 2982862"/>
                    <a:gd name="connsiteY155" fmla="*/ 2754018 h 3182270"/>
                    <a:gd name="connsiteX156" fmla="*/ 1617523 w 2982862"/>
                    <a:gd name="connsiteY156" fmla="*/ 2732874 h 3182270"/>
                    <a:gd name="connsiteX157" fmla="*/ 1591092 w 2982862"/>
                    <a:gd name="connsiteY157" fmla="*/ 2690586 h 3182270"/>
                    <a:gd name="connsiteX158" fmla="*/ 1591093 w 2982862"/>
                    <a:gd name="connsiteY158" fmla="*/ 2637724 h 3182270"/>
                    <a:gd name="connsiteX159" fmla="*/ 1569808 w 2982862"/>
                    <a:gd name="connsiteY159" fmla="*/ 2515921 h 3182270"/>
                    <a:gd name="connsiteX160" fmla="*/ 1553952 w 2982862"/>
                    <a:gd name="connsiteY160" fmla="*/ 2484208 h 3182270"/>
                    <a:gd name="connsiteX161" fmla="*/ 1538095 w 2982862"/>
                    <a:gd name="connsiteY161" fmla="*/ 2468351 h 3182270"/>
                    <a:gd name="connsiteX162" fmla="*/ 1501096 w 2982862"/>
                    <a:gd name="connsiteY162" fmla="*/ 2420781 h 3182270"/>
                    <a:gd name="connsiteX163" fmla="*/ 1464097 w 2982862"/>
                    <a:gd name="connsiteY163" fmla="*/ 2383782 h 3182270"/>
                    <a:gd name="connsiteX164" fmla="*/ 1448241 w 2982862"/>
                    <a:gd name="connsiteY164" fmla="*/ 2373211 h 3182270"/>
                    <a:gd name="connsiteX165" fmla="*/ 1432384 w 2982862"/>
                    <a:gd name="connsiteY165" fmla="*/ 2357355 h 3182270"/>
                    <a:gd name="connsiteX166" fmla="*/ 1400671 w 2982862"/>
                    <a:gd name="connsiteY166" fmla="*/ 2346783 h 3182270"/>
                    <a:gd name="connsiteX167" fmla="*/ 1368958 w 2982862"/>
                    <a:gd name="connsiteY167" fmla="*/ 2330927 h 3182270"/>
                    <a:gd name="connsiteX168" fmla="*/ 1337244 w 2982862"/>
                    <a:gd name="connsiteY168" fmla="*/ 2309785 h 3182270"/>
                    <a:gd name="connsiteX169" fmla="*/ 1273818 w 2982862"/>
                    <a:gd name="connsiteY169" fmla="*/ 2288642 h 3182270"/>
                    <a:gd name="connsiteX170" fmla="*/ 1257961 w 2982862"/>
                    <a:gd name="connsiteY170" fmla="*/ 2278071 h 3182270"/>
                    <a:gd name="connsiteX171" fmla="*/ 1242104 w 2982862"/>
                    <a:gd name="connsiteY171" fmla="*/ 2272786 h 3182270"/>
                    <a:gd name="connsiteX172" fmla="*/ 1226248 w 2982862"/>
                    <a:gd name="connsiteY172" fmla="*/ 2262215 h 3182270"/>
                    <a:gd name="connsiteX173" fmla="*/ 1194534 w 2982862"/>
                    <a:gd name="connsiteY173" fmla="*/ 2251644 h 3182270"/>
                    <a:gd name="connsiteX174" fmla="*/ 1215677 w 2982862"/>
                    <a:gd name="connsiteY174" fmla="*/ 2225216 h 3182270"/>
                    <a:gd name="connsiteX175" fmla="*/ 1231533 w 2982862"/>
                    <a:gd name="connsiteY175" fmla="*/ 2209359 h 3182270"/>
                    <a:gd name="connsiteX176" fmla="*/ 1236819 w 2982862"/>
                    <a:gd name="connsiteY176" fmla="*/ 2193503 h 3182270"/>
                    <a:gd name="connsiteX177" fmla="*/ 1279103 w 2982862"/>
                    <a:gd name="connsiteY177" fmla="*/ 2161789 h 3182270"/>
                    <a:gd name="connsiteX178" fmla="*/ 1300245 w 2982862"/>
                    <a:gd name="connsiteY178" fmla="*/ 2140647 h 3182270"/>
                    <a:gd name="connsiteX179" fmla="*/ 1310816 w 2982862"/>
                    <a:gd name="connsiteY179" fmla="*/ 2124790 h 3182270"/>
                    <a:gd name="connsiteX180" fmla="*/ 1342650 w 2982862"/>
                    <a:gd name="connsiteY180" fmla="*/ 2077406 h 3182270"/>
                    <a:gd name="connsiteX181" fmla="*/ 1390223 w 2982862"/>
                    <a:gd name="connsiteY181" fmla="*/ 2008688 h 3182270"/>
                    <a:gd name="connsiteX182" fmla="*/ 1363794 w 2982862"/>
                    <a:gd name="connsiteY182" fmla="*/ 1971686 h 3182270"/>
                    <a:gd name="connsiteX183" fmla="*/ 1379651 w 2982862"/>
                    <a:gd name="connsiteY183" fmla="*/ 1961114 h 3182270"/>
                    <a:gd name="connsiteX184" fmla="*/ 1358509 w 2982862"/>
                    <a:gd name="connsiteY184" fmla="*/ 1934685 h 3182270"/>
                    <a:gd name="connsiteX185" fmla="*/ 1221180 w 2982862"/>
                    <a:gd name="connsiteY185" fmla="*/ 1718108 h 3182270"/>
                    <a:gd name="connsiteX186" fmla="*/ 1157741 w 2982862"/>
                    <a:gd name="connsiteY186" fmla="*/ 1654669 h 3182270"/>
                    <a:gd name="connsiteX187" fmla="*/ 1051918 w 2982862"/>
                    <a:gd name="connsiteY187" fmla="*/ 1659811 h 3182270"/>
                    <a:gd name="connsiteX188" fmla="*/ 845688 w 2982862"/>
                    <a:gd name="connsiteY188" fmla="*/ 1738945 h 3182270"/>
                    <a:gd name="connsiteX189" fmla="*/ 829832 w 2982862"/>
                    <a:gd name="connsiteY189" fmla="*/ 1744231 h 3182270"/>
                    <a:gd name="connsiteX190" fmla="*/ 798118 w 2982862"/>
                    <a:gd name="connsiteY190" fmla="*/ 1765373 h 3182270"/>
                    <a:gd name="connsiteX191" fmla="*/ 782262 w 2982862"/>
                    <a:gd name="connsiteY191" fmla="*/ 1770659 h 3182270"/>
                    <a:gd name="connsiteX192" fmla="*/ 750548 w 2982862"/>
                    <a:gd name="connsiteY192" fmla="*/ 1791801 h 3182270"/>
                    <a:gd name="connsiteX193" fmla="*/ 734692 w 2982862"/>
                    <a:gd name="connsiteY193" fmla="*/ 1797086 h 3182270"/>
                    <a:gd name="connsiteX194" fmla="*/ 755834 w 2982862"/>
                    <a:gd name="connsiteY194" fmla="*/ 1791801 h 3182270"/>
                    <a:gd name="connsiteX195" fmla="*/ 739977 w 2982862"/>
                    <a:gd name="connsiteY195" fmla="*/ 1797086 h 3182270"/>
                    <a:gd name="connsiteX196" fmla="*/ 708264 w 2982862"/>
                    <a:gd name="connsiteY196" fmla="*/ 1812943 h 3182270"/>
                    <a:gd name="connsiteX197" fmla="*/ 676551 w 2982862"/>
                    <a:gd name="connsiteY197" fmla="*/ 1791801 h 3182270"/>
                    <a:gd name="connsiteX198" fmla="*/ 650123 w 2982862"/>
                    <a:gd name="connsiteY198" fmla="*/ 1765373 h 3182270"/>
                    <a:gd name="connsiteX199" fmla="*/ 618410 w 2982862"/>
                    <a:gd name="connsiteY199" fmla="*/ 1744231 h 3182270"/>
                    <a:gd name="connsiteX200" fmla="*/ 570840 w 2982862"/>
                    <a:gd name="connsiteY200" fmla="*/ 1712518 h 3182270"/>
                    <a:gd name="connsiteX201" fmla="*/ 544412 w 2982862"/>
                    <a:gd name="connsiteY201" fmla="*/ 1696661 h 3182270"/>
                    <a:gd name="connsiteX202" fmla="*/ 528555 w 2982862"/>
                    <a:gd name="connsiteY202" fmla="*/ 1686090 h 3182270"/>
                    <a:gd name="connsiteX203" fmla="*/ 512699 w 2982862"/>
                    <a:gd name="connsiteY203" fmla="*/ 1680804 h 3182270"/>
                    <a:gd name="connsiteX204" fmla="*/ 502127 w 2982862"/>
                    <a:gd name="connsiteY204" fmla="*/ 1670233 h 3182270"/>
                    <a:gd name="connsiteX205" fmla="*/ 480985 w 2982862"/>
                    <a:gd name="connsiteY205" fmla="*/ 1659662 h 3182270"/>
                    <a:gd name="connsiteX206" fmla="*/ 465129 w 2982862"/>
                    <a:gd name="connsiteY206" fmla="*/ 1643805 h 3182270"/>
                    <a:gd name="connsiteX207" fmla="*/ 428130 w 2982862"/>
                    <a:gd name="connsiteY207" fmla="*/ 1622663 h 3182270"/>
                    <a:gd name="connsiteX208" fmla="*/ 401702 w 2982862"/>
                    <a:gd name="connsiteY208" fmla="*/ 1590950 h 3182270"/>
                    <a:gd name="connsiteX209" fmla="*/ 385845 w 2982862"/>
                    <a:gd name="connsiteY209" fmla="*/ 1569808 h 3182270"/>
                    <a:gd name="connsiteX210" fmla="*/ 369989 w 2982862"/>
                    <a:gd name="connsiteY210" fmla="*/ 1553951 h 3182270"/>
                    <a:gd name="connsiteX211" fmla="*/ 348847 w 2982862"/>
                    <a:gd name="connsiteY211" fmla="*/ 1522238 h 3182270"/>
                    <a:gd name="connsiteX212" fmla="*/ 327704 w 2982862"/>
                    <a:gd name="connsiteY212" fmla="*/ 1490524 h 3182270"/>
                    <a:gd name="connsiteX213" fmla="*/ 317133 w 2982862"/>
                    <a:gd name="connsiteY213" fmla="*/ 1469382 h 3182270"/>
                    <a:gd name="connsiteX214" fmla="*/ 301277 w 2982862"/>
                    <a:gd name="connsiteY214" fmla="*/ 1453526 h 3182270"/>
                    <a:gd name="connsiteX215" fmla="*/ 295991 w 2982862"/>
                    <a:gd name="connsiteY215" fmla="*/ 1437669 h 3182270"/>
                    <a:gd name="connsiteX216" fmla="*/ 274849 w 2982862"/>
                    <a:gd name="connsiteY216" fmla="*/ 1405956 h 3182270"/>
                    <a:gd name="connsiteX217" fmla="*/ 258992 w 2982862"/>
                    <a:gd name="connsiteY217" fmla="*/ 1390099 h 3182270"/>
                    <a:gd name="connsiteX218" fmla="*/ 248421 w 2982862"/>
                    <a:gd name="connsiteY218" fmla="*/ 1374242 h 3182270"/>
                    <a:gd name="connsiteX219" fmla="*/ 243136 w 2982862"/>
                    <a:gd name="connsiteY219" fmla="*/ 1358386 h 3182270"/>
                    <a:gd name="connsiteX220" fmla="*/ 221993 w 2982862"/>
                    <a:gd name="connsiteY220" fmla="*/ 1326672 h 3182270"/>
                    <a:gd name="connsiteX221" fmla="*/ 206137 w 2982862"/>
                    <a:gd name="connsiteY221" fmla="*/ 1294959 h 3182270"/>
                    <a:gd name="connsiteX222" fmla="*/ 195566 w 2982862"/>
                    <a:gd name="connsiteY222" fmla="*/ 1263246 h 3182270"/>
                    <a:gd name="connsiteX223" fmla="*/ 184995 w 2982862"/>
                    <a:gd name="connsiteY223" fmla="*/ 1247389 h 3182270"/>
                    <a:gd name="connsiteX224" fmla="*/ 179709 w 2982862"/>
                    <a:gd name="connsiteY224" fmla="*/ 1231533 h 3182270"/>
                    <a:gd name="connsiteX225" fmla="*/ 169138 w 2982862"/>
                    <a:gd name="connsiteY225" fmla="*/ 1215676 h 3182270"/>
                    <a:gd name="connsiteX226" fmla="*/ 153281 w 2982862"/>
                    <a:gd name="connsiteY226" fmla="*/ 1162820 h 3182270"/>
                    <a:gd name="connsiteX227" fmla="*/ 142710 w 2982862"/>
                    <a:gd name="connsiteY227" fmla="*/ 1131107 h 3182270"/>
                    <a:gd name="connsiteX228" fmla="*/ 132139 w 2982862"/>
                    <a:gd name="connsiteY228" fmla="*/ 1099394 h 3182270"/>
                    <a:gd name="connsiteX229" fmla="*/ 126853 w 2982862"/>
                    <a:gd name="connsiteY229" fmla="*/ 1078252 h 3182270"/>
                    <a:gd name="connsiteX230" fmla="*/ 121568 w 2982862"/>
                    <a:gd name="connsiteY230" fmla="*/ 1062395 h 3182270"/>
                    <a:gd name="connsiteX231" fmla="*/ 110997 w 2982862"/>
                    <a:gd name="connsiteY231" fmla="*/ 988397 h 3182270"/>
                    <a:gd name="connsiteX232" fmla="*/ 100426 w 2982862"/>
                    <a:gd name="connsiteY232" fmla="*/ 861544 h 3182270"/>
                    <a:gd name="connsiteX233" fmla="*/ 95140 w 2982862"/>
                    <a:gd name="connsiteY233" fmla="*/ 782261 h 3182270"/>
                    <a:gd name="connsiteX234" fmla="*/ 89855 w 2982862"/>
                    <a:gd name="connsiteY234" fmla="*/ 745262 h 3182270"/>
                    <a:gd name="connsiteX235" fmla="*/ 73998 w 2982862"/>
                    <a:gd name="connsiteY235" fmla="*/ 660693 h 3182270"/>
                    <a:gd name="connsiteX236" fmla="*/ 63427 w 2982862"/>
                    <a:gd name="connsiteY236" fmla="*/ 618409 h 3182270"/>
                    <a:gd name="connsiteX237" fmla="*/ 47570 w 2982862"/>
                    <a:gd name="connsiteY237" fmla="*/ 560268 h 3182270"/>
                    <a:gd name="connsiteX238" fmla="*/ 42285 w 2982862"/>
                    <a:gd name="connsiteY238" fmla="*/ 528555 h 3182270"/>
                    <a:gd name="connsiteX239" fmla="*/ 31714 w 2982862"/>
                    <a:gd name="connsiteY239" fmla="*/ 486270 h 3182270"/>
                    <a:gd name="connsiteX240" fmla="*/ 21142 w 2982862"/>
                    <a:gd name="connsiteY240" fmla="*/ 428129 h 3182270"/>
                    <a:gd name="connsiteX241" fmla="*/ 10571 w 2982862"/>
                    <a:gd name="connsiteY241" fmla="*/ 343560 h 3182270"/>
                    <a:gd name="connsiteX242" fmla="*/ 0 w 2982862"/>
                    <a:gd name="connsiteY242" fmla="*/ 306561 h 3182270"/>
                    <a:gd name="connsiteX243" fmla="*/ 5286 w 2982862"/>
                    <a:gd name="connsiteY243" fmla="*/ 285419 h 3182270"/>
                    <a:gd name="connsiteX244" fmla="*/ 21142 w 2982862"/>
                    <a:gd name="connsiteY244" fmla="*/ 280134 h 3182270"/>
                    <a:gd name="connsiteX245" fmla="*/ 42285 w 2982862"/>
                    <a:gd name="connsiteY245" fmla="*/ 269563 h 3182270"/>
                    <a:gd name="connsiteX246" fmla="*/ 95140 w 2982862"/>
                    <a:gd name="connsiteY246" fmla="*/ 258992 h 3182270"/>
                    <a:gd name="connsiteX247" fmla="*/ 121568 w 2982862"/>
                    <a:gd name="connsiteY247" fmla="*/ 253706 h 3182270"/>
                    <a:gd name="connsiteX248" fmla="*/ 137425 w 2982862"/>
                    <a:gd name="connsiteY248" fmla="*/ 248420 h 3182270"/>
                    <a:gd name="connsiteX249" fmla="*/ 211422 w 2982862"/>
                    <a:gd name="connsiteY249" fmla="*/ 237849 h 3182270"/>
                    <a:gd name="connsiteX250" fmla="*/ 253707 w 2982862"/>
                    <a:gd name="connsiteY250" fmla="*/ 227278 h 3182270"/>
                    <a:gd name="connsiteX251" fmla="*/ 285420 w 2982862"/>
                    <a:gd name="connsiteY251" fmla="*/ 216707 h 3182270"/>
                    <a:gd name="connsiteX252" fmla="*/ 332990 w 2982862"/>
                    <a:gd name="connsiteY252" fmla="*/ 206136 h 3182270"/>
                    <a:gd name="connsiteX253" fmla="*/ 364703 w 2982862"/>
                    <a:gd name="connsiteY253" fmla="*/ 195565 h 3182270"/>
                    <a:gd name="connsiteX254" fmla="*/ 417559 w 2982862"/>
                    <a:gd name="connsiteY254" fmla="*/ 179708 h 3182270"/>
                    <a:gd name="connsiteX255" fmla="*/ 433415 w 2982862"/>
                    <a:gd name="connsiteY255" fmla="*/ 174423 h 3182270"/>
                    <a:gd name="connsiteX256" fmla="*/ 449272 w 2982862"/>
                    <a:gd name="connsiteY256" fmla="*/ 169137 h 3182270"/>
                    <a:gd name="connsiteX257" fmla="*/ 470414 w 2982862"/>
                    <a:gd name="connsiteY257" fmla="*/ 163852 h 3182270"/>
                    <a:gd name="connsiteX258" fmla="*/ 486271 w 2982862"/>
                    <a:gd name="connsiteY258" fmla="*/ 158566 h 3182270"/>
                    <a:gd name="connsiteX259" fmla="*/ 528555 w 2982862"/>
                    <a:gd name="connsiteY259" fmla="*/ 147995 h 3182270"/>
                    <a:gd name="connsiteX260" fmla="*/ 549697 w 2982862"/>
                    <a:gd name="connsiteY260" fmla="*/ 142709 h 3182270"/>
                    <a:gd name="connsiteX261" fmla="*/ 581411 w 2982862"/>
                    <a:gd name="connsiteY261" fmla="*/ 132138 h 3182270"/>
                    <a:gd name="connsiteX262" fmla="*/ 676551 w 2982862"/>
                    <a:gd name="connsiteY262" fmla="*/ 100425 h 3182270"/>
                    <a:gd name="connsiteX263" fmla="*/ 697693 w 2982862"/>
                    <a:gd name="connsiteY263" fmla="*/ 95140 h 3182270"/>
                    <a:gd name="connsiteX264" fmla="*/ 729406 w 2982862"/>
                    <a:gd name="connsiteY264" fmla="*/ 84568 h 3182270"/>
                    <a:gd name="connsiteX265" fmla="*/ 745263 w 2982862"/>
                    <a:gd name="connsiteY265" fmla="*/ 79283 h 3182270"/>
                    <a:gd name="connsiteX266" fmla="*/ 792833 w 2982862"/>
                    <a:gd name="connsiteY266" fmla="*/ 58141 h 3182270"/>
                    <a:gd name="connsiteX267" fmla="*/ 808689 w 2982862"/>
                    <a:gd name="connsiteY267" fmla="*/ 52855 h 3182270"/>
                    <a:gd name="connsiteX268" fmla="*/ 824546 w 2982862"/>
                    <a:gd name="connsiteY268" fmla="*/ 47570 h 3182270"/>
                    <a:gd name="connsiteX269" fmla="*/ 866830 w 2982862"/>
                    <a:gd name="connsiteY269" fmla="*/ 26427 h 3182270"/>
                    <a:gd name="connsiteX270" fmla="*/ 882687 w 2982862"/>
                    <a:gd name="connsiteY270" fmla="*/ 21142 h 3182270"/>
                    <a:gd name="connsiteX271" fmla="*/ 898544 w 2982862"/>
                    <a:gd name="connsiteY271" fmla="*/ 10571 h 3182270"/>
                    <a:gd name="connsiteX272" fmla="*/ 914400 w 2982862"/>
                    <a:gd name="connsiteY272" fmla="*/ 5285 h 3182270"/>
                    <a:gd name="connsiteX273" fmla="*/ 914400 w 2982862"/>
                    <a:gd name="connsiteY273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262418 w 2982862"/>
                    <a:gd name="connsiteY91" fmla="*/ 2463287 h 3182270"/>
                    <a:gd name="connsiteX92" fmla="*/ 2235988 w 2982862"/>
                    <a:gd name="connsiteY92" fmla="*/ 2362852 h 3182270"/>
                    <a:gd name="connsiteX93" fmla="*/ 2251846 w 2982862"/>
                    <a:gd name="connsiteY93" fmla="*/ 2420998 h 3182270"/>
                    <a:gd name="connsiteX94" fmla="*/ 2537064 w 2982862"/>
                    <a:gd name="connsiteY94" fmla="*/ 2574062 h 3182270"/>
                    <a:gd name="connsiteX95" fmla="*/ 2262418 w 2982862"/>
                    <a:gd name="connsiteY95" fmla="*/ 2468572 h 3182270"/>
                    <a:gd name="connsiteX96" fmla="*/ 2278276 w 2982862"/>
                    <a:gd name="connsiteY96" fmla="*/ 2516146 h 3182270"/>
                    <a:gd name="connsiteX97" fmla="*/ 2278276 w 2982862"/>
                    <a:gd name="connsiteY97" fmla="*/ 2574294 h 3182270"/>
                    <a:gd name="connsiteX98" fmla="*/ 2315278 w 2982862"/>
                    <a:gd name="connsiteY98" fmla="*/ 2616580 h 3182270"/>
                    <a:gd name="connsiteX99" fmla="*/ 2331136 w 2982862"/>
                    <a:gd name="connsiteY99" fmla="*/ 2680013 h 3182270"/>
                    <a:gd name="connsiteX100" fmla="*/ 2368138 w 2982862"/>
                    <a:gd name="connsiteY100" fmla="*/ 2695871 h 3182270"/>
                    <a:gd name="connsiteX101" fmla="*/ 2542577 w 2982862"/>
                    <a:gd name="connsiteY101" fmla="*/ 2738159 h 3182270"/>
                    <a:gd name="connsiteX102" fmla="*/ 2658870 w 2982862"/>
                    <a:gd name="connsiteY102" fmla="*/ 2727587 h 3182270"/>
                    <a:gd name="connsiteX103" fmla="*/ 2764342 w 2982862"/>
                    <a:gd name="connsiteY103" fmla="*/ 2716772 h 3182270"/>
                    <a:gd name="connsiteX104" fmla="*/ 2753771 w 2982862"/>
                    <a:gd name="connsiteY104" fmla="*/ 2769627 h 3182270"/>
                    <a:gd name="connsiteX105" fmla="*/ 2748486 w 2982862"/>
                    <a:gd name="connsiteY105" fmla="*/ 2801341 h 3182270"/>
                    <a:gd name="connsiteX106" fmla="*/ 2737915 w 2982862"/>
                    <a:gd name="connsiteY106" fmla="*/ 2838340 h 3182270"/>
                    <a:gd name="connsiteX107" fmla="*/ 2727344 w 2982862"/>
                    <a:gd name="connsiteY107" fmla="*/ 2907052 h 3182270"/>
                    <a:gd name="connsiteX108" fmla="*/ 2716773 w 2982862"/>
                    <a:gd name="connsiteY108" fmla="*/ 2938765 h 3182270"/>
                    <a:gd name="connsiteX109" fmla="*/ 2711487 w 2982862"/>
                    <a:gd name="connsiteY109" fmla="*/ 2965193 h 3182270"/>
                    <a:gd name="connsiteX110" fmla="*/ 2706444 w 2982862"/>
                    <a:gd name="connsiteY110" fmla="*/ 2939028 h 3182270"/>
                    <a:gd name="connsiteX111" fmla="*/ 2680014 w 2982862"/>
                    <a:gd name="connsiteY111" fmla="*/ 2965459 h 3182270"/>
                    <a:gd name="connsiteX112" fmla="*/ 2627390 w 2982862"/>
                    <a:gd name="connsiteY112" fmla="*/ 2971012 h 3182270"/>
                    <a:gd name="connsiteX113" fmla="*/ 2537291 w 2982862"/>
                    <a:gd name="connsiteY113" fmla="*/ 2986602 h 3182270"/>
                    <a:gd name="connsiteX114" fmla="*/ 2516147 w 2982862"/>
                    <a:gd name="connsiteY114" fmla="*/ 2991888 h 3182270"/>
                    <a:gd name="connsiteX115" fmla="*/ 2489494 w 2982862"/>
                    <a:gd name="connsiteY115" fmla="*/ 3002192 h 3182270"/>
                    <a:gd name="connsiteX116" fmla="*/ 2415496 w 2982862"/>
                    <a:gd name="connsiteY116" fmla="*/ 3007477 h 3182270"/>
                    <a:gd name="connsiteX117" fmla="*/ 2383783 w 2982862"/>
                    <a:gd name="connsiteY117" fmla="*/ 3018048 h 3182270"/>
                    <a:gd name="connsiteX118" fmla="*/ 2346784 w 2982862"/>
                    <a:gd name="connsiteY118" fmla="*/ 3033905 h 3182270"/>
                    <a:gd name="connsiteX119" fmla="*/ 2315071 w 2982862"/>
                    <a:gd name="connsiteY119" fmla="*/ 3049761 h 3182270"/>
                    <a:gd name="connsiteX120" fmla="*/ 2288643 w 2982862"/>
                    <a:gd name="connsiteY120" fmla="*/ 3070904 h 3182270"/>
                    <a:gd name="connsiteX121" fmla="*/ 2267501 w 2982862"/>
                    <a:gd name="connsiteY121" fmla="*/ 3081475 h 3182270"/>
                    <a:gd name="connsiteX122" fmla="*/ 2235788 w 2982862"/>
                    <a:gd name="connsiteY122" fmla="*/ 3097331 h 3182270"/>
                    <a:gd name="connsiteX123" fmla="*/ 2225216 w 2982862"/>
                    <a:gd name="connsiteY123" fmla="*/ 3107903 h 3182270"/>
                    <a:gd name="connsiteX124" fmla="*/ 2204074 w 2982862"/>
                    <a:gd name="connsiteY124" fmla="*/ 3118474 h 3182270"/>
                    <a:gd name="connsiteX125" fmla="*/ 2188218 w 2982862"/>
                    <a:gd name="connsiteY125" fmla="*/ 3129045 h 3182270"/>
                    <a:gd name="connsiteX126" fmla="*/ 2177647 w 2982862"/>
                    <a:gd name="connsiteY126" fmla="*/ 3144901 h 3182270"/>
                    <a:gd name="connsiteX127" fmla="*/ 2145933 w 2982862"/>
                    <a:gd name="connsiteY127" fmla="*/ 3155472 h 3182270"/>
                    <a:gd name="connsiteX128" fmla="*/ 2114220 w 2982862"/>
                    <a:gd name="connsiteY128" fmla="*/ 3181900 h 3182270"/>
                    <a:gd name="connsiteX129" fmla="*/ 2124791 w 2982862"/>
                    <a:gd name="connsiteY129" fmla="*/ 3150187 h 3182270"/>
                    <a:gd name="connsiteX130" fmla="*/ 2093078 w 2982862"/>
                    <a:gd name="connsiteY130" fmla="*/ 3139616 h 3182270"/>
                    <a:gd name="connsiteX131" fmla="*/ 2082507 w 2982862"/>
                    <a:gd name="connsiteY131" fmla="*/ 3123759 h 3182270"/>
                    <a:gd name="connsiteX132" fmla="*/ 2066650 w 2982862"/>
                    <a:gd name="connsiteY132" fmla="*/ 3107903 h 3182270"/>
                    <a:gd name="connsiteX133" fmla="*/ 2045508 w 2982862"/>
                    <a:gd name="connsiteY133" fmla="*/ 3076189 h 3182270"/>
                    <a:gd name="connsiteX134" fmla="*/ 2034937 w 2982862"/>
                    <a:gd name="connsiteY134" fmla="*/ 3060333 h 3182270"/>
                    <a:gd name="connsiteX135" fmla="*/ 2024366 w 2982862"/>
                    <a:gd name="connsiteY135" fmla="*/ 3049761 h 3182270"/>
                    <a:gd name="connsiteX136" fmla="*/ 2013795 w 2982862"/>
                    <a:gd name="connsiteY136" fmla="*/ 3033905 h 3182270"/>
                    <a:gd name="connsiteX137" fmla="*/ 1997938 w 2982862"/>
                    <a:gd name="connsiteY137" fmla="*/ 3023334 h 3182270"/>
                    <a:gd name="connsiteX138" fmla="*/ 1982081 w 2982862"/>
                    <a:gd name="connsiteY138" fmla="*/ 2991620 h 3182270"/>
                    <a:gd name="connsiteX139" fmla="*/ 1976796 w 2982862"/>
                    <a:gd name="connsiteY139" fmla="*/ 2975764 h 3182270"/>
                    <a:gd name="connsiteX140" fmla="*/ 1987367 w 2982862"/>
                    <a:gd name="connsiteY140" fmla="*/ 2959907 h 3182270"/>
                    <a:gd name="connsiteX141" fmla="*/ 1998116 w 2982862"/>
                    <a:gd name="connsiteY141" fmla="*/ 2976031 h 3182270"/>
                    <a:gd name="connsiteX142" fmla="*/ 2019261 w 2982862"/>
                    <a:gd name="connsiteY142" fmla="*/ 2976031 h 3182270"/>
                    <a:gd name="connsiteX143" fmla="*/ 2056263 w 2982862"/>
                    <a:gd name="connsiteY143" fmla="*/ 2923171 h 3182270"/>
                    <a:gd name="connsiteX144" fmla="*/ 2040405 w 2982862"/>
                    <a:gd name="connsiteY144" fmla="*/ 2923170 h 3182270"/>
                    <a:gd name="connsiteX145" fmla="*/ 2061549 w 2982862"/>
                    <a:gd name="connsiteY145" fmla="*/ 2875596 h 3182270"/>
                    <a:gd name="connsiteX146" fmla="*/ 2093265 w 2982862"/>
                    <a:gd name="connsiteY146" fmla="*/ 2833308 h 3182270"/>
                    <a:gd name="connsiteX147" fmla="*/ 2109124 w 2982862"/>
                    <a:gd name="connsiteY147" fmla="*/ 2722301 h 3182270"/>
                    <a:gd name="connsiteX148" fmla="*/ 2013975 w 2982862"/>
                    <a:gd name="connsiteY148" fmla="*/ 2637724 h 3182270"/>
                    <a:gd name="connsiteX149" fmla="*/ 1982258 w 2982862"/>
                    <a:gd name="connsiteY149" fmla="*/ 2664155 h 3182270"/>
                    <a:gd name="connsiteX150" fmla="*/ 1918827 w 2982862"/>
                    <a:gd name="connsiteY150" fmla="*/ 2627153 h 3182270"/>
                    <a:gd name="connsiteX151" fmla="*/ 1860681 w 2982862"/>
                    <a:gd name="connsiteY151" fmla="*/ 2579579 h 3182270"/>
                    <a:gd name="connsiteX152" fmla="*/ 1802373 w 2982862"/>
                    <a:gd name="connsiteY152" fmla="*/ 2621632 h 3182270"/>
                    <a:gd name="connsiteX153" fmla="*/ 1797087 w 2982862"/>
                    <a:gd name="connsiteY153" fmla="*/ 2605775 h 3182270"/>
                    <a:gd name="connsiteX154" fmla="*/ 1749674 w 2982862"/>
                    <a:gd name="connsiteY154" fmla="*/ 2690586 h 3182270"/>
                    <a:gd name="connsiteX155" fmla="*/ 1643953 w 2982862"/>
                    <a:gd name="connsiteY155" fmla="*/ 2754018 h 3182270"/>
                    <a:gd name="connsiteX156" fmla="*/ 1617523 w 2982862"/>
                    <a:gd name="connsiteY156" fmla="*/ 2732874 h 3182270"/>
                    <a:gd name="connsiteX157" fmla="*/ 1591092 w 2982862"/>
                    <a:gd name="connsiteY157" fmla="*/ 2690586 h 3182270"/>
                    <a:gd name="connsiteX158" fmla="*/ 1591093 w 2982862"/>
                    <a:gd name="connsiteY158" fmla="*/ 2637724 h 3182270"/>
                    <a:gd name="connsiteX159" fmla="*/ 1569808 w 2982862"/>
                    <a:gd name="connsiteY159" fmla="*/ 2515921 h 3182270"/>
                    <a:gd name="connsiteX160" fmla="*/ 1553952 w 2982862"/>
                    <a:gd name="connsiteY160" fmla="*/ 2484208 h 3182270"/>
                    <a:gd name="connsiteX161" fmla="*/ 1538095 w 2982862"/>
                    <a:gd name="connsiteY161" fmla="*/ 2468351 h 3182270"/>
                    <a:gd name="connsiteX162" fmla="*/ 1501096 w 2982862"/>
                    <a:gd name="connsiteY162" fmla="*/ 2420781 h 3182270"/>
                    <a:gd name="connsiteX163" fmla="*/ 1464097 w 2982862"/>
                    <a:gd name="connsiteY163" fmla="*/ 2383782 h 3182270"/>
                    <a:gd name="connsiteX164" fmla="*/ 1448241 w 2982862"/>
                    <a:gd name="connsiteY164" fmla="*/ 2373211 h 3182270"/>
                    <a:gd name="connsiteX165" fmla="*/ 1432384 w 2982862"/>
                    <a:gd name="connsiteY165" fmla="*/ 2357355 h 3182270"/>
                    <a:gd name="connsiteX166" fmla="*/ 1400671 w 2982862"/>
                    <a:gd name="connsiteY166" fmla="*/ 2346783 h 3182270"/>
                    <a:gd name="connsiteX167" fmla="*/ 1368958 w 2982862"/>
                    <a:gd name="connsiteY167" fmla="*/ 2330927 h 3182270"/>
                    <a:gd name="connsiteX168" fmla="*/ 1337244 w 2982862"/>
                    <a:gd name="connsiteY168" fmla="*/ 2309785 h 3182270"/>
                    <a:gd name="connsiteX169" fmla="*/ 1273818 w 2982862"/>
                    <a:gd name="connsiteY169" fmla="*/ 2288642 h 3182270"/>
                    <a:gd name="connsiteX170" fmla="*/ 1257961 w 2982862"/>
                    <a:gd name="connsiteY170" fmla="*/ 2278071 h 3182270"/>
                    <a:gd name="connsiteX171" fmla="*/ 1242104 w 2982862"/>
                    <a:gd name="connsiteY171" fmla="*/ 2272786 h 3182270"/>
                    <a:gd name="connsiteX172" fmla="*/ 1226248 w 2982862"/>
                    <a:gd name="connsiteY172" fmla="*/ 2262215 h 3182270"/>
                    <a:gd name="connsiteX173" fmla="*/ 1194534 w 2982862"/>
                    <a:gd name="connsiteY173" fmla="*/ 2251644 h 3182270"/>
                    <a:gd name="connsiteX174" fmla="*/ 1215677 w 2982862"/>
                    <a:gd name="connsiteY174" fmla="*/ 2225216 h 3182270"/>
                    <a:gd name="connsiteX175" fmla="*/ 1231533 w 2982862"/>
                    <a:gd name="connsiteY175" fmla="*/ 2209359 h 3182270"/>
                    <a:gd name="connsiteX176" fmla="*/ 1236819 w 2982862"/>
                    <a:gd name="connsiteY176" fmla="*/ 2193503 h 3182270"/>
                    <a:gd name="connsiteX177" fmla="*/ 1279103 w 2982862"/>
                    <a:gd name="connsiteY177" fmla="*/ 2161789 h 3182270"/>
                    <a:gd name="connsiteX178" fmla="*/ 1300245 w 2982862"/>
                    <a:gd name="connsiteY178" fmla="*/ 2140647 h 3182270"/>
                    <a:gd name="connsiteX179" fmla="*/ 1310816 w 2982862"/>
                    <a:gd name="connsiteY179" fmla="*/ 2124790 h 3182270"/>
                    <a:gd name="connsiteX180" fmla="*/ 1342650 w 2982862"/>
                    <a:gd name="connsiteY180" fmla="*/ 2077406 h 3182270"/>
                    <a:gd name="connsiteX181" fmla="*/ 1390223 w 2982862"/>
                    <a:gd name="connsiteY181" fmla="*/ 2008688 h 3182270"/>
                    <a:gd name="connsiteX182" fmla="*/ 1363794 w 2982862"/>
                    <a:gd name="connsiteY182" fmla="*/ 1971686 h 3182270"/>
                    <a:gd name="connsiteX183" fmla="*/ 1379651 w 2982862"/>
                    <a:gd name="connsiteY183" fmla="*/ 1961114 h 3182270"/>
                    <a:gd name="connsiteX184" fmla="*/ 1358509 w 2982862"/>
                    <a:gd name="connsiteY184" fmla="*/ 1934685 h 3182270"/>
                    <a:gd name="connsiteX185" fmla="*/ 1221180 w 2982862"/>
                    <a:gd name="connsiteY185" fmla="*/ 1718108 h 3182270"/>
                    <a:gd name="connsiteX186" fmla="*/ 1157741 w 2982862"/>
                    <a:gd name="connsiteY186" fmla="*/ 1654669 h 3182270"/>
                    <a:gd name="connsiteX187" fmla="*/ 1051918 w 2982862"/>
                    <a:gd name="connsiteY187" fmla="*/ 1659811 h 3182270"/>
                    <a:gd name="connsiteX188" fmla="*/ 845688 w 2982862"/>
                    <a:gd name="connsiteY188" fmla="*/ 1738945 h 3182270"/>
                    <a:gd name="connsiteX189" fmla="*/ 829832 w 2982862"/>
                    <a:gd name="connsiteY189" fmla="*/ 1744231 h 3182270"/>
                    <a:gd name="connsiteX190" fmla="*/ 798118 w 2982862"/>
                    <a:gd name="connsiteY190" fmla="*/ 1765373 h 3182270"/>
                    <a:gd name="connsiteX191" fmla="*/ 782262 w 2982862"/>
                    <a:gd name="connsiteY191" fmla="*/ 1770659 h 3182270"/>
                    <a:gd name="connsiteX192" fmla="*/ 750548 w 2982862"/>
                    <a:gd name="connsiteY192" fmla="*/ 1791801 h 3182270"/>
                    <a:gd name="connsiteX193" fmla="*/ 734692 w 2982862"/>
                    <a:gd name="connsiteY193" fmla="*/ 1797086 h 3182270"/>
                    <a:gd name="connsiteX194" fmla="*/ 755834 w 2982862"/>
                    <a:gd name="connsiteY194" fmla="*/ 1791801 h 3182270"/>
                    <a:gd name="connsiteX195" fmla="*/ 739977 w 2982862"/>
                    <a:gd name="connsiteY195" fmla="*/ 1797086 h 3182270"/>
                    <a:gd name="connsiteX196" fmla="*/ 708264 w 2982862"/>
                    <a:gd name="connsiteY196" fmla="*/ 1812943 h 3182270"/>
                    <a:gd name="connsiteX197" fmla="*/ 676551 w 2982862"/>
                    <a:gd name="connsiteY197" fmla="*/ 1791801 h 3182270"/>
                    <a:gd name="connsiteX198" fmla="*/ 650123 w 2982862"/>
                    <a:gd name="connsiteY198" fmla="*/ 1765373 h 3182270"/>
                    <a:gd name="connsiteX199" fmla="*/ 618410 w 2982862"/>
                    <a:gd name="connsiteY199" fmla="*/ 1744231 h 3182270"/>
                    <a:gd name="connsiteX200" fmla="*/ 570840 w 2982862"/>
                    <a:gd name="connsiteY200" fmla="*/ 1712518 h 3182270"/>
                    <a:gd name="connsiteX201" fmla="*/ 544412 w 2982862"/>
                    <a:gd name="connsiteY201" fmla="*/ 1696661 h 3182270"/>
                    <a:gd name="connsiteX202" fmla="*/ 528555 w 2982862"/>
                    <a:gd name="connsiteY202" fmla="*/ 1686090 h 3182270"/>
                    <a:gd name="connsiteX203" fmla="*/ 512699 w 2982862"/>
                    <a:gd name="connsiteY203" fmla="*/ 1680804 h 3182270"/>
                    <a:gd name="connsiteX204" fmla="*/ 502127 w 2982862"/>
                    <a:gd name="connsiteY204" fmla="*/ 1670233 h 3182270"/>
                    <a:gd name="connsiteX205" fmla="*/ 480985 w 2982862"/>
                    <a:gd name="connsiteY205" fmla="*/ 1659662 h 3182270"/>
                    <a:gd name="connsiteX206" fmla="*/ 465129 w 2982862"/>
                    <a:gd name="connsiteY206" fmla="*/ 1643805 h 3182270"/>
                    <a:gd name="connsiteX207" fmla="*/ 428130 w 2982862"/>
                    <a:gd name="connsiteY207" fmla="*/ 1622663 h 3182270"/>
                    <a:gd name="connsiteX208" fmla="*/ 401702 w 2982862"/>
                    <a:gd name="connsiteY208" fmla="*/ 1590950 h 3182270"/>
                    <a:gd name="connsiteX209" fmla="*/ 385845 w 2982862"/>
                    <a:gd name="connsiteY209" fmla="*/ 1569808 h 3182270"/>
                    <a:gd name="connsiteX210" fmla="*/ 369989 w 2982862"/>
                    <a:gd name="connsiteY210" fmla="*/ 1553951 h 3182270"/>
                    <a:gd name="connsiteX211" fmla="*/ 348847 w 2982862"/>
                    <a:gd name="connsiteY211" fmla="*/ 1522238 h 3182270"/>
                    <a:gd name="connsiteX212" fmla="*/ 327704 w 2982862"/>
                    <a:gd name="connsiteY212" fmla="*/ 1490524 h 3182270"/>
                    <a:gd name="connsiteX213" fmla="*/ 317133 w 2982862"/>
                    <a:gd name="connsiteY213" fmla="*/ 1469382 h 3182270"/>
                    <a:gd name="connsiteX214" fmla="*/ 301277 w 2982862"/>
                    <a:gd name="connsiteY214" fmla="*/ 1453526 h 3182270"/>
                    <a:gd name="connsiteX215" fmla="*/ 295991 w 2982862"/>
                    <a:gd name="connsiteY215" fmla="*/ 1437669 h 3182270"/>
                    <a:gd name="connsiteX216" fmla="*/ 274849 w 2982862"/>
                    <a:gd name="connsiteY216" fmla="*/ 1405956 h 3182270"/>
                    <a:gd name="connsiteX217" fmla="*/ 258992 w 2982862"/>
                    <a:gd name="connsiteY217" fmla="*/ 1390099 h 3182270"/>
                    <a:gd name="connsiteX218" fmla="*/ 248421 w 2982862"/>
                    <a:gd name="connsiteY218" fmla="*/ 1374242 h 3182270"/>
                    <a:gd name="connsiteX219" fmla="*/ 243136 w 2982862"/>
                    <a:gd name="connsiteY219" fmla="*/ 1358386 h 3182270"/>
                    <a:gd name="connsiteX220" fmla="*/ 221993 w 2982862"/>
                    <a:gd name="connsiteY220" fmla="*/ 1326672 h 3182270"/>
                    <a:gd name="connsiteX221" fmla="*/ 206137 w 2982862"/>
                    <a:gd name="connsiteY221" fmla="*/ 1294959 h 3182270"/>
                    <a:gd name="connsiteX222" fmla="*/ 195566 w 2982862"/>
                    <a:gd name="connsiteY222" fmla="*/ 1263246 h 3182270"/>
                    <a:gd name="connsiteX223" fmla="*/ 184995 w 2982862"/>
                    <a:gd name="connsiteY223" fmla="*/ 1247389 h 3182270"/>
                    <a:gd name="connsiteX224" fmla="*/ 179709 w 2982862"/>
                    <a:gd name="connsiteY224" fmla="*/ 1231533 h 3182270"/>
                    <a:gd name="connsiteX225" fmla="*/ 169138 w 2982862"/>
                    <a:gd name="connsiteY225" fmla="*/ 1215676 h 3182270"/>
                    <a:gd name="connsiteX226" fmla="*/ 153281 w 2982862"/>
                    <a:gd name="connsiteY226" fmla="*/ 1162820 h 3182270"/>
                    <a:gd name="connsiteX227" fmla="*/ 142710 w 2982862"/>
                    <a:gd name="connsiteY227" fmla="*/ 1131107 h 3182270"/>
                    <a:gd name="connsiteX228" fmla="*/ 132139 w 2982862"/>
                    <a:gd name="connsiteY228" fmla="*/ 1099394 h 3182270"/>
                    <a:gd name="connsiteX229" fmla="*/ 126853 w 2982862"/>
                    <a:gd name="connsiteY229" fmla="*/ 1078252 h 3182270"/>
                    <a:gd name="connsiteX230" fmla="*/ 121568 w 2982862"/>
                    <a:gd name="connsiteY230" fmla="*/ 1062395 h 3182270"/>
                    <a:gd name="connsiteX231" fmla="*/ 110997 w 2982862"/>
                    <a:gd name="connsiteY231" fmla="*/ 988397 h 3182270"/>
                    <a:gd name="connsiteX232" fmla="*/ 100426 w 2982862"/>
                    <a:gd name="connsiteY232" fmla="*/ 861544 h 3182270"/>
                    <a:gd name="connsiteX233" fmla="*/ 95140 w 2982862"/>
                    <a:gd name="connsiteY233" fmla="*/ 782261 h 3182270"/>
                    <a:gd name="connsiteX234" fmla="*/ 89855 w 2982862"/>
                    <a:gd name="connsiteY234" fmla="*/ 745262 h 3182270"/>
                    <a:gd name="connsiteX235" fmla="*/ 73998 w 2982862"/>
                    <a:gd name="connsiteY235" fmla="*/ 660693 h 3182270"/>
                    <a:gd name="connsiteX236" fmla="*/ 63427 w 2982862"/>
                    <a:gd name="connsiteY236" fmla="*/ 618409 h 3182270"/>
                    <a:gd name="connsiteX237" fmla="*/ 47570 w 2982862"/>
                    <a:gd name="connsiteY237" fmla="*/ 560268 h 3182270"/>
                    <a:gd name="connsiteX238" fmla="*/ 42285 w 2982862"/>
                    <a:gd name="connsiteY238" fmla="*/ 528555 h 3182270"/>
                    <a:gd name="connsiteX239" fmla="*/ 31714 w 2982862"/>
                    <a:gd name="connsiteY239" fmla="*/ 486270 h 3182270"/>
                    <a:gd name="connsiteX240" fmla="*/ 21142 w 2982862"/>
                    <a:gd name="connsiteY240" fmla="*/ 428129 h 3182270"/>
                    <a:gd name="connsiteX241" fmla="*/ 10571 w 2982862"/>
                    <a:gd name="connsiteY241" fmla="*/ 343560 h 3182270"/>
                    <a:gd name="connsiteX242" fmla="*/ 0 w 2982862"/>
                    <a:gd name="connsiteY242" fmla="*/ 306561 h 3182270"/>
                    <a:gd name="connsiteX243" fmla="*/ 5286 w 2982862"/>
                    <a:gd name="connsiteY243" fmla="*/ 285419 h 3182270"/>
                    <a:gd name="connsiteX244" fmla="*/ 21142 w 2982862"/>
                    <a:gd name="connsiteY244" fmla="*/ 280134 h 3182270"/>
                    <a:gd name="connsiteX245" fmla="*/ 42285 w 2982862"/>
                    <a:gd name="connsiteY245" fmla="*/ 269563 h 3182270"/>
                    <a:gd name="connsiteX246" fmla="*/ 95140 w 2982862"/>
                    <a:gd name="connsiteY246" fmla="*/ 258992 h 3182270"/>
                    <a:gd name="connsiteX247" fmla="*/ 121568 w 2982862"/>
                    <a:gd name="connsiteY247" fmla="*/ 253706 h 3182270"/>
                    <a:gd name="connsiteX248" fmla="*/ 137425 w 2982862"/>
                    <a:gd name="connsiteY248" fmla="*/ 248420 h 3182270"/>
                    <a:gd name="connsiteX249" fmla="*/ 211422 w 2982862"/>
                    <a:gd name="connsiteY249" fmla="*/ 237849 h 3182270"/>
                    <a:gd name="connsiteX250" fmla="*/ 253707 w 2982862"/>
                    <a:gd name="connsiteY250" fmla="*/ 227278 h 3182270"/>
                    <a:gd name="connsiteX251" fmla="*/ 285420 w 2982862"/>
                    <a:gd name="connsiteY251" fmla="*/ 216707 h 3182270"/>
                    <a:gd name="connsiteX252" fmla="*/ 332990 w 2982862"/>
                    <a:gd name="connsiteY252" fmla="*/ 206136 h 3182270"/>
                    <a:gd name="connsiteX253" fmla="*/ 364703 w 2982862"/>
                    <a:gd name="connsiteY253" fmla="*/ 195565 h 3182270"/>
                    <a:gd name="connsiteX254" fmla="*/ 417559 w 2982862"/>
                    <a:gd name="connsiteY254" fmla="*/ 179708 h 3182270"/>
                    <a:gd name="connsiteX255" fmla="*/ 433415 w 2982862"/>
                    <a:gd name="connsiteY255" fmla="*/ 174423 h 3182270"/>
                    <a:gd name="connsiteX256" fmla="*/ 449272 w 2982862"/>
                    <a:gd name="connsiteY256" fmla="*/ 169137 h 3182270"/>
                    <a:gd name="connsiteX257" fmla="*/ 470414 w 2982862"/>
                    <a:gd name="connsiteY257" fmla="*/ 163852 h 3182270"/>
                    <a:gd name="connsiteX258" fmla="*/ 486271 w 2982862"/>
                    <a:gd name="connsiteY258" fmla="*/ 158566 h 3182270"/>
                    <a:gd name="connsiteX259" fmla="*/ 528555 w 2982862"/>
                    <a:gd name="connsiteY259" fmla="*/ 147995 h 3182270"/>
                    <a:gd name="connsiteX260" fmla="*/ 549697 w 2982862"/>
                    <a:gd name="connsiteY260" fmla="*/ 142709 h 3182270"/>
                    <a:gd name="connsiteX261" fmla="*/ 581411 w 2982862"/>
                    <a:gd name="connsiteY261" fmla="*/ 132138 h 3182270"/>
                    <a:gd name="connsiteX262" fmla="*/ 676551 w 2982862"/>
                    <a:gd name="connsiteY262" fmla="*/ 100425 h 3182270"/>
                    <a:gd name="connsiteX263" fmla="*/ 697693 w 2982862"/>
                    <a:gd name="connsiteY263" fmla="*/ 95140 h 3182270"/>
                    <a:gd name="connsiteX264" fmla="*/ 729406 w 2982862"/>
                    <a:gd name="connsiteY264" fmla="*/ 84568 h 3182270"/>
                    <a:gd name="connsiteX265" fmla="*/ 745263 w 2982862"/>
                    <a:gd name="connsiteY265" fmla="*/ 79283 h 3182270"/>
                    <a:gd name="connsiteX266" fmla="*/ 792833 w 2982862"/>
                    <a:gd name="connsiteY266" fmla="*/ 58141 h 3182270"/>
                    <a:gd name="connsiteX267" fmla="*/ 808689 w 2982862"/>
                    <a:gd name="connsiteY267" fmla="*/ 52855 h 3182270"/>
                    <a:gd name="connsiteX268" fmla="*/ 824546 w 2982862"/>
                    <a:gd name="connsiteY268" fmla="*/ 47570 h 3182270"/>
                    <a:gd name="connsiteX269" fmla="*/ 866830 w 2982862"/>
                    <a:gd name="connsiteY269" fmla="*/ 26427 h 3182270"/>
                    <a:gd name="connsiteX270" fmla="*/ 882687 w 2982862"/>
                    <a:gd name="connsiteY270" fmla="*/ 21142 h 3182270"/>
                    <a:gd name="connsiteX271" fmla="*/ 898544 w 2982862"/>
                    <a:gd name="connsiteY271" fmla="*/ 10571 h 3182270"/>
                    <a:gd name="connsiteX272" fmla="*/ 914400 w 2982862"/>
                    <a:gd name="connsiteY272" fmla="*/ 5285 h 3182270"/>
                    <a:gd name="connsiteX273" fmla="*/ 914400 w 2982862"/>
                    <a:gd name="connsiteY273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262418 w 2982862"/>
                    <a:gd name="connsiteY91" fmla="*/ 2463287 h 3182270"/>
                    <a:gd name="connsiteX92" fmla="*/ 2235988 w 2982862"/>
                    <a:gd name="connsiteY92" fmla="*/ 2362852 h 3182270"/>
                    <a:gd name="connsiteX93" fmla="*/ 2251846 w 2982862"/>
                    <a:gd name="connsiteY93" fmla="*/ 2420998 h 3182270"/>
                    <a:gd name="connsiteX94" fmla="*/ 2283562 w 2982862"/>
                    <a:gd name="connsiteY94" fmla="*/ 2484431 h 3182270"/>
                    <a:gd name="connsiteX95" fmla="*/ 2262418 w 2982862"/>
                    <a:gd name="connsiteY95" fmla="*/ 2468572 h 3182270"/>
                    <a:gd name="connsiteX96" fmla="*/ 2278276 w 2982862"/>
                    <a:gd name="connsiteY96" fmla="*/ 2516146 h 3182270"/>
                    <a:gd name="connsiteX97" fmla="*/ 2278276 w 2982862"/>
                    <a:gd name="connsiteY97" fmla="*/ 2574294 h 3182270"/>
                    <a:gd name="connsiteX98" fmla="*/ 2315278 w 2982862"/>
                    <a:gd name="connsiteY98" fmla="*/ 2616580 h 3182270"/>
                    <a:gd name="connsiteX99" fmla="*/ 2331136 w 2982862"/>
                    <a:gd name="connsiteY99" fmla="*/ 2680013 h 3182270"/>
                    <a:gd name="connsiteX100" fmla="*/ 2368138 w 2982862"/>
                    <a:gd name="connsiteY100" fmla="*/ 2695871 h 3182270"/>
                    <a:gd name="connsiteX101" fmla="*/ 2542577 w 2982862"/>
                    <a:gd name="connsiteY101" fmla="*/ 2738159 h 3182270"/>
                    <a:gd name="connsiteX102" fmla="*/ 2658870 w 2982862"/>
                    <a:gd name="connsiteY102" fmla="*/ 2727587 h 3182270"/>
                    <a:gd name="connsiteX103" fmla="*/ 2764342 w 2982862"/>
                    <a:gd name="connsiteY103" fmla="*/ 2716772 h 3182270"/>
                    <a:gd name="connsiteX104" fmla="*/ 2753771 w 2982862"/>
                    <a:gd name="connsiteY104" fmla="*/ 2769627 h 3182270"/>
                    <a:gd name="connsiteX105" fmla="*/ 2748486 w 2982862"/>
                    <a:gd name="connsiteY105" fmla="*/ 2801341 h 3182270"/>
                    <a:gd name="connsiteX106" fmla="*/ 2737915 w 2982862"/>
                    <a:gd name="connsiteY106" fmla="*/ 2838340 h 3182270"/>
                    <a:gd name="connsiteX107" fmla="*/ 2727344 w 2982862"/>
                    <a:gd name="connsiteY107" fmla="*/ 2907052 h 3182270"/>
                    <a:gd name="connsiteX108" fmla="*/ 2716773 w 2982862"/>
                    <a:gd name="connsiteY108" fmla="*/ 2938765 h 3182270"/>
                    <a:gd name="connsiteX109" fmla="*/ 2711487 w 2982862"/>
                    <a:gd name="connsiteY109" fmla="*/ 2965193 h 3182270"/>
                    <a:gd name="connsiteX110" fmla="*/ 2706444 w 2982862"/>
                    <a:gd name="connsiteY110" fmla="*/ 2939028 h 3182270"/>
                    <a:gd name="connsiteX111" fmla="*/ 2680014 w 2982862"/>
                    <a:gd name="connsiteY111" fmla="*/ 2965459 h 3182270"/>
                    <a:gd name="connsiteX112" fmla="*/ 2627390 w 2982862"/>
                    <a:gd name="connsiteY112" fmla="*/ 2971012 h 3182270"/>
                    <a:gd name="connsiteX113" fmla="*/ 2537291 w 2982862"/>
                    <a:gd name="connsiteY113" fmla="*/ 2986602 h 3182270"/>
                    <a:gd name="connsiteX114" fmla="*/ 2516147 w 2982862"/>
                    <a:gd name="connsiteY114" fmla="*/ 2991888 h 3182270"/>
                    <a:gd name="connsiteX115" fmla="*/ 2489494 w 2982862"/>
                    <a:gd name="connsiteY115" fmla="*/ 3002192 h 3182270"/>
                    <a:gd name="connsiteX116" fmla="*/ 2415496 w 2982862"/>
                    <a:gd name="connsiteY116" fmla="*/ 3007477 h 3182270"/>
                    <a:gd name="connsiteX117" fmla="*/ 2383783 w 2982862"/>
                    <a:gd name="connsiteY117" fmla="*/ 3018048 h 3182270"/>
                    <a:gd name="connsiteX118" fmla="*/ 2346784 w 2982862"/>
                    <a:gd name="connsiteY118" fmla="*/ 3033905 h 3182270"/>
                    <a:gd name="connsiteX119" fmla="*/ 2315071 w 2982862"/>
                    <a:gd name="connsiteY119" fmla="*/ 3049761 h 3182270"/>
                    <a:gd name="connsiteX120" fmla="*/ 2288643 w 2982862"/>
                    <a:gd name="connsiteY120" fmla="*/ 3070904 h 3182270"/>
                    <a:gd name="connsiteX121" fmla="*/ 2267501 w 2982862"/>
                    <a:gd name="connsiteY121" fmla="*/ 3081475 h 3182270"/>
                    <a:gd name="connsiteX122" fmla="*/ 2235788 w 2982862"/>
                    <a:gd name="connsiteY122" fmla="*/ 3097331 h 3182270"/>
                    <a:gd name="connsiteX123" fmla="*/ 2225216 w 2982862"/>
                    <a:gd name="connsiteY123" fmla="*/ 3107903 h 3182270"/>
                    <a:gd name="connsiteX124" fmla="*/ 2204074 w 2982862"/>
                    <a:gd name="connsiteY124" fmla="*/ 3118474 h 3182270"/>
                    <a:gd name="connsiteX125" fmla="*/ 2188218 w 2982862"/>
                    <a:gd name="connsiteY125" fmla="*/ 3129045 h 3182270"/>
                    <a:gd name="connsiteX126" fmla="*/ 2177647 w 2982862"/>
                    <a:gd name="connsiteY126" fmla="*/ 3144901 h 3182270"/>
                    <a:gd name="connsiteX127" fmla="*/ 2145933 w 2982862"/>
                    <a:gd name="connsiteY127" fmla="*/ 3155472 h 3182270"/>
                    <a:gd name="connsiteX128" fmla="*/ 2114220 w 2982862"/>
                    <a:gd name="connsiteY128" fmla="*/ 3181900 h 3182270"/>
                    <a:gd name="connsiteX129" fmla="*/ 2124791 w 2982862"/>
                    <a:gd name="connsiteY129" fmla="*/ 3150187 h 3182270"/>
                    <a:gd name="connsiteX130" fmla="*/ 2093078 w 2982862"/>
                    <a:gd name="connsiteY130" fmla="*/ 3139616 h 3182270"/>
                    <a:gd name="connsiteX131" fmla="*/ 2082507 w 2982862"/>
                    <a:gd name="connsiteY131" fmla="*/ 3123759 h 3182270"/>
                    <a:gd name="connsiteX132" fmla="*/ 2066650 w 2982862"/>
                    <a:gd name="connsiteY132" fmla="*/ 3107903 h 3182270"/>
                    <a:gd name="connsiteX133" fmla="*/ 2045508 w 2982862"/>
                    <a:gd name="connsiteY133" fmla="*/ 3076189 h 3182270"/>
                    <a:gd name="connsiteX134" fmla="*/ 2034937 w 2982862"/>
                    <a:gd name="connsiteY134" fmla="*/ 3060333 h 3182270"/>
                    <a:gd name="connsiteX135" fmla="*/ 2024366 w 2982862"/>
                    <a:gd name="connsiteY135" fmla="*/ 3049761 h 3182270"/>
                    <a:gd name="connsiteX136" fmla="*/ 2013795 w 2982862"/>
                    <a:gd name="connsiteY136" fmla="*/ 3033905 h 3182270"/>
                    <a:gd name="connsiteX137" fmla="*/ 1997938 w 2982862"/>
                    <a:gd name="connsiteY137" fmla="*/ 3023334 h 3182270"/>
                    <a:gd name="connsiteX138" fmla="*/ 1982081 w 2982862"/>
                    <a:gd name="connsiteY138" fmla="*/ 2991620 h 3182270"/>
                    <a:gd name="connsiteX139" fmla="*/ 1976796 w 2982862"/>
                    <a:gd name="connsiteY139" fmla="*/ 2975764 h 3182270"/>
                    <a:gd name="connsiteX140" fmla="*/ 1987367 w 2982862"/>
                    <a:gd name="connsiteY140" fmla="*/ 2959907 h 3182270"/>
                    <a:gd name="connsiteX141" fmla="*/ 1998116 w 2982862"/>
                    <a:gd name="connsiteY141" fmla="*/ 2976031 h 3182270"/>
                    <a:gd name="connsiteX142" fmla="*/ 2019261 w 2982862"/>
                    <a:gd name="connsiteY142" fmla="*/ 2976031 h 3182270"/>
                    <a:gd name="connsiteX143" fmla="*/ 2056263 w 2982862"/>
                    <a:gd name="connsiteY143" fmla="*/ 2923171 h 3182270"/>
                    <a:gd name="connsiteX144" fmla="*/ 2040405 w 2982862"/>
                    <a:gd name="connsiteY144" fmla="*/ 2923170 h 3182270"/>
                    <a:gd name="connsiteX145" fmla="*/ 2061549 w 2982862"/>
                    <a:gd name="connsiteY145" fmla="*/ 2875596 h 3182270"/>
                    <a:gd name="connsiteX146" fmla="*/ 2093265 w 2982862"/>
                    <a:gd name="connsiteY146" fmla="*/ 2833308 h 3182270"/>
                    <a:gd name="connsiteX147" fmla="*/ 2109124 w 2982862"/>
                    <a:gd name="connsiteY147" fmla="*/ 2722301 h 3182270"/>
                    <a:gd name="connsiteX148" fmla="*/ 2013975 w 2982862"/>
                    <a:gd name="connsiteY148" fmla="*/ 2637724 h 3182270"/>
                    <a:gd name="connsiteX149" fmla="*/ 1982258 w 2982862"/>
                    <a:gd name="connsiteY149" fmla="*/ 2664155 h 3182270"/>
                    <a:gd name="connsiteX150" fmla="*/ 1918827 w 2982862"/>
                    <a:gd name="connsiteY150" fmla="*/ 2627153 h 3182270"/>
                    <a:gd name="connsiteX151" fmla="*/ 1860681 w 2982862"/>
                    <a:gd name="connsiteY151" fmla="*/ 2579579 h 3182270"/>
                    <a:gd name="connsiteX152" fmla="*/ 1802373 w 2982862"/>
                    <a:gd name="connsiteY152" fmla="*/ 2621632 h 3182270"/>
                    <a:gd name="connsiteX153" fmla="*/ 1797087 w 2982862"/>
                    <a:gd name="connsiteY153" fmla="*/ 2605775 h 3182270"/>
                    <a:gd name="connsiteX154" fmla="*/ 1749674 w 2982862"/>
                    <a:gd name="connsiteY154" fmla="*/ 2690586 h 3182270"/>
                    <a:gd name="connsiteX155" fmla="*/ 1643953 w 2982862"/>
                    <a:gd name="connsiteY155" fmla="*/ 2754018 h 3182270"/>
                    <a:gd name="connsiteX156" fmla="*/ 1617523 w 2982862"/>
                    <a:gd name="connsiteY156" fmla="*/ 2732874 h 3182270"/>
                    <a:gd name="connsiteX157" fmla="*/ 1591092 w 2982862"/>
                    <a:gd name="connsiteY157" fmla="*/ 2690586 h 3182270"/>
                    <a:gd name="connsiteX158" fmla="*/ 1591093 w 2982862"/>
                    <a:gd name="connsiteY158" fmla="*/ 2637724 h 3182270"/>
                    <a:gd name="connsiteX159" fmla="*/ 1569808 w 2982862"/>
                    <a:gd name="connsiteY159" fmla="*/ 2515921 h 3182270"/>
                    <a:gd name="connsiteX160" fmla="*/ 1553952 w 2982862"/>
                    <a:gd name="connsiteY160" fmla="*/ 2484208 h 3182270"/>
                    <a:gd name="connsiteX161" fmla="*/ 1538095 w 2982862"/>
                    <a:gd name="connsiteY161" fmla="*/ 2468351 h 3182270"/>
                    <a:gd name="connsiteX162" fmla="*/ 1501096 w 2982862"/>
                    <a:gd name="connsiteY162" fmla="*/ 2420781 h 3182270"/>
                    <a:gd name="connsiteX163" fmla="*/ 1464097 w 2982862"/>
                    <a:gd name="connsiteY163" fmla="*/ 2383782 h 3182270"/>
                    <a:gd name="connsiteX164" fmla="*/ 1448241 w 2982862"/>
                    <a:gd name="connsiteY164" fmla="*/ 2373211 h 3182270"/>
                    <a:gd name="connsiteX165" fmla="*/ 1432384 w 2982862"/>
                    <a:gd name="connsiteY165" fmla="*/ 2357355 h 3182270"/>
                    <a:gd name="connsiteX166" fmla="*/ 1400671 w 2982862"/>
                    <a:gd name="connsiteY166" fmla="*/ 2346783 h 3182270"/>
                    <a:gd name="connsiteX167" fmla="*/ 1368958 w 2982862"/>
                    <a:gd name="connsiteY167" fmla="*/ 2330927 h 3182270"/>
                    <a:gd name="connsiteX168" fmla="*/ 1337244 w 2982862"/>
                    <a:gd name="connsiteY168" fmla="*/ 2309785 h 3182270"/>
                    <a:gd name="connsiteX169" fmla="*/ 1273818 w 2982862"/>
                    <a:gd name="connsiteY169" fmla="*/ 2288642 h 3182270"/>
                    <a:gd name="connsiteX170" fmla="*/ 1257961 w 2982862"/>
                    <a:gd name="connsiteY170" fmla="*/ 2278071 h 3182270"/>
                    <a:gd name="connsiteX171" fmla="*/ 1242104 w 2982862"/>
                    <a:gd name="connsiteY171" fmla="*/ 2272786 h 3182270"/>
                    <a:gd name="connsiteX172" fmla="*/ 1226248 w 2982862"/>
                    <a:gd name="connsiteY172" fmla="*/ 2262215 h 3182270"/>
                    <a:gd name="connsiteX173" fmla="*/ 1194534 w 2982862"/>
                    <a:gd name="connsiteY173" fmla="*/ 2251644 h 3182270"/>
                    <a:gd name="connsiteX174" fmla="*/ 1215677 w 2982862"/>
                    <a:gd name="connsiteY174" fmla="*/ 2225216 h 3182270"/>
                    <a:gd name="connsiteX175" fmla="*/ 1231533 w 2982862"/>
                    <a:gd name="connsiteY175" fmla="*/ 2209359 h 3182270"/>
                    <a:gd name="connsiteX176" fmla="*/ 1236819 w 2982862"/>
                    <a:gd name="connsiteY176" fmla="*/ 2193503 h 3182270"/>
                    <a:gd name="connsiteX177" fmla="*/ 1279103 w 2982862"/>
                    <a:gd name="connsiteY177" fmla="*/ 2161789 h 3182270"/>
                    <a:gd name="connsiteX178" fmla="*/ 1300245 w 2982862"/>
                    <a:gd name="connsiteY178" fmla="*/ 2140647 h 3182270"/>
                    <a:gd name="connsiteX179" fmla="*/ 1310816 w 2982862"/>
                    <a:gd name="connsiteY179" fmla="*/ 2124790 h 3182270"/>
                    <a:gd name="connsiteX180" fmla="*/ 1342650 w 2982862"/>
                    <a:gd name="connsiteY180" fmla="*/ 2077406 h 3182270"/>
                    <a:gd name="connsiteX181" fmla="*/ 1390223 w 2982862"/>
                    <a:gd name="connsiteY181" fmla="*/ 2008688 h 3182270"/>
                    <a:gd name="connsiteX182" fmla="*/ 1363794 w 2982862"/>
                    <a:gd name="connsiteY182" fmla="*/ 1971686 h 3182270"/>
                    <a:gd name="connsiteX183" fmla="*/ 1379651 w 2982862"/>
                    <a:gd name="connsiteY183" fmla="*/ 1961114 h 3182270"/>
                    <a:gd name="connsiteX184" fmla="*/ 1358509 w 2982862"/>
                    <a:gd name="connsiteY184" fmla="*/ 1934685 h 3182270"/>
                    <a:gd name="connsiteX185" fmla="*/ 1221180 w 2982862"/>
                    <a:gd name="connsiteY185" fmla="*/ 1718108 h 3182270"/>
                    <a:gd name="connsiteX186" fmla="*/ 1157741 w 2982862"/>
                    <a:gd name="connsiteY186" fmla="*/ 1654669 h 3182270"/>
                    <a:gd name="connsiteX187" fmla="*/ 1051918 w 2982862"/>
                    <a:gd name="connsiteY187" fmla="*/ 1659811 h 3182270"/>
                    <a:gd name="connsiteX188" fmla="*/ 845688 w 2982862"/>
                    <a:gd name="connsiteY188" fmla="*/ 1738945 h 3182270"/>
                    <a:gd name="connsiteX189" fmla="*/ 829832 w 2982862"/>
                    <a:gd name="connsiteY189" fmla="*/ 1744231 h 3182270"/>
                    <a:gd name="connsiteX190" fmla="*/ 798118 w 2982862"/>
                    <a:gd name="connsiteY190" fmla="*/ 1765373 h 3182270"/>
                    <a:gd name="connsiteX191" fmla="*/ 782262 w 2982862"/>
                    <a:gd name="connsiteY191" fmla="*/ 1770659 h 3182270"/>
                    <a:gd name="connsiteX192" fmla="*/ 750548 w 2982862"/>
                    <a:gd name="connsiteY192" fmla="*/ 1791801 h 3182270"/>
                    <a:gd name="connsiteX193" fmla="*/ 734692 w 2982862"/>
                    <a:gd name="connsiteY193" fmla="*/ 1797086 h 3182270"/>
                    <a:gd name="connsiteX194" fmla="*/ 755834 w 2982862"/>
                    <a:gd name="connsiteY194" fmla="*/ 1791801 h 3182270"/>
                    <a:gd name="connsiteX195" fmla="*/ 739977 w 2982862"/>
                    <a:gd name="connsiteY195" fmla="*/ 1797086 h 3182270"/>
                    <a:gd name="connsiteX196" fmla="*/ 708264 w 2982862"/>
                    <a:gd name="connsiteY196" fmla="*/ 1812943 h 3182270"/>
                    <a:gd name="connsiteX197" fmla="*/ 676551 w 2982862"/>
                    <a:gd name="connsiteY197" fmla="*/ 1791801 h 3182270"/>
                    <a:gd name="connsiteX198" fmla="*/ 650123 w 2982862"/>
                    <a:gd name="connsiteY198" fmla="*/ 1765373 h 3182270"/>
                    <a:gd name="connsiteX199" fmla="*/ 618410 w 2982862"/>
                    <a:gd name="connsiteY199" fmla="*/ 1744231 h 3182270"/>
                    <a:gd name="connsiteX200" fmla="*/ 570840 w 2982862"/>
                    <a:gd name="connsiteY200" fmla="*/ 1712518 h 3182270"/>
                    <a:gd name="connsiteX201" fmla="*/ 544412 w 2982862"/>
                    <a:gd name="connsiteY201" fmla="*/ 1696661 h 3182270"/>
                    <a:gd name="connsiteX202" fmla="*/ 528555 w 2982862"/>
                    <a:gd name="connsiteY202" fmla="*/ 1686090 h 3182270"/>
                    <a:gd name="connsiteX203" fmla="*/ 512699 w 2982862"/>
                    <a:gd name="connsiteY203" fmla="*/ 1680804 h 3182270"/>
                    <a:gd name="connsiteX204" fmla="*/ 502127 w 2982862"/>
                    <a:gd name="connsiteY204" fmla="*/ 1670233 h 3182270"/>
                    <a:gd name="connsiteX205" fmla="*/ 480985 w 2982862"/>
                    <a:gd name="connsiteY205" fmla="*/ 1659662 h 3182270"/>
                    <a:gd name="connsiteX206" fmla="*/ 465129 w 2982862"/>
                    <a:gd name="connsiteY206" fmla="*/ 1643805 h 3182270"/>
                    <a:gd name="connsiteX207" fmla="*/ 428130 w 2982862"/>
                    <a:gd name="connsiteY207" fmla="*/ 1622663 h 3182270"/>
                    <a:gd name="connsiteX208" fmla="*/ 401702 w 2982862"/>
                    <a:gd name="connsiteY208" fmla="*/ 1590950 h 3182270"/>
                    <a:gd name="connsiteX209" fmla="*/ 385845 w 2982862"/>
                    <a:gd name="connsiteY209" fmla="*/ 1569808 h 3182270"/>
                    <a:gd name="connsiteX210" fmla="*/ 369989 w 2982862"/>
                    <a:gd name="connsiteY210" fmla="*/ 1553951 h 3182270"/>
                    <a:gd name="connsiteX211" fmla="*/ 348847 w 2982862"/>
                    <a:gd name="connsiteY211" fmla="*/ 1522238 h 3182270"/>
                    <a:gd name="connsiteX212" fmla="*/ 327704 w 2982862"/>
                    <a:gd name="connsiteY212" fmla="*/ 1490524 h 3182270"/>
                    <a:gd name="connsiteX213" fmla="*/ 317133 w 2982862"/>
                    <a:gd name="connsiteY213" fmla="*/ 1469382 h 3182270"/>
                    <a:gd name="connsiteX214" fmla="*/ 301277 w 2982862"/>
                    <a:gd name="connsiteY214" fmla="*/ 1453526 h 3182270"/>
                    <a:gd name="connsiteX215" fmla="*/ 295991 w 2982862"/>
                    <a:gd name="connsiteY215" fmla="*/ 1437669 h 3182270"/>
                    <a:gd name="connsiteX216" fmla="*/ 274849 w 2982862"/>
                    <a:gd name="connsiteY216" fmla="*/ 1405956 h 3182270"/>
                    <a:gd name="connsiteX217" fmla="*/ 258992 w 2982862"/>
                    <a:gd name="connsiteY217" fmla="*/ 1390099 h 3182270"/>
                    <a:gd name="connsiteX218" fmla="*/ 248421 w 2982862"/>
                    <a:gd name="connsiteY218" fmla="*/ 1374242 h 3182270"/>
                    <a:gd name="connsiteX219" fmla="*/ 243136 w 2982862"/>
                    <a:gd name="connsiteY219" fmla="*/ 1358386 h 3182270"/>
                    <a:gd name="connsiteX220" fmla="*/ 221993 w 2982862"/>
                    <a:gd name="connsiteY220" fmla="*/ 1326672 h 3182270"/>
                    <a:gd name="connsiteX221" fmla="*/ 206137 w 2982862"/>
                    <a:gd name="connsiteY221" fmla="*/ 1294959 h 3182270"/>
                    <a:gd name="connsiteX222" fmla="*/ 195566 w 2982862"/>
                    <a:gd name="connsiteY222" fmla="*/ 1263246 h 3182270"/>
                    <a:gd name="connsiteX223" fmla="*/ 184995 w 2982862"/>
                    <a:gd name="connsiteY223" fmla="*/ 1247389 h 3182270"/>
                    <a:gd name="connsiteX224" fmla="*/ 179709 w 2982862"/>
                    <a:gd name="connsiteY224" fmla="*/ 1231533 h 3182270"/>
                    <a:gd name="connsiteX225" fmla="*/ 169138 w 2982862"/>
                    <a:gd name="connsiteY225" fmla="*/ 1215676 h 3182270"/>
                    <a:gd name="connsiteX226" fmla="*/ 153281 w 2982862"/>
                    <a:gd name="connsiteY226" fmla="*/ 1162820 h 3182270"/>
                    <a:gd name="connsiteX227" fmla="*/ 142710 w 2982862"/>
                    <a:gd name="connsiteY227" fmla="*/ 1131107 h 3182270"/>
                    <a:gd name="connsiteX228" fmla="*/ 132139 w 2982862"/>
                    <a:gd name="connsiteY228" fmla="*/ 1099394 h 3182270"/>
                    <a:gd name="connsiteX229" fmla="*/ 126853 w 2982862"/>
                    <a:gd name="connsiteY229" fmla="*/ 1078252 h 3182270"/>
                    <a:gd name="connsiteX230" fmla="*/ 121568 w 2982862"/>
                    <a:gd name="connsiteY230" fmla="*/ 1062395 h 3182270"/>
                    <a:gd name="connsiteX231" fmla="*/ 110997 w 2982862"/>
                    <a:gd name="connsiteY231" fmla="*/ 988397 h 3182270"/>
                    <a:gd name="connsiteX232" fmla="*/ 100426 w 2982862"/>
                    <a:gd name="connsiteY232" fmla="*/ 861544 h 3182270"/>
                    <a:gd name="connsiteX233" fmla="*/ 95140 w 2982862"/>
                    <a:gd name="connsiteY233" fmla="*/ 782261 h 3182270"/>
                    <a:gd name="connsiteX234" fmla="*/ 89855 w 2982862"/>
                    <a:gd name="connsiteY234" fmla="*/ 745262 h 3182270"/>
                    <a:gd name="connsiteX235" fmla="*/ 73998 w 2982862"/>
                    <a:gd name="connsiteY235" fmla="*/ 660693 h 3182270"/>
                    <a:gd name="connsiteX236" fmla="*/ 63427 w 2982862"/>
                    <a:gd name="connsiteY236" fmla="*/ 618409 h 3182270"/>
                    <a:gd name="connsiteX237" fmla="*/ 47570 w 2982862"/>
                    <a:gd name="connsiteY237" fmla="*/ 560268 h 3182270"/>
                    <a:gd name="connsiteX238" fmla="*/ 42285 w 2982862"/>
                    <a:gd name="connsiteY238" fmla="*/ 528555 h 3182270"/>
                    <a:gd name="connsiteX239" fmla="*/ 31714 w 2982862"/>
                    <a:gd name="connsiteY239" fmla="*/ 486270 h 3182270"/>
                    <a:gd name="connsiteX240" fmla="*/ 21142 w 2982862"/>
                    <a:gd name="connsiteY240" fmla="*/ 428129 h 3182270"/>
                    <a:gd name="connsiteX241" fmla="*/ 10571 w 2982862"/>
                    <a:gd name="connsiteY241" fmla="*/ 343560 h 3182270"/>
                    <a:gd name="connsiteX242" fmla="*/ 0 w 2982862"/>
                    <a:gd name="connsiteY242" fmla="*/ 306561 h 3182270"/>
                    <a:gd name="connsiteX243" fmla="*/ 5286 w 2982862"/>
                    <a:gd name="connsiteY243" fmla="*/ 285419 h 3182270"/>
                    <a:gd name="connsiteX244" fmla="*/ 21142 w 2982862"/>
                    <a:gd name="connsiteY244" fmla="*/ 280134 h 3182270"/>
                    <a:gd name="connsiteX245" fmla="*/ 42285 w 2982862"/>
                    <a:gd name="connsiteY245" fmla="*/ 269563 h 3182270"/>
                    <a:gd name="connsiteX246" fmla="*/ 95140 w 2982862"/>
                    <a:gd name="connsiteY246" fmla="*/ 258992 h 3182270"/>
                    <a:gd name="connsiteX247" fmla="*/ 121568 w 2982862"/>
                    <a:gd name="connsiteY247" fmla="*/ 253706 h 3182270"/>
                    <a:gd name="connsiteX248" fmla="*/ 137425 w 2982862"/>
                    <a:gd name="connsiteY248" fmla="*/ 248420 h 3182270"/>
                    <a:gd name="connsiteX249" fmla="*/ 211422 w 2982862"/>
                    <a:gd name="connsiteY249" fmla="*/ 237849 h 3182270"/>
                    <a:gd name="connsiteX250" fmla="*/ 253707 w 2982862"/>
                    <a:gd name="connsiteY250" fmla="*/ 227278 h 3182270"/>
                    <a:gd name="connsiteX251" fmla="*/ 285420 w 2982862"/>
                    <a:gd name="connsiteY251" fmla="*/ 216707 h 3182270"/>
                    <a:gd name="connsiteX252" fmla="*/ 332990 w 2982862"/>
                    <a:gd name="connsiteY252" fmla="*/ 206136 h 3182270"/>
                    <a:gd name="connsiteX253" fmla="*/ 364703 w 2982862"/>
                    <a:gd name="connsiteY253" fmla="*/ 195565 h 3182270"/>
                    <a:gd name="connsiteX254" fmla="*/ 417559 w 2982862"/>
                    <a:gd name="connsiteY254" fmla="*/ 179708 h 3182270"/>
                    <a:gd name="connsiteX255" fmla="*/ 433415 w 2982862"/>
                    <a:gd name="connsiteY255" fmla="*/ 174423 h 3182270"/>
                    <a:gd name="connsiteX256" fmla="*/ 449272 w 2982862"/>
                    <a:gd name="connsiteY256" fmla="*/ 169137 h 3182270"/>
                    <a:gd name="connsiteX257" fmla="*/ 470414 w 2982862"/>
                    <a:gd name="connsiteY257" fmla="*/ 163852 h 3182270"/>
                    <a:gd name="connsiteX258" fmla="*/ 486271 w 2982862"/>
                    <a:gd name="connsiteY258" fmla="*/ 158566 h 3182270"/>
                    <a:gd name="connsiteX259" fmla="*/ 528555 w 2982862"/>
                    <a:gd name="connsiteY259" fmla="*/ 147995 h 3182270"/>
                    <a:gd name="connsiteX260" fmla="*/ 549697 w 2982862"/>
                    <a:gd name="connsiteY260" fmla="*/ 142709 h 3182270"/>
                    <a:gd name="connsiteX261" fmla="*/ 581411 w 2982862"/>
                    <a:gd name="connsiteY261" fmla="*/ 132138 h 3182270"/>
                    <a:gd name="connsiteX262" fmla="*/ 676551 w 2982862"/>
                    <a:gd name="connsiteY262" fmla="*/ 100425 h 3182270"/>
                    <a:gd name="connsiteX263" fmla="*/ 697693 w 2982862"/>
                    <a:gd name="connsiteY263" fmla="*/ 95140 h 3182270"/>
                    <a:gd name="connsiteX264" fmla="*/ 729406 w 2982862"/>
                    <a:gd name="connsiteY264" fmla="*/ 84568 h 3182270"/>
                    <a:gd name="connsiteX265" fmla="*/ 745263 w 2982862"/>
                    <a:gd name="connsiteY265" fmla="*/ 79283 h 3182270"/>
                    <a:gd name="connsiteX266" fmla="*/ 792833 w 2982862"/>
                    <a:gd name="connsiteY266" fmla="*/ 58141 h 3182270"/>
                    <a:gd name="connsiteX267" fmla="*/ 808689 w 2982862"/>
                    <a:gd name="connsiteY267" fmla="*/ 52855 h 3182270"/>
                    <a:gd name="connsiteX268" fmla="*/ 824546 w 2982862"/>
                    <a:gd name="connsiteY268" fmla="*/ 47570 h 3182270"/>
                    <a:gd name="connsiteX269" fmla="*/ 866830 w 2982862"/>
                    <a:gd name="connsiteY269" fmla="*/ 26427 h 3182270"/>
                    <a:gd name="connsiteX270" fmla="*/ 882687 w 2982862"/>
                    <a:gd name="connsiteY270" fmla="*/ 21142 h 3182270"/>
                    <a:gd name="connsiteX271" fmla="*/ 898544 w 2982862"/>
                    <a:gd name="connsiteY271" fmla="*/ 10571 h 3182270"/>
                    <a:gd name="connsiteX272" fmla="*/ 914400 w 2982862"/>
                    <a:gd name="connsiteY272" fmla="*/ 5285 h 3182270"/>
                    <a:gd name="connsiteX273" fmla="*/ 914400 w 2982862"/>
                    <a:gd name="connsiteY273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36856 w 2982862"/>
                    <a:gd name="connsiteY90" fmla="*/ 2235987 h 3182270"/>
                    <a:gd name="connsiteX91" fmla="*/ 2262418 w 2982862"/>
                    <a:gd name="connsiteY91" fmla="*/ 2463287 h 3182270"/>
                    <a:gd name="connsiteX92" fmla="*/ 2235988 w 2982862"/>
                    <a:gd name="connsiteY92" fmla="*/ 2362852 h 3182270"/>
                    <a:gd name="connsiteX93" fmla="*/ 2251846 w 2982862"/>
                    <a:gd name="connsiteY93" fmla="*/ 2420998 h 3182270"/>
                    <a:gd name="connsiteX94" fmla="*/ 2283562 w 2982862"/>
                    <a:gd name="connsiteY94" fmla="*/ 2484431 h 3182270"/>
                    <a:gd name="connsiteX95" fmla="*/ 2262418 w 2982862"/>
                    <a:gd name="connsiteY95" fmla="*/ 2468572 h 3182270"/>
                    <a:gd name="connsiteX96" fmla="*/ 2278276 w 2982862"/>
                    <a:gd name="connsiteY96" fmla="*/ 2516146 h 3182270"/>
                    <a:gd name="connsiteX97" fmla="*/ 2278276 w 2982862"/>
                    <a:gd name="connsiteY97" fmla="*/ 2574294 h 3182270"/>
                    <a:gd name="connsiteX98" fmla="*/ 2315278 w 2982862"/>
                    <a:gd name="connsiteY98" fmla="*/ 2616580 h 3182270"/>
                    <a:gd name="connsiteX99" fmla="*/ 2331136 w 2982862"/>
                    <a:gd name="connsiteY99" fmla="*/ 2680013 h 3182270"/>
                    <a:gd name="connsiteX100" fmla="*/ 2368138 w 2982862"/>
                    <a:gd name="connsiteY100" fmla="*/ 2695871 h 3182270"/>
                    <a:gd name="connsiteX101" fmla="*/ 2542577 w 2982862"/>
                    <a:gd name="connsiteY101" fmla="*/ 2738159 h 3182270"/>
                    <a:gd name="connsiteX102" fmla="*/ 2658870 w 2982862"/>
                    <a:gd name="connsiteY102" fmla="*/ 2727587 h 3182270"/>
                    <a:gd name="connsiteX103" fmla="*/ 2764342 w 2982862"/>
                    <a:gd name="connsiteY103" fmla="*/ 2716772 h 3182270"/>
                    <a:gd name="connsiteX104" fmla="*/ 2753771 w 2982862"/>
                    <a:gd name="connsiteY104" fmla="*/ 2769627 h 3182270"/>
                    <a:gd name="connsiteX105" fmla="*/ 2748486 w 2982862"/>
                    <a:gd name="connsiteY105" fmla="*/ 2801341 h 3182270"/>
                    <a:gd name="connsiteX106" fmla="*/ 2737915 w 2982862"/>
                    <a:gd name="connsiteY106" fmla="*/ 2838340 h 3182270"/>
                    <a:gd name="connsiteX107" fmla="*/ 2727344 w 2982862"/>
                    <a:gd name="connsiteY107" fmla="*/ 2907052 h 3182270"/>
                    <a:gd name="connsiteX108" fmla="*/ 2716773 w 2982862"/>
                    <a:gd name="connsiteY108" fmla="*/ 2938765 h 3182270"/>
                    <a:gd name="connsiteX109" fmla="*/ 2711487 w 2982862"/>
                    <a:gd name="connsiteY109" fmla="*/ 2965193 h 3182270"/>
                    <a:gd name="connsiteX110" fmla="*/ 2706444 w 2982862"/>
                    <a:gd name="connsiteY110" fmla="*/ 2939028 h 3182270"/>
                    <a:gd name="connsiteX111" fmla="*/ 2680014 w 2982862"/>
                    <a:gd name="connsiteY111" fmla="*/ 2965459 h 3182270"/>
                    <a:gd name="connsiteX112" fmla="*/ 2627390 w 2982862"/>
                    <a:gd name="connsiteY112" fmla="*/ 2971012 h 3182270"/>
                    <a:gd name="connsiteX113" fmla="*/ 2537291 w 2982862"/>
                    <a:gd name="connsiteY113" fmla="*/ 2986602 h 3182270"/>
                    <a:gd name="connsiteX114" fmla="*/ 2516147 w 2982862"/>
                    <a:gd name="connsiteY114" fmla="*/ 2991888 h 3182270"/>
                    <a:gd name="connsiteX115" fmla="*/ 2489494 w 2982862"/>
                    <a:gd name="connsiteY115" fmla="*/ 3002192 h 3182270"/>
                    <a:gd name="connsiteX116" fmla="*/ 2415496 w 2982862"/>
                    <a:gd name="connsiteY116" fmla="*/ 3007477 h 3182270"/>
                    <a:gd name="connsiteX117" fmla="*/ 2383783 w 2982862"/>
                    <a:gd name="connsiteY117" fmla="*/ 3018048 h 3182270"/>
                    <a:gd name="connsiteX118" fmla="*/ 2346784 w 2982862"/>
                    <a:gd name="connsiteY118" fmla="*/ 3033905 h 3182270"/>
                    <a:gd name="connsiteX119" fmla="*/ 2315071 w 2982862"/>
                    <a:gd name="connsiteY119" fmla="*/ 3049761 h 3182270"/>
                    <a:gd name="connsiteX120" fmla="*/ 2288643 w 2982862"/>
                    <a:gd name="connsiteY120" fmla="*/ 3070904 h 3182270"/>
                    <a:gd name="connsiteX121" fmla="*/ 2267501 w 2982862"/>
                    <a:gd name="connsiteY121" fmla="*/ 3081475 h 3182270"/>
                    <a:gd name="connsiteX122" fmla="*/ 2235788 w 2982862"/>
                    <a:gd name="connsiteY122" fmla="*/ 3097331 h 3182270"/>
                    <a:gd name="connsiteX123" fmla="*/ 2225216 w 2982862"/>
                    <a:gd name="connsiteY123" fmla="*/ 3107903 h 3182270"/>
                    <a:gd name="connsiteX124" fmla="*/ 2204074 w 2982862"/>
                    <a:gd name="connsiteY124" fmla="*/ 3118474 h 3182270"/>
                    <a:gd name="connsiteX125" fmla="*/ 2188218 w 2982862"/>
                    <a:gd name="connsiteY125" fmla="*/ 3129045 h 3182270"/>
                    <a:gd name="connsiteX126" fmla="*/ 2177647 w 2982862"/>
                    <a:gd name="connsiteY126" fmla="*/ 3144901 h 3182270"/>
                    <a:gd name="connsiteX127" fmla="*/ 2145933 w 2982862"/>
                    <a:gd name="connsiteY127" fmla="*/ 3155472 h 3182270"/>
                    <a:gd name="connsiteX128" fmla="*/ 2114220 w 2982862"/>
                    <a:gd name="connsiteY128" fmla="*/ 3181900 h 3182270"/>
                    <a:gd name="connsiteX129" fmla="*/ 2124791 w 2982862"/>
                    <a:gd name="connsiteY129" fmla="*/ 3150187 h 3182270"/>
                    <a:gd name="connsiteX130" fmla="*/ 2093078 w 2982862"/>
                    <a:gd name="connsiteY130" fmla="*/ 3139616 h 3182270"/>
                    <a:gd name="connsiteX131" fmla="*/ 2082507 w 2982862"/>
                    <a:gd name="connsiteY131" fmla="*/ 3123759 h 3182270"/>
                    <a:gd name="connsiteX132" fmla="*/ 2066650 w 2982862"/>
                    <a:gd name="connsiteY132" fmla="*/ 3107903 h 3182270"/>
                    <a:gd name="connsiteX133" fmla="*/ 2045508 w 2982862"/>
                    <a:gd name="connsiteY133" fmla="*/ 3076189 h 3182270"/>
                    <a:gd name="connsiteX134" fmla="*/ 2034937 w 2982862"/>
                    <a:gd name="connsiteY134" fmla="*/ 3060333 h 3182270"/>
                    <a:gd name="connsiteX135" fmla="*/ 2024366 w 2982862"/>
                    <a:gd name="connsiteY135" fmla="*/ 3049761 h 3182270"/>
                    <a:gd name="connsiteX136" fmla="*/ 2013795 w 2982862"/>
                    <a:gd name="connsiteY136" fmla="*/ 3033905 h 3182270"/>
                    <a:gd name="connsiteX137" fmla="*/ 1997938 w 2982862"/>
                    <a:gd name="connsiteY137" fmla="*/ 3023334 h 3182270"/>
                    <a:gd name="connsiteX138" fmla="*/ 1982081 w 2982862"/>
                    <a:gd name="connsiteY138" fmla="*/ 2991620 h 3182270"/>
                    <a:gd name="connsiteX139" fmla="*/ 1976796 w 2982862"/>
                    <a:gd name="connsiteY139" fmla="*/ 2975764 h 3182270"/>
                    <a:gd name="connsiteX140" fmla="*/ 1987367 w 2982862"/>
                    <a:gd name="connsiteY140" fmla="*/ 2959907 h 3182270"/>
                    <a:gd name="connsiteX141" fmla="*/ 1998116 w 2982862"/>
                    <a:gd name="connsiteY141" fmla="*/ 2976031 h 3182270"/>
                    <a:gd name="connsiteX142" fmla="*/ 2019261 w 2982862"/>
                    <a:gd name="connsiteY142" fmla="*/ 2976031 h 3182270"/>
                    <a:gd name="connsiteX143" fmla="*/ 2056263 w 2982862"/>
                    <a:gd name="connsiteY143" fmla="*/ 2923171 h 3182270"/>
                    <a:gd name="connsiteX144" fmla="*/ 2040405 w 2982862"/>
                    <a:gd name="connsiteY144" fmla="*/ 2923170 h 3182270"/>
                    <a:gd name="connsiteX145" fmla="*/ 2061549 w 2982862"/>
                    <a:gd name="connsiteY145" fmla="*/ 2875596 h 3182270"/>
                    <a:gd name="connsiteX146" fmla="*/ 2093265 w 2982862"/>
                    <a:gd name="connsiteY146" fmla="*/ 2833308 h 3182270"/>
                    <a:gd name="connsiteX147" fmla="*/ 2109124 w 2982862"/>
                    <a:gd name="connsiteY147" fmla="*/ 2722301 h 3182270"/>
                    <a:gd name="connsiteX148" fmla="*/ 2013975 w 2982862"/>
                    <a:gd name="connsiteY148" fmla="*/ 2637724 h 3182270"/>
                    <a:gd name="connsiteX149" fmla="*/ 1982258 w 2982862"/>
                    <a:gd name="connsiteY149" fmla="*/ 2664155 h 3182270"/>
                    <a:gd name="connsiteX150" fmla="*/ 1918827 w 2982862"/>
                    <a:gd name="connsiteY150" fmla="*/ 2627153 h 3182270"/>
                    <a:gd name="connsiteX151" fmla="*/ 1860681 w 2982862"/>
                    <a:gd name="connsiteY151" fmla="*/ 2579579 h 3182270"/>
                    <a:gd name="connsiteX152" fmla="*/ 1802373 w 2982862"/>
                    <a:gd name="connsiteY152" fmla="*/ 2621632 h 3182270"/>
                    <a:gd name="connsiteX153" fmla="*/ 1797087 w 2982862"/>
                    <a:gd name="connsiteY153" fmla="*/ 2605775 h 3182270"/>
                    <a:gd name="connsiteX154" fmla="*/ 1749674 w 2982862"/>
                    <a:gd name="connsiteY154" fmla="*/ 2690586 h 3182270"/>
                    <a:gd name="connsiteX155" fmla="*/ 1643953 w 2982862"/>
                    <a:gd name="connsiteY155" fmla="*/ 2754018 h 3182270"/>
                    <a:gd name="connsiteX156" fmla="*/ 1617523 w 2982862"/>
                    <a:gd name="connsiteY156" fmla="*/ 2732874 h 3182270"/>
                    <a:gd name="connsiteX157" fmla="*/ 1591092 w 2982862"/>
                    <a:gd name="connsiteY157" fmla="*/ 2690586 h 3182270"/>
                    <a:gd name="connsiteX158" fmla="*/ 1591093 w 2982862"/>
                    <a:gd name="connsiteY158" fmla="*/ 2637724 h 3182270"/>
                    <a:gd name="connsiteX159" fmla="*/ 1569808 w 2982862"/>
                    <a:gd name="connsiteY159" fmla="*/ 2515921 h 3182270"/>
                    <a:gd name="connsiteX160" fmla="*/ 1553952 w 2982862"/>
                    <a:gd name="connsiteY160" fmla="*/ 2484208 h 3182270"/>
                    <a:gd name="connsiteX161" fmla="*/ 1538095 w 2982862"/>
                    <a:gd name="connsiteY161" fmla="*/ 2468351 h 3182270"/>
                    <a:gd name="connsiteX162" fmla="*/ 1501096 w 2982862"/>
                    <a:gd name="connsiteY162" fmla="*/ 2420781 h 3182270"/>
                    <a:gd name="connsiteX163" fmla="*/ 1464097 w 2982862"/>
                    <a:gd name="connsiteY163" fmla="*/ 2383782 h 3182270"/>
                    <a:gd name="connsiteX164" fmla="*/ 1448241 w 2982862"/>
                    <a:gd name="connsiteY164" fmla="*/ 2373211 h 3182270"/>
                    <a:gd name="connsiteX165" fmla="*/ 1432384 w 2982862"/>
                    <a:gd name="connsiteY165" fmla="*/ 2357355 h 3182270"/>
                    <a:gd name="connsiteX166" fmla="*/ 1400671 w 2982862"/>
                    <a:gd name="connsiteY166" fmla="*/ 2346783 h 3182270"/>
                    <a:gd name="connsiteX167" fmla="*/ 1368958 w 2982862"/>
                    <a:gd name="connsiteY167" fmla="*/ 2330927 h 3182270"/>
                    <a:gd name="connsiteX168" fmla="*/ 1337244 w 2982862"/>
                    <a:gd name="connsiteY168" fmla="*/ 2309785 h 3182270"/>
                    <a:gd name="connsiteX169" fmla="*/ 1273818 w 2982862"/>
                    <a:gd name="connsiteY169" fmla="*/ 2288642 h 3182270"/>
                    <a:gd name="connsiteX170" fmla="*/ 1257961 w 2982862"/>
                    <a:gd name="connsiteY170" fmla="*/ 2278071 h 3182270"/>
                    <a:gd name="connsiteX171" fmla="*/ 1242104 w 2982862"/>
                    <a:gd name="connsiteY171" fmla="*/ 2272786 h 3182270"/>
                    <a:gd name="connsiteX172" fmla="*/ 1226248 w 2982862"/>
                    <a:gd name="connsiteY172" fmla="*/ 2262215 h 3182270"/>
                    <a:gd name="connsiteX173" fmla="*/ 1194534 w 2982862"/>
                    <a:gd name="connsiteY173" fmla="*/ 2251644 h 3182270"/>
                    <a:gd name="connsiteX174" fmla="*/ 1215677 w 2982862"/>
                    <a:gd name="connsiteY174" fmla="*/ 2225216 h 3182270"/>
                    <a:gd name="connsiteX175" fmla="*/ 1231533 w 2982862"/>
                    <a:gd name="connsiteY175" fmla="*/ 2209359 h 3182270"/>
                    <a:gd name="connsiteX176" fmla="*/ 1236819 w 2982862"/>
                    <a:gd name="connsiteY176" fmla="*/ 2193503 h 3182270"/>
                    <a:gd name="connsiteX177" fmla="*/ 1279103 w 2982862"/>
                    <a:gd name="connsiteY177" fmla="*/ 2161789 h 3182270"/>
                    <a:gd name="connsiteX178" fmla="*/ 1300245 w 2982862"/>
                    <a:gd name="connsiteY178" fmla="*/ 2140647 h 3182270"/>
                    <a:gd name="connsiteX179" fmla="*/ 1310816 w 2982862"/>
                    <a:gd name="connsiteY179" fmla="*/ 2124790 h 3182270"/>
                    <a:gd name="connsiteX180" fmla="*/ 1342650 w 2982862"/>
                    <a:gd name="connsiteY180" fmla="*/ 2077406 h 3182270"/>
                    <a:gd name="connsiteX181" fmla="*/ 1390223 w 2982862"/>
                    <a:gd name="connsiteY181" fmla="*/ 2008688 h 3182270"/>
                    <a:gd name="connsiteX182" fmla="*/ 1363794 w 2982862"/>
                    <a:gd name="connsiteY182" fmla="*/ 1971686 h 3182270"/>
                    <a:gd name="connsiteX183" fmla="*/ 1379651 w 2982862"/>
                    <a:gd name="connsiteY183" fmla="*/ 1961114 h 3182270"/>
                    <a:gd name="connsiteX184" fmla="*/ 1358509 w 2982862"/>
                    <a:gd name="connsiteY184" fmla="*/ 1934685 h 3182270"/>
                    <a:gd name="connsiteX185" fmla="*/ 1221180 w 2982862"/>
                    <a:gd name="connsiteY185" fmla="*/ 1718108 h 3182270"/>
                    <a:gd name="connsiteX186" fmla="*/ 1157741 w 2982862"/>
                    <a:gd name="connsiteY186" fmla="*/ 1654669 h 3182270"/>
                    <a:gd name="connsiteX187" fmla="*/ 1051918 w 2982862"/>
                    <a:gd name="connsiteY187" fmla="*/ 1659811 h 3182270"/>
                    <a:gd name="connsiteX188" fmla="*/ 845688 w 2982862"/>
                    <a:gd name="connsiteY188" fmla="*/ 1738945 h 3182270"/>
                    <a:gd name="connsiteX189" fmla="*/ 829832 w 2982862"/>
                    <a:gd name="connsiteY189" fmla="*/ 1744231 h 3182270"/>
                    <a:gd name="connsiteX190" fmla="*/ 798118 w 2982862"/>
                    <a:gd name="connsiteY190" fmla="*/ 1765373 h 3182270"/>
                    <a:gd name="connsiteX191" fmla="*/ 782262 w 2982862"/>
                    <a:gd name="connsiteY191" fmla="*/ 1770659 h 3182270"/>
                    <a:gd name="connsiteX192" fmla="*/ 750548 w 2982862"/>
                    <a:gd name="connsiteY192" fmla="*/ 1791801 h 3182270"/>
                    <a:gd name="connsiteX193" fmla="*/ 734692 w 2982862"/>
                    <a:gd name="connsiteY193" fmla="*/ 1797086 h 3182270"/>
                    <a:gd name="connsiteX194" fmla="*/ 755834 w 2982862"/>
                    <a:gd name="connsiteY194" fmla="*/ 1791801 h 3182270"/>
                    <a:gd name="connsiteX195" fmla="*/ 739977 w 2982862"/>
                    <a:gd name="connsiteY195" fmla="*/ 1797086 h 3182270"/>
                    <a:gd name="connsiteX196" fmla="*/ 708264 w 2982862"/>
                    <a:gd name="connsiteY196" fmla="*/ 1812943 h 3182270"/>
                    <a:gd name="connsiteX197" fmla="*/ 676551 w 2982862"/>
                    <a:gd name="connsiteY197" fmla="*/ 1791801 h 3182270"/>
                    <a:gd name="connsiteX198" fmla="*/ 650123 w 2982862"/>
                    <a:gd name="connsiteY198" fmla="*/ 1765373 h 3182270"/>
                    <a:gd name="connsiteX199" fmla="*/ 618410 w 2982862"/>
                    <a:gd name="connsiteY199" fmla="*/ 1744231 h 3182270"/>
                    <a:gd name="connsiteX200" fmla="*/ 570840 w 2982862"/>
                    <a:gd name="connsiteY200" fmla="*/ 1712518 h 3182270"/>
                    <a:gd name="connsiteX201" fmla="*/ 544412 w 2982862"/>
                    <a:gd name="connsiteY201" fmla="*/ 1696661 h 3182270"/>
                    <a:gd name="connsiteX202" fmla="*/ 528555 w 2982862"/>
                    <a:gd name="connsiteY202" fmla="*/ 1686090 h 3182270"/>
                    <a:gd name="connsiteX203" fmla="*/ 512699 w 2982862"/>
                    <a:gd name="connsiteY203" fmla="*/ 1680804 h 3182270"/>
                    <a:gd name="connsiteX204" fmla="*/ 502127 w 2982862"/>
                    <a:gd name="connsiteY204" fmla="*/ 1670233 h 3182270"/>
                    <a:gd name="connsiteX205" fmla="*/ 480985 w 2982862"/>
                    <a:gd name="connsiteY205" fmla="*/ 1659662 h 3182270"/>
                    <a:gd name="connsiteX206" fmla="*/ 465129 w 2982862"/>
                    <a:gd name="connsiteY206" fmla="*/ 1643805 h 3182270"/>
                    <a:gd name="connsiteX207" fmla="*/ 428130 w 2982862"/>
                    <a:gd name="connsiteY207" fmla="*/ 1622663 h 3182270"/>
                    <a:gd name="connsiteX208" fmla="*/ 401702 w 2982862"/>
                    <a:gd name="connsiteY208" fmla="*/ 1590950 h 3182270"/>
                    <a:gd name="connsiteX209" fmla="*/ 385845 w 2982862"/>
                    <a:gd name="connsiteY209" fmla="*/ 1569808 h 3182270"/>
                    <a:gd name="connsiteX210" fmla="*/ 369989 w 2982862"/>
                    <a:gd name="connsiteY210" fmla="*/ 1553951 h 3182270"/>
                    <a:gd name="connsiteX211" fmla="*/ 348847 w 2982862"/>
                    <a:gd name="connsiteY211" fmla="*/ 1522238 h 3182270"/>
                    <a:gd name="connsiteX212" fmla="*/ 327704 w 2982862"/>
                    <a:gd name="connsiteY212" fmla="*/ 1490524 h 3182270"/>
                    <a:gd name="connsiteX213" fmla="*/ 317133 w 2982862"/>
                    <a:gd name="connsiteY213" fmla="*/ 1469382 h 3182270"/>
                    <a:gd name="connsiteX214" fmla="*/ 301277 w 2982862"/>
                    <a:gd name="connsiteY214" fmla="*/ 1453526 h 3182270"/>
                    <a:gd name="connsiteX215" fmla="*/ 295991 w 2982862"/>
                    <a:gd name="connsiteY215" fmla="*/ 1437669 h 3182270"/>
                    <a:gd name="connsiteX216" fmla="*/ 274849 w 2982862"/>
                    <a:gd name="connsiteY216" fmla="*/ 1405956 h 3182270"/>
                    <a:gd name="connsiteX217" fmla="*/ 258992 w 2982862"/>
                    <a:gd name="connsiteY217" fmla="*/ 1390099 h 3182270"/>
                    <a:gd name="connsiteX218" fmla="*/ 248421 w 2982862"/>
                    <a:gd name="connsiteY218" fmla="*/ 1374242 h 3182270"/>
                    <a:gd name="connsiteX219" fmla="*/ 243136 w 2982862"/>
                    <a:gd name="connsiteY219" fmla="*/ 1358386 h 3182270"/>
                    <a:gd name="connsiteX220" fmla="*/ 221993 w 2982862"/>
                    <a:gd name="connsiteY220" fmla="*/ 1326672 h 3182270"/>
                    <a:gd name="connsiteX221" fmla="*/ 206137 w 2982862"/>
                    <a:gd name="connsiteY221" fmla="*/ 1294959 h 3182270"/>
                    <a:gd name="connsiteX222" fmla="*/ 195566 w 2982862"/>
                    <a:gd name="connsiteY222" fmla="*/ 1263246 h 3182270"/>
                    <a:gd name="connsiteX223" fmla="*/ 184995 w 2982862"/>
                    <a:gd name="connsiteY223" fmla="*/ 1247389 h 3182270"/>
                    <a:gd name="connsiteX224" fmla="*/ 179709 w 2982862"/>
                    <a:gd name="connsiteY224" fmla="*/ 1231533 h 3182270"/>
                    <a:gd name="connsiteX225" fmla="*/ 169138 w 2982862"/>
                    <a:gd name="connsiteY225" fmla="*/ 1215676 h 3182270"/>
                    <a:gd name="connsiteX226" fmla="*/ 153281 w 2982862"/>
                    <a:gd name="connsiteY226" fmla="*/ 1162820 h 3182270"/>
                    <a:gd name="connsiteX227" fmla="*/ 142710 w 2982862"/>
                    <a:gd name="connsiteY227" fmla="*/ 1131107 h 3182270"/>
                    <a:gd name="connsiteX228" fmla="*/ 132139 w 2982862"/>
                    <a:gd name="connsiteY228" fmla="*/ 1099394 h 3182270"/>
                    <a:gd name="connsiteX229" fmla="*/ 126853 w 2982862"/>
                    <a:gd name="connsiteY229" fmla="*/ 1078252 h 3182270"/>
                    <a:gd name="connsiteX230" fmla="*/ 121568 w 2982862"/>
                    <a:gd name="connsiteY230" fmla="*/ 1062395 h 3182270"/>
                    <a:gd name="connsiteX231" fmla="*/ 110997 w 2982862"/>
                    <a:gd name="connsiteY231" fmla="*/ 988397 h 3182270"/>
                    <a:gd name="connsiteX232" fmla="*/ 100426 w 2982862"/>
                    <a:gd name="connsiteY232" fmla="*/ 861544 h 3182270"/>
                    <a:gd name="connsiteX233" fmla="*/ 95140 w 2982862"/>
                    <a:gd name="connsiteY233" fmla="*/ 782261 h 3182270"/>
                    <a:gd name="connsiteX234" fmla="*/ 89855 w 2982862"/>
                    <a:gd name="connsiteY234" fmla="*/ 745262 h 3182270"/>
                    <a:gd name="connsiteX235" fmla="*/ 73998 w 2982862"/>
                    <a:gd name="connsiteY235" fmla="*/ 660693 h 3182270"/>
                    <a:gd name="connsiteX236" fmla="*/ 63427 w 2982862"/>
                    <a:gd name="connsiteY236" fmla="*/ 618409 h 3182270"/>
                    <a:gd name="connsiteX237" fmla="*/ 47570 w 2982862"/>
                    <a:gd name="connsiteY237" fmla="*/ 560268 h 3182270"/>
                    <a:gd name="connsiteX238" fmla="*/ 42285 w 2982862"/>
                    <a:gd name="connsiteY238" fmla="*/ 528555 h 3182270"/>
                    <a:gd name="connsiteX239" fmla="*/ 31714 w 2982862"/>
                    <a:gd name="connsiteY239" fmla="*/ 486270 h 3182270"/>
                    <a:gd name="connsiteX240" fmla="*/ 21142 w 2982862"/>
                    <a:gd name="connsiteY240" fmla="*/ 428129 h 3182270"/>
                    <a:gd name="connsiteX241" fmla="*/ 10571 w 2982862"/>
                    <a:gd name="connsiteY241" fmla="*/ 343560 h 3182270"/>
                    <a:gd name="connsiteX242" fmla="*/ 0 w 2982862"/>
                    <a:gd name="connsiteY242" fmla="*/ 306561 h 3182270"/>
                    <a:gd name="connsiteX243" fmla="*/ 5286 w 2982862"/>
                    <a:gd name="connsiteY243" fmla="*/ 285419 h 3182270"/>
                    <a:gd name="connsiteX244" fmla="*/ 21142 w 2982862"/>
                    <a:gd name="connsiteY244" fmla="*/ 280134 h 3182270"/>
                    <a:gd name="connsiteX245" fmla="*/ 42285 w 2982862"/>
                    <a:gd name="connsiteY245" fmla="*/ 269563 h 3182270"/>
                    <a:gd name="connsiteX246" fmla="*/ 95140 w 2982862"/>
                    <a:gd name="connsiteY246" fmla="*/ 258992 h 3182270"/>
                    <a:gd name="connsiteX247" fmla="*/ 121568 w 2982862"/>
                    <a:gd name="connsiteY247" fmla="*/ 253706 h 3182270"/>
                    <a:gd name="connsiteX248" fmla="*/ 137425 w 2982862"/>
                    <a:gd name="connsiteY248" fmla="*/ 248420 h 3182270"/>
                    <a:gd name="connsiteX249" fmla="*/ 211422 w 2982862"/>
                    <a:gd name="connsiteY249" fmla="*/ 237849 h 3182270"/>
                    <a:gd name="connsiteX250" fmla="*/ 253707 w 2982862"/>
                    <a:gd name="connsiteY250" fmla="*/ 227278 h 3182270"/>
                    <a:gd name="connsiteX251" fmla="*/ 285420 w 2982862"/>
                    <a:gd name="connsiteY251" fmla="*/ 216707 h 3182270"/>
                    <a:gd name="connsiteX252" fmla="*/ 332990 w 2982862"/>
                    <a:gd name="connsiteY252" fmla="*/ 206136 h 3182270"/>
                    <a:gd name="connsiteX253" fmla="*/ 364703 w 2982862"/>
                    <a:gd name="connsiteY253" fmla="*/ 195565 h 3182270"/>
                    <a:gd name="connsiteX254" fmla="*/ 417559 w 2982862"/>
                    <a:gd name="connsiteY254" fmla="*/ 179708 h 3182270"/>
                    <a:gd name="connsiteX255" fmla="*/ 433415 w 2982862"/>
                    <a:gd name="connsiteY255" fmla="*/ 174423 h 3182270"/>
                    <a:gd name="connsiteX256" fmla="*/ 449272 w 2982862"/>
                    <a:gd name="connsiteY256" fmla="*/ 169137 h 3182270"/>
                    <a:gd name="connsiteX257" fmla="*/ 470414 w 2982862"/>
                    <a:gd name="connsiteY257" fmla="*/ 163852 h 3182270"/>
                    <a:gd name="connsiteX258" fmla="*/ 486271 w 2982862"/>
                    <a:gd name="connsiteY258" fmla="*/ 158566 h 3182270"/>
                    <a:gd name="connsiteX259" fmla="*/ 528555 w 2982862"/>
                    <a:gd name="connsiteY259" fmla="*/ 147995 h 3182270"/>
                    <a:gd name="connsiteX260" fmla="*/ 549697 w 2982862"/>
                    <a:gd name="connsiteY260" fmla="*/ 142709 h 3182270"/>
                    <a:gd name="connsiteX261" fmla="*/ 581411 w 2982862"/>
                    <a:gd name="connsiteY261" fmla="*/ 132138 h 3182270"/>
                    <a:gd name="connsiteX262" fmla="*/ 676551 w 2982862"/>
                    <a:gd name="connsiteY262" fmla="*/ 100425 h 3182270"/>
                    <a:gd name="connsiteX263" fmla="*/ 697693 w 2982862"/>
                    <a:gd name="connsiteY263" fmla="*/ 95140 h 3182270"/>
                    <a:gd name="connsiteX264" fmla="*/ 729406 w 2982862"/>
                    <a:gd name="connsiteY264" fmla="*/ 84568 h 3182270"/>
                    <a:gd name="connsiteX265" fmla="*/ 745263 w 2982862"/>
                    <a:gd name="connsiteY265" fmla="*/ 79283 h 3182270"/>
                    <a:gd name="connsiteX266" fmla="*/ 792833 w 2982862"/>
                    <a:gd name="connsiteY266" fmla="*/ 58141 h 3182270"/>
                    <a:gd name="connsiteX267" fmla="*/ 808689 w 2982862"/>
                    <a:gd name="connsiteY267" fmla="*/ 52855 h 3182270"/>
                    <a:gd name="connsiteX268" fmla="*/ 824546 w 2982862"/>
                    <a:gd name="connsiteY268" fmla="*/ 47570 h 3182270"/>
                    <a:gd name="connsiteX269" fmla="*/ 866830 w 2982862"/>
                    <a:gd name="connsiteY269" fmla="*/ 26427 h 3182270"/>
                    <a:gd name="connsiteX270" fmla="*/ 882687 w 2982862"/>
                    <a:gd name="connsiteY270" fmla="*/ 21142 h 3182270"/>
                    <a:gd name="connsiteX271" fmla="*/ 898544 w 2982862"/>
                    <a:gd name="connsiteY271" fmla="*/ 10571 h 3182270"/>
                    <a:gd name="connsiteX272" fmla="*/ 914400 w 2982862"/>
                    <a:gd name="connsiteY272" fmla="*/ 5285 h 3182270"/>
                    <a:gd name="connsiteX273" fmla="*/ 914400 w 2982862"/>
                    <a:gd name="connsiteY273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36856 w 2982862"/>
                    <a:gd name="connsiteY90" fmla="*/ 2235987 h 3182270"/>
                    <a:gd name="connsiteX91" fmla="*/ 2262418 w 2982862"/>
                    <a:gd name="connsiteY91" fmla="*/ 2463287 h 3182270"/>
                    <a:gd name="connsiteX92" fmla="*/ 2235988 w 2982862"/>
                    <a:gd name="connsiteY92" fmla="*/ 2362852 h 3182270"/>
                    <a:gd name="connsiteX93" fmla="*/ 2251846 w 2982862"/>
                    <a:gd name="connsiteY93" fmla="*/ 2420998 h 3182270"/>
                    <a:gd name="connsiteX94" fmla="*/ 2283562 w 2982862"/>
                    <a:gd name="connsiteY94" fmla="*/ 2484431 h 3182270"/>
                    <a:gd name="connsiteX95" fmla="*/ 2278276 w 2982862"/>
                    <a:gd name="connsiteY95" fmla="*/ 2516146 h 3182270"/>
                    <a:gd name="connsiteX96" fmla="*/ 2278276 w 2982862"/>
                    <a:gd name="connsiteY96" fmla="*/ 2574294 h 3182270"/>
                    <a:gd name="connsiteX97" fmla="*/ 2315278 w 2982862"/>
                    <a:gd name="connsiteY97" fmla="*/ 2616580 h 3182270"/>
                    <a:gd name="connsiteX98" fmla="*/ 2331136 w 2982862"/>
                    <a:gd name="connsiteY98" fmla="*/ 2680013 h 3182270"/>
                    <a:gd name="connsiteX99" fmla="*/ 2368138 w 2982862"/>
                    <a:gd name="connsiteY99" fmla="*/ 2695871 h 3182270"/>
                    <a:gd name="connsiteX100" fmla="*/ 2542577 w 2982862"/>
                    <a:gd name="connsiteY100" fmla="*/ 2738159 h 3182270"/>
                    <a:gd name="connsiteX101" fmla="*/ 2658870 w 2982862"/>
                    <a:gd name="connsiteY101" fmla="*/ 2727587 h 3182270"/>
                    <a:gd name="connsiteX102" fmla="*/ 2764342 w 2982862"/>
                    <a:gd name="connsiteY102" fmla="*/ 2716772 h 3182270"/>
                    <a:gd name="connsiteX103" fmla="*/ 2753771 w 2982862"/>
                    <a:gd name="connsiteY103" fmla="*/ 2769627 h 3182270"/>
                    <a:gd name="connsiteX104" fmla="*/ 2748486 w 2982862"/>
                    <a:gd name="connsiteY104" fmla="*/ 2801341 h 3182270"/>
                    <a:gd name="connsiteX105" fmla="*/ 2737915 w 2982862"/>
                    <a:gd name="connsiteY105" fmla="*/ 2838340 h 3182270"/>
                    <a:gd name="connsiteX106" fmla="*/ 2727344 w 2982862"/>
                    <a:gd name="connsiteY106" fmla="*/ 2907052 h 3182270"/>
                    <a:gd name="connsiteX107" fmla="*/ 2716773 w 2982862"/>
                    <a:gd name="connsiteY107" fmla="*/ 2938765 h 3182270"/>
                    <a:gd name="connsiteX108" fmla="*/ 2711487 w 2982862"/>
                    <a:gd name="connsiteY108" fmla="*/ 2965193 h 3182270"/>
                    <a:gd name="connsiteX109" fmla="*/ 2706444 w 2982862"/>
                    <a:gd name="connsiteY109" fmla="*/ 2939028 h 3182270"/>
                    <a:gd name="connsiteX110" fmla="*/ 2680014 w 2982862"/>
                    <a:gd name="connsiteY110" fmla="*/ 2965459 h 3182270"/>
                    <a:gd name="connsiteX111" fmla="*/ 2627390 w 2982862"/>
                    <a:gd name="connsiteY111" fmla="*/ 2971012 h 3182270"/>
                    <a:gd name="connsiteX112" fmla="*/ 2537291 w 2982862"/>
                    <a:gd name="connsiteY112" fmla="*/ 2986602 h 3182270"/>
                    <a:gd name="connsiteX113" fmla="*/ 2516147 w 2982862"/>
                    <a:gd name="connsiteY113" fmla="*/ 2991888 h 3182270"/>
                    <a:gd name="connsiteX114" fmla="*/ 2489494 w 2982862"/>
                    <a:gd name="connsiteY114" fmla="*/ 3002192 h 3182270"/>
                    <a:gd name="connsiteX115" fmla="*/ 2415496 w 2982862"/>
                    <a:gd name="connsiteY115" fmla="*/ 3007477 h 3182270"/>
                    <a:gd name="connsiteX116" fmla="*/ 2383783 w 2982862"/>
                    <a:gd name="connsiteY116" fmla="*/ 3018048 h 3182270"/>
                    <a:gd name="connsiteX117" fmla="*/ 2346784 w 2982862"/>
                    <a:gd name="connsiteY117" fmla="*/ 3033905 h 3182270"/>
                    <a:gd name="connsiteX118" fmla="*/ 2315071 w 2982862"/>
                    <a:gd name="connsiteY118" fmla="*/ 3049761 h 3182270"/>
                    <a:gd name="connsiteX119" fmla="*/ 2288643 w 2982862"/>
                    <a:gd name="connsiteY119" fmla="*/ 3070904 h 3182270"/>
                    <a:gd name="connsiteX120" fmla="*/ 2267501 w 2982862"/>
                    <a:gd name="connsiteY120" fmla="*/ 3081475 h 3182270"/>
                    <a:gd name="connsiteX121" fmla="*/ 2235788 w 2982862"/>
                    <a:gd name="connsiteY121" fmla="*/ 3097331 h 3182270"/>
                    <a:gd name="connsiteX122" fmla="*/ 2225216 w 2982862"/>
                    <a:gd name="connsiteY122" fmla="*/ 3107903 h 3182270"/>
                    <a:gd name="connsiteX123" fmla="*/ 2204074 w 2982862"/>
                    <a:gd name="connsiteY123" fmla="*/ 3118474 h 3182270"/>
                    <a:gd name="connsiteX124" fmla="*/ 2188218 w 2982862"/>
                    <a:gd name="connsiteY124" fmla="*/ 3129045 h 3182270"/>
                    <a:gd name="connsiteX125" fmla="*/ 2177647 w 2982862"/>
                    <a:gd name="connsiteY125" fmla="*/ 3144901 h 3182270"/>
                    <a:gd name="connsiteX126" fmla="*/ 2145933 w 2982862"/>
                    <a:gd name="connsiteY126" fmla="*/ 3155472 h 3182270"/>
                    <a:gd name="connsiteX127" fmla="*/ 2114220 w 2982862"/>
                    <a:gd name="connsiteY127" fmla="*/ 3181900 h 3182270"/>
                    <a:gd name="connsiteX128" fmla="*/ 2124791 w 2982862"/>
                    <a:gd name="connsiteY128" fmla="*/ 3150187 h 3182270"/>
                    <a:gd name="connsiteX129" fmla="*/ 2093078 w 2982862"/>
                    <a:gd name="connsiteY129" fmla="*/ 3139616 h 3182270"/>
                    <a:gd name="connsiteX130" fmla="*/ 2082507 w 2982862"/>
                    <a:gd name="connsiteY130" fmla="*/ 3123759 h 3182270"/>
                    <a:gd name="connsiteX131" fmla="*/ 2066650 w 2982862"/>
                    <a:gd name="connsiteY131" fmla="*/ 3107903 h 3182270"/>
                    <a:gd name="connsiteX132" fmla="*/ 2045508 w 2982862"/>
                    <a:gd name="connsiteY132" fmla="*/ 3076189 h 3182270"/>
                    <a:gd name="connsiteX133" fmla="*/ 2034937 w 2982862"/>
                    <a:gd name="connsiteY133" fmla="*/ 3060333 h 3182270"/>
                    <a:gd name="connsiteX134" fmla="*/ 2024366 w 2982862"/>
                    <a:gd name="connsiteY134" fmla="*/ 3049761 h 3182270"/>
                    <a:gd name="connsiteX135" fmla="*/ 2013795 w 2982862"/>
                    <a:gd name="connsiteY135" fmla="*/ 3033905 h 3182270"/>
                    <a:gd name="connsiteX136" fmla="*/ 1997938 w 2982862"/>
                    <a:gd name="connsiteY136" fmla="*/ 3023334 h 3182270"/>
                    <a:gd name="connsiteX137" fmla="*/ 1982081 w 2982862"/>
                    <a:gd name="connsiteY137" fmla="*/ 2991620 h 3182270"/>
                    <a:gd name="connsiteX138" fmla="*/ 1976796 w 2982862"/>
                    <a:gd name="connsiteY138" fmla="*/ 2975764 h 3182270"/>
                    <a:gd name="connsiteX139" fmla="*/ 1987367 w 2982862"/>
                    <a:gd name="connsiteY139" fmla="*/ 2959907 h 3182270"/>
                    <a:gd name="connsiteX140" fmla="*/ 1998116 w 2982862"/>
                    <a:gd name="connsiteY140" fmla="*/ 2976031 h 3182270"/>
                    <a:gd name="connsiteX141" fmla="*/ 2019261 w 2982862"/>
                    <a:gd name="connsiteY141" fmla="*/ 2976031 h 3182270"/>
                    <a:gd name="connsiteX142" fmla="*/ 2056263 w 2982862"/>
                    <a:gd name="connsiteY142" fmla="*/ 2923171 h 3182270"/>
                    <a:gd name="connsiteX143" fmla="*/ 2040405 w 2982862"/>
                    <a:gd name="connsiteY143" fmla="*/ 2923170 h 3182270"/>
                    <a:gd name="connsiteX144" fmla="*/ 2061549 w 2982862"/>
                    <a:gd name="connsiteY144" fmla="*/ 2875596 h 3182270"/>
                    <a:gd name="connsiteX145" fmla="*/ 2093265 w 2982862"/>
                    <a:gd name="connsiteY145" fmla="*/ 2833308 h 3182270"/>
                    <a:gd name="connsiteX146" fmla="*/ 2109124 w 2982862"/>
                    <a:gd name="connsiteY146" fmla="*/ 2722301 h 3182270"/>
                    <a:gd name="connsiteX147" fmla="*/ 2013975 w 2982862"/>
                    <a:gd name="connsiteY147" fmla="*/ 2637724 h 3182270"/>
                    <a:gd name="connsiteX148" fmla="*/ 1982258 w 2982862"/>
                    <a:gd name="connsiteY148" fmla="*/ 2664155 h 3182270"/>
                    <a:gd name="connsiteX149" fmla="*/ 1918827 w 2982862"/>
                    <a:gd name="connsiteY149" fmla="*/ 2627153 h 3182270"/>
                    <a:gd name="connsiteX150" fmla="*/ 1860681 w 2982862"/>
                    <a:gd name="connsiteY150" fmla="*/ 2579579 h 3182270"/>
                    <a:gd name="connsiteX151" fmla="*/ 1802373 w 2982862"/>
                    <a:gd name="connsiteY151" fmla="*/ 2621632 h 3182270"/>
                    <a:gd name="connsiteX152" fmla="*/ 1797087 w 2982862"/>
                    <a:gd name="connsiteY152" fmla="*/ 2605775 h 3182270"/>
                    <a:gd name="connsiteX153" fmla="*/ 1749674 w 2982862"/>
                    <a:gd name="connsiteY153" fmla="*/ 2690586 h 3182270"/>
                    <a:gd name="connsiteX154" fmla="*/ 1643953 w 2982862"/>
                    <a:gd name="connsiteY154" fmla="*/ 2754018 h 3182270"/>
                    <a:gd name="connsiteX155" fmla="*/ 1617523 w 2982862"/>
                    <a:gd name="connsiteY155" fmla="*/ 2732874 h 3182270"/>
                    <a:gd name="connsiteX156" fmla="*/ 1591092 w 2982862"/>
                    <a:gd name="connsiteY156" fmla="*/ 2690586 h 3182270"/>
                    <a:gd name="connsiteX157" fmla="*/ 1591093 w 2982862"/>
                    <a:gd name="connsiteY157" fmla="*/ 2637724 h 3182270"/>
                    <a:gd name="connsiteX158" fmla="*/ 1569808 w 2982862"/>
                    <a:gd name="connsiteY158" fmla="*/ 2515921 h 3182270"/>
                    <a:gd name="connsiteX159" fmla="*/ 1553952 w 2982862"/>
                    <a:gd name="connsiteY159" fmla="*/ 2484208 h 3182270"/>
                    <a:gd name="connsiteX160" fmla="*/ 1538095 w 2982862"/>
                    <a:gd name="connsiteY160" fmla="*/ 2468351 h 3182270"/>
                    <a:gd name="connsiteX161" fmla="*/ 1501096 w 2982862"/>
                    <a:gd name="connsiteY161" fmla="*/ 2420781 h 3182270"/>
                    <a:gd name="connsiteX162" fmla="*/ 1464097 w 2982862"/>
                    <a:gd name="connsiteY162" fmla="*/ 2383782 h 3182270"/>
                    <a:gd name="connsiteX163" fmla="*/ 1448241 w 2982862"/>
                    <a:gd name="connsiteY163" fmla="*/ 2373211 h 3182270"/>
                    <a:gd name="connsiteX164" fmla="*/ 1432384 w 2982862"/>
                    <a:gd name="connsiteY164" fmla="*/ 2357355 h 3182270"/>
                    <a:gd name="connsiteX165" fmla="*/ 1400671 w 2982862"/>
                    <a:gd name="connsiteY165" fmla="*/ 2346783 h 3182270"/>
                    <a:gd name="connsiteX166" fmla="*/ 1368958 w 2982862"/>
                    <a:gd name="connsiteY166" fmla="*/ 2330927 h 3182270"/>
                    <a:gd name="connsiteX167" fmla="*/ 1337244 w 2982862"/>
                    <a:gd name="connsiteY167" fmla="*/ 2309785 h 3182270"/>
                    <a:gd name="connsiteX168" fmla="*/ 1273818 w 2982862"/>
                    <a:gd name="connsiteY168" fmla="*/ 2288642 h 3182270"/>
                    <a:gd name="connsiteX169" fmla="*/ 1257961 w 2982862"/>
                    <a:gd name="connsiteY169" fmla="*/ 2278071 h 3182270"/>
                    <a:gd name="connsiteX170" fmla="*/ 1242104 w 2982862"/>
                    <a:gd name="connsiteY170" fmla="*/ 2272786 h 3182270"/>
                    <a:gd name="connsiteX171" fmla="*/ 1226248 w 2982862"/>
                    <a:gd name="connsiteY171" fmla="*/ 2262215 h 3182270"/>
                    <a:gd name="connsiteX172" fmla="*/ 1194534 w 2982862"/>
                    <a:gd name="connsiteY172" fmla="*/ 2251644 h 3182270"/>
                    <a:gd name="connsiteX173" fmla="*/ 1215677 w 2982862"/>
                    <a:gd name="connsiteY173" fmla="*/ 2225216 h 3182270"/>
                    <a:gd name="connsiteX174" fmla="*/ 1231533 w 2982862"/>
                    <a:gd name="connsiteY174" fmla="*/ 2209359 h 3182270"/>
                    <a:gd name="connsiteX175" fmla="*/ 1236819 w 2982862"/>
                    <a:gd name="connsiteY175" fmla="*/ 2193503 h 3182270"/>
                    <a:gd name="connsiteX176" fmla="*/ 1279103 w 2982862"/>
                    <a:gd name="connsiteY176" fmla="*/ 2161789 h 3182270"/>
                    <a:gd name="connsiteX177" fmla="*/ 1300245 w 2982862"/>
                    <a:gd name="connsiteY177" fmla="*/ 2140647 h 3182270"/>
                    <a:gd name="connsiteX178" fmla="*/ 1310816 w 2982862"/>
                    <a:gd name="connsiteY178" fmla="*/ 2124790 h 3182270"/>
                    <a:gd name="connsiteX179" fmla="*/ 1342650 w 2982862"/>
                    <a:gd name="connsiteY179" fmla="*/ 2077406 h 3182270"/>
                    <a:gd name="connsiteX180" fmla="*/ 1390223 w 2982862"/>
                    <a:gd name="connsiteY180" fmla="*/ 2008688 h 3182270"/>
                    <a:gd name="connsiteX181" fmla="*/ 1363794 w 2982862"/>
                    <a:gd name="connsiteY181" fmla="*/ 1971686 h 3182270"/>
                    <a:gd name="connsiteX182" fmla="*/ 1379651 w 2982862"/>
                    <a:gd name="connsiteY182" fmla="*/ 1961114 h 3182270"/>
                    <a:gd name="connsiteX183" fmla="*/ 1358509 w 2982862"/>
                    <a:gd name="connsiteY183" fmla="*/ 1934685 h 3182270"/>
                    <a:gd name="connsiteX184" fmla="*/ 1221180 w 2982862"/>
                    <a:gd name="connsiteY184" fmla="*/ 1718108 h 3182270"/>
                    <a:gd name="connsiteX185" fmla="*/ 1157741 w 2982862"/>
                    <a:gd name="connsiteY185" fmla="*/ 1654669 h 3182270"/>
                    <a:gd name="connsiteX186" fmla="*/ 1051918 w 2982862"/>
                    <a:gd name="connsiteY186" fmla="*/ 1659811 h 3182270"/>
                    <a:gd name="connsiteX187" fmla="*/ 845688 w 2982862"/>
                    <a:gd name="connsiteY187" fmla="*/ 1738945 h 3182270"/>
                    <a:gd name="connsiteX188" fmla="*/ 829832 w 2982862"/>
                    <a:gd name="connsiteY188" fmla="*/ 1744231 h 3182270"/>
                    <a:gd name="connsiteX189" fmla="*/ 798118 w 2982862"/>
                    <a:gd name="connsiteY189" fmla="*/ 1765373 h 3182270"/>
                    <a:gd name="connsiteX190" fmla="*/ 782262 w 2982862"/>
                    <a:gd name="connsiteY190" fmla="*/ 1770659 h 3182270"/>
                    <a:gd name="connsiteX191" fmla="*/ 750548 w 2982862"/>
                    <a:gd name="connsiteY191" fmla="*/ 1791801 h 3182270"/>
                    <a:gd name="connsiteX192" fmla="*/ 734692 w 2982862"/>
                    <a:gd name="connsiteY192" fmla="*/ 1797086 h 3182270"/>
                    <a:gd name="connsiteX193" fmla="*/ 755834 w 2982862"/>
                    <a:gd name="connsiteY193" fmla="*/ 1791801 h 3182270"/>
                    <a:gd name="connsiteX194" fmla="*/ 739977 w 2982862"/>
                    <a:gd name="connsiteY194" fmla="*/ 1797086 h 3182270"/>
                    <a:gd name="connsiteX195" fmla="*/ 708264 w 2982862"/>
                    <a:gd name="connsiteY195" fmla="*/ 1812943 h 3182270"/>
                    <a:gd name="connsiteX196" fmla="*/ 676551 w 2982862"/>
                    <a:gd name="connsiteY196" fmla="*/ 1791801 h 3182270"/>
                    <a:gd name="connsiteX197" fmla="*/ 650123 w 2982862"/>
                    <a:gd name="connsiteY197" fmla="*/ 1765373 h 3182270"/>
                    <a:gd name="connsiteX198" fmla="*/ 618410 w 2982862"/>
                    <a:gd name="connsiteY198" fmla="*/ 1744231 h 3182270"/>
                    <a:gd name="connsiteX199" fmla="*/ 570840 w 2982862"/>
                    <a:gd name="connsiteY199" fmla="*/ 1712518 h 3182270"/>
                    <a:gd name="connsiteX200" fmla="*/ 544412 w 2982862"/>
                    <a:gd name="connsiteY200" fmla="*/ 1696661 h 3182270"/>
                    <a:gd name="connsiteX201" fmla="*/ 528555 w 2982862"/>
                    <a:gd name="connsiteY201" fmla="*/ 1686090 h 3182270"/>
                    <a:gd name="connsiteX202" fmla="*/ 512699 w 2982862"/>
                    <a:gd name="connsiteY202" fmla="*/ 1680804 h 3182270"/>
                    <a:gd name="connsiteX203" fmla="*/ 502127 w 2982862"/>
                    <a:gd name="connsiteY203" fmla="*/ 1670233 h 3182270"/>
                    <a:gd name="connsiteX204" fmla="*/ 480985 w 2982862"/>
                    <a:gd name="connsiteY204" fmla="*/ 1659662 h 3182270"/>
                    <a:gd name="connsiteX205" fmla="*/ 465129 w 2982862"/>
                    <a:gd name="connsiteY205" fmla="*/ 1643805 h 3182270"/>
                    <a:gd name="connsiteX206" fmla="*/ 428130 w 2982862"/>
                    <a:gd name="connsiteY206" fmla="*/ 1622663 h 3182270"/>
                    <a:gd name="connsiteX207" fmla="*/ 401702 w 2982862"/>
                    <a:gd name="connsiteY207" fmla="*/ 1590950 h 3182270"/>
                    <a:gd name="connsiteX208" fmla="*/ 385845 w 2982862"/>
                    <a:gd name="connsiteY208" fmla="*/ 1569808 h 3182270"/>
                    <a:gd name="connsiteX209" fmla="*/ 369989 w 2982862"/>
                    <a:gd name="connsiteY209" fmla="*/ 1553951 h 3182270"/>
                    <a:gd name="connsiteX210" fmla="*/ 348847 w 2982862"/>
                    <a:gd name="connsiteY210" fmla="*/ 1522238 h 3182270"/>
                    <a:gd name="connsiteX211" fmla="*/ 327704 w 2982862"/>
                    <a:gd name="connsiteY211" fmla="*/ 1490524 h 3182270"/>
                    <a:gd name="connsiteX212" fmla="*/ 317133 w 2982862"/>
                    <a:gd name="connsiteY212" fmla="*/ 1469382 h 3182270"/>
                    <a:gd name="connsiteX213" fmla="*/ 301277 w 2982862"/>
                    <a:gd name="connsiteY213" fmla="*/ 1453526 h 3182270"/>
                    <a:gd name="connsiteX214" fmla="*/ 295991 w 2982862"/>
                    <a:gd name="connsiteY214" fmla="*/ 1437669 h 3182270"/>
                    <a:gd name="connsiteX215" fmla="*/ 274849 w 2982862"/>
                    <a:gd name="connsiteY215" fmla="*/ 1405956 h 3182270"/>
                    <a:gd name="connsiteX216" fmla="*/ 258992 w 2982862"/>
                    <a:gd name="connsiteY216" fmla="*/ 1390099 h 3182270"/>
                    <a:gd name="connsiteX217" fmla="*/ 248421 w 2982862"/>
                    <a:gd name="connsiteY217" fmla="*/ 1374242 h 3182270"/>
                    <a:gd name="connsiteX218" fmla="*/ 243136 w 2982862"/>
                    <a:gd name="connsiteY218" fmla="*/ 1358386 h 3182270"/>
                    <a:gd name="connsiteX219" fmla="*/ 221993 w 2982862"/>
                    <a:gd name="connsiteY219" fmla="*/ 1326672 h 3182270"/>
                    <a:gd name="connsiteX220" fmla="*/ 206137 w 2982862"/>
                    <a:gd name="connsiteY220" fmla="*/ 1294959 h 3182270"/>
                    <a:gd name="connsiteX221" fmla="*/ 195566 w 2982862"/>
                    <a:gd name="connsiteY221" fmla="*/ 1263246 h 3182270"/>
                    <a:gd name="connsiteX222" fmla="*/ 184995 w 2982862"/>
                    <a:gd name="connsiteY222" fmla="*/ 1247389 h 3182270"/>
                    <a:gd name="connsiteX223" fmla="*/ 179709 w 2982862"/>
                    <a:gd name="connsiteY223" fmla="*/ 1231533 h 3182270"/>
                    <a:gd name="connsiteX224" fmla="*/ 169138 w 2982862"/>
                    <a:gd name="connsiteY224" fmla="*/ 1215676 h 3182270"/>
                    <a:gd name="connsiteX225" fmla="*/ 153281 w 2982862"/>
                    <a:gd name="connsiteY225" fmla="*/ 1162820 h 3182270"/>
                    <a:gd name="connsiteX226" fmla="*/ 142710 w 2982862"/>
                    <a:gd name="connsiteY226" fmla="*/ 1131107 h 3182270"/>
                    <a:gd name="connsiteX227" fmla="*/ 132139 w 2982862"/>
                    <a:gd name="connsiteY227" fmla="*/ 1099394 h 3182270"/>
                    <a:gd name="connsiteX228" fmla="*/ 126853 w 2982862"/>
                    <a:gd name="connsiteY228" fmla="*/ 1078252 h 3182270"/>
                    <a:gd name="connsiteX229" fmla="*/ 121568 w 2982862"/>
                    <a:gd name="connsiteY229" fmla="*/ 1062395 h 3182270"/>
                    <a:gd name="connsiteX230" fmla="*/ 110997 w 2982862"/>
                    <a:gd name="connsiteY230" fmla="*/ 988397 h 3182270"/>
                    <a:gd name="connsiteX231" fmla="*/ 100426 w 2982862"/>
                    <a:gd name="connsiteY231" fmla="*/ 861544 h 3182270"/>
                    <a:gd name="connsiteX232" fmla="*/ 95140 w 2982862"/>
                    <a:gd name="connsiteY232" fmla="*/ 782261 h 3182270"/>
                    <a:gd name="connsiteX233" fmla="*/ 89855 w 2982862"/>
                    <a:gd name="connsiteY233" fmla="*/ 745262 h 3182270"/>
                    <a:gd name="connsiteX234" fmla="*/ 73998 w 2982862"/>
                    <a:gd name="connsiteY234" fmla="*/ 660693 h 3182270"/>
                    <a:gd name="connsiteX235" fmla="*/ 63427 w 2982862"/>
                    <a:gd name="connsiteY235" fmla="*/ 618409 h 3182270"/>
                    <a:gd name="connsiteX236" fmla="*/ 47570 w 2982862"/>
                    <a:gd name="connsiteY236" fmla="*/ 560268 h 3182270"/>
                    <a:gd name="connsiteX237" fmla="*/ 42285 w 2982862"/>
                    <a:gd name="connsiteY237" fmla="*/ 528555 h 3182270"/>
                    <a:gd name="connsiteX238" fmla="*/ 31714 w 2982862"/>
                    <a:gd name="connsiteY238" fmla="*/ 486270 h 3182270"/>
                    <a:gd name="connsiteX239" fmla="*/ 21142 w 2982862"/>
                    <a:gd name="connsiteY239" fmla="*/ 428129 h 3182270"/>
                    <a:gd name="connsiteX240" fmla="*/ 10571 w 2982862"/>
                    <a:gd name="connsiteY240" fmla="*/ 343560 h 3182270"/>
                    <a:gd name="connsiteX241" fmla="*/ 0 w 2982862"/>
                    <a:gd name="connsiteY241" fmla="*/ 306561 h 3182270"/>
                    <a:gd name="connsiteX242" fmla="*/ 5286 w 2982862"/>
                    <a:gd name="connsiteY242" fmla="*/ 285419 h 3182270"/>
                    <a:gd name="connsiteX243" fmla="*/ 21142 w 2982862"/>
                    <a:gd name="connsiteY243" fmla="*/ 280134 h 3182270"/>
                    <a:gd name="connsiteX244" fmla="*/ 42285 w 2982862"/>
                    <a:gd name="connsiteY244" fmla="*/ 269563 h 3182270"/>
                    <a:gd name="connsiteX245" fmla="*/ 95140 w 2982862"/>
                    <a:gd name="connsiteY245" fmla="*/ 258992 h 3182270"/>
                    <a:gd name="connsiteX246" fmla="*/ 121568 w 2982862"/>
                    <a:gd name="connsiteY246" fmla="*/ 253706 h 3182270"/>
                    <a:gd name="connsiteX247" fmla="*/ 137425 w 2982862"/>
                    <a:gd name="connsiteY247" fmla="*/ 248420 h 3182270"/>
                    <a:gd name="connsiteX248" fmla="*/ 211422 w 2982862"/>
                    <a:gd name="connsiteY248" fmla="*/ 237849 h 3182270"/>
                    <a:gd name="connsiteX249" fmla="*/ 253707 w 2982862"/>
                    <a:gd name="connsiteY249" fmla="*/ 227278 h 3182270"/>
                    <a:gd name="connsiteX250" fmla="*/ 285420 w 2982862"/>
                    <a:gd name="connsiteY250" fmla="*/ 216707 h 3182270"/>
                    <a:gd name="connsiteX251" fmla="*/ 332990 w 2982862"/>
                    <a:gd name="connsiteY251" fmla="*/ 206136 h 3182270"/>
                    <a:gd name="connsiteX252" fmla="*/ 364703 w 2982862"/>
                    <a:gd name="connsiteY252" fmla="*/ 195565 h 3182270"/>
                    <a:gd name="connsiteX253" fmla="*/ 417559 w 2982862"/>
                    <a:gd name="connsiteY253" fmla="*/ 179708 h 3182270"/>
                    <a:gd name="connsiteX254" fmla="*/ 433415 w 2982862"/>
                    <a:gd name="connsiteY254" fmla="*/ 174423 h 3182270"/>
                    <a:gd name="connsiteX255" fmla="*/ 449272 w 2982862"/>
                    <a:gd name="connsiteY255" fmla="*/ 169137 h 3182270"/>
                    <a:gd name="connsiteX256" fmla="*/ 470414 w 2982862"/>
                    <a:gd name="connsiteY256" fmla="*/ 163852 h 3182270"/>
                    <a:gd name="connsiteX257" fmla="*/ 486271 w 2982862"/>
                    <a:gd name="connsiteY257" fmla="*/ 158566 h 3182270"/>
                    <a:gd name="connsiteX258" fmla="*/ 528555 w 2982862"/>
                    <a:gd name="connsiteY258" fmla="*/ 147995 h 3182270"/>
                    <a:gd name="connsiteX259" fmla="*/ 549697 w 2982862"/>
                    <a:gd name="connsiteY259" fmla="*/ 142709 h 3182270"/>
                    <a:gd name="connsiteX260" fmla="*/ 581411 w 2982862"/>
                    <a:gd name="connsiteY260" fmla="*/ 132138 h 3182270"/>
                    <a:gd name="connsiteX261" fmla="*/ 676551 w 2982862"/>
                    <a:gd name="connsiteY261" fmla="*/ 100425 h 3182270"/>
                    <a:gd name="connsiteX262" fmla="*/ 697693 w 2982862"/>
                    <a:gd name="connsiteY262" fmla="*/ 95140 h 3182270"/>
                    <a:gd name="connsiteX263" fmla="*/ 729406 w 2982862"/>
                    <a:gd name="connsiteY263" fmla="*/ 84568 h 3182270"/>
                    <a:gd name="connsiteX264" fmla="*/ 745263 w 2982862"/>
                    <a:gd name="connsiteY264" fmla="*/ 79283 h 3182270"/>
                    <a:gd name="connsiteX265" fmla="*/ 792833 w 2982862"/>
                    <a:gd name="connsiteY265" fmla="*/ 58141 h 3182270"/>
                    <a:gd name="connsiteX266" fmla="*/ 808689 w 2982862"/>
                    <a:gd name="connsiteY266" fmla="*/ 52855 h 3182270"/>
                    <a:gd name="connsiteX267" fmla="*/ 824546 w 2982862"/>
                    <a:gd name="connsiteY267" fmla="*/ 47570 h 3182270"/>
                    <a:gd name="connsiteX268" fmla="*/ 866830 w 2982862"/>
                    <a:gd name="connsiteY268" fmla="*/ 26427 h 3182270"/>
                    <a:gd name="connsiteX269" fmla="*/ 882687 w 2982862"/>
                    <a:gd name="connsiteY269" fmla="*/ 21142 h 3182270"/>
                    <a:gd name="connsiteX270" fmla="*/ 898544 w 2982862"/>
                    <a:gd name="connsiteY270" fmla="*/ 10571 h 3182270"/>
                    <a:gd name="connsiteX271" fmla="*/ 914400 w 2982862"/>
                    <a:gd name="connsiteY271" fmla="*/ 5285 h 3182270"/>
                    <a:gd name="connsiteX272" fmla="*/ 914400 w 2982862"/>
                    <a:gd name="connsiteY272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36856 w 2982862"/>
                    <a:gd name="connsiteY90" fmla="*/ 2235987 h 3182270"/>
                    <a:gd name="connsiteX91" fmla="*/ 2235988 w 2982862"/>
                    <a:gd name="connsiteY91" fmla="*/ 2362852 h 3182270"/>
                    <a:gd name="connsiteX92" fmla="*/ 2251846 w 2982862"/>
                    <a:gd name="connsiteY92" fmla="*/ 2420998 h 3182270"/>
                    <a:gd name="connsiteX93" fmla="*/ 2283562 w 2982862"/>
                    <a:gd name="connsiteY93" fmla="*/ 2484431 h 3182270"/>
                    <a:gd name="connsiteX94" fmla="*/ 2278276 w 2982862"/>
                    <a:gd name="connsiteY94" fmla="*/ 2516146 h 3182270"/>
                    <a:gd name="connsiteX95" fmla="*/ 2278276 w 2982862"/>
                    <a:gd name="connsiteY95" fmla="*/ 2574294 h 3182270"/>
                    <a:gd name="connsiteX96" fmla="*/ 2315278 w 2982862"/>
                    <a:gd name="connsiteY96" fmla="*/ 2616580 h 3182270"/>
                    <a:gd name="connsiteX97" fmla="*/ 2331136 w 2982862"/>
                    <a:gd name="connsiteY97" fmla="*/ 2680013 h 3182270"/>
                    <a:gd name="connsiteX98" fmla="*/ 2368138 w 2982862"/>
                    <a:gd name="connsiteY98" fmla="*/ 2695871 h 3182270"/>
                    <a:gd name="connsiteX99" fmla="*/ 2542577 w 2982862"/>
                    <a:gd name="connsiteY99" fmla="*/ 2738159 h 3182270"/>
                    <a:gd name="connsiteX100" fmla="*/ 2658870 w 2982862"/>
                    <a:gd name="connsiteY100" fmla="*/ 2727587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444 w 2982862"/>
                    <a:gd name="connsiteY108" fmla="*/ 2939028 h 3182270"/>
                    <a:gd name="connsiteX109" fmla="*/ 2680014 w 2982862"/>
                    <a:gd name="connsiteY109" fmla="*/ 2965459 h 3182270"/>
                    <a:gd name="connsiteX110" fmla="*/ 2627390 w 2982862"/>
                    <a:gd name="connsiteY110" fmla="*/ 2971012 h 3182270"/>
                    <a:gd name="connsiteX111" fmla="*/ 2537291 w 2982862"/>
                    <a:gd name="connsiteY111" fmla="*/ 2986602 h 3182270"/>
                    <a:gd name="connsiteX112" fmla="*/ 2516147 w 2982862"/>
                    <a:gd name="connsiteY112" fmla="*/ 2991888 h 3182270"/>
                    <a:gd name="connsiteX113" fmla="*/ 2489494 w 2982862"/>
                    <a:gd name="connsiteY113" fmla="*/ 3002192 h 3182270"/>
                    <a:gd name="connsiteX114" fmla="*/ 2415496 w 2982862"/>
                    <a:gd name="connsiteY114" fmla="*/ 3007477 h 3182270"/>
                    <a:gd name="connsiteX115" fmla="*/ 2383783 w 2982862"/>
                    <a:gd name="connsiteY115" fmla="*/ 3018048 h 3182270"/>
                    <a:gd name="connsiteX116" fmla="*/ 2346784 w 2982862"/>
                    <a:gd name="connsiteY116" fmla="*/ 3033905 h 3182270"/>
                    <a:gd name="connsiteX117" fmla="*/ 2315071 w 2982862"/>
                    <a:gd name="connsiteY117" fmla="*/ 3049761 h 3182270"/>
                    <a:gd name="connsiteX118" fmla="*/ 2288643 w 2982862"/>
                    <a:gd name="connsiteY118" fmla="*/ 3070904 h 3182270"/>
                    <a:gd name="connsiteX119" fmla="*/ 2267501 w 2982862"/>
                    <a:gd name="connsiteY119" fmla="*/ 3081475 h 3182270"/>
                    <a:gd name="connsiteX120" fmla="*/ 2235788 w 2982862"/>
                    <a:gd name="connsiteY120" fmla="*/ 3097331 h 3182270"/>
                    <a:gd name="connsiteX121" fmla="*/ 2225216 w 2982862"/>
                    <a:gd name="connsiteY121" fmla="*/ 3107903 h 3182270"/>
                    <a:gd name="connsiteX122" fmla="*/ 2204074 w 2982862"/>
                    <a:gd name="connsiteY122" fmla="*/ 3118474 h 3182270"/>
                    <a:gd name="connsiteX123" fmla="*/ 2188218 w 2982862"/>
                    <a:gd name="connsiteY123" fmla="*/ 3129045 h 3182270"/>
                    <a:gd name="connsiteX124" fmla="*/ 2177647 w 2982862"/>
                    <a:gd name="connsiteY124" fmla="*/ 3144901 h 3182270"/>
                    <a:gd name="connsiteX125" fmla="*/ 2145933 w 2982862"/>
                    <a:gd name="connsiteY125" fmla="*/ 3155472 h 3182270"/>
                    <a:gd name="connsiteX126" fmla="*/ 2114220 w 2982862"/>
                    <a:gd name="connsiteY126" fmla="*/ 3181900 h 3182270"/>
                    <a:gd name="connsiteX127" fmla="*/ 2124791 w 2982862"/>
                    <a:gd name="connsiteY127" fmla="*/ 3150187 h 3182270"/>
                    <a:gd name="connsiteX128" fmla="*/ 2093078 w 2982862"/>
                    <a:gd name="connsiteY128" fmla="*/ 3139616 h 3182270"/>
                    <a:gd name="connsiteX129" fmla="*/ 2082507 w 2982862"/>
                    <a:gd name="connsiteY129" fmla="*/ 3123759 h 3182270"/>
                    <a:gd name="connsiteX130" fmla="*/ 2066650 w 2982862"/>
                    <a:gd name="connsiteY130" fmla="*/ 3107903 h 3182270"/>
                    <a:gd name="connsiteX131" fmla="*/ 2045508 w 2982862"/>
                    <a:gd name="connsiteY131" fmla="*/ 3076189 h 3182270"/>
                    <a:gd name="connsiteX132" fmla="*/ 2034937 w 2982862"/>
                    <a:gd name="connsiteY132" fmla="*/ 3060333 h 3182270"/>
                    <a:gd name="connsiteX133" fmla="*/ 2024366 w 2982862"/>
                    <a:gd name="connsiteY133" fmla="*/ 3049761 h 3182270"/>
                    <a:gd name="connsiteX134" fmla="*/ 2013795 w 2982862"/>
                    <a:gd name="connsiteY134" fmla="*/ 3033905 h 3182270"/>
                    <a:gd name="connsiteX135" fmla="*/ 1997938 w 2982862"/>
                    <a:gd name="connsiteY135" fmla="*/ 3023334 h 3182270"/>
                    <a:gd name="connsiteX136" fmla="*/ 1982081 w 2982862"/>
                    <a:gd name="connsiteY136" fmla="*/ 2991620 h 3182270"/>
                    <a:gd name="connsiteX137" fmla="*/ 1976796 w 2982862"/>
                    <a:gd name="connsiteY137" fmla="*/ 2975764 h 3182270"/>
                    <a:gd name="connsiteX138" fmla="*/ 1987367 w 2982862"/>
                    <a:gd name="connsiteY138" fmla="*/ 2959907 h 3182270"/>
                    <a:gd name="connsiteX139" fmla="*/ 1998116 w 2982862"/>
                    <a:gd name="connsiteY139" fmla="*/ 2976031 h 3182270"/>
                    <a:gd name="connsiteX140" fmla="*/ 2019261 w 2982862"/>
                    <a:gd name="connsiteY140" fmla="*/ 2976031 h 3182270"/>
                    <a:gd name="connsiteX141" fmla="*/ 2056263 w 2982862"/>
                    <a:gd name="connsiteY141" fmla="*/ 2923171 h 3182270"/>
                    <a:gd name="connsiteX142" fmla="*/ 2040405 w 2982862"/>
                    <a:gd name="connsiteY142" fmla="*/ 2923170 h 3182270"/>
                    <a:gd name="connsiteX143" fmla="*/ 2061549 w 2982862"/>
                    <a:gd name="connsiteY143" fmla="*/ 2875596 h 3182270"/>
                    <a:gd name="connsiteX144" fmla="*/ 2093265 w 2982862"/>
                    <a:gd name="connsiteY144" fmla="*/ 2833308 h 3182270"/>
                    <a:gd name="connsiteX145" fmla="*/ 2109124 w 2982862"/>
                    <a:gd name="connsiteY145" fmla="*/ 2722301 h 3182270"/>
                    <a:gd name="connsiteX146" fmla="*/ 2013975 w 2982862"/>
                    <a:gd name="connsiteY146" fmla="*/ 2637724 h 3182270"/>
                    <a:gd name="connsiteX147" fmla="*/ 1982258 w 2982862"/>
                    <a:gd name="connsiteY147" fmla="*/ 2664155 h 3182270"/>
                    <a:gd name="connsiteX148" fmla="*/ 1918827 w 2982862"/>
                    <a:gd name="connsiteY148" fmla="*/ 2627153 h 3182270"/>
                    <a:gd name="connsiteX149" fmla="*/ 1860681 w 2982862"/>
                    <a:gd name="connsiteY149" fmla="*/ 2579579 h 3182270"/>
                    <a:gd name="connsiteX150" fmla="*/ 1802373 w 2982862"/>
                    <a:gd name="connsiteY150" fmla="*/ 2621632 h 3182270"/>
                    <a:gd name="connsiteX151" fmla="*/ 1797087 w 2982862"/>
                    <a:gd name="connsiteY151" fmla="*/ 2605775 h 3182270"/>
                    <a:gd name="connsiteX152" fmla="*/ 1749674 w 2982862"/>
                    <a:gd name="connsiteY152" fmla="*/ 2690586 h 3182270"/>
                    <a:gd name="connsiteX153" fmla="*/ 1643953 w 2982862"/>
                    <a:gd name="connsiteY153" fmla="*/ 2754018 h 3182270"/>
                    <a:gd name="connsiteX154" fmla="*/ 1617523 w 2982862"/>
                    <a:gd name="connsiteY154" fmla="*/ 2732874 h 3182270"/>
                    <a:gd name="connsiteX155" fmla="*/ 1591092 w 2982862"/>
                    <a:gd name="connsiteY155" fmla="*/ 2690586 h 3182270"/>
                    <a:gd name="connsiteX156" fmla="*/ 1591093 w 2982862"/>
                    <a:gd name="connsiteY156" fmla="*/ 2637724 h 3182270"/>
                    <a:gd name="connsiteX157" fmla="*/ 1569808 w 2982862"/>
                    <a:gd name="connsiteY157" fmla="*/ 2515921 h 3182270"/>
                    <a:gd name="connsiteX158" fmla="*/ 1553952 w 2982862"/>
                    <a:gd name="connsiteY158" fmla="*/ 2484208 h 3182270"/>
                    <a:gd name="connsiteX159" fmla="*/ 1538095 w 2982862"/>
                    <a:gd name="connsiteY159" fmla="*/ 2468351 h 3182270"/>
                    <a:gd name="connsiteX160" fmla="*/ 1501096 w 2982862"/>
                    <a:gd name="connsiteY160" fmla="*/ 2420781 h 3182270"/>
                    <a:gd name="connsiteX161" fmla="*/ 1464097 w 2982862"/>
                    <a:gd name="connsiteY161" fmla="*/ 2383782 h 3182270"/>
                    <a:gd name="connsiteX162" fmla="*/ 1448241 w 2982862"/>
                    <a:gd name="connsiteY162" fmla="*/ 2373211 h 3182270"/>
                    <a:gd name="connsiteX163" fmla="*/ 1432384 w 2982862"/>
                    <a:gd name="connsiteY163" fmla="*/ 2357355 h 3182270"/>
                    <a:gd name="connsiteX164" fmla="*/ 1400671 w 2982862"/>
                    <a:gd name="connsiteY164" fmla="*/ 2346783 h 3182270"/>
                    <a:gd name="connsiteX165" fmla="*/ 1368958 w 2982862"/>
                    <a:gd name="connsiteY165" fmla="*/ 2330927 h 3182270"/>
                    <a:gd name="connsiteX166" fmla="*/ 1337244 w 2982862"/>
                    <a:gd name="connsiteY166" fmla="*/ 2309785 h 3182270"/>
                    <a:gd name="connsiteX167" fmla="*/ 1273818 w 2982862"/>
                    <a:gd name="connsiteY167" fmla="*/ 2288642 h 3182270"/>
                    <a:gd name="connsiteX168" fmla="*/ 1257961 w 2982862"/>
                    <a:gd name="connsiteY168" fmla="*/ 2278071 h 3182270"/>
                    <a:gd name="connsiteX169" fmla="*/ 1242104 w 2982862"/>
                    <a:gd name="connsiteY169" fmla="*/ 2272786 h 3182270"/>
                    <a:gd name="connsiteX170" fmla="*/ 1226248 w 2982862"/>
                    <a:gd name="connsiteY170" fmla="*/ 2262215 h 3182270"/>
                    <a:gd name="connsiteX171" fmla="*/ 1194534 w 2982862"/>
                    <a:gd name="connsiteY171" fmla="*/ 2251644 h 3182270"/>
                    <a:gd name="connsiteX172" fmla="*/ 1215677 w 2982862"/>
                    <a:gd name="connsiteY172" fmla="*/ 2225216 h 3182270"/>
                    <a:gd name="connsiteX173" fmla="*/ 1231533 w 2982862"/>
                    <a:gd name="connsiteY173" fmla="*/ 2209359 h 3182270"/>
                    <a:gd name="connsiteX174" fmla="*/ 1236819 w 2982862"/>
                    <a:gd name="connsiteY174" fmla="*/ 2193503 h 3182270"/>
                    <a:gd name="connsiteX175" fmla="*/ 1279103 w 2982862"/>
                    <a:gd name="connsiteY175" fmla="*/ 2161789 h 3182270"/>
                    <a:gd name="connsiteX176" fmla="*/ 1300245 w 2982862"/>
                    <a:gd name="connsiteY176" fmla="*/ 2140647 h 3182270"/>
                    <a:gd name="connsiteX177" fmla="*/ 1310816 w 2982862"/>
                    <a:gd name="connsiteY177" fmla="*/ 2124790 h 3182270"/>
                    <a:gd name="connsiteX178" fmla="*/ 1342650 w 2982862"/>
                    <a:gd name="connsiteY178" fmla="*/ 2077406 h 3182270"/>
                    <a:gd name="connsiteX179" fmla="*/ 1390223 w 2982862"/>
                    <a:gd name="connsiteY179" fmla="*/ 2008688 h 3182270"/>
                    <a:gd name="connsiteX180" fmla="*/ 1363794 w 2982862"/>
                    <a:gd name="connsiteY180" fmla="*/ 1971686 h 3182270"/>
                    <a:gd name="connsiteX181" fmla="*/ 1379651 w 2982862"/>
                    <a:gd name="connsiteY181" fmla="*/ 1961114 h 3182270"/>
                    <a:gd name="connsiteX182" fmla="*/ 1358509 w 2982862"/>
                    <a:gd name="connsiteY182" fmla="*/ 1934685 h 3182270"/>
                    <a:gd name="connsiteX183" fmla="*/ 1221180 w 2982862"/>
                    <a:gd name="connsiteY183" fmla="*/ 1718108 h 3182270"/>
                    <a:gd name="connsiteX184" fmla="*/ 1157741 w 2982862"/>
                    <a:gd name="connsiteY184" fmla="*/ 1654669 h 3182270"/>
                    <a:gd name="connsiteX185" fmla="*/ 1051918 w 2982862"/>
                    <a:gd name="connsiteY185" fmla="*/ 1659811 h 3182270"/>
                    <a:gd name="connsiteX186" fmla="*/ 845688 w 2982862"/>
                    <a:gd name="connsiteY186" fmla="*/ 1738945 h 3182270"/>
                    <a:gd name="connsiteX187" fmla="*/ 829832 w 2982862"/>
                    <a:gd name="connsiteY187" fmla="*/ 1744231 h 3182270"/>
                    <a:gd name="connsiteX188" fmla="*/ 798118 w 2982862"/>
                    <a:gd name="connsiteY188" fmla="*/ 1765373 h 3182270"/>
                    <a:gd name="connsiteX189" fmla="*/ 782262 w 2982862"/>
                    <a:gd name="connsiteY189" fmla="*/ 1770659 h 3182270"/>
                    <a:gd name="connsiteX190" fmla="*/ 750548 w 2982862"/>
                    <a:gd name="connsiteY190" fmla="*/ 1791801 h 3182270"/>
                    <a:gd name="connsiteX191" fmla="*/ 734692 w 2982862"/>
                    <a:gd name="connsiteY191" fmla="*/ 1797086 h 3182270"/>
                    <a:gd name="connsiteX192" fmla="*/ 755834 w 2982862"/>
                    <a:gd name="connsiteY192" fmla="*/ 1791801 h 3182270"/>
                    <a:gd name="connsiteX193" fmla="*/ 739977 w 2982862"/>
                    <a:gd name="connsiteY193" fmla="*/ 1797086 h 3182270"/>
                    <a:gd name="connsiteX194" fmla="*/ 708264 w 2982862"/>
                    <a:gd name="connsiteY194" fmla="*/ 1812943 h 3182270"/>
                    <a:gd name="connsiteX195" fmla="*/ 676551 w 2982862"/>
                    <a:gd name="connsiteY195" fmla="*/ 1791801 h 3182270"/>
                    <a:gd name="connsiteX196" fmla="*/ 650123 w 2982862"/>
                    <a:gd name="connsiteY196" fmla="*/ 1765373 h 3182270"/>
                    <a:gd name="connsiteX197" fmla="*/ 618410 w 2982862"/>
                    <a:gd name="connsiteY197" fmla="*/ 1744231 h 3182270"/>
                    <a:gd name="connsiteX198" fmla="*/ 570840 w 2982862"/>
                    <a:gd name="connsiteY198" fmla="*/ 1712518 h 3182270"/>
                    <a:gd name="connsiteX199" fmla="*/ 544412 w 2982862"/>
                    <a:gd name="connsiteY199" fmla="*/ 1696661 h 3182270"/>
                    <a:gd name="connsiteX200" fmla="*/ 528555 w 2982862"/>
                    <a:gd name="connsiteY200" fmla="*/ 1686090 h 3182270"/>
                    <a:gd name="connsiteX201" fmla="*/ 512699 w 2982862"/>
                    <a:gd name="connsiteY201" fmla="*/ 1680804 h 3182270"/>
                    <a:gd name="connsiteX202" fmla="*/ 502127 w 2982862"/>
                    <a:gd name="connsiteY202" fmla="*/ 1670233 h 3182270"/>
                    <a:gd name="connsiteX203" fmla="*/ 480985 w 2982862"/>
                    <a:gd name="connsiteY203" fmla="*/ 1659662 h 3182270"/>
                    <a:gd name="connsiteX204" fmla="*/ 465129 w 2982862"/>
                    <a:gd name="connsiteY204" fmla="*/ 1643805 h 3182270"/>
                    <a:gd name="connsiteX205" fmla="*/ 428130 w 2982862"/>
                    <a:gd name="connsiteY205" fmla="*/ 1622663 h 3182270"/>
                    <a:gd name="connsiteX206" fmla="*/ 401702 w 2982862"/>
                    <a:gd name="connsiteY206" fmla="*/ 1590950 h 3182270"/>
                    <a:gd name="connsiteX207" fmla="*/ 385845 w 2982862"/>
                    <a:gd name="connsiteY207" fmla="*/ 1569808 h 3182270"/>
                    <a:gd name="connsiteX208" fmla="*/ 369989 w 2982862"/>
                    <a:gd name="connsiteY208" fmla="*/ 1553951 h 3182270"/>
                    <a:gd name="connsiteX209" fmla="*/ 348847 w 2982862"/>
                    <a:gd name="connsiteY209" fmla="*/ 1522238 h 3182270"/>
                    <a:gd name="connsiteX210" fmla="*/ 327704 w 2982862"/>
                    <a:gd name="connsiteY210" fmla="*/ 1490524 h 3182270"/>
                    <a:gd name="connsiteX211" fmla="*/ 317133 w 2982862"/>
                    <a:gd name="connsiteY211" fmla="*/ 1469382 h 3182270"/>
                    <a:gd name="connsiteX212" fmla="*/ 301277 w 2982862"/>
                    <a:gd name="connsiteY212" fmla="*/ 1453526 h 3182270"/>
                    <a:gd name="connsiteX213" fmla="*/ 295991 w 2982862"/>
                    <a:gd name="connsiteY213" fmla="*/ 1437669 h 3182270"/>
                    <a:gd name="connsiteX214" fmla="*/ 274849 w 2982862"/>
                    <a:gd name="connsiteY214" fmla="*/ 1405956 h 3182270"/>
                    <a:gd name="connsiteX215" fmla="*/ 258992 w 2982862"/>
                    <a:gd name="connsiteY215" fmla="*/ 1390099 h 3182270"/>
                    <a:gd name="connsiteX216" fmla="*/ 248421 w 2982862"/>
                    <a:gd name="connsiteY216" fmla="*/ 1374242 h 3182270"/>
                    <a:gd name="connsiteX217" fmla="*/ 243136 w 2982862"/>
                    <a:gd name="connsiteY217" fmla="*/ 1358386 h 3182270"/>
                    <a:gd name="connsiteX218" fmla="*/ 221993 w 2982862"/>
                    <a:gd name="connsiteY218" fmla="*/ 1326672 h 3182270"/>
                    <a:gd name="connsiteX219" fmla="*/ 206137 w 2982862"/>
                    <a:gd name="connsiteY219" fmla="*/ 1294959 h 3182270"/>
                    <a:gd name="connsiteX220" fmla="*/ 195566 w 2982862"/>
                    <a:gd name="connsiteY220" fmla="*/ 1263246 h 3182270"/>
                    <a:gd name="connsiteX221" fmla="*/ 184995 w 2982862"/>
                    <a:gd name="connsiteY221" fmla="*/ 1247389 h 3182270"/>
                    <a:gd name="connsiteX222" fmla="*/ 179709 w 2982862"/>
                    <a:gd name="connsiteY222" fmla="*/ 1231533 h 3182270"/>
                    <a:gd name="connsiteX223" fmla="*/ 169138 w 2982862"/>
                    <a:gd name="connsiteY223" fmla="*/ 1215676 h 3182270"/>
                    <a:gd name="connsiteX224" fmla="*/ 153281 w 2982862"/>
                    <a:gd name="connsiteY224" fmla="*/ 1162820 h 3182270"/>
                    <a:gd name="connsiteX225" fmla="*/ 142710 w 2982862"/>
                    <a:gd name="connsiteY225" fmla="*/ 1131107 h 3182270"/>
                    <a:gd name="connsiteX226" fmla="*/ 132139 w 2982862"/>
                    <a:gd name="connsiteY226" fmla="*/ 1099394 h 3182270"/>
                    <a:gd name="connsiteX227" fmla="*/ 126853 w 2982862"/>
                    <a:gd name="connsiteY227" fmla="*/ 1078252 h 3182270"/>
                    <a:gd name="connsiteX228" fmla="*/ 121568 w 2982862"/>
                    <a:gd name="connsiteY228" fmla="*/ 1062395 h 3182270"/>
                    <a:gd name="connsiteX229" fmla="*/ 110997 w 2982862"/>
                    <a:gd name="connsiteY229" fmla="*/ 988397 h 3182270"/>
                    <a:gd name="connsiteX230" fmla="*/ 100426 w 2982862"/>
                    <a:gd name="connsiteY230" fmla="*/ 861544 h 3182270"/>
                    <a:gd name="connsiteX231" fmla="*/ 95140 w 2982862"/>
                    <a:gd name="connsiteY231" fmla="*/ 782261 h 3182270"/>
                    <a:gd name="connsiteX232" fmla="*/ 89855 w 2982862"/>
                    <a:gd name="connsiteY232" fmla="*/ 745262 h 3182270"/>
                    <a:gd name="connsiteX233" fmla="*/ 73998 w 2982862"/>
                    <a:gd name="connsiteY233" fmla="*/ 660693 h 3182270"/>
                    <a:gd name="connsiteX234" fmla="*/ 63427 w 2982862"/>
                    <a:gd name="connsiteY234" fmla="*/ 618409 h 3182270"/>
                    <a:gd name="connsiteX235" fmla="*/ 47570 w 2982862"/>
                    <a:gd name="connsiteY235" fmla="*/ 560268 h 3182270"/>
                    <a:gd name="connsiteX236" fmla="*/ 42285 w 2982862"/>
                    <a:gd name="connsiteY236" fmla="*/ 528555 h 3182270"/>
                    <a:gd name="connsiteX237" fmla="*/ 31714 w 2982862"/>
                    <a:gd name="connsiteY237" fmla="*/ 486270 h 3182270"/>
                    <a:gd name="connsiteX238" fmla="*/ 21142 w 2982862"/>
                    <a:gd name="connsiteY238" fmla="*/ 428129 h 3182270"/>
                    <a:gd name="connsiteX239" fmla="*/ 10571 w 2982862"/>
                    <a:gd name="connsiteY239" fmla="*/ 343560 h 3182270"/>
                    <a:gd name="connsiteX240" fmla="*/ 0 w 2982862"/>
                    <a:gd name="connsiteY240" fmla="*/ 306561 h 3182270"/>
                    <a:gd name="connsiteX241" fmla="*/ 5286 w 2982862"/>
                    <a:gd name="connsiteY241" fmla="*/ 285419 h 3182270"/>
                    <a:gd name="connsiteX242" fmla="*/ 21142 w 2982862"/>
                    <a:gd name="connsiteY242" fmla="*/ 280134 h 3182270"/>
                    <a:gd name="connsiteX243" fmla="*/ 42285 w 2982862"/>
                    <a:gd name="connsiteY243" fmla="*/ 269563 h 3182270"/>
                    <a:gd name="connsiteX244" fmla="*/ 95140 w 2982862"/>
                    <a:gd name="connsiteY244" fmla="*/ 258992 h 3182270"/>
                    <a:gd name="connsiteX245" fmla="*/ 121568 w 2982862"/>
                    <a:gd name="connsiteY245" fmla="*/ 253706 h 3182270"/>
                    <a:gd name="connsiteX246" fmla="*/ 137425 w 2982862"/>
                    <a:gd name="connsiteY246" fmla="*/ 248420 h 3182270"/>
                    <a:gd name="connsiteX247" fmla="*/ 211422 w 2982862"/>
                    <a:gd name="connsiteY247" fmla="*/ 237849 h 3182270"/>
                    <a:gd name="connsiteX248" fmla="*/ 253707 w 2982862"/>
                    <a:gd name="connsiteY248" fmla="*/ 227278 h 3182270"/>
                    <a:gd name="connsiteX249" fmla="*/ 285420 w 2982862"/>
                    <a:gd name="connsiteY249" fmla="*/ 216707 h 3182270"/>
                    <a:gd name="connsiteX250" fmla="*/ 332990 w 2982862"/>
                    <a:gd name="connsiteY250" fmla="*/ 206136 h 3182270"/>
                    <a:gd name="connsiteX251" fmla="*/ 364703 w 2982862"/>
                    <a:gd name="connsiteY251" fmla="*/ 195565 h 3182270"/>
                    <a:gd name="connsiteX252" fmla="*/ 417559 w 2982862"/>
                    <a:gd name="connsiteY252" fmla="*/ 179708 h 3182270"/>
                    <a:gd name="connsiteX253" fmla="*/ 433415 w 2982862"/>
                    <a:gd name="connsiteY253" fmla="*/ 174423 h 3182270"/>
                    <a:gd name="connsiteX254" fmla="*/ 449272 w 2982862"/>
                    <a:gd name="connsiteY254" fmla="*/ 169137 h 3182270"/>
                    <a:gd name="connsiteX255" fmla="*/ 470414 w 2982862"/>
                    <a:gd name="connsiteY255" fmla="*/ 163852 h 3182270"/>
                    <a:gd name="connsiteX256" fmla="*/ 486271 w 2982862"/>
                    <a:gd name="connsiteY256" fmla="*/ 158566 h 3182270"/>
                    <a:gd name="connsiteX257" fmla="*/ 528555 w 2982862"/>
                    <a:gd name="connsiteY257" fmla="*/ 147995 h 3182270"/>
                    <a:gd name="connsiteX258" fmla="*/ 549697 w 2982862"/>
                    <a:gd name="connsiteY258" fmla="*/ 142709 h 3182270"/>
                    <a:gd name="connsiteX259" fmla="*/ 581411 w 2982862"/>
                    <a:gd name="connsiteY259" fmla="*/ 132138 h 3182270"/>
                    <a:gd name="connsiteX260" fmla="*/ 676551 w 2982862"/>
                    <a:gd name="connsiteY260" fmla="*/ 100425 h 3182270"/>
                    <a:gd name="connsiteX261" fmla="*/ 697693 w 2982862"/>
                    <a:gd name="connsiteY261" fmla="*/ 95140 h 3182270"/>
                    <a:gd name="connsiteX262" fmla="*/ 729406 w 2982862"/>
                    <a:gd name="connsiteY262" fmla="*/ 84568 h 3182270"/>
                    <a:gd name="connsiteX263" fmla="*/ 745263 w 2982862"/>
                    <a:gd name="connsiteY263" fmla="*/ 79283 h 3182270"/>
                    <a:gd name="connsiteX264" fmla="*/ 792833 w 2982862"/>
                    <a:gd name="connsiteY264" fmla="*/ 58141 h 3182270"/>
                    <a:gd name="connsiteX265" fmla="*/ 808689 w 2982862"/>
                    <a:gd name="connsiteY265" fmla="*/ 52855 h 3182270"/>
                    <a:gd name="connsiteX266" fmla="*/ 824546 w 2982862"/>
                    <a:gd name="connsiteY266" fmla="*/ 47570 h 3182270"/>
                    <a:gd name="connsiteX267" fmla="*/ 866830 w 2982862"/>
                    <a:gd name="connsiteY267" fmla="*/ 26427 h 3182270"/>
                    <a:gd name="connsiteX268" fmla="*/ 882687 w 2982862"/>
                    <a:gd name="connsiteY268" fmla="*/ 21142 h 3182270"/>
                    <a:gd name="connsiteX269" fmla="*/ 898544 w 2982862"/>
                    <a:gd name="connsiteY269" fmla="*/ 10571 h 3182270"/>
                    <a:gd name="connsiteX270" fmla="*/ 914400 w 2982862"/>
                    <a:gd name="connsiteY270" fmla="*/ 5285 h 3182270"/>
                    <a:gd name="connsiteX271" fmla="*/ 914400 w 2982862"/>
                    <a:gd name="connsiteY271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36856 w 2982862"/>
                    <a:gd name="connsiteY90" fmla="*/ 2235987 h 3182270"/>
                    <a:gd name="connsiteX91" fmla="*/ 2236188 w 2982862"/>
                    <a:gd name="connsiteY91" fmla="*/ 2331348 h 3182270"/>
                    <a:gd name="connsiteX92" fmla="*/ 2251846 w 2982862"/>
                    <a:gd name="connsiteY92" fmla="*/ 2420998 h 3182270"/>
                    <a:gd name="connsiteX93" fmla="*/ 2283562 w 2982862"/>
                    <a:gd name="connsiteY93" fmla="*/ 2484431 h 3182270"/>
                    <a:gd name="connsiteX94" fmla="*/ 2278276 w 2982862"/>
                    <a:gd name="connsiteY94" fmla="*/ 2516146 h 3182270"/>
                    <a:gd name="connsiteX95" fmla="*/ 2278276 w 2982862"/>
                    <a:gd name="connsiteY95" fmla="*/ 2574294 h 3182270"/>
                    <a:gd name="connsiteX96" fmla="*/ 2315278 w 2982862"/>
                    <a:gd name="connsiteY96" fmla="*/ 2616580 h 3182270"/>
                    <a:gd name="connsiteX97" fmla="*/ 2331136 w 2982862"/>
                    <a:gd name="connsiteY97" fmla="*/ 2680013 h 3182270"/>
                    <a:gd name="connsiteX98" fmla="*/ 2368138 w 2982862"/>
                    <a:gd name="connsiteY98" fmla="*/ 2695871 h 3182270"/>
                    <a:gd name="connsiteX99" fmla="*/ 2542577 w 2982862"/>
                    <a:gd name="connsiteY99" fmla="*/ 2738159 h 3182270"/>
                    <a:gd name="connsiteX100" fmla="*/ 2658870 w 2982862"/>
                    <a:gd name="connsiteY100" fmla="*/ 2727587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444 w 2982862"/>
                    <a:gd name="connsiteY108" fmla="*/ 2939028 h 3182270"/>
                    <a:gd name="connsiteX109" fmla="*/ 2680014 w 2982862"/>
                    <a:gd name="connsiteY109" fmla="*/ 2965459 h 3182270"/>
                    <a:gd name="connsiteX110" fmla="*/ 2627390 w 2982862"/>
                    <a:gd name="connsiteY110" fmla="*/ 2971012 h 3182270"/>
                    <a:gd name="connsiteX111" fmla="*/ 2537291 w 2982862"/>
                    <a:gd name="connsiteY111" fmla="*/ 2986602 h 3182270"/>
                    <a:gd name="connsiteX112" fmla="*/ 2516147 w 2982862"/>
                    <a:gd name="connsiteY112" fmla="*/ 2991888 h 3182270"/>
                    <a:gd name="connsiteX113" fmla="*/ 2489494 w 2982862"/>
                    <a:gd name="connsiteY113" fmla="*/ 3002192 h 3182270"/>
                    <a:gd name="connsiteX114" fmla="*/ 2415496 w 2982862"/>
                    <a:gd name="connsiteY114" fmla="*/ 3007477 h 3182270"/>
                    <a:gd name="connsiteX115" fmla="*/ 2383783 w 2982862"/>
                    <a:gd name="connsiteY115" fmla="*/ 3018048 h 3182270"/>
                    <a:gd name="connsiteX116" fmla="*/ 2346784 w 2982862"/>
                    <a:gd name="connsiteY116" fmla="*/ 3033905 h 3182270"/>
                    <a:gd name="connsiteX117" fmla="*/ 2315071 w 2982862"/>
                    <a:gd name="connsiteY117" fmla="*/ 3049761 h 3182270"/>
                    <a:gd name="connsiteX118" fmla="*/ 2288643 w 2982862"/>
                    <a:gd name="connsiteY118" fmla="*/ 3070904 h 3182270"/>
                    <a:gd name="connsiteX119" fmla="*/ 2267501 w 2982862"/>
                    <a:gd name="connsiteY119" fmla="*/ 3081475 h 3182270"/>
                    <a:gd name="connsiteX120" fmla="*/ 2235788 w 2982862"/>
                    <a:gd name="connsiteY120" fmla="*/ 3097331 h 3182270"/>
                    <a:gd name="connsiteX121" fmla="*/ 2225216 w 2982862"/>
                    <a:gd name="connsiteY121" fmla="*/ 3107903 h 3182270"/>
                    <a:gd name="connsiteX122" fmla="*/ 2204074 w 2982862"/>
                    <a:gd name="connsiteY122" fmla="*/ 3118474 h 3182270"/>
                    <a:gd name="connsiteX123" fmla="*/ 2188218 w 2982862"/>
                    <a:gd name="connsiteY123" fmla="*/ 3129045 h 3182270"/>
                    <a:gd name="connsiteX124" fmla="*/ 2177647 w 2982862"/>
                    <a:gd name="connsiteY124" fmla="*/ 3144901 h 3182270"/>
                    <a:gd name="connsiteX125" fmla="*/ 2145933 w 2982862"/>
                    <a:gd name="connsiteY125" fmla="*/ 3155472 h 3182270"/>
                    <a:gd name="connsiteX126" fmla="*/ 2114220 w 2982862"/>
                    <a:gd name="connsiteY126" fmla="*/ 3181900 h 3182270"/>
                    <a:gd name="connsiteX127" fmla="*/ 2124791 w 2982862"/>
                    <a:gd name="connsiteY127" fmla="*/ 3150187 h 3182270"/>
                    <a:gd name="connsiteX128" fmla="*/ 2093078 w 2982862"/>
                    <a:gd name="connsiteY128" fmla="*/ 3139616 h 3182270"/>
                    <a:gd name="connsiteX129" fmla="*/ 2082507 w 2982862"/>
                    <a:gd name="connsiteY129" fmla="*/ 3123759 h 3182270"/>
                    <a:gd name="connsiteX130" fmla="*/ 2066650 w 2982862"/>
                    <a:gd name="connsiteY130" fmla="*/ 3107903 h 3182270"/>
                    <a:gd name="connsiteX131" fmla="*/ 2045508 w 2982862"/>
                    <a:gd name="connsiteY131" fmla="*/ 3076189 h 3182270"/>
                    <a:gd name="connsiteX132" fmla="*/ 2034937 w 2982862"/>
                    <a:gd name="connsiteY132" fmla="*/ 3060333 h 3182270"/>
                    <a:gd name="connsiteX133" fmla="*/ 2024366 w 2982862"/>
                    <a:gd name="connsiteY133" fmla="*/ 3049761 h 3182270"/>
                    <a:gd name="connsiteX134" fmla="*/ 2013795 w 2982862"/>
                    <a:gd name="connsiteY134" fmla="*/ 3033905 h 3182270"/>
                    <a:gd name="connsiteX135" fmla="*/ 1997938 w 2982862"/>
                    <a:gd name="connsiteY135" fmla="*/ 3023334 h 3182270"/>
                    <a:gd name="connsiteX136" fmla="*/ 1982081 w 2982862"/>
                    <a:gd name="connsiteY136" fmla="*/ 2991620 h 3182270"/>
                    <a:gd name="connsiteX137" fmla="*/ 1976796 w 2982862"/>
                    <a:gd name="connsiteY137" fmla="*/ 2975764 h 3182270"/>
                    <a:gd name="connsiteX138" fmla="*/ 1987367 w 2982862"/>
                    <a:gd name="connsiteY138" fmla="*/ 2959907 h 3182270"/>
                    <a:gd name="connsiteX139" fmla="*/ 1998116 w 2982862"/>
                    <a:gd name="connsiteY139" fmla="*/ 2976031 h 3182270"/>
                    <a:gd name="connsiteX140" fmla="*/ 2019261 w 2982862"/>
                    <a:gd name="connsiteY140" fmla="*/ 2976031 h 3182270"/>
                    <a:gd name="connsiteX141" fmla="*/ 2056263 w 2982862"/>
                    <a:gd name="connsiteY141" fmla="*/ 2923171 h 3182270"/>
                    <a:gd name="connsiteX142" fmla="*/ 2040405 w 2982862"/>
                    <a:gd name="connsiteY142" fmla="*/ 2923170 h 3182270"/>
                    <a:gd name="connsiteX143" fmla="*/ 2061549 w 2982862"/>
                    <a:gd name="connsiteY143" fmla="*/ 2875596 h 3182270"/>
                    <a:gd name="connsiteX144" fmla="*/ 2093265 w 2982862"/>
                    <a:gd name="connsiteY144" fmla="*/ 2833308 h 3182270"/>
                    <a:gd name="connsiteX145" fmla="*/ 2109124 w 2982862"/>
                    <a:gd name="connsiteY145" fmla="*/ 2722301 h 3182270"/>
                    <a:gd name="connsiteX146" fmla="*/ 2013975 w 2982862"/>
                    <a:gd name="connsiteY146" fmla="*/ 2637724 h 3182270"/>
                    <a:gd name="connsiteX147" fmla="*/ 1982258 w 2982862"/>
                    <a:gd name="connsiteY147" fmla="*/ 2664155 h 3182270"/>
                    <a:gd name="connsiteX148" fmla="*/ 1918827 w 2982862"/>
                    <a:gd name="connsiteY148" fmla="*/ 2627153 h 3182270"/>
                    <a:gd name="connsiteX149" fmla="*/ 1860681 w 2982862"/>
                    <a:gd name="connsiteY149" fmla="*/ 2579579 h 3182270"/>
                    <a:gd name="connsiteX150" fmla="*/ 1802373 w 2982862"/>
                    <a:gd name="connsiteY150" fmla="*/ 2621632 h 3182270"/>
                    <a:gd name="connsiteX151" fmla="*/ 1797087 w 2982862"/>
                    <a:gd name="connsiteY151" fmla="*/ 2605775 h 3182270"/>
                    <a:gd name="connsiteX152" fmla="*/ 1749674 w 2982862"/>
                    <a:gd name="connsiteY152" fmla="*/ 2690586 h 3182270"/>
                    <a:gd name="connsiteX153" fmla="*/ 1643953 w 2982862"/>
                    <a:gd name="connsiteY153" fmla="*/ 2754018 h 3182270"/>
                    <a:gd name="connsiteX154" fmla="*/ 1617523 w 2982862"/>
                    <a:gd name="connsiteY154" fmla="*/ 2732874 h 3182270"/>
                    <a:gd name="connsiteX155" fmla="*/ 1591092 w 2982862"/>
                    <a:gd name="connsiteY155" fmla="*/ 2690586 h 3182270"/>
                    <a:gd name="connsiteX156" fmla="*/ 1591093 w 2982862"/>
                    <a:gd name="connsiteY156" fmla="*/ 2637724 h 3182270"/>
                    <a:gd name="connsiteX157" fmla="*/ 1569808 w 2982862"/>
                    <a:gd name="connsiteY157" fmla="*/ 2515921 h 3182270"/>
                    <a:gd name="connsiteX158" fmla="*/ 1553952 w 2982862"/>
                    <a:gd name="connsiteY158" fmla="*/ 2484208 h 3182270"/>
                    <a:gd name="connsiteX159" fmla="*/ 1538095 w 2982862"/>
                    <a:gd name="connsiteY159" fmla="*/ 2468351 h 3182270"/>
                    <a:gd name="connsiteX160" fmla="*/ 1501096 w 2982862"/>
                    <a:gd name="connsiteY160" fmla="*/ 2420781 h 3182270"/>
                    <a:gd name="connsiteX161" fmla="*/ 1464097 w 2982862"/>
                    <a:gd name="connsiteY161" fmla="*/ 2383782 h 3182270"/>
                    <a:gd name="connsiteX162" fmla="*/ 1448241 w 2982862"/>
                    <a:gd name="connsiteY162" fmla="*/ 2373211 h 3182270"/>
                    <a:gd name="connsiteX163" fmla="*/ 1432384 w 2982862"/>
                    <a:gd name="connsiteY163" fmla="*/ 2357355 h 3182270"/>
                    <a:gd name="connsiteX164" fmla="*/ 1400671 w 2982862"/>
                    <a:gd name="connsiteY164" fmla="*/ 2346783 h 3182270"/>
                    <a:gd name="connsiteX165" fmla="*/ 1368958 w 2982862"/>
                    <a:gd name="connsiteY165" fmla="*/ 2330927 h 3182270"/>
                    <a:gd name="connsiteX166" fmla="*/ 1337244 w 2982862"/>
                    <a:gd name="connsiteY166" fmla="*/ 2309785 h 3182270"/>
                    <a:gd name="connsiteX167" fmla="*/ 1273818 w 2982862"/>
                    <a:gd name="connsiteY167" fmla="*/ 2288642 h 3182270"/>
                    <a:gd name="connsiteX168" fmla="*/ 1257961 w 2982862"/>
                    <a:gd name="connsiteY168" fmla="*/ 2278071 h 3182270"/>
                    <a:gd name="connsiteX169" fmla="*/ 1242104 w 2982862"/>
                    <a:gd name="connsiteY169" fmla="*/ 2272786 h 3182270"/>
                    <a:gd name="connsiteX170" fmla="*/ 1226248 w 2982862"/>
                    <a:gd name="connsiteY170" fmla="*/ 2262215 h 3182270"/>
                    <a:gd name="connsiteX171" fmla="*/ 1194534 w 2982862"/>
                    <a:gd name="connsiteY171" fmla="*/ 2251644 h 3182270"/>
                    <a:gd name="connsiteX172" fmla="*/ 1215677 w 2982862"/>
                    <a:gd name="connsiteY172" fmla="*/ 2225216 h 3182270"/>
                    <a:gd name="connsiteX173" fmla="*/ 1231533 w 2982862"/>
                    <a:gd name="connsiteY173" fmla="*/ 2209359 h 3182270"/>
                    <a:gd name="connsiteX174" fmla="*/ 1236819 w 2982862"/>
                    <a:gd name="connsiteY174" fmla="*/ 2193503 h 3182270"/>
                    <a:gd name="connsiteX175" fmla="*/ 1279103 w 2982862"/>
                    <a:gd name="connsiteY175" fmla="*/ 2161789 h 3182270"/>
                    <a:gd name="connsiteX176" fmla="*/ 1300245 w 2982862"/>
                    <a:gd name="connsiteY176" fmla="*/ 2140647 h 3182270"/>
                    <a:gd name="connsiteX177" fmla="*/ 1310816 w 2982862"/>
                    <a:gd name="connsiteY177" fmla="*/ 2124790 h 3182270"/>
                    <a:gd name="connsiteX178" fmla="*/ 1342650 w 2982862"/>
                    <a:gd name="connsiteY178" fmla="*/ 2077406 h 3182270"/>
                    <a:gd name="connsiteX179" fmla="*/ 1390223 w 2982862"/>
                    <a:gd name="connsiteY179" fmla="*/ 2008688 h 3182270"/>
                    <a:gd name="connsiteX180" fmla="*/ 1363794 w 2982862"/>
                    <a:gd name="connsiteY180" fmla="*/ 1971686 h 3182270"/>
                    <a:gd name="connsiteX181" fmla="*/ 1379651 w 2982862"/>
                    <a:gd name="connsiteY181" fmla="*/ 1961114 h 3182270"/>
                    <a:gd name="connsiteX182" fmla="*/ 1358509 w 2982862"/>
                    <a:gd name="connsiteY182" fmla="*/ 1934685 h 3182270"/>
                    <a:gd name="connsiteX183" fmla="*/ 1221180 w 2982862"/>
                    <a:gd name="connsiteY183" fmla="*/ 1718108 h 3182270"/>
                    <a:gd name="connsiteX184" fmla="*/ 1157741 w 2982862"/>
                    <a:gd name="connsiteY184" fmla="*/ 1654669 h 3182270"/>
                    <a:gd name="connsiteX185" fmla="*/ 1051918 w 2982862"/>
                    <a:gd name="connsiteY185" fmla="*/ 1659811 h 3182270"/>
                    <a:gd name="connsiteX186" fmla="*/ 845688 w 2982862"/>
                    <a:gd name="connsiteY186" fmla="*/ 1738945 h 3182270"/>
                    <a:gd name="connsiteX187" fmla="*/ 829832 w 2982862"/>
                    <a:gd name="connsiteY187" fmla="*/ 1744231 h 3182270"/>
                    <a:gd name="connsiteX188" fmla="*/ 798118 w 2982862"/>
                    <a:gd name="connsiteY188" fmla="*/ 1765373 h 3182270"/>
                    <a:gd name="connsiteX189" fmla="*/ 782262 w 2982862"/>
                    <a:gd name="connsiteY189" fmla="*/ 1770659 h 3182270"/>
                    <a:gd name="connsiteX190" fmla="*/ 750548 w 2982862"/>
                    <a:gd name="connsiteY190" fmla="*/ 1791801 h 3182270"/>
                    <a:gd name="connsiteX191" fmla="*/ 734692 w 2982862"/>
                    <a:gd name="connsiteY191" fmla="*/ 1797086 h 3182270"/>
                    <a:gd name="connsiteX192" fmla="*/ 755834 w 2982862"/>
                    <a:gd name="connsiteY192" fmla="*/ 1791801 h 3182270"/>
                    <a:gd name="connsiteX193" fmla="*/ 739977 w 2982862"/>
                    <a:gd name="connsiteY193" fmla="*/ 1797086 h 3182270"/>
                    <a:gd name="connsiteX194" fmla="*/ 708264 w 2982862"/>
                    <a:gd name="connsiteY194" fmla="*/ 1812943 h 3182270"/>
                    <a:gd name="connsiteX195" fmla="*/ 676551 w 2982862"/>
                    <a:gd name="connsiteY195" fmla="*/ 1791801 h 3182270"/>
                    <a:gd name="connsiteX196" fmla="*/ 650123 w 2982862"/>
                    <a:gd name="connsiteY196" fmla="*/ 1765373 h 3182270"/>
                    <a:gd name="connsiteX197" fmla="*/ 618410 w 2982862"/>
                    <a:gd name="connsiteY197" fmla="*/ 1744231 h 3182270"/>
                    <a:gd name="connsiteX198" fmla="*/ 570840 w 2982862"/>
                    <a:gd name="connsiteY198" fmla="*/ 1712518 h 3182270"/>
                    <a:gd name="connsiteX199" fmla="*/ 544412 w 2982862"/>
                    <a:gd name="connsiteY199" fmla="*/ 1696661 h 3182270"/>
                    <a:gd name="connsiteX200" fmla="*/ 528555 w 2982862"/>
                    <a:gd name="connsiteY200" fmla="*/ 1686090 h 3182270"/>
                    <a:gd name="connsiteX201" fmla="*/ 512699 w 2982862"/>
                    <a:gd name="connsiteY201" fmla="*/ 1680804 h 3182270"/>
                    <a:gd name="connsiteX202" fmla="*/ 502127 w 2982862"/>
                    <a:gd name="connsiteY202" fmla="*/ 1670233 h 3182270"/>
                    <a:gd name="connsiteX203" fmla="*/ 480985 w 2982862"/>
                    <a:gd name="connsiteY203" fmla="*/ 1659662 h 3182270"/>
                    <a:gd name="connsiteX204" fmla="*/ 465129 w 2982862"/>
                    <a:gd name="connsiteY204" fmla="*/ 1643805 h 3182270"/>
                    <a:gd name="connsiteX205" fmla="*/ 428130 w 2982862"/>
                    <a:gd name="connsiteY205" fmla="*/ 1622663 h 3182270"/>
                    <a:gd name="connsiteX206" fmla="*/ 401702 w 2982862"/>
                    <a:gd name="connsiteY206" fmla="*/ 1590950 h 3182270"/>
                    <a:gd name="connsiteX207" fmla="*/ 385845 w 2982862"/>
                    <a:gd name="connsiteY207" fmla="*/ 1569808 h 3182270"/>
                    <a:gd name="connsiteX208" fmla="*/ 369989 w 2982862"/>
                    <a:gd name="connsiteY208" fmla="*/ 1553951 h 3182270"/>
                    <a:gd name="connsiteX209" fmla="*/ 348847 w 2982862"/>
                    <a:gd name="connsiteY209" fmla="*/ 1522238 h 3182270"/>
                    <a:gd name="connsiteX210" fmla="*/ 327704 w 2982862"/>
                    <a:gd name="connsiteY210" fmla="*/ 1490524 h 3182270"/>
                    <a:gd name="connsiteX211" fmla="*/ 317133 w 2982862"/>
                    <a:gd name="connsiteY211" fmla="*/ 1469382 h 3182270"/>
                    <a:gd name="connsiteX212" fmla="*/ 301277 w 2982862"/>
                    <a:gd name="connsiteY212" fmla="*/ 1453526 h 3182270"/>
                    <a:gd name="connsiteX213" fmla="*/ 295991 w 2982862"/>
                    <a:gd name="connsiteY213" fmla="*/ 1437669 h 3182270"/>
                    <a:gd name="connsiteX214" fmla="*/ 274849 w 2982862"/>
                    <a:gd name="connsiteY214" fmla="*/ 1405956 h 3182270"/>
                    <a:gd name="connsiteX215" fmla="*/ 258992 w 2982862"/>
                    <a:gd name="connsiteY215" fmla="*/ 1390099 h 3182270"/>
                    <a:gd name="connsiteX216" fmla="*/ 248421 w 2982862"/>
                    <a:gd name="connsiteY216" fmla="*/ 1374242 h 3182270"/>
                    <a:gd name="connsiteX217" fmla="*/ 243136 w 2982862"/>
                    <a:gd name="connsiteY217" fmla="*/ 1358386 h 3182270"/>
                    <a:gd name="connsiteX218" fmla="*/ 221993 w 2982862"/>
                    <a:gd name="connsiteY218" fmla="*/ 1326672 h 3182270"/>
                    <a:gd name="connsiteX219" fmla="*/ 206137 w 2982862"/>
                    <a:gd name="connsiteY219" fmla="*/ 1294959 h 3182270"/>
                    <a:gd name="connsiteX220" fmla="*/ 195566 w 2982862"/>
                    <a:gd name="connsiteY220" fmla="*/ 1263246 h 3182270"/>
                    <a:gd name="connsiteX221" fmla="*/ 184995 w 2982862"/>
                    <a:gd name="connsiteY221" fmla="*/ 1247389 h 3182270"/>
                    <a:gd name="connsiteX222" fmla="*/ 179709 w 2982862"/>
                    <a:gd name="connsiteY222" fmla="*/ 1231533 h 3182270"/>
                    <a:gd name="connsiteX223" fmla="*/ 169138 w 2982862"/>
                    <a:gd name="connsiteY223" fmla="*/ 1215676 h 3182270"/>
                    <a:gd name="connsiteX224" fmla="*/ 153281 w 2982862"/>
                    <a:gd name="connsiteY224" fmla="*/ 1162820 h 3182270"/>
                    <a:gd name="connsiteX225" fmla="*/ 142710 w 2982862"/>
                    <a:gd name="connsiteY225" fmla="*/ 1131107 h 3182270"/>
                    <a:gd name="connsiteX226" fmla="*/ 132139 w 2982862"/>
                    <a:gd name="connsiteY226" fmla="*/ 1099394 h 3182270"/>
                    <a:gd name="connsiteX227" fmla="*/ 126853 w 2982862"/>
                    <a:gd name="connsiteY227" fmla="*/ 1078252 h 3182270"/>
                    <a:gd name="connsiteX228" fmla="*/ 121568 w 2982862"/>
                    <a:gd name="connsiteY228" fmla="*/ 1062395 h 3182270"/>
                    <a:gd name="connsiteX229" fmla="*/ 110997 w 2982862"/>
                    <a:gd name="connsiteY229" fmla="*/ 988397 h 3182270"/>
                    <a:gd name="connsiteX230" fmla="*/ 100426 w 2982862"/>
                    <a:gd name="connsiteY230" fmla="*/ 861544 h 3182270"/>
                    <a:gd name="connsiteX231" fmla="*/ 95140 w 2982862"/>
                    <a:gd name="connsiteY231" fmla="*/ 782261 h 3182270"/>
                    <a:gd name="connsiteX232" fmla="*/ 89855 w 2982862"/>
                    <a:gd name="connsiteY232" fmla="*/ 745262 h 3182270"/>
                    <a:gd name="connsiteX233" fmla="*/ 73998 w 2982862"/>
                    <a:gd name="connsiteY233" fmla="*/ 660693 h 3182270"/>
                    <a:gd name="connsiteX234" fmla="*/ 63427 w 2982862"/>
                    <a:gd name="connsiteY234" fmla="*/ 618409 h 3182270"/>
                    <a:gd name="connsiteX235" fmla="*/ 47570 w 2982862"/>
                    <a:gd name="connsiteY235" fmla="*/ 560268 h 3182270"/>
                    <a:gd name="connsiteX236" fmla="*/ 42285 w 2982862"/>
                    <a:gd name="connsiteY236" fmla="*/ 528555 h 3182270"/>
                    <a:gd name="connsiteX237" fmla="*/ 31714 w 2982862"/>
                    <a:gd name="connsiteY237" fmla="*/ 486270 h 3182270"/>
                    <a:gd name="connsiteX238" fmla="*/ 21142 w 2982862"/>
                    <a:gd name="connsiteY238" fmla="*/ 428129 h 3182270"/>
                    <a:gd name="connsiteX239" fmla="*/ 10571 w 2982862"/>
                    <a:gd name="connsiteY239" fmla="*/ 343560 h 3182270"/>
                    <a:gd name="connsiteX240" fmla="*/ 0 w 2982862"/>
                    <a:gd name="connsiteY240" fmla="*/ 306561 h 3182270"/>
                    <a:gd name="connsiteX241" fmla="*/ 5286 w 2982862"/>
                    <a:gd name="connsiteY241" fmla="*/ 285419 h 3182270"/>
                    <a:gd name="connsiteX242" fmla="*/ 21142 w 2982862"/>
                    <a:gd name="connsiteY242" fmla="*/ 280134 h 3182270"/>
                    <a:gd name="connsiteX243" fmla="*/ 42285 w 2982862"/>
                    <a:gd name="connsiteY243" fmla="*/ 269563 h 3182270"/>
                    <a:gd name="connsiteX244" fmla="*/ 95140 w 2982862"/>
                    <a:gd name="connsiteY244" fmla="*/ 258992 h 3182270"/>
                    <a:gd name="connsiteX245" fmla="*/ 121568 w 2982862"/>
                    <a:gd name="connsiteY245" fmla="*/ 253706 h 3182270"/>
                    <a:gd name="connsiteX246" fmla="*/ 137425 w 2982862"/>
                    <a:gd name="connsiteY246" fmla="*/ 248420 h 3182270"/>
                    <a:gd name="connsiteX247" fmla="*/ 211422 w 2982862"/>
                    <a:gd name="connsiteY247" fmla="*/ 237849 h 3182270"/>
                    <a:gd name="connsiteX248" fmla="*/ 253707 w 2982862"/>
                    <a:gd name="connsiteY248" fmla="*/ 227278 h 3182270"/>
                    <a:gd name="connsiteX249" fmla="*/ 285420 w 2982862"/>
                    <a:gd name="connsiteY249" fmla="*/ 216707 h 3182270"/>
                    <a:gd name="connsiteX250" fmla="*/ 332990 w 2982862"/>
                    <a:gd name="connsiteY250" fmla="*/ 206136 h 3182270"/>
                    <a:gd name="connsiteX251" fmla="*/ 364703 w 2982862"/>
                    <a:gd name="connsiteY251" fmla="*/ 195565 h 3182270"/>
                    <a:gd name="connsiteX252" fmla="*/ 417559 w 2982862"/>
                    <a:gd name="connsiteY252" fmla="*/ 179708 h 3182270"/>
                    <a:gd name="connsiteX253" fmla="*/ 433415 w 2982862"/>
                    <a:gd name="connsiteY253" fmla="*/ 174423 h 3182270"/>
                    <a:gd name="connsiteX254" fmla="*/ 449272 w 2982862"/>
                    <a:gd name="connsiteY254" fmla="*/ 169137 h 3182270"/>
                    <a:gd name="connsiteX255" fmla="*/ 470414 w 2982862"/>
                    <a:gd name="connsiteY255" fmla="*/ 163852 h 3182270"/>
                    <a:gd name="connsiteX256" fmla="*/ 486271 w 2982862"/>
                    <a:gd name="connsiteY256" fmla="*/ 158566 h 3182270"/>
                    <a:gd name="connsiteX257" fmla="*/ 528555 w 2982862"/>
                    <a:gd name="connsiteY257" fmla="*/ 147995 h 3182270"/>
                    <a:gd name="connsiteX258" fmla="*/ 549697 w 2982862"/>
                    <a:gd name="connsiteY258" fmla="*/ 142709 h 3182270"/>
                    <a:gd name="connsiteX259" fmla="*/ 581411 w 2982862"/>
                    <a:gd name="connsiteY259" fmla="*/ 132138 h 3182270"/>
                    <a:gd name="connsiteX260" fmla="*/ 676551 w 2982862"/>
                    <a:gd name="connsiteY260" fmla="*/ 100425 h 3182270"/>
                    <a:gd name="connsiteX261" fmla="*/ 697693 w 2982862"/>
                    <a:gd name="connsiteY261" fmla="*/ 95140 h 3182270"/>
                    <a:gd name="connsiteX262" fmla="*/ 729406 w 2982862"/>
                    <a:gd name="connsiteY262" fmla="*/ 84568 h 3182270"/>
                    <a:gd name="connsiteX263" fmla="*/ 745263 w 2982862"/>
                    <a:gd name="connsiteY263" fmla="*/ 79283 h 3182270"/>
                    <a:gd name="connsiteX264" fmla="*/ 792833 w 2982862"/>
                    <a:gd name="connsiteY264" fmla="*/ 58141 h 3182270"/>
                    <a:gd name="connsiteX265" fmla="*/ 808689 w 2982862"/>
                    <a:gd name="connsiteY265" fmla="*/ 52855 h 3182270"/>
                    <a:gd name="connsiteX266" fmla="*/ 824546 w 2982862"/>
                    <a:gd name="connsiteY266" fmla="*/ 47570 h 3182270"/>
                    <a:gd name="connsiteX267" fmla="*/ 866830 w 2982862"/>
                    <a:gd name="connsiteY267" fmla="*/ 26427 h 3182270"/>
                    <a:gd name="connsiteX268" fmla="*/ 882687 w 2982862"/>
                    <a:gd name="connsiteY268" fmla="*/ 21142 h 3182270"/>
                    <a:gd name="connsiteX269" fmla="*/ 898544 w 2982862"/>
                    <a:gd name="connsiteY269" fmla="*/ 10571 h 3182270"/>
                    <a:gd name="connsiteX270" fmla="*/ 914400 w 2982862"/>
                    <a:gd name="connsiteY270" fmla="*/ 5285 h 3182270"/>
                    <a:gd name="connsiteX271" fmla="*/ 914400 w 2982862"/>
                    <a:gd name="connsiteY271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36856 w 2982862"/>
                    <a:gd name="connsiteY90" fmla="*/ 2235987 h 3182270"/>
                    <a:gd name="connsiteX91" fmla="*/ 2236188 w 2982862"/>
                    <a:gd name="connsiteY91" fmla="*/ 2331348 h 3182270"/>
                    <a:gd name="connsiteX92" fmla="*/ 2251846 w 2982862"/>
                    <a:gd name="connsiteY92" fmla="*/ 2420998 h 3182270"/>
                    <a:gd name="connsiteX93" fmla="*/ 2283562 w 2982862"/>
                    <a:gd name="connsiteY93" fmla="*/ 2484431 h 3182270"/>
                    <a:gd name="connsiteX94" fmla="*/ 2278276 w 2982862"/>
                    <a:gd name="connsiteY94" fmla="*/ 2516146 h 3182270"/>
                    <a:gd name="connsiteX95" fmla="*/ 2278276 w 2982862"/>
                    <a:gd name="connsiteY95" fmla="*/ 2574294 h 3182270"/>
                    <a:gd name="connsiteX96" fmla="*/ 2315278 w 2982862"/>
                    <a:gd name="connsiteY96" fmla="*/ 2616580 h 3182270"/>
                    <a:gd name="connsiteX97" fmla="*/ 2331136 w 2982862"/>
                    <a:gd name="connsiteY97" fmla="*/ 2680013 h 3182270"/>
                    <a:gd name="connsiteX98" fmla="*/ 2368138 w 2982862"/>
                    <a:gd name="connsiteY98" fmla="*/ 2695871 h 3182270"/>
                    <a:gd name="connsiteX99" fmla="*/ 2542577 w 2982862"/>
                    <a:gd name="connsiteY99" fmla="*/ 2738159 h 3182270"/>
                    <a:gd name="connsiteX100" fmla="*/ 2658870 w 2982862"/>
                    <a:gd name="connsiteY100" fmla="*/ 2727587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444 w 2982862"/>
                    <a:gd name="connsiteY108" fmla="*/ 2939028 h 3182270"/>
                    <a:gd name="connsiteX109" fmla="*/ 2680014 w 2982862"/>
                    <a:gd name="connsiteY109" fmla="*/ 2965459 h 3182270"/>
                    <a:gd name="connsiteX110" fmla="*/ 2627390 w 2982862"/>
                    <a:gd name="connsiteY110" fmla="*/ 2971012 h 3182270"/>
                    <a:gd name="connsiteX111" fmla="*/ 2537291 w 2982862"/>
                    <a:gd name="connsiteY111" fmla="*/ 2986602 h 3182270"/>
                    <a:gd name="connsiteX112" fmla="*/ 2516147 w 2982862"/>
                    <a:gd name="connsiteY112" fmla="*/ 2991888 h 3182270"/>
                    <a:gd name="connsiteX113" fmla="*/ 2489494 w 2982862"/>
                    <a:gd name="connsiteY113" fmla="*/ 3002192 h 3182270"/>
                    <a:gd name="connsiteX114" fmla="*/ 2415496 w 2982862"/>
                    <a:gd name="connsiteY114" fmla="*/ 3007477 h 3182270"/>
                    <a:gd name="connsiteX115" fmla="*/ 2383783 w 2982862"/>
                    <a:gd name="connsiteY115" fmla="*/ 3018048 h 3182270"/>
                    <a:gd name="connsiteX116" fmla="*/ 2346784 w 2982862"/>
                    <a:gd name="connsiteY116" fmla="*/ 3033905 h 3182270"/>
                    <a:gd name="connsiteX117" fmla="*/ 2315071 w 2982862"/>
                    <a:gd name="connsiteY117" fmla="*/ 3049761 h 3182270"/>
                    <a:gd name="connsiteX118" fmla="*/ 2288643 w 2982862"/>
                    <a:gd name="connsiteY118" fmla="*/ 3070904 h 3182270"/>
                    <a:gd name="connsiteX119" fmla="*/ 2267501 w 2982862"/>
                    <a:gd name="connsiteY119" fmla="*/ 3081475 h 3182270"/>
                    <a:gd name="connsiteX120" fmla="*/ 2235788 w 2982862"/>
                    <a:gd name="connsiteY120" fmla="*/ 3097331 h 3182270"/>
                    <a:gd name="connsiteX121" fmla="*/ 2225216 w 2982862"/>
                    <a:gd name="connsiteY121" fmla="*/ 3107903 h 3182270"/>
                    <a:gd name="connsiteX122" fmla="*/ 2204074 w 2982862"/>
                    <a:gd name="connsiteY122" fmla="*/ 3118474 h 3182270"/>
                    <a:gd name="connsiteX123" fmla="*/ 2188218 w 2982862"/>
                    <a:gd name="connsiteY123" fmla="*/ 3129045 h 3182270"/>
                    <a:gd name="connsiteX124" fmla="*/ 2177647 w 2982862"/>
                    <a:gd name="connsiteY124" fmla="*/ 3144901 h 3182270"/>
                    <a:gd name="connsiteX125" fmla="*/ 2145933 w 2982862"/>
                    <a:gd name="connsiteY125" fmla="*/ 3155472 h 3182270"/>
                    <a:gd name="connsiteX126" fmla="*/ 2114220 w 2982862"/>
                    <a:gd name="connsiteY126" fmla="*/ 3181900 h 3182270"/>
                    <a:gd name="connsiteX127" fmla="*/ 2124791 w 2982862"/>
                    <a:gd name="connsiteY127" fmla="*/ 3150187 h 3182270"/>
                    <a:gd name="connsiteX128" fmla="*/ 2093078 w 2982862"/>
                    <a:gd name="connsiteY128" fmla="*/ 3139616 h 3182270"/>
                    <a:gd name="connsiteX129" fmla="*/ 2082507 w 2982862"/>
                    <a:gd name="connsiteY129" fmla="*/ 3123759 h 3182270"/>
                    <a:gd name="connsiteX130" fmla="*/ 2066650 w 2982862"/>
                    <a:gd name="connsiteY130" fmla="*/ 3107903 h 3182270"/>
                    <a:gd name="connsiteX131" fmla="*/ 2045508 w 2982862"/>
                    <a:gd name="connsiteY131" fmla="*/ 3076189 h 3182270"/>
                    <a:gd name="connsiteX132" fmla="*/ 2034937 w 2982862"/>
                    <a:gd name="connsiteY132" fmla="*/ 3060333 h 3182270"/>
                    <a:gd name="connsiteX133" fmla="*/ 2024366 w 2982862"/>
                    <a:gd name="connsiteY133" fmla="*/ 3049761 h 3182270"/>
                    <a:gd name="connsiteX134" fmla="*/ 2013795 w 2982862"/>
                    <a:gd name="connsiteY134" fmla="*/ 3033905 h 3182270"/>
                    <a:gd name="connsiteX135" fmla="*/ 1997938 w 2982862"/>
                    <a:gd name="connsiteY135" fmla="*/ 3023334 h 3182270"/>
                    <a:gd name="connsiteX136" fmla="*/ 1982081 w 2982862"/>
                    <a:gd name="connsiteY136" fmla="*/ 2991620 h 3182270"/>
                    <a:gd name="connsiteX137" fmla="*/ 1976796 w 2982862"/>
                    <a:gd name="connsiteY137" fmla="*/ 2975764 h 3182270"/>
                    <a:gd name="connsiteX138" fmla="*/ 1987367 w 2982862"/>
                    <a:gd name="connsiteY138" fmla="*/ 2959907 h 3182270"/>
                    <a:gd name="connsiteX139" fmla="*/ 1998116 w 2982862"/>
                    <a:gd name="connsiteY139" fmla="*/ 2976031 h 3182270"/>
                    <a:gd name="connsiteX140" fmla="*/ 2019261 w 2982862"/>
                    <a:gd name="connsiteY140" fmla="*/ 2976031 h 3182270"/>
                    <a:gd name="connsiteX141" fmla="*/ 2056263 w 2982862"/>
                    <a:gd name="connsiteY141" fmla="*/ 2923171 h 3182270"/>
                    <a:gd name="connsiteX142" fmla="*/ 2040405 w 2982862"/>
                    <a:gd name="connsiteY142" fmla="*/ 2923170 h 3182270"/>
                    <a:gd name="connsiteX143" fmla="*/ 2061549 w 2982862"/>
                    <a:gd name="connsiteY143" fmla="*/ 2875596 h 3182270"/>
                    <a:gd name="connsiteX144" fmla="*/ 2093265 w 2982862"/>
                    <a:gd name="connsiteY144" fmla="*/ 2833308 h 3182270"/>
                    <a:gd name="connsiteX145" fmla="*/ 2109124 w 2982862"/>
                    <a:gd name="connsiteY145" fmla="*/ 2722301 h 3182270"/>
                    <a:gd name="connsiteX146" fmla="*/ 2013975 w 2982862"/>
                    <a:gd name="connsiteY146" fmla="*/ 2637724 h 3182270"/>
                    <a:gd name="connsiteX147" fmla="*/ 1982258 w 2982862"/>
                    <a:gd name="connsiteY147" fmla="*/ 2664155 h 3182270"/>
                    <a:gd name="connsiteX148" fmla="*/ 1918827 w 2982862"/>
                    <a:gd name="connsiteY148" fmla="*/ 2627153 h 3182270"/>
                    <a:gd name="connsiteX149" fmla="*/ 1860681 w 2982862"/>
                    <a:gd name="connsiteY149" fmla="*/ 2579579 h 3182270"/>
                    <a:gd name="connsiteX150" fmla="*/ 1802373 w 2982862"/>
                    <a:gd name="connsiteY150" fmla="*/ 2621632 h 3182270"/>
                    <a:gd name="connsiteX151" fmla="*/ 1797087 w 2982862"/>
                    <a:gd name="connsiteY151" fmla="*/ 2605775 h 3182270"/>
                    <a:gd name="connsiteX152" fmla="*/ 1749674 w 2982862"/>
                    <a:gd name="connsiteY152" fmla="*/ 2690586 h 3182270"/>
                    <a:gd name="connsiteX153" fmla="*/ 1643953 w 2982862"/>
                    <a:gd name="connsiteY153" fmla="*/ 2754018 h 3182270"/>
                    <a:gd name="connsiteX154" fmla="*/ 1617523 w 2982862"/>
                    <a:gd name="connsiteY154" fmla="*/ 2732874 h 3182270"/>
                    <a:gd name="connsiteX155" fmla="*/ 1591092 w 2982862"/>
                    <a:gd name="connsiteY155" fmla="*/ 2690586 h 3182270"/>
                    <a:gd name="connsiteX156" fmla="*/ 1591093 w 2982862"/>
                    <a:gd name="connsiteY156" fmla="*/ 2637724 h 3182270"/>
                    <a:gd name="connsiteX157" fmla="*/ 1569808 w 2982862"/>
                    <a:gd name="connsiteY157" fmla="*/ 2515921 h 3182270"/>
                    <a:gd name="connsiteX158" fmla="*/ 1553952 w 2982862"/>
                    <a:gd name="connsiteY158" fmla="*/ 2484208 h 3182270"/>
                    <a:gd name="connsiteX159" fmla="*/ 1538095 w 2982862"/>
                    <a:gd name="connsiteY159" fmla="*/ 2468351 h 3182270"/>
                    <a:gd name="connsiteX160" fmla="*/ 1501096 w 2982862"/>
                    <a:gd name="connsiteY160" fmla="*/ 2420781 h 3182270"/>
                    <a:gd name="connsiteX161" fmla="*/ 1464097 w 2982862"/>
                    <a:gd name="connsiteY161" fmla="*/ 2383782 h 3182270"/>
                    <a:gd name="connsiteX162" fmla="*/ 1448241 w 2982862"/>
                    <a:gd name="connsiteY162" fmla="*/ 2373211 h 3182270"/>
                    <a:gd name="connsiteX163" fmla="*/ 1432384 w 2982862"/>
                    <a:gd name="connsiteY163" fmla="*/ 2357355 h 3182270"/>
                    <a:gd name="connsiteX164" fmla="*/ 1400671 w 2982862"/>
                    <a:gd name="connsiteY164" fmla="*/ 2346783 h 3182270"/>
                    <a:gd name="connsiteX165" fmla="*/ 1368958 w 2982862"/>
                    <a:gd name="connsiteY165" fmla="*/ 2330927 h 3182270"/>
                    <a:gd name="connsiteX166" fmla="*/ 1337244 w 2982862"/>
                    <a:gd name="connsiteY166" fmla="*/ 2309785 h 3182270"/>
                    <a:gd name="connsiteX167" fmla="*/ 1273818 w 2982862"/>
                    <a:gd name="connsiteY167" fmla="*/ 2288642 h 3182270"/>
                    <a:gd name="connsiteX168" fmla="*/ 1257961 w 2982862"/>
                    <a:gd name="connsiteY168" fmla="*/ 2278071 h 3182270"/>
                    <a:gd name="connsiteX169" fmla="*/ 1242104 w 2982862"/>
                    <a:gd name="connsiteY169" fmla="*/ 2272786 h 3182270"/>
                    <a:gd name="connsiteX170" fmla="*/ 1226248 w 2982862"/>
                    <a:gd name="connsiteY170" fmla="*/ 2262215 h 3182270"/>
                    <a:gd name="connsiteX171" fmla="*/ 1194534 w 2982862"/>
                    <a:gd name="connsiteY171" fmla="*/ 2251644 h 3182270"/>
                    <a:gd name="connsiteX172" fmla="*/ 1215677 w 2982862"/>
                    <a:gd name="connsiteY172" fmla="*/ 2225216 h 3182270"/>
                    <a:gd name="connsiteX173" fmla="*/ 1231533 w 2982862"/>
                    <a:gd name="connsiteY173" fmla="*/ 2209359 h 3182270"/>
                    <a:gd name="connsiteX174" fmla="*/ 1236819 w 2982862"/>
                    <a:gd name="connsiteY174" fmla="*/ 2193503 h 3182270"/>
                    <a:gd name="connsiteX175" fmla="*/ 1279103 w 2982862"/>
                    <a:gd name="connsiteY175" fmla="*/ 2161789 h 3182270"/>
                    <a:gd name="connsiteX176" fmla="*/ 1300245 w 2982862"/>
                    <a:gd name="connsiteY176" fmla="*/ 2140647 h 3182270"/>
                    <a:gd name="connsiteX177" fmla="*/ 1310816 w 2982862"/>
                    <a:gd name="connsiteY177" fmla="*/ 2124790 h 3182270"/>
                    <a:gd name="connsiteX178" fmla="*/ 1342650 w 2982862"/>
                    <a:gd name="connsiteY178" fmla="*/ 2077406 h 3182270"/>
                    <a:gd name="connsiteX179" fmla="*/ 1390223 w 2982862"/>
                    <a:gd name="connsiteY179" fmla="*/ 2008688 h 3182270"/>
                    <a:gd name="connsiteX180" fmla="*/ 1363794 w 2982862"/>
                    <a:gd name="connsiteY180" fmla="*/ 1971686 h 3182270"/>
                    <a:gd name="connsiteX181" fmla="*/ 1379651 w 2982862"/>
                    <a:gd name="connsiteY181" fmla="*/ 1961114 h 3182270"/>
                    <a:gd name="connsiteX182" fmla="*/ 1358509 w 2982862"/>
                    <a:gd name="connsiteY182" fmla="*/ 1934685 h 3182270"/>
                    <a:gd name="connsiteX183" fmla="*/ 1221180 w 2982862"/>
                    <a:gd name="connsiteY183" fmla="*/ 1718108 h 3182270"/>
                    <a:gd name="connsiteX184" fmla="*/ 1157741 w 2982862"/>
                    <a:gd name="connsiteY184" fmla="*/ 1654669 h 3182270"/>
                    <a:gd name="connsiteX185" fmla="*/ 1051918 w 2982862"/>
                    <a:gd name="connsiteY185" fmla="*/ 1659811 h 3182270"/>
                    <a:gd name="connsiteX186" fmla="*/ 845688 w 2982862"/>
                    <a:gd name="connsiteY186" fmla="*/ 1738945 h 3182270"/>
                    <a:gd name="connsiteX187" fmla="*/ 829832 w 2982862"/>
                    <a:gd name="connsiteY187" fmla="*/ 1744231 h 3182270"/>
                    <a:gd name="connsiteX188" fmla="*/ 798118 w 2982862"/>
                    <a:gd name="connsiteY188" fmla="*/ 1765373 h 3182270"/>
                    <a:gd name="connsiteX189" fmla="*/ 782262 w 2982862"/>
                    <a:gd name="connsiteY189" fmla="*/ 1770659 h 3182270"/>
                    <a:gd name="connsiteX190" fmla="*/ 750548 w 2982862"/>
                    <a:gd name="connsiteY190" fmla="*/ 1791801 h 3182270"/>
                    <a:gd name="connsiteX191" fmla="*/ 734692 w 2982862"/>
                    <a:gd name="connsiteY191" fmla="*/ 1797086 h 3182270"/>
                    <a:gd name="connsiteX192" fmla="*/ 755834 w 2982862"/>
                    <a:gd name="connsiteY192" fmla="*/ 1791801 h 3182270"/>
                    <a:gd name="connsiteX193" fmla="*/ 739977 w 2982862"/>
                    <a:gd name="connsiteY193" fmla="*/ 1797086 h 3182270"/>
                    <a:gd name="connsiteX194" fmla="*/ 708264 w 2982862"/>
                    <a:gd name="connsiteY194" fmla="*/ 1812943 h 3182270"/>
                    <a:gd name="connsiteX195" fmla="*/ 676551 w 2982862"/>
                    <a:gd name="connsiteY195" fmla="*/ 1791801 h 3182270"/>
                    <a:gd name="connsiteX196" fmla="*/ 650123 w 2982862"/>
                    <a:gd name="connsiteY196" fmla="*/ 1765373 h 3182270"/>
                    <a:gd name="connsiteX197" fmla="*/ 618410 w 2982862"/>
                    <a:gd name="connsiteY197" fmla="*/ 1744231 h 3182270"/>
                    <a:gd name="connsiteX198" fmla="*/ 570840 w 2982862"/>
                    <a:gd name="connsiteY198" fmla="*/ 1712518 h 3182270"/>
                    <a:gd name="connsiteX199" fmla="*/ 544412 w 2982862"/>
                    <a:gd name="connsiteY199" fmla="*/ 1696661 h 3182270"/>
                    <a:gd name="connsiteX200" fmla="*/ 528555 w 2982862"/>
                    <a:gd name="connsiteY200" fmla="*/ 1686090 h 3182270"/>
                    <a:gd name="connsiteX201" fmla="*/ 512699 w 2982862"/>
                    <a:gd name="connsiteY201" fmla="*/ 1680804 h 3182270"/>
                    <a:gd name="connsiteX202" fmla="*/ 502127 w 2982862"/>
                    <a:gd name="connsiteY202" fmla="*/ 1670233 h 3182270"/>
                    <a:gd name="connsiteX203" fmla="*/ 480985 w 2982862"/>
                    <a:gd name="connsiteY203" fmla="*/ 1659662 h 3182270"/>
                    <a:gd name="connsiteX204" fmla="*/ 465129 w 2982862"/>
                    <a:gd name="connsiteY204" fmla="*/ 1643805 h 3182270"/>
                    <a:gd name="connsiteX205" fmla="*/ 428130 w 2982862"/>
                    <a:gd name="connsiteY205" fmla="*/ 1622663 h 3182270"/>
                    <a:gd name="connsiteX206" fmla="*/ 401702 w 2982862"/>
                    <a:gd name="connsiteY206" fmla="*/ 1590950 h 3182270"/>
                    <a:gd name="connsiteX207" fmla="*/ 385845 w 2982862"/>
                    <a:gd name="connsiteY207" fmla="*/ 1569808 h 3182270"/>
                    <a:gd name="connsiteX208" fmla="*/ 369989 w 2982862"/>
                    <a:gd name="connsiteY208" fmla="*/ 1553951 h 3182270"/>
                    <a:gd name="connsiteX209" fmla="*/ 348847 w 2982862"/>
                    <a:gd name="connsiteY209" fmla="*/ 1522238 h 3182270"/>
                    <a:gd name="connsiteX210" fmla="*/ 327704 w 2982862"/>
                    <a:gd name="connsiteY210" fmla="*/ 1490524 h 3182270"/>
                    <a:gd name="connsiteX211" fmla="*/ 317133 w 2982862"/>
                    <a:gd name="connsiteY211" fmla="*/ 1469382 h 3182270"/>
                    <a:gd name="connsiteX212" fmla="*/ 301277 w 2982862"/>
                    <a:gd name="connsiteY212" fmla="*/ 1453526 h 3182270"/>
                    <a:gd name="connsiteX213" fmla="*/ 295991 w 2982862"/>
                    <a:gd name="connsiteY213" fmla="*/ 1437669 h 3182270"/>
                    <a:gd name="connsiteX214" fmla="*/ 274849 w 2982862"/>
                    <a:gd name="connsiteY214" fmla="*/ 1405956 h 3182270"/>
                    <a:gd name="connsiteX215" fmla="*/ 258992 w 2982862"/>
                    <a:gd name="connsiteY215" fmla="*/ 1390099 h 3182270"/>
                    <a:gd name="connsiteX216" fmla="*/ 248421 w 2982862"/>
                    <a:gd name="connsiteY216" fmla="*/ 1374242 h 3182270"/>
                    <a:gd name="connsiteX217" fmla="*/ 243136 w 2982862"/>
                    <a:gd name="connsiteY217" fmla="*/ 1358386 h 3182270"/>
                    <a:gd name="connsiteX218" fmla="*/ 221993 w 2982862"/>
                    <a:gd name="connsiteY218" fmla="*/ 1326672 h 3182270"/>
                    <a:gd name="connsiteX219" fmla="*/ 206137 w 2982862"/>
                    <a:gd name="connsiteY219" fmla="*/ 1294959 h 3182270"/>
                    <a:gd name="connsiteX220" fmla="*/ 195566 w 2982862"/>
                    <a:gd name="connsiteY220" fmla="*/ 1263246 h 3182270"/>
                    <a:gd name="connsiteX221" fmla="*/ 184995 w 2982862"/>
                    <a:gd name="connsiteY221" fmla="*/ 1247389 h 3182270"/>
                    <a:gd name="connsiteX222" fmla="*/ 179709 w 2982862"/>
                    <a:gd name="connsiteY222" fmla="*/ 1231533 h 3182270"/>
                    <a:gd name="connsiteX223" fmla="*/ 169138 w 2982862"/>
                    <a:gd name="connsiteY223" fmla="*/ 1215676 h 3182270"/>
                    <a:gd name="connsiteX224" fmla="*/ 153281 w 2982862"/>
                    <a:gd name="connsiteY224" fmla="*/ 1162820 h 3182270"/>
                    <a:gd name="connsiteX225" fmla="*/ 142710 w 2982862"/>
                    <a:gd name="connsiteY225" fmla="*/ 1131107 h 3182270"/>
                    <a:gd name="connsiteX226" fmla="*/ 132139 w 2982862"/>
                    <a:gd name="connsiteY226" fmla="*/ 1099394 h 3182270"/>
                    <a:gd name="connsiteX227" fmla="*/ 126853 w 2982862"/>
                    <a:gd name="connsiteY227" fmla="*/ 1078252 h 3182270"/>
                    <a:gd name="connsiteX228" fmla="*/ 121568 w 2982862"/>
                    <a:gd name="connsiteY228" fmla="*/ 1062395 h 3182270"/>
                    <a:gd name="connsiteX229" fmla="*/ 110997 w 2982862"/>
                    <a:gd name="connsiteY229" fmla="*/ 988397 h 3182270"/>
                    <a:gd name="connsiteX230" fmla="*/ 100426 w 2982862"/>
                    <a:gd name="connsiteY230" fmla="*/ 861544 h 3182270"/>
                    <a:gd name="connsiteX231" fmla="*/ 95140 w 2982862"/>
                    <a:gd name="connsiteY231" fmla="*/ 782261 h 3182270"/>
                    <a:gd name="connsiteX232" fmla="*/ 89855 w 2982862"/>
                    <a:gd name="connsiteY232" fmla="*/ 745262 h 3182270"/>
                    <a:gd name="connsiteX233" fmla="*/ 73998 w 2982862"/>
                    <a:gd name="connsiteY233" fmla="*/ 660693 h 3182270"/>
                    <a:gd name="connsiteX234" fmla="*/ 63427 w 2982862"/>
                    <a:gd name="connsiteY234" fmla="*/ 618409 h 3182270"/>
                    <a:gd name="connsiteX235" fmla="*/ 47570 w 2982862"/>
                    <a:gd name="connsiteY235" fmla="*/ 560268 h 3182270"/>
                    <a:gd name="connsiteX236" fmla="*/ 42285 w 2982862"/>
                    <a:gd name="connsiteY236" fmla="*/ 528555 h 3182270"/>
                    <a:gd name="connsiteX237" fmla="*/ 31714 w 2982862"/>
                    <a:gd name="connsiteY237" fmla="*/ 486270 h 3182270"/>
                    <a:gd name="connsiteX238" fmla="*/ 21142 w 2982862"/>
                    <a:gd name="connsiteY238" fmla="*/ 428129 h 3182270"/>
                    <a:gd name="connsiteX239" fmla="*/ 10571 w 2982862"/>
                    <a:gd name="connsiteY239" fmla="*/ 343560 h 3182270"/>
                    <a:gd name="connsiteX240" fmla="*/ 0 w 2982862"/>
                    <a:gd name="connsiteY240" fmla="*/ 306561 h 3182270"/>
                    <a:gd name="connsiteX241" fmla="*/ 5286 w 2982862"/>
                    <a:gd name="connsiteY241" fmla="*/ 285419 h 3182270"/>
                    <a:gd name="connsiteX242" fmla="*/ 21142 w 2982862"/>
                    <a:gd name="connsiteY242" fmla="*/ 280134 h 3182270"/>
                    <a:gd name="connsiteX243" fmla="*/ 42285 w 2982862"/>
                    <a:gd name="connsiteY243" fmla="*/ 269563 h 3182270"/>
                    <a:gd name="connsiteX244" fmla="*/ 95140 w 2982862"/>
                    <a:gd name="connsiteY244" fmla="*/ 258992 h 3182270"/>
                    <a:gd name="connsiteX245" fmla="*/ 121568 w 2982862"/>
                    <a:gd name="connsiteY245" fmla="*/ 253706 h 3182270"/>
                    <a:gd name="connsiteX246" fmla="*/ 137425 w 2982862"/>
                    <a:gd name="connsiteY246" fmla="*/ 248420 h 3182270"/>
                    <a:gd name="connsiteX247" fmla="*/ 211422 w 2982862"/>
                    <a:gd name="connsiteY247" fmla="*/ 237849 h 3182270"/>
                    <a:gd name="connsiteX248" fmla="*/ 253707 w 2982862"/>
                    <a:gd name="connsiteY248" fmla="*/ 227278 h 3182270"/>
                    <a:gd name="connsiteX249" fmla="*/ 285420 w 2982862"/>
                    <a:gd name="connsiteY249" fmla="*/ 216707 h 3182270"/>
                    <a:gd name="connsiteX250" fmla="*/ 332990 w 2982862"/>
                    <a:gd name="connsiteY250" fmla="*/ 206136 h 3182270"/>
                    <a:gd name="connsiteX251" fmla="*/ 364703 w 2982862"/>
                    <a:gd name="connsiteY251" fmla="*/ 195565 h 3182270"/>
                    <a:gd name="connsiteX252" fmla="*/ 417559 w 2982862"/>
                    <a:gd name="connsiteY252" fmla="*/ 179708 h 3182270"/>
                    <a:gd name="connsiteX253" fmla="*/ 433415 w 2982862"/>
                    <a:gd name="connsiteY253" fmla="*/ 174423 h 3182270"/>
                    <a:gd name="connsiteX254" fmla="*/ 449272 w 2982862"/>
                    <a:gd name="connsiteY254" fmla="*/ 169137 h 3182270"/>
                    <a:gd name="connsiteX255" fmla="*/ 470414 w 2982862"/>
                    <a:gd name="connsiteY255" fmla="*/ 163852 h 3182270"/>
                    <a:gd name="connsiteX256" fmla="*/ 486271 w 2982862"/>
                    <a:gd name="connsiteY256" fmla="*/ 158566 h 3182270"/>
                    <a:gd name="connsiteX257" fmla="*/ 528555 w 2982862"/>
                    <a:gd name="connsiteY257" fmla="*/ 147995 h 3182270"/>
                    <a:gd name="connsiteX258" fmla="*/ 549697 w 2982862"/>
                    <a:gd name="connsiteY258" fmla="*/ 142709 h 3182270"/>
                    <a:gd name="connsiteX259" fmla="*/ 581411 w 2982862"/>
                    <a:gd name="connsiteY259" fmla="*/ 132138 h 3182270"/>
                    <a:gd name="connsiteX260" fmla="*/ 676551 w 2982862"/>
                    <a:gd name="connsiteY260" fmla="*/ 100425 h 3182270"/>
                    <a:gd name="connsiteX261" fmla="*/ 697693 w 2982862"/>
                    <a:gd name="connsiteY261" fmla="*/ 95140 h 3182270"/>
                    <a:gd name="connsiteX262" fmla="*/ 729406 w 2982862"/>
                    <a:gd name="connsiteY262" fmla="*/ 84568 h 3182270"/>
                    <a:gd name="connsiteX263" fmla="*/ 745263 w 2982862"/>
                    <a:gd name="connsiteY263" fmla="*/ 79283 h 3182270"/>
                    <a:gd name="connsiteX264" fmla="*/ 792833 w 2982862"/>
                    <a:gd name="connsiteY264" fmla="*/ 58141 h 3182270"/>
                    <a:gd name="connsiteX265" fmla="*/ 808689 w 2982862"/>
                    <a:gd name="connsiteY265" fmla="*/ 52855 h 3182270"/>
                    <a:gd name="connsiteX266" fmla="*/ 824546 w 2982862"/>
                    <a:gd name="connsiteY266" fmla="*/ 47570 h 3182270"/>
                    <a:gd name="connsiteX267" fmla="*/ 866830 w 2982862"/>
                    <a:gd name="connsiteY267" fmla="*/ 26427 h 3182270"/>
                    <a:gd name="connsiteX268" fmla="*/ 882687 w 2982862"/>
                    <a:gd name="connsiteY268" fmla="*/ 21142 h 3182270"/>
                    <a:gd name="connsiteX269" fmla="*/ 898544 w 2982862"/>
                    <a:gd name="connsiteY269" fmla="*/ 10571 h 3182270"/>
                    <a:gd name="connsiteX270" fmla="*/ 914400 w 2982862"/>
                    <a:gd name="connsiteY270" fmla="*/ 5285 h 3182270"/>
                    <a:gd name="connsiteX271" fmla="*/ 914400 w 2982862"/>
                    <a:gd name="connsiteY271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479145 w 2982862"/>
                    <a:gd name="connsiteY88" fmla="*/ 2183128 h 3182270"/>
                    <a:gd name="connsiteX89" fmla="*/ 2500065 w 2982862"/>
                    <a:gd name="connsiteY89" fmla="*/ 2357355 h 3182270"/>
                    <a:gd name="connsiteX90" fmla="*/ 2436856 w 2982862"/>
                    <a:gd name="connsiteY90" fmla="*/ 2235987 h 3182270"/>
                    <a:gd name="connsiteX91" fmla="*/ 2236188 w 2982862"/>
                    <a:gd name="connsiteY91" fmla="*/ 2331348 h 3182270"/>
                    <a:gd name="connsiteX92" fmla="*/ 2251846 w 2982862"/>
                    <a:gd name="connsiteY92" fmla="*/ 2420998 h 3182270"/>
                    <a:gd name="connsiteX93" fmla="*/ 2283562 w 2982862"/>
                    <a:gd name="connsiteY93" fmla="*/ 2484431 h 3182270"/>
                    <a:gd name="connsiteX94" fmla="*/ 2278276 w 2982862"/>
                    <a:gd name="connsiteY94" fmla="*/ 2516146 h 3182270"/>
                    <a:gd name="connsiteX95" fmla="*/ 2278276 w 2982862"/>
                    <a:gd name="connsiteY95" fmla="*/ 2574294 h 3182270"/>
                    <a:gd name="connsiteX96" fmla="*/ 2315278 w 2982862"/>
                    <a:gd name="connsiteY96" fmla="*/ 2616580 h 3182270"/>
                    <a:gd name="connsiteX97" fmla="*/ 2331136 w 2982862"/>
                    <a:gd name="connsiteY97" fmla="*/ 2680013 h 3182270"/>
                    <a:gd name="connsiteX98" fmla="*/ 2368138 w 2982862"/>
                    <a:gd name="connsiteY98" fmla="*/ 2695871 h 3182270"/>
                    <a:gd name="connsiteX99" fmla="*/ 2542577 w 2982862"/>
                    <a:gd name="connsiteY99" fmla="*/ 2738159 h 3182270"/>
                    <a:gd name="connsiteX100" fmla="*/ 2658870 w 2982862"/>
                    <a:gd name="connsiteY100" fmla="*/ 2727587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444 w 2982862"/>
                    <a:gd name="connsiteY108" fmla="*/ 2939028 h 3182270"/>
                    <a:gd name="connsiteX109" fmla="*/ 2680014 w 2982862"/>
                    <a:gd name="connsiteY109" fmla="*/ 2965459 h 3182270"/>
                    <a:gd name="connsiteX110" fmla="*/ 2627390 w 2982862"/>
                    <a:gd name="connsiteY110" fmla="*/ 2971012 h 3182270"/>
                    <a:gd name="connsiteX111" fmla="*/ 2537291 w 2982862"/>
                    <a:gd name="connsiteY111" fmla="*/ 2986602 h 3182270"/>
                    <a:gd name="connsiteX112" fmla="*/ 2516147 w 2982862"/>
                    <a:gd name="connsiteY112" fmla="*/ 2991888 h 3182270"/>
                    <a:gd name="connsiteX113" fmla="*/ 2489494 w 2982862"/>
                    <a:gd name="connsiteY113" fmla="*/ 3002192 h 3182270"/>
                    <a:gd name="connsiteX114" fmla="*/ 2415496 w 2982862"/>
                    <a:gd name="connsiteY114" fmla="*/ 3007477 h 3182270"/>
                    <a:gd name="connsiteX115" fmla="*/ 2383783 w 2982862"/>
                    <a:gd name="connsiteY115" fmla="*/ 3018048 h 3182270"/>
                    <a:gd name="connsiteX116" fmla="*/ 2346784 w 2982862"/>
                    <a:gd name="connsiteY116" fmla="*/ 3033905 h 3182270"/>
                    <a:gd name="connsiteX117" fmla="*/ 2315071 w 2982862"/>
                    <a:gd name="connsiteY117" fmla="*/ 3049761 h 3182270"/>
                    <a:gd name="connsiteX118" fmla="*/ 2288643 w 2982862"/>
                    <a:gd name="connsiteY118" fmla="*/ 3070904 h 3182270"/>
                    <a:gd name="connsiteX119" fmla="*/ 2267501 w 2982862"/>
                    <a:gd name="connsiteY119" fmla="*/ 3081475 h 3182270"/>
                    <a:gd name="connsiteX120" fmla="*/ 2235788 w 2982862"/>
                    <a:gd name="connsiteY120" fmla="*/ 3097331 h 3182270"/>
                    <a:gd name="connsiteX121" fmla="*/ 2225216 w 2982862"/>
                    <a:gd name="connsiteY121" fmla="*/ 3107903 h 3182270"/>
                    <a:gd name="connsiteX122" fmla="*/ 2204074 w 2982862"/>
                    <a:gd name="connsiteY122" fmla="*/ 3118474 h 3182270"/>
                    <a:gd name="connsiteX123" fmla="*/ 2188218 w 2982862"/>
                    <a:gd name="connsiteY123" fmla="*/ 3129045 h 3182270"/>
                    <a:gd name="connsiteX124" fmla="*/ 2177647 w 2982862"/>
                    <a:gd name="connsiteY124" fmla="*/ 3144901 h 3182270"/>
                    <a:gd name="connsiteX125" fmla="*/ 2145933 w 2982862"/>
                    <a:gd name="connsiteY125" fmla="*/ 3155472 h 3182270"/>
                    <a:gd name="connsiteX126" fmla="*/ 2114220 w 2982862"/>
                    <a:gd name="connsiteY126" fmla="*/ 3181900 h 3182270"/>
                    <a:gd name="connsiteX127" fmla="*/ 2124791 w 2982862"/>
                    <a:gd name="connsiteY127" fmla="*/ 3150187 h 3182270"/>
                    <a:gd name="connsiteX128" fmla="*/ 2093078 w 2982862"/>
                    <a:gd name="connsiteY128" fmla="*/ 3139616 h 3182270"/>
                    <a:gd name="connsiteX129" fmla="*/ 2082507 w 2982862"/>
                    <a:gd name="connsiteY129" fmla="*/ 3123759 h 3182270"/>
                    <a:gd name="connsiteX130" fmla="*/ 2066650 w 2982862"/>
                    <a:gd name="connsiteY130" fmla="*/ 3107903 h 3182270"/>
                    <a:gd name="connsiteX131" fmla="*/ 2045508 w 2982862"/>
                    <a:gd name="connsiteY131" fmla="*/ 3076189 h 3182270"/>
                    <a:gd name="connsiteX132" fmla="*/ 2034937 w 2982862"/>
                    <a:gd name="connsiteY132" fmla="*/ 3060333 h 3182270"/>
                    <a:gd name="connsiteX133" fmla="*/ 2024366 w 2982862"/>
                    <a:gd name="connsiteY133" fmla="*/ 3049761 h 3182270"/>
                    <a:gd name="connsiteX134" fmla="*/ 2013795 w 2982862"/>
                    <a:gd name="connsiteY134" fmla="*/ 3033905 h 3182270"/>
                    <a:gd name="connsiteX135" fmla="*/ 1997938 w 2982862"/>
                    <a:gd name="connsiteY135" fmla="*/ 3023334 h 3182270"/>
                    <a:gd name="connsiteX136" fmla="*/ 1982081 w 2982862"/>
                    <a:gd name="connsiteY136" fmla="*/ 2991620 h 3182270"/>
                    <a:gd name="connsiteX137" fmla="*/ 1976796 w 2982862"/>
                    <a:gd name="connsiteY137" fmla="*/ 2975764 h 3182270"/>
                    <a:gd name="connsiteX138" fmla="*/ 1987367 w 2982862"/>
                    <a:gd name="connsiteY138" fmla="*/ 2959907 h 3182270"/>
                    <a:gd name="connsiteX139" fmla="*/ 1998116 w 2982862"/>
                    <a:gd name="connsiteY139" fmla="*/ 2976031 h 3182270"/>
                    <a:gd name="connsiteX140" fmla="*/ 2019261 w 2982862"/>
                    <a:gd name="connsiteY140" fmla="*/ 2976031 h 3182270"/>
                    <a:gd name="connsiteX141" fmla="*/ 2056263 w 2982862"/>
                    <a:gd name="connsiteY141" fmla="*/ 2923171 h 3182270"/>
                    <a:gd name="connsiteX142" fmla="*/ 2040405 w 2982862"/>
                    <a:gd name="connsiteY142" fmla="*/ 2923170 h 3182270"/>
                    <a:gd name="connsiteX143" fmla="*/ 2061549 w 2982862"/>
                    <a:gd name="connsiteY143" fmla="*/ 2875596 h 3182270"/>
                    <a:gd name="connsiteX144" fmla="*/ 2093265 w 2982862"/>
                    <a:gd name="connsiteY144" fmla="*/ 2833308 h 3182270"/>
                    <a:gd name="connsiteX145" fmla="*/ 2109124 w 2982862"/>
                    <a:gd name="connsiteY145" fmla="*/ 2722301 h 3182270"/>
                    <a:gd name="connsiteX146" fmla="*/ 2013975 w 2982862"/>
                    <a:gd name="connsiteY146" fmla="*/ 2637724 h 3182270"/>
                    <a:gd name="connsiteX147" fmla="*/ 1982258 w 2982862"/>
                    <a:gd name="connsiteY147" fmla="*/ 2664155 h 3182270"/>
                    <a:gd name="connsiteX148" fmla="*/ 1918827 w 2982862"/>
                    <a:gd name="connsiteY148" fmla="*/ 2627153 h 3182270"/>
                    <a:gd name="connsiteX149" fmla="*/ 1860681 w 2982862"/>
                    <a:gd name="connsiteY149" fmla="*/ 2579579 h 3182270"/>
                    <a:gd name="connsiteX150" fmla="*/ 1802373 w 2982862"/>
                    <a:gd name="connsiteY150" fmla="*/ 2621632 h 3182270"/>
                    <a:gd name="connsiteX151" fmla="*/ 1797087 w 2982862"/>
                    <a:gd name="connsiteY151" fmla="*/ 2605775 h 3182270"/>
                    <a:gd name="connsiteX152" fmla="*/ 1749674 w 2982862"/>
                    <a:gd name="connsiteY152" fmla="*/ 2690586 h 3182270"/>
                    <a:gd name="connsiteX153" fmla="*/ 1643953 w 2982862"/>
                    <a:gd name="connsiteY153" fmla="*/ 2754018 h 3182270"/>
                    <a:gd name="connsiteX154" fmla="*/ 1617523 w 2982862"/>
                    <a:gd name="connsiteY154" fmla="*/ 2732874 h 3182270"/>
                    <a:gd name="connsiteX155" fmla="*/ 1591092 w 2982862"/>
                    <a:gd name="connsiteY155" fmla="*/ 2690586 h 3182270"/>
                    <a:gd name="connsiteX156" fmla="*/ 1591093 w 2982862"/>
                    <a:gd name="connsiteY156" fmla="*/ 2637724 h 3182270"/>
                    <a:gd name="connsiteX157" fmla="*/ 1569808 w 2982862"/>
                    <a:gd name="connsiteY157" fmla="*/ 2515921 h 3182270"/>
                    <a:gd name="connsiteX158" fmla="*/ 1553952 w 2982862"/>
                    <a:gd name="connsiteY158" fmla="*/ 2484208 h 3182270"/>
                    <a:gd name="connsiteX159" fmla="*/ 1538095 w 2982862"/>
                    <a:gd name="connsiteY159" fmla="*/ 2468351 h 3182270"/>
                    <a:gd name="connsiteX160" fmla="*/ 1501096 w 2982862"/>
                    <a:gd name="connsiteY160" fmla="*/ 2420781 h 3182270"/>
                    <a:gd name="connsiteX161" fmla="*/ 1464097 w 2982862"/>
                    <a:gd name="connsiteY161" fmla="*/ 2383782 h 3182270"/>
                    <a:gd name="connsiteX162" fmla="*/ 1448241 w 2982862"/>
                    <a:gd name="connsiteY162" fmla="*/ 2373211 h 3182270"/>
                    <a:gd name="connsiteX163" fmla="*/ 1432384 w 2982862"/>
                    <a:gd name="connsiteY163" fmla="*/ 2357355 h 3182270"/>
                    <a:gd name="connsiteX164" fmla="*/ 1400671 w 2982862"/>
                    <a:gd name="connsiteY164" fmla="*/ 2346783 h 3182270"/>
                    <a:gd name="connsiteX165" fmla="*/ 1368958 w 2982862"/>
                    <a:gd name="connsiteY165" fmla="*/ 2330927 h 3182270"/>
                    <a:gd name="connsiteX166" fmla="*/ 1337244 w 2982862"/>
                    <a:gd name="connsiteY166" fmla="*/ 2309785 h 3182270"/>
                    <a:gd name="connsiteX167" fmla="*/ 1273818 w 2982862"/>
                    <a:gd name="connsiteY167" fmla="*/ 2288642 h 3182270"/>
                    <a:gd name="connsiteX168" fmla="*/ 1257961 w 2982862"/>
                    <a:gd name="connsiteY168" fmla="*/ 2278071 h 3182270"/>
                    <a:gd name="connsiteX169" fmla="*/ 1242104 w 2982862"/>
                    <a:gd name="connsiteY169" fmla="*/ 2272786 h 3182270"/>
                    <a:gd name="connsiteX170" fmla="*/ 1226248 w 2982862"/>
                    <a:gd name="connsiteY170" fmla="*/ 2262215 h 3182270"/>
                    <a:gd name="connsiteX171" fmla="*/ 1194534 w 2982862"/>
                    <a:gd name="connsiteY171" fmla="*/ 2251644 h 3182270"/>
                    <a:gd name="connsiteX172" fmla="*/ 1215677 w 2982862"/>
                    <a:gd name="connsiteY172" fmla="*/ 2225216 h 3182270"/>
                    <a:gd name="connsiteX173" fmla="*/ 1231533 w 2982862"/>
                    <a:gd name="connsiteY173" fmla="*/ 2209359 h 3182270"/>
                    <a:gd name="connsiteX174" fmla="*/ 1236819 w 2982862"/>
                    <a:gd name="connsiteY174" fmla="*/ 2193503 h 3182270"/>
                    <a:gd name="connsiteX175" fmla="*/ 1279103 w 2982862"/>
                    <a:gd name="connsiteY175" fmla="*/ 2161789 h 3182270"/>
                    <a:gd name="connsiteX176" fmla="*/ 1300245 w 2982862"/>
                    <a:gd name="connsiteY176" fmla="*/ 2140647 h 3182270"/>
                    <a:gd name="connsiteX177" fmla="*/ 1310816 w 2982862"/>
                    <a:gd name="connsiteY177" fmla="*/ 2124790 h 3182270"/>
                    <a:gd name="connsiteX178" fmla="*/ 1342650 w 2982862"/>
                    <a:gd name="connsiteY178" fmla="*/ 2077406 h 3182270"/>
                    <a:gd name="connsiteX179" fmla="*/ 1390223 w 2982862"/>
                    <a:gd name="connsiteY179" fmla="*/ 2008688 h 3182270"/>
                    <a:gd name="connsiteX180" fmla="*/ 1363794 w 2982862"/>
                    <a:gd name="connsiteY180" fmla="*/ 1971686 h 3182270"/>
                    <a:gd name="connsiteX181" fmla="*/ 1379651 w 2982862"/>
                    <a:gd name="connsiteY181" fmla="*/ 1961114 h 3182270"/>
                    <a:gd name="connsiteX182" fmla="*/ 1358509 w 2982862"/>
                    <a:gd name="connsiteY182" fmla="*/ 1934685 h 3182270"/>
                    <a:gd name="connsiteX183" fmla="*/ 1221180 w 2982862"/>
                    <a:gd name="connsiteY183" fmla="*/ 1718108 h 3182270"/>
                    <a:gd name="connsiteX184" fmla="*/ 1157741 w 2982862"/>
                    <a:gd name="connsiteY184" fmla="*/ 1654669 h 3182270"/>
                    <a:gd name="connsiteX185" fmla="*/ 1051918 w 2982862"/>
                    <a:gd name="connsiteY185" fmla="*/ 1659811 h 3182270"/>
                    <a:gd name="connsiteX186" fmla="*/ 845688 w 2982862"/>
                    <a:gd name="connsiteY186" fmla="*/ 1738945 h 3182270"/>
                    <a:gd name="connsiteX187" fmla="*/ 829832 w 2982862"/>
                    <a:gd name="connsiteY187" fmla="*/ 1744231 h 3182270"/>
                    <a:gd name="connsiteX188" fmla="*/ 798118 w 2982862"/>
                    <a:gd name="connsiteY188" fmla="*/ 1765373 h 3182270"/>
                    <a:gd name="connsiteX189" fmla="*/ 782262 w 2982862"/>
                    <a:gd name="connsiteY189" fmla="*/ 1770659 h 3182270"/>
                    <a:gd name="connsiteX190" fmla="*/ 750548 w 2982862"/>
                    <a:gd name="connsiteY190" fmla="*/ 1791801 h 3182270"/>
                    <a:gd name="connsiteX191" fmla="*/ 734692 w 2982862"/>
                    <a:gd name="connsiteY191" fmla="*/ 1797086 h 3182270"/>
                    <a:gd name="connsiteX192" fmla="*/ 755834 w 2982862"/>
                    <a:gd name="connsiteY192" fmla="*/ 1791801 h 3182270"/>
                    <a:gd name="connsiteX193" fmla="*/ 739977 w 2982862"/>
                    <a:gd name="connsiteY193" fmla="*/ 1797086 h 3182270"/>
                    <a:gd name="connsiteX194" fmla="*/ 708264 w 2982862"/>
                    <a:gd name="connsiteY194" fmla="*/ 1812943 h 3182270"/>
                    <a:gd name="connsiteX195" fmla="*/ 676551 w 2982862"/>
                    <a:gd name="connsiteY195" fmla="*/ 1791801 h 3182270"/>
                    <a:gd name="connsiteX196" fmla="*/ 650123 w 2982862"/>
                    <a:gd name="connsiteY196" fmla="*/ 1765373 h 3182270"/>
                    <a:gd name="connsiteX197" fmla="*/ 618410 w 2982862"/>
                    <a:gd name="connsiteY197" fmla="*/ 1744231 h 3182270"/>
                    <a:gd name="connsiteX198" fmla="*/ 570840 w 2982862"/>
                    <a:gd name="connsiteY198" fmla="*/ 1712518 h 3182270"/>
                    <a:gd name="connsiteX199" fmla="*/ 544412 w 2982862"/>
                    <a:gd name="connsiteY199" fmla="*/ 1696661 h 3182270"/>
                    <a:gd name="connsiteX200" fmla="*/ 528555 w 2982862"/>
                    <a:gd name="connsiteY200" fmla="*/ 1686090 h 3182270"/>
                    <a:gd name="connsiteX201" fmla="*/ 512699 w 2982862"/>
                    <a:gd name="connsiteY201" fmla="*/ 1680804 h 3182270"/>
                    <a:gd name="connsiteX202" fmla="*/ 502127 w 2982862"/>
                    <a:gd name="connsiteY202" fmla="*/ 1670233 h 3182270"/>
                    <a:gd name="connsiteX203" fmla="*/ 480985 w 2982862"/>
                    <a:gd name="connsiteY203" fmla="*/ 1659662 h 3182270"/>
                    <a:gd name="connsiteX204" fmla="*/ 465129 w 2982862"/>
                    <a:gd name="connsiteY204" fmla="*/ 1643805 h 3182270"/>
                    <a:gd name="connsiteX205" fmla="*/ 428130 w 2982862"/>
                    <a:gd name="connsiteY205" fmla="*/ 1622663 h 3182270"/>
                    <a:gd name="connsiteX206" fmla="*/ 401702 w 2982862"/>
                    <a:gd name="connsiteY206" fmla="*/ 1590950 h 3182270"/>
                    <a:gd name="connsiteX207" fmla="*/ 385845 w 2982862"/>
                    <a:gd name="connsiteY207" fmla="*/ 1569808 h 3182270"/>
                    <a:gd name="connsiteX208" fmla="*/ 369989 w 2982862"/>
                    <a:gd name="connsiteY208" fmla="*/ 1553951 h 3182270"/>
                    <a:gd name="connsiteX209" fmla="*/ 348847 w 2982862"/>
                    <a:gd name="connsiteY209" fmla="*/ 1522238 h 3182270"/>
                    <a:gd name="connsiteX210" fmla="*/ 327704 w 2982862"/>
                    <a:gd name="connsiteY210" fmla="*/ 1490524 h 3182270"/>
                    <a:gd name="connsiteX211" fmla="*/ 317133 w 2982862"/>
                    <a:gd name="connsiteY211" fmla="*/ 1469382 h 3182270"/>
                    <a:gd name="connsiteX212" fmla="*/ 301277 w 2982862"/>
                    <a:gd name="connsiteY212" fmla="*/ 1453526 h 3182270"/>
                    <a:gd name="connsiteX213" fmla="*/ 295991 w 2982862"/>
                    <a:gd name="connsiteY213" fmla="*/ 1437669 h 3182270"/>
                    <a:gd name="connsiteX214" fmla="*/ 274849 w 2982862"/>
                    <a:gd name="connsiteY214" fmla="*/ 1405956 h 3182270"/>
                    <a:gd name="connsiteX215" fmla="*/ 258992 w 2982862"/>
                    <a:gd name="connsiteY215" fmla="*/ 1390099 h 3182270"/>
                    <a:gd name="connsiteX216" fmla="*/ 248421 w 2982862"/>
                    <a:gd name="connsiteY216" fmla="*/ 1374242 h 3182270"/>
                    <a:gd name="connsiteX217" fmla="*/ 243136 w 2982862"/>
                    <a:gd name="connsiteY217" fmla="*/ 1358386 h 3182270"/>
                    <a:gd name="connsiteX218" fmla="*/ 221993 w 2982862"/>
                    <a:gd name="connsiteY218" fmla="*/ 1326672 h 3182270"/>
                    <a:gd name="connsiteX219" fmla="*/ 206137 w 2982862"/>
                    <a:gd name="connsiteY219" fmla="*/ 1294959 h 3182270"/>
                    <a:gd name="connsiteX220" fmla="*/ 195566 w 2982862"/>
                    <a:gd name="connsiteY220" fmla="*/ 1263246 h 3182270"/>
                    <a:gd name="connsiteX221" fmla="*/ 184995 w 2982862"/>
                    <a:gd name="connsiteY221" fmla="*/ 1247389 h 3182270"/>
                    <a:gd name="connsiteX222" fmla="*/ 179709 w 2982862"/>
                    <a:gd name="connsiteY222" fmla="*/ 1231533 h 3182270"/>
                    <a:gd name="connsiteX223" fmla="*/ 169138 w 2982862"/>
                    <a:gd name="connsiteY223" fmla="*/ 1215676 h 3182270"/>
                    <a:gd name="connsiteX224" fmla="*/ 153281 w 2982862"/>
                    <a:gd name="connsiteY224" fmla="*/ 1162820 h 3182270"/>
                    <a:gd name="connsiteX225" fmla="*/ 142710 w 2982862"/>
                    <a:gd name="connsiteY225" fmla="*/ 1131107 h 3182270"/>
                    <a:gd name="connsiteX226" fmla="*/ 132139 w 2982862"/>
                    <a:gd name="connsiteY226" fmla="*/ 1099394 h 3182270"/>
                    <a:gd name="connsiteX227" fmla="*/ 126853 w 2982862"/>
                    <a:gd name="connsiteY227" fmla="*/ 1078252 h 3182270"/>
                    <a:gd name="connsiteX228" fmla="*/ 121568 w 2982862"/>
                    <a:gd name="connsiteY228" fmla="*/ 1062395 h 3182270"/>
                    <a:gd name="connsiteX229" fmla="*/ 110997 w 2982862"/>
                    <a:gd name="connsiteY229" fmla="*/ 988397 h 3182270"/>
                    <a:gd name="connsiteX230" fmla="*/ 100426 w 2982862"/>
                    <a:gd name="connsiteY230" fmla="*/ 861544 h 3182270"/>
                    <a:gd name="connsiteX231" fmla="*/ 95140 w 2982862"/>
                    <a:gd name="connsiteY231" fmla="*/ 782261 h 3182270"/>
                    <a:gd name="connsiteX232" fmla="*/ 89855 w 2982862"/>
                    <a:gd name="connsiteY232" fmla="*/ 745262 h 3182270"/>
                    <a:gd name="connsiteX233" fmla="*/ 73998 w 2982862"/>
                    <a:gd name="connsiteY233" fmla="*/ 660693 h 3182270"/>
                    <a:gd name="connsiteX234" fmla="*/ 63427 w 2982862"/>
                    <a:gd name="connsiteY234" fmla="*/ 618409 h 3182270"/>
                    <a:gd name="connsiteX235" fmla="*/ 47570 w 2982862"/>
                    <a:gd name="connsiteY235" fmla="*/ 560268 h 3182270"/>
                    <a:gd name="connsiteX236" fmla="*/ 42285 w 2982862"/>
                    <a:gd name="connsiteY236" fmla="*/ 528555 h 3182270"/>
                    <a:gd name="connsiteX237" fmla="*/ 31714 w 2982862"/>
                    <a:gd name="connsiteY237" fmla="*/ 486270 h 3182270"/>
                    <a:gd name="connsiteX238" fmla="*/ 21142 w 2982862"/>
                    <a:gd name="connsiteY238" fmla="*/ 428129 h 3182270"/>
                    <a:gd name="connsiteX239" fmla="*/ 10571 w 2982862"/>
                    <a:gd name="connsiteY239" fmla="*/ 343560 h 3182270"/>
                    <a:gd name="connsiteX240" fmla="*/ 0 w 2982862"/>
                    <a:gd name="connsiteY240" fmla="*/ 306561 h 3182270"/>
                    <a:gd name="connsiteX241" fmla="*/ 5286 w 2982862"/>
                    <a:gd name="connsiteY241" fmla="*/ 285419 h 3182270"/>
                    <a:gd name="connsiteX242" fmla="*/ 21142 w 2982862"/>
                    <a:gd name="connsiteY242" fmla="*/ 280134 h 3182270"/>
                    <a:gd name="connsiteX243" fmla="*/ 42285 w 2982862"/>
                    <a:gd name="connsiteY243" fmla="*/ 269563 h 3182270"/>
                    <a:gd name="connsiteX244" fmla="*/ 95140 w 2982862"/>
                    <a:gd name="connsiteY244" fmla="*/ 258992 h 3182270"/>
                    <a:gd name="connsiteX245" fmla="*/ 121568 w 2982862"/>
                    <a:gd name="connsiteY245" fmla="*/ 253706 h 3182270"/>
                    <a:gd name="connsiteX246" fmla="*/ 137425 w 2982862"/>
                    <a:gd name="connsiteY246" fmla="*/ 248420 h 3182270"/>
                    <a:gd name="connsiteX247" fmla="*/ 211422 w 2982862"/>
                    <a:gd name="connsiteY247" fmla="*/ 237849 h 3182270"/>
                    <a:gd name="connsiteX248" fmla="*/ 253707 w 2982862"/>
                    <a:gd name="connsiteY248" fmla="*/ 227278 h 3182270"/>
                    <a:gd name="connsiteX249" fmla="*/ 285420 w 2982862"/>
                    <a:gd name="connsiteY249" fmla="*/ 216707 h 3182270"/>
                    <a:gd name="connsiteX250" fmla="*/ 332990 w 2982862"/>
                    <a:gd name="connsiteY250" fmla="*/ 206136 h 3182270"/>
                    <a:gd name="connsiteX251" fmla="*/ 364703 w 2982862"/>
                    <a:gd name="connsiteY251" fmla="*/ 195565 h 3182270"/>
                    <a:gd name="connsiteX252" fmla="*/ 417559 w 2982862"/>
                    <a:gd name="connsiteY252" fmla="*/ 179708 h 3182270"/>
                    <a:gd name="connsiteX253" fmla="*/ 433415 w 2982862"/>
                    <a:gd name="connsiteY253" fmla="*/ 174423 h 3182270"/>
                    <a:gd name="connsiteX254" fmla="*/ 449272 w 2982862"/>
                    <a:gd name="connsiteY254" fmla="*/ 169137 h 3182270"/>
                    <a:gd name="connsiteX255" fmla="*/ 470414 w 2982862"/>
                    <a:gd name="connsiteY255" fmla="*/ 163852 h 3182270"/>
                    <a:gd name="connsiteX256" fmla="*/ 486271 w 2982862"/>
                    <a:gd name="connsiteY256" fmla="*/ 158566 h 3182270"/>
                    <a:gd name="connsiteX257" fmla="*/ 528555 w 2982862"/>
                    <a:gd name="connsiteY257" fmla="*/ 147995 h 3182270"/>
                    <a:gd name="connsiteX258" fmla="*/ 549697 w 2982862"/>
                    <a:gd name="connsiteY258" fmla="*/ 142709 h 3182270"/>
                    <a:gd name="connsiteX259" fmla="*/ 581411 w 2982862"/>
                    <a:gd name="connsiteY259" fmla="*/ 132138 h 3182270"/>
                    <a:gd name="connsiteX260" fmla="*/ 676551 w 2982862"/>
                    <a:gd name="connsiteY260" fmla="*/ 100425 h 3182270"/>
                    <a:gd name="connsiteX261" fmla="*/ 697693 w 2982862"/>
                    <a:gd name="connsiteY261" fmla="*/ 95140 h 3182270"/>
                    <a:gd name="connsiteX262" fmla="*/ 729406 w 2982862"/>
                    <a:gd name="connsiteY262" fmla="*/ 84568 h 3182270"/>
                    <a:gd name="connsiteX263" fmla="*/ 745263 w 2982862"/>
                    <a:gd name="connsiteY263" fmla="*/ 79283 h 3182270"/>
                    <a:gd name="connsiteX264" fmla="*/ 792833 w 2982862"/>
                    <a:gd name="connsiteY264" fmla="*/ 58141 h 3182270"/>
                    <a:gd name="connsiteX265" fmla="*/ 808689 w 2982862"/>
                    <a:gd name="connsiteY265" fmla="*/ 52855 h 3182270"/>
                    <a:gd name="connsiteX266" fmla="*/ 824546 w 2982862"/>
                    <a:gd name="connsiteY266" fmla="*/ 47570 h 3182270"/>
                    <a:gd name="connsiteX267" fmla="*/ 866830 w 2982862"/>
                    <a:gd name="connsiteY267" fmla="*/ 26427 h 3182270"/>
                    <a:gd name="connsiteX268" fmla="*/ 882687 w 2982862"/>
                    <a:gd name="connsiteY268" fmla="*/ 21142 h 3182270"/>
                    <a:gd name="connsiteX269" fmla="*/ 898544 w 2982862"/>
                    <a:gd name="connsiteY269" fmla="*/ 10571 h 3182270"/>
                    <a:gd name="connsiteX270" fmla="*/ 914400 w 2982862"/>
                    <a:gd name="connsiteY270" fmla="*/ 5285 h 3182270"/>
                    <a:gd name="connsiteX271" fmla="*/ 914400 w 2982862"/>
                    <a:gd name="connsiteY271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479145 w 2982862"/>
                    <a:gd name="connsiteY87" fmla="*/ 2183128 h 3182270"/>
                    <a:gd name="connsiteX88" fmla="*/ 2500065 w 2982862"/>
                    <a:gd name="connsiteY88" fmla="*/ 2357355 h 3182270"/>
                    <a:gd name="connsiteX89" fmla="*/ 2436856 w 2982862"/>
                    <a:gd name="connsiteY89" fmla="*/ 2235987 h 3182270"/>
                    <a:gd name="connsiteX90" fmla="*/ 2236188 w 2982862"/>
                    <a:gd name="connsiteY90" fmla="*/ 2331348 h 3182270"/>
                    <a:gd name="connsiteX91" fmla="*/ 2251846 w 2982862"/>
                    <a:gd name="connsiteY91" fmla="*/ 2420998 h 3182270"/>
                    <a:gd name="connsiteX92" fmla="*/ 2283562 w 2982862"/>
                    <a:gd name="connsiteY92" fmla="*/ 2484431 h 3182270"/>
                    <a:gd name="connsiteX93" fmla="*/ 2278276 w 2982862"/>
                    <a:gd name="connsiteY93" fmla="*/ 2516146 h 3182270"/>
                    <a:gd name="connsiteX94" fmla="*/ 2278276 w 2982862"/>
                    <a:gd name="connsiteY94" fmla="*/ 2574294 h 3182270"/>
                    <a:gd name="connsiteX95" fmla="*/ 2315278 w 2982862"/>
                    <a:gd name="connsiteY95" fmla="*/ 2616580 h 3182270"/>
                    <a:gd name="connsiteX96" fmla="*/ 2331136 w 2982862"/>
                    <a:gd name="connsiteY96" fmla="*/ 2680013 h 3182270"/>
                    <a:gd name="connsiteX97" fmla="*/ 2368138 w 2982862"/>
                    <a:gd name="connsiteY97" fmla="*/ 2695871 h 3182270"/>
                    <a:gd name="connsiteX98" fmla="*/ 2542577 w 2982862"/>
                    <a:gd name="connsiteY98" fmla="*/ 2738159 h 3182270"/>
                    <a:gd name="connsiteX99" fmla="*/ 2658870 w 2982862"/>
                    <a:gd name="connsiteY99" fmla="*/ 2727587 h 3182270"/>
                    <a:gd name="connsiteX100" fmla="*/ 2764342 w 2982862"/>
                    <a:gd name="connsiteY100" fmla="*/ 2716772 h 3182270"/>
                    <a:gd name="connsiteX101" fmla="*/ 2753771 w 2982862"/>
                    <a:gd name="connsiteY101" fmla="*/ 2769627 h 3182270"/>
                    <a:gd name="connsiteX102" fmla="*/ 2748486 w 2982862"/>
                    <a:gd name="connsiteY102" fmla="*/ 2801341 h 3182270"/>
                    <a:gd name="connsiteX103" fmla="*/ 2737915 w 2982862"/>
                    <a:gd name="connsiteY103" fmla="*/ 2838340 h 3182270"/>
                    <a:gd name="connsiteX104" fmla="*/ 2727344 w 2982862"/>
                    <a:gd name="connsiteY104" fmla="*/ 2907052 h 3182270"/>
                    <a:gd name="connsiteX105" fmla="*/ 2716773 w 2982862"/>
                    <a:gd name="connsiteY105" fmla="*/ 2938765 h 3182270"/>
                    <a:gd name="connsiteX106" fmla="*/ 2711487 w 2982862"/>
                    <a:gd name="connsiteY106" fmla="*/ 2965193 h 3182270"/>
                    <a:gd name="connsiteX107" fmla="*/ 2706444 w 2982862"/>
                    <a:gd name="connsiteY107" fmla="*/ 2939028 h 3182270"/>
                    <a:gd name="connsiteX108" fmla="*/ 2680014 w 2982862"/>
                    <a:gd name="connsiteY108" fmla="*/ 2965459 h 3182270"/>
                    <a:gd name="connsiteX109" fmla="*/ 2627390 w 2982862"/>
                    <a:gd name="connsiteY109" fmla="*/ 2971012 h 3182270"/>
                    <a:gd name="connsiteX110" fmla="*/ 2537291 w 2982862"/>
                    <a:gd name="connsiteY110" fmla="*/ 2986602 h 3182270"/>
                    <a:gd name="connsiteX111" fmla="*/ 2516147 w 2982862"/>
                    <a:gd name="connsiteY111" fmla="*/ 2991888 h 3182270"/>
                    <a:gd name="connsiteX112" fmla="*/ 2489494 w 2982862"/>
                    <a:gd name="connsiteY112" fmla="*/ 3002192 h 3182270"/>
                    <a:gd name="connsiteX113" fmla="*/ 2415496 w 2982862"/>
                    <a:gd name="connsiteY113" fmla="*/ 3007477 h 3182270"/>
                    <a:gd name="connsiteX114" fmla="*/ 2383783 w 2982862"/>
                    <a:gd name="connsiteY114" fmla="*/ 3018048 h 3182270"/>
                    <a:gd name="connsiteX115" fmla="*/ 2346784 w 2982862"/>
                    <a:gd name="connsiteY115" fmla="*/ 3033905 h 3182270"/>
                    <a:gd name="connsiteX116" fmla="*/ 2315071 w 2982862"/>
                    <a:gd name="connsiteY116" fmla="*/ 3049761 h 3182270"/>
                    <a:gd name="connsiteX117" fmla="*/ 2288643 w 2982862"/>
                    <a:gd name="connsiteY117" fmla="*/ 3070904 h 3182270"/>
                    <a:gd name="connsiteX118" fmla="*/ 2267501 w 2982862"/>
                    <a:gd name="connsiteY118" fmla="*/ 3081475 h 3182270"/>
                    <a:gd name="connsiteX119" fmla="*/ 2235788 w 2982862"/>
                    <a:gd name="connsiteY119" fmla="*/ 3097331 h 3182270"/>
                    <a:gd name="connsiteX120" fmla="*/ 2225216 w 2982862"/>
                    <a:gd name="connsiteY120" fmla="*/ 3107903 h 3182270"/>
                    <a:gd name="connsiteX121" fmla="*/ 2204074 w 2982862"/>
                    <a:gd name="connsiteY121" fmla="*/ 3118474 h 3182270"/>
                    <a:gd name="connsiteX122" fmla="*/ 2188218 w 2982862"/>
                    <a:gd name="connsiteY122" fmla="*/ 3129045 h 3182270"/>
                    <a:gd name="connsiteX123" fmla="*/ 2177647 w 2982862"/>
                    <a:gd name="connsiteY123" fmla="*/ 3144901 h 3182270"/>
                    <a:gd name="connsiteX124" fmla="*/ 2145933 w 2982862"/>
                    <a:gd name="connsiteY124" fmla="*/ 3155472 h 3182270"/>
                    <a:gd name="connsiteX125" fmla="*/ 2114220 w 2982862"/>
                    <a:gd name="connsiteY125" fmla="*/ 3181900 h 3182270"/>
                    <a:gd name="connsiteX126" fmla="*/ 2124791 w 2982862"/>
                    <a:gd name="connsiteY126" fmla="*/ 3150187 h 3182270"/>
                    <a:gd name="connsiteX127" fmla="*/ 2093078 w 2982862"/>
                    <a:gd name="connsiteY127" fmla="*/ 3139616 h 3182270"/>
                    <a:gd name="connsiteX128" fmla="*/ 2082507 w 2982862"/>
                    <a:gd name="connsiteY128" fmla="*/ 3123759 h 3182270"/>
                    <a:gd name="connsiteX129" fmla="*/ 2066650 w 2982862"/>
                    <a:gd name="connsiteY129" fmla="*/ 3107903 h 3182270"/>
                    <a:gd name="connsiteX130" fmla="*/ 2045508 w 2982862"/>
                    <a:gd name="connsiteY130" fmla="*/ 3076189 h 3182270"/>
                    <a:gd name="connsiteX131" fmla="*/ 2034937 w 2982862"/>
                    <a:gd name="connsiteY131" fmla="*/ 3060333 h 3182270"/>
                    <a:gd name="connsiteX132" fmla="*/ 2024366 w 2982862"/>
                    <a:gd name="connsiteY132" fmla="*/ 3049761 h 3182270"/>
                    <a:gd name="connsiteX133" fmla="*/ 2013795 w 2982862"/>
                    <a:gd name="connsiteY133" fmla="*/ 3033905 h 3182270"/>
                    <a:gd name="connsiteX134" fmla="*/ 1997938 w 2982862"/>
                    <a:gd name="connsiteY134" fmla="*/ 3023334 h 3182270"/>
                    <a:gd name="connsiteX135" fmla="*/ 1982081 w 2982862"/>
                    <a:gd name="connsiteY135" fmla="*/ 2991620 h 3182270"/>
                    <a:gd name="connsiteX136" fmla="*/ 1976796 w 2982862"/>
                    <a:gd name="connsiteY136" fmla="*/ 2975764 h 3182270"/>
                    <a:gd name="connsiteX137" fmla="*/ 1987367 w 2982862"/>
                    <a:gd name="connsiteY137" fmla="*/ 2959907 h 3182270"/>
                    <a:gd name="connsiteX138" fmla="*/ 1998116 w 2982862"/>
                    <a:gd name="connsiteY138" fmla="*/ 2976031 h 3182270"/>
                    <a:gd name="connsiteX139" fmla="*/ 2019261 w 2982862"/>
                    <a:gd name="connsiteY139" fmla="*/ 2976031 h 3182270"/>
                    <a:gd name="connsiteX140" fmla="*/ 2056263 w 2982862"/>
                    <a:gd name="connsiteY140" fmla="*/ 2923171 h 3182270"/>
                    <a:gd name="connsiteX141" fmla="*/ 2040405 w 2982862"/>
                    <a:gd name="connsiteY141" fmla="*/ 2923170 h 3182270"/>
                    <a:gd name="connsiteX142" fmla="*/ 2061549 w 2982862"/>
                    <a:gd name="connsiteY142" fmla="*/ 2875596 h 3182270"/>
                    <a:gd name="connsiteX143" fmla="*/ 2093265 w 2982862"/>
                    <a:gd name="connsiteY143" fmla="*/ 2833308 h 3182270"/>
                    <a:gd name="connsiteX144" fmla="*/ 2109124 w 2982862"/>
                    <a:gd name="connsiteY144" fmla="*/ 2722301 h 3182270"/>
                    <a:gd name="connsiteX145" fmla="*/ 2013975 w 2982862"/>
                    <a:gd name="connsiteY145" fmla="*/ 2637724 h 3182270"/>
                    <a:gd name="connsiteX146" fmla="*/ 1982258 w 2982862"/>
                    <a:gd name="connsiteY146" fmla="*/ 2664155 h 3182270"/>
                    <a:gd name="connsiteX147" fmla="*/ 1918827 w 2982862"/>
                    <a:gd name="connsiteY147" fmla="*/ 2627153 h 3182270"/>
                    <a:gd name="connsiteX148" fmla="*/ 1860681 w 2982862"/>
                    <a:gd name="connsiteY148" fmla="*/ 2579579 h 3182270"/>
                    <a:gd name="connsiteX149" fmla="*/ 1802373 w 2982862"/>
                    <a:gd name="connsiteY149" fmla="*/ 2621632 h 3182270"/>
                    <a:gd name="connsiteX150" fmla="*/ 1797087 w 2982862"/>
                    <a:gd name="connsiteY150" fmla="*/ 2605775 h 3182270"/>
                    <a:gd name="connsiteX151" fmla="*/ 1749674 w 2982862"/>
                    <a:gd name="connsiteY151" fmla="*/ 2690586 h 3182270"/>
                    <a:gd name="connsiteX152" fmla="*/ 1643953 w 2982862"/>
                    <a:gd name="connsiteY152" fmla="*/ 2754018 h 3182270"/>
                    <a:gd name="connsiteX153" fmla="*/ 1617523 w 2982862"/>
                    <a:gd name="connsiteY153" fmla="*/ 2732874 h 3182270"/>
                    <a:gd name="connsiteX154" fmla="*/ 1591092 w 2982862"/>
                    <a:gd name="connsiteY154" fmla="*/ 2690586 h 3182270"/>
                    <a:gd name="connsiteX155" fmla="*/ 1591093 w 2982862"/>
                    <a:gd name="connsiteY155" fmla="*/ 2637724 h 3182270"/>
                    <a:gd name="connsiteX156" fmla="*/ 1569808 w 2982862"/>
                    <a:gd name="connsiteY156" fmla="*/ 2515921 h 3182270"/>
                    <a:gd name="connsiteX157" fmla="*/ 1553952 w 2982862"/>
                    <a:gd name="connsiteY157" fmla="*/ 2484208 h 3182270"/>
                    <a:gd name="connsiteX158" fmla="*/ 1538095 w 2982862"/>
                    <a:gd name="connsiteY158" fmla="*/ 2468351 h 3182270"/>
                    <a:gd name="connsiteX159" fmla="*/ 1501096 w 2982862"/>
                    <a:gd name="connsiteY159" fmla="*/ 2420781 h 3182270"/>
                    <a:gd name="connsiteX160" fmla="*/ 1464097 w 2982862"/>
                    <a:gd name="connsiteY160" fmla="*/ 2383782 h 3182270"/>
                    <a:gd name="connsiteX161" fmla="*/ 1448241 w 2982862"/>
                    <a:gd name="connsiteY161" fmla="*/ 2373211 h 3182270"/>
                    <a:gd name="connsiteX162" fmla="*/ 1432384 w 2982862"/>
                    <a:gd name="connsiteY162" fmla="*/ 2357355 h 3182270"/>
                    <a:gd name="connsiteX163" fmla="*/ 1400671 w 2982862"/>
                    <a:gd name="connsiteY163" fmla="*/ 2346783 h 3182270"/>
                    <a:gd name="connsiteX164" fmla="*/ 1368958 w 2982862"/>
                    <a:gd name="connsiteY164" fmla="*/ 2330927 h 3182270"/>
                    <a:gd name="connsiteX165" fmla="*/ 1337244 w 2982862"/>
                    <a:gd name="connsiteY165" fmla="*/ 2309785 h 3182270"/>
                    <a:gd name="connsiteX166" fmla="*/ 1273818 w 2982862"/>
                    <a:gd name="connsiteY166" fmla="*/ 2288642 h 3182270"/>
                    <a:gd name="connsiteX167" fmla="*/ 1257961 w 2982862"/>
                    <a:gd name="connsiteY167" fmla="*/ 2278071 h 3182270"/>
                    <a:gd name="connsiteX168" fmla="*/ 1242104 w 2982862"/>
                    <a:gd name="connsiteY168" fmla="*/ 2272786 h 3182270"/>
                    <a:gd name="connsiteX169" fmla="*/ 1226248 w 2982862"/>
                    <a:gd name="connsiteY169" fmla="*/ 2262215 h 3182270"/>
                    <a:gd name="connsiteX170" fmla="*/ 1194534 w 2982862"/>
                    <a:gd name="connsiteY170" fmla="*/ 2251644 h 3182270"/>
                    <a:gd name="connsiteX171" fmla="*/ 1215677 w 2982862"/>
                    <a:gd name="connsiteY171" fmla="*/ 2225216 h 3182270"/>
                    <a:gd name="connsiteX172" fmla="*/ 1231533 w 2982862"/>
                    <a:gd name="connsiteY172" fmla="*/ 2209359 h 3182270"/>
                    <a:gd name="connsiteX173" fmla="*/ 1236819 w 2982862"/>
                    <a:gd name="connsiteY173" fmla="*/ 2193503 h 3182270"/>
                    <a:gd name="connsiteX174" fmla="*/ 1279103 w 2982862"/>
                    <a:gd name="connsiteY174" fmla="*/ 2161789 h 3182270"/>
                    <a:gd name="connsiteX175" fmla="*/ 1300245 w 2982862"/>
                    <a:gd name="connsiteY175" fmla="*/ 2140647 h 3182270"/>
                    <a:gd name="connsiteX176" fmla="*/ 1310816 w 2982862"/>
                    <a:gd name="connsiteY176" fmla="*/ 2124790 h 3182270"/>
                    <a:gd name="connsiteX177" fmla="*/ 1342650 w 2982862"/>
                    <a:gd name="connsiteY177" fmla="*/ 2077406 h 3182270"/>
                    <a:gd name="connsiteX178" fmla="*/ 1390223 w 2982862"/>
                    <a:gd name="connsiteY178" fmla="*/ 2008688 h 3182270"/>
                    <a:gd name="connsiteX179" fmla="*/ 1363794 w 2982862"/>
                    <a:gd name="connsiteY179" fmla="*/ 1971686 h 3182270"/>
                    <a:gd name="connsiteX180" fmla="*/ 1379651 w 2982862"/>
                    <a:gd name="connsiteY180" fmla="*/ 1961114 h 3182270"/>
                    <a:gd name="connsiteX181" fmla="*/ 1358509 w 2982862"/>
                    <a:gd name="connsiteY181" fmla="*/ 1934685 h 3182270"/>
                    <a:gd name="connsiteX182" fmla="*/ 1221180 w 2982862"/>
                    <a:gd name="connsiteY182" fmla="*/ 1718108 h 3182270"/>
                    <a:gd name="connsiteX183" fmla="*/ 1157741 w 2982862"/>
                    <a:gd name="connsiteY183" fmla="*/ 1654669 h 3182270"/>
                    <a:gd name="connsiteX184" fmla="*/ 1051918 w 2982862"/>
                    <a:gd name="connsiteY184" fmla="*/ 1659811 h 3182270"/>
                    <a:gd name="connsiteX185" fmla="*/ 845688 w 2982862"/>
                    <a:gd name="connsiteY185" fmla="*/ 1738945 h 3182270"/>
                    <a:gd name="connsiteX186" fmla="*/ 829832 w 2982862"/>
                    <a:gd name="connsiteY186" fmla="*/ 1744231 h 3182270"/>
                    <a:gd name="connsiteX187" fmla="*/ 798118 w 2982862"/>
                    <a:gd name="connsiteY187" fmla="*/ 1765373 h 3182270"/>
                    <a:gd name="connsiteX188" fmla="*/ 782262 w 2982862"/>
                    <a:gd name="connsiteY188" fmla="*/ 1770659 h 3182270"/>
                    <a:gd name="connsiteX189" fmla="*/ 750548 w 2982862"/>
                    <a:gd name="connsiteY189" fmla="*/ 1791801 h 3182270"/>
                    <a:gd name="connsiteX190" fmla="*/ 734692 w 2982862"/>
                    <a:gd name="connsiteY190" fmla="*/ 1797086 h 3182270"/>
                    <a:gd name="connsiteX191" fmla="*/ 755834 w 2982862"/>
                    <a:gd name="connsiteY191" fmla="*/ 1791801 h 3182270"/>
                    <a:gd name="connsiteX192" fmla="*/ 739977 w 2982862"/>
                    <a:gd name="connsiteY192" fmla="*/ 1797086 h 3182270"/>
                    <a:gd name="connsiteX193" fmla="*/ 708264 w 2982862"/>
                    <a:gd name="connsiteY193" fmla="*/ 1812943 h 3182270"/>
                    <a:gd name="connsiteX194" fmla="*/ 676551 w 2982862"/>
                    <a:gd name="connsiteY194" fmla="*/ 1791801 h 3182270"/>
                    <a:gd name="connsiteX195" fmla="*/ 650123 w 2982862"/>
                    <a:gd name="connsiteY195" fmla="*/ 1765373 h 3182270"/>
                    <a:gd name="connsiteX196" fmla="*/ 618410 w 2982862"/>
                    <a:gd name="connsiteY196" fmla="*/ 1744231 h 3182270"/>
                    <a:gd name="connsiteX197" fmla="*/ 570840 w 2982862"/>
                    <a:gd name="connsiteY197" fmla="*/ 1712518 h 3182270"/>
                    <a:gd name="connsiteX198" fmla="*/ 544412 w 2982862"/>
                    <a:gd name="connsiteY198" fmla="*/ 1696661 h 3182270"/>
                    <a:gd name="connsiteX199" fmla="*/ 528555 w 2982862"/>
                    <a:gd name="connsiteY199" fmla="*/ 1686090 h 3182270"/>
                    <a:gd name="connsiteX200" fmla="*/ 512699 w 2982862"/>
                    <a:gd name="connsiteY200" fmla="*/ 1680804 h 3182270"/>
                    <a:gd name="connsiteX201" fmla="*/ 502127 w 2982862"/>
                    <a:gd name="connsiteY201" fmla="*/ 1670233 h 3182270"/>
                    <a:gd name="connsiteX202" fmla="*/ 480985 w 2982862"/>
                    <a:gd name="connsiteY202" fmla="*/ 1659662 h 3182270"/>
                    <a:gd name="connsiteX203" fmla="*/ 465129 w 2982862"/>
                    <a:gd name="connsiteY203" fmla="*/ 1643805 h 3182270"/>
                    <a:gd name="connsiteX204" fmla="*/ 428130 w 2982862"/>
                    <a:gd name="connsiteY204" fmla="*/ 1622663 h 3182270"/>
                    <a:gd name="connsiteX205" fmla="*/ 401702 w 2982862"/>
                    <a:gd name="connsiteY205" fmla="*/ 1590950 h 3182270"/>
                    <a:gd name="connsiteX206" fmla="*/ 385845 w 2982862"/>
                    <a:gd name="connsiteY206" fmla="*/ 1569808 h 3182270"/>
                    <a:gd name="connsiteX207" fmla="*/ 369989 w 2982862"/>
                    <a:gd name="connsiteY207" fmla="*/ 1553951 h 3182270"/>
                    <a:gd name="connsiteX208" fmla="*/ 348847 w 2982862"/>
                    <a:gd name="connsiteY208" fmla="*/ 1522238 h 3182270"/>
                    <a:gd name="connsiteX209" fmla="*/ 327704 w 2982862"/>
                    <a:gd name="connsiteY209" fmla="*/ 1490524 h 3182270"/>
                    <a:gd name="connsiteX210" fmla="*/ 317133 w 2982862"/>
                    <a:gd name="connsiteY210" fmla="*/ 1469382 h 3182270"/>
                    <a:gd name="connsiteX211" fmla="*/ 301277 w 2982862"/>
                    <a:gd name="connsiteY211" fmla="*/ 1453526 h 3182270"/>
                    <a:gd name="connsiteX212" fmla="*/ 295991 w 2982862"/>
                    <a:gd name="connsiteY212" fmla="*/ 1437669 h 3182270"/>
                    <a:gd name="connsiteX213" fmla="*/ 274849 w 2982862"/>
                    <a:gd name="connsiteY213" fmla="*/ 1405956 h 3182270"/>
                    <a:gd name="connsiteX214" fmla="*/ 258992 w 2982862"/>
                    <a:gd name="connsiteY214" fmla="*/ 1390099 h 3182270"/>
                    <a:gd name="connsiteX215" fmla="*/ 248421 w 2982862"/>
                    <a:gd name="connsiteY215" fmla="*/ 1374242 h 3182270"/>
                    <a:gd name="connsiteX216" fmla="*/ 243136 w 2982862"/>
                    <a:gd name="connsiteY216" fmla="*/ 1358386 h 3182270"/>
                    <a:gd name="connsiteX217" fmla="*/ 221993 w 2982862"/>
                    <a:gd name="connsiteY217" fmla="*/ 1326672 h 3182270"/>
                    <a:gd name="connsiteX218" fmla="*/ 206137 w 2982862"/>
                    <a:gd name="connsiteY218" fmla="*/ 1294959 h 3182270"/>
                    <a:gd name="connsiteX219" fmla="*/ 195566 w 2982862"/>
                    <a:gd name="connsiteY219" fmla="*/ 1263246 h 3182270"/>
                    <a:gd name="connsiteX220" fmla="*/ 184995 w 2982862"/>
                    <a:gd name="connsiteY220" fmla="*/ 1247389 h 3182270"/>
                    <a:gd name="connsiteX221" fmla="*/ 179709 w 2982862"/>
                    <a:gd name="connsiteY221" fmla="*/ 1231533 h 3182270"/>
                    <a:gd name="connsiteX222" fmla="*/ 169138 w 2982862"/>
                    <a:gd name="connsiteY222" fmla="*/ 1215676 h 3182270"/>
                    <a:gd name="connsiteX223" fmla="*/ 153281 w 2982862"/>
                    <a:gd name="connsiteY223" fmla="*/ 1162820 h 3182270"/>
                    <a:gd name="connsiteX224" fmla="*/ 142710 w 2982862"/>
                    <a:gd name="connsiteY224" fmla="*/ 1131107 h 3182270"/>
                    <a:gd name="connsiteX225" fmla="*/ 132139 w 2982862"/>
                    <a:gd name="connsiteY225" fmla="*/ 1099394 h 3182270"/>
                    <a:gd name="connsiteX226" fmla="*/ 126853 w 2982862"/>
                    <a:gd name="connsiteY226" fmla="*/ 1078252 h 3182270"/>
                    <a:gd name="connsiteX227" fmla="*/ 121568 w 2982862"/>
                    <a:gd name="connsiteY227" fmla="*/ 1062395 h 3182270"/>
                    <a:gd name="connsiteX228" fmla="*/ 110997 w 2982862"/>
                    <a:gd name="connsiteY228" fmla="*/ 988397 h 3182270"/>
                    <a:gd name="connsiteX229" fmla="*/ 100426 w 2982862"/>
                    <a:gd name="connsiteY229" fmla="*/ 861544 h 3182270"/>
                    <a:gd name="connsiteX230" fmla="*/ 95140 w 2982862"/>
                    <a:gd name="connsiteY230" fmla="*/ 782261 h 3182270"/>
                    <a:gd name="connsiteX231" fmla="*/ 89855 w 2982862"/>
                    <a:gd name="connsiteY231" fmla="*/ 745262 h 3182270"/>
                    <a:gd name="connsiteX232" fmla="*/ 73998 w 2982862"/>
                    <a:gd name="connsiteY232" fmla="*/ 660693 h 3182270"/>
                    <a:gd name="connsiteX233" fmla="*/ 63427 w 2982862"/>
                    <a:gd name="connsiteY233" fmla="*/ 618409 h 3182270"/>
                    <a:gd name="connsiteX234" fmla="*/ 47570 w 2982862"/>
                    <a:gd name="connsiteY234" fmla="*/ 560268 h 3182270"/>
                    <a:gd name="connsiteX235" fmla="*/ 42285 w 2982862"/>
                    <a:gd name="connsiteY235" fmla="*/ 528555 h 3182270"/>
                    <a:gd name="connsiteX236" fmla="*/ 31714 w 2982862"/>
                    <a:gd name="connsiteY236" fmla="*/ 486270 h 3182270"/>
                    <a:gd name="connsiteX237" fmla="*/ 21142 w 2982862"/>
                    <a:gd name="connsiteY237" fmla="*/ 428129 h 3182270"/>
                    <a:gd name="connsiteX238" fmla="*/ 10571 w 2982862"/>
                    <a:gd name="connsiteY238" fmla="*/ 343560 h 3182270"/>
                    <a:gd name="connsiteX239" fmla="*/ 0 w 2982862"/>
                    <a:gd name="connsiteY239" fmla="*/ 306561 h 3182270"/>
                    <a:gd name="connsiteX240" fmla="*/ 5286 w 2982862"/>
                    <a:gd name="connsiteY240" fmla="*/ 285419 h 3182270"/>
                    <a:gd name="connsiteX241" fmla="*/ 21142 w 2982862"/>
                    <a:gd name="connsiteY241" fmla="*/ 280134 h 3182270"/>
                    <a:gd name="connsiteX242" fmla="*/ 42285 w 2982862"/>
                    <a:gd name="connsiteY242" fmla="*/ 269563 h 3182270"/>
                    <a:gd name="connsiteX243" fmla="*/ 95140 w 2982862"/>
                    <a:gd name="connsiteY243" fmla="*/ 258992 h 3182270"/>
                    <a:gd name="connsiteX244" fmla="*/ 121568 w 2982862"/>
                    <a:gd name="connsiteY244" fmla="*/ 253706 h 3182270"/>
                    <a:gd name="connsiteX245" fmla="*/ 137425 w 2982862"/>
                    <a:gd name="connsiteY245" fmla="*/ 248420 h 3182270"/>
                    <a:gd name="connsiteX246" fmla="*/ 211422 w 2982862"/>
                    <a:gd name="connsiteY246" fmla="*/ 237849 h 3182270"/>
                    <a:gd name="connsiteX247" fmla="*/ 253707 w 2982862"/>
                    <a:gd name="connsiteY247" fmla="*/ 227278 h 3182270"/>
                    <a:gd name="connsiteX248" fmla="*/ 285420 w 2982862"/>
                    <a:gd name="connsiteY248" fmla="*/ 216707 h 3182270"/>
                    <a:gd name="connsiteX249" fmla="*/ 332990 w 2982862"/>
                    <a:gd name="connsiteY249" fmla="*/ 206136 h 3182270"/>
                    <a:gd name="connsiteX250" fmla="*/ 364703 w 2982862"/>
                    <a:gd name="connsiteY250" fmla="*/ 195565 h 3182270"/>
                    <a:gd name="connsiteX251" fmla="*/ 417559 w 2982862"/>
                    <a:gd name="connsiteY251" fmla="*/ 179708 h 3182270"/>
                    <a:gd name="connsiteX252" fmla="*/ 433415 w 2982862"/>
                    <a:gd name="connsiteY252" fmla="*/ 174423 h 3182270"/>
                    <a:gd name="connsiteX253" fmla="*/ 449272 w 2982862"/>
                    <a:gd name="connsiteY253" fmla="*/ 169137 h 3182270"/>
                    <a:gd name="connsiteX254" fmla="*/ 470414 w 2982862"/>
                    <a:gd name="connsiteY254" fmla="*/ 163852 h 3182270"/>
                    <a:gd name="connsiteX255" fmla="*/ 486271 w 2982862"/>
                    <a:gd name="connsiteY255" fmla="*/ 158566 h 3182270"/>
                    <a:gd name="connsiteX256" fmla="*/ 528555 w 2982862"/>
                    <a:gd name="connsiteY256" fmla="*/ 147995 h 3182270"/>
                    <a:gd name="connsiteX257" fmla="*/ 549697 w 2982862"/>
                    <a:gd name="connsiteY257" fmla="*/ 142709 h 3182270"/>
                    <a:gd name="connsiteX258" fmla="*/ 581411 w 2982862"/>
                    <a:gd name="connsiteY258" fmla="*/ 132138 h 3182270"/>
                    <a:gd name="connsiteX259" fmla="*/ 676551 w 2982862"/>
                    <a:gd name="connsiteY259" fmla="*/ 100425 h 3182270"/>
                    <a:gd name="connsiteX260" fmla="*/ 697693 w 2982862"/>
                    <a:gd name="connsiteY260" fmla="*/ 95140 h 3182270"/>
                    <a:gd name="connsiteX261" fmla="*/ 729406 w 2982862"/>
                    <a:gd name="connsiteY261" fmla="*/ 84568 h 3182270"/>
                    <a:gd name="connsiteX262" fmla="*/ 745263 w 2982862"/>
                    <a:gd name="connsiteY262" fmla="*/ 79283 h 3182270"/>
                    <a:gd name="connsiteX263" fmla="*/ 792833 w 2982862"/>
                    <a:gd name="connsiteY263" fmla="*/ 58141 h 3182270"/>
                    <a:gd name="connsiteX264" fmla="*/ 808689 w 2982862"/>
                    <a:gd name="connsiteY264" fmla="*/ 52855 h 3182270"/>
                    <a:gd name="connsiteX265" fmla="*/ 824546 w 2982862"/>
                    <a:gd name="connsiteY265" fmla="*/ 47570 h 3182270"/>
                    <a:gd name="connsiteX266" fmla="*/ 866830 w 2982862"/>
                    <a:gd name="connsiteY266" fmla="*/ 26427 h 3182270"/>
                    <a:gd name="connsiteX267" fmla="*/ 882687 w 2982862"/>
                    <a:gd name="connsiteY267" fmla="*/ 21142 h 3182270"/>
                    <a:gd name="connsiteX268" fmla="*/ 898544 w 2982862"/>
                    <a:gd name="connsiteY268" fmla="*/ 10571 h 3182270"/>
                    <a:gd name="connsiteX269" fmla="*/ 914400 w 2982862"/>
                    <a:gd name="connsiteY269" fmla="*/ 5285 h 3182270"/>
                    <a:gd name="connsiteX270" fmla="*/ 914400 w 2982862"/>
                    <a:gd name="connsiteY270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479145 w 2982862"/>
                    <a:gd name="connsiteY87" fmla="*/ 2183128 h 3182270"/>
                    <a:gd name="connsiteX88" fmla="*/ 2436856 w 2982862"/>
                    <a:gd name="connsiteY88" fmla="*/ 2235987 h 3182270"/>
                    <a:gd name="connsiteX89" fmla="*/ 2236188 w 2982862"/>
                    <a:gd name="connsiteY89" fmla="*/ 2331348 h 3182270"/>
                    <a:gd name="connsiteX90" fmla="*/ 2251846 w 2982862"/>
                    <a:gd name="connsiteY90" fmla="*/ 2420998 h 3182270"/>
                    <a:gd name="connsiteX91" fmla="*/ 2283562 w 2982862"/>
                    <a:gd name="connsiteY91" fmla="*/ 2484431 h 3182270"/>
                    <a:gd name="connsiteX92" fmla="*/ 2278276 w 2982862"/>
                    <a:gd name="connsiteY92" fmla="*/ 2516146 h 3182270"/>
                    <a:gd name="connsiteX93" fmla="*/ 2278276 w 2982862"/>
                    <a:gd name="connsiteY93" fmla="*/ 2574294 h 3182270"/>
                    <a:gd name="connsiteX94" fmla="*/ 2315278 w 2982862"/>
                    <a:gd name="connsiteY94" fmla="*/ 2616580 h 3182270"/>
                    <a:gd name="connsiteX95" fmla="*/ 2331136 w 2982862"/>
                    <a:gd name="connsiteY95" fmla="*/ 2680013 h 3182270"/>
                    <a:gd name="connsiteX96" fmla="*/ 2368138 w 2982862"/>
                    <a:gd name="connsiteY96" fmla="*/ 2695871 h 3182270"/>
                    <a:gd name="connsiteX97" fmla="*/ 2542577 w 2982862"/>
                    <a:gd name="connsiteY97" fmla="*/ 2738159 h 3182270"/>
                    <a:gd name="connsiteX98" fmla="*/ 2658870 w 2982862"/>
                    <a:gd name="connsiteY98" fmla="*/ 2727587 h 3182270"/>
                    <a:gd name="connsiteX99" fmla="*/ 2764342 w 2982862"/>
                    <a:gd name="connsiteY99" fmla="*/ 2716772 h 3182270"/>
                    <a:gd name="connsiteX100" fmla="*/ 2753771 w 2982862"/>
                    <a:gd name="connsiteY100" fmla="*/ 2769627 h 3182270"/>
                    <a:gd name="connsiteX101" fmla="*/ 2748486 w 2982862"/>
                    <a:gd name="connsiteY101" fmla="*/ 2801341 h 3182270"/>
                    <a:gd name="connsiteX102" fmla="*/ 2737915 w 2982862"/>
                    <a:gd name="connsiteY102" fmla="*/ 2838340 h 3182270"/>
                    <a:gd name="connsiteX103" fmla="*/ 2727344 w 2982862"/>
                    <a:gd name="connsiteY103" fmla="*/ 2907052 h 3182270"/>
                    <a:gd name="connsiteX104" fmla="*/ 2716773 w 2982862"/>
                    <a:gd name="connsiteY104" fmla="*/ 2938765 h 3182270"/>
                    <a:gd name="connsiteX105" fmla="*/ 2711487 w 2982862"/>
                    <a:gd name="connsiteY105" fmla="*/ 2965193 h 3182270"/>
                    <a:gd name="connsiteX106" fmla="*/ 2706444 w 2982862"/>
                    <a:gd name="connsiteY106" fmla="*/ 2939028 h 3182270"/>
                    <a:gd name="connsiteX107" fmla="*/ 2680014 w 2982862"/>
                    <a:gd name="connsiteY107" fmla="*/ 2965459 h 3182270"/>
                    <a:gd name="connsiteX108" fmla="*/ 2627390 w 2982862"/>
                    <a:gd name="connsiteY108" fmla="*/ 2971012 h 3182270"/>
                    <a:gd name="connsiteX109" fmla="*/ 2537291 w 2982862"/>
                    <a:gd name="connsiteY109" fmla="*/ 2986602 h 3182270"/>
                    <a:gd name="connsiteX110" fmla="*/ 2516147 w 2982862"/>
                    <a:gd name="connsiteY110" fmla="*/ 2991888 h 3182270"/>
                    <a:gd name="connsiteX111" fmla="*/ 2489494 w 2982862"/>
                    <a:gd name="connsiteY111" fmla="*/ 3002192 h 3182270"/>
                    <a:gd name="connsiteX112" fmla="*/ 2415496 w 2982862"/>
                    <a:gd name="connsiteY112" fmla="*/ 3007477 h 3182270"/>
                    <a:gd name="connsiteX113" fmla="*/ 2383783 w 2982862"/>
                    <a:gd name="connsiteY113" fmla="*/ 3018048 h 3182270"/>
                    <a:gd name="connsiteX114" fmla="*/ 2346784 w 2982862"/>
                    <a:gd name="connsiteY114" fmla="*/ 3033905 h 3182270"/>
                    <a:gd name="connsiteX115" fmla="*/ 2315071 w 2982862"/>
                    <a:gd name="connsiteY115" fmla="*/ 3049761 h 3182270"/>
                    <a:gd name="connsiteX116" fmla="*/ 2288643 w 2982862"/>
                    <a:gd name="connsiteY116" fmla="*/ 3070904 h 3182270"/>
                    <a:gd name="connsiteX117" fmla="*/ 2267501 w 2982862"/>
                    <a:gd name="connsiteY117" fmla="*/ 3081475 h 3182270"/>
                    <a:gd name="connsiteX118" fmla="*/ 2235788 w 2982862"/>
                    <a:gd name="connsiteY118" fmla="*/ 3097331 h 3182270"/>
                    <a:gd name="connsiteX119" fmla="*/ 2225216 w 2982862"/>
                    <a:gd name="connsiteY119" fmla="*/ 3107903 h 3182270"/>
                    <a:gd name="connsiteX120" fmla="*/ 2204074 w 2982862"/>
                    <a:gd name="connsiteY120" fmla="*/ 3118474 h 3182270"/>
                    <a:gd name="connsiteX121" fmla="*/ 2188218 w 2982862"/>
                    <a:gd name="connsiteY121" fmla="*/ 3129045 h 3182270"/>
                    <a:gd name="connsiteX122" fmla="*/ 2177647 w 2982862"/>
                    <a:gd name="connsiteY122" fmla="*/ 3144901 h 3182270"/>
                    <a:gd name="connsiteX123" fmla="*/ 2145933 w 2982862"/>
                    <a:gd name="connsiteY123" fmla="*/ 3155472 h 3182270"/>
                    <a:gd name="connsiteX124" fmla="*/ 2114220 w 2982862"/>
                    <a:gd name="connsiteY124" fmla="*/ 3181900 h 3182270"/>
                    <a:gd name="connsiteX125" fmla="*/ 2124791 w 2982862"/>
                    <a:gd name="connsiteY125" fmla="*/ 3150187 h 3182270"/>
                    <a:gd name="connsiteX126" fmla="*/ 2093078 w 2982862"/>
                    <a:gd name="connsiteY126" fmla="*/ 3139616 h 3182270"/>
                    <a:gd name="connsiteX127" fmla="*/ 2082507 w 2982862"/>
                    <a:gd name="connsiteY127" fmla="*/ 3123759 h 3182270"/>
                    <a:gd name="connsiteX128" fmla="*/ 2066650 w 2982862"/>
                    <a:gd name="connsiteY128" fmla="*/ 3107903 h 3182270"/>
                    <a:gd name="connsiteX129" fmla="*/ 2045508 w 2982862"/>
                    <a:gd name="connsiteY129" fmla="*/ 3076189 h 3182270"/>
                    <a:gd name="connsiteX130" fmla="*/ 2034937 w 2982862"/>
                    <a:gd name="connsiteY130" fmla="*/ 3060333 h 3182270"/>
                    <a:gd name="connsiteX131" fmla="*/ 2024366 w 2982862"/>
                    <a:gd name="connsiteY131" fmla="*/ 3049761 h 3182270"/>
                    <a:gd name="connsiteX132" fmla="*/ 2013795 w 2982862"/>
                    <a:gd name="connsiteY132" fmla="*/ 3033905 h 3182270"/>
                    <a:gd name="connsiteX133" fmla="*/ 1997938 w 2982862"/>
                    <a:gd name="connsiteY133" fmla="*/ 3023334 h 3182270"/>
                    <a:gd name="connsiteX134" fmla="*/ 1982081 w 2982862"/>
                    <a:gd name="connsiteY134" fmla="*/ 2991620 h 3182270"/>
                    <a:gd name="connsiteX135" fmla="*/ 1976796 w 2982862"/>
                    <a:gd name="connsiteY135" fmla="*/ 2975764 h 3182270"/>
                    <a:gd name="connsiteX136" fmla="*/ 1987367 w 2982862"/>
                    <a:gd name="connsiteY136" fmla="*/ 2959907 h 3182270"/>
                    <a:gd name="connsiteX137" fmla="*/ 1998116 w 2982862"/>
                    <a:gd name="connsiteY137" fmla="*/ 2976031 h 3182270"/>
                    <a:gd name="connsiteX138" fmla="*/ 2019261 w 2982862"/>
                    <a:gd name="connsiteY138" fmla="*/ 2976031 h 3182270"/>
                    <a:gd name="connsiteX139" fmla="*/ 2056263 w 2982862"/>
                    <a:gd name="connsiteY139" fmla="*/ 2923171 h 3182270"/>
                    <a:gd name="connsiteX140" fmla="*/ 2040405 w 2982862"/>
                    <a:gd name="connsiteY140" fmla="*/ 2923170 h 3182270"/>
                    <a:gd name="connsiteX141" fmla="*/ 2061549 w 2982862"/>
                    <a:gd name="connsiteY141" fmla="*/ 2875596 h 3182270"/>
                    <a:gd name="connsiteX142" fmla="*/ 2093265 w 2982862"/>
                    <a:gd name="connsiteY142" fmla="*/ 2833308 h 3182270"/>
                    <a:gd name="connsiteX143" fmla="*/ 2109124 w 2982862"/>
                    <a:gd name="connsiteY143" fmla="*/ 2722301 h 3182270"/>
                    <a:gd name="connsiteX144" fmla="*/ 2013975 w 2982862"/>
                    <a:gd name="connsiteY144" fmla="*/ 2637724 h 3182270"/>
                    <a:gd name="connsiteX145" fmla="*/ 1982258 w 2982862"/>
                    <a:gd name="connsiteY145" fmla="*/ 2664155 h 3182270"/>
                    <a:gd name="connsiteX146" fmla="*/ 1918827 w 2982862"/>
                    <a:gd name="connsiteY146" fmla="*/ 2627153 h 3182270"/>
                    <a:gd name="connsiteX147" fmla="*/ 1860681 w 2982862"/>
                    <a:gd name="connsiteY147" fmla="*/ 2579579 h 3182270"/>
                    <a:gd name="connsiteX148" fmla="*/ 1802373 w 2982862"/>
                    <a:gd name="connsiteY148" fmla="*/ 2621632 h 3182270"/>
                    <a:gd name="connsiteX149" fmla="*/ 1797087 w 2982862"/>
                    <a:gd name="connsiteY149" fmla="*/ 2605775 h 3182270"/>
                    <a:gd name="connsiteX150" fmla="*/ 1749674 w 2982862"/>
                    <a:gd name="connsiteY150" fmla="*/ 2690586 h 3182270"/>
                    <a:gd name="connsiteX151" fmla="*/ 1643953 w 2982862"/>
                    <a:gd name="connsiteY151" fmla="*/ 2754018 h 3182270"/>
                    <a:gd name="connsiteX152" fmla="*/ 1617523 w 2982862"/>
                    <a:gd name="connsiteY152" fmla="*/ 2732874 h 3182270"/>
                    <a:gd name="connsiteX153" fmla="*/ 1591092 w 2982862"/>
                    <a:gd name="connsiteY153" fmla="*/ 2690586 h 3182270"/>
                    <a:gd name="connsiteX154" fmla="*/ 1591093 w 2982862"/>
                    <a:gd name="connsiteY154" fmla="*/ 2637724 h 3182270"/>
                    <a:gd name="connsiteX155" fmla="*/ 1569808 w 2982862"/>
                    <a:gd name="connsiteY155" fmla="*/ 2515921 h 3182270"/>
                    <a:gd name="connsiteX156" fmla="*/ 1553952 w 2982862"/>
                    <a:gd name="connsiteY156" fmla="*/ 2484208 h 3182270"/>
                    <a:gd name="connsiteX157" fmla="*/ 1538095 w 2982862"/>
                    <a:gd name="connsiteY157" fmla="*/ 2468351 h 3182270"/>
                    <a:gd name="connsiteX158" fmla="*/ 1501096 w 2982862"/>
                    <a:gd name="connsiteY158" fmla="*/ 2420781 h 3182270"/>
                    <a:gd name="connsiteX159" fmla="*/ 1464097 w 2982862"/>
                    <a:gd name="connsiteY159" fmla="*/ 2383782 h 3182270"/>
                    <a:gd name="connsiteX160" fmla="*/ 1448241 w 2982862"/>
                    <a:gd name="connsiteY160" fmla="*/ 2373211 h 3182270"/>
                    <a:gd name="connsiteX161" fmla="*/ 1432384 w 2982862"/>
                    <a:gd name="connsiteY161" fmla="*/ 2357355 h 3182270"/>
                    <a:gd name="connsiteX162" fmla="*/ 1400671 w 2982862"/>
                    <a:gd name="connsiteY162" fmla="*/ 2346783 h 3182270"/>
                    <a:gd name="connsiteX163" fmla="*/ 1368958 w 2982862"/>
                    <a:gd name="connsiteY163" fmla="*/ 2330927 h 3182270"/>
                    <a:gd name="connsiteX164" fmla="*/ 1337244 w 2982862"/>
                    <a:gd name="connsiteY164" fmla="*/ 2309785 h 3182270"/>
                    <a:gd name="connsiteX165" fmla="*/ 1273818 w 2982862"/>
                    <a:gd name="connsiteY165" fmla="*/ 2288642 h 3182270"/>
                    <a:gd name="connsiteX166" fmla="*/ 1257961 w 2982862"/>
                    <a:gd name="connsiteY166" fmla="*/ 2278071 h 3182270"/>
                    <a:gd name="connsiteX167" fmla="*/ 1242104 w 2982862"/>
                    <a:gd name="connsiteY167" fmla="*/ 2272786 h 3182270"/>
                    <a:gd name="connsiteX168" fmla="*/ 1226248 w 2982862"/>
                    <a:gd name="connsiteY168" fmla="*/ 2262215 h 3182270"/>
                    <a:gd name="connsiteX169" fmla="*/ 1194534 w 2982862"/>
                    <a:gd name="connsiteY169" fmla="*/ 2251644 h 3182270"/>
                    <a:gd name="connsiteX170" fmla="*/ 1215677 w 2982862"/>
                    <a:gd name="connsiteY170" fmla="*/ 2225216 h 3182270"/>
                    <a:gd name="connsiteX171" fmla="*/ 1231533 w 2982862"/>
                    <a:gd name="connsiteY171" fmla="*/ 2209359 h 3182270"/>
                    <a:gd name="connsiteX172" fmla="*/ 1236819 w 2982862"/>
                    <a:gd name="connsiteY172" fmla="*/ 2193503 h 3182270"/>
                    <a:gd name="connsiteX173" fmla="*/ 1279103 w 2982862"/>
                    <a:gd name="connsiteY173" fmla="*/ 2161789 h 3182270"/>
                    <a:gd name="connsiteX174" fmla="*/ 1300245 w 2982862"/>
                    <a:gd name="connsiteY174" fmla="*/ 2140647 h 3182270"/>
                    <a:gd name="connsiteX175" fmla="*/ 1310816 w 2982862"/>
                    <a:gd name="connsiteY175" fmla="*/ 2124790 h 3182270"/>
                    <a:gd name="connsiteX176" fmla="*/ 1342650 w 2982862"/>
                    <a:gd name="connsiteY176" fmla="*/ 2077406 h 3182270"/>
                    <a:gd name="connsiteX177" fmla="*/ 1390223 w 2982862"/>
                    <a:gd name="connsiteY177" fmla="*/ 2008688 h 3182270"/>
                    <a:gd name="connsiteX178" fmla="*/ 1363794 w 2982862"/>
                    <a:gd name="connsiteY178" fmla="*/ 1971686 h 3182270"/>
                    <a:gd name="connsiteX179" fmla="*/ 1379651 w 2982862"/>
                    <a:gd name="connsiteY179" fmla="*/ 1961114 h 3182270"/>
                    <a:gd name="connsiteX180" fmla="*/ 1358509 w 2982862"/>
                    <a:gd name="connsiteY180" fmla="*/ 1934685 h 3182270"/>
                    <a:gd name="connsiteX181" fmla="*/ 1221180 w 2982862"/>
                    <a:gd name="connsiteY181" fmla="*/ 1718108 h 3182270"/>
                    <a:gd name="connsiteX182" fmla="*/ 1157741 w 2982862"/>
                    <a:gd name="connsiteY182" fmla="*/ 1654669 h 3182270"/>
                    <a:gd name="connsiteX183" fmla="*/ 1051918 w 2982862"/>
                    <a:gd name="connsiteY183" fmla="*/ 1659811 h 3182270"/>
                    <a:gd name="connsiteX184" fmla="*/ 845688 w 2982862"/>
                    <a:gd name="connsiteY184" fmla="*/ 1738945 h 3182270"/>
                    <a:gd name="connsiteX185" fmla="*/ 829832 w 2982862"/>
                    <a:gd name="connsiteY185" fmla="*/ 1744231 h 3182270"/>
                    <a:gd name="connsiteX186" fmla="*/ 798118 w 2982862"/>
                    <a:gd name="connsiteY186" fmla="*/ 1765373 h 3182270"/>
                    <a:gd name="connsiteX187" fmla="*/ 782262 w 2982862"/>
                    <a:gd name="connsiteY187" fmla="*/ 1770659 h 3182270"/>
                    <a:gd name="connsiteX188" fmla="*/ 750548 w 2982862"/>
                    <a:gd name="connsiteY188" fmla="*/ 1791801 h 3182270"/>
                    <a:gd name="connsiteX189" fmla="*/ 734692 w 2982862"/>
                    <a:gd name="connsiteY189" fmla="*/ 1797086 h 3182270"/>
                    <a:gd name="connsiteX190" fmla="*/ 755834 w 2982862"/>
                    <a:gd name="connsiteY190" fmla="*/ 1791801 h 3182270"/>
                    <a:gd name="connsiteX191" fmla="*/ 739977 w 2982862"/>
                    <a:gd name="connsiteY191" fmla="*/ 1797086 h 3182270"/>
                    <a:gd name="connsiteX192" fmla="*/ 708264 w 2982862"/>
                    <a:gd name="connsiteY192" fmla="*/ 1812943 h 3182270"/>
                    <a:gd name="connsiteX193" fmla="*/ 676551 w 2982862"/>
                    <a:gd name="connsiteY193" fmla="*/ 1791801 h 3182270"/>
                    <a:gd name="connsiteX194" fmla="*/ 650123 w 2982862"/>
                    <a:gd name="connsiteY194" fmla="*/ 1765373 h 3182270"/>
                    <a:gd name="connsiteX195" fmla="*/ 618410 w 2982862"/>
                    <a:gd name="connsiteY195" fmla="*/ 1744231 h 3182270"/>
                    <a:gd name="connsiteX196" fmla="*/ 570840 w 2982862"/>
                    <a:gd name="connsiteY196" fmla="*/ 1712518 h 3182270"/>
                    <a:gd name="connsiteX197" fmla="*/ 544412 w 2982862"/>
                    <a:gd name="connsiteY197" fmla="*/ 1696661 h 3182270"/>
                    <a:gd name="connsiteX198" fmla="*/ 528555 w 2982862"/>
                    <a:gd name="connsiteY198" fmla="*/ 1686090 h 3182270"/>
                    <a:gd name="connsiteX199" fmla="*/ 512699 w 2982862"/>
                    <a:gd name="connsiteY199" fmla="*/ 1680804 h 3182270"/>
                    <a:gd name="connsiteX200" fmla="*/ 502127 w 2982862"/>
                    <a:gd name="connsiteY200" fmla="*/ 1670233 h 3182270"/>
                    <a:gd name="connsiteX201" fmla="*/ 480985 w 2982862"/>
                    <a:gd name="connsiteY201" fmla="*/ 1659662 h 3182270"/>
                    <a:gd name="connsiteX202" fmla="*/ 465129 w 2982862"/>
                    <a:gd name="connsiteY202" fmla="*/ 1643805 h 3182270"/>
                    <a:gd name="connsiteX203" fmla="*/ 428130 w 2982862"/>
                    <a:gd name="connsiteY203" fmla="*/ 1622663 h 3182270"/>
                    <a:gd name="connsiteX204" fmla="*/ 401702 w 2982862"/>
                    <a:gd name="connsiteY204" fmla="*/ 1590950 h 3182270"/>
                    <a:gd name="connsiteX205" fmla="*/ 385845 w 2982862"/>
                    <a:gd name="connsiteY205" fmla="*/ 1569808 h 3182270"/>
                    <a:gd name="connsiteX206" fmla="*/ 369989 w 2982862"/>
                    <a:gd name="connsiteY206" fmla="*/ 1553951 h 3182270"/>
                    <a:gd name="connsiteX207" fmla="*/ 348847 w 2982862"/>
                    <a:gd name="connsiteY207" fmla="*/ 1522238 h 3182270"/>
                    <a:gd name="connsiteX208" fmla="*/ 327704 w 2982862"/>
                    <a:gd name="connsiteY208" fmla="*/ 1490524 h 3182270"/>
                    <a:gd name="connsiteX209" fmla="*/ 317133 w 2982862"/>
                    <a:gd name="connsiteY209" fmla="*/ 1469382 h 3182270"/>
                    <a:gd name="connsiteX210" fmla="*/ 301277 w 2982862"/>
                    <a:gd name="connsiteY210" fmla="*/ 1453526 h 3182270"/>
                    <a:gd name="connsiteX211" fmla="*/ 295991 w 2982862"/>
                    <a:gd name="connsiteY211" fmla="*/ 1437669 h 3182270"/>
                    <a:gd name="connsiteX212" fmla="*/ 274849 w 2982862"/>
                    <a:gd name="connsiteY212" fmla="*/ 1405956 h 3182270"/>
                    <a:gd name="connsiteX213" fmla="*/ 258992 w 2982862"/>
                    <a:gd name="connsiteY213" fmla="*/ 1390099 h 3182270"/>
                    <a:gd name="connsiteX214" fmla="*/ 248421 w 2982862"/>
                    <a:gd name="connsiteY214" fmla="*/ 1374242 h 3182270"/>
                    <a:gd name="connsiteX215" fmla="*/ 243136 w 2982862"/>
                    <a:gd name="connsiteY215" fmla="*/ 1358386 h 3182270"/>
                    <a:gd name="connsiteX216" fmla="*/ 221993 w 2982862"/>
                    <a:gd name="connsiteY216" fmla="*/ 1326672 h 3182270"/>
                    <a:gd name="connsiteX217" fmla="*/ 206137 w 2982862"/>
                    <a:gd name="connsiteY217" fmla="*/ 1294959 h 3182270"/>
                    <a:gd name="connsiteX218" fmla="*/ 195566 w 2982862"/>
                    <a:gd name="connsiteY218" fmla="*/ 1263246 h 3182270"/>
                    <a:gd name="connsiteX219" fmla="*/ 184995 w 2982862"/>
                    <a:gd name="connsiteY219" fmla="*/ 1247389 h 3182270"/>
                    <a:gd name="connsiteX220" fmla="*/ 179709 w 2982862"/>
                    <a:gd name="connsiteY220" fmla="*/ 1231533 h 3182270"/>
                    <a:gd name="connsiteX221" fmla="*/ 169138 w 2982862"/>
                    <a:gd name="connsiteY221" fmla="*/ 1215676 h 3182270"/>
                    <a:gd name="connsiteX222" fmla="*/ 153281 w 2982862"/>
                    <a:gd name="connsiteY222" fmla="*/ 1162820 h 3182270"/>
                    <a:gd name="connsiteX223" fmla="*/ 142710 w 2982862"/>
                    <a:gd name="connsiteY223" fmla="*/ 1131107 h 3182270"/>
                    <a:gd name="connsiteX224" fmla="*/ 132139 w 2982862"/>
                    <a:gd name="connsiteY224" fmla="*/ 1099394 h 3182270"/>
                    <a:gd name="connsiteX225" fmla="*/ 126853 w 2982862"/>
                    <a:gd name="connsiteY225" fmla="*/ 1078252 h 3182270"/>
                    <a:gd name="connsiteX226" fmla="*/ 121568 w 2982862"/>
                    <a:gd name="connsiteY226" fmla="*/ 1062395 h 3182270"/>
                    <a:gd name="connsiteX227" fmla="*/ 110997 w 2982862"/>
                    <a:gd name="connsiteY227" fmla="*/ 988397 h 3182270"/>
                    <a:gd name="connsiteX228" fmla="*/ 100426 w 2982862"/>
                    <a:gd name="connsiteY228" fmla="*/ 861544 h 3182270"/>
                    <a:gd name="connsiteX229" fmla="*/ 95140 w 2982862"/>
                    <a:gd name="connsiteY229" fmla="*/ 782261 h 3182270"/>
                    <a:gd name="connsiteX230" fmla="*/ 89855 w 2982862"/>
                    <a:gd name="connsiteY230" fmla="*/ 745262 h 3182270"/>
                    <a:gd name="connsiteX231" fmla="*/ 73998 w 2982862"/>
                    <a:gd name="connsiteY231" fmla="*/ 660693 h 3182270"/>
                    <a:gd name="connsiteX232" fmla="*/ 63427 w 2982862"/>
                    <a:gd name="connsiteY232" fmla="*/ 618409 h 3182270"/>
                    <a:gd name="connsiteX233" fmla="*/ 47570 w 2982862"/>
                    <a:gd name="connsiteY233" fmla="*/ 560268 h 3182270"/>
                    <a:gd name="connsiteX234" fmla="*/ 42285 w 2982862"/>
                    <a:gd name="connsiteY234" fmla="*/ 528555 h 3182270"/>
                    <a:gd name="connsiteX235" fmla="*/ 31714 w 2982862"/>
                    <a:gd name="connsiteY235" fmla="*/ 486270 h 3182270"/>
                    <a:gd name="connsiteX236" fmla="*/ 21142 w 2982862"/>
                    <a:gd name="connsiteY236" fmla="*/ 428129 h 3182270"/>
                    <a:gd name="connsiteX237" fmla="*/ 10571 w 2982862"/>
                    <a:gd name="connsiteY237" fmla="*/ 343560 h 3182270"/>
                    <a:gd name="connsiteX238" fmla="*/ 0 w 2982862"/>
                    <a:gd name="connsiteY238" fmla="*/ 306561 h 3182270"/>
                    <a:gd name="connsiteX239" fmla="*/ 5286 w 2982862"/>
                    <a:gd name="connsiteY239" fmla="*/ 285419 h 3182270"/>
                    <a:gd name="connsiteX240" fmla="*/ 21142 w 2982862"/>
                    <a:gd name="connsiteY240" fmla="*/ 280134 h 3182270"/>
                    <a:gd name="connsiteX241" fmla="*/ 42285 w 2982862"/>
                    <a:gd name="connsiteY241" fmla="*/ 269563 h 3182270"/>
                    <a:gd name="connsiteX242" fmla="*/ 95140 w 2982862"/>
                    <a:gd name="connsiteY242" fmla="*/ 258992 h 3182270"/>
                    <a:gd name="connsiteX243" fmla="*/ 121568 w 2982862"/>
                    <a:gd name="connsiteY243" fmla="*/ 253706 h 3182270"/>
                    <a:gd name="connsiteX244" fmla="*/ 137425 w 2982862"/>
                    <a:gd name="connsiteY244" fmla="*/ 248420 h 3182270"/>
                    <a:gd name="connsiteX245" fmla="*/ 211422 w 2982862"/>
                    <a:gd name="connsiteY245" fmla="*/ 237849 h 3182270"/>
                    <a:gd name="connsiteX246" fmla="*/ 253707 w 2982862"/>
                    <a:gd name="connsiteY246" fmla="*/ 227278 h 3182270"/>
                    <a:gd name="connsiteX247" fmla="*/ 285420 w 2982862"/>
                    <a:gd name="connsiteY247" fmla="*/ 216707 h 3182270"/>
                    <a:gd name="connsiteX248" fmla="*/ 332990 w 2982862"/>
                    <a:gd name="connsiteY248" fmla="*/ 206136 h 3182270"/>
                    <a:gd name="connsiteX249" fmla="*/ 364703 w 2982862"/>
                    <a:gd name="connsiteY249" fmla="*/ 195565 h 3182270"/>
                    <a:gd name="connsiteX250" fmla="*/ 417559 w 2982862"/>
                    <a:gd name="connsiteY250" fmla="*/ 179708 h 3182270"/>
                    <a:gd name="connsiteX251" fmla="*/ 433415 w 2982862"/>
                    <a:gd name="connsiteY251" fmla="*/ 174423 h 3182270"/>
                    <a:gd name="connsiteX252" fmla="*/ 449272 w 2982862"/>
                    <a:gd name="connsiteY252" fmla="*/ 169137 h 3182270"/>
                    <a:gd name="connsiteX253" fmla="*/ 470414 w 2982862"/>
                    <a:gd name="connsiteY253" fmla="*/ 163852 h 3182270"/>
                    <a:gd name="connsiteX254" fmla="*/ 486271 w 2982862"/>
                    <a:gd name="connsiteY254" fmla="*/ 158566 h 3182270"/>
                    <a:gd name="connsiteX255" fmla="*/ 528555 w 2982862"/>
                    <a:gd name="connsiteY255" fmla="*/ 147995 h 3182270"/>
                    <a:gd name="connsiteX256" fmla="*/ 549697 w 2982862"/>
                    <a:gd name="connsiteY256" fmla="*/ 142709 h 3182270"/>
                    <a:gd name="connsiteX257" fmla="*/ 581411 w 2982862"/>
                    <a:gd name="connsiteY257" fmla="*/ 132138 h 3182270"/>
                    <a:gd name="connsiteX258" fmla="*/ 676551 w 2982862"/>
                    <a:gd name="connsiteY258" fmla="*/ 100425 h 3182270"/>
                    <a:gd name="connsiteX259" fmla="*/ 697693 w 2982862"/>
                    <a:gd name="connsiteY259" fmla="*/ 95140 h 3182270"/>
                    <a:gd name="connsiteX260" fmla="*/ 729406 w 2982862"/>
                    <a:gd name="connsiteY260" fmla="*/ 84568 h 3182270"/>
                    <a:gd name="connsiteX261" fmla="*/ 745263 w 2982862"/>
                    <a:gd name="connsiteY261" fmla="*/ 79283 h 3182270"/>
                    <a:gd name="connsiteX262" fmla="*/ 792833 w 2982862"/>
                    <a:gd name="connsiteY262" fmla="*/ 58141 h 3182270"/>
                    <a:gd name="connsiteX263" fmla="*/ 808689 w 2982862"/>
                    <a:gd name="connsiteY263" fmla="*/ 52855 h 3182270"/>
                    <a:gd name="connsiteX264" fmla="*/ 824546 w 2982862"/>
                    <a:gd name="connsiteY264" fmla="*/ 47570 h 3182270"/>
                    <a:gd name="connsiteX265" fmla="*/ 866830 w 2982862"/>
                    <a:gd name="connsiteY265" fmla="*/ 26427 h 3182270"/>
                    <a:gd name="connsiteX266" fmla="*/ 882687 w 2982862"/>
                    <a:gd name="connsiteY266" fmla="*/ 21142 h 3182270"/>
                    <a:gd name="connsiteX267" fmla="*/ 898544 w 2982862"/>
                    <a:gd name="connsiteY267" fmla="*/ 10571 h 3182270"/>
                    <a:gd name="connsiteX268" fmla="*/ 914400 w 2982862"/>
                    <a:gd name="connsiteY268" fmla="*/ 5285 h 3182270"/>
                    <a:gd name="connsiteX269" fmla="*/ 914400 w 2982862"/>
                    <a:gd name="connsiteY269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479145 w 2982862"/>
                    <a:gd name="connsiteY86" fmla="*/ 2183128 h 3182270"/>
                    <a:gd name="connsiteX87" fmla="*/ 2436856 w 2982862"/>
                    <a:gd name="connsiteY87" fmla="*/ 2235987 h 3182270"/>
                    <a:gd name="connsiteX88" fmla="*/ 2236188 w 2982862"/>
                    <a:gd name="connsiteY88" fmla="*/ 2331348 h 3182270"/>
                    <a:gd name="connsiteX89" fmla="*/ 2251846 w 2982862"/>
                    <a:gd name="connsiteY89" fmla="*/ 2420998 h 3182270"/>
                    <a:gd name="connsiteX90" fmla="*/ 2283562 w 2982862"/>
                    <a:gd name="connsiteY90" fmla="*/ 2484431 h 3182270"/>
                    <a:gd name="connsiteX91" fmla="*/ 2278276 w 2982862"/>
                    <a:gd name="connsiteY91" fmla="*/ 2516146 h 3182270"/>
                    <a:gd name="connsiteX92" fmla="*/ 2278276 w 2982862"/>
                    <a:gd name="connsiteY92" fmla="*/ 2574294 h 3182270"/>
                    <a:gd name="connsiteX93" fmla="*/ 2315278 w 2982862"/>
                    <a:gd name="connsiteY93" fmla="*/ 2616580 h 3182270"/>
                    <a:gd name="connsiteX94" fmla="*/ 2331136 w 2982862"/>
                    <a:gd name="connsiteY94" fmla="*/ 2680013 h 3182270"/>
                    <a:gd name="connsiteX95" fmla="*/ 2368138 w 2982862"/>
                    <a:gd name="connsiteY95" fmla="*/ 2695871 h 3182270"/>
                    <a:gd name="connsiteX96" fmla="*/ 2542577 w 2982862"/>
                    <a:gd name="connsiteY96" fmla="*/ 2738159 h 3182270"/>
                    <a:gd name="connsiteX97" fmla="*/ 2658870 w 2982862"/>
                    <a:gd name="connsiteY97" fmla="*/ 2727587 h 3182270"/>
                    <a:gd name="connsiteX98" fmla="*/ 2764342 w 2982862"/>
                    <a:gd name="connsiteY98" fmla="*/ 2716772 h 3182270"/>
                    <a:gd name="connsiteX99" fmla="*/ 2753771 w 2982862"/>
                    <a:gd name="connsiteY99" fmla="*/ 2769627 h 3182270"/>
                    <a:gd name="connsiteX100" fmla="*/ 2748486 w 2982862"/>
                    <a:gd name="connsiteY100" fmla="*/ 2801341 h 3182270"/>
                    <a:gd name="connsiteX101" fmla="*/ 2737915 w 2982862"/>
                    <a:gd name="connsiteY101" fmla="*/ 2838340 h 3182270"/>
                    <a:gd name="connsiteX102" fmla="*/ 2727344 w 2982862"/>
                    <a:gd name="connsiteY102" fmla="*/ 2907052 h 3182270"/>
                    <a:gd name="connsiteX103" fmla="*/ 2716773 w 2982862"/>
                    <a:gd name="connsiteY103" fmla="*/ 2938765 h 3182270"/>
                    <a:gd name="connsiteX104" fmla="*/ 2711487 w 2982862"/>
                    <a:gd name="connsiteY104" fmla="*/ 2965193 h 3182270"/>
                    <a:gd name="connsiteX105" fmla="*/ 2706444 w 2982862"/>
                    <a:gd name="connsiteY105" fmla="*/ 2939028 h 3182270"/>
                    <a:gd name="connsiteX106" fmla="*/ 2680014 w 2982862"/>
                    <a:gd name="connsiteY106" fmla="*/ 2965459 h 3182270"/>
                    <a:gd name="connsiteX107" fmla="*/ 2627390 w 2982862"/>
                    <a:gd name="connsiteY107" fmla="*/ 2971012 h 3182270"/>
                    <a:gd name="connsiteX108" fmla="*/ 2537291 w 2982862"/>
                    <a:gd name="connsiteY108" fmla="*/ 2986602 h 3182270"/>
                    <a:gd name="connsiteX109" fmla="*/ 2516147 w 2982862"/>
                    <a:gd name="connsiteY109" fmla="*/ 2991888 h 3182270"/>
                    <a:gd name="connsiteX110" fmla="*/ 2489494 w 2982862"/>
                    <a:gd name="connsiteY110" fmla="*/ 3002192 h 3182270"/>
                    <a:gd name="connsiteX111" fmla="*/ 2415496 w 2982862"/>
                    <a:gd name="connsiteY111" fmla="*/ 3007477 h 3182270"/>
                    <a:gd name="connsiteX112" fmla="*/ 2383783 w 2982862"/>
                    <a:gd name="connsiteY112" fmla="*/ 3018048 h 3182270"/>
                    <a:gd name="connsiteX113" fmla="*/ 2346784 w 2982862"/>
                    <a:gd name="connsiteY113" fmla="*/ 3033905 h 3182270"/>
                    <a:gd name="connsiteX114" fmla="*/ 2315071 w 2982862"/>
                    <a:gd name="connsiteY114" fmla="*/ 3049761 h 3182270"/>
                    <a:gd name="connsiteX115" fmla="*/ 2288643 w 2982862"/>
                    <a:gd name="connsiteY115" fmla="*/ 3070904 h 3182270"/>
                    <a:gd name="connsiteX116" fmla="*/ 2267501 w 2982862"/>
                    <a:gd name="connsiteY116" fmla="*/ 3081475 h 3182270"/>
                    <a:gd name="connsiteX117" fmla="*/ 2235788 w 2982862"/>
                    <a:gd name="connsiteY117" fmla="*/ 3097331 h 3182270"/>
                    <a:gd name="connsiteX118" fmla="*/ 2225216 w 2982862"/>
                    <a:gd name="connsiteY118" fmla="*/ 3107903 h 3182270"/>
                    <a:gd name="connsiteX119" fmla="*/ 2204074 w 2982862"/>
                    <a:gd name="connsiteY119" fmla="*/ 3118474 h 3182270"/>
                    <a:gd name="connsiteX120" fmla="*/ 2188218 w 2982862"/>
                    <a:gd name="connsiteY120" fmla="*/ 3129045 h 3182270"/>
                    <a:gd name="connsiteX121" fmla="*/ 2177647 w 2982862"/>
                    <a:gd name="connsiteY121" fmla="*/ 3144901 h 3182270"/>
                    <a:gd name="connsiteX122" fmla="*/ 2145933 w 2982862"/>
                    <a:gd name="connsiteY122" fmla="*/ 3155472 h 3182270"/>
                    <a:gd name="connsiteX123" fmla="*/ 2114220 w 2982862"/>
                    <a:gd name="connsiteY123" fmla="*/ 3181900 h 3182270"/>
                    <a:gd name="connsiteX124" fmla="*/ 2124791 w 2982862"/>
                    <a:gd name="connsiteY124" fmla="*/ 3150187 h 3182270"/>
                    <a:gd name="connsiteX125" fmla="*/ 2093078 w 2982862"/>
                    <a:gd name="connsiteY125" fmla="*/ 3139616 h 3182270"/>
                    <a:gd name="connsiteX126" fmla="*/ 2082507 w 2982862"/>
                    <a:gd name="connsiteY126" fmla="*/ 3123759 h 3182270"/>
                    <a:gd name="connsiteX127" fmla="*/ 2066650 w 2982862"/>
                    <a:gd name="connsiteY127" fmla="*/ 3107903 h 3182270"/>
                    <a:gd name="connsiteX128" fmla="*/ 2045508 w 2982862"/>
                    <a:gd name="connsiteY128" fmla="*/ 3076189 h 3182270"/>
                    <a:gd name="connsiteX129" fmla="*/ 2034937 w 2982862"/>
                    <a:gd name="connsiteY129" fmla="*/ 3060333 h 3182270"/>
                    <a:gd name="connsiteX130" fmla="*/ 2024366 w 2982862"/>
                    <a:gd name="connsiteY130" fmla="*/ 3049761 h 3182270"/>
                    <a:gd name="connsiteX131" fmla="*/ 2013795 w 2982862"/>
                    <a:gd name="connsiteY131" fmla="*/ 3033905 h 3182270"/>
                    <a:gd name="connsiteX132" fmla="*/ 1997938 w 2982862"/>
                    <a:gd name="connsiteY132" fmla="*/ 3023334 h 3182270"/>
                    <a:gd name="connsiteX133" fmla="*/ 1982081 w 2982862"/>
                    <a:gd name="connsiteY133" fmla="*/ 2991620 h 3182270"/>
                    <a:gd name="connsiteX134" fmla="*/ 1976796 w 2982862"/>
                    <a:gd name="connsiteY134" fmla="*/ 2975764 h 3182270"/>
                    <a:gd name="connsiteX135" fmla="*/ 1987367 w 2982862"/>
                    <a:gd name="connsiteY135" fmla="*/ 2959907 h 3182270"/>
                    <a:gd name="connsiteX136" fmla="*/ 1998116 w 2982862"/>
                    <a:gd name="connsiteY136" fmla="*/ 2976031 h 3182270"/>
                    <a:gd name="connsiteX137" fmla="*/ 2019261 w 2982862"/>
                    <a:gd name="connsiteY137" fmla="*/ 2976031 h 3182270"/>
                    <a:gd name="connsiteX138" fmla="*/ 2056263 w 2982862"/>
                    <a:gd name="connsiteY138" fmla="*/ 2923171 h 3182270"/>
                    <a:gd name="connsiteX139" fmla="*/ 2040405 w 2982862"/>
                    <a:gd name="connsiteY139" fmla="*/ 2923170 h 3182270"/>
                    <a:gd name="connsiteX140" fmla="*/ 2061549 w 2982862"/>
                    <a:gd name="connsiteY140" fmla="*/ 2875596 h 3182270"/>
                    <a:gd name="connsiteX141" fmla="*/ 2093265 w 2982862"/>
                    <a:gd name="connsiteY141" fmla="*/ 2833308 h 3182270"/>
                    <a:gd name="connsiteX142" fmla="*/ 2109124 w 2982862"/>
                    <a:gd name="connsiteY142" fmla="*/ 2722301 h 3182270"/>
                    <a:gd name="connsiteX143" fmla="*/ 2013975 w 2982862"/>
                    <a:gd name="connsiteY143" fmla="*/ 2637724 h 3182270"/>
                    <a:gd name="connsiteX144" fmla="*/ 1982258 w 2982862"/>
                    <a:gd name="connsiteY144" fmla="*/ 2664155 h 3182270"/>
                    <a:gd name="connsiteX145" fmla="*/ 1918827 w 2982862"/>
                    <a:gd name="connsiteY145" fmla="*/ 2627153 h 3182270"/>
                    <a:gd name="connsiteX146" fmla="*/ 1860681 w 2982862"/>
                    <a:gd name="connsiteY146" fmla="*/ 2579579 h 3182270"/>
                    <a:gd name="connsiteX147" fmla="*/ 1802373 w 2982862"/>
                    <a:gd name="connsiteY147" fmla="*/ 2621632 h 3182270"/>
                    <a:gd name="connsiteX148" fmla="*/ 1797087 w 2982862"/>
                    <a:gd name="connsiteY148" fmla="*/ 2605775 h 3182270"/>
                    <a:gd name="connsiteX149" fmla="*/ 1749674 w 2982862"/>
                    <a:gd name="connsiteY149" fmla="*/ 2690586 h 3182270"/>
                    <a:gd name="connsiteX150" fmla="*/ 1643953 w 2982862"/>
                    <a:gd name="connsiteY150" fmla="*/ 2754018 h 3182270"/>
                    <a:gd name="connsiteX151" fmla="*/ 1617523 w 2982862"/>
                    <a:gd name="connsiteY151" fmla="*/ 2732874 h 3182270"/>
                    <a:gd name="connsiteX152" fmla="*/ 1591092 w 2982862"/>
                    <a:gd name="connsiteY152" fmla="*/ 2690586 h 3182270"/>
                    <a:gd name="connsiteX153" fmla="*/ 1591093 w 2982862"/>
                    <a:gd name="connsiteY153" fmla="*/ 2637724 h 3182270"/>
                    <a:gd name="connsiteX154" fmla="*/ 1569808 w 2982862"/>
                    <a:gd name="connsiteY154" fmla="*/ 2515921 h 3182270"/>
                    <a:gd name="connsiteX155" fmla="*/ 1553952 w 2982862"/>
                    <a:gd name="connsiteY155" fmla="*/ 2484208 h 3182270"/>
                    <a:gd name="connsiteX156" fmla="*/ 1538095 w 2982862"/>
                    <a:gd name="connsiteY156" fmla="*/ 2468351 h 3182270"/>
                    <a:gd name="connsiteX157" fmla="*/ 1501096 w 2982862"/>
                    <a:gd name="connsiteY157" fmla="*/ 2420781 h 3182270"/>
                    <a:gd name="connsiteX158" fmla="*/ 1464097 w 2982862"/>
                    <a:gd name="connsiteY158" fmla="*/ 2383782 h 3182270"/>
                    <a:gd name="connsiteX159" fmla="*/ 1448241 w 2982862"/>
                    <a:gd name="connsiteY159" fmla="*/ 2373211 h 3182270"/>
                    <a:gd name="connsiteX160" fmla="*/ 1432384 w 2982862"/>
                    <a:gd name="connsiteY160" fmla="*/ 2357355 h 3182270"/>
                    <a:gd name="connsiteX161" fmla="*/ 1400671 w 2982862"/>
                    <a:gd name="connsiteY161" fmla="*/ 2346783 h 3182270"/>
                    <a:gd name="connsiteX162" fmla="*/ 1368958 w 2982862"/>
                    <a:gd name="connsiteY162" fmla="*/ 2330927 h 3182270"/>
                    <a:gd name="connsiteX163" fmla="*/ 1337244 w 2982862"/>
                    <a:gd name="connsiteY163" fmla="*/ 2309785 h 3182270"/>
                    <a:gd name="connsiteX164" fmla="*/ 1273818 w 2982862"/>
                    <a:gd name="connsiteY164" fmla="*/ 2288642 h 3182270"/>
                    <a:gd name="connsiteX165" fmla="*/ 1257961 w 2982862"/>
                    <a:gd name="connsiteY165" fmla="*/ 2278071 h 3182270"/>
                    <a:gd name="connsiteX166" fmla="*/ 1242104 w 2982862"/>
                    <a:gd name="connsiteY166" fmla="*/ 2272786 h 3182270"/>
                    <a:gd name="connsiteX167" fmla="*/ 1226248 w 2982862"/>
                    <a:gd name="connsiteY167" fmla="*/ 2262215 h 3182270"/>
                    <a:gd name="connsiteX168" fmla="*/ 1194534 w 2982862"/>
                    <a:gd name="connsiteY168" fmla="*/ 2251644 h 3182270"/>
                    <a:gd name="connsiteX169" fmla="*/ 1215677 w 2982862"/>
                    <a:gd name="connsiteY169" fmla="*/ 2225216 h 3182270"/>
                    <a:gd name="connsiteX170" fmla="*/ 1231533 w 2982862"/>
                    <a:gd name="connsiteY170" fmla="*/ 2209359 h 3182270"/>
                    <a:gd name="connsiteX171" fmla="*/ 1236819 w 2982862"/>
                    <a:gd name="connsiteY171" fmla="*/ 2193503 h 3182270"/>
                    <a:gd name="connsiteX172" fmla="*/ 1279103 w 2982862"/>
                    <a:gd name="connsiteY172" fmla="*/ 2161789 h 3182270"/>
                    <a:gd name="connsiteX173" fmla="*/ 1300245 w 2982862"/>
                    <a:gd name="connsiteY173" fmla="*/ 2140647 h 3182270"/>
                    <a:gd name="connsiteX174" fmla="*/ 1310816 w 2982862"/>
                    <a:gd name="connsiteY174" fmla="*/ 2124790 h 3182270"/>
                    <a:gd name="connsiteX175" fmla="*/ 1342650 w 2982862"/>
                    <a:gd name="connsiteY175" fmla="*/ 2077406 h 3182270"/>
                    <a:gd name="connsiteX176" fmla="*/ 1390223 w 2982862"/>
                    <a:gd name="connsiteY176" fmla="*/ 2008688 h 3182270"/>
                    <a:gd name="connsiteX177" fmla="*/ 1363794 w 2982862"/>
                    <a:gd name="connsiteY177" fmla="*/ 1971686 h 3182270"/>
                    <a:gd name="connsiteX178" fmla="*/ 1379651 w 2982862"/>
                    <a:gd name="connsiteY178" fmla="*/ 1961114 h 3182270"/>
                    <a:gd name="connsiteX179" fmla="*/ 1358509 w 2982862"/>
                    <a:gd name="connsiteY179" fmla="*/ 1934685 h 3182270"/>
                    <a:gd name="connsiteX180" fmla="*/ 1221180 w 2982862"/>
                    <a:gd name="connsiteY180" fmla="*/ 1718108 h 3182270"/>
                    <a:gd name="connsiteX181" fmla="*/ 1157741 w 2982862"/>
                    <a:gd name="connsiteY181" fmla="*/ 1654669 h 3182270"/>
                    <a:gd name="connsiteX182" fmla="*/ 1051918 w 2982862"/>
                    <a:gd name="connsiteY182" fmla="*/ 1659811 h 3182270"/>
                    <a:gd name="connsiteX183" fmla="*/ 845688 w 2982862"/>
                    <a:gd name="connsiteY183" fmla="*/ 1738945 h 3182270"/>
                    <a:gd name="connsiteX184" fmla="*/ 829832 w 2982862"/>
                    <a:gd name="connsiteY184" fmla="*/ 1744231 h 3182270"/>
                    <a:gd name="connsiteX185" fmla="*/ 798118 w 2982862"/>
                    <a:gd name="connsiteY185" fmla="*/ 1765373 h 3182270"/>
                    <a:gd name="connsiteX186" fmla="*/ 782262 w 2982862"/>
                    <a:gd name="connsiteY186" fmla="*/ 1770659 h 3182270"/>
                    <a:gd name="connsiteX187" fmla="*/ 750548 w 2982862"/>
                    <a:gd name="connsiteY187" fmla="*/ 1791801 h 3182270"/>
                    <a:gd name="connsiteX188" fmla="*/ 734692 w 2982862"/>
                    <a:gd name="connsiteY188" fmla="*/ 1797086 h 3182270"/>
                    <a:gd name="connsiteX189" fmla="*/ 755834 w 2982862"/>
                    <a:gd name="connsiteY189" fmla="*/ 1791801 h 3182270"/>
                    <a:gd name="connsiteX190" fmla="*/ 739977 w 2982862"/>
                    <a:gd name="connsiteY190" fmla="*/ 1797086 h 3182270"/>
                    <a:gd name="connsiteX191" fmla="*/ 708264 w 2982862"/>
                    <a:gd name="connsiteY191" fmla="*/ 1812943 h 3182270"/>
                    <a:gd name="connsiteX192" fmla="*/ 676551 w 2982862"/>
                    <a:gd name="connsiteY192" fmla="*/ 1791801 h 3182270"/>
                    <a:gd name="connsiteX193" fmla="*/ 650123 w 2982862"/>
                    <a:gd name="connsiteY193" fmla="*/ 1765373 h 3182270"/>
                    <a:gd name="connsiteX194" fmla="*/ 618410 w 2982862"/>
                    <a:gd name="connsiteY194" fmla="*/ 1744231 h 3182270"/>
                    <a:gd name="connsiteX195" fmla="*/ 570840 w 2982862"/>
                    <a:gd name="connsiteY195" fmla="*/ 1712518 h 3182270"/>
                    <a:gd name="connsiteX196" fmla="*/ 544412 w 2982862"/>
                    <a:gd name="connsiteY196" fmla="*/ 1696661 h 3182270"/>
                    <a:gd name="connsiteX197" fmla="*/ 528555 w 2982862"/>
                    <a:gd name="connsiteY197" fmla="*/ 1686090 h 3182270"/>
                    <a:gd name="connsiteX198" fmla="*/ 512699 w 2982862"/>
                    <a:gd name="connsiteY198" fmla="*/ 1680804 h 3182270"/>
                    <a:gd name="connsiteX199" fmla="*/ 502127 w 2982862"/>
                    <a:gd name="connsiteY199" fmla="*/ 1670233 h 3182270"/>
                    <a:gd name="connsiteX200" fmla="*/ 480985 w 2982862"/>
                    <a:gd name="connsiteY200" fmla="*/ 1659662 h 3182270"/>
                    <a:gd name="connsiteX201" fmla="*/ 465129 w 2982862"/>
                    <a:gd name="connsiteY201" fmla="*/ 1643805 h 3182270"/>
                    <a:gd name="connsiteX202" fmla="*/ 428130 w 2982862"/>
                    <a:gd name="connsiteY202" fmla="*/ 1622663 h 3182270"/>
                    <a:gd name="connsiteX203" fmla="*/ 401702 w 2982862"/>
                    <a:gd name="connsiteY203" fmla="*/ 1590950 h 3182270"/>
                    <a:gd name="connsiteX204" fmla="*/ 385845 w 2982862"/>
                    <a:gd name="connsiteY204" fmla="*/ 1569808 h 3182270"/>
                    <a:gd name="connsiteX205" fmla="*/ 369989 w 2982862"/>
                    <a:gd name="connsiteY205" fmla="*/ 1553951 h 3182270"/>
                    <a:gd name="connsiteX206" fmla="*/ 348847 w 2982862"/>
                    <a:gd name="connsiteY206" fmla="*/ 1522238 h 3182270"/>
                    <a:gd name="connsiteX207" fmla="*/ 327704 w 2982862"/>
                    <a:gd name="connsiteY207" fmla="*/ 1490524 h 3182270"/>
                    <a:gd name="connsiteX208" fmla="*/ 317133 w 2982862"/>
                    <a:gd name="connsiteY208" fmla="*/ 1469382 h 3182270"/>
                    <a:gd name="connsiteX209" fmla="*/ 301277 w 2982862"/>
                    <a:gd name="connsiteY209" fmla="*/ 1453526 h 3182270"/>
                    <a:gd name="connsiteX210" fmla="*/ 295991 w 2982862"/>
                    <a:gd name="connsiteY210" fmla="*/ 1437669 h 3182270"/>
                    <a:gd name="connsiteX211" fmla="*/ 274849 w 2982862"/>
                    <a:gd name="connsiteY211" fmla="*/ 1405956 h 3182270"/>
                    <a:gd name="connsiteX212" fmla="*/ 258992 w 2982862"/>
                    <a:gd name="connsiteY212" fmla="*/ 1390099 h 3182270"/>
                    <a:gd name="connsiteX213" fmla="*/ 248421 w 2982862"/>
                    <a:gd name="connsiteY213" fmla="*/ 1374242 h 3182270"/>
                    <a:gd name="connsiteX214" fmla="*/ 243136 w 2982862"/>
                    <a:gd name="connsiteY214" fmla="*/ 1358386 h 3182270"/>
                    <a:gd name="connsiteX215" fmla="*/ 221993 w 2982862"/>
                    <a:gd name="connsiteY215" fmla="*/ 1326672 h 3182270"/>
                    <a:gd name="connsiteX216" fmla="*/ 206137 w 2982862"/>
                    <a:gd name="connsiteY216" fmla="*/ 1294959 h 3182270"/>
                    <a:gd name="connsiteX217" fmla="*/ 195566 w 2982862"/>
                    <a:gd name="connsiteY217" fmla="*/ 1263246 h 3182270"/>
                    <a:gd name="connsiteX218" fmla="*/ 184995 w 2982862"/>
                    <a:gd name="connsiteY218" fmla="*/ 1247389 h 3182270"/>
                    <a:gd name="connsiteX219" fmla="*/ 179709 w 2982862"/>
                    <a:gd name="connsiteY219" fmla="*/ 1231533 h 3182270"/>
                    <a:gd name="connsiteX220" fmla="*/ 169138 w 2982862"/>
                    <a:gd name="connsiteY220" fmla="*/ 1215676 h 3182270"/>
                    <a:gd name="connsiteX221" fmla="*/ 153281 w 2982862"/>
                    <a:gd name="connsiteY221" fmla="*/ 1162820 h 3182270"/>
                    <a:gd name="connsiteX222" fmla="*/ 142710 w 2982862"/>
                    <a:gd name="connsiteY222" fmla="*/ 1131107 h 3182270"/>
                    <a:gd name="connsiteX223" fmla="*/ 132139 w 2982862"/>
                    <a:gd name="connsiteY223" fmla="*/ 1099394 h 3182270"/>
                    <a:gd name="connsiteX224" fmla="*/ 126853 w 2982862"/>
                    <a:gd name="connsiteY224" fmla="*/ 1078252 h 3182270"/>
                    <a:gd name="connsiteX225" fmla="*/ 121568 w 2982862"/>
                    <a:gd name="connsiteY225" fmla="*/ 1062395 h 3182270"/>
                    <a:gd name="connsiteX226" fmla="*/ 110997 w 2982862"/>
                    <a:gd name="connsiteY226" fmla="*/ 988397 h 3182270"/>
                    <a:gd name="connsiteX227" fmla="*/ 100426 w 2982862"/>
                    <a:gd name="connsiteY227" fmla="*/ 861544 h 3182270"/>
                    <a:gd name="connsiteX228" fmla="*/ 95140 w 2982862"/>
                    <a:gd name="connsiteY228" fmla="*/ 782261 h 3182270"/>
                    <a:gd name="connsiteX229" fmla="*/ 89855 w 2982862"/>
                    <a:gd name="connsiteY229" fmla="*/ 745262 h 3182270"/>
                    <a:gd name="connsiteX230" fmla="*/ 73998 w 2982862"/>
                    <a:gd name="connsiteY230" fmla="*/ 660693 h 3182270"/>
                    <a:gd name="connsiteX231" fmla="*/ 63427 w 2982862"/>
                    <a:gd name="connsiteY231" fmla="*/ 618409 h 3182270"/>
                    <a:gd name="connsiteX232" fmla="*/ 47570 w 2982862"/>
                    <a:gd name="connsiteY232" fmla="*/ 560268 h 3182270"/>
                    <a:gd name="connsiteX233" fmla="*/ 42285 w 2982862"/>
                    <a:gd name="connsiteY233" fmla="*/ 528555 h 3182270"/>
                    <a:gd name="connsiteX234" fmla="*/ 31714 w 2982862"/>
                    <a:gd name="connsiteY234" fmla="*/ 486270 h 3182270"/>
                    <a:gd name="connsiteX235" fmla="*/ 21142 w 2982862"/>
                    <a:gd name="connsiteY235" fmla="*/ 428129 h 3182270"/>
                    <a:gd name="connsiteX236" fmla="*/ 10571 w 2982862"/>
                    <a:gd name="connsiteY236" fmla="*/ 343560 h 3182270"/>
                    <a:gd name="connsiteX237" fmla="*/ 0 w 2982862"/>
                    <a:gd name="connsiteY237" fmla="*/ 306561 h 3182270"/>
                    <a:gd name="connsiteX238" fmla="*/ 5286 w 2982862"/>
                    <a:gd name="connsiteY238" fmla="*/ 285419 h 3182270"/>
                    <a:gd name="connsiteX239" fmla="*/ 21142 w 2982862"/>
                    <a:gd name="connsiteY239" fmla="*/ 280134 h 3182270"/>
                    <a:gd name="connsiteX240" fmla="*/ 42285 w 2982862"/>
                    <a:gd name="connsiteY240" fmla="*/ 269563 h 3182270"/>
                    <a:gd name="connsiteX241" fmla="*/ 95140 w 2982862"/>
                    <a:gd name="connsiteY241" fmla="*/ 258992 h 3182270"/>
                    <a:gd name="connsiteX242" fmla="*/ 121568 w 2982862"/>
                    <a:gd name="connsiteY242" fmla="*/ 253706 h 3182270"/>
                    <a:gd name="connsiteX243" fmla="*/ 137425 w 2982862"/>
                    <a:gd name="connsiteY243" fmla="*/ 248420 h 3182270"/>
                    <a:gd name="connsiteX244" fmla="*/ 211422 w 2982862"/>
                    <a:gd name="connsiteY244" fmla="*/ 237849 h 3182270"/>
                    <a:gd name="connsiteX245" fmla="*/ 253707 w 2982862"/>
                    <a:gd name="connsiteY245" fmla="*/ 227278 h 3182270"/>
                    <a:gd name="connsiteX246" fmla="*/ 285420 w 2982862"/>
                    <a:gd name="connsiteY246" fmla="*/ 216707 h 3182270"/>
                    <a:gd name="connsiteX247" fmla="*/ 332990 w 2982862"/>
                    <a:gd name="connsiteY247" fmla="*/ 206136 h 3182270"/>
                    <a:gd name="connsiteX248" fmla="*/ 364703 w 2982862"/>
                    <a:gd name="connsiteY248" fmla="*/ 195565 h 3182270"/>
                    <a:gd name="connsiteX249" fmla="*/ 417559 w 2982862"/>
                    <a:gd name="connsiteY249" fmla="*/ 179708 h 3182270"/>
                    <a:gd name="connsiteX250" fmla="*/ 433415 w 2982862"/>
                    <a:gd name="connsiteY250" fmla="*/ 174423 h 3182270"/>
                    <a:gd name="connsiteX251" fmla="*/ 449272 w 2982862"/>
                    <a:gd name="connsiteY251" fmla="*/ 169137 h 3182270"/>
                    <a:gd name="connsiteX252" fmla="*/ 470414 w 2982862"/>
                    <a:gd name="connsiteY252" fmla="*/ 163852 h 3182270"/>
                    <a:gd name="connsiteX253" fmla="*/ 486271 w 2982862"/>
                    <a:gd name="connsiteY253" fmla="*/ 158566 h 3182270"/>
                    <a:gd name="connsiteX254" fmla="*/ 528555 w 2982862"/>
                    <a:gd name="connsiteY254" fmla="*/ 147995 h 3182270"/>
                    <a:gd name="connsiteX255" fmla="*/ 549697 w 2982862"/>
                    <a:gd name="connsiteY255" fmla="*/ 142709 h 3182270"/>
                    <a:gd name="connsiteX256" fmla="*/ 581411 w 2982862"/>
                    <a:gd name="connsiteY256" fmla="*/ 132138 h 3182270"/>
                    <a:gd name="connsiteX257" fmla="*/ 676551 w 2982862"/>
                    <a:gd name="connsiteY257" fmla="*/ 100425 h 3182270"/>
                    <a:gd name="connsiteX258" fmla="*/ 697693 w 2982862"/>
                    <a:gd name="connsiteY258" fmla="*/ 95140 h 3182270"/>
                    <a:gd name="connsiteX259" fmla="*/ 729406 w 2982862"/>
                    <a:gd name="connsiteY259" fmla="*/ 84568 h 3182270"/>
                    <a:gd name="connsiteX260" fmla="*/ 745263 w 2982862"/>
                    <a:gd name="connsiteY260" fmla="*/ 79283 h 3182270"/>
                    <a:gd name="connsiteX261" fmla="*/ 792833 w 2982862"/>
                    <a:gd name="connsiteY261" fmla="*/ 58141 h 3182270"/>
                    <a:gd name="connsiteX262" fmla="*/ 808689 w 2982862"/>
                    <a:gd name="connsiteY262" fmla="*/ 52855 h 3182270"/>
                    <a:gd name="connsiteX263" fmla="*/ 824546 w 2982862"/>
                    <a:gd name="connsiteY263" fmla="*/ 47570 h 3182270"/>
                    <a:gd name="connsiteX264" fmla="*/ 866830 w 2982862"/>
                    <a:gd name="connsiteY264" fmla="*/ 26427 h 3182270"/>
                    <a:gd name="connsiteX265" fmla="*/ 882687 w 2982862"/>
                    <a:gd name="connsiteY265" fmla="*/ 21142 h 3182270"/>
                    <a:gd name="connsiteX266" fmla="*/ 898544 w 2982862"/>
                    <a:gd name="connsiteY266" fmla="*/ 10571 h 3182270"/>
                    <a:gd name="connsiteX267" fmla="*/ 914400 w 2982862"/>
                    <a:gd name="connsiteY267" fmla="*/ 5285 h 3182270"/>
                    <a:gd name="connsiteX268" fmla="*/ 914400 w 2982862"/>
                    <a:gd name="connsiteY268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479145 w 2982862"/>
                    <a:gd name="connsiteY85" fmla="*/ 2183128 h 3182270"/>
                    <a:gd name="connsiteX86" fmla="*/ 2436856 w 2982862"/>
                    <a:gd name="connsiteY86" fmla="*/ 2235987 h 3182270"/>
                    <a:gd name="connsiteX87" fmla="*/ 2236188 w 2982862"/>
                    <a:gd name="connsiteY87" fmla="*/ 2331348 h 3182270"/>
                    <a:gd name="connsiteX88" fmla="*/ 2251846 w 2982862"/>
                    <a:gd name="connsiteY88" fmla="*/ 2420998 h 3182270"/>
                    <a:gd name="connsiteX89" fmla="*/ 2283562 w 2982862"/>
                    <a:gd name="connsiteY89" fmla="*/ 2484431 h 3182270"/>
                    <a:gd name="connsiteX90" fmla="*/ 2278276 w 2982862"/>
                    <a:gd name="connsiteY90" fmla="*/ 2516146 h 3182270"/>
                    <a:gd name="connsiteX91" fmla="*/ 2278276 w 2982862"/>
                    <a:gd name="connsiteY91" fmla="*/ 2574294 h 3182270"/>
                    <a:gd name="connsiteX92" fmla="*/ 2315278 w 2982862"/>
                    <a:gd name="connsiteY92" fmla="*/ 2616580 h 3182270"/>
                    <a:gd name="connsiteX93" fmla="*/ 2331136 w 2982862"/>
                    <a:gd name="connsiteY93" fmla="*/ 2680013 h 3182270"/>
                    <a:gd name="connsiteX94" fmla="*/ 2368138 w 2982862"/>
                    <a:gd name="connsiteY94" fmla="*/ 2695871 h 3182270"/>
                    <a:gd name="connsiteX95" fmla="*/ 2542577 w 2982862"/>
                    <a:gd name="connsiteY95" fmla="*/ 2738159 h 3182270"/>
                    <a:gd name="connsiteX96" fmla="*/ 2658870 w 2982862"/>
                    <a:gd name="connsiteY96" fmla="*/ 2727587 h 3182270"/>
                    <a:gd name="connsiteX97" fmla="*/ 2764342 w 2982862"/>
                    <a:gd name="connsiteY97" fmla="*/ 2716772 h 3182270"/>
                    <a:gd name="connsiteX98" fmla="*/ 2753771 w 2982862"/>
                    <a:gd name="connsiteY98" fmla="*/ 2769627 h 3182270"/>
                    <a:gd name="connsiteX99" fmla="*/ 2748486 w 2982862"/>
                    <a:gd name="connsiteY99" fmla="*/ 2801341 h 3182270"/>
                    <a:gd name="connsiteX100" fmla="*/ 2737915 w 2982862"/>
                    <a:gd name="connsiteY100" fmla="*/ 2838340 h 3182270"/>
                    <a:gd name="connsiteX101" fmla="*/ 2727344 w 2982862"/>
                    <a:gd name="connsiteY101" fmla="*/ 2907052 h 3182270"/>
                    <a:gd name="connsiteX102" fmla="*/ 2716773 w 2982862"/>
                    <a:gd name="connsiteY102" fmla="*/ 2938765 h 3182270"/>
                    <a:gd name="connsiteX103" fmla="*/ 2711487 w 2982862"/>
                    <a:gd name="connsiteY103" fmla="*/ 2965193 h 3182270"/>
                    <a:gd name="connsiteX104" fmla="*/ 2706444 w 2982862"/>
                    <a:gd name="connsiteY104" fmla="*/ 2939028 h 3182270"/>
                    <a:gd name="connsiteX105" fmla="*/ 2680014 w 2982862"/>
                    <a:gd name="connsiteY105" fmla="*/ 2965459 h 3182270"/>
                    <a:gd name="connsiteX106" fmla="*/ 2627390 w 2982862"/>
                    <a:gd name="connsiteY106" fmla="*/ 2971012 h 3182270"/>
                    <a:gd name="connsiteX107" fmla="*/ 2537291 w 2982862"/>
                    <a:gd name="connsiteY107" fmla="*/ 2986602 h 3182270"/>
                    <a:gd name="connsiteX108" fmla="*/ 2516147 w 2982862"/>
                    <a:gd name="connsiteY108" fmla="*/ 2991888 h 3182270"/>
                    <a:gd name="connsiteX109" fmla="*/ 2489494 w 2982862"/>
                    <a:gd name="connsiteY109" fmla="*/ 3002192 h 3182270"/>
                    <a:gd name="connsiteX110" fmla="*/ 2415496 w 2982862"/>
                    <a:gd name="connsiteY110" fmla="*/ 3007477 h 3182270"/>
                    <a:gd name="connsiteX111" fmla="*/ 2383783 w 2982862"/>
                    <a:gd name="connsiteY111" fmla="*/ 3018048 h 3182270"/>
                    <a:gd name="connsiteX112" fmla="*/ 2346784 w 2982862"/>
                    <a:gd name="connsiteY112" fmla="*/ 3033905 h 3182270"/>
                    <a:gd name="connsiteX113" fmla="*/ 2315071 w 2982862"/>
                    <a:gd name="connsiteY113" fmla="*/ 3049761 h 3182270"/>
                    <a:gd name="connsiteX114" fmla="*/ 2288643 w 2982862"/>
                    <a:gd name="connsiteY114" fmla="*/ 3070904 h 3182270"/>
                    <a:gd name="connsiteX115" fmla="*/ 2267501 w 2982862"/>
                    <a:gd name="connsiteY115" fmla="*/ 3081475 h 3182270"/>
                    <a:gd name="connsiteX116" fmla="*/ 2235788 w 2982862"/>
                    <a:gd name="connsiteY116" fmla="*/ 3097331 h 3182270"/>
                    <a:gd name="connsiteX117" fmla="*/ 2225216 w 2982862"/>
                    <a:gd name="connsiteY117" fmla="*/ 3107903 h 3182270"/>
                    <a:gd name="connsiteX118" fmla="*/ 2204074 w 2982862"/>
                    <a:gd name="connsiteY118" fmla="*/ 3118474 h 3182270"/>
                    <a:gd name="connsiteX119" fmla="*/ 2188218 w 2982862"/>
                    <a:gd name="connsiteY119" fmla="*/ 3129045 h 3182270"/>
                    <a:gd name="connsiteX120" fmla="*/ 2177647 w 2982862"/>
                    <a:gd name="connsiteY120" fmla="*/ 3144901 h 3182270"/>
                    <a:gd name="connsiteX121" fmla="*/ 2145933 w 2982862"/>
                    <a:gd name="connsiteY121" fmla="*/ 3155472 h 3182270"/>
                    <a:gd name="connsiteX122" fmla="*/ 2114220 w 2982862"/>
                    <a:gd name="connsiteY122" fmla="*/ 3181900 h 3182270"/>
                    <a:gd name="connsiteX123" fmla="*/ 2124791 w 2982862"/>
                    <a:gd name="connsiteY123" fmla="*/ 3150187 h 3182270"/>
                    <a:gd name="connsiteX124" fmla="*/ 2093078 w 2982862"/>
                    <a:gd name="connsiteY124" fmla="*/ 3139616 h 3182270"/>
                    <a:gd name="connsiteX125" fmla="*/ 2082507 w 2982862"/>
                    <a:gd name="connsiteY125" fmla="*/ 3123759 h 3182270"/>
                    <a:gd name="connsiteX126" fmla="*/ 2066650 w 2982862"/>
                    <a:gd name="connsiteY126" fmla="*/ 3107903 h 3182270"/>
                    <a:gd name="connsiteX127" fmla="*/ 2045508 w 2982862"/>
                    <a:gd name="connsiteY127" fmla="*/ 3076189 h 3182270"/>
                    <a:gd name="connsiteX128" fmla="*/ 2034937 w 2982862"/>
                    <a:gd name="connsiteY128" fmla="*/ 3060333 h 3182270"/>
                    <a:gd name="connsiteX129" fmla="*/ 2024366 w 2982862"/>
                    <a:gd name="connsiteY129" fmla="*/ 3049761 h 3182270"/>
                    <a:gd name="connsiteX130" fmla="*/ 2013795 w 2982862"/>
                    <a:gd name="connsiteY130" fmla="*/ 3033905 h 3182270"/>
                    <a:gd name="connsiteX131" fmla="*/ 1997938 w 2982862"/>
                    <a:gd name="connsiteY131" fmla="*/ 3023334 h 3182270"/>
                    <a:gd name="connsiteX132" fmla="*/ 1982081 w 2982862"/>
                    <a:gd name="connsiteY132" fmla="*/ 2991620 h 3182270"/>
                    <a:gd name="connsiteX133" fmla="*/ 1976796 w 2982862"/>
                    <a:gd name="connsiteY133" fmla="*/ 2975764 h 3182270"/>
                    <a:gd name="connsiteX134" fmla="*/ 1987367 w 2982862"/>
                    <a:gd name="connsiteY134" fmla="*/ 2959907 h 3182270"/>
                    <a:gd name="connsiteX135" fmla="*/ 1998116 w 2982862"/>
                    <a:gd name="connsiteY135" fmla="*/ 2976031 h 3182270"/>
                    <a:gd name="connsiteX136" fmla="*/ 2019261 w 2982862"/>
                    <a:gd name="connsiteY136" fmla="*/ 2976031 h 3182270"/>
                    <a:gd name="connsiteX137" fmla="*/ 2056263 w 2982862"/>
                    <a:gd name="connsiteY137" fmla="*/ 2923171 h 3182270"/>
                    <a:gd name="connsiteX138" fmla="*/ 2040405 w 2982862"/>
                    <a:gd name="connsiteY138" fmla="*/ 2923170 h 3182270"/>
                    <a:gd name="connsiteX139" fmla="*/ 2061549 w 2982862"/>
                    <a:gd name="connsiteY139" fmla="*/ 2875596 h 3182270"/>
                    <a:gd name="connsiteX140" fmla="*/ 2093265 w 2982862"/>
                    <a:gd name="connsiteY140" fmla="*/ 2833308 h 3182270"/>
                    <a:gd name="connsiteX141" fmla="*/ 2109124 w 2982862"/>
                    <a:gd name="connsiteY141" fmla="*/ 2722301 h 3182270"/>
                    <a:gd name="connsiteX142" fmla="*/ 2013975 w 2982862"/>
                    <a:gd name="connsiteY142" fmla="*/ 2637724 h 3182270"/>
                    <a:gd name="connsiteX143" fmla="*/ 1982258 w 2982862"/>
                    <a:gd name="connsiteY143" fmla="*/ 2664155 h 3182270"/>
                    <a:gd name="connsiteX144" fmla="*/ 1918827 w 2982862"/>
                    <a:gd name="connsiteY144" fmla="*/ 2627153 h 3182270"/>
                    <a:gd name="connsiteX145" fmla="*/ 1860681 w 2982862"/>
                    <a:gd name="connsiteY145" fmla="*/ 2579579 h 3182270"/>
                    <a:gd name="connsiteX146" fmla="*/ 1802373 w 2982862"/>
                    <a:gd name="connsiteY146" fmla="*/ 2621632 h 3182270"/>
                    <a:gd name="connsiteX147" fmla="*/ 1797087 w 2982862"/>
                    <a:gd name="connsiteY147" fmla="*/ 2605775 h 3182270"/>
                    <a:gd name="connsiteX148" fmla="*/ 1749674 w 2982862"/>
                    <a:gd name="connsiteY148" fmla="*/ 2690586 h 3182270"/>
                    <a:gd name="connsiteX149" fmla="*/ 1643953 w 2982862"/>
                    <a:gd name="connsiteY149" fmla="*/ 2754018 h 3182270"/>
                    <a:gd name="connsiteX150" fmla="*/ 1617523 w 2982862"/>
                    <a:gd name="connsiteY150" fmla="*/ 2732874 h 3182270"/>
                    <a:gd name="connsiteX151" fmla="*/ 1591092 w 2982862"/>
                    <a:gd name="connsiteY151" fmla="*/ 2690586 h 3182270"/>
                    <a:gd name="connsiteX152" fmla="*/ 1591093 w 2982862"/>
                    <a:gd name="connsiteY152" fmla="*/ 2637724 h 3182270"/>
                    <a:gd name="connsiteX153" fmla="*/ 1569808 w 2982862"/>
                    <a:gd name="connsiteY153" fmla="*/ 2515921 h 3182270"/>
                    <a:gd name="connsiteX154" fmla="*/ 1553952 w 2982862"/>
                    <a:gd name="connsiteY154" fmla="*/ 2484208 h 3182270"/>
                    <a:gd name="connsiteX155" fmla="*/ 1538095 w 2982862"/>
                    <a:gd name="connsiteY155" fmla="*/ 2468351 h 3182270"/>
                    <a:gd name="connsiteX156" fmla="*/ 1501096 w 2982862"/>
                    <a:gd name="connsiteY156" fmla="*/ 2420781 h 3182270"/>
                    <a:gd name="connsiteX157" fmla="*/ 1464097 w 2982862"/>
                    <a:gd name="connsiteY157" fmla="*/ 2383782 h 3182270"/>
                    <a:gd name="connsiteX158" fmla="*/ 1448241 w 2982862"/>
                    <a:gd name="connsiteY158" fmla="*/ 2373211 h 3182270"/>
                    <a:gd name="connsiteX159" fmla="*/ 1432384 w 2982862"/>
                    <a:gd name="connsiteY159" fmla="*/ 2357355 h 3182270"/>
                    <a:gd name="connsiteX160" fmla="*/ 1400671 w 2982862"/>
                    <a:gd name="connsiteY160" fmla="*/ 2346783 h 3182270"/>
                    <a:gd name="connsiteX161" fmla="*/ 1368958 w 2982862"/>
                    <a:gd name="connsiteY161" fmla="*/ 2330927 h 3182270"/>
                    <a:gd name="connsiteX162" fmla="*/ 1337244 w 2982862"/>
                    <a:gd name="connsiteY162" fmla="*/ 2309785 h 3182270"/>
                    <a:gd name="connsiteX163" fmla="*/ 1273818 w 2982862"/>
                    <a:gd name="connsiteY163" fmla="*/ 2288642 h 3182270"/>
                    <a:gd name="connsiteX164" fmla="*/ 1257961 w 2982862"/>
                    <a:gd name="connsiteY164" fmla="*/ 2278071 h 3182270"/>
                    <a:gd name="connsiteX165" fmla="*/ 1242104 w 2982862"/>
                    <a:gd name="connsiteY165" fmla="*/ 2272786 h 3182270"/>
                    <a:gd name="connsiteX166" fmla="*/ 1226248 w 2982862"/>
                    <a:gd name="connsiteY166" fmla="*/ 2262215 h 3182270"/>
                    <a:gd name="connsiteX167" fmla="*/ 1194534 w 2982862"/>
                    <a:gd name="connsiteY167" fmla="*/ 2251644 h 3182270"/>
                    <a:gd name="connsiteX168" fmla="*/ 1215677 w 2982862"/>
                    <a:gd name="connsiteY168" fmla="*/ 2225216 h 3182270"/>
                    <a:gd name="connsiteX169" fmla="*/ 1231533 w 2982862"/>
                    <a:gd name="connsiteY169" fmla="*/ 2209359 h 3182270"/>
                    <a:gd name="connsiteX170" fmla="*/ 1236819 w 2982862"/>
                    <a:gd name="connsiteY170" fmla="*/ 2193503 h 3182270"/>
                    <a:gd name="connsiteX171" fmla="*/ 1279103 w 2982862"/>
                    <a:gd name="connsiteY171" fmla="*/ 2161789 h 3182270"/>
                    <a:gd name="connsiteX172" fmla="*/ 1300245 w 2982862"/>
                    <a:gd name="connsiteY172" fmla="*/ 2140647 h 3182270"/>
                    <a:gd name="connsiteX173" fmla="*/ 1310816 w 2982862"/>
                    <a:gd name="connsiteY173" fmla="*/ 2124790 h 3182270"/>
                    <a:gd name="connsiteX174" fmla="*/ 1342650 w 2982862"/>
                    <a:gd name="connsiteY174" fmla="*/ 2077406 h 3182270"/>
                    <a:gd name="connsiteX175" fmla="*/ 1390223 w 2982862"/>
                    <a:gd name="connsiteY175" fmla="*/ 2008688 h 3182270"/>
                    <a:gd name="connsiteX176" fmla="*/ 1363794 w 2982862"/>
                    <a:gd name="connsiteY176" fmla="*/ 1971686 h 3182270"/>
                    <a:gd name="connsiteX177" fmla="*/ 1379651 w 2982862"/>
                    <a:gd name="connsiteY177" fmla="*/ 1961114 h 3182270"/>
                    <a:gd name="connsiteX178" fmla="*/ 1358509 w 2982862"/>
                    <a:gd name="connsiteY178" fmla="*/ 1934685 h 3182270"/>
                    <a:gd name="connsiteX179" fmla="*/ 1221180 w 2982862"/>
                    <a:gd name="connsiteY179" fmla="*/ 1718108 h 3182270"/>
                    <a:gd name="connsiteX180" fmla="*/ 1157741 w 2982862"/>
                    <a:gd name="connsiteY180" fmla="*/ 1654669 h 3182270"/>
                    <a:gd name="connsiteX181" fmla="*/ 1051918 w 2982862"/>
                    <a:gd name="connsiteY181" fmla="*/ 1659811 h 3182270"/>
                    <a:gd name="connsiteX182" fmla="*/ 845688 w 2982862"/>
                    <a:gd name="connsiteY182" fmla="*/ 1738945 h 3182270"/>
                    <a:gd name="connsiteX183" fmla="*/ 829832 w 2982862"/>
                    <a:gd name="connsiteY183" fmla="*/ 1744231 h 3182270"/>
                    <a:gd name="connsiteX184" fmla="*/ 798118 w 2982862"/>
                    <a:gd name="connsiteY184" fmla="*/ 1765373 h 3182270"/>
                    <a:gd name="connsiteX185" fmla="*/ 782262 w 2982862"/>
                    <a:gd name="connsiteY185" fmla="*/ 1770659 h 3182270"/>
                    <a:gd name="connsiteX186" fmla="*/ 750548 w 2982862"/>
                    <a:gd name="connsiteY186" fmla="*/ 1791801 h 3182270"/>
                    <a:gd name="connsiteX187" fmla="*/ 734692 w 2982862"/>
                    <a:gd name="connsiteY187" fmla="*/ 1797086 h 3182270"/>
                    <a:gd name="connsiteX188" fmla="*/ 755834 w 2982862"/>
                    <a:gd name="connsiteY188" fmla="*/ 1791801 h 3182270"/>
                    <a:gd name="connsiteX189" fmla="*/ 739977 w 2982862"/>
                    <a:gd name="connsiteY189" fmla="*/ 1797086 h 3182270"/>
                    <a:gd name="connsiteX190" fmla="*/ 708264 w 2982862"/>
                    <a:gd name="connsiteY190" fmla="*/ 1812943 h 3182270"/>
                    <a:gd name="connsiteX191" fmla="*/ 676551 w 2982862"/>
                    <a:gd name="connsiteY191" fmla="*/ 1791801 h 3182270"/>
                    <a:gd name="connsiteX192" fmla="*/ 650123 w 2982862"/>
                    <a:gd name="connsiteY192" fmla="*/ 1765373 h 3182270"/>
                    <a:gd name="connsiteX193" fmla="*/ 618410 w 2982862"/>
                    <a:gd name="connsiteY193" fmla="*/ 1744231 h 3182270"/>
                    <a:gd name="connsiteX194" fmla="*/ 570840 w 2982862"/>
                    <a:gd name="connsiteY194" fmla="*/ 1712518 h 3182270"/>
                    <a:gd name="connsiteX195" fmla="*/ 544412 w 2982862"/>
                    <a:gd name="connsiteY195" fmla="*/ 1696661 h 3182270"/>
                    <a:gd name="connsiteX196" fmla="*/ 528555 w 2982862"/>
                    <a:gd name="connsiteY196" fmla="*/ 1686090 h 3182270"/>
                    <a:gd name="connsiteX197" fmla="*/ 512699 w 2982862"/>
                    <a:gd name="connsiteY197" fmla="*/ 1680804 h 3182270"/>
                    <a:gd name="connsiteX198" fmla="*/ 502127 w 2982862"/>
                    <a:gd name="connsiteY198" fmla="*/ 1670233 h 3182270"/>
                    <a:gd name="connsiteX199" fmla="*/ 480985 w 2982862"/>
                    <a:gd name="connsiteY199" fmla="*/ 1659662 h 3182270"/>
                    <a:gd name="connsiteX200" fmla="*/ 465129 w 2982862"/>
                    <a:gd name="connsiteY200" fmla="*/ 1643805 h 3182270"/>
                    <a:gd name="connsiteX201" fmla="*/ 428130 w 2982862"/>
                    <a:gd name="connsiteY201" fmla="*/ 1622663 h 3182270"/>
                    <a:gd name="connsiteX202" fmla="*/ 401702 w 2982862"/>
                    <a:gd name="connsiteY202" fmla="*/ 1590950 h 3182270"/>
                    <a:gd name="connsiteX203" fmla="*/ 385845 w 2982862"/>
                    <a:gd name="connsiteY203" fmla="*/ 1569808 h 3182270"/>
                    <a:gd name="connsiteX204" fmla="*/ 369989 w 2982862"/>
                    <a:gd name="connsiteY204" fmla="*/ 1553951 h 3182270"/>
                    <a:gd name="connsiteX205" fmla="*/ 348847 w 2982862"/>
                    <a:gd name="connsiteY205" fmla="*/ 1522238 h 3182270"/>
                    <a:gd name="connsiteX206" fmla="*/ 327704 w 2982862"/>
                    <a:gd name="connsiteY206" fmla="*/ 1490524 h 3182270"/>
                    <a:gd name="connsiteX207" fmla="*/ 317133 w 2982862"/>
                    <a:gd name="connsiteY207" fmla="*/ 1469382 h 3182270"/>
                    <a:gd name="connsiteX208" fmla="*/ 301277 w 2982862"/>
                    <a:gd name="connsiteY208" fmla="*/ 1453526 h 3182270"/>
                    <a:gd name="connsiteX209" fmla="*/ 295991 w 2982862"/>
                    <a:gd name="connsiteY209" fmla="*/ 1437669 h 3182270"/>
                    <a:gd name="connsiteX210" fmla="*/ 274849 w 2982862"/>
                    <a:gd name="connsiteY210" fmla="*/ 1405956 h 3182270"/>
                    <a:gd name="connsiteX211" fmla="*/ 258992 w 2982862"/>
                    <a:gd name="connsiteY211" fmla="*/ 1390099 h 3182270"/>
                    <a:gd name="connsiteX212" fmla="*/ 248421 w 2982862"/>
                    <a:gd name="connsiteY212" fmla="*/ 1374242 h 3182270"/>
                    <a:gd name="connsiteX213" fmla="*/ 243136 w 2982862"/>
                    <a:gd name="connsiteY213" fmla="*/ 1358386 h 3182270"/>
                    <a:gd name="connsiteX214" fmla="*/ 221993 w 2982862"/>
                    <a:gd name="connsiteY214" fmla="*/ 1326672 h 3182270"/>
                    <a:gd name="connsiteX215" fmla="*/ 206137 w 2982862"/>
                    <a:gd name="connsiteY215" fmla="*/ 1294959 h 3182270"/>
                    <a:gd name="connsiteX216" fmla="*/ 195566 w 2982862"/>
                    <a:gd name="connsiteY216" fmla="*/ 1263246 h 3182270"/>
                    <a:gd name="connsiteX217" fmla="*/ 184995 w 2982862"/>
                    <a:gd name="connsiteY217" fmla="*/ 1247389 h 3182270"/>
                    <a:gd name="connsiteX218" fmla="*/ 179709 w 2982862"/>
                    <a:gd name="connsiteY218" fmla="*/ 1231533 h 3182270"/>
                    <a:gd name="connsiteX219" fmla="*/ 169138 w 2982862"/>
                    <a:gd name="connsiteY219" fmla="*/ 1215676 h 3182270"/>
                    <a:gd name="connsiteX220" fmla="*/ 153281 w 2982862"/>
                    <a:gd name="connsiteY220" fmla="*/ 1162820 h 3182270"/>
                    <a:gd name="connsiteX221" fmla="*/ 142710 w 2982862"/>
                    <a:gd name="connsiteY221" fmla="*/ 1131107 h 3182270"/>
                    <a:gd name="connsiteX222" fmla="*/ 132139 w 2982862"/>
                    <a:gd name="connsiteY222" fmla="*/ 1099394 h 3182270"/>
                    <a:gd name="connsiteX223" fmla="*/ 126853 w 2982862"/>
                    <a:gd name="connsiteY223" fmla="*/ 1078252 h 3182270"/>
                    <a:gd name="connsiteX224" fmla="*/ 121568 w 2982862"/>
                    <a:gd name="connsiteY224" fmla="*/ 1062395 h 3182270"/>
                    <a:gd name="connsiteX225" fmla="*/ 110997 w 2982862"/>
                    <a:gd name="connsiteY225" fmla="*/ 988397 h 3182270"/>
                    <a:gd name="connsiteX226" fmla="*/ 100426 w 2982862"/>
                    <a:gd name="connsiteY226" fmla="*/ 861544 h 3182270"/>
                    <a:gd name="connsiteX227" fmla="*/ 95140 w 2982862"/>
                    <a:gd name="connsiteY227" fmla="*/ 782261 h 3182270"/>
                    <a:gd name="connsiteX228" fmla="*/ 89855 w 2982862"/>
                    <a:gd name="connsiteY228" fmla="*/ 745262 h 3182270"/>
                    <a:gd name="connsiteX229" fmla="*/ 73998 w 2982862"/>
                    <a:gd name="connsiteY229" fmla="*/ 660693 h 3182270"/>
                    <a:gd name="connsiteX230" fmla="*/ 63427 w 2982862"/>
                    <a:gd name="connsiteY230" fmla="*/ 618409 h 3182270"/>
                    <a:gd name="connsiteX231" fmla="*/ 47570 w 2982862"/>
                    <a:gd name="connsiteY231" fmla="*/ 560268 h 3182270"/>
                    <a:gd name="connsiteX232" fmla="*/ 42285 w 2982862"/>
                    <a:gd name="connsiteY232" fmla="*/ 528555 h 3182270"/>
                    <a:gd name="connsiteX233" fmla="*/ 31714 w 2982862"/>
                    <a:gd name="connsiteY233" fmla="*/ 486270 h 3182270"/>
                    <a:gd name="connsiteX234" fmla="*/ 21142 w 2982862"/>
                    <a:gd name="connsiteY234" fmla="*/ 428129 h 3182270"/>
                    <a:gd name="connsiteX235" fmla="*/ 10571 w 2982862"/>
                    <a:gd name="connsiteY235" fmla="*/ 343560 h 3182270"/>
                    <a:gd name="connsiteX236" fmla="*/ 0 w 2982862"/>
                    <a:gd name="connsiteY236" fmla="*/ 306561 h 3182270"/>
                    <a:gd name="connsiteX237" fmla="*/ 5286 w 2982862"/>
                    <a:gd name="connsiteY237" fmla="*/ 285419 h 3182270"/>
                    <a:gd name="connsiteX238" fmla="*/ 21142 w 2982862"/>
                    <a:gd name="connsiteY238" fmla="*/ 280134 h 3182270"/>
                    <a:gd name="connsiteX239" fmla="*/ 42285 w 2982862"/>
                    <a:gd name="connsiteY239" fmla="*/ 269563 h 3182270"/>
                    <a:gd name="connsiteX240" fmla="*/ 95140 w 2982862"/>
                    <a:gd name="connsiteY240" fmla="*/ 258992 h 3182270"/>
                    <a:gd name="connsiteX241" fmla="*/ 121568 w 2982862"/>
                    <a:gd name="connsiteY241" fmla="*/ 253706 h 3182270"/>
                    <a:gd name="connsiteX242" fmla="*/ 137425 w 2982862"/>
                    <a:gd name="connsiteY242" fmla="*/ 248420 h 3182270"/>
                    <a:gd name="connsiteX243" fmla="*/ 211422 w 2982862"/>
                    <a:gd name="connsiteY243" fmla="*/ 237849 h 3182270"/>
                    <a:gd name="connsiteX244" fmla="*/ 253707 w 2982862"/>
                    <a:gd name="connsiteY244" fmla="*/ 227278 h 3182270"/>
                    <a:gd name="connsiteX245" fmla="*/ 285420 w 2982862"/>
                    <a:gd name="connsiteY245" fmla="*/ 216707 h 3182270"/>
                    <a:gd name="connsiteX246" fmla="*/ 332990 w 2982862"/>
                    <a:gd name="connsiteY246" fmla="*/ 206136 h 3182270"/>
                    <a:gd name="connsiteX247" fmla="*/ 364703 w 2982862"/>
                    <a:gd name="connsiteY247" fmla="*/ 195565 h 3182270"/>
                    <a:gd name="connsiteX248" fmla="*/ 417559 w 2982862"/>
                    <a:gd name="connsiteY248" fmla="*/ 179708 h 3182270"/>
                    <a:gd name="connsiteX249" fmla="*/ 433415 w 2982862"/>
                    <a:gd name="connsiteY249" fmla="*/ 174423 h 3182270"/>
                    <a:gd name="connsiteX250" fmla="*/ 449272 w 2982862"/>
                    <a:gd name="connsiteY250" fmla="*/ 169137 h 3182270"/>
                    <a:gd name="connsiteX251" fmla="*/ 470414 w 2982862"/>
                    <a:gd name="connsiteY251" fmla="*/ 163852 h 3182270"/>
                    <a:gd name="connsiteX252" fmla="*/ 486271 w 2982862"/>
                    <a:gd name="connsiteY252" fmla="*/ 158566 h 3182270"/>
                    <a:gd name="connsiteX253" fmla="*/ 528555 w 2982862"/>
                    <a:gd name="connsiteY253" fmla="*/ 147995 h 3182270"/>
                    <a:gd name="connsiteX254" fmla="*/ 549697 w 2982862"/>
                    <a:gd name="connsiteY254" fmla="*/ 142709 h 3182270"/>
                    <a:gd name="connsiteX255" fmla="*/ 581411 w 2982862"/>
                    <a:gd name="connsiteY255" fmla="*/ 132138 h 3182270"/>
                    <a:gd name="connsiteX256" fmla="*/ 676551 w 2982862"/>
                    <a:gd name="connsiteY256" fmla="*/ 100425 h 3182270"/>
                    <a:gd name="connsiteX257" fmla="*/ 697693 w 2982862"/>
                    <a:gd name="connsiteY257" fmla="*/ 95140 h 3182270"/>
                    <a:gd name="connsiteX258" fmla="*/ 729406 w 2982862"/>
                    <a:gd name="connsiteY258" fmla="*/ 84568 h 3182270"/>
                    <a:gd name="connsiteX259" fmla="*/ 745263 w 2982862"/>
                    <a:gd name="connsiteY259" fmla="*/ 79283 h 3182270"/>
                    <a:gd name="connsiteX260" fmla="*/ 792833 w 2982862"/>
                    <a:gd name="connsiteY260" fmla="*/ 58141 h 3182270"/>
                    <a:gd name="connsiteX261" fmla="*/ 808689 w 2982862"/>
                    <a:gd name="connsiteY261" fmla="*/ 52855 h 3182270"/>
                    <a:gd name="connsiteX262" fmla="*/ 824546 w 2982862"/>
                    <a:gd name="connsiteY262" fmla="*/ 47570 h 3182270"/>
                    <a:gd name="connsiteX263" fmla="*/ 866830 w 2982862"/>
                    <a:gd name="connsiteY263" fmla="*/ 26427 h 3182270"/>
                    <a:gd name="connsiteX264" fmla="*/ 882687 w 2982862"/>
                    <a:gd name="connsiteY264" fmla="*/ 21142 h 3182270"/>
                    <a:gd name="connsiteX265" fmla="*/ 898544 w 2982862"/>
                    <a:gd name="connsiteY265" fmla="*/ 10571 h 3182270"/>
                    <a:gd name="connsiteX266" fmla="*/ 914400 w 2982862"/>
                    <a:gd name="connsiteY266" fmla="*/ 5285 h 3182270"/>
                    <a:gd name="connsiteX267" fmla="*/ 914400 w 2982862"/>
                    <a:gd name="connsiteY267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297 w 2982862"/>
                    <a:gd name="connsiteY81" fmla="*/ 2241273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479145 w 2982862"/>
                    <a:gd name="connsiteY85" fmla="*/ 2183128 h 3182270"/>
                    <a:gd name="connsiteX86" fmla="*/ 2436856 w 2982862"/>
                    <a:gd name="connsiteY86" fmla="*/ 2235987 h 3182270"/>
                    <a:gd name="connsiteX87" fmla="*/ 2236188 w 2982862"/>
                    <a:gd name="connsiteY87" fmla="*/ 2331348 h 3182270"/>
                    <a:gd name="connsiteX88" fmla="*/ 2251846 w 2982862"/>
                    <a:gd name="connsiteY88" fmla="*/ 2420998 h 3182270"/>
                    <a:gd name="connsiteX89" fmla="*/ 2283562 w 2982862"/>
                    <a:gd name="connsiteY89" fmla="*/ 2484431 h 3182270"/>
                    <a:gd name="connsiteX90" fmla="*/ 2278276 w 2982862"/>
                    <a:gd name="connsiteY90" fmla="*/ 2516146 h 3182270"/>
                    <a:gd name="connsiteX91" fmla="*/ 2278276 w 2982862"/>
                    <a:gd name="connsiteY91" fmla="*/ 2574294 h 3182270"/>
                    <a:gd name="connsiteX92" fmla="*/ 2315278 w 2982862"/>
                    <a:gd name="connsiteY92" fmla="*/ 2616580 h 3182270"/>
                    <a:gd name="connsiteX93" fmla="*/ 2331136 w 2982862"/>
                    <a:gd name="connsiteY93" fmla="*/ 2680013 h 3182270"/>
                    <a:gd name="connsiteX94" fmla="*/ 2368138 w 2982862"/>
                    <a:gd name="connsiteY94" fmla="*/ 2695871 h 3182270"/>
                    <a:gd name="connsiteX95" fmla="*/ 2542577 w 2982862"/>
                    <a:gd name="connsiteY95" fmla="*/ 2738159 h 3182270"/>
                    <a:gd name="connsiteX96" fmla="*/ 2658870 w 2982862"/>
                    <a:gd name="connsiteY96" fmla="*/ 2727587 h 3182270"/>
                    <a:gd name="connsiteX97" fmla="*/ 2764342 w 2982862"/>
                    <a:gd name="connsiteY97" fmla="*/ 2716772 h 3182270"/>
                    <a:gd name="connsiteX98" fmla="*/ 2753771 w 2982862"/>
                    <a:gd name="connsiteY98" fmla="*/ 2769627 h 3182270"/>
                    <a:gd name="connsiteX99" fmla="*/ 2748486 w 2982862"/>
                    <a:gd name="connsiteY99" fmla="*/ 2801341 h 3182270"/>
                    <a:gd name="connsiteX100" fmla="*/ 2737915 w 2982862"/>
                    <a:gd name="connsiteY100" fmla="*/ 2838340 h 3182270"/>
                    <a:gd name="connsiteX101" fmla="*/ 2727344 w 2982862"/>
                    <a:gd name="connsiteY101" fmla="*/ 2907052 h 3182270"/>
                    <a:gd name="connsiteX102" fmla="*/ 2716773 w 2982862"/>
                    <a:gd name="connsiteY102" fmla="*/ 2938765 h 3182270"/>
                    <a:gd name="connsiteX103" fmla="*/ 2711487 w 2982862"/>
                    <a:gd name="connsiteY103" fmla="*/ 2965193 h 3182270"/>
                    <a:gd name="connsiteX104" fmla="*/ 2706444 w 2982862"/>
                    <a:gd name="connsiteY104" fmla="*/ 2939028 h 3182270"/>
                    <a:gd name="connsiteX105" fmla="*/ 2680014 w 2982862"/>
                    <a:gd name="connsiteY105" fmla="*/ 2965459 h 3182270"/>
                    <a:gd name="connsiteX106" fmla="*/ 2627390 w 2982862"/>
                    <a:gd name="connsiteY106" fmla="*/ 2971012 h 3182270"/>
                    <a:gd name="connsiteX107" fmla="*/ 2537291 w 2982862"/>
                    <a:gd name="connsiteY107" fmla="*/ 2986602 h 3182270"/>
                    <a:gd name="connsiteX108" fmla="*/ 2516147 w 2982862"/>
                    <a:gd name="connsiteY108" fmla="*/ 2991888 h 3182270"/>
                    <a:gd name="connsiteX109" fmla="*/ 2489494 w 2982862"/>
                    <a:gd name="connsiteY109" fmla="*/ 3002192 h 3182270"/>
                    <a:gd name="connsiteX110" fmla="*/ 2415496 w 2982862"/>
                    <a:gd name="connsiteY110" fmla="*/ 3007477 h 3182270"/>
                    <a:gd name="connsiteX111" fmla="*/ 2383783 w 2982862"/>
                    <a:gd name="connsiteY111" fmla="*/ 3018048 h 3182270"/>
                    <a:gd name="connsiteX112" fmla="*/ 2346784 w 2982862"/>
                    <a:gd name="connsiteY112" fmla="*/ 3033905 h 3182270"/>
                    <a:gd name="connsiteX113" fmla="*/ 2315071 w 2982862"/>
                    <a:gd name="connsiteY113" fmla="*/ 3049761 h 3182270"/>
                    <a:gd name="connsiteX114" fmla="*/ 2288643 w 2982862"/>
                    <a:gd name="connsiteY114" fmla="*/ 3070904 h 3182270"/>
                    <a:gd name="connsiteX115" fmla="*/ 2267501 w 2982862"/>
                    <a:gd name="connsiteY115" fmla="*/ 3081475 h 3182270"/>
                    <a:gd name="connsiteX116" fmla="*/ 2235788 w 2982862"/>
                    <a:gd name="connsiteY116" fmla="*/ 3097331 h 3182270"/>
                    <a:gd name="connsiteX117" fmla="*/ 2225216 w 2982862"/>
                    <a:gd name="connsiteY117" fmla="*/ 3107903 h 3182270"/>
                    <a:gd name="connsiteX118" fmla="*/ 2204074 w 2982862"/>
                    <a:gd name="connsiteY118" fmla="*/ 3118474 h 3182270"/>
                    <a:gd name="connsiteX119" fmla="*/ 2188218 w 2982862"/>
                    <a:gd name="connsiteY119" fmla="*/ 3129045 h 3182270"/>
                    <a:gd name="connsiteX120" fmla="*/ 2177647 w 2982862"/>
                    <a:gd name="connsiteY120" fmla="*/ 3144901 h 3182270"/>
                    <a:gd name="connsiteX121" fmla="*/ 2145933 w 2982862"/>
                    <a:gd name="connsiteY121" fmla="*/ 3155472 h 3182270"/>
                    <a:gd name="connsiteX122" fmla="*/ 2114220 w 2982862"/>
                    <a:gd name="connsiteY122" fmla="*/ 3181900 h 3182270"/>
                    <a:gd name="connsiteX123" fmla="*/ 2124791 w 2982862"/>
                    <a:gd name="connsiteY123" fmla="*/ 3150187 h 3182270"/>
                    <a:gd name="connsiteX124" fmla="*/ 2093078 w 2982862"/>
                    <a:gd name="connsiteY124" fmla="*/ 3139616 h 3182270"/>
                    <a:gd name="connsiteX125" fmla="*/ 2082507 w 2982862"/>
                    <a:gd name="connsiteY125" fmla="*/ 3123759 h 3182270"/>
                    <a:gd name="connsiteX126" fmla="*/ 2066650 w 2982862"/>
                    <a:gd name="connsiteY126" fmla="*/ 3107903 h 3182270"/>
                    <a:gd name="connsiteX127" fmla="*/ 2045508 w 2982862"/>
                    <a:gd name="connsiteY127" fmla="*/ 3076189 h 3182270"/>
                    <a:gd name="connsiteX128" fmla="*/ 2034937 w 2982862"/>
                    <a:gd name="connsiteY128" fmla="*/ 3060333 h 3182270"/>
                    <a:gd name="connsiteX129" fmla="*/ 2024366 w 2982862"/>
                    <a:gd name="connsiteY129" fmla="*/ 3049761 h 3182270"/>
                    <a:gd name="connsiteX130" fmla="*/ 2013795 w 2982862"/>
                    <a:gd name="connsiteY130" fmla="*/ 3033905 h 3182270"/>
                    <a:gd name="connsiteX131" fmla="*/ 1997938 w 2982862"/>
                    <a:gd name="connsiteY131" fmla="*/ 3023334 h 3182270"/>
                    <a:gd name="connsiteX132" fmla="*/ 1982081 w 2982862"/>
                    <a:gd name="connsiteY132" fmla="*/ 2991620 h 3182270"/>
                    <a:gd name="connsiteX133" fmla="*/ 1976796 w 2982862"/>
                    <a:gd name="connsiteY133" fmla="*/ 2975764 h 3182270"/>
                    <a:gd name="connsiteX134" fmla="*/ 1987367 w 2982862"/>
                    <a:gd name="connsiteY134" fmla="*/ 2959907 h 3182270"/>
                    <a:gd name="connsiteX135" fmla="*/ 1998116 w 2982862"/>
                    <a:gd name="connsiteY135" fmla="*/ 2976031 h 3182270"/>
                    <a:gd name="connsiteX136" fmla="*/ 2019261 w 2982862"/>
                    <a:gd name="connsiteY136" fmla="*/ 2976031 h 3182270"/>
                    <a:gd name="connsiteX137" fmla="*/ 2056263 w 2982862"/>
                    <a:gd name="connsiteY137" fmla="*/ 2923171 h 3182270"/>
                    <a:gd name="connsiteX138" fmla="*/ 2040405 w 2982862"/>
                    <a:gd name="connsiteY138" fmla="*/ 2923170 h 3182270"/>
                    <a:gd name="connsiteX139" fmla="*/ 2061549 w 2982862"/>
                    <a:gd name="connsiteY139" fmla="*/ 2875596 h 3182270"/>
                    <a:gd name="connsiteX140" fmla="*/ 2093265 w 2982862"/>
                    <a:gd name="connsiteY140" fmla="*/ 2833308 h 3182270"/>
                    <a:gd name="connsiteX141" fmla="*/ 2109124 w 2982862"/>
                    <a:gd name="connsiteY141" fmla="*/ 2722301 h 3182270"/>
                    <a:gd name="connsiteX142" fmla="*/ 2013975 w 2982862"/>
                    <a:gd name="connsiteY142" fmla="*/ 2637724 h 3182270"/>
                    <a:gd name="connsiteX143" fmla="*/ 1982258 w 2982862"/>
                    <a:gd name="connsiteY143" fmla="*/ 2664155 h 3182270"/>
                    <a:gd name="connsiteX144" fmla="*/ 1918827 w 2982862"/>
                    <a:gd name="connsiteY144" fmla="*/ 2627153 h 3182270"/>
                    <a:gd name="connsiteX145" fmla="*/ 1860681 w 2982862"/>
                    <a:gd name="connsiteY145" fmla="*/ 2579579 h 3182270"/>
                    <a:gd name="connsiteX146" fmla="*/ 1802373 w 2982862"/>
                    <a:gd name="connsiteY146" fmla="*/ 2621632 h 3182270"/>
                    <a:gd name="connsiteX147" fmla="*/ 1797087 w 2982862"/>
                    <a:gd name="connsiteY147" fmla="*/ 2605775 h 3182270"/>
                    <a:gd name="connsiteX148" fmla="*/ 1749674 w 2982862"/>
                    <a:gd name="connsiteY148" fmla="*/ 2690586 h 3182270"/>
                    <a:gd name="connsiteX149" fmla="*/ 1643953 w 2982862"/>
                    <a:gd name="connsiteY149" fmla="*/ 2754018 h 3182270"/>
                    <a:gd name="connsiteX150" fmla="*/ 1617523 w 2982862"/>
                    <a:gd name="connsiteY150" fmla="*/ 2732874 h 3182270"/>
                    <a:gd name="connsiteX151" fmla="*/ 1591092 w 2982862"/>
                    <a:gd name="connsiteY151" fmla="*/ 2690586 h 3182270"/>
                    <a:gd name="connsiteX152" fmla="*/ 1591093 w 2982862"/>
                    <a:gd name="connsiteY152" fmla="*/ 2637724 h 3182270"/>
                    <a:gd name="connsiteX153" fmla="*/ 1569808 w 2982862"/>
                    <a:gd name="connsiteY153" fmla="*/ 2515921 h 3182270"/>
                    <a:gd name="connsiteX154" fmla="*/ 1553952 w 2982862"/>
                    <a:gd name="connsiteY154" fmla="*/ 2484208 h 3182270"/>
                    <a:gd name="connsiteX155" fmla="*/ 1538095 w 2982862"/>
                    <a:gd name="connsiteY155" fmla="*/ 2468351 h 3182270"/>
                    <a:gd name="connsiteX156" fmla="*/ 1501096 w 2982862"/>
                    <a:gd name="connsiteY156" fmla="*/ 2420781 h 3182270"/>
                    <a:gd name="connsiteX157" fmla="*/ 1464097 w 2982862"/>
                    <a:gd name="connsiteY157" fmla="*/ 2383782 h 3182270"/>
                    <a:gd name="connsiteX158" fmla="*/ 1448241 w 2982862"/>
                    <a:gd name="connsiteY158" fmla="*/ 2373211 h 3182270"/>
                    <a:gd name="connsiteX159" fmla="*/ 1432384 w 2982862"/>
                    <a:gd name="connsiteY159" fmla="*/ 2357355 h 3182270"/>
                    <a:gd name="connsiteX160" fmla="*/ 1400671 w 2982862"/>
                    <a:gd name="connsiteY160" fmla="*/ 2346783 h 3182270"/>
                    <a:gd name="connsiteX161" fmla="*/ 1368958 w 2982862"/>
                    <a:gd name="connsiteY161" fmla="*/ 2330927 h 3182270"/>
                    <a:gd name="connsiteX162" fmla="*/ 1337244 w 2982862"/>
                    <a:gd name="connsiteY162" fmla="*/ 2309785 h 3182270"/>
                    <a:gd name="connsiteX163" fmla="*/ 1273818 w 2982862"/>
                    <a:gd name="connsiteY163" fmla="*/ 2288642 h 3182270"/>
                    <a:gd name="connsiteX164" fmla="*/ 1257961 w 2982862"/>
                    <a:gd name="connsiteY164" fmla="*/ 2278071 h 3182270"/>
                    <a:gd name="connsiteX165" fmla="*/ 1242104 w 2982862"/>
                    <a:gd name="connsiteY165" fmla="*/ 2272786 h 3182270"/>
                    <a:gd name="connsiteX166" fmla="*/ 1226248 w 2982862"/>
                    <a:gd name="connsiteY166" fmla="*/ 2262215 h 3182270"/>
                    <a:gd name="connsiteX167" fmla="*/ 1194534 w 2982862"/>
                    <a:gd name="connsiteY167" fmla="*/ 2251644 h 3182270"/>
                    <a:gd name="connsiteX168" fmla="*/ 1215677 w 2982862"/>
                    <a:gd name="connsiteY168" fmla="*/ 2225216 h 3182270"/>
                    <a:gd name="connsiteX169" fmla="*/ 1231533 w 2982862"/>
                    <a:gd name="connsiteY169" fmla="*/ 2209359 h 3182270"/>
                    <a:gd name="connsiteX170" fmla="*/ 1236819 w 2982862"/>
                    <a:gd name="connsiteY170" fmla="*/ 2193503 h 3182270"/>
                    <a:gd name="connsiteX171" fmla="*/ 1279103 w 2982862"/>
                    <a:gd name="connsiteY171" fmla="*/ 2161789 h 3182270"/>
                    <a:gd name="connsiteX172" fmla="*/ 1300245 w 2982862"/>
                    <a:gd name="connsiteY172" fmla="*/ 2140647 h 3182270"/>
                    <a:gd name="connsiteX173" fmla="*/ 1310816 w 2982862"/>
                    <a:gd name="connsiteY173" fmla="*/ 2124790 h 3182270"/>
                    <a:gd name="connsiteX174" fmla="*/ 1342650 w 2982862"/>
                    <a:gd name="connsiteY174" fmla="*/ 2077406 h 3182270"/>
                    <a:gd name="connsiteX175" fmla="*/ 1390223 w 2982862"/>
                    <a:gd name="connsiteY175" fmla="*/ 2008688 h 3182270"/>
                    <a:gd name="connsiteX176" fmla="*/ 1363794 w 2982862"/>
                    <a:gd name="connsiteY176" fmla="*/ 1971686 h 3182270"/>
                    <a:gd name="connsiteX177" fmla="*/ 1379651 w 2982862"/>
                    <a:gd name="connsiteY177" fmla="*/ 1961114 h 3182270"/>
                    <a:gd name="connsiteX178" fmla="*/ 1358509 w 2982862"/>
                    <a:gd name="connsiteY178" fmla="*/ 1934685 h 3182270"/>
                    <a:gd name="connsiteX179" fmla="*/ 1221180 w 2982862"/>
                    <a:gd name="connsiteY179" fmla="*/ 1718108 h 3182270"/>
                    <a:gd name="connsiteX180" fmla="*/ 1157741 w 2982862"/>
                    <a:gd name="connsiteY180" fmla="*/ 1654669 h 3182270"/>
                    <a:gd name="connsiteX181" fmla="*/ 1051918 w 2982862"/>
                    <a:gd name="connsiteY181" fmla="*/ 1659811 h 3182270"/>
                    <a:gd name="connsiteX182" fmla="*/ 845688 w 2982862"/>
                    <a:gd name="connsiteY182" fmla="*/ 1738945 h 3182270"/>
                    <a:gd name="connsiteX183" fmla="*/ 829832 w 2982862"/>
                    <a:gd name="connsiteY183" fmla="*/ 1744231 h 3182270"/>
                    <a:gd name="connsiteX184" fmla="*/ 798118 w 2982862"/>
                    <a:gd name="connsiteY184" fmla="*/ 1765373 h 3182270"/>
                    <a:gd name="connsiteX185" fmla="*/ 782262 w 2982862"/>
                    <a:gd name="connsiteY185" fmla="*/ 1770659 h 3182270"/>
                    <a:gd name="connsiteX186" fmla="*/ 750548 w 2982862"/>
                    <a:gd name="connsiteY186" fmla="*/ 1791801 h 3182270"/>
                    <a:gd name="connsiteX187" fmla="*/ 734692 w 2982862"/>
                    <a:gd name="connsiteY187" fmla="*/ 1797086 h 3182270"/>
                    <a:gd name="connsiteX188" fmla="*/ 755834 w 2982862"/>
                    <a:gd name="connsiteY188" fmla="*/ 1791801 h 3182270"/>
                    <a:gd name="connsiteX189" fmla="*/ 739977 w 2982862"/>
                    <a:gd name="connsiteY189" fmla="*/ 1797086 h 3182270"/>
                    <a:gd name="connsiteX190" fmla="*/ 708264 w 2982862"/>
                    <a:gd name="connsiteY190" fmla="*/ 1812943 h 3182270"/>
                    <a:gd name="connsiteX191" fmla="*/ 676551 w 2982862"/>
                    <a:gd name="connsiteY191" fmla="*/ 1791801 h 3182270"/>
                    <a:gd name="connsiteX192" fmla="*/ 650123 w 2982862"/>
                    <a:gd name="connsiteY192" fmla="*/ 1765373 h 3182270"/>
                    <a:gd name="connsiteX193" fmla="*/ 618410 w 2982862"/>
                    <a:gd name="connsiteY193" fmla="*/ 1744231 h 3182270"/>
                    <a:gd name="connsiteX194" fmla="*/ 570840 w 2982862"/>
                    <a:gd name="connsiteY194" fmla="*/ 1712518 h 3182270"/>
                    <a:gd name="connsiteX195" fmla="*/ 544412 w 2982862"/>
                    <a:gd name="connsiteY195" fmla="*/ 1696661 h 3182270"/>
                    <a:gd name="connsiteX196" fmla="*/ 528555 w 2982862"/>
                    <a:gd name="connsiteY196" fmla="*/ 1686090 h 3182270"/>
                    <a:gd name="connsiteX197" fmla="*/ 512699 w 2982862"/>
                    <a:gd name="connsiteY197" fmla="*/ 1680804 h 3182270"/>
                    <a:gd name="connsiteX198" fmla="*/ 502127 w 2982862"/>
                    <a:gd name="connsiteY198" fmla="*/ 1670233 h 3182270"/>
                    <a:gd name="connsiteX199" fmla="*/ 480985 w 2982862"/>
                    <a:gd name="connsiteY199" fmla="*/ 1659662 h 3182270"/>
                    <a:gd name="connsiteX200" fmla="*/ 465129 w 2982862"/>
                    <a:gd name="connsiteY200" fmla="*/ 1643805 h 3182270"/>
                    <a:gd name="connsiteX201" fmla="*/ 428130 w 2982862"/>
                    <a:gd name="connsiteY201" fmla="*/ 1622663 h 3182270"/>
                    <a:gd name="connsiteX202" fmla="*/ 401702 w 2982862"/>
                    <a:gd name="connsiteY202" fmla="*/ 1590950 h 3182270"/>
                    <a:gd name="connsiteX203" fmla="*/ 385845 w 2982862"/>
                    <a:gd name="connsiteY203" fmla="*/ 1569808 h 3182270"/>
                    <a:gd name="connsiteX204" fmla="*/ 369989 w 2982862"/>
                    <a:gd name="connsiteY204" fmla="*/ 1553951 h 3182270"/>
                    <a:gd name="connsiteX205" fmla="*/ 348847 w 2982862"/>
                    <a:gd name="connsiteY205" fmla="*/ 1522238 h 3182270"/>
                    <a:gd name="connsiteX206" fmla="*/ 327704 w 2982862"/>
                    <a:gd name="connsiteY206" fmla="*/ 1490524 h 3182270"/>
                    <a:gd name="connsiteX207" fmla="*/ 317133 w 2982862"/>
                    <a:gd name="connsiteY207" fmla="*/ 1469382 h 3182270"/>
                    <a:gd name="connsiteX208" fmla="*/ 301277 w 2982862"/>
                    <a:gd name="connsiteY208" fmla="*/ 1453526 h 3182270"/>
                    <a:gd name="connsiteX209" fmla="*/ 295991 w 2982862"/>
                    <a:gd name="connsiteY209" fmla="*/ 1437669 h 3182270"/>
                    <a:gd name="connsiteX210" fmla="*/ 274849 w 2982862"/>
                    <a:gd name="connsiteY210" fmla="*/ 1405956 h 3182270"/>
                    <a:gd name="connsiteX211" fmla="*/ 258992 w 2982862"/>
                    <a:gd name="connsiteY211" fmla="*/ 1390099 h 3182270"/>
                    <a:gd name="connsiteX212" fmla="*/ 248421 w 2982862"/>
                    <a:gd name="connsiteY212" fmla="*/ 1374242 h 3182270"/>
                    <a:gd name="connsiteX213" fmla="*/ 243136 w 2982862"/>
                    <a:gd name="connsiteY213" fmla="*/ 1358386 h 3182270"/>
                    <a:gd name="connsiteX214" fmla="*/ 221993 w 2982862"/>
                    <a:gd name="connsiteY214" fmla="*/ 1326672 h 3182270"/>
                    <a:gd name="connsiteX215" fmla="*/ 206137 w 2982862"/>
                    <a:gd name="connsiteY215" fmla="*/ 1294959 h 3182270"/>
                    <a:gd name="connsiteX216" fmla="*/ 195566 w 2982862"/>
                    <a:gd name="connsiteY216" fmla="*/ 1263246 h 3182270"/>
                    <a:gd name="connsiteX217" fmla="*/ 184995 w 2982862"/>
                    <a:gd name="connsiteY217" fmla="*/ 1247389 h 3182270"/>
                    <a:gd name="connsiteX218" fmla="*/ 179709 w 2982862"/>
                    <a:gd name="connsiteY218" fmla="*/ 1231533 h 3182270"/>
                    <a:gd name="connsiteX219" fmla="*/ 169138 w 2982862"/>
                    <a:gd name="connsiteY219" fmla="*/ 1215676 h 3182270"/>
                    <a:gd name="connsiteX220" fmla="*/ 153281 w 2982862"/>
                    <a:gd name="connsiteY220" fmla="*/ 1162820 h 3182270"/>
                    <a:gd name="connsiteX221" fmla="*/ 142710 w 2982862"/>
                    <a:gd name="connsiteY221" fmla="*/ 1131107 h 3182270"/>
                    <a:gd name="connsiteX222" fmla="*/ 132139 w 2982862"/>
                    <a:gd name="connsiteY222" fmla="*/ 1099394 h 3182270"/>
                    <a:gd name="connsiteX223" fmla="*/ 126853 w 2982862"/>
                    <a:gd name="connsiteY223" fmla="*/ 1078252 h 3182270"/>
                    <a:gd name="connsiteX224" fmla="*/ 121568 w 2982862"/>
                    <a:gd name="connsiteY224" fmla="*/ 1062395 h 3182270"/>
                    <a:gd name="connsiteX225" fmla="*/ 110997 w 2982862"/>
                    <a:gd name="connsiteY225" fmla="*/ 988397 h 3182270"/>
                    <a:gd name="connsiteX226" fmla="*/ 100426 w 2982862"/>
                    <a:gd name="connsiteY226" fmla="*/ 861544 h 3182270"/>
                    <a:gd name="connsiteX227" fmla="*/ 95140 w 2982862"/>
                    <a:gd name="connsiteY227" fmla="*/ 782261 h 3182270"/>
                    <a:gd name="connsiteX228" fmla="*/ 89855 w 2982862"/>
                    <a:gd name="connsiteY228" fmla="*/ 745262 h 3182270"/>
                    <a:gd name="connsiteX229" fmla="*/ 73998 w 2982862"/>
                    <a:gd name="connsiteY229" fmla="*/ 660693 h 3182270"/>
                    <a:gd name="connsiteX230" fmla="*/ 63427 w 2982862"/>
                    <a:gd name="connsiteY230" fmla="*/ 618409 h 3182270"/>
                    <a:gd name="connsiteX231" fmla="*/ 47570 w 2982862"/>
                    <a:gd name="connsiteY231" fmla="*/ 560268 h 3182270"/>
                    <a:gd name="connsiteX232" fmla="*/ 42285 w 2982862"/>
                    <a:gd name="connsiteY232" fmla="*/ 528555 h 3182270"/>
                    <a:gd name="connsiteX233" fmla="*/ 31714 w 2982862"/>
                    <a:gd name="connsiteY233" fmla="*/ 486270 h 3182270"/>
                    <a:gd name="connsiteX234" fmla="*/ 21142 w 2982862"/>
                    <a:gd name="connsiteY234" fmla="*/ 428129 h 3182270"/>
                    <a:gd name="connsiteX235" fmla="*/ 10571 w 2982862"/>
                    <a:gd name="connsiteY235" fmla="*/ 343560 h 3182270"/>
                    <a:gd name="connsiteX236" fmla="*/ 0 w 2982862"/>
                    <a:gd name="connsiteY236" fmla="*/ 306561 h 3182270"/>
                    <a:gd name="connsiteX237" fmla="*/ 5286 w 2982862"/>
                    <a:gd name="connsiteY237" fmla="*/ 285419 h 3182270"/>
                    <a:gd name="connsiteX238" fmla="*/ 21142 w 2982862"/>
                    <a:gd name="connsiteY238" fmla="*/ 280134 h 3182270"/>
                    <a:gd name="connsiteX239" fmla="*/ 42285 w 2982862"/>
                    <a:gd name="connsiteY239" fmla="*/ 269563 h 3182270"/>
                    <a:gd name="connsiteX240" fmla="*/ 95140 w 2982862"/>
                    <a:gd name="connsiteY240" fmla="*/ 258992 h 3182270"/>
                    <a:gd name="connsiteX241" fmla="*/ 121568 w 2982862"/>
                    <a:gd name="connsiteY241" fmla="*/ 253706 h 3182270"/>
                    <a:gd name="connsiteX242" fmla="*/ 137425 w 2982862"/>
                    <a:gd name="connsiteY242" fmla="*/ 248420 h 3182270"/>
                    <a:gd name="connsiteX243" fmla="*/ 211422 w 2982862"/>
                    <a:gd name="connsiteY243" fmla="*/ 237849 h 3182270"/>
                    <a:gd name="connsiteX244" fmla="*/ 253707 w 2982862"/>
                    <a:gd name="connsiteY244" fmla="*/ 227278 h 3182270"/>
                    <a:gd name="connsiteX245" fmla="*/ 285420 w 2982862"/>
                    <a:gd name="connsiteY245" fmla="*/ 216707 h 3182270"/>
                    <a:gd name="connsiteX246" fmla="*/ 332990 w 2982862"/>
                    <a:gd name="connsiteY246" fmla="*/ 206136 h 3182270"/>
                    <a:gd name="connsiteX247" fmla="*/ 364703 w 2982862"/>
                    <a:gd name="connsiteY247" fmla="*/ 195565 h 3182270"/>
                    <a:gd name="connsiteX248" fmla="*/ 417559 w 2982862"/>
                    <a:gd name="connsiteY248" fmla="*/ 179708 h 3182270"/>
                    <a:gd name="connsiteX249" fmla="*/ 433415 w 2982862"/>
                    <a:gd name="connsiteY249" fmla="*/ 174423 h 3182270"/>
                    <a:gd name="connsiteX250" fmla="*/ 449272 w 2982862"/>
                    <a:gd name="connsiteY250" fmla="*/ 169137 h 3182270"/>
                    <a:gd name="connsiteX251" fmla="*/ 470414 w 2982862"/>
                    <a:gd name="connsiteY251" fmla="*/ 163852 h 3182270"/>
                    <a:gd name="connsiteX252" fmla="*/ 486271 w 2982862"/>
                    <a:gd name="connsiteY252" fmla="*/ 158566 h 3182270"/>
                    <a:gd name="connsiteX253" fmla="*/ 528555 w 2982862"/>
                    <a:gd name="connsiteY253" fmla="*/ 147995 h 3182270"/>
                    <a:gd name="connsiteX254" fmla="*/ 549697 w 2982862"/>
                    <a:gd name="connsiteY254" fmla="*/ 142709 h 3182270"/>
                    <a:gd name="connsiteX255" fmla="*/ 581411 w 2982862"/>
                    <a:gd name="connsiteY255" fmla="*/ 132138 h 3182270"/>
                    <a:gd name="connsiteX256" fmla="*/ 676551 w 2982862"/>
                    <a:gd name="connsiteY256" fmla="*/ 100425 h 3182270"/>
                    <a:gd name="connsiteX257" fmla="*/ 697693 w 2982862"/>
                    <a:gd name="connsiteY257" fmla="*/ 95140 h 3182270"/>
                    <a:gd name="connsiteX258" fmla="*/ 729406 w 2982862"/>
                    <a:gd name="connsiteY258" fmla="*/ 84568 h 3182270"/>
                    <a:gd name="connsiteX259" fmla="*/ 745263 w 2982862"/>
                    <a:gd name="connsiteY259" fmla="*/ 79283 h 3182270"/>
                    <a:gd name="connsiteX260" fmla="*/ 792833 w 2982862"/>
                    <a:gd name="connsiteY260" fmla="*/ 58141 h 3182270"/>
                    <a:gd name="connsiteX261" fmla="*/ 808689 w 2982862"/>
                    <a:gd name="connsiteY261" fmla="*/ 52855 h 3182270"/>
                    <a:gd name="connsiteX262" fmla="*/ 824546 w 2982862"/>
                    <a:gd name="connsiteY262" fmla="*/ 47570 h 3182270"/>
                    <a:gd name="connsiteX263" fmla="*/ 866830 w 2982862"/>
                    <a:gd name="connsiteY263" fmla="*/ 26427 h 3182270"/>
                    <a:gd name="connsiteX264" fmla="*/ 882687 w 2982862"/>
                    <a:gd name="connsiteY264" fmla="*/ 21142 h 3182270"/>
                    <a:gd name="connsiteX265" fmla="*/ 898544 w 2982862"/>
                    <a:gd name="connsiteY265" fmla="*/ 10571 h 3182270"/>
                    <a:gd name="connsiteX266" fmla="*/ 914400 w 2982862"/>
                    <a:gd name="connsiteY266" fmla="*/ 5285 h 3182270"/>
                    <a:gd name="connsiteX267" fmla="*/ 914400 w 2982862"/>
                    <a:gd name="connsiteY267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297 w 2982862"/>
                    <a:gd name="connsiteY81" fmla="*/ 2241273 h 3182270"/>
                    <a:gd name="connsiteX82" fmla="*/ 2611062 w 2982862"/>
                    <a:gd name="connsiteY82" fmla="*/ 2251644 h 3182270"/>
                    <a:gd name="connsiteX83" fmla="*/ 2558206 w 2982862"/>
                    <a:gd name="connsiteY83" fmla="*/ 2235787 h 3182270"/>
                    <a:gd name="connsiteX84" fmla="*/ 2479145 w 2982862"/>
                    <a:gd name="connsiteY84" fmla="*/ 2183128 h 3182270"/>
                    <a:gd name="connsiteX85" fmla="*/ 2436856 w 2982862"/>
                    <a:gd name="connsiteY85" fmla="*/ 2235987 h 3182270"/>
                    <a:gd name="connsiteX86" fmla="*/ 2236188 w 2982862"/>
                    <a:gd name="connsiteY86" fmla="*/ 2331348 h 3182270"/>
                    <a:gd name="connsiteX87" fmla="*/ 2251846 w 2982862"/>
                    <a:gd name="connsiteY87" fmla="*/ 2420998 h 3182270"/>
                    <a:gd name="connsiteX88" fmla="*/ 2283562 w 2982862"/>
                    <a:gd name="connsiteY88" fmla="*/ 2484431 h 3182270"/>
                    <a:gd name="connsiteX89" fmla="*/ 2278276 w 2982862"/>
                    <a:gd name="connsiteY89" fmla="*/ 2516146 h 3182270"/>
                    <a:gd name="connsiteX90" fmla="*/ 2278276 w 2982862"/>
                    <a:gd name="connsiteY90" fmla="*/ 2574294 h 3182270"/>
                    <a:gd name="connsiteX91" fmla="*/ 2315278 w 2982862"/>
                    <a:gd name="connsiteY91" fmla="*/ 2616580 h 3182270"/>
                    <a:gd name="connsiteX92" fmla="*/ 2331136 w 2982862"/>
                    <a:gd name="connsiteY92" fmla="*/ 2680013 h 3182270"/>
                    <a:gd name="connsiteX93" fmla="*/ 2368138 w 2982862"/>
                    <a:gd name="connsiteY93" fmla="*/ 2695871 h 3182270"/>
                    <a:gd name="connsiteX94" fmla="*/ 2542577 w 2982862"/>
                    <a:gd name="connsiteY94" fmla="*/ 2738159 h 3182270"/>
                    <a:gd name="connsiteX95" fmla="*/ 2658870 w 2982862"/>
                    <a:gd name="connsiteY95" fmla="*/ 2727587 h 3182270"/>
                    <a:gd name="connsiteX96" fmla="*/ 2764342 w 2982862"/>
                    <a:gd name="connsiteY96" fmla="*/ 2716772 h 3182270"/>
                    <a:gd name="connsiteX97" fmla="*/ 2753771 w 2982862"/>
                    <a:gd name="connsiteY97" fmla="*/ 2769627 h 3182270"/>
                    <a:gd name="connsiteX98" fmla="*/ 2748486 w 2982862"/>
                    <a:gd name="connsiteY98" fmla="*/ 2801341 h 3182270"/>
                    <a:gd name="connsiteX99" fmla="*/ 2737915 w 2982862"/>
                    <a:gd name="connsiteY99" fmla="*/ 2838340 h 3182270"/>
                    <a:gd name="connsiteX100" fmla="*/ 2727344 w 2982862"/>
                    <a:gd name="connsiteY100" fmla="*/ 2907052 h 3182270"/>
                    <a:gd name="connsiteX101" fmla="*/ 2716773 w 2982862"/>
                    <a:gd name="connsiteY101" fmla="*/ 2938765 h 3182270"/>
                    <a:gd name="connsiteX102" fmla="*/ 2711487 w 2982862"/>
                    <a:gd name="connsiteY102" fmla="*/ 2965193 h 3182270"/>
                    <a:gd name="connsiteX103" fmla="*/ 2706444 w 2982862"/>
                    <a:gd name="connsiteY103" fmla="*/ 2939028 h 3182270"/>
                    <a:gd name="connsiteX104" fmla="*/ 2680014 w 2982862"/>
                    <a:gd name="connsiteY104" fmla="*/ 2965459 h 3182270"/>
                    <a:gd name="connsiteX105" fmla="*/ 2627390 w 2982862"/>
                    <a:gd name="connsiteY105" fmla="*/ 2971012 h 3182270"/>
                    <a:gd name="connsiteX106" fmla="*/ 2537291 w 2982862"/>
                    <a:gd name="connsiteY106" fmla="*/ 2986602 h 3182270"/>
                    <a:gd name="connsiteX107" fmla="*/ 2516147 w 2982862"/>
                    <a:gd name="connsiteY107" fmla="*/ 2991888 h 3182270"/>
                    <a:gd name="connsiteX108" fmla="*/ 2489494 w 2982862"/>
                    <a:gd name="connsiteY108" fmla="*/ 3002192 h 3182270"/>
                    <a:gd name="connsiteX109" fmla="*/ 2415496 w 2982862"/>
                    <a:gd name="connsiteY109" fmla="*/ 3007477 h 3182270"/>
                    <a:gd name="connsiteX110" fmla="*/ 2383783 w 2982862"/>
                    <a:gd name="connsiteY110" fmla="*/ 3018048 h 3182270"/>
                    <a:gd name="connsiteX111" fmla="*/ 2346784 w 2982862"/>
                    <a:gd name="connsiteY111" fmla="*/ 3033905 h 3182270"/>
                    <a:gd name="connsiteX112" fmla="*/ 2315071 w 2982862"/>
                    <a:gd name="connsiteY112" fmla="*/ 3049761 h 3182270"/>
                    <a:gd name="connsiteX113" fmla="*/ 2288643 w 2982862"/>
                    <a:gd name="connsiteY113" fmla="*/ 3070904 h 3182270"/>
                    <a:gd name="connsiteX114" fmla="*/ 2267501 w 2982862"/>
                    <a:gd name="connsiteY114" fmla="*/ 3081475 h 3182270"/>
                    <a:gd name="connsiteX115" fmla="*/ 2235788 w 2982862"/>
                    <a:gd name="connsiteY115" fmla="*/ 3097331 h 3182270"/>
                    <a:gd name="connsiteX116" fmla="*/ 2225216 w 2982862"/>
                    <a:gd name="connsiteY116" fmla="*/ 3107903 h 3182270"/>
                    <a:gd name="connsiteX117" fmla="*/ 2204074 w 2982862"/>
                    <a:gd name="connsiteY117" fmla="*/ 3118474 h 3182270"/>
                    <a:gd name="connsiteX118" fmla="*/ 2188218 w 2982862"/>
                    <a:gd name="connsiteY118" fmla="*/ 3129045 h 3182270"/>
                    <a:gd name="connsiteX119" fmla="*/ 2177647 w 2982862"/>
                    <a:gd name="connsiteY119" fmla="*/ 3144901 h 3182270"/>
                    <a:gd name="connsiteX120" fmla="*/ 2145933 w 2982862"/>
                    <a:gd name="connsiteY120" fmla="*/ 3155472 h 3182270"/>
                    <a:gd name="connsiteX121" fmla="*/ 2114220 w 2982862"/>
                    <a:gd name="connsiteY121" fmla="*/ 3181900 h 3182270"/>
                    <a:gd name="connsiteX122" fmla="*/ 2124791 w 2982862"/>
                    <a:gd name="connsiteY122" fmla="*/ 3150187 h 3182270"/>
                    <a:gd name="connsiteX123" fmla="*/ 2093078 w 2982862"/>
                    <a:gd name="connsiteY123" fmla="*/ 3139616 h 3182270"/>
                    <a:gd name="connsiteX124" fmla="*/ 2082507 w 2982862"/>
                    <a:gd name="connsiteY124" fmla="*/ 3123759 h 3182270"/>
                    <a:gd name="connsiteX125" fmla="*/ 2066650 w 2982862"/>
                    <a:gd name="connsiteY125" fmla="*/ 3107903 h 3182270"/>
                    <a:gd name="connsiteX126" fmla="*/ 2045508 w 2982862"/>
                    <a:gd name="connsiteY126" fmla="*/ 3076189 h 3182270"/>
                    <a:gd name="connsiteX127" fmla="*/ 2034937 w 2982862"/>
                    <a:gd name="connsiteY127" fmla="*/ 3060333 h 3182270"/>
                    <a:gd name="connsiteX128" fmla="*/ 2024366 w 2982862"/>
                    <a:gd name="connsiteY128" fmla="*/ 3049761 h 3182270"/>
                    <a:gd name="connsiteX129" fmla="*/ 2013795 w 2982862"/>
                    <a:gd name="connsiteY129" fmla="*/ 3033905 h 3182270"/>
                    <a:gd name="connsiteX130" fmla="*/ 1997938 w 2982862"/>
                    <a:gd name="connsiteY130" fmla="*/ 3023334 h 3182270"/>
                    <a:gd name="connsiteX131" fmla="*/ 1982081 w 2982862"/>
                    <a:gd name="connsiteY131" fmla="*/ 2991620 h 3182270"/>
                    <a:gd name="connsiteX132" fmla="*/ 1976796 w 2982862"/>
                    <a:gd name="connsiteY132" fmla="*/ 2975764 h 3182270"/>
                    <a:gd name="connsiteX133" fmla="*/ 1987367 w 2982862"/>
                    <a:gd name="connsiteY133" fmla="*/ 2959907 h 3182270"/>
                    <a:gd name="connsiteX134" fmla="*/ 1998116 w 2982862"/>
                    <a:gd name="connsiteY134" fmla="*/ 2976031 h 3182270"/>
                    <a:gd name="connsiteX135" fmla="*/ 2019261 w 2982862"/>
                    <a:gd name="connsiteY135" fmla="*/ 2976031 h 3182270"/>
                    <a:gd name="connsiteX136" fmla="*/ 2056263 w 2982862"/>
                    <a:gd name="connsiteY136" fmla="*/ 2923171 h 3182270"/>
                    <a:gd name="connsiteX137" fmla="*/ 2040405 w 2982862"/>
                    <a:gd name="connsiteY137" fmla="*/ 2923170 h 3182270"/>
                    <a:gd name="connsiteX138" fmla="*/ 2061549 w 2982862"/>
                    <a:gd name="connsiteY138" fmla="*/ 2875596 h 3182270"/>
                    <a:gd name="connsiteX139" fmla="*/ 2093265 w 2982862"/>
                    <a:gd name="connsiteY139" fmla="*/ 2833308 h 3182270"/>
                    <a:gd name="connsiteX140" fmla="*/ 2109124 w 2982862"/>
                    <a:gd name="connsiteY140" fmla="*/ 2722301 h 3182270"/>
                    <a:gd name="connsiteX141" fmla="*/ 2013975 w 2982862"/>
                    <a:gd name="connsiteY141" fmla="*/ 2637724 h 3182270"/>
                    <a:gd name="connsiteX142" fmla="*/ 1982258 w 2982862"/>
                    <a:gd name="connsiteY142" fmla="*/ 2664155 h 3182270"/>
                    <a:gd name="connsiteX143" fmla="*/ 1918827 w 2982862"/>
                    <a:gd name="connsiteY143" fmla="*/ 2627153 h 3182270"/>
                    <a:gd name="connsiteX144" fmla="*/ 1860681 w 2982862"/>
                    <a:gd name="connsiteY144" fmla="*/ 2579579 h 3182270"/>
                    <a:gd name="connsiteX145" fmla="*/ 1802373 w 2982862"/>
                    <a:gd name="connsiteY145" fmla="*/ 2621632 h 3182270"/>
                    <a:gd name="connsiteX146" fmla="*/ 1797087 w 2982862"/>
                    <a:gd name="connsiteY146" fmla="*/ 2605775 h 3182270"/>
                    <a:gd name="connsiteX147" fmla="*/ 1749674 w 2982862"/>
                    <a:gd name="connsiteY147" fmla="*/ 2690586 h 3182270"/>
                    <a:gd name="connsiteX148" fmla="*/ 1643953 w 2982862"/>
                    <a:gd name="connsiteY148" fmla="*/ 2754018 h 3182270"/>
                    <a:gd name="connsiteX149" fmla="*/ 1617523 w 2982862"/>
                    <a:gd name="connsiteY149" fmla="*/ 2732874 h 3182270"/>
                    <a:gd name="connsiteX150" fmla="*/ 1591092 w 2982862"/>
                    <a:gd name="connsiteY150" fmla="*/ 2690586 h 3182270"/>
                    <a:gd name="connsiteX151" fmla="*/ 1591093 w 2982862"/>
                    <a:gd name="connsiteY151" fmla="*/ 2637724 h 3182270"/>
                    <a:gd name="connsiteX152" fmla="*/ 1569808 w 2982862"/>
                    <a:gd name="connsiteY152" fmla="*/ 2515921 h 3182270"/>
                    <a:gd name="connsiteX153" fmla="*/ 1553952 w 2982862"/>
                    <a:gd name="connsiteY153" fmla="*/ 2484208 h 3182270"/>
                    <a:gd name="connsiteX154" fmla="*/ 1538095 w 2982862"/>
                    <a:gd name="connsiteY154" fmla="*/ 2468351 h 3182270"/>
                    <a:gd name="connsiteX155" fmla="*/ 1501096 w 2982862"/>
                    <a:gd name="connsiteY155" fmla="*/ 2420781 h 3182270"/>
                    <a:gd name="connsiteX156" fmla="*/ 1464097 w 2982862"/>
                    <a:gd name="connsiteY156" fmla="*/ 2383782 h 3182270"/>
                    <a:gd name="connsiteX157" fmla="*/ 1448241 w 2982862"/>
                    <a:gd name="connsiteY157" fmla="*/ 2373211 h 3182270"/>
                    <a:gd name="connsiteX158" fmla="*/ 1432384 w 2982862"/>
                    <a:gd name="connsiteY158" fmla="*/ 2357355 h 3182270"/>
                    <a:gd name="connsiteX159" fmla="*/ 1400671 w 2982862"/>
                    <a:gd name="connsiteY159" fmla="*/ 2346783 h 3182270"/>
                    <a:gd name="connsiteX160" fmla="*/ 1368958 w 2982862"/>
                    <a:gd name="connsiteY160" fmla="*/ 2330927 h 3182270"/>
                    <a:gd name="connsiteX161" fmla="*/ 1337244 w 2982862"/>
                    <a:gd name="connsiteY161" fmla="*/ 2309785 h 3182270"/>
                    <a:gd name="connsiteX162" fmla="*/ 1273818 w 2982862"/>
                    <a:gd name="connsiteY162" fmla="*/ 2288642 h 3182270"/>
                    <a:gd name="connsiteX163" fmla="*/ 1257961 w 2982862"/>
                    <a:gd name="connsiteY163" fmla="*/ 2278071 h 3182270"/>
                    <a:gd name="connsiteX164" fmla="*/ 1242104 w 2982862"/>
                    <a:gd name="connsiteY164" fmla="*/ 2272786 h 3182270"/>
                    <a:gd name="connsiteX165" fmla="*/ 1226248 w 2982862"/>
                    <a:gd name="connsiteY165" fmla="*/ 2262215 h 3182270"/>
                    <a:gd name="connsiteX166" fmla="*/ 1194534 w 2982862"/>
                    <a:gd name="connsiteY166" fmla="*/ 2251644 h 3182270"/>
                    <a:gd name="connsiteX167" fmla="*/ 1215677 w 2982862"/>
                    <a:gd name="connsiteY167" fmla="*/ 2225216 h 3182270"/>
                    <a:gd name="connsiteX168" fmla="*/ 1231533 w 2982862"/>
                    <a:gd name="connsiteY168" fmla="*/ 2209359 h 3182270"/>
                    <a:gd name="connsiteX169" fmla="*/ 1236819 w 2982862"/>
                    <a:gd name="connsiteY169" fmla="*/ 2193503 h 3182270"/>
                    <a:gd name="connsiteX170" fmla="*/ 1279103 w 2982862"/>
                    <a:gd name="connsiteY170" fmla="*/ 2161789 h 3182270"/>
                    <a:gd name="connsiteX171" fmla="*/ 1300245 w 2982862"/>
                    <a:gd name="connsiteY171" fmla="*/ 2140647 h 3182270"/>
                    <a:gd name="connsiteX172" fmla="*/ 1310816 w 2982862"/>
                    <a:gd name="connsiteY172" fmla="*/ 2124790 h 3182270"/>
                    <a:gd name="connsiteX173" fmla="*/ 1342650 w 2982862"/>
                    <a:gd name="connsiteY173" fmla="*/ 2077406 h 3182270"/>
                    <a:gd name="connsiteX174" fmla="*/ 1390223 w 2982862"/>
                    <a:gd name="connsiteY174" fmla="*/ 2008688 h 3182270"/>
                    <a:gd name="connsiteX175" fmla="*/ 1363794 w 2982862"/>
                    <a:gd name="connsiteY175" fmla="*/ 1971686 h 3182270"/>
                    <a:gd name="connsiteX176" fmla="*/ 1379651 w 2982862"/>
                    <a:gd name="connsiteY176" fmla="*/ 1961114 h 3182270"/>
                    <a:gd name="connsiteX177" fmla="*/ 1358509 w 2982862"/>
                    <a:gd name="connsiteY177" fmla="*/ 1934685 h 3182270"/>
                    <a:gd name="connsiteX178" fmla="*/ 1221180 w 2982862"/>
                    <a:gd name="connsiteY178" fmla="*/ 1718108 h 3182270"/>
                    <a:gd name="connsiteX179" fmla="*/ 1157741 w 2982862"/>
                    <a:gd name="connsiteY179" fmla="*/ 1654669 h 3182270"/>
                    <a:gd name="connsiteX180" fmla="*/ 1051918 w 2982862"/>
                    <a:gd name="connsiteY180" fmla="*/ 1659811 h 3182270"/>
                    <a:gd name="connsiteX181" fmla="*/ 845688 w 2982862"/>
                    <a:gd name="connsiteY181" fmla="*/ 1738945 h 3182270"/>
                    <a:gd name="connsiteX182" fmla="*/ 829832 w 2982862"/>
                    <a:gd name="connsiteY182" fmla="*/ 1744231 h 3182270"/>
                    <a:gd name="connsiteX183" fmla="*/ 798118 w 2982862"/>
                    <a:gd name="connsiteY183" fmla="*/ 1765373 h 3182270"/>
                    <a:gd name="connsiteX184" fmla="*/ 782262 w 2982862"/>
                    <a:gd name="connsiteY184" fmla="*/ 1770659 h 3182270"/>
                    <a:gd name="connsiteX185" fmla="*/ 750548 w 2982862"/>
                    <a:gd name="connsiteY185" fmla="*/ 1791801 h 3182270"/>
                    <a:gd name="connsiteX186" fmla="*/ 734692 w 2982862"/>
                    <a:gd name="connsiteY186" fmla="*/ 1797086 h 3182270"/>
                    <a:gd name="connsiteX187" fmla="*/ 755834 w 2982862"/>
                    <a:gd name="connsiteY187" fmla="*/ 1791801 h 3182270"/>
                    <a:gd name="connsiteX188" fmla="*/ 739977 w 2982862"/>
                    <a:gd name="connsiteY188" fmla="*/ 1797086 h 3182270"/>
                    <a:gd name="connsiteX189" fmla="*/ 708264 w 2982862"/>
                    <a:gd name="connsiteY189" fmla="*/ 1812943 h 3182270"/>
                    <a:gd name="connsiteX190" fmla="*/ 676551 w 2982862"/>
                    <a:gd name="connsiteY190" fmla="*/ 1791801 h 3182270"/>
                    <a:gd name="connsiteX191" fmla="*/ 650123 w 2982862"/>
                    <a:gd name="connsiteY191" fmla="*/ 1765373 h 3182270"/>
                    <a:gd name="connsiteX192" fmla="*/ 618410 w 2982862"/>
                    <a:gd name="connsiteY192" fmla="*/ 1744231 h 3182270"/>
                    <a:gd name="connsiteX193" fmla="*/ 570840 w 2982862"/>
                    <a:gd name="connsiteY193" fmla="*/ 1712518 h 3182270"/>
                    <a:gd name="connsiteX194" fmla="*/ 544412 w 2982862"/>
                    <a:gd name="connsiteY194" fmla="*/ 1696661 h 3182270"/>
                    <a:gd name="connsiteX195" fmla="*/ 528555 w 2982862"/>
                    <a:gd name="connsiteY195" fmla="*/ 1686090 h 3182270"/>
                    <a:gd name="connsiteX196" fmla="*/ 512699 w 2982862"/>
                    <a:gd name="connsiteY196" fmla="*/ 1680804 h 3182270"/>
                    <a:gd name="connsiteX197" fmla="*/ 502127 w 2982862"/>
                    <a:gd name="connsiteY197" fmla="*/ 1670233 h 3182270"/>
                    <a:gd name="connsiteX198" fmla="*/ 480985 w 2982862"/>
                    <a:gd name="connsiteY198" fmla="*/ 1659662 h 3182270"/>
                    <a:gd name="connsiteX199" fmla="*/ 465129 w 2982862"/>
                    <a:gd name="connsiteY199" fmla="*/ 1643805 h 3182270"/>
                    <a:gd name="connsiteX200" fmla="*/ 428130 w 2982862"/>
                    <a:gd name="connsiteY200" fmla="*/ 1622663 h 3182270"/>
                    <a:gd name="connsiteX201" fmla="*/ 401702 w 2982862"/>
                    <a:gd name="connsiteY201" fmla="*/ 1590950 h 3182270"/>
                    <a:gd name="connsiteX202" fmla="*/ 385845 w 2982862"/>
                    <a:gd name="connsiteY202" fmla="*/ 1569808 h 3182270"/>
                    <a:gd name="connsiteX203" fmla="*/ 369989 w 2982862"/>
                    <a:gd name="connsiteY203" fmla="*/ 1553951 h 3182270"/>
                    <a:gd name="connsiteX204" fmla="*/ 348847 w 2982862"/>
                    <a:gd name="connsiteY204" fmla="*/ 1522238 h 3182270"/>
                    <a:gd name="connsiteX205" fmla="*/ 327704 w 2982862"/>
                    <a:gd name="connsiteY205" fmla="*/ 1490524 h 3182270"/>
                    <a:gd name="connsiteX206" fmla="*/ 317133 w 2982862"/>
                    <a:gd name="connsiteY206" fmla="*/ 1469382 h 3182270"/>
                    <a:gd name="connsiteX207" fmla="*/ 301277 w 2982862"/>
                    <a:gd name="connsiteY207" fmla="*/ 1453526 h 3182270"/>
                    <a:gd name="connsiteX208" fmla="*/ 295991 w 2982862"/>
                    <a:gd name="connsiteY208" fmla="*/ 1437669 h 3182270"/>
                    <a:gd name="connsiteX209" fmla="*/ 274849 w 2982862"/>
                    <a:gd name="connsiteY209" fmla="*/ 1405956 h 3182270"/>
                    <a:gd name="connsiteX210" fmla="*/ 258992 w 2982862"/>
                    <a:gd name="connsiteY210" fmla="*/ 1390099 h 3182270"/>
                    <a:gd name="connsiteX211" fmla="*/ 248421 w 2982862"/>
                    <a:gd name="connsiteY211" fmla="*/ 1374242 h 3182270"/>
                    <a:gd name="connsiteX212" fmla="*/ 243136 w 2982862"/>
                    <a:gd name="connsiteY212" fmla="*/ 1358386 h 3182270"/>
                    <a:gd name="connsiteX213" fmla="*/ 221993 w 2982862"/>
                    <a:gd name="connsiteY213" fmla="*/ 1326672 h 3182270"/>
                    <a:gd name="connsiteX214" fmla="*/ 206137 w 2982862"/>
                    <a:gd name="connsiteY214" fmla="*/ 1294959 h 3182270"/>
                    <a:gd name="connsiteX215" fmla="*/ 195566 w 2982862"/>
                    <a:gd name="connsiteY215" fmla="*/ 1263246 h 3182270"/>
                    <a:gd name="connsiteX216" fmla="*/ 184995 w 2982862"/>
                    <a:gd name="connsiteY216" fmla="*/ 1247389 h 3182270"/>
                    <a:gd name="connsiteX217" fmla="*/ 179709 w 2982862"/>
                    <a:gd name="connsiteY217" fmla="*/ 1231533 h 3182270"/>
                    <a:gd name="connsiteX218" fmla="*/ 169138 w 2982862"/>
                    <a:gd name="connsiteY218" fmla="*/ 1215676 h 3182270"/>
                    <a:gd name="connsiteX219" fmla="*/ 153281 w 2982862"/>
                    <a:gd name="connsiteY219" fmla="*/ 1162820 h 3182270"/>
                    <a:gd name="connsiteX220" fmla="*/ 142710 w 2982862"/>
                    <a:gd name="connsiteY220" fmla="*/ 1131107 h 3182270"/>
                    <a:gd name="connsiteX221" fmla="*/ 132139 w 2982862"/>
                    <a:gd name="connsiteY221" fmla="*/ 1099394 h 3182270"/>
                    <a:gd name="connsiteX222" fmla="*/ 126853 w 2982862"/>
                    <a:gd name="connsiteY222" fmla="*/ 1078252 h 3182270"/>
                    <a:gd name="connsiteX223" fmla="*/ 121568 w 2982862"/>
                    <a:gd name="connsiteY223" fmla="*/ 1062395 h 3182270"/>
                    <a:gd name="connsiteX224" fmla="*/ 110997 w 2982862"/>
                    <a:gd name="connsiteY224" fmla="*/ 988397 h 3182270"/>
                    <a:gd name="connsiteX225" fmla="*/ 100426 w 2982862"/>
                    <a:gd name="connsiteY225" fmla="*/ 861544 h 3182270"/>
                    <a:gd name="connsiteX226" fmla="*/ 95140 w 2982862"/>
                    <a:gd name="connsiteY226" fmla="*/ 782261 h 3182270"/>
                    <a:gd name="connsiteX227" fmla="*/ 89855 w 2982862"/>
                    <a:gd name="connsiteY227" fmla="*/ 745262 h 3182270"/>
                    <a:gd name="connsiteX228" fmla="*/ 73998 w 2982862"/>
                    <a:gd name="connsiteY228" fmla="*/ 660693 h 3182270"/>
                    <a:gd name="connsiteX229" fmla="*/ 63427 w 2982862"/>
                    <a:gd name="connsiteY229" fmla="*/ 618409 h 3182270"/>
                    <a:gd name="connsiteX230" fmla="*/ 47570 w 2982862"/>
                    <a:gd name="connsiteY230" fmla="*/ 560268 h 3182270"/>
                    <a:gd name="connsiteX231" fmla="*/ 42285 w 2982862"/>
                    <a:gd name="connsiteY231" fmla="*/ 528555 h 3182270"/>
                    <a:gd name="connsiteX232" fmla="*/ 31714 w 2982862"/>
                    <a:gd name="connsiteY232" fmla="*/ 486270 h 3182270"/>
                    <a:gd name="connsiteX233" fmla="*/ 21142 w 2982862"/>
                    <a:gd name="connsiteY233" fmla="*/ 428129 h 3182270"/>
                    <a:gd name="connsiteX234" fmla="*/ 10571 w 2982862"/>
                    <a:gd name="connsiteY234" fmla="*/ 343560 h 3182270"/>
                    <a:gd name="connsiteX235" fmla="*/ 0 w 2982862"/>
                    <a:gd name="connsiteY235" fmla="*/ 306561 h 3182270"/>
                    <a:gd name="connsiteX236" fmla="*/ 5286 w 2982862"/>
                    <a:gd name="connsiteY236" fmla="*/ 285419 h 3182270"/>
                    <a:gd name="connsiteX237" fmla="*/ 21142 w 2982862"/>
                    <a:gd name="connsiteY237" fmla="*/ 280134 h 3182270"/>
                    <a:gd name="connsiteX238" fmla="*/ 42285 w 2982862"/>
                    <a:gd name="connsiteY238" fmla="*/ 269563 h 3182270"/>
                    <a:gd name="connsiteX239" fmla="*/ 95140 w 2982862"/>
                    <a:gd name="connsiteY239" fmla="*/ 258992 h 3182270"/>
                    <a:gd name="connsiteX240" fmla="*/ 121568 w 2982862"/>
                    <a:gd name="connsiteY240" fmla="*/ 253706 h 3182270"/>
                    <a:gd name="connsiteX241" fmla="*/ 137425 w 2982862"/>
                    <a:gd name="connsiteY241" fmla="*/ 248420 h 3182270"/>
                    <a:gd name="connsiteX242" fmla="*/ 211422 w 2982862"/>
                    <a:gd name="connsiteY242" fmla="*/ 237849 h 3182270"/>
                    <a:gd name="connsiteX243" fmla="*/ 253707 w 2982862"/>
                    <a:gd name="connsiteY243" fmla="*/ 227278 h 3182270"/>
                    <a:gd name="connsiteX244" fmla="*/ 285420 w 2982862"/>
                    <a:gd name="connsiteY244" fmla="*/ 216707 h 3182270"/>
                    <a:gd name="connsiteX245" fmla="*/ 332990 w 2982862"/>
                    <a:gd name="connsiteY245" fmla="*/ 206136 h 3182270"/>
                    <a:gd name="connsiteX246" fmla="*/ 364703 w 2982862"/>
                    <a:gd name="connsiteY246" fmla="*/ 195565 h 3182270"/>
                    <a:gd name="connsiteX247" fmla="*/ 417559 w 2982862"/>
                    <a:gd name="connsiteY247" fmla="*/ 179708 h 3182270"/>
                    <a:gd name="connsiteX248" fmla="*/ 433415 w 2982862"/>
                    <a:gd name="connsiteY248" fmla="*/ 174423 h 3182270"/>
                    <a:gd name="connsiteX249" fmla="*/ 449272 w 2982862"/>
                    <a:gd name="connsiteY249" fmla="*/ 169137 h 3182270"/>
                    <a:gd name="connsiteX250" fmla="*/ 470414 w 2982862"/>
                    <a:gd name="connsiteY250" fmla="*/ 163852 h 3182270"/>
                    <a:gd name="connsiteX251" fmla="*/ 486271 w 2982862"/>
                    <a:gd name="connsiteY251" fmla="*/ 158566 h 3182270"/>
                    <a:gd name="connsiteX252" fmla="*/ 528555 w 2982862"/>
                    <a:gd name="connsiteY252" fmla="*/ 147995 h 3182270"/>
                    <a:gd name="connsiteX253" fmla="*/ 549697 w 2982862"/>
                    <a:gd name="connsiteY253" fmla="*/ 142709 h 3182270"/>
                    <a:gd name="connsiteX254" fmla="*/ 581411 w 2982862"/>
                    <a:gd name="connsiteY254" fmla="*/ 132138 h 3182270"/>
                    <a:gd name="connsiteX255" fmla="*/ 676551 w 2982862"/>
                    <a:gd name="connsiteY255" fmla="*/ 100425 h 3182270"/>
                    <a:gd name="connsiteX256" fmla="*/ 697693 w 2982862"/>
                    <a:gd name="connsiteY256" fmla="*/ 95140 h 3182270"/>
                    <a:gd name="connsiteX257" fmla="*/ 729406 w 2982862"/>
                    <a:gd name="connsiteY257" fmla="*/ 84568 h 3182270"/>
                    <a:gd name="connsiteX258" fmla="*/ 745263 w 2982862"/>
                    <a:gd name="connsiteY258" fmla="*/ 79283 h 3182270"/>
                    <a:gd name="connsiteX259" fmla="*/ 792833 w 2982862"/>
                    <a:gd name="connsiteY259" fmla="*/ 58141 h 3182270"/>
                    <a:gd name="connsiteX260" fmla="*/ 808689 w 2982862"/>
                    <a:gd name="connsiteY260" fmla="*/ 52855 h 3182270"/>
                    <a:gd name="connsiteX261" fmla="*/ 824546 w 2982862"/>
                    <a:gd name="connsiteY261" fmla="*/ 47570 h 3182270"/>
                    <a:gd name="connsiteX262" fmla="*/ 866830 w 2982862"/>
                    <a:gd name="connsiteY262" fmla="*/ 26427 h 3182270"/>
                    <a:gd name="connsiteX263" fmla="*/ 882687 w 2982862"/>
                    <a:gd name="connsiteY263" fmla="*/ 21142 h 3182270"/>
                    <a:gd name="connsiteX264" fmla="*/ 898544 w 2982862"/>
                    <a:gd name="connsiteY264" fmla="*/ 10571 h 3182270"/>
                    <a:gd name="connsiteX265" fmla="*/ 914400 w 2982862"/>
                    <a:gd name="connsiteY265" fmla="*/ 5285 h 3182270"/>
                    <a:gd name="connsiteX266" fmla="*/ 914400 w 2982862"/>
                    <a:gd name="connsiteY266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297 w 2982862"/>
                    <a:gd name="connsiteY81" fmla="*/ 2241273 h 3182270"/>
                    <a:gd name="connsiteX82" fmla="*/ 2558206 w 2982862"/>
                    <a:gd name="connsiteY82" fmla="*/ 2235787 h 3182270"/>
                    <a:gd name="connsiteX83" fmla="*/ 2479145 w 2982862"/>
                    <a:gd name="connsiteY83" fmla="*/ 2183128 h 3182270"/>
                    <a:gd name="connsiteX84" fmla="*/ 2436856 w 2982862"/>
                    <a:gd name="connsiteY84" fmla="*/ 2235987 h 3182270"/>
                    <a:gd name="connsiteX85" fmla="*/ 2236188 w 2982862"/>
                    <a:gd name="connsiteY85" fmla="*/ 2331348 h 3182270"/>
                    <a:gd name="connsiteX86" fmla="*/ 2251846 w 2982862"/>
                    <a:gd name="connsiteY86" fmla="*/ 2420998 h 3182270"/>
                    <a:gd name="connsiteX87" fmla="*/ 2283562 w 2982862"/>
                    <a:gd name="connsiteY87" fmla="*/ 2484431 h 3182270"/>
                    <a:gd name="connsiteX88" fmla="*/ 2278276 w 2982862"/>
                    <a:gd name="connsiteY88" fmla="*/ 2516146 h 3182270"/>
                    <a:gd name="connsiteX89" fmla="*/ 2278276 w 2982862"/>
                    <a:gd name="connsiteY89" fmla="*/ 2574294 h 3182270"/>
                    <a:gd name="connsiteX90" fmla="*/ 2315278 w 2982862"/>
                    <a:gd name="connsiteY90" fmla="*/ 2616580 h 3182270"/>
                    <a:gd name="connsiteX91" fmla="*/ 2331136 w 2982862"/>
                    <a:gd name="connsiteY91" fmla="*/ 2680013 h 3182270"/>
                    <a:gd name="connsiteX92" fmla="*/ 2368138 w 2982862"/>
                    <a:gd name="connsiteY92" fmla="*/ 2695871 h 3182270"/>
                    <a:gd name="connsiteX93" fmla="*/ 2542577 w 2982862"/>
                    <a:gd name="connsiteY93" fmla="*/ 2738159 h 3182270"/>
                    <a:gd name="connsiteX94" fmla="*/ 2658870 w 2982862"/>
                    <a:gd name="connsiteY94" fmla="*/ 2727587 h 3182270"/>
                    <a:gd name="connsiteX95" fmla="*/ 2764342 w 2982862"/>
                    <a:gd name="connsiteY95" fmla="*/ 2716772 h 3182270"/>
                    <a:gd name="connsiteX96" fmla="*/ 2753771 w 2982862"/>
                    <a:gd name="connsiteY96" fmla="*/ 2769627 h 3182270"/>
                    <a:gd name="connsiteX97" fmla="*/ 2748486 w 2982862"/>
                    <a:gd name="connsiteY97" fmla="*/ 2801341 h 3182270"/>
                    <a:gd name="connsiteX98" fmla="*/ 2737915 w 2982862"/>
                    <a:gd name="connsiteY98" fmla="*/ 2838340 h 3182270"/>
                    <a:gd name="connsiteX99" fmla="*/ 2727344 w 2982862"/>
                    <a:gd name="connsiteY99" fmla="*/ 2907052 h 3182270"/>
                    <a:gd name="connsiteX100" fmla="*/ 2716773 w 2982862"/>
                    <a:gd name="connsiteY100" fmla="*/ 2938765 h 3182270"/>
                    <a:gd name="connsiteX101" fmla="*/ 2711487 w 2982862"/>
                    <a:gd name="connsiteY101" fmla="*/ 2965193 h 3182270"/>
                    <a:gd name="connsiteX102" fmla="*/ 2706444 w 2982862"/>
                    <a:gd name="connsiteY102" fmla="*/ 2939028 h 3182270"/>
                    <a:gd name="connsiteX103" fmla="*/ 2680014 w 2982862"/>
                    <a:gd name="connsiteY103" fmla="*/ 2965459 h 3182270"/>
                    <a:gd name="connsiteX104" fmla="*/ 2627390 w 2982862"/>
                    <a:gd name="connsiteY104" fmla="*/ 2971012 h 3182270"/>
                    <a:gd name="connsiteX105" fmla="*/ 2537291 w 2982862"/>
                    <a:gd name="connsiteY105" fmla="*/ 2986602 h 3182270"/>
                    <a:gd name="connsiteX106" fmla="*/ 2516147 w 2982862"/>
                    <a:gd name="connsiteY106" fmla="*/ 2991888 h 3182270"/>
                    <a:gd name="connsiteX107" fmla="*/ 2489494 w 2982862"/>
                    <a:gd name="connsiteY107" fmla="*/ 3002192 h 3182270"/>
                    <a:gd name="connsiteX108" fmla="*/ 2415496 w 2982862"/>
                    <a:gd name="connsiteY108" fmla="*/ 3007477 h 3182270"/>
                    <a:gd name="connsiteX109" fmla="*/ 2383783 w 2982862"/>
                    <a:gd name="connsiteY109" fmla="*/ 3018048 h 3182270"/>
                    <a:gd name="connsiteX110" fmla="*/ 2346784 w 2982862"/>
                    <a:gd name="connsiteY110" fmla="*/ 3033905 h 3182270"/>
                    <a:gd name="connsiteX111" fmla="*/ 2315071 w 2982862"/>
                    <a:gd name="connsiteY111" fmla="*/ 3049761 h 3182270"/>
                    <a:gd name="connsiteX112" fmla="*/ 2288643 w 2982862"/>
                    <a:gd name="connsiteY112" fmla="*/ 3070904 h 3182270"/>
                    <a:gd name="connsiteX113" fmla="*/ 2267501 w 2982862"/>
                    <a:gd name="connsiteY113" fmla="*/ 3081475 h 3182270"/>
                    <a:gd name="connsiteX114" fmla="*/ 2235788 w 2982862"/>
                    <a:gd name="connsiteY114" fmla="*/ 3097331 h 3182270"/>
                    <a:gd name="connsiteX115" fmla="*/ 2225216 w 2982862"/>
                    <a:gd name="connsiteY115" fmla="*/ 3107903 h 3182270"/>
                    <a:gd name="connsiteX116" fmla="*/ 2204074 w 2982862"/>
                    <a:gd name="connsiteY116" fmla="*/ 3118474 h 3182270"/>
                    <a:gd name="connsiteX117" fmla="*/ 2188218 w 2982862"/>
                    <a:gd name="connsiteY117" fmla="*/ 3129045 h 3182270"/>
                    <a:gd name="connsiteX118" fmla="*/ 2177647 w 2982862"/>
                    <a:gd name="connsiteY118" fmla="*/ 3144901 h 3182270"/>
                    <a:gd name="connsiteX119" fmla="*/ 2145933 w 2982862"/>
                    <a:gd name="connsiteY119" fmla="*/ 3155472 h 3182270"/>
                    <a:gd name="connsiteX120" fmla="*/ 2114220 w 2982862"/>
                    <a:gd name="connsiteY120" fmla="*/ 3181900 h 3182270"/>
                    <a:gd name="connsiteX121" fmla="*/ 2124791 w 2982862"/>
                    <a:gd name="connsiteY121" fmla="*/ 3150187 h 3182270"/>
                    <a:gd name="connsiteX122" fmla="*/ 2093078 w 2982862"/>
                    <a:gd name="connsiteY122" fmla="*/ 3139616 h 3182270"/>
                    <a:gd name="connsiteX123" fmla="*/ 2082507 w 2982862"/>
                    <a:gd name="connsiteY123" fmla="*/ 3123759 h 3182270"/>
                    <a:gd name="connsiteX124" fmla="*/ 2066650 w 2982862"/>
                    <a:gd name="connsiteY124" fmla="*/ 3107903 h 3182270"/>
                    <a:gd name="connsiteX125" fmla="*/ 2045508 w 2982862"/>
                    <a:gd name="connsiteY125" fmla="*/ 3076189 h 3182270"/>
                    <a:gd name="connsiteX126" fmla="*/ 2034937 w 2982862"/>
                    <a:gd name="connsiteY126" fmla="*/ 3060333 h 3182270"/>
                    <a:gd name="connsiteX127" fmla="*/ 2024366 w 2982862"/>
                    <a:gd name="connsiteY127" fmla="*/ 3049761 h 3182270"/>
                    <a:gd name="connsiteX128" fmla="*/ 2013795 w 2982862"/>
                    <a:gd name="connsiteY128" fmla="*/ 3033905 h 3182270"/>
                    <a:gd name="connsiteX129" fmla="*/ 1997938 w 2982862"/>
                    <a:gd name="connsiteY129" fmla="*/ 3023334 h 3182270"/>
                    <a:gd name="connsiteX130" fmla="*/ 1982081 w 2982862"/>
                    <a:gd name="connsiteY130" fmla="*/ 2991620 h 3182270"/>
                    <a:gd name="connsiteX131" fmla="*/ 1976796 w 2982862"/>
                    <a:gd name="connsiteY131" fmla="*/ 2975764 h 3182270"/>
                    <a:gd name="connsiteX132" fmla="*/ 1987367 w 2982862"/>
                    <a:gd name="connsiteY132" fmla="*/ 2959907 h 3182270"/>
                    <a:gd name="connsiteX133" fmla="*/ 1998116 w 2982862"/>
                    <a:gd name="connsiteY133" fmla="*/ 2976031 h 3182270"/>
                    <a:gd name="connsiteX134" fmla="*/ 2019261 w 2982862"/>
                    <a:gd name="connsiteY134" fmla="*/ 2976031 h 3182270"/>
                    <a:gd name="connsiteX135" fmla="*/ 2056263 w 2982862"/>
                    <a:gd name="connsiteY135" fmla="*/ 2923171 h 3182270"/>
                    <a:gd name="connsiteX136" fmla="*/ 2040405 w 2982862"/>
                    <a:gd name="connsiteY136" fmla="*/ 2923170 h 3182270"/>
                    <a:gd name="connsiteX137" fmla="*/ 2061549 w 2982862"/>
                    <a:gd name="connsiteY137" fmla="*/ 2875596 h 3182270"/>
                    <a:gd name="connsiteX138" fmla="*/ 2093265 w 2982862"/>
                    <a:gd name="connsiteY138" fmla="*/ 2833308 h 3182270"/>
                    <a:gd name="connsiteX139" fmla="*/ 2109124 w 2982862"/>
                    <a:gd name="connsiteY139" fmla="*/ 2722301 h 3182270"/>
                    <a:gd name="connsiteX140" fmla="*/ 2013975 w 2982862"/>
                    <a:gd name="connsiteY140" fmla="*/ 2637724 h 3182270"/>
                    <a:gd name="connsiteX141" fmla="*/ 1982258 w 2982862"/>
                    <a:gd name="connsiteY141" fmla="*/ 2664155 h 3182270"/>
                    <a:gd name="connsiteX142" fmla="*/ 1918827 w 2982862"/>
                    <a:gd name="connsiteY142" fmla="*/ 2627153 h 3182270"/>
                    <a:gd name="connsiteX143" fmla="*/ 1860681 w 2982862"/>
                    <a:gd name="connsiteY143" fmla="*/ 2579579 h 3182270"/>
                    <a:gd name="connsiteX144" fmla="*/ 1802373 w 2982862"/>
                    <a:gd name="connsiteY144" fmla="*/ 2621632 h 3182270"/>
                    <a:gd name="connsiteX145" fmla="*/ 1797087 w 2982862"/>
                    <a:gd name="connsiteY145" fmla="*/ 2605775 h 3182270"/>
                    <a:gd name="connsiteX146" fmla="*/ 1749674 w 2982862"/>
                    <a:gd name="connsiteY146" fmla="*/ 2690586 h 3182270"/>
                    <a:gd name="connsiteX147" fmla="*/ 1643953 w 2982862"/>
                    <a:gd name="connsiteY147" fmla="*/ 2754018 h 3182270"/>
                    <a:gd name="connsiteX148" fmla="*/ 1617523 w 2982862"/>
                    <a:gd name="connsiteY148" fmla="*/ 2732874 h 3182270"/>
                    <a:gd name="connsiteX149" fmla="*/ 1591092 w 2982862"/>
                    <a:gd name="connsiteY149" fmla="*/ 2690586 h 3182270"/>
                    <a:gd name="connsiteX150" fmla="*/ 1591093 w 2982862"/>
                    <a:gd name="connsiteY150" fmla="*/ 2637724 h 3182270"/>
                    <a:gd name="connsiteX151" fmla="*/ 1569808 w 2982862"/>
                    <a:gd name="connsiteY151" fmla="*/ 2515921 h 3182270"/>
                    <a:gd name="connsiteX152" fmla="*/ 1553952 w 2982862"/>
                    <a:gd name="connsiteY152" fmla="*/ 2484208 h 3182270"/>
                    <a:gd name="connsiteX153" fmla="*/ 1538095 w 2982862"/>
                    <a:gd name="connsiteY153" fmla="*/ 2468351 h 3182270"/>
                    <a:gd name="connsiteX154" fmla="*/ 1501096 w 2982862"/>
                    <a:gd name="connsiteY154" fmla="*/ 2420781 h 3182270"/>
                    <a:gd name="connsiteX155" fmla="*/ 1464097 w 2982862"/>
                    <a:gd name="connsiteY155" fmla="*/ 2383782 h 3182270"/>
                    <a:gd name="connsiteX156" fmla="*/ 1448241 w 2982862"/>
                    <a:gd name="connsiteY156" fmla="*/ 2373211 h 3182270"/>
                    <a:gd name="connsiteX157" fmla="*/ 1432384 w 2982862"/>
                    <a:gd name="connsiteY157" fmla="*/ 2357355 h 3182270"/>
                    <a:gd name="connsiteX158" fmla="*/ 1400671 w 2982862"/>
                    <a:gd name="connsiteY158" fmla="*/ 2346783 h 3182270"/>
                    <a:gd name="connsiteX159" fmla="*/ 1368958 w 2982862"/>
                    <a:gd name="connsiteY159" fmla="*/ 2330927 h 3182270"/>
                    <a:gd name="connsiteX160" fmla="*/ 1337244 w 2982862"/>
                    <a:gd name="connsiteY160" fmla="*/ 2309785 h 3182270"/>
                    <a:gd name="connsiteX161" fmla="*/ 1273818 w 2982862"/>
                    <a:gd name="connsiteY161" fmla="*/ 2288642 h 3182270"/>
                    <a:gd name="connsiteX162" fmla="*/ 1257961 w 2982862"/>
                    <a:gd name="connsiteY162" fmla="*/ 2278071 h 3182270"/>
                    <a:gd name="connsiteX163" fmla="*/ 1242104 w 2982862"/>
                    <a:gd name="connsiteY163" fmla="*/ 2272786 h 3182270"/>
                    <a:gd name="connsiteX164" fmla="*/ 1226248 w 2982862"/>
                    <a:gd name="connsiteY164" fmla="*/ 2262215 h 3182270"/>
                    <a:gd name="connsiteX165" fmla="*/ 1194534 w 2982862"/>
                    <a:gd name="connsiteY165" fmla="*/ 2251644 h 3182270"/>
                    <a:gd name="connsiteX166" fmla="*/ 1215677 w 2982862"/>
                    <a:gd name="connsiteY166" fmla="*/ 2225216 h 3182270"/>
                    <a:gd name="connsiteX167" fmla="*/ 1231533 w 2982862"/>
                    <a:gd name="connsiteY167" fmla="*/ 2209359 h 3182270"/>
                    <a:gd name="connsiteX168" fmla="*/ 1236819 w 2982862"/>
                    <a:gd name="connsiteY168" fmla="*/ 2193503 h 3182270"/>
                    <a:gd name="connsiteX169" fmla="*/ 1279103 w 2982862"/>
                    <a:gd name="connsiteY169" fmla="*/ 2161789 h 3182270"/>
                    <a:gd name="connsiteX170" fmla="*/ 1300245 w 2982862"/>
                    <a:gd name="connsiteY170" fmla="*/ 2140647 h 3182270"/>
                    <a:gd name="connsiteX171" fmla="*/ 1310816 w 2982862"/>
                    <a:gd name="connsiteY171" fmla="*/ 2124790 h 3182270"/>
                    <a:gd name="connsiteX172" fmla="*/ 1342650 w 2982862"/>
                    <a:gd name="connsiteY172" fmla="*/ 2077406 h 3182270"/>
                    <a:gd name="connsiteX173" fmla="*/ 1390223 w 2982862"/>
                    <a:gd name="connsiteY173" fmla="*/ 2008688 h 3182270"/>
                    <a:gd name="connsiteX174" fmla="*/ 1363794 w 2982862"/>
                    <a:gd name="connsiteY174" fmla="*/ 1971686 h 3182270"/>
                    <a:gd name="connsiteX175" fmla="*/ 1379651 w 2982862"/>
                    <a:gd name="connsiteY175" fmla="*/ 1961114 h 3182270"/>
                    <a:gd name="connsiteX176" fmla="*/ 1358509 w 2982862"/>
                    <a:gd name="connsiteY176" fmla="*/ 1934685 h 3182270"/>
                    <a:gd name="connsiteX177" fmla="*/ 1221180 w 2982862"/>
                    <a:gd name="connsiteY177" fmla="*/ 1718108 h 3182270"/>
                    <a:gd name="connsiteX178" fmla="*/ 1157741 w 2982862"/>
                    <a:gd name="connsiteY178" fmla="*/ 1654669 h 3182270"/>
                    <a:gd name="connsiteX179" fmla="*/ 1051918 w 2982862"/>
                    <a:gd name="connsiteY179" fmla="*/ 1659811 h 3182270"/>
                    <a:gd name="connsiteX180" fmla="*/ 845688 w 2982862"/>
                    <a:gd name="connsiteY180" fmla="*/ 1738945 h 3182270"/>
                    <a:gd name="connsiteX181" fmla="*/ 829832 w 2982862"/>
                    <a:gd name="connsiteY181" fmla="*/ 1744231 h 3182270"/>
                    <a:gd name="connsiteX182" fmla="*/ 798118 w 2982862"/>
                    <a:gd name="connsiteY182" fmla="*/ 1765373 h 3182270"/>
                    <a:gd name="connsiteX183" fmla="*/ 782262 w 2982862"/>
                    <a:gd name="connsiteY183" fmla="*/ 1770659 h 3182270"/>
                    <a:gd name="connsiteX184" fmla="*/ 750548 w 2982862"/>
                    <a:gd name="connsiteY184" fmla="*/ 1791801 h 3182270"/>
                    <a:gd name="connsiteX185" fmla="*/ 734692 w 2982862"/>
                    <a:gd name="connsiteY185" fmla="*/ 1797086 h 3182270"/>
                    <a:gd name="connsiteX186" fmla="*/ 755834 w 2982862"/>
                    <a:gd name="connsiteY186" fmla="*/ 1791801 h 3182270"/>
                    <a:gd name="connsiteX187" fmla="*/ 739977 w 2982862"/>
                    <a:gd name="connsiteY187" fmla="*/ 1797086 h 3182270"/>
                    <a:gd name="connsiteX188" fmla="*/ 708264 w 2982862"/>
                    <a:gd name="connsiteY188" fmla="*/ 1812943 h 3182270"/>
                    <a:gd name="connsiteX189" fmla="*/ 676551 w 2982862"/>
                    <a:gd name="connsiteY189" fmla="*/ 1791801 h 3182270"/>
                    <a:gd name="connsiteX190" fmla="*/ 650123 w 2982862"/>
                    <a:gd name="connsiteY190" fmla="*/ 1765373 h 3182270"/>
                    <a:gd name="connsiteX191" fmla="*/ 618410 w 2982862"/>
                    <a:gd name="connsiteY191" fmla="*/ 1744231 h 3182270"/>
                    <a:gd name="connsiteX192" fmla="*/ 570840 w 2982862"/>
                    <a:gd name="connsiteY192" fmla="*/ 1712518 h 3182270"/>
                    <a:gd name="connsiteX193" fmla="*/ 544412 w 2982862"/>
                    <a:gd name="connsiteY193" fmla="*/ 1696661 h 3182270"/>
                    <a:gd name="connsiteX194" fmla="*/ 528555 w 2982862"/>
                    <a:gd name="connsiteY194" fmla="*/ 1686090 h 3182270"/>
                    <a:gd name="connsiteX195" fmla="*/ 512699 w 2982862"/>
                    <a:gd name="connsiteY195" fmla="*/ 1680804 h 3182270"/>
                    <a:gd name="connsiteX196" fmla="*/ 502127 w 2982862"/>
                    <a:gd name="connsiteY196" fmla="*/ 1670233 h 3182270"/>
                    <a:gd name="connsiteX197" fmla="*/ 480985 w 2982862"/>
                    <a:gd name="connsiteY197" fmla="*/ 1659662 h 3182270"/>
                    <a:gd name="connsiteX198" fmla="*/ 465129 w 2982862"/>
                    <a:gd name="connsiteY198" fmla="*/ 1643805 h 3182270"/>
                    <a:gd name="connsiteX199" fmla="*/ 428130 w 2982862"/>
                    <a:gd name="connsiteY199" fmla="*/ 1622663 h 3182270"/>
                    <a:gd name="connsiteX200" fmla="*/ 401702 w 2982862"/>
                    <a:gd name="connsiteY200" fmla="*/ 1590950 h 3182270"/>
                    <a:gd name="connsiteX201" fmla="*/ 385845 w 2982862"/>
                    <a:gd name="connsiteY201" fmla="*/ 1569808 h 3182270"/>
                    <a:gd name="connsiteX202" fmla="*/ 369989 w 2982862"/>
                    <a:gd name="connsiteY202" fmla="*/ 1553951 h 3182270"/>
                    <a:gd name="connsiteX203" fmla="*/ 348847 w 2982862"/>
                    <a:gd name="connsiteY203" fmla="*/ 1522238 h 3182270"/>
                    <a:gd name="connsiteX204" fmla="*/ 327704 w 2982862"/>
                    <a:gd name="connsiteY204" fmla="*/ 1490524 h 3182270"/>
                    <a:gd name="connsiteX205" fmla="*/ 317133 w 2982862"/>
                    <a:gd name="connsiteY205" fmla="*/ 1469382 h 3182270"/>
                    <a:gd name="connsiteX206" fmla="*/ 301277 w 2982862"/>
                    <a:gd name="connsiteY206" fmla="*/ 1453526 h 3182270"/>
                    <a:gd name="connsiteX207" fmla="*/ 295991 w 2982862"/>
                    <a:gd name="connsiteY207" fmla="*/ 1437669 h 3182270"/>
                    <a:gd name="connsiteX208" fmla="*/ 274849 w 2982862"/>
                    <a:gd name="connsiteY208" fmla="*/ 1405956 h 3182270"/>
                    <a:gd name="connsiteX209" fmla="*/ 258992 w 2982862"/>
                    <a:gd name="connsiteY209" fmla="*/ 1390099 h 3182270"/>
                    <a:gd name="connsiteX210" fmla="*/ 248421 w 2982862"/>
                    <a:gd name="connsiteY210" fmla="*/ 1374242 h 3182270"/>
                    <a:gd name="connsiteX211" fmla="*/ 243136 w 2982862"/>
                    <a:gd name="connsiteY211" fmla="*/ 1358386 h 3182270"/>
                    <a:gd name="connsiteX212" fmla="*/ 221993 w 2982862"/>
                    <a:gd name="connsiteY212" fmla="*/ 1326672 h 3182270"/>
                    <a:gd name="connsiteX213" fmla="*/ 206137 w 2982862"/>
                    <a:gd name="connsiteY213" fmla="*/ 1294959 h 3182270"/>
                    <a:gd name="connsiteX214" fmla="*/ 195566 w 2982862"/>
                    <a:gd name="connsiteY214" fmla="*/ 1263246 h 3182270"/>
                    <a:gd name="connsiteX215" fmla="*/ 184995 w 2982862"/>
                    <a:gd name="connsiteY215" fmla="*/ 1247389 h 3182270"/>
                    <a:gd name="connsiteX216" fmla="*/ 179709 w 2982862"/>
                    <a:gd name="connsiteY216" fmla="*/ 1231533 h 3182270"/>
                    <a:gd name="connsiteX217" fmla="*/ 169138 w 2982862"/>
                    <a:gd name="connsiteY217" fmla="*/ 1215676 h 3182270"/>
                    <a:gd name="connsiteX218" fmla="*/ 153281 w 2982862"/>
                    <a:gd name="connsiteY218" fmla="*/ 1162820 h 3182270"/>
                    <a:gd name="connsiteX219" fmla="*/ 142710 w 2982862"/>
                    <a:gd name="connsiteY219" fmla="*/ 1131107 h 3182270"/>
                    <a:gd name="connsiteX220" fmla="*/ 132139 w 2982862"/>
                    <a:gd name="connsiteY220" fmla="*/ 1099394 h 3182270"/>
                    <a:gd name="connsiteX221" fmla="*/ 126853 w 2982862"/>
                    <a:gd name="connsiteY221" fmla="*/ 1078252 h 3182270"/>
                    <a:gd name="connsiteX222" fmla="*/ 121568 w 2982862"/>
                    <a:gd name="connsiteY222" fmla="*/ 1062395 h 3182270"/>
                    <a:gd name="connsiteX223" fmla="*/ 110997 w 2982862"/>
                    <a:gd name="connsiteY223" fmla="*/ 988397 h 3182270"/>
                    <a:gd name="connsiteX224" fmla="*/ 100426 w 2982862"/>
                    <a:gd name="connsiteY224" fmla="*/ 861544 h 3182270"/>
                    <a:gd name="connsiteX225" fmla="*/ 95140 w 2982862"/>
                    <a:gd name="connsiteY225" fmla="*/ 782261 h 3182270"/>
                    <a:gd name="connsiteX226" fmla="*/ 89855 w 2982862"/>
                    <a:gd name="connsiteY226" fmla="*/ 745262 h 3182270"/>
                    <a:gd name="connsiteX227" fmla="*/ 73998 w 2982862"/>
                    <a:gd name="connsiteY227" fmla="*/ 660693 h 3182270"/>
                    <a:gd name="connsiteX228" fmla="*/ 63427 w 2982862"/>
                    <a:gd name="connsiteY228" fmla="*/ 618409 h 3182270"/>
                    <a:gd name="connsiteX229" fmla="*/ 47570 w 2982862"/>
                    <a:gd name="connsiteY229" fmla="*/ 560268 h 3182270"/>
                    <a:gd name="connsiteX230" fmla="*/ 42285 w 2982862"/>
                    <a:gd name="connsiteY230" fmla="*/ 528555 h 3182270"/>
                    <a:gd name="connsiteX231" fmla="*/ 31714 w 2982862"/>
                    <a:gd name="connsiteY231" fmla="*/ 486270 h 3182270"/>
                    <a:gd name="connsiteX232" fmla="*/ 21142 w 2982862"/>
                    <a:gd name="connsiteY232" fmla="*/ 428129 h 3182270"/>
                    <a:gd name="connsiteX233" fmla="*/ 10571 w 2982862"/>
                    <a:gd name="connsiteY233" fmla="*/ 343560 h 3182270"/>
                    <a:gd name="connsiteX234" fmla="*/ 0 w 2982862"/>
                    <a:gd name="connsiteY234" fmla="*/ 306561 h 3182270"/>
                    <a:gd name="connsiteX235" fmla="*/ 5286 w 2982862"/>
                    <a:gd name="connsiteY235" fmla="*/ 285419 h 3182270"/>
                    <a:gd name="connsiteX236" fmla="*/ 21142 w 2982862"/>
                    <a:gd name="connsiteY236" fmla="*/ 280134 h 3182270"/>
                    <a:gd name="connsiteX237" fmla="*/ 42285 w 2982862"/>
                    <a:gd name="connsiteY237" fmla="*/ 269563 h 3182270"/>
                    <a:gd name="connsiteX238" fmla="*/ 95140 w 2982862"/>
                    <a:gd name="connsiteY238" fmla="*/ 258992 h 3182270"/>
                    <a:gd name="connsiteX239" fmla="*/ 121568 w 2982862"/>
                    <a:gd name="connsiteY239" fmla="*/ 253706 h 3182270"/>
                    <a:gd name="connsiteX240" fmla="*/ 137425 w 2982862"/>
                    <a:gd name="connsiteY240" fmla="*/ 248420 h 3182270"/>
                    <a:gd name="connsiteX241" fmla="*/ 211422 w 2982862"/>
                    <a:gd name="connsiteY241" fmla="*/ 237849 h 3182270"/>
                    <a:gd name="connsiteX242" fmla="*/ 253707 w 2982862"/>
                    <a:gd name="connsiteY242" fmla="*/ 227278 h 3182270"/>
                    <a:gd name="connsiteX243" fmla="*/ 285420 w 2982862"/>
                    <a:gd name="connsiteY243" fmla="*/ 216707 h 3182270"/>
                    <a:gd name="connsiteX244" fmla="*/ 332990 w 2982862"/>
                    <a:gd name="connsiteY244" fmla="*/ 206136 h 3182270"/>
                    <a:gd name="connsiteX245" fmla="*/ 364703 w 2982862"/>
                    <a:gd name="connsiteY245" fmla="*/ 195565 h 3182270"/>
                    <a:gd name="connsiteX246" fmla="*/ 417559 w 2982862"/>
                    <a:gd name="connsiteY246" fmla="*/ 179708 h 3182270"/>
                    <a:gd name="connsiteX247" fmla="*/ 433415 w 2982862"/>
                    <a:gd name="connsiteY247" fmla="*/ 174423 h 3182270"/>
                    <a:gd name="connsiteX248" fmla="*/ 449272 w 2982862"/>
                    <a:gd name="connsiteY248" fmla="*/ 169137 h 3182270"/>
                    <a:gd name="connsiteX249" fmla="*/ 470414 w 2982862"/>
                    <a:gd name="connsiteY249" fmla="*/ 163852 h 3182270"/>
                    <a:gd name="connsiteX250" fmla="*/ 486271 w 2982862"/>
                    <a:gd name="connsiteY250" fmla="*/ 158566 h 3182270"/>
                    <a:gd name="connsiteX251" fmla="*/ 528555 w 2982862"/>
                    <a:gd name="connsiteY251" fmla="*/ 147995 h 3182270"/>
                    <a:gd name="connsiteX252" fmla="*/ 549697 w 2982862"/>
                    <a:gd name="connsiteY252" fmla="*/ 142709 h 3182270"/>
                    <a:gd name="connsiteX253" fmla="*/ 581411 w 2982862"/>
                    <a:gd name="connsiteY253" fmla="*/ 132138 h 3182270"/>
                    <a:gd name="connsiteX254" fmla="*/ 676551 w 2982862"/>
                    <a:gd name="connsiteY254" fmla="*/ 100425 h 3182270"/>
                    <a:gd name="connsiteX255" fmla="*/ 697693 w 2982862"/>
                    <a:gd name="connsiteY255" fmla="*/ 95140 h 3182270"/>
                    <a:gd name="connsiteX256" fmla="*/ 729406 w 2982862"/>
                    <a:gd name="connsiteY256" fmla="*/ 84568 h 3182270"/>
                    <a:gd name="connsiteX257" fmla="*/ 745263 w 2982862"/>
                    <a:gd name="connsiteY257" fmla="*/ 79283 h 3182270"/>
                    <a:gd name="connsiteX258" fmla="*/ 792833 w 2982862"/>
                    <a:gd name="connsiteY258" fmla="*/ 58141 h 3182270"/>
                    <a:gd name="connsiteX259" fmla="*/ 808689 w 2982862"/>
                    <a:gd name="connsiteY259" fmla="*/ 52855 h 3182270"/>
                    <a:gd name="connsiteX260" fmla="*/ 824546 w 2982862"/>
                    <a:gd name="connsiteY260" fmla="*/ 47570 h 3182270"/>
                    <a:gd name="connsiteX261" fmla="*/ 866830 w 2982862"/>
                    <a:gd name="connsiteY261" fmla="*/ 26427 h 3182270"/>
                    <a:gd name="connsiteX262" fmla="*/ 882687 w 2982862"/>
                    <a:gd name="connsiteY262" fmla="*/ 21142 h 3182270"/>
                    <a:gd name="connsiteX263" fmla="*/ 898544 w 2982862"/>
                    <a:gd name="connsiteY263" fmla="*/ 10571 h 3182270"/>
                    <a:gd name="connsiteX264" fmla="*/ 914400 w 2982862"/>
                    <a:gd name="connsiteY264" fmla="*/ 5285 h 3182270"/>
                    <a:gd name="connsiteX265" fmla="*/ 914400 w 2982862"/>
                    <a:gd name="connsiteY265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297 w 2982862"/>
                    <a:gd name="connsiteY81" fmla="*/ 2241273 h 3182270"/>
                    <a:gd name="connsiteX82" fmla="*/ 2558435 w 2982862"/>
                    <a:gd name="connsiteY82" fmla="*/ 2214843 h 3182270"/>
                    <a:gd name="connsiteX83" fmla="*/ 2479145 w 2982862"/>
                    <a:gd name="connsiteY83" fmla="*/ 2183128 h 3182270"/>
                    <a:gd name="connsiteX84" fmla="*/ 2436856 w 2982862"/>
                    <a:gd name="connsiteY84" fmla="*/ 2235987 h 3182270"/>
                    <a:gd name="connsiteX85" fmla="*/ 2236188 w 2982862"/>
                    <a:gd name="connsiteY85" fmla="*/ 2331348 h 3182270"/>
                    <a:gd name="connsiteX86" fmla="*/ 2251846 w 2982862"/>
                    <a:gd name="connsiteY86" fmla="*/ 2420998 h 3182270"/>
                    <a:gd name="connsiteX87" fmla="*/ 2283562 w 2982862"/>
                    <a:gd name="connsiteY87" fmla="*/ 2484431 h 3182270"/>
                    <a:gd name="connsiteX88" fmla="*/ 2278276 w 2982862"/>
                    <a:gd name="connsiteY88" fmla="*/ 2516146 h 3182270"/>
                    <a:gd name="connsiteX89" fmla="*/ 2278276 w 2982862"/>
                    <a:gd name="connsiteY89" fmla="*/ 2574294 h 3182270"/>
                    <a:gd name="connsiteX90" fmla="*/ 2315278 w 2982862"/>
                    <a:gd name="connsiteY90" fmla="*/ 2616580 h 3182270"/>
                    <a:gd name="connsiteX91" fmla="*/ 2331136 w 2982862"/>
                    <a:gd name="connsiteY91" fmla="*/ 2680013 h 3182270"/>
                    <a:gd name="connsiteX92" fmla="*/ 2368138 w 2982862"/>
                    <a:gd name="connsiteY92" fmla="*/ 2695871 h 3182270"/>
                    <a:gd name="connsiteX93" fmla="*/ 2542577 w 2982862"/>
                    <a:gd name="connsiteY93" fmla="*/ 2738159 h 3182270"/>
                    <a:gd name="connsiteX94" fmla="*/ 2658870 w 2982862"/>
                    <a:gd name="connsiteY94" fmla="*/ 2727587 h 3182270"/>
                    <a:gd name="connsiteX95" fmla="*/ 2764342 w 2982862"/>
                    <a:gd name="connsiteY95" fmla="*/ 2716772 h 3182270"/>
                    <a:gd name="connsiteX96" fmla="*/ 2753771 w 2982862"/>
                    <a:gd name="connsiteY96" fmla="*/ 2769627 h 3182270"/>
                    <a:gd name="connsiteX97" fmla="*/ 2748486 w 2982862"/>
                    <a:gd name="connsiteY97" fmla="*/ 2801341 h 3182270"/>
                    <a:gd name="connsiteX98" fmla="*/ 2737915 w 2982862"/>
                    <a:gd name="connsiteY98" fmla="*/ 2838340 h 3182270"/>
                    <a:gd name="connsiteX99" fmla="*/ 2727344 w 2982862"/>
                    <a:gd name="connsiteY99" fmla="*/ 2907052 h 3182270"/>
                    <a:gd name="connsiteX100" fmla="*/ 2716773 w 2982862"/>
                    <a:gd name="connsiteY100" fmla="*/ 2938765 h 3182270"/>
                    <a:gd name="connsiteX101" fmla="*/ 2711487 w 2982862"/>
                    <a:gd name="connsiteY101" fmla="*/ 2965193 h 3182270"/>
                    <a:gd name="connsiteX102" fmla="*/ 2706444 w 2982862"/>
                    <a:gd name="connsiteY102" fmla="*/ 2939028 h 3182270"/>
                    <a:gd name="connsiteX103" fmla="*/ 2680014 w 2982862"/>
                    <a:gd name="connsiteY103" fmla="*/ 2965459 h 3182270"/>
                    <a:gd name="connsiteX104" fmla="*/ 2627390 w 2982862"/>
                    <a:gd name="connsiteY104" fmla="*/ 2971012 h 3182270"/>
                    <a:gd name="connsiteX105" fmla="*/ 2537291 w 2982862"/>
                    <a:gd name="connsiteY105" fmla="*/ 2986602 h 3182270"/>
                    <a:gd name="connsiteX106" fmla="*/ 2516147 w 2982862"/>
                    <a:gd name="connsiteY106" fmla="*/ 2991888 h 3182270"/>
                    <a:gd name="connsiteX107" fmla="*/ 2489494 w 2982862"/>
                    <a:gd name="connsiteY107" fmla="*/ 3002192 h 3182270"/>
                    <a:gd name="connsiteX108" fmla="*/ 2415496 w 2982862"/>
                    <a:gd name="connsiteY108" fmla="*/ 3007477 h 3182270"/>
                    <a:gd name="connsiteX109" fmla="*/ 2383783 w 2982862"/>
                    <a:gd name="connsiteY109" fmla="*/ 3018048 h 3182270"/>
                    <a:gd name="connsiteX110" fmla="*/ 2346784 w 2982862"/>
                    <a:gd name="connsiteY110" fmla="*/ 3033905 h 3182270"/>
                    <a:gd name="connsiteX111" fmla="*/ 2315071 w 2982862"/>
                    <a:gd name="connsiteY111" fmla="*/ 3049761 h 3182270"/>
                    <a:gd name="connsiteX112" fmla="*/ 2288643 w 2982862"/>
                    <a:gd name="connsiteY112" fmla="*/ 3070904 h 3182270"/>
                    <a:gd name="connsiteX113" fmla="*/ 2267501 w 2982862"/>
                    <a:gd name="connsiteY113" fmla="*/ 3081475 h 3182270"/>
                    <a:gd name="connsiteX114" fmla="*/ 2235788 w 2982862"/>
                    <a:gd name="connsiteY114" fmla="*/ 3097331 h 3182270"/>
                    <a:gd name="connsiteX115" fmla="*/ 2225216 w 2982862"/>
                    <a:gd name="connsiteY115" fmla="*/ 3107903 h 3182270"/>
                    <a:gd name="connsiteX116" fmla="*/ 2204074 w 2982862"/>
                    <a:gd name="connsiteY116" fmla="*/ 3118474 h 3182270"/>
                    <a:gd name="connsiteX117" fmla="*/ 2188218 w 2982862"/>
                    <a:gd name="connsiteY117" fmla="*/ 3129045 h 3182270"/>
                    <a:gd name="connsiteX118" fmla="*/ 2177647 w 2982862"/>
                    <a:gd name="connsiteY118" fmla="*/ 3144901 h 3182270"/>
                    <a:gd name="connsiteX119" fmla="*/ 2145933 w 2982862"/>
                    <a:gd name="connsiteY119" fmla="*/ 3155472 h 3182270"/>
                    <a:gd name="connsiteX120" fmla="*/ 2114220 w 2982862"/>
                    <a:gd name="connsiteY120" fmla="*/ 3181900 h 3182270"/>
                    <a:gd name="connsiteX121" fmla="*/ 2124791 w 2982862"/>
                    <a:gd name="connsiteY121" fmla="*/ 3150187 h 3182270"/>
                    <a:gd name="connsiteX122" fmla="*/ 2093078 w 2982862"/>
                    <a:gd name="connsiteY122" fmla="*/ 3139616 h 3182270"/>
                    <a:gd name="connsiteX123" fmla="*/ 2082507 w 2982862"/>
                    <a:gd name="connsiteY123" fmla="*/ 3123759 h 3182270"/>
                    <a:gd name="connsiteX124" fmla="*/ 2066650 w 2982862"/>
                    <a:gd name="connsiteY124" fmla="*/ 3107903 h 3182270"/>
                    <a:gd name="connsiteX125" fmla="*/ 2045508 w 2982862"/>
                    <a:gd name="connsiteY125" fmla="*/ 3076189 h 3182270"/>
                    <a:gd name="connsiteX126" fmla="*/ 2034937 w 2982862"/>
                    <a:gd name="connsiteY126" fmla="*/ 3060333 h 3182270"/>
                    <a:gd name="connsiteX127" fmla="*/ 2024366 w 2982862"/>
                    <a:gd name="connsiteY127" fmla="*/ 3049761 h 3182270"/>
                    <a:gd name="connsiteX128" fmla="*/ 2013795 w 2982862"/>
                    <a:gd name="connsiteY128" fmla="*/ 3033905 h 3182270"/>
                    <a:gd name="connsiteX129" fmla="*/ 1997938 w 2982862"/>
                    <a:gd name="connsiteY129" fmla="*/ 3023334 h 3182270"/>
                    <a:gd name="connsiteX130" fmla="*/ 1982081 w 2982862"/>
                    <a:gd name="connsiteY130" fmla="*/ 2991620 h 3182270"/>
                    <a:gd name="connsiteX131" fmla="*/ 1976796 w 2982862"/>
                    <a:gd name="connsiteY131" fmla="*/ 2975764 h 3182270"/>
                    <a:gd name="connsiteX132" fmla="*/ 1987367 w 2982862"/>
                    <a:gd name="connsiteY132" fmla="*/ 2959907 h 3182270"/>
                    <a:gd name="connsiteX133" fmla="*/ 1998116 w 2982862"/>
                    <a:gd name="connsiteY133" fmla="*/ 2976031 h 3182270"/>
                    <a:gd name="connsiteX134" fmla="*/ 2019261 w 2982862"/>
                    <a:gd name="connsiteY134" fmla="*/ 2976031 h 3182270"/>
                    <a:gd name="connsiteX135" fmla="*/ 2056263 w 2982862"/>
                    <a:gd name="connsiteY135" fmla="*/ 2923171 h 3182270"/>
                    <a:gd name="connsiteX136" fmla="*/ 2040405 w 2982862"/>
                    <a:gd name="connsiteY136" fmla="*/ 2923170 h 3182270"/>
                    <a:gd name="connsiteX137" fmla="*/ 2061549 w 2982862"/>
                    <a:gd name="connsiteY137" fmla="*/ 2875596 h 3182270"/>
                    <a:gd name="connsiteX138" fmla="*/ 2093265 w 2982862"/>
                    <a:gd name="connsiteY138" fmla="*/ 2833308 h 3182270"/>
                    <a:gd name="connsiteX139" fmla="*/ 2109124 w 2982862"/>
                    <a:gd name="connsiteY139" fmla="*/ 2722301 h 3182270"/>
                    <a:gd name="connsiteX140" fmla="*/ 2013975 w 2982862"/>
                    <a:gd name="connsiteY140" fmla="*/ 2637724 h 3182270"/>
                    <a:gd name="connsiteX141" fmla="*/ 1982258 w 2982862"/>
                    <a:gd name="connsiteY141" fmla="*/ 2664155 h 3182270"/>
                    <a:gd name="connsiteX142" fmla="*/ 1918827 w 2982862"/>
                    <a:gd name="connsiteY142" fmla="*/ 2627153 h 3182270"/>
                    <a:gd name="connsiteX143" fmla="*/ 1860681 w 2982862"/>
                    <a:gd name="connsiteY143" fmla="*/ 2579579 h 3182270"/>
                    <a:gd name="connsiteX144" fmla="*/ 1802373 w 2982862"/>
                    <a:gd name="connsiteY144" fmla="*/ 2621632 h 3182270"/>
                    <a:gd name="connsiteX145" fmla="*/ 1797087 w 2982862"/>
                    <a:gd name="connsiteY145" fmla="*/ 2605775 h 3182270"/>
                    <a:gd name="connsiteX146" fmla="*/ 1749674 w 2982862"/>
                    <a:gd name="connsiteY146" fmla="*/ 2690586 h 3182270"/>
                    <a:gd name="connsiteX147" fmla="*/ 1643953 w 2982862"/>
                    <a:gd name="connsiteY147" fmla="*/ 2754018 h 3182270"/>
                    <a:gd name="connsiteX148" fmla="*/ 1617523 w 2982862"/>
                    <a:gd name="connsiteY148" fmla="*/ 2732874 h 3182270"/>
                    <a:gd name="connsiteX149" fmla="*/ 1591092 w 2982862"/>
                    <a:gd name="connsiteY149" fmla="*/ 2690586 h 3182270"/>
                    <a:gd name="connsiteX150" fmla="*/ 1591093 w 2982862"/>
                    <a:gd name="connsiteY150" fmla="*/ 2637724 h 3182270"/>
                    <a:gd name="connsiteX151" fmla="*/ 1569808 w 2982862"/>
                    <a:gd name="connsiteY151" fmla="*/ 2515921 h 3182270"/>
                    <a:gd name="connsiteX152" fmla="*/ 1553952 w 2982862"/>
                    <a:gd name="connsiteY152" fmla="*/ 2484208 h 3182270"/>
                    <a:gd name="connsiteX153" fmla="*/ 1538095 w 2982862"/>
                    <a:gd name="connsiteY153" fmla="*/ 2468351 h 3182270"/>
                    <a:gd name="connsiteX154" fmla="*/ 1501096 w 2982862"/>
                    <a:gd name="connsiteY154" fmla="*/ 2420781 h 3182270"/>
                    <a:gd name="connsiteX155" fmla="*/ 1464097 w 2982862"/>
                    <a:gd name="connsiteY155" fmla="*/ 2383782 h 3182270"/>
                    <a:gd name="connsiteX156" fmla="*/ 1448241 w 2982862"/>
                    <a:gd name="connsiteY156" fmla="*/ 2373211 h 3182270"/>
                    <a:gd name="connsiteX157" fmla="*/ 1432384 w 2982862"/>
                    <a:gd name="connsiteY157" fmla="*/ 2357355 h 3182270"/>
                    <a:gd name="connsiteX158" fmla="*/ 1400671 w 2982862"/>
                    <a:gd name="connsiteY158" fmla="*/ 2346783 h 3182270"/>
                    <a:gd name="connsiteX159" fmla="*/ 1368958 w 2982862"/>
                    <a:gd name="connsiteY159" fmla="*/ 2330927 h 3182270"/>
                    <a:gd name="connsiteX160" fmla="*/ 1337244 w 2982862"/>
                    <a:gd name="connsiteY160" fmla="*/ 2309785 h 3182270"/>
                    <a:gd name="connsiteX161" fmla="*/ 1273818 w 2982862"/>
                    <a:gd name="connsiteY161" fmla="*/ 2288642 h 3182270"/>
                    <a:gd name="connsiteX162" fmla="*/ 1257961 w 2982862"/>
                    <a:gd name="connsiteY162" fmla="*/ 2278071 h 3182270"/>
                    <a:gd name="connsiteX163" fmla="*/ 1242104 w 2982862"/>
                    <a:gd name="connsiteY163" fmla="*/ 2272786 h 3182270"/>
                    <a:gd name="connsiteX164" fmla="*/ 1226248 w 2982862"/>
                    <a:gd name="connsiteY164" fmla="*/ 2262215 h 3182270"/>
                    <a:gd name="connsiteX165" fmla="*/ 1194534 w 2982862"/>
                    <a:gd name="connsiteY165" fmla="*/ 2251644 h 3182270"/>
                    <a:gd name="connsiteX166" fmla="*/ 1215677 w 2982862"/>
                    <a:gd name="connsiteY166" fmla="*/ 2225216 h 3182270"/>
                    <a:gd name="connsiteX167" fmla="*/ 1231533 w 2982862"/>
                    <a:gd name="connsiteY167" fmla="*/ 2209359 h 3182270"/>
                    <a:gd name="connsiteX168" fmla="*/ 1236819 w 2982862"/>
                    <a:gd name="connsiteY168" fmla="*/ 2193503 h 3182270"/>
                    <a:gd name="connsiteX169" fmla="*/ 1279103 w 2982862"/>
                    <a:gd name="connsiteY169" fmla="*/ 2161789 h 3182270"/>
                    <a:gd name="connsiteX170" fmla="*/ 1300245 w 2982862"/>
                    <a:gd name="connsiteY170" fmla="*/ 2140647 h 3182270"/>
                    <a:gd name="connsiteX171" fmla="*/ 1310816 w 2982862"/>
                    <a:gd name="connsiteY171" fmla="*/ 2124790 h 3182270"/>
                    <a:gd name="connsiteX172" fmla="*/ 1342650 w 2982862"/>
                    <a:gd name="connsiteY172" fmla="*/ 2077406 h 3182270"/>
                    <a:gd name="connsiteX173" fmla="*/ 1390223 w 2982862"/>
                    <a:gd name="connsiteY173" fmla="*/ 2008688 h 3182270"/>
                    <a:gd name="connsiteX174" fmla="*/ 1363794 w 2982862"/>
                    <a:gd name="connsiteY174" fmla="*/ 1971686 h 3182270"/>
                    <a:gd name="connsiteX175" fmla="*/ 1379651 w 2982862"/>
                    <a:gd name="connsiteY175" fmla="*/ 1961114 h 3182270"/>
                    <a:gd name="connsiteX176" fmla="*/ 1358509 w 2982862"/>
                    <a:gd name="connsiteY176" fmla="*/ 1934685 h 3182270"/>
                    <a:gd name="connsiteX177" fmla="*/ 1221180 w 2982862"/>
                    <a:gd name="connsiteY177" fmla="*/ 1718108 h 3182270"/>
                    <a:gd name="connsiteX178" fmla="*/ 1157741 w 2982862"/>
                    <a:gd name="connsiteY178" fmla="*/ 1654669 h 3182270"/>
                    <a:gd name="connsiteX179" fmla="*/ 1051918 w 2982862"/>
                    <a:gd name="connsiteY179" fmla="*/ 1659811 h 3182270"/>
                    <a:gd name="connsiteX180" fmla="*/ 845688 w 2982862"/>
                    <a:gd name="connsiteY180" fmla="*/ 1738945 h 3182270"/>
                    <a:gd name="connsiteX181" fmla="*/ 829832 w 2982862"/>
                    <a:gd name="connsiteY181" fmla="*/ 1744231 h 3182270"/>
                    <a:gd name="connsiteX182" fmla="*/ 798118 w 2982862"/>
                    <a:gd name="connsiteY182" fmla="*/ 1765373 h 3182270"/>
                    <a:gd name="connsiteX183" fmla="*/ 782262 w 2982862"/>
                    <a:gd name="connsiteY183" fmla="*/ 1770659 h 3182270"/>
                    <a:gd name="connsiteX184" fmla="*/ 750548 w 2982862"/>
                    <a:gd name="connsiteY184" fmla="*/ 1791801 h 3182270"/>
                    <a:gd name="connsiteX185" fmla="*/ 734692 w 2982862"/>
                    <a:gd name="connsiteY185" fmla="*/ 1797086 h 3182270"/>
                    <a:gd name="connsiteX186" fmla="*/ 755834 w 2982862"/>
                    <a:gd name="connsiteY186" fmla="*/ 1791801 h 3182270"/>
                    <a:gd name="connsiteX187" fmla="*/ 739977 w 2982862"/>
                    <a:gd name="connsiteY187" fmla="*/ 1797086 h 3182270"/>
                    <a:gd name="connsiteX188" fmla="*/ 708264 w 2982862"/>
                    <a:gd name="connsiteY188" fmla="*/ 1812943 h 3182270"/>
                    <a:gd name="connsiteX189" fmla="*/ 676551 w 2982862"/>
                    <a:gd name="connsiteY189" fmla="*/ 1791801 h 3182270"/>
                    <a:gd name="connsiteX190" fmla="*/ 650123 w 2982862"/>
                    <a:gd name="connsiteY190" fmla="*/ 1765373 h 3182270"/>
                    <a:gd name="connsiteX191" fmla="*/ 618410 w 2982862"/>
                    <a:gd name="connsiteY191" fmla="*/ 1744231 h 3182270"/>
                    <a:gd name="connsiteX192" fmla="*/ 570840 w 2982862"/>
                    <a:gd name="connsiteY192" fmla="*/ 1712518 h 3182270"/>
                    <a:gd name="connsiteX193" fmla="*/ 544412 w 2982862"/>
                    <a:gd name="connsiteY193" fmla="*/ 1696661 h 3182270"/>
                    <a:gd name="connsiteX194" fmla="*/ 528555 w 2982862"/>
                    <a:gd name="connsiteY194" fmla="*/ 1686090 h 3182270"/>
                    <a:gd name="connsiteX195" fmla="*/ 512699 w 2982862"/>
                    <a:gd name="connsiteY195" fmla="*/ 1680804 h 3182270"/>
                    <a:gd name="connsiteX196" fmla="*/ 502127 w 2982862"/>
                    <a:gd name="connsiteY196" fmla="*/ 1670233 h 3182270"/>
                    <a:gd name="connsiteX197" fmla="*/ 480985 w 2982862"/>
                    <a:gd name="connsiteY197" fmla="*/ 1659662 h 3182270"/>
                    <a:gd name="connsiteX198" fmla="*/ 465129 w 2982862"/>
                    <a:gd name="connsiteY198" fmla="*/ 1643805 h 3182270"/>
                    <a:gd name="connsiteX199" fmla="*/ 428130 w 2982862"/>
                    <a:gd name="connsiteY199" fmla="*/ 1622663 h 3182270"/>
                    <a:gd name="connsiteX200" fmla="*/ 401702 w 2982862"/>
                    <a:gd name="connsiteY200" fmla="*/ 1590950 h 3182270"/>
                    <a:gd name="connsiteX201" fmla="*/ 385845 w 2982862"/>
                    <a:gd name="connsiteY201" fmla="*/ 1569808 h 3182270"/>
                    <a:gd name="connsiteX202" fmla="*/ 369989 w 2982862"/>
                    <a:gd name="connsiteY202" fmla="*/ 1553951 h 3182270"/>
                    <a:gd name="connsiteX203" fmla="*/ 348847 w 2982862"/>
                    <a:gd name="connsiteY203" fmla="*/ 1522238 h 3182270"/>
                    <a:gd name="connsiteX204" fmla="*/ 327704 w 2982862"/>
                    <a:gd name="connsiteY204" fmla="*/ 1490524 h 3182270"/>
                    <a:gd name="connsiteX205" fmla="*/ 317133 w 2982862"/>
                    <a:gd name="connsiteY205" fmla="*/ 1469382 h 3182270"/>
                    <a:gd name="connsiteX206" fmla="*/ 301277 w 2982862"/>
                    <a:gd name="connsiteY206" fmla="*/ 1453526 h 3182270"/>
                    <a:gd name="connsiteX207" fmla="*/ 295991 w 2982862"/>
                    <a:gd name="connsiteY207" fmla="*/ 1437669 h 3182270"/>
                    <a:gd name="connsiteX208" fmla="*/ 274849 w 2982862"/>
                    <a:gd name="connsiteY208" fmla="*/ 1405956 h 3182270"/>
                    <a:gd name="connsiteX209" fmla="*/ 258992 w 2982862"/>
                    <a:gd name="connsiteY209" fmla="*/ 1390099 h 3182270"/>
                    <a:gd name="connsiteX210" fmla="*/ 248421 w 2982862"/>
                    <a:gd name="connsiteY210" fmla="*/ 1374242 h 3182270"/>
                    <a:gd name="connsiteX211" fmla="*/ 243136 w 2982862"/>
                    <a:gd name="connsiteY211" fmla="*/ 1358386 h 3182270"/>
                    <a:gd name="connsiteX212" fmla="*/ 221993 w 2982862"/>
                    <a:gd name="connsiteY212" fmla="*/ 1326672 h 3182270"/>
                    <a:gd name="connsiteX213" fmla="*/ 206137 w 2982862"/>
                    <a:gd name="connsiteY213" fmla="*/ 1294959 h 3182270"/>
                    <a:gd name="connsiteX214" fmla="*/ 195566 w 2982862"/>
                    <a:gd name="connsiteY214" fmla="*/ 1263246 h 3182270"/>
                    <a:gd name="connsiteX215" fmla="*/ 184995 w 2982862"/>
                    <a:gd name="connsiteY215" fmla="*/ 1247389 h 3182270"/>
                    <a:gd name="connsiteX216" fmla="*/ 179709 w 2982862"/>
                    <a:gd name="connsiteY216" fmla="*/ 1231533 h 3182270"/>
                    <a:gd name="connsiteX217" fmla="*/ 169138 w 2982862"/>
                    <a:gd name="connsiteY217" fmla="*/ 1215676 h 3182270"/>
                    <a:gd name="connsiteX218" fmla="*/ 153281 w 2982862"/>
                    <a:gd name="connsiteY218" fmla="*/ 1162820 h 3182270"/>
                    <a:gd name="connsiteX219" fmla="*/ 142710 w 2982862"/>
                    <a:gd name="connsiteY219" fmla="*/ 1131107 h 3182270"/>
                    <a:gd name="connsiteX220" fmla="*/ 132139 w 2982862"/>
                    <a:gd name="connsiteY220" fmla="*/ 1099394 h 3182270"/>
                    <a:gd name="connsiteX221" fmla="*/ 126853 w 2982862"/>
                    <a:gd name="connsiteY221" fmla="*/ 1078252 h 3182270"/>
                    <a:gd name="connsiteX222" fmla="*/ 121568 w 2982862"/>
                    <a:gd name="connsiteY222" fmla="*/ 1062395 h 3182270"/>
                    <a:gd name="connsiteX223" fmla="*/ 110997 w 2982862"/>
                    <a:gd name="connsiteY223" fmla="*/ 988397 h 3182270"/>
                    <a:gd name="connsiteX224" fmla="*/ 100426 w 2982862"/>
                    <a:gd name="connsiteY224" fmla="*/ 861544 h 3182270"/>
                    <a:gd name="connsiteX225" fmla="*/ 95140 w 2982862"/>
                    <a:gd name="connsiteY225" fmla="*/ 782261 h 3182270"/>
                    <a:gd name="connsiteX226" fmla="*/ 89855 w 2982862"/>
                    <a:gd name="connsiteY226" fmla="*/ 745262 h 3182270"/>
                    <a:gd name="connsiteX227" fmla="*/ 73998 w 2982862"/>
                    <a:gd name="connsiteY227" fmla="*/ 660693 h 3182270"/>
                    <a:gd name="connsiteX228" fmla="*/ 63427 w 2982862"/>
                    <a:gd name="connsiteY228" fmla="*/ 618409 h 3182270"/>
                    <a:gd name="connsiteX229" fmla="*/ 47570 w 2982862"/>
                    <a:gd name="connsiteY229" fmla="*/ 560268 h 3182270"/>
                    <a:gd name="connsiteX230" fmla="*/ 42285 w 2982862"/>
                    <a:gd name="connsiteY230" fmla="*/ 528555 h 3182270"/>
                    <a:gd name="connsiteX231" fmla="*/ 31714 w 2982862"/>
                    <a:gd name="connsiteY231" fmla="*/ 486270 h 3182270"/>
                    <a:gd name="connsiteX232" fmla="*/ 21142 w 2982862"/>
                    <a:gd name="connsiteY232" fmla="*/ 428129 h 3182270"/>
                    <a:gd name="connsiteX233" fmla="*/ 10571 w 2982862"/>
                    <a:gd name="connsiteY233" fmla="*/ 343560 h 3182270"/>
                    <a:gd name="connsiteX234" fmla="*/ 0 w 2982862"/>
                    <a:gd name="connsiteY234" fmla="*/ 306561 h 3182270"/>
                    <a:gd name="connsiteX235" fmla="*/ 5286 w 2982862"/>
                    <a:gd name="connsiteY235" fmla="*/ 285419 h 3182270"/>
                    <a:gd name="connsiteX236" fmla="*/ 21142 w 2982862"/>
                    <a:gd name="connsiteY236" fmla="*/ 280134 h 3182270"/>
                    <a:gd name="connsiteX237" fmla="*/ 42285 w 2982862"/>
                    <a:gd name="connsiteY237" fmla="*/ 269563 h 3182270"/>
                    <a:gd name="connsiteX238" fmla="*/ 95140 w 2982862"/>
                    <a:gd name="connsiteY238" fmla="*/ 258992 h 3182270"/>
                    <a:gd name="connsiteX239" fmla="*/ 121568 w 2982862"/>
                    <a:gd name="connsiteY239" fmla="*/ 253706 h 3182270"/>
                    <a:gd name="connsiteX240" fmla="*/ 137425 w 2982862"/>
                    <a:gd name="connsiteY240" fmla="*/ 248420 h 3182270"/>
                    <a:gd name="connsiteX241" fmla="*/ 211422 w 2982862"/>
                    <a:gd name="connsiteY241" fmla="*/ 237849 h 3182270"/>
                    <a:gd name="connsiteX242" fmla="*/ 253707 w 2982862"/>
                    <a:gd name="connsiteY242" fmla="*/ 227278 h 3182270"/>
                    <a:gd name="connsiteX243" fmla="*/ 285420 w 2982862"/>
                    <a:gd name="connsiteY243" fmla="*/ 216707 h 3182270"/>
                    <a:gd name="connsiteX244" fmla="*/ 332990 w 2982862"/>
                    <a:gd name="connsiteY244" fmla="*/ 206136 h 3182270"/>
                    <a:gd name="connsiteX245" fmla="*/ 364703 w 2982862"/>
                    <a:gd name="connsiteY245" fmla="*/ 195565 h 3182270"/>
                    <a:gd name="connsiteX246" fmla="*/ 417559 w 2982862"/>
                    <a:gd name="connsiteY246" fmla="*/ 179708 h 3182270"/>
                    <a:gd name="connsiteX247" fmla="*/ 433415 w 2982862"/>
                    <a:gd name="connsiteY247" fmla="*/ 174423 h 3182270"/>
                    <a:gd name="connsiteX248" fmla="*/ 449272 w 2982862"/>
                    <a:gd name="connsiteY248" fmla="*/ 169137 h 3182270"/>
                    <a:gd name="connsiteX249" fmla="*/ 470414 w 2982862"/>
                    <a:gd name="connsiteY249" fmla="*/ 163852 h 3182270"/>
                    <a:gd name="connsiteX250" fmla="*/ 486271 w 2982862"/>
                    <a:gd name="connsiteY250" fmla="*/ 158566 h 3182270"/>
                    <a:gd name="connsiteX251" fmla="*/ 528555 w 2982862"/>
                    <a:gd name="connsiteY251" fmla="*/ 147995 h 3182270"/>
                    <a:gd name="connsiteX252" fmla="*/ 549697 w 2982862"/>
                    <a:gd name="connsiteY252" fmla="*/ 142709 h 3182270"/>
                    <a:gd name="connsiteX253" fmla="*/ 581411 w 2982862"/>
                    <a:gd name="connsiteY253" fmla="*/ 132138 h 3182270"/>
                    <a:gd name="connsiteX254" fmla="*/ 676551 w 2982862"/>
                    <a:gd name="connsiteY254" fmla="*/ 100425 h 3182270"/>
                    <a:gd name="connsiteX255" fmla="*/ 697693 w 2982862"/>
                    <a:gd name="connsiteY255" fmla="*/ 95140 h 3182270"/>
                    <a:gd name="connsiteX256" fmla="*/ 729406 w 2982862"/>
                    <a:gd name="connsiteY256" fmla="*/ 84568 h 3182270"/>
                    <a:gd name="connsiteX257" fmla="*/ 745263 w 2982862"/>
                    <a:gd name="connsiteY257" fmla="*/ 79283 h 3182270"/>
                    <a:gd name="connsiteX258" fmla="*/ 792833 w 2982862"/>
                    <a:gd name="connsiteY258" fmla="*/ 58141 h 3182270"/>
                    <a:gd name="connsiteX259" fmla="*/ 808689 w 2982862"/>
                    <a:gd name="connsiteY259" fmla="*/ 52855 h 3182270"/>
                    <a:gd name="connsiteX260" fmla="*/ 824546 w 2982862"/>
                    <a:gd name="connsiteY260" fmla="*/ 47570 h 3182270"/>
                    <a:gd name="connsiteX261" fmla="*/ 866830 w 2982862"/>
                    <a:gd name="connsiteY261" fmla="*/ 26427 h 3182270"/>
                    <a:gd name="connsiteX262" fmla="*/ 882687 w 2982862"/>
                    <a:gd name="connsiteY262" fmla="*/ 21142 h 3182270"/>
                    <a:gd name="connsiteX263" fmla="*/ 898544 w 2982862"/>
                    <a:gd name="connsiteY263" fmla="*/ 10571 h 3182270"/>
                    <a:gd name="connsiteX264" fmla="*/ 914400 w 2982862"/>
                    <a:gd name="connsiteY264" fmla="*/ 5285 h 3182270"/>
                    <a:gd name="connsiteX265" fmla="*/ 914400 w 2982862"/>
                    <a:gd name="connsiteY265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297 w 2982862"/>
                    <a:gd name="connsiteY81" fmla="*/ 2241273 h 3182270"/>
                    <a:gd name="connsiteX82" fmla="*/ 2558435 w 2982862"/>
                    <a:gd name="connsiteY82" fmla="*/ 2214843 h 3182270"/>
                    <a:gd name="connsiteX83" fmla="*/ 2479145 w 2982862"/>
                    <a:gd name="connsiteY83" fmla="*/ 2183128 h 3182270"/>
                    <a:gd name="connsiteX84" fmla="*/ 2426502 w 2982862"/>
                    <a:gd name="connsiteY84" fmla="*/ 2209757 h 3182270"/>
                    <a:gd name="connsiteX85" fmla="*/ 2236188 w 2982862"/>
                    <a:gd name="connsiteY85" fmla="*/ 2331348 h 3182270"/>
                    <a:gd name="connsiteX86" fmla="*/ 2251846 w 2982862"/>
                    <a:gd name="connsiteY86" fmla="*/ 2420998 h 3182270"/>
                    <a:gd name="connsiteX87" fmla="*/ 2283562 w 2982862"/>
                    <a:gd name="connsiteY87" fmla="*/ 2484431 h 3182270"/>
                    <a:gd name="connsiteX88" fmla="*/ 2278276 w 2982862"/>
                    <a:gd name="connsiteY88" fmla="*/ 2516146 h 3182270"/>
                    <a:gd name="connsiteX89" fmla="*/ 2278276 w 2982862"/>
                    <a:gd name="connsiteY89" fmla="*/ 2574294 h 3182270"/>
                    <a:gd name="connsiteX90" fmla="*/ 2315278 w 2982862"/>
                    <a:gd name="connsiteY90" fmla="*/ 2616580 h 3182270"/>
                    <a:gd name="connsiteX91" fmla="*/ 2331136 w 2982862"/>
                    <a:gd name="connsiteY91" fmla="*/ 2680013 h 3182270"/>
                    <a:gd name="connsiteX92" fmla="*/ 2368138 w 2982862"/>
                    <a:gd name="connsiteY92" fmla="*/ 2695871 h 3182270"/>
                    <a:gd name="connsiteX93" fmla="*/ 2542577 w 2982862"/>
                    <a:gd name="connsiteY93" fmla="*/ 2738159 h 3182270"/>
                    <a:gd name="connsiteX94" fmla="*/ 2658870 w 2982862"/>
                    <a:gd name="connsiteY94" fmla="*/ 2727587 h 3182270"/>
                    <a:gd name="connsiteX95" fmla="*/ 2764342 w 2982862"/>
                    <a:gd name="connsiteY95" fmla="*/ 2716772 h 3182270"/>
                    <a:gd name="connsiteX96" fmla="*/ 2753771 w 2982862"/>
                    <a:gd name="connsiteY96" fmla="*/ 2769627 h 3182270"/>
                    <a:gd name="connsiteX97" fmla="*/ 2748486 w 2982862"/>
                    <a:gd name="connsiteY97" fmla="*/ 2801341 h 3182270"/>
                    <a:gd name="connsiteX98" fmla="*/ 2737915 w 2982862"/>
                    <a:gd name="connsiteY98" fmla="*/ 2838340 h 3182270"/>
                    <a:gd name="connsiteX99" fmla="*/ 2727344 w 2982862"/>
                    <a:gd name="connsiteY99" fmla="*/ 2907052 h 3182270"/>
                    <a:gd name="connsiteX100" fmla="*/ 2716773 w 2982862"/>
                    <a:gd name="connsiteY100" fmla="*/ 2938765 h 3182270"/>
                    <a:gd name="connsiteX101" fmla="*/ 2711487 w 2982862"/>
                    <a:gd name="connsiteY101" fmla="*/ 2965193 h 3182270"/>
                    <a:gd name="connsiteX102" fmla="*/ 2706444 w 2982862"/>
                    <a:gd name="connsiteY102" fmla="*/ 2939028 h 3182270"/>
                    <a:gd name="connsiteX103" fmla="*/ 2680014 w 2982862"/>
                    <a:gd name="connsiteY103" fmla="*/ 2965459 h 3182270"/>
                    <a:gd name="connsiteX104" fmla="*/ 2627390 w 2982862"/>
                    <a:gd name="connsiteY104" fmla="*/ 2971012 h 3182270"/>
                    <a:gd name="connsiteX105" fmla="*/ 2537291 w 2982862"/>
                    <a:gd name="connsiteY105" fmla="*/ 2986602 h 3182270"/>
                    <a:gd name="connsiteX106" fmla="*/ 2516147 w 2982862"/>
                    <a:gd name="connsiteY106" fmla="*/ 2991888 h 3182270"/>
                    <a:gd name="connsiteX107" fmla="*/ 2489494 w 2982862"/>
                    <a:gd name="connsiteY107" fmla="*/ 3002192 h 3182270"/>
                    <a:gd name="connsiteX108" fmla="*/ 2415496 w 2982862"/>
                    <a:gd name="connsiteY108" fmla="*/ 3007477 h 3182270"/>
                    <a:gd name="connsiteX109" fmla="*/ 2383783 w 2982862"/>
                    <a:gd name="connsiteY109" fmla="*/ 3018048 h 3182270"/>
                    <a:gd name="connsiteX110" fmla="*/ 2346784 w 2982862"/>
                    <a:gd name="connsiteY110" fmla="*/ 3033905 h 3182270"/>
                    <a:gd name="connsiteX111" fmla="*/ 2315071 w 2982862"/>
                    <a:gd name="connsiteY111" fmla="*/ 3049761 h 3182270"/>
                    <a:gd name="connsiteX112" fmla="*/ 2288643 w 2982862"/>
                    <a:gd name="connsiteY112" fmla="*/ 3070904 h 3182270"/>
                    <a:gd name="connsiteX113" fmla="*/ 2267501 w 2982862"/>
                    <a:gd name="connsiteY113" fmla="*/ 3081475 h 3182270"/>
                    <a:gd name="connsiteX114" fmla="*/ 2235788 w 2982862"/>
                    <a:gd name="connsiteY114" fmla="*/ 3097331 h 3182270"/>
                    <a:gd name="connsiteX115" fmla="*/ 2225216 w 2982862"/>
                    <a:gd name="connsiteY115" fmla="*/ 3107903 h 3182270"/>
                    <a:gd name="connsiteX116" fmla="*/ 2204074 w 2982862"/>
                    <a:gd name="connsiteY116" fmla="*/ 3118474 h 3182270"/>
                    <a:gd name="connsiteX117" fmla="*/ 2188218 w 2982862"/>
                    <a:gd name="connsiteY117" fmla="*/ 3129045 h 3182270"/>
                    <a:gd name="connsiteX118" fmla="*/ 2177647 w 2982862"/>
                    <a:gd name="connsiteY118" fmla="*/ 3144901 h 3182270"/>
                    <a:gd name="connsiteX119" fmla="*/ 2145933 w 2982862"/>
                    <a:gd name="connsiteY119" fmla="*/ 3155472 h 3182270"/>
                    <a:gd name="connsiteX120" fmla="*/ 2114220 w 2982862"/>
                    <a:gd name="connsiteY120" fmla="*/ 3181900 h 3182270"/>
                    <a:gd name="connsiteX121" fmla="*/ 2124791 w 2982862"/>
                    <a:gd name="connsiteY121" fmla="*/ 3150187 h 3182270"/>
                    <a:gd name="connsiteX122" fmla="*/ 2093078 w 2982862"/>
                    <a:gd name="connsiteY122" fmla="*/ 3139616 h 3182270"/>
                    <a:gd name="connsiteX123" fmla="*/ 2082507 w 2982862"/>
                    <a:gd name="connsiteY123" fmla="*/ 3123759 h 3182270"/>
                    <a:gd name="connsiteX124" fmla="*/ 2066650 w 2982862"/>
                    <a:gd name="connsiteY124" fmla="*/ 3107903 h 3182270"/>
                    <a:gd name="connsiteX125" fmla="*/ 2045508 w 2982862"/>
                    <a:gd name="connsiteY125" fmla="*/ 3076189 h 3182270"/>
                    <a:gd name="connsiteX126" fmla="*/ 2034937 w 2982862"/>
                    <a:gd name="connsiteY126" fmla="*/ 3060333 h 3182270"/>
                    <a:gd name="connsiteX127" fmla="*/ 2024366 w 2982862"/>
                    <a:gd name="connsiteY127" fmla="*/ 3049761 h 3182270"/>
                    <a:gd name="connsiteX128" fmla="*/ 2013795 w 2982862"/>
                    <a:gd name="connsiteY128" fmla="*/ 3033905 h 3182270"/>
                    <a:gd name="connsiteX129" fmla="*/ 1997938 w 2982862"/>
                    <a:gd name="connsiteY129" fmla="*/ 3023334 h 3182270"/>
                    <a:gd name="connsiteX130" fmla="*/ 1982081 w 2982862"/>
                    <a:gd name="connsiteY130" fmla="*/ 2991620 h 3182270"/>
                    <a:gd name="connsiteX131" fmla="*/ 1976796 w 2982862"/>
                    <a:gd name="connsiteY131" fmla="*/ 2975764 h 3182270"/>
                    <a:gd name="connsiteX132" fmla="*/ 1987367 w 2982862"/>
                    <a:gd name="connsiteY132" fmla="*/ 2959907 h 3182270"/>
                    <a:gd name="connsiteX133" fmla="*/ 1998116 w 2982862"/>
                    <a:gd name="connsiteY133" fmla="*/ 2976031 h 3182270"/>
                    <a:gd name="connsiteX134" fmla="*/ 2019261 w 2982862"/>
                    <a:gd name="connsiteY134" fmla="*/ 2976031 h 3182270"/>
                    <a:gd name="connsiteX135" fmla="*/ 2056263 w 2982862"/>
                    <a:gd name="connsiteY135" fmla="*/ 2923171 h 3182270"/>
                    <a:gd name="connsiteX136" fmla="*/ 2040405 w 2982862"/>
                    <a:gd name="connsiteY136" fmla="*/ 2923170 h 3182270"/>
                    <a:gd name="connsiteX137" fmla="*/ 2061549 w 2982862"/>
                    <a:gd name="connsiteY137" fmla="*/ 2875596 h 3182270"/>
                    <a:gd name="connsiteX138" fmla="*/ 2093265 w 2982862"/>
                    <a:gd name="connsiteY138" fmla="*/ 2833308 h 3182270"/>
                    <a:gd name="connsiteX139" fmla="*/ 2109124 w 2982862"/>
                    <a:gd name="connsiteY139" fmla="*/ 2722301 h 3182270"/>
                    <a:gd name="connsiteX140" fmla="*/ 2013975 w 2982862"/>
                    <a:gd name="connsiteY140" fmla="*/ 2637724 h 3182270"/>
                    <a:gd name="connsiteX141" fmla="*/ 1982258 w 2982862"/>
                    <a:gd name="connsiteY141" fmla="*/ 2664155 h 3182270"/>
                    <a:gd name="connsiteX142" fmla="*/ 1918827 w 2982862"/>
                    <a:gd name="connsiteY142" fmla="*/ 2627153 h 3182270"/>
                    <a:gd name="connsiteX143" fmla="*/ 1860681 w 2982862"/>
                    <a:gd name="connsiteY143" fmla="*/ 2579579 h 3182270"/>
                    <a:gd name="connsiteX144" fmla="*/ 1802373 w 2982862"/>
                    <a:gd name="connsiteY144" fmla="*/ 2621632 h 3182270"/>
                    <a:gd name="connsiteX145" fmla="*/ 1797087 w 2982862"/>
                    <a:gd name="connsiteY145" fmla="*/ 2605775 h 3182270"/>
                    <a:gd name="connsiteX146" fmla="*/ 1749674 w 2982862"/>
                    <a:gd name="connsiteY146" fmla="*/ 2690586 h 3182270"/>
                    <a:gd name="connsiteX147" fmla="*/ 1643953 w 2982862"/>
                    <a:gd name="connsiteY147" fmla="*/ 2754018 h 3182270"/>
                    <a:gd name="connsiteX148" fmla="*/ 1617523 w 2982862"/>
                    <a:gd name="connsiteY148" fmla="*/ 2732874 h 3182270"/>
                    <a:gd name="connsiteX149" fmla="*/ 1591092 w 2982862"/>
                    <a:gd name="connsiteY149" fmla="*/ 2690586 h 3182270"/>
                    <a:gd name="connsiteX150" fmla="*/ 1591093 w 2982862"/>
                    <a:gd name="connsiteY150" fmla="*/ 2637724 h 3182270"/>
                    <a:gd name="connsiteX151" fmla="*/ 1569808 w 2982862"/>
                    <a:gd name="connsiteY151" fmla="*/ 2515921 h 3182270"/>
                    <a:gd name="connsiteX152" fmla="*/ 1553952 w 2982862"/>
                    <a:gd name="connsiteY152" fmla="*/ 2484208 h 3182270"/>
                    <a:gd name="connsiteX153" fmla="*/ 1538095 w 2982862"/>
                    <a:gd name="connsiteY153" fmla="*/ 2468351 h 3182270"/>
                    <a:gd name="connsiteX154" fmla="*/ 1501096 w 2982862"/>
                    <a:gd name="connsiteY154" fmla="*/ 2420781 h 3182270"/>
                    <a:gd name="connsiteX155" fmla="*/ 1464097 w 2982862"/>
                    <a:gd name="connsiteY155" fmla="*/ 2383782 h 3182270"/>
                    <a:gd name="connsiteX156" fmla="*/ 1448241 w 2982862"/>
                    <a:gd name="connsiteY156" fmla="*/ 2373211 h 3182270"/>
                    <a:gd name="connsiteX157" fmla="*/ 1432384 w 2982862"/>
                    <a:gd name="connsiteY157" fmla="*/ 2357355 h 3182270"/>
                    <a:gd name="connsiteX158" fmla="*/ 1400671 w 2982862"/>
                    <a:gd name="connsiteY158" fmla="*/ 2346783 h 3182270"/>
                    <a:gd name="connsiteX159" fmla="*/ 1368958 w 2982862"/>
                    <a:gd name="connsiteY159" fmla="*/ 2330927 h 3182270"/>
                    <a:gd name="connsiteX160" fmla="*/ 1337244 w 2982862"/>
                    <a:gd name="connsiteY160" fmla="*/ 2309785 h 3182270"/>
                    <a:gd name="connsiteX161" fmla="*/ 1273818 w 2982862"/>
                    <a:gd name="connsiteY161" fmla="*/ 2288642 h 3182270"/>
                    <a:gd name="connsiteX162" fmla="*/ 1257961 w 2982862"/>
                    <a:gd name="connsiteY162" fmla="*/ 2278071 h 3182270"/>
                    <a:gd name="connsiteX163" fmla="*/ 1242104 w 2982862"/>
                    <a:gd name="connsiteY163" fmla="*/ 2272786 h 3182270"/>
                    <a:gd name="connsiteX164" fmla="*/ 1226248 w 2982862"/>
                    <a:gd name="connsiteY164" fmla="*/ 2262215 h 3182270"/>
                    <a:gd name="connsiteX165" fmla="*/ 1194534 w 2982862"/>
                    <a:gd name="connsiteY165" fmla="*/ 2251644 h 3182270"/>
                    <a:gd name="connsiteX166" fmla="*/ 1215677 w 2982862"/>
                    <a:gd name="connsiteY166" fmla="*/ 2225216 h 3182270"/>
                    <a:gd name="connsiteX167" fmla="*/ 1231533 w 2982862"/>
                    <a:gd name="connsiteY167" fmla="*/ 2209359 h 3182270"/>
                    <a:gd name="connsiteX168" fmla="*/ 1236819 w 2982862"/>
                    <a:gd name="connsiteY168" fmla="*/ 2193503 h 3182270"/>
                    <a:gd name="connsiteX169" fmla="*/ 1279103 w 2982862"/>
                    <a:gd name="connsiteY169" fmla="*/ 2161789 h 3182270"/>
                    <a:gd name="connsiteX170" fmla="*/ 1300245 w 2982862"/>
                    <a:gd name="connsiteY170" fmla="*/ 2140647 h 3182270"/>
                    <a:gd name="connsiteX171" fmla="*/ 1310816 w 2982862"/>
                    <a:gd name="connsiteY171" fmla="*/ 2124790 h 3182270"/>
                    <a:gd name="connsiteX172" fmla="*/ 1342650 w 2982862"/>
                    <a:gd name="connsiteY172" fmla="*/ 2077406 h 3182270"/>
                    <a:gd name="connsiteX173" fmla="*/ 1390223 w 2982862"/>
                    <a:gd name="connsiteY173" fmla="*/ 2008688 h 3182270"/>
                    <a:gd name="connsiteX174" fmla="*/ 1363794 w 2982862"/>
                    <a:gd name="connsiteY174" fmla="*/ 1971686 h 3182270"/>
                    <a:gd name="connsiteX175" fmla="*/ 1379651 w 2982862"/>
                    <a:gd name="connsiteY175" fmla="*/ 1961114 h 3182270"/>
                    <a:gd name="connsiteX176" fmla="*/ 1358509 w 2982862"/>
                    <a:gd name="connsiteY176" fmla="*/ 1934685 h 3182270"/>
                    <a:gd name="connsiteX177" fmla="*/ 1221180 w 2982862"/>
                    <a:gd name="connsiteY177" fmla="*/ 1718108 h 3182270"/>
                    <a:gd name="connsiteX178" fmla="*/ 1157741 w 2982862"/>
                    <a:gd name="connsiteY178" fmla="*/ 1654669 h 3182270"/>
                    <a:gd name="connsiteX179" fmla="*/ 1051918 w 2982862"/>
                    <a:gd name="connsiteY179" fmla="*/ 1659811 h 3182270"/>
                    <a:gd name="connsiteX180" fmla="*/ 845688 w 2982862"/>
                    <a:gd name="connsiteY180" fmla="*/ 1738945 h 3182270"/>
                    <a:gd name="connsiteX181" fmla="*/ 829832 w 2982862"/>
                    <a:gd name="connsiteY181" fmla="*/ 1744231 h 3182270"/>
                    <a:gd name="connsiteX182" fmla="*/ 798118 w 2982862"/>
                    <a:gd name="connsiteY182" fmla="*/ 1765373 h 3182270"/>
                    <a:gd name="connsiteX183" fmla="*/ 782262 w 2982862"/>
                    <a:gd name="connsiteY183" fmla="*/ 1770659 h 3182270"/>
                    <a:gd name="connsiteX184" fmla="*/ 750548 w 2982862"/>
                    <a:gd name="connsiteY184" fmla="*/ 1791801 h 3182270"/>
                    <a:gd name="connsiteX185" fmla="*/ 734692 w 2982862"/>
                    <a:gd name="connsiteY185" fmla="*/ 1797086 h 3182270"/>
                    <a:gd name="connsiteX186" fmla="*/ 755834 w 2982862"/>
                    <a:gd name="connsiteY186" fmla="*/ 1791801 h 3182270"/>
                    <a:gd name="connsiteX187" fmla="*/ 739977 w 2982862"/>
                    <a:gd name="connsiteY187" fmla="*/ 1797086 h 3182270"/>
                    <a:gd name="connsiteX188" fmla="*/ 708264 w 2982862"/>
                    <a:gd name="connsiteY188" fmla="*/ 1812943 h 3182270"/>
                    <a:gd name="connsiteX189" fmla="*/ 676551 w 2982862"/>
                    <a:gd name="connsiteY189" fmla="*/ 1791801 h 3182270"/>
                    <a:gd name="connsiteX190" fmla="*/ 650123 w 2982862"/>
                    <a:gd name="connsiteY190" fmla="*/ 1765373 h 3182270"/>
                    <a:gd name="connsiteX191" fmla="*/ 618410 w 2982862"/>
                    <a:gd name="connsiteY191" fmla="*/ 1744231 h 3182270"/>
                    <a:gd name="connsiteX192" fmla="*/ 570840 w 2982862"/>
                    <a:gd name="connsiteY192" fmla="*/ 1712518 h 3182270"/>
                    <a:gd name="connsiteX193" fmla="*/ 544412 w 2982862"/>
                    <a:gd name="connsiteY193" fmla="*/ 1696661 h 3182270"/>
                    <a:gd name="connsiteX194" fmla="*/ 528555 w 2982862"/>
                    <a:gd name="connsiteY194" fmla="*/ 1686090 h 3182270"/>
                    <a:gd name="connsiteX195" fmla="*/ 512699 w 2982862"/>
                    <a:gd name="connsiteY195" fmla="*/ 1680804 h 3182270"/>
                    <a:gd name="connsiteX196" fmla="*/ 502127 w 2982862"/>
                    <a:gd name="connsiteY196" fmla="*/ 1670233 h 3182270"/>
                    <a:gd name="connsiteX197" fmla="*/ 480985 w 2982862"/>
                    <a:gd name="connsiteY197" fmla="*/ 1659662 h 3182270"/>
                    <a:gd name="connsiteX198" fmla="*/ 465129 w 2982862"/>
                    <a:gd name="connsiteY198" fmla="*/ 1643805 h 3182270"/>
                    <a:gd name="connsiteX199" fmla="*/ 428130 w 2982862"/>
                    <a:gd name="connsiteY199" fmla="*/ 1622663 h 3182270"/>
                    <a:gd name="connsiteX200" fmla="*/ 401702 w 2982862"/>
                    <a:gd name="connsiteY200" fmla="*/ 1590950 h 3182270"/>
                    <a:gd name="connsiteX201" fmla="*/ 385845 w 2982862"/>
                    <a:gd name="connsiteY201" fmla="*/ 1569808 h 3182270"/>
                    <a:gd name="connsiteX202" fmla="*/ 369989 w 2982862"/>
                    <a:gd name="connsiteY202" fmla="*/ 1553951 h 3182270"/>
                    <a:gd name="connsiteX203" fmla="*/ 348847 w 2982862"/>
                    <a:gd name="connsiteY203" fmla="*/ 1522238 h 3182270"/>
                    <a:gd name="connsiteX204" fmla="*/ 327704 w 2982862"/>
                    <a:gd name="connsiteY204" fmla="*/ 1490524 h 3182270"/>
                    <a:gd name="connsiteX205" fmla="*/ 317133 w 2982862"/>
                    <a:gd name="connsiteY205" fmla="*/ 1469382 h 3182270"/>
                    <a:gd name="connsiteX206" fmla="*/ 301277 w 2982862"/>
                    <a:gd name="connsiteY206" fmla="*/ 1453526 h 3182270"/>
                    <a:gd name="connsiteX207" fmla="*/ 295991 w 2982862"/>
                    <a:gd name="connsiteY207" fmla="*/ 1437669 h 3182270"/>
                    <a:gd name="connsiteX208" fmla="*/ 274849 w 2982862"/>
                    <a:gd name="connsiteY208" fmla="*/ 1405956 h 3182270"/>
                    <a:gd name="connsiteX209" fmla="*/ 258992 w 2982862"/>
                    <a:gd name="connsiteY209" fmla="*/ 1390099 h 3182270"/>
                    <a:gd name="connsiteX210" fmla="*/ 248421 w 2982862"/>
                    <a:gd name="connsiteY210" fmla="*/ 1374242 h 3182270"/>
                    <a:gd name="connsiteX211" fmla="*/ 243136 w 2982862"/>
                    <a:gd name="connsiteY211" fmla="*/ 1358386 h 3182270"/>
                    <a:gd name="connsiteX212" fmla="*/ 221993 w 2982862"/>
                    <a:gd name="connsiteY212" fmla="*/ 1326672 h 3182270"/>
                    <a:gd name="connsiteX213" fmla="*/ 206137 w 2982862"/>
                    <a:gd name="connsiteY213" fmla="*/ 1294959 h 3182270"/>
                    <a:gd name="connsiteX214" fmla="*/ 195566 w 2982862"/>
                    <a:gd name="connsiteY214" fmla="*/ 1263246 h 3182270"/>
                    <a:gd name="connsiteX215" fmla="*/ 184995 w 2982862"/>
                    <a:gd name="connsiteY215" fmla="*/ 1247389 h 3182270"/>
                    <a:gd name="connsiteX216" fmla="*/ 179709 w 2982862"/>
                    <a:gd name="connsiteY216" fmla="*/ 1231533 h 3182270"/>
                    <a:gd name="connsiteX217" fmla="*/ 169138 w 2982862"/>
                    <a:gd name="connsiteY217" fmla="*/ 1215676 h 3182270"/>
                    <a:gd name="connsiteX218" fmla="*/ 153281 w 2982862"/>
                    <a:gd name="connsiteY218" fmla="*/ 1162820 h 3182270"/>
                    <a:gd name="connsiteX219" fmla="*/ 142710 w 2982862"/>
                    <a:gd name="connsiteY219" fmla="*/ 1131107 h 3182270"/>
                    <a:gd name="connsiteX220" fmla="*/ 132139 w 2982862"/>
                    <a:gd name="connsiteY220" fmla="*/ 1099394 h 3182270"/>
                    <a:gd name="connsiteX221" fmla="*/ 126853 w 2982862"/>
                    <a:gd name="connsiteY221" fmla="*/ 1078252 h 3182270"/>
                    <a:gd name="connsiteX222" fmla="*/ 121568 w 2982862"/>
                    <a:gd name="connsiteY222" fmla="*/ 1062395 h 3182270"/>
                    <a:gd name="connsiteX223" fmla="*/ 110997 w 2982862"/>
                    <a:gd name="connsiteY223" fmla="*/ 988397 h 3182270"/>
                    <a:gd name="connsiteX224" fmla="*/ 100426 w 2982862"/>
                    <a:gd name="connsiteY224" fmla="*/ 861544 h 3182270"/>
                    <a:gd name="connsiteX225" fmla="*/ 95140 w 2982862"/>
                    <a:gd name="connsiteY225" fmla="*/ 782261 h 3182270"/>
                    <a:gd name="connsiteX226" fmla="*/ 89855 w 2982862"/>
                    <a:gd name="connsiteY226" fmla="*/ 745262 h 3182270"/>
                    <a:gd name="connsiteX227" fmla="*/ 73998 w 2982862"/>
                    <a:gd name="connsiteY227" fmla="*/ 660693 h 3182270"/>
                    <a:gd name="connsiteX228" fmla="*/ 63427 w 2982862"/>
                    <a:gd name="connsiteY228" fmla="*/ 618409 h 3182270"/>
                    <a:gd name="connsiteX229" fmla="*/ 47570 w 2982862"/>
                    <a:gd name="connsiteY229" fmla="*/ 560268 h 3182270"/>
                    <a:gd name="connsiteX230" fmla="*/ 42285 w 2982862"/>
                    <a:gd name="connsiteY230" fmla="*/ 528555 h 3182270"/>
                    <a:gd name="connsiteX231" fmla="*/ 31714 w 2982862"/>
                    <a:gd name="connsiteY231" fmla="*/ 486270 h 3182270"/>
                    <a:gd name="connsiteX232" fmla="*/ 21142 w 2982862"/>
                    <a:gd name="connsiteY232" fmla="*/ 428129 h 3182270"/>
                    <a:gd name="connsiteX233" fmla="*/ 10571 w 2982862"/>
                    <a:gd name="connsiteY233" fmla="*/ 343560 h 3182270"/>
                    <a:gd name="connsiteX234" fmla="*/ 0 w 2982862"/>
                    <a:gd name="connsiteY234" fmla="*/ 306561 h 3182270"/>
                    <a:gd name="connsiteX235" fmla="*/ 5286 w 2982862"/>
                    <a:gd name="connsiteY235" fmla="*/ 285419 h 3182270"/>
                    <a:gd name="connsiteX236" fmla="*/ 21142 w 2982862"/>
                    <a:gd name="connsiteY236" fmla="*/ 280134 h 3182270"/>
                    <a:gd name="connsiteX237" fmla="*/ 42285 w 2982862"/>
                    <a:gd name="connsiteY237" fmla="*/ 269563 h 3182270"/>
                    <a:gd name="connsiteX238" fmla="*/ 95140 w 2982862"/>
                    <a:gd name="connsiteY238" fmla="*/ 258992 h 3182270"/>
                    <a:gd name="connsiteX239" fmla="*/ 121568 w 2982862"/>
                    <a:gd name="connsiteY239" fmla="*/ 253706 h 3182270"/>
                    <a:gd name="connsiteX240" fmla="*/ 137425 w 2982862"/>
                    <a:gd name="connsiteY240" fmla="*/ 248420 h 3182270"/>
                    <a:gd name="connsiteX241" fmla="*/ 211422 w 2982862"/>
                    <a:gd name="connsiteY241" fmla="*/ 237849 h 3182270"/>
                    <a:gd name="connsiteX242" fmla="*/ 253707 w 2982862"/>
                    <a:gd name="connsiteY242" fmla="*/ 227278 h 3182270"/>
                    <a:gd name="connsiteX243" fmla="*/ 285420 w 2982862"/>
                    <a:gd name="connsiteY243" fmla="*/ 216707 h 3182270"/>
                    <a:gd name="connsiteX244" fmla="*/ 332990 w 2982862"/>
                    <a:gd name="connsiteY244" fmla="*/ 206136 h 3182270"/>
                    <a:gd name="connsiteX245" fmla="*/ 364703 w 2982862"/>
                    <a:gd name="connsiteY245" fmla="*/ 195565 h 3182270"/>
                    <a:gd name="connsiteX246" fmla="*/ 417559 w 2982862"/>
                    <a:gd name="connsiteY246" fmla="*/ 179708 h 3182270"/>
                    <a:gd name="connsiteX247" fmla="*/ 433415 w 2982862"/>
                    <a:gd name="connsiteY247" fmla="*/ 174423 h 3182270"/>
                    <a:gd name="connsiteX248" fmla="*/ 449272 w 2982862"/>
                    <a:gd name="connsiteY248" fmla="*/ 169137 h 3182270"/>
                    <a:gd name="connsiteX249" fmla="*/ 470414 w 2982862"/>
                    <a:gd name="connsiteY249" fmla="*/ 163852 h 3182270"/>
                    <a:gd name="connsiteX250" fmla="*/ 486271 w 2982862"/>
                    <a:gd name="connsiteY250" fmla="*/ 158566 h 3182270"/>
                    <a:gd name="connsiteX251" fmla="*/ 528555 w 2982862"/>
                    <a:gd name="connsiteY251" fmla="*/ 147995 h 3182270"/>
                    <a:gd name="connsiteX252" fmla="*/ 549697 w 2982862"/>
                    <a:gd name="connsiteY252" fmla="*/ 142709 h 3182270"/>
                    <a:gd name="connsiteX253" fmla="*/ 581411 w 2982862"/>
                    <a:gd name="connsiteY253" fmla="*/ 132138 h 3182270"/>
                    <a:gd name="connsiteX254" fmla="*/ 676551 w 2982862"/>
                    <a:gd name="connsiteY254" fmla="*/ 100425 h 3182270"/>
                    <a:gd name="connsiteX255" fmla="*/ 697693 w 2982862"/>
                    <a:gd name="connsiteY255" fmla="*/ 95140 h 3182270"/>
                    <a:gd name="connsiteX256" fmla="*/ 729406 w 2982862"/>
                    <a:gd name="connsiteY256" fmla="*/ 84568 h 3182270"/>
                    <a:gd name="connsiteX257" fmla="*/ 745263 w 2982862"/>
                    <a:gd name="connsiteY257" fmla="*/ 79283 h 3182270"/>
                    <a:gd name="connsiteX258" fmla="*/ 792833 w 2982862"/>
                    <a:gd name="connsiteY258" fmla="*/ 58141 h 3182270"/>
                    <a:gd name="connsiteX259" fmla="*/ 808689 w 2982862"/>
                    <a:gd name="connsiteY259" fmla="*/ 52855 h 3182270"/>
                    <a:gd name="connsiteX260" fmla="*/ 824546 w 2982862"/>
                    <a:gd name="connsiteY260" fmla="*/ 47570 h 3182270"/>
                    <a:gd name="connsiteX261" fmla="*/ 866830 w 2982862"/>
                    <a:gd name="connsiteY261" fmla="*/ 26427 h 3182270"/>
                    <a:gd name="connsiteX262" fmla="*/ 882687 w 2982862"/>
                    <a:gd name="connsiteY262" fmla="*/ 21142 h 3182270"/>
                    <a:gd name="connsiteX263" fmla="*/ 898544 w 2982862"/>
                    <a:gd name="connsiteY263" fmla="*/ 10571 h 3182270"/>
                    <a:gd name="connsiteX264" fmla="*/ 914400 w 2982862"/>
                    <a:gd name="connsiteY264" fmla="*/ 5285 h 3182270"/>
                    <a:gd name="connsiteX265" fmla="*/ 914400 w 2982862"/>
                    <a:gd name="connsiteY265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297 w 2982862"/>
                    <a:gd name="connsiteY81" fmla="*/ 2241273 h 3182270"/>
                    <a:gd name="connsiteX82" fmla="*/ 2558435 w 2982862"/>
                    <a:gd name="connsiteY82" fmla="*/ 2214843 h 3182270"/>
                    <a:gd name="connsiteX83" fmla="*/ 2479145 w 2982862"/>
                    <a:gd name="connsiteY83" fmla="*/ 2183128 h 3182270"/>
                    <a:gd name="connsiteX84" fmla="*/ 2426502 w 2982862"/>
                    <a:gd name="connsiteY84" fmla="*/ 2209757 h 3182270"/>
                    <a:gd name="connsiteX85" fmla="*/ 2236188 w 2982862"/>
                    <a:gd name="connsiteY85" fmla="*/ 2331348 h 3182270"/>
                    <a:gd name="connsiteX86" fmla="*/ 2251846 w 2982862"/>
                    <a:gd name="connsiteY86" fmla="*/ 2420998 h 3182270"/>
                    <a:gd name="connsiteX87" fmla="*/ 2267909 w 2982862"/>
                    <a:gd name="connsiteY87" fmla="*/ 2479368 h 3182270"/>
                    <a:gd name="connsiteX88" fmla="*/ 2278276 w 2982862"/>
                    <a:gd name="connsiteY88" fmla="*/ 2516146 h 3182270"/>
                    <a:gd name="connsiteX89" fmla="*/ 2278276 w 2982862"/>
                    <a:gd name="connsiteY89" fmla="*/ 2574294 h 3182270"/>
                    <a:gd name="connsiteX90" fmla="*/ 2315278 w 2982862"/>
                    <a:gd name="connsiteY90" fmla="*/ 2616580 h 3182270"/>
                    <a:gd name="connsiteX91" fmla="*/ 2331136 w 2982862"/>
                    <a:gd name="connsiteY91" fmla="*/ 2680013 h 3182270"/>
                    <a:gd name="connsiteX92" fmla="*/ 2368138 w 2982862"/>
                    <a:gd name="connsiteY92" fmla="*/ 2695871 h 3182270"/>
                    <a:gd name="connsiteX93" fmla="*/ 2542577 w 2982862"/>
                    <a:gd name="connsiteY93" fmla="*/ 2738159 h 3182270"/>
                    <a:gd name="connsiteX94" fmla="*/ 2658870 w 2982862"/>
                    <a:gd name="connsiteY94" fmla="*/ 2727587 h 3182270"/>
                    <a:gd name="connsiteX95" fmla="*/ 2764342 w 2982862"/>
                    <a:gd name="connsiteY95" fmla="*/ 2716772 h 3182270"/>
                    <a:gd name="connsiteX96" fmla="*/ 2753771 w 2982862"/>
                    <a:gd name="connsiteY96" fmla="*/ 2769627 h 3182270"/>
                    <a:gd name="connsiteX97" fmla="*/ 2748486 w 2982862"/>
                    <a:gd name="connsiteY97" fmla="*/ 2801341 h 3182270"/>
                    <a:gd name="connsiteX98" fmla="*/ 2737915 w 2982862"/>
                    <a:gd name="connsiteY98" fmla="*/ 2838340 h 3182270"/>
                    <a:gd name="connsiteX99" fmla="*/ 2727344 w 2982862"/>
                    <a:gd name="connsiteY99" fmla="*/ 2907052 h 3182270"/>
                    <a:gd name="connsiteX100" fmla="*/ 2716773 w 2982862"/>
                    <a:gd name="connsiteY100" fmla="*/ 2938765 h 3182270"/>
                    <a:gd name="connsiteX101" fmla="*/ 2711487 w 2982862"/>
                    <a:gd name="connsiteY101" fmla="*/ 2965193 h 3182270"/>
                    <a:gd name="connsiteX102" fmla="*/ 2706444 w 2982862"/>
                    <a:gd name="connsiteY102" fmla="*/ 2939028 h 3182270"/>
                    <a:gd name="connsiteX103" fmla="*/ 2680014 w 2982862"/>
                    <a:gd name="connsiteY103" fmla="*/ 2965459 h 3182270"/>
                    <a:gd name="connsiteX104" fmla="*/ 2627390 w 2982862"/>
                    <a:gd name="connsiteY104" fmla="*/ 2971012 h 3182270"/>
                    <a:gd name="connsiteX105" fmla="*/ 2537291 w 2982862"/>
                    <a:gd name="connsiteY105" fmla="*/ 2986602 h 3182270"/>
                    <a:gd name="connsiteX106" fmla="*/ 2516147 w 2982862"/>
                    <a:gd name="connsiteY106" fmla="*/ 2991888 h 3182270"/>
                    <a:gd name="connsiteX107" fmla="*/ 2489494 w 2982862"/>
                    <a:gd name="connsiteY107" fmla="*/ 3002192 h 3182270"/>
                    <a:gd name="connsiteX108" fmla="*/ 2415496 w 2982862"/>
                    <a:gd name="connsiteY108" fmla="*/ 3007477 h 3182270"/>
                    <a:gd name="connsiteX109" fmla="*/ 2383783 w 2982862"/>
                    <a:gd name="connsiteY109" fmla="*/ 3018048 h 3182270"/>
                    <a:gd name="connsiteX110" fmla="*/ 2346784 w 2982862"/>
                    <a:gd name="connsiteY110" fmla="*/ 3033905 h 3182270"/>
                    <a:gd name="connsiteX111" fmla="*/ 2315071 w 2982862"/>
                    <a:gd name="connsiteY111" fmla="*/ 3049761 h 3182270"/>
                    <a:gd name="connsiteX112" fmla="*/ 2288643 w 2982862"/>
                    <a:gd name="connsiteY112" fmla="*/ 3070904 h 3182270"/>
                    <a:gd name="connsiteX113" fmla="*/ 2267501 w 2982862"/>
                    <a:gd name="connsiteY113" fmla="*/ 3081475 h 3182270"/>
                    <a:gd name="connsiteX114" fmla="*/ 2235788 w 2982862"/>
                    <a:gd name="connsiteY114" fmla="*/ 3097331 h 3182270"/>
                    <a:gd name="connsiteX115" fmla="*/ 2225216 w 2982862"/>
                    <a:gd name="connsiteY115" fmla="*/ 3107903 h 3182270"/>
                    <a:gd name="connsiteX116" fmla="*/ 2204074 w 2982862"/>
                    <a:gd name="connsiteY116" fmla="*/ 3118474 h 3182270"/>
                    <a:gd name="connsiteX117" fmla="*/ 2188218 w 2982862"/>
                    <a:gd name="connsiteY117" fmla="*/ 3129045 h 3182270"/>
                    <a:gd name="connsiteX118" fmla="*/ 2177647 w 2982862"/>
                    <a:gd name="connsiteY118" fmla="*/ 3144901 h 3182270"/>
                    <a:gd name="connsiteX119" fmla="*/ 2145933 w 2982862"/>
                    <a:gd name="connsiteY119" fmla="*/ 3155472 h 3182270"/>
                    <a:gd name="connsiteX120" fmla="*/ 2114220 w 2982862"/>
                    <a:gd name="connsiteY120" fmla="*/ 3181900 h 3182270"/>
                    <a:gd name="connsiteX121" fmla="*/ 2124791 w 2982862"/>
                    <a:gd name="connsiteY121" fmla="*/ 3150187 h 3182270"/>
                    <a:gd name="connsiteX122" fmla="*/ 2093078 w 2982862"/>
                    <a:gd name="connsiteY122" fmla="*/ 3139616 h 3182270"/>
                    <a:gd name="connsiteX123" fmla="*/ 2082507 w 2982862"/>
                    <a:gd name="connsiteY123" fmla="*/ 3123759 h 3182270"/>
                    <a:gd name="connsiteX124" fmla="*/ 2066650 w 2982862"/>
                    <a:gd name="connsiteY124" fmla="*/ 3107903 h 3182270"/>
                    <a:gd name="connsiteX125" fmla="*/ 2045508 w 2982862"/>
                    <a:gd name="connsiteY125" fmla="*/ 3076189 h 3182270"/>
                    <a:gd name="connsiteX126" fmla="*/ 2034937 w 2982862"/>
                    <a:gd name="connsiteY126" fmla="*/ 3060333 h 3182270"/>
                    <a:gd name="connsiteX127" fmla="*/ 2024366 w 2982862"/>
                    <a:gd name="connsiteY127" fmla="*/ 3049761 h 3182270"/>
                    <a:gd name="connsiteX128" fmla="*/ 2013795 w 2982862"/>
                    <a:gd name="connsiteY128" fmla="*/ 3033905 h 3182270"/>
                    <a:gd name="connsiteX129" fmla="*/ 1997938 w 2982862"/>
                    <a:gd name="connsiteY129" fmla="*/ 3023334 h 3182270"/>
                    <a:gd name="connsiteX130" fmla="*/ 1982081 w 2982862"/>
                    <a:gd name="connsiteY130" fmla="*/ 2991620 h 3182270"/>
                    <a:gd name="connsiteX131" fmla="*/ 1976796 w 2982862"/>
                    <a:gd name="connsiteY131" fmla="*/ 2975764 h 3182270"/>
                    <a:gd name="connsiteX132" fmla="*/ 1987367 w 2982862"/>
                    <a:gd name="connsiteY132" fmla="*/ 2959907 h 3182270"/>
                    <a:gd name="connsiteX133" fmla="*/ 1998116 w 2982862"/>
                    <a:gd name="connsiteY133" fmla="*/ 2976031 h 3182270"/>
                    <a:gd name="connsiteX134" fmla="*/ 2019261 w 2982862"/>
                    <a:gd name="connsiteY134" fmla="*/ 2976031 h 3182270"/>
                    <a:gd name="connsiteX135" fmla="*/ 2056263 w 2982862"/>
                    <a:gd name="connsiteY135" fmla="*/ 2923171 h 3182270"/>
                    <a:gd name="connsiteX136" fmla="*/ 2040405 w 2982862"/>
                    <a:gd name="connsiteY136" fmla="*/ 2923170 h 3182270"/>
                    <a:gd name="connsiteX137" fmla="*/ 2061549 w 2982862"/>
                    <a:gd name="connsiteY137" fmla="*/ 2875596 h 3182270"/>
                    <a:gd name="connsiteX138" fmla="*/ 2093265 w 2982862"/>
                    <a:gd name="connsiteY138" fmla="*/ 2833308 h 3182270"/>
                    <a:gd name="connsiteX139" fmla="*/ 2109124 w 2982862"/>
                    <a:gd name="connsiteY139" fmla="*/ 2722301 h 3182270"/>
                    <a:gd name="connsiteX140" fmla="*/ 2013975 w 2982862"/>
                    <a:gd name="connsiteY140" fmla="*/ 2637724 h 3182270"/>
                    <a:gd name="connsiteX141" fmla="*/ 1982258 w 2982862"/>
                    <a:gd name="connsiteY141" fmla="*/ 2664155 h 3182270"/>
                    <a:gd name="connsiteX142" fmla="*/ 1918827 w 2982862"/>
                    <a:gd name="connsiteY142" fmla="*/ 2627153 h 3182270"/>
                    <a:gd name="connsiteX143" fmla="*/ 1860681 w 2982862"/>
                    <a:gd name="connsiteY143" fmla="*/ 2579579 h 3182270"/>
                    <a:gd name="connsiteX144" fmla="*/ 1802373 w 2982862"/>
                    <a:gd name="connsiteY144" fmla="*/ 2621632 h 3182270"/>
                    <a:gd name="connsiteX145" fmla="*/ 1797087 w 2982862"/>
                    <a:gd name="connsiteY145" fmla="*/ 2605775 h 3182270"/>
                    <a:gd name="connsiteX146" fmla="*/ 1749674 w 2982862"/>
                    <a:gd name="connsiteY146" fmla="*/ 2690586 h 3182270"/>
                    <a:gd name="connsiteX147" fmla="*/ 1643953 w 2982862"/>
                    <a:gd name="connsiteY147" fmla="*/ 2754018 h 3182270"/>
                    <a:gd name="connsiteX148" fmla="*/ 1617523 w 2982862"/>
                    <a:gd name="connsiteY148" fmla="*/ 2732874 h 3182270"/>
                    <a:gd name="connsiteX149" fmla="*/ 1591092 w 2982862"/>
                    <a:gd name="connsiteY149" fmla="*/ 2690586 h 3182270"/>
                    <a:gd name="connsiteX150" fmla="*/ 1591093 w 2982862"/>
                    <a:gd name="connsiteY150" fmla="*/ 2637724 h 3182270"/>
                    <a:gd name="connsiteX151" fmla="*/ 1569808 w 2982862"/>
                    <a:gd name="connsiteY151" fmla="*/ 2515921 h 3182270"/>
                    <a:gd name="connsiteX152" fmla="*/ 1553952 w 2982862"/>
                    <a:gd name="connsiteY152" fmla="*/ 2484208 h 3182270"/>
                    <a:gd name="connsiteX153" fmla="*/ 1538095 w 2982862"/>
                    <a:gd name="connsiteY153" fmla="*/ 2468351 h 3182270"/>
                    <a:gd name="connsiteX154" fmla="*/ 1501096 w 2982862"/>
                    <a:gd name="connsiteY154" fmla="*/ 2420781 h 3182270"/>
                    <a:gd name="connsiteX155" fmla="*/ 1464097 w 2982862"/>
                    <a:gd name="connsiteY155" fmla="*/ 2383782 h 3182270"/>
                    <a:gd name="connsiteX156" fmla="*/ 1448241 w 2982862"/>
                    <a:gd name="connsiteY156" fmla="*/ 2373211 h 3182270"/>
                    <a:gd name="connsiteX157" fmla="*/ 1432384 w 2982862"/>
                    <a:gd name="connsiteY157" fmla="*/ 2357355 h 3182270"/>
                    <a:gd name="connsiteX158" fmla="*/ 1400671 w 2982862"/>
                    <a:gd name="connsiteY158" fmla="*/ 2346783 h 3182270"/>
                    <a:gd name="connsiteX159" fmla="*/ 1368958 w 2982862"/>
                    <a:gd name="connsiteY159" fmla="*/ 2330927 h 3182270"/>
                    <a:gd name="connsiteX160" fmla="*/ 1337244 w 2982862"/>
                    <a:gd name="connsiteY160" fmla="*/ 2309785 h 3182270"/>
                    <a:gd name="connsiteX161" fmla="*/ 1273818 w 2982862"/>
                    <a:gd name="connsiteY161" fmla="*/ 2288642 h 3182270"/>
                    <a:gd name="connsiteX162" fmla="*/ 1257961 w 2982862"/>
                    <a:gd name="connsiteY162" fmla="*/ 2278071 h 3182270"/>
                    <a:gd name="connsiteX163" fmla="*/ 1242104 w 2982862"/>
                    <a:gd name="connsiteY163" fmla="*/ 2272786 h 3182270"/>
                    <a:gd name="connsiteX164" fmla="*/ 1226248 w 2982862"/>
                    <a:gd name="connsiteY164" fmla="*/ 2262215 h 3182270"/>
                    <a:gd name="connsiteX165" fmla="*/ 1194534 w 2982862"/>
                    <a:gd name="connsiteY165" fmla="*/ 2251644 h 3182270"/>
                    <a:gd name="connsiteX166" fmla="*/ 1215677 w 2982862"/>
                    <a:gd name="connsiteY166" fmla="*/ 2225216 h 3182270"/>
                    <a:gd name="connsiteX167" fmla="*/ 1231533 w 2982862"/>
                    <a:gd name="connsiteY167" fmla="*/ 2209359 h 3182270"/>
                    <a:gd name="connsiteX168" fmla="*/ 1236819 w 2982862"/>
                    <a:gd name="connsiteY168" fmla="*/ 2193503 h 3182270"/>
                    <a:gd name="connsiteX169" fmla="*/ 1279103 w 2982862"/>
                    <a:gd name="connsiteY169" fmla="*/ 2161789 h 3182270"/>
                    <a:gd name="connsiteX170" fmla="*/ 1300245 w 2982862"/>
                    <a:gd name="connsiteY170" fmla="*/ 2140647 h 3182270"/>
                    <a:gd name="connsiteX171" fmla="*/ 1310816 w 2982862"/>
                    <a:gd name="connsiteY171" fmla="*/ 2124790 h 3182270"/>
                    <a:gd name="connsiteX172" fmla="*/ 1342650 w 2982862"/>
                    <a:gd name="connsiteY172" fmla="*/ 2077406 h 3182270"/>
                    <a:gd name="connsiteX173" fmla="*/ 1390223 w 2982862"/>
                    <a:gd name="connsiteY173" fmla="*/ 2008688 h 3182270"/>
                    <a:gd name="connsiteX174" fmla="*/ 1363794 w 2982862"/>
                    <a:gd name="connsiteY174" fmla="*/ 1971686 h 3182270"/>
                    <a:gd name="connsiteX175" fmla="*/ 1379651 w 2982862"/>
                    <a:gd name="connsiteY175" fmla="*/ 1961114 h 3182270"/>
                    <a:gd name="connsiteX176" fmla="*/ 1358509 w 2982862"/>
                    <a:gd name="connsiteY176" fmla="*/ 1934685 h 3182270"/>
                    <a:gd name="connsiteX177" fmla="*/ 1221180 w 2982862"/>
                    <a:gd name="connsiteY177" fmla="*/ 1718108 h 3182270"/>
                    <a:gd name="connsiteX178" fmla="*/ 1157741 w 2982862"/>
                    <a:gd name="connsiteY178" fmla="*/ 1654669 h 3182270"/>
                    <a:gd name="connsiteX179" fmla="*/ 1051918 w 2982862"/>
                    <a:gd name="connsiteY179" fmla="*/ 1659811 h 3182270"/>
                    <a:gd name="connsiteX180" fmla="*/ 845688 w 2982862"/>
                    <a:gd name="connsiteY180" fmla="*/ 1738945 h 3182270"/>
                    <a:gd name="connsiteX181" fmla="*/ 829832 w 2982862"/>
                    <a:gd name="connsiteY181" fmla="*/ 1744231 h 3182270"/>
                    <a:gd name="connsiteX182" fmla="*/ 798118 w 2982862"/>
                    <a:gd name="connsiteY182" fmla="*/ 1765373 h 3182270"/>
                    <a:gd name="connsiteX183" fmla="*/ 782262 w 2982862"/>
                    <a:gd name="connsiteY183" fmla="*/ 1770659 h 3182270"/>
                    <a:gd name="connsiteX184" fmla="*/ 750548 w 2982862"/>
                    <a:gd name="connsiteY184" fmla="*/ 1791801 h 3182270"/>
                    <a:gd name="connsiteX185" fmla="*/ 734692 w 2982862"/>
                    <a:gd name="connsiteY185" fmla="*/ 1797086 h 3182270"/>
                    <a:gd name="connsiteX186" fmla="*/ 755834 w 2982862"/>
                    <a:gd name="connsiteY186" fmla="*/ 1791801 h 3182270"/>
                    <a:gd name="connsiteX187" fmla="*/ 739977 w 2982862"/>
                    <a:gd name="connsiteY187" fmla="*/ 1797086 h 3182270"/>
                    <a:gd name="connsiteX188" fmla="*/ 708264 w 2982862"/>
                    <a:gd name="connsiteY188" fmla="*/ 1812943 h 3182270"/>
                    <a:gd name="connsiteX189" fmla="*/ 676551 w 2982862"/>
                    <a:gd name="connsiteY189" fmla="*/ 1791801 h 3182270"/>
                    <a:gd name="connsiteX190" fmla="*/ 650123 w 2982862"/>
                    <a:gd name="connsiteY190" fmla="*/ 1765373 h 3182270"/>
                    <a:gd name="connsiteX191" fmla="*/ 618410 w 2982862"/>
                    <a:gd name="connsiteY191" fmla="*/ 1744231 h 3182270"/>
                    <a:gd name="connsiteX192" fmla="*/ 570840 w 2982862"/>
                    <a:gd name="connsiteY192" fmla="*/ 1712518 h 3182270"/>
                    <a:gd name="connsiteX193" fmla="*/ 544412 w 2982862"/>
                    <a:gd name="connsiteY193" fmla="*/ 1696661 h 3182270"/>
                    <a:gd name="connsiteX194" fmla="*/ 528555 w 2982862"/>
                    <a:gd name="connsiteY194" fmla="*/ 1686090 h 3182270"/>
                    <a:gd name="connsiteX195" fmla="*/ 512699 w 2982862"/>
                    <a:gd name="connsiteY195" fmla="*/ 1680804 h 3182270"/>
                    <a:gd name="connsiteX196" fmla="*/ 502127 w 2982862"/>
                    <a:gd name="connsiteY196" fmla="*/ 1670233 h 3182270"/>
                    <a:gd name="connsiteX197" fmla="*/ 480985 w 2982862"/>
                    <a:gd name="connsiteY197" fmla="*/ 1659662 h 3182270"/>
                    <a:gd name="connsiteX198" fmla="*/ 465129 w 2982862"/>
                    <a:gd name="connsiteY198" fmla="*/ 1643805 h 3182270"/>
                    <a:gd name="connsiteX199" fmla="*/ 428130 w 2982862"/>
                    <a:gd name="connsiteY199" fmla="*/ 1622663 h 3182270"/>
                    <a:gd name="connsiteX200" fmla="*/ 401702 w 2982862"/>
                    <a:gd name="connsiteY200" fmla="*/ 1590950 h 3182270"/>
                    <a:gd name="connsiteX201" fmla="*/ 385845 w 2982862"/>
                    <a:gd name="connsiteY201" fmla="*/ 1569808 h 3182270"/>
                    <a:gd name="connsiteX202" fmla="*/ 369989 w 2982862"/>
                    <a:gd name="connsiteY202" fmla="*/ 1553951 h 3182270"/>
                    <a:gd name="connsiteX203" fmla="*/ 348847 w 2982862"/>
                    <a:gd name="connsiteY203" fmla="*/ 1522238 h 3182270"/>
                    <a:gd name="connsiteX204" fmla="*/ 327704 w 2982862"/>
                    <a:gd name="connsiteY204" fmla="*/ 1490524 h 3182270"/>
                    <a:gd name="connsiteX205" fmla="*/ 317133 w 2982862"/>
                    <a:gd name="connsiteY205" fmla="*/ 1469382 h 3182270"/>
                    <a:gd name="connsiteX206" fmla="*/ 301277 w 2982862"/>
                    <a:gd name="connsiteY206" fmla="*/ 1453526 h 3182270"/>
                    <a:gd name="connsiteX207" fmla="*/ 295991 w 2982862"/>
                    <a:gd name="connsiteY207" fmla="*/ 1437669 h 3182270"/>
                    <a:gd name="connsiteX208" fmla="*/ 274849 w 2982862"/>
                    <a:gd name="connsiteY208" fmla="*/ 1405956 h 3182270"/>
                    <a:gd name="connsiteX209" fmla="*/ 258992 w 2982862"/>
                    <a:gd name="connsiteY209" fmla="*/ 1390099 h 3182270"/>
                    <a:gd name="connsiteX210" fmla="*/ 248421 w 2982862"/>
                    <a:gd name="connsiteY210" fmla="*/ 1374242 h 3182270"/>
                    <a:gd name="connsiteX211" fmla="*/ 243136 w 2982862"/>
                    <a:gd name="connsiteY211" fmla="*/ 1358386 h 3182270"/>
                    <a:gd name="connsiteX212" fmla="*/ 221993 w 2982862"/>
                    <a:gd name="connsiteY212" fmla="*/ 1326672 h 3182270"/>
                    <a:gd name="connsiteX213" fmla="*/ 206137 w 2982862"/>
                    <a:gd name="connsiteY213" fmla="*/ 1294959 h 3182270"/>
                    <a:gd name="connsiteX214" fmla="*/ 195566 w 2982862"/>
                    <a:gd name="connsiteY214" fmla="*/ 1263246 h 3182270"/>
                    <a:gd name="connsiteX215" fmla="*/ 184995 w 2982862"/>
                    <a:gd name="connsiteY215" fmla="*/ 1247389 h 3182270"/>
                    <a:gd name="connsiteX216" fmla="*/ 179709 w 2982862"/>
                    <a:gd name="connsiteY216" fmla="*/ 1231533 h 3182270"/>
                    <a:gd name="connsiteX217" fmla="*/ 169138 w 2982862"/>
                    <a:gd name="connsiteY217" fmla="*/ 1215676 h 3182270"/>
                    <a:gd name="connsiteX218" fmla="*/ 153281 w 2982862"/>
                    <a:gd name="connsiteY218" fmla="*/ 1162820 h 3182270"/>
                    <a:gd name="connsiteX219" fmla="*/ 142710 w 2982862"/>
                    <a:gd name="connsiteY219" fmla="*/ 1131107 h 3182270"/>
                    <a:gd name="connsiteX220" fmla="*/ 132139 w 2982862"/>
                    <a:gd name="connsiteY220" fmla="*/ 1099394 h 3182270"/>
                    <a:gd name="connsiteX221" fmla="*/ 126853 w 2982862"/>
                    <a:gd name="connsiteY221" fmla="*/ 1078252 h 3182270"/>
                    <a:gd name="connsiteX222" fmla="*/ 121568 w 2982862"/>
                    <a:gd name="connsiteY222" fmla="*/ 1062395 h 3182270"/>
                    <a:gd name="connsiteX223" fmla="*/ 110997 w 2982862"/>
                    <a:gd name="connsiteY223" fmla="*/ 988397 h 3182270"/>
                    <a:gd name="connsiteX224" fmla="*/ 100426 w 2982862"/>
                    <a:gd name="connsiteY224" fmla="*/ 861544 h 3182270"/>
                    <a:gd name="connsiteX225" fmla="*/ 95140 w 2982862"/>
                    <a:gd name="connsiteY225" fmla="*/ 782261 h 3182270"/>
                    <a:gd name="connsiteX226" fmla="*/ 89855 w 2982862"/>
                    <a:gd name="connsiteY226" fmla="*/ 745262 h 3182270"/>
                    <a:gd name="connsiteX227" fmla="*/ 73998 w 2982862"/>
                    <a:gd name="connsiteY227" fmla="*/ 660693 h 3182270"/>
                    <a:gd name="connsiteX228" fmla="*/ 63427 w 2982862"/>
                    <a:gd name="connsiteY228" fmla="*/ 618409 h 3182270"/>
                    <a:gd name="connsiteX229" fmla="*/ 47570 w 2982862"/>
                    <a:gd name="connsiteY229" fmla="*/ 560268 h 3182270"/>
                    <a:gd name="connsiteX230" fmla="*/ 42285 w 2982862"/>
                    <a:gd name="connsiteY230" fmla="*/ 528555 h 3182270"/>
                    <a:gd name="connsiteX231" fmla="*/ 31714 w 2982862"/>
                    <a:gd name="connsiteY231" fmla="*/ 486270 h 3182270"/>
                    <a:gd name="connsiteX232" fmla="*/ 21142 w 2982862"/>
                    <a:gd name="connsiteY232" fmla="*/ 428129 h 3182270"/>
                    <a:gd name="connsiteX233" fmla="*/ 10571 w 2982862"/>
                    <a:gd name="connsiteY233" fmla="*/ 343560 h 3182270"/>
                    <a:gd name="connsiteX234" fmla="*/ 0 w 2982862"/>
                    <a:gd name="connsiteY234" fmla="*/ 306561 h 3182270"/>
                    <a:gd name="connsiteX235" fmla="*/ 5286 w 2982862"/>
                    <a:gd name="connsiteY235" fmla="*/ 285419 h 3182270"/>
                    <a:gd name="connsiteX236" fmla="*/ 21142 w 2982862"/>
                    <a:gd name="connsiteY236" fmla="*/ 280134 h 3182270"/>
                    <a:gd name="connsiteX237" fmla="*/ 42285 w 2982862"/>
                    <a:gd name="connsiteY237" fmla="*/ 269563 h 3182270"/>
                    <a:gd name="connsiteX238" fmla="*/ 95140 w 2982862"/>
                    <a:gd name="connsiteY238" fmla="*/ 258992 h 3182270"/>
                    <a:gd name="connsiteX239" fmla="*/ 121568 w 2982862"/>
                    <a:gd name="connsiteY239" fmla="*/ 253706 h 3182270"/>
                    <a:gd name="connsiteX240" fmla="*/ 137425 w 2982862"/>
                    <a:gd name="connsiteY240" fmla="*/ 248420 h 3182270"/>
                    <a:gd name="connsiteX241" fmla="*/ 211422 w 2982862"/>
                    <a:gd name="connsiteY241" fmla="*/ 237849 h 3182270"/>
                    <a:gd name="connsiteX242" fmla="*/ 253707 w 2982862"/>
                    <a:gd name="connsiteY242" fmla="*/ 227278 h 3182270"/>
                    <a:gd name="connsiteX243" fmla="*/ 285420 w 2982862"/>
                    <a:gd name="connsiteY243" fmla="*/ 216707 h 3182270"/>
                    <a:gd name="connsiteX244" fmla="*/ 332990 w 2982862"/>
                    <a:gd name="connsiteY244" fmla="*/ 206136 h 3182270"/>
                    <a:gd name="connsiteX245" fmla="*/ 364703 w 2982862"/>
                    <a:gd name="connsiteY245" fmla="*/ 195565 h 3182270"/>
                    <a:gd name="connsiteX246" fmla="*/ 417559 w 2982862"/>
                    <a:gd name="connsiteY246" fmla="*/ 179708 h 3182270"/>
                    <a:gd name="connsiteX247" fmla="*/ 433415 w 2982862"/>
                    <a:gd name="connsiteY247" fmla="*/ 174423 h 3182270"/>
                    <a:gd name="connsiteX248" fmla="*/ 449272 w 2982862"/>
                    <a:gd name="connsiteY248" fmla="*/ 169137 h 3182270"/>
                    <a:gd name="connsiteX249" fmla="*/ 470414 w 2982862"/>
                    <a:gd name="connsiteY249" fmla="*/ 163852 h 3182270"/>
                    <a:gd name="connsiteX250" fmla="*/ 486271 w 2982862"/>
                    <a:gd name="connsiteY250" fmla="*/ 158566 h 3182270"/>
                    <a:gd name="connsiteX251" fmla="*/ 528555 w 2982862"/>
                    <a:gd name="connsiteY251" fmla="*/ 147995 h 3182270"/>
                    <a:gd name="connsiteX252" fmla="*/ 549697 w 2982862"/>
                    <a:gd name="connsiteY252" fmla="*/ 142709 h 3182270"/>
                    <a:gd name="connsiteX253" fmla="*/ 581411 w 2982862"/>
                    <a:gd name="connsiteY253" fmla="*/ 132138 h 3182270"/>
                    <a:gd name="connsiteX254" fmla="*/ 676551 w 2982862"/>
                    <a:gd name="connsiteY254" fmla="*/ 100425 h 3182270"/>
                    <a:gd name="connsiteX255" fmla="*/ 697693 w 2982862"/>
                    <a:gd name="connsiteY255" fmla="*/ 95140 h 3182270"/>
                    <a:gd name="connsiteX256" fmla="*/ 729406 w 2982862"/>
                    <a:gd name="connsiteY256" fmla="*/ 84568 h 3182270"/>
                    <a:gd name="connsiteX257" fmla="*/ 745263 w 2982862"/>
                    <a:gd name="connsiteY257" fmla="*/ 79283 h 3182270"/>
                    <a:gd name="connsiteX258" fmla="*/ 792833 w 2982862"/>
                    <a:gd name="connsiteY258" fmla="*/ 58141 h 3182270"/>
                    <a:gd name="connsiteX259" fmla="*/ 808689 w 2982862"/>
                    <a:gd name="connsiteY259" fmla="*/ 52855 h 3182270"/>
                    <a:gd name="connsiteX260" fmla="*/ 824546 w 2982862"/>
                    <a:gd name="connsiteY260" fmla="*/ 47570 h 3182270"/>
                    <a:gd name="connsiteX261" fmla="*/ 866830 w 2982862"/>
                    <a:gd name="connsiteY261" fmla="*/ 26427 h 3182270"/>
                    <a:gd name="connsiteX262" fmla="*/ 882687 w 2982862"/>
                    <a:gd name="connsiteY262" fmla="*/ 21142 h 3182270"/>
                    <a:gd name="connsiteX263" fmla="*/ 898544 w 2982862"/>
                    <a:gd name="connsiteY263" fmla="*/ 10571 h 3182270"/>
                    <a:gd name="connsiteX264" fmla="*/ 914400 w 2982862"/>
                    <a:gd name="connsiteY264" fmla="*/ 5285 h 3182270"/>
                    <a:gd name="connsiteX265" fmla="*/ 914400 w 2982862"/>
                    <a:gd name="connsiteY265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297 w 2982862"/>
                    <a:gd name="connsiteY81" fmla="*/ 2241273 h 3182270"/>
                    <a:gd name="connsiteX82" fmla="*/ 2558435 w 2982862"/>
                    <a:gd name="connsiteY82" fmla="*/ 2214843 h 3182270"/>
                    <a:gd name="connsiteX83" fmla="*/ 2479145 w 2982862"/>
                    <a:gd name="connsiteY83" fmla="*/ 2183128 h 3182270"/>
                    <a:gd name="connsiteX84" fmla="*/ 2426502 w 2982862"/>
                    <a:gd name="connsiteY84" fmla="*/ 2209757 h 3182270"/>
                    <a:gd name="connsiteX85" fmla="*/ 2236188 w 2982862"/>
                    <a:gd name="connsiteY85" fmla="*/ 2331348 h 3182270"/>
                    <a:gd name="connsiteX86" fmla="*/ 2251846 w 2982862"/>
                    <a:gd name="connsiteY86" fmla="*/ 2420998 h 3182270"/>
                    <a:gd name="connsiteX87" fmla="*/ 2267909 w 2982862"/>
                    <a:gd name="connsiteY87" fmla="*/ 2479368 h 3182270"/>
                    <a:gd name="connsiteX88" fmla="*/ 2278276 w 2982862"/>
                    <a:gd name="connsiteY88" fmla="*/ 2516146 h 3182270"/>
                    <a:gd name="connsiteX89" fmla="*/ 2278276 w 2982862"/>
                    <a:gd name="connsiteY89" fmla="*/ 2574294 h 3182270"/>
                    <a:gd name="connsiteX90" fmla="*/ 2315278 w 2982862"/>
                    <a:gd name="connsiteY90" fmla="*/ 2616580 h 3182270"/>
                    <a:gd name="connsiteX91" fmla="*/ 2331136 w 2982862"/>
                    <a:gd name="connsiteY91" fmla="*/ 2680013 h 3182270"/>
                    <a:gd name="connsiteX92" fmla="*/ 2368138 w 2982862"/>
                    <a:gd name="connsiteY92" fmla="*/ 2695871 h 3182270"/>
                    <a:gd name="connsiteX93" fmla="*/ 2542577 w 2982862"/>
                    <a:gd name="connsiteY93" fmla="*/ 2738159 h 3182270"/>
                    <a:gd name="connsiteX94" fmla="*/ 2658870 w 2982862"/>
                    <a:gd name="connsiteY94" fmla="*/ 2727587 h 3182270"/>
                    <a:gd name="connsiteX95" fmla="*/ 2764342 w 2982862"/>
                    <a:gd name="connsiteY95" fmla="*/ 2716772 h 3182270"/>
                    <a:gd name="connsiteX96" fmla="*/ 2753771 w 2982862"/>
                    <a:gd name="connsiteY96" fmla="*/ 2769627 h 3182270"/>
                    <a:gd name="connsiteX97" fmla="*/ 2748486 w 2982862"/>
                    <a:gd name="connsiteY97" fmla="*/ 2801341 h 3182270"/>
                    <a:gd name="connsiteX98" fmla="*/ 2737915 w 2982862"/>
                    <a:gd name="connsiteY98" fmla="*/ 2838340 h 3182270"/>
                    <a:gd name="connsiteX99" fmla="*/ 2727344 w 2982862"/>
                    <a:gd name="connsiteY99" fmla="*/ 2907052 h 3182270"/>
                    <a:gd name="connsiteX100" fmla="*/ 2716773 w 2982862"/>
                    <a:gd name="connsiteY100" fmla="*/ 2938765 h 3182270"/>
                    <a:gd name="connsiteX101" fmla="*/ 2711487 w 2982862"/>
                    <a:gd name="connsiteY101" fmla="*/ 2965193 h 3182270"/>
                    <a:gd name="connsiteX102" fmla="*/ 2706444 w 2982862"/>
                    <a:gd name="connsiteY102" fmla="*/ 2939028 h 3182270"/>
                    <a:gd name="connsiteX103" fmla="*/ 2680014 w 2982862"/>
                    <a:gd name="connsiteY103" fmla="*/ 2965459 h 3182270"/>
                    <a:gd name="connsiteX104" fmla="*/ 2627390 w 2982862"/>
                    <a:gd name="connsiteY104" fmla="*/ 2971012 h 3182270"/>
                    <a:gd name="connsiteX105" fmla="*/ 2537291 w 2982862"/>
                    <a:gd name="connsiteY105" fmla="*/ 2986602 h 3182270"/>
                    <a:gd name="connsiteX106" fmla="*/ 2516147 w 2982862"/>
                    <a:gd name="connsiteY106" fmla="*/ 2991888 h 3182270"/>
                    <a:gd name="connsiteX107" fmla="*/ 2489494 w 2982862"/>
                    <a:gd name="connsiteY107" fmla="*/ 3002192 h 3182270"/>
                    <a:gd name="connsiteX108" fmla="*/ 2415496 w 2982862"/>
                    <a:gd name="connsiteY108" fmla="*/ 3007477 h 3182270"/>
                    <a:gd name="connsiteX109" fmla="*/ 2383783 w 2982862"/>
                    <a:gd name="connsiteY109" fmla="*/ 3018048 h 3182270"/>
                    <a:gd name="connsiteX110" fmla="*/ 2346784 w 2982862"/>
                    <a:gd name="connsiteY110" fmla="*/ 3033905 h 3182270"/>
                    <a:gd name="connsiteX111" fmla="*/ 2315071 w 2982862"/>
                    <a:gd name="connsiteY111" fmla="*/ 3049761 h 3182270"/>
                    <a:gd name="connsiteX112" fmla="*/ 2288643 w 2982862"/>
                    <a:gd name="connsiteY112" fmla="*/ 3070904 h 3182270"/>
                    <a:gd name="connsiteX113" fmla="*/ 2267501 w 2982862"/>
                    <a:gd name="connsiteY113" fmla="*/ 3081475 h 3182270"/>
                    <a:gd name="connsiteX114" fmla="*/ 2235788 w 2982862"/>
                    <a:gd name="connsiteY114" fmla="*/ 3097331 h 3182270"/>
                    <a:gd name="connsiteX115" fmla="*/ 2225216 w 2982862"/>
                    <a:gd name="connsiteY115" fmla="*/ 3107903 h 3182270"/>
                    <a:gd name="connsiteX116" fmla="*/ 2204074 w 2982862"/>
                    <a:gd name="connsiteY116" fmla="*/ 3118474 h 3182270"/>
                    <a:gd name="connsiteX117" fmla="*/ 2188218 w 2982862"/>
                    <a:gd name="connsiteY117" fmla="*/ 3129045 h 3182270"/>
                    <a:gd name="connsiteX118" fmla="*/ 2177647 w 2982862"/>
                    <a:gd name="connsiteY118" fmla="*/ 3144901 h 3182270"/>
                    <a:gd name="connsiteX119" fmla="*/ 2145933 w 2982862"/>
                    <a:gd name="connsiteY119" fmla="*/ 3155472 h 3182270"/>
                    <a:gd name="connsiteX120" fmla="*/ 2114220 w 2982862"/>
                    <a:gd name="connsiteY120" fmla="*/ 3181900 h 3182270"/>
                    <a:gd name="connsiteX121" fmla="*/ 2124791 w 2982862"/>
                    <a:gd name="connsiteY121" fmla="*/ 3150187 h 3182270"/>
                    <a:gd name="connsiteX122" fmla="*/ 2093078 w 2982862"/>
                    <a:gd name="connsiteY122" fmla="*/ 3139616 h 3182270"/>
                    <a:gd name="connsiteX123" fmla="*/ 2082507 w 2982862"/>
                    <a:gd name="connsiteY123" fmla="*/ 3123759 h 3182270"/>
                    <a:gd name="connsiteX124" fmla="*/ 2066650 w 2982862"/>
                    <a:gd name="connsiteY124" fmla="*/ 3107903 h 3182270"/>
                    <a:gd name="connsiteX125" fmla="*/ 2045508 w 2982862"/>
                    <a:gd name="connsiteY125" fmla="*/ 3076189 h 3182270"/>
                    <a:gd name="connsiteX126" fmla="*/ 2034937 w 2982862"/>
                    <a:gd name="connsiteY126" fmla="*/ 3060333 h 3182270"/>
                    <a:gd name="connsiteX127" fmla="*/ 2024366 w 2982862"/>
                    <a:gd name="connsiteY127" fmla="*/ 3049761 h 3182270"/>
                    <a:gd name="connsiteX128" fmla="*/ 2013795 w 2982862"/>
                    <a:gd name="connsiteY128" fmla="*/ 3033905 h 3182270"/>
                    <a:gd name="connsiteX129" fmla="*/ 1997938 w 2982862"/>
                    <a:gd name="connsiteY129" fmla="*/ 3023334 h 3182270"/>
                    <a:gd name="connsiteX130" fmla="*/ 1982081 w 2982862"/>
                    <a:gd name="connsiteY130" fmla="*/ 2991620 h 3182270"/>
                    <a:gd name="connsiteX131" fmla="*/ 1976796 w 2982862"/>
                    <a:gd name="connsiteY131" fmla="*/ 2975764 h 3182270"/>
                    <a:gd name="connsiteX132" fmla="*/ 1987367 w 2982862"/>
                    <a:gd name="connsiteY132" fmla="*/ 2959907 h 3182270"/>
                    <a:gd name="connsiteX133" fmla="*/ 1998116 w 2982862"/>
                    <a:gd name="connsiteY133" fmla="*/ 2976031 h 3182270"/>
                    <a:gd name="connsiteX134" fmla="*/ 2019261 w 2982862"/>
                    <a:gd name="connsiteY134" fmla="*/ 2976031 h 3182270"/>
                    <a:gd name="connsiteX135" fmla="*/ 2056263 w 2982862"/>
                    <a:gd name="connsiteY135" fmla="*/ 2923171 h 3182270"/>
                    <a:gd name="connsiteX136" fmla="*/ 2040405 w 2982862"/>
                    <a:gd name="connsiteY136" fmla="*/ 2923170 h 3182270"/>
                    <a:gd name="connsiteX137" fmla="*/ 2061549 w 2982862"/>
                    <a:gd name="connsiteY137" fmla="*/ 2875596 h 3182270"/>
                    <a:gd name="connsiteX138" fmla="*/ 2093265 w 2982862"/>
                    <a:gd name="connsiteY138" fmla="*/ 2833308 h 3182270"/>
                    <a:gd name="connsiteX139" fmla="*/ 2109124 w 2982862"/>
                    <a:gd name="connsiteY139" fmla="*/ 2722301 h 3182270"/>
                    <a:gd name="connsiteX140" fmla="*/ 2013975 w 2982862"/>
                    <a:gd name="connsiteY140" fmla="*/ 2637724 h 3182270"/>
                    <a:gd name="connsiteX141" fmla="*/ 1982258 w 2982862"/>
                    <a:gd name="connsiteY141" fmla="*/ 2664155 h 3182270"/>
                    <a:gd name="connsiteX142" fmla="*/ 1918827 w 2982862"/>
                    <a:gd name="connsiteY142" fmla="*/ 2627153 h 3182270"/>
                    <a:gd name="connsiteX143" fmla="*/ 1860681 w 2982862"/>
                    <a:gd name="connsiteY143" fmla="*/ 2579579 h 3182270"/>
                    <a:gd name="connsiteX144" fmla="*/ 1802373 w 2982862"/>
                    <a:gd name="connsiteY144" fmla="*/ 2621632 h 3182270"/>
                    <a:gd name="connsiteX145" fmla="*/ 1797087 w 2982862"/>
                    <a:gd name="connsiteY145" fmla="*/ 2605775 h 3182270"/>
                    <a:gd name="connsiteX146" fmla="*/ 1749674 w 2982862"/>
                    <a:gd name="connsiteY146" fmla="*/ 2690586 h 3182270"/>
                    <a:gd name="connsiteX147" fmla="*/ 1643953 w 2982862"/>
                    <a:gd name="connsiteY147" fmla="*/ 2754018 h 3182270"/>
                    <a:gd name="connsiteX148" fmla="*/ 1617523 w 2982862"/>
                    <a:gd name="connsiteY148" fmla="*/ 2732874 h 3182270"/>
                    <a:gd name="connsiteX149" fmla="*/ 1591092 w 2982862"/>
                    <a:gd name="connsiteY149" fmla="*/ 2690586 h 3182270"/>
                    <a:gd name="connsiteX150" fmla="*/ 1591093 w 2982862"/>
                    <a:gd name="connsiteY150" fmla="*/ 2637724 h 3182270"/>
                    <a:gd name="connsiteX151" fmla="*/ 1569808 w 2982862"/>
                    <a:gd name="connsiteY151" fmla="*/ 2515921 h 3182270"/>
                    <a:gd name="connsiteX152" fmla="*/ 1553952 w 2982862"/>
                    <a:gd name="connsiteY152" fmla="*/ 2484208 h 3182270"/>
                    <a:gd name="connsiteX153" fmla="*/ 1538095 w 2982862"/>
                    <a:gd name="connsiteY153" fmla="*/ 2468351 h 3182270"/>
                    <a:gd name="connsiteX154" fmla="*/ 1501096 w 2982862"/>
                    <a:gd name="connsiteY154" fmla="*/ 2420781 h 3182270"/>
                    <a:gd name="connsiteX155" fmla="*/ 1464097 w 2982862"/>
                    <a:gd name="connsiteY155" fmla="*/ 2383782 h 3182270"/>
                    <a:gd name="connsiteX156" fmla="*/ 1448241 w 2982862"/>
                    <a:gd name="connsiteY156" fmla="*/ 2373211 h 3182270"/>
                    <a:gd name="connsiteX157" fmla="*/ 1432384 w 2982862"/>
                    <a:gd name="connsiteY157" fmla="*/ 2357355 h 3182270"/>
                    <a:gd name="connsiteX158" fmla="*/ 1400671 w 2982862"/>
                    <a:gd name="connsiteY158" fmla="*/ 2346783 h 3182270"/>
                    <a:gd name="connsiteX159" fmla="*/ 1368958 w 2982862"/>
                    <a:gd name="connsiteY159" fmla="*/ 2330927 h 3182270"/>
                    <a:gd name="connsiteX160" fmla="*/ 1337244 w 2982862"/>
                    <a:gd name="connsiteY160" fmla="*/ 2309785 h 3182270"/>
                    <a:gd name="connsiteX161" fmla="*/ 1273818 w 2982862"/>
                    <a:gd name="connsiteY161" fmla="*/ 2288642 h 3182270"/>
                    <a:gd name="connsiteX162" fmla="*/ 1257961 w 2982862"/>
                    <a:gd name="connsiteY162" fmla="*/ 2278071 h 3182270"/>
                    <a:gd name="connsiteX163" fmla="*/ 1242104 w 2982862"/>
                    <a:gd name="connsiteY163" fmla="*/ 2272786 h 3182270"/>
                    <a:gd name="connsiteX164" fmla="*/ 1226248 w 2982862"/>
                    <a:gd name="connsiteY164" fmla="*/ 2262215 h 3182270"/>
                    <a:gd name="connsiteX165" fmla="*/ 1194534 w 2982862"/>
                    <a:gd name="connsiteY165" fmla="*/ 2251644 h 3182270"/>
                    <a:gd name="connsiteX166" fmla="*/ 1215677 w 2982862"/>
                    <a:gd name="connsiteY166" fmla="*/ 2225216 h 3182270"/>
                    <a:gd name="connsiteX167" fmla="*/ 1231533 w 2982862"/>
                    <a:gd name="connsiteY167" fmla="*/ 2209359 h 3182270"/>
                    <a:gd name="connsiteX168" fmla="*/ 1236819 w 2982862"/>
                    <a:gd name="connsiteY168" fmla="*/ 2193503 h 3182270"/>
                    <a:gd name="connsiteX169" fmla="*/ 1279103 w 2982862"/>
                    <a:gd name="connsiteY169" fmla="*/ 2161789 h 3182270"/>
                    <a:gd name="connsiteX170" fmla="*/ 1300245 w 2982862"/>
                    <a:gd name="connsiteY170" fmla="*/ 2140647 h 3182270"/>
                    <a:gd name="connsiteX171" fmla="*/ 1310816 w 2982862"/>
                    <a:gd name="connsiteY171" fmla="*/ 2124790 h 3182270"/>
                    <a:gd name="connsiteX172" fmla="*/ 1342650 w 2982862"/>
                    <a:gd name="connsiteY172" fmla="*/ 2077406 h 3182270"/>
                    <a:gd name="connsiteX173" fmla="*/ 1390223 w 2982862"/>
                    <a:gd name="connsiteY173" fmla="*/ 2008688 h 3182270"/>
                    <a:gd name="connsiteX174" fmla="*/ 1363794 w 2982862"/>
                    <a:gd name="connsiteY174" fmla="*/ 1971686 h 3182270"/>
                    <a:gd name="connsiteX175" fmla="*/ 1379651 w 2982862"/>
                    <a:gd name="connsiteY175" fmla="*/ 1961114 h 3182270"/>
                    <a:gd name="connsiteX176" fmla="*/ 1358509 w 2982862"/>
                    <a:gd name="connsiteY176" fmla="*/ 1934685 h 3182270"/>
                    <a:gd name="connsiteX177" fmla="*/ 1221180 w 2982862"/>
                    <a:gd name="connsiteY177" fmla="*/ 1718108 h 3182270"/>
                    <a:gd name="connsiteX178" fmla="*/ 1157741 w 2982862"/>
                    <a:gd name="connsiteY178" fmla="*/ 1654669 h 3182270"/>
                    <a:gd name="connsiteX179" fmla="*/ 1051918 w 2982862"/>
                    <a:gd name="connsiteY179" fmla="*/ 1659811 h 3182270"/>
                    <a:gd name="connsiteX180" fmla="*/ 845688 w 2982862"/>
                    <a:gd name="connsiteY180" fmla="*/ 1738945 h 3182270"/>
                    <a:gd name="connsiteX181" fmla="*/ 829832 w 2982862"/>
                    <a:gd name="connsiteY181" fmla="*/ 1744231 h 3182270"/>
                    <a:gd name="connsiteX182" fmla="*/ 798118 w 2982862"/>
                    <a:gd name="connsiteY182" fmla="*/ 1765373 h 3182270"/>
                    <a:gd name="connsiteX183" fmla="*/ 782262 w 2982862"/>
                    <a:gd name="connsiteY183" fmla="*/ 1770659 h 3182270"/>
                    <a:gd name="connsiteX184" fmla="*/ 750548 w 2982862"/>
                    <a:gd name="connsiteY184" fmla="*/ 1791801 h 3182270"/>
                    <a:gd name="connsiteX185" fmla="*/ 734692 w 2982862"/>
                    <a:gd name="connsiteY185" fmla="*/ 1797086 h 3182270"/>
                    <a:gd name="connsiteX186" fmla="*/ 755834 w 2982862"/>
                    <a:gd name="connsiteY186" fmla="*/ 1791801 h 3182270"/>
                    <a:gd name="connsiteX187" fmla="*/ 739977 w 2982862"/>
                    <a:gd name="connsiteY187" fmla="*/ 1797086 h 3182270"/>
                    <a:gd name="connsiteX188" fmla="*/ 708264 w 2982862"/>
                    <a:gd name="connsiteY188" fmla="*/ 1812943 h 3182270"/>
                    <a:gd name="connsiteX189" fmla="*/ 676551 w 2982862"/>
                    <a:gd name="connsiteY189" fmla="*/ 1791801 h 3182270"/>
                    <a:gd name="connsiteX190" fmla="*/ 650123 w 2982862"/>
                    <a:gd name="connsiteY190" fmla="*/ 1765373 h 3182270"/>
                    <a:gd name="connsiteX191" fmla="*/ 618410 w 2982862"/>
                    <a:gd name="connsiteY191" fmla="*/ 1744231 h 3182270"/>
                    <a:gd name="connsiteX192" fmla="*/ 570840 w 2982862"/>
                    <a:gd name="connsiteY192" fmla="*/ 1712518 h 3182270"/>
                    <a:gd name="connsiteX193" fmla="*/ 544412 w 2982862"/>
                    <a:gd name="connsiteY193" fmla="*/ 1696661 h 3182270"/>
                    <a:gd name="connsiteX194" fmla="*/ 528555 w 2982862"/>
                    <a:gd name="connsiteY194" fmla="*/ 1686090 h 3182270"/>
                    <a:gd name="connsiteX195" fmla="*/ 512699 w 2982862"/>
                    <a:gd name="connsiteY195" fmla="*/ 1680804 h 3182270"/>
                    <a:gd name="connsiteX196" fmla="*/ 502127 w 2982862"/>
                    <a:gd name="connsiteY196" fmla="*/ 1670233 h 3182270"/>
                    <a:gd name="connsiteX197" fmla="*/ 480985 w 2982862"/>
                    <a:gd name="connsiteY197" fmla="*/ 1659662 h 3182270"/>
                    <a:gd name="connsiteX198" fmla="*/ 465129 w 2982862"/>
                    <a:gd name="connsiteY198" fmla="*/ 1643805 h 3182270"/>
                    <a:gd name="connsiteX199" fmla="*/ 428130 w 2982862"/>
                    <a:gd name="connsiteY199" fmla="*/ 1622663 h 3182270"/>
                    <a:gd name="connsiteX200" fmla="*/ 401702 w 2982862"/>
                    <a:gd name="connsiteY200" fmla="*/ 1590950 h 3182270"/>
                    <a:gd name="connsiteX201" fmla="*/ 385845 w 2982862"/>
                    <a:gd name="connsiteY201" fmla="*/ 1569808 h 3182270"/>
                    <a:gd name="connsiteX202" fmla="*/ 369989 w 2982862"/>
                    <a:gd name="connsiteY202" fmla="*/ 1553951 h 3182270"/>
                    <a:gd name="connsiteX203" fmla="*/ 348847 w 2982862"/>
                    <a:gd name="connsiteY203" fmla="*/ 1522238 h 3182270"/>
                    <a:gd name="connsiteX204" fmla="*/ 327704 w 2982862"/>
                    <a:gd name="connsiteY204" fmla="*/ 1490524 h 3182270"/>
                    <a:gd name="connsiteX205" fmla="*/ 317133 w 2982862"/>
                    <a:gd name="connsiteY205" fmla="*/ 1469382 h 3182270"/>
                    <a:gd name="connsiteX206" fmla="*/ 301277 w 2982862"/>
                    <a:gd name="connsiteY206" fmla="*/ 1453526 h 3182270"/>
                    <a:gd name="connsiteX207" fmla="*/ 295991 w 2982862"/>
                    <a:gd name="connsiteY207" fmla="*/ 1437669 h 3182270"/>
                    <a:gd name="connsiteX208" fmla="*/ 274849 w 2982862"/>
                    <a:gd name="connsiteY208" fmla="*/ 1405956 h 3182270"/>
                    <a:gd name="connsiteX209" fmla="*/ 258992 w 2982862"/>
                    <a:gd name="connsiteY209" fmla="*/ 1390099 h 3182270"/>
                    <a:gd name="connsiteX210" fmla="*/ 248421 w 2982862"/>
                    <a:gd name="connsiteY210" fmla="*/ 1374242 h 3182270"/>
                    <a:gd name="connsiteX211" fmla="*/ 243136 w 2982862"/>
                    <a:gd name="connsiteY211" fmla="*/ 1358386 h 3182270"/>
                    <a:gd name="connsiteX212" fmla="*/ 221993 w 2982862"/>
                    <a:gd name="connsiteY212" fmla="*/ 1326672 h 3182270"/>
                    <a:gd name="connsiteX213" fmla="*/ 206137 w 2982862"/>
                    <a:gd name="connsiteY213" fmla="*/ 1294959 h 3182270"/>
                    <a:gd name="connsiteX214" fmla="*/ 195566 w 2982862"/>
                    <a:gd name="connsiteY214" fmla="*/ 1263246 h 3182270"/>
                    <a:gd name="connsiteX215" fmla="*/ 184995 w 2982862"/>
                    <a:gd name="connsiteY215" fmla="*/ 1247389 h 3182270"/>
                    <a:gd name="connsiteX216" fmla="*/ 179709 w 2982862"/>
                    <a:gd name="connsiteY216" fmla="*/ 1231533 h 3182270"/>
                    <a:gd name="connsiteX217" fmla="*/ 169138 w 2982862"/>
                    <a:gd name="connsiteY217" fmla="*/ 1215676 h 3182270"/>
                    <a:gd name="connsiteX218" fmla="*/ 153281 w 2982862"/>
                    <a:gd name="connsiteY218" fmla="*/ 1162820 h 3182270"/>
                    <a:gd name="connsiteX219" fmla="*/ 142710 w 2982862"/>
                    <a:gd name="connsiteY219" fmla="*/ 1131107 h 3182270"/>
                    <a:gd name="connsiteX220" fmla="*/ 132139 w 2982862"/>
                    <a:gd name="connsiteY220" fmla="*/ 1099394 h 3182270"/>
                    <a:gd name="connsiteX221" fmla="*/ 126853 w 2982862"/>
                    <a:gd name="connsiteY221" fmla="*/ 1078252 h 3182270"/>
                    <a:gd name="connsiteX222" fmla="*/ 121568 w 2982862"/>
                    <a:gd name="connsiteY222" fmla="*/ 1062395 h 3182270"/>
                    <a:gd name="connsiteX223" fmla="*/ 110997 w 2982862"/>
                    <a:gd name="connsiteY223" fmla="*/ 988397 h 3182270"/>
                    <a:gd name="connsiteX224" fmla="*/ 100426 w 2982862"/>
                    <a:gd name="connsiteY224" fmla="*/ 861544 h 3182270"/>
                    <a:gd name="connsiteX225" fmla="*/ 95140 w 2982862"/>
                    <a:gd name="connsiteY225" fmla="*/ 782261 h 3182270"/>
                    <a:gd name="connsiteX226" fmla="*/ 89855 w 2982862"/>
                    <a:gd name="connsiteY226" fmla="*/ 745262 h 3182270"/>
                    <a:gd name="connsiteX227" fmla="*/ 73998 w 2982862"/>
                    <a:gd name="connsiteY227" fmla="*/ 660693 h 3182270"/>
                    <a:gd name="connsiteX228" fmla="*/ 63427 w 2982862"/>
                    <a:gd name="connsiteY228" fmla="*/ 618409 h 3182270"/>
                    <a:gd name="connsiteX229" fmla="*/ 47570 w 2982862"/>
                    <a:gd name="connsiteY229" fmla="*/ 560268 h 3182270"/>
                    <a:gd name="connsiteX230" fmla="*/ 42285 w 2982862"/>
                    <a:gd name="connsiteY230" fmla="*/ 528555 h 3182270"/>
                    <a:gd name="connsiteX231" fmla="*/ 31714 w 2982862"/>
                    <a:gd name="connsiteY231" fmla="*/ 486270 h 3182270"/>
                    <a:gd name="connsiteX232" fmla="*/ 21142 w 2982862"/>
                    <a:gd name="connsiteY232" fmla="*/ 428129 h 3182270"/>
                    <a:gd name="connsiteX233" fmla="*/ 10571 w 2982862"/>
                    <a:gd name="connsiteY233" fmla="*/ 343560 h 3182270"/>
                    <a:gd name="connsiteX234" fmla="*/ 0 w 2982862"/>
                    <a:gd name="connsiteY234" fmla="*/ 306561 h 3182270"/>
                    <a:gd name="connsiteX235" fmla="*/ 5286 w 2982862"/>
                    <a:gd name="connsiteY235" fmla="*/ 285419 h 3182270"/>
                    <a:gd name="connsiteX236" fmla="*/ 21142 w 2982862"/>
                    <a:gd name="connsiteY236" fmla="*/ 280134 h 3182270"/>
                    <a:gd name="connsiteX237" fmla="*/ 42285 w 2982862"/>
                    <a:gd name="connsiteY237" fmla="*/ 269563 h 3182270"/>
                    <a:gd name="connsiteX238" fmla="*/ 95140 w 2982862"/>
                    <a:gd name="connsiteY238" fmla="*/ 258992 h 3182270"/>
                    <a:gd name="connsiteX239" fmla="*/ 121568 w 2982862"/>
                    <a:gd name="connsiteY239" fmla="*/ 253706 h 3182270"/>
                    <a:gd name="connsiteX240" fmla="*/ 137425 w 2982862"/>
                    <a:gd name="connsiteY240" fmla="*/ 248420 h 3182270"/>
                    <a:gd name="connsiteX241" fmla="*/ 211422 w 2982862"/>
                    <a:gd name="connsiteY241" fmla="*/ 237849 h 3182270"/>
                    <a:gd name="connsiteX242" fmla="*/ 253707 w 2982862"/>
                    <a:gd name="connsiteY242" fmla="*/ 227278 h 3182270"/>
                    <a:gd name="connsiteX243" fmla="*/ 285420 w 2982862"/>
                    <a:gd name="connsiteY243" fmla="*/ 216707 h 3182270"/>
                    <a:gd name="connsiteX244" fmla="*/ 332990 w 2982862"/>
                    <a:gd name="connsiteY244" fmla="*/ 206136 h 3182270"/>
                    <a:gd name="connsiteX245" fmla="*/ 364703 w 2982862"/>
                    <a:gd name="connsiteY245" fmla="*/ 195565 h 3182270"/>
                    <a:gd name="connsiteX246" fmla="*/ 417559 w 2982862"/>
                    <a:gd name="connsiteY246" fmla="*/ 179708 h 3182270"/>
                    <a:gd name="connsiteX247" fmla="*/ 433415 w 2982862"/>
                    <a:gd name="connsiteY247" fmla="*/ 174423 h 3182270"/>
                    <a:gd name="connsiteX248" fmla="*/ 449272 w 2982862"/>
                    <a:gd name="connsiteY248" fmla="*/ 169137 h 3182270"/>
                    <a:gd name="connsiteX249" fmla="*/ 470414 w 2982862"/>
                    <a:gd name="connsiteY249" fmla="*/ 163852 h 3182270"/>
                    <a:gd name="connsiteX250" fmla="*/ 486271 w 2982862"/>
                    <a:gd name="connsiteY250" fmla="*/ 158566 h 3182270"/>
                    <a:gd name="connsiteX251" fmla="*/ 528555 w 2982862"/>
                    <a:gd name="connsiteY251" fmla="*/ 147995 h 3182270"/>
                    <a:gd name="connsiteX252" fmla="*/ 549697 w 2982862"/>
                    <a:gd name="connsiteY252" fmla="*/ 142709 h 3182270"/>
                    <a:gd name="connsiteX253" fmla="*/ 581411 w 2982862"/>
                    <a:gd name="connsiteY253" fmla="*/ 132138 h 3182270"/>
                    <a:gd name="connsiteX254" fmla="*/ 676551 w 2982862"/>
                    <a:gd name="connsiteY254" fmla="*/ 100425 h 3182270"/>
                    <a:gd name="connsiteX255" fmla="*/ 697693 w 2982862"/>
                    <a:gd name="connsiteY255" fmla="*/ 95140 h 3182270"/>
                    <a:gd name="connsiteX256" fmla="*/ 729406 w 2982862"/>
                    <a:gd name="connsiteY256" fmla="*/ 84568 h 3182270"/>
                    <a:gd name="connsiteX257" fmla="*/ 745263 w 2982862"/>
                    <a:gd name="connsiteY257" fmla="*/ 79283 h 3182270"/>
                    <a:gd name="connsiteX258" fmla="*/ 792833 w 2982862"/>
                    <a:gd name="connsiteY258" fmla="*/ 58141 h 3182270"/>
                    <a:gd name="connsiteX259" fmla="*/ 808689 w 2982862"/>
                    <a:gd name="connsiteY259" fmla="*/ 52855 h 3182270"/>
                    <a:gd name="connsiteX260" fmla="*/ 824546 w 2982862"/>
                    <a:gd name="connsiteY260" fmla="*/ 47570 h 3182270"/>
                    <a:gd name="connsiteX261" fmla="*/ 866830 w 2982862"/>
                    <a:gd name="connsiteY261" fmla="*/ 26427 h 3182270"/>
                    <a:gd name="connsiteX262" fmla="*/ 882687 w 2982862"/>
                    <a:gd name="connsiteY262" fmla="*/ 21142 h 3182270"/>
                    <a:gd name="connsiteX263" fmla="*/ 898544 w 2982862"/>
                    <a:gd name="connsiteY263" fmla="*/ 10571 h 3182270"/>
                    <a:gd name="connsiteX264" fmla="*/ 914400 w 2982862"/>
                    <a:gd name="connsiteY264" fmla="*/ 5285 h 3182270"/>
                    <a:gd name="connsiteX265" fmla="*/ 914400 w 2982862"/>
                    <a:gd name="connsiteY265" fmla="*/ 0 h 3182270"/>
                    <a:gd name="connsiteX0" fmla="*/ 914400 w 2919595"/>
                    <a:gd name="connsiteY0" fmla="*/ 0 h 3182270"/>
                    <a:gd name="connsiteX1" fmla="*/ 914400 w 2919595"/>
                    <a:gd name="connsiteY1" fmla="*/ 0 h 3182270"/>
                    <a:gd name="connsiteX2" fmla="*/ 930257 w 2919595"/>
                    <a:gd name="connsiteY2" fmla="*/ 42284 h 3182270"/>
                    <a:gd name="connsiteX3" fmla="*/ 935542 w 2919595"/>
                    <a:gd name="connsiteY3" fmla="*/ 58141 h 3182270"/>
                    <a:gd name="connsiteX4" fmla="*/ 946114 w 2919595"/>
                    <a:gd name="connsiteY4" fmla="*/ 68712 h 3182270"/>
                    <a:gd name="connsiteX5" fmla="*/ 967256 w 2919595"/>
                    <a:gd name="connsiteY5" fmla="*/ 116282 h 3182270"/>
                    <a:gd name="connsiteX6" fmla="*/ 972541 w 2919595"/>
                    <a:gd name="connsiteY6" fmla="*/ 132138 h 3182270"/>
                    <a:gd name="connsiteX7" fmla="*/ 983112 w 2919595"/>
                    <a:gd name="connsiteY7" fmla="*/ 147995 h 3182270"/>
                    <a:gd name="connsiteX8" fmla="*/ 1004255 w 2919595"/>
                    <a:gd name="connsiteY8" fmla="*/ 195565 h 3182270"/>
                    <a:gd name="connsiteX9" fmla="*/ 1025397 w 2919595"/>
                    <a:gd name="connsiteY9" fmla="*/ 243135 h 3182270"/>
                    <a:gd name="connsiteX10" fmla="*/ 1041253 w 2919595"/>
                    <a:gd name="connsiteY10" fmla="*/ 290705 h 3182270"/>
                    <a:gd name="connsiteX11" fmla="*/ 1051825 w 2919595"/>
                    <a:gd name="connsiteY11" fmla="*/ 301276 h 3182270"/>
                    <a:gd name="connsiteX12" fmla="*/ 1072967 w 2919595"/>
                    <a:gd name="connsiteY12" fmla="*/ 348846 h 3182270"/>
                    <a:gd name="connsiteX13" fmla="*/ 1083538 w 2919595"/>
                    <a:gd name="connsiteY13" fmla="*/ 380559 h 3182270"/>
                    <a:gd name="connsiteX14" fmla="*/ 1094109 w 2919595"/>
                    <a:gd name="connsiteY14" fmla="*/ 396416 h 3182270"/>
                    <a:gd name="connsiteX15" fmla="*/ 1109966 w 2919595"/>
                    <a:gd name="connsiteY15" fmla="*/ 422844 h 3182270"/>
                    <a:gd name="connsiteX16" fmla="*/ 1131108 w 2919595"/>
                    <a:gd name="connsiteY16" fmla="*/ 470414 h 3182270"/>
                    <a:gd name="connsiteX17" fmla="*/ 1146964 w 2919595"/>
                    <a:gd name="connsiteY17" fmla="*/ 480985 h 3182270"/>
                    <a:gd name="connsiteX18" fmla="*/ 1157536 w 2919595"/>
                    <a:gd name="connsiteY18" fmla="*/ 491556 h 3182270"/>
                    <a:gd name="connsiteX19" fmla="*/ 1189249 w 2919595"/>
                    <a:gd name="connsiteY19" fmla="*/ 512698 h 3182270"/>
                    <a:gd name="connsiteX20" fmla="*/ 1199820 w 2919595"/>
                    <a:gd name="connsiteY20" fmla="*/ 528555 h 3182270"/>
                    <a:gd name="connsiteX21" fmla="*/ 1220962 w 2919595"/>
                    <a:gd name="connsiteY21" fmla="*/ 544411 h 3182270"/>
                    <a:gd name="connsiteX22" fmla="*/ 1242104 w 2919595"/>
                    <a:gd name="connsiteY22" fmla="*/ 570839 h 3182270"/>
                    <a:gd name="connsiteX23" fmla="*/ 1257961 w 2919595"/>
                    <a:gd name="connsiteY23" fmla="*/ 602552 h 3182270"/>
                    <a:gd name="connsiteX24" fmla="*/ 1279103 w 2919595"/>
                    <a:gd name="connsiteY24" fmla="*/ 634266 h 3182270"/>
                    <a:gd name="connsiteX25" fmla="*/ 1294960 w 2919595"/>
                    <a:gd name="connsiteY25" fmla="*/ 665979 h 3182270"/>
                    <a:gd name="connsiteX26" fmla="*/ 1300245 w 2919595"/>
                    <a:gd name="connsiteY26" fmla="*/ 681835 h 3182270"/>
                    <a:gd name="connsiteX27" fmla="*/ 1310816 w 2919595"/>
                    <a:gd name="connsiteY27" fmla="*/ 692407 h 3182270"/>
                    <a:gd name="connsiteX28" fmla="*/ 1347815 w 2919595"/>
                    <a:gd name="connsiteY28" fmla="*/ 739977 h 3182270"/>
                    <a:gd name="connsiteX29" fmla="*/ 1353101 w 2919595"/>
                    <a:gd name="connsiteY29" fmla="*/ 755833 h 3182270"/>
                    <a:gd name="connsiteX30" fmla="*/ 1384814 w 2919595"/>
                    <a:gd name="connsiteY30" fmla="*/ 798118 h 3182270"/>
                    <a:gd name="connsiteX31" fmla="*/ 1390100 w 2919595"/>
                    <a:gd name="connsiteY31" fmla="*/ 813974 h 3182270"/>
                    <a:gd name="connsiteX32" fmla="*/ 1421813 w 2919595"/>
                    <a:gd name="connsiteY32" fmla="*/ 861544 h 3182270"/>
                    <a:gd name="connsiteX33" fmla="*/ 1432384 w 2919595"/>
                    <a:gd name="connsiteY33" fmla="*/ 877401 h 3182270"/>
                    <a:gd name="connsiteX34" fmla="*/ 1448241 w 2919595"/>
                    <a:gd name="connsiteY34" fmla="*/ 887972 h 3182270"/>
                    <a:gd name="connsiteX35" fmla="*/ 1479954 w 2919595"/>
                    <a:gd name="connsiteY35" fmla="*/ 919685 h 3182270"/>
                    <a:gd name="connsiteX36" fmla="*/ 1522238 w 2919595"/>
                    <a:gd name="connsiteY36" fmla="*/ 956684 h 3182270"/>
                    <a:gd name="connsiteX37" fmla="*/ 1585665 w 2919595"/>
                    <a:gd name="connsiteY37" fmla="*/ 977826 h 3182270"/>
                    <a:gd name="connsiteX38" fmla="*/ 1617378 w 2919595"/>
                    <a:gd name="connsiteY38" fmla="*/ 988397 h 3182270"/>
                    <a:gd name="connsiteX39" fmla="*/ 1638521 w 2919595"/>
                    <a:gd name="connsiteY39" fmla="*/ 993683 h 3182270"/>
                    <a:gd name="connsiteX40" fmla="*/ 1664948 w 2919595"/>
                    <a:gd name="connsiteY40" fmla="*/ 998968 h 3182270"/>
                    <a:gd name="connsiteX41" fmla="*/ 1696662 w 2919595"/>
                    <a:gd name="connsiteY41" fmla="*/ 1009540 h 3182270"/>
                    <a:gd name="connsiteX42" fmla="*/ 1717804 w 2919595"/>
                    <a:gd name="connsiteY42" fmla="*/ 1014825 h 3182270"/>
                    <a:gd name="connsiteX43" fmla="*/ 1733660 w 2919595"/>
                    <a:gd name="connsiteY43" fmla="*/ 1020111 h 3182270"/>
                    <a:gd name="connsiteX44" fmla="*/ 1802373 w 2919595"/>
                    <a:gd name="connsiteY44" fmla="*/ 1030682 h 3182270"/>
                    <a:gd name="connsiteX45" fmla="*/ 1865799 w 2919595"/>
                    <a:gd name="connsiteY45" fmla="*/ 1041253 h 3182270"/>
                    <a:gd name="connsiteX46" fmla="*/ 1902798 w 2919595"/>
                    <a:gd name="connsiteY46" fmla="*/ 1046538 h 3182270"/>
                    <a:gd name="connsiteX47" fmla="*/ 1945082 w 2919595"/>
                    <a:gd name="connsiteY47" fmla="*/ 1051824 h 3182270"/>
                    <a:gd name="connsiteX48" fmla="*/ 1976796 w 2919595"/>
                    <a:gd name="connsiteY48" fmla="*/ 1057109 h 3182270"/>
                    <a:gd name="connsiteX49" fmla="*/ 2024366 w 2919595"/>
                    <a:gd name="connsiteY49" fmla="*/ 1062395 h 3182270"/>
                    <a:gd name="connsiteX50" fmla="*/ 2066650 w 2919595"/>
                    <a:gd name="connsiteY50" fmla="*/ 1067681 h 3182270"/>
                    <a:gd name="connsiteX51" fmla="*/ 2082507 w 2919595"/>
                    <a:gd name="connsiteY51" fmla="*/ 1072966 h 3182270"/>
                    <a:gd name="connsiteX52" fmla="*/ 2151219 w 2919595"/>
                    <a:gd name="connsiteY52" fmla="*/ 1083537 h 3182270"/>
                    <a:gd name="connsiteX53" fmla="*/ 2167075 w 2919595"/>
                    <a:gd name="connsiteY53" fmla="*/ 1088823 h 3182270"/>
                    <a:gd name="connsiteX54" fmla="*/ 2235788 w 2919595"/>
                    <a:gd name="connsiteY54" fmla="*/ 1099394 h 3182270"/>
                    <a:gd name="connsiteX55" fmla="*/ 2304500 w 2919595"/>
                    <a:gd name="connsiteY55" fmla="*/ 1109965 h 3182270"/>
                    <a:gd name="connsiteX56" fmla="*/ 2378497 w 2919595"/>
                    <a:gd name="connsiteY56" fmla="*/ 1120536 h 3182270"/>
                    <a:gd name="connsiteX57" fmla="*/ 2410211 w 2919595"/>
                    <a:gd name="connsiteY57" fmla="*/ 1131107 h 3182270"/>
                    <a:gd name="connsiteX58" fmla="*/ 2452495 w 2919595"/>
                    <a:gd name="connsiteY58" fmla="*/ 1141678 h 3182270"/>
                    <a:gd name="connsiteX59" fmla="*/ 2611062 w 2919595"/>
                    <a:gd name="connsiteY59" fmla="*/ 1194534 h 3182270"/>
                    <a:gd name="connsiteX60" fmla="*/ 2753771 w 2919595"/>
                    <a:gd name="connsiteY60" fmla="*/ 1242104 h 3182270"/>
                    <a:gd name="connsiteX61" fmla="*/ 2780199 w 2919595"/>
                    <a:gd name="connsiteY61" fmla="*/ 1247389 h 3182270"/>
                    <a:gd name="connsiteX62" fmla="*/ 2796056 w 2919595"/>
                    <a:gd name="connsiteY62" fmla="*/ 1252675 h 3182270"/>
                    <a:gd name="connsiteX63" fmla="*/ 2870310 w 2919595"/>
                    <a:gd name="connsiteY63" fmla="*/ 1369080 h 3182270"/>
                    <a:gd name="connsiteX64" fmla="*/ 2880625 w 2919595"/>
                    <a:gd name="connsiteY64" fmla="*/ 1501096 h 3182270"/>
                    <a:gd name="connsiteX65" fmla="*/ 2621633 w 2919595"/>
                    <a:gd name="connsiteY65" fmla="*/ 1506381 h 3182270"/>
                    <a:gd name="connsiteX66" fmla="*/ 2632204 w 2919595"/>
                    <a:gd name="connsiteY66" fmla="*/ 1590950 h 3182270"/>
                    <a:gd name="connsiteX67" fmla="*/ 2648060 w 2919595"/>
                    <a:gd name="connsiteY67" fmla="*/ 1638520 h 3182270"/>
                    <a:gd name="connsiteX68" fmla="*/ 2653346 w 2919595"/>
                    <a:gd name="connsiteY68" fmla="*/ 1654377 h 3182270"/>
                    <a:gd name="connsiteX69" fmla="*/ 2658632 w 2919595"/>
                    <a:gd name="connsiteY69" fmla="*/ 1744231 h 3182270"/>
                    <a:gd name="connsiteX70" fmla="*/ 2663917 w 2919595"/>
                    <a:gd name="connsiteY70" fmla="*/ 1760088 h 3182270"/>
                    <a:gd name="connsiteX71" fmla="*/ 2658632 w 2919595"/>
                    <a:gd name="connsiteY71" fmla="*/ 1844656 h 3182270"/>
                    <a:gd name="connsiteX72" fmla="*/ 2690345 w 2919595"/>
                    <a:gd name="connsiteY72" fmla="*/ 2056078 h 3182270"/>
                    <a:gd name="connsiteX73" fmla="*/ 2743200 w 2919595"/>
                    <a:gd name="connsiteY73" fmla="*/ 2061364 h 3182270"/>
                    <a:gd name="connsiteX74" fmla="*/ 2790770 w 2919595"/>
                    <a:gd name="connsiteY74" fmla="*/ 2077220 h 3182270"/>
                    <a:gd name="connsiteX75" fmla="*/ 2817198 w 2919595"/>
                    <a:gd name="connsiteY75" fmla="*/ 2082506 h 3182270"/>
                    <a:gd name="connsiteX76" fmla="*/ 2833055 w 2919595"/>
                    <a:gd name="connsiteY76" fmla="*/ 2087792 h 3182270"/>
                    <a:gd name="connsiteX77" fmla="*/ 2854197 w 2919595"/>
                    <a:gd name="connsiteY77" fmla="*/ 2093077 h 3182270"/>
                    <a:gd name="connsiteX78" fmla="*/ 2838340 w 2919595"/>
                    <a:gd name="connsiteY78" fmla="*/ 2193503 h 3182270"/>
                    <a:gd name="connsiteX79" fmla="*/ 2833055 w 2919595"/>
                    <a:gd name="connsiteY79" fmla="*/ 2225216 h 3182270"/>
                    <a:gd name="connsiteX80" fmla="*/ 2822484 w 2919595"/>
                    <a:gd name="connsiteY80" fmla="*/ 2262215 h 3182270"/>
                    <a:gd name="connsiteX81" fmla="*/ 2648297 w 2919595"/>
                    <a:gd name="connsiteY81" fmla="*/ 2241273 h 3182270"/>
                    <a:gd name="connsiteX82" fmla="*/ 2558435 w 2919595"/>
                    <a:gd name="connsiteY82" fmla="*/ 2214843 h 3182270"/>
                    <a:gd name="connsiteX83" fmla="*/ 2479145 w 2919595"/>
                    <a:gd name="connsiteY83" fmla="*/ 2183128 h 3182270"/>
                    <a:gd name="connsiteX84" fmla="*/ 2426502 w 2919595"/>
                    <a:gd name="connsiteY84" fmla="*/ 2209757 h 3182270"/>
                    <a:gd name="connsiteX85" fmla="*/ 2236188 w 2919595"/>
                    <a:gd name="connsiteY85" fmla="*/ 2331348 h 3182270"/>
                    <a:gd name="connsiteX86" fmla="*/ 2251846 w 2919595"/>
                    <a:gd name="connsiteY86" fmla="*/ 2420998 h 3182270"/>
                    <a:gd name="connsiteX87" fmla="*/ 2267909 w 2919595"/>
                    <a:gd name="connsiteY87" fmla="*/ 2479368 h 3182270"/>
                    <a:gd name="connsiteX88" fmla="*/ 2278276 w 2919595"/>
                    <a:gd name="connsiteY88" fmla="*/ 2516146 h 3182270"/>
                    <a:gd name="connsiteX89" fmla="*/ 2278276 w 2919595"/>
                    <a:gd name="connsiteY89" fmla="*/ 2574294 h 3182270"/>
                    <a:gd name="connsiteX90" fmla="*/ 2315278 w 2919595"/>
                    <a:gd name="connsiteY90" fmla="*/ 2616580 h 3182270"/>
                    <a:gd name="connsiteX91" fmla="*/ 2331136 w 2919595"/>
                    <a:gd name="connsiteY91" fmla="*/ 2680013 h 3182270"/>
                    <a:gd name="connsiteX92" fmla="*/ 2368138 w 2919595"/>
                    <a:gd name="connsiteY92" fmla="*/ 2695871 h 3182270"/>
                    <a:gd name="connsiteX93" fmla="*/ 2542577 w 2919595"/>
                    <a:gd name="connsiteY93" fmla="*/ 2738159 h 3182270"/>
                    <a:gd name="connsiteX94" fmla="*/ 2658870 w 2919595"/>
                    <a:gd name="connsiteY94" fmla="*/ 2727587 h 3182270"/>
                    <a:gd name="connsiteX95" fmla="*/ 2764342 w 2919595"/>
                    <a:gd name="connsiteY95" fmla="*/ 2716772 h 3182270"/>
                    <a:gd name="connsiteX96" fmla="*/ 2753771 w 2919595"/>
                    <a:gd name="connsiteY96" fmla="*/ 2769627 h 3182270"/>
                    <a:gd name="connsiteX97" fmla="*/ 2748486 w 2919595"/>
                    <a:gd name="connsiteY97" fmla="*/ 2801341 h 3182270"/>
                    <a:gd name="connsiteX98" fmla="*/ 2737915 w 2919595"/>
                    <a:gd name="connsiteY98" fmla="*/ 2838340 h 3182270"/>
                    <a:gd name="connsiteX99" fmla="*/ 2727344 w 2919595"/>
                    <a:gd name="connsiteY99" fmla="*/ 2907052 h 3182270"/>
                    <a:gd name="connsiteX100" fmla="*/ 2716773 w 2919595"/>
                    <a:gd name="connsiteY100" fmla="*/ 2938765 h 3182270"/>
                    <a:gd name="connsiteX101" fmla="*/ 2711487 w 2919595"/>
                    <a:gd name="connsiteY101" fmla="*/ 2965193 h 3182270"/>
                    <a:gd name="connsiteX102" fmla="*/ 2706444 w 2919595"/>
                    <a:gd name="connsiteY102" fmla="*/ 2939028 h 3182270"/>
                    <a:gd name="connsiteX103" fmla="*/ 2680014 w 2919595"/>
                    <a:gd name="connsiteY103" fmla="*/ 2965459 h 3182270"/>
                    <a:gd name="connsiteX104" fmla="*/ 2627390 w 2919595"/>
                    <a:gd name="connsiteY104" fmla="*/ 2971012 h 3182270"/>
                    <a:gd name="connsiteX105" fmla="*/ 2537291 w 2919595"/>
                    <a:gd name="connsiteY105" fmla="*/ 2986602 h 3182270"/>
                    <a:gd name="connsiteX106" fmla="*/ 2516147 w 2919595"/>
                    <a:gd name="connsiteY106" fmla="*/ 2991888 h 3182270"/>
                    <a:gd name="connsiteX107" fmla="*/ 2489494 w 2919595"/>
                    <a:gd name="connsiteY107" fmla="*/ 3002192 h 3182270"/>
                    <a:gd name="connsiteX108" fmla="*/ 2415496 w 2919595"/>
                    <a:gd name="connsiteY108" fmla="*/ 3007477 h 3182270"/>
                    <a:gd name="connsiteX109" fmla="*/ 2383783 w 2919595"/>
                    <a:gd name="connsiteY109" fmla="*/ 3018048 h 3182270"/>
                    <a:gd name="connsiteX110" fmla="*/ 2346784 w 2919595"/>
                    <a:gd name="connsiteY110" fmla="*/ 3033905 h 3182270"/>
                    <a:gd name="connsiteX111" fmla="*/ 2315071 w 2919595"/>
                    <a:gd name="connsiteY111" fmla="*/ 3049761 h 3182270"/>
                    <a:gd name="connsiteX112" fmla="*/ 2288643 w 2919595"/>
                    <a:gd name="connsiteY112" fmla="*/ 3070904 h 3182270"/>
                    <a:gd name="connsiteX113" fmla="*/ 2267501 w 2919595"/>
                    <a:gd name="connsiteY113" fmla="*/ 3081475 h 3182270"/>
                    <a:gd name="connsiteX114" fmla="*/ 2235788 w 2919595"/>
                    <a:gd name="connsiteY114" fmla="*/ 3097331 h 3182270"/>
                    <a:gd name="connsiteX115" fmla="*/ 2225216 w 2919595"/>
                    <a:gd name="connsiteY115" fmla="*/ 3107903 h 3182270"/>
                    <a:gd name="connsiteX116" fmla="*/ 2204074 w 2919595"/>
                    <a:gd name="connsiteY116" fmla="*/ 3118474 h 3182270"/>
                    <a:gd name="connsiteX117" fmla="*/ 2188218 w 2919595"/>
                    <a:gd name="connsiteY117" fmla="*/ 3129045 h 3182270"/>
                    <a:gd name="connsiteX118" fmla="*/ 2177647 w 2919595"/>
                    <a:gd name="connsiteY118" fmla="*/ 3144901 h 3182270"/>
                    <a:gd name="connsiteX119" fmla="*/ 2145933 w 2919595"/>
                    <a:gd name="connsiteY119" fmla="*/ 3155472 h 3182270"/>
                    <a:gd name="connsiteX120" fmla="*/ 2114220 w 2919595"/>
                    <a:gd name="connsiteY120" fmla="*/ 3181900 h 3182270"/>
                    <a:gd name="connsiteX121" fmla="*/ 2124791 w 2919595"/>
                    <a:gd name="connsiteY121" fmla="*/ 3150187 h 3182270"/>
                    <a:gd name="connsiteX122" fmla="*/ 2093078 w 2919595"/>
                    <a:gd name="connsiteY122" fmla="*/ 3139616 h 3182270"/>
                    <a:gd name="connsiteX123" fmla="*/ 2082507 w 2919595"/>
                    <a:gd name="connsiteY123" fmla="*/ 3123759 h 3182270"/>
                    <a:gd name="connsiteX124" fmla="*/ 2066650 w 2919595"/>
                    <a:gd name="connsiteY124" fmla="*/ 3107903 h 3182270"/>
                    <a:gd name="connsiteX125" fmla="*/ 2045508 w 2919595"/>
                    <a:gd name="connsiteY125" fmla="*/ 3076189 h 3182270"/>
                    <a:gd name="connsiteX126" fmla="*/ 2034937 w 2919595"/>
                    <a:gd name="connsiteY126" fmla="*/ 3060333 h 3182270"/>
                    <a:gd name="connsiteX127" fmla="*/ 2024366 w 2919595"/>
                    <a:gd name="connsiteY127" fmla="*/ 3049761 h 3182270"/>
                    <a:gd name="connsiteX128" fmla="*/ 2013795 w 2919595"/>
                    <a:gd name="connsiteY128" fmla="*/ 3033905 h 3182270"/>
                    <a:gd name="connsiteX129" fmla="*/ 1997938 w 2919595"/>
                    <a:gd name="connsiteY129" fmla="*/ 3023334 h 3182270"/>
                    <a:gd name="connsiteX130" fmla="*/ 1982081 w 2919595"/>
                    <a:gd name="connsiteY130" fmla="*/ 2991620 h 3182270"/>
                    <a:gd name="connsiteX131" fmla="*/ 1976796 w 2919595"/>
                    <a:gd name="connsiteY131" fmla="*/ 2975764 h 3182270"/>
                    <a:gd name="connsiteX132" fmla="*/ 1987367 w 2919595"/>
                    <a:gd name="connsiteY132" fmla="*/ 2959907 h 3182270"/>
                    <a:gd name="connsiteX133" fmla="*/ 1998116 w 2919595"/>
                    <a:gd name="connsiteY133" fmla="*/ 2976031 h 3182270"/>
                    <a:gd name="connsiteX134" fmla="*/ 2019261 w 2919595"/>
                    <a:gd name="connsiteY134" fmla="*/ 2976031 h 3182270"/>
                    <a:gd name="connsiteX135" fmla="*/ 2056263 w 2919595"/>
                    <a:gd name="connsiteY135" fmla="*/ 2923171 h 3182270"/>
                    <a:gd name="connsiteX136" fmla="*/ 2040405 w 2919595"/>
                    <a:gd name="connsiteY136" fmla="*/ 2923170 h 3182270"/>
                    <a:gd name="connsiteX137" fmla="*/ 2061549 w 2919595"/>
                    <a:gd name="connsiteY137" fmla="*/ 2875596 h 3182270"/>
                    <a:gd name="connsiteX138" fmla="*/ 2093265 w 2919595"/>
                    <a:gd name="connsiteY138" fmla="*/ 2833308 h 3182270"/>
                    <a:gd name="connsiteX139" fmla="*/ 2109124 w 2919595"/>
                    <a:gd name="connsiteY139" fmla="*/ 2722301 h 3182270"/>
                    <a:gd name="connsiteX140" fmla="*/ 2013975 w 2919595"/>
                    <a:gd name="connsiteY140" fmla="*/ 2637724 h 3182270"/>
                    <a:gd name="connsiteX141" fmla="*/ 1982258 w 2919595"/>
                    <a:gd name="connsiteY141" fmla="*/ 2664155 h 3182270"/>
                    <a:gd name="connsiteX142" fmla="*/ 1918827 w 2919595"/>
                    <a:gd name="connsiteY142" fmla="*/ 2627153 h 3182270"/>
                    <a:gd name="connsiteX143" fmla="*/ 1860681 w 2919595"/>
                    <a:gd name="connsiteY143" fmla="*/ 2579579 h 3182270"/>
                    <a:gd name="connsiteX144" fmla="*/ 1802373 w 2919595"/>
                    <a:gd name="connsiteY144" fmla="*/ 2621632 h 3182270"/>
                    <a:gd name="connsiteX145" fmla="*/ 1797087 w 2919595"/>
                    <a:gd name="connsiteY145" fmla="*/ 2605775 h 3182270"/>
                    <a:gd name="connsiteX146" fmla="*/ 1749674 w 2919595"/>
                    <a:gd name="connsiteY146" fmla="*/ 2690586 h 3182270"/>
                    <a:gd name="connsiteX147" fmla="*/ 1643953 w 2919595"/>
                    <a:gd name="connsiteY147" fmla="*/ 2754018 h 3182270"/>
                    <a:gd name="connsiteX148" fmla="*/ 1617523 w 2919595"/>
                    <a:gd name="connsiteY148" fmla="*/ 2732874 h 3182270"/>
                    <a:gd name="connsiteX149" fmla="*/ 1591092 w 2919595"/>
                    <a:gd name="connsiteY149" fmla="*/ 2690586 h 3182270"/>
                    <a:gd name="connsiteX150" fmla="*/ 1591093 w 2919595"/>
                    <a:gd name="connsiteY150" fmla="*/ 2637724 h 3182270"/>
                    <a:gd name="connsiteX151" fmla="*/ 1569808 w 2919595"/>
                    <a:gd name="connsiteY151" fmla="*/ 2515921 h 3182270"/>
                    <a:gd name="connsiteX152" fmla="*/ 1553952 w 2919595"/>
                    <a:gd name="connsiteY152" fmla="*/ 2484208 h 3182270"/>
                    <a:gd name="connsiteX153" fmla="*/ 1538095 w 2919595"/>
                    <a:gd name="connsiteY153" fmla="*/ 2468351 h 3182270"/>
                    <a:gd name="connsiteX154" fmla="*/ 1501096 w 2919595"/>
                    <a:gd name="connsiteY154" fmla="*/ 2420781 h 3182270"/>
                    <a:gd name="connsiteX155" fmla="*/ 1464097 w 2919595"/>
                    <a:gd name="connsiteY155" fmla="*/ 2383782 h 3182270"/>
                    <a:gd name="connsiteX156" fmla="*/ 1448241 w 2919595"/>
                    <a:gd name="connsiteY156" fmla="*/ 2373211 h 3182270"/>
                    <a:gd name="connsiteX157" fmla="*/ 1432384 w 2919595"/>
                    <a:gd name="connsiteY157" fmla="*/ 2357355 h 3182270"/>
                    <a:gd name="connsiteX158" fmla="*/ 1400671 w 2919595"/>
                    <a:gd name="connsiteY158" fmla="*/ 2346783 h 3182270"/>
                    <a:gd name="connsiteX159" fmla="*/ 1368958 w 2919595"/>
                    <a:gd name="connsiteY159" fmla="*/ 2330927 h 3182270"/>
                    <a:gd name="connsiteX160" fmla="*/ 1337244 w 2919595"/>
                    <a:gd name="connsiteY160" fmla="*/ 2309785 h 3182270"/>
                    <a:gd name="connsiteX161" fmla="*/ 1273818 w 2919595"/>
                    <a:gd name="connsiteY161" fmla="*/ 2288642 h 3182270"/>
                    <a:gd name="connsiteX162" fmla="*/ 1257961 w 2919595"/>
                    <a:gd name="connsiteY162" fmla="*/ 2278071 h 3182270"/>
                    <a:gd name="connsiteX163" fmla="*/ 1242104 w 2919595"/>
                    <a:gd name="connsiteY163" fmla="*/ 2272786 h 3182270"/>
                    <a:gd name="connsiteX164" fmla="*/ 1226248 w 2919595"/>
                    <a:gd name="connsiteY164" fmla="*/ 2262215 h 3182270"/>
                    <a:gd name="connsiteX165" fmla="*/ 1194534 w 2919595"/>
                    <a:gd name="connsiteY165" fmla="*/ 2251644 h 3182270"/>
                    <a:gd name="connsiteX166" fmla="*/ 1215677 w 2919595"/>
                    <a:gd name="connsiteY166" fmla="*/ 2225216 h 3182270"/>
                    <a:gd name="connsiteX167" fmla="*/ 1231533 w 2919595"/>
                    <a:gd name="connsiteY167" fmla="*/ 2209359 h 3182270"/>
                    <a:gd name="connsiteX168" fmla="*/ 1236819 w 2919595"/>
                    <a:gd name="connsiteY168" fmla="*/ 2193503 h 3182270"/>
                    <a:gd name="connsiteX169" fmla="*/ 1279103 w 2919595"/>
                    <a:gd name="connsiteY169" fmla="*/ 2161789 h 3182270"/>
                    <a:gd name="connsiteX170" fmla="*/ 1300245 w 2919595"/>
                    <a:gd name="connsiteY170" fmla="*/ 2140647 h 3182270"/>
                    <a:gd name="connsiteX171" fmla="*/ 1310816 w 2919595"/>
                    <a:gd name="connsiteY171" fmla="*/ 2124790 h 3182270"/>
                    <a:gd name="connsiteX172" fmla="*/ 1342650 w 2919595"/>
                    <a:gd name="connsiteY172" fmla="*/ 2077406 h 3182270"/>
                    <a:gd name="connsiteX173" fmla="*/ 1390223 w 2919595"/>
                    <a:gd name="connsiteY173" fmla="*/ 2008688 h 3182270"/>
                    <a:gd name="connsiteX174" fmla="*/ 1363794 w 2919595"/>
                    <a:gd name="connsiteY174" fmla="*/ 1971686 h 3182270"/>
                    <a:gd name="connsiteX175" fmla="*/ 1379651 w 2919595"/>
                    <a:gd name="connsiteY175" fmla="*/ 1961114 h 3182270"/>
                    <a:gd name="connsiteX176" fmla="*/ 1358509 w 2919595"/>
                    <a:gd name="connsiteY176" fmla="*/ 1934685 h 3182270"/>
                    <a:gd name="connsiteX177" fmla="*/ 1221180 w 2919595"/>
                    <a:gd name="connsiteY177" fmla="*/ 1718108 h 3182270"/>
                    <a:gd name="connsiteX178" fmla="*/ 1157741 w 2919595"/>
                    <a:gd name="connsiteY178" fmla="*/ 1654669 h 3182270"/>
                    <a:gd name="connsiteX179" fmla="*/ 1051918 w 2919595"/>
                    <a:gd name="connsiteY179" fmla="*/ 1659811 h 3182270"/>
                    <a:gd name="connsiteX180" fmla="*/ 845688 w 2919595"/>
                    <a:gd name="connsiteY180" fmla="*/ 1738945 h 3182270"/>
                    <a:gd name="connsiteX181" fmla="*/ 829832 w 2919595"/>
                    <a:gd name="connsiteY181" fmla="*/ 1744231 h 3182270"/>
                    <a:gd name="connsiteX182" fmla="*/ 798118 w 2919595"/>
                    <a:gd name="connsiteY182" fmla="*/ 1765373 h 3182270"/>
                    <a:gd name="connsiteX183" fmla="*/ 782262 w 2919595"/>
                    <a:gd name="connsiteY183" fmla="*/ 1770659 h 3182270"/>
                    <a:gd name="connsiteX184" fmla="*/ 750548 w 2919595"/>
                    <a:gd name="connsiteY184" fmla="*/ 1791801 h 3182270"/>
                    <a:gd name="connsiteX185" fmla="*/ 734692 w 2919595"/>
                    <a:gd name="connsiteY185" fmla="*/ 1797086 h 3182270"/>
                    <a:gd name="connsiteX186" fmla="*/ 755834 w 2919595"/>
                    <a:gd name="connsiteY186" fmla="*/ 1791801 h 3182270"/>
                    <a:gd name="connsiteX187" fmla="*/ 739977 w 2919595"/>
                    <a:gd name="connsiteY187" fmla="*/ 1797086 h 3182270"/>
                    <a:gd name="connsiteX188" fmla="*/ 708264 w 2919595"/>
                    <a:gd name="connsiteY188" fmla="*/ 1812943 h 3182270"/>
                    <a:gd name="connsiteX189" fmla="*/ 676551 w 2919595"/>
                    <a:gd name="connsiteY189" fmla="*/ 1791801 h 3182270"/>
                    <a:gd name="connsiteX190" fmla="*/ 650123 w 2919595"/>
                    <a:gd name="connsiteY190" fmla="*/ 1765373 h 3182270"/>
                    <a:gd name="connsiteX191" fmla="*/ 618410 w 2919595"/>
                    <a:gd name="connsiteY191" fmla="*/ 1744231 h 3182270"/>
                    <a:gd name="connsiteX192" fmla="*/ 570840 w 2919595"/>
                    <a:gd name="connsiteY192" fmla="*/ 1712518 h 3182270"/>
                    <a:gd name="connsiteX193" fmla="*/ 544412 w 2919595"/>
                    <a:gd name="connsiteY193" fmla="*/ 1696661 h 3182270"/>
                    <a:gd name="connsiteX194" fmla="*/ 528555 w 2919595"/>
                    <a:gd name="connsiteY194" fmla="*/ 1686090 h 3182270"/>
                    <a:gd name="connsiteX195" fmla="*/ 512699 w 2919595"/>
                    <a:gd name="connsiteY195" fmla="*/ 1680804 h 3182270"/>
                    <a:gd name="connsiteX196" fmla="*/ 502127 w 2919595"/>
                    <a:gd name="connsiteY196" fmla="*/ 1670233 h 3182270"/>
                    <a:gd name="connsiteX197" fmla="*/ 480985 w 2919595"/>
                    <a:gd name="connsiteY197" fmla="*/ 1659662 h 3182270"/>
                    <a:gd name="connsiteX198" fmla="*/ 465129 w 2919595"/>
                    <a:gd name="connsiteY198" fmla="*/ 1643805 h 3182270"/>
                    <a:gd name="connsiteX199" fmla="*/ 428130 w 2919595"/>
                    <a:gd name="connsiteY199" fmla="*/ 1622663 h 3182270"/>
                    <a:gd name="connsiteX200" fmla="*/ 401702 w 2919595"/>
                    <a:gd name="connsiteY200" fmla="*/ 1590950 h 3182270"/>
                    <a:gd name="connsiteX201" fmla="*/ 385845 w 2919595"/>
                    <a:gd name="connsiteY201" fmla="*/ 1569808 h 3182270"/>
                    <a:gd name="connsiteX202" fmla="*/ 369989 w 2919595"/>
                    <a:gd name="connsiteY202" fmla="*/ 1553951 h 3182270"/>
                    <a:gd name="connsiteX203" fmla="*/ 348847 w 2919595"/>
                    <a:gd name="connsiteY203" fmla="*/ 1522238 h 3182270"/>
                    <a:gd name="connsiteX204" fmla="*/ 327704 w 2919595"/>
                    <a:gd name="connsiteY204" fmla="*/ 1490524 h 3182270"/>
                    <a:gd name="connsiteX205" fmla="*/ 317133 w 2919595"/>
                    <a:gd name="connsiteY205" fmla="*/ 1469382 h 3182270"/>
                    <a:gd name="connsiteX206" fmla="*/ 301277 w 2919595"/>
                    <a:gd name="connsiteY206" fmla="*/ 1453526 h 3182270"/>
                    <a:gd name="connsiteX207" fmla="*/ 295991 w 2919595"/>
                    <a:gd name="connsiteY207" fmla="*/ 1437669 h 3182270"/>
                    <a:gd name="connsiteX208" fmla="*/ 274849 w 2919595"/>
                    <a:gd name="connsiteY208" fmla="*/ 1405956 h 3182270"/>
                    <a:gd name="connsiteX209" fmla="*/ 258992 w 2919595"/>
                    <a:gd name="connsiteY209" fmla="*/ 1390099 h 3182270"/>
                    <a:gd name="connsiteX210" fmla="*/ 248421 w 2919595"/>
                    <a:gd name="connsiteY210" fmla="*/ 1374242 h 3182270"/>
                    <a:gd name="connsiteX211" fmla="*/ 243136 w 2919595"/>
                    <a:gd name="connsiteY211" fmla="*/ 1358386 h 3182270"/>
                    <a:gd name="connsiteX212" fmla="*/ 221993 w 2919595"/>
                    <a:gd name="connsiteY212" fmla="*/ 1326672 h 3182270"/>
                    <a:gd name="connsiteX213" fmla="*/ 206137 w 2919595"/>
                    <a:gd name="connsiteY213" fmla="*/ 1294959 h 3182270"/>
                    <a:gd name="connsiteX214" fmla="*/ 195566 w 2919595"/>
                    <a:gd name="connsiteY214" fmla="*/ 1263246 h 3182270"/>
                    <a:gd name="connsiteX215" fmla="*/ 184995 w 2919595"/>
                    <a:gd name="connsiteY215" fmla="*/ 1247389 h 3182270"/>
                    <a:gd name="connsiteX216" fmla="*/ 179709 w 2919595"/>
                    <a:gd name="connsiteY216" fmla="*/ 1231533 h 3182270"/>
                    <a:gd name="connsiteX217" fmla="*/ 169138 w 2919595"/>
                    <a:gd name="connsiteY217" fmla="*/ 1215676 h 3182270"/>
                    <a:gd name="connsiteX218" fmla="*/ 153281 w 2919595"/>
                    <a:gd name="connsiteY218" fmla="*/ 1162820 h 3182270"/>
                    <a:gd name="connsiteX219" fmla="*/ 142710 w 2919595"/>
                    <a:gd name="connsiteY219" fmla="*/ 1131107 h 3182270"/>
                    <a:gd name="connsiteX220" fmla="*/ 132139 w 2919595"/>
                    <a:gd name="connsiteY220" fmla="*/ 1099394 h 3182270"/>
                    <a:gd name="connsiteX221" fmla="*/ 126853 w 2919595"/>
                    <a:gd name="connsiteY221" fmla="*/ 1078252 h 3182270"/>
                    <a:gd name="connsiteX222" fmla="*/ 121568 w 2919595"/>
                    <a:gd name="connsiteY222" fmla="*/ 1062395 h 3182270"/>
                    <a:gd name="connsiteX223" fmla="*/ 110997 w 2919595"/>
                    <a:gd name="connsiteY223" fmla="*/ 988397 h 3182270"/>
                    <a:gd name="connsiteX224" fmla="*/ 100426 w 2919595"/>
                    <a:gd name="connsiteY224" fmla="*/ 861544 h 3182270"/>
                    <a:gd name="connsiteX225" fmla="*/ 95140 w 2919595"/>
                    <a:gd name="connsiteY225" fmla="*/ 782261 h 3182270"/>
                    <a:gd name="connsiteX226" fmla="*/ 89855 w 2919595"/>
                    <a:gd name="connsiteY226" fmla="*/ 745262 h 3182270"/>
                    <a:gd name="connsiteX227" fmla="*/ 73998 w 2919595"/>
                    <a:gd name="connsiteY227" fmla="*/ 660693 h 3182270"/>
                    <a:gd name="connsiteX228" fmla="*/ 63427 w 2919595"/>
                    <a:gd name="connsiteY228" fmla="*/ 618409 h 3182270"/>
                    <a:gd name="connsiteX229" fmla="*/ 47570 w 2919595"/>
                    <a:gd name="connsiteY229" fmla="*/ 560268 h 3182270"/>
                    <a:gd name="connsiteX230" fmla="*/ 42285 w 2919595"/>
                    <a:gd name="connsiteY230" fmla="*/ 528555 h 3182270"/>
                    <a:gd name="connsiteX231" fmla="*/ 31714 w 2919595"/>
                    <a:gd name="connsiteY231" fmla="*/ 486270 h 3182270"/>
                    <a:gd name="connsiteX232" fmla="*/ 21142 w 2919595"/>
                    <a:gd name="connsiteY232" fmla="*/ 428129 h 3182270"/>
                    <a:gd name="connsiteX233" fmla="*/ 10571 w 2919595"/>
                    <a:gd name="connsiteY233" fmla="*/ 343560 h 3182270"/>
                    <a:gd name="connsiteX234" fmla="*/ 0 w 2919595"/>
                    <a:gd name="connsiteY234" fmla="*/ 306561 h 3182270"/>
                    <a:gd name="connsiteX235" fmla="*/ 5286 w 2919595"/>
                    <a:gd name="connsiteY235" fmla="*/ 285419 h 3182270"/>
                    <a:gd name="connsiteX236" fmla="*/ 21142 w 2919595"/>
                    <a:gd name="connsiteY236" fmla="*/ 280134 h 3182270"/>
                    <a:gd name="connsiteX237" fmla="*/ 42285 w 2919595"/>
                    <a:gd name="connsiteY237" fmla="*/ 269563 h 3182270"/>
                    <a:gd name="connsiteX238" fmla="*/ 95140 w 2919595"/>
                    <a:gd name="connsiteY238" fmla="*/ 258992 h 3182270"/>
                    <a:gd name="connsiteX239" fmla="*/ 121568 w 2919595"/>
                    <a:gd name="connsiteY239" fmla="*/ 253706 h 3182270"/>
                    <a:gd name="connsiteX240" fmla="*/ 137425 w 2919595"/>
                    <a:gd name="connsiteY240" fmla="*/ 248420 h 3182270"/>
                    <a:gd name="connsiteX241" fmla="*/ 211422 w 2919595"/>
                    <a:gd name="connsiteY241" fmla="*/ 237849 h 3182270"/>
                    <a:gd name="connsiteX242" fmla="*/ 253707 w 2919595"/>
                    <a:gd name="connsiteY242" fmla="*/ 227278 h 3182270"/>
                    <a:gd name="connsiteX243" fmla="*/ 285420 w 2919595"/>
                    <a:gd name="connsiteY243" fmla="*/ 216707 h 3182270"/>
                    <a:gd name="connsiteX244" fmla="*/ 332990 w 2919595"/>
                    <a:gd name="connsiteY244" fmla="*/ 206136 h 3182270"/>
                    <a:gd name="connsiteX245" fmla="*/ 364703 w 2919595"/>
                    <a:gd name="connsiteY245" fmla="*/ 195565 h 3182270"/>
                    <a:gd name="connsiteX246" fmla="*/ 417559 w 2919595"/>
                    <a:gd name="connsiteY246" fmla="*/ 179708 h 3182270"/>
                    <a:gd name="connsiteX247" fmla="*/ 433415 w 2919595"/>
                    <a:gd name="connsiteY247" fmla="*/ 174423 h 3182270"/>
                    <a:gd name="connsiteX248" fmla="*/ 449272 w 2919595"/>
                    <a:gd name="connsiteY248" fmla="*/ 169137 h 3182270"/>
                    <a:gd name="connsiteX249" fmla="*/ 470414 w 2919595"/>
                    <a:gd name="connsiteY249" fmla="*/ 163852 h 3182270"/>
                    <a:gd name="connsiteX250" fmla="*/ 486271 w 2919595"/>
                    <a:gd name="connsiteY250" fmla="*/ 158566 h 3182270"/>
                    <a:gd name="connsiteX251" fmla="*/ 528555 w 2919595"/>
                    <a:gd name="connsiteY251" fmla="*/ 147995 h 3182270"/>
                    <a:gd name="connsiteX252" fmla="*/ 549697 w 2919595"/>
                    <a:gd name="connsiteY252" fmla="*/ 142709 h 3182270"/>
                    <a:gd name="connsiteX253" fmla="*/ 581411 w 2919595"/>
                    <a:gd name="connsiteY253" fmla="*/ 132138 h 3182270"/>
                    <a:gd name="connsiteX254" fmla="*/ 676551 w 2919595"/>
                    <a:gd name="connsiteY254" fmla="*/ 100425 h 3182270"/>
                    <a:gd name="connsiteX255" fmla="*/ 697693 w 2919595"/>
                    <a:gd name="connsiteY255" fmla="*/ 95140 h 3182270"/>
                    <a:gd name="connsiteX256" fmla="*/ 729406 w 2919595"/>
                    <a:gd name="connsiteY256" fmla="*/ 84568 h 3182270"/>
                    <a:gd name="connsiteX257" fmla="*/ 745263 w 2919595"/>
                    <a:gd name="connsiteY257" fmla="*/ 79283 h 3182270"/>
                    <a:gd name="connsiteX258" fmla="*/ 792833 w 2919595"/>
                    <a:gd name="connsiteY258" fmla="*/ 58141 h 3182270"/>
                    <a:gd name="connsiteX259" fmla="*/ 808689 w 2919595"/>
                    <a:gd name="connsiteY259" fmla="*/ 52855 h 3182270"/>
                    <a:gd name="connsiteX260" fmla="*/ 824546 w 2919595"/>
                    <a:gd name="connsiteY260" fmla="*/ 47570 h 3182270"/>
                    <a:gd name="connsiteX261" fmla="*/ 866830 w 2919595"/>
                    <a:gd name="connsiteY261" fmla="*/ 26427 h 3182270"/>
                    <a:gd name="connsiteX262" fmla="*/ 882687 w 2919595"/>
                    <a:gd name="connsiteY262" fmla="*/ 21142 h 3182270"/>
                    <a:gd name="connsiteX263" fmla="*/ 898544 w 2919595"/>
                    <a:gd name="connsiteY263" fmla="*/ 10571 h 3182270"/>
                    <a:gd name="connsiteX264" fmla="*/ 914400 w 2919595"/>
                    <a:gd name="connsiteY264" fmla="*/ 5285 h 3182270"/>
                    <a:gd name="connsiteX265" fmla="*/ 914400 w 2919595"/>
                    <a:gd name="connsiteY265" fmla="*/ 0 h 3182270"/>
                    <a:gd name="connsiteX0" fmla="*/ 914400 w 2919595"/>
                    <a:gd name="connsiteY0" fmla="*/ 0 h 3182270"/>
                    <a:gd name="connsiteX1" fmla="*/ 914400 w 2919595"/>
                    <a:gd name="connsiteY1" fmla="*/ 0 h 3182270"/>
                    <a:gd name="connsiteX2" fmla="*/ 930257 w 2919595"/>
                    <a:gd name="connsiteY2" fmla="*/ 42284 h 3182270"/>
                    <a:gd name="connsiteX3" fmla="*/ 935542 w 2919595"/>
                    <a:gd name="connsiteY3" fmla="*/ 58141 h 3182270"/>
                    <a:gd name="connsiteX4" fmla="*/ 946114 w 2919595"/>
                    <a:gd name="connsiteY4" fmla="*/ 68712 h 3182270"/>
                    <a:gd name="connsiteX5" fmla="*/ 967256 w 2919595"/>
                    <a:gd name="connsiteY5" fmla="*/ 116282 h 3182270"/>
                    <a:gd name="connsiteX6" fmla="*/ 972541 w 2919595"/>
                    <a:gd name="connsiteY6" fmla="*/ 132138 h 3182270"/>
                    <a:gd name="connsiteX7" fmla="*/ 983112 w 2919595"/>
                    <a:gd name="connsiteY7" fmla="*/ 147995 h 3182270"/>
                    <a:gd name="connsiteX8" fmla="*/ 1004255 w 2919595"/>
                    <a:gd name="connsiteY8" fmla="*/ 195565 h 3182270"/>
                    <a:gd name="connsiteX9" fmla="*/ 1025397 w 2919595"/>
                    <a:gd name="connsiteY9" fmla="*/ 243135 h 3182270"/>
                    <a:gd name="connsiteX10" fmla="*/ 1041253 w 2919595"/>
                    <a:gd name="connsiteY10" fmla="*/ 290705 h 3182270"/>
                    <a:gd name="connsiteX11" fmla="*/ 1051825 w 2919595"/>
                    <a:gd name="connsiteY11" fmla="*/ 301276 h 3182270"/>
                    <a:gd name="connsiteX12" fmla="*/ 1072967 w 2919595"/>
                    <a:gd name="connsiteY12" fmla="*/ 348846 h 3182270"/>
                    <a:gd name="connsiteX13" fmla="*/ 1083538 w 2919595"/>
                    <a:gd name="connsiteY13" fmla="*/ 380559 h 3182270"/>
                    <a:gd name="connsiteX14" fmla="*/ 1094109 w 2919595"/>
                    <a:gd name="connsiteY14" fmla="*/ 396416 h 3182270"/>
                    <a:gd name="connsiteX15" fmla="*/ 1109966 w 2919595"/>
                    <a:gd name="connsiteY15" fmla="*/ 422844 h 3182270"/>
                    <a:gd name="connsiteX16" fmla="*/ 1131108 w 2919595"/>
                    <a:gd name="connsiteY16" fmla="*/ 470414 h 3182270"/>
                    <a:gd name="connsiteX17" fmla="*/ 1146964 w 2919595"/>
                    <a:gd name="connsiteY17" fmla="*/ 480985 h 3182270"/>
                    <a:gd name="connsiteX18" fmla="*/ 1157536 w 2919595"/>
                    <a:gd name="connsiteY18" fmla="*/ 491556 h 3182270"/>
                    <a:gd name="connsiteX19" fmla="*/ 1189249 w 2919595"/>
                    <a:gd name="connsiteY19" fmla="*/ 512698 h 3182270"/>
                    <a:gd name="connsiteX20" fmla="*/ 1199820 w 2919595"/>
                    <a:gd name="connsiteY20" fmla="*/ 528555 h 3182270"/>
                    <a:gd name="connsiteX21" fmla="*/ 1220962 w 2919595"/>
                    <a:gd name="connsiteY21" fmla="*/ 544411 h 3182270"/>
                    <a:gd name="connsiteX22" fmla="*/ 1242104 w 2919595"/>
                    <a:gd name="connsiteY22" fmla="*/ 570839 h 3182270"/>
                    <a:gd name="connsiteX23" fmla="*/ 1257961 w 2919595"/>
                    <a:gd name="connsiteY23" fmla="*/ 602552 h 3182270"/>
                    <a:gd name="connsiteX24" fmla="*/ 1279103 w 2919595"/>
                    <a:gd name="connsiteY24" fmla="*/ 634266 h 3182270"/>
                    <a:gd name="connsiteX25" fmla="*/ 1294960 w 2919595"/>
                    <a:gd name="connsiteY25" fmla="*/ 665979 h 3182270"/>
                    <a:gd name="connsiteX26" fmla="*/ 1300245 w 2919595"/>
                    <a:gd name="connsiteY26" fmla="*/ 681835 h 3182270"/>
                    <a:gd name="connsiteX27" fmla="*/ 1310816 w 2919595"/>
                    <a:gd name="connsiteY27" fmla="*/ 692407 h 3182270"/>
                    <a:gd name="connsiteX28" fmla="*/ 1347815 w 2919595"/>
                    <a:gd name="connsiteY28" fmla="*/ 739977 h 3182270"/>
                    <a:gd name="connsiteX29" fmla="*/ 1353101 w 2919595"/>
                    <a:gd name="connsiteY29" fmla="*/ 755833 h 3182270"/>
                    <a:gd name="connsiteX30" fmla="*/ 1384814 w 2919595"/>
                    <a:gd name="connsiteY30" fmla="*/ 798118 h 3182270"/>
                    <a:gd name="connsiteX31" fmla="*/ 1390100 w 2919595"/>
                    <a:gd name="connsiteY31" fmla="*/ 813974 h 3182270"/>
                    <a:gd name="connsiteX32" fmla="*/ 1421813 w 2919595"/>
                    <a:gd name="connsiteY32" fmla="*/ 861544 h 3182270"/>
                    <a:gd name="connsiteX33" fmla="*/ 1432384 w 2919595"/>
                    <a:gd name="connsiteY33" fmla="*/ 877401 h 3182270"/>
                    <a:gd name="connsiteX34" fmla="*/ 1448241 w 2919595"/>
                    <a:gd name="connsiteY34" fmla="*/ 887972 h 3182270"/>
                    <a:gd name="connsiteX35" fmla="*/ 1479954 w 2919595"/>
                    <a:gd name="connsiteY35" fmla="*/ 919685 h 3182270"/>
                    <a:gd name="connsiteX36" fmla="*/ 1522238 w 2919595"/>
                    <a:gd name="connsiteY36" fmla="*/ 956684 h 3182270"/>
                    <a:gd name="connsiteX37" fmla="*/ 1585665 w 2919595"/>
                    <a:gd name="connsiteY37" fmla="*/ 977826 h 3182270"/>
                    <a:gd name="connsiteX38" fmla="*/ 1617378 w 2919595"/>
                    <a:gd name="connsiteY38" fmla="*/ 988397 h 3182270"/>
                    <a:gd name="connsiteX39" fmla="*/ 1638521 w 2919595"/>
                    <a:gd name="connsiteY39" fmla="*/ 993683 h 3182270"/>
                    <a:gd name="connsiteX40" fmla="*/ 1664948 w 2919595"/>
                    <a:gd name="connsiteY40" fmla="*/ 998968 h 3182270"/>
                    <a:gd name="connsiteX41" fmla="*/ 1696662 w 2919595"/>
                    <a:gd name="connsiteY41" fmla="*/ 1009540 h 3182270"/>
                    <a:gd name="connsiteX42" fmla="*/ 1717804 w 2919595"/>
                    <a:gd name="connsiteY42" fmla="*/ 1014825 h 3182270"/>
                    <a:gd name="connsiteX43" fmla="*/ 1733660 w 2919595"/>
                    <a:gd name="connsiteY43" fmla="*/ 1020111 h 3182270"/>
                    <a:gd name="connsiteX44" fmla="*/ 1802373 w 2919595"/>
                    <a:gd name="connsiteY44" fmla="*/ 1030682 h 3182270"/>
                    <a:gd name="connsiteX45" fmla="*/ 1865799 w 2919595"/>
                    <a:gd name="connsiteY45" fmla="*/ 1041253 h 3182270"/>
                    <a:gd name="connsiteX46" fmla="*/ 1902798 w 2919595"/>
                    <a:gd name="connsiteY46" fmla="*/ 1046538 h 3182270"/>
                    <a:gd name="connsiteX47" fmla="*/ 1945082 w 2919595"/>
                    <a:gd name="connsiteY47" fmla="*/ 1051824 h 3182270"/>
                    <a:gd name="connsiteX48" fmla="*/ 1976796 w 2919595"/>
                    <a:gd name="connsiteY48" fmla="*/ 1057109 h 3182270"/>
                    <a:gd name="connsiteX49" fmla="*/ 2024366 w 2919595"/>
                    <a:gd name="connsiteY49" fmla="*/ 1062395 h 3182270"/>
                    <a:gd name="connsiteX50" fmla="*/ 2066650 w 2919595"/>
                    <a:gd name="connsiteY50" fmla="*/ 1067681 h 3182270"/>
                    <a:gd name="connsiteX51" fmla="*/ 2082507 w 2919595"/>
                    <a:gd name="connsiteY51" fmla="*/ 1072966 h 3182270"/>
                    <a:gd name="connsiteX52" fmla="*/ 2151219 w 2919595"/>
                    <a:gd name="connsiteY52" fmla="*/ 1083537 h 3182270"/>
                    <a:gd name="connsiteX53" fmla="*/ 2167075 w 2919595"/>
                    <a:gd name="connsiteY53" fmla="*/ 1088823 h 3182270"/>
                    <a:gd name="connsiteX54" fmla="*/ 2235788 w 2919595"/>
                    <a:gd name="connsiteY54" fmla="*/ 1099394 h 3182270"/>
                    <a:gd name="connsiteX55" fmla="*/ 2304500 w 2919595"/>
                    <a:gd name="connsiteY55" fmla="*/ 1109965 h 3182270"/>
                    <a:gd name="connsiteX56" fmla="*/ 2378497 w 2919595"/>
                    <a:gd name="connsiteY56" fmla="*/ 1120536 h 3182270"/>
                    <a:gd name="connsiteX57" fmla="*/ 2410211 w 2919595"/>
                    <a:gd name="connsiteY57" fmla="*/ 1131107 h 3182270"/>
                    <a:gd name="connsiteX58" fmla="*/ 2452495 w 2919595"/>
                    <a:gd name="connsiteY58" fmla="*/ 1141678 h 3182270"/>
                    <a:gd name="connsiteX59" fmla="*/ 2611062 w 2919595"/>
                    <a:gd name="connsiteY59" fmla="*/ 1194534 h 3182270"/>
                    <a:gd name="connsiteX60" fmla="*/ 2753771 w 2919595"/>
                    <a:gd name="connsiteY60" fmla="*/ 1242104 h 3182270"/>
                    <a:gd name="connsiteX61" fmla="*/ 2780199 w 2919595"/>
                    <a:gd name="connsiteY61" fmla="*/ 1247389 h 3182270"/>
                    <a:gd name="connsiteX62" fmla="*/ 2870546 w 2919595"/>
                    <a:gd name="connsiteY62" fmla="*/ 1258073 h 3182270"/>
                    <a:gd name="connsiteX63" fmla="*/ 2870310 w 2919595"/>
                    <a:gd name="connsiteY63" fmla="*/ 1369080 h 3182270"/>
                    <a:gd name="connsiteX64" fmla="*/ 2880625 w 2919595"/>
                    <a:gd name="connsiteY64" fmla="*/ 1501096 h 3182270"/>
                    <a:gd name="connsiteX65" fmla="*/ 2621633 w 2919595"/>
                    <a:gd name="connsiteY65" fmla="*/ 1506381 h 3182270"/>
                    <a:gd name="connsiteX66" fmla="*/ 2632204 w 2919595"/>
                    <a:gd name="connsiteY66" fmla="*/ 1590950 h 3182270"/>
                    <a:gd name="connsiteX67" fmla="*/ 2648060 w 2919595"/>
                    <a:gd name="connsiteY67" fmla="*/ 1638520 h 3182270"/>
                    <a:gd name="connsiteX68" fmla="*/ 2653346 w 2919595"/>
                    <a:gd name="connsiteY68" fmla="*/ 1654377 h 3182270"/>
                    <a:gd name="connsiteX69" fmla="*/ 2658632 w 2919595"/>
                    <a:gd name="connsiteY69" fmla="*/ 1744231 h 3182270"/>
                    <a:gd name="connsiteX70" fmla="*/ 2663917 w 2919595"/>
                    <a:gd name="connsiteY70" fmla="*/ 1760088 h 3182270"/>
                    <a:gd name="connsiteX71" fmla="*/ 2658632 w 2919595"/>
                    <a:gd name="connsiteY71" fmla="*/ 1844656 h 3182270"/>
                    <a:gd name="connsiteX72" fmla="*/ 2690345 w 2919595"/>
                    <a:gd name="connsiteY72" fmla="*/ 2056078 h 3182270"/>
                    <a:gd name="connsiteX73" fmla="*/ 2743200 w 2919595"/>
                    <a:gd name="connsiteY73" fmla="*/ 2061364 h 3182270"/>
                    <a:gd name="connsiteX74" fmla="*/ 2790770 w 2919595"/>
                    <a:gd name="connsiteY74" fmla="*/ 2077220 h 3182270"/>
                    <a:gd name="connsiteX75" fmla="*/ 2817198 w 2919595"/>
                    <a:gd name="connsiteY75" fmla="*/ 2082506 h 3182270"/>
                    <a:gd name="connsiteX76" fmla="*/ 2833055 w 2919595"/>
                    <a:gd name="connsiteY76" fmla="*/ 2087792 h 3182270"/>
                    <a:gd name="connsiteX77" fmla="*/ 2854197 w 2919595"/>
                    <a:gd name="connsiteY77" fmla="*/ 2093077 h 3182270"/>
                    <a:gd name="connsiteX78" fmla="*/ 2838340 w 2919595"/>
                    <a:gd name="connsiteY78" fmla="*/ 2193503 h 3182270"/>
                    <a:gd name="connsiteX79" fmla="*/ 2833055 w 2919595"/>
                    <a:gd name="connsiteY79" fmla="*/ 2225216 h 3182270"/>
                    <a:gd name="connsiteX80" fmla="*/ 2822484 w 2919595"/>
                    <a:gd name="connsiteY80" fmla="*/ 2262215 h 3182270"/>
                    <a:gd name="connsiteX81" fmla="*/ 2648297 w 2919595"/>
                    <a:gd name="connsiteY81" fmla="*/ 2241273 h 3182270"/>
                    <a:gd name="connsiteX82" fmla="*/ 2558435 w 2919595"/>
                    <a:gd name="connsiteY82" fmla="*/ 2214843 h 3182270"/>
                    <a:gd name="connsiteX83" fmla="*/ 2479145 w 2919595"/>
                    <a:gd name="connsiteY83" fmla="*/ 2183128 h 3182270"/>
                    <a:gd name="connsiteX84" fmla="*/ 2426502 w 2919595"/>
                    <a:gd name="connsiteY84" fmla="*/ 2209757 h 3182270"/>
                    <a:gd name="connsiteX85" fmla="*/ 2236188 w 2919595"/>
                    <a:gd name="connsiteY85" fmla="*/ 2331348 h 3182270"/>
                    <a:gd name="connsiteX86" fmla="*/ 2251846 w 2919595"/>
                    <a:gd name="connsiteY86" fmla="*/ 2420998 h 3182270"/>
                    <a:gd name="connsiteX87" fmla="*/ 2267909 w 2919595"/>
                    <a:gd name="connsiteY87" fmla="*/ 2479368 h 3182270"/>
                    <a:gd name="connsiteX88" fmla="*/ 2278276 w 2919595"/>
                    <a:gd name="connsiteY88" fmla="*/ 2516146 h 3182270"/>
                    <a:gd name="connsiteX89" fmla="*/ 2278276 w 2919595"/>
                    <a:gd name="connsiteY89" fmla="*/ 2574294 h 3182270"/>
                    <a:gd name="connsiteX90" fmla="*/ 2315278 w 2919595"/>
                    <a:gd name="connsiteY90" fmla="*/ 2616580 h 3182270"/>
                    <a:gd name="connsiteX91" fmla="*/ 2331136 w 2919595"/>
                    <a:gd name="connsiteY91" fmla="*/ 2680013 h 3182270"/>
                    <a:gd name="connsiteX92" fmla="*/ 2368138 w 2919595"/>
                    <a:gd name="connsiteY92" fmla="*/ 2695871 h 3182270"/>
                    <a:gd name="connsiteX93" fmla="*/ 2542577 w 2919595"/>
                    <a:gd name="connsiteY93" fmla="*/ 2738159 h 3182270"/>
                    <a:gd name="connsiteX94" fmla="*/ 2658870 w 2919595"/>
                    <a:gd name="connsiteY94" fmla="*/ 2727587 h 3182270"/>
                    <a:gd name="connsiteX95" fmla="*/ 2764342 w 2919595"/>
                    <a:gd name="connsiteY95" fmla="*/ 2716772 h 3182270"/>
                    <a:gd name="connsiteX96" fmla="*/ 2753771 w 2919595"/>
                    <a:gd name="connsiteY96" fmla="*/ 2769627 h 3182270"/>
                    <a:gd name="connsiteX97" fmla="*/ 2748486 w 2919595"/>
                    <a:gd name="connsiteY97" fmla="*/ 2801341 h 3182270"/>
                    <a:gd name="connsiteX98" fmla="*/ 2737915 w 2919595"/>
                    <a:gd name="connsiteY98" fmla="*/ 2838340 h 3182270"/>
                    <a:gd name="connsiteX99" fmla="*/ 2727344 w 2919595"/>
                    <a:gd name="connsiteY99" fmla="*/ 2907052 h 3182270"/>
                    <a:gd name="connsiteX100" fmla="*/ 2716773 w 2919595"/>
                    <a:gd name="connsiteY100" fmla="*/ 2938765 h 3182270"/>
                    <a:gd name="connsiteX101" fmla="*/ 2711487 w 2919595"/>
                    <a:gd name="connsiteY101" fmla="*/ 2965193 h 3182270"/>
                    <a:gd name="connsiteX102" fmla="*/ 2706444 w 2919595"/>
                    <a:gd name="connsiteY102" fmla="*/ 2939028 h 3182270"/>
                    <a:gd name="connsiteX103" fmla="*/ 2680014 w 2919595"/>
                    <a:gd name="connsiteY103" fmla="*/ 2965459 h 3182270"/>
                    <a:gd name="connsiteX104" fmla="*/ 2627390 w 2919595"/>
                    <a:gd name="connsiteY104" fmla="*/ 2971012 h 3182270"/>
                    <a:gd name="connsiteX105" fmla="*/ 2537291 w 2919595"/>
                    <a:gd name="connsiteY105" fmla="*/ 2986602 h 3182270"/>
                    <a:gd name="connsiteX106" fmla="*/ 2516147 w 2919595"/>
                    <a:gd name="connsiteY106" fmla="*/ 2991888 h 3182270"/>
                    <a:gd name="connsiteX107" fmla="*/ 2489494 w 2919595"/>
                    <a:gd name="connsiteY107" fmla="*/ 3002192 h 3182270"/>
                    <a:gd name="connsiteX108" fmla="*/ 2415496 w 2919595"/>
                    <a:gd name="connsiteY108" fmla="*/ 3007477 h 3182270"/>
                    <a:gd name="connsiteX109" fmla="*/ 2383783 w 2919595"/>
                    <a:gd name="connsiteY109" fmla="*/ 3018048 h 3182270"/>
                    <a:gd name="connsiteX110" fmla="*/ 2346784 w 2919595"/>
                    <a:gd name="connsiteY110" fmla="*/ 3033905 h 3182270"/>
                    <a:gd name="connsiteX111" fmla="*/ 2315071 w 2919595"/>
                    <a:gd name="connsiteY111" fmla="*/ 3049761 h 3182270"/>
                    <a:gd name="connsiteX112" fmla="*/ 2288643 w 2919595"/>
                    <a:gd name="connsiteY112" fmla="*/ 3070904 h 3182270"/>
                    <a:gd name="connsiteX113" fmla="*/ 2267501 w 2919595"/>
                    <a:gd name="connsiteY113" fmla="*/ 3081475 h 3182270"/>
                    <a:gd name="connsiteX114" fmla="*/ 2235788 w 2919595"/>
                    <a:gd name="connsiteY114" fmla="*/ 3097331 h 3182270"/>
                    <a:gd name="connsiteX115" fmla="*/ 2225216 w 2919595"/>
                    <a:gd name="connsiteY115" fmla="*/ 3107903 h 3182270"/>
                    <a:gd name="connsiteX116" fmla="*/ 2204074 w 2919595"/>
                    <a:gd name="connsiteY116" fmla="*/ 3118474 h 3182270"/>
                    <a:gd name="connsiteX117" fmla="*/ 2188218 w 2919595"/>
                    <a:gd name="connsiteY117" fmla="*/ 3129045 h 3182270"/>
                    <a:gd name="connsiteX118" fmla="*/ 2177647 w 2919595"/>
                    <a:gd name="connsiteY118" fmla="*/ 3144901 h 3182270"/>
                    <a:gd name="connsiteX119" fmla="*/ 2145933 w 2919595"/>
                    <a:gd name="connsiteY119" fmla="*/ 3155472 h 3182270"/>
                    <a:gd name="connsiteX120" fmla="*/ 2114220 w 2919595"/>
                    <a:gd name="connsiteY120" fmla="*/ 3181900 h 3182270"/>
                    <a:gd name="connsiteX121" fmla="*/ 2124791 w 2919595"/>
                    <a:gd name="connsiteY121" fmla="*/ 3150187 h 3182270"/>
                    <a:gd name="connsiteX122" fmla="*/ 2093078 w 2919595"/>
                    <a:gd name="connsiteY122" fmla="*/ 3139616 h 3182270"/>
                    <a:gd name="connsiteX123" fmla="*/ 2082507 w 2919595"/>
                    <a:gd name="connsiteY123" fmla="*/ 3123759 h 3182270"/>
                    <a:gd name="connsiteX124" fmla="*/ 2066650 w 2919595"/>
                    <a:gd name="connsiteY124" fmla="*/ 3107903 h 3182270"/>
                    <a:gd name="connsiteX125" fmla="*/ 2045508 w 2919595"/>
                    <a:gd name="connsiteY125" fmla="*/ 3076189 h 3182270"/>
                    <a:gd name="connsiteX126" fmla="*/ 2034937 w 2919595"/>
                    <a:gd name="connsiteY126" fmla="*/ 3060333 h 3182270"/>
                    <a:gd name="connsiteX127" fmla="*/ 2024366 w 2919595"/>
                    <a:gd name="connsiteY127" fmla="*/ 3049761 h 3182270"/>
                    <a:gd name="connsiteX128" fmla="*/ 2013795 w 2919595"/>
                    <a:gd name="connsiteY128" fmla="*/ 3033905 h 3182270"/>
                    <a:gd name="connsiteX129" fmla="*/ 1997938 w 2919595"/>
                    <a:gd name="connsiteY129" fmla="*/ 3023334 h 3182270"/>
                    <a:gd name="connsiteX130" fmla="*/ 1982081 w 2919595"/>
                    <a:gd name="connsiteY130" fmla="*/ 2991620 h 3182270"/>
                    <a:gd name="connsiteX131" fmla="*/ 1976796 w 2919595"/>
                    <a:gd name="connsiteY131" fmla="*/ 2975764 h 3182270"/>
                    <a:gd name="connsiteX132" fmla="*/ 1987367 w 2919595"/>
                    <a:gd name="connsiteY132" fmla="*/ 2959907 h 3182270"/>
                    <a:gd name="connsiteX133" fmla="*/ 1998116 w 2919595"/>
                    <a:gd name="connsiteY133" fmla="*/ 2976031 h 3182270"/>
                    <a:gd name="connsiteX134" fmla="*/ 2019261 w 2919595"/>
                    <a:gd name="connsiteY134" fmla="*/ 2976031 h 3182270"/>
                    <a:gd name="connsiteX135" fmla="*/ 2056263 w 2919595"/>
                    <a:gd name="connsiteY135" fmla="*/ 2923171 h 3182270"/>
                    <a:gd name="connsiteX136" fmla="*/ 2040405 w 2919595"/>
                    <a:gd name="connsiteY136" fmla="*/ 2923170 h 3182270"/>
                    <a:gd name="connsiteX137" fmla="*/ 2061549 w 2919595"/>
                    <a:gd name="connsiteY137" fmla="*/ 2875596 h 3182270"/>
                    <a:gd name="connsiteX138" fmla="*/ 2093265 w 2919595"/>
                    <a:gd name="connsiteY138" fmla="*/ 2833308 h 3182270"/>
                    <a:gd name="connsiteX139" fmla="*/ 2109124 w 2919595"/>
                    <a:gd name="connsiteY139" fmla="*/ 2722301 h 3182270"/>
                    <a:gd name="connsiteX140" fmla="*/ 2013975 w 2919595"/>
                    <a:gd name="connsiteY140" fmla="*/ 2637724 h 3182270"/>
                    <a:gd name="connsiteX141" fmla="*/ 1982258 w 2919595"/>
                    <a:gd name="connsiteY141" fmla="*/ 2664155 h 3182270"/>
                    <a:gd name="connsiteX142" fmla="*/ 1918827 w 2919595"/>
                    <a:gd name="connsiteY142" fmla="*/ 2627153 h 3182270"/>
                    <a:gd name="connsiteX143" fmla="*/ 1860681 w 2919595"/>
                    <a:gd name="connsiteY143" fmla="*/ 2579579 h 3182270"/>
                    <a:gd name="connsiteX144" fmla="*/ 1802373 w 2919595"/>
                    <a:gd name="connsiteY144" fmla="*/ 2621632 h 3182270"/>
                    <a:gd name="connsiteX145" fmla="*/ 1797087 w 2919595"/>
                    <a:gd name="connsiteY145" fmla="*/ 2605775 h 3182270"/>
                    <a:gd name="connsiteX146" fmla="*/ 1749674 w 2919595"/>
                    <a:gd name="connsiteY146" fmla="*/ 2690586 h 3182270"/>
                    <a:gd name="connsiteX147" fmla="*/ 1643953 w 2919595"/>
                    <a:gd name="connsiteY147" fmla="*/ 2754018 h 3182270"/>
                    <a:gd name="connsiteX148" fmla="*/ 1617523 w 2919595"/>
                    <a:gd name="connsiteY148" fmla="*/ 2732874 h 3182270"/>
                    <a:gd name="connsiteX149" fmla="*/ 1591092 w 2919595"/>
                    <a:gd name="connsiteY149" fmla="*/ 2690586 h 3182270"/>
                    <a:gd name="connsiteX150" fmla="*/ 1591093 w 2919595"/>
                    <a:gd name="connsiteY150" fmla="*/ 2637724 h 3182270"/>
                    <a:gd name="connsiteX151" fmla="*/ 1569808 w 2919595"/>
                    <a:gd name="connsiteY151" fmla="*/ 2515921 h 3182270"/>
                    <a:gd name="connsiteX152" fmla="*/ 1553952 w 2919595"/>
                    <a:gd name="connsiteY152" fmla="*/ 2484208 h 3182270"/>
                    <a:gd name="connsiteX153" fmla="*/ 1538095 w 2919595"/>
                    <a:gd name="connsiteY153" fmla="*/ 2468351 h 3182270"/>
                    <a:gd name="connsiteX154" fmla="*/ 1501096 w 2919595"/>
                    <a:gd name="connsiteY154" fmla="*/ 2420781 h 3182270"/>
                    <a:gd name="connsiteX155" fmla="*/ 1464097 w 2919595"/>
                    <a:gd name="connsiteY155" fmla="*/ 2383782 h 3182270"/>
                    <a:gd name="connsiteX156" fmla="*/ 1448241 w 2919595"/>
                    <a:gd name="connsiteY156" fmla="*/ 2373211 h 3182270"/>
                    <a:gd name="connsiteX157" fmla="*/ 1432384 w 2919595"/>
                    <a:gd name="connsiteY157" fmla="*/ 2357355 h 3182270"/>
                    <a:gd name="connsiteX158" fmla="*/ 1400671 w 2919595"/>
                    <a:gd name="connsiteY158" fmla="*/ 2346783 h 3182270"/>
                    <a:gd name="connsiteX159" fmla="*/ 1368958 w 2919595"/>
                    <a:gd name="connsiteY159" fmla="*/ 2330927 h 3182270"/>
                    <a:gd name="connsiteX160" fmla="*/ 1337244 w 2919595"/>
                    <a:gd name="connsiteY160" fmla="*/ 2309785 h 3182270"/>
                    <a:gd name="connsiteX161" fmla="*/ 1273818 w 2919595"/>
                    <a:gd name="connsiteY161" fmla="*/ 2288642 h 3182270"/>
                    <a:gd name="connsiteX162" fmla="*/ 1257961 w 2919595"/>
                    <a:gd name="connsiteY162" fmla="*/ 2278071 h 3182270"/>
                    <a:gd name="connsiteX163" fmla="*/ 1242104 w 2919595"/>
                    <a:gd name="connsiteY163" fmla="*/ 2272786 h 3182270"/>
                    <a:gd name="connsiteX164" fmla="*/ 1226248 w 2919595"/>
                    <a:gd name="connsiteY164" fmla="*/ 2262215 h 3182270"/>
                    <a:gd name="connsiteX165" fmla="*/ 1194534 w 2919595"/>
                    <a:gd name="connsiteY165" fmla="*/ 2251644 h 3182270"/>
                    <a:gd name="connsiteX166" fmla="*/ 1215677 w 2919595"/>
                    <a:gd name="connsiteY166" fmla="*/ 2225216 h 3182270"/>
                    <a:gd name="connsiteX167" fmla="*/ 1231533 w 2919595"/>
                    <a:gd name="connsiteY167" fmla="*/ 2209359 h 3182270"/>
                    <a:gd name="connsiteX168" fmla="*/ 1236819 w 2919595"/>
                    <a:gd name="connsiteY168" fmla="*/ 2193503 h 3182270"/>
                    <a:gd name="connsiteX169" fmla="*/ 1279103 w 2919595"/>
                    <a:gd name="connsiteY169" fmla="*/ 2161789 h 3182270"/>
                    <a:gd name="connsiteX170" fmla="*/ 1300245 w 2919595"/>
                    <a:gd name="connsiteY170" fmla="*/ 2140647 h 3182270"/>
                    <a:gd name="connsiteX171" fmla="*/ 1310816 w 2919595"/>
                    <a:gd name="connsiteY171" fmla="*/ 2124790 h 3182270"/>
                    <a:gd name="connsiteX172" fmla="*/ 1342650 w 2919595"/>
                    <a:gd name="connsiteY172" fmla="*/ 2077406 h 3182270"/>
                    <a:gd name="connsiteX173" fmla="*/ 1390223 w 2919595"/>
                    <a:gd name="connsiteY173" fmla="*/ 2008688 h 3182270"/>
                    <a:gd name="connsiteX174" fmla="*/ 1363794 w 2919595"/>
                    <a:gd name="connsiteY174" fmla="*/ 1971686 h 3182270"/>
                    <a:gd name="connsiteX175" fmla="*/ 1379651 w 2919595"/>
                    <a:gd name="connsiteY175" fmla="*/ 1961114 h 3182270"/>
                    <a:gd name="connsiteX176" fmla="*/ 1358509 w 2919595"/>
                    <a:gd name="connsiteY176" fmla="*/ 1934685 h 3182270"/>
                    <a:gd name="connsiteX177" fmla="*/ 1221180 w 2919595"/>
                    <a:gd name="connsiteY177" fmla="*/ 1718108 h 3182270"/>
                    <a:gd name="connsiteX178" fmla="*/ 1157741 w 2919595"/>
                    <a:gd name="connsiteY178" fmla="*/ 1654669 h 3182270"/>
                    <a:gd name="connsiteX179" fmla="*/ 1051918 w 2919595"/>
                    <a:gd name="connsiteY179" fmla="*/ 1659811 h 3182270"/>
                    <a:gd name="connsiteX180" fmla="*/ 845688 w 2919595"/>
                    <a:gd name="connsiteY180" fmla="*/ 1738945 h 3182270"/>
                    <a:gd name="connsiteX181" fmla="*/ 829832 w 2919595"/>
                    <a:gd name="connsiteY181" fmla="*/ 1744231 h 3182270"/>
                    <a:gd name="connsiteX182" fmla="*/ 798118 w 2919595"/>
                    <a:gd name="connsiteY182" fmla="*/ 1765373 h 3182270"/>
                    <a:gd name="connsiteX183" fmla="*/ 782262 w 2919595"/>
                    <a:gd name="connsiteY183" fmla="*/ 1770659 h 3182270"/>
                    <a:gd name="connsiteX184" fmla="*/ 750548 w 2919595"/>
                    <a:gd name="connsiteY184" fmla="*/ 1791801 h 3182270"/>
                    <a:gd name="connsiteX185" fmla="*/ 734692 w 2919595"/>
                    <a:gd name="connsiteY185" fmla="*/ 1797086 h 3182270"/>
                    <a:gd name="connsiteX186" fmla="*/ 755834 w 2919595"/>
                    <a:gd name="connsiteY186" fmla="*/ 1791801 h 3182270"/>
                    <a:gd name="connsiteX187" fmla="*/ 739977 w 2919595"/>
                    <a:gd name="connsiteY187" fmla="*/ 1797086 h 3182270"/>
                    <a:gd name="connsiteX188" fmla="*/ 708264 w 2919595"/>
                    <a:gd name="connsiteY188" fmla="*/ 1812943 h 3182270"/>
                    <a:gd name="connsiteX189" fmla="*/ 676551 w 2919595"/>
                    <a:gd name="connsiteY189" fmla="*/ 1791801 h 3182270"/>
                    <a:gd name="connsiteX190" fmla="*/ 650123 w 2919595"/>
                    <a:gd name="connsiteY190" fmla="*/ 1765373 h 3182270"/>
                    <a:gd name="connsiteX191" fmla="*/ 618410 w 2919595"/>
                    <a:gd name="connsiteY191" fmla="*/ 1744231 h 3182270"/>
                    <a:gd name="connsiteX192" fmla="*/ 570840 w 2919595"/>
                    <a:gd name="connsiteY192" fmla="*/ 1712518 h 3182270"/>
                    <a:gd name="connsiteX193" fmla="*/ 544412 w 2919595"/>
                    <a:gd name="connsiteY193" fmla="*/ 1696661 h 3182270"/>
                    <a:gd name="connsiteX194" fmla="*/ 528555 w 2919595"/>
                    <a:gd name="connsiteY194" fmla="*/ 1686090 h 3182270"/>
                    <a:gd name="connsiteX195" fmla="*/ 512699 w 2919595"/>
                    <a:gd name="connsiteY195" fmla="*/ 1680804 h 3182270"/>
                    <a:gd name="connsiteX196" fmla="*/ 502127 w 2919595"/>
                    <a:gd name="connsiteY196" fmla="*/ 1670233 h 3182270"/>
                    <a:gd name="connsiteX197" fmla="*/ 480985 w 2919595"/>
                    <a:gd name="connsiteY197" fmla="*/ 1659662 h 3182270"/>
                    <a:gd name="connsiteX198" fmla="*/ 465129 w 2919595"/>
                    <a:gd name="connsiteY198" fmla="*/ 1643805 h 3182270"/>
                    <a:gd name="connsiteX199" fmla="*/ 428130 w 2919595"/>
                    <a:gd name="connsiteY199" fmla="*/ 1622663 h 3182270"/>
                    <a:gd name="connsiteX200" fmla="*/ 401702 w 2919595"/>
                    <a:gd name="connsiteY200" fmla="*/ 1590950 h 3182270"/>
                    <a:gd name="connsiteX201" fmla="*/ 385845 w 2919595"/>
                    <a:gd name="connsiteY201" fmla="*/ 1569808 h 3182270"/>
                    <a:gd name="connsiteX202" fmla="*/ 369989 w 2919595"/>
                    <a:gd name="connsiteY202" fmla="*/ 1553951 h 3182270"/>
                    <a:gd name="connsiteX203" fmla="*/ 348847 w 2919595"/>
                    <a:gd name="connsiteY203" fmla="*/ 1522238 h 3182270"/>
                    <a:gd name="connsiteX204" fmla="*/ 327704 w 2919595"/>
                    <a:gd name="connsiteY204" fmla="*/ 1490524 h 3182270"/>
                    <a:gd name="connsiteX205" fmla="*/ 317133 w 2919595"/>
                    <a:gd name="connsiteY205" fmla="*/ 1469382 h 3182270"/>
                    <a:gd name="connsiteX206" fmla="*/ 301277 w 2919595"/>
                    <a:gd name="connsiteY206" fmla="*/ 1453526 h 3182270"/>
                    <a:gd name="connsiteX207" fmla="*/ 295991 w 2919595"/>
                    <a:gd name="connsiteY207" fmla="*/ 1437669 h 3182270"/>
                    <a:gd name="connsiteX208" fmla="*/ 274849 w 2919595"/>
                    <a:gd name="connsiteY208" fmla="*/ 1405956 h 3182270"/>
                    <a:gd name="connsiteX209" fmla="*/ 258992 w 2919595"/>
                    <a:gd name="connsiteY209" fmla="*/ 1390099 h 3182270"/>
                    <a:gd name="connsiteX210" fmla="*/ 248421 w 2919595"/>
                    <a:gd name="connsiteY210" fmla="*/ 1374242 h 3182270"/>
                    <a:gd name="connsiteX211" fmla="*/ 243136 w 2919595"/>
                    <a:gd name="connsiteY211" fmla="*/ 1358386 h 3182270"/>
                    <a:gd name="connsiteX212" fmla="*/ 221993 w 2919595"/>
                    <a:gd name="connsiteY212" fmla="*/ 1326672 h 3182270"/>
                    <a:gd name="connsiteX213" fmla="*/ 206137 w 2919595"/>
                    <a:gd name="connsiteY213" fmla="*/ 1294959 h 3182270"/>
                    <a:gd name="connsiteX214" fmla="*/ 195566 w 2919595"/>
                    <a:gd name="connsiteY214" fmla="*/ 1263246 h 3182270"/>
                    <a:gd name="connsiteX215" fmla="*/ 184995 w 2919595"/>
                    <a:gd name="connsiteY215" fmla="*/ 1247389 h 3182270"/>
                    <a:gd name="connsiteX216" fmla="*/ 179709 w 2919595"/>
                    <a:gd name="connsiteY216" fmla="*/ 1231533 h 3182270"/>
                    <a:gd name="connsiteX217" fmla="*/ 169138 w 2919595"/>
                    <a:gd name="connsiteY217" fmla="*/ 1215676 h 3182270"/>
                    <a:gd name="connsiteX218" fmla="*/ 153281 w 2919595"/>
                    <a:gd name="connsiteY218" fmla="*/ 1162820 h 3182270"/>
                    <a:gd name="connsiteX219" fmla="*/ 142710 w 2919595"/>
                    <a:gd name="connsiteY219" fmla="*/ 1131107 h 3182270"/>
                    <a:gd name="connsiteX220" fmla="*/ 132139 w 2919595"/>
                    <a:gd name="connsiteY220" fmla="*/ 1099394 h 3182270"/>
                    <a:gd name="connsiteX221" fmla="*/ 126853 w 2919595"/>
                    <a:gd name="connsiteY221" fmla="*/ 1078252 h 3182270"/>
                    <a:gd name="connsiteX222" fmla="*/ 121568 w 2919595"/>
                    <a:gd name="connsiteY222" fmla="*/ 1062395 h 3182270"/>
                    <a:gd name="connsiteX223" fmla="*/ 110997 w 2919595"/>
                    <a:gd name="connsiteY223" fmla="*/ 988397 h 3182270"/>
                    <a:gd name="connsiteX224" fmla="*/ 100426 w 2919595"/>
                    <a:gd name="connsiteY224" fmla="*/ 861544 h 3182270"/>
                    <a:gd name="connsiteX225" fmla="*/ 95140 w 2919595"/>
                    <a:gd name="connsiteY225" fmla="*/ 782261 h 3182270"/>
                    <a:gd name="connsiteX226" fmla="*/ 89855 w 2919595"/>
                    <a:gd name="connsiteY226" fmla="*/ 745262 h 3182270"/>
                    <a:gd name="connsiteX227" fmla="*/ 73998 w 2919595"/>
                    <a:gd name="connsiteY227" fmla="*/ 660693 h 3182270"/>
                    <a:gd name="connsiteX228" fmla="*/ 63427 w 2919595"/>
                    <a:gd name="connsiteY228" fmla="*/ 618409 h 3182270"/>
                    <a:gd name="connsiteX229" fmla="*/ 47570 w 2919595"/>
                    <a:gd name="connsiteY229" fmla="*/ 560268 h 3182270"/>
                    <a:gd name="connsiteX230" fmla="*/ 42285 w 2919595"/>
                    <a:gd name="connsiteY230" fmla="*/ 528555 h 3182270"/>
                    <a:gd name="connsiteX231" fmla="*/ 31714 w 2919595"/>
                    <a:gd name="connsiteY231" fmla="*/ 486270 h 3182270"/>
                    <a:gd name="connsiteX232" fmla="*/ 21142 w 2919595"/>
                    <a:gd name="connsiteY232" fmla="*/ 428129 h 3182270"/>
                    <a:gd name="connsiteX233" fmla="*/ 10571 w 2919595"/>
                    <a:gd name="connsiteY233" fmla="*/ 343560 h 3182270"/>
                    <a:gd name="connsiteX234" fmla="*/ 0 w 2919595"/>
                    <a:gd name="connsiteY234" fmla="*/ 306561 h 3182270"/>
                    <a:gd name="connsiteX235" fmla="*/ 5286 w 2919595"/>
                    <a:gd name="connsiteY235" fmla="*/ 285419 h 3182270"/>
                    <a:gd name="connsiteX236" fmla="*/ 21142 w 2919595"/>
                    <a:gd name="connsiteY236" fmla="*/ 280134 h 3182270"/>
                    <a:gd name="connsiteX237" fmla="*/ 42285 w 2919595"/>
                    <a:gd name="connsiteY237" fmla="*/ 269563 h 3182270"/>
                    <a:gd name="connsiteX238" fmla="*/ 95140 w 2919595"/>
                    <a:gd name="connsiteY238" fmla="*/ 258992 h 3182270"/>
                    <a:gd name="connsiteX239" fmla="*/ 121568 w 2919595"/>
                    <a:gd name="connsiteY239" fmla="*/ 253706 h 3182270"/>
                    <a:gd name="connsiteX240" fmla="*/ 137425 w 2919595"/>
                    <a:gd name="connsiteY240" fmla="*/ 248420 h 3182270"/>
                    <a:gd name="connsiteX241" fmla="*/ 211422 w 2919595"/>
                    <a:gd name="connsiteY241" fmla="*/ 237849 h 3182270"/>
                    <a:gd name="connsiteX242" fmla="*/ 253707 w 2919595"/>
                    <a:gd name="connsiteY242" fmla="*/ 227278 h 3182270"/>
                    <a:gd name="connsiteX243" fmla="*/ 285420 w 2919595"/>
                    <a:gd name="connsiteY243" fmla="*/ 216707 h 3182270"/>
                    <a:gd name="connsiteX244" fmla="*/ 332990 w 2919595"/>
                    <a:gd name="connsiteY244" fmla="*/ 206136 h 3182270"/>
                    <a:gd name="connsiteX245" fmla="*/ 364703 w 2919595"/>
                    <a:gd name="connsiteY245" fmla="*/ 195565 h 3182270"/>
                    <a:gd name="connsiteX246" fmla="*/ 417559 w 2919595"/>
                    <a:gd name="connsiteY246" fmla="*/ 179708 h 3182270"/>
                    <a:gd name="connsiteX247" fmla="*/ 433415 w 2919595"/>
                    <a:gd name="connsiteY247" fmla="*/ 174423 h 3182270"/>
                    <a:gd name="connsiteX248" fmla="*/ 449272 w 2919595"/>
                    <a:gd name="connsiteY248" fmla="*/ 169137 h 3182270"/>
                    <a:gd name="connsiteX249" fmla="*/ 470414 w 2919595"/>
                    <a:gd name="connsiteY249" fmla="*/ 163852 h 3182270"/>
                    <a:gd name="connsiteX250" fmla="*/ 486271 w 2919595"/>
                    <a:gd name="connsiteY250" fmla="*/ 158566 h 3182270"/>
                    <a:gd name="connsiteX251" fmla="*/ 528555 w 2919595"/>
                    <a:gd name="connsiteY251" fmla="*/ 147995 h 3182270"/>
                    <a:gd name="connsiteX252" fmla="*/ 549697 w 2919595"/>
                    <a:gd name="connsiteY252" fmla="*/ 142709 h 3182270"/>
                    <a:gd name="connsiteX253" fmla="*/ 581411 w 2919595"/>
                    <a:gd name="connsiteY253" fmla="*/ 132138 h 3182270"/>
                    <a:gd name="connsiteX254" fmla="*/ 676551 w 2919595"/>
                    <a:gd name="connsiteY254" fmla="*/ 100425 h 3182270"/>
                    <a:gd name="connsiteX255" fmla="*/ 697693 w 2919595"/>
                    <a:gd name="connsiteY255" fmla="*/ 95140 h 3182270"/>
                    <a:gd name="connsiteX256" fmla="*/ 729406 w 2919595"/>
                    <a:gd name="connsiteY256" fmla="*/ 84568 h 3182270"/>
                    <a:gd name="connsiteX257" fmla="*/ 745263 w 2919595"/>
                    <a:gd name="connsiteY257" fmla="*/ 79283 h 3182270"/>
                    <a:gd name="connsiteX258" fmla="*/ 792833 w 2919595"/>
                    <a:gd name="connsiteY258" fmla="*/ 58141 h 3182270"/>
                    <a:gd name="connsiteX259" fmla="*/ 808689 w 2919595"/>
                    <a:gd name="connsiteY259" fmla="*/ 52855 h 3182270"/>
                    <a:gd name="connsiteX260" fmla="*/ 824546 w 2919595"/>
                    <a:gd name="connsiteY260" fmla="*/ 47570 h 3182270"/>
                    <a:gd name="connsiteX261" fmla="*/ 866830 w 2919595"/>
                    <a:gd name="connsiteY261" fmla="*/ 26427 h 3182270"/>
                    <a:gd name="connsiteX262" fmla="*/ 882687 w 2919595"/>
                    <a:gd name="connsiteY262" fmla="*/ 21142 h 3182270"/>
                    <a:gd name="connsiteX263" fmla="*/ 898544 w 2919595"/>
                    <a:gd name="connsiteY263" fmla="*/ 10571 h 3182270"/>
                    <a:gd name="connsiteX264" fmla="*/ 914400 w 2919595"/>
                    <a:gd name="connsiteY264" fmla="*/ 5285 h 3182270"/>
                    <a:gd name="connsiteX265" fmla="*/ 914400 w 2919595"/>
                    <a:gd name="connsiteY265" fmla="*/ 0 h 3182270"/>
                    <a:gd name="connsiteX0" fmla="*/ 914400 w 2886438"/>
                    <a:gd name="connsiteY0" fmla="*/ 0 h 3182270"/>
                    <a:gd name="connsiteX1" fmla="*/ 914400 w 2886438"/>
                    <a:gd name="connsiteY1" fmla="*/ 0 h 3182270"/>
                    <a:gd name="connsiteX2" fmla="*/ 930257 w 2886438"/>
                    <a:gd name="connsiteY2" fmla="*/ 42284 h 3182270"/>
                    <a:gd name="connsiteX3" fmla="*/ 935542 w 2886438"/>
                    <a:gd name="connsiteY3" fmla="*/ 58141 h 3182270"/>
                    <a:gd name="connsiteX4" fmla="*/ 946114 w 2886438"/>
                    <a:gd name="connsiteY4" fmla="*/ 68712 h 3182270"/>
                    <a:gd name="connsiteX5" fmla="*/ 967256 w 2886438"/>
                    <a:gd name="connsiteY5" fmla="*/ 116282 h 3182270"/>
                    <a:gd name="connsiteX6" fmla="*/ 972541 w 2886438"/>
                    <a:gd name="connsiteY6" fmla="*/ 132138 h 3182270"/>
                    <a:gd name="connsiteX7" fmla="*/ 983112 w 2886438"/>
                    <a:gd name="connsiteY7" fmla="*/ 147995 h 3182270"/>
                    <a:gd name="connsiteX8" fmla="*/ 1004255 w 2886438"/>
                    <a:gd name="connsiteY8" fmla="*/ 195565 h 3182270"/>
                    <a:gd name="connsiteX9" fmla="*/ 1025397 w 2886438"/>
                    <a:gd name="connsiteY9" fmla="*/ 243135 h 3182270"/>
                    <a:gd name="connsiteX10" fmla="*/ 1041253 w 2886438"/>
                    <a:gd name="connsiteY10" fmla="*/ 290705 h 3182270"/>
                    <a:gd name="connsiteX11" fmla="*/ 1051825 w 2886438"/>
                    <a:gd name="connsiteY11" fmla="*/ 301276 h 3182270"/>
                    <a:gd name="connsiteX12" fmla="*/ 1072967 w 2886438"/>
                    <a:gd name="connsiteY12" fmla="*/ 348846 h 3182270"/>
                    <a:gd name="connsiteX13" fmla="*/ 1083538 w 2886438"/>
                    <a:gd name="connsiteY13" fmla="*/ 380559 h 3182270"/>
                    <a:gd name="connsiteX14" fmla="*/ 1094109 w 2886438"/>
                    <a:gd name="connsiteY14" fmla="*/ 396416 h 3182270"/>
                    <a:gd name="connsiteX15" fmla="*/ 1109966 w 2886438"/>
                    <a:gd name="connsiteY15" fmla="*/ 422844 h 3182270"/>
                    <a:gd name="connsiteX16" fmla="*/ 1131108 w 2886438"/>
                    <a:gd name="connsiteY16" fmla="*/ 470414 h 3182270"/>
                    <a:gd name="connsiteX17" fmla="*/ 1146964 w 2886438"/>
                    <a:gd name="connsiteY17" fmla="*/ 480985 h 3182270"/>
                    <a:gd name="connsiteX18" fmla="*/ 1157536 w 2886438"/>
                    <a:gd name="connsiteY18" fmla="*/ 491556 h 3182270"/>
                    <a:gd name="connsiteX19" fmla="*/ 1189249 w 2886438"/>
                    <a:gd name="connsiteY19" fmla="*/ 512698 h 3182270"/>
                    <a:gd name="connsiteX20" fmla="*/ 1199820 w 2886438"/>
                    <a:gd name="connsiteY20" fmla="*/ 528555 h 3182270"/>
                    <a:gd name="connsiteX21" fmla="*/ 1220962 w 2886438"/>
                    <a:gd name="connsiteY21" fmla="*/ 544411 h 3182270"/>
                    <a:gd name="connsiteX22" fmla="*/ 1242104 w 2886438"/>
                    <a:gd name="connsiteY22" fmla="*/ 570839 h 3182270"/>
                    <a:gd name="connsiteX23" fmla="*/ 1257961 w 2886438"/>
                    <a:gd name="connsiteY23" fmla="*/ 602552 h 3182270"/>
                    <a:gd name="connsiteX24" fmla="*/ 1279103 w 2886438"/>
                    <a:gd name="connsiteY24" fmla="*/ 634266 h 3182270"/>
                    <a:gd name="connsiteX25" fmla="*/ 1294960 w 2886438"/>
                    <a:gd name="connsiteY25" fmla="*/ 665979 h 3182270"/>
                    <a:gd name="connsiteX26" fmla="*/ 1300245 w 2886438"/>
                    <a:gd name="connsiteY26" fmla="*/ 681835 h 3182270"/>
                    <a:gd name="connsiteX27" fmla="*/ 1310816 w 2886438"/>
                    <a:gd name="connsiteY27" fmla="*/ 692407 h 3182270"/>
                    <a:gd name="connsiteX28" fmla="*/ 1347815 w 2886438"/>
                    <a:gd name="connsiteY28" fmla="*/ 739977 h 3182270"/>
                    <a:gd name="connsiteX29" fmla="*/ 1353101 w 2886438"/>
                    <a:gd name="connsiteY29" fmla="*/ 755833 h 3182270"/>
                    <a:gd name="connsiteX30" fmla="*/ 1384814 w 2886438"/>
                    <a:gd name="connsiteY30" fmla="*/ 798118 h 3182270"/>
                    <a:gd name="connsiteX31" fmla="*/ 1390100 w 2886438"/>
                    <a:gd name="connsiteY31" fmla="*/ 813974 h 3182270"/>
                    <a:gd name="connsiteX32" fmla="*/ 1421813 w 2886438"/>
                    <a:gd name="connsiteY32" fmla="*/ 861544 h 3182270"/>
                    <a:gd name="connsiteX33" fmla="*/ 1432384 w 2886438"/>
                    <a:gd name="connsiteY33" fmla="*/ 877401 h 3182270"/>
                    <a:gd name="connsiteX34" fmla="*/ 1448241 w 2886438"/>
                    <a:gd name="connsiteY34" fmla="*/ 887972 h 3182270"/>
                    <a:gd name="connsiteX35" fmla="*/ 1479954 w 2886438"/>
                    <a:gd name="connsiteY35" fmla="*/ 919685 h 3182270"/>
                    <a:gd name="connsiteX36" fmla="*/ 1522238 w 2886438"/>
                    <a:gd name="connsiteY36" fmla="*/ 956684 h 3182270"/>
                    <a:gd name="connsiteX37" fmla="*/ 1585665 w 2886438"/>
                    <a:gd name="connsiteY37" fmla="*/ 977826 h 3182270"/>
                    <a:gd name="connsiteX38" fmla="*/ 1617378 w 2886438"/>
                    <a:gd name="connsiteY38" fmla="*/ 988397 h 3182270"/>
                    <a:gd name="connsiteX39" fmla="*/ 1638521 w 2886438"/>
                    <a:gd name="connsiteY39" fmla="*/ 993683 h 3182270"/>
                    <a:gd name="connsiteX40" fmla="*/ 1664948 w 2886438"/>
                    <a:gd name="connsiteY40" fmla="*/ 998968 h 3182270"/>
                    <a:gd name="connsiteX41" fmla="*/ 1696662 w 2886438"/>
                    <a:gd name="connsiteY41" fmla="*/ 1009540 h 3182270"/>
                    <a:gd name="connsiteX42" fmla="*/ 1717804 w 2886438"/>
                    <a:gd name="connsiteY42" fmla="*/ 1014825 h 3182270"/>
                    <a:gd name="connsiteX43" fmla="*/ 1733660 w 2886438"/>
                    <a:gd name="connsiteY43" fmla="*/ 1020111 h 3182270"/>
                    <a:gd name="connsiteX44" fmla="*/ 1802373 w 2886438"/>
                    <a:gd name="connsiteY44" fmla="*/ 1030682 h 3182270"/>
                    <a:gd name="connsiteX45" fmla="*/ 1865799 w 2886438"/>
                    <a:gd name="connsiteY45" fmla="*/ 1041253 h 3182270"/>
                    <a:gd name="connsiteX46" fmla="*/ 1902798 w 2886438"/>
                    <a:gd name="connsiteY46" fmla="*/ 1046538 h 3182270"/>
                    <a:gd name="connsiteX47" fmla="*/ 1945082 w 2886438"/>
                    <a:gd name="connsiteY47" fmla="*/ 1051824 h 3182270"/>
                    <a:gd name="connsiteX48" fmla="*/ 1976796 w 2886438"/>
                    <a:gd name="connsiteY48" fmla="*/ 1057109 h 3182270"/>
                    <a:gd name="connsiteX49" fmla="*/ 2024366 w 2886438"/>
                    <a:gd name="connsiteY49" fmla="*/ 1062395 h 3182270"/>
                    <a:gd name="connsiteX50" fmla="*/ 2066650 w 2886438"/>
                    <a:gd name="connsiteY50" fmla="*/ 1067681 h 3182270"/>
                    <a:gd name="connsiteX51" fmla="*/ 2082507 w 2886438"/>
                    <a:gd name="connsiteY51" fmla="*/ 1072966 h 3182270"/>
                    <a:gd name="connsiteX52" fmla="*/ 2151219 w 2886438"/>
                    <a:gd name="connsiteY52" fmla="*/ 1083537 h 3182270"/>
                    <a:gd name="connsiteX53" fmla="*/ 2167075 w 2886438"/>
                    <a:gd name="connsiteY53" fmla="*/ 1088823 h 3182270"/>
                    <a:gd name="connsiteX54" fmla="*/ 2235788 w 2886438"/>
                    <a:gd name="connsiteY54" fmla="*/ 1099394 h 3182270"/>
                    <a:gd name="connsiteX55" fmla="*/ 2304500 w 2886438"/>
                    <a:gd name="connsiteY55" fmla="*/ 1109965 h 3182270"/>
                    <a:gd name="connsiteX56" fmla="*/ 2378497 w 2886438"/>
                    <a:gd name="connsiteY56" fmla="*/ 1120536 h 3182270"/>
                    <a:gd name="connsiteX57" fmla="*/ 2410211 w 2886438"/>
                    <a:gd name="connsiteY57" fmla="*/ 1131107 h 3182270"/>
                    <a:gd name="connsiteX58" fmla="*/ 2452495 w 2886438"/>
                    <a:gd name="connsiteY58" fmla="*/ 1141678 h 3182270"/>
                    <a:gd name="connsiteX59" fmla="*/ 2611062 w 2886438"/>
                    <a:gd name="connsiteY59" fmla="*/ 1194534 h 3182270"/>
                    <a:gd name="connsiteX60" fmla="*/ 2753771 w 2886438"/>
                    <a:gd name="connsiteY60" fmla="*/ 1242104 h 3182270"/>
                    <a:gd name="connsiteX61" fmla="*/ 2780199 w 2886438"/>
                    <a:gd name="connsiteY61" fmla="*/ 1247389 h 3182270"/>
                    <a:gd name="connsiteX62" fmla="*/ 2870546 w 2886438"/>
                    <a:gd name="connsiteY62" fmla="*/ 1258073 h 3182270"/>
                    <a:gd name="connsiteX63" fmla="*/ 2870310 w 2886438"/>
                    <a:gd name="connsiteY63" fmla="*/ 1369080 h 3182270"/>
                    <a:gd name="connsiteX64" fmla="*/ 2690806 w 2886438"/>
                    <a:gd name="connsiteY64" fmla="*/ 1353221 h 3182270"/>
                    <a:gd name="connsiteX65" fmla="*/ 2621633 w 2886438"/>
                    <a:gd name="connsiteY65" fmla="*/ 1506381 h 3182270"/>
                    <a:gd name="connsiteX66" fmla="*/ 2632204 w 2886438"/>
                    <a:gd name="connsiteY66" fmla="*/ 1590950 h 3182270"/>
                    <a:gd name="connsiteX67" fmla="*/ 2648060 w 2886438"/>
                    <a:gd name="connsiteY67" fmla="*/ 1638520 h 3182270"/>
                    <a:gd name="connsiteX68" fmla="*/ 2653346 w 2886438"/>
                    <a:gd name="connsiteY68" fmla="*/ 1654377 h 3182270"/>
                    <a:gd name="connsiteX69" fmla="*/ 2658632 w 2886438"/>
                    <a:gd name="connsiteY69" fmla="*/ 1744231 h 3182270"/>
                    <a:gd name="connsiteX70" fmla="*/ 2663917 w 2886438"/>
                    <a:gd name="connsiteY70" fmla="*/ 1760088 h 3182270"/>
                    <a:gd name="connsiteX71" fmla="*/ 2658632 w 2886438"/>
                    <a:gd name="connsiteY71" fmla="*/ 1844656 h 3182270"/>
                    <a:gd name="connsiteX72" fmla="*/ 2690345 w 2886438"/>
                    <a:gd name="connsiteY72" fmla="*/ 2056078 h 3182270"/>
                    <a:gd name="connsiteX73" fmla="*/ 2743200 w 2886438"/>
                    <a:gd name="connsiteY73" fmla="*/ 2061364 h 3182270"/>
                    <a:gd name="connsiteX74" fmla="*/ 2790770 w 2886438"/>
                    <a:gd name="connsiteY74" fmla="*/ 2077220 h 3182270"/>
                    <a:gd name="connsiteX75" fmla="*/ 2817198 w 2886438"/>
                    <a:gd name="connsiteY75" fmla="*/ 2082506 h 3182270"/>
                    <a:gd name="connsiteX76" fmla="*/ 2833055 w 2886438"/>
                    <a:gd name="connsiteY76" fmla="*/ 2087792 h 3182270"/>
                    <a:gd name="connsiteX77" fmla="*/ 2854197 w 2886438"/>
                    <a:gd name="connsiteY77" fmla="*/ 2093077 h 3182270"/>
                    <a:gd name="connsiteX78" fmla="*/ 2838340 w 2886438"/>
                    <a:gd name="connsiteY78" fmla="*/ 2193503 h 3182270"/>
                    <a:gd name="connsiteX79" fmla="*/ 2833055 w 2886438"/>
                    <a:gd name="connsiteY79" fmla="*/ 2225216 h 3182270"/>
                    <a:gd name="connsiteX80" fmla="*/ 2822484 w 2886438"/>
                    <a:gd name="connsiteY80" fmla="*/ 2262215 h 3182270"/>
                    <a:gd name="connsiteX81" fmla="*/ 2648297 w 2886438"/>
                    <a:gd name="connsiteY81" fmla="*/ 2241273 h 3182270"/>
                    <a:gd name="connsiteX82" fmla="*/ 2558435 w 2886438"/>
                    <a:gd name="connsiteY82" fmla="*/ 2214843 h 3182270"/>
                    <a:gd name="connsiteX83" fmla="*/ 2479145 w 2886438"/>
                    <a:gd name="connsiteY83" fmla="*/ 2183128 h 3182270"/>
                    <a:gd name="connsiteX84" fmla="*/ 2426502 w 2886438"/>
                    <a:gd name="connsiteY84" fmla="*/ 2209757 h 3182270"/>
                    <a:gd name="connsiteX85" fmla="*/ 2236188 w 2886438"/>
                    <a:gd name="connsiteY85" fmla="*/ 2331348 h 3182270"/>
                    <a:gd name="connsiteX86" fmla="*/ 2251846 w 2886438"/>
                    <a:gd name="connsiteY86" fmla="*/ 2420998 h 3182270"/>
                    <a:gd name="connsiteX87" fmla="*/ 2267909 w 2886438"/>
                    <a:gd name="connsiteY87" fmla="*/ 2479368 h 3182270"/>
                    <a:gd name="connsiteX88" fmla="*/ 2278276 w 2886438"/>
                    <a:gd name="connsiteY88" fmla="*/ 2516146 h 3182270"/>
                    <a:gd name="connsiteX89" fmla="*/ 2278276 w 2886438"/>
                    <a:gd name="connsiteY89" fmla="*/ 2574294 h 3182270"/>
                    <a:gd name="connsiteX90" fmla="*/ 2315278 w 2886438"/>
                    <a:gd name="connsiteY90" fmla="*/ 2616580 h 3182270"/>
                    <a:gd name="connsiteX91" fmla="*/ 2331136 w 2886438"/>
                    <a:gd name="connsiteY91" fmla="*/ 2680013 h 3182270"/>
                    <a:gd name="connsiteX92" fmla="*/ 2368138 w 2886438"/>
                    <a:gd name="connsiteY92" fmla="*/ 2695871 h 3182270"/>
                    <a:gd name="connsiteX93" fmla="*/ 2542577 w 2886438"/>
                    <a:gd name="connsiteY93" fmla="*/ 2738159 h 3182270"/>
                    <a:gd name="connsiteX94" fmla="*/ 2658870 w 2886438"/>
                    <a:gd name="connsiteY94" fmla="*/ 2727587 h 3182270"/>
                    <a:gd name="connsiteX95" fmla="*/ 2764342 w 2886438"/>
                    <a:gd name="connsiteY95" fmla="*/ 2716772 h 3182270"/>
                    <a:gd name="connsiteX96" fmla="*/ 2753771 w 2886438"/>
                    <a:gd name="connsiteY96" fmla="*/ 2769627 h 3182270"/>
                    <a:gd name="connsiteX97" fmla="*/ 2748486 w 2886438"/>
                    <a:gd name="connsiteY97" fmla="*/ 2801341 h 3182270"/>
                    <a:gd name="connsiteX98" fmla="*/ 2737915 w 2886438"/>
                    <a:gd name="connsiteY98" fmla="*/ 2838340 h 3182270"/>
                    <a:gd name="connsiteX99" fmla="*/ 2727344 w 2886438"/>
                    <a:gd name="connsiteY99" fmla="*/ 2907052 h 3182270"/>
                    <a:gd name="connsiteX100" fmla="*/ 2716773 w 2886438"/>
                    <a:gd name="connsiteY100" fmla="*/ 2938765 h 3182270"/>
                    <a:gd name="connsiteX101" fmla="*/ 2711487 w 2886438"/>
                    <a:gd name="connsiteY101" fmla="*/ 2965193 h 3182270"/>
                    <a:gd name="connsiteX102" fmla="*/ 2706444 w 2886438"/>
                    <a:gd name="connsiteY102" fmla="*/ 2939028 h 3182270"/>
                    <a:gd name="connsiteX103" fmla="*/ 2680014 w 2886438"/>
                    <a:gd name="connsiteY103" fmla="*/ 2965459 h 3182270"/>
                    <a:gd name="connsiteX104" fmla="*/ 2627390 w 2886438"/>
                    <a:gd name="connsiteY104" fmla="*/ 2971012 h 3182270"/>
                    <a:gd name="connsiteX105" fmla="*/ 2537291 w 2886438"/>
                    <a:gd name="connsiteY105" fmla="*/ 2986602 h 3182270"/>
                    <a:gd name="connsiteX106" fmla="*/ 2516147 w 2886438"/>
                    <a:gd name="connsiteY106" fmla="*/ 2991888 h 3182270"/>
                    <a:gd name="connsiteX107" fmla="*/ 2489494 w 2886438"/>
                    <a:gd name="connsiteY107" fmla="*/ 3002192 h 3182270"/>
                    <a:gd name="connsiteX108" fmla="*/ 2415496 w 2886438"/>
                    <a:gd name="connsiteY108" fmla="*/ 3007477 h 3182270"/>
                    <a:gd name="connsiteX109" fmla="*/ 2383783 w 2886438"/>
                    <a:gd name="connsiteY109" fmla="*/ 3018048 h 3182270"/>
                    <a:gd name="connsiteX110" fmla="*/ 2346784 w 2886438"/>
                    <a:gd name="connsiteY110" fmla="*/ 3033905 h 3182270"/>
                    <a:gd name="connsiteX111" fmla="*/ 2315071 w 2886438"/>
                    <a:gd name="connsiteY111" fmla="*/ 3049761 h 3182270"/>
                    <a:gd name="connsiteX112" fmla="*/ 2288643 w 2886438"/>
                    <a:gd name="connsiteY112" fmla="*/ 3070904 h 3182270"/>
                    <a:gd name="connsiteX113" fmla="*/ 2267501 w 2886438"/>
                    <a:gd name="connsiteY113" fmla="*/ 3081475 h 3182270"/>
                    <a:gd name="connsiteX114" fmla="*/ 2235788 w 2886438"/>
                    <a:gd name="connsiteY114" fmla="*/ 3097331 h 3182270"/>
                    <a:gd name="connsiteX115" fmla="*/ 2225216 w 2886438"/>
                    <a:gd name="connsiteY115" fmla="*/ 3107903 h 3182270"/>
                    <a:gd name="connsiteX116" fmla="*/ 2204074 w 2886438"/>
                    <a:gd name="connsiteY116" fmla="*/ 3118474 h 3182270"/>
                    <a:gd name="connsiteX117" fmla="*/ 2188218 w 2886438"/>
                    <a:gd name="connsiteY117" fmla="*/ 3129045 h 3182270"/>
                    <a:gd name="connsiteX118" fmla="*/ 2177647 w 2886438"/>
                    <a:gd name="connsiteY118" fmla="*/ 3144901 h 3182270"/>
                    <a:gd name="connsiteX119" fmla="*/ 2145933 w 2886438"/>
                    <a:gd name="connsiteY119" fmla="*/ 3155472 h 3182270"/>
                    <a:gd name="connsiteX120" fmla="*/ 2114220 w 2886438"/>
                    <a:gd name="connsiteY120" fmla="*/ 3181900 h 3182270"/>
                    <a:gd name="connsiteX121" fmla="*/ 2124791 w 2886438"/>
                    <a:gd name="connsiteY121" fmla="*/ 3150187 h 3182270"/>
                    <a:gd name="connsiteX122" fmla="*/ 2093078 w 2886438"/>
                    <a:gd name="connsiteY122" fmla="*/ 3139616 h 3182270"/>
                    <a:gd name="connsiteX123" fmla="*/ 2082507 w 2886438"/>
                    <a:gd name="connsiteY123" fmla="*/ 3123759 h 3182270"/>
                    <a:gd name="connsiteX124" fmla="*/ 2066650 w 2886438"/>
                    <a:gd name="connsiteY124" fmla="*/ 3107903 h 3182270"/>
                    <a:gd name="connsiteX125" fmla="*/ 2045508 w 2886438"/>
                    <a:gd name="connsiteY125" fmla="*/ 3076189 h 3182270"/>
                    <a:gd name="connsiteX126" fmla="*/ 2034937 w 2886438"/>
                    <a:gd name="connsiteY126" fmla="*/ 3060333 h 3182270"/>
                    <a:gd name="connsiteX127" fmla="*/ 2024366 w 2886438"/>
                    <a:gd name="connsiteY127" fmla="*/ 3049761 h 3182270"/>
                    <a:gd name="connsiteX128" fmla="*/ 2013795 w 2886438"/>
                    <a:gd name="connsiteY128" fmla="*/ 3033905 h 3182270"/>
                    <a:gd name="connsiteX129" fmla="*/ 1997938 w 2886438"/>
                    <a:gd name="connsiteY129" fmla="*/ 3023334 h 3182270"/>
                    <a:gd name="connsiteX130" fmla="*/ 1982081 w 2886438"/>
                    <a:gd name="connsiteY130" fmla="*/ 2991620 h 3182270"/>
                    <a:gd name="connsiteX131" fmla="*/ 1976796 w 2886438"/>
                    <a:gd name="connsiteY131" fmla="*/ 2975764 h 3182270"/>
                    <a:gd name="connsiteX132" fmla="*/ 1987367 w 2886438"/>
                    <a:gd name="connsiteY132" fmla="*/ 2959907 h 3182270"/>
                    <a:gd name="connsiteX133" fmla="*/ 1998116 w 2886438"/>
                    <a:gd name="connsiteY133" fmla="*/ 2976031 h 3182270"/>
                    <a:gd name="connsiteX134" fmla="*/ 2019261 w 2886438"/>
                    <a:gd name="connsiteY134" fmla="*/ 2976031 h 3182270"/>
                    <a:gd name="connsiteX135" fmla="*/ 2056263 w 2886438"/>
                    <a:gd name="connsiteY135" fmla="*/ 2923171 h 3182270"/>
                    <a:gd name="connsiteX136" fmla="*/ 2040405 w 2886438"/>
                    <a:gd name="connsiteY136" fmla="*/ 2923170 h 3182270"/>
                    <a:gd name="connsiteX137" fmla="*/ 2061549 w 2886438"/>
                    <a:gd name="connsiteY137" fmla="*/ 2875596 h 3182270"/>
                    <a:gd name="connsiteX138" fmla="*/ 2093265 w 2886438"/>
                    <a:gd name="connsiteY138" fmla="*/ 2833308 h 3182270"/>
                    <a:gd name="connsiteX139" fmla="*/ 2109124 w 2886438"/>
                    <a:gd name="connsiteY139" fmla="*/ 2722301 h 3182270"/>
                    <a:gd name="connsiteX140" fmla="*/ 2013975 w 2886438"/>
                    <a:gd name="connsiteY140" fmla="*/ 2637724 h 3182270"/>
                    <a:gd name="connsiteX141" fmla="*/ 1982258 w 2886438"/>
                    <a:gd name="connsiteY141" fmla="*/ 2664155 h 3182270"/>
                    <a:gd name="connsiteX142" fmla="*/ 1918827 w 2886438"/>
                    <a:gd name="connsiteY142" fmla="*/ 2627153 h 3182270"/>
                    <a:gd name="connsiteX143" fmla="*/ 1860681 w 2886438"/>
                    <a:gd name="connsiteY143" fmla="*/ 2579579 h 3182270"/>
                    <a:gd name="connsiteX144" fmla="*/ 1802373 w 2886438"/>
                    <a:gd name="connsiteY144" fmla="*/ 2621632 h 3182270"/>
                    <a:gd name="connsiteX145" fmla="*/ 1797087 w 2886438"/>
                    <a:gd name="connsiteY145" fmla="*/ 2605775 h 3182270"/>
                    <a:gd name="connsiteX146" fmla="*/ 1749674 w 2886438"/>
                    <a:gd name="connsiteY146" fmla="*/ 2690586 h 3182270"/>
                    <a:gd name="connsiteX147" fmla="*/ 1643953 w 2886438"/>
                    <a:gd name="connsiteY147" fmla="*/ 2754018 h 3182270"/>
                    <a:gd name="connsiteX148" fmla="*/ 1617523 w 2886438"/>
                    <a:gd name="connsiteY148" fmla="*/ 2732874 h 3182270"/>
                    <a:gd name="connsiteX149" fmla="*/ 1591092 w 2886438"/>
                    <a:gd name="connsiteY149" fmla="*/ 2690586 h 3182270"/>
                    <a:gd name="connsiteX150" fmla="*/ 1591093 w 2886438"/>
                    <a:gd name="connsiteY150" fmla="*/ 2637724 h 3182270"/>
                    <a:gd name="connsiteX151" fmla="*/ 1569808 w 2886438"/>
                    <a:gd name="connsiteY151" fmla="*/ 2515921 h 3182270"/>
                    <a:gd name="connsiteX152" fmla="*/ 1553952 w 2886438"/>
                    <a:gd name="connsiteY152" fmla="*/ 2484208 h 3182270"/>
                    <a:gd name="connsiteX153" fmla="*/ 1538095 w 2886438"/>
                    <a:gd name="connsiteY153" fmla="*/ 2468351 h 3182270"/>
                    <a:gd name="connsiteX154" fmla="*/ 1501096 w 2886438"/>
                    <a:gd name="connsiteY154" fmla="*/ 2420781 h 3182270"/>
                    <a:gd name="connsiteX155" fmla="*/ 1464097 w 2886438"/>
                    <a:gd name="connsiteY155" fmla="*/ 2383782 h 3182270"/>
                    <a:gd name="connsiteX156" fmla="*/ 1448241 w 2886438"/>
                    <a:gd name="connsiteY156" fmla="*/ 2373211 h 3182270"/>
                    <a:gd name="connsiteX157" fmla="*/ 1432384 w 2886438"/>
                    <a:gd name="connsiteY157" fmla="*/ 2357355 h 3182270"/>
                    <a:gd name="connsiteX158" fmla="*/ 1400671 w 2886438"/>
                    <a:gd name="connsiteY158" fmla="*/ 2346783 h 3182270"/>
                    <a:gd name="connsiteX159" fmla="*/ 1368958 w 2886438"/>
                    <a:gd name="connsiteY159" fmla="*/ 2330927 h 3182270"/>
                    <a:gd name="connsiteX160" fmla="*/ 1337244 w 2886438"/>
                    <a:gd name="connsiteY160" fmla="*/ 2309785 h 3182270"/>
                    <a:gd name="connsiteX161" fmla="*/ 1273818 w 2886438"/>
                    <a:gd name="connsiteY161" fmla="*/ 2288642 h 3182270"/>
                    <a:gd name="connsiteX162" fmla="*/ 1257961 w 2886438"/>
                    <a:gd name="connsiteY162" fmla="*/ 2278071 h 3182270"/>
                    <a:gd name="connsiteX163" fmla="*/ 1242104 w 2886438"/>
                    <a:gd name="connsiteY163" fmla="*/ 2272786 h 3182270"/>
                    <a:gd name="connsiteX164" fmla="*/ 1226248 w 2886438"/>
                    <a:gd name="connsiteY164" fmla="*/ 2262215 h 3182270"/>
                    <a:gd name="connsiteX165" fmla="*/ 1194534 w 2886438"/>
                    <a:gd name="connsiteY165" fmla="*/ 2251644 h 3182270"/>
                    <a:gd name="connsiteX166" fmla="*/ 1215677 w 2886438"/>
                    <a:gd name="connsiteY166" fmla="*/ 2225216 h 3182270"/>
                    <a:gd name="connsiteX167" fmla="*/ 1231533 w 2886438"/>
                    <a:gd name="connsiteY167" fmla="*/ 2209359 h 3182270"/>
                    <a:gd name="connsiteX168" fmla="*/ 1236819 w 2886438"/>
                    <a:gd name="connsiteY168" fmla="*/ 2193503 h 3182270"/>
                    <a:gd name="connsiteX169" fmla="*/ 1279103 w 2886438"/>
                    <a:gd name="connsiteY169" fmla="*/ 2161789 h 3182270"/>
                    <a:gd name="connsiteX170" fmla="*/ 1300245 w 2886438"/>
                    <a:gd name="connsiteY170" fmla="*/ 2140647 h 3182270"/>
                    <a:gd name="connsiteX171" fmla="*/ 1310816 w 2886438"/>
                    <a:gd name="connsiteY171" fmla="*/ 2124790 h 3182270"/>
                    <a:gd name="connsiteX172" fmla="*/ 1342650 w 2886438"/>
                    <a:gd name="connsiteY172" fmla="*/ 2077406 h 3182270"/>
                    <a:gd name="connsiteX173" fmla="*/ 1390223 w 2886438"/>
                    <a:gd name="connsiteY173" fmla="*/ 2008688 h 3182270"/>
                    <a:gd name="connsiteX174" fmla="*/ 1363794 w 2886438"/>
                    <a:gd name="connsiteY174" fmla="*/ 1971686 h 3182270"/>
                    <a:gd name="connsiteX175" fmla="*/ 1379651 w 2886438"/>
                    <a:gd name="connsiteY175" fmla="*/ 1961114 h 3182270"/>
                    <a:gd name="connsiteX176" fmla="*/ 1358509 w 2886438"/>
                    <a:gd name="connsiteY176" fmla="*/ 1934685 h 3182270"/>
                    <a:gd name="connsiteX177" fmla="*/ 1221180 w 2886438"/>
                    <a:gd name="connsiteY177" fmla="*/ 1718108 h 3182270"/>
                    <a:gd name="connsiteX178" fmla="*/ 1157741 w 2886438"/>
                    <a:gd name="connsiteY178" fmla="*/ 1654669 h 3182270"/>
                    <a:gd name="connsiteX179" fmla="*/ 1051918 w 2886438"/>
                    <a:gd name="connsiteY179" fmla="*/ 1659811 h 3182270"/>
                    <a:gd name="connsiteX180" fmla="*/ 845688 w 2886438"/>
                    <a:gd name="connsiteY180" fmla="*/ 1738945 h 3182270"/>
                    <a:gd name="connsiteX181" fmla="*/ 829832 w 2886438"/>
                    <a:gd name="connsiteY181" fmla="*/ 1744231 h 3182270"/>
                    <a:gd name="connsiteX182" fmla="*/ 798118 w 2886438"/>
                    <a:gd name="connsiteY182" fmla="*/ 1765373 h 3182270"/>
                    <a:gd name="connsiteX183" fmla="*/ 782262 w 2886438"/>
                    <a:gd name="connsiteY183" fmla="*/ 1770659 h 3182270"/>
                    <a:gd name="connsiteX184" fmla="*/ 750548 w 2886438"/>
                    <a:gd name="connsiteY184" fmla="*/ 1791801 h 3182270"/>
                    <a:gd name="connsiteX185" fmla="*/ 734692 w 2886438"/>
                    <a:gd name="connsiteY185" fmla="*/ 1797086 h 3182270"/>
                    <a:gd name="connsiteX186" fmla="*/ 755834 w 2886438"/>
                    <a:gd name="connsiteY186" fmla="*/ 1791801 h 3182270"/>
                    <a:gd name="connsiteX187" fmla="*/ 739977 w 2886438"/>
                    <a:gd name="connsiteY187" fmla="*/ 1797086 h 3182270"/>
                    <a:gd name="connsiteX188" fmla="*/ 708264 w 2886438"/>
                    <a:gd name="connsiteY188" fmla="*/ 1812943 h 3182270"/>
                    <a:gd name="connsiteX189" fmla="*/ 676551 w 2886438"/>
                    <a:gd name="connsiteY189" fmla="*/ 1791801 h 3182270"/>
                    <a:gd name="connsiteX190" fmla="*/ 650123 w 2886438"/>
                    <a:gd name="connsiteY190" fmla="*/ 1765373 h 3182270"/>
                    <a:gd name="connsiteX191" fmla="*/ 618410 w 2886438"/>
                    <a:gd name="connsiteY191" fmla="*/ 1744231 h 3182270"/>
                    <a:gd name="connsiteX192" fmla="*/ 570840 w 2886438"/>
                    <a:gd name="connsiteY192" fmla="*/ 1712518 h 3182270"/>
                    <a:gd name="connsiteX193" fmla="*/ 544412 w 2886438"/>
                    <a:gd name="connsiteY193" fmla="*/ 1696661 h 3182270"/>
                    <a:gd name="connsiteX194" fmla="*/ 528555 w 2886438"/>
                    <a:gd name="connsiteY194" fmla="*/ 1686090 h 3182270"/>
                    <a:gd name="connsiteX195" fmla="*/ 512699 w 2886438"/>
                    <a:gd name="connsiteY195" fmla="*/ 1680804 h 3182270"/>
                    <a:gd name="connsiteX196" fmla="*/ 502127 w 2886438"/>
                    <a:gd name="connsiteY196" fmla="*/ 1670233 h 3182270"/>
                    <a:gd name="connsiteX197" fmla="*/ 480985 w 2886438"/>
                    <a:gd name="connsiteY197" fmla="*/ 1659662 h 3182270"/>
                    <a:gd name="connsiteX198" fmla="*/ 465129 w 2886438"/>
                    <a:gd name="connsiteY198" fmla="*/ 1643805 h 3182270"/>
                    <a:gd name="connsiteX199" fmla="*/ 428130 w 2886438"/>
                    <a:gd name="connsiteY199" fmla="*/ 1622663 h 3182270"/>
                    <a:gd name="connsiteX200" fmla="*/ 401702 w 2886438"/>
                    <a:gd name="connsiteY200" fmla="*/ 1590950 h 3182270"/>
                    <a:gd name="connsiteX201" fmla="*/ 385845 w 2886438"/>
                    <a:gd name="connsiteY201" fmla="*/ 1569808 h 3182270"/>
                    <a:gd name="connsiteX202" fmla="*/ 369989 w 2886438"/>
                    <a:gd name="connsiteY202" fmla="*/ 1553951 h 3182270"/>
                    <a:gd name="connsiteX203" fmla="*/ 348847 w 2886438"/>
                    <a:gd name="connsiteY203" fmla="*/ 1522238 h 3182270"/>
                    <a:gd name="connsiteX204" fmla="*/ 327704 w 2886438"/>
                    <a:gd name="connsiteY204" fmla="*/ 1490524 h 3182270"/>
                    <a:gd name="connsiteX205" fmla="*/ 317133 w 2886438"/>
                    <a:gd name="connsiteY205" fmla="*/ 1469382 h 3182270"/>
                    <a:gd name="connsiteX206" fmla="*/ 301277 w 2886438"/>
                    <a:gd name="connsiteY206" fmla="*/ 1453526 h 3182270"/>
                    <a:gd name="connsiteX207" fmla="*/ 295991 w 2886438"/>
                    <a:gd name="connsiteY207" fmla="*/ 1437669 h 3182270"/>
                    <a:gd name="connsiteX208" fmla="*/ 274849 w 2886438"/>
                    <a:gd name="connsiteY208" fmla="*/ 1405956 h 3182270"/>
                    <a:gd name="connsiteX209" fmla="*/ 258992 w 2886438"/>
                    <a:gd name="connsiteY209" fmla="*/ 1390099 h 3182270"/>
                    <a:gd name="connsiteX210" fmla="*/ 248421 w 2886438"/>
                    <a:gd name="connsiteY210" fmla="*/ 1374242 h 3182270"/>
                    <a:gd name="connsiteX211" fmla="*/ 243136 w 2886438"/>
                    <a:gd name="connsiteY211" fmla="*/ 1358386 h 3182270"/>
                    <a:gd name="connsiteX212" fmla="*/ 221993 w 2886438"/>
                    <a:gd name="connsiteY212" fmla="*/ 1326672 h 3182270"/>
                    <a:gd name="connsiteX213" fmla="*/ 206137 w 2886438"/>
                    <a:gd name="connsiteY213" fmla="*/ 1294959 h 3182270"/>
                    <a:gd name="connsiteX214" fmla="*/ 195566 w 2886438"/>
                    <a:gd name="connsiteY214" fmla="*/ 1263246 h 3182270"/>
                    <a:gd name="connsiteX215" fmla="*/ 184995 w 2886438"/>
                    <a:gd name="connsiteY215" fmla="*/ 1247389 h 3182270"/>
                    <a:gd name="connsiteX216" fmla="*/ 179709 w 2886438"/>
                    <a:gd name="connsiteY216" fmla="*/ 1231533 h 3182270"/>
                    <a:gd name="connsiteX217" fmla="*/ 169138 w 2886438"/>
                    <a:gd name="connsiteY217" fmla="*/ 1215676 h 3182270"/>
                    <a:gd name="connsiteX218" fmla="*/ 153281 w 2886438"/>
                    <a:gd name="connsiteY218" fmla="*/ 1162820 h 3182270"/>
                    <a:gd name="connsiteX219" fmla="*/ 142710 w 2886438"/>
                    <a:gd name="connsiteY219" fmla="*/ 1131107 h 3182270"/>
                    <a:gd name="connsiteX220" fmla="*/ 132139 w 2886438"/>
                    <a:gd name="connsiteY220" fmla="*/ 1099394 h 3182270"/>
                    <a:gd name="connsiteX221" fmla="*/ 126853 w 2886438"/>
                    <a:gd name="connsiteY221" fmla="*/ 1078252 h 3182270"/>
                    <a:gd name="connsiteX222" fmla="*/ 121568 w 2886438"/>
                    <a:gd name="connsiteY222" fmla="*/ 1062395 h 3182270"/>
                    <a:gd name="connsiteX223" fmla="*/ 110997 w 2886438"/>
                    <a:gd name="connsiteY223" fmla="*/ 988397 h 3182270"/>
                    <a:gd name="connsiteX224" fmla="*/ 100426 w 2886438"/>
                    <a:gd name="connsiteY224" fmla="*/ 861544 h 3182270"/>
                    <a:gd name="connsiteX225" fmla="*/ 95140 w 2886438"/>
                    <a:gd name="connsiteY225" fmla="*/ 782261 h 3182270"/>
                    <a:gd name="connsiteX226" fmla="*/ 89855 w 2886438"/>
                    <a:gd name="connsiteY226" fmla="*/ 745262 h 3182270"/>
                    <a:gd name="connsiteX227" fmla="*/ 73998 w 2886438"/>
                    <a:gd name="connsiteY227" fmla="*/ 660693 h 3182270"/>
                    <a:gd name="connsiteX228" fmla="*/ 63427 w 2886438"/>
                    <a:gd name="connsiteY228" fmla="*/ 618409 h 3182270"/>
                    <a:gd name="connsiteX229" fmla="*/ 47570 w 2886438"/>
                    <a:gd name="connsiteY229" fmla="*/ 560268 h 3182270"/>
                    <a:gd name="connsiteX230" fmla="*/ 42285 w 2886438"/>
                    <a:gd name="connsiteY230" fmla="*/ 528555 h 3182270"/>
                    <a:gd name="connsiteX231" fmla="*/ 31714 w 2886438"/>
                    <a:gd name="connsiteY231" fmla="*/ 486270 h 3182270"/>
                    <a:gd name="connsiteX232" fmla="*/ 21142 w 2886438"/>
                    <a:gd name="connsiteY232" fmla="*/ 428129 h 3182270"/>
                    <a:gd name="connsiteX233" fmla="*/ 10571 w 2886438"/>
                    <a:gd name="connsiteY233" fmla="*/ 343560 h 3182270"/>
                    <a:gd name="connsiteX234" fmla="*/ 0 w 2886438"/>
                    <a:gd name="connsiteY234" fmla="*/ 306561 h 3182270"/>
                    <a:gd name="connsiteX235" fmla="*/ 5286 w 2886438"/>
                    <a:gd name="connsiteY235" fmla="*/ 285419 h 3182270"/>
                    <a:gd name="connsiteX236" fmla="*/ 21142 w 2886438"/>
                    <a:gd name="connsiteY236" fmla="*/ 280134 h 3182270"/>
                    <a:gd name="connsiteX237" fmla="*/ 42285 w 2886438"/>
                    <a:gd name="connsiteY237" fmla="*/ 269563 h 3182270"/>
                    <a:gd name="connsiteX238" fmla="*/ 95140 w 2886438"/>
                    <a:gd name="connsiteY238" fmla="*/ 258992 h 3182270"/>
                    <a:gd name="connsiteX239" fmla="*/ 121568 w 2886438"/>
                    <a:gd name="connsiteY239" fmla="*/ 253706 h 3182270"/>
                    <a:gd name="connsiteX240" fmla="*/ 137425 w 2886438"/>
                    <a:gd name="connsiteY240" fmla="*/ 248420 h 3182270"/>
                    <a:gd name="connsiteX241" fmla="*/ 211422 w 2886438"/>
                    <a:gd name="connsiteY241" fmla="*/ 237849 h 3182270"/>
                    <a:gd name="connsiteX242" fmla="*/ 253707 w 2886438"/>
                    <a:gd name="connsiteY242" fmla="*/ 227278 h 3182270"/>
                    <a:gd name="connsiteX243" fmla="*/ 285420 w 2886438"/>
                    <a:gd name="connsiteY243" fmla="*/ 216707 h 3182270"/>
                    <a:gd name="connsiteX244" fmla="*/ 332990 w 2886438"/>
                    <a:gd name="connsiteY244" fmla="*/ 206136 h 3182270"/>
                    <a:gd name="connsiteX245" fmla="*/ 364703 w 2886438"/>
                    <a:gd name="connsiteY245" fmla="*/ 195565 h 3182270"/>
                    <a:gd name="connsiteX246" fmla="*/ 417559 w 2886438"/>
                    <a:gd name="connsiteY246" fmla="*/ 179708 h 3182270"/>
                    <a:gd name="connsiteX247" fmla="*/ 433415 w 2886438"/>
                    <a:gd name="connsiteY247" fmla="*/ 174423 h 3182270"/>
                    <a:gd name="connsiteX248" fmla="*/ 449272 w 2886438"/>
                    <a:gd name="connsiteY248" fmla="*/ 169137 h 3182270"/>
                    <a:gd name="connsiteX249" fmla="*/ 470414 w 2886438"/>
                    <a:gd name="connsiteY249" fmla="*/ 163852 h 3182270"/>
                    <a:gd name="connsiteX250" fmla="*/ 486271 w 2886438"/>
                    <a:gd name="connsiteY250" fmla="*/ 158566 h 3182270"/>
                    <a:gd name="connsiteX251" fmla="*/ 528555 w 2886438"/>
                    <a:gd name="connsiteY251" fmla="*/ 147995 h 3182270"/>
                    <a:gd name="connsiteX252" fmla="*/ 549697 w 2886438"/>
                    <a:gd name="connsiteY252" fmla="*/ 142709 h 3182270"/>
                    <a:gd name="connsiteX253" fmla="*/ 581411 w 2886438"/>
                    <a:gd name="connsiteY253" fmla="*/ 132138 h 3182270"/>
                    <a:gd name="connsiteX254" fmla="*/ 676551 w 2886438"/>
                    <a:gd name="connsiteY254" fmla="*/ 100425 h 3182270"/>
                    <a:gd name="connsiteX255" fmla="*/ 697693 w 2886438"/>
                    <a:gd name="connsiteY255" fmla="*/ 95140 h 3182270"/>
                    <a:gd name="connsiteX256" fmla="*/ 729406 w 2886438"/>
                    <a:gd name="connsiteY256" fmla="*/ 84568 h 3182270"/>
                    <a:gd name="connsiteX257" fmla="*/ 745263 w 2886438"/>
                    <a:gd name="connsiteY257" fmla="*/ 79283 h 3182270"/>
                    <a:gd name="connsiteX258" fmla="*/ 792833 w 2886438"/>
                    <a:gd name="connsiteY258" fmla="*/ 58141 h 3182270"/>
                    <a:gd name="connsiteX259" fmla="*/ 808689 w 2886438"/>
                    <a:gd name="connsiteY259" fmla="*/ 52855 h 3182270"/>
                    <a:gd name="connsiteX260" fmla="*/ 824546 w 2886438"/>
                    <a:gd name="connsiteY260" fmla="*/ 47570 h 3182270"/>
                    <a:gd name="connsiteX261" fmla="*/ 866830 w 2886438"/>
                    <a:gd name="connsiteY261" fmla="*/ 26427 h 3182270"/>
                    <a:gd name="connsiteX262" fmla="*/ 882687 w 2886438"/>
                    <a:gd name="connsiteY262" fmla="*/ 21142 h 3182270"/>
                    <a:gd name="connsiteX263" fmla="*/ 898544 w 2886438"/>
                    <a:gd name="connsiteY263" fmla="*/ 10571 h 3182270"/>
                    <a:gd name="connsiteX264" fmla="*/ 914400 w 2886438"/>
                    <a:gd name="connsiteY264" fmla="*/ 5285 h 3182270"/>
                    <a:gd name="connsiteX265" fmla="*/ 914400 w 2886438"/>
                    <a:gd name="connsiteY265" fmla="*/ 0 h 3182270"/>
                    <a:gd name="connsiteX0" fmla="*/ 914400 w 2872269"/>
                    <a:gd name="connsiteY0" fmla="*/ 0 h 3182270"/>
                    <a:gd name="connsiteX1" fmla="*/ 914400 w 2872269"/>
                    <a:gd name="connsiteY1" fmla="*/ 0 h 3182270"/>
                    <a:gd name="connsiteX2" fmla="*/ 930257 w 2872269"/>
                    <a:gd name="connsiteY2" fmla="*/ 42284 h 3182270"/>
                    <a:gd name="connsiteX3" fmla="*/ 935542 w 2872269"/>
                    <a:gd name="connsiteY3" fmla="*/ 58141 h 3182270"/>
                    <a:gd name="connsiteX4" fmla="*/ 946114 w 2872269"/>
                    <a:gd name="connsiteY4" fmla="*/ 68712 h 3182270"/>
                    <a:gd name="connsiteX5" fmla="*/ 967256 w 2872269"/>
                    <a:gd name="connsiteY5" fmla="*/ 116282 h 3182270"/>
                    <a:gd name="connsiteX6" fmla="*/ 972541 w 2872269"/>
                    <a:gd name="connsiteY6" fmla="*/ 132138 h 3182270"/>
                    <a:gd name="connsiteX7" fmla="*/ 983112 w 2872269"/>
                    <a:gd name="connsiteY7" fmla="*/ 147995 h 3182270"/>
                    <a:gd name="connsiteX8" fmla="*/ 1004255 w 2872269"/>
                    <a:gd name="connsiteY8" fmla="*/ 195565 h 3182270"/>
                    <a:gd name="connsiteX9" fmla="*/ 1025397 w 2872269"/>
                    <a:gd name="connsiteY9" fmla="*/ 243135 h 3182270"/>
                    <a:gd name="connsiteX10" fmla="*/ 1041253 w 2872269"/>
                    <a:gd name="connsiteY10" fmla="*/ 290705 h 3182270"/>
                    <a:gd name="connsiteX11" fmla="*/ 1051825 w 2872269"/>
                    <a:gd name="connsiteY11" fmla="*/ 301276 h 3182270"/>
                    <a:gd name="connsiteX12" fmla="*/ 1072967 w 2872269"/>
                    <a:gd name="connsiteY12" fmla="*/ 348846 h 3182270"/>
                    <a:gd name="connsiteX13" fmla="*/ 1083538 w 2872269"/>
                    <a:gd name="connsiteY13" fmla="*/ 380559 h 3182270"/>
                    <a:gd name="connsiteX14" fmla="*/ 1094109 w 2872269"/>
                    <a:gd name="connsiteY14" fmla="*/ 396416 h 3182270"/>
                    <a:gd name="connsiteX15" fmla="*/ 1109966 w 2872269"/>
                    <a:gd name="connsiteY15" fmla="*/ 422844 h 3182270"/>
                    <a:gd name="connsiteX16" fmla="*/ 1131108 w 2872269"/>
                    <a:gd name="connsiteY16" fmla="*/ 470414 h 3182270"/>
                    <a:gd name="connsiteX17" fmla="*/ 1146964 w 2872269"/>
                    <a:gd name="connsiteY17" fmla="*/ 480985 h 3182270"/>
                    <a:gd name="connsiteX18" fmla="*/ 1157536 w 2872269"/>
                    <a:gd name="connsiteY18" fmla="*/ 491556 h 3182270"/>
                    <a:gd name="connsiteX19" fmla="*/ 1189249 w 2872269"/>
                    <a:gd name="connsiteY19" fmla="*/ 512698 h 3182270"/>
                    <a:gd name="connsiteX20" fmla="*/ 1199820 w 2872269"/>
                    <a:gd name="connsiteY20" fmla="*/ 528555 h 3182270"/>
                    <a:gd name="connsiteX21" fmla="*/ 1220962 w 2872269"/>
                    <a:gd name="connsiteY21" fmla="*/ 544411 h 3182270"/>
                    <a:gd name="connsiteX22" fmla="*/ 1242104 w 2872269"/>
                    <a:gd name="connsiteY22" fmla="*/ 570839 h 3182270"/>
                    <a:gd name="connsiteX23" fmla="*/ 1257961 w 2872269"/>
                    <a:gd name="connsiteY23" fmla="*/ 602552 h 3182270"/>
                    <a:gd name="connsiteX24" fmla="*/ 1279103 w 2872269"/>
                    <a:gd name="connsiteY24" fmla="*/ 634266 h 3182270"/>
                    <a:gd name="connsiteX25" fmla="*/ 1294960 w 2872269"/>
                    <a:gd name="connsiteY25" fmla="*/ 665979 h 3182270"/>
                    <a:gd name="connsiteX26" fmla="*/ 1300245 w 2872269"/>
                    <a:gd name="connsiteY26" fmla="*/ 681835 h 3182270"/>
                    <a:gd name="connsiteX27" fmla="*/ 1310816 w 2872269"/>
                    <a:gd name="connsiteY27" fmla="*/ 692407 h 3182270"/>
                    <a:gd name="connsiteX28" fmla="*/ 1347815 w 2872269"/>
                    <a:gd name="connsiteY28" fmla="*/ 739977 h 3182270"/>
                    <a:gd name="connsiteX29" fmla="*/ 1353101 w 2872269"/>
                    <a:gd name="connsiteY29" fmla="*/ 755833 h 3182270"/>
                    <a:gd name="connsiteX30" fmla="*/ 1384814 w 2872269"/>
                    <a:gd name="connsiteY30" fmla="*/ 798118 h 3182270"/>
                    <a:gd name="connsiteX31" fmla="*/ 1390100 w 2872269"/>
                    <a:gd name="connsiteY31" fmla="*/ 813974 h 3182270"/>
                    <a:gd name="connsiteX32" fmla="*/ 1421813 w 2872269"/>
                    <a:gd name="connsiteY32" fmla="*/ 861544 h 3182270"/>
                    <a:gd name="connsiteX33" fmla="*/ 1432384 w 2872269"/>
                    <a:gd name="connsiteY33" fmla="*/ 877401 h 3182270"/>
                    <a:gd name="connsiteX34" fmla="*/ 1448241 w 2872269"/>
                    <a:gd name="connsiteY34" fmla="*/ 887972 h 3182270"/>
                    <a:gd name="connsiteX35" fmla="*/ 1479954 w 2872269"/>
                    <a:gd name="connsiteY35" fmla="*/ 919685 h 3182270"/>
                    <a:gd name="connsiteX36" fmla="*/ 1522238 w 2872269"/>
                    <a:gd name="connsiteY36" fmla="*/ 956684 h 3182270"/>
                    <a:gd name="connsiteX37" fmla="*/ 1585665 w 2872269"/>
                    <a:gd name="connsiteY37" fmla="*/ 977826 h 3182270"/>
                    <a:gd name="connsiteX38" fmla="*/ 1617378 w 2872269"/>
                    <a:gd name="connsiteY38" fmla="*/ 988397 h 3182270"/>
                    <a:gd name="connsiteX39" fmla="*/ 1638521 w 2872269"/>
                    <a:gd name="connsiteY39" fmla="*/ 993683 h 3182270"/>
                    <a:gd name="connsiteX40" fmla="*/ 1664948 w 2872269"/>
                    <a:gd name="connsiteY40" fmla="*/ 998968 h 3182270"/>
                    <a:gd name="connsiteX41" fmla="*/ 1696662 w 2872269"/>
                    <a:gd name="connsiteY41" fmla="*/ 1009540 h 3182270"/>
                    <a:gd name="connsiteX42" fmla="*/ 1717804 w 2872269"/>
                    <a:gd name="connsiteY42" fmla="*/ 1014825 h 3182270"/>
                    <a:gd name="connsiteX43" fmla="*/ 1733660 w 2872269"/>
                    <a:gd name="connsiteY43" fmla="*/ 1020111 h 3182270"/>
                    <a:gd name="connsiteX44" fmla="*/ 1802373 w 2872269"/>
                    <a:gd name="connsiteY44" fmla="*/ 1030682 h 3182270"/>
                    <a:gd name="connsiteX45" fmla="*/ 1865799 w 2872269"/>
                    <a:gd name="connsiteY45" fmla="*/ 1041253 h 3182270"/>
                    <a:gd name="connsiteX46" fmla="*/ 1902798 w 2872269"/>
                    <a:gd name="connsiteY46" fmla="*/ 1046538 h 3182270"/>
                    <a:gd name="connsiteX47" fmla="*/ 1945082 w 2872269"/>
                    <a:gd name="connsiteY47" fmla="*/ 1051824 h 3182270"/>
                    <a:gd name="connsiteX48" fmla="*/ 1976796 w 2872269"/>
                    <a:gd name="connsiteY48" fmla="*/ 1057109 h 3182270"/>
                    <a:gd name="connsiteX49" fmla="*/ 2024366 w 2872269"/>
                    <a:gd name="connsiteY49" fmla="*/ 1062395 h 3182270"/>
                    <a:gd name="connsiteX50" fmla="*/ 2066650 w 2872269"/>
                    <a:gd name="connsiteY50" fmla="*/ 1067681 h 3182270"/>
                    <a:gd name="connsiteX51" fmla="*/ 2082507 w 2872269"/>
                    <a:gd name="connsiteY51" fmla="*/ 1072966 h 3182270"/>
                    <a:gd name="connsiteX52" fmla="*/ 2151219 w 2872269"/>
                    <a:gd name="connsiteY52" fmla="*/ 1083537 h 3182270"/>
                    <a:gd name="connsiteX53" fmla="*/ 2167075 w 2872269"/>
                    <a:gd name="connsiteY53" fmla="*/ 1088823 h 3182270"/>
                    <a:gd name="connsiteX54" fmla="*/ 2235788 w 2872269"/>
                    <a:gd name="connsiteY54" fmla="*/ 1099394 h 3182270"/>
                    <a:gd name="connsiteX55" fmla="*/ 2304500 w 2872269"/>
                    <a:gd name="connsiteY55" fmla="*/ 1109965 h 3182270"/>
                    <a:gd name="connsiteX56" fmla="*/ 2378497 w 2872269"/>
                    <a:gd name="connsiteY56" fmla="*/ 1120536 h 3182270"/>
                    <a:gd name="connsiteX57" fmla="*/ 2410211 w 2872269"/>
                    <a:gd name="connsiteY57" fmla="*/ 1131107 h 3182270"/>
                    <a:gd name="connsiteX58" fmla="*/ 2452495 w 2872269"/>
                    <a:gd name="connsiteY58" fmla="*/ 1141678 h 3182270"/>
                    <a:gd name="connsiteX59" fmla="*/ 2611062 w 2872269"/>
                    <a:gd name="connsiteY59" fmla="*/ 1194534 h 3182270"/>
                    <a:gd name="connsiteX60" fmla="*/ 2753771 w 2872269"/>
                    <a:gd name="connsiteY60" fmla="*/ 1242104 h 3182270"/>
                    <a:gd name="connsiteX61" fmla="*/ 2780199 w 2872269"/>
                    <a:gd name="connsiteY61" fmla="*/ 1247389 h 3182270"/>
                    <a:gd name="connsiteX62" fmla="*/ 2870546 w 2872269"/>
                    <a:gd name="connsiteY62" fmla="*/ 1258073 h 3182270"/>
                    <a:gd name="connsiteX63" fmla="*/ 2690939 w 2872269"/>
                    <a:gd name="connsiteY63" fmla="*/ 1311056 h 3182270"/>
                    <a:gd name="connsiteX64" fmla="*/ 2690806 w 2872269"/>
                    <a:gd name="connsiteY64" fmla="*/ 1353221 h 3182270"/>
                    <a:gd name="connsiteX65" fmla="*/ 2621633 w 2872269"/>
                    <a:gd name="connsiteY65" fmla="*/ 1506381 h 3182270"/>
                    <a:gd name="connsiteX66" fmla="*/ 2632204 w 2872269"/>
                    <a:gd name="connsiteY66" fmla="*/ 1590950 h 3182270"/>
                    <a:gd name="connsiteX67" fmla="*/ 2648060 w 2872269"/>
                    <a:gd name="connsiteY67" fmla="*/ 1638520 h 3182270"/>
                    <a:gd name="connsiteX68" fmla="*/ 2653346 w 2872269"/>
                    <a:gd name="connsiteY68" fmla="*/ 1654377 h 3182270"/>
                    <a:gd name="connsiteX69" fmla="*/ 2658632 w 2872269"/>
                    <a:gd name="connsiteY69" fmla="*/ 1744231 h 3182270"/>
                    <a:gd name="connsiteX70" fmla="*/ 2663917 w 2872269"/>
                    <a:gd name="connsiteY70" fmla="*/ 1760088 h 3182270"/>
                    <a:gd name="connsiteX71" fmla="*/ 2658632 w 2872269"/>
                    <a:gd name="connsiteY71" fmla="*/ 1844656 h 3182270"/>
                    <a:gd name="connsiteX72" fmla="*/ 2690345 w 2872269"/>
                    <a:gd name="connsiteY72" fmla="*/ 2056078 h 3182270"/>
                    <a:gd name="connsiteX73" fmla="*/ 2743200 w 2872269"/>
                    <a:gd name="connsiteY73" fmla="*/ 2061364 h 3182270"/>
                    <a:gd name="connsiteX74" fmla="*/ 2790770 w 2872269"/>
                    <a:gd name="connsiteY74" fmla="*/ 2077220 h 3182270"/>
                    <a:gd name="connsiteX75" fmla="*/ 2817198 w 2872269"/>
                    <a:gd name="connsiteY75" fmla="*/ 2082506 h 3182270"/>
                    <a:gd name="connsiteX76" fmla="*/ 2833055 w 2872269"/>
                    <a:gd name="connsiteY76" fmla="*/ 2087792 h 3182270"/>
                    <a:gd name="connsiteX77" fmla="*/ 2854197 w 2872269"/>
                    <a:gd name="connsiteY77" fmla="*/ 2093077 h 3182270"/>
                    <a:gd name="connsiteX78" fmla="*/ 2838340 w 2872269"/>
                    <a:gd name="connsiteY78" fmla="*/ 2193503 h 3182270"/>
                    <a:gd name="connsiteX79" fmla="*/ 2833055 w 2872269"/>
                    <a:gd name="connsiteY79" fmla="*/ 2225216 h 3182270"/>
                    <a:gd name="connsiteX80" fmla="*/ 2822484 w 2872269"/>
                    <a:gd name="connsiteY80" fmla="*/ 2262215 h 3182270"/>
                    <a:gd name="connsiteX81" fmla="*/ 2648297 w 2872269"/>
                    <a:gd name="connsiteY81" fmla="*/ 2241273 h 3182270"/>
                    <a:gd name="connsiteX82" fmla="*/ 2558435 w 2872269"/>
                    <a:gd name="connsiteY82" fmla="*/ 2214843 h 3182270"/>
                    <a:gd name="connsiteX83" fmla="*/ 2479145 w 2872269"/>
                    <a:gd name="connsiteY83" fmla="*/ 2183128 h 3182270"/>
                    <a:gd name="connsiteX84" fmla="*/ 2426502 w 2872269"/>
                    <a:gd name="connsiteY84" fmla="*/ 2209757 h 3182270"/>
                    <a:gd name="connsiteX85" fmla="*/ 2236188 w 2872269"/>
                    <a:gd name="connsiteY85" fmla="*/ 2331348 h 3182270"/>
                    <a:gd name="connsiteX86" fmla="*/ 2251846 w 2872269"/>
                    <a:gd name="connsiteY86" fmla="*/ 2420998 h 3182270"/>
                    <a:gd name="connsiteX87" fmla="*/ 2267909 w 2872269"/>
                    <a:gd name="connsiteY87" fmla="*/ 2479368 h 3182270"/>
                    <a:gd name="connsiteX88" fmla="*/ 2278276 w 2872269"/>
                    <a:gd name="connsiteY88" fmla="*/ 2516146 h 3182270"/>
                    <a:gd name="connsiteX89" fmla="*/ 2278276 w 2872269"/>
                    <a:gd name="connsiteY89" fmla="*/ 2574294 h 3182270"/>
                    <a:gd name="connsiteX90" fmla="*/ 2315278 w 2872269"/>
                    <a:gd name="connsiteY90" fmla="*/ 2616580 h 3182270"/>
                    <a:gd name="connsiteX91" fmla="*/ 2331136 w 2872269"/>
                    <a:gd name="connsiteY91" fmla="*/ 2680013 h 3182270"/>
                    <a:gd name="connsiteX92" fmla="*/ 2368138 w 2872269"/>
                    <a:gd name="connsiteY92" fmla="*/ 2695871 h 3182270"/>
                    <a:gd name="connsiteX93" fmla="*/ 2542577 w 2872269"/>
                    <a:gd name="connsiteY93" fmla="*/ 2738159 h 3182270"/>
                    <a:gd name="connsiteX94" fmla="*/ 2658870 w 2872269"/>
                    <a:gd name="connsiteY94" fmla="*/ 2727587 h 3182270"/>
                    <a:gd name="connsiteX95" fmla="*/ 2764342 w 2872269"/>
                    <a:gd name="connsiteY95" fmla="*/ 2716772 h 3182270"/>
                    <a:gd name="connsiteX96" fmla="*/ 2753771 w 2872269"/>
                    <a:gd name="connsiteY96" fmla="*/ 2769627 h 3182270"/>
                    <a:gd name="connsiteX97" fmla="*/ 2748486 w 2872269"/>
                    <a:gd name="connsiteY97" fmla="*/ 2801341 h 3182270"/>
                    <a:gd name="connsiteX98" fmla="*/ 2737915 w 2872269"/>
                    <a:gd name="connsiteY98" fmla="*/ 2838340 h 3182270"/>
                    <a:gd name="connsiteX99" fmla="*/ 2727344 w 2872269"/>
                    <a:gd name="connsiteY99" fmla="*/ 2907052 h 3182270"/>
                    <a:gd name="connsiteX100" fmla="*/ 2716773 w 2872269"/>
                    <a:gd name="connsiteY100" fmla="*/ 2938765 h 3182270"/>
                    <a:gd name="connsiteX101" fmla="*/ 2711487 w 2872269"/>
                    <a:gd name="connsiteY101" fmla="*/ 2965193 h 3182270"/>
                    <a:gd name="connsiteX102" fmla="*/ 2706444 w 2872269"/>
                    <a:gd name="connsiteY102" fmla="*/ 2939028 h 3182270"/>
                    <a:gd name="connsiteX103" fmla="*/ 2680014 w 2872269"/>
                    <a:gd name="connsiteY103" fmla="*/ 2965459 h 3182270"/>
                    <a:gd name="connsiteX104" fmla="*/ 2627390 w 2872269"/>
                    <a:gd name="connsiteY104" fmla="*/ 2971012 h 3182270"/>
                    <a:gd name="connsiteX105" fmla="*/ 2537291 w 2872269"/>
                    <a:gd name="connsiteY105" fmla="*/ 2986602 h 3182270"/>
                    <a:gd name="connsiteX106" fmla="*/ 2516147 w 2872269"/>
                    <a:gd name="connsiteY106" fmla="*/ 2991888 h 3182270"/>
                    <a:gd name="connsiteX107" fmla="*/ 2489494 w 2872269"/>
                    <a:gd name="connsiteY107" fmla="*/ 3002192 h 3182270"/>
                    <a:gd name="connsiteX108" fmla="*/ 2415496 w 2872269"/>
                    <a:gd name="connsiteY108" fmla="*/ 3007477 h 3182270"/>
                    <a:gd name="connsiteX109" fmla="*/ 2383783 w 2872269"/>
                    <a:gd name="connsiteY109" fmla="*/ 3018048 h 3182270"/>
                    <a:gd name="connsiteX110" fmla="*/ 2346784 w 2872269"/>
                    <a:gd name="connsiteY110" fmla="*/ 3033905 h 3182270"/>
                    <a:gd name="connsiteX111" fmla="*/ 2315071 w 2872269"/>
                    <a:gd name="connsiteY111" fmla="*/ 3049761 h 3182270"/>
                    <a:gd name="connsiteX112" fmla="*/ 2288643 w 2872269"/>
                    <a:gd name="connsiteY112" fmla="*/ 3070904 h 3182270"/>
                    <a:gd name="connsiteX113" fmla="*/ 2267501 w 2872269"/>
                    <a:gd name="connsiteY113" fmla="*/ 3081475 h 3182270"/>
                    <a:gd name="connsiteX114" fmla="*/ 2235788 w 2872269"/>
                    <a:gd name="connsiteY114" fmla="*/ 3097331 h 3182270"/>
                    <a:gd name="connsiteX115" fmla="*/ 2225216 w 2872269"/>
                    <a:gd name="connsiteY115" fmla="*/ 3107903 h 3182270"/>
                    <a:gd name="connsiteX116" fmla="*/ 2204074 w 2872269"/>
                    <a:gd name="connsiteY116" fmla="*/ 3118474 h 3182270"/>
                    <a:gd name="connsiteX117" fmla="*/ 2188218 w 2872269"/>
                    <a:gd name="connsiteY117" fmla="*/ 3129045 h 3182270"/>
                    <a:gd name="connsiteX118" fmla="*/ 2177647 w 2872269"/>
                    <a:gd name="connsiteY118" fmla="*/ 3144901 h 3182270"/>
                    <a:gd name="connsiteX119" fmla="*/ 2145933 w 2872269"/>
                    <a:gd name="connsiteY119" fmla="*/ 3155472 h 3182270"/>
                    <a:gd name="connsiteX120" fmla="*/ 2114220 w 2872269"/>
                    <a:gd name="connsiteY120" fmla="*/ 3181900 h 3182270"/>
                    <a:gd name="connsiteX121" fmla="*/ 2124791 w 2872269"/>
                    <a:gd name="connsiteY121" fmla="*/ 3150187 h 3182270"/>
                    <a:gd name="connsiteX122" fmla="*/ 2093078 w 2872269"/>
                    <a:gd name="connsiteY122" fmla="*/ 3139616 h 3182270"/>
                    <a:gd name="connsiteX123" fmla="*/ 2082507 w 2872269"/>
                    <a:gd name="connsiteY123" fmla="*/ 3123759 h 3182270"/>
                    <a:gd name="connsiteX124" fmla="*/ 2066650 w 2872269"/>
                    <a:gd name="connsiteY124" fmla="*/ 3107903 h 3182270"/>
                    <a:gd name="connsiteX125" fmla="*/ 2045508 w 2872269"/>
                    <a:gd name="connsiteY125" fmla="*/ 3076189 h 3182270"/>
                    <a:gd name="connsiteX126" fmla="*/ 2034937 w 2872269"/>
                    <a:gd name="connsiteY126" fmla="*/ 3060333 h 3182270"/>
                    <a:gd name="connsiteX127" fmla="*/ 2024366 w 2872269"/>
                    <a:gd name="connsiteY127" fmla="*/ 3049761 h 3182270"/>
                    <a:gd name="connsiteX128" fmla="*/ 2013795 w 2872269"/>
                    <a:gd name="connsiteY128" fmla="*/ 3033905 h 3182270"/>
                    <a:gd name="connsiteX129" fmla="*/ 1997938 w 2872269"/>
                    <a:gd name="connsiteY129" fmla="*/ 3023334 h 3182270"/>
                    <a:gd name="connsiteX130" fmla="*/ 1982081 w 2872269"/>
                    <a:gd name="connsiteY130" fmla="*/ 2991620 h 3182270"/>
                    <a:gd name="connsiteX131" fmla="*/ 1976796 w 2872269"/>
                    <a:gd name="connsiteY131" fmla="*/ 2975764 h 3182270"/>
                    <a:gd name="connsiteX132" fmla="*/ 1987367 w 2872269"/>
                    <a:gd name="connsiteY132" fmla="*/ 2959907 h 3182270"/>
                    <a:gd name="connsiteX133" fmla="*/ 1998116 w 2872269"/>
                    <a:gd name="connsiteY133" fmla="*/ 2976031 h 3182270"/>
                    <a:gd name="connsiteX134" fmla="*/ 2019261 w 2872269"/>
                    <a:gd name="connsiteY134" fmla="*/ 2976031 h 3182270"/>
                    <a:gd name="connsiteX135" fmla="*/ 2056263 w 2872269"/>
                    <a:gd name="connsiteY135" fmla="*/ 2923171 h 3182270"/>
                    <a:gd name="connsiteX136" fmla="*/ 2040405 w 2872269"/>
                    <a:gd name="connsiteY136" fmla="*/ 2923170 h 3182270"/>
                    <a:gd name="connsiteX137" fmla="*/ 2061549 w 2872269"/>
                    <a:gd name="connsiteY137" fmla="*/ 2875596 h 3182270"/>
                    <a:gd name="connsiteX138" fmla="*/ 2093265 w 2872269"/>
                    <a:gd name="connsiteY138" fmla="*/ 2833308 h 3182270"/>
                    <a:gd name="connsiteX139" fmla="*/ 2109124 w 2872269"/>
                    <a:gd name="connsiteY139" fmla="*/ 2722301 h 3182270"/>
                    <a:gd name="connsiteX140" fmla="*/ 2013975 w 2872269"/>
                    <a:gd name="connsiteY140" fmla="*/ 2637724 h 3182270"/>
                    <a:gd name="connsiteX141" fmla="*/ 1982258 w 2872269"/>
                    <a:gd name="connsiteY141" fmla="*/ 2664155 h 3182270"/>
                    <a:gd name="connsiteX142" fmla="*/ 1918827 w 2872269"/>
                    <a:gd name="connsiteY142" fmla="*/ 2627153 h 3182270"/>
                    <a:gd name="connsiteX143" fmla="*/ 1860681 w 2872269"/>
                    <a:gd name="connsiteY143" fmla="*/ 2579579 h 3182270"/>
                    <a:gd name="connsiteX144" fmla="*/ 1802373 w 2872269"/>
                    <a:gd name="connsiteY144" fmla="*/ 2621632 h 3182270"/>
                    <a:gd name="connsiteX145" fmla="*/ 1797087 w 2872269"/>
                    <a:gd name="connsiteY145" fmla="*/ 2605775 h 3182270"/>
                    <a:gd name="connsiteX146" fmla="*/ 1749674 w 2872269"/>
                    <a:gd name="connsiteY146" fmla="*/ 2690586 h 3182270"/>
                    <a:gd name="connsiteX147" fmla="*/ 1643953 w 2872269"/>
                    <a:gd name="connsiteY147" fmla="*/ 2754018 h 3182270"/>
                    <a:gd name="connsiteX148" fmla="*/ 1617523 w 2872269"/>
                    <a:gd name="connsiteY148" fmla="*/ 2732874 h 3182270"/>
                    <a:gd name="connsiteX149" fmla="*/ 1591092 w 2872269"/>
                    <a:gd name="connsiteY149" fmla="*/ 2690586 h 3182270"/>
                    <a:gd name="connsiteX150" fmla="*/ 1591093 w 2872269"/>
                    <a:gd name="connsiteY150" fmla="*/ 2637724 h 3182270"/>
                    <a:gd name="connsiteX151" fmla="*/ 1569808 w 2872269"/>
                    <a:gd name="connsiteY151" fmla="*/ 2515921 h 3182270"/>
                    <a:gd name="connsiteX152" fmla="*/ 1553952 w 2872269"/>
                    <a:gd name="connsiteY152" fmla="*/ 2484208 h 3182270"/>
                    <a:gd name="connsiteX153" fmla="*/ 1538095 w 2872269"/>
                    <a:gd name="connsiteY153" fmla="*/ 2468351 h 3182270"/>
                    <a:gd name="connsiteX154" fmla="*/ 1501096 w 2872269"/>
                    <a:gd name="connsiteY154" fmla="*/ 2420781 h 3182270"/>
                    <a:gd name="connsiteX155" fmla="*/ 1464097 w 2872269"/>
                    <a:gd name="connsiteY155" fmla="*/ 2383782 h 3182270"/>
                    <a:gd name="connsiteX156" fmla="*/ 1448241 w 2872269"/>
                    <a:gd name="connsiteY156" fmla="*/ 2373211 h 3182270"/>
                    <a:gd name="connsiteX157" fmla="*/ 1432384 w 2872269"/>
                    <a:gd name="connsiteY157" fmla="*/ 2357355 h 3182270"/>
                    <a:gd name="connsiteX158" fmla="*/ 1400671 w 2872269"/>
                    <a:gd name="connsiteY158" fmla="*/ 2346783 h 3182270"/>
                    <a:gd name="connsiteX159" fmla="*/ 1368958 w 2872269"/>
                    <a:gd name="connsiteY159" fmla="*/ 2330927 h 3182270"/>
                    <a:gd name="connsiteX160" fmla="*/ 1337244 w 2872269"/>
                    <a:gd name="connsiteY160" fmla="*/ 2309785 h 3182270"/>
                    <a:gd name="connsiteX161" fmla="*/ 1273818 w 2872269"/>
                    <a:gd name="connsiteY161" fmla="*/ 2288642 h 3182270"/>
                    <a:gd name="connsiteX162" fmla="*/ 1257961 w 2872269"/>
                    <a:gd name="connsiteY162" fmla="*/ 2278071 h 3182270"/>
                    <a:gd name="connsiteX163" fmla="*/ 1242104 w 2872269"/>
                    <a:gd name="connsiteY163" fmla="*/ 2272786 h 3182270"/>
                    <a:gd name="connsiteX164" fmla="*/ 1226248 w 2872269"/>
                    <a:gd name="connsiteY164" fmla="*/ 2262215 h 3182270"/>
                    <a:gd name="connsiteX165" fmla="*/ 1194534 w 2872269"/>
                    <a:gd name="connsiteY165" fmla="*/ 2251644 h 3182270"/>
                    <a:gd name="connsiteX166" fmla="*/ 1215677 w 2872269"/>
                    <a:gd name="connsiteY166" fmla="*/ 2225216 h 3182270"/>
                    <a:gd name="connsiteX167" fmla="*/ 1231533 w 2872269"/>
                    <a:gd name="connsiteY167" fmla="*/ 2209359 h 3182270"/>
                    <a:gd name="connsiteX168" fmla="*/ 1236819 w 2872269"/>
                    <a:gd name="connsiteY168" fmla="*/ 2193503 h 3182270"/>
                    <a:gd name="connsiteX169" fmla="*/ 1279103 w 2872269"/>
                    <a:gd name="connsiteY169" fmla="*/ 2161789 h 3182270"/>
                    <a:gd name="connsiteX170" fmla="*/ 1300245 w 2872269"/>
                    <a:gd name="connsiteY170" fmla="*/ 2140647 h 3182270"/>
                    <a:gd name="connsiteX171" fmla="*/ 1310816 w 2872269"/>
                    <a:gd name="connsiteY171" fmla="*/ 2124790 h 3182270"/>
                    <a:gd name="connsiteX172" fmla="*/ 1342650 w 2872269"/>
                    <a:gd name="connsiteY172" fmla="*/ 2077406 h 3182270"/>
                    <a:gd name="connsiteX173" fmla="*/ 1390223 w 2872269"/>
                    <a:gd name="connsiteY173" fmla="*/ 2008688 h 3182270"/>
                    <a:gd name="connsiteX174" fmla="*/ 1363794 w 2872269"/>
                    <a:gd name="connsiteY174" fmla="*/ 1971686 h 3182270"/>
                    <a:gd name="connsiteX175" fmla="*/ 1379651 w 2872269"/>
                    <a:gd name="connsiteY175" fmla="*/ 1961114 h 3182270"/>
                    <a:gd name="connsiteX176" fmla="*/ 1358509 w 2872269"/>
                    <a:gd name="connsiteY176" fmla="*/ 1934685 h 3182270"/>
                    <a:gd name="connsiteX177" fmla="*/ 1221180 w 2872269"/>
                    <a:gd name="connsiteY177" fmla="*/ 1718108 h 3182270"/>
                    <a:gd name="connsiteX178" fmla="*/ 1157741 w 2872269"/>
                    <a:gd name="connsiteY178" fmla="*/ 1654669 h 3182270"/>
                    <a:gd name="connsiteX179" fmla="*/ 1051918 w 2872269"/>
                    <a:gd name="connsiteY179" fmla="*/ 1659811 h 3182270"/>
                    <a:gd name="connsiteX180" fmla="*/ 845688 w 2872269"/>
                    <a:gd name="connsiteY180" fmla="*/ 1738945 h 3182270"/>
                    <a:gd name="connsiteX181" fmla="*/ 829832 w 2872269"/>
                    <a:gd name="connsiteY181" fmla="*/ 1744231 h 3182270"/>
                    <a:gd name="connsiteX182" fmla="*/ 798118 w 2872269"/>
                    <a:gd name="connsiteY182" fmla="*/ 1765373 h 3182270"/>
                    <a:gd name="connsiteX183" fmla="*/ 782262 w 2872269"/>
                    <a:gd name="connsiteY183" fmla="*/ 1770659 h 3182270"/>
                    <a:gd name="connsiteX184" fmla="*/ 750548 w 2872269"/>
                    <a:gd name="connsiteY184" fmla="*/ 1791801 h 3182270"/>
                    <a:gd name="connsiteX185" fmla="*/ 734692 w 2872269"/>
                    <a:gd name="connsiteY185" fmla="*/ 1797086 h 3182270"/>
                    <a:gd name="connsiteX186" fmla="*/ 755834 w 2872269"/>
                    <a:gd name="connsiteY186" fmla="*/ 1791801 h 3182270"/>
                    <a:gd name="connsiteX187" fmla="*/ 739977 w 2872269"/>
                    <a:gd name="connsiteY187" fmla="*/ 1797086 h 3182270"/>
                    <a:gd name="connsiteX188" fmla="*/ 708264 w 2872269"/>
                    <a:gd name="connsiteY188" fmla="*/ 1812943 h 3182270"/>
                    <a:gd name="connsiteX189" fmla="*/ 676551 w 2872269"/>
                    <a:gd name="connsiteY189" fmla="*/ 1791801 h 3182270"/>
                    <a:gd name="connsiteX190" fmla="*/ 650123 w 2872269"/>
                    <a:gd name="connsiteY190" fmla="*/ 1765373 h 3182270"/>
                    <a:gd name="connsiteX191" fmla="*/ 618410 w 2872269"/>
                    <a:gd name="connsiteY191" fmla="*/ 1744231 h 3182270"/>
                    <a:gd name="connsiteX192" fmla="*/ 570840 w 2872269"/>
                    <a:gd name="connsiteY192" fmla="*/ 1712518 h 3182270"/>
                    <a:gd name="connsiteX193" fmla="*/ 544412 w 2872269"/>
                    <a:gd name="connsiteY193" fmla="*/ 1696661 h 3182270"/>
                    <a:gd name="connsiteX194" fmla="*/ 528555 w 2872269"/>
                    <a:gd name="connsiteY194" fmla="*/ 1686090 h 3182270"/>
                    <a:gd name="connsiteX195" fmla="*/ 512699 w 2872269"/>
                    <a:gd name="connsiteY195" fmla="*/ 1680804 h 3182270"/>
                    <a:gd name="connsiteX196" fmla="*/ 502127 w 2872269"/>
                    <a:gd name="connsiteY196" fmla="*/ 1670233 h 3182270"/>
                    <a:gd name="connsiteX197" fmla="*/ 480985 w 2872269"/>
                    <a:gd name="connsiteY197" fmla="*/ 1659662 h 3182270"/>
                    <a:gd name="connsiteX198" fmla="*/ 465129 w 2872269"/>
                    <a:gd name="connsiteY198" fmla="*/ 1643805 h 3182270"/>
                    <a:gd name="connsiteX199" fmla="*/ 428130 w 2872269"/>
                    <a:gd name="connsiteY199" fmla="*/ 1622663 h 3182270"/>
                    <a:gd name="connsiteX200" fmla="*/ 401702 w 2872269"/>
                    <a:gd name="connsiteY200" fmla="*/ 1590950 h 3182270"/>
                    <a:gd name="connsiteX201" fmla="*/ 385845 w 2872269"/>
                    <a:gd name="connsiteY201" fmla="*/ 1569808 h 3182270"/>
                    <a:gd name="connsiteX202" fmla="*/ 369989 w 2872269"/>
                    <a:gd name="connsiteY202" fmla="*/ 1553951 h 3182270"/>
                    <a:gd name="connsiteX203" fmla="*/ 348847 w 2872269"/>
                    <a:gd name="connsiteY203" fmla="*/ 1522238 h 3182270"/>
                    <a:gd name="connsiteX204" fmla="*/ 327704 w 2872269"/>
                    <a:gd name="connsiteY204" fmla="*/ 1490524 h 3182270"/>
                    <a:gd name="connsiteX205" fmla="*/ 317133 w 2872269"/>
                    <a:gd name="connsiteY205" fmla="*/ 1469382 h 3182270"/>
                    <a:gd name="connsiteX206" fmla="*/ 301277 w 2872269"/>
                    <a:gd name="connsiteY206" fmla="*/ 1453526 h 3182270"/>
                    <a:gd name="connsiteX207" fmla="*/ 295991 w 2872269"/>
                    <a:gd name="connsiteY207" fmla="*/ 1437669 h 3182270"/>
                    <a:gd name="connsiteX208" fmla="*/ 274849 w 2872269"/>
                    <a:gd name="connsiteY208" fmla="*/ 1405956 h 3182270"/>
                    <a:gd name="connsiteX209" fmla="*/ 258992 w 2872269"/>
                    <a:gd name="connsiteY209" fmla="*/ 1390099 h 3182270"/>
                    <a:gd name="connsiteX210" fmla="*/ 248421 w 2872269"/>
                    <a:gd name="connsiteY210" fmla="*/ 1374242 h 3182270"/>
                    <a:gd name="connsiteX211" fmla="*/ 243136 w 2872269"/>
                    <a:gd name="connsiteY211" fmla="*/ 1358386 h 3182270"/>
                    <a:gd name="connsiteX212" fmla="*/ 221993 w 2872269"/>
                    <a:gd name="connsiteY212" fmla="*/ 1326672 h 3182270"/>
                    <a:gd name="connsiteX213" fmla="*/ 206137 w 2872269"/>
                    <a:gd name="connsiteY213" fmla="*/ 1294959 h 3182270"/>
                    <a:gd name="connsiteX214" fmla="*/ 195566 w 2872269"/>
                    <a:gd name="connsiteY214" fmla="*/ 1263246 h 3182270"/>
                    <a:gd name="connsiteX215" fmla="*/ 184995 w 2872269"/>
                    <a:gd name="connsiteY215" fmla="*/ 1247389 h 3182270"/>
                    <a:gd name="connsiteX216" fmla="*/ 179709 w 2872269"/>
                    <a:gd name="connsiteY216" fmla="*/ 1231533 h 3182270"/>
                    <a:gd name="connsiteX217" fmla="*/ 169138 w 2872269"/>
                    <a:gd name="connsiteY217" fmla="*/ 1215676 h 3182270"/>
                    <a:gd name="connsiteX218" fmla="*/ 153281 w 2872269"/>
                    <a:gd name="connsiteY218" fmla="*/ 1162820 h 3182270"/>
                    <a:gd name="connsiteX219" fmla="*/ 142710 w 2872269"/>
                    <a:gd name="connsiteY219" fmla="*/ 1131107 h 3182270"/>
                    <a:gd name="connsiteX220" fmla="*/ 132139 w 2872269"/>
                    <a:gd name="connsiteY220" fmla="*/ 1099394 h 3182270"/>
                    <a:gd name="connsiteX221" fmla="*/ 126853 w 2872269"/>
                    <a:gd name="connsiteY221" fmla="*/ 1078252 h 3182270"/>
                    <a:gd name="connsiteX222" fmla="*/ 121568 w 2872269"/>
                    <a:gd name="connsiteY222" fmla="*/ 1062395 h 3182270"/>
                    <a:gd name="connsiteX223" fmla="*/ 110997 w 2872269"/>
                    <a:gd name="connsiteY223" fmla="*/ 988397 h 3182270"/>
                    <a:gd name="connsiteX224" fmla="*/ 100426 w 2872269"/>
                    <a:gd name="connsiteY224" fmla="*/ 861544 h 3182270"/>
                    <a:gd name="connsiteX225" fmla="*/ 95140 w 2872269"/>
                    <a:gd name="connsiteY225" fmla="*/ 782261 h 3182270"/>
                    <a:gd name="connsiteX226" fmla="*/ 89855 w 2872269"/>
                    <a:gd name="connsiteY226" fmla="*/ 745262 h 3182270"/>
                    <a:gd name="connsiteX227" fmla="*/ 73998 w 2872269"/>
                    <a:gd name="connsiteY227" fmla="*/ 660693 h 3182270"/>
                    <a:gd name="connsiteX228" fmla="*/ 63427 w 2872269"/>
                    <a:gd name="connsiteY228" fmla="*/ 618409 h 3182270"/>
                    <a:gd name="connsiteX229" fmla="*/ 47570 w 2872269"/>
                    <a:gd name="connsiteY229" fmla="*/ 560268 h 3182270"/>
                    <a:gd name="connsiteX230" fmla="*/ 42285 w 2872269"/>
                    <a:gd name="connsiteY230" fmla="*/ 528555 h 3182270"/>
                    <a:gd name="connsiteX231" fmla="*/ 31714 w 2872269"/>
                    <a:gd name="connsiteY231" fmla="*/ 486270 h 3182270"/>
                    <a:gd name="connsiteX232" fmla="*/ 21142 w 2872269"/>
                    <a:gd name="connsiteY232" fmla="*/ 428129 h 3182270"/>
                    <a:gd name="connsiteX233" fmla="*/ 10571 w 2872269"/>
                    <a:gd name="connsiteY233" fmla="*/ 343560 h 3182270"/>
                    <a:gd name="connsiteX234" fmla="*/ 0 w 2872269"/>
                    <a:gd name="connsiteY234" fmla="*/ 306561 h 3182270"/>
                    <a:gd name="connsiteX235" fmla="*/ 5286 w 2872269"/>
                    <a:gd name="connsiteY235" fmla="*/ 285419 h 3182270"/>
                    <a:gd name="connsiteX236" fmla="*/ 21142 w 2872269"/>
                    <a:gd name="connsiteY236" fmla="*/ 280134 h 3182270"/>
                    <a:gd name="connsiteX237" fmla="*/ 42285 w 2872269"/>
                    <a:gd name="connsiteY237" fmla="*/ 269563 h 3182270"/>
                    <a:gd name="connsiteX238" fmla="*/ 95140 w 2872269"/>
                    <a:gd name="connsiteY238" fmla="*/ 258992 h 3182270"/>
                    <a:gd name="connsiteX239" fmla="*/ 121568 w 2872269"/>
                    <a:gd name="connsiteY239" fmla="*/ 253706 h 3182270"/>
                    <a:gd name="connsiteX240" fmla="*/ 137425 w 2872269"/>
                    <a:gd name="connsiteY240" fmla="*/ 248420 h 3182270"/>
                    <a:gd name="connsiteX241" fmla="*/ 211422 w 2872269"/>
                    <a:gd name="connsiteY241" fmla="*/ 237849 h 3182270"/>
                    <a:gd name="connsiteX242" fmla="*/ 253707 w 2872269"/>
                    <a:gd name="connsiteY242" fmla="*/ 227278 h 3182270"/>
                    <a:gd name="connsiteX243" fmla="*/ 285420 w 2872269"/>
                    <a:gd name="connsiteY243" fmla="*/ 216707 h 3182270"/>
                    <a:gd name="connsiteX244" fmla="*/ 332990 w 2872269"/>
                    <a:gd name="connsiteY244" fmla="*/ 206136 h 3182270"/>
                    <a:gd name="connsiteX245" fmla="*/ 364703 w 2872269"/>
                    <a:gd name="connsiteY245" fmla="*/ 195565 h 3182270"/>
                    <a:gd name="connsiteX246" fmla="*/ 417559 w 2872269"/>
                    <a:gd name="connsiteY246" fmla="*/ 179708 h 3182270"/>
                    <a:gd name="connsiteX247" fmla="*/ 433415 w 2872269"/>
                    <a:gd name="connsiteY247" fmla="*/ 174423 h 3182270"/>
                    <a:gd name="connsiteX248" fmla="*/ 449272 w 2872269"/>
                    <a:gd name="connsiteY248" fmla="*/ 169137 h 3182270"/>
                    <a:gd name="connsiteX249" fmla="*/ 470414 w 2872269"/>
                    <a:gd name="connsiteY249" fmla="*/ 163852 h 3182270"/>
                    <a:gd name="connsiteX250" fmla="*/ 486271 w 2872269"/>
                    <a:gd name="connsiteY250" fmla="*/ 158566 h 3182270"/>
                    <a:gd name="connsiteX251" fmla="*/ 528555 w 2872269"/>
                    <a:gd name="connsiteY251" fmla="*/ 147995 h 3182270"/>
                    <a:gd name="connsiteX252" fmla="*/ 549697 w 2872269"/>
                    <a:gd name="connsiteY252" fmla="*/ 142709 h 3182270"/>
                    <a:gd name="connsiteX253" fmla="*/ 581411 w 2872269"/>
                    <a:gd name="connsiteY253" fmla="*/ 132138 h 3182270"/>
                    <a:gd name="connsiteX254" fmla="*/ 676551 w 2872269"/>
                    <a:gd name="connsiteY254" fmla="*/ 100425 h 3182270"/>
                    <a:gd name="connsiteX255" fmla="*/ 697693 w 2872269"/>
                    <a:gd name="connsiteY255" fmla="*/ 95140 h 3182270"/>
                    <a:gd name="connsiteX256" fmla="*/ 729406 w 2872269"/>
                    <a:gd name="connsiteY256" fmla="*/ 84568 h 3182270"/>
                    <a:gd name="connsiteX257" fmla="*/ 745263 w 2872269"/>
                    <a:gd name="connsiteY257" fmla="*/ 79283 h 3182270"/>
                    <a:gd name="connsiteX258" fmla="*/ 792833 w 2872269"/>
                    <a:gd name="connsiteY258" fmla="*/ 58141 h 3182270"/>
                    <a:gd name="connsiteX259" fmla="*/ 808689 w 2872269"/>
                    <a:gd name="connsiteY259" fmla="*/ 52855 h 3182270"/>
                    <a:gd name="connsiteX260" fmla="*/ 824546 w 2872269"/>
                    <a:gd name="connsiteY260" fmla="*/ 47570 h 3182270"/>
                    <a:gd name="connsiteX261" fmla="*/ 866830 w 2872269"/>
                    <a:gd name="connsiteY261" fmla="*/ 26427 h 3182270"/>
                    <a:gd name="connsiteX262" fmla="*/ 882687 w 2872269"/>
                    <a:gd name="connsiteY262" fmla="*/ 21142 h 3182270"/>
                    <a:gd name="connsiteX263" fmla="*/ 898544 w 2872269"/>
                    <a:gd name="connsiteY263" fmla="*/ 10571 h 3182270"/>
                    <a:gd name="connsiteX264" fmla="*/ 914400 w 2872269"/>
                    <a:gd name="connsiteY264" fmla="*/ 5285 h 3182270"/>
                    <a:gd name="connsiteX265" fmla="*/ 914400 w 2872269"/>
                    <a:gd name="connsiteY265" fmla="*/ 0 h 3182270"/>
                    <a:gd name="connsiteX0" fmla="*/ 914400 w 2854197"/>
                    <a:gd name="connsiteY0" fmla="*/ 0 h 3182270"/>
                    <a:gd name="connsiteX1" fmla="*/ 914400 w 2854197"/>
                    <a:gd name="connsiteY1" fmla="*/ 0 h 3182270"/>
                    <a:gd name="connsiteX2" fmla="*/ 930257 w 2854197"/>
                    <a:gd name="connsiteY2" fmla="*/ 42284 h 3182270"/>
                    <a:gd name="connsiteX3" fmla="*/ 935542 w 2854197"/>
                    <a:gd name="connsiteY3" fmla="*/ 58141 h 3182270"/>
                    <a:gd name="connsiteX4" fmla="*/ 946114 w 2854197"/>
                    <a:gd name="connsiteY4" fmla="*/ 68712 h 3182270"/>
                    <a:gd name="connsiteX5" fmla="*/ 967256 w 2854197"/>
                    <a:gd name="connsiteY5" fmla="*/ 116282 h 3182270"/>
                    <a:gd name="connsiteX6" fmla="*/ 972541 w 2854197"/>
                    <a:gd name="connsiteY6" fmla="*/ 132138 h 3182270"/>
                    <a:gd name="connsiteX7" fmla="*/ 983112 w 2854197"/>
                    <a:gd name="connsiteY7" fmla="*/ 147995 h 3182270"/>
                    <a:gd name="connsiteX8" fmla="*/ 1004255 w 2854197"/>
                    <a:gd name="connsiteY8" fmla="*/ 195565 h 3182270"/>
                    <a:gd name="connsiteX9" fmla="*/ 1025397 w 2854197"/>
                    <a:gd name="connsiteY9" fmla="*/ 243135 h 3182270"/>
                    <a:gd name="connsiteX10" fmla="*/ 1041253 w 2854197"/>
                    <a:gd name="connsiteY10" fmla="*/ 290705 h 3182270"/>
                    <a:gd name="connsiteX11" fmla="*/ 1051825 w 2854197"/>
                    <a:gd name="connsiteY11" fmla="*/ 301276 h 3182270"/>
                    <a:gd name="connsiteX12" fmla="*/ 1072967 w 2854197"/>
                    <a:gd name="connsiteY12" fmla="*/ 348846 h 3182270"/>
                    <a:gd name="connsiteX13" fmla="*/ 1083538 w 2854197"/>
                    <a:gd name="connsiteY13" fmla="*/ 380559 h 3182270"/>
                    <a:gd name="connsiteX14" fmla="*/ 1094109 w 2854197"/>
                    <a:gd name="connsiteY14" fmla="*/ 396416 h 3182270"/>
                    <a:gd name="connsiteX15" fmla="*/ 1109966 w 2854197"/>
                    <a:gd name="connsiteY15" fmla="*/ 422844 h 3182270"/>
                    <a:gd name="connsiteX16" fmla="*/ 1131108 w 2854197"/>
                    <a:gd name="connsiteY16" fmla="*/ 470414 h 3182270"/>
                    <a:gd name="connsiteX17" fmla="*/ 1146964 w 2854197"/>
                    <a:gd name="connsiteY17" fmla="*/ 480985 h 3182270"/>
                    <a:gd name="connsiteX18" fmla="*/ 1157536 w 2854197"/>
                    <a:gd name="connsiteY18" fmla="*/ 491556 h 3182270"/>
                    <a:gd name="connsiteX19" fmla="*/ 1189249 w 2854197"/>
                    <a:gd name="connsiteY19" fmla="*/ 512698 h 3182270"/>
                    <a:gd name="connsiteX20" fmla="*/ 1199820 w 2854197"/>
                    <a:gd name="connsiteY20" fmla="*/ 528555 h 3182270"/>
                    <a:gd name="connsiteX21" fmla="*/ 1220962 w 2854197"/>
                    <a:gd name="connsiteY21" fmla="*/ 544411 h 3182270"/>
                    <a:gd name="connsiteX22" fmla="*/ 1242104 w 2854197"/>
                    <a:gd name="connsiteY22" fmla="*/ 570839 h 3182270"/>
                    <a:gd name="connsiteX23" fmla="*/ 1257961 w 2854197"/>
                    <a:gd name="connsiteY23" fmla="*/ 602552 h 3182270"/>
                    <a:gd name="connsiteX24" fmla="*/ 1279103 w 2854197"/>
                    <a:gd name="connsiteY24" fmla="*/ 634266 h 3182270"/>
                    <a:gd name="connsiteX25" fmla="*/ 1294960 w 2854197"/>
                    <a:gd name="connsiteY25" fmla="*/ 665979 h 3182270"/>
                    <a:gd name="connsiteX26" fmla="*/ 1300245 w 2854197"/>
                    <a:gd name="connsiteY26" fmla="*/ 681835 h 3182270"/>
                    <a:gd name="connsiteX27" fmla="*/ 1310816 w 2854197"/>
                    <a:gd name="connsiteY27" fmla="*/ 692407 h 3182270"/>
                    <a:gd name="connsiteX28" fmla="*/ 1347815 w 2854197"/>
                    <a:gd name="connsiteY28" fmla="*/ 739977 h 3182270"/>
                    <a:gd name="connsiteX29" fmla="*/ 1353101 w 2854197"/>
                    <a:gd name="connsiteY29" fmla="*/ 755833 h 3182270"/>
                    <a:gd name="connsiteX30" fmla="*/ 1384814 w 2854197"/>
                    <a:gd name="connsiteY30" fmla="*/ 798118 h 3182270"/>
                    <a:gd name="connsiteX31" fmla="*/ 1390100 w 2854197"/>
                    <a:gd name="connsiteY31" fmla="*/ 813974 h 3182270"/>
                    <a:gd name="connsiteX32" fmla="*/ 1421813 w 2854197"/>
                    <a:gd name="connsiteY32" fmla="*/ 861544 h 3182270"/>
                    <a:gd name="connsiteX33" fmla="*/ 1432384 w 2854197"/>
                    <a:gd name="connsiteY33" fmla="*/ 877401 h 3182270"/>
                    <a:gd name="connsiteX34" fmla="*/ 1448241 w 2854197"/>
                    <a:gd name="connsiteY34" fmla="*/ 887972 h 3182270"/>
                    <a:gd name="connsiteX35" fmla="*/ 1479954 w 2854197"/>
                    <a:gd name="connsiteY35" fmla="*/ 919685 h 3182270"/>
                    <a:gd name="connsiteX36" fmla="*/ 1522238 w 2854197"/>
                    <a:gd name="connsiteY36" fmla="*/ 956684 h 3182270"/>
                    <a:gd name="connsiteX37" fmla="*/ 1585665 w 2854197"/>
                    <a:gd name="connsiteY37" fmla="*/ 977826 h 3182270"/>
                    <a:gd name="connsiteX38" fmla="*/ 1617378 w 2854197"/>
                    <a:gd name="connsiteY38" fmla="*/ 988397 h 3182270"/>
                    <a:gd name="connsiteX39" fmla="*/ 1638521 w 2854197"/>
                    <a:gd name="connsiteY39" fmla="*/ 993683 h 3182270"/>
                    <a:gd name="connsiteX40" fmla="*/ 1664948 w 2854197"/>
                    <a:gd name="connsiteY40" fmla="*/ 998968 h 3182270"/>
                    <a:gd name="connsiteX41" fmla="*/ 1696662 w 2854197"/>
                    <a:gd name="connsiteY41" fmla="*/ 1009540 h 3182270"/>
                    <a:gd name="connsiteX42" fmla="*/ 1717804 w 2854197"/>
                    <a:gd name="connsiteY42" fmla="*/ 1014825 h 3182270"/>
                    <a:gd name="connsiteX43" fmla="*/ 1733660 w 2854197"/>
                    <a:gd name="connsiteY43" fmla="*/ 1020111 h 3182270"/>
                    <a:gd name="connsiteX44" fmla="*/ 1802373 w 2854197"/>
                    <a:gd name="connsiteY44" fmla="*/ 1030682 h 3182270"/>
                    <a:gd name="connsiteX45" fmla="*/ 1865799 w 2854197"/>
                    <a:gd name="connsiteY45" fmla="*/ 1041253 h 3182270"/>
                    <a:gd name="connsiteX46" fmla="*/ 1902798 w 2854197"/>
                    <a:gd name="connsiteY46" fmla="*/ 1046538 h 3182270"/>
                    <a:gd name="connsiteX47" fmla="*/ 1945082 w 2854197"/>
                    <a:gd name="connsiteY47" fmla="*/ 1051824 h 3182270"/>
                    <a:gd name="connsiteX48" fmla="*/ 1976796 w 2854197"/>
                    <a:gd name="connsiteY48" fmla="*/ 1057109 h 3182270"/>
                    <a:gd name="connsiteX49" fmla="*/ 2024366 w 2854197"/>
                    <a:gd name="connsiteY49" fmla="*/ 1062395 h 3182270"/>
                    <a:gd name="connsiteX50" fmla="*/ 2066650 w 2854197"/>
                    <a:gd name="connsiteY50" fmla="*/ 1067681 h 3182270"/>
                    <a:gd name="connsiteX51" fmla="*/ 2082507 w 2854197"/>
                    <a:gd name="connsiteY51" fmla="*/ 1072966 h 3182270"/>
                    <a:gd name="connsiteX52" fmla="*/ 2151219 w 2854197"/>
                    <a:gd name="connsiteY52" fmla="*/ 1083537 h 3182270"/>
                    <a:gd name="connsiteX53" fmla="*/ 2167075 w 2854197"/>
                    <a:gd name="connsiteY53" fmla="*/ 1088823 h 3182270"/>
                    <a:gd name="connsiteX54" fmla="*/ 2235788 w 2854197"/>
                    <a:gd name="connsiteY54" fmla="*/ 1099394 h 3182270"/>
                    <a:gd name="connsiteX55" fmla="*/ 2304500 w 2854197"/>
                    <a:gd name="connsiteY55" fmla="*/ 1109965 h 3182270"/>
                    <a:gd name="connsiteX56" fmla="*/ 2378497 w 2854197"/>
                    <a:gd name="connsiteY56" fmla="*/ 1120536 h 3182270"/>
                    <a:gd name="connsiteX57" fmla="*/ 2410211 w 2854197"/>
                    <a:gd name="connsiteY57" fmla="*/ 1131107 h 3182270"/>
                    <a:gd name="connsiteX58" fmla="*/ 2452495 w 2854197"/>
                    <a:gd name="connsiteY58" fmla="*/ 1141678 h 3182270"/>
                    <a:gd name="connsiteX59" fmla="*/ 2611062 w 2854197"/>
                    <a:gd name="connsiteY59" fmla="*/ 1194534 h 3182270"/>
                    <a:gd name="connsiteX60" fmla="*/ 2753771 w 2854197"/>
                    <a:gd name="connsiteY60" fmla="*/ 1242104 h 3182270"/>
                    <a:gd name="connsiteX61" fmla="*/ 2780199 w 2854197"/>
                    <a:gd name="connsiteY61" fmla="*/ 1247389 h 3182270"/>
                    <a:gd name="connsiteX62" fmla="*/ 2680419 w 2854197"/>
                    <a:gd name="connsiteY62" fmla="*/ 1258186 h 3182270"/>
                    <a:gd name="connsiteX63" fmla="*/ 2690939 w 2854197"/>
                    <a:gd name="connsiteY63" fmla="*/ 1311056 h 3182270"/>
                    <a:gd name="connsiteX64" fmla="*/ 2690806 w 2854197"/>
                    <a:gd name="connsiteY64" fmla="*/ 1353221 h 3182270"/>
                    <a:gd name="connsiteX65" fmla="*/ 2621633 w 2854197"/>
                    <a:gd name="connsiteY65" fmla="*/ 1506381 h 3182270"/>
                    <a:gd name="connsiteX66" fmla="*/ 2632204 w 2854197"/>
                    <a:gd name="connsiteY66" fmla="*/ 1590950 h 3182270"/>
                    <a:gd name="connsiteX67" fmla="*/ 2648060 w 2854197"/>
                    <a:gd name="connsiteY67" fmla="*/ 1638520 h 3182270"/>
                    <a:gd name="connsiteX68" fmla="*/ 2653346 w 2854197"/>
                    <a:gd name="connsiteY68" fmla="*/ 1654377 h 3182270"/>
                    <a:gd name="connsiteX69" fmla="*/ 2658632 w 2854197"/>
                    <a:gd name="connsiteY69" fmla="*/ 1744231 h 3182270"/>
                    <a:gd name="connsiteX70" fmla="*/ 2663917 w 2854197"/>
                    <a:gd name="connsiteY70" fmla="*/ 1760088 h 3182270"/>
                    <a:gd name="connsiteX71" fmla="*/ 2658632 w 2854197"/>
                    <a:gd name="connsiteY71" fmla="*/ 1844656 h 3182270"/>
                    <a:gd name="connsiteX72" fmla="*/ 2690345 w 2854197"/>
                    <a:gd name="connsiteY72" fmla="*/ 2056078 h 3182270"/>
                    <a:gd name="connsiteX73" fmla="*/ 2743200 w 2854197"/>
                    <a:gd name="connsiteY73" fmla="*/ 2061364 h 3182270"/>
                    <a:gd name="connsiteX74" fmla="*/ 2790770 w 2854197"/>
                    <a:gd name="connsiteY74" fmla="*/ 2077220 h 3182270"/>
                    <a:gd name="connsiteX75" fmla="*/ 2817198 w 2854197"/>
                    <a:gd name="connsiteY75" fmla="*/ 2082506 h 3182270"/>
                    <a:gd name="connsiteX76" fmla="*/ 2833055 w 2854197"/>
                    <a:gd name="connsiteY76" fmla="*/ 2087792 h 3182270"/>
                    <a:gd name="connsiteX77" fmla="*/ 2854197 w 2854197"/>
                    <a:gd name="connsiteY77" fmla="*/ 2093077 h 3182270"/>
                    <a:gd name="connsiteX78" fmla="*/ 2838340 w 2854197"/>
                    <a:gd name="connsiteY78" fmla="*/ 2193503 h 3182270"/>
                    <a:gd name="connsiteX79" fmla="*/ 2833055 w 2854197"/>
                    <a:gd name="connsiteY79" fmla="*/ 2225216 h 3182270"/>
                    <a:gd name="connsiteX80" fmla="*/ 2822484 w 2854197"/>
                    <a:gd name="connsiteY80" fmla="*/ 2262215 h 3182270"/>
                    <a:gd name="connsiteX81" fmla="*/ 2648297 w 2854197"/>
                    <a:gd name="connsiteY81" fmla="*/ 2241273 h 3182270"/>
                    <a:gd name="connsiteX82" fmla="*/ 2558435 w 2854197"/>
                    <a:gd name="connsiteY82" fmla="*/ 2214843 h 3182270"/>
                    <a:gd name="connsiteX83" fmla="*/ 2479145 w 2854197"/>
                    <a:gd name="connsiteY83" fmla="*/ 2183128 h 3182270"/>
                    <a:gd name="connsiteX84" fmla="*/ 2426502 w 2854197"/>
                    <a:gd name="connsiteY84" fmla="*/ 2209757 h 3182270"/>
                    <a:gd name="connsiteX85" fmla="*/ 2236188 w 2854197"/>
                    <a:gd name="connsiteY85" fmla="*/ 2331348 h 3182270"/>
                    <a:gd name="connsiteX86" fmla="*/ 2251846 w 2854197"/>
                    <a:gd name="connsiteY86" fmla="*/ 2420998 h 3182270"/>
                    <a:gd name="connsiteX87" fmla="*/ 2267909 w 2854197"/>
                    <a:gd name="connsiteY87" fmla="*/ 2479368 h 3182270"/>
                    <a:gd name="connsiteX88" fmla="*/ 2278276 w 2854197"/>
                    <a:gd name="connsiteY88" fmla="*/ 2516146 h 3182270"/>
                    <a:gd name="connsiteX89" fmla="*/ 2278276 w 2854197"/>
                    <a:gd name="connsiteY89" fmla="*/ 2574294 h 3182270"/>
                    <a:gd name="connsiteX90" fmla="*/ 2315278 w 2854197"/>
                    <a:gd name="connsiteY90" fmla="*/ 2616580 h 3182270"/>
                    <a:gd name="connsiteX91" fmla="*/ 2331136 w 2854197"/>
                    <a:gd name="connsiteY91" fmla="*/ 2680013 h 3182270"/>
                    <a:gd name="connsiteX92" fmla="*/ 2368138 w 2854197"/>
                    <a:gd name="connsiteY92" fmla="*/ 2695871 h 3182270"/>
                    <a:gd name="connsiteX93" fmla="*/ 2542577 w 2854197"/>
                    <a:gd name="connsiteY93" fmla="*/ 2738159 h 3182270"/>
                    <a:gd name="connsiteX94" fmla="*/ 2658870 w 2854197"/>
                    <a:gd name="connsiteY94" fmla="*/ 2727587 h 3182270"/>
                    <a:gd name="connsiteX95" fmla="*/ 2764342 w 2854197"/>
                    <a:gd name="connsiteY95" fmla="*/ 2716772 h 3182270"/>
                    <a:gd name="connsiteX96" fmla="*/ 2753771 w 2854197"/>
                    <a:gd name="connsiteY96" fmla="*/ 2769627 h 3182270"/>
                    <a:gd name="connsiteX97" fmla="*/ 2748486 w 2854197"/>
                    <a:gd name="connsiteY97" fmla="*/ 2801341 h 3182270"/>
                    <a:gd name="connsiteX98" fmla="*/ 2737915 w 2854197"/>
                    <a:gd name="connsiteY98" fmla="*/ 2838340 h 3182270"/>
                    <a:gd name="connsiteX99" fmla="*/ 2727344 w 2854197"/>
                    <a:gd name="connsiteY99" fmla="*/ 2907052 h 3182270"/>
                    <a:gd name="connsiteX100" fmla="*/ 2716773 w 2854197"/>
                    <a:gd name="connsiteY100" fmla="*/ 2938765 h 3182270"/>
                    <a:gd name="connsiteX101" fmla="*/ 2711487 w 2854197"/>
                    <a:gd name="connsiteY101" fmla="*/ 2965193 h 3182270"/>
                    <a:gd name="connsiteX102" fmla="*/ 2706444 w 2854197"/>
                    <a:gd name="connsiteY102" fmla="*/ 2939028 h 3182270"/>
                    <a:gd name="connsiteX103" fmla="*/ 2680014 w 2854197"/>
                    <a:gd name="connsiteY103" fmla="*/ 2965459 h 3182270"/>
                    <a:gd name="connsiteX104" fmla="*/ 2627390 w 2854197"/>
                    <a:gd name="connsiteY104" fmla="*/ 2971012 h 3182270"/>
                    <a:gd name="connsiteX105" fmla="*/ 2537291 w 2854197"/>
                    <a:gd name="connsiteY105" fmla="*/ 2986602 h 3182270"/>
                    <a:gd name="connsiteX106" fmla="*/ 2516147 w 2854197"/>
                    <a:gd name="connsiteY106" fmla="*/ 2991888 h 3182270"/>
                    <a:gd name="connsiteX107" fmla="*/ 2489494 w 2854197"/>
                    <a:gd name="connsiteY107" fmla="*/ 3002192 h 3182270"/>
                    <a:gd name="connsiteX108" fmla="*/ 2415496 w 2854197"/>
                    <a:gd name="connsiteY108" fmla="*/ 3007477 h 3182270"/>
                    <a:gd name="connsiteX109" fmla="*/ 2383783 w 2854197"/>
                    <a:gd name="connsiteY109" fmla="*/ 3018048 h 3182270"/>
                    <a:gd name="connsiteX110" fmla="*/ 2346784 w 2854197"/>
                    <a:gd name="connsiteY110" fmla="*/ 3033905 h 3182270"/>
                    <a:gd name="connsiteX111" fmla="*/ 2315071 w 2854197"/>
                    <a:gd name="connsiteY111" fmla="*/ 3049761 h 3182270"/>
                    <a:gd name="connsiteX112" fmla="*/ 2288643 w 2854197"/>
                    <a:gd name="connsiteY112" fmla="*/ 3070904 h 3182270"/>
                    <a:gd name="connsiteX113" fmla="*/ 2267501 w 2854197"/>
                    <a:gd name="connsiteY113" fmla="*/ 3081475 h 3182270"/>
                    <a:gd name="connsiteX114" fmla="*/ 2235788 w 2854197"/>
                    <a:gd name="connsiteY114" fmla="*/ 3097331 h 3182270"/>
                    <a:gd name="connsiteX115" fmla="*/ 2225216 w 2854197"/>
                    <a:gd name="connsiteY115" fmla="*/ 3107903 h 3182270"/>
                    <a:gd name="connsiteX116" fmla="*/ 2204074 w 2854197"/>
                    <a:gd name="connsiteY116" fmla="*/ 3118474 h 3182270"/>
                    <a:gd name="connsiteX117" fmla="*/ 2188218 w 2854197"/>
                    <a:gd name="connsiteY117" fmla="*/ 3129045 h 3182270"/>
                    <a:gd name="connsiteX118" fmla="*/ 2177647 w 2854197"/>
                    <a:gd name="connsiteY118" fmla="*/ 3144901 h 3182270"/>
                    <a:gd name="connsiteX119" fmla="*/ 2145933 w 2854197"/>
                    <a:gd name="connsiteY119" fmla="*/ 3155472 h 3182270"/>
                    <a:gd name="connsiteX120" fmla="*/ 2114220 w 2854197"/>
                    <a:gd name="connsiteY120" fmla="*/ 3181900 h 3182270"/>
                    <a:gd name="connsiteX121" fmla="*/ 2124791 w 2854197"/>
                    <a:gd name="connsiteY121" fmla="*/ 3150187 h 3182270"/>
                    <a:gd name="connsiteX122" fmla="*/ 2093078 w 2854197"/>
                    <a:gd name="connsiteY122" fmla="*/ 3139616 h 3182270"/>
                    <a:gd name="connsiteX123" fmla="*/ 2082507 w 2854197"/>
                    <a:gd name="connsiteY123" fmla="*/ 3123759 h 3182270"/>
                    <a:gd name="connsiteX124" fmla="*/ 2066650 w 2854197"/>
                    <a:gd name="connsiteY124" fmla="*/ 3107903 h 3182270"/>
                    <a:gd name="connsiteX125" fmla="*/ 2045508 w 2854197"/>
                    <a:gd name="connsiteY125" fmla="*/ 3076189 h 3182270"/>
                    <a:gd name="connsiteX126" fmla="*/ 2034937 w 2854197"/>
                    <a:gd name="connsiteY126" fmla="*/ 3060333 h 3182270"/>
                    <a:gd name="connsiteX127" fmla="*/ 2024366 w 2854197"/>
                    <a:gd name="connsiteY127" fmla="*/ 3049761 h 3182270"/>
                    <a:gd name="connsiteX128" fmla="*/ 2013795 w 2854197"/>
                    <a:gd name="connsiteY128" fmla="*/ 3033905 h 3182270"/>
                    <a:gd name="connsiteX129" fmla="*/ 1997938 w 2854197"/>
                    <a:gd name="connsiteY129" fmla="*/ 3023334 h 3182270"/>
                    <a:gd name="connsiteX130" fmla="*/ 1982081 w 2854197"/>
                    <a:gd name="connsiteY130" fmla="*/ 2991620 h 3182270"/>
                    <a:gd name="connsiteX131" fmla="*/ 1976796 w 2854197"/>
                    <a:gd name="connsiteY131" fmla="*/ 2975764 h 3182270"/>
                    <a:gd name="connsiteX132" fmla="*/ 1987367 w 2854197"/>
                    <a:gd name="connsiteY132" fmla="*/ 2959907 h 3182270"/>
                    <a:gd name="connsiteX133" fmla="*/ 1998116 w 2854197"/>
                    <a:gd name="connsiteY133" fmla="*/ 2976031 h 3182270"/>
                    <a:gd name="connsiteX134" fmla="*/ 2019261 w 2854197"/>
                    <a:gd name="connsiteY134" fmla="*/ 2976031 h 3182270"/>
                    <a:gd name="connsiteX135" fmla="*/ 2056263 w 2854197"/>
                    <a:gd name="connsiteY135" fmla="*/ 2923171 h 3182270"/>
                    <a:gd name="connsiteX136" fmla="*/ 2040405 w 2854197"/>
                    <a:gd name="connsiteY136" fmla="*/ 2923170 h 3182270"/>
                    <a:gd name="connsiteX137" fmla="*/ 2061549 w 2854197"/>
                    <a:gd name="connsiteY137" fmla="*/ 2875596 h 3182270"/>
                    <a:gd name="connsiteX138" fmla="*/ 2093265 w 2854197"/>
                    <a:gd name="connsiteY138" fmla="*/ 2833308 h 3182270"/>
                    <a:gd name="connsiteX139" fmla="*/ 2109124 w 2854197"/>
                    <a:gd name="connsiteY139" fmla="*/ 2722301 h 3182270"/>
                    <a:gd name="connsiteX140" fmla="*/ 2013975 w 2854197"/>
                    <a:gd name="connsiteY140" fmla="*/ 2637724 h 3182270"/>
                    <a:gd name="connsiteX141" fmla="*/ 1982258 w 2854197"/>
                    <a:gd name="connsiteY141" fmla="*/ 2664155 h 3182270"/>
                    <a:gd name="connsiteX142" fmla="*/ 1918827 w 2854197"/>
                    <a:gd name="connsiteY142" fmla="*/ 2627153 h 3182270"/>
                    <a:gd name="connsiteX143" fmla="*/ 1860681 w 2854197"/>
                    <a:gd name="connsiteY143" fmla="*/ 2579579 h 3182270"/>
                    <a:gd name="connsiteX144" fmla="*/ 1802373 w 2854197"/>
                    <a:gd name="connsiteY144" fmla="*/ 2621632 h 3182270"/>
                    <a:gd name="connsiteX145" fmla="*/ 1797087 w 2854197"/>
                    <a:gd name="connsiteY145" fmla="*/ 2605775 h 3182270"/>
                    <a:gd name="connsiteX146" fmla="*/ 1749674 w 2854197"/>
                    <a:gd name="connsiteY146" fmla="*/ 2690586 h 3182270"/>
                    <a:gd name="connsiteX147" fmla="*/ 1643953 w 2854197"/>
                    <a:gd name="connsiteY147" fmla="*/ 2754018 h 3182270"/>
                    <a:gd name="connsiteX148" fmla="*/ 1617523 w 2854197"/>
                    <a:gd name="connsiteY148" fmla="*/ 2732874 h 3182270"/>
                    <a:gd name="connsiteX149" fmla="*/ 1591092 w 2854197"/>
                    <a:gd name="connsiteY149" fmla="*/ 2690586 h 3182270"/>
                    <a:gd name="connsiteX150" fmla="*/ 1591093 w 2854197"/>
                    <a:gd name="connsiteY150" fmla="*/ 2637724 h 3182270"/>
                    <a:gd name="connsiteX151" fmla="*/ 1569808 w 2854197"/>
                    <a:gd name="connsiteY151" fmla="*/ 2515921 h 3182270"/>
                    <a:gd name="connsiteX152" fmla="*/ 1553952 w 2854197"/>
                    <a:gd name="connsiteY152" fmla="*/ 2484208 h 3182270"/>
                    <a:gd name="connsiteX153" fmla="*/ 1538095 w 2854197"/>
                    <a:gd name="connsiteY153" fmla="*/ 2468351 h 3182270"/>
                    <a:gd name="connsiteX154" fmla="*/ 1501096 w 2854197"/>
                    <a:gd name="connsiteY154" fmla="*/ 2420781 h 3182270"/>
                    <a:gd name="connsiteX155" fmla="*/ 1464097 w 2854197"/>
                    <a:gd name="connsiteY155" fmla="*/ 2383782 h 3182270"/>
                    <a:gd name="connsiteX156" fmla="*/ 1448241 w 2854197"/>
                    <a:gd name="connsiteY156" fmla="*/ 2373211 h 3182270"/>
                    <a:gd name="connsiteX157" fmla="*/ 1432384 w 2854197"/>
                    <a:gd name="connsiteY157" fmla="*/ 2357355 h 3182270"/>
                    <a:gd name="connsiteX158" fmla="*/ 1400671 w 2854197"/>
                    <a:gd name="connsiteY158" fmla="*/ 2346783 h 3182270"/>
                    <a:gd name="connsiteX159" fmla="*/ 1368958 w 2854197"/>
                    <a:gd name="connsiteY159" fmla="*/ 2330927 h 3182270"/>
                    <a:gd name="connsiteX160" fmla="*/ 1337244 w 2854197"/>
                    <a:gd name="connsiteY160" fmla="*/ 2309785 h 3182270"/>
                    <a:gd name="connsiteX161" fmla="*/ 1273818 w 2854197"/>
                    <a:gd name="connsiteY161" fmla="*/ 2288642 h 3182270"/>
                    <a:gd name="connsiteX162" fmla="*/ 1257961 w 2854197"/>
                    <a:gd name="connsiteY162" fmla="*/ 2278071 h 3182270"/>
                    <a:gd name="connsiteX163" fmla="*/ 1242104 w 2854197"/>
                    <a:gd name="connsiteY163" fmla="*/ 2272786 h 3182270"/>
                    <a:gd name="connsiteX164" fmla="*/ 1226248 w 2854197"/>
                    <a:gd name="connsiteY164" fmla="*/ 2262215 h 3182270"/>
                    <a:gd name="connsiteX165" fmla="*/ 1194534 w 2854197"/>
                    <a:gd name="connsiteY165" fmla="*/ 2251644 h 3182270"/>
                    <a:gd name="connsiteX166" fmla="*/ 1215677 w 2854197"/>
                    <a:gd name="connsiteY166" fmla="*/ 2225216 h 3182270"/>
                    <a:gd name="connsiteX167" fmla="*/ 1231533 w 2854197"/>
                    <a:gd name="connsiteY167" fmla="*/ 2209359 h 3182270"/>
                    <a:gd name="connsiteX168" fmla="*/ 1236819 w 2854197"/>
                    <a:gd name="connsiteY168" fmla="*/ 2193503 h 3182270"/>
                    <a:gd name="connsiteX169" fmla="*/ 1279103 w 2854197"/>
                    <a:gd name="connsiteY169" fmla="*/ 2161789 h 3182270"/>
                    <a:gd name="connsiteX170" fmla="*/ 1300245 w 2854197"/>
                    <a:gd name="connsiteY170" fmla="*/ 2140647 h 3182270"/>
                    <a:gd name="connsiteX171" fmla="*/ 1310816 w 2854197"/>
                    <a:gd name="connsiteY171" fmla="*/ 2124790 h 3182270"/>
                    <a:gd name="connsiteX172" fmla="*/ 1342650 w 2854197"/>
                    <a:gd name="connsiteY172" fmla="*/ 2077406 h 3182270"/>
                    <a:gd name="connsiteX173" fmla="*/ 1390223 w 2854197"/>
                    <a:gd name="connsiteY173" fmla="*/ 2008688 h 3182270"/>
                    <a:gd name="connsiteX174" fmla="*/ 1363794 w 2854197"/>
                    <a:gd name="connsiteY174" fmla="*/ 1971686 h 3182270"/>
                    <a:gd name="connsiteX175" fmla="*/ 1379651 w 2854197"/>
                    <a:gd name="connsiteY175" fmla="*/ 1961114 h 3182270"/>
                    <a:gd name="connsiteX176" fmla="*/ 1358509 w 2854197"/>
                    <a:gd name="connsiteY176" fmla="*/ 1934685 h 3182270"/>
                    <a:gd name="connsiteX177" fmla="*/ 1221180 w 2854197"/>
                    <a:gd name="connsiteY177" fmla="*/ 1718108 h 3182270"/>
                    <a:gd name="connsiteX178" fmla="*/ 1157741 w 2854197"/>
                    <a:gd name="connsiteY178" fmla="*/ 1654669 h 3182270"/>
                    <a:gd name="connsiteX179" fmla="*/ 1051918 w 2854197"/>
                    <a:gd name="connsiteY179" fmla="*/ 1659811 h 3182270"/>
                    <a:gd name="connsiteX180" fmla="*/ 845688 w 2854197"/>
                    <a:gd name="connsiteY180" fmla="*/ 1738945 h 3182270"/>
                    <a:gd name="connsiteX181" fmla="*/ 829832 w 2854197"/>
                    <a:gd name="connsiteY181" fmla="*/ 1744231 h 3182270"/>
                    <a:gd name="connsiteX182" fmla="*/ 798118 w 2854197"/>
                    <a:gd name="connsiteY182" fmla="*/ 1765373 h 3182270"/>
                    <a:gd name="connsiteX183" fmla="*/ 782262 w 2854197"/>
                    <a:gd name="connsiteY183" fmla="*/ 1770659 h 3182270"/>
                    <a:gd name="connsiteX184" fmla="*/ 750548 w 2854197"/>
                    <a:gd name="connsiteY184" fmla="*/ 1791801 h 3182270"/>
                    <a:gd name="connsiteX185" fmla="*/ 734692 w 2854197"/>
                    <a:gd name="connsiteY185" fmla="*/ 1797086 h 3182270"/>
                    <a:gd name="connsiteX186" fmla="*/ 755834 w 2854197"/>
                    <a:gd name="connsiteY186" fmla="*/ 1791801 h 3182270"/>
                    <a:gd name="connsiteX187" fmla="*/ 739977 w 2854197"/>
                    <a:gd name="connsiteY187" fmla="*/ 1797086 h 3182270"/>
                    <a:gd name="connsiteX188" fmla="*/ 708264 w 2854197"/>
                    <a:gd name="connsiteY188" fmla="*/ 1812943 h 3182270"/>
                    <a:gd name="connsiteX189" fmla="*/ 676551 w 2854197"/>
                    <a:gd name="connsiteY189" fmla="*/ 1791801 h 3182270"/>
                    <a:gd name="connsiteX190" fmla="*/ 650123 w 2854197"/>
                    <a:gd name="connsiteY190" fmla="*/ 1765373 h 3182270"/>
                    <a:gd name="connsiteX191" fmla="*/ 618410 w 2854197"/>
                    <a:gd name="connsiteY191" fmla="*/ 1744231 h 3182270"/>
                    <a:gd name="connsiteX192" fmla="*/ 570840 w 2854197"/>
                    <a:gd name="connsiteY192" fmla="*/ 1712518 h 3182270"/>
                    <a:gd name="connsiteX193" fmla="*/ 544412 w 2854197"/>
                    <a:gd name="connsiteY193" fmla="*/ 1696661 h 3182270"/>
                    <a:gd name="connsiteX194" fmla="*/ 528555 w 2854197"/>
                    <a:gd name="connsiteY194" fmla="*/ 1686090 h 3182270"/>
                    <a:gd name="connsiteX195" fmla="*/ 512699 w 2854197"/>
                    <a:gd name="connsiteY195" fmla="*/ 1680804 h 3182270"/>
                    <a:gd name="connsiteX196" fmla="*/ 502127 w 2854197"/>
                    <a:gd name="connsiteY196" fmla="*/ 1670233 h 3182270"/>
                    <a:gd name="connsiteX197" fmla="*/ 480985 w 2854197"/>
                    <a:gd name="connsiteY197" fmla="*/ 1659662 h 3182270"/>
                    <a:gd name="connsiteX198" fmla="*/ 465129 w 2854197"/>
                    <a:gd name="connsiteY198" fmla="*/ 1643805 h 3182270"/>
                    <a:gd name="connsiteX199" fmla="*/ 428130 w 2854197"/>
                    <a:gd name="connsiteY199" fmla="*/ 1622663 h 3182270"/>
                    <a:gd name="connsiteX200" fmla="*/ 401702 w 2854197"/>
                    <a:gd name="connsiteY200" fmla="*/ 1590950 h 3182270"/>
                    <a:gd name="connsiteX201" fmla="*/ 385845 w 2854197"/>
                    <a:gd name="connsiteY201" fmla="*/ 1569808 h 3182270"/>
                    <a:gd name="connsiteX202" fmla="*/ 369989 w 2854197"/>
                    <a:gd name="connsiteY202" fmla="*/ 1553951 h 3182270"/>
                    <a:gd name="connsiteX203" fmla="*/ 348847 w 2854197"/>
                    <a:gd name="connsiteY203" fmla="*/ 1522238 h 3182270"/>
                    <a:gd name="connsiteX204" fmla="*/ 327704 w 2854197"/>
                    <a:gd name="connsiteY204" fmla="*/ 1490524 h 3182270"/>
                    <a:gd name="connsiteX205" fmla="*/ 317133 w 2854197"/>
                    <a:gd name="connsiteY205" fmla="*/ 1469382 h 3182270"/>
                    <a:gd name="connsiteX206" fmla="*/ 301277 w 2854197"/>
                    <a:gd name="connsiteY206" fmla="*/ 1453526 h 3182270"/>
                    <a:gd name="connsiteX207" fmla="*/ 295991 w 2854197"/>
                    <a:gd name="connsiteY207" fmla="*/ 1437669 h 3182270"/>
                    <a:gd name="connsiteX208" fmla="*/ 274849 w 2854197"/>
                    <a:gd name="connsiteY208" fmla="*/ 1405956 h 3182270"/>
                    <a:gd name="connsiteX209" fmla="*/ 258992 w 2854197"/>
                    <a:gd name="connsiteY209" fmla="*/ 1390099 h 3182270"/>
                    <a:gd name="connsiteX210" fmla="*/ 248421 w 2854197"/>
                    <a:gd name="connsiteY210" fmla="*/ 1374242 h 3182270"/>
                    <a:gd name="connsiteX211" fmla="*/ 243136 w 2854197"/>
                    <a:gd name="connsiteY211" fmla="*/ 1358386 h 3182270"/>
                    <a:gd name="connsiteX212" fmla="*/ 221993 w 2854197"/>
                    <a:gd name="connsiteY212" fmla="*/ 1326672 h 3182270"/>
                    <a:gd name="connsiteX213" fmla="*/ 206137 w 2854197"/>
                    <a:gd name="connsiteY213" fmla="*/ 1294959 h 3182270"/>
                    <a:gd name="connsiteX214" fmla="*/ 195566 w 2854197"/>
                    <a:gd name="connsiteY214" fmla="*/ 1263246 h 3182270"/>
                    <a:gd name="connsiteX215" fmla="*/ 184995 w 2854197"/>
                    <a:gd name="connsiteY215" fmla="*/ 1247389 h 3182270"/>
                    <a:gd name="connsiteX216" fmla="*/ 179709 w 2854197"/>
                    <a:gd name="connsiteY216" fmla="*/ 1231533 h 3182270"/>
                    <a:gd name="connsiteX217" fmla="*/ 169138 w 2854197"/>
                    <a:gd name="connsiteY217" fmla="*/ 1215676 h 3182270"/>
                    <a:gd name="connsiteX218" fmla="*/ 153281 w 2854197"/>
                    <a:gd name="connsiteY218" fmla="*/ 1162820 h 3182270"/>
                    <a:gd name="connsiteX219" fmla="*/ 142710 w 2854197"/>
                    <a:gd name="connsiteY219" fmla="*/ 1131107 h 3182270"/>
                    <a:gd name="connsiteX220" fmla="*/ 132139 w 2854197"/>
                    <a:gd name="connsiteY220" fmla="*/ 1099394 h 3182270"/>
                    <a:gd name="connsiteX221" fmla="*/ 126853 w 2854197"/>
                    <a:gd name="connsiteY221" fmla="*/ 1078252 h 3182270"/>
                    <a:gd name="connsiteX222" fmla="*/ 121568 w 2854197"/>
                    <a:gd name="connsiteY222" fmla="*/ 1062395 h 3182270"/>
                    <a:gd name="connsiteX223" fmla="*/ 110997 w 2854197"/>
                    <a:gd name="connsiteY223" fmla="*/ 988397 h 3182270"/>
                    <a:gd name="connsiteX224" fmla="*/ 100426 w 2854197"/>
                    <a:gd name="connsiteY224" fmla="*/ 861544 h 3182270"/>
                    <a:gd name="connsiteX225" fmla="*/ 95140 w 2854197"/>
                    <a:gd name="connsiteY225" fmla="*/ 782261 h 3182270"/>
                    <a:gd name="connsiteX226" fmla="*/ 89855 w 2854197"/>
                    <a:gd name="connsiteY226" fmla="*/ 745262 h 3182270"/>
                    <a:gd name="connsiteX227" fmla="*/ 73998 w 2854197"/>
                    <a:gd name="connsiteY227" fmla="*/ 660693 h 3182270"/>
                    <a:gd name="connsiteX228" fmla="*/ 63427 w 2854197"/>
                    <a:gd name="connsiteY228" fmla="*/ 618409 h 3182270"/>
                    <a:gd name="connsiteX229" fmla="*/ 47570 w 2854197"/>
                    <a:gd name="connsiteY229" fmla="*/ 560268 h 3182270"/>
                    <a:gd name="connsiteX230" fmla="*/ 42285 w 2854197"/>
                    <a:gd name="connsiteY230" fmla="*/ 528555 h 3182270"/>
                    <a:gd name="connsiteX231" fmla="*/ 31714 w 2854197"/>
                    <a:gd name="connsiteY231" fmla="*/ 486270 h 3182270"/>
                    <a:gd name="connsiteX232" fmla="*/ 21142 w 2854197"/>
                    <a:gd name="connsiteY232" fmla="*/ 428129 h 3182270"/>
                    <a:gd name="connsiteX233" fmla="*/ 10571 w 2854197"/>
                    <a:gd name="connsiteY233" fmla="*/ 343560 h 3182270"/>
                    <a:gd name="connsiteX234" fmla="*/ 0 w 2854197"/>
                    <a:gd name="connsiteY234" fmla="*/ 306561 h 3182270"/>
                    <a:gd name="connsiteX235" fmla="*/ 5286 w 2854197"/>
                    <a:gd name="connsiteY235" fmla="*/ 285419 h 3182270"/>
                    <a:gd name="connsiteX236" fmla="*/ 21142 w 2854197"/>
                    <a:gd name="connsiteY236" fmla="*/ 280134 h 3182270"/>
                    <a:gd name="connsiteX237" fmla="*/ 42285 w 2854197"/>
                    <a:gd name="connsiteY237" fmla="*/ 269563 h 3182270"/>
                    <a:gd name="connsiteX238" fmla="*/ 95140 w 2854197"/>
                    <a:gd name="connsiteY238" fmla="*/ 258992 h 3182270"/>
                    <a:gd name="connsiteX239" fmla="*/ 121568 w 2854197"/>
                    <a:gd name="connsiteY239" fmla="*/ 253706 h 3182270"/>
                    <a:gd name="connsiteX240" fmla="*/ 137425 w 2854197"/>
                    <a:gd name="connsiteY240" fmla="*/ 248420 h 3182270"/>
                    <a:gd name="connsiteX241" fmla="*/ 211422 w 2854197"/>
                    <a:gd name="connsiteY241" fmla="*/ 237849 h 3182270"/>
                    <a:gd name="connsiteX242" fmla="*/ 253707 w 2854197"/>
                    <a:gd name="connsiteY242" fmla="*/ 227278 h 3182270"/>
                    <a:gd name="connsiteX243" fmla="*/ 285420 w 2854197"/>
                    <a:gd name="connsiteY243" fmla="*/ 216707 h 3182270"/>
                    <a:gd name="connsiteX244" fmla="*/ 332990 w 2854197"/>
                    <a:gd name="connsiteY244" fmla="*/ 206136 h 3182270"/>
                    <a:gd name="connsiteX245" fmla="*/ 364703 w 2854197"/>
                    <a:gd name="connsiteY245" fmla="*/ 195565 h 3182270"/>
                    <a:gd name="connsiteX246" fmla="*/ 417559 w 2854197"/>
                    <a:gd name="connsiteY246" fmla="*/ 179708 h 3182270"/>
                    <a:gd name="connsiteX247" fmla="*/ 433415 w 2854197"/>
                    <a:gd name="connsiteY247" fmla="*/ 174423 h 3182270"/>
                    <a:gd name="connsiteX248" fmla="*/ 449272 w 2854197"/>
                    <a:gd name="connsiteY248" fmla="*/ 169137 h 3182270"/>
                    <a:gd name="connsiteX249" fmla="*/ 470414 w 2854197"/>
                    <a:gd name="connsiteY249" fmla="*/ 163852 h 3182270"/>
                    <a:gd name="connsiteX250" fmla="*/ 486271 w 2854197"/>
                    <a:gd name="connsiteY250" fmla="*/ 158566 h 3182270"/>
                    <a:gd name="connsiteX251" fmla="*/ 528555 w 2854197"/>
                    <a:gd name="connsiteY251" fmla="*/ 147995 h 3182270"/>
                    <a:gd name="connsiteX252" fmla="*/ 549697 w 2854197"/>
                    <a:gd name="connsiteY252" fmla="*/ 142709 h 3182270"/>
                    <a:gd name="connsiteX253" fmla="*/ 581411 w 2854197"/>
                    <a:gd name="connsiteY253" fmla="*/ 132138 h 3182270"/>
                    <a:gd name="connsiteX254" fmla="*/ 676551 w 2854197"/>
                    <a:gd name="connsiteY254" fmla="*/ 100425 h 3182270"/>
                    <a:gd name="connsiteX255" fmla="*/ 697693 w 2854197"/>
                    <a:gd name="connsiteY255" fmla="*/ 95140 h 3182270"/>
                    <a:gd name="connsiteX256" fmla="*/ 729406 w 2854197"/>
                    <a:gd name="connsiteY256" fmla="*/ 84568 h 3182270"/>
                    <a:gd name="connsiteX257" fmla="*/ 745263 w 2854197"/>
                    <a:gd name="connsiteY257" fmla="*/ 79283 h 3182270"/>
                    <a:gd name="connsiteX258" fmla="*/ 792833 w 2854197"/>
                    <a:gd name="connsiteY258" fmla="*/ 58141 h 3182270"/>
                    <a:gd name="connsiteX259" fmla="*/ 808689 w 2854197"/>
                    <a:gd name="connsiteY259" fmla="*/ 52855 h 3182270"/>
                    <a:gd name="connsiteX260" fmla="*/ 824546 w 2854197"/>
                    <a:gd name="connsiteY260" fmla="*/ 47570 h 3182270"/>
                    <a:gd name="connsiteX261" fmla="*/ 866830 w 2854197"/>
                    <a:gd name="connsiteY261" fmla="*/ 26427 h 3182270"/>
                    <a:gd name="connsiteX262" fmla="*/ 882687 w 2854197"/>
                    <a:gd name="connsiteY262" fmla="*/ 21142 h 3182270"/>
                    <a:gd name="connsiteX263" fmla="*/ 898544 w 2854197"/>
                    <a:gd name="connsiteY263" fmla="*/ 10571 h 3182270"/>
                    <a:gd name="connsiteX264" fmla="*/ 914400 w 2854197"/>
                    <a:gd name="connsiteY264" fmla="*/ 5285 h 3182270"/>
                    <a:gd name="connsiteX265" fmla="*/ 914400 w 2854197"/>
                    <a:gd name="connsiteY265" fmla="*/ 0 h 3182270"/>
                    <a:gd name="connsiteX0" fmla="*/ 914400 w 2854197"/>
                    <a:gd name="connsiteY0" fmla="*/ 0 h 3182270"/>
                    <a:gd name="connsiteX1" fmla="*/ 914400 w 2854197"/>
                    <a:gd name="connsiteY1" fmla="*/ 0 h 3182270"/>
                    <a:gd name="connsiteX2" fmla="*/ 930257 w 2854197"/>
                    <a:gd name="connsiteY2" fmla="*/ 42284 h 3182270"/>
                    <a:gd name="connsiteX3" fmla="*/ 935542 w 2854197"/>
                    <a:gd name="connsiteY3" fmla="*/ 58141 h 3182270"/>
                    <a:gd name="connsiteX4" fmla="*/ 946114 w 2854197"/>
                    <a:gd name="connsiteY4" fmla="*/ 68712 h 3182270"/>
                    <a:gd name="connsiteX5" fmla="*/ 967256 w 2854197"/>
                    <a:gd name="connsiteY5" fmla="*/ 116282 h 3182270"/>
                    <a:gd name="connsiteX6" fmla="*/ 972541 w 2854197"/>
                    <a:gd name="connsiteY6" fmla="*/ 132138 h 3182270"/>
                    <a:gd name="connsiteX7" fmla="*/ 983112 w 2854197"/>
                    <a:gd name="connsiteY7" fmla="*/ 147995 h 3182270"/>
                    <a:gd name="connsiteX8" fmla="*/ 1004255 w 2854197"/>
                    <a:gd name="connsiteY8" fmla="*/ 195565 h 3182270"/>
                    <a:gd name="connsiteX9" fmla="*/ 1025397 w 2854197"/>
                    <a:gd name="connsiteY9" fmla="*/ 243135 h 3182270"/>
                    <a:gd name="connsiteX10" fmla="*/ 1041253 w 2854197"/>
                    <a:gd name="connsiteY10" fmla="*/ 290705 h 3182270"/>
                    <a:gd name="connsiteX11" fmla="*/ 1051825 w 2854197"/>
                    <a:gd name="connsiteY11" fmla="*/ 301276 h 3182270"/>
                    <a:gd name="connsiteX12" fmla="*/ 1072967 w 2854197"/>
                    <a:gd name="connsiteY12" fmla="*/ 348846 h 3182270"/>
                    <a:gd name="connsiteX13" fmla="*/ 1083538 w 2854197"/>
                    <a:gd name="connsiteY13" fmla="*/ 380559 h 3182270"/>
                    <a:gd name="connsiteX14" fmla="*/ 1094109 w 2854197"/>
                    <a:gd name="connsiteY14" fmla="*/ 396416 h 3182270"/>
                    <a:gd name="connsiteX15" fmla="*/ 1109966 w 2854197"/>
                    <a:gd name="connsiteY15" fmla="*/ 422844 h 3182270"/>
                    <a:gd name="connsiteX16" fmla="*/ 1131108 w 2854197"/>
                    <a:gd name="connsiteY16" fmla="*/ 470414 h 3182270"/>
                    <a:gd name="connsiteX17" fmla="*/ 1146964 w 2854197"/>
                    <a:gd name="connsiteY17" fmla="*/ 480985 h 3182270"/>
                    <a:gd name="connsiteX18" fmla="*/ 1157536 w 2854197"/>
                    <a:gd name="connsiteY18" fmla="*/ 491556 h 3182270"/>
                    <a:gd name="connsiteX19" fmla="*/ 1189249 w 2854197"/>
                    <a:gd name="connsiteY19" fmla="*/ 512698 h 3182270"/>
                    <a:gd name="connsiteX20" fmla="*/ 1199820 w 2854197"/>
                    <a:gd name="connsiteY20" fmla="*/ 528555 h 3182270"/>
                    <a:gd name="connsiteX21" fmla="*/ 1220962 w 2854197"/>
                    <a:gd name="connsiteY21" fmla="*/ 544411 h 3182270"/>
                    <a:gd name="connsiteX22" fmla="*/ 1242104 w 2854197"/>
                    <a:gd name="connsiteY22" fmla="*/ 570839 h 3182270"/>
                    <a:gd name="connsiteX23" fmla="*/ 1257961 w 2854197"/>
                    <a:gd name="connsiteY23" fmla="*/ 602552 h 3182270"/>
                    <a:gd name="connsiteX24" fmla="*/ 1279103 w 2854197"/>
                    <a:gd name="connsiteY24" fmla="*/ 634266 h 3182270"/>
                    <a:gd name="connsiteX25" fmla="*/ 1294960 w 2854197"/>
                    <a:gd name="connsiteY25" fmla="*/ 665979 h 3182270"/>
                    <a:gd name="connsiteX26" fmla="*/ 1300245 w 2854197"/>
                    <a:gd name="connsiteY26" fmla="*/ 681835 h 3182270"/>
                    <a:gd name="connsiteX27" fmla="*/ 1310816 w 2854197"/>
                    <a:gd name="connsiteY27" fmla="*/ 692407 h 3182270"/>
                    <a:gd name="connsiteX28" fmla="*/ 1347815 w 2854197"/>
                    <a:gd name="connsiteY28" fmla="*/ 739977 h 3182270"/>
                    <a:gd name="connsiteX29" fmla="*/ 1353101 w 2854197"/>
                    <a:gd name="connsiteY29" fmla="*/ 755833 h 3182270"/>
                    <a:gd name="connsiteX30" fmla="*/ 1384814 w 2854197"/>
                    <a:gd name="connsiteY30" fmla="*/ 798118 h 3182270"/>
                    <a:gd name="connsiteX31" fmla="*/ 1390100 w 2854197"/>
                    <a:gd name="connsiteY31" fmla="*/ 813974 h 3182270"/>
                    <a:gd name="connsiteX32" fmla="*/ 1421813 w 2854197"/>
                    <a:gd name="connsiteY32" fmla="*/ 861544 h 3182270"/>
                    <a:gd name="connsiteX33" fmla="*/ 1432384 w 2854197"/>
                    <a:gd name="connsiteY33" fmla="*/ 877401 h 3182270"/>
                    <a:gd name="connsiteX34" fmla="*/ 1448241 w 2854197"/>
                    <a:gd name="connsiteY34" fmla="*/ 887972 h 3182270"/>
                    <a:gd name="connsiteX35" fmla="*/ 1479954 w 2854197"/>
                    <a:gd name="connsiteY35" fmla="*/ 919685 h 3182270"/>
                    <a:gd name="connsiteX36" fmla="*/ 1522238 w 2854197"/>
                    <a:gd name="connsiteY36" fmla="*/ 956684 h 3182270"/>
                    <a:gd name="connsiteX37" fmla="*/ 1585665 w 2854197"/>
                    <a:gd name="connsiteY37" fmla="*/ 977826 h 3182270"/>
                    <a:gd name="connsiteX38" fmla="*/ 1617378 w 2854197"/>
                    <a:gd name="connsiteY38" fmla="*/ 988397 h 3182270"/>
                    <a:gd name="connsiteX39" fmla="*/ 1638521 w 2854197"/>
                    <a:gd name="connsiteY39" fmla="*/ 993683 h 3182270"/>
                    <a:gd name="connsiteX40" fmla="*/ 1664948 w 2854197"/>
                    <a:gd name="connsiteY40" fmla="*/ 998968 h 3182270"/>
                    <a:gd name="connsiteX41" fmla="*/ 1696662 w 2854197"/>
                    <a:gd name="connsiteY41" fmla="*/ 1009540 h 3182270"/>
                    <a:gd name="connsiteX42" fmla="*/ 1717804 w 2854197"/>
                    <a:gd name="connsiteY42" fmla="*/ 1014825 h 3182270"/>
                    <a:gd name="connsiteX43" fmla="*/ 1733660 w 2854197"/>
                    <a:gd name="connsiteY43" fmla="*/ 1020111 h 3182270"/>
                    <a:gd name="connsiteX44" fmla="*/ 1802373 w 2854197"/>
                    <a:gd name="connsiteY44" fmla="*/ 1030682 h 3182270"/>
                    <a:gd name="connsiteX45" fmla="*/ 1865799 w 2854197"/>
                    <a:gd name="connsiteY45" fmla="*/ 1041253 h 3182270"/>
                    <a:gd name="connsiteX46" fmla="*/ 1902798 w 2854197"/>
                    <a:gd name="connsiteY46" fmla="*/ 1046538 h 3182270"/>
                    <a:gd name="connsiteX47" fmla="*/ 1945082 w 2854197"/>
                    <a:gd name="connsiteY47" fmla="*/ 1051824 h 3182270"/>
                    <a:gd name="connsiteX48" fmla="*/ 1976796 w 2854197"/>
                    <a:gd name="connsiteY48" fmla="*/ 1057109 h 3182270"/>
                    <a:gd name="connsiteX49" fmla="*/ 2024366 w 2854197"/>
                    <a:gd name="connsiteY49" fmla="*/ 1062395 h 3182270"/>
                    <a:gd name="connsiteX50" fmla="*/ 2066650 w 2854197"/>
                    <a:gd name="connsiteY50" fmla="*/ 1067681 h 3182270"/>
                    <a:gd name="connsiteX51" fmla="*/ 2082507 w 2854197"/>
                    <a:gd name="connsiteY51" fmla="*/ 1072966 h 3182270"/>
                    <a:gd name="connsiteX52" fmla="*/ 2151219 w 2854197"/>
                    <a:gd name="connsiteY52" fmla="*/ 1083537 h 3182270"/>
                    <a:gd name="connsiteX53" fmla="*/ 2167075 w 2854197"/>
                    <a:gd name="connsiteY53" fmla="*/ 1088823 h 3182270"/>
                    <a:gd name="connsiteX54" fmla="*/ 2235788 w 2854197"/>
                    <a:gd name="connsiteY54" fmla="*/ 1099394 h 3182270"/>
                    <a:gd name="connsiteX55" fmla="*/ 2304500 w 2854197"/>
                    <a:gd name="connsiteY55" fmla="*/ 1109965 h 3182270"/>
                    <a:gd name="connsiteX56" fmla="*/ 2378497 w 2854197"/>
                    <a:gd name="connsiteY56" fmla="*/ 1120536 h 3182270"/>
                    <a:gd name="connsiteX57" fmla="*/ 2410211 w 2854197"/>
                    <a:gd name="connsiteY57" fmla="*/ 1131107 h 3182270"/>
                    <a:gd name="connsiteX58" fmla="*/ 2452495 w 2854197"/>
                    <a:gd name="connsiteY58" fmla="*/ 1141678 h 3182270"/>
                    <a:gd name="connsiteX59" fmla="*/ 2611062 w 2854197"/>
                    <a:gd name="connsiteY59" fmla="*/ 1194534 h 3182270"/>
                    <a:gd name="connsiteX60" fmla="*/ 2753771 w 2854197"/>
                    <a:gd name="connsiteY60" fmla="*/ 1242104 h 3182270"/>
                    <a:gd name="connsiteX61" fmla="*/ 2674963 w 2854197"/>
                    <a:gd name="connsiteY61" fmla="*/ 1226357 h 3182270"/>
                    <a:gd name="connsiteX62" fmla="*/ 2680419 w 2854197"/>
                    <a:gd name="connsiteY62" fmla="*/ 1258186 h 3182270"/>
                    <a:gd name="connsiteX63" fmla="*/ 2690939 w 2854197"/>
                    <a:gd name="connsiteY63" fmla="*/ 1311056 h 3182270"/>
                    <a:gd name="connsiteX64" fmla="*/ 2690806 w 2854197"/>
                    <a:gd name="connsiteY64" fmla="*/ 1353221 h 3182270"/>
                    <a:gd name="connsiteX65" fmla="*/ 2621633 w 2854197"/>
                    <a:gd name="connsiteY65" fmla="*/ 1506381 h 3182270"/>
                    <a:gd name="connsiteX66" fmla="*/ 2632204 w 2854197"/>
                    <a:gd name="connsiteY66" fmla="*/ 1590950 h 3182270"/>
                    <a:gd name="connsiteX67" fmla="*/ 2648060 w 2854197"/>
                    <a:gd name="connsiteY67" fmla="*/ 1638520 h 3182270"/>
                    <a:gd name="connsiteX68" fmla="*/ 2653346 w 2854197"/>
                    <a:gd name="connsiteY68" fmla="*/ 1654377 h 3182270"/>
                    <a:gd name="connsiteX69" fmla="*/ 2658632 w 2854197"/>
                    <a:gd name="connsiteY69" fmla="*/ 1744231 h 3182270"/>
                    <a:gd name="connsiteX70" fmla="*/ 2663917 w 2854197"/>
                    <a:gd name="connsiteY70" fmla="*/ 1760088 h 3182270"/>
                    <a:gd name="connsiteX71" fmla="*/ 2658632 w 2854197"/>
                    <a:gd name="connsiteY71" fmla="*/ 1844656 h 3182270"/>
                    <a:gd name="connsiteX72" fmla="*/ 2690345 w 2854197"/>
                    <a:gd name="connsiteY72" fmla="*/ 2056078 h 3182270"/>
                    <a:gd name="connsiteX73" fmla="*/ 2743200 w 2854197"/>
                    <a:gd name="connsiteY73" fmla="*/ 2061364 h 3182270"/>
                    <a:gd name="connsiteX74" fmla="*/ 2790770 w 2854197"/>
                    <a:gd name="connsiteY74" fmla="*/ 2077220 h 3182270"/>
                    <a:gd name="connsiteX75" fmla="*/ 2817198 w 2854197"/>
                    <a:gd name="connsiteY75" fmla="*/ 2082506 h 3182270"/>
                    <a:gd name="connsiteX76" fmla="*/ 2833055 w 2854197"/>
                    <a:gd name="connsiteY76" fmla="*/ 2087792 h 3182270"/>
                    <a:gd name="connsiteX77" fmla="*/ 2854197 w 2854197"/>
                    <a:gd name="connsiteY77" fmla="*/ 2093077 h 3182270"/>
                    <a:gd name="connsiteX78" fmla="*/ 2838340 w 2854197"/>
                    <a:gd name="connsiteY78" fmla="*/ 2193503 h 3182270"/>
                    <a:gd name="connsiteX79" fmla="*/ 2833055 w 2854197"/>
                    <a:gd name="connsiteY79" fmla="*/ 2225216 h 3182270"/>
                    <a:gd name="connsiteX80" fmla="*/ 2822484 w 2854197"/>
                    <a:gd name="connsiteY80" fmla="*/ 2262215 h 3182270"/>
                    <a:gd name="connsiteX81" fmla="*/ 2648297 w 2854197"/>
                    <a:gd name="connsiteY81" fmla="*/ 2241273 h 3182270"/>
                    <a:gd name="connsiteX82" fmla="*/ 2558435 w 2854197"/>
                    <a:gd name="connsiteY82" fmla="*/ 2214843 h 3182270"/>
                    <a:gd name="connsiteX83" fmla="*/ 2479145 w 2854197"/>
                    <a:gd name="connsiteY83" fmla="*/ 2183128 h 3182270"/>
                    <a:gd name="connsiteX84" fmla="*/ 2426502 w 2854197"/>
                    <a:gd name="connsiteY84" fmla="*/ 2209757 h 3182270"/>
                    <a:gd name="connsiteX85" fmla="*/ 2236188 w 2854197"/>
                    <a:gd name="connsiteY85" fmla="*/ 2331348 h 3182270"/>
                    <a:gd name="connsiteX86" fmla="*/ 2251846 w 2854197"/>
                    <a:gd name="connsiteY86" fmla="*/ 2420998 h 3182270"/>
                    <a:gd name="connsiteX87" fmla="*/ 2267909 w 2854197"/>
                    <a:gd name="connsiteY87" fmla="*/ 2479368 h 3182270"/>
                    <a:gd name="connsiteX88" fmla="*/ 2278276 w 2854197"/>
                    <a:gd name="connsiteY88" fmla="*/ 2516146 h 3182270"/>
                    <a:gd name="connsiteX89" fmla="*/ 2278276 w 2854197"/>
                    <a:gd name="connsiteY89" fmla="*/ 2574294 h 3182270"/>
                    <a:gd name="connsiteX90" fmla="*/ 2315278 w 2854197"/>
                    <a:gd name="connsiteY90" fmla="*/ 2616580 h 3182270"/>
                    <a:gd name="connsiteX91" fmla="*/ 2331136 w 2854197"/>
                    <a:gd name="connsiteY91" fmla="*/ 2680013 h 3182270"/>
                    <a:gd name="connsiteX92" fmla="*/ 2368138 w 2854197"/>
                    <a:gd name="connsiteY92" fmla="*/ 2695871 h 3182270"/>
                    <a:gd name="connsiteX93" fmla="*/ 2542577 w 2854197"/>
                    <a:gd name="connsiteY93" fmla="*/ 2738159 h 3182270"/>
                    <a:gd name="connsiteX94" fmla="*/ 2658870 w 2854197"/>
                    <a:gd name="connsiteY94" fmla="*/ 2727587 h 3182270"/>
                    <a:gd name="connsiteX95" fmla="*/ 2764342 w 2854197"/>
                    <a:gd name="connsiteY95" fmla="*/ 2716772 h 3182270"/>
                    <a:gd name="connsiteX96" fmla="*/ 2753771 w 2854197"/>
                    <a:gd name="connsiteY96" fmla="*/ 2769627 h 3182270"/>
                    <a:gd name="connsiteX97" fmla="*/ 2748486 w 2854197"/>
                    <a:gd name="connsiteY97" fmla="*/ 2801341 h 3182270"/>
                    <a:gd name="connsiteX98" fmla="*/ 2737915 w 2854197"/>
                    <a:gd name="connsiteY98" fmla="*/ 2838340 h 3182270"/>
                    <a:gd name="connsiteX99" fmla="*/ 2727344 w 2854197"/>
                    <a:gd name="connsiteY99" fmla="*/ 2907052 h 3182270"/>
                    <a:gd name="connsiteX100" fmla="*/ 2716773 w 2854197"/>
                    <a:gd name="connsiteY100" fmla="*/ 2938765 h 3182270"/>
                    <a:gd name="connsiteX101" fmla="*/ 2711487 w 2854197"/>
                    <a:gd name="connsiteY101" fmla="*/ 2965193 h 3182270"/>
                    <a:gd name="connsiteX102" fmla="*/ 2706444 w 2854197"/>
                    <a:gd name="connsiteY102" fmla="*/ 2939028 h 3182270"/>
                    <a:gd name="connsiteX103" fmla="*/ 2680014 w 2854197"/>
                    <a:gd name="connsiteY103" fmla="*/ 2965459 h 3182270"/>
                    <a:gd name="connsiteX104" fmla="*/ 2627390 w 2854197"/>
                    <a:gd name="connsiteY104" fmla="*/ 2971012 h 3182270"/>
                    <a:gd name="connsiteX105" fmla="*/ 2537291 w 2854197"/>
                    <a:gd name="connsiteY105" fmla="*/ 2986602 h 3182270"/>
                    <a:gd name="connsiteX106" fmla="*/ 2516147 w 2854197"/>
                    <a:gd name="connsiteY106" fmla="*/ 2991888 h 3182270"/>
                    <a:gd name="connsiteX107" fmla="*/ 2489494 w 2854197"/>
                    <a:gd name="connsiteY107" fmla="*/ 3002192 h 3182270"/>
                    <a:gd name="connsiteX108" fmla="*/ 2415496 w 2854197"/>
                    <a:gd name="connsiteY108" fmla="*/ 3007477 h 3182270"/>
                    <a:gd name="connsiteX109" fmla="*/ 2383783 w 2854197"/>
                    <a:gd name="connsiteY109" fmla="*/ 3018048 h 3182270"/>
                    <a:gd name="connsiteX110" fmla="*/ 2346784 w 2854197"/>
                    <a:gd name="connsiteY110" fmla="*/ 3033905 h 3182270"/>
                    <a:gd name="connsiteX111" fmla="*/ 2315071 w 2854197"/>
                    <a:gd name="connsiteY111" fmla="*/ 3049761 h 3182270"/>
                    <a:gd name="connsiteX112" fmla="*/ 2288643 w 2854197"/>
                    <a:gd name="connsiteY112" fmla="*/ 3070904 h 3182270"/>
                    <a:gd name="connsiteX113" fmla="*/ 2267501 w 2854197"/>
                    <a:gd name="connsiteY113" fmla="*/ 3081475 h 3182270"/>
                    <a:gd name="connsiteX114" fmla="*/ 2235788 w 2854197"/>
                    <a:gd name="connsiteY114" fmla="*/ 3097331 h 3182270"/>
                    <a:gd name="connsiteX115" fmla="*/ 2225216 w 2854197"/>
                    <a:gd name="connsiteY115" fmla="*/ 3107903 h 3182270"/>
                    <a:gd name="connsiteX116" fmla="*/ 2204074 w 2854197"/>
                    <a:gd name="connsiteY116" fmla="*/ 3118474 h 3182270"/>
                    <a:gd name="connsiteX117" fmla="*/ 2188218 w 2854197"/>
                    <a:gd name="connsiteY117" fmla="*/ 3129045 h 3182270"/>
                    <a:gd name="connsiteX118" fmla="*/ 2177647 w 2854197"/>
                    <a:gd name="connsiteY118" fmla="*/ 3144901 h 3182270"/>
                    <a:gd name="connsiteX119" fmla="*/ 2145933 w 2854197"/>
                    <a:gd name="connsiteY119" fmla="*/ 3155472 h 3182270"/>
                    <a:gd name="connsiteX120" fmla="*/ 2114220 w 2854197"/>
                    <a:gd name="connsiteY120" fmla="*/ 3181900 h 3182270"/>
                    <a:gd name="connsiteX121" fmla="*/ 2124791 w 2854197"/>
                    <a:gd name="connsiteY121" fmla="*/ 3150187 h 3182270"/>
                    <a:gd name="connsiteX122" fmla="*/ 2093078 w 2854197"/>
                    <a:gd name="connsiteY122" fmla="*/ 3139616 h 3182270"/>
                    <a:gd name="connsiteX123" fmla="*/ 2082507 w 2854197"/>
                    <a:gd name="connsiteY123" fmla="*/ 3123759 h 3182270"/>
                    <a:gd name="connsiteX124" fmla="*/ 2066650 w 2854197"/>
                    <a:gd name="connsiteY124" fmla="*/ 3107903 h 3182270"/>
                    <a:gd name="connsiteX125" fmla="*/ 2045508 w 2854197"/>
                    <a:gd name="connsiteY125" fmla="*/ 3076189 h 3182270"/>
                    <a:gd name="connsiteX126" fmla="*/ 2034937 w 2854197"/>
                    <a:gd name="connsiteY126" fmla="*/ 3060333 h 3182270"/>
                    <a:gd name="connsiteX127" fmla="*/ 2024366 w 2854197"/>
                    <a:gd name="connsiteY127" fmla="*/ 3049761 h 3182270"/>
                    <a:gd name="connsiteX128" fmla="*/ 2013795 w 2854197"/>
                    <a:gd name="connsiteY128" fmla="*/ 3033905 h 3182270"/>
                    <a:gd name="connsiteX129" fmla="*/ 1997938 w 2854197"/>
                    <a:gd name="connsiteY129" fmla="*/ 3023334 h 3182270"/>
                    <a:gd name="connsiteX130" fmla="*/ 1982081 w 2854197"/>
                    <a:gd name="connsiteY130" fmla="*/ 2991620 h 3182270"/>
                    <a:gd name="connsiteX131" fmla="*/ 1976796 w 2854197"/>
                    <a:gd name="connsiteY131" fmla="*/ 2975764 h 3182270"/>
                    <a:gd name="connsiteX132" fmla="*/ 1987367 w 2854197"/>
                    <a:gd name="connsiteY132" fmla="*/ 2959907 h 3182270"/>
                    <a:gd name="connsiteX133" fmla="*/ 1998116 w 2854197"/>
                    <a:gd name="connsiteY133" fmla="*/ 2976031 h 3182270"/>
                    <a:gd name="connsiteX134" fmla="*/ 2019261 w 2854197"/>
                    <a:gd name="connsiteY134" fmla="*/ 2976031 h 3182270"/>
                    <a:gd name="connsiteX135" fmla="*/ 2056263 w 2854197"/>
                    <a:gd name="connsiteY135" fmla="*/ 2923171 h 3182270"/>
                    <a:gd name="connsiteX136" fmla="*/ 2040405 w 2854197"/>
                    <a:gd name="connsiteY136" fmla="*/ 2923170 h 3182270"/>
                    <a:gd name="connsiteX137" fmla="*/ 2061549 w 2854197"/>
                    <a:gd name="connsiteY137" fmla="*/ 2875596 h 3182270"/>
                    <a:gd name="connsiteX138" fmla="*/ 2093265 w 2854197"/>
                    <a:gd name="connsiteY138" fmla="*/ 2833308 h 3182270"/>
                    <a:gd name="connsiteX139" fmla="*/ 2109124 w 2854197"/>
                    <a:gd name="connsiteY139" fmla="*/ 2722301 h 3182270"/>
                    <a:gd name="connsiteX140" fmla="*/ 2013975 w 2854197"/>
                    <a:gd name="connsiteY140" fmla="*/ 2637724 h 3182270"/>
                    <a:gd name="connsiteX141" fmla="*/ 1982258 w 2854197"/>
                    <a:gd name="connsiteY141" fmla="*/ 2664155 h 3182270"/>
                    <a:gd name="connsiteX142" fmla="*/ 1918827 w 2854197"/>
                    <a:gd name="connsiteY142" fmla="*/ 2627153 h 3182270"/>
                    <a:gd name="connsiteX143" fmla="*/ 1860681 w 2854197"/>
                    <a:gd name="connsiteY143" fmla="*/ 2579579 h 3182270"/>
                    <a:gd name="connsiteX144" fmla="*/ 1802373 w 2854197"/>
                    <a:gd name="connsiteY144" fmla="*/ 2621632 h 3182270"/>
                    <a:gd name="connsiteX145" fmla="*/ 1797087 w 2854197"/>
                    <a:gd name="connsiteY145" fmla="*/ 2605775 h 3182270"/>
                    <a:gd name="connsiteX146" fmla="*/ 1749674 w 2854197"/>
                    <a:gd name="connsiteY146" fmla="*/ 2690586 h 3182270"/>
                    <a:gd name="connsiteX147" fmla="*/ 1643953 w 2854197"/>
                    <a:gd name="connsiteY147" fmla="*/ 2754018 h 3182270"/>
                    <a:gd name="connsiteX148" fmla="*/ 1617523 w 2854197"/>
                    <a:gd name="connsiteY148" fmla="*/ 2732874 h 3182270"/>
                    <a:gd name="connsiteX149" fmla="*/ 1591092 w 2854197"/>
                    <a:gd name="connsiteY149" fmla="*/ 2690586 h 3182270"/>
                    <a:gd name="connsiteX150" fmla="*/ 1591093 w 2854197"/>
                    <a:gd name="connsiteY150" fmla="*/ 2637724 h 3182270"/>
                    <a:gd name="connsiteX151" fmla="*/ 1569808 w 2854197"/>
                    <a:gd name="connsiteY151" fmla="*/ 2515921 h 3182270"/>
                    <a:gd name="connsiteX152" fmla="*/ 1553952 w 2854197"/>
                    <a:gd name="connsiteY152" fmla="*/ 2484208 h 3182270"/>
                    <a:gd name="connsiteX153" fmla="*/ 1538095 w 2854197"/>
                    <a:gd name="connsiteY153" fmla="*/ 2468351 h 3182270"/>
                    <a:gd name="connsiteX154" fmla="*/ 1501096 w 2854197"/>
                    <a:gd name="connsiteY154" fmla="*/ 2420781 h 3182270"/>
                    <a:gd name="connsiteX155" fmla="*/ 1464097 w 2854197"/>
                    <a:gd name="connsiteY155" fmla="*/ 2383782 h 3182270"/>
                    <a:gd name="connsiteX156" fmla="*/ 1448241 w 2854197"/>
                    <a:gd name="connsiteY156" fmla="*/ 2373211 h 3182270"/>
                    <a:gd name="connsiteX157" fmla="*/ 1432384 w 2854197"/>
                    <a:gd name="connsiteY157" fmla="*/ 2357355 h 3182270"/>
                    <a:gd name="connsiteX158" fmla="*/ 1400671 w 2854197"/>
                    <a:gd name="connsiteY158" fmla="*/ 2346783 h 3182270"/>
                    <a:gd name="connsiteX159" fmla="*/ 1368958 w 2854197"/>
                    <a:gd name="connsiteY159" fmla="*/ 2330927 h 3182270"/>
                    <a:gd name="connsiteX160" fmla="*/ 1337244 w 2854197"/>
                    <a:gd name="connsiteY160" fmla="*/ 2309785 h 3182270"/>
                    <a:gd name="connsiteX161" fmla="*/ 1273818 w 2854197"/>
                    <a:gd name="connsiteY161" fmla="*/ 2288642 h 3182270"/>
                    <a:gd name="connsiteX162" fmla="*/ 1257961 w 2854197"/>
                    <a:gd name="connsiteY162" fmla="*/ 2278071 h 3182270"/>
                    <a:gd name="connsiteX163" fmla="*/ 1242104 w 2854197"/>
                    <a:gd name="connsiteY163" fmla="*/ 2272786 h 3182270"/>
                    <a:gd name="connsiteX164" fmla="*/ 1226248 w 2854197"/>
                    <a:gd name="connsiteY164" fmla="*/ 2262215 h 3182270"/>
                    <a:gd name="connsiteX165" fmla="*/ 1194534 w 2854197"/>
                    <a:gd name="connsiteY165" fmla="*/ 2251644 h 3182270"/>
                    <a:gd name="connsiteX166" fmla="*/ 1215677 w 2854197"/>
                    <a:gd name="connsiteY166" fmla="*/ 2225216 h 3182270"/>
                    <a:gd name="connsiteX167" fmla="*/ 1231533 w 2854197"/>
                    <a:gd name="connsiteY167" fmla="*/ 2209359 h 3182270"/>
                    <a:gd name="connsiteX168" fmla="*/ 1236819 w 2854197"/>
                    <a:gd name="connsiteY168" fmla="*/ 2193503 h 3182270"/>
                    <a:gd name="connsiteX169" fmla="*/ 1279103 w 2854197"/>
                    <a:gd name="connsiteY169" fmla="*/ 2161789 h 3182270"/>
                    <a:gd name="connsiteX170" fmla="*/ 1300245 w 2854197"/>
                    <a:gd name="connsiteY170" fmla="*/ 2140647 h 3182270"/>
                    <a:gd name="connsiteX171" fmla="*/ 1310816 w 2854197"/>
                    <a:gd name="connsiteY171" fmla="*/ 2124790 h 3182270"/>
                    <a:gd name="connsiteX172" fmla="*/ 1342650 w 2854197"/>
                    <a:gd name="connsiteY172" fmla="*/ 2077406 h 3182270"/>
                    <a:gd name="connsiteX173" fmla="*/ 1390223 w 2854197"/>
                    <a:gd name="connsiteY173" fmla="*/ 2008688 h 3182270"/>
                    <a:gd name="connsiteX174" fmla="*/ 1363794 w 2854197"/>
                    <a:gd name="connsiteY174" fmla="*/ 1971686 h 3182270"/>
                    <a:gd name="connsiteX175" fmla="*/ 1379651 w 2854197"/>
                    <a:gd name="connsiteY175" fmla="*/ 1961114 h 3182270"/>
                    <a:gd name="connsiteX176" fmla="*/ 1358509 w 2854197"/>
                    <a:gd name="connsiteY176" fmla="*/ 1934685 h 3182270"/>
                    <a:gd name="connsiteX177" fmla="*/ 1221180 w 2854197"/>
                    <a:gd name="connsiteY177" fmla="*/ 1718108 h 3182270"/>
                    <a:gd name="connsiteX178" fmla="*/ 1157741 w 2854197"/>
                    <a:gd name="connsiteY178" fmla="*/ 1654669 h 3182270"/>
                    <a:gd name="connsiteX179" fmla="*/ 1051918 w 2854197"/>
                    <a:gd name="connsiteY179" fmla="*/ 1659811 h 3182270"/>
                    <a:gd name="connsiteX180" fmla="*/ 845688 w 2854197"/>
                    <a:gd name="connsiteY180" fmla="*/ 1738945 h 3182270"/>
                    <a:gd name="connsiteX181" fmla="*/ 829832 w 2854197"/>
                    <a:gd name="connsiteY181" fmla="*/ 1744231 h 3182270"/>
                    <a:gd name="connsiteX182" fmla="*/ 798118 w 2854197"/>
                    <a:gd name="connsiteY182" fmla="*/ 1765373 h 3182270"/>
                    <a:gd name="connsiteX183" fmla="*/ 782262 w 2854197"/>
                    <a:gd name="connsiteY183" fmla="*/ 1770659 h 3182270"/>
                    <a:gd name="connsiteX184" fmla="*/ 750548 w 2854197"/>
                    <a:gd name="connsiteY184" fmla="*/ 1791801 h 3182270"/>
                    <a:gd name="connsiteX185" fmla="*/ 734692 w 2854197"/>
                    <a:gd name="connsiteY185" fmla="*/ 1797086 h 3182270"/>
                    <a:gd name="connsiteX186" fmla="*/ 755834 w 2854197"/>
                    <a:gd name="connsiteY186" fmla="*/ 1791801 h 3182270"/>
                    <a:gd name="connsiteX187" fmla="*/ 739977 w 2854197"/>
                    <a:gd name="connsiteY187" fmla="*/ 1797086 h 3182270"/>
                    <a:gd name="connsiteX188" fmla="*/ 708264 w 2854197"/>
                    <a:gd name="connsiteY188" fmla="*/ 1812943 h 3182270"/>
                    <a:gd name="connsiteX189" fmla="*/ 676551 w 2854197"/>
                    <a:gd name="connsiteY189" fmla="*/ 1791801 h 3182270"/>
                    <a:gd name="connsiteX190" fmla="*/ 650123 w 2854197"/>
                    <a:gd name="connsiteY190" fmla="*/ 1765373 h 3182270"/>
                    <a:gd name="connsiteX191" fmla="*/ 618410 w 2854197"/>
                    <a:gd name="connsiteY191" fmla="*/ 1744231 h 3182270"/>
                    <a:gd name="connsiteX192" fmla="*/ 570840 w 2854197"/>
                    <a:gd name="connsiteY192" fmla="*/ 1712518 h 3182270"/>
                    <a:gd name="connsiteX193" fmla="*/ 544412 w 2854197"/>
                    <a:gd name="connsiteY193" fmla="*/ 1696661 h 3182270"/>
                    <a:gd name="connsiteX194" fmla="*/ 528555 w 2854197"/>
                    <a:gd name="connsiteY194" fmla="*/ 1686090 h 3182270"/>
                    <a:gd name="connsiteX195" fmla="*/ 512699 w 2854197"/>
                    <a:gd name="connsiteY195" fmla="*/ 1680804 h 3182270"/>
                    <a:gd name="connsiteX196" fmla="*/ 502127 w 2854197"/>
                    <a:gd name="connsiteY196" fmla="*/ 1670233 h 3182270"/>
                    <a:gd name="connsiteX197" fmla="*/ 480985 w 2854197"/>
                    <a:gd name="connsiteY197" fmla="*/ 1659662 h 3182270"/>
                    <a:gd name="connsiteX198" fmla="*/ 465129 w 2854197"/>
                    <a:gd name="connsiteY198" fmla="*/ 1643805 h 3182270"/>
                    <a:gd name="connsiteX199" fmla="*/ 428130 w 2854197"/>
                    <a:gd name="connsiteY199" fmla="*/ 1622663 h 3182270"/>
                    <a:gd name="connsiteX200" fmla="*/ 401702 w 2854197"/>
                    <a:gd name="connsiteY200" fmla="*/ 1590950 h 3182270"/>
                    <a:gd name="connsiteX201" fmla="*/ 385845 w 2854197"/>
                    <a:gd name="connsiteY201" fmla="*/ 1569808 h 3182270"/>
                    <a:gd name="connsiteX202" fmla="*/ 369989 w 2854197"/>
                    <a:gd name="connsiteY202" fmla="*/ 1553951 h 3182270"/>
                    <a:gd name="connsiteX203" fmla="*/ 348847 w 2854197"/>
                    <a:gd name="connsiteY203" fmla="*/ 1522238 h 3182270"/>
                    <a:gd name="connsiteX204" fmla="*/ 327704 w 2854197"/>
                    <a:gd name="connsiteY204" fmla="*/ 1490524 h 3182270"/>
                    <a:gd name="connsiteX205" fmla="*/ 317133 w 2854197"/>
                    <a:gd name="connsiteY205" fmla="*/ 1469382 h 3182270"/>
                    <a:gd name="connsiteX206" fmla="*/ 301277 w 2854197"/>
                    <a:gd name="connsiteY206" fmla="*/ 1453526 h 3182270"/>
                    <a:gd name="connsiteX207" fmla="*/ 295991 w 2854197"/>
                    <a:gd name="connsiteY207" fmla="*/ 1437669 h 3182270"/>
                    <a:gd name="connsiteX208" fmla="*/ 274849 w 2854197"/>
                    <a:gd name="connsiteY208" fmla="*/ 1405956 h 3182270"/>
                    <a:gd name="connsiteX209" fmla="*/ 258992 w 2854197"/>
                    <a:gd name="connsiteY209" fmla="*/ 1390099 h 3182270"/>
                    <a:gd name="connsiteX210" fmla="*/ 248421 w 2854197"/>
                    <a:gd name="connsiteY210" fmla="*/ 1374242 h 3182270"/>
                    <a:gd name="connsiteX211" fmla="*/ 243136 w 2854197"/>
                    <a:gd name="connsiteY211" fmla="*/ 1358386 h 3182270"/>
                    <a:gd name="connsiteX212" fmla="*/ 221993 w 2854197"/>
                    <a:gd name="connsiteY212" fmla="*/ 1326672 h 3182270"/>
                    <a:gd name="connsiteX213" fmla="*/ 206137 w 2854197"/>
                    <a:gd name="connsiteY213" fmla="*/ 1294959 h 3182270"/>
                    <a:gd name="connsiteX214" fmla="*/ 195566 w 2854197"/>
                    <a:gd name="connsiteY214" fmla="*/ 1263246 h 3182270"/>
                    <a:gd name="connsiteX215" fmla="*/ 184995 w 2854197"/>
                    <a:gd name="connsiteY215" fmla="*/ 1247389 h 3182270"/>
                    <a:gd name="connsiteX216" fmla="*/ 179709 w 2854197"/>
                    <a:gd name="connsiteY216" fmla="*/ 1231533 h 3182270"/>
                    <a:gd name="connsiteX217" fmla="*/ 169138 w 2854197"/>
                    <a:gd name="connsiteY217" fmla="*/ 1215676 h 3182270"/>
                    <a:gd name="connsiteX218" fmla="*/ 153281 w 2854197"/>
                    <a:gd name="connsiteY218" fmla="*/ 1162820 h 3182270"/>
                    <a:gd name="connsiteX219" fmla="*/ 142710 w 2854197"/>
                    <a:gd name="connsiteY219" fmla="*/ 1131107 h 3182270"/>
                    <a:gd name="connsiteX220" fmla="*/ 132139 w 2854197"/>
                    <a:gd name="connsiteY220" fmla="*/ 1099394 h 3182270"/>
                    <a:gd name="connsiteX221" fmla="*/ 126853 w 2854197"/>
                    <a:gd name="connsiteY221" fmla="*/ 1078252 h 3182270"/>
                    <a:gd name="connsiteX222" fmla="*/ 121568 w 2854197"/>
                    <a:gd name="connsiteY222" fmla="*/ 1062395 h 3182270"/>
                    <a:gd name="connsiteX223" fmla="*/ 110997 w 2854197"/>
                    <a:gd name="connsiteY223" fmla="*/ 988397 h 3182270"/>
                    <a:gd name="connsiteX224" fmla="*/ 100426 w 2854197"/>
                    <a:gd name="connsiteY224" fmla="*/ 861544 h 3182270"/>
                    <a:gd name="connsiteX225" fmla="*/ 95140 w 2854197"/>
                    <a:gd name="connsiteY225" fmla="*/ 782261 h 3182270"/>
                    <a:gd name="connsiteX226" fmla="*/ 89855 w 2854197"/>
                    <a:gd name="connsiteY226" fmla="*/ 745262 h 3182270"/>
                    <a:gd name="connsiteX227" fmla="*/ 73998 w 2854197"/>
                    <a:gd name="connsiteY227" fmla="*/ 660693 h 3182270"/>
                    <a:gd name="connsiteX228" fmla="*/ 63427 w 2854197"/>
                    <a:gd name="connsiteY228" fmla="*/ 618409 h 3182270"/>
                    <a:gd name="connsiteX229" fmla="*/ 47570 w 2854197"/>
                    <a:gd name="connsiteY229" fmla="*/ 560268 h 3182270"/>
                    <a:gd name="connsiteX230" fmla="*/ 42285 w 2854197"/>
                    <a:gd name="connsiteY230" fmla="*/ 528555 h 3182270"/>
                    <a:gd name="connsiteX231" fmla="*/ 31714 w 2854197"/>
                    <a:gd name="connsiteY231" fmla="*/ 486270 h 3182270"/>
                    <a:gd name="connsiteX232" fmla="*/ 21142 w 2854197"/>
                    <a:gd name="connsiteY232" fmla="*/ 428129 h 3182270"/>
                    <a:gd name="connsiteX233" fmla="*/ 10571 w 2854197"/>
                    <a:gd name="connsiteY233" fmla="*/ 343560 h 3182270"/>
                    <a:gd name="connsiteX234" fmla="*/ 0 w 2854197"/>
                    <a:gd name="connsiteY234" fmla="*/ 306561 h 3182270"/>
                    <a:gd name="connsiteX235" fmla="*/ 5286 w 2854197"/>
                    <a:gd name="connsiteY235" fmla="*/ 285419 h 3182270"/>
                    <a:gd name="connsiteX236" fmla="*/ 21142 w 2854197"/>
                    <a:gd name="connsiteY236" fmla="*/ 280134 h 3182270"/>
                    <a:gd name="connsiteX237" fmla="*/ 42285 w 2854197"/>
                    <a:gd name="connsiteY237" fmla="*/ 269563 h 3182270"/>
                    <a:gd name="connsiteX238" fmla="*/ 95140 w 2854197"/>
                    <a:gd name="connsiteY238" fmla="*/ 258992 h 3182270"/>
                    <a:gd name="connsiteX239" fmla="*/ 121568 w 2854197"/>
                    <a:gd name="connsiteY239" fmla="*/ 253706 h 3182270"/>
                    <a:gd name="connsiteX240" fmla="*/ 137425 w 2854197"/>
                    <a:gd name="connsiteY240" fmla="*/ 248420 h 3182270"/>
                    <a:gd name="connsiteX241" fmla="*/ 211422 w 2854197"/>
                    <a:gd name="connsiteY241" fmla="*/ 237849 h 3182270"/>
                    <a:gd name="connsiteX242" fmla="*/ 253707 w 2854197"/>
                    <a:gd name="connsiteY242" fmla="*/ 227278 h 3182270"/>
                    <a:gd name="connsiteX243" fmla="*/ 285420 w 2854197"/>
                    <a:gd name="connsiteY243" fmla="*/ 216707 h 3182270"/>
                    <a:gd name="connsiteX244" fmla="*/ 332990 w 2854197"/>
                    <a:gd name="connsiteY244" fmla="*/ 206136 h 3182270"/>
                    <a:gd name="connsiteX245" fmla="*/ 364703 w 2854197"/>
                    <a:gd name="connsiteY245" fmla="*/ 195565 h 3182270"/>
                    <a:gd name="connsiteX246" fmla="*/ 417559 w 2854197"/>
                    <a:gd name="connsiteY246" fmla="*/ 179708 h 3182270"/>
                    <a:gd name="connsiteX247" fmla="*/ 433415 w 2854197"/>
                    <a:gd name="connsiteY247" fmla="*/ 174423 h 3182270"/>
                    <a:gd name="connsiteX248" fmla="*/ 449272 w 2854197"/>
                    <a:gd name="connsiteY248" fmla="*/ 169137 h 3182270"/>
                    <a:gd name="connsiteX249" fmla="*/ 470414 w 2854197"/>
                    <a:gd name="connsiteY249" fmla="*/ 163852 h 3182270"/>
                    <a:gd name="connsiteX250" fmla="*/ 486271 w 2854197"/>
                    <a:gd name="connsiteY250" fmla="*/ 158566 h 3182270"/>
                    <a:gd name="connsiteX251" fmla="*/ 528555 w 2854197"/>
                    <a:gd name="connsiteY251" fmla="*/ 147995 h 3182270"/>
                    <a:gd name="connsiteX252" fmla="*/ 549697 w 2854197"/>
                    <a:gd name="connsiteY252" fmla="*/ 142709 h 3182270"/>
                    <a:gd name="connsiteX253" fmla="*/ 581411 w 2854197"/>
                    <a:gd name="connsiteY253" fmla="*/ 132138 h 3182270"/>
                    <a:gd name="connsiteX254" fmla="*/ 676551 w 2854197"/>
                    <a:gd name="connsiteY254" fmla="*/ 100425 h 3182270"/>
                    <a:gd name="connsiteX255" fmla="*/ 697693 w 2854197"/>
                    <a:gd name="connsiteY255" fmla="*/ 95140 h 3182270"/>
                    <a:gd name="connsiteX256" fmla="*/ 729406 w 2854197"/>
                    <a:gd name="connsiteY256" fmla="*/ 84568 h 3182270"/>
                    <a:gd name="connsiteX257" fmla="*/ 745263 w 2854197"/>
                    <a:gd name="connsiteY257" fmla="*/ 79283 h 3182270"/>
                    <a:gd name="connsiteX258" fmla="*/ 792833 w 2854197"/>
                    <a:gd name="connsiteY258" fmla="*/ 58141 h 3182270"/>
                    <a:gd name="connsiteX259" fmla="*/ 808689 w 2854197"/>
                    <a:gd name="connsiteY259" fmla="*/ 52855 h 3182270"/>
                    <a:gd name="connsiteX260" fmla="*/ 824546 w 2854197"/>
                    <a:gd name="connsiteY260" fmla="*/ 47570 h 3182270"/>
                    <a:gd name="connsiteX261" fmla="*/ 866830 w 2854197"/>
                    <a:gd name="connsiteY261" fmla="*/ 26427 h 3182270"/>
                    <a:gd name="connsiteX262" fmla="*/ 882687 w 2854197"/>
                    <a:gd name="connsiteY262" fmla="*/ 21142 h 3182270"/>
                    <a:gd name="connsiteX263" fmla="*/ 898544 w 2854197"/>
                    <a:gd name="connsiteY263" fmla="*/ 10571 h 3182270"/>
                    <a:gd name="connsiteX264" fmla="*/ 914400 w 2854197"/>
                    <a:gd name="connsiteY264" fmla="*/ 5285 h 3182270"/>
                    <a:gd name="connsiteX265" fmla="*/ 914400 w 2854197"/>
                    <a:gd name="connsiteY265" fmla="*/ 0 h 3182270"/>
                    <a:gd name="connsiteX0" fmla="*/ 914400 w 2854197"/>
                    <a:gd name="connsiteY0" fmla="*/ 0 h 3182270"/>
                    <a:gd name="connsiteX1" fmla="*/ 914400 w 2854197"/>
                    <a:gd name="connsiteY1" fmla="*/ 0 h 3182270"/>
                    <a:gd name="connsiteX2" fmla="*/ 930257 w 2854197"/>
                    <a:gd name="connsiteY2" fmla="*/ 42284 h 3182270"/>
                    <a:gd name="connsiteX3" fmla="*/ 935542 w 2854197"/>
                    <a:gd name="connsiteY3" fmla="*/ 58141 h 3182270"/>
                    <a:gd name="connsiteX4" fmla="*/ 946114 w 2854197"/>
                    <a:gd name="connsiteY4" fmla="*/ 68712 h 3182270"/>
                    <a:gd name="connsiteX5" fmla="*/ 967256 w 2854197"/>
                    <a:gd name="connsiteY5" fmla="*/ 116282 h 3182270"/>
                    <a:gd name="connsiteX6" fmla="*/ 972541 w 2854197"/>
                    <a:gd name="connsiteY6" fmla="*/ 132138 h 3182270"/>
                    <a:gd name="connsiteX7" fmla="*/ 983112 w 2854197"/>
                    <a:gd name="connsiteY7" fmla="*/ 147995 h 3182270"/>
                    <a:gd name="connsiteX8" fmla="*/ 1004255 w 2854197"/>
                    <a:gd name="connsiteY8" fmla="*/ 195565 h 3182270"/>
                    <a:gd name="connsiteX9" fmla="*/ 1025397 w 2854197"/>
                    <a:gd name="connsiteY9" fmla="*/ 243135 h 3182270"/>
                    <a:gd name="connsiteX10" fmla="*/ 1041253 w 2854197"/>
                    <a:gd name="connsiteY10" fmla="*/ 290705 h 3182270"/>
                    <a:gd name="connsiteX11" fmla="*/ 1051825 w 2854197"/>
                    <a:gd name="connsiteY11" fmla="*/ 301276 h 3182270"/>
                    <a:gd name="connsiteX12" fmla="*/ 1072967 w 2854197"/>
                    <a:gd name="connsiteY12" fmla="*/ 348846 h 3182270"/>
                    <a:gd name="connsiteX13" fmla="*/ 1083538 w 2854197"/>
                    <a:gd name="connsiteY13" fmla="*/ 380559 h 3182270"/>
                    <a:gd name="connsiteX14" fmla="*/ 1094109 w 2854197"/>
                    <a:gd name="connsiteY14" fmla="*/ 396416 h 3182270"/>
                    <a:gd name="connsiteX15" fmla="*/ 1109966 w 2854197"/>
                    <a:gd name="connsiteY15" fmla="*/ 422844 h 3182270"/>
                    <a:gd name="connsiteX16" fmla="*/ 1131108 w 2854197"/>
                    <a:gd name="connsiteY16" fmla="*/ 470414 h 3182270"/>
                    <a:gd name="connsiteX17" fmla="*/ 1146964 w 2854197"/>
                    <a:gd name="connsiteY17" fmla="*/ 480985 h 3182270"/>
                    <a:gd name="connsiteX18" fmla="*/ 1157536 w 2854197"/>
                    <a:gd name="connsiteY18" fmla="*/ 491556 h 3182270"/>
                    <a:gd name="connsiteX19" fmla="*/ 1189249 w 2854197"/>
                    <a:gd name="connsiteY19" fmla="*/ 512698 h 3182270"/>
                    <a:gd name="connsiteX20" fmla="*/ 1199820 w 2854197"/>
                    <a:gd name="connsiteY20" fmla="*/ 528555 h 3182270"/>
                    <a:gd name="connsiteX21" fmla="*/ 1220962 w 2854197"/>
                    <a:gd name="connsiteY21" fmla="*/ 544411 h 3182270"/>
                    <a:gd name="connsiteX22" fmla="*/ 1242104 w 2854197"/>
                    <a:gd name="connsiteY22" fmla="*/ 570839 h 3182270"/>
                    <a:gd name="connsiteX23" fmla="*/ 1257961 w 2854197"/>
                    <a:gd name="connsiteY23" fmla="*/ 602552 h 3182270"/>
                    <a:gd name="connsiteX24" fmla="*/ 1279103 w 2854197"/>
                    <a:gd name="connsiteY24" fmla="*/ 634266 h 3182270"/>
                    <a:gd name="connsiteX25" fmla="*/ 1294960 w 2854197"/>
                    <a:gd name="connsiteY25" fmla="*/ 665979 h 3182270"/>
                    <a:gd name="connsiteX26" fmla="*/ 1300245 w 2854197"/>
                    <a:gd name="connsiteY26" fmla="*/ 681835 h 3182270"/>
                    <a:gd name="connsiteX27" fmla="*/ 1310816 w 2854197"/>
                    <a:gd name="connsiteY27" fmla="*/ 692407 h 3182270"/>
                    <a:gd name="connsiteX28" fmla="*/ 1347815 w 2854197"/>
                    <a:gd name="connsiteY28" fmla="*/ 739977 h 3182270"/>
                    <a:gd name="connsiteX29" fmla="*/ 1353101 w 2854197"/>
                    <a:gd name="connsiteY29" fmla="*/ 755833 h 3182270"/>
                    <a:gd name="connsiteX30" fmla="*/ 1384814 w 2854197"/>
                    <a:gd name="connsiteY30" fmla="*/ 798118 h 3182270"/>
                    <a:gd name="connsiteX31" fmla="*/ 1390100 w 2854197"/>
                    <a:gd name="connsiteY31" fmla="*/ 813974 h 3182270"/>
                    <a:gd name="connsiteX32" fmla="*/ 1421813 w 2854197"/>
                    <a:gd name="connsiteY32" fmla="*/ 861544 h 3182270"/>
                    <a:gd name="connsiteX33" fmla="*/ 1432384 w 2854197"/>
                    <a:gd name="connsiteY33" fmla="*/ 877401 h 3182270"/>
                    <a:gd name="connsiteX34" fmla="*/ 1448241 w 2854197"/>
                    <a:gd name="connsiteY34" fmla="*/ 887972 h 3182270"/>
                    <a:gd name="connsiteX35" fmla="*/ 1479954 w 2854197"/>
                    <a:gd name="connsiteY35" fmla="*/ 919685 h 3182270"/>
                    <a:gd name="connsiteX36" fmla="*/ 1522238 w 2854197"/>
                    <a:gd name="connsiteY36" fmla="*/ 956684 h 3182270"/>
                    <a:gd name="connsiteX37" fmla="*/ 1585665 w 2854197"/>
                    <a:gd name="connsiteY37" fmla="*/ 977826 h 3182270"/>
                    <a:gd name="connsiteX38" fmla="*/ 1617378 w 2854197"/>
                    <a:gd name="connsiteY38" fmla="*/ 988397 h 3182270"/>
                    <a:gd name="connsiteX39" fmla="*/ 1638521 w 2854197"/>
                    <a:gd name="connsiteY39" fmla="*/ 993683 h 3182270"/>
                    <a:gd name="connsiteX40" fmla="*/ 1664948 w 2854197"/>
                    <a:gd name="connsiteY40" fmla="*/ 998968 h 3182270"/>
                    <a:gd name="connsiteX41" fmla="*/ 1696662 w 2854197"/>
                    <a:gd name="connsiteY41" fmla="*/ 1009540 h 3182270"/>
                    <a:gd name="connsiteX42" fmla="*/ 1717804 w 2854197"/>
                    <a:gd name="connsiteY42" fmla="*/ 1014825 h 3182270"/>
                    <a:gd name="connsiteX43" fmla="*/ 1733660 w 2854197"/>
                    <a:gd name="connsiteY43" fmla="*/ 1020111 h 3182270"/>
                    <a:gd name="connsiteX44" fmla="*/ 1802373 w 2854197"/>
                    <a:gd name="connsiteY44" fmla="*/ 1030682 h 3182270"/>
                    <a:gd name="connsiteX45" fmla="*/ 1865799 w 2854197"/>
                    <a:gd name="connsiteY45" fmla="*/ 1041253 h 3182270"/>
                    <a:gd name="connsiteX46" fmla="*/ 1902798 w 2854197"/>
                    <a:gd name="connsiteY46" fmla="*/ 1046538 h 3182270"/>
                    <a:gd name="connsiteX47" fmla="*/ 1945082 w 2854197"/>
                    <a:gd name="connsiteY47" fmla="*/ 1051824 h 3182270"/>
                    <a:gd name="connsiteX48" fmla="*/ 1976796 w 2854197"/>
                    <a:gd name="connsiteY48" fmla="*/ 1057109 h 3182270"/>
                    <a:gd name="connsiteX49" fmla="*/ 2024366 w 2854197"/>
                    <a:gd name="connsiteY49" fmla="*/ 1062395 h 3182270"/>
                    <a:gd name="connsiteX50" fmla="*/ 2066650 w 2854197"/>
                    <a:gd name="connsiteY50" fmla="*/ 1067681 h 3182270"/>
                    <a:gd name="connsiteX51" fmla="*/ 2082507 w 2854197"/>
                    <a:gd name="connsiteY51" fmla="*/ 1072966 h 3182270"/>
                    <a:gd name="connsiteX52" fmla="*/ 2151219 w 2854197"/>
                    <a:gd name="connsiteY52" fmla="*/ 1083537 h 3182270"/>
                    <a:gd name="connsiteX53" fmla="*/ 2167075 w 2854197"/>
                    <a:gd name="connsiteY53" fmla="*/ 1088823 h 3182270"/>
                    <a:gd name="connsiteX54" fmla="*/ 2235788 w 2854197"/>
                    <a:gd name="connsiteY54" fmla="*/ 1099394 h 3182270"/>
                    <a:gd name="connsiteX55" fmla="*/ 2304500 w 2854197"/>
                    <a:gd name="connsiteY55" fmla="*/ 1109965 h 3182270"/>
                    <a:gd name="connsiteX56" fmla="*/ 2378497 w 2854197"/>
                    <a:gd name="connsiteY56" fmla="*/ 1120536 h 3182270"/>
                    <a:gd name="connsiteX57" fmla="*/ 2410211 w 2854197"/>
                    <a:gd name="connsiteY57" fmla="*/ 1131107 h 3182270"/>
                    <a:gd name="connsiteX58" fmla="*/ 2452495 w 2854197"/>
                    <a:gd name="connsiteY58" fmla="*/ 1141678 h 3182270"/>
                    <a:gd name="connsiteX59" fmla="*/ 2611062 w 2854197"/>
                    <a:gd name="connsiteY59" fmla="*/ 1194534 h 3182270"/>
                    <a:gd name="connsiteX60" fmla="*/ 2674963 w 2854197"/>
                    <a:gd name="connsiteY60" fmla="*/ 1226357 h 3182270"/>
                    <a:gd name="connsiteX61" fmla="*/ 2680419 w 2854197"/>
                    <a:gd name="connsiteY61" fmla="*/ 1258186 h 3182270"/>
                    <a:gd name="connsiteX62" fmla="*/ 2690939 w 2854197"/>
                    <a:gd name="connsiteY62" fmla="*/ 1311056 h 3182270"/>
                    <a:gd name="connsiteX63" fmla="*/ 2690806 w 2854197"/>
                    <a:gd name="connsiteY63" fmla="*/ 1353221 h 3182270"/>
                    <a:gd name="connsiteX64" fmla="*/ 2621633 w 2854197"/>
                    <a:gd name="connsiteY64" fmla="*/ 1506381 h 3182270"/>
                    <a:gd name="connsiteX65" fmla="*/ 2632204 w 2854197"/>
                    <a:gd name="connsiteY65" fmla="*/ 1590950 h 3182270"/>
                    <a:gd name="connsiteX66" fmla="*/ 2648060 w 2854197"/>
                    <a:gd name="connsiteY66" fmla="*/ 1638520 h 3182270"/>
                    <a:gd name="connsiteX67" fmla="*/ 2653346 w 2854197"/>
                    <a:gd name="connsiteY67" fmla="*/ 1654377 h 3182270"/>
                    <a:gd name="connsiteX68" fmla="*/ 2658632 w 2854197"/>
                    <a:gd name="connsiteY68" fmla="*/ 1744231 h 3182270"/>
                    <a:gd name="connsiteX69" fmla="*/ 2663917 w 2854197"/>
                    <a:gd name="connsiteY69" fmla="*/ 1760088 h 3182270"/>
                    <a:gd name="connsiteX70" fmla="*/ 2658632 w 2854197"/>
                    <a:gd name="connsiteY70" fmla="*/ 1844656 h 3182270"/>
                    <a:gd name="connsiteX71" fmla="*/ 2690345 w 2854197"/>
                    <a:gd name="connsiteY71" fmla="*/ 2056078 h 3182270"/>
                    <a:gd name="connsiteX72" fmla="*/ 2743200 w 2854197"/>
                    <a:gd name="connsiteY72" fmla="*/ 2061364 h 3182270"/>
                    <a:gd name="connsiteX73" fmla="*/ 2790770 w 2854197"/>
                    <a:gd name="connsiteY73" fmla="*/ 2077220 h 3182270"/>
                    <a:gd name="connsiteX74" fmla="*/ 2817198 w 2854197"/>
                    <a:gd name="connsiteY74" fmla="*/ 2082506 h 3182270"/>
                    <a:gd name="connsiteX75" fmla="*/ 2833055 w 2854197"/>
                    <a:gd name="connsiteY75" fmla="*/ 2087792 h 3182270"/>
                    <a:gd name="connsiteX76" fmla="*/ 2854197 w 2854197"/>
                    <a:gd name="connsiteY76" fmla="*/ 2093077 h 3182270"/>
                    <a:gd name="connsiteX77" fmla="*/ 2838340 w 2854197"/>
                    <a:gd name="connsiteY77" fmla="*/ 2193503 h 3182270"/>
                    <a:gd name="connsiteX78" fmla="*/ 2833055 w 2854197"/>
                    <a:gd name="connsiteY78" fmla="*/ 2225216 h 3182270"/>
                    <a:gd name="connsiteX79" fmla="*/ 2822484 w 2854197"/>
                    <a:gd name="connsiteY79" fmla="*/ 2262215 h 3182270"/>
                    <a:gd name="connsiteX80" fmla="*/ 2648297 w 2854197"/>
                    <a:gd name="connsiteY80" fmla="*/ 2241273 h 3182270"/>
                    <a:gd name="connsiteX81" fmla="*/ 2558435 w 2854197"/>
                    <a:gd name="connsiteY81" fmla="*/ 2214843 h 3182270"/>
                    <a:gd name="connsiteX82" fmla="*/ 2479145 w 2854197"/>
                    <a:gd name="connsiteY82" fmla="*/ 2183128 h 3182270"/>
                    <a:gd name="connsiteX83" fmla="*/ 2426502 w 2854197"/>
                    <a:gd name="connsiteY83" fmla="*/ 2209757 h 3182270"/>
                    <a:gd name="connsiteX84" fmla="*/ 2236188 w 2854197"/>
                    <a:gd name="connsiteY84" fmla="*/ 2331348 h 3182270"/>
                    <a:gd name="connsiteX85" fmla="*/ 2251846 w 2854197"/>
                    <a:gd name="connsiteY85" fmla="*/ 2420998 h 3182270"/>
                    <a:gd name="connsiteX86" fmla="*/ 2267909 w 2854197"/>
                    <a:gd name="connsiteY86" fmla="*/ 2479368 h 3182270"/>
                    <a:gd name="connsiteX87" fmla="*/ 2278276 w 2854197"/>
                    <a:gd name="connsiteY87" fmla="*/ 2516146 h 3182270"/>
                    <a:gd name="connsiteX88" fmla="*/ 2278276 w 2854197"/>
                    <a:gd name="connsiteY88" fmla="*/ 2574294 h 3182270"/>
                    <a:gd name="connsiteX89" fmla="*/ 2315278 w 2854197"/>
                    <a:gd name="connsiteY89" fmla="*/ 2616580 h 3182270"/>
                    <a:gd name="connsiteX90" fmla="*/ 2331136 w 2854197"/>
                    <a:gd name="connsiteY90" fmla="*/ 2680013 h 3182270"/>
                    <a:gd name="connsiteX91" fmla="*/ 2368138 w 2854197"/>
                    <a:gd name="connsiteY91" fmla="*/ 2695871 h 3182270"/>
                    <a:gd name="connsiteX92" fmla="*/ 2542577 w 2854197"/>
                    <a:gd name="connsiteY92" fmla="*/ 2738159 h 3182270"/>
                    <a:gd name="connsiteX93" fmla="*/ 2658870 w 2854197"/>
                    <a:gd name="connsiteY93" fmla="*/ 2727587 h 3182270"/>
                    <a:gd name="connsiteX94" fmla="*/ 2764342 w 2854197"/>
                    <a:gd name="connsiteY94" fmla="*/ 2716772 h 3182270"/>
                    <a:gd name="connsiteX95" fmla="*/ 2753771 w 2854197"/>
                    <a:gd name="connsiteY95" fmla="*/ 2769627 h 3182270"/>
                    <a:gd name="connsiteX96" fmla="*/ 2748486 w 2854197"/>
                    <a:gd name="connsiteY96" fmla="*/ 2801341 h 3182270"/>
                    <a:gd name="connsiteX97" fmla="*/ 2737915 w 2854197"/>
                    <a:gd name="connsiteY97" fmla="*/ 2838340 h 3182270"/>
                    <a:gd name="connsiteX98" fmla="*/ 2727344 w 2854197"/>
                    <a:gd name="connsiteY98" fmla="*/ 2907052 h 3182270"/>
                    <a:gd name="connsiteX99" fmla="*/ 2716773 w 2854197"/>
                    <a:gd name="connsiteY99" fmla="*/ 2938765 h 3182270"/>
                    <a:gd name="connsiteX100" fmla="*/ 2711487 w 2854197"/>
                    <a:gd name="connsiteY100" fmla="*/ 2965193 h 3182270"/>
                    <a:gd name="connsiteX101" fmla="*/ 2706444 w 2854197"/>
                    <a:gd name="connsiteY101" fmla="*/ 2939028 h 3182270"/>
                    <a:gd name="connsiteX102" fmla="*/ 2680014 w 2854197"/>
                    <a:gd name="connsiteY102" fmla="*/ 2965459 h 3182270"/>
                    <a:gd name="connsiteX103" fmla="*/ 2627390 w 2854197"/>
                    <a:gd name="connsiteY103" fmla="*/ 2971012 h 3182270"/>
                    <a:gd name="connsiteX104" fmla="*/ 2537291 w 2854197"/>
                    <a:gd name="connsiteY104" fmla="*/ 2986602 h 3182270"/>
                    <a:gd name="connsiteX105" fmla="*/ 2516147 w 2854197"/>
                    <a:gd name="connsiteY105" fmla="*/ 2991888 h 3182270"/>
                    <a:gd name="connsiteX106" fmla="*/ 2489494 w 2854197"/>
                    <a:gd name="connsiteY106" fmla="*/ 3002192 h 3182270"/>
                    <a:gd name="connsiteX107" fmla="*/ 2415496 w 2854197"/>
                    <a:gd name="connsiteY107" fmla="*/ 3007477 h 3182270"/>
                    <a:gd name="connsiteX108" fmla="*/ 2383783 w 2854197"/>
                    <a:gd name="connsiteY108" fmla="*/ 3018048 h 3182270"/>
                    <a:gd name="connsiteX109" fmla="*/ 2346784 w 2854197"/>
                    <a:gd name="connsiteY109" fmla="*/ 3033905 h 3182270"/>
                    <a:gd name="connsiteX110" fmla="*/ 2315071 w 2854197"/>
                    <a:gd name="connsiteY110" fmla="*/ 3049761 h 3182270"/>
                    <a:gd name="connsiteX111" fmla="*/ 2288643 w 2854197"/>
                    <a:gd name="connsiteY111" fmla="*/ 3070904 h 3182270"/>
                    <a:gd name="connsiteX112" fmla="*/ 2267501 w 2854197"/>
                    <a:gd name="connsiteY112" fmla="*/ 3081475 h 3182270"/>
                    <a:gd name="connsiteX113" fmla="*/ 2235788 w 2854197"/>
                    <a:gd name="connsiteY113" fmla="*/ 3097331 h 3182270"/>
                    <a:gd name="connsiteX114" fmla="*/ 2225216 w 2854197"/>
                    <a:gd name="connsiteY114" fmla="*/ 3107903 h 3182270"/>
                    <a:gd name="connsiteX115" fmla="*/ 2204074 w 2854197"/>
                    <a:gd name="connsiteY115" fmla="*/ 3118474 h 3182270"/>
                    <a:gd name="connsiteX116" fmla="*/ 2188218 w 2854197"/>
                    <a:gd name="connsiteY116" fmla="*/ 3129045 h 3182270"/>
                    <a:gd name="connsiteX117" fmla="*/ 2177647 w 2854197"/>
                    <a:gd name="connsiteY117" fmla="*/ 3144901 h 3182270"/>
                    <a:gd name="connsiteX118" fmla="*/ 2145933 w 2854197"/>
                    <a:gd name="connsiteY118" fmla="*/ 3155472 h 3182270"/>
                    <a:gd name="connsiteX119" fmla="*/ 2114220 w 2854197"/>
                    <a:gd name="connsiteY119" fmla="*/ 3181900 h 3182270"/>
                    <a:gd name="connsiteX120" fmla="*/ 2124791 w 2854197"/>
                    <a:gd name="connsiteY120" fmla="*/ 3150187 h 3182270"/>
                    <a:gd name="connsiteX121" fmla="*/ 2093078 w 2854197"/>
                    <a:gd name="connsiteY121" fmla="*/ 3139616 h 3182270"/>
                    <a:gd name="connsiteX122" fmla="*/ 2082507 w 2854197"/>
                    <a:gd name="connsiteY122" fmla="*/ 3123759 h 3182270"/>
                    <a:gd name="connsiteX123" fmla="*/ 2066650 w 2854197"/>
                    <a:gd name="connsiteY123" fmla="*/ 3107903 h 3182270"/>
                    <a:gd name="connsiteX124" fmla="*/ 2045508 w 2854197"/>
                    <a:gd name="connsiteY124" fmla="*/ 3076189 h 3182270"/>
                    <a:gd name="connsiteX125" fmla="*/ 2034937 w 2854197"/>
                    <a:gd name="connsiteY125" fmla="*/ 3060333 h 3182270"/>
                    <a:gd name="connsiteX126" fmla="*/ 2024366 w 2854197"/>
                    <a:gd name="connsiteY126" fmla="*/ 3049761 h 3182270"/>
                    <a:gd name="connsiteX127" fmla="*/ 2013795 w 2854197"/>
                    <a:gd name="connsiteY127" fmla="*/ 3033905 h 3182270"/>
                    <a:gd name="connsiteX128" fmla="*/ 1997938 w 2854197"/>
                    <a:gd name="connsiteY128" fmla="*/ 3023334 h 3182270"/>
                    <a:gd name="connsiteX129" fmla="*/ 1982081 w 2854197"/>
                    <a:gd name="connsiteY129" fmla="*/ 2991620 h 3182270"/>
                    <a:gd name="connsiteX130" fmla="*/ 1976796 w 2854197"/>
                    <a:gd name="connsiteY130" fmla="*/ 2975764 h 3182270"/>
                    <a:gd name="connsiteX131" fmla="*/ 1987367 w 2854197"/>
                    <a:gd name="connsiteY131" fmla="*/ 2959907 h 3182270"/>
                    <a:gd name="connsiteX132" fmla="*/ 1998116 w 2854197"/>
                    <a:gd name="connsiteY132" fmla="*/ 2976031 h 3182270"/>
                    <a:gd name="connsiteX133" fmla="*/ 2019261 w 2854197"/>
                    <a:gd name="connsiteY133" fmla="*/ 2976031 h 3182270"/>
                    <a:gd name="connsiteX134" fmla="*/ 2056263 w 2854197"/>
                    <a:gd name="connsiteY134" fmla="*/ 2923171 h 3182270"/>
                    <a:gd name="connsiteX135" fmla="*/ 2040405 w 2854197"/>
                    <a:gd name="connsiteY135" fmla="*/ 2923170 h 3182270"/>
                    <a:gd name="connsiteX136" fmla="*/ 2061549 w 2854197"/>
                    <a:gd name="connsiteY136" fmla="*/ 2875596 h 3182270"/>
                    <a:gd name="connsiteX137" fmla="*/ 2093265 w 2854197"/>
                    <a:gd name="connsiteY137" fmla="*/ 2833308 h 3182270"/>
                    <a:gd name="connsiteX138" fmla="*/ 2109124 w 2854197"/>
                    <a:gd name="connsiteY138" fmla="*/ 2722301 h 3182270"/>
                    <a:gd name="connsiteX139" fmla="*/ 2013975 w 2854197"/>
                    <a:gd name="connsiteY139" fmla="*/ 2637724 h 3182270"/>
                    <a:gd name="connsiteX140" fmla="*/ 1982258 w 2854197"/>
                    <a:gd name="connsiteY140" fmla="*/ 2664155 h 3182270"/>
                    <a:gd name="connsiteX141" fmla="*/ 1918827 w 2854197"/>
                    <a:gd name="connsiteY141" fmla="*/ 2627153 h 3182270"/>
                    <a:gd name="connsiteX142" fmla="*/ 1860681 w 2854197"/>
                    <a:gd name="connsiteY142" fmla="*/ 2579579 h 3182270"/>
                    <a:gd name="connsiteX143" fmla="*/ 1802373 w 2854197"/>
                    <a:gd name="connsiteY143" fmla="*/ 2621632 h 3182270"/>
                    <a:gd name="connsiteX144" fmla="*/ 1797087 w 2854197"/>
                    <a:gd name="connsiteY144" fmla="*/ 2605775 h 3182270"/>
                    <a:gd name="connsiteX145" fmla="*/ 1749674 w 2854197"/>
                    <a:gd name="connsiteY145" fmla="*/ 2690586 h 3182270"/>
                    <a:gd name="connsiteX146" fmla="*/ 1643953 w 2854197"/>
                    <a:gd name="connsiteY146" fmla="*/ 2754018 h 3182270"/>
                    <a:gd name="connsiteX147" fmla="*/ 1617523 w 2854197"/>
                    <a:gd name="connsiteY147" fmla="*/ 2732874 h 3182270"/>
                    <a:gd name="connsiteX148" fmla="*/ 1591092 w 2854197"/>
                    <a:gd name="connsiteY148" fmla="*/ 2690586 h 3182270"/>
                    <a:gd name="connsiteX149" fmla="*/ 1591093 w 2854197"/>
                    <a:gd name="connsiteY149" fmla="*/ 2637724 h 3182270"/>
                    <a:gd name="connsiteX150" fmla="*/ 1569808 w 2854197"/>
                    <a:gd name="connsiteY150" fmla="*/ 2515921 h 3182270"/>
                    <a:gd name="connsiteX151" fmla="*/ 1553952 w 2854197"/>
                    <a:gd name="connsiteY151" fmla="*/ 2484208 h 3182270"/>
                    <a:gd name="connsiteX152" fmla="*/ 1538095 w 2854197"/>
                    <a:gd name="connsiteY152" fmla="*/ 2468351 h 3182270"/>
                    <a:gd name="connsiteX153" fmla="*/ 1501096 w 2854197"/>
                    <a:gd name="connsiteY153" fmla="*/ 2420781 h 3182270"/>
                    <a:gd name="connsiteX154" fmla="*/ 1464097 w 2854197"/>
                    <a:gd name="connsiteY154" fmla="*/ 2383782 h 3182270"/>
                    <a:gd name="connsiteX155" fmla="*/ 1448241 w 2854197"/>
                    <a:gd name="connsiteY155" fmla="*/ 2373211 h 3182270"/>
                    <a:gd name="connsiteX156" fmla="*/ 1432384 w 2854197"/>
                    <a:gd name="connsiteY156" fmla="*/ 2357355 h 3182270"/>
                    <a:gd name="connsiteX157" fmla="*/ 1400671 w 2854197"/>
                    <a:gd name="connsiteY157" fmla="*/ 2346783 h 3182270"/>
                    <a:gd name="connsiteX158" fmla="*/ 1368958 w 2854197"/>
                    <a:gd name="connsiteY158" fmla="*/ 2330927 h 3182270"/>
                    <a:gd name="connsiteX159" fmla="*/ 1337244 w 2854197"/>
                    <a:gd name="connsiteY159" fmla="*/ 2309785 h 3182270"/>
                    <a:gd name="connsiteX160" fmla="*/ 1273818 w 2854197"/>
                    <a:gd name="connsiteY160" fmla="*/ 2288642 h 3182270"/>
                    <a:gd name="connsiteX161" fmla="*/ 1257961 w 2854197"/>
                    <a:gd name="connsiteY161" fmla="*/ 2278071 h 3182270"/>
                    <a:gd name="connsiteX162" fmla="*/ 1242104 w 2854197"/>
                    <a:gd name="connsiteY162" fmla="*/ 2272786 h 3182270"/>
                    <a:gd name="connsiteX163" fmla="*/ 1226248 w 2854197"/>
                    <a:gd name="connsiteY163" fmla="*/ 2262215 h 3182270"/>
                    <a:gd name="connsiteX164" fmla="*/ 1194534 w 2854197"/>
                    <a:gd name="connsiteY164" fmla="*/ 2251644 h 3182270"/>
                    <a:gd name="connsiteX165" fmla="*/ 1215677 w 2854197"/>
                    <a:gd name="connsiteY165" fmla="*/ 2225216 h 3182270"/>
                    <a:gd name="connsiteX166" fmla="*/ 1231533 w 2854197"/>
                    <a:gd name="connsiteY166" fmla="*/ 2209359 h 3182270"/>
                    <a:gd name="connsiteX167" fmla="*/ 1236819 w 2854197"/>
                    <a:gd name="connsiteY167" fmla="*/ 2193503 h 3182270"/>
                    <a:gd name="connsiteX168" fmla="*/ 1279103 w 2854197"/>
                    <a:gd name="connsiteY168" fmla="*/ 2161789 h 3182270"/>
                    <a:gd name="connsiteX169" fmla="*/ 1300245 w 2854197"/>
                    <a:gd name="connsiteY169" fmla="*/ 2140647 h 3182270"/>
                    <a:gd name="connsiteX170" fmla="*/ 1310816 w 2854197"/>
                    <a:gd name="connsiteY170" fmla="*/ 2124790 h 3182270"/>
                    <a:gd name="connsiteX171" fmla="*/ 1342650 w 2854197"/>
                    <a:gd name="connsiteY171" fmla="*/ 2077406 h 3182270"/>
                    <a:gd name="connsiteX172" fmla="*/ 1390223 w 2854197"/>
                    <a:gd name="connsiteY172" fmla="*/ 2008688 h 3182270"/>
                    <a:gd name="connsiteX173" fmla="*/ 1363794 w 2854197"/>
                    <a:gd name="connsiteY173" fmla="*/ 1971686 h 3182270"/>
                    <a:gd name="connsiteX174" fmla="*/ 1379651 w 2854197"/>
                    <a:gd name="connsiteY174" fmla="*/ 1961114 h 3182270"/>
                    <a:gd name="connsiteX175" fmla="*/ 1358509 w 2854197"/>
                    <a:gd name="connsiteY175" fmla="*/ 1934685 h 3182270"/>
                    <a:gd name="connsiteX176" fmla="*/ 1221180 w 2854197"/>
                    <a:gd name="connsiteY176" fmla="*/ 1718108 h 3182270"/>
                    <a:gd name="connsiteX177" fmla="*/ 1157741 w 2854197"/>
                    <a:gd name="connsiteY177" fmla="*/ 1654669 h 3182270"/>
                    <a:gd name="connsiteX178" fmla="*/ 1051918 w 2854197"/>
                    <a:gd name="connsiteY178" fmla="*/ 1659811 h 3182270"/>
                    <a:gd name="connsiteX179" fmla="*/ 845688 w 2854197"/>
                    <a:gd name="connsiteY179" fmla="*/ 1738945 h 3182270"/>
                    <a:gd name="connsiteX180" fmla="*/ 829832 w 2854197"/>
                    <a:gd name="connsiteY180" fmla="*/ 1744231 h 3182270"/>
                    <a:gd name="connsiteX181" fmla="*/ 798118 w 2854197"/>
                    <a:gd name="connsiteY181" fmla="*/ 1765373 h 3182270"/>
                    <a:gd name="connsiteX182" fmla="*/ 782262 w 2854197"/>
                    <a:gd name="connsiteY182" fmla="*/ 1770659 h 3182270"/>
                    <a:gd name="connsiteX183" fmla="*/ 750548 w 2854197"/>
                    <a:gd name="connsiteY183" fmla="*/ 1791801 h 3182270"/>
                    <a:gd name="connsiteX184" fmla="*/ 734692 w 2854197"/>
                    <a:gd name="connsiteY184" fmla="*/ 1797086 h 3182270"/>
                    <a:gd name="connsiteX185" fmla="*/ 755834 w 2854197"/>
                    <a:gd name="connsiteY185" fmla="*/ 1791801 h 3182270"/>
                    <a:gd name="connsiteX186" fmla="*/ 739977 w 2854197"/>
                    <a:gd name="connsiteY186" fmla="*/ 1797086 h 3182270"/>
                    <a:gd name="connsiteX187" fmla="*/ 708264 w 2854197"/>
                    <a:gd name="connsiteY187" fmla="*/ 1812943 h 3182270"/>
                    <a:gd name="connsiteX188" fmla="*/ 676551 w 2854197"/>
                    <a:gd name="connsiteY188" fmla="*/ 1791801 h 3182270"/>
                    <a:gd name="connsiteX189" fmla="*/ 650123 w 2854197"/>
                    <a:gd name="connsiteY189" fmla="*/ 1765373 h 3182270"/>
                    <a:gd name="connsiteX190" fmla="*/ 618410 w 2854197"/>
                    <a:gd name="connsiteY190" fmla="*/ 1744231 h 3182270"/>
                    <a:gd name="connsiteX191" fmla="*/ 570840 w 2854197"/>
                    <a:gd name="connsiteY191" fmla="*/ 1712518 h 3182270"/>
                    <a:gd name="connsiteX192" fmla="*/ 544412 w 2854197"/>
                    <a:gd name="connsiteY192" fmla="*/ 1696661 h 3182270"/>
                    <a:gd name="connsiteX193" fmla="*/ 528555 w 2854197"/>
                    <a:gd name="connsiteY193" fmla="*/ 1686090 h 3182270"/>
                    <a:gd name="connsiteX194" fmla="*/ 512699 w 2854197"/>
                    <a:gd name="connsiteY194" fmla="*/ 1680804 h 3182270"/>
                    <a:gd name="connsiteX195" fmla="*/ 502127 w 2854197"/>
                    <a:gd name="connsiteY195" fmla="*/ 1670233 h 3182270"/>
                    <a:gd name="connsiteX196" fmla="*/ 480985 w 2854197"/>
                    <a:gd name="connsiteY196" fmla="*/ 1659662 h 3182270"/>
                    <a:gd name="connsiteX197" fmla="*/ 465129 w 2854197"/>
                    <a:gd name="connsiteY197" fmla="*/ 1643805 h 3182270"/>
                    <a:gd name="connsiteX198" fmla="*/ 428130 w 2854197"/>
                    <a:gd name="connsiteY198" fmla="*/ 1622663 h 3182270"/>
                    <a:gd name="connsiteX199" fmla="*/ 401702 w 2854197"/>
                    <a:gd name="connsiteY199" fmla="*/ 1590950 h 3182270"/>
                    <a:gd name="connsiteX200" fmla="*/ 385845 w 2854197"/>
                    <a:gd name="connsiteY200" fmla="*/ 1569808 h 3182270"/>
                    <a:gd name="connsiteX201" fmla="*/ 369989 w 2854197"/>
                    <a:gd name="connsiteY201" fmla="*/ 1553951 h 3182270"/>
                    <a:gd name="connsiteX202" fmla="*/ 348847 w 2854197"/>
                    <a:gd name="connsiteY202" fmla="*/ 1522238 h 3182270"/>
                    <a:gd name="connsiteX203" fmla="*/ 327704 w 2854197"/>
                    <a:gd name="connsiteY203" fmla="*/ 1490524 h 3182270"/>
                    <a:gd name="connsiteX204" fmla="*/ 317133 w 2854197"/>
                    <a:gd name="connsiteY204" fmla="*/ 1469382 h 3182270"/>
                    <a:gd name="connsiteX205" fmla="*/ 301277 w 2854197"/>
                    <a:gd name="connsiteY205" fmla="*/ 1453526 h 3182270"/>
                    <a:gd name="connsiteX206" fmla="*/ 295991 w 2854197"/>
                    <a:gd name="connsiteY206" fmla="*/ 1437669 h 3182270"/>
                    <a:gd name="connsiteX207" fmla="*/ 274849 w 2854197"/>
                    <a:gd name="connsiteY207" fmla="*/ 1405956 h 3182270"/>
                    <a:gd name="connsiteX208" fmla="*/ 258992 w 2854197"/>
                    <a:gd name="connsiteY208" fmla="*/ 1390099 h 3182270"/>
                    <a:gd name="connsiteX209" fmla="*/ 248421 w 2854197"/>
                    <a:gd name="connsiteY209" fmla="*/ 1374242 h 3182270"/>
                    <a:gd name="connsiteX210" fmla="*/ 243136 w 2854197"/>
                    <a:gd name="connsiteY210" fmla="*/ 1358386 h 3182270"/>
                    <a:gd name="connsiteX211" fmla="*/ 221993 w 2854197"/>
                    <a:gd name="connsiteY211" fmla="*/ 1326672 h 3182270"/>
                    <a:gd name="connsiteX212" fmla="*/ 206137 w 2854197"/>
                    <a:gd name="connsiteY212" fmla="*/ 1294959 h 3182270"/>
                    <a:gd name="connsiteX213" fmla="*/ 195566 w 2854197"/>
                    <a:gd name="connsiteY213" fmla="*/ 1263246 h 3182270"/>
                    <a:gd name="connsiteX214" fmla="*/ 184995 w 2854197"/>
                    <a:gd name="connsiteY214" fmla="*/ 1247389 h 3182270"/>
                    <a:gd name="connsiteX215" fmla="*/ 179709 w 2854197"/>
                    <a:gd name="connsiteY215" fmla="*/ 1231533 h 3182270"/>
                    <a:gd name="connsiteX216" fmla="*/ 169138 w 2854197"/>
                    <a:gd name="connsiteY216" fmla="*/ 1215676 h 3182270"/>
                    <a:gd name="connsiteX217" fmla="*/ 153281 w 2854197"/>
                    <a:gd name="connsiteY217" fmla="*/ 1162820 h 3182270"/>
                    <a:gd name="connsiteX218" fmla="*/ 142710 w 2854197"/>
                    <a:gd name="connsiteY218" fmla="*/ 1131107 h 3182270"/>
                    <a:gd name="connsiteX219" fmla="*/ 132139 w 2854197"/>
                    <a:gd name="connsiteY219" fmla="*/ 1099394 h 3182270"/>
                    <a:gd name="connsiteX220" fmla="*/ 126853 w 2854197"/>
                    <a:gd name="connsiteY220" fmla="*/ 1078252 h 3182270"/>
                    <a:gd name="connsiteX221" fmla="*/ 121568 w 2854197"/>
                    <a:gd name="connsiteY221" fmla="*/ 1062395 h 3182270"/>
                    <a:gd name="connsiteX222" fmla="*/ 110997 w 2854197"/>
                    <a:gd name="connsiteY222" fmla="*/ 988397 h 3182270"/>
                    <a:gd name="connsiteX223" fmla="*/ 100426 w 2854197"/>
                    <a:gd name="connsiteY223" fmla="*/ 861544 h 3182270"/>
                    <a:gd name="connsiteX224" fmla="*/ 95140 w 2854197"/>
                    <a:gd name="connsiteY224" fmla="*/ 782261 h 3182270"/>
                    <a:gd name="connsiteX225" fmla="*/ 89855 w 2854197"/>
                    <a:gd name="connsiteY225" fmla="*/ 745262 h 3182270"/>
                    <a:gd name="connsiteX226" fmla="*/ 73998 w 2854197"/>
                    <a:gd name="connsiteY226" fmla="*/ 660693 h 3182270"/>
                    <a:gd name="connsiteX227" fmla="*/ 63427 w 2854197"/>
                    <a:gd name="connsiteY227" fmla="*/ 618409 h 3182270"/>
                    <a:gd name="connsiteX228" fmla="*/ 47570 w 2854197"/>
                    <a:gd name="connsiteY228" fmla="*/ 560268 h 3182270"/>
                    <a:gd name="connsiteX229" fmla="*/ 42285 w 2854197"/>
                    <a:gd name="connsiteY229" fmla="*/ 528555 h 3182270"/>
                    <a:gd name="connsiteX230" fmla="*/ 31714 w 2854197"/>
                    <a:gd name="connsiteY230" fmla="*/ 486270 h 3182270"/>
                    <a:gd name="connsiteX231" fmla="*/ 21142 w 2854197"/>
                    <a:gd name="connsiteY231" fmla="*/ 428129 h 3182270"/>
                    <a:gd name="connsiteX232" fmla="*/ 10571 w 2854197"/>
                    <a:gd name="connsiteY232" fmla="*/ 343560 h 3182270"/>
                    <a:gd name="connsiteX233" fmla="*/ 0 w 2854197"/>
                    <a:gd name="connsiteY233" fmla="*/ 306561 h 3182270"/>
                    <a:gd name="connsiteX234" fmla="*/ 5286 w 2854197"/>
                    <a:gd name="connsiteY234" fmla="*/ 285419 h 3182270"/>
                    <a:gd name="connsiteX235" fmla="*/ 21142 w 2854197"/>
                    <a:gd name="connsiteY235" fmla="*/ 280134 h 3182270"/>
                    <a:gd name="connsiteX236" fmla="*/ 42285 w 2854197"/>
                    <a:gd name="connsiteY236" fmla="*/ 269563 h 3182270"/>
                    <a:gd name="connsiteX237" fmla="*/ 95140 w 2854197"/>
                    <a:gd name="connsiteY237" fmla="*/ 258992 h 3182270"/>
                    <a:gd name="connsiteX238" fmla="*/ 121568 w 2854197"/>
                    <a:gd name="connsiteY238" fmla="*/ 253706 h 3182270"/>
                    <a:gd name="connsiteX239" fmla="*/ 137425 w 2854197"/>
                    <a:gd name="connsiteY239" fmla="*/ 248420 h 3182270"/>
                    <a:gd name="connsiteX240" fmla="*/ 211422 w 2854197"/>
                    <a:gd name="connsiteY240" fmla="*/ 237849 h 3182270"/>
                    <a:gd name="connsiteX241" fmla="*/ 253707 w 2854197"/>
                    <a:gd name="connsiteY241" fmla="*/ 227278 h 3182270"/>
                    <a:gd name="connsiteX242" fmla="*/ 285420 w 2854197"/>
                    <a:gd name="connsiteY242" fmla="*/ 216707 h 3182270"/>
                    <a:gd name="connsiteX243" fmla="*/ 332990 w 2854197"/>
                    <a:gd name="connsiteY243" fmla="*/ 206136 h 3182270"/>
                    <a:gd name="connsiteX244" fmla="*/ 364703 w 2854197"/>
                    <a:gd name="connsiteY244" fmla="*/ 195565 h 3182270"/>
                    <a:gd name="connsiteX245" fmla="*/ 417559 w 2854197"/>
                    <a:gd name="connsiteY245" fmla="*/ 179708 h 3182270"/>
                    <a:gd name="connsiteX246" fmla="*/ 433415 w 2854197"/>
                    <a:gd name="connsiteY246" fmla="*/ 174423 h 3182270"/>
                    <a:gd name="connsiteX247" fmla="*/ 449272 w 2854197"/>
                    <a:gd name="connsiteY247" fmla="*/ 169137 h 3182270"/>
                    <a:gd name="connsiteX248" fmla="*/ 470414 w 2854197"/>
                    <a:gd name="connsiteY248" fmla="*/ 163852 h 3182270"/>
                    <a:gd name="connsiteX249" fmla="*/ 486271 w 2854197"/>
                    <a:gd name="connsiteY249" fmla="*/ 158566 h 3182270"/>
                    <a:gd name="connsiteX250" fmla="*/ 528555 w 2854197"/>
                    <a:gd name="connsiteY250" fmla="*/ 147995 h 3182270"/>
                    <a:gd name="connsiteX251" fmla="*/ 549697 w 2854197"/>
                    <a:gd name="connsiteY251" fmla="*/ 142709 h 3182270"/>
                    <a:gd name="connsiteX252" fmla="*/ 581411 w 2854197"/>
                    <a:gd name="connsiteY252" fmla="*/ 132138 h 3182270"/>
                    <a:gd name="connsiteX253" fmla="*/ 676551 w 2854197"/>
                    <a:gd name="connsiteY253" fmla="*/ 100425 h 3182270"/>
                    <a:gd name="connsiteX254" fmla="*/ 697693 w 2854197"/>
                    <a:gd name="connsiteY254" fmla="*/ 95140 h 3182270"/>
                    <a:gd name="connsiteX255" fmla="*/ 729406 w 2854197"/>
                    <a:gd name="connsiteY255" fmla="*/ 84568 h 3182270"/>
                    <a:gd name="connsiteX256" fmla="*/ 745263 w 2854197"/>
                    <a:gd name="connsiteY256" fmla="*/ 79283 h 3182270"/>
                    <a:gd name="connsiteX257" fmla="*/ 792833 w 2854197"/>
                    <a:gd name="connsiteY257" fmla="*/ 58141 h 3182270"/>
                    <a:gd name="connsiteX258" fmla="*/ 808689 w 2854197"/>
                    <a:gd name="connsiteY258" fmla="*/ 52855 h 3182270"/>
                    <a:gd name="connsiteX259" fmla="*/ 824546 w 2854197"/>
                    <a:gd name="connsiteY259" fmla="*/ 47570 h 3182270"/>
                    <a:gd name="connsiteX260" fmla="*/ 866830 w 2854197"/>
                    <a:gd name="connsiteY260" fmla="*/ 26427 h 3182270"/>
                    <a:gd name="connsiteX261" fmla="*/ 882687 w 2854197"/>
                    <a:gd name="connsiteY261" fmla="*/ 21142 h 3182270"/>
                    <a:gd name="connsiteX262" fmla="*/ 898544 w 2854197"/>
                    <a:gd name="connsiteY262" fmla="*/ 10571 h 3182270"/>
                    <a:gd name="connsiteX263" fmla="*/ 914400 w 2854197"/>
                    <a:gd name="connsiteY263" fmla="*/ 5285 h 3182270"/>
                    <a:gd name="connsiteX264" fmla="*/ 914400 w 2854197"/>
                    <a:gd name="connsiteY264" fmla="*/ 0 h 3182270"/>
                    <a:gd name="connsiteX0" fmla="*/ 914400 w 2854197"/>
                    <a:gd name="connsiteY0" fmla="*/ 0 h 3182270"/>
                    <a:gd name="connsiteX1" fmla="*/ 914400 w 2854197"/>
                    <a:gd name="connsiteY1" fmla="*/ 0 h 3182270"/>
                    <a:gd name="connsiteX2" fmla="*/ 930257 w 2854197"/>
                    <a:gd name="connsiteY2" fmla="*/ 42284 h 3182270"/>
                    <a:gd name="connsiteX3" fmla="*/ 935542 w 2854197"/>
                    <a:gd name="connsiteY3" fmla="*/ 58141 h 3182270"/>
                    <a:gd name="connsiteX4" fmla="*/ 946114 w 2854197"/>
                    <a:gd name="connsiteY4" fmla="*/ 68712 h 3182270"/>
                    <a:gd name="connsiteX5" fmla="*/ 967256 w 2854197"/>
                    <a:gd name="connsiteY5" fmla="*/ 116282 h 3182270"/>
                    <a:gd name="connsiteX6" fmla="*/ 972541 w 2854197"/>
                    <a:gd name="connsiteY6" fmla="*/ 132138 h 3182270"/>
                    <a:gd name="connsiteX7" fmla="*/ 983112 w 2854197"/>
                    <a:gd name="connsiteY7" fmla="*/ 147995 h 3182270"/>
                    <a:gd name="connsiteX8" fmla="*/ 1004255 w 2854197"/>
                    <a:gd name="connsiteY8" fmla="*/ 195565 h 3182270"/>
                    <a:gd name="connsiteX9" fmla="*/ 1025397 w 2854197"/>
                    <a:gd name="connsiteY9" fmla="*/ 243135 h 3182270"/>
                    <a:gd name="connsiteX10" fmla="*/ 1041253 w 2854197"/>
                    <a:gd name="connsiteY10" fmla="*/ 290705 h 3182270"/>
                    <a:gd name="connsiteX11" fmla="*/ 1051825 w 2854197"/>
                    <a:gd name="connsiteY11" fmla="*/ 301276 h 3182270"/>
                    <a:gd name="connsiteX12" fmla="*/ 1072967 w 2854197"/>
                    <a:gd name="connsiteY12" fmla="*/ 348846 h 3182270"/>
                    <a:gd name="connsiteX13" fmla="*/ 1083538 w 2854197"/>
                    <a:gd name="connsiteY13" fmla="*/ 380559 h 3182270"/>
                    <a:gd name="connsiteX14" fmla="*/ 1094109 w 2854197"/>
                    <a:gd name="connsiteY14" fmla="*/ 396416 h 3182270"/>
                    <a:gd name="connsiteX15" fmla="*/ 1109966 w 2854197"/>
                    <a:gd name="connsiteY15" fmla="*/ 422844 h 3182270"/>
                    <a:gd name="connsiteX16" fmla="*/ 1131108 w 2854197"/>
                    <a:gd name="connsiteY16" fmla="*/ 470414 h 3182270"/>
                    <a:gd name="connsiteX17" fmla="*/ 1146964 w 2854197"/>
                    <a:gd name="connsiteY17" fmla="*/ 480985 h 3182270"/>
                    <a:gd name="connsiteX18" fmla="*/ 1157536 w 2854197"/>
                    <a:gd name="connsiteY18" fmla="*/ 491556 h 3182270"/>
                    <a:gd name="connsiteX19" fmla="*/ 1189249 w 2854197"/>
                    <a:gd name="connsiteY19" fmla="*/ 512698 h 3182270"/>
                    <a:gd name="connsiteX20" fmla="*/ 1199820 w 2854197"/>
                    <a:gd name="connsiteY20" fmla="*/ 528555 h 3182270"/>
                    <a:gd name="connsiteX21" fmla="*/ 1220962 w 2854197"/>
                    <a:gd name="connsiteY21" fmla="*/ 544411 h 3182270"/>
                    <a:gd name="connsiteX22" fmla="*/ 1242104 w 2854197"/>
                    <a:gd name="connsiteY22" fmla="*/ 570839 h 3182270"/>
                    <a:gd name="connsiteX23" fmla="*/ 1257961 w 2854197"/>
                    <a:gd name="connsiteY23" fmla="*/ 602552 h 3182270"/>
                    <a:gd name="connsiteX24" fmla="*/ 1279103 w 2854197"/>
                    <a:gd name="connsiteY24" fmla="*/ 634266 h 3182270"/>
                    <a:gd name="connsiteX25" fmla="*/ 1294960 w 2854197"/>
                    <a:gd name="connsiteY25" fmla="*/ 665979 h 3182270"/>
                    <a:gd name="connsiteX26" fmla="*/ 1300245 w 2854197"/>
                    <a:gd name="connsiteY26" fmla="*/ 681835 h 3182270"/>
                    <a:gd name="connsiteX27" fmla="*/ 1310816 w 2854197"/>
                    <a:gd name="connsiteY27" fmla="*/ 692407 h 3182270"/>
                    <a:gd name="connsiteX28" fmla="*/ 1347815 w 2854197"/>
                    <a:gd name="connsiteY28" fmla="*/ 739977 h 3182270"/>
                    <a:gd name="connsiteX29" fmla="*/ 1353101 w 2854197"/>
                    <a:gd name="connsiteY29" fmla="*/ 755833 h 3182270"/>
                    <a:gd name="connsiteX30" fmla="*/ 1384814 w 2854197"/>
                    <a:gd name="connsiteY30" fmla="*/ 798118 h 3182270"/>
                    <a:gd name="connsiteX31" fmla="*/ 1390100 w 2854197"/>
                    <a:gd name="connsiteY31" fmla="*/ 813974 h 3182270"/>
                    <a:gd name="connsiteX32" fmla="*/ 1421813 w 2854197"/>
                    <a:gd name="connsiteY32" fmla="*/ 861544 h 3182270"/>
                    <a:gd name="connsiteX33" fmla="*/ 1432384 w 2854197"/>
                    <a:gd name="connsiteY33" fmla="*/ 877401 h 3182270"/>
                    <a:gd name="connsiteX34" fmla="*/ 1448241 w 2854197"/>
                    <a:gd name="connsiteY34" fmla="*/ 887972 h 3182270"/>
                    <a:gd name="connsiteX35" fmla="*/ 1479954 w 2854197"/>
                    <a:gd name="connsiteY35" fmla="*/ 919685 h 3182270"/>
                    <a:gd name="connsiteX36" fmla="*/ 1522238 w 2854197"/>
                    <a:gd name="connsiteY36" fmla="*/ 956684 h 3182270"/>
                    <a:gd name="connsiteX37" fmla="*/ 1585665 w 2854197"/>
                    <a:gd name="connsiteY37" fmla="*/ 977826 h 3182270"/>
                    <a:gd name="connsiteX38" fmla="*/ 1617378 w 2854197"/>
                    <a:gd name="connsiteY38" fmla="*/ 988397 h 3182270"/>
                    <a:gd name="connsiteX39" fmla="*/ 1638521 w 2854197"/>
                    <a:gd name="connsiteY39" fmla="*/ 993683 h 3182270"/>
                    <a:gd name="connsiteX40" fmla="*/ 1664948 w 2854197"/>
                    <a:gd name="connsiteY40" fmla="*/ 998968 h 3182270"/>
                    <a:gd name="connsiteX41" fmla="*/ 1696662 w 2854197"/>
                    <a:gd name="connsiteY41" fmla="*/ 1009540 h 3182270"/>
                    <a:gd name="connsiteX42" fmla="*/ 1717804 w 2854197"/>
                    <a:gd name="connsiteY42" fmla="*/ 1014825 h 3182270"/>
                    <a:gd name="connsiteX43" fmla="*/ 1733660 w 2854197"/>
                    <a:gd name="connsiteY43" fmla="*/ 1020111 h 3182270"/>
                    <a:gd name="connsiteX44" fmla="*/ 1802373 w 2854197"/>
                    <a:gd name="connsiteY44" fmla="*/ 1030682 h 3182270"/>
                    <a:gd name="connsiteX45" fmla="*/ 1865799 w 2854197"/>
                    <a:gd name="connsiteY45" fmla="*/ 1041253 h 3182270"/>
                    <a:gd name="connsiteX46" fmla="*/ 1902798 w 2854197"/>
                    <a:gd name="connsiteY46" fmla="*/ 1046538 h 3182270"/>
                    <a:gd name="connsiteX47" fmla="*/ 1945082 w 2854197"/>
                    <a:gd name="connsiteY47" fmla="*/ 1051824 h 3182270"/>
                    <a:gd name="connsiteX48" fmla="*/ 1976796 w 2854197"/>
                    <a:gd name="connsiteY48" fmla="*/ 1057109 h 3182270"/>
                    <a:gd name="connsiteX49" fmla="*/ 2024366 w 2854197"/>
                    <a:gd name="connsiteY49" fmla="*/ 1062395 h 3182270"/>
                    <a:gd name="connsiteX50" fmla="*/ 2066650 w 2854197"/>
                    <a:gd name="connsiteY50" fmla="*/ 1067681 h 3182270"/>
                    <a:gd name="connsiteX51" fmla="*/ 2082507 w 2854197"/>
                    <a:gd name="connsiteY51" fmla="*/ 1072966 h 3182270"/>
                    <a:gd name="connsiteX52" fmla="*/ 2151219 w 2854197"/>
                    <a:gd name="connsiteY52" fmla="*/ 1083537 h 3182270"/>
                    <a:gd name="connsiteX53" fmla="*/ 2167075 w 2854197"/>
                    <a:gd name="connsiteY53" fmla="*/ 1088823 h 3182270"/>
                    <a:gd name="connsiteX54" fmla="*/ 2235788 w 2854197"/>
                    <a:gd name="connsiteY54" fmla="*/ 1099394 h 3182270"/>
                    <a:gd name="connsiteX55" fmla="*/ 2304500 w 2854197"/>
                    <a:gd name="connsiteY55" fmla="*/ 1109965 h 3182270"/>
                    <a:gd name="connsiteX56" fmla="*/ 2378497 w 2854197"/>
                    <a:gd name="connsiteY56" fmla="*/ 1120536 h 3182270"/>
                    <a:gd name="connsiteX57" fmla="*/ 2410211 w 2854197"/>
                    <a:gd name="connsiteY57" fmla="*/ 1131107 h 3182270"/>
                    <a:gd name="connsiteX58" fmla="*/ 2452495 w 2854197"/>
                    <a:gd name="connsiteY58" fmla="*/ 1141678 h 3182270"/>
                    <a:gd name="connsiteX59" fmla="*/ 2611062 w 2854197"/>
                    <a:gd name="connsiteY59" fmla="*/ 1194534 h 3182270"/>
                    <a:gd name="connsiteX60" fmla="*/ 2674963 w 2854197"/>
                    <a:gd name="connsiteY60" fmla="*/ 1226357 h 3182270"/>
                    <a:gd name="connsiteX61" fmla="*/ 2680419 w 2854197"/>
                    <a:gd name="connsiteY61" fmla="*/ 1258186 h 3182270"/>
                    <a:gd name="connsiteX62" fmla="*/ 2690939 w 2854197"/>
                    <a:gd name="connsiteY62" fmla="*/ 1311056 h 3182270"/>
                    <a:gd name="connsiteX63" fmla="*/ 2690806 w 2854197"/>
                    <a:gd name="connsiteY63" fmla="*/ 1353221 h 3182270"/>
                    <a:gd name="connsiteX64" fmla="*/ 2653817 w 2854197"/>
                    <a:gd name="connsiteY64" fmla="*/ 1411367 h 3182270"/>
                    <a:gd name="connsiteX65" fmla="*/ 2632204 w 2854197"/>
                    <a:gd name="connsiteY65" fmla="*/ 1590950 h 3182270"/>
                    <a:gd name="connsiteX66" fmla="*/ 2648060 w 2854197"/>
                    <a:gd name="connsiteY66" fmla="*/ 1638520 h 3182270"/>
                    <a:gd name="connsiteX67" fmla="*/ 2653346 w 2854197"/>
                    <a:gd name="connsiteY67" fmla="*/ 1654377 h 3182270"/>
                    <a:gd name="connsiteX68" fmla="*/ 2658632 w 2854197"/>
                    <a:gd name="connsiteY68" fmla="*/ 1744231 h 3182270"/>
                    <a:gd name="connsiteX69" fmla="*/ 2663917 w 2854197"/>
                    <a:gd name="connsiteY69" fmla="*/ 1760088 h 3182270"/>
                    <a:gd name="connsiteX70" fmla="*/ 2658632 w 2854197"/>
                    <a:gd name="connsiteY70" fmla="*/ 1844656 h 3182270"/>
                    <a:gd name="connsiteX71" fmla="*/ 2690345 w 2854197"/>
                    <a:gd name="connsiteY71" fmla="*/ 2056078 h 3182270"/>
                    <a:gd name="connsiteX72" fmla="*/ 2743200 w 2854197"/>
                    <a:gd name="connsiteY72" fmla="*/ 2061364 h 3182270"/>
                    <a:gd name="connsiteX73" fmla="*/ 2790770 w 2854197"/>
                    <a:gd name="connsiteY73" fmla="*/ 2077220 h 3182270"/>
                    <a:gd name="connsiteX74" fmla="*/ 2817198 w 2854197"/>
                    <a:gd name="connsiteY74" fmla="*/ 2082506 h 3182270"/>
                    <a:gd name="connsiteX75" fmla="*/ 2833055 w 2854197"/>
                    <a:gd name="connsiteY75" fmla="*/ 2087792 h 3182270"/>
                    <a:gd name="connsiteX76" fmla="*/ 2854197 w 2854197"/>
                    <a:gd name="connsiteY76" fmla="*/ 2093077 h 3182270"/>
                    <a:gd name="connsiteX77" fmla="*/ 2838340 w 2854197"/>
                    <a:gd name="connsiteY77" fmla="*/ 2193503 h 3182270"/>
                    <a:gd name="connsiteX78" fmla="*/ 2833055 w 2854197"/>
                    <a:gd name="connsiteY78" fmla="*/ 2225216 h 3182270"/>
                    <a:gd name="connsiteX79" fmla="*/ 2822484 w 2854197"/>
                    <a:gd name="connsiteY79" fmla="*/ 2262215 h 3182270"/>
                    <a:gd name="connsiteX80" fmla="*/ 2648297 w 2854197"/>
                    <a:gd name="connsiteY80" fmla="*/ 2241273 h 3182270"/>
                    <a:gd name="connsiteX81" fmla="*/ 2558435 w 2854197"/>
                    <a:gd name="connsiteY81" fmla="*/ 2214843 h 3182270"/>
                    <a:gd name="connsiteX82" fmla="*/ 2479145 w 2854197"/>
                    <a:gd name="connsiteY82" fmla="*/ 2183128 h 3182270"/>
                    <a:gd name="connsiteX83" fmla="*/ 2426502 w 2854197"/>
                    <a:gd name="connsiteY83" fmla="*/ 2209757 h 3182270"/>
                    <a:gd name="connsiteX84" fmla="*/ 2236188 w 2854197"/>
                    <a:gd name="connsiteY84" fmla="*/ 2331348 h 3182270"/>
                    <a:gd name="connsiteX85" fmla="*/ 2251846 w 2854197"/>
                    <a:gd name="connsiteY85" fmla="*/ 2420998 h 3182270"/>
                    <a:gd name="connsiteX86" fmla="*/ 2267909 w 2854197"/>
                    <a:gd name="connsiteY86" fmla="*/ 2479368 h 3182270"/>
                    <a:gd name="connsiteX87" fmla="*/ 2278276 w 2854197"/>
                    <a:gd name="connsiteY87" fmla="*/ 2516146 h 3182270"/>
                    <a:gd name="connsiteX88" fmla="*/ 2278276 w 2854197"/>
                    <a:gd name="connsiteY88" fmla="*/ 2574294 h 3182270"/>
                    <a:gd name="connsiteX89" fmla="*/ 2315278 w 2854197"/>
                    <a:gd name="connsiteY89" fmla="*/ 2616580 h 3182270"/>
                    <a:gd name="connsiteX90" fmla="*/ 2331136 w 2854197"/>
                    <a:gd name="connsiteY90" fmla="*/ 2680013 h 3182270"/>
                    <a:gd name="connsiteX91" fmla="*/ 2368138 w 2854197"/>
                    <a:gd name="connsiteY91" fmla="*/ 2695871 h 3182270"/>
                    <a:gd name="connsiteX92" fmla="*/ 2542577 w 2854197"/>
                    <a:gd name="connsiteY92" fmla="*/ 2738159 h 3182270"/>
                    <a:gd name="connsiteX93" fmla="*/ 2658870 w 2854197"/>
                    <a:gd name="connsiteY93" fmla="*/ 2727587 h 3182270"/>
                    <a:gd name="connsiteX94" fmla="*/ 2764342 w 2854197"/>
                    <a:gd name="connsiteY94" fmla="*/ 2716772 h 3182270"/>
                    <a:gd name="connsiteX95" fmla="*/ 2753771 w 2854197"/>
                    <a:gd name="connsiteY95" fmla="*/ 2769627 h 3182270"/>
                    <a:gd name="connsiteX96" fmla="*/ 2748486 w 2854197"/>
                    <a:gd name="connsiteY96" fmla="*/ 2801341 h 3182270"/>
                    <a:gd name="connsiteX97" fmla="*/ 2737915 w 2854197"/>
                    <a:gd name="connsiteY97" fmla="*/ 2838340 h 3182270"/>
                    <a:gd name="connsiteX98" fmla="*/ 2727344 w 2854197"/>
                    <a:gd name="connsiteY98" fmla="*/ 2907052 h 3182270"/>
                    <a:gd name="connsiteX99" fmla="*/ 2716773 w 2854197"/>
                    <a:gd name="connsiteY99" fmla="*/ 2938765 h 3182270"/>
                    <a:gd name="connsiteX100" fmla="*/ 2711487 w 2854197"/>
                    <a:gd name="connsiteY100" fmla="*/ 2965193 h 3182270"/>
                    <a:gd name="connsiteX101" fmla="*/ 2706444 w 2854197"/>
                    <a:gd name="connsiteY101" fmla="*/ 2939028 h 3182270"/>
                    <a:gd name="connsiteX102" fmla="*/ 2680014 w 2854197"/>
                    <a:gd name="connsiteY102" fmla="*/ 2965459 h 3182270"/>
                    <a:gd name="connsiteX103" fmla="*/ 2627390 w 2854197"/>
                    <a:gd name="connsiteY103" fmla="*/ 2971012 h 3182270"/>
                    <a:gd name="connsiteX104" fmla="*/ 2537291 w 2854197"/>
                    <a:gd name="connsiteY104" fmla="*/ 2986602 h 3182270"/>
                    <a:gd name="connsiteX105" fmla="*/ 2516147 w 2854197"/>
                    <a:gd name="connsiteY105" fmla="*/ 2991888 h 3182270"/>
                    <a:gd name="connsiteX106" fmla="*/ 2489494 w 2854197"/>
                    <a:gd name="connsiteY106" fmla="*/ 3002192 h 3182270"/>
                    <a:gd name="connsiteX107" fmla="*/ 2415496 w 2854197"/>
                    <a:gd name="connsiteY107" fmla="*/ 3007477 h 3182270"/>
                    <a:gd name="connsiteX108" fmla="*/ 2383783 w 2854197"/>
                    <a:gd name="connsiteY108" fmla="*/ 3018048 h 3182270"/>
                    <a:gd name="connsiteX109" fmla="*/ 2346784 w 2854197"/>
                    <a:gd name="connsiteY109" fmla="*/ 3033905 h 3182270"/>
                    <a:gd name="connsiteX110" fmla="*/ 2315071 w 2854197"/>
                    <a:gd name="connsiteY110" fmla="*/ 3049761 h 3182270"/>
                    <a:gd name="connsiteX111" fmla="*/ 2288643 w 2854197"/>
                    <a:gd name="connsiteY111" fmla="*/ 3070904 h 3182270"/>
                    <a:gd name="connsiteX112" fmla="*/ 2267501 w 2854197"/>
                    <a:gd name="connsiteY112" fmla="*/ 3081475 h 3182270"/>
                    <a:gd name="connsiteX113" fmla="*/ 2235788 w 2854197"/>
                    <a:gd name="connsiteY113" fmla="*/ 3097331 h 3182270"/>
                    <a:gd name="connsiteX114" fmla="*/ 2225216 w 2854197"/>
                    <a:gd name="connsiteY114" fmla="*/ 3107903 h 3182270"/>
                    <a:gd name="connsiteX115" fmla="*/ 2204074 w 2854197"/>
                    <a:gd name="connsiteY115" fmla="*/ 3118474 h 3182270"/>
                    <a:gd name="connsiteX116" fmla="*/ 2188218 w 2854197"/>
                    <a:gd name="connsiteY116" fmla="*/ 3129045 h 3182270"/>
                    <a:gd name="connsiteX117" fmla="*/ 2177647 w 2854197"/>
                    <a:gd name="connsiteY117" fmla="*/ 3144901 h 3182270"/>
                    <a:gd name="connsiteX118" fmla="*/ 2145933 w 2854197"/>
                    <a:gd name="connsiteY118" fmla="*/ 3155472 h 3182270"/>
                    <a:gd name="connsiteX119" fmla="*/ 2114220 w 2854197"/>
                    <a:gd name="connsiteY119" fmla="*/ 3181900 h 3182270"/>
                    <a:gd name="connsiteX120" fmla="*/ 2124791 w 2854197"/>
                    <a:gd name="connsiteY120" fmla="*/ 3150187 h 3182270"/>
                    <a:gd name="connsiteX121" fmla="*/ 2093078 w 2854197"/>
                    <a:gd name="connsiteY121" fmla="*/ 3139616 h 3182270"/>
                    <a:gd name="connsiteX122" fmla="*/ 2082507 w 2854197"/>
                    <a:gd name="connsiteY122" fmla="*/ 3123759 h 3182270"/>
                    <a:gd name="connsiteX123" fmla="*/ 2066650 w 2854197"/>
                    <a:gd name="connsiteY123" fmla="*/ 3107903 h 3182270"/>
                    <a:gd name="connsiteX124" fmla="*/ 2045508 w 2854197"/>
                    <a:gd name="connsiteY124" fmla="*/ 3076189 h 3182270"/>
                    <a:gd name="connsiteX125" fmla="*/ 2034937 w 2854197"/>
                    <a:gd name="connsiteY125" fmla="*/ 3060333 h 3182270"/>
                    <a:gd name="connsiteX126" fmla="*/ 2024366 w 2854197"/>
                    <a:gd name="connsiteY126" fmla="*/ 3049761 h 3182270"/>
                    <a:gd name="connsiteX127" fmla="*/ 2013795 w 2854197"/>
                    <a:gd name="connsiteY127" fmla="*/ 3033905 h 3182270"/>
                    <a:gd name="connsiteX128" fmla="*/ 1997938 w 2854197"/>
                    <a:gd name="connsiteY128" fmla="*/ 3023334 h 3182270"/>
                    <a:gd name="connsiteX129" fmla="*/ 1982081 w 2854197"/>
                    <a:gd name="connsiteY129" fmla="*/ 2991620 h 3182270"/>
                    <a:gd name="connsiteX130" fmla="*/ 1976796 w 2854197"/>
                    <a:gd name="connsiteY130" fmla="*/ 2975764 h 3182270"/>
                    <a:gd name="connsiteX131" fmla="*/ 1987367 w 2854197"/>
                    <a:gd name="connsiteY131" fmla="*/ 2959907 h 3182270"/>
                    <a:gd name="connsiteX132" fmla="*/ 1998116 w 2854197"/>
                    <a:gd name="connsiteY132" fmla="*/ 2976031 h 3182270"/>
                    <a:gd name="connsiteX133" fmla="*/ 2019261 w 2854197"/>
                    <a:gd name="connsiteY133" fmla="*/ 2976031 h 3182270"/>
                    <a:gd name="connsiteX134" fmla="*/ 2056263 w 2854197"/>
                    <a:gd name="connsiteY134" fmla="*/ 2923171 h 3182270"/>
                    <a:gd name="connsiteX135" fmla="*/ 2040405 w 2854197"/>
                    <a:gd name="connsiteY135" fmla="*/ 2923170 h 3182270"/>
                    <a:gd name="connsiteX136" fmla="*/ 2061549 w 2854197"/>
                    <a:gd name="connsiteY136" fmla="*/ 2875596 h 3182270"/>
                    <a:gd name="connsiteX137" fmla="*/ 2093265 w 2854197"/>
                    <a:gd name="connsiteY137" fmla="*/ 2833308 h 3182270"/>
                    <a:gd name="connsiteX138" fmla="*/ 2109124 w 2854197"/>
                    <a:gd name="connsiteY138" fmla="*/ 2722301 h 3182270"/>
                    <a:gd name="connsiteX139" fmla="*/ 2013975 w 2854197"/>
                    <a:gd name="connsiteY139" fmla="*/ 2637724 h 3182270"/>
                    <a:gd name="connsiteX140" fmla="*/ 1982258 w 2854197"/>
                    <a:gd name="connsiteY140" fmla="*/ 2664155 h 3182270"/>
                    <a:gd name="connsiteX141" fmla="*/ 1918827 w 2854197"/>
                    <a:gd name="connsiteY141" fmla="*/ 2627153 h 3182270"/>
                    <a:gd name="connsiteX142" fmla="*/ 1860681 w 2854197"/>
                    <a:gd name="connsiteY142" fmla="*/ 2579579 h 3182270"/>
                    <a:gd name="connsiteX143" fmla="*/ 1802373 w 2854197"/>
                    <a:gd name="connsiteY143" fmla="*/ 2621632 h 3182270"/>
                    <a:gd name="connsiteX144" fmla="*/ 1797087 w 2854197"/>
                    <a:gd name="connsiteY144" fmla="*/ 2605775 h 3182270"/>
                    <a:gd name="connsiteX145" fmla="*/ 1749674 w 2854197"/>
                    <a:gd name="connsiteY145" fmla="*/ 2690586 h 3182270"/>
                    <a:gd name="connsiteX146" fmla="*/ 1643953 w 2854197"/>
                    <a:gd name="connsiteY146" fmla="*/ 2754018 h 3182270"/>
                    <a:gd name="connsiteX147" fmla="*/ 1617523 w 2854197"/>
                    <a:gd name="connsiteY147" fmla="*/ 2732874 h 3182270"/>
                    <a:gd name="connsiteX148" fmla="*/ 1591092 w 2854197"/>
                    <a:gd name="connsiteY148" fmla="*/ 2690586 h 3182270"/>
                    <a:gd name="connsiteX149" fmla="*/ 1591093 w 2854197"/>
                    <a:gd name="connsiteY149" fmla="*/ 2637724 h 3182270"/>
                    <a:gd name="connsiteX150" fmla="*/ 1569808 w 2854197"/>
                    <a:gd name="connsiteY150" fmla="*/ 2515921 h 3182270"/>
                    <a:gd name="connsiteX151" fmla="*/ 1553952 w 2854197"/>
                    <a:gd name="connsiteY151" fmla="*/ 2484208 h 3182270"/>
                    <a:gd name="connsiteX152" fmla="*/ 1538095 w 2854197"/>
                    <a:gd name="connsiteY152" fmla="*/ 2468351 h 3182270"/>
                    <a:gd name="connsiteX153" fmla="*/ 1501096 w 2854197"/>
                    <a:gd name="connsiteY153" fmla="*/ 2420781 h 3182270"/>
                    <a:gd name="connsiteX154" fmla="*/ 1464097 w 2854197"/>
                    <a:gd name="connsiteY154" fmla="*/ 2383782 h 3182270"/>
                    <a:gd name="connsiteX155" fmla="*/ 1448241 w 2854197"/>
                    <a:gd name="connsiteY155" fmla="*/ 2373211 h 3182270"/>
                    <a:gd name="connsiteX156" fmla="*/ 1432384 w 2854197"/>
                    <a:gd name="connsiteY156" fmla="*/ 2357355 h 3182270"/>
                    <a:gd name="connsiteX157" fmla="*/ 1400671 w 2854197"/>
                    <a:gd name="connsiteY157" fmla="*/ 2346783 h 3182270"/>
                    <a:gd name="connsiteX158" fmla="*/ 1368958 w 2854197"/>
                    <a:gd name="connsiteY158" fmla="*/ 2330927 h 3182270"/>
                    <a:gd name="connsiteX159" fmla="*/ 1337244 w 2854197"/>
                    <a:gd name="connsiteY159" fmla="*/ 2309785 h 3182270"/>
                    <a:gd name="connsiteX160" fmla="*/ 1273818 w 2854197"/>
                    <a:gd name="connsiteY160" fmla="*/ 2288642 h 3182270"/>
                    <a:gd name="connsiteX161" fmla="*/ 1257961 w 2854197"/>
                    <a:gd name="connsiteY161" fmla="*/ 2278071 h 3182270"/>
                    <a:gd name="connsiteX162" fmla="*/ 1242104 w 2854197"/>
                    <a:gd name="connsiteY162" fmla="*/ 2272786 h 3182270"/>
                    <a:gd name="connsiteX163" fmla="*/ 1226248 w 2854197"/>
                    <a:gd name="connsiteY163" fmla="*/ 2262215 h 3182270"/>
                    <a:gd name="connsiteX164" fmla="*/ 1194534 w 2854197"/>
                    <a:gd name="connsiteY164" fmla="*/ 2251644 h 3182270"/>
                    <a:gd name="connsiteX165" fmla="*/ 1215677 w 2854197"/>
                    <a:gd name="connsiteY165" fmla="*/ 2225216 h 3182270"/>
                    <a:gd name="connsiteX166" fmla="*/ 1231533 w 2854197"/>
                    <a:gd name="connsiteY166" fmla="*/ 2209359 h 3182270"/>
                    <a:gd name="connsiteX167" fmla="*/ 1236819 w 2854197"/>
                    <a:gd name="connsiteY167" fmla="*/ 2193503 h 3182270"/>
                    <a:gd name="connsiteX168" fmla="*/ 1279103 w 2854197"/>
                    <a:gd name="connsiteY168" fmla="*/ 2161789 h 3182270"/>
                    <a:gd name="connsiteX169" fmla="*/ 1300245 w 2854197"/>
                    <a:gd name="connsiteY169" fmla="*/ 2140647 h 3182270"/>
                    <a:gd name="connsiteX170" fmla="*/ 1310816 w 2854197"/>
                    <a:gd name="connsiteY170" fmla="*/ 2124790 h 3182270"/>
                    <a:gd name="connsiteX171" fmla="*/ 1342650 w 2854197"/>
                    <a:gd name="connsiteY171" fmla="*/ 2077406 h 3182270"/>
                    <a:gd name="connsiteX172" fmla="*/ 1390223 w 2854197"/>
                    <a:gd name="connsiteY172" fmla="*/ 2008688 h 3182270"/>
                    <a:gd name="connsiteX173" fmla="*/ 1363794 w 2854197"/>
                    <a:gd name="connsiteY173" fmla="*/ 1971686 h 3182270"/>
                    <a:gd name="connsiteX174" fmla="*/ 1379651 w 2854197"/>
                    <a:gd name="connsiteY174" fmla="*/ 1961114 h 3182270"/>
                    <a:gd name="connsiteX175" fmla="*/ 1358509 w 2854197"/>
                    <a:gd name="connsiteY175" fmla="*/ 1934685 h 3182270"/>
                    <a:gd name="connsiteX176" fmla="*/ 1221180 w 2854197"/>
                    <a:gd name="connsiteY176" fmla="*/ 1718108 h 3182270"/>
                    <a:gd name="connsiteX177" fmla="*/ 1157741 w 2854197"/>
                    <a:gd name="connsiteY177" fmla="*/ 1654669 h 3182270"/>
                    <a:gd name="connsiteX178" fmla="*/ 1051918 w 2854197"/>
                    <a:gd name="connsiteY178" fmla="*/ 1659811 h 3182270"/>
                    <a:gd name="connsiteX179" fmla="*/ 845688 w 2854197"/>
                    <a:gd name="connsiteY179" fmla="*/ 1738945 h 3182270"/>
                    <a:gd name="connsiteX180" fmla="*/ 829832 w 2854197"/>
                    <a:gd name="connsiteY180" fmla="*/ 1744231 h 3182270"/>
                    <a:gd name="connsiteX181" fmla="*/ 798118 w 2854197"/>
                    <a:gd name="connsiteY181" fmla="*/ 1765373 h 3182270"/>
                    <a:gd name="connsiteX182" fmla="*/ 782262 w 2854197"/>
                    <a:gd name="connsiteY182" fmla="*/ 1770659 h 3182270"/>
                    <a:gd name="connsiteX183" fmla="*/ 750548 w 2854197"/>
                    <a:gd name="connsiteY183" fmla="*/ 1791801 h 3182270"/>
                    <a:gd name="connsiteX184" fmla="*/ 734692 w 2854197"/>
                    <a:gd name="connsiteY184" fmla="*/ 1797086 h 3182270"/>
                    <a:gd name="connsiteX185" fmla="*/ 755834 w 2854197"/>
                    <a:gd name="connsiteY185" fmla="*/ 1791801 h 3182270"/>
                    <a:gd name="connsiteX186" fmla="*/ 739977 w 2854197"/>
                    <a:gd name="connsiteY186" fmla="*/ 1797086 h 3182270"/>
                    <a:gd name="connsiteX187" fmla="*/ 708264 w 2854197"/>
                    <a:gd name="connsiteY187" fmla="*/ 1812943 h 3182270"/>
                    <a:gd name="connsiteX188" fmla="*/ 676551 w 2854197"/>
                    <a:gd name="connsiteY188" fmla="*/ 1791801 h 3182270"/>
                    <a:gd name="connsiteX189" fmla="*/ 650123 w 2854197"/>
                    <a:gd name="connsiteY189" fmla="*/ 1765373 h 3182270"/>
                    <a:gd name="connsiteX190" fmla="*/ 618410 w 2854197"/>
                    <a:gd name="connsiteY190" fmla="*/ 1744231 h 3182270"/>
                    <a:gd name="connsiteX191" fmla="*/ 570840 w 2854197"/>
                    <a:gd name="connsiteY191" fmla="*/ 1712518 h 3182270"/>
                    <a:gd name="connsiteX192" fmla="*/ 544412 w 2854197"/>
                    <a:gd name="connsiteY192" fmla="*/ 1696661 h 3182270"/>
                    <a:gd name="connsiteX193" fmla="*/ 528555 w 2854197"/>
                    <a:gd name="connsiteY193" fmla="*/ 1686090 h 3182270"/>
                    <a:gd name="connsiteX194" fmla="*/ 512699 w 2854197"/>
                    <a:gd name="connsiteY194" fmla="*/ 1680804 h 3182270"/>
                    <a:gd name="connsiteX195" fmla="*/ 502127 w 2854197"/>
                    <a:gd name="connsiteY195" fmla="*/ 1670233 h 3182270"/>
                    <a:gd name="connsiteX196" fmla="*/ 480985 w 2854197"/>
                    <a:gd name="connsiteY196" fmla="*/ 1659662 h 3182270"/>
                    <a:gd name="connsiteX197" fmla="*/ 465129 w 2854197"/>
                    <a:gd name="connsiteY197" fmla="*/ 1643805 h 3182270"/>
                    <a:gd name="connsiteX198" fmla="*/ 428130 w 2854197"/>
                    <a:gd name="connsiteY198" fmla="*/ 1622663 h 3182270"/>
                    <a:gd name="connsiteX199" fmla="*/ 401702 w 2854197"/>
                    <a:gd name="connsiteY199" fmla="*/ 1590950 h 3182270"/>
                    <a:gd name="connsiteX200" fmla="*/ 385845 w 2854197"/>
                    <a:gd name="connsiteY200" fmla="*/ 1569808 h 3182270"/>
                    <a:gd name="connsiteX201" fmla="*/ 369989 w 2854197"/>
                    <a:gd name="connsiteY201" fmla="*/ 1553951 h 3182270"/>
                    <a:gd name="connsiteX202" fmla="*/ 348847 w 2854197"/>
                    <a:gd name="connsiteY202" fmla="*/ 1522238 h 3182270"/>
                    <a:gd name="connsiteX203" fmla="*/ 327704 w 2854197"/>
                    <a:gd name="connsiteY203" fmla="*/ 1490524 h 3182270"/>
                    <a:gd name="connsiteX204" fmla="*/ 317133 w 2854197"/>
                    <a:gd name="connsiteY204" fmla="*/ 1469382 h 3182270"/>
                    <a:gd name="connsiteX205" fmla="*/ 301277 w 2854197"/>
                    <a:gd name="connsiteY205" fmla="*/ 1453526 h 3182270"/>
                    <a:gd name="connsiteX206" fmla="*/ 295991 w 2854197"/>
                    <a:gd name="connsiteY206" fmla="*/ 1437669 h 3182270"/>
                    <a:gd name="connsiteX207" fmla="*/ 274849 w 2854197"/>
                    <a:gd name="connsiteY207" fmla="*/ 1405956 h 3182270"/>
                    <a:gd name="connsiteX208" fmla="*/ 258992 w 2854197"/>
                    <a:gd name="connsiteY208" fmla="*/ 1390099 h 3182270"/>
                    <a:gd name="connsiteX209" fmla="*/ 248421 w 2854197"/>
                    <a:gd name="connsiteY209" fmla="*/ 1374242 h 3182270"/>
                    <a:gd name="connsiteX210" fmla="*/ 243136 w 2854197"/>
                    <a:gd name="connsiteY210" fmla="*/ 1358386 h 3182270"/>
                    <a:gd name="connsiteX211" fmla="*/ 221993 w 2854197"/>
                    <a:gd name="connsiteY211" fmla="*/ 1326672 h 3182270"/>
                    <a:gd name="connsiteX212" fmla="*/ 206137 w 2854197"/>
                    <a:gd name="connsiteY212" fmla="*/ 1294959 h 3182270"/>
                    <a:gd name="connsiteX213" fmla="*/ 195566 w 2854197"/>
                    <a:gd name="connsiteY213" fmla="*/ 1263246 h 3182270"/>
                    <a:gd name="connsiteX214" fmla="*/ 184995 w 2854197"/>
                    <a:gd name="connsiteY214" fmla="*/ 1247389 h 3182270"/>
                    <a:gd name="connsiteX215" fmla="*/ 179709 w 2854197"/>
                    <a:gd name="connsiteY215" fmla="*/ 1231533 h 3182270"/>
                    <a:gd name="connsiteX216" fmla="*/ 169138 w 2854197"/>
                    <a:gd name="connsiteY216" fmla="*/ 1215676 h 3182270"/>
                    <a:gd name="connsiteX217" fmla="*/ 153281 w 2854197"/>
                    <a:gd name="connsiteY217" fmla="*/ 1162820 h 3182270"/>
                    <a:gd name="connsiteX218" fmla="*/ 142710 w 2854197"/>
                    <a:gd name="connsiteY218" fmla="*/ 1131107 h 3182270"/>
                    <a:gd name="connsiteX219" fmla="*/ 132139 w 2854197"/>
                    <a:gd name="connsiteY219" fmla="*/ 1099394 h 3182270"/>
                    <a:gd name="connsiteX220" fmla="*/ 126853 w 2854197"/>
                    <a:gd name="connsiteY220" fmla="*/ 1078252 h 3182270"/>
                    <a:gd name="connsiteX221" fmla="*/ 121568 w 2854197"/>
                    <a:gd name="connsiteY221" fmla="*/ 1062395 h 3182270"/>
                    <a:gd name="connsiteX222" fmla="*/ 110997 w 2854197"/>
                    <a:gd name="connsiteY222" fmla="*/ 988397 h 3182270"/>
                    <a:gd name="connsiteX223" fmla="*/ 100426 w 2854197"/>
                    <a:gd name="connsiteY223" fmla="*/ 861544 h 3182270"/>
                    <a:gd name="connsiteX224" fmla="*/ 95140 w 2854197"/>
                    <a:gd name="connsiteY224" fmla="*/ 782261 h 3182270"/>
                    <a:gd name="connsiteX225" fmla="*/ 89855 w 2854197"/>
                    <a:gd name="connsiteY225" fmla="*/ 745262 h 3182270"/>
                    <a:gd name="connsiteX226" fmla="*/ 73998 w 2854197"/>
                    <a:gd name="connsiteY226" fmla="*/ 660693 h 3182270"/>
                    <a:gd name="connsiteX227" fmla="*/ 63427 w 2854197"/>
                    <a:gd name="connsiteY227" fmla="*/ 618409 h 3182270"/>
                    <a:gd name="connsiteX228" fmla="*/ 47570 w 2854197"/>
                    <a:gd name="connsiteY228" fmla="*/ 560268 h 3182270"/>
                    <a:gd name="connsiteX229" fmla="*/ 42285 w 2854197"/>
                    <a:gd name="connsiteY229" fmla="*/ 528555 h 3182270"/>
                    <a:gd name="connsiteX230" fmla="*/ 31714 w 2854197"/>
                    <a:gd name="connsiteY230" fmla="*/ 486270 h 3182270"/>
                    <a:gd name="connsiteX231" fmla="*/ 21142 w 2854197"/>
                    <a:gd name="connsiteY231" fmla="*/ 428129 h 3182270"/>
                    <a:gd name="connsiteX232" fmla="*/ 10571 w 2854197"/>
                    <a:gd name="connsiteY232" fmla="*/ 343560 h 3182270"/>
                    <a:gd name="connsiteX233" fmla="*/ 0 w 2854197"/>
                    <a:gd name="connsiteY233" fmla="*/ 306561 h 3182270"/>
                    <a:gd name="connsiteX234" fmla="*/ 5286 w 2854197"/>
                    <a:gd name="connsiteY234" fmla="*/ 285419 h 3182270"/>
                    <a:gd name="connsiteX235" fmla="*/ 21142 w 2854197"/>
                    <a:gd name="connsiteY235" fmla="*/ 280134 h 3182270"/>
                    <a:gd name="connsiteX236" fmla="*/ 42285 w 2854197"/>
                    <a:gd name="connsiteY236" fmla="*/ 269563 h 3182270"/>
                    <a:gd name="connsiteX237" fmla="*/ 95140 w 2854197"/>
                    <a:gd name="connsiteY237" fmla="*/ 258992 h 3182270"/>
                    <a:gd name="connsiteX238" fmla="*/ 121568 w 2854197"/>
                    <a:gd name="connsiteY238" fmla="*/ 253706 h 3182270"/>
                    <a:gd name="connsiteX239" fmla="*/ 137425 w 2854197"/>
                    <a:gd name="connsiteY239" fmla="*/ 248420 h 3182270"/>
                    <a:gd name="connsiteX240" fmla="*/ 211422 w 2854197"/>
                    <a:gd name="connsiteY240" fmla="*/ 237849 h 3182270"/>
                    <a:gd name="connsiteX241" fmla="*/ 253707 w 2854197"/>
                    <a:gd name="connsiteY241" fmla="*/ 227278 h 3182270"/>
                    <a:gd name="connsiteX242" fmla="*/ 285420 w 2854197"/>
                    <a:gd name="connsiteY242" fmla="*/ 216707 h 3182270"/>
                    <a:gd name="connsiteX243" fmla="*/ 332990 w 2854197"/>
                    <a:gd name="connsiteY243" fmla="*/ 206136 h 3182270"/>
                    <a:gd name="connsiteX244" fmla="*/ 364703 w 2854197"/>
                    <a:gd name="connsiteY244" fmla="*/ 195565 h 3182270"/>
                    <a:gd name="connsiteX245" fmla="*/ 417559 w 2854197"/>
                    <a:gd name="connsiteY245" fmla="*/ 179708 h 3182270"/>
                    <a:gd name="connsiteX246" fmla="*/ 433415 w 2854197"/>
                    <a:gd name="connsiteY246" fmla="*/ 174423 h 3182270"/>
                    <a:gd name="connsiteX247" fmla="*/ 449272 w 2854197"/>
                    <a:gd name="connsiteY247" fmla="*/ 169137 h 3182270"/>
                    <a:gd name="connsiteX248" fmla="*/ 470414 w 2854197"/>
                    <a:gd name="connsiteY248" fmla="*/ 163852 h 3182270"/>
                    <a:gd name="connsiteX249" fmla="*/ 486271 w 2854197"/>
                    <a:gd name="connsiteY249" fmla="*/ 158566 h 3182270"/>
                    <a:gd name="connsiteX250" fmla="*/ 528555 w 2854197"/>
                    <a:gd name="connsiteY250" fmla="*/ 147995 h 3182270"/>
                    <a:gd name="connsiteX251" fmla="*/ 549697 w 2854197"/>
                    <a:gd name="connsiteY251" fmla="*/ 142709 h 3182270"/>
                    <a:gd name="connsiteX252" fmla="*/ 581411 w 2854197"/>
                    <a:gd name="connsiteY252" fmla="*/ 132138 h 3182270"/>
                    <a:gd name="connsiteX253" fmla="*/ 676551 w 2854197"/>
                    <a:gd name="connsiteY253" fmla="*/ 100425 h 3182270"/>
                    <a:gd name="connsiteX254" fmla="*/ 697693 w 2854197"/>
                    <a:gd name="connsiteY254" fmla="*/ 95140 h 3182270"/>
                    <a:gd name="connsiteX255" fmla="*/ 729406 w 2854197"/>
                    <a:gd name="connsiteY255" fmla="*/ 84568 h 3182270"/>
                    <a:gd name="connsiteX256" fmla="*/ 745263 w 2854197"/>
                    <a:gd name="connsiteY256" fmla="*/ 79283 h 3182270"/>
                    <a:gd name="connsiteX257" fmla="*/ 792833 w 2854197"/>
                    <a:gd name="connsiteY257" fmla="*/ 58141 h 3182270"/>
                    <a:gd name="connsiteX258" fmla="*/ 808689 w 2854197"/>
                    <a:gd name="connsiteY258" fmla="*/ 52855 h 3182270"/>
                    <a:gd name="connsiteX259" fmla="*/ 824546 w 2854197"/>
                    <a:gd name="connsiteY259" fmla="*/ 47570 h 3182270"/>
                    <a:gd name="connsiteX260" fmla="*/ 866830 w 2854197"/>
                    <a:gd name="connsiteY260" fmla="*/ 26427 h 3182270"/>
                    <a:gd name="connsiteX261" fmla="*/ 882687 w 2854197"/>
                    <a:gd name="connsiteY261" fmla="*/ 21142 h 3182270"/>
                    <a:gd name="connsiteX262" fmla="*/ 898544 w 2854197"/>
                    <a:gd name="connsiteY262" fmla="*/ 10571 h 3182270"/>
                    <a:gd name="connsiteX263" fmla="*/ 914400 w 2854197"/>
                    <a:gd name="connsiteY263" fmla="*/ 5285 h 3182270"/>
                    <a:gd name="connsiteX264" fmla="*/ 914400 w 2854197"/>
                    <a:gd name="connsiteY264" fmla="*/ 0 h 3182270"/>
                    <a:gd name="connsiteX0" fmla="*/ 914400 w 2854197"/>
                    <a:gd name="connsiteY0" fmla="*/ 0 h 3182270"/>
                    <a:gd name="connsiteX1" fmla="*/ 914400 w 2854197"/>
                    <a:gd name="connsiteY1" fmla="*/ 0 h 3182270"/>
                    <a:gd name="connsiteX2" fmla="*/ 930257 w 2854197"/>
                    <a:gd name="connsiteY2" fmla="*/ 42284 h 3182270"/>
                    <a:gd name="connsiteX3" fmla="*/ 935542 w 2854197"/>
                    <a:gd name="connsiteY3" fmla="*/ 58141 h 3182270"/>
                    <a:gd name="connsiteX4" fmla="*/ 946114 w 2854197"/>
                    <a:gd name="connsiteY4" fmla="*/ 68712 h 3182270"/>
                    <a:gd name="connsiteX5" fmla="*/ 967256 w 2854197"/>
                    <a:gd name="connsiteY5" fmla="*/ 116282 h 3182270"/>
                    <a:gd name="connsiteX6" fmla="*/ 972541 w 2854197"/>
                    <a:gd name="connsiteY6" fmla="*/ 132138 h 3182270"/>
                    <a:gd name="connsiteX7" fmla="*/ 983112 w 2854197"/>
                    <a:gd name="connsiteY7" fmla="*/ 147995 h 3182270"/>
                    <a:gd name="connsiteX8" fmla="*/ 1004255 w 2854197"/>
                    <a:gd name="connsiteY8" fmla="*/ 195565 h 3182270"/>
                    <a:gd name="connsiteX9" fmla="*/ 1025397 w 2854197"/>
                    <a:gd name="connsiteY9" fmla="*/ 243135 h 3182270"/>
                    <a:gd name="connsiteX10" fmla="*/ 1041253 w 2854197"/>
                    <a:gd name="connsiteY10" fmla="*/ 290705 h 3182270"/>
                    <a:gd name="connsiteX11" fmla="*/ 1051825 w 2854197"/>
                    <a:gd name="connsiteY11" fmla="*/ 301276 h 3182270"/>
                    <a:gd name="connsiteX12" fmla="*/ 1072967 w 2854197"/>
                    <a:gd name="connsiteY12" fmla="*/ 348846 h 3182270"/>
                    <a:gd name="connsiteX13" fmla="*/ 1083538 w 2854197"/>
                    <a:gd name="connsiteY13" fmla="*/ 380559 h 3182270"/>
                    <a:gd name="connsiteX14" fmla="*/ 1094109 w 2854197"/>
                    <a:gd name="connsiteY14" fmla="*/ 396416 h 3182270"/>
                    <a:gd name="connsiteX15" fmla="*/ 1109966 w 2854197"/>
                    <a:gd name="connsiteY15" fmla="*/ 422844 h 3182270"/>
                    <a:gd name="connsiteX16" fmla="*/ 1131108 w 2854197"/>
                    <a:gd name="connsiteY16" fmla="*/ 470414 h 3182270"/>
                    <a:gd name="connsiteX17" fmla="*/ 1146964 w 2854197"/>
                    <a:gd name="connsiteY17" fmla="*/ 480985 h 3182270"/>
                    <a:gd name="connsiteX18" fmla="*/ 1157536 w 2854197"/>
                    <a:gd name="connsiteY18" fmla="*/ 491556 h 3182270"/>
                    <a:gd name="connsiteX19" fmla="*/ 1189249 w 2854197"/>
                    <a:gd name="connsiteY19" fmla="*/ 512698 h 3182270"/>
                    <a:gd name="connsiteX20" fmla="*/ 1199820 w 2854197"/>
                    <a:gd name="connsiteY20" fmla="*/ 528555 h 3182270"/>
                    <a:gd name="connsiteX21" fmla="*/ 1220962 w 2854197"/>
                    <a:gd name="connsiteY21" fmla="*/ 544411 h 3182270"/>
                    <a:gd name="connsiteX22" fmla="*/ 1242104 w 2854197"/>
                    <a:gd name="connsiteY22" fmla="*/ 570839 h 3182270"/>
                    <a:gd name="connsiteX23" fmla="*/ 1257961 w 2854197"/>
                    <a:gd name="connsiteY23" fmla="*/ 602552 h 3182270"/>
                    <a:gd name="connsiteX24" fmla="*/ 1279103 w 2854197"/>
                    <a:gd name="connsiteY24" fmla="*/ 634266 h 3182270"/>
                    <a:gd name="connsiteX25" fmla="*/ 1294960 w 2854197"/>
                    <a:gd name="connsiteY25" fmla="*/ 665979 h 3182270"/>
                    <a:gd name="connsiteX26" fmla="*/ 1300245 w 2854197"/>
                    <a:gd name="connsiteY26" fmla="*/ 681835 h 3182270"/>
                    <a:gd name="connsiteX27" fmla="*/ 1310816 w 2854197"/>
                    <a:gd name="connsiteY27" fmla="*/ 692407 h 3182270"/>
                    <a:gd name="connsiteX28" fmla="*/ 1347815 w 2854197"/>
                    <a:gd name="connsiteY28" fmla="*/ 739977 h 3182270"/>
                    <a:gd name="connsiteX29" fmla="*/ 1353101 w 2854197"/>
                    <a:gd name="connsiteY29" fmla="*/ 755833 h 3182270"/>
                    <a:gd name="connsiteX30" fmla="*/ 1384814 w 2854197"/>
                    <a:gd name="connsiteY30" fmla="*/ 798118 h 3182270"/>
                    <a:gd name="connsiteX31" fmla="*/ 1390100 w 2854197"/>
                    <a:gd name="connsiteY31" fmla="*/ 813974 h 3182270"/>
                    <a:gd name="connsiteX32" fmla="*/ 1421813 w 2854197"/>
                    <a:gd name="connsiteY32" fmla="*/ 861544 h 3182270"/>
                    <a:gd name="connsiteX33" fmla="*/ 1432384 w 2854197"/>
                    <a:gd name="connsiteY33" fmla="*/ 877401 h 3182270"/>
                    <a:gd name="connsiteX34" fmla="*/ 1448241 w 2854197"/>
                    <a:gd name="connsiteY34" fmla="*/ 887972 h 3182270"/>
                    <a:gd name="connsiteX35" fmla="*/ 1479954 w 2854197"/>
                    <a:gd name="connsiteY35" fmla="*/ 919685 h 3182270"/>
                    <a:gd name="connsiteX36" fmla="*/ 1522238 w 2854197"/>
                    <a:gd name="connsiteY36" fmla="*/ 956684 h 3182270"/>
                    <a:gd name="connsiteX37" fmla="*/ 1585665 w 2854197"/>
                    <a:gd name="connsiteY37" fmla="*/ 977826 h 3182270"/>
                    <a:gd name="connsiteX38" fmla="*/ 1617378 w 2854197"/>
                    <a:gd name="connsiteY38" fmla="*/ 988397 h 3182270"/>
                    <a:gd name="connsiteX39" fmla="*/ 1638521 w 2854197"/>
                    <a:gd name="connsiteY39" fmla="*/ 993683 h 3182270"/>
                    <a:gd name="connsiteX40" fmla="*/ 1664948 w 2854197"/>
                    <a:gd name="connsiteY40" fmla="*/ 998968 h 3182270"/>
                    <a:gd name="connsiteX41" fmla="*/ 1696662 w 2854197"/>
                    <a:gd name="connsiteY41" fmla="*/ 1009540 h 3182270"/>
                    <a:gd name="connsiteX42" fmla="*/ 1717804 w 2854197"/>
                    <a:gd name="connsiteY42" fmla="*/ 1014825 h 3182270"/>
                    <a:gd name="connsiteX43" fmla="*/ 1733660 w 2854197"/>
                    <a:gd name="connsiteY43" fmla="*/ 1020111 h 3182270"/>
                    <a:gd name="connsiteX44" fmla="*/ 1802373 w 2854197"/>
                    <a:gd name="connsiteY44" fmla="*/ 1030682 h 3182270"/>
                    <a:gd name="connsiteX45" fmla="*/ 1865799 w 2854197"/>
                    <a:gd name="connsiteY45" fmla="*/ 1041253 h 3182270"/>
                    <a:gd name="connsiteX46" fmla="*/ 1902798 w 2854197"/>
                    <a:gd name="connsiteY46" fmla="*/ 1046538 h 3182270"/>
                    <a:gd name="connsiteX47" fmla="*/ 1945082 w 2854197"/>
                    <a:gd name="connsiteY47" fmla="*/ 1051824 h 3182270"/>
                    <a:gd name="connsiteX48" fmla="*/ 1976796 w 2854197"/>
                    <a:gd name="connsiteY48" fmla="*/ 1057109 h 3182270"/>
                    <a:gd name="connsiteX49" fmla="*/ 2024366 w 2854197"/>
                    <a:gd name="connsiteY49" fmla="*/ 1062395 h 3182270"/>
                    <a:gd name="connsiteX50" fmla="*/ 2066650 w 2854197"/>
                    <a:gd name="connsiteY50" fmla="*/ 1067681 h 3182270"/>
                    <a:gd name="connsiteX51" fmla="*/ 2082507 w 2854197"/>
                    <a:gd name="connsiteY51" fmla="*/ 1072966 h 3182270"/>
                    <a:gd name="connsiteX52" fmla="*/ 2151219 w 2854197"/>
                    <a:gd name="connsiteY52" fmla="*/ 1083537 h 3182270"/>
                    <a:gd name="connsiteX53" fmla="*/ 2167075 w 2854197"/>
                    <a:gd name="connsiteY53" fmla="*/ 1088823 h 3182270"/>
                    <a:gd name="connsiteX54" fmla="*/ 2235788 w 2854197"/>
                    <a:gd name="connsiteY54" fmla="*/ 1099394 h 3182270"/>
                    <a:gd name="connsiteX55" fmla="*/ 2304500 w 2854197"/>
                    <a:gd name="connsiteY55" fmla="*/ 1109965 h 3182270"/>
                    <a:gd name="connsiteX56" fmla="*/ 2378497 w 2854197"/>
                    <a:gd name="connsiteY56" fmla="*/ 1120536 h 3182270"/>
                    <a:gd name="connsiteX57" fmla="*/ 2410211 w 2854197"/>
                    <a:gd name="connsiteY57" fmla="*/ 1131107 h 3182270"/>
                    <a:gd name="connsiteX58" fmla="*/ 2452495 w 2854197"/>
                    <a:gd name="connsiteY58" fmla="*/ 1141678 h 3182270"/>
                    <a:gd name="connsiteX59" fmla="*/ 2611062 w 2854197"/>
                    <a:gd name="connsiteY59" fmla="*/ 1194534 h 3182270"/>
                    <a:gd name="connsiteX60" fmla="*/ 2674963 w 2854197"/>
                    <a:gd name="connsiteY60" fmla="*/ 1226357 h 3182270"/>
                    <a:gd name="connsiteX61" fmla="*/ 2680419 w 2854197"/>
                    <a:gd name="connsiteY61" fmla="*/ 1258186 h 3182270"/>
                    <a:gd name="connsiteX62" fmla="*/ 2690939 w 2854197"/>
                    <a:gd name="connsiteY62" fmla="*/ 1311056 h 3182270"/>
                    <a:gd name="connsiteX63" fmla="*/ 2690806 w 2854197"/>
                    <a:gd name="connsiteY63" fmla="*/ 1353221 h 3182270"/>
                    <a:gd name="connsiteX64" fmla="*/ 2653817 w 2854197"/>
                    <a:gd name="connsiteY64" fmla="*/ 1411367 h 3182270"/>
                    <a:gd name="connsiteX65" fmla="*/ 2632204 w 2854197"/>
                    <a:gd name="connsiteY65" fmla="*/ 1590950 h 3182270"/>
                    <a:gd name="connsiteX66" fmla="*/ 2648060 w 2854197"/>
                    <a:gd name="connsiteY66" fmla="*/ 1638520 h 3182270"/>
                    <a:gd name="connsiteX67" fmla="*/ 2653346 w 2854197"/>
                    <a:gd name="connsiteY67" fmla="*/ 1654377 h 3182270"/>
                    <a:gd name="connsiteX68" fmla="*/ 2658632 w 2854197"/>
                    <a:gd name="connsiteY68" fmla="*/ 1744231 h 3182270"/>
                    <a:gd name="connsiteX69" fmla="*/ 2663917 w 2854197"/>
                    <a:gd name="connsiteY69" fmla="*/ 1760088 h 3182270"/>
                    <a:gd name="connsiteX70" fmla="*/ 2658632 w 2854197"/>
                    <a:gd name="connsiteY70" fmla="*/ 1844656 h 3182270"/>
                    <a:gd name="connsiteX71" fmla="*/ 2690345 w 2854197"/>
                    <a:gd name="connsiteY71" fmla="*/ 2056078 h 3182270"/>
                    <a:gd name="connsiteX72" fmla="*/ 2743200 w 2854197"/>
                    <a:gd name="connsiteY72" fmla="*/ 2061364 h 3182270"/>
                    <a:gd name="connsiteX73" fmla="*/ 2790770 w 2854197"/>
                    <a:gd name="connsiteY73" fmla="*/ 2077220 h 3182270"/>
                    <a:gd name="connsiteX74" fmla="*/ 2817198 w 2854197"/>
                    <a:gd name="connsiteY74" fmla="*/ 2082506 h 3182270"/>
                    <a:gd name="connsiteX75" fmla="*/ 2833055 w 2854197"/>
                    <a:gd name="connsiteY75" fmla="*/ 2087792 h 3182270"/>
                    <a:gd name="connsiteX76" fmla="*/ 2854197 w 2854197"/>
                    <a:gd name="connsiteY76" fmla="*/ 2093077 h 3182270"/>
                    <a:gd name="connsiteX77" fmla="*/ 2838340 w 2854197"/>
                    <a:gd name="connsiteY77" fmla="*/ 2193503 h 3182270"/>
                    <a:gd name="connsiteX78" fmla="*/ 2833055 w 2854197"/>
                    <a:gd name="connsiteY78" fmla="*/ 2225216 h 3182270"/>
                    <a:gd name="connsiteX79" fmla="*/ 2822484 w 2854197"/>
                    <a:gd name="connsiteY79" fmla="*/ 2262215 h 3182270"/>
                    <a:gd name="connsiteX80" fmla="*/ 2648297 w 2854197"/>
                    <a:gd name="connsiteY80" fmla="*/ 2241273 h 3182270"/>
                    <a:gd name="connsiteX81" fmla="*/ 2558435 w 2854197"/>
                    <a:gd name="connsiteY81" fmla="*/ 2214843 h 3182270"/>
                    <a:gd name="connsiteX82" fmla="*/ 2479145 w 2854197"/>
                    <a:gd name="connsiteY82" fmla="*/ 2183128 h 3182270"/>
                    <a:gd name="connsiteX83" fmla="*/ 2426502 w 2854197"/>
                    <a:gd name="connsiteY83" fmla="*/ 2209757 h 3182270"/>
                    <a:gd name="connsiteX84" fmla="*/ 2236188 w 2854197"/>
                    <a:gd name="connsiteY84" fmla="*/ 2331348 h 3182270"/>
                    <a:gd name="connsiteX85" fmla="*/ 2251846 w 2854197"/>
                    <a:gd name="connsiteY85" fmla="*/ 2420998 h 3182270"/>
                    <a:gd name="connsiteX86" fmla="*/ 2267909 w 2854197"/>
                    <a:gd name="connsiteY86" fmla="*/ 2479368 h 3182270"/>
                    <a:gd name="connsiteX87" fmla="*/ 2278276 w 2854197"/>
                    <a:gd name="connsiteY87" fmla="*/ 2516146 h 3182270"/>
                    <a:gd name="connsiteX88" fmla="*/ 2278276 w 2854197"/>
                    <a:gd name="connsiteY88" fmla="*/ 2574294 h 3182270"/>
                    <a:gd name="connsiteX89" fmla="*/ 2315278 w 2854197"/>
                    <a:gd name="connsiteY89" fmla="*/ 2616580 h 3182270"/>
                    <a:gd name="connsiteX90" fmla="*/ 2331136 w 2854197"/>
                    <a:gd name="connsiteY90" fmla="*/ 2680013 h 3182270"/>
                    <a:gd name="connsiteX91" fmla="*/ 2368138 w 2854197"/>
                    <a:gd name="connsiteY91" fmla="*/ 2695871 h 3182270"/>
                    <a:gd name="connsiteX92" fmla="*/ 2542577 w 2854197"/>
                    <a:gd name="connsiteY92" fmla="*/ 2738159 h 3182270"/>
                    <a:gd name="connsiteX93" fmla="*/ 2658870 w 2854197"/>
                    <a:gd name="connsiteY93" fmla="*/ 2727587 h 3182270"/>
                    <a:gd name="connsiteX94" fmla="*/ 2764342 w 2854197"/>
                    <a:gd name="connsiteY94" fmla="*/ 2716772 h 3182270"/>
                    <a:gd name="connsiteX95" fmla="*/ 2753771 w 2854197"/>
                    <a:gd name="connsiteY95" fmla="*/ 2769627 h 3182270"/>
                    <a:gd name="connsiteX96" fmla="*/ 2748486 w 2854197"/>
                    <a:gd name="connsiteY96" fmla="*/ 2801341 h 3182270"/>
                    <a:gd name="connsiteX97" fmla="*/ 2737915 w 2854197"/>
                    <a:gd name="connsiteY97" fmla="*/ 2838340 h 3182270"/>
                    <a:gd name="connsiteX98" fmla="*/ 2727344 w 2854197"/>
                    <a:gd name="connsiteY98" fmla="*/ 2907052 h 3182270"/>
                    <a:gd name="connsiteX99" fmla="*/ 2716773 w 2854197"/>
                    <a:gd name="connsiteY99" fmla="*/ 2938765 h 3182270"/>
                    <a:gd name="connsiteX100" fmla="*/ 2711487 w 2854197"/>
                    <a:gd name="connsiteY100" fmla="*/ 2965193 h 3182270"/>
                    <a:gd name="connsiteX101" fmla="*/ 2706444 w 2854197"/>
                    <a:gd name="connsiteY101" fmla="*/ 2939028 h 3182270"/>
                    <a:gd name="connsiteX102" fmla="*/ 2680014 w 2854197"/>
                    <a:gd name="connsiteY102" fmla="*/ 2965459 h 3182270"/>
                    <a:gd name="connsiteX103" fmla="*/ 2627390 w 2854197"/>
                    <a:gd name="connsiteY103" fmla="*/ 2971012 h 3182270"/>
                    <a:gd name="connsiteX104" fmla="*/ 2537291 w 2854197"/>
                    <a:gd name="connsiteY104" fmla="*/ 2986602 h 3182270"/>
                    <a:gd name="connsiteX105" fmla="*/ 2516147 w 2854197"/>
                    <a:gd name="connsiteY105" fmla="*/ 2991888 h 3182270"/>
                    <a:gd name="connsiteX106" fmla="*/ 2489494 w 2854197"/>
                    <a:gd name="connsiteY106" fmla="*/ 3002192 h 3182270"/>
                    <a:gd name="connsiteX107" fmla="*/ 2415496 w 2854197"/>
                    <a:gd name="connsiteY107" fmla="*/ 3007477 h 3182270"/>
                    <a:gd name="connsiteX108" fmla="*/ 2383783 w 2854197"/>
                    <a:gd name="connsiteY108" fmla="*/ 3018048 h 3182270"/>
                    <a:gd name="connsiteX109" fmla="*/ 2346784 w 2854197"/>
                    <a:gd name="connsiteY109" fmla="*/ 3033905 h 3182270"/>
                    <a:gd name="connsiteX110" fmla="*/ 2315071 w 2854197"/>
                    <a:gd name="connsiteY110" fmla="*/ 3049761 h 3182270"/>
                    <a:gd name="connsiteX111" fmla="*/ 2288643 w 2854197"/>
                    <a:gd name="connsiteY111" fmla="*/ 3070904 h 3182270"/>
                    <a:gd name="connsiteX112" fmla="*/ 2267501 w 2854197"/>
                    <a:gd name="connsiteY112" fmla="*/ 3081475 h 3182270"/>
                    <a:gd name="connsiteX113" fmla="*/ 2235788 w 2854197"/>
                    <a:gd name="connsiteY113" fmla="*/ 3097331 h 3182270"/>
                    <a:gd name="connsiteX114" fmla="*/ 2225216 w 2854197"/>
                    <a:gd name="connsiteY114" fmla="*/ 3107903 h 3182270"/>
                    <a:gd name="connsiteX115" fmla="*/ 2204074 w 2854197"/>
                    <a:gd name="connsiteY115" fmla="*/ 3118474 h 3182270"/>
                    <a:gd name="connsiteX116" fmla="*/ 2188218 w 2854197"/>
                    <a:gd name="connsiteY116" fmla="*/ 3129045 h 3182270"/>
                    <a:gd name="connsiteX117" fmla="*/ 2177647 w 2854197"/>
                    <a:gd name="connsiteY117" fmla="*/ 3144901 h 3182270"/>
                    <a:gd name="connsiteX118" fmla="*/ 2145933 w 2854197"/>
                    <a:gd name="connsiteY118" fmla="*/ 3155472 h 3182270"/>
                    <a:gd name="connsiteX119" fmla="*/ 2114220 w 2854197"/>
                    <a:gd name="connsiteY119" fmla="*/ 3181900 h 3182270"/>
                    <a:gd name="connsiteX120" fmla="*/ 2124791 w 2854197"/>
                    <a:gd name="connsiteY120" fmla="*/ 3150187 h 3182270"/>
                    <a:gd name="connsiteX121" fmla="*/ 2093078 w 2854197"/>
                    <a:gd name="connsiteY121" fmla="*/ 3139616 h 3182270"/>
                    <a:gd name="connsiteX122" fmla="*/ 2082507 w 2854197"/>
                    <a:gd name="connsiteY122" fmla="*/ 3123759 h 3182270"/>
                    <a:gd name="connsiteX123" fmla="*/ 2066650 w 2854197"/>
                    <a:gd name="connsiteY123" fmla="*/ 3107903 h 3182270"/>
                    <a:gd name="connsiteX124" fmla="*/ 2045508 w 2854197"/>
                    <a:gd name="connsiteY124" fmla="*/ 3076189 h 3182270"/>
                    <a:gd name="connsiteX125" fmla="*/ 2034937 w 2854197"/>
                    <a:gd name="connsiteY125" fmla="*/ 3060333 h 3182270"/>
                    <a:gd name="connsiteX126" fmla="*/ 2024366 w 2854197"/>
                    <a:gd name="connsiteY126" fmla="*/ 3049761 h 3182270"/>
                    <a:gd name="connsiteX127" fmla="*/ 2013795 w 2854197"/>
                    <a:gd name="connsiteY127" fmla="*/ 3033905 h 3182270"/>
                    <a:gd name="connsiteX128" fmla="*/ 1997938 w 2854197"/>
                    <a:gd name="connsiteY128" fmla="*/ 3023334 h 3182270"/>
                    <a:gd name="connsiteX129" fmla="*/ 1982081 w 2854197"/>
                    <a:gd name="connsiteY129" fmla="*/ 2991620 h 3182270"/>
                    <a:gd name="connsiteX130" fmla="*/ 1976796 w 2854197"/>
                    <a:gd name="connsiteY130" fmla="*/ 2975764 h 3182270"/>
                    <a:gd name="connsiteX131" fmla="*/ 1987367 w 2854197"/>
                    <a:gd name="connsiteY131" fmla="*/ 2959907 h 3182270"/>
                    <a:gd name="connsiteX132" fmla="*/ 1998116 w 2854197"/>
                    <a:gd name="connsiteY132" fmla="*/ 2976031 h 3182270"/>
                    <a:gd name="connsiteX133" fmla="*/ 2019261 w 2854197"/>
                    <a:gd name="connsiteY133" fmla="*/ 2976031 h 3182270"/>
                    <a:gd name="connsiteX134" fmla="*/ 2056263 w 2854197"/>
                    <a:gd name="connsiteY134" fmla="*/ 2923171 h 3182270"/>
                    <a:gd name="connsiteX135" fmla="*/ 2040405 w 2854197"/>
                    <a:gd name="connsiteY135" fmla="*/ 2923170 h 3182270"/>
                    <a:gd name="connsiteX136" fmla="*/ 2061549 w 2854197"/>
                    <a:gd name="connsiteY136" fmla="*/ 2875596 h 3182270"/>
                    <a:gd name="connsiteX137" fmla="*/ 2093265 w 2854197"/>
                    <a:gd name="connsiteY137" fmla="*/ 2833308 h 3182270"/>
                    <a:gd name="connsiteX138" fmla="*/ 2109124 w 2854197"/>
                    <a:gd name="connsiteY138" fmla="*/ 2722301 h 3182270"/>
                    <a:gd name="connsiteX139" fmla="*/ 2013975 w 2854197"/>
                    <a:gd name="connsiteY139" fmla="*/ 2637724 h 3182270"/>
                    <a:gd name="connsiteX140" fmla="*/ 1982258 w 2854197"/>
                    <a:gd name="connsiteY140" fmla="*/ 2664155 h 3182270"/>
                    <a:gd name="connsiteX141" fmla="*/ 1918827 w 2854197"/>
                    <a:gd name="connsiteY141" fmla="*/ 2627153 h 3182270"/>
                    <a:gd name="connsiteX142" fmla="*/ 1860681 w 2854197"/>
                    <a:gd name="connsiteY142" fmla="*/ 2579579 h 3182270"/>
                    <a:gd name="connsiteX143" fmla="*/ 1802373 w 2854197"/>
                    <a:gd name="connsiteY143" fmla="*/ 2621632 h 3182270"/>
                    <a:gd name="connsiteX144" fmla="*/ 1797087 w 2854197"/>
                    <a:gd name="connsiteY144" fmla="*/ 2605775 h 3182270"/>
                    <a:gd name="connsiteX145" fmla="*/ 1749674 w 2854197"/>
                    <a:gd name="connsiteY145" fmla="*/ 2690586 h 3182270"/>
                    <a:gd name="connsiteX146" fmla="*/ 1643953 w 2854197"/>
                    <a:gd name="connsiteY146" fmla="*/ 2754018 h 3182270"/>
                    <a:gd name="connsiteX147" fmla="*/ 1617523 w 2854197"/>
                    <a:gd name="connsiteY147" fmla="*/ 2732874 h 3182270"/>
                    <a:gd name="connsiteX148" fmla="*/ 1591092 w 2854197"/>
                    <a:gd name="connsiteY148" fmla="*/ 2690586 h 3182270"/>
                    <a:gd name="connsiteX149" fmla="*/ 1591093 w 2854197"/>
                    <a:gd name="connsiteY149" fmla="*/ 2637724 h 3182270"/>
                    <a:gd name="connsiteX150" fmla="*/ 1569808 w 2854197"/>
                    <a:gd name="connsiteY150" fmla="*/ 2515921 h 3182270"/>
                    <a:gd name="connsiteX151" fmla="*/ 1553952 w 2854197"/>
                    <a:gd name="connsiteY151" fmla="*/ 2484208 h 3182270"/>
                    <a:gd name="connsiteX152" fmla="*/ 1538095 w 2854197"/>
                    <a:gd name="connsiteY152" fmla="*/ 2468351 h 3182270"/>
                    <a:gd name="connsiteX153" fmla="*/ 1501096 w 2854197"/>
                    <a:gd name="connsiteY153" fmla="*/ 2420781 h 3182270"/>
                    <a:gd name="connsiteX154" fmla="*/ 1464097 w 2854197"/>
                    <a:gd name="connsiteY154" fmla="*/ 2383782 h 3182270"/>
                    <a:gd name="connsiteX155" fmla="*/ 1448241 w 2854197"/>
                    <a:gd name="connsiteY155" fmla="*/ 2373211 h 3182270"/>
                    <a:gd name="connsiteX156" fmla="*/ 1432384 w 2854197"/>
                    <a:gd name="connsiteY156" fmla="*/ 2357355 h 3182270"/>
                    <a:gd name="connsiteX157" fmla="*/ 1400671 w 2854197"/>
                    <a:gd name="connsiteY157" fmla="*/ 2346783 h 3182270"/>
                    <a:gd name="connsiteX158" fmla="*/ 1368958 w 2854197"/>
                    <a:gd name="connsiteY158" fmla="*/ 2330927 h 3182270"/>
                    <a:gd name="connsiteX159" fmla="*/ 1337244 w 2854197"/>
                    <a:gd name="connsiteY159" fmla="*/ 2309785 h 3182270"/>
                    <a:gd name="connsiteX160" fmla="*/ 1273818 w 2854197"/>
                    <a:gd name="connsiteY160" fmla="*/ 2288642 h 3182270"/>
                    <a:gd name="connsiteX161" fmla="*/ 1257961 w 2854197"/>
                    <a:gd name="connsiteY161" fmla="*/ 2278071 h 3182270"/>
                    <a:gd name="connsiteX162" fmla="*/ 1242104 w 2854197"/>
                    <a:gd name="connsiteY162" fmla="*/ 2272786 h 3182270"/>
                    <a:gd name="connsiteX163" fmla="*/ 1226248 w 2854197"/>
                    <a:gd name="connsiteY163" fmla="*/ 2262215 h 3182270"/>
                    <a:gd name="connsiteX164" fmla="*/ 1194534 w 2854197"/>
                    <a:gd name="connsiteY164" fmla="*/ 2251644 h 3182270"/>
                    <a:gd name="connsiteX165" fmla="*/ 1215677 w 2854197"/>
                    <a:gd name="connsiteY165" fmla="*/ 2225216 h 3182270"/>
                    <a:gd name="connsiteX166" fmla="*/ 1231533 w 2854197"/>
                    <a:gd name="connsiteY166" fmla="*/ 2209359 h 3182270"/>
                    <a:gd name="connsiteX167" fmla="*/ 1236819 w 2854197"/>
                    <a:gd name="connsiteY167" fmla="*/ 2193503 h 3182270"/>
                    <a:gd name="connsiteX168" fmla="*/ 1279103 w 2854197"/>
                    <a:gd name="connsiteY168" fmla="*/ 2161789 h 3182270"/>
                    <a:gd name="connsiteX169" fmla="*/ 1300245 w 2854197"/>
                    <a:gd name="connsiteY169" fmla="*/ 2140647 h 3182270"/>
                    <a:gd name="connsiteX170" fmla="*/ 1310816 w 2854197"/>
                    <a:gd name="connsiteY170" fmla="*/ 2124790 h 3182270"/>
                    <a:gd name="connsiteX171" fmla="*/ 1342650 w 2854197"/>
                    <a:gd name="connsiteY171" fmla="*/ 2077406 h 3182270"/>
                    <a:gd name="connsiteX172" fmla="*/ 1390223 w 2854197"/>
                    <a:gd name="connsiteY172" fmla="*/ 2008688 h 3182270"/>
                    <a:gd name="connsiteX173" fmla="*/ 1363794 w 2854197"/>
                    <a:gd name="connsiteY173" fmla="*/ 1971686 h 3182270"/>
                    <a:gd name="connsiteX174" fmla="*/ 1379651 w 2854197"/>
                    <a:gd name="connsiteY174" fmla="*/ 1961114 h 3182270"/>
                    <a:gd name="connsiteX175" fmla="*/ 1358509 w 2854197"/>
                    <a:gd name="connsiteY175" fmla="*/ 1934685 h 3182270"/>
                    <a:gd name="connsiteX176" fmla="*/ 1221180 w 2854197"/>
                    <a:gd name="connsiteY176" fmla="*/ 1718108 h 3182270"/>
                    <a:gd name="connsiteX177" fmla="*/ 1157741 w 2854197"/>
                    <a:gd name="connsiteY177" fmla="*/ 1654669 h 3182270"/>
                    <a:gd name="connsiteX178" fmla="*/ 1051918 w 2854197"/>
                    <a:gd name="connsiteY178" fmla="*/ 1659811 h 3182270"/>
                    <a:gd name="connsiteX179" fmla="*/ 845688 w 2854197"/>
                    <a:gd name="connsiteY179" fmla="*/ 1738945 h 3182270"/>
                    <a:gd name="connsiteX180" fmla="*/ 829832 w 2854197"/>
                    <a:gd name="connsiteY180" fmla="*/ 1744231 h 3182270"/>
                    <a:gd name="connsiteX181" fmla="*/ 798118 w 2854197"/>
                    <a:gd name="connsiteY181" fmla="*/ 1765373 h 3182270"/>
                    <a:gd name="connsiteX182" fmla="*/ 782262 w 2854197"/>
                    <a:gd name="connsiteY182" fmla="*/ 1770659 h 3182270"/>
                    <a:gd name="connsiteX183" fmla="*/ 750548 w 2854197"/>
                    <a:gd name="connsiteY183" fmla="*/ 1791801 h 3182270"/>
                    <a:gd name="connsiteX184" fmla="*/ 734692 w 2854197"/>
                    <a:gd name="connsiteY184" fmla="*/ 1797086 h 3182270"/>
                    <a:gd name="connsiteX185" fmla="*/ 755834 w 2854197"/>
                    <a:gd name="connsiteY185" fmla="*/ 1791801 h 3182270"/>
                    <a:gd name="connsiteX186" fmla="*/ 739977 w 2854197"/>
                    <a:gd name="connsiteY186" fmla="*/ 1797086 h 3182270"/>
                    <a:gd name="connsiteX187" fmla="*/ 708264 w 2854197"/>
                    <a:gd name="connsiteY187" fmla="*/ 1812943 h 3182270"/>
                    <a:gd name="connsiteX188" fmla="*/ 676551 w 2854197"/>
                    <a:gd name="connsiteY188" fmla="*/ 1791801 h 3182270"/>
                    <a:gd name="connsiteX189" fmla="*/ 650123 w 2854197"/>
                    <a:gd name="connsiteY189" fmla="*/ 1765373 h 3182270"/>
                    <a:gd name="connsiteX190" fmla="*/ 618410 w 2854197"/>
                    <a:gd name="connsiteY190" fmla="*/ 1744231 h 3182270"/>
                    <a:gd name="connsiteX191" fmla="*/ 570840 w 2854197"/>
                    <a:gd name="connsiteY191" fmla="*/ 1712518 h 3182270"/>
                    <a:gd name="connsiteX192" fmla="*/ 544412 w 2854197"/>
                    <a:gd name="connsiteY192" fmla="*/ 1696661 h 3182270"/>
                    <a:gd name="connsiteX193" fmla="*/ 528555 w 2854197"/>
                    <a:gd name="connsiteY193" fmla="*/ 1686090 h 3182270"/>
                    <a:gd name="connsiteX194" fmla="*/ 512699 w 2854197"/>
                    <a:gd name="connsiteY194" fmla="*/ 1680804 h 3182270"/>
                    <a:gd name="connsiteX195" fmla="*/ 502127 w 2854197"/>
                    <a:gd name="connsiteY195" fmla="*/ 1670233 h 3182270"/>
                    <a:gd name="connsiteX196" fmla="*/ 480985 w 2854197"/>
                    <a:gd name="connsiteY196" fmla="*/ 1659662 h 3182270"/>
                    <a:gd name="connsiteX197" fmla="*/ 465129 w 2854197"/>
                    <a:gd name="connsiteY197" fmla="*/ 1643805 h 3182270"/>
                    <a:gd name="connsiteX198" fmla="*/ 428130 w 2854197"/>
                    <a:gd name="connsiteY198" fmla="*/ 1622663 h 3182270"/>
                    <a:gd name="connsiteX199" fmla="*/ 401702 w 2854197"/>
                    <a:gd name="connsiteY199" fmla="*/ 1590950 h 3182270"/>
                    <a:gd name="connsiteX200" fmla="*/ 385845 w 2854197"/>
                    <a:gd name="connsiteY200" fmla="*/ 1569808 h 3182270"/>
                    <a:gd name="connsiteX201" fmla="*/ 369989 w 2854197"/>
                    <a:gd name="connsiteY201" fmla="*/ 1553951 h 3182270"/>
                    <a:gd name="connsiteX202" fmla="*/ 348847 w 2854197"/>
                    <a:gd name="connsiteY202" fmla="*/ 1522238 h 3182270"/>
                    <a:gd name="connsiteX203" fmla="*/ 327704 w 2854197"/>
                    <a:gd name="connsiteY203" fmla="*/ 1490524 h 3182270"/>
                    <a:gd name="connsiteX204" fmla="*/ 317133 w 2854197"/>
                    <a:gd name="connsiteY204" fmla="*/ 1469382 h 3182270"/>
                    <a:gd name="connsiteX205" fmla="*/ 301277 w 2854197"/>
                    <a:gd name="connsiteY205" fmla="*/ 1453526 h 3182270"/>
                    <a:gd name="connsiteX206" fmla="*/ 295991 w 2854197"/>
                    <a:gd name="connsiteY206" fmla="*/ 1437669 h 3182270"/>
                    <a:gd name="connsiteX207" fmla="*/ 274849 w 2854197"/>
                    <a:gd name="connsiteY207" fmla="*/ 1405956 h 3182270"/>
                    <a:gd name="connsiteX208" fmla="*/ 258992 w 2854197"/>
                    <a:gd name="connsiteY208" fmla="*/ 1390099 h 3182270"/>
                    <a:gd name="connsiteX209" fmla="*/ 248421 w 2854197"/>
                    <a:gd name="connsiteY209" fmla="*/ 1374242 h 3182270"/>
                    <a:gd name="connsiteX210" fmla="*/ 243136 w 2854197"/>
                    <a:gd name="connsiteY210" fmla="*/ 1358386 h 3182270"/>
                    <a:gd name="connsiteX211" fmla="*/ 221993 w 2854197"/>
                    <a:gd name="connsiteY211" fmla="*/ 1326672 h 3182270"/>
                    <a:gd name="connsiteX212" fmla="*/ 206137 w 2854197"/>
                    <a:gd name="connsiteY212" fmla="*/ 1294959 h 3182270"/>
                    <a:gd name="connsiteX213" fmla="*/ 195566 w 2854197"/>
                    <a:gd name="connsiteY213" fmla="*/ 1263246 h 3182270"/>
                    <a:gd name="connsiteX214" fmla="*/ 184995 w 2854197"/>
                    <a:gd name="connsiteY214" fmla="*/ 1247389 h 3182270"/>
                    <a:gd name="connsiteX215" fmla="*/ 179709 w 2854197"/>
                    <a:gd name="connsiteY215" fmla="*/ 1231533 h 3182270"/>
                    <a:gd name="connsiteX216" fmla="*/ 169138 w 2854197"/>
                    <a:gd name="connsiteY216" fmla="*/ 1215676 h 3182270"/>
                    <a:gd name="connsiteX217" fmla="*/ 153281 w 2854197"/>
                    <a:gd name="connsiteY217" fmla="*/ 1162820 h 3182270"/>
                    <a:gd name="connsiteX218" fmla="*/ 142710 w 2854197"/>
                    <a:gd name="connsiteY218" fmla="*/ 1131107 h 3182270"/>
                    <a:gd name="connsiteX219" fmla="*/ 132139 w 2854197"/>
                    <a:gd name="connsiteY219" fmla="*/ 1099394 h 3182270"/>
                    <a:gd name="connsiteX220" fmla="*/ 126853 w 2854197"/>
                    <a:gd name="connsiteY220" fmla="*/ 1078252 h 3182270"/>
                    <a:gd name="connsiteX221" fmla="*/ 121568 w 2854197"/>
                    <a:gd name="connsiteY221" fmla="*/ 1062395 h 3182270"/>
                    <a:gd name="connsiteX222" fmla="*/ 110997 w 2854197"/>
                    <a:gd name="connsiteY222" fmla="*/ 988397 h 3182270"/>
                    <a:gd name="connsiteX223" fmla="*/ 100426 w 2854197"/>
                    <a:gd name="connsiteY223" fmla="*/ 861544 h 3182270"/>
                    <a:gd name="connsiteX224" fmla="*/ 95140 w 2854197"/>
                    <a:gd name="connsiteY224" fmla="*/ 782261 h 3182270"/>
                    <a:gd name="connsiteX225" fmla="*/ 89855 w 2854197"/>
                    <a:gd name="connsiteY225" fmla="*/ 745262 h 3182270"/>
                    <a:gd name="connsiteX226" fmla="*/ 73998 w 2854197"/>
                    <a:gd name="connsiteY226" fmla="*/ 660693 h 3182270"/>
                    <a:gd name="connsiteX227" fmla="*/ 63427 w 2854197"/>
                    <a:gd name="connsiteY227" fmla="*/ 618409 h 3182270"/>
                    <a:gd name="connsiteX228" fmla="*/ 47570 w 2854197"/>
                    <a:gd name="connsiteY228" fmla="*/ 560268 h 3182270"/>
                    <a:gd name="connsiteX229" fmla="*/ 42285 w 2854197"/>
                    <a:gd name="connsiteY229" fmla="*/ 528555 h 3182270"/>
                    <a:gd name="connsiteX230" fmla="*/ 31714 w 2854197"/>
                    <a:gd name="connsiteY230" fmla="*/ 486270 h 3182270"/>
                    <a:gd name="connsiteX231" fmla="*/ 21142 w 2854197"/>
                    <a:gd name="connsiteY231" fmla="*/ 428129 h 3182270"/>
                    <a:gd name="connsiteX232" fmla="*/ 10571 w 2854197"/>
                    <a:gd name="connsiteY232" fmla="*/ 343560 h 3182270"/>
                    <a:gd name="connsiteX233" fmla="*/ 0 w 2854197"/>
                    <a:gd name="connsiteY233" fmla="*/ 306561 h 3182270"/>
                    <a:gd name="connsiteX234" fmla="*/ 5286 w 2854197"/>
                    <a:gd name="connsiteY234" fmla="*/ 285419 h 3182270"/>
                    <a:gd name="connsiteX235" fmla="*/ 21142 w 2854197"/>
                    <a:gd name="connsiteY235" fmla="*/ 280134 h 3182270"/>
                    <a:gd name="connsiteX236" fmla="*/ 42285 w 2854197"/>
                    <a:gd name="connsiteY236" fmla="*/ 269563 h 3182270"/>
                    <a:gd name="connsiteX237" fmla="*/ 95140 w 2854197"/>
                    <a:gd name="connsiteY237" fmla="*/ 258992 h 3182270"/>
                    <a:gd name="connsiteX238" fmla="*/ 121568 w 2854197"/>
                    <a:gd name="connsiteY238" fmla="*/ 253706 h 3182270"/>
                    <a:gd name="connsiteX239" fmla="*/ 137425 w 2854197"/>
                    <a:gd name="connsiteY239" fmla="*/ 248420 h 3182270"/>
                    <a:gd name="connsiteX240" fmla="*/ 211422 w 2854197"/>
                    <a:gd name="connsiteY240" fmla="*/ 237849 h 3182270"/>
                    <a:gd name="connsiteX241" fmla="*/ 253707 w 2854197"/>
                    <a:gd name="connsiteY241" fmla="*/ 227278 h 3182270"/>
                    <a:gd name="connsiteX242" fmla="*/ 285420 w 2854197"/>
                    <a:gd name="connsiteY242" fmla="*/ 216707 h 3182270"/>
                    <a:gd name="connsiteX243" fmla="*/ 332990 w 2854197"/>
                    <a:gd name="connsiteY243" fmla="*/ 206136 h 3182270"/>
                    <a:gd name="connsiteX244" fmla="*/ 364703 w 2854197"/>
                    <a:gd name="connsiteY244" fmla="*/ 195565 h 3182270"/>
                    <a:gd name="connsiteX245" fmla="*/ 417559 w 2854197"/>
                    <a:gd name="connsiteY245" fmla="*/ 179708 h 3182270"/>
                    <a:gd name="connsiteX246" fmla="*/ 433415 w 2854197"/>
                    <a:gd name="connsiteY246" fmla="*/ 174423 h 3182270"/>
                    <a:gd name="connsiteX247" fmla="*/ 449272 w 2854197"/>
                    <a:gd name="connsiteY247" fmla="*/ 169137 h 3182270"/>
                    <a:gd name="connsiteX248" fmla="*/ 470414 w 2854197"/>
                    <a:gd name="connsiteY248" fmla="*/ 163852 h 3182270"/>
                    <a:gd name="connsiteX249" fmla="*/ 486271 w 2854197"/>
                    <a:gd name="connsiteY249" fmla="*/ 158566 h 3182270"/>
                    <a:gd name="connsiteX250" fmla="*/ 528555 w 2854197"/>
                    <a:gd name="connsiteY250" fmla="*/ 147995 h 3182270"/>
                    <a:gd name="connsiteX251" fmla="*/ 549697 w 2854197"/>
                    <a:gd name="connsiteY251" fmla="*/ 142709 h 3182270"/>
                    <a:gd name="connsiteX252" fmla="*/ 581411 w 2854197"/>
                    <a:gd name="connsiteY252" fmla="*/ 132138 h 3182270"/>
                    <a:gd name="connsiteX253" fmla="*/ 676551 w 2854197"/>
                    <a:gd name="connsiteY253" fmla="*/ 100425 h 3182270"/>
                    <a:gd name="connsiteX254" fmla="*/ 697693 w 2854197"/>
                    <a:gd name="connsiteY254" fmla="*/ 95140 h 3182270"/>
                    <a:gd name="connsiteX255" fmla="*/ 729406 w 2854197"/>
                    <a:gd name="connsiteY255" fmla="*/ 84568 h 3182270"/>
                    <a:gd name="connsiteX256" fmla="*/ 745263 w 2854197"/>
                    <a:gd name="connsiteY256" fmla="*/ 79283 h 3182270"/>
                    <a:gd name="connsiteX257" fmla="*/ 792833 w 2854197"/>
                    <a:gd name="connsiteY257" fmla="*/ 58141 h 3182270"/>
                    <a:gd name="connsiteX258" fmla="*/ 808689 w 2854197"/>
                    <a:gd name="connsiteY258" fmla="*/ 52855 h 3182270"/>
                    <a:gd name="connsiteX259" fmla="*/ 824546 w 2854197"/>
                    <a:gd name="connsiteY259" fmla="*/ 47570 h 3182270"/>
                    <a:gd name="connsiteX260" fmla="*/ 866830 w 2854197"/>
                    <a:gd name="connsiteY260" fmla="*/ 26427 h 3182270"/>
                    <a:gd name="connsiteX261" fmla="*/ 882687 w 2854197"/>
                    <a:gd name="connsiteY261" fmla="*/ 21142 h 3182270"/>
                    <a:gd name="connsiteX262" fmla="*/ 898544 w 2854197"/>
                    <a:gd name="connsiteY262" fmla="*/ 10571 h 3182270"/>
                    <a:gd name="connsiteX263" fmla="*/ 914400 w 2854197"/>
                    <a:gd name="connsiteY263" fmla="*/ 5285 h 3182270"/>
                    <a:gd name="connsiteX264" fmla="*/ 914400 w 2854197"/>
                    <a:gd name="connsiteY264" fmla="*/ 0 h 3182270"/>
                    <a:gd name="connsiteX0" fmla="*/ 914400 w 2854197"/>
                    <a:gd name="connsiteY0" fmla="*/ 0 h 3182270"/>
                    <a:gd name="connsiteX1" fmla="*/ 914400 w 2854197"/>
                    <a:gd name="connsiteY1" fmla="*/ 0 h 3182270"/>
                    <a:gd name="connsiteX2" fmla="*/ 930257 w 2854197"/>
                    <a:gd name="connsiteY2" fmla="*/ 42284 h 3182270"/>
                    <a:gd name="connsiteX3" fmla="*/ 935542 w 2854197"/>
                    <a:gd name="connsiteY3" fmla="*/ 58141 h 3182270"/>
                    <a:gd name="connsiteX4" fmla="*/ 946114 w 2854197"/>
                    <a:gd name="connsiteY4" fmla="*/ 68712 h 3182270"/>
                    <a:gd name="connsiteX5" fmla="*/ 967256 w 2854197"/>
                    <a:gd name="connsiteY5" fmla="*/ 116282 h 3182270"/>
                    <a:gd name="connsiteX6" fmla="*/ 972541 w 2854197"/>
                    <a:gd name="connsiteY6" fmla="*/ 132138 h 3182270"/>
                    <a:gd name="connsiteX7" fmla="*/ 983112 w 2854197"/>
                    <a:gd name="connsiteY7" fmla="*/ 147995 h 3182270"/>
                    <a:gd name="connsiteX8" fmla="*/ 1004255 w 2854197"/>
                    <a:gd name="connsiteY8" fmla="*/ 195565 h 3182270"/>
                    <a:gd name="connsiteX9" fmla="*/ 1025397 w 2854197"/>
                    <a:gd name="connsiteY9" fmla="*/ 243135 h 3182270"/>
                    <a:gd name="connsiteX10" fmla="*/ 1041253 w 2854197"/>
                    <a:gd name="connsiteY10" fmla="*/ 290705 h 3182270"/>
                    <a:gd name="connsiteX11" fmla="*/ 1051825 w 2854197"/>
                    <a:gd name="connsiteY11" fmla="*/ 301276 h 3182270"/>
                    <a:gd name="connsiteX12" fmla="*/ 1072967 w 2854197"/>
                    <a:gd name="connsiteY12" fmla="*/ 348846 h 3182270"/>
                    <a:gd name="connsiteX13" fmla="*/ 1083538 w 2854197"/>
                    <a:gd name="connsiteY13" fmla="*/ 380559 h 3182270"/>
                    <a:gd name="connsiteX14" fmla="*/ 1094109 w 2854197"/>
                    <a:gd name="connsiteY14" fmla="*/ 396416 h 3182270"/>
                    <a:gd name="connsiteX15" fmla="*/ 1109966 w 2854197"/>
                    <a:gd name="connsiteY15" fmla="*/ 422844 h 3182270"/>
                    <a:gd name="connsiteX16" fmla="*/ 1131108 w 2854197"/>
                    <a:gd name="connsiteY16" fmla="*/ 470414 h 3182270"/>
                    <a:gd name="connsiteX17" fmla="*/ 1146964 w 2854197"/>
                    <a:gd name="connsiteY17" fmla="*/ 480985 h 3182270"/>
                    <a:gd name="connsiteX18" fmla="*/ 1157536 w 2854197"/>
                    <a:gd name="connsiteY18" fmla="*/ 491556 h 3182270"/>
                    <a:gd name="connsiteX19" fmla="*/ 1189249 w 2854197"/>
                    <a:gd name="connsiteY19" fmla="*/ 512698 h 3182270"/>
                    <a:gd name="connsiteX20" fmla="*/ 1199820 w 2854197"/>
                    <a:gd name="connsiteY20" fmla="*/ 528555 h 3182270"/>
                    <a:gd name="connsiteX21" fmla="*/ 1220962 w 2854197"/>
                    <a:gd name="connsiteY21" fmla="*/ 544411 h 3182270"/>
                    <a:gd name="connsiteX22" fmla="*/ 1242104 w 2854197"/>
                    <a:gd name="connsiteY22" fmla="*/ 570839 h 3182270"/>
                    <a:gd name="connsiteX23" fmla="*/ 1257961 w 2854197"/>
                    <a:gd name="connsiteY23" fmla="*/ 602552 h 3182270"/>
                    <a:gd name="connsiteX24" fmla="*/ 1279103 w 2854197"/>
                    <a:gd name="connsiteY24" fmla="*/ 634266 h 3182270"/>
                    <a:gd name="connsiteX25" fmla="*/ 1294960 w 2854197"/>
                    <a:gd name="connsiteY25" fmla="*/ 665979 h 3182270"/>
                    <a:gd name="connsiteX26" fmla="*/ 1300245 w 2854197"/>
                    <a:gd name="connsiteY26" fmla="*/ 681835 h 3182270"/>
                    <a:gd name="connsiteX27" fmla="*/ 1310816 w 2854197"/>
                    <a:gd name="connsiteY27" fmla="*/ 692407 h 3182270"/>
                    <a:gd name="connsiteX28" fmla="*/ 1347815 w 2854197"/>
                    <a:gd name="connsiteY28" fmla="*/ 739977 h 3182270"/>
                    <a:gd name="connsiteX29" fmla="*/ 1353101 w 2854197"/>
                    <a:gd name="connsiteY29" fmla="*/ 755833 h 3182270"/>
                    <a:gd name="connsiteX30" fmla="*/ 1384814 w 2854197"/>
                    <a:gd name="connsiteY30" fmla="*/ 798118 h 3182270"/>
                    <a:gd name="connsiteX31" fmla="*/ 1390100 w 2854197"/>
                    <a:gd name="connsiteY31" fmla="*/ 813974 h 3182270"/>
                    <a:gd name="connsiteX32" fmla="*/ 1421813 w 2854197"/>
                    <a:gd name="connsiteY32" fmla="*/ 861544 h 3182270"/>
                    <a:gd name="connsiteX33" fmla="*/ 1432384 w 2854197"/>
                    <a:gd name="connsiteY33" fmla="*/ 877401 h 3182270"/>
                    <a:gd name="connsiteX34" fmla="*/ 1448241 w 2854197"/>
                    <a:gd name="connsiteY34" fmla="*/ 887972 h 3182270"/>
                    <a:gd name="connsiteX35" fmla="*/ 1479954 w 2854197"/>
                    <a:gd name="connsiteY35" fmla="*/ 919685 h 3182270"/>
                    <a:gd name="connsiteX36" fmla="*/ 1522238 w 2854197"/>
                    <a:gd name="connsiteY36" fmla="*/ 956684 h 3182270"/>
                    <a:gd name="connsiteX37" fmla="*/ 1585665 w 2854197"/>
                    <a:gd name="connsiteY37" fmla="*/ 977826 h 3182270"/>
                    <a:gd name="connsiteX38" fmla="*/ 1617378 w 2854197"/>
                    <a:gd name="connsiteY38" fmla="*/ 988397 h 3182270"/>
                    <a:gd name="connsiteX39" fmla="*/ 1638521 w 2854197"/>
                    <a:gd name="connsiteY39" fmla="*/ 993683 h 3182270"/>
                    <a:gd name="connsiteX40" fmla="*/ 1664948 w 2854197"/>
                    <a:gd name="connsiteY40" fmla="*/ 998968 h 3182270"/>
                    <a:gd name="connsiteX41" fmla="*/ 1696662 w 2854197"/>
                    <a:gd name="connsiteY41" fmla="*/ 1009540 h 3182270"/>
                    <a:gd name="connsiteX42" fmla="*/ 1717804 w 2854197"/>
                    <a:gd name="connsiteY42" fmla="*/ 1014825 h 3182270"/>
                    <a:gd name="connsiteX43" fmla="*/ 1733660 w 2854197"/>
                    <a:gd name="connsiteY43" fmla="*/ 1020111 h 3182270"/>
                    <a:gd name="connsiteX44" fmla="*/ 1802373 w 2854197"/>
                    <a:gd name="connsiteY44" fmla="*/ 1030682 h 3182270"/>
                    <a:gd name="connsiteX45" fmla="*/ 1865799 w 2854197"/>
                    <a:gd name="connsiteY45" fmla="*/ 1041253 h 3182270"/>
                    <a:gd name="connsiteX46" fmla="*/ 1902798 w 2854197"/>
                    <a:gd name="connsiteY46" fmla="*/ 1046538 h 3182270"/>
                    <a:gd name="connsiteX47" fmla="*/ 1945082 w 2854197"/>
                    <a:gd name="connsiteY47" fmla="*/ 1051824 h 3182270"/>
                    <a:gd name="connsiteX48" fmla="*/ 1976796 w 2854197"/>
                    <a:gd name="connsiteY48" fmla="*/ 1057109 h 3182270"/>
                    <a:gd name="connsiteX49" fmla="*/ 2024366 w 2854197"/>
                    <a:gd name="connsiteY49" fmla="*/ 1062395 h 3182270"/>
                    <a:gd name="connsiteX50" fmla="*/ 2066650 w 2854197"/>
                    <a:gd name="connsiteY50" fmla="*/ 1067681 h 3182270"/>
                    <a:gd name="connsiteX51" fmla="*/ 2082507 w 2854197"/>
                    <a:gd name="connsiteY51" fmla="*/ 1072966 h 3182270"/>
                    <a:gd name="connsiteX52" fmla="*/ 2151219 w 2854197"/>
                    <a:gd name="connsiteY52" fmla="*/ 1083537 h 3182270"/>
                    <a:gd name="connsiteX53" fmla="*/ 2167075 w 2854197"/>
                    <a:gd name="connsiteY53" fmla="*/ 1088823 h 3182270"/>
                    <a:gd name="connsiteX54" fmla="*/ 2235788 w 2854197"/>
                    <a:gd name="connsiteY54" fmla="*/ 1099394 h 3182270"/>
                    <a:gd name="connsiteX55" fmla="*/ 2304500 w 2854197"/>
                    <a:gd name="connsiteY55" fmla="*/ 1109965 h 3182270"/>
                    <a:gd name="connsiteX56" fmla="*/ 2378497 w 2854197"/>
                    <a:gd name="connsiteY56" fmla="*/ 1120536 h 3182270"/>
                    <a:gd name="connsiteX57" fmla="*/ 2410211 w 2854197"/>
                    <a:gd name="connsiteY57" fmla="*/ 1131107 h 3182270"/>
                    <a:gd name="connsiteX58" fmla="*/ 2452495 w 2854197"/>
                    <a:gd name="connsiteY58" fmla="*/ 1141678 h 3182270"/>
                    <a:gd name="connsiteX59" fmla="*/ 2611062 w 2854197"/>
                    <a:gd name="connsiteY59" fmla="*/ 1194534 h 3182270"/>
                    <a:gd name="connsiteX60" fmla="*/ 2674963 w 2854197"/>
                    <a:gd name="connsiteY60" fmla="*/ 1226357 h 3182270"/>
                    <a:gd name="connsiteX61" fmla="*/ 2680419 w 2854197"/>
                    <a:gd name="connsiteY61" fmla="*/ 1258186 h 3182270"/>
                    <a:gd name="connsiteX62" fmla="*/ 2690939 w 2854197"/>
                    <a:gd name="connsiteY62" fmla="*/ 1311056 h 3182270"/>
                    <a:gd name="connsiteX63" fmla="*/ 2690806 w 2854197"/>
                    <a:gd name="connsiteY63" fmla="*/ 1353221 h 3182270"/>
                    <a:gd name="connsiteX64" fmla="*/ 2653817 w 2854197"/>
                    <a:gd name="connsiteY64" fmla="*/ 1411367 h 3182270"/>
                    <a:gd name="connsiteX65" fmla="*/ 2632204 w 2854197"/>
                    <a:gd name="connsiteY65" fmla="*/ 1590950 h 3182270"/>
                    <a:gd name="connsiteX66" fmla="*/ 2648060 w 2854197"/>
                    <a:gd name="connsiteY66" fmla="*/ 1638520 h 3182270"/>
                    <a:gd name="connsiteX67" fmla="*/ 2653346 w 2854197"/>
                    <a:gd name="connsiteY67" fmla="*/ 1654377 h 3182270"/>
                    <a:gd name="connsiteX68" fmla="*/ 2658632 w 2854197"/>
                    <a:gd name="connsiteY68" fmla="*/ 1744231 h 3182270"/>
                    <a:gd name="connsiteX69" fmla="*/ 2663917 w 2854197"/>
                    <a:gd name="connsiteY69" fmla="*/ 1760088 h 3182270"/>
                    <a:gd name="connsiteX70" fmla="*/ 2658632 w 2854197"/>
                    <a:gd name="connsiteY70" fmla="*/ 1844656 h 3182270"/>
                    <a:gd name="connsiteX71" fmla="*/ 2690345 w 2854197"/>
                    <a:gd name="connsiteY71" fmla="*/ 2056078 h 3182270"/>
                    <a:gd name="connsiteX72" fmla="*/ 2743200 w 2854197"/>
                    <a:gd name="connsiteY72" fmla="*/ 2061364 h 3182270"/>
                    <a:gd name="connsiteX73" fmla="*/ 2790770 w 2854197"/>
                    <a:gd name="connsiteY73" fmla="*/ 2077220 h 3182270"/>
                    <a:gd name="connsiteX74" fmla="*/ 2817198 w 2854197"/>
                    <a:gd name="connsiteY74" fmla="*/ 2082506 h 3182270"/>
                    <a:gd name="connsiteX75" fmla="*/ 2833055 w 2854197"/>
                    <a:gd name="connsiteY75" fmla="*/ 2087792 h 3182270"/>
                    <a:gd name="connsiteX76" fmla="*/ 2854197 w 2854197"/>
                    <a:gd name="connsiteY76" fmla="*/ 2093077 h 3182270"/>
                    <a:gd name="connsiteX77" fmla="*/ 2838340 w 2854197"/>
                    <a:gd name="connsiteY77" fmla="*/ 2193503 h 3182270"/>
                    <a:gd name="connsiteX78" fmla="*/ 2833055 w 2854197"/>
                    <a:gd name="connsiteY78" fmla="*/ 2225216 h 3182270"/>
                    <a:gd name="connsiteX79" fmla="*/ 2822484 w 2854197"/>
                    <a:gd name="connsiteY79" fmla="*/ 2262215 h 3182270"/>
                    <a:gd name="connsiteX80" fmla="*/ 2648297 w 2854197"/>
                    <a:gd name="connsiteY80" fmla="*/ 2241273 h 3182270"/>
                    <a:gd name="connsiteX81" fmla="*/ 2558435 w 2854197"/>
                    <a:gd name="connsiteY81" fmla="*/ 2214843 h 3182270"/>
                    <a:gd name="connsiteX82" fmla="*/ 2479145 w 2854197"/>
                    <a:gd name="connsiteY82" fmla="*/ 2183128 h 3182270"/>
                    <a:gd name="connsiteX83" fmla="*/ 2426502 w 2854197"/>
                    <a:gd name="connsiteY83" fmla="*/ 2209757 h 3182270"/>
                    <a:gd name="connsiteX84" fmla="*/ 2236188 w 2854197"/>
                    <a:gd name="connsiteY84" fmla="*/ 2331348 h 3182270"/>
                    <a:gd name="connsiteX85" fmla="*/ 2251846 w 2854197"/>
                    <a:gd name="connsiteY85" fmla="*/ 2420998 h 3182270"/>
                    <a:gd name="connsiteX86" fmla="*/ 2267909 w 2854197"/>
                    <a:gd name="connsiteY86" fmla="*/ 2479368 h 3182270"/>
                    <a:gd name="connsiteX87" fmla="*/ 2278276 w 2854197"/>
                    <a:gd name="connsiteY87" fmla="*/ 2516146 h 3182270"/>
                    <a:gd name="connsiteX88" fmla="*/ 2278276 w 2854197"/>
                    <a:gd name="connsiteY88" fmla="*/ 2574294 h 3182270"/>
                    <a:gd name="connsiteX89" fmla="*/ 2315278 w 2854197"/>
                    <a:gd name="connsiteY89" fmla="*/ 2616580 h 3182270"/>
                    <a:gd name="connsiteX90" fmla="*/ 2331136 w 2854197"/>
                    <a:gd name="connsiteY90" fmla="*/ 2680013 h 3182270"/>
                    <a:gd name="connsiteX91" fmla="*/ 2368138 w 2854197"/>
                    <a:gd name="connsiteY91" fmla="*/ 2695871 h 3182270"/>
                    <a:gd name="connsiteX92" fmla="*/ 2542577 w 2854197"/>
                    <a:gd name="connsiteY92" fmla="*/ 2738159 h 3182270"/>
                    <a:gd name="connsiteX93" fmla="*/ 2658870 w 2854197"/>
                    <a:gd name="connsiteY93" fmla="*/ 2727587 h 3182270"/>
                    <a:gd name="connsiteX94" fmla="*/ 2764342 w 2854197"/>
                    <a:gd name="connsiteY94" fmla="*/ 2716772 h 3182270"/>
                    <a:gd name="connsiteX95" fmla="*/ 2753771 w 2854197"/>
                    <a:gd name="connsiteY95" fmla="*/ 2769627 h 3182270"/>
                    <a:gd name="connsiteX96" fmla="*/ 2748486 w 2854197"/>
                    <a:gd name="connsiteY96" fmla="*/ 2801341 h 3182270"/>
                    <a:gd name="connsiteX97" fmla="*/ 2737915 w 2854197"/>
                    <a:gd name="connsiteY97" fmla="*/ 2838340 h 3182270"/>
                    <a:gd name="connsiteX98" fmla="*/ 2727344 w 2854197"/>
                    <a:gd name="connsiteY98" fmla="*/ 2907052 h 3182270"/>
                    <a:gd name="connsiteX99" fmla="*/ 2716773 w 2854197"/>
                    <a:gd name="connsiteY99" fmla="*/ 2938765 h 3182270"/>
                    <a:gd name="connsiteX100" fmla="*/ 2711487 w 2854197"/>
                    <a:gd name="connsiteY100" fmla="*/ 2965193 h 3182270"/>
                    <a:gd name="connsiteX101" fmla="*/ 2706444 w 2854197"/>
                    <a:gd name="connsiteY101" fmla="*/ 2939028 h 3182270"/>
                    <a:gd name="connsiteX102" fmla="*/ 2680014 w 2854197"/>
                    <a:gd name="connsiteY102" fmla="*/ 2965459 h 3182270"/>
                    <a:gd name="connsiteX103" fmla="*/ 2627390 w 2854197"/>
                    <a:gd name="connsiteY103" fmla="*/ 2971012 h 3182270"/>
                    <a:gd name="connsiteX104" fmla="*/ 2537291 w 2854197"/>
                    <a:gd name="connsiteY104" fmla="*/ 2986602 h 3182270"/>
                    <a:gd name="connsiteX105" fmla="*/ 2516147 w 2854197"/>
                    <a:gd name="connsiteY105" fmla="*/ 2991888 h 3182270"/>
                    <a:gd name="connsiteX106" fmla="*/ 2489494 w 2854197"/>
                    <a:gd name="connsiteY106" fmla="*/ 3002192 h 3182270"/>
                    <a:gd name="connsiteX107" fmla="*/ 2415496 w 2854197"/>
                    <a:gd name="connsiteY107" fmla="*/ 3007477 h 3182270"/>
                    <a:gd name="connsiteX108" fmla="*/ 2383783 w 2854197"/>
                    <a:gd name="connsiteY108" fmla="*/ 3018048 h 3182270"/>
                    <a:gd name="connsiteX109" fmla="*/ 2346784 w 2854197"/>
                    <a:gd name="connsiteY109" fmla="*/ 3033905 h 3182270"/>
                    <a:gd name="connsiteX110" fmla="*/ 2315071 w 2854197"/>
                    <a:gd name="connsiteY110" fmla="*/ 3049761 h 3182270"/>
                    <a:gd name="connsiteX111" fmla="*/ 2288643 w 2854197"/>
                    <a:gd name="connsiteY111" fmla="*/ 3070904 h 3182270"/>
                    <a:gd name="connsiteX112" fmla="*/ 2267501 w 2854197"/>
                    <a:gd name="connsiteY112" fmla="*/ 3081475 h 3182270"/>
                    <a:gd name="connsiteX113" fmla="*/ 2235788 w 2854197"/>
                    <a:gd name="connsiteY113" fmla="*/ 3097331 h 3182270"/>
                    <a:gd name="connsiteX114" fmla="*/ 2225216 w 2854197"/>
                    <a:gd name="connsiteY114" fmla="*/ 3107903 h 3182270"/>
                    <a:gd name="connsiteX115" fmla="*/ 2204074 w 2854197"/>
                    <a:gd name="connsiteY115" fmla="*/ 3118474 h 3182270"/>
                    <a:gd name="connsiteX116" fmla="*/ 2188218 w 2854197"/>
                    <a:gd name="connsiteY116" fmla="*/ 3129045 h 3182270"/>
                    <a:gd name="connsiteX117" fmla="*/ 2177647 w 2854197"/>
                    <a:gd name="connsiteY117" fmla="*/ 3144901 h 3182270"/>
                    <a:gd name="connsiteX118" fmla="*/ 2145933 w 2854197"/>
                    <a:gd name="connsiteY118" fmla="*/ 3155472 h 3182270"/>
                    <a:gd name="connsiteX119" fmla="*/ 2114220 w 2854197"/>
                    <a:gd name="connsiteY119" fmla="*/ 3181900 h 3182270"/>
                    <a:gd name="connsiteX120" fmla="*/ 2124791 w 2854197"/>
                    <a:gd name="connsiteY120" fmla="*/ 3150187 h 3182270"/>
                    <a:gd name="connsiteX121" fmla="*/ 2093078 w 2854197"/>
                    <a:gd name="connsiteY121" fmla="*/ 3139616 h 3182270"/>
                    <a:gd name="connsiteX122" fmla="*/ 2082507 w 2854197"/>
                    <a:gd name="connsiteY122" fmla="*/ 3123759 h 3182270"/>
                    <a:gd name="connsiteX123" fmla="*/ 2066650 w 2854197"/>
                    <a:gd name="connsiteY123" fmla="*/ 3107903 h 3182270"/>
                    <a:gd name="connsiteX124" fmla="*/ 2045508 w 2854197"/>
                    <a:gd name="connsiteY124" fmla="*/ 3076189 h 3182270"/>
                    <a:gd name="connsiteX125" fmla="*/ 2034937 w 2854197"/>
                    <a:gd name="connsiteY125" fmla="*/ 3060333 h 3182270"/>
                    <a:gd name="connsiteX126" fmla="*/ 2024366 w 2854197"/>
                    <a:gd name="connsiteY126" fmla="*/ 3049761 h 3182270"/>
                    <a:gd name="connsiteX127" fmla="*/ 2013795 w 2854197"/>
                    <a:gd name="connsiteY127" fmla="*/ 3033905 h 3182270"/>
                    <a:gd name="connsiteX128" fmla="*/ 1997938 w 2854197"/>
                    <a:gd name="connsiteY128" fmla="*/ 3023334 h 3182270"/>
                    <a:gd name="connsiteX129" fmla="*/ 1982081 w 2854197"/>
                    <a:gd name="connsiteY129" fmla="*/ 2991620 h 3182270"/>
                    <a:gd name="connsiteX130" fmla="*/ 1976796 w 2854197"/>
                    <a:gd name="connsiteY130" fmla="*/ 2975764 h 3182270"/>
                    <a:gd name="connsiteX131" fmla="*/ 1987367 w 2854197"/>
                    <a:gd name="connsiteY131" fmla="*/ 2959907 h 3182270"/>
                    <a:gd name="connsiteX132" fmla="*/ 1998116 w 2854197"/>
                    <a:gd name="connsiteY132" fmla="*/ 2976031 h 3182270"/>
                    <a:gd name="connsiteX133" fmla="*/ 2019261 w 2854197"/>
                    <a:gd name="connsiteY133" fmla="*/ 2976031 h 3182270"/>
                    <a:gd name="connsiteX134" fmla="*/ 2056263 w 2854197"/>
                    <a:gd name="connsiteY134" fmla="*/ 2923171 h 3182270"/>
                    <a:gd name="connsiteX135" fmla="*/ 2040405 w 2854197"/>
                    <a:gd name="connsiteY135" fmla="*/ 2923170 h 3182270"/>
                    <a:gd name="connsiteX136" fmla="*/ 2061549 w 2854197"/>
                    <a:gd name="connsiteY136" fmla="*/ 2875596 h 3182270"/>
                    <a:gd name="connsiteX137" fmla="*/ 2093265 w 2854197"/>
                    <a:gd name="connsiteY137" fmla="*/ 2833308 h 3182270"/>
                    <a:gd name="connsiteX138" fmla="*/ 2109124 w 2854197"/>
                    <a:gd name="connsiteY138" fmla="*/ 2722301 h 3182270"/>
                    <a:gd name="connsiteX139" fmla="*/ 2013975 w 2854197"/>
                    <a:gd name="connsiteY139" fmla="*/ 2637724 h 3182270"/>
                    <a:gd name="connsiteX140" fmla="*/ 1982258 w 2854197"/>
                    <a:gd name="connsiteY140" fmla="*/ 2664155 h 3182270"/>
                    <a:gd name="connsiteX141" fmla="*/ 1918827 w 2854197"/>
                    <a:gd name="connsiteY141" fmla="*/ 2627153 h 3182270"/>
                    <a:gd name="connsiteX142" fmla="*/ 1860681 w 2854197"/>
                    <a:gd name="connsiteY142" fmla="*/ 2579579 h 3182270"/>
                    <a:gd name="connsiteX143" fmla="*/ 1802373 w 2854197"/>
                    <a:gd name="connsiteY143" fmla="*/ 2621632 h 3182270"/>
                    <a:gd name="connsiteX144" fmla="*/ 1797087 w 2854197"/>
                    <a:gd name="connsiteY144" fmla="*/ 2605775 h 3182270"/>
                    <a:gd name="connsiteX145" fmla="*/ 1749674 w 2854197"/>
                    <a:gd name="connsiteY145" fmla="*/ 2690586 h 3182270"/>
                    <a:gd name="connsiteX146" fmla="*/ 1643953 w 2854197"/>
                    <a:gd name="connsiteY146" fmla="*/ 2754018 h 3182270"/>
                    <a:gd name="connsiteX147" fmla="*/ 1617523 w 2854197"/>
                    <a:gd name="connsiteY147" fmla="*/ 2732874 h 3182270"/>
                    <a:gd name="connsiteX148" fmla="*/ 1591092 w 2854197"/>
                    <a:gd name="connsiteY148" fmla="*/ 2690586 h 3182270"/>
                    <a:gd name="connsiteX149" fmla="*/ 1591093 w 2854197"/>
                    <a:gd name="connsiteY149" fmla="*/ 2637724 h 3182270"/>
                    <a:gd name="connsiteX150" fmla="*/ 1569808 w 2854197"/>
                    <a:gd name="connsiteY150" fmla="*/ 2515921 h 3182270"/>
                    <a:gd name="connsiteX151" fmla="*/ 1553952 w 2854197"/>
                    <a:gd name="connsiteY151" fmla="*/ 2484208 h 3182270"/>
                    <a:gd name="connsiteX152" fmla="*/ 1538095 w 2854197"/>
                    <a:gd name="connsiteY152" fmla="*/ 2468351 h 3182270"/>
                    <a:gd name="connsiteX153" fmla="*/ 1501096 w 2854197"/>
                    <a:gd name="connsiteY153" fmla="*/ 2420781 h 3182270"/>
                    <a:gd name="connsiteX154" fmla="*/ 1464097 w 2854197"/>
                    <a:gd name="connsiteY154" fmla="*/ 2383782 h 3182270"/>
                    <a:gd name="connsiteX155" fmla="*/ 1448241 w 2854197"/>
                    <a:gd name="connsiteY155" fmla="*/ 2373211 h 3182270"/>
                    <a:gd name="connsiteX156" fmla="*/ 1432384 w 2854197"/>
                    <a:gd name="connsiteY156" fmla="*/ 2357355 h 3182270"/>
                    <a:gd name="connsiteX157" fmla="*/ 1400671 w 2854197"/>
                    <a:gd name="connsiteY157" fmla="*/ 2346783 h 3182270"/>
                    <a:gd name="connsiteX158" fmla="*/ 1368958 w 2854197"/>
                    <a:gd name="connsiteY158" fmla="*/ 2330927 h 3182270"/>
                    <a:gd name="connsiteX159" fmla="*/ 1337244 w 2854197"/>
                    <a:gd name="connsiteY159" fmla="*/ 2309785 h 3182270"/>
                    <a:gd name="connsiteX160" fmla="*/ 1273818 w 2854197"/>
                    <a:gd name="connsiteY160" fmla="*/ 2288642 h 3182270"/>
                    <a:gd name="connsiteX161" fmla="*/ 1257961 w 2854197"/>
                    <a:gd name="connsiteY161" fmla="*/ 2278071 h 3182270"/>
                    <a:gd name="connsiteX162" fmla="*/ 1242104 w 2854197"/>
                    <a:gd name="connsiteY162" fmla="*/ 2272786 h 3182270"/>
                    <a:gd name="connsiteX163" fmla="*/ 1226248 w 2854197"/>
                    <a:gd name="connsiteY163" fmla="*/ 2262215 h 3182270"/>
                    <a:gd name="connsiteX164" fmla="*/ 1194534 w 2854197"/>
                    <a:gd name="connsiteY164" fmla="*/ 2251644 h 3182270"/>
                    <a:gd name="connsiteX165" fmla="*/ 1215677 w 2854197"/>
                    <a:gd name="connsiteY165" fmla="*/ 2225216 h 3182270"/>
                    <a:gd name="connsiteX166" fmla="*/ 1231533 w 2854197"/>
                    <a:gd name="connsiteY166" fmla="*/ 2209359 h 3182270"/>
                    <a:gd name="connsiteX167" fmla="*/ 1236819 w 2854197"/>
                    <a:gd name="connsiteY167" fmla="*/ 2193503 h 3182270"/>
                    <a:gd name="connsiteX168" fmla="*/ 1279103 w 2854197"/>
                    <a:gd name="connsiteY168" fmla="*/ 2161789 h 3182270"/>
                    <a:gd name="connsiteX169" fmla="*/ 1300245 w 2854197"/>
                    <a:gd name="connsiteY169" fmla="*/ 2140647 h 3182270"/>
                    <a:gd name="connsiteX170" fmla="*/ 1310816 w 2854197"/>
                    <a:gd name="connsiteY170" fmla="*/ 2124790 h 3182270"/>
                    <a:gd name="connsiteX171" fmla="*/ 1342650 w 2854197"/>
                    <a:gd name="connsiteY171" fmla="*/ 2077406 h 3182270"/>
                    <a:gd name="connsiteX172" fmla="*/ 1390223 w 2854197"/>
                    <a:gd name="connsiteY172" fmla="*/ 2008688 h 3182270"/>
                    <a:gd name="connsiteX173" fmla="*/ 1363794 w 2854197"/>
                    <a:gd name="connsiteY173" fmla="*/ 1971686 h 3182270"/>
                    <a:gd name="connsiteX174" fmla="*/ 1379651 w 2854197"/>
                    <a:gd name="connsiteY174" fmla="*/ 1961114 h 3182270"/>
                    <a:gd name="connsiteX175" fmla="*/ 1358509 w 2854197"/>
                    <a:gd name="connsiteY175" fmla="*/ 1934685 h 3182270"/>
                    <a:gd name="connsiteX176" fmla="*/ 1221180 w 2854197"/>
                    <a:gd name="connsiteY176" fmla="*/ 1718108 h 3182270"/>
                    <a:gd name="connsiteX177" fmla="*/ 1157741 w 2854197"/>
                    <a:gd name="connsiteY177" fmla="*/ 1654669 h 3182270"/>
                    <a:gd name="connsiteX178" fmla="*/ 1051918 w 2854197"/>
                    <a:gd name="connsiteY178" fmla="*/ 1659811 h 3182270"/>
                    <a:gd name="connsiteX179" fmla="*/ 845688 w 2854197"/>
                    <a:gd name="connsiteY179" fmla="*/ 1738945 h 3182270"/>
                    <a:gd name="connsiteX180" fmla="*/ 829832 w 2854197"/>
                    <a:gd name="connsiteY180" fmla="*/ 1744231 h 3182270"/>
                    <a:gd name="connsiteX181" fmla="*/ 798118 w 2854197"/>
                    <a:gd name="connsiteY181" fmla="*/ 1765373 h 3182270"/>
                    <a:gd name="connsiteX182" fmla="*/ 782262 w 2854197"/>
                    <a:gd name="connsiteY182" fmla="*/ 1770659 h 3182270"/>
                    <a:gd name="connsiteX183" fmla="*/ 750548 w 2854197"/>
                    <a:gd name="connsiteY183" fmla="*/ 1791801 h 3182270"/>
                    <a:gd name="connsiteX184" fmla="*/ 734692 w 2854197"/>
                    <a:gd name="connsiteY184" fmla="*/ 1797086 h 3182270"/>
                    <a:gd name="connsiteX185" fmla="*/ 755834 w 2854197"/>
                    <a:gd name="connsiteY185" fmla="*/ 1791801 h 3182270"/>
                    <a:gd name="connsiteX186" fmla="*/ 739977 w 2854197"/>
                    <a:gd name="connsiteY186" fmla="*/ 1797086 h 3182270"/>
                    <a:gd name="connsiteX187" fmla="*/ 708264 w 2854197"/>
                    <a:gd name="connsiteY187" fmla="*/ 1812943 h 3182270"/>
                    <a:gd name="connsiteX188" fmla="*/ 676551 w 2854197"/>
                    <a:gd name="connsiteY188" fmla="*/ 1791801 h 3182270"/>
                    <a:gd name="connsiteX189" fmla="*/ 650123 w 2854197"/>
                    <a:gd name="connsiteY189" fmla="*/ 1765373 h 3182270"/>
                    <a:gd name="connsiteX190" fmla="*/ 618410 w 2854197"/>
                    <a:gd name="connsiteY190" fmla="*/ 1744231 h 3182270"/>
                    <a:gd name="connsiteX191" fmla="*/ 570840 w 2854197"/>
                    <a:gd name="connsiteY191" fmla="*/ 1712518 h 3182270"/>
                    <a:gd name="connsiteX192" fmla="*/ 544412 w 2854197"/>
                    <a:gd name="connsiteY192" fmla="*/ 1696661 h 3182270"/>
                    <a:gd name="connsiteX193" fmla="*/ 528555 w 2854197"/>
                    <a:gd name="connsiteY193" fmla="*/ 1686090 h 3182270"/>
                    <a:gd name="connsiteX194" fmla="*/ 512699 w 2854197"/>
                    <a:gd name="connsiteY194" fmla="*/ 1680804 h 3182270"/>
                    <a:gd name="connsiteX195" fmla="*/ 502127 w 2854197"/>
                    <a:gd name="connsiteY195" fmla="*/ 1670233 h 3182270"/>
                    <a:gd name="connsiteX196" fmla="*/ 480985 w 2854197"/>
                    <a:gd name="connsiteY196" fmla="*/ 1659662 h 3182270"/>
                    <a:gd name="connsiteX197" fmla="*/ 465129 w 2854197"/>
                    <a:gd name="connsiteY197" fmla="*/ 1643805 h 3182270"/>
                    <a:gd name="connsiteX198" fmla="*/ 428130 w 2854197"/>
                    <a:gd name="connsiteY198" fmla="*/ 1622663 h 3182270"/>
                    <a:gd name="connsiteX199" fmla="*/ 401702 w 2854197"/>
                    <a:gd name="connsiteY199" fmla="*/ 1590950 h 3182270"/>
                    <a:gd name="connsiteX200" fmla="*/ 385845 w 2854197"/>
                    <a:gd name="connsiteY200" fmla="*/ 1569808 h 3182270"/>
                    <a:gd name="connsiteX201" fmla="*/ 369989 w 2854197"/>
                    <a:gd name="connsiteY201" fmla="*/ 1553951 h 3182270"/>
                    <a:gd name="connsiteX202" fmla="*/ 348847 w 2854197"/>
                    <a:gd name="connsiteY202" fmla="*/ 1522238 h 3182270"/>
                    <a:gd name="connsiteX203" fmla="*/ 327704 w 2854197"/>
                    <a:gd name="connsiteY203" fmla="*/ 1490524 h 3182270"/>
                    <a:gd name="connsiteX204" fmla="*/ 317133 w 2854197"/>
                    <a:gd name="connsiteY204" fmla="*/ 1469382 h 3182270"/>
                    <a:gd name="connsiteX205" fmla="*/ 301277 w 2854197"/>
                    <a:gd name="connsiteY205" fmla="*/ 1453526 h 3182270"/>
                    <a:gd name="connsiteX206" fmla="*/ 295991 w 2854197"/>
                    <a:gd name="connsiteY206" fmla="*/ 1437669 h 3182270"/>
                    <a:gd name="connsiteX207" fmla="*/ 274849 w 2854197"/>
                    <a:gd name="connsiteY207" fmla="*/ 1405956 h 3182270"/>
                    <a:gd name="connsiteX208" fmla="*/ 258992 w 2854197"/>
                    <a:gd name="connsiteY208" fmla="*/ 1390099 h 3182270"/>
                    <a:gd name="connsiteX209" fmla="*/ 248421 w 2854197"/>
                    <a:gd name="connsiteY209" fmla="*/ 1374242 h 3182270"/>
                    <a:gd name="connsiteX210" fmla="*/ 243136 w 2854197"/>
                    <a:gd name="connsiteY210" fmla="*/ 1358386 h 3182270"/>
                    <a:gd name="connsiteX211" fmla="*/ 221993 w 2854197"/>
                    <a:gd name="connsiteY211" fmla="*/ 1326672 h 3182270"/>
                    <a:gd name="connsiteX212" fmla="*/ 206137 w 2854197"/>
                    <a:gd name="connsiteY212" fmla="*/ 1294959 h 3182270"/>
                    <a:gd name="connsiteX213" fmla="*/ 195566 w 2854197"/>
                    <a:gd name="connsiteY213" fmla="*/ 1263246 h 3182270"/>
                    <a:gd name="connsiteX214" fmla="*/ 184995 w 2854197"/>
                    <a:gd name="connsiteY214" fmla="*/ 1247389 h 3182270"/>
                    <a:gd name="connsiteX215" fmla="*/ 179709 w 2854197"/>
                    <a:gd name="connsiteY215" fmla="*/ 1231533 h 3182270"/>
                    <a:gd name="connsiteX216" fmla="*/ 169138 w 2854197"/>
                    <a:gd name="connsiteY216" fmla="*/ 1215676 h 3182270"/>
                    <a:gd name="connsiteX217" fmla="*/ 153281 w 2854197"/>
                    <a:gd name="connsiteY217" fmla="*/ 1162820 h 3182270"/>
                    <a:gd name="connsiteX218" fmla="*/ 142710 w 2854197"/>
                    <a:gd name="connsiteY218" fmla="*/ 1131107 h 3182270"/>
                    <a:gd name="connsiteX219" fmla="*/ 132139 w 2854197"/>
                    <a:gd name="connsiteY219" fmla="*/ 1099394 h 3182270"/>
                    <a:gd name="connsiteX220" fmla="*/ 126853 w 2854197"/>
                    <a:gd name="connsiteY220" fmla="*/ 1078252 h 3182270"/>
                    <a:gd name="connsiteX221" fmla="*/ 121568 w 2854197"/>
                    <a:gd name="connsiteY221" fmla="*/ 1062395 h 3182270"/>
                    <a:gd name="connsiteX222" fmla="*/ 110997 w 2854197"/>
                    <a:gd name="connsiteY222" fmla="*/ 988397 h 3182270"/>
                    <a:gd name="connsiteX223" fmla="*/ 100426 w 2854197"/>
                    <a:gd name="connsiteY223" fmla="*/ 861544 h 3182270"/>
                    <a:gd name="connsiteX224" fmla="*/ 95140 w 2854197"/>
                    <a:gd name="connsiteY224" fmla="*/ 782261 h 3182270"/>
                    <a:gd name="connsiteX225" fmla="*/ 89855 w 2854197"/>
                    <a:gd name="connsiteY225" fmla="*/ 745262 h 3182270"/>
                    <a:gd name="connsiteX226" fmla="*/ 73998 w 2854197"/>
                    <a:gd name="connsiteY226" fmla="*/ 660693 h 3182270"/>
                    <a:gd name="connsiteX227" fmla="*/ 63427 w 2854197"/>
                    <a:gd name="connsiteY227" fmla="*/ 618409 h 3182270"/>
                    <a:gd name="connsiteX228" fmla="*/ 47570 w 2854197"/>
                    <a:gd name="connsiteY228" fmla="*/ 560268 h 3182270"/>
                    <a:gd name="connsiteX229" fmla="*/ 42285 w 2854197"/>
                    <a:gd name="connsiteY229" fmla="*/ 528555 h 3182270"/>
                    <a:gd name="connsiteX230" fmla="*/ 31714 w 2854197"/>
                    <a:gd name="connsiteY230" fmla="*/ 486270 h 3182270"/>
                    <a:gd name="connsiteX231" fmla="*/ 21142 w 2854197"/>
                    <a:gd name="connsiteY231" fmla="*/ 428129 h 3182270"/>
                    <a:gd name="connsiteX232" fmla="*/ 10571 w 2854197"/>
                    <a:gd name="connsiteY232" fmla="*/ 343560 h 3182270"/>
                    <a:gd name="connsiteX233" fmla="*/ 0 w 2854197"/>
                    <a:gd name="connsiteY233" fmla="*/ 306561 h 3182270"/>
                    <a:gd name="connsiteX234" fmla="*/ 5286 w 2854197"/>
                    <a:gd name="connsiteY234" fmla="*/ 285419 h 3182270"/>
                    <a:gd name="connsiteX235" fmla="*/ 21142 w 2854197"/>
                    <a:gd name="connsiteY235" fmla="*/ 280134 h 3182270"/>
                    <a:gd name="connsiteX236" fmla="*/ 42285 w 2854197"/>
                    <a:gd name="connsiteY236" fmla="*/ 269563 h 3182270"/>
                    <a:gd name="connsiteX237" fmla="*/ 95140 w 2854197"/>
                    <a:gd name="connsiteY237" fmla="*/ 258992 h 3182270"/>
                    <a:gd name="connsiteX238" fmla="*/ 121568 w 2854197"/>
                    <a:gd name="connsiteY238" fmla="*/ 253706 h 3182270"/>
                    <a:gd name="connsiteX239" fmla="*/ 137425 w 2854197"/>
                    <a:gd name="connsiteY239" fmla="*/ 248420 h 3182270"/>
                    <a:gd name="connsiteX240" fmla="*/ 211422 w 2854197"/>
                    <a:gd name="connsiteY240" fmla="*/ 237849 h 3182270"/>
                    <a:gd name="connsiteX241" fmla="*/ 253707 w 2854197"/>
                    <a:gd name="connsiteY241" fmla="*/ 227278 h 3182270"/>
                    <a:gd name="connsiteX242" fmla="*/ 285420 w 2854197"/>
                    <a:gd name="connsiteY242" fmla="*/ 216707 h 3182270"/>
                    <a:gd name="connsiteX243" fmla="*/ 332990 w 2854197"/>
                    <a:gd name="connsiteY243" fmla="*/ 206136 h 3182270"/>
                    <a:gd name="connsiteX244" fmla="*/ 364703 w 2854197"/>
                    <a:gd name="connsiteY244" fmla="*/ 195565 h 3182270"/>
                    <a:gd name="connsiteX245" fmla="*/ 417559 w 2854197"/>
                    <a:gd name="connsiteY245" fmla="*/ 179708 h 3182270"/>
                    <a:gd name="connsiteX246" fmla="*/ 433415 w 2854197"/>
                    <a:gd name="connsiteY246" fmla="*/ 174423 h 3182270"/>
                    <a:gd name="connsiteX247" fmla="*/ 449272 w 2854197"/>
                    <a:gd name="connsiteY247" fmla="*/ 169137 h 3182270"/>
                    <a:gd name="connsiteX248" fmla="*/ 470414 w 2854197"/>
                    <a:gd name="connsiteY248" fmla="*/ 163852 h 3182270"/>
                    <a:gd name="connsiteX249" fmla="*/ 486271 w 2854197"/>
                    <a:gd name="connsiteY249" fmla="*/ 158566 h 3182270"/>
                    <a:gd name="connsiteX250" fmla="*/ 528555 w 2854197"/>
                    <a:gd name="connsiteY250" fmla="*/ 147995 h 3182270"/>
                    <a:gd name="connsiteX251" fmla="*/ 549697 w 2854197"/>
                    <a:gd name="connsiteY251" fmla="*/ 142709 h 3182270"/>
                    <a:gd name="connsiteX252" fmla="*/ 581411 w 2854197"/>
                    <a:gd name="connsiteY252" fmla="*/ 132138 h 3182270"/>
                    <a:gd name="connsiteX253" fmla="*/ 676551 w 2854197"/>
                    <a:gd name="connsiteY253" fmla="*/ 100425 h 3182270"/>
                    <a:gd name="connsiteX254" fmla="*/ 697693 w 2854197"/>
                    <a:gd name="connsiteY254" fmla="*/ 95140 h 3182270"/>
                    <a:gd name="connsiteX255" fmla="*/ 729406 w 2854197"/>
                    <a:gd name="connsiteY255" fmla="*/ 84568 h 3182270"/>
                    <a:gd name="connsiteX256" fmla="*/ 745263 w 2854197"/>
                    <a:gd name="connsiteY256" fmla="*/ 79283 h 3182270"/>
                    <a:gd name="connsiteX257" fmla="*/ 792833 w 2854197"/>
                    <a:gd name="connsiteY257" fmla="*/ 58141 h 3182270"/>
                    <a:gd name="connsiteX258" fmla="*/ 808689 w 2854197"/>
                    <a:gd name="connsiteY258" fmla="*/ 52855 h 3182270"/>
                    <a:gd name="connsiteX259" fmla="*/ 824546 w 2854197"/>
                    <a:gd name="connsiteY259" fmla="*/ 47570 h 3182270"/>
                    <a:gd name="connsiteX260" fmla="*/ 866830 w 2854197"/>
                    <a:gd name="connsiteY260" fmla="*/ 26427 h 3182270"/>
                    <a:gd name="connsiteX261" fmla="*/ 882687 w 2854197"/>
                    <a:gd name="connsiteY261" fmla="*/ 21142 h 3182270"/>
                    <a:gd name="connsiteX262" fmla="*/ 898544 w 2854197"/>
                    <a:gd name="connsiteY262" fmla="*/ 10571 h 3182270"/>
                    <a:gd name="connsiteX263" fmla="*/ 914400 w 2854197"/>
                    <a:gd name="connsiteY263" fmla="*/ 5285 h 3182270"/>
                    <a:gd name="connsiteX264" fmla="*/ 914400 w 2854197"/>
                    <a:gd name="connsiteY264" fmla="*/ 0 h 3182270"/>
                    <a:gd name="connsiteX0" fmla="*/ 914400 w 2854197"/>
                    <a:gd name="connsiteY0" fmla="*/ 0 h 3182270"/>
                    <a:gd name="connsiteX1" fmla="*/ 914400 w 2854197"/>
                    <a:gd name="connsiteY1" fmla="*/ 0 h 3182270"/>
                    <a:gd name="connsiteX2" fmla="*/ 930257 w 2854197"/>
                    <a:gd name="connsiteY2" fmla="*/ 42284 h 3182270"/>
                    <a:gd name="connsiteX3" fmla="*/ 935542 w 2854197"/>
                    <a:gd name="connsiteY3" fmla="*/ 58141 h 3182270"/>
                    <a:gd name="connsiteX4" fmla="*/ 946114 w 2854197"/>
                    <a:gd name="connsiteY4" fmla="*/ 68712 h 3182270"/>
                    <a:gd name="connsiteX5" fmla="*/ 967256 w 2854197"/>
                    <a:gd name="connsiteY5" fmla="*/ 116282 h 3182270"/>
                    <a:gd name="connsiteX6" fmla="*/ 972541 w 2854197"/>
                    <a:gd name="connsiteY6" fmla="*/ 132138 h 3182270"/>
                    <a:gd name="connsiteX7" fmla="*/ 983112 w 2854197"/>
                    <a:gd name="connsiteY7" fmla="*/ 147995 h 3182270"/>
                    <a:gd name="connsiteX8" fmla="*/ 1004255 w 2854197"/>
                    <a:gd name="connsiteY8" fmla="*/ 195565 h 3182270"/>
                    <a:gd name="connsiteX9" fmla="*/ 1025397 w 2854197"/>
                    <a:gd name="connsiteY9" fmla="*/ 243135 h 3182270"/>
                    <a:gd name="connsiteX10" fmla="*/ 1041253 w 2854197"/>
                    <a:gd name="connsiteY10" fmla="*/ 290705 h 3182270"/>
                    <a:gd name="connsiteX11" fmla="*/ 1051825 w 2854197"/>
                    <a:gd name="connsiteY11" fmla="*/ 301276 h 3182270"/>
                    <a:gd name="connsiteX12" fmla="*/ 1072967 w 2854197"/>
                    <a:gd name="connsiteY12" fmla="*/ 348846 h 3182270"/>
                    <a:gd name="connsiteX13" fmla="*/ 1083538 w 2854197"/>
                    <a:gd name="connsiteY13" fmla="*/ 380559 h 3182270"/>
                    <a:gd name="connsiteX14" fmla="*/ 1094109 w 2854197"/>
                    <a:gd name="connsiteY14" fmla="*/ 396416 h 3182270"/>
                    <a:gd name="connsiteX15" fmla="*/ 1109966 w 2854197"/>
                    <a:gd name="connsiteY15" fmla="*/ 422844 h 3182270"/>
                    <a:gd name="connsiteX16" fmla="*/ 1131108 w 2854197"/>
                    <a:gd name="connsiteY16" fmla="*/ 470414 h 3182270"/>
                    <a:gd name="connsiteX17" fmla="*/ 1146964 w 2854197"/>
                    <a:gd name="connsiteY17" fmla="*/ 480985 h 3182270"/>
                    <a:gd name="connsiteX18" fmla="*/ 1157536 w 2854197"/>
                    <a:gd name="connsiteY18" fmla="*/ 491556 h 3182270"/>
                    <a:gd name="connsiteX19" fmla="*/ 1189249 w 2854197"/>
                    <a:gd name="connsiteY19" fmla="*/ 512698 h 3182270"/>
                    <a:gd name="connsiteX20" fmla="*/ 1199820 w 2854197"/>
                    <a:gd name="connsiteY20" fmla="*/ 528555 h 3182270"/>
                    <a:gd name="connsiteX21" fmla="*/ 1220962 w 2854197"/>
                    <a:gd name="connsiteY21" fmla="*/ 544411 h 3182270"/>
                    <a:gd name="connsiteX22" fmla="*/ 1242104 w 2854197"/>
                    <a:gd name="connsiteY22" fmla="*/ 570839 h 3182270"/>
                    <a:gd name="connsiteX23" fmla="*/ 1257961 w 2854197"/>
                    <a:gd name="connsiteY23" fmla="*/ 602552 h 3182270"/>
                    <a:gd name="connsiteX24" fmla="*/ 1279103 w 2854197"/>
                    <a:gd name="connsiteY24" fmla="*/ 634266 h 3182270"/>
                    <a:gd name="connsiteX25" fmla="*/ 1294960 w 2854197"/>
                    <a:gd name="connsiteY25" fmla="*/ 665979 h 3182270"/>
                    <a:gd name="connsiteX26" fmla="*/ 1300245 w 2854197"/>
                    <a:gd name="connsiteY26" fmla="*/ 681835 h 3182270"/>
                    <a:gd name="connsiteX27" fmla="*/ 1310816 w 2854197"/>
                    <a:gd name="connsiteY27" fmla="*/ 692407 h 3182270"/>
                    <a:gd name="connsiteX28" fmla="*/ 1347815 w 2854197"/>
                    <a:gd name="connsiteY28" fmla="*/ 739977 h 3182270"/>
                    <a:gd name="connsiteX29" fmla="*/ 1353101 w 2854197"/>
                    <a:gd name="connsiteY29" fmla="*/ 755833 h 3182270"/>
                    <a:gd name="connsiteX30" fmla="*/ 1384814 w 2854197"/>
                    <a:gd name="connsiteY30" fmla="*/ 798118 h 3182270"/>
                    <a:gd name="connsiteX31" fmla="*/ 1390100 w 2854197"/>
                    <a:gd name="connsiteY31" fmla="*/ 813974 h 3182270"/>
                    <a:gd name="connsiteX32" fmla="*/ 1421813 w 2854197"/>
                    <a:gd name="connsiteY32" fmla="*/ 861544 h 3182270"/>
                    <a:gd name="connsiteX33" fmla="*/ 1432384 w 2854197"/>
                    <a:gd name="connsiteY33" fmla="*/ 877401 h 3182270"/>
                    <a:gd name="connsiteX34" fmla="*/ 1448241 w 2854197"/>
                    <a:gd name="connsiteY34" fmla="*/ 887972 h 3182270"/>
                    <a:gd name="connsiteX35" fmla="*/ 1479954 w 2854197"/>
                    <a:gd name="connsiteY35" fmla="*/ 919685 h 3182270"/>
                    <a:gd name="connsiteX36" fmla="*/ 1522238 w 2854197"/>
                    <a:gd name="connsiteY36" fmla="*/ 956684 h 3182270"/>
                    <a:gd name="connsiteX37" fmla="*/ 1585665 w 2854197"/>
                    <a:gd name="connsiteY37" fmla="*/ 977826 h 3182270"/>
                    <a:gd name="connsiteX38" fmla="*/ 1617378 w 2854197"/>
                    <a:gd name="connsiteY38" fmla="*/ 988397 h 3182270"/>
                    <a:gd name="connsiteX39" fmla="*/ 1638521 w 2854197"/>
                    <a:gd name="connsiteY39" fmla="*/ 993683 h 3182270"/>
                    <a:gd name="connsiteX40" fmla="*/ 1664948 w 2854197"/>
                    <a:gd name="connsiteY40" fmla="*/ 998968 h 3182270"/>
                    <a:gd name="connsiteX41" fmla="*/ 1696662 w 2854197"/>
                    <a:gd name="connsiteY41" fmla="*/ 1009540 h 3182270"/>
                    <a:gd name="connsiteX42" fmla="*/ 1717804 w 2854197"/>
                    <a:gd name="connsiteY42" fmla="*/ 1014825 h 3182270"/>
                    <a:gd name="connsiteX43" fmla="*/ 1733660 w 2854197"/>
                    <a:gd name="connsiteY43" fmla="*/ 1020111 h 3182270"/>
                    <a:gd name="connsiteX44" fmla="*/ 1802373 w 2854197"/>
                    <a:gd name="connsiteY44" fmla="*/ 1030682 h 3182270"/>
                    <a:gd name="connsiteX45" fmla="*/ 1865799 w 2854197"/>
                    <a:gd name="connsiteY45" fmla="*/ 1041253 h 3182270"/>
                    <a:gd name="connsiteX46" fmla="*/ 1902798 w 2854197"/>
                    <a:gd name="connsiteY46" fmla="*/ 1046538 h 3182270"/>
                    <a:gd name="connsiteX47" fmla="*/ 1945082 w 2854197"/>
                    <a:gd name="connsiteY47" fmla="*/ 1051824 h 3182270"/>
                    <a:gd name="connsiteX48" fmla="*/ 1976796 w 2854197"/>
                    <a:gd name="connsiteY48" fmla="*/ 1057109 h 3182270"/>
                    <a:gd name="connsiteX49" fmla="*/ 2024366 w 2854197"/>
                    <a:gd name="connsiteY49" fmla="*/ 1062395 h 3182270"/>
                    <a:gd name="connsiteX50" fmla="*/ 2066650 w 2854197"/>
                    <a:gd name="connsiteY50" fmla="*/ 1067681 h 3182270"/>
                    <a:gd name="connsiteX51" fmla="*/ 2082507 w 2854197"/>
                    <a:gd name="connsiteY51" fmla="*/ 1072966 h 3182270"/>
                    <a:gd name="connsiteX52" fmla="*/ 2151219 w 2854197"/>
                    <a:gd name="connsiteY52" fmla="*/ 1083537 h 3182270"/>
                    <a:gd name="connsiteX53" fmla="*/ 2167075 w 2854197"/>
                    <a:gd name="connsiteY53" fmla="*/ 1088823 h 3182270"/>
                    <a:gd name="connsiteX54" fmla="*/ 2235788 w 2854197"/>
                    <a:gd name="connsiteY54" fmla="*/ 1099394 h 3182270"/>
                    <a:gd name="connsiteX55" fmla="*/ 2304500 w 2854197"/>
                    <a:gd name="connsiteY55" fmla="*/ 1109965 h 3182270"/>
                    <a:gd name="connsiteX56" fmla="*/ 2378497 w 2854197"/>
                    <a:gd name="connsiteY56" fmla="*/ 1120536 h 3182270"/>
                    <a:gd name="connsiteX57" fmla="*/ 2410211 w 2854197"/>
                    <a:gd name="connsiteY57" fmla="*/ 1131107 h 3182270"/>
                    <a:gd name="connsiteX58" fmla="*/ 2452495 w 2854197"/>
                    <a:gd name="connsiteY58" fmla="*/ 1141678 h 3182270"/>
                    <a:gd name="connsiteX59" fmla="*/ 2611062 w 2854197"/>
                    <a:gd name="connsiteY59" fmla="*/ 1194534 h 3182270"/>
                    <a:gd name="connsiteX60" fmla="*/ 2674963 w 2854197"/>
                    <a:gd name="connsiteY60" fmla="*/ 1226357 h 3182270"/>
                    <a:gd name="connsiteX61" fmla="*/ 2680419 w 2854197"/>
                    <a:gd name="connsiteY61" fmla="*/ 1258186 h 3182270"/>
                    <a:gd name="connsiteX62" fmla="*/ 2633266 w 2854197"/>
                    <a:gd name="connsiteY62" fmla="*/ 1295315 h 3182270"/>
                    <a:gd name="connsiteX63" fmla="*/ 2690806 w 2854197"/>
                    <a:gd name="connsiteY63" fmla="*/ 1353221 h 3182270"/>
                    <a:gd name="connsiteX64" fmla="*/ 2653817 w 2854197"/>
                    <a:gd name="connsiteY64" fmla="*/ 1411367 h 3182270"/>
                    <a:gd name="connsiteX65" fmla="*/ 2632204 w 2854197"/>
                    <a:gd name="connsiteY65" fmla="*/ 1590950 h 3182270"/>
                    <a:gd name="connsiteX66" fmla="*/ 2648060 w 2854197"/>
                    <a:gd name="connsiteY66" fmla="*/ 1638520 h 3182270"/>
                    <a:gd name="connsiteX67" fmla="*/ 2653346 w 2854197"/>
                    <a:gd name="connsiteY67" fmla="*/ 1654377 h 3182270"/>
                    <a:gd name="connsiteX68" fmla="*/ 2658632 w 2854197"/>
                    <a:gd name="connsiteY68" fmla="*/ 1744231 h 3182270"/>
                    <a:gd name="connsiteX69" fmla="*/ 2663917 w 2854197"/>
                    <a:gd name="connsiteY69" fmla="*/ 1760088 h 3182270"/>
                    <a:gd name="connsiteX70" fmla="*/ 2658632 w 2854197"/>
                    <a:gd name="connsiteY70" fmla="*/ 1844656 h 3182270"/>
                    <a:gd name="connsiteX71" fmla="*/ 2690345 w 2854197"/>
                    <a:gd name="connsiteY71" fmla="*/ 2056078 h 3182270"/>
                    <a:gd name="connsiteX72" fmla="*/ 2743200 w 2854197"/>
                    <a:gd name="connsiteY72" fmla="*/ 2061364 h 3182270"/>
                    <a:gd name="connsiteX73" fmla="*/ 2790770 w 2854197"/>
                    <a:gd name="connsiteY73" fmla="*/ 2077220 h 3182270"/>
                    <a:gd name="connsiteX74" fmla="*/ 2817198 w 2854197"/>
                    <a:gd name="connsiteY74" fmla="*/ 2082506 h 3182270"/>
                    <a:gd name="connsiteX75" fmla="*/ 2833055 w 2854197"/>
                    <a:gd name="connsiteY75" fmla="*/ 2087792 h 3182270"/>
                    <a:gd name="connsiteX76" fmla="*/ 2854197 w 2854197"/>
                    <a:gd name="connsiteY76" fmla="*/ 2093077 h 3182270"/>
                    <a:gd name="connsiteX77" fmla="*/ 2838340 w 2854197"/>
                    <a:gd name="connsiteY77" fmla="*/ 2193503 h 3182270"/>
                    <a:gd name="connsiteX78" fmla="*/ 2833055 w 2854197"/>
                    <a:gd name="connsiteY78" fmla="*/ 2225216 h 3182270"/>
                    <a:gd name="connsiteX79" fmla="*/ 2822484 w 2854197"/>
                    <a:gd name="connsiteY79" fmla="*/ 2262215 h 3182270"/>
                    <a:gd name="connsiteX80" fmla="*/ 2648297 w 2854197"/>
                    <a:gd name="connsiteY80" fmla="*/ 2241273 h 3182270"/>
                    <a:gd name="connsiteX81" fmla="*/ 2558435 w 2854197"/>
                    <a:gd name="connsiteY81" fmla="*/ 2214843 h 3182270"/>
                    <a:gd name="connsiteX82" fmla="*/ 2479145 w 2854197"/>
                    <a:gd name="connsiteY82" fmla="*/ 2183128 h 3182270"/>
                    <a:gd name="connsiteX83" fmla="*/ 2426502 w 2854197"/>
                    <a:gd name="connsiteY83" fmla="*/ 2209757 h 3182270"/>
                    <a:gd name="connsiteX84" fmla="*/ 2236188 w 2854197"/>
                    <a:gd name="connsiteY84" fmla="*/ 2331348 h 3182270"/>
                    <a:gd name="connsiteX85" fmla="*/ 2251846 w 2854197"/>
                    <a:gd name="connsiteY85" fmla="*/ 2420998 h 3182270"/>
                    <a:gd name="connsiteX86" fmla="*/ 2267909 w 2854197"/>
                    <a:gd name="connsiteY86" fmla="*/ 2479368 h 3182270"/>
                    <a:gd name="connsiteX87" fmla="*/ 2278276 w 2854197"/>
                    <a:gd name="connsiteY87" fmla="*/ 2516146 h 3182270"/>
                    <a:gd name="connsiteX88" fmla="*/ 2278276 w 2854197"/>
                    <a:gd name="connsiteY88" fmla="*/ 2574294 h 3182270"/>
                    <a:gd name="connsiteX89" fmla="*/ 2315278 w 2854197"/>
                    <a:gd name="connsiteY89" fmla="*/ 2616580 h 3182270"/>
                    <a:gd name="connsiteX90" fmla="*/ 2331136 w 2854197"/>
                    <a:gd name="connsiteY90" fmla="*/ 2680013 h 3182270"/>
                    <a:gd name="connsiteX91" fmla="*/ 2368138 w 2854197"/>
                    <a:gd name="connsiteY91" fmla="*/ 2695871 h 3182270"/>
                    <a:gd name="connsiteX92" fmla="*/ 2542577 w 2854197"/>
                    <a:gd name="connsiteY92" fmla="*/ 2738159 h 3182270"/>
                    <a:gd name="connsiteX93" fmla="*/ 2658870 w 2854197"/>
                    <a:gd name="connsiteY93" fmla="*/ 2727587 h 3182270"/>
                    <a:gd name="connsiteX94" fmla="*/ 2764342 w 2854197"/>
                    <a:gd name="connsiteY94" fmla="*/ 2716772 h 3182270"/>
                    <a:gd name="connsiteX95" fmla="*/ 2753771 w 2854197"/>
                    <a:gd name="connsiteY95" fmla="*/ 2769627 h 3182270"/>
                    <a:gd name="connsiteX96" fmla="*/ 2748486 w 2854197"/>
                    <a:gd name="connsiteY96" fmla="*/ 2801341 h 3182270"/>
                    <a:gd name="connsiteX97" fmla="*/ 2737915 w 2854197"/>
                    <a:gd name="connsiteY97" fmla="*/ 2838340 h 3182270"/>
                    <a:gd name="connsiteX98" fmla="*/ 2727344 w 2854197"/>
                    <a:gd name="connsiteY98" fmla="*/ 2907052 h 3182270"/>
                    <a:gd name="connsiteX99" fmla="*/ 2716773 w 2854197"/>
                    <a:gd name="connsiteY99" fmla="*/ 2938765 h 3182270"/>
                    <a:gd name="connsiteX100" fmla="*/ 2711487 w 2854197"/>
                    <a:gd name="connsiteY100" fmla="*/ 2965193 h 3182270"/>
                    <a:gd name="connsiteX101" fmla="*/ 2706444 w 2854197"/>
                    <a:gd name="connsiteY101" fmla="*/ 2939028 h 3182270"/>
                    <a:gd name="connsiteX102" fmla="*/ 2680014 w 2854197"/>
                    <a:gd name="connsiteY102" fmla="*/ 2965459 h 3182270"/>
                    <a:gd name="connsiteX103" fmla="*/ 2627390 w 2854197"/>
                    <a:gd name="connsiteY103" fmla="*/ 2971012 h 3182270"/>
                    <a:gd name="connsiteX104" fmla="*/ 2537291 w 2854197"/>
                    <a:gd name="connsiteY104" fmla="*/ 2986602 h 3182270"/>
                    <a:gd name="connsiteX105" fmla="*/ 2516147 w 2854197"/>
                    <a:gd name="connsiteY105" fmla="*/ 2991888 h 3182270"/>
                    <a:gd name="connsiteX106" fmla="*/ 2489494 w 2854197"/>
                    <a:gd name="connsiteY106" fmla="*/ 3002192 h 3182270"/>
                    <a:gd name="connsiteX107" fmla="*/ 2415496 w 2854197"/>
                    <a:gd name="connsiteY107" fmla="*/ 3007477 h 3182270"/>
                    <a:gd name="connsiteX108" fmla="*/ 2383783 w 2854197"/>
                    <a:gd name="connsiteY108" fmla="*/ 3018048 h 3182270"/>
                    <a:gd name="connsiteX109" fmla="*/ 2346784 w 2854197"/>
                    <a:gd name="connsiteY109" fmla="*/ 3033905 h 3182270"/>
                    <a:gd name="connsiteX110" fmla="*/ 2315071 w 2854197"/>
                    <a:gd name="connsiteY110" fmla="*/ 3049761 h 3182270"/>
                    <a:gd name="connsiteX111" fmla="*/ 2288643 w 2854197"/>
                    <a:gd name="connsiteY111" fmla="*/ 3070904 h 3182270"/>
                    <a:gd name="connsiteX112" fmla="*/ 2267501 w 2854197"/>
                    <a:gd name="connsiteY112" fmla="*/ 3081475 h 3182270"/>
                    <a:gd name="connsiteX113" fmla="*/ 2235788 w 2854197"/>
                    <a:gd name="connsiteY113" fmla="*/ 3097331 h 3182270"/>
                    <a:gd name="connsiteX114" fmla="*/ 2225216 w 2854197"/>
                    <a:gd name="connsiteY114" fmla="*/ 3107903 h 3182270"/>
                    <a:gd name="connsiteX115" fmla="*/ 2204074 w 2854197"/>
                    <a:gd name="connsiteY115" fmla="*/ 3118474 h 3182270"/>
                    <a:gd name="connsiteX116" fmla="*/ 2188218 w 2854197"/>
                    <a:gd name="connsiteY116" fmla="*/ 3129045 h 3182270"/>
                    <a:gd name="connsiteX117" fmla="*/ 2177647 w 2854197"/>
                    <a:gd name="connsiteY117" fmla="*/ 3144901 h 3182270"/>
                    <a:gd name="connsiteX118" fmla="*/ 2145933 w 2854197"/>
                    <a:gd name="connsiteY118" fmla="*/ 3155472 h 3182270"/>
                    <a:gd name="connsiteX119" fmla="*/ 2114220 w 2854197"/>
                    <a:gd name="connsiteY119" fmla="*/ 3181900 h 3182270"/>
                    <a:gd name="connsiteX120" fmla="*/ 2124791 w 2854197"/>
                    <a:gd name="connsiteY120" fmla="*/ 3150187 h 3182270"/>
                    <a:gd name="connsiteX121" fmla="*/ 2093078 w 2854197"/>
                    <a:gd name="connsiteY121" fmla="*/ 3139616 h 3182270"/>
                    <a:gd name="connsiteX122" fmla="*/ 2082507 w 2854197"/>
                    <a:gd name="connsiteY122" fmla="*/ 3123759 h 3182270"/>
                    <a:gd name="connsiteX123" fmla="*/ 2066650 w 2854197"/>
                    <a:gd name="connsiteY123" fmla="*/ 3107903 h 3182270"/>
                    <a:gd name="connsiteX124" fmla="*/ 2045508 w 2854197"/>
                    <a:gd name="connsiteY124" fmla="*/ 3076189 h 3182270"/>
                    <a:gd name="connsiteX125" fmla="*/ 2034937 w 2854197"/>
                    <a:gd name="connsiteY125" fmla="*/ 3060333 h 3182270"/>
                    <a:gd name="connsiteX126" fmla="*/ 2024366 w 2854197"/>
                    <a:gd name="connsiteY126" fmla="*/ 3049761 h 3182270"/>
                    <a:gd name="connsiteX127" fmla="*/ 2013795 w 2854197"/>
                    <a:gd name="connsiteY127" fmla="*/ 3033905 h 3182270"/>
                    <a:gd name="connsiteX128" fmla="*/ 1997938 w 2854197"/>
                    <a:gd name="connsiteY128" fmla="*/ 3023334 h 3182270"/>
                    <a:gd name="connsiteX129" fmla="*/ 1982081 w 2854197"/>
                    <a:gd name="connsiteY129" fmla="*/ 2991620 h 3182270"/>
                    <a:gd name="connsiteX130" fmla="*/ 1976796 w 2854197"/>
                    <a:gd name="connsiteY130" fmla="*/ 2975764 h 3182270"/>
                    <a:gd name="connsiteX131" fmla="*/ 1987367 w 2854197"/>
                    <a:gd name="connsiteY131" fmla="*/ 2959907 h 3182270"/>
                    <a:gd name="connsiteX132" fmla="*/ 1998116 w 2854197"/>
                    <a:gd name="connsiteY132" fmla="*/ 2976031 h 3182270"/>
                    <a:gd name="connsiteX133" fmla="*/ 2019261 w 2854197"/>
                    <a:gd name="connsiteY133" fmla="*/ 2976031 h 3182270"/>
                    <a:gd name="connsiteX134" fmla="*/ 2056263 w 2854197"/>
                    <a:gd name="connsiteY134" fmla="*/ 2923171 h 3182270"/>
                    <a:gd name="connsiteX135" fmla="*/ 2040405 w 2854197"/>
                    <a:gd name="connsiteY135" fmla="*/ 2923170 h 3182270"/>
                    <a:gd name="connsiteX136" fmla="*/ 2061549 w 2854197"/>
                    <a:gd name="connsiteY136" fmla="*/ 2875596 h 3182270"/>
                    <a:gd name="connsiteX137" fmla="*/ 2093265 w 2854197"/>
                    <a:gd name="connsiteY137" fmla="*/ 2833308 h 3182270"/>
                    <a:gd name="connsiteX138" fmla="*/ 2109124 w 2854197"/>
                    <a:gd name="connsiteY138" fmla="*/ 2722301 h 3182270"/>
                    <a:gd name="connsiteX139" fmla="*/ 2013975 w 2854197"/>
                    <a:gd name="connsiteY139" fmla="*/ 2637724 h 3182270"/>
                    <a:gd name="connsiteX140" fmla="*/ 1982258 w 2854197"/>
                    <a:gd name="connsiteY140" fmla="*/ 2664155 h 3182270"/>
                    <a:gd name="connsiteX141" fmla="*/ 1918827 w 2854197"/>
                    <a:gd name="connsiteY141" fmla="*/ 2627153 h 3182270"/>
                    <a:gd name="connsiteX142" fmla="*/ 1860681 w 2854197"/>
                    <a:gd name="connsiteY142" fmla="*/ 2579579 h 3182270"/>
                    <a:gd name="connsiteX143" fmla="*/ 1802373 w 2854197"/>
                    <a:gd name="connsiteY143" fmla="*/ 2621632 h 3182270"/>
                    <a:gd name="connsiteX144" fmla="*/ 1797087 w 2854197"/>
                    <a:gd name="connsiteY144" fmla="*/ 2605775 h 3182270"/>
                    <a:gd name="connsiteX145" fmla="*/ 1749674 w 2854197"/>
                    <a:gd name="connsiteY145" fmla="*/ 2690586 h 3182270"/>
                    <a:gd name="connsiteX146" fmla="*/ 1643953 w 2854197"/>
                    <a:gd name="connsiteY146" fmla="*/ 2754018 h 3182270"/>
                    <a:gd name="connsiteX147" fmla="*/ 1617523 w 2854197"/>
                    <a:gd name="connsiteY147" fmla="*/ 2732874 h 3182270"/>
                    <a:gd name="connsiteX148" fmla="*/ 1591092 w 2854197"/>
                    <a:gd name="connsiteY148" fmla="*/ 2690586 h 3182270"/>
                    <a:gd name="connsiteX149" fmla="*/ 1591093 w 2854197"/>
                    <a:gd name="connsiteY149" fmla="*/ 2637724 h 3182270"/>
                    <a:gd name="connsiteX150" fmla="*/ 1569808 w 2854197"/>
                    <a:gd name="connsiteY150" fmla="*/ 2515921 h 3182270"/>
                    <a:gd name="connsiteX151" fmla="*/ 1553952 w 2854197"/>
                    <a:gd name="connsiteY151" fmla="*/ 2484208 h 3182270"/>
                    <a:gd name="connsiteX152" fmla="*/ 1538095 w 2854197"/>
                    <a:gd name="connsiteY152" fmla="*/ 2468351 h 3182270"/>
                    <a:gd name="connsiteX153" fmla="*/ 1501096 w 2854197"/>
                    <a:gd name="connsiteY153" fmla="*/ 2420781 h 3182270"/>
                    <a:gd name="connsiteX154" fmla="*/ 1464097 w 2854197"/>
                    <a:gd name="connsiteY154" fmla="*/ 2383782 h 3182270"/>
                    <a:gd name="connsiteX155" fmla="*/ 1448241 w 2854197"/>
                    <a:gd name="connsiteY155" fmla="*/ 2373211 h 3182270"/>
                    <a:gd name="connsiteX156" fmla="*/ 1432384 w 2854197"/>
                    <a:gd name="connsiteY156" fmla="*/ 2357355 h 3182270"/>
                    <a:gd name="connsiteX157" fmla="*/ 1400671 w 2854197"/>
                    <a:gd name="connsiteY157" fmla="*/ 2346783 h 3182270"/>
                    <a:gd name="connsiteX158" fmla="*/ 1368958 w 2854197"/>
                    <a:gd name="connsiteY158" fmla="*/ 2330927 h 3182270"/>
                    <a:gd name="connsiteX159" fmla="*/ 1337244 w 2854197"/>
                    <a:gd name="connsiteY159" fmla="*/ 2309785 h 3182270"/>
                    <a:gd name="connsiteX160" fmla="*/ 1273818 w 2854197"/>
                    <a:gd name="connsiteY160" fmla="*/ 2288642 h 3182270"/>
                    <a:gd name="connsiteX161" fmla="*/ 1257961 w 2854197"/>
                    <a:gd name="connsiteY161" fmla="*/ 2278071 h 3182270"/>
                    <a:gd name="connsiteX162" fmla="*/ 1242104 w 2854197"/>
                    <a:gd name="connsiteY162" fmla="*/ 2272786 h 3182270"/>
                    <a:gd name="connsiteX163" fmla="*/ 1226248 w 2854197"/>
                    <a:gd name="connsiteY163" fmla="*/ 2262215 h 3182270"/>
                    <a:gd name="connsiteX164" fmla="*/ 1194534 w 2854197"/>
                    <a:gd name="connsiteY164" fmla="*/ 2251644 h 3182270"/>
                    <a:gd name="connsiteX165" fmla="*/ 1215677 w 2854197"/>
                    <a:gd name="connsiteY165" fmla="*/ 2225216 h 3182270"/>
                    <a:gd name="connsiteX166" fmla="*/ 1231533 w 2854197"/>
                    <a:gd name="connsiteY166" fmla="*/ 2209359 h 3182270"/>
                    <a:gd name="connsiteX167" fmla="*/ 1236819 w 2854197"/>
                    <a:gd name="connsiteY167" fmla="*/ 2193503 h 3182270"/>
                    <a:gd name="connsiteX168" fmla="*/ 1279103 w 2854197"/>
                    <a:gd name="connsiteY168" fmla="*/ 2161789 h 3182270"/>
                    <a:gd name="connsiteX169" fmla="*/ 1300245 w 2854197"/>
                    <a:gd name="connsiteY169" fmla="*/ 2140647 h 3182270"/>
                    <a:gd name="connsiteX170" fmla="*/ 1310816 w 2854197"/>
                    <a:gd name="connsiteY170" fmla="*/ 2124790 h 3182270"/>
                    <a:gd name="connsiteX171" fmla="*/ 1342650 w 2854197"/>
                    <a:gd name="connsiteY171" fmla="*/ 2077406 h 3182270"/>
                    <a:gd name="connsiteX172" fmla="*/ 1390223 w 2854197"/>
                    <a:gd name="connsiteY172" fmla="*/ 2008688 h 3182270"/>
                    <a:gd name="connsiteX173" fmla="*/ 1363794 w 2854197"/>
                    <a:gd name="connsiteY173" fmla="*/ 1971686 h 3182270"/>
                    <a:gd name="connsiteX174" fmla="*/ 1379651 w 2854197"/>
                    <a:gd name="connsiteY174" fmla="*/ 1961114 h 3182270"/>
                    <a:gd name="connsiteX175" fmla="*/ 1358509 w 2854197"/>
                    <a:gd name="connsiteY175" fmla="*/ 1934685 h 3182270"/>
                    <a:gd name="connsiteX176" fmla="*/ 1221180 w 2854197"/>
                    <a:gd name="connsiteY176" fmla="*/ 1718108 h 3182270"/>
                    <a:gd name="connsiteX177" fmla="*/ 1157741 w 2854197"/>
                    <a:gd name="connsiteY177" fmla="*/ 1654669 h 3182270"/>
                    <a:gd name="connsiteX178" fmla="*/ 1051918 w 2854197"/>
                    <a:gd name="connsiteY178" fmla="*/ 1659811 h 3182270"/>
                    <a:gd name="connsiteX179" fmla="*/ 845688 w 2854197"/>
                    <a:gd name="connsiteY179" fmla="*/ 1738945 h 3182270"/>
                    <a:gd name="connsiteX180" fmla="*/ 829832 w 2854197"/>
                    <a:gd name="connsiteY180" fmla="*/ 1744231 h 3182270"/>
                    <a:gd name="connsiteX181" fmla="*/ 798118 w 2854197"/>
                    <a:gd name="connsiteY181" fmla="*/ 1765373 h 3182270"/>
                    <a:gd name="connsiteX182" fmla="*/ 782262 w 2854197"/>
                    <a:gd name="connsiteY182" fmla="*/ 1770659 h 3182270"/>
                    <a:gd name="connsiteX183" fmla="*/ 750548 w 2854197"/>
                    <a:gd name="connsiteY183" fmla="*/ 1791801 h 3182270"/>
                    <a:gd name="connsiteX184" fmla="*/ 734692 w 2854197"/>
                    <a:gd name="connsiteY184" fmla="*/ 1797086 h 3182270"/>
                    <a:gd name="connsiteX185" fmla="*/ 755834 w 2854197"/>
                    <a:gd name="connsiteY185" fmla="*/ 1791801 h 3182270"/>
                    <a:gd name="connsiteX186" fmla="*/ 739977 w 2854197"/>
                    <a:gd name="connsiteY186" fmla="*/ 1797086 h 3182270"/>
                    <a:gd name="connsiteX187" fmla="*/ 708264 w 2854197"/>
                    <a:gd name="connsiteY187" fmla="*/ 1812943 h 3182270"/>
                    <a:gd name="connsiteX188" fmla="*/ 676551 w 2854197"/>
                    <a:gd name="connsiteY188" fmla="*/ 1791801 h 3182270"/>
                    <a:gd name="connsiteX189" fmla="*/ 650123 w 2854197"/>
                    <a:gd name="connsiteY189" fmla="*/ 1765373 h 3182270"/>
                    <a:gd name="connsiteX190" fmla="*/ 618410 w 2854197"/>
                    <a:gd name="connsiteY190" fmla="*/ 1744231 h 3182270"/>
                    <a:gd name="connsiteX191" fmla="*/ 570840 w 2854197"/>
                    <a:gd name="connsiteY191" fmla="*/ 1712518 h 3182270"/>
                    <a:gd name="connsiteX192" fmla="*/ 544412 w 2854197"/>
                    <a:gd name="connsiteY192" fmla="*/ 1696661 h 3182270"/>
                    <a:gd name="connsiteX193" fmla="*/ 528555 w 2854197"/>
                    <a:gd name="connsiteY193" fmla="*/ 1686090 h 3182270"/>
                    <a:gd name="connsiteX194" fmla="*/ 512699 w 2854197"/>
                    <a:gd name="connsiteY194" fmla="*/ 1680804 h 3182270"/>
                    <a:gd name="connsiteX195" fmla="*/ 502127 w 2854197"/>
                    <a:gd name="connsiteY195" fmla="*/ 1670233 h 3182270"/>
                    <a:gd name="connsiteX196" fmla="*/ 480985 w 2854197"/>
                    <a:gd name="connsiteY196" fmla="*/ 1659662 h 3182270"/>
                    <a:gd name="connsiteX197" fmla="*/ 465129 w 2854197"/>
                    <a:gd name="connsiteY197" fmla="*/ 1643805 h 3182270"/>
                    <a:gd name="connsiteX198" fmla="*/ 428130 w 2854197"/>
                    <a:gd name="connsiteY198" fmla="*/ 1622663 h 3182270"/>
                    <a:gd name="connsiteX199" fmla="*/ 401702 w 2854197"/>
                    <a:gd name="connsiteY199" fmla="*/ 1590950 h 3182270"/>
                    <a:gd name="connsiteX200" fmla="*/ 385845 w 2854197"/>
                    <a:gd name="connsiteY200" fmla="*/ 1569808 h 3182270"/>
                    <a:gd name="connsiteX201" fmla="*/ 369989 w 2854197"/>
                    <a:gd name="connsiteY201" fmla="*/ 1553951 h 3182270"/>
                    <a:gd name="connsiteX202" fmla="*/ 348847 w 2854197"/>
                    <a:gd name="connsiteY202" fmla="*/ 1522238 h 3182270"/>
                    <a:gd name="connsiteX203" fmla="*/ 327704 w 2854197"/>
                    <a:gd name="connsiteY203" fmla="*/ 1490524 h 3182270"/>
                    <a:gd name="connsiteX204" fmla="*/ 317133 w 2854197"/>
                    <a:gd name="connsiteY204" fmla="*/ 1469382 h 3182270"/>
                    <a:gd name="connsiteX205" fmla="*/ 301277 w 2854197"/>
                    <a:gd name="connsiteY205" fmla="*/ 1453526 h 3182270"/>
                    <a:gd name="connsiteX206" fmla="*/ 295991 w 2854197"/>
                    <a:gd name="connsiteY206" fmla="*/ 1437669 h 3182270"/>
                    <a:gd name="connsiteX207" fmla="*/ 274849 w 2854197"/>
                    <a:gd name="connsiteY207" fmla="*/ 1405956 h 3182270"/>
                    <a:gd name="connsiteX208" fmla="*/ 258992 w 2854197"/>
                    <a:gd name="connsiteY208" fmla="*/ 1390099 h 3182270"/>
                    <a:gd name="connsiteX209" fmla="*/ 248421 w 2854197"/>
                    <a:gd name="connsiteY209" fmla="*/ 1374242 h 3182270"/>
                    <a:gd name="connsiteX210" fmla="*/ 243136 w 2854197"/>
                    <a:gd name="connsiteY210" fmla="*/ 1358386 h 3182270"/>
                    <a:gd name="connsiteX211" fmla="*/ 221993 w 2854197"/>
                    <a:gd name="connsiteY211" fmla="*/ 1326672 h 3182270"/>
                    <a:gd name="connsiteX212" fmla="*/ 206137 w 2854197"/>
                    <a:gd name="connsiteY212" fmla="*/ 1294959 h 3182270"/>
                    <a:gd name="connsiteX213" fmla="*/ 195566 w 2854197"/>
                    <a:gd name="connsiteY213" fmla="*/ 1263246 h 3182270"/>
                    <a:gd name="connsiteX214" fmla="*/ 184995 w 2854197"/>
                    <a:gd name="connsiteY214" fmla="*/ 1247389 h 3182270"/>
                    <a:gd name="connsiteX215" fmla="*/ 179709 w 2854197"/>
                    <a:gd name="connsiteY215" fmla="*/ 1231533 h 3182270"/>
                    <a:gd name="connsiteX216" fmla="*/ 169138 w 2854197"/>
                    <a:gd name="connsiteY216" fmla="*/ 1215676 h 3182270"/>
                    <a:gd name="connsiteX217" fmla="*/ 153281 w 2854197"/>
                    <a:gd name="connsiteY217" fmla="*/ 1162820 h 3182270"/>
                    <a:gd name="connsiteX218" fmla="*/ 142710 w 2854197"/>
                    <a:gd name="connsiteY218" fmla="*/ 1131107 h 3182270"/>
                    <a:gd name="connsiteX219" fmla="*/ 132139 w 2854197"/>
                    <a:gd name="connsiteY219" fmla="*/ 1099394 h 3182270"/>
                    <a:gd name="connsiteX220" fmla="*/ 126853 w 2854197"/>
                    <a:gd name="connsiteY220" fmla="*/ 1078252 h 3182270"/>
                    <a:gd name="connsiteX221" fmla="*/ 121568 w 2854197"/>
                    <a:gd name="connsiteY221" fmla="*/ 1062395 h 3182270"/>
                    <a:gd name="connsiteX222" fmla="*/ 110997 w 2854197"/>
                    <a:gd name="connsiteY222" fmla="*/ 988397 h 3182270"/>
                    <a:gd name="connsiteX223" fmla="*/ 100426 w 2854197"/>
                    <a:gd name="connsiteY223" fmla="*/ 861544 h 3182270"/>
                    <a:gd name="connsiteX224" fmla="*/ 95140 w 2854197"/>
                    <a:gd name="connsiteY224" fmla="*/ 782261 h 3182270"/>
                    <a:gd name="connsiteX225" fmla="*/ 89855 w 2854197"/>
                    <a:gd name="connsiteY225" fmla="*/ 745262 h 3182270"/>
                    <a:gd name="connsiteX226" fmla="*/ 73998 w 2854197"/>
                    <a:gd name="connsiteY226" fmla="*/ 660693 h 3182270"/>
                    <a:gd name="connsiteX227" fmla="*/ 63427 w 2854197"/>
                    <a:gd name="connsiteY227" fmla="*/ 618409 h 3182270"/>
                    <a:gd name="connsiteX228" fmla="*/ 47570 w 2854197"/>
                    <a:gd name="connsiteY228" fmla="*/ 560268 h 3182270"/>
                    <a:gd name="connsiteX229" fmla="*/ 42285 w 2854197"/>
                    <a:gd name="connsiteY229" fmla="*/ 528555 h 3182270"/>
                    <a:gd name="connsiteX230" fmla="*/ 31714 w 2854197"/>
                    <a:gd name="connsiteY230" fmla="*/ 486270 h 3182270"/>
                    <a:gd name="connsiteX231" fmla="*/ 21142 w 2854197"/>
                    <a:gd name="connsiteY231" fmla="*/ 428129 h 3182270"/>
                    <a:gd name="connsiteX232" fmla="*/ 10571 w 2854197"/>
                    <a:gd name="connsiteY232" fmla="*/ 343560 h 3182270"/>
                    <a:gd name="connsiteX233" fmla="*/ 0 w 2854197"/>
                    <a:gd name="connsiteY233" fmla="*/ 306561 h 3182270"/>
                    <a:gd name="connsiteX234" fmla="*/ 5286 w 2854197"/>
                    <a:gd name="connsiteY234" fmla="*/ 285419 h 3182270"/>
                    <a:gd name="connsiteX235" fmla="*/ 21142 w 2854197"/>
                    <a:gd name="connsiteY235" fmla="*/ 280134 h 3182270"/>
                    <a:gd name="connsiteX236" fmla="*/ 42285 w 2854197"/>
                    <a:gd name="connsiteY236" fmla="*/ 269563 h 3182270"/>
                    <a:gd name="connsiteX237" fmla="*/ 95140 w 2854197"/>
                    <a:gd name="connsiteY237" fmla="*/ 258992 h 3182270"/>
                    <a:gd name="connsiteX238" fmla="*/ 121568 w 2854197"/>
                    <a:gd name="connsiteY238" fmla="*/ 253706 h 3182270"/>
                    <a:gd name="connsiteX239" fmla="*/ 137425 w 2854197"/>
                    <a:gd name="connsiteY239" fmla="*/ 248420 h 3182270"/>
                    <a:gd name="connsiteX240" fmla="*/ 211422 w 2854197"/>
                    <a:gd name="connsiteY240" fmla="*/ 237849 h 3182270"/>
                    <a:gd name="connsiteX241" fmla="*/ 253707 w 2854197"/>
                    <a:gd name="connsiteY241" fmla="*/ 227278 h 3182270"/>
                    <a:gd name="connsiteX242" fmla="*/ 285420 w 2854197"/>
                    <a:gd name="connsiteY242" fmla="*/ 216707 h 3182270"/>
                    <a:gd name="connsiteX243" fmla="*/ 332990 w 2854197"/>
                    <a:gd name="connsiteY243" fmla="*/ 206136 h 3182270"/>
                    <a:gd name="connsiteX244" fmla="*/ 364703 w 2854197"/>
                    <a:gd name="connsiteY244" fmla="*/ 195565 h 3182270"/>
                    <a:gd name="connsiteX245" fmla="*/ 417559 w 2854197"/>
                    <a:gd name="connsiteY245" fmla="*/ 179708 h 3182270"/>
                    <a:gd name="connsiteX246" fmla="*/ 433415 w 2854197"/>
                    <a:gd name="connsiteY246" fmla="*/ 174423 h 3182270"/>
                    <a:gd name="connsiteX247" fmla="*/ 449272 w 2854197"/>
                    <a:gd name="connsiteY247" fmla="*/ 169137 h 3182270"/>
                    <a:gd name="connsiteX248" fmla="*/ 470414 w 2854197"/>
                    <a:gd name="connsiteY248" fmla="*/ 163852 h 3182270"/>
                    <a:gd name="connsiteX249" fmla="*/ 486271 w 2854197"/>
                    <a:gd name="connsiteY249" fmla="*/ 158566 h 3182270"/>
                    <a:gd name="connsiteX250" fmla="*/ 528555 w 2854197"/>
                    <a:gd name="connsiteY250" fmla="*/ 147995 h 3182270"/>
                    <a:gd name="connsiteX251" fmla="*/ 549697 w 2854197"/>
                    <a:gd name="connsiteY251" fmla="*/ 142709 h 3182270"/>
                    <a:gd name="connsiteX252" fmla="*/ 581411 w 2854197"/>
                    <a:gd name="connsiteY252" fmla="*/ 132138 h 3182270"/>
                    <a:gd name="connsiteX253" fmla="*/ 676551 w 2854197"/>
                    <a:gd name="connsiteY253" fmla="*/ 100425 h 3182270"/>
                    <a:gd name="connsiteX254" fmla="*/ 697693 w 2854197"/>
                    <a:gd name="connsiteY254" fmla="*/ 95140 h 3182270"/>
                    <a:gd name="connsiteX255" fmla="*/ 729406 w 2854197"/>
                    <a:gd name="connsiteY255" fmla="*/ 84568 h 3182270"/>
                    <a:gd name="connsiteX256" fmla="*/ 745263 w 2854197"/>
                    <a:gd name="connsiteY256" fmla="*/ 79283 h 3182270"/>
                    <a:gd name="connsiteX257" fmla="*/ 792833 w 2854197"/>
                    <a:gd name="connsiteY257" fmla="*/ 58141 h 3182270"/>
                    <a:gd name="connsiteX258" fmla="*/ 808689 w 2854197"/>
                    <a:gd name="connsiteY258" fmla="*/ 52855 h 3182270"/>
                    <a:gd name="connsiteX259" fmla="*/ 824546 w 2854197"/>
                    <a:gd name="connsiteY259" fmla="*/ 47570 h 3182270"/>
                    <a:gd name="connsiteX260" fmla="*/ 866830 w 2854197"/>
                    <a:gd name="connsiteY260" fmla="*/ 26427 h 3182270"/>
                    <a:gd name="connsiteX261" fmla="*/ 882687 w 2854197"/>
                    <a:gd name="connsiteY261" fmla="*/ 21142 h 3182270"/>
                    <a:gd name="connsiteX262" fmla="*/ 898544 w 2854197"/>
                    <a:gd name="connsiteY262" fmla="*/ 10571 h 3182270"/>
                    <a:gd name="connsiteX263" fmla="*/ 914400 w 2854197"/>
                    <a:gd name="connsiteY263" fmla="*/ 5285 h 3182270"/>
                    <a:gd name="connsiteX264" fmla="*/ 914400 w 2854197"/>
                    <a:gd name="connsiteY264" fmla="*/ 0 h 3182270"/>
                    <a:gd name="connsiteX0" fmla="*/ 914400 w 2854197"/>
                    <a:gd name="connsiteY0" fmla="*/ 0 h 3182270"/>
                    <a:gd name="connsiteX1" fmla="*/ 914400 w 2854197"/>
                    <a:gd name="connsiteY1" fmla="*/ 0 h 3182270"/>
                    <a:gd name="connsiteX2" fmla="*/ 930257 w 2854197"/>
                    <a:gd name="connsiteY2" fmla="*/ 42284 h 3182270"/>
                    <a:gd name="connsiteX3" fmla="*/ 935542 w 2854197"/>
                    <a:gd name="connsiteY3" fmla="*/ 58141 h 3182270"/>
                    <a:gd name="connsiteX4" fmla="*/ 946114 w 2854197"/>
                    <a:gd name="connsiteY4" fmla="*/ 68712 h 3182270"/>
                    <a:gd name="connsiteX5" fmla="*/ 967256 w 2854197"/>
                    <a:gd name="connsiteY5" fmla="*/ 116282 h 3182270"/>
                    <a:gd name="connsiteX6" fmla="*/ 972541 w 2854197"/>
                    <a:gd name="connsiteY6" fmla="*/ 132138 h 3182270"/>
                    <a:gd name="connsiteX7" fmla="*/ 983112 w 2854197"/>
                    <a:gd name="connsiteY7" fmla="*/ 147995 h 3182270"/>
                    <a:gd name="connsiteX8" fmla="*/ 1004255 w 2854197"/>
                    <a:gd name="connsiteY8" fmla="*/ 195565 h 3182270"/>
                    <a:gd name="connsiteX9" fmla="*/ 1025397 w 2854197"/>
                    <a:gd name="connsiteY9" fmla="*/ 243135 h 3182270"/>
                    <a:gd name="connsiteX10" fmla="*/ 1041253 w 2854197"/>
                    <a:gd name="connsiteY10" fmla="*/ 290705 h 3182270"/>
                    <a:gd name="connsiteX11" fmla="*/ 1051825 w 2854197"/>
                    <a:gd name="connsiteY11" fmla="*/ 301276 h 3182270"/>
                    <a:gd name="connsiteX12" fmla="*/ 1072967 w 2854197"/>
                    <a:gd name="connsiteY12" fmla="*/ 348846 h 3182270"/>
                    <a:gd name="connsiteX13" fmla="*/ 1083538 w 2854197"/>
                    <a:gd name="connsiteY13" fmla="*/ 380559 h 3182270"/>
                    <a:gd name="connsiteX14" fmla="*/ 1094109 w 2854197"/>
                    <a:gd name="connsiteY14" fmla="*/ 396416 h 3182270"/>
                    <a:gd name="connsiteX15" fmla="*/ 1109966 w 2854197"/>
                    <a:gd name="connsiteY15" fmla="*/ 422844 h 3182270"/>
                    <a:gd name="connsiteX16" fmla="*/ 1131108 w 2854197"/>
                    <a:gd name="connsiteY16" fmla="*/ 470414 h 3182270"/>
                    <a:gd name="connsiteX17" fmla="*/ 1146964 w 2854197"/>
                    <a:gd name="connsiteY17" fmla="*/ 480985 h 3182270"/>
                    <a:gd name="connsiteX18" fmla="*/ 1157536 w 2854197"/>
                    <a:gd name="connsiteY18" fmla="*/ 491556 h 3182270"/>
                    <a:gd name="connsiteX19" fmla="*/ 1189249 w 2854197"/>
                    <a:gd name="connsiteY19" fmla="*/ 512698 h 3182270"/>
                    <a:gd name="connsiteX20" fmla="*/ 1199820 w 2854197"/>
                    <a:gd name="connsiteY20" fmla="*/ 528555 h 3182270"/>
                    <a:gd name="connsiteX21" fmla="*/ 1220962 w 2854197"/>
                    <a:gd name="connsiteY21" fmla="*/ 544411 h 3182270"/>
                    <a:gd name="connsiteX22" fmla="*/ 1242104 w 2854197"/>
                    <a:gd name="connsiteY22" fmla="*/ 570839 h 3182270"/>
                    <a:gd name="connsiteX23" fmla="*/ 1257961 w 2854197"/>
                    <a:gd name="connsiteY23" fmla="*/ 602552 h 3182270"/>
                    <a:gd name="connsiteX24" fmla="*/ 1279103 w 2854197"/>
                    <a:gd name="connsiteY24" fmla="*/ 634266 h 3182270"/>
                    <a:gd name="connsiteX25" fmla="*/ 1294960 w 2854197"/>
                    <a:gd name="connsiteY25" fmla="*/ 665979 h 3182270"/>
                    <a:gd name="connsiteX26" fmla="*/ 1300245 w 2854197"/>
                    <a:gd name="connsiteY26" fmla="*/ 681835 h 3182270"/>
                    <a:gd name="connsiteX27" fmla="*/ 1310816 w 2854197"/>
                    <a:gd name="connsiteY27" fmla="*/ 692407 h 3182270"/>
                    <a:gd name="connsiteX28" fmla="*/ 1347815 w 2854197"/>
                    <a:gd name="connsiteY28" fmla="*/ 739977 h 3182270"/>
                    <a:gd name="connsiteX29" fmla="*/ 1353101 w 2854197"/>
                    <a:gd name="connsiteY29" fmla="*/ 755833 h 3182270"/>
                    <a:gd name="connsiteX30" fmla="*/ 1384814 w 2854197"/>
                    <a:gd name="connsiteY30" fmla="*/ 798118 h 3182270"/>
                    <a:gd name="connsiteX31" fmla="*/ 1390100 w 2854197"/>
                    <a:gd name="connsiteY31" fmla="*/ 813974 h 3182270"/>
                    <a:gd name="connsiteX32" fmla="*/ 1421813 w 2854197"/>
                    <a:gd name="connsiteY32" fmla="*/ 861544 h 3182270"/>
                    <a:gd name="connsiteX33" fmla="*/ 1432384 w 2854197"/>
                    <a:gd name="connsiteY33" fmla="*/ 877401 h 3182270"/>
                    <a:gd name="connsiteX34" fmla="*/ 1448241 w 2854197"/>
                    <a:gd name="connsiteY34" fmla="*/ 887972 h 3182270"/>
                    <a:gd name="connsiteX35" fmla="*/ 1479954 w 2854197"/>
                    <a:gd name="connsiteY35" fmla="*/ 919685 h 3182270"/>
                    <a:gd name="connsiteX36" fmla="*/ 1522238 w 2854197"/>
                    <a:gd name="connsiteY36" fmla="*/ 956684 h 3182270"/>
                    <a:gd name="connsiteX37" fmla="*/ 1585665 w 2854197"/>
                    <a:gd name="connsiteY37" fmla="*/ 977826 h 3182270"/>
                    <a:gd name="connsiteX38" fmla="*/ 1617378 w 2854197"/>
                    <a:gd name="connsiteY38" fmla="*/ 988397 h 3182270"/>
                    <a:gd name="connsiteX39" fmla="*/ 1638521 w 2854197"/>
                    <a:gd name="connsiteY39" fmla="*/ 993683 h 3182270"/>
                    <a:gd name="connsiteX40" fmla="*/ 1664948 w 2854197"/>
                    <a:gd name="connsiteY40" fmla="*/ 998968 h 3182270"/>
                    <a:gd name="connsiteX41" fmla="*/ 1696662 w 2854197"/>
                    <a:gd name="connsiteY41" fmla="*/ 1009540 h 3182270"/>
                    <a:gd name="connsiteX42" fmla="*/ 1717804 w 2854197"/>
                    <a:gd name="connsiteY42" fmla="*/ 1014825 h 3182270"/>
                    <a:gd name="connsiteX43" fmla="*/ 1733660 w 2854197"/>
                    <a:gd name="connsiteY43" fmla="*/ 1020111 h 3182270"/>
                    <a:gd name="connsiteX44" fmla="*/ 1802373 w 2854197"/>
                    <a:gd name="connsiteY44" fmla="*/ 1030682 h 3182270"/>
                    <a:gd name="connsiteX45" fmla="*/ 1865799 w 2854197"/>
                    <a:gd name="connsiteY45" fmla="*/ 1041253 h 3182270"/>
                    <a:gd name="connsiteX46" fmla="*/ 1902798 w 2854197"/>
                    <a:gd name="connsiteY46" fmla="*/ 1046538 h 3182270"/>
                    <a:gd name="connsiteX47" fmla="*/ 1945082 w 2854197"/>
                    <a:gd name="connsiteY47" fmla="*/ 1051824 h 3182270"/>
                    <a:gd name="connsiteX48" fmla="*/ 1976796 w 2854197"/>
                    <a:gd name="connsiteY48" fmla="*/ 1057109 h 3182270"/>
                    <a:gd name="connsiteX49" fmla="*/ 2024366 w 2854197"/>
                    <a:gd name="connsiteY49" fmla="*/ 1062395 h 3182270"/>
                    <a:gd name="connsiteX50" fmla="*/ 2066650 w 2854197"/>
                    <a:gd name="connsiteY50" fmla="*/ 1067681 h 3182270"/>
                    <a:gd name="connsiteX51" fmla="*/ 2082507 w 2854197"/>
                    <a:gd name="connsiteY51" fmla="*/ 1072966 h 3182270"/>
                    <a:gd name="connsiteX52" fmla="*/ 2151219 w 2854197"/>
                    <a:gd name="connsiteY52" fmla="*/ 1083537 h 3182270"/>
                    <a:gd name="connsiteX53" fmla="*/ 2167075 w 2854197"/>
                    <a:gd name="connsiteY53" fmla="*/ 1088823 h 3182270"/>
                    <a:gd name="connsiteX54" fmla="*/ 2235788 w 2854197"/>
                    <a:gd name="connsiteY54" fmla="*/ 1099394 h 3182270"/>
                    <a:gd name="connsiteX55" fmla="*/ 2304500 w 2854197"/>
                    <a:gd name="connsiteY55" fmla="*/ 1109965 h 3182270"/>
                    <a:gd name="connsiteX56" fmla="*/ 2378497 w 2854197"/>
                    <a:gd name="connsiteY56" fmla="*/ 1120536 h 3182270"/>
                    <a:gd name="connsiteX57" fmla="*/ 2410211 w 2854197"/>
                    <a:gd name="connsiteY57" fmla="*/ 1131107 h 3182270"/>
                    <a:gd name="connsiteX58" fmla="*/ 2452495 w 2854197"/>
                    <a:gd name="connsiteY58" fmla="*/ 1141678 h 3182270"/>
                    <a:gd name="connsiteX59" fmla="*/ 2611062 w 2854197"/>
                    <a:gd name="connsiteY59" fmla="*/ 1194534 h 3182270"/>
                    <a:gd name="connsiteX60" fmla="*/ 2674963 w 2854197"/>
                    <a:gd name="connsiteY60" fmla="*/ 1226357 h 3182270"/>
                    <a:gd name="connsiteX61" fmla="*/ 2680419 w 2854197"/>
                    <a:gd name="connsiteY61" fmla="*/ 1258186 h 3182270"/>
                    <a:gd name="connsiteX62" fmla="*/ 2633266 w 2854197"/>
                    <a:gd name="connsiteY62" fmla="*/ 1295315 h 3182270"/>
                    <a:gd name="connsiteX63" fmla="*/ 2659565 w 2854197"/>
                    <a:gd name="connsiteY63" fmla="*/ 1353342 h 3182270"/>
                    <a:gd name="connsiteX64" fmla="*/ 2653817 w 2854197"/>
                    <a:gd name="connsiteY64" fmla="*/ 1411367 h 3182270"/>
                    <a:gd name="connsiteX65" fmla="*/ 2632204 w 2854197"/>
                    <a:gd name="connsiteY65" fmla="*/ 1590950 h 3182270"/>
                    <a:gd name="connsiteX66" fmla="*/ 2648060 w 2854197"/>
                    <a:gd name="connsiteY66" fmla="*/ 1638520 h 3182270"/>
                    <a:gd name="connsiteX67" fmla="*/ 2653346 w 2854197"/>
                    <a:gd name="connsiteY67" fmla="*/ 1654377 h 3182270"/>
                    <a:gd name="connsiteX68" fmla="*/ 2658632 w 2854197"/>
                    <a:gd name="connsiteY68" fmla="*/ 1744231 h 3182270"/>
                    <a:gd name="connsiteX69" fmla="*/ 2663917 w 2854197"/>
                    <a:gd name="connsiteY69" fmla="*/ 1760088 h 3182270"/>
                    <a:gd name="connsiteX70" fmla="*/ 2658632 w 2854197"/>
                    <a:gd name="connsiteY70" fmla="*/ 1844656 h 3182270"/>
                    <a:gd name="connsiteX71" fmla="*/ 2690345 w 2854197"/>
                    <a:gd name="connsiteY71" fmla="*/ 2056078 h 3182270"/>
                    <a:gd name="connsiteX72" fmla="*/ 2743200 w 2854197"/>
                    <a:gd name="connsiteY72" fmla="*/ 2061364 h 3182270"/>
                    <a:gd name="connsiteX73" fmla="*/ 2790770 w 2854197"/>
                    <a:gd name="connsiteY73" fmla="*/ 2077220 h 3182270"/>
                    <a:gd name="connsiteX74" fmla="*/ 2817198 w 2854197"/>
                    <a:gd name="connsiteY74" fmla="*/ 2082506 h 3182270"/>
                    <a:gd name="connsiteX75" fmla="*/ 2833055 w 2854197"/>
                    <a:gd name="connsiteY75" fmla="*/ 2087792 h 3182270"/>
                    <a:gd name="connsiteX76" fmla="*/ 2854197 w 2854197"/>
                    <a:gd name="connsiteY76" fmla="*/ 2093077 h 3182270"/>
                    <a:gd name="connsiteX77" fmla="*/ 2838340 w 2854197"/>
                    <a:gd name="connsiteY77" fmla="*/ 2193503 h 3182270"/>
                    <a:gd name="connsiteX78" fmla="*/ 2833055 w 2854197"/>
                    <a:gd name="connsiteY78" fmla="*/ 2225216 h 3182270"/>
                    <a:gd name="connsiteX79" fmla="*/ 2822484 w 2854197"/>
                    <a:gd name="connsiteY79" fmla="*/ 2262215 h 3182270"/>
                    <a:gd name="connsiteX80" fmla="*/ 2648297 w 2854197"/>
                    <a:gd name="connsiteY80" fmla="*/ 2241273 h 3182270"/>
                    <a:gd name="connsiteX81" fmla="*/ 2558435 w 2854197"/>
                    <a:gd name="connsiteY81" fmla="*/ 2214843 h 3182270"/>
                    <a:gd name="connsiteX82" fmla="*/ 2479145 w 2854197"/>
                    <a:gd name="connsiteY82" fmla="*/ 2183128 h 3182270"/>
                    <a:gd name="connsiteX83" fmla="*/ 2426502 w 2854197"/>
                    <a:gd name="connsiteY83" fmla="*/ 2209757 h 3182270"/>
                    <a:gd name="connsiteX84" fmla="*/ 2236188 w 2854197"/>
                    <a:gd name="connsiteY84" fmla="*/ 2331348 h 3182270"/>
                    <a:gd name="connsiteX85" fmla="*/ 2251846 w 2854197"/>
                    <a:gd name="connsiteY85" fmla="*/ 2420998 h 3182270"/>
                    <a:gd name="connsiteX86" fmla="*/ 2267909 w 2854197"/>
                    <a:gd name="connsiteY86" fmla="*/ 2479368 h 3182270"/>
                    <a:gd name="connsiteX87" fmla="*/ 2278276 w 2854197"/>
                    <a:gd name="connsiteY87" fmla="*/ 2516146 h 3182270"/>
                    <a:gd name="connsiteX88" fmla="*/ 2278276 w 2854197"/>
                    <a:gd name="connsiteY88" fmla="*/ 2574294 h 3182270"/>
                    <a:gd name="connsiteX89" fmla="*/ 2315278 w 2854197"/>
                    <a:gd name="connsiteY89" fmla="*/ 2616580 h 3182270"/>
                    <a:gd name="connsiteX90" fmla="*/ 2331136 w 2854197"/>
                    <a:gd name="connsiteY90" fmla="*/ 2680013 h 3182270"/>
                    <a:gd name="connsiteX91" fmla="*/ 2368138 w 2854197"/>
                    <a:gd name="connsiteY91" fmla="*/ 2695871 h 3182270"/>
                    <a:gd name="connsiteX92" fmla="*/ 2542577 w 2854197"/>
                    <a:gd name="connsiteY92" fmla="*/ 2738159 h 3182270"/>
                    <a:gd name="connsiteX93" fmla="*/ 2658870 w 2854197"/>
                    <a:gd name="connsiteY93" fmla="*/ 2727587 h 3182270"/>
                    <a:gd name="connsiteX94" fmla="*/ 2764342 w 2854197"/>
                    <a:gd name="connsiteY94" fmla="*/ 2716772 h 3182270"/>
                    <a:gd name="connsiteX95" fmla="*/ 2753771 w 2854197"/>
                    <a:gd name="connsiteY95" fmla="*/ 2769627 h 3182270"/>
                    <a:gd name="connsiteX96" fmla="*/ 2748486 w 2854197"/>
                    <a:gd name="connsiteY96" fmla="*/ 2801341 h 3182270"/>
                    <a:gd name="connsiteX97" fmla="*/ 2737915 w 2854197"/>
                    <a:gd name="connsiteY97" fmla="*/ 2838340 h 3182270"/>
                    <a:gd name="connsiteX98" fmla="*/ 2727344 w 2854197"/>
                    <a:gd name="connsiteY98" fmla="*/ 2907052 h 3182270"/>
                    <a:gd name="connsiteX99" fmla="*/ 2716773 w 2854197"/>
                    <a:gd name="connsiteY99" fmla="*/ 2938765 h 3182270"/>
                    <a:gd name="connsiteX100" fmla="*/ 2711487 w 2854197"/>
                    <a:gd name="connsiteY100" fmla="*/ 2965193 h 3182270"/>
                    <a:gd name="connsiteX101" fmla="*/ 2706444 w 2854197"/>
                    <a:gd name="connsiteY101" fmla="*/ 2939028 h 3182270"/>
                    <a:gd name="connsiteX102" fmla="*/ 2680014 w 2854197"/>
                    <a:gd name="connsiteY102" fmla="*/ 2965459 h 3182270"/>
                    <a:gd name="connsiteX103" fmla="*/ 2627390 w 2854197"/>
                    <a:gd name="connsiteY103" fmla="*/ 2971012 h 3182270"/>
                    <a:gd name="connsiteX104" fmla="*/ 2537291 w 2854197"/>
                    <a:gd name="connsiteY104" fmla="*/ 2986602 h 3182270"/>
                    <a:gd name="connsiteX105" fmla="*/ 2516147 w 2854197"/>
                    <a:gd name="connsiteY105" fmla="*/ 2991888 h 3182270"/>
                    <a:gd name="connsiteX106" fmla="*/ 2489494 w 2854197"/>
                    <a:gd name="connsiteY106" fmla="*/ 3002192 h 3182270"/>
                    <a:gd name="connsiteX107" fmla="*/ 2415496 w 2854197"/>
                    <a:gd name="connsiteY107" fmla="*/ 3007477 h 3182270"/>
                    <a:gd name="connsiteX108" fmla="*/ 2383783 w 2854197"/>
                    <a:gd name="connsiteY108" fmla="*/ 3018048 h 3182270"/>
                    <a:gd name="connsiteX109" fmla="*/ 2346784 w 2854197"/>
                    <a:gd name="connsiteY109" fmla="*/ 3033905 h 3182270"/>
                    <a:gd name="connsiteX110" fmla="*/ 2315071 w 2854197"/>
                    <a:gd name="connsiteY110" fmla="*/ 3049761 h 3182270"/>
                    <a:gd name="connsiteX111" fmla="*/ 2288643 w 2854197"/>
                    <a:gd name="connsiteY111" fmla="*/ 3070904 h 3182270"/>
                    <a:gd name="connsiteX112" fmla="*/ 2267501 w 2854197"/>
                    <a:gd name="connsiteY112" fmla="*/ 3081475 h 3182270"/>
                    <a:gd name="connsiteX113" fmla="*/ 2235788 w 2854197"/>
                    <a:gd name="connsiteY113" fmla="*/ 3097331 h 3182270"/>
                    <a:gd name="connsiteX114" fmla="*/ 2225216 w 2854197"/>
                    <a:gd name="connsiteY114" fmla="*/ 3107903 h 3182270"/>
                    <a:gd name="connsiteX115" fmla="*/ 2204074 w 2854197"/>
                    <a:gd name="connsiteY115" fmla="*/ 3118474 h 3182270"/>
                    <a:gd name="connsiteX116" fmla="*/ 2188218 w 2854197"/>
                    <a:gd name="connsiteY116" fmla="*/ 3129045 h 3182270"/>
                    <a:gd name="connsiteX117" fmla="*/ 2177647 w 2854197"/>
                    <a:gd name="connsiteY117" fmla="*/ 3144901 h 3182270"/>
                    <a:gd name="connsiteX118" fmla="*/ 2145933 w 2854197"/>
                    <a:gd name="connsiteY118" fmla="*/ 3155472 h 3182270"/>
                    <a:gd name="connsiteX119" fmla="*/ 2114220 w 2854197"/>
                    <a:gd name="connsiteY119" fmla="*/ 3181900 h 3182270"/>
                    <a:gd name="connsiteX120" fmla="*/ 2124791 w 2854197"/>
                    <a:gd name="connsiteY120" fmla="*/ 3150187 h 3182270"/>
                    <a:gd name="connsiteX121" fmla="*/ 2093078 w 2854197"/>
                    <a:gd name="connsiteY121" fmla="*/ 3139616 h 3182270"/>
                    <a:gd name="connsiteX122" fmla="*/ 2082507 w 2854197"/>
                    <a:gd name="connsiteY122" fmla="*/ 3123759 h 3182270"/>
                    <a:gd name="connsiteX123" fmla="*/ 2066650 w 2854197"/>
                    <a:gd name="connsiteY123" fmla="*/ 3107903 h 3182270"/>
                    <a:gd name="connsiteX124" fmla="*/ 2045508 w 2854197"/>
                    <a:gd name="connsiteY124" fmla="*/ 3076189 h 3182270"/>
                    <a:gd name="connsiteX125" fmla="*/ 2034937 w 2854197"/>
                    <a:gd name="connsiteY125" fmla="*/ 3060333 h 3182270"/>
                    <a:gd name="connsiteX126" fmla="*/ 2024366 w 2854197"/>
                    <a:gd name="connsiteY126" fmla="*/ 3049761 h 3182270"/>
                    <a:gd name="connsiteX127" fmla="*/ 2013795 w 2854197"/>
                    <a:gd name="connsiteY127" fmla="*/ 3033905 h 3182270"/>
                    <a:gd name="connsiteX128" fmla="*/ 1997938 w 2854197"/>
                    <a:gd name="connsiteY128" fmla="*/ 3023334 h 3182270"/>
                    <a:gd name="connsiteX129" fmla="*/ 1982081 w 2854197"/>
                    <a:gd name="connsiteY129" fmla="*/ 2991620 h 3182270"/>
                    <a:gd name="connsiteX130" fmla="*/ 1976796 w 2854197"/>
                    <a:gd name="connsiteY130" fmla="*/ 2975764 h 3182270"/>
                    <a:gd name="connsiteX131" fmla="*/ 1987367 w 2854197"/>
                    <a:gd name="connsiteY131" fmla="*/ 2959907 h 3182270"/>
                    <a:gd name="connsiteX132" fmla="*/ 1998116 w 2854197"/>
                    <a:gd name="connsiteY132" fmla="*/ 2976031 h 3182270"/>
                    <a:gd name="connsiteX133" fmla="*/ 2019261 w 2854197"/>
                    <a:gd name="connsiteY133" fmla="*/ 2976031 h 3182270"/>
                    <a:gd name="connsiteX134" fmla="*/ 2056263 w 2854197"/>
                    <a:gd name="connsiteY134" fmla="*/ 2923171 h 3182270"/>
                    <a:gd name="connsiteX135" fmla="*/ 2040405 w 2854197"/>
                    <a:gd name="connsiteY135" fmla="*/ 2923170 h 3182270"/>
                    <a:gd name="connsiteX136" fmla="*/ 2061549 w 2854197"/>
                    <a:gd name="connsiteY136" fmla="*/ 2875596 h 3182270"/>
                    <a:gd name="connsiteX137" fmla="*/ 2093265 w 2854197"/>
                    <a:gd name="connsiteY137" fmla="*/ 2833308 h 3182270"/>
                    <a:gd name="connsiteX138" fmla="*/ 2109124 w 2854197"/>
                    <a:gd name="connsiteY138" fmla="*/ 2722301 h 3182270"/>
                    <a:gd name="connsiteX139" fmla="*/ 2013975 w 2854197"/>
                    <a:gd name="connsiteY139" fmla="*/ 2637724 h 3182270"/>
                    <a:gd name="connsiteX140" fmla="*/ 1982258 w 2854197"/>
                    <a:gd name="connsiteY140" fmla="*/ 2664155 h 3182270"/>
                    <a:gd name="connsiteX141" fmla="*/ 1918827 w 2854197"/>
                    <a:gd name="connsiteY141" fmla="*/ 2627153 h 3182270"/>
                    <a:gd name="connsiteX142" fmla="*/ 1860681 w 2854197"/>
                    <a:gd name="connsiteY142" fmla="*/ 2579579 h 3182270"/>
                    <a:gd name="connsiteX143" fmla="*/ 1802373 w 2854197"/>
                    <a:gd name="connsiteY143" fmla="*/ 2621632 h 3182270"/>
                    <a:gd name="connsiteX144" fmla="*/ 1797087 w 2854197"/>
                    <a:gd name="connsiteY144" fmla="*/ 2605775 h 3182270"/>
                    <a:gd name="connsiteX145" fmla="*/ 1749674 w 2854197"/>
                    <a:gd name="connsiteY145" fmla="*/ 2690586 h 3182270"/>
                    <a:gd name="connsiteX146" fmla="*/ 1643953 w 2854197"/>
                    <a:gd name="connsiteY146" fmla="*/ 2754018 h 3182270"/>
                    <a:gd name="connsiteX147" fmla="*/ 1617523 w 2854197"/>
                    <a:gd name="connsiteY147" fmla="*/ 2732874 h 3182270"/>
                    <a:gd name="connsiteX148" fmla="*/ 1591092 w 2854197"/>
                    <a:gd name="connsiteY148" fmla="*/ 2690586 h 3182270"/>
                    <a:gd name="connsiteX149" fmla="*/ 1591093 w 2854197"/>
                    <a:gd name="connsiteY149" fmla="*/ 2637724 h 3182270"/>
                    <a:gd name="connsiteX150" fmla="*/ 1569808 w 2854197"/>
                    <a:gd name="connsiteY150" fmla="*/ 2515921 h 3182270"/>
                    <a:gd name="connsiteX151" fmla="*/ 1553952 w 2854197"/>
                    <a:gd name="connsiteY151" fmla="*/ 2484208 h 3182270"/>
                    <a:gd name="connsiteX152" fmla="*/ 1538095 w 2854197"/>
                    <a:gd name="connsiteY152" fmla="*/ 2468351 h 3182270"/>
                    <a:gd name="connsiteX153" fmla="*/ 1501096 w 2854197"/>
                    <a:gd name="connsiteY153" fmla="*/ 2420781 h 3182270"/>
                    <a:gd name="connsiteX154" fmla="*/ 1464097 w 2854197"/>
                    <a:gd name="connsiteY154" fmla="*/ 2383782 h 3182270"/>
                    <a:gd name="connsiteX155" fmla="*/ 1448241 w 2854197"/>
                    <a:gd name="connsiteY155" fmla="*/ 2373211 h 3182270"/>
                    <a:gd name="connsiteX156" fmla="*/ 1432384 w 2854197"/>
                    <a:gd name="connsiteY156" fmla="*/ 2357355 h 3182270"/>
                    <a:gd name="connsiteX157" fmla="*/ 1400671 w 2854197"/>
                    <a:gd name="connsiteY157" fmla="*/ 2346783 h 3182270"/>
                    <a:gd name="connsiteX158" fmla="*/ 1368958 w 2854197"/>
                    <a:gd name="connsiteY158" fmla="*/ 2330927 h 3182270"/>
                    <a:gd name="connsiteX159" fmla="*/ 1337244 w 2854197"/>
                    <a:gd name="connsiteY159" fmla="*/ 2309785 h 3182270"/>
                    <a:gd name="connsiteX160" fmla="*/ 1273818 w 2854197"/>
                    <a:gd name="connsiteY160" fmla="*/ 2288642 h 3182270"/>
                    <a:gd name="connsiteX161" fmla="*/ 1257961 w 2854197"/>
                    <a:gd name="connsiteY161" fmla="*/ 2278071 h 3182270"/>
                    <a:gd name="connsiteX162" fmla="*/ 1242104 w 2854197"/>
                    <a:gd name="connsiteY162" fmla="*/ 2272786 h 3182270"/>
                    <a:gd name="connsiteX163" fmla="*/ 1226248 w 2854197"/>
                    <a:gd name="connsiteY163" fmla="*/ 2262215 h 3182270"/>
                    <a:gd name="connsiteX164" fmla="*/ 1194534 w 2854197"/>
                    <a:gd name="connsiteY164" fmla="*/ 2251644 h 3182270"/>
                    <a:gd name="connsiteX165" fmla="*/ 1215677 w 2854197"/>
                    <a:gd name="connsiteY165" fmla="*/ 2225216 h 3182270"/>
                    <a:gd name="connsiteX166" fmla="*/ 1231533 w 2854197"/>
                    <a:gd name="connsiteY166" fmla="*/ 2209359 h 3182270"/>
                    <a:gd name="connsiteX167" fmla="*/ 1236819 w 2854197"/>
                    <a:gd name="connsiteY167" fmla="*/ 2193503 h 3182270"/>
                    <a:gd name="connsiteX168" fmla="*/ 1279103 w 2854197"/>
                    <a:gd name="connsiteY168" fmla="*/ 2161789 h 3182270"/>
                    <a:gd name="connsiteX169" fmla="*/ 1300245 w 2854197"/>
                    <a:gd name="connsiteY169" fmla="*/ 2140647 h 3182270"/>
                    <a:gd name="connsiteX170" fmla="*/ 1310816 w 2854197"/>
                    <a:gd name="connsiteY170" fmla="*/ 2124790 h 3182270"/>
                    <a:gd name="connsiteX171" fmla="*/ 1342650 w 2854197"/>
                    <a:gd name="connsiteY171" fmla="*/ 2077406 h 3182270"/>
                    <a:gd name="connsiteX172" fmla="*/ 1390223 w 2854197"/>
                    <a:gd name="connsiteY172" fmla="*/ 2008688 h 3182270"/>
                    <a:gd name="connsiteX173" fmla="*/ 1363794 w 2854197"/>
                    <a:gd name="connsiteY173" fmla="*/ 1971686 h 3182270"/>
                    <a:gd name="connsiteX174" fmla="*/ 1379651 w 2854197"/>
                    <a:gd name="connsiteY174" fmla="*/ 1961114 h 3182270"/>
                    <a:gd name="connsiteX175" fmla="*/ 1358509 w 2854197"/>
                    <a:gd name="connsiteY175" fmla="*/ 1934685 h 3182270"/>
                    <a:gd name="connsiteX176" fmla="*/ 1221180 w 2854197"/>
                    <a:gd name="connsiteY176" fmla="*/ 1718108 h 3182270"/>
                    <a:gd name="connsiteX177" fmla="*/ 1157741 w 2854197"/>
                    <a:gd name="connsiteY177" fmla="*/ 1654669 h 3182270"/>
                    <a:gd name="connsiteX178" fmla="*/ 1051918 w 2854197"/>
                    <a:gd name="connsiteY178" fmla="*/ 1659811 h 3182270"/>
                    <a:gd name="connsiteX179" fmla="*/ 845688 w 2854197"/>
                    <a:gd name="connsiteY179" fmla="*/ 1738945 h 3182270"/>
                    <a:gd name="connsiteX180" fmla="*/ 829832 w 2854197"/>
                    <a:gd name="connsiteY180" fmla="*/ 1744231 h 3182270"/>
                    <a:gd name="connsiteX181" fmla="*/ 798118 w 2854197"/>
                    <a:gd name="connsiteY181" fmla="*/ 1765373 h 3182270"/>
                    <a:gd name="connsiteX182" fmla="*/ 782262 w 2854197"/>
                    <a:gd name="connsiteY182" fmla="*/ 1770659 h 3182270"/>
                    <a:gd name="connsiteX183" fmla="*/ 750548 w 2854197"/>
                    <a:gd name="connsiteY183" fmla="*/ 1791801 h 3182270"/>
                    <a:gd name="connsiteX184" fmla="*/ 734692 w 2854197"/>
                    <a:gd name="connsiteY184" fmla="*/ 1797086 h 3182270"/>
                    <a:gd name="connsiteX185" fmla="*/ 755834 w 2854197"/>
                    <a:gd name="connsiteY185" fmla="*/ 1791801 h 3182270"/>
                    <a:gd name="connsiteX186" fmla="*/ 739977 w 2854197"/>
                    <a:gd name="connsiteY186" fmla="*/ 1797086 h 3182270"/>
                    <a:gd name="connsiteX187" fmla="*/ 708264 w 2854197"/>
                    <a:gd name="connsiteY187" fmla="*/ 1812943 h 3182270"/>
                    <a:gd name="connsiteX188" fmla="*/ 676551 w 2854197"/>
                    <a:gd name="connsiteY188" fmla="*/ 1791801 h 3182270"/>
                    <a:gd name="connsiteX189" fmla="*/ 650123 w 2854197"/>
                    <a:gd name="connsiteY189" fmla="*/ 1765373 h 3182270"/>
                    <a:gd name="connsiteX190" fmla="*/ 618410 w 2854197"/>
                    <a:gd name="connsiteY190" fmla="*/ 1744231 h 3182270"/>
                    <a:gd name="connsiteX191" fmla="*/ 570840 w 2854197"/>
                    <a:gd name="connsiteY191" fmla="*/ 1712518 h 3182270"/>
                    <a:gd name="connsiteX192" fmla="*/ 544412 w 2854197"/>
                    <a:gd name="connsiteY192" fmla="*/ 1696661 h 3182270"/>
                    <a:gd name="connsiteX193" fmla="*/ 528555 w 2854197"/>
                    <a:gd name="connsiteY193" fmla="*/ 1686090 h 3182270"/>
                    <a:gd name="connsiteX194" fmla="*/ 512699 w 2854197"/>
                    <a:gd name="connsiteY194" fmla="*/ 1680804 h 3182270"/>
                    <a:gd name="connsiteX195" fmla="*/ 502127 w 2854197"/>
                    <a:gd name="connsiteY195" fmla="*/ 1670233 h 3182270"/>
                    <a:gd name="connsiteX196" fmla="*/ 480985 w 2854197"/>
                    <a:gd name="connsiteY196" fmla="*/ 1659662 h 3182270"/>
                    <a:gd name="connsiteX197" fmla="*/ 465129 w 2854197"/>
                    <a:gd name="connsiteY197" fmla="*/ 1643805 h 3182270"/>
                    <a:gd name="connsiteX198" fmla="*/ 428130 w 2854197"/>
                    <a:gd name="connsiteY198" fmla="*/ 1622663 h 3182270"/>
                    <a:gd name="connsiteX199" fmla="*/ 401702 w 2854197"/>
                    <a:gd name="connsiteY199" fmla="*/ 1590950 h 3182270"/>
                    <a:gd name="connsiteX200" fmla="*/ 385845 w 2854197"/>
                    <a:gd name="connsiteY200" fmla="*/ 1569808 h 3182270"/>
                    <a:gd name="connsiteX201" fmla="*/ 369989 w 2854197"/>
                    <a:gd name="connsiteY201" fmla="*/ 1553951 h 3182270"/>
                    <a:gd name="connsiteX202" fmla="*/ 348847 w 2854197"/>
                    <a:gd name="connsiteY202" fmla="*/ 1522238 h 3182270"/>
                    <a:gd name="connsiteX203" fmla="*/ 327704 w 2854197"/>
                    <a:gd name="connsiteY203" fmla="*/ 1490524 h 3182270"/>
                    <a:gd name="connsiteX204" fmla="*/ 317133 w 2854197"/>
                    <a:gd name="connsiteY204" fmla="*/ 1469382 h 3182270"/>
                    <a:gd name="connsiteX205" fmla="*/ 301277 w 2854197"/>
                    <a:gd name="connsiteY205" fmla="*/ 1453526 h 3182270"/>
                    <a:gd name="connsiteX206" fmla="*/ 295991 w 2854197"/>
                    <a:gd name="connsiteY206" fmla="*/ 1437669 h 3182270"/>
                    <a:gd name="connsiteX207" fmla="*/ 274849 w 2854197"/>
                    <a:gd name="connsiteY207" fmla="*/ 1405956 h 3182270"/>
                    <a:gd name="connsiteX208" fmla="*/ 258992 w 2854197"/>
                    <a:gd name="connsiteY208" fmla="*/ 1390099 h 3182270"/>
                    <a:gd name="connsiteX209" fmla="*/ 248421 w 2854197"/>
                    <a:gd name="connsiteY209" fmla="*/ 1374242 h 3182270"/>
                    <a:gd name="connsiteX210" fmla="*/ 243136 w 2854197"/>
                    <a:gd name="connsiteY210" fmla="*/ 1358386 h 3182270"/>
                    <a:gd name="connsiteX211" fmla="*/ 221993 w 2854197"/>
                    <a:gd name="connsiteY211" fmla="*/ 1326672 h 3182270"/>
                    <a:gd name="connsiteX212" fmla="*/ 206137 w 2854197"/>
                    <a:gd name="connsiteY212" fmla="*/ 1294959 h 3182270"/>
                    <a:gd name="connsiteX213" fmla="*/ 195566 w 2854197"/>
                    <a:gd name="connsiteY213" fmla="*/ 1263246 h 3182270"/>
                    <a:gd name="connsiteX214" fmla="*/ 184995 w 2854197"/>
                    <a:gd name="connsiteY214" fmla="*/ 1247389 h 3182270"/>
                    <a:gd name="connsiteX215" fmla="*/ 179709 w 2854197"/>
                    <a:gd name="connsiteY215" fmla="*/ 1231533 h 3182270"/>
                    <a:gd name="connsiteX216" fmla="*/ 169138 w 2854197"/>
                    <a:gd name="connsiteY216" fmla="*/ 1215676 h 3182270"/>
                    <a:gd name="connsiteX217" fmla="*/ 153281 w 2854197"/>
                    <a:gd name="connsiteY217" fmla="*/ 1162820 h 3182270"/>
                    <a:gd name="connsiteX218" fmla="*/ 142710 w 2854197"/>
                    <a:gd name="connsiteY218" fmla="*/ 1131107 h 3182270"/>
                    <a:gd name="connsiteX219" fmla="*/ 132139 w 2854197"/>
                    <a:gd name="connsiteY219" fmla="*/ 1099394 h 3182270"/>
                    <a:gd name="connsiteX220" fmla="*/ 126853 w 2854197"/>
                    <a:gd name="connsiteY220" fmla="*/ 1078252 h 3182270"/>
                    <a:gd name="connsiteX221" fmla="*/ 121568 w 2854197"/>
                    <a:gd name="connsiteY221" fmla="*/ 1062395 h 3182270"/>
                    <a:gd name="connsiteX222" fmla="*/ 110997 w 2854197"/>
                    <a:gd name="connsiteY222" fmla="*/ 988397 h 3182270"/>
                    <a:gd name="connsiteX223" fmla="*/ 100426 w 2854197"/>
                    <a:gd name="connsiteY223" fmla="*/ 861544 h 3182270"/>
                    <a:gd name="connsiteX224" fmla="*/ 95140 w 2854197"/>
                    <a:gd name="connsiteY224" fmla="*/ 782261 h 3182270"/>
                    <a:gd name="connsiteX225" fmla="*/ 89855 w 2854197"/>
                    <a:gd name="connsiteY225" fmla="*/ 745262 h 3182270"/>
                    <a:gd name="connsiteX226" fmla="*/ 73998 w 2854197"/>
                    <a:gd name="connsiteY226" fmla="*/ 660693 h 3182270"/>
                    <a:gd name="connsiteX227" fmla="*/ 63427 w 2854197"/>
                    <a:gd name="connsiteY227" fmla="*/ 618409 h 3182270"/>
                    <a:gd name="connsiteX228" fmla="*/ 47570 w 2854197"/>
                    <a:gd name="connsiteY228" fmla="*/ 560268 h 3182270"/>
                    <a:gd name="connsiteX229" fmla="*/ 42285 w 2854197"/>
                    <a:gd name="connsiteY229" fmla="*/ 528555 h 3182270"/>
                    <a:gd name="connsiteX230" fmla="*/ 31714 w 2854197"/>
                    <a:gd name="connsiteY230" fmla="*/ 486270 h 3182270"/>
                    <a:gd name="connsiteX231" fmla="*/ 21142 w 2854197"/>
                    <a:gd name="connsiteY231" fmla="*/ 428129 h 3182270"/>
                    <a:gd name="connsiteX232" fmla="*/ 10571 w 2854197"/>
                    <a:gd name="connsiteY232" fmla="*/ 343560 h 3182270"/>
                    <a:gd name="connsiteX233" fmla="*/ 0 w 2854197"/>
                    <a:gd name="connsiteY233" fmla="*/ 306561 h 3182270"/>
                    <a:gd name="connsiteX234" fmla="*/ 5286 w 2854197"/>
                    <a:gd name="connsiteY234" fmla="*/ 285419 h 3182270"/>
                    <a:gd name="connsiteX235" fmla="*/ 21142 w 2854197"/>
                    <a:gd name="connsiteY235" fmla="*/ 280134 h 3182270"/>
                    <a:gd name="connsiteX236" fmla="*/ 42285 w 2854197"/>
                    <a:gd name="connsiteY236" fmla="*/ 269563 h 3182270"/>
                    <a:gd name="connsiteX237" fmla="*/ 95140 w 2854197"/>
                    <a:gd name="connsiteY237" fmla="*/ 258992 h 3182270"/>
                    <a:gd name="connsiteX238" fmla="*/ 121568 w 2854197"/>
                    <a:gd name="connsiteY238" fmla="*/ 253706 h 3182270"/>
                    <a:gd name="connsiteX239" fmla="*/ 137425 w 2854197"/>
                    <a:gd name="connsiteY239" fmla="*/ 248420 h 3182270"/>
                    <a:gd name="connsiteX240" fmla="*/ 211422 w 2854197"/>
                    <a:gd name="connsiteY240" fmla="*/ 237849 h 3182270"/>
                    <a:gd name="connsiteX241" fmla="*/ 253707 w 2854197"/>
                    <a:gd name="connsiteY241" fmla="*/ 227278 h 3182270"/>
                    <a:gd name="connsiteX242" fmla="*/ 285420 w 2854197"/>
                    <a:gd name="connsiteY242" fmla="*/ 216707 h 3182270"/>
                    <a:gd name="connsiteX243" fmla="*/ 332990 w 2854197"/>
                    <a:gd name="connsiteY243" fmla="*/ 206136 h 3182270"/>
                    <a:gd name="connsiteX244" fmla="*/ 364703 w 2854197"/>
                    <a:gd name="connsiteY244" fmla="*/ 195565 h 3182270"/>
                    <a:gd name="connsiteX245" fmla="*/ 417559 w 2854197"/>
                    <a:gd name="connsiteY245" fmla="*/ 179708 h 3182270"/>
                    <a:gd name="connsiteX246" fmla="*/ 433415 w 2854197"/>
                    <a:gd name="connsiteY246" fmla="*/ 174423 h 3182270"/>
                    <a:gd name="connsiteX247" fmla="*/ 449272 w 2854197"/>
                    <a:gd name="connsiteY247" fmla="*/ 169137 h 3182270"/>
                    <a:gd name="connsiteX248" fmla="*/ 470414 w 2854197"/>
                    <a:gd name="connsiteY248" fmla="*/ 163852 h 3182270"/>
                    <a:gd name="connsiteX249" fmla="*/ 486271 w 2854197"/>
                    <a:gd name="connsiteY249" fmla="*/ 158566 h 3182270"/>
                    <a:gd name="connsiteX250" fmla="*/ 528555 w 2854197"/>
                    <a:gd name="connsiteY250" fmla="*/ 147995 h 3182270"/>
                    <a:gd name="connsiteX251" fmla="*/ 549697 w 2854197"/>
                    <a:gd name="connsiteY251" fmla="*/ 142709 h 3182270"/>
                    <a:gd name="connsiteX252" fmla="*/ 581411 w 2854197"/>
                    <a:gd name="connsiteY252" fmla="*/ 132138 h 3182270"/>
                    <a:gd name="connsiteX253" fmla="*/ 676551 w 2854197"/>
                    <a:gd name="connsiteY253" fmla="*/ 100425 h 3182270"/>
                    <a:gd name="connsiteX254" fmla="*/ 697693 w 2854197"/>
                    <a:gd name="connsiteY254" fmla="*/ 95140 h 3182270"/>
                    <a:gd name="connsiteX255" fmla="*/ 729406 w 2854197"/>
                    <a:gd name="connsiteY255" fmla="*/ 84568 h 3182270"/>
                    <a:gd name="connsiteX256" fmla="*/ 745263 w 2854197"/>
                    <a:gd name="connsiteY256" fmla="*/ 79283 h 3182270"/>
                    <a:gd name="connsiteX257" fmla="*/ 792833 w 2854197"/>
                    <a:gd name="connsiteY257" fmla="*/ 58141 h 3182270"/>
                    <a:gd name="connsiteX258" fmla="*/ 808689 w 2854197"/>
                    <a:gd name="connsiteY258" fmla="*/ 52855 h 3182270"/>
                    <a:gd name="connsiteX259" fmla="*/ 824546 w 2854197"/>
                    <a:gd name="connsiteY259" fmla="*/ 47570 h 3182270"/>
                    <a:gd name="connsiteX260" fmla="*/ 866830 w 2854197"/>
                    <a:gd name="connsiteY260" fmla="*/ 26427 h 3182270"/>
                    <a:gd name="connsiteX261" fmla="*/ 882687 w 2854197"/>
                    <a:gd name="connsiteY261" fmla="*/ 21142 h 3182270"/>
                    <a:gd name="connsiteX262" fmla="*/ 898544 w 2854197"/>
                    <a:gd name="connsiteY262" fmla="*/ 10571 h 3182270"/>
                    <a:gd name="connsiteX263" fmla="*/ 914400 w 2854197"/>
                    <a:gd name="connsiteY263" fmla="*/ 5285 h 3182270"/>
                    <a:gd name="connsiteX264" fmla="*/ 914400 w 2854197"/>
                    <a:gd name="connsiteY264" fmla="*/ 0 h 3182270"/>
                    <a:gd name="connsiteX0" fmla="*/ 914400 w 2854197"/>
                    <a:gd name="connsiteY0" fmla="*/ 0 h 3182270"/>
                    <a:gd name="connsiteX1" fmla="*/ 914400 w 2854197"/>
                    <a:gd name="connsiteY1" fmla="*/ 0 h 3182270"/>
                    <a:gd name="connsiteX2" fmla="*/ 930257 w 2854197"/>
                    <a:gd name="connsiteY2" fmla="*/ 42284 h 3182270"/>
                    <a:gd name="connsiteX3" fmla="*/ 935542 w 2854197"/>
                    <a:gd name="connsiteY3" fmla="*/ 58141 h 3182270"/>
                    <a:gd name="connsiteX4" fmla="*/ 946114 w 2854197"/>
                    <a:gd name="connsiteY4" fmla="*/ 68712 h 3182270"/>
                    <a:gd name="connsiteX5" fmla="*/ 967256 w 2854197"/>
                    <a:gd name="connsiteY5" fmla="*/ 116282 h 3182270"/>
                    <a:gd name="connsiteX6" fmla="*/ 972541 w 2854197"/>
                    <a:gd name="connsiteY6" fmla="*/ 132138 h 3182270"/>
                    <a:gd name="connsiteX7" fmla="*/ 983112 w 2854197"/>
                    <a:gd name="connsiteY7" fmla="*/ 147995 h 3182270"/>
                    <a:gd name="connsiteX8" fmla="*/ 1004255 w 2854197"/>
                    <a:gd name="connsiteY8" fmla="*/ 195565 h 3182270"/>
                    <a:gd name="connsiteX9" fmla="*/ 1025397 w 2854197"/>
                    <a:gd name="connsiteY9" fmla="*/ 243135 h 3182270"/>
                    <a:gd name="connsiteX10" fmla="*/ 1041253 w 2854197"/>
                    <a:gd name="connsiteY10" fmla="*/ 290705 h 3182270"/>
                    <a:gd name="connsiteX11" fmla="*/ 1051825 w 2854197"/>
                    <a:gd name="connsiteY11" fmla="*/ 301276 h 3182270"/>
                    <a:gd name="connsiteX12" fmla="*/ 1072967 w 2854197"/>
                    <a:gd name="connsiteY12" fmla="*/ 348846 h 3182270"/>
                    <a:gd name="connsiteX13" fmla="*/ 1083538 w 2854197"/>
                    <a:gd name="connsiteY13" fmla="*/ 380559 h 3182270"/>
                    <a:gd name="connsiteX14" fmla="*/ 1094109 w 2854197"/>
                    <a:gd name="connsiteY14" fmla="*/ 396416 h 3182270"/>
                    <a:gd name="connsiteX15" fmla="*/ 1109966 w 2854197"/>
                    <a:gd name="connsiteY15" fmla="*/ 422844 h 3182270"/>
                    <a:gd name="connsiteX16" fmla="*/ 1131108 w 2854197"/>
                    <a:gd name="connsiteY16" fmla="*/ 470414 h 3182270"/>
                    <a:gd name="connsiteX17" fmla="*/ 1146964 w 2854197"/>
                    <a:gd name="connsiteY17" fmla="*/ 480985 h 3182270"/>
                    <a:gd name="connsiteX18" fmla="*/ 1157536 w 2854197"/>
                    <a:gd name="connsiteY18" fmla="*/ 491556 h 3182270"/>
                    <a:gd name="connsiteX19" fmla="*/ 1189249 w 2854197"/>
                    <a:gd name="connsiteY19" fmla="*/ 512698 h 3182270"/>
                    <a:gd name="connsiteX20" fmla="*/ 1199820 w 2854197"/>
                    <a:gd name="connsiteY20" fmla="*/ 528555 h 3182270"/>
                    <a:gd name="connsiteX21" fmla="*/ 1220962 w 2854197"/>
                    <a:gd name="connsiteY21" fmla="*/ 544411 h 3182270"/>
                    <a:gd name="connsiteX22" fmla="*/ 1242104 w 2854197"/>
                    <a:gd name="connsiteY22" fmla="*/ 570839 h 3182270"/>
                    <a:gd name="connsiteX23" fmla="*/ 1257961 w 2854197"/>
                    <a:gd name="connsiteY23" fmla="*/ 602552 h 3182270"/>
                    <a:gd name="connsiteX24" fmla="*/ 1279103 w 2854197"/>
                    <a:gd name="connsiteY24" fmla="*/ 634266 h 3182270"/>
                    <a:gd name="connsiteX25" fmla="*/ 1294960 w 2854197"/>
                    <a:gd name="connsiteY25" fmla="*/ 665979 h 3182270"/>
                    <a:gd name="connsiteX26" fmla="*/ 1300245 w 2854197"/>
                    <a:gd name="connsiteY26" fmla="*/ 681835 h 3182270"/>
                    <a:gd name="connsiteX27" fmla="*/ 1310816 w 2854197"/>
                    <a:gd name="connsiteY27" fmla="*/ 692407 h 3182270"/>
                    <a:gd name="connsiteX28" fmla="*/ 1347815 w 2854197"/>
                    <a:gd name="connsiteY28" fmla="*/ 739977 h 3182270"/>
                    <a:gd name="connsiteX29" fmla="*/ 1353101 w 2854197"/>
                    <a:gd name="connsiteY29" fmla="*/ 755833 h 3182270"/>
                    <a:gd name="connsiteX30" fmla="*/ 1384814 w 2854197"/>
                    <a:gd name="connsiteY30" fmla="*/ 798118 h 3182270"/>
                    <a:gd name="connsiteX31" fmla="*/ 1390100 w 2854197"/>
                    <a:gd name="connsiteY31" fmla="*/ 813974 h 3182270"/>
                    <a:gd name="connsiteX32" fmla="*/ 1421813 w 2854197"/>
                    <a:gd name="connsiteY32" fmla="*/ 861544 h 3182270"/>
                    <a:gd name="connsiteX33" fmla="*/ 1432384 w 2854197"/>
                    <a:gd name="connsiteY33" fmla="*/ 877401 h 3182270"/>
                    <a:gd name="connsiteX34" fmla="*/ 1448241 w 2854197"/>
                    <a:gd name="connsiteY34" fmla="*/ 887972 h 3182270"/>
                    <a:gd name="connsiteX35" fmla="*/ 1479954 w 2854197"/>
                    <a:gd name="connsiteY35" fmla="*/ 919685 h 3182270"/>
                    <a:gd name="connsiteX36" fmla="*/ 1522238 w 2854197"/>
                    <a:gd name="connsiteY36" fmla="*/ 956684 h 3182270"/>
                    <a:gd name="connsiteX37" fmla="*/ 1585665 w 2854197"/>
                    <a:gd name="connsiteY37" fmla="*/ 977826 h 3182270"/>
                    <a:gd name="connsiteX38" fmla="*/ 1617378 w 2854197"/>
                    <a:gd name="connsiteY38" fmla="*/ 988397 h 3182270"/>
                    <a:gd name="connsiteX39" fmla="*/ 1638521 w 2854197"/>
                    <a:gd name="connsiteY39" fmla="*/ 993683 h 3182270"/>
                    <a:gd name="connsiteX40" fmla="*/ 1664948 w 2854197"/>
                    <a:gd name="connsiteY40" fmla="*/ 998968 h 3182270"/>
                    <a:gd name="connsiteX41" fmla="*/ 1696662 w 2854197"/>
                    <a:gd name="connsiteY41" fmla="*/ 1009540 h 3182270"/>
                    <a:gd name="connsiteX42" fmla="*/ 1717804 w 2854197"/>
                    <a:gd name="connsiteY42" fmla="*/ 1014825 h 3182270"/>
                    <a:gd name="connsiteX43" fmla="*/ 1733660 w 2854197"/>
                    <a:gd name="connsiteY43" fmla="*/ 1020111 h 3182270"/>
                    <a:gd name="connsiteX44" fmla="*/ 1802373 w 2854197"/>
                    <a:gd name="connsiteY44" fmla="*/ 1030682 h 3182270"/>
                    <a:gd name="connsiteX45" fmla="*/ 1865799 w 2854197"/>
                    <a:gd name="connsiteY45" fmla="*/ 1041253 h 3182270"/>
                    <a:gd name="connsiteX46" fmla="*/ 1902798 w 2854197"/>
                    <a:gd name="connsiteY46" fmla="*/ 1046538 h 3182270"/>
                    <a:gd name="connsiteX47" fmla="*/ 1945082 w 2854197"/>
                    <a:gd name="connsiteY47" fmla="*/ 1051824 h 3182270"/>
                    <a:gd name="connsiteX48" fmla="*/ 1976796 w 2854197"/>
                    <a:gd name="connsiteY48" fmla="*/ 1057109 h 3182270"/>
                    <a:gd name="connsiteX49" fmla="*/ 2024366 w 2854197"/>
                    <a:gd name="connsiteY49" fmla="*/ 1062395 h 3182270"/>
                    <a:gd name="connsiteX50" fmla="*/ 2066650 w 2854197"/>
                    <a:gd name="connsiteY50" fmla="*/ 1067681 h 3182270"/>
                    <a:gd name="connsiteX51" fmla="*/ 2082507 w 2854197"/>
                    <a:gd name="connsiteY51" fmla="*/ 1072966 h 3182270"/>
                    <a:gd name="connsiteX52" fmla="*/ 2151219 w 2854197"/>
                    <a:gd name="connsiteY52" fmla="*/ 1083537 h 3182270"/>
                    <a:gd name="connsiteX53" fmla="*/ 2167075 w 2854197"/>
                    <a:gd name="connsiteY53" fmla="*/ 1088823 h 3182270"/>
                    <a:gd name="connsiteX54" fmla="*/ 2235788 w 2854197"/>
                    <a:gd name="connsiteY54" fmla="*/ 1099394 h 3182270"/>
                    <a:gd name="connsiteX55" fmla="*/ 2304500 w 2854197"/>
                    <a:gd name="connsiteY55" fmla="*/ 1109965 h 3182270"/>
                    <a:gd name="connsiteX56" fmla="*/ 2378497 w 2854197"/>
                    <a:gd name="connsiteY56" fmla="*/ 1120536 h 3182270"/>
                    <a:gd name="connsiteX57" fmla="*/ 2410211 w 2854197"/>
                    <a:gd name="connsiteY57" fmla="*/ 1131107 h 3182270"/>
                    <a:gd name="connsiteX58" fmla="*/ 2452495 w 2854197"/>
                    <a:gd name="connsiteY58" fmla="*/ 1141678 h 3182270"/>
                    <a:gd name="connsiteX59" fmla="*/ 2611062 w 2854197"/>
                    <a:gd name="connsiteY59" fmla="*/ 1194534 h 3182270"/>
                    <a:gd name="connsiteX60" fmla="*/ 2674963 w 2854197"/>
                    <a:gd name="connsiteY60" fmla="*/ 1226357 h 3182270"/>
                    <a:gd name="connsiteX61" fmla="*/ 2680419 w 2854197"/>
                    <a:gd name="connsiteY61" fmla="*/ 1258186 h 3182270"/>
                    <a:gd name="connsiteX62" fmla="*/ 2633266 w 2854197"/>
                    <a:gd name="connsiteY62" fmla="*/ 1295315 h 3182270"/>
                    <a:gd name="connsiteX63" fmla="*/ 2659565 w 2854197"/>
                    <a:gd name="connsiteY63" fmla="*/ 1353342 h 3182270"/>
                    <a:gd name="connsiteX64" fmla="*/ 2653817 w 2854197"/>
                    <a:gd name="connsiteY64" fmla="*/ 1411367 h 3182270"/>
                    <a:gd name="connsiteX65" fmla="*/ 2632204 w 2854197"/>
                    <a:gd name="connsiteY65" fmla="*/ 1590950 h 3182270"/>
                    <a:gd name="connsiteX66" fmla="*/ 2648060 w 2854197"/>
                    <a:gd name="connsiteY66" fmla="*/ 1638520 h 3182270"/>
                    <a:gd name="connsiteX67" fmla="*/ 2653346 w 2854197"/>
                    <a:gd name="connsiteY67" fmla="*/ 1654377 h 3182270"/>
                    <a:gd name="connsiteX68" fmla="*/ 2658632 w 2854197"/>
                    <a:gd name="connsiteY68" fmla="*/ 1744231 h 3182270"/>
                    <a:gd name="connsiteX69" fmla="*/ 2663917 w 2854197"/>
                    <a:gd name="connsiteY69" fmla="*/ 1760088 h 3182270"/>
                    <a:gd name="connsiteX70" fmla="*/ 2658632 w 2854197"/>
                    <a:gd name="connsiteY70" fmla="*/ 1844656 h 3182270"/>
                    <a:gd name="connsiteX71" fmla="*/ 2690345 w 2854197"/>
                    <a:gd name="connsiteY71" fmla="*/ 2056078 h 3182270"/>
                    <a:gd name="connsiteX72" fmla="*/ 2743200 w 2854197"/>
                    <a:gd name="connsiteY72" fmla="*/ 2061364 h 3182270"/>
                    <a:gd name="connsiteX73" fmla="*/ 2790770 w 2854197"/>
                    <a:gd name="connsiteY73" fmla="*/ 2077220 h 3182270"/>
                    <a:gd name="connsiteX74" fmla="*/ 2817198 w 2854197"/>
                    <a:gd name="connsiteY74" fmla="*/ 2082506 h 3182270"/>
                    <a:gd name="connsiteX75" fmla="*/ 2833055 w 2854197"/>
                    <a:gd name="connsiteY75" fmla="*/ 2087792 h 3182270"/>
                    <a:gd name="connsiteX76" fmla="*/ 2854197 w 2854197"/>
                    <a:gd name="connsiteY76" fmla="*/ 2093077 h 3182270"/>
                    <a:gd name="connsiteX77" fmla="*/ 2838340 w 2854197"/>
                    <a:gd name="connsiteY77" fmla="*/ 2193503 h 3182270"/>
                    <a:gd name="connsiteX78" fmla="*/ 2833055 w 2854197"/>
                    <a:gd name="connsiteY78" fmla="*/ 2225216 h 3182270"/>
                    <a:gd name="connsiteX79" fmla="*/ 2822484 w 2854197"/>
                    <a:gd name="connsiteY79" fmla="*/ 2262215 h 3182270"/>
                    <a:gd name="connsiteX80" fmla="*/ 2648297 w 2854197"/>
                    <a:gd name="connsiteY80" fmla="*/ 2241273 h 3182270"/>
                    <a:gd name="connsiteX81" fmla="*/ 2558435 w 2854197"/>
                    <a:gd name="connsiteY81" fmla="*/ 2214843 h 3182270"/>
                    <a:gd name="connsiteX82" fmla="*/ 2479145 w 2854197"/>
                    <a:gd name="connsiteY82" fmla="*/ 2183128 h 3182270"/>
                    <a:gd name="connsiteX83" fmla="*/ 2426502 w 2854197"/>
                    <a:gd name="connsiteY83" fmla="*/ 2209757 h 3182270"/>
                    <a:gd name="connsiteX84" fmla="*/ 2236188 w 2854197"/>
                    <a:gd name="connsiteY84" fmla="*/ 2331348 h 3182270"/>
                    <a:gd name="connsiteX85" fmla="*/ 2251846 w 2854197"/>
                    <a:gd name="connsiteY85" fmla="*/ 2420998 h 3182270"/>
                    <a:gd name="connsiteX86" fmla="*/ 2267909 w 2854197"/>
                    <a:gd name="connsiteY86" fmla="*/ 2479368 h 3182270"/>
                    <a:gd name="connsiteX87" fmla="*/ 2278276 w 2854197"/>
                    <a:gd name="connsiteY87" fmla="*/ 2516146 h 3182270"/>
                    <a:gd name="connsiteX88" fmla="*/ 2278276 w 2854197"/>
                    <a:gd name="connsiteY88" fmla="*/ 2574294 h 3182270"/>
                    <a:gd name="connsiteX89" fmla="*/ 2315278 w 2854197"/>
                    <a:gd name="connsiteY89" fmla="*/ 2616580 h 3182270"/>
                    <a:gd name="connsiteX90" fmla="*/ 2331136 w 2854197"/>
                    <a:gd name="connsiteY90" fmla="*/ 2680013 h 3182270"/>
                    <a:gd name="connsiteX91" fmla="*/ 2368138 w 2854197"/>
                    <a:gd name="connsiteY91" fmla="*/ 2695871 h 3182270"/>
                    <a:gd name="connsiteX92" fmla="*/ 2542577 w 2854197"/>
                    <a:gd name="connsiteY92" fmla="*/ 2738159 h 3182270"/>
                    <a:gd name="connsiteX93" fmla="*/ 2658870 w 2854197"/>
                    <a:gd name="connsiteY93" fmla="*/ 2727587 h 3182270"/>
                    <a:gd name="connsiteX94" fmla="*/ 2764342 w 2854197"/>
                    <a:gd name="connsiteY94" fmla="*/ 2716772 h 3182270"/>
                    <a:gd name="connsiteX95" fmla="*/ 2753771 w 2854197"/>
                    <a:gd name="connsiteY95" fmla="*/ 2769627 h 3182270"/>
                    <a:gd name="connsiteX96" fmla="*/ 2748486 w 2854197"/>
                    <a:gd name="connsiteY96" fmla="*/ 2801341 h 3182270"/>
                    <a:gd name="connsiteX97" fmla="*/ 2737915 w 2854197"/>
                    <a:gd name="connsiteY97" fmla="*/ 2838340 h 3182270"/>
                    <a:gd name="connsiteX98" fmla="*/ 2727344 w 2854197"/>
                    <a:gd name="connsiteY98" fmla="*/ 2907052 h 3182270"/>
                    <a:gd name="connsiteX99" fmla="*/ 2716773 w 2854197"/>
                    <a:gd name="connsiteY99" fmla="*/ 2938765 h 3182270"/>
                    <a:gd name="connsiteX100" fmla="*/ 2711487 w 2854197"/>
                    <a:gd name="connsiteY100" fmla="*/ 2965193 h 3182270"/>
                    <a:gd name="connsiteX101" fmla="*/ 2706444 w 2854197"/>
                    <a:gd name="connsiteY101" fmla="*/ 2939028 h 3182270"/>
                    <a:gd name="connsiteX102" fmla="*/ 2680014 w 2854197"/>
                    <a:gd name="connsiteY102" fmla="*/ 2965459 h 3182270"/>
                    <a:gd name="connsiteX103" fmla="*/ 2627390 w 2854197"/>
                    <a:gd name="connsiteY103" fmla="*/ 2971012 h 3182270"/>
                    <a:gd name="connsiteX104" fmla="*/ 2537291 w 2854197"/>
                    <a:gd name="connsiteY104" fmla="*/ 2986602 h 3182270"/>
                    <a:gd name="connsiteX105" fmla="*/ 2516147 w 2854197"/>
                    <a:gd name="connsiteY105" fmla="*/ 2991888 h 3182270"/>
                    <a:gd name="connsiteX106" fmla="*/ 2489494 w 2854197"/>
                    <a:gd name="connsiteY106" fmla="*/ 3002192 h 3182270"/>
                    <a:gd name="connsiteX107" fmla="*/ 2415496 w 2854197"/>
                    <a:gd name="connsiteY107" fmla="*/ 3007477 h 3182270"/>
                    <a:gd name="connsiteX108" fmla="*/ 2383783 w 2854197"/>
                    <a:gd name="connsiteY108" fmla="*/ 3018048 h 3182270"/>
                    <a:gd name="connsiteX109" fmla="*/ 2346784 w 2854197"/>
                    <a:gd name="connsiteY109" fmla="*/ 3033905 h 3182270"/>
                    <a:gd name="connsiteX110" fmla="*/ 2315071 w 2854197"/>
                    <a:gd name="connsiteY110" fmla="*/ 3049761 h 3182270"/>
                    <a:gd name="connsiteX111" fmla="*/ 2288643 w 2854197"/>
                    <a:gd name="connsiteY111" fmla="*/ 3070904 h 3182270"/>
                    <a:gd name="connsiteX112" fmla="*/ 2267501 w 2854197"/>
                    <a:gd name="connsiteY112" fmla="*/ 3081475 h 3182270"/>
                    <a:gd name="connsiteX113" fmla="*/ 2235788 w 2854197"/>
                    <a:gd name="connsiteY113" fmla="*/ 3097331 h 3182270"/>
                    <a:gd name="connsiteX114" fmla="*/ 2225216 w 2854197"/>
                    <a:gd name="connsiteY114" fmla="*/ 3107903 h 3182270"/>
                    <a:gd name="connsiteX115" fmla="*/ 2204074 w 2854197"/>
                    <a:gd name="connsiteY115" fmla="*/ 3118474 h 3182270"/>
                    <a:gd name="connsiteX116" fmla="*/ 2188218 w 2854197"/>
                    <a:gd name="connsiteY116" fmla="*/ 3129045 h 3182270"/>
                    <a:gd name="connsiteX117" fmla="*/ 2177647 w 2854197"/>
                    <a:gd name="connsiteY117" fmla="*/ 3144901 h 3182270"/>
                    <a:gd name="connsiteX118" fmla="*/ 2145933 w 2854197"/>
                    <a:gd name="connsiteY118" fmla="*/ 3155472 h 3182270"/>
                    <a:gd name="connsiteX119" fmla="*/ 2114220 w 2854197"/>
                    <a:gd name="connsiteY119" fmla="*/ 3181900 h 3182270"/>
                    <a:gd name="connsiteX120" fmla="*/ 2124791 w 2854197"/>
                    <a:gd name="connsiteY120" fmla="*/ 3150187 h 3182270"/>
                    <a:gd name="connsiteX121" fmla="*/ 2093078 w 2854197"/>
                    <a:gd name="connsiteY121" fmla="*/ 3139616 h 3182270"/>
                    <a:gd name="connsiteX122" fmla="*/ 2082507 w 2854197"/>
                    <a:gd name="connsiteY122" fmla="*/ 3123759 h 3182270"/>
                    <a:gd name="connsiteX123" fmla="*/ 2066650 w 2854197"/>
                    <a:gd name="connsiteY123" fmla="*/ 3107903 h 3182270"/>
                    <a:gd name="connsiteX124" fmla="*/ 2045508 w 2854197"/>
                    <a:gd name="connsiteY124" fmla="*/ 3076189 h 3182270"/>
                    <a:gd name="connsiteX125" fmla="*/ 2034937 w 2854197"/>
                    <a:gd name="connsiteY125" fmla="*/ 3060333 h 3182270"/>
                    <a:gd name="connsiteX126" fmla="*/ 2024366 w 2854197"/>
                    <a:gd name="connsiteY126" fmla="*/ 3049761 h 3182270"/>
                    <a:gd name="connsiteX127" fmla="*/ 2013795 w 2854197"/>
                    <a:gd name="connsiteY127" fmla="*/ 3033905 h 3182270"/>
                    <a:gd name="connsiteX128" fmla="*/ 1997938 w 2854197"/>
                    <a:gd name="connsiteY128" fmla="*/ 3023334 h 3182270"/>
                    <a:gd name="connsiteX129" fmla="*/ 1982081 w 2854197"/>
                    <a:gd name="connsiteY129" fmla="*/ 2991620 h 3182270"/>
                    <a:gd name="connsiteX130" fmla="*/ 1976796 w 2854197"/>
                    <a:gd name="connsiteY130" fmla="*/ 2975764 h 3182270"/>
                    <a:gd name="connsiteX131" fmla="*/ 1987367 w 2854197"/>
                    <a:gd name="connsiteY131" fmla="*/ 2959907 h 3182270"/>
                    <a:gd name="connsiteX132" fmla="*/ 1998116 w 2854197"/>
                    <a:gd name="connsiteY132" fmla="*/ 2976031 h 3182270"/>
                    <a:gd name="connsiteX133" fmla="*/ 2019261 w 2854197"/>
                    <a:gd name="connsiteY133" fmla="*/ 2976031 h 3182270"/>
                    <a:gd name="connsiteX134" fmla="*/ 2056263 w 2854197"/>
                    <a:gd name="connsiteY134" fmla="*/ 2923171 h 3182270"/>
                    <a:gd name="connsiteX135" fmla="*/ 2040405 w 2854197"/>
                    <a:gd name="connsiteY135" fmla="*/ 2923170 h 3182270"/>
                    <a:gd name="connsiteX136" fmla="*/ 2061549 w 2854197"/>
                    <a:gd name="connsiteY136" fmla="*/ 2875596 h 3182270"/>
                    <a:gd name="connsiteX137" fmla="*/ 2093265 w 2854197"/>
                    <a:gd name="connsiteY137" fmla="*/ 2833308 h 3182270"/>
                    <a:gd name="connsiteX138" fmla="*/ 2109124 w 2854197"/>
                    <a:gd name="connsiteY138" fmla="*/ 2722301 h 3182270"/>
                    <a:gd name="connsiteX139" fmla="*/ 2013975 w 2854197"/>
                    <a:gd name="connsiteY139" fmla="*/ 2637724 h 3182270"/>
                    <a:gd name="connsiteX140" fmla="*/ 1982258 w 2854197"/>
                    <a:gd name="connsiteY140" fmla="*/ 2664155 h 3182270"/>
                    <a:gd name="connsiteX141" fmla="*/ 1918827 w 2854197"/>
                    <a:gd name="connsiteY141" fmla="*/ 2627153 h 3182270"/>
                    <a:gd name="connsiteX142" fmla="*/ 1860681 w 2854197"/>
                    <a:gd name="connsiteY142" fmla="*/ 2579579 h 3182270"/>
                    <a:gd name="connsiteX143" fmla="*/ 1802373 w 2854197"/>
                    <a:gd name="connsiteY143" fmla="*/ 2621632 h 3182270"/>
                    <a:gd name="connsiteX144" fmla="*/ 1797087 w 2854197"/>
                    <a:gd name="connsiteY144" fmla="*/ 2605775 h 3182270"/>
                    <a:gd name="connsiteX145" fmla="*/ 1749674 w 2854197"/>
                    <a:gd name="connsiteY145" fmla="*/ 2690586 h 3182270"/>
                    <a:gd name="connsiteX146" fmla="*/ 1643953 w 2854197"/>
                    <a:gd name="connsiteY146" fmla="*/ 2754018 h 3182270"/>
                    <a:gd name="connsiteX147" fmla="*/ 1617523 w 2854197"/>
                    <a:gd name="connsiteY147" fmla="*/ 2732874 h 3182270"/>
                    <a:gd name="connsiteX148" fmla="*/ 1591092 w 2854197"/>
                    <a:gd name="connsiteY148" fmla="*/ 2690586 h 3182270"/>
                    <a:gd name="connsiteX149" fmla="*/ 1591093 w 2854197"/>
                    <a:gd name="connsiteY149" fmla="*/ 2637724 h 3182270"/>
                    <a:gd name="connsiteX150" fmla="*/ 1569808 w 2854197"/>
                    <a:gd name="connsiteY150" fmla="*/ 2515921 h 3182270"/>
                    <a:gd name="connsiteX151" fmla="*/ 1553952 w 2854197"/>
                    <a:gd name="connsiteY151" fmla="*/ 2484208 h 3182270"/>
                    <a:gd name="connsiteX152" fmla="*/ 1538095 w 2854197"/>
                    <a:gd name="connsiteY152" fmla="*/ 2468351 h 3182270"/>
                    <a:gd name="connsiteX153" fmla="*/ 1501096 w 2854197"/>
                    <a:gd name="connsiteY153" fmla="*/ 2420781 h 3182270"/>
                    <a:gd name="connsiteX154" fmla="*/ 1464097 w 2854197"/>
                    <a:gd name="connsiteY154" fmla="*/ 2383782 h 3182270"/>
                    <a:gd name="connsiteX155" fmla="*/ 1448241 w 2854197"/>
                    <a:gd name="connsiteY155" fmla="*/ 2373211 h 3182270"/>
                    <a:gd name="connsiteX156" fmla="*/ 1432384 w 2854197"/>
                    <a:gd name="connsiteY156" fmla="*/ 2357355 h 3182270"/>
                    <a:gd name="connsiteX157" fmla="*/ 1400671 w 2854197"/>
                    <a:gd name="connsiteY157" fmla="*/ 2346783 h 3182270"/>
                    <a:gd name="connsiteX158" fmla="*/ 1368958 w 2854197"/>
                    <a:gd name="connsiteY158" fmla="*/ 2330927 h 3182270"/>
                    <a:gd name="connsiteX159" fmla="*/ 1337244 w 2854197"/>
                    <a:gd name="connsiteY159" fmla="*/ 2309785 h 3182270"/>
                    <a:gd name="connsiteX160" fmla="*/ 1273818 w 2854197"/>
                    <a:gd name="connsiteY160" fmla="*/ 2288642 h 3182270"/>
                    <a:gd name="connsiteX161" fmla="*/ 1257961 w 2854197"/>
                    <a:gd name="connsiteY161" fmla="*/ 2278071 h 3182270"/>
                    <a:gd name="connsiteX162" fmla="*/ 1242104 w 2854197"/>
                    <a:gd name="connsiteY162" fmla="*/ 2272786 h 3182270"/>
                    <a:gd name="connsiteX163" fmla="*/ 1226248 w 2854197"/>
                    <a:gd name="connsiteY163" fmla="*/ 2262215 h 3182270"/>
                    <a:gd name="connsiteX164" fmla="*/ 1194534 w 2854197"/>
                    <a:gd name="connsiteY164" fmla="*/ 2251644 h 3182270"/>
                    <a:gd name="connsiteX165" fmla="*/ 1215677 w 2854197"/>
                    <a:gd name="connsiteY165" fmla="*/ 2225216 h 3182270"/>
                    <a:gd name="connsiteX166" fmla="*/ 1231533 w 2854197"/>
                    <a:gd name="connsiteY166" fmla="*/ 2209359 h 3182270"/>
                    <a:gd name="connsiteX167" fmla="*/ 1236819 w 2854197"/>
                    <a:gd name="connsiteY167" fmla="*/ 2193503 h 3182270"/>
                    <a:gd name="connsiteX168" fmla="*/ 1279103 w 2854197"/>
                    <a:gd name="connsiteY168" fmla="*/ 2161789 h 3182270"/>
                    <a:gd name="connsiteX169" fmla="*/ 1300245 w 2854197"/>
                    <a:gd name="connsiteY169" fmla="*/ 2140647 h 3182270"/>
                    <a:gd name="connsiteX170" fmla="*/ 1310816 w 2854197"/>
                    <a:gd name="connsiteY170" fmla="*/ 2124790 h 3182270"/>
                    <a:gd name="connsiteX171" fmla="*/ 1342650 w 2854197"/>
                    <a:gd name="connsiteY171" fmla="*/ 2077406 h 3182270"/>
                    <a:gd name="connsiteX172" fmla="*/ 1390223 w 2854197"/>
                    <a:gd name="connsiteY172" fmla="*/ 2008688 h 3182270"/>
                    <a:gd name="connsiteX173" fmla="*/ 1363794 w 2854197"/>
                    <a:gd name="connsiteY173" fmla="*/ 1971686 h 3182270"/>
                    <a:gd name="connsiteX174" fmla="*/ 1379651 w 2854197"/>
                    <a:gd name="connsiteY174" fmla="*/ 1961114 h 3182270"/>
                    <a:gd name="connsiteX175" fmla="*/ 1358509 w 2854197"/>
                    <a:gd name="connsiteY175" fmla="*/ 1934685 h 3182270"/>
                    <a:gd name="connsiteX176" fmla="*/ 1221180 w 2854197"/>
                    <a:gd name="connsiteY176" fmla="*/ 1718108 h 3182270"/>
                    <a:gd name="connsiteX177" fmla="*/ 1157741 w 2854197"/>
                    <a:gd name="connsiteY177" fmla="*/ 1654669 h 3182270"/>
                    <a:gd name="connsiteX178" fmla="*/ 1051918 w 2854197"/>
                    <a:gd name="connsiteY178" fmla="*/ 1659811 h 3182270"/>
                    <a:gd name="connsiteX179" fmla="*/ 845688 w 2854197"/>
                    <a:gd name="connsiteY179" fmla="*/ 1738945 h 3182270"/>
                    <a:gd name="connsiteX180" fmla="*/ 829832 w 2854197"/>
                    <a:gd name="connsiteY180" fmla="*/ 1744231 h 3182270"/>
                    <a:gd name="connsiteX181" fmla="*/ 798118 w 2854197"/>
                    <a:gd name="connsiteY181" fmla="*/ 1765373 h 3182270"/>
                    <a:gd name="connsiteX182" fmla="*/ 782262 w 2854197"/>
                    <a:gd name="connsiteY182" fmla="*/ 1770659 h 3182270"/>
                    <a:gd name="connsiteX183" fmla="*/ 750548 w 2854197"/>
                    <a:gd name="connsiteY183" fmla="*/ 1791801 h 3182270"/>
                    <a:gd name="connsiteX184" fmla="*/ 734692 w 2854197"/>
                    <a:gd name="connsiteY184" fmla="*/ 1797086 h 3182270"/>
                    <a:gd name="connsiteX185" fmla="*/ 755834 w 2854197"/>
                    <a:gd name="connsiteY185" fmla="*/ 1791801 h 3182270"/>
                    <a:gd name="connsiteX186" fmla="*/ 739977 w 2854197"/>
                    <a:gd name="connsiteY186" fmla="*/ 1797086 h 3182270"/>
                    <a:gd name="connsiteX187" fmla="*/ 708264 w 2854197"/>
                    <a:gd name="connsiteY187" fmla="*/ 1812943 h 3182270"/>
                    <a:gd name="connsiteX188" fmla="*/ 676551 w 2854197"/>
                    <a:gd name="connsiteY188" fmla="*/ 1791801 h 3182270"/>
                    <a:gd name="connsiteX189" fmla="*/ 650123 w 2854197"/>
                    <a:gd name="connsiteY189" fmla="*/ 1765373 h 3182270"/>
                    <a:gd name="connsiteX190" fmla="*/ 618410 w 2854197"/>
                    <a:gd name="connsiteY190" fmla="*/ 1744231 h 3182270"/>
                    <a:gd name="connsiteX191" fmla="*/ 570840 w 2854197"/>
                    <a:gd name="connsiteY191" fmla="*/ 1712518 h 3182270"/>
                    <a:gd name="connsiteX192" fmla="*/ 544412 w 2854197"/>
                    <a:gd name="connsiteY192" fmla="*/ 1696661 h 3182270"/>
                    <a:gd name="connsiteX193" fmla="*/ 528555 w 2854197"/>
                    <a:gd name="connsiteY193" fmla="*/ 1686090 h 3182270"/>
                    <a:gd name="connsiteX194" fmla="*/ 512699 w 2854197"/>
                    <a:gd name="connsiteY194" fmla="*/ 1680804 h 3182270"/>
                    <a:gd name="connsiteX195" fmla="*/ 502127 w 2854197"/>
                    <a:gd name="connsiteY195" fmla="*/ 1670233 h 3182270"/>
                    <a:gd name="connsiteX196" fmla="*/ 480985 w 2854197"/>
                    <a:gd name="connsiteY196" fmla="*/ 1659662 h 3182270"/>
                    <a:gd name="connsiteX197" fmla="*/ 465129 w 2854197"/>
                    <a:gd name="connsiteY197" fmla="*/ 1643805 h 3182270"/>
                    <a:gd name="connsiteX198" fmla="*/ 428130 w 2854197"/>
                    <a:gd name="connsiteY198" fmla="*/ 1622663 h 3182270"/>
                    <a:gd name="connsiteX199" fmla="*/ 401702 w 2854197"/>
                    <a:gd name="connsiteY199" fmla="*/ 1590950 h 3182270"/>
                    <a:gd name="connsiteX200" fmla="*/ 385845 w 2854197"/>
                    <a:gd name="connsiteY200" fmla="*/ 1569808 h 3182270"/>
                    <a:gd name="connsiteX201" fmla="*/ 369989 w 2854197"/>
                    <a:gd name="connsiteY201" fmla="*/ 1553951 h 3182270"/>
                    <a:gd name="connsiteX202" fmla="*/ 348847 w 2854197"/>
                    <a:gd name="connsiteY202" fmla="*/ 1522238 h 3182270"/>
                    <a:gd name="connsiteX203" fmla="*/ 327704 w 2854197"/>
                    <a:gd name="connsiteY203" fmla="*/ 1490524 h 3182270"/>
                    <a:gd name="connsiteX204" fmla="*/ 317133 w 2854197"/>
                    <a:gd name="connsiteY204" fmla="*/ 1469382 h 3182270"/>
                    <a:gd name="connsiteX205" fmla="*/ 301277 w 2854197"/>
                    <a:gd name="connsiteY205" fmla="*/ 1453526 h 3182270"/>
                    <a:gd name="connsiteX206" fmla="*/ 295991 w 2854197"/>
                    <a:gd name="connsiteY206" fmla="*/ 1437669 h 3182270"/>
                    <a:gd name="connsiteX207" fmla="*/ 274849 w 2854197"/>
                    <a:gd name="connsiteY207" fmla="*/ 1405956 h 3182270"/>
                    <a:gd name="connsiteX208" fmla="*/ 258992 w 2854197"/>
                    <a:gd name="connsiteY208" fmla="*/ 1390099 h 3182270"/>
                    <a:gd name="connsiteX209" fmla="*/ 248421 w 2854197"/>
                    <a:gd name="connsiteY209" fmla="*/ 1374242 h 3182270"/>
                    <a:gd name="connsiteX210" fmla="*/ 243136 w 2854197"/>
                    <a:gd name="connsiteY210" fmla="*/ 1358386 h 3182270"/>
                    <a:gd name="connsiteX211" fmla="*/ 221993 w 2854197"/>
                    <a:gd name="connsiteY211" fmla="*/ 1326672 h 3182270"/>
                    <a:gd name="connsiteX212" fmla="*/ 206137 w 2854197"/>
                    <a:gd name="connsiteY212" fmla="*/ 1294959 h 3182270"/>
                    <a:gd name="connsiteX213" fmla="*/ 195566 w 2854197"/>
                    <a:gd name="connsiteY213" fmla="*/ 1263246 h 3182270"/>
                    <a:gd name="connsiteX214" fmla="*/ 184995 w 2854197"/>
                    <a:gd name="connsiteY214" fmla="*/ 1247389 h 3182270"/>
                    <a:gd name="connsiteX215" fmla="*/ 179709 w 2854197"/>
                    <a:gd name="connsiteY215" fmla="*/ 1231533 h 3182270"/>
                    <a:gd name="connsiteX216" fmla="*/ 169138 w 2854197"/>
                    <a:gd name="connsiteY216" fmla="*/ 1215676 h 3182270"/>
                    <a:gd name="connsiteX217" fmla="*/ 153281 w 2854197"/>
                    <a:gd name="connsiteY217" fmla="*/ 1162820 h 3182270"/>
                    <a:gd name="connsiteX218" fmla="*/ 142710 w 2854197"/>
                    <a:gd name="connsiteY218" fmla="*/ 1131107 h 3182270"/>
                    <a:gd name="connsiteX219" fmla="*/ 132139 w 2854197"/>
                    <a:gd name="connsiteY219" fmla="*/ 1099394 h 3182270"/>
                    <a:gd name="connsiteX220" fmla="*/ 126853 w 2854197"/>
                    <a:gd name="connsiteY220" fmla="*/ 1078252 h 3182270"/>
                    <a:gd name="connsiteX221" fmla="*/ 121568 w 2854197"/>
                    <a:gd name="connsiteY221" fmla="*/ 1062395 h 3182270"/>
                    <a:gd name="connsiteX222" fmla="*/ 110997 w 2854197"/>
                    <a:gd name="connsiteY222" fmla="*/ 988397 h 3182270"/>
                    <a:gd name="connsiteX223" fmla="*/ 100426 w 2854197"/>
                    <a:gd name="connsiteY223" fmla="*/ 861544 h 3182270"/>
                    <a:gd name="connsiteX224" fmla="*/ 95140 w 2854197"/>
                    <a:gd name="connsiteY224" fmla="*/ 782261 h 3182270"/>
                    <a:gd name="connsiteX225" fmla="*/ 89855 w 2854197"/>
                    <a:gd name="connsiteY225" fmla="*/ 745262 h 3182270"/>
                    <a:gd name="connsiteX226" fmla="*/ 73998 w 2854197"/>
                    <a:gd name="connsiteY226" fmla="*/ 660693 h 3182270"/>
                    <a:gd name="connsiteX227" fmla="*/ 63427 w 2854197"/>
                    <a:gd name="connsiteY227" fmla="*/ 618409 h 3182270"/>
                    <a:gd name="connsiteX228" fmla="*/ 47570 w 2854197"/>
                    <a:gd name="connsiteY228" fmla="*/ 560268 h 3182270"/>
                    <a:gd name="connsiteX229" fmla="*/ 42285 w 2854197"/>
                    <a:gd name="connsiteY229" fmla="*/ 528555 h 3182270"/>
                    <a:gd name="connsiteX230" fmla="*/ 31714 w 2854197"/>
                    <a:gd name="connsiteY230" fmla="*/ 486270 h 3182270"/>
                    <a:gd name="connsiteX231" fmla="*/ 21142 w 2854197"/>
                    <a:gd name="connsiteY231" fmla="*/ 428129 h 3182270"/>
                    <a:gd name="connsiteX232" fmla="*/ 10571 w 2854197"/>
                    <a:gd name="connsiteY232" fmla="*/ 343560 h 3182270"/>
                    <a:gd name="connsiteX233" fmla="*/ 0 w 2854197"/>
                    <a:gd name="connsiteY233" fmla="*/ 306561 h 3182270"/>
                    <a:gd name="connsiteX234" fmla="*/ 5286 w 2854197"/>
                    <a:gd name="connsiteY234" fmla="*/ 285419 h 3182270"/>
                    <a:gd name="connsiteX235" fmla="*/ 21142 w 2854197"/>
                    <a:gd name="connsiteY235" fmla="*/ 280134 h 3182270"/>
                    <a:gd name="connsiteX236" fmla="*/ 42285 w 2854197"/>
                    <a:gd name="connsiteY236" fmla="*/ 269563 h 3182270"/>
                    <a:gd name="connsiteX237" fmla="*/ 95140 w 2854197"/>
                    <a:gd name="connsiteY237" fmla="*/ 258992 h 3182270"/>
                    <a:gd name="connsiteX238" fmla="*/ 121568 w 2854197"/>
                    <a:gd name="connsiteY238" fmla="*/ 253706 h 3182270"/>
                    <a:gd name="connsiteX239" fmla="*/ 137425 w 2854197"/>
                    <a:gd name="connsiteY239" fmla="*/ 248420 h 3182270"/>
                    <a:gd name="connsiteX240" fmla="*/ 211422 w 2854197"/>
                    <a:gd name="connsiteY240" fmla="*/ 237849 h 3182270"/>
                    <a:gd name="connsiteX241" fmla="*/ 253707 w 2854197"/>
                    <a:gd name="connsiteY241" fmla="*/ 227278 h 3182270"/>
                    <a:gd name="connsiteX242" fmla="*/ 285420 w 2854197"/>
                    <a:gd name="connsiteY242" fmla="*/ 216707 h 3182270"/>
                    <a:gd name="connsiteX243" fmla="*/ 332990 w 2854197"/>
                    <a:gd name="connsiteY243" fmla="*/ 206136 h 3182270"/>
                    <a:gd name="connsiteX244" fmla="*/ 364703 w 2854197"/>
                    <a:gd name="connsiteY244" fmla="*/ 195565 h 3182270"/>
                    <a:gd name="connsiteX245" fmla="*/ 417559 w 2854197"/>
                    <a:gd name="connsiteY245" fmla="*/ 179708 h 3182270"/>
                    <a:gd name="connsiteX246" fmla="*/ 433415 w 2854197"/>
                    <a:gd name="connsiteY246" fmla="*/ 174423 h 3182270"/>
                    <a:gd name="connsiteX247" fmla="*/ 449272 w 2854197"/>
                    <a:gd name="connsiteY247" fmla="*/ 169137 h 3182270"/>
                    <a:gd name="connsiteX248" fmla="*/ 470414 w 2854197"/>
                    <a:gd name="connsiteY248" fmla="*/ 163852 h 3182270"/>
                    <a:gd name="connsiteX249" fmla="*/ 486271 w 2854197"/>
                    <a:gd name="connsiteY249" fmla="*/ 158566 h 3182270"/>
                    <a:gd name="connsiteX250" fmla="*/ 528555 w 2854197"/>
                    <a:gd name="connsiteY250" fmla="*/ 147995 h 3182270"/>
                    <a:gd name="connsiteX251" fmla="*/ 549697 w 2854197"/>
                    <a:gd name="connsiteY251" fmla="*/ 142709 h 3182270"/>
                    <a:gd name="connsiteX252" fmla="*/ 581411 w 2854197"/>
                    <a:gd name="connsiteY252" fmla="*/ 132138 h 3182270"/>
                    <a:gd name="connsiteX253" fmla="*/ 676551 w 2854197"/>
                    <a:gd name="connsiteY253" fmla="*/ 100425 h 3182270"/>
                    <a:gd name="connsiteX254" fmla="*/ 697693 w 2854197"/>
                    <a:gd name="connsiteY254" fmla="*/ 95140 h 3182270"/>
                    <a:gd name="connsiteX255" fmla="*/ 729406 w 2854197"/>
                    <a:gd name="connsiteY255" fmla="*/ 84568 h 3182270"/>
                    <a:gd name="connsiteX256" fmla="*/ 745263 w 2854197"/>
                    <a:gd name="connsiteY256" fmla="*/ 79283 h 3182270"/>
                    <a:gd name="connsiteX257" fmla="*/ 792833 w 2854197"/>
                    <a:gd name="connsiteY257" fmla="*/ 58141 h 3182270"/>
                    <a:gd name="connsiteX258" fmla="*/ 808689 w 2854197"/>
                    <a:gd name="connsiteY258" fmla="*/ 52855 h 3182270"/>
                    <a:gd name="connsiteX259" fmla="*/ 824546 w 2854197"/>
                    <a:gd name="connsiteY259" fmla="*/ 47570 h 3182270"/>
                    <a:gd name="connsiteX260" fmla="*/ 866830 w 2854197"/>
                    <a:gd name="connsiteY260" fmla="*/ 26427 h 3182270"/>
                    <a:gd name="connsiteX261" fmla="*/ 882687 w 2854197"/>
                    <a:gd name="connsiteY261" fmla="*/ 21142 h 3182270"/>
                    <a:gd name="connsiteX262" fmla="*/ 898544 w 2854197"/>
                    <a:gd name="connsiteY262" fmla="*/ 10571 h 3182270"/>
                    <a:gd name="connsiteX263" fmla="*/ 914400 w 2854197"/>
                    <a:gd name="connsiteY263" fmla="*/ 5285 h 3182270"/>
                    <a:gd name="connsiteX264" fmla="*/ 914400 w 2854197"/>
                    <a:gd name="connsiteY264" fmla="*/ 0 h 3182270"/>
                    <a:gd name="connsiteX0" fmla="*/ 914400 w 2854197"/>
                    <a:gd name="connsiteY0" fmla="*/ 0 h 3182270"/>
                    <a:gd name="connsiteX1" fmla="*/ 914400 w 2854197"/>
                    <a:gd name="connsiteY1" fmla="*/ 0 h 3182270"/>
                    <a:gd name="connsiteX2" fmla="*/ 930257 w 2854197"/>
                    <a:gd name="connsiteY2" fmla="*/ 42284 h 3182270"/>
                    <a:gd name="connsiteX3" fmla="*/ 935542 w 2854197"/>
                    <a:gd name="connsiteY3" fmla="*/ 58141 h 3182270"/>
                    <a:gd name="connsiteX4" fmla="*/ 946114 w 2854197"/>
                    <a:gd name="connsiteY4" fmla="*/ 68712 h 3182270"/>
                    <a:gd name="connsiteX5" fmla="*/ 967256 w 2854197"/>
                    <a:gd name="connsiteY5" fmla="*/ 116282 h 3182270"/>
                    <a:gd name="connsiteX6" fmla="*/ 972541 w 2854197"/>
                    <a:gd name="connsiteY6" fmla="*/ 132138 h 3182270"/>
                    <a:gd name="connsiteX7" fmla="*/ 983112 w 2854197"/>
                    <a:gd name="connsiteY7" fmla="*/ 147995 h 3182270"/>
                    <a:gd name="connsiteX8" fmla="*/ 1004255 w 2854197"/>
                    <a:gd name="connsiteY8" fmla="*/ 195565 h 3182270"/>
                    <a:gd name="connsiteX9" fmla="*/ 1025397 w 2854197"/>
                    <a:gd name="connsiteY9" fmla="*/ 243135 h 3182270"/>
                    <a:gd name="connsiteX10" fmla="*/ 1041253 w 2854197"/>
                    <a:gd name="connsiteY10" fmla="*/ 290705 h 3182270"/>
                    <a:gd name="connsiteX11" fmla="*/ 1051825 w 2854197"/>
                    <a:gd name="connsiteY11" fmla="*/ 301276 h 3182270"/>
                    <a:gd name="connsiteX12" fmla="*/ 1072967 w 2854197"/>
                    <a:gd name="connsiteY12" fmla="*/ 348846 h 3182270"/>
                    <a:gd name="connsiteX13" fmla="*/ 1083538 w 2854197"/>
                    <a:gd name="connsiteY13" fmla="*/ 380559 h 3182270"/>
                    <a:gd name="connsiteX14" fmla="*/ 1094109 w 2854197"/>
                    <a:gd name="connsiteY14" fmla="*/ 396416 h 3182270"/>
                    <a:gd name="connsiteX15" fmla="*/ 1109966 w 2854197"/>
                    <a:gd name="connsiteY15" fmla="*/ 422844 h 3182270"/>
                    <a:gd name="connsiteX16" fmla="*/ 1131108 w 2854197"/>
                    <a:gd name="connsiteY16" fmla="*/ 470414 h 3182270"/>
                    <a:gd name="connsiteX17" fmla="*/ 1146964 w 2854197"/>
                    <a:gd name="connsiteY17" fmla="*/ 480985 h 3182270"/>
                    <a:gd name="connsiteX18" fmla="*/ 1157536 w 2854197"/>
                    <a:gd name="connsiteY18" fmla="*/ 491556 h 3182270"/>
                    <a:gd name="connsiteX19" fmla="*/ 1189249 w 2854197"/>
                    <a:gd name="connsiteY19" fmla="*/ 512698 h 3182270"/>
                    <a:gd name="connsiteX20" fmla="*/ 1199820 w 2854197"/>
                    <a:gd name="connsiteY20" fmla="*/ 528555 h 3182270"/>
                    <a:gd name="connsiteX21" fmla="*/ 1220962 w 2854197"/>
                    <a:gd name="connsiteY21" fmla="*/ 544411 h 3182270"/>
                    <a:gd name="connsiteX22" fmla="*/ 1242104 w 2854197"/>
                    <a:gd name="connsiteY22" fmla="*/ 570839 h 3182270"/>
                    <a:gd name="connsiteX23" fmla="*/ 1257961 w 2854197"/>
                    <a:gd name="connsiteY23" fmla="*/ 602552 h 3182270"/>
                    <a:gd name="connsiteX24" fmla="*/ 1279103 w 2854197"/>
                    <a:gd name="connsiteY24" fmla="*/ 634266 h 3182270"/>
                    <a:gd name="connsiteX25" fmla="*/ 1294960 w 2854197"/>
                    <a:gd name="connsiteY25" fmla="*/ 665979 h 3182270"/>
                    <a:gd name="connsiteX26" fmla="*/ 1300245 w 2854197"/>
                    <a:gd name="connsiteY26" fmla="*/ 681835 h 3182270"/>
                    <a:gd name="connsiteX27" fmla="*/ 1310816 w 2854197"/>
                    <a:gd name="connsiteY27" fmla="*/ 692407 h 3182270"/>
                    <a:gd name="connsiteX28" fmla="*/ 1347815 w 2854197"/>
                    <a:gd name="connsiteY28" fmla="*/ 739977 h 3182270"/>
                    <a:gd name="connsiteX29" fmla="*/ 1353101 w 2854197"/>
                    <a:gd name="connsiteY29" fmla="*/ 755833 h 3182270"/>
                    <a:gd name="connsiteX30" fmla="*/ 1384814 w 2854197"/>
                    <a:gd name="connsiteY30" fmla="*/ 798118 h 3182270"/>
                    <a:gd name="connsiteX31" fmla="*/ 1390100 w 2854197"/>
                    <a:gd name="connsiteY31" fmla="*/ 813974 h 3182270"/>
                    <a:gd name="connsiteX32" fmla="*/ 1421813 w 2854197"/>
                    <a:gd name="connsiteY32" fmla="*/ 861544 h 3182270"/>
                    <a:gd name="connsiteX33" fmla="*/ 1432384 w 2854197"/>
                    <a:gd name="connsiteY33" fmla="*/ 877401 h 3182270"/>
                    <a:gd name="connsiteX34" fmla="*/ 1448241 w 2854197"/>
                    <a:gd name="connsiteY34" fmla="*/ 887972 h 3182270"/>
                    <a:gd name="connsiteX35" fmla="*/ 1479954 w 2854197"/>
                    <a:gd name="connsiteY35" fmla="*/ 919685 h 3182270"/>
                    <a:gd name="connsiteX36" fmla="*/ 1522238 w 2854197"/>
                    <a:gd name="connsiteY36" fmla="*/ 956684 h 3182270"/>
                    <a:gd name="connsiteX37" fmla="*/ 1585665 w 2854197"/>
                    <a:gd name="connsiteY37" fmla="*/ 977826 h 3182270"/>
                    <a:gd name="connsiteX38" fmla="*/ 1617378 w 2854197"/>
                    <a:gd name="connsiteY38" fmla="*/ 988397 h 3182270"/>
                    <a:gd name="connsiteX39" fmla="*/ 1638521 w 2854197"/>
                    <a:gd name="connsiteY39" fmla="*/ 993683 h 3182270"/>
                    <a:gd name="connsiteX40" fmla="*/ 1664948 w 2854197"/>
                    <a:gd name="connsiteY40" fmla="*/ 998968 h 3182270"/>
                    <a:gd name="connsiteX41" fmla="*/ 1696662 w 2854197"/>
                    <a:gd name="connsiteY41" fmla="*/ 1009540 h 3182270"/>
                    <a:gd name="connsiteX42" fmla="*/ 1717804 w 2854197"/>
                    <a:gd name="connsiteY42" fmla="*/ 1014825 h 3182270"/>
                    <a:gd name="connsiteX43" fmla="*/ 1733660 w 2854197"/>
                    <a:gd name="connsiteY43" fmla="*/ 1020111 h 3182270"/>
                    <a:gd name="connsiteX44" fmla="*/ 1802373 w 2854197"/>
                    <a:gd name="connsiteY44" fmla="*/ 1030682 h 3182270"/>
                    <a:gd name="connsiteX45" fmla="*/ 1865799 w 2854197"/>
                    <a:gd name="connsiteY45" fmla="*/ 1041253 h 3182270"/>
                    <a:gd name="connsiteX46" fmla="*/ 1902798 w 2854197"/>
                    <a:gd name="connsiteY46" fmla="*/ 1046538 h 3182270"/>
                    <a:gd name="connsiteX47" fmla="*/ 1945082 w 2854197"/>
                    <a:gd name="connsiteY47" fmla="*/ 1051824 h 3182270"/>
                    <a:gd name="connsiteX48" fmla="*/ 1976796 w 2854197"/>
                    <a:gd name="connsiteY48" fmla="*/ 1057109 h 3182270"/>
                    <a:gd name="connsiteX49" fmla="*/ 2024366 w 2854197"/>
                    <a:gd name="connsiteY49" fmla="*/ 1062395 h 3182270"/>
                    <a:gd name="connsiteX50" fmla="*/ 2066650 w 2854197"/>
                    <a:gd name="connsiteY50" fmla="*/ 1067681 h 3182270"/>
                    <a:gd name="connsiteX51" fmla="*/ 2082507 w 2854197"/>
                    <a:gd name="connsiteY51" fmla="*/ 1072966 h 3182270"/>
                    <a:gd name="connsiteX52" fmla="*/ 2151219 w 2854197"/>
                    <a:gd name="connsiteY52" fmla="*/ 1083537 h 3182270"/>
                    <a:gd name="connsiteX53" fmla="*/ 2167075 w 2854197"/>
                    <a:gd name="connsiteY53" fmla="*/ 1088823 h 3182270"/>
                    <a:gd name="connsiteX54" fmla="*/ 2235788 w 2854197"/>
                    <a:gd name="connsiteY54" fmla="*/ 1099394 h 3182270"/>
                    <a:gd name="connsiteX55" fmla="*/ 2304500 w 2854197"/>
                    <a:gd name="connsiteY55" fmla="*/ 1109965 h 3182270"/>
                    <a:gd name="connsiteX56" fmla="*/ 2378497 w 2854197"/>
                    <a:gd name="connsiteY56" fmla="*/ 1120536 h 3182270"/>
                    <a:gd name="connsiteX57" fmla="*/ 2410211 w 2854197"/>
                    <a:gd name="connsiteY57" fmla="*/ 1131107 h 3182270"/>
                    <a:gd name="connsiteX58" fmla="*/ 2452495 w 2854197"/>
                    <a:gd name="connsiteY58" fmla="*/ 1141678 h 3182270"/>
                    <a:gd name="connsiteX59" fmla="*/ 2611062 w 2854197"/>
                    <a:gd name="connsiteY59" fmla="*/ 1194534 h 3182270"/>
                    <a:gd name="connsiteX60" fmla="*/ 2674963 w 2854197"/>
                    <a:gd name="connsiteY60" fmla="*/ 1226357 h 3182270"/>
                    <a:gd name="connsiteX61" fmla="*/ 2680419 w 2854197"/>
                    <a:gd name="connsiteY61" fmla="*/ 1258186 h 3182270"/>
                    <a:gd name="connsiteX62" fmla="*/ 2633266 w 2854197"/>
                    <a:gd name="connsiteY62" fmla="*/ 1295315 h 3182270"/>
                    <a:gd name="connsiteX63" fmla="*/ 2659565 w 2854197"/>
                    <a:gd name="connsiteY63" fmla="*/ 1353342 h 3182270"/>
                    <a:gd name="connsiteX64" fmla="*/ 2653817 w 2854197"/>
                    <a:gd name="connsiteY64" fmla="*/ 1411367 h 3182270"/>
                    <a:gd name="connsiteX65" fmla="*/ 2632204 w 2854197"/>
                    <a:gd name="connsiteY65" fmla="*/ 1590950 h 3182270"/>
                    <a:gd name="connsiteX66" fmla="*/ 2648060 w 2854197"/>
                    <a:gd name="connsiteY66" fmla="*/ 1638520 h 3182270"/>
                    <a:gd name="connsiteX67" fmla="*/ 2653346 w 2854197"/>
                    <a:gd name="connsiteY67" fmla="*/ 1654377 h 3182270"/>
                    <a:gd name="connsiteX68" fmla="*/ 2658632 w 2854197"/>
                    <a:gd name="connsiteY68" fmla="*/ 1744231 h 3182270"/>
                    <a:gd name="connsiteX69" fmla="*/ 2663917 w 2854197"/>
                    <a:gd name="connsiteY69" fmla="*/ 1760088 h 3182270"/>
                    <a:gd name="connsiteX70" fmla="*/ 2658632 w 2854197"/>
                    <a:gd name="connsiteY70" fmla="*/ 1844656 h 3182270"/>
                    <a:gd name="connsiteX71" fmla="*/ 2690345 w 2854197"/>
                    <a:gd name="connsiteY71" fmla="*/ 2056078 h 3182270"/>
                    <a:gd name="connsiteX72" fmla="*/ 2743200 w 2854197"/>
                    <a:gd name="connsiteY72" fmla="*/ 2061364 h 3182270"/>
                    <a:gd name="connsiteX73" fmla="*/ 2790770 w 2854197"/>
                    <a:gd name="connsiteY73" fmla="*/ 2077220 h 3182270"/>
                    <a:gd name="connsiteX74" fmla="*/ 2817198 w 2854197"/>
                    <a:gd name="connsiteY74" fmla="*/ 2082506 h 3182270"/>
                    <a:gd name="connsiteX75" fmla="*/ 2833055 w 2854197"/>
                    <a:gd name="connsiteY75" fmla="*/ 2087792 h 3182270"/>
                    <a:gd name="connsiteX76" fmla="*/ 2854197 w 2854197"/>
                    <a:gd name="connsiteY76" fmla="*/ 2093077 h 3182270"/>
                    <a:gd name="connsiteX77" fmla="*/ 2838340 w 2854197"/>
                    <a:gd name="connsiteY77" fmla="*/ 2193503 h 3182270"/>
                    <a:gd name="connsiteX78" fmla="*/ 2833055 w 2854197"/>
                    <a:gd name="connsiteY78" fmla="*/ 2225216 h 3182270"/>
                    <a:gd name="connsiteX79" fmla="*/ 2822484 w 2854197"/>
                    <a:gd name="connsiteY79" fmla="*/ 2262215 h 3182270"/>
                    <a:gd name="connsiteX80" fmla="*/ 2648297 w 2854197"/>
                    <a:gd name="connsiteY80" fmla="*/ 2241273 h 3182270"/>
                    <a:gd name="connsiteX81" fmla="*/ 2558435 w 2854197"/>
                    <a:gd name="connsiteY81" fmla="*/ 2214843 h 3182270"/>
                    <a:gd name="connsiteX82" fmla="*/ 2479145 w 2854197"/>
                    <a:gd name="connsiteY82" fmla="*/ 2183128 h 3182270"/>
                    <a:gd name="connsiteX83" fmla="*/ 2426502 w 2854197"/>
                    <a:gd name="connsiteY83" fmla="*/ 2209757 h 3182270"/>
                    <a:gd name="connsiteX84" fmla="*/ 2236188 w 2854197"/>
                    <a:gd name="connsiteY84" fmla="*/ 2331348 h 3182270"/>
                    <a:gd name="connsiteX85" fmla="*/ 2251846 w 2854197"/>
                    <a:gd name="connsiteY85" fmla="*/ 2420998 h 3182270"/>
                    <a:gd name="connsiteX86" fmla="*/ 2267909 w 2854197"/>
                    <a:gd name="connsiteY86" fmla="*/ 2479368 h 3182270"/>
                    <a:gd name="connsiteX87" fmla="*/ 2278276 w 2854197"/>
                    <a:gd name="connsiteY87" fmla="*/ 2516146 h 3182270"/>
                    <a:gd name="connsiteX88" fmla="*/ 2278276 w 2854197"/>
                    <a:gd name="connsiteY88" fmla="*/ 2574294 h 3182270"/>
                    <a:gd name="connsiteX89" fmla="*/ 2315278 w 2854197"/>
                    <a:gd name="connsiteY89" fmla="*/ 2616580 h 3182270"/>
                    <a:gd name="connsiteX90" fmla="*/ 2331136 w 2854197"/>
                    <a:gd name="connsiteY90" fmla="*/ 2680013 h 3182270"/>
                    <a:gd name="connsiteX91" fmla="*/ 2368138 w 2854197"/>
                    <a:gd name="connsiteY91" fmla="*/ 2695871 h 3182270"/>
                    <a:gd name="connsiteX92" fmla="*/ 2542577 w 2854197"/>
                    <a:gd name="connsiteY92" fmla="*/ 2738159 h 3182270"/>
                    <a:gd name="connsiteX93" fmla="*/ 2658870 w 2854197"/>
                    <a:gd name="connsiteY93" fmla="*/ 2727587 h 3182270"/>
                    <a:gd name="connsiteX94" fmla="*/ 2764342 w 2854197"/>
                    <a:gd name="connsiteY94" fmla="*/ 2716772 h 3182270"/>
                    <a:gd name="connsiteX95" fmla="*/ 2753771 w 2854197"/>
                    <a:gd name="connsiteY95" fmla="*/ 2769627 h 3182270"/>
                    <a:gd name="connsiteX96" fmla="*/ 2748486 w 2854197"/>
                    <a:gd name="connsiteY96" fmla="*/ 2801341 h 3182270"/>
                    <a:gd name="connsiteX97" fmla="*/ 2737915 w 2854197"/>
                    <a:gd name="connsiteY97" fmla="*/ 2838340 h 3182270"/>
                    <a:gd name="connsiteX98" fmla="*/ 2727344 w 2854197"/>
                    <a:gd name="connsiteY98" fmla="*/ 2907052 h 3182270"/>
                    <a:gd name="connsiteX99" fmla="*/ 2716773 w 2854197"/>
                    <a:gd name="connsiteY99" fmla="*/ 2938765 h 3182270"/>
                    <a:gd name="connsiteX100" fmla="*/ 2711487 w 2854197"/>
                    <a:gd name="connsiteY100" fmla="*/ 2965193 h 3182270"/>
                    <a:gd name="connsiteX101" fmla="*/ 2706444 w 2854197"/>
                    <a:gd name="connsiteY101" fmla="*/ 2939028 h 3182270"/>
                    <a:gd name="connsiteX102" fmla="*/ 2680014 w 2854197"/>
                    <a:gd name="connsiteY102" fmla="*/ 2965459 h 3182270"/>
                    <a:gd name="connsiteX103" fmla="*/ 2627390 w 2854197"/>
                    <a:gd name="connsiteY103" fmla="*/ 2971012 h 3182270"/>
                    <a:gd name="connsiteX104" fmla="*/ 2537291 w 2854197"/>
                    <a:gd name="connsiteY104" fmla="*/ 2986602 h 3182270"/>
                    <a:gd name="connsiteX105" fmla="*/ 2516147 w 2854197"/>
                    <a:gd name="connsiteY105" fmla="*/ 2991888 h 3182270"/>
                    <a:gd name="connsiteX106" fmla="*/ 2489494 w 2854197"/>
                    <a:gd name="connsiteY106" fmla="*/ 3002192 h 3182270"/>
                    <a:gd name="connsiteX107" fmla="*/ 2415496 w 2854197"/>
                    <a:gd name="connsiteY107" fmla="*/ 3007477 h 3182270"/>
                    <a:gd name="connsiteX108" fmla="*/ 2383783 w 2854197"/>
                    <a:gd name="connsiteY108" fmla="*/ 3018048 h 3182270"/>
                    <a:gd name="connsiteX109" fmla="*/ 2346784 w 2854197"/>
                    <a:gd name="connsiteY109" fmla="*/ 3033905 h 3182270"/>
                    <a:gd name="connsiteX110" fmla="*/ 2315071 w 2854197"/>
                    <a:gd name="connsiteY110" fmla="*/ 3049761 h 3182270"/>
                    <a:gd name="connsiteX111" fmla="*/ 2288643 w 2854197"/>
                    <a:gd name="connsiteY111" fmla="*/ 3070904 h 3182270"/>
                    <a:gd name="connsiteX112" fmla="*/ 2267501 w 2854197"/>
                    <a:gd name="connsiteY112" fmla="*/ 3081475 h 3182270"/>
                    <a:gd name="connsiteX113" fmla="*/ 2235788 w 2854197"/>
                    <a:gd name="connsiteY113" fmla="*/ 3097331 h 3182270"/>
                    <a:gd name="connsiteX114" fmla="*/ 2225216 w 2854197"/>
                    <a:gd name="connsiteY114" fmla="*/ 3107903 h 3182270"/>
                    <a:gd name="connsiteX115" fmla="*/ 2204074 w 2854197"/>
                    <a:gd name="connsiteY115" fmla="*/ 3118474 h 3182270"/>
                    <a:gd name="connsiteX116" fmla="*/ 2188218 w 2854197"/>
                    <a:gd name="connsiteY116" fmla="*/ 3129045 h 3182270"/>
                    <a:gd name="connsiteX117" fmla="*/ 2177647 w 2854197"/>
                    <a:gd name="connsiteY117" fmla="*/ 3144901 h 3182270"/>
                    <a:gd name="connsiteX118" fmla="*/ 2145933 w 2854197"/>
                    <a:gd name="connsiteY118" fmla="*/ 3155472 h 3182270"/>
                    <a:gd name="connsiteX119" fmla="*/ 2114220 w 2854197"/>
                    <a:gd name="connsiteY119" fmla="*/ 3181900 h 3182270"/>
                    <a:gd name="connsiteX120" fmla="*/ 2124791 w 2854197"/>
                    <a:gd name="connsiteY120" fmla="*/ 3150187 h 3182270"/>
                    <a:gd name="connsiteX121" fmla="*/ 2093078 w 2854197"/>
                    <a:gd name="connsiteY121" fmla="*/ 3139616 h 3182270"/>
                    <a:gd name="connsiteX122" fmla="*/ 2082507 w 2854197"/>
                    <a:gd name="connsiteY122" fmla="*/ 3123759 h 3182270"/>
                    <a:gd name="connsiteX123" fmla="*/ 2066650 w 2854197"/>
                    <a:gd name="connsiteY123" fmla="*/ 3107903 h 3182270"/>
                    <a:gd name="connsiteX124" fmla="*/ 2045508 w 2854197"/>
                    <a:gd name="connsiteY124" fmla="*/ 3076189 h 3182270"/>
                    <a:gd name="connsiteX125" fmla="*/ 2034937 w 2854197"/>
                    <a:gd name="connsiteY125" fmla="*/ 3060333 h 3182270"/>
                    <a:gd name="connsiteX126" fmla="*/ 2024366 w 2854197"/>
                    <a:gd name="connsiteY126" fmla="*/ 3049761 h 3182270"/>
                    <a:gd name="connsiteX127" fmla="*/ 2013795 w 2854197"/>
                    <a:gd name="connsiteY127" fmla="*/ 3033905 h 3182270"/>
                    <a:gd name="connsiteX128" fmla="*/ 1997938 w 2854197"/>
                    <a:gd name="connsiteY128" fmla="*/ 3023334 h 3182270"/>
                    <a:gd name="connsiteX129" fmla="*/ 1982081 w 2854197"/>
                    <a:gd name="connsiteY129" fmla="*/ 2991620 h 3182270"/>
                    <a:gd name="connsiteX130" fmla="*/ 1976796 w 2854197"/>
                    <a:gd name="connsiteY130" fmla="*/ 2975764 h 3182270"/>
                    <a:gd name="connsiteX131" fmla="*/ 1987367 w 2854197"/>
                    <a:gd name="connsiteY131" fmla="*/ 2959907 h 3182270"/>
                    <a:gd name="connsiteX132" fmla="*/ 1998116 w 2854197"/>
                    <a:gd name="connsiteY132" fmla="*/ 2976031 h 3182270"/>
                    <a:gd name="connsiteX133" fmla="*/ 2019261 w 2854197"/>
                    <a:gd name="connsiteY133" fmla="*/ 2976031 h 3182270"/>
                    <a:gd name="connsiteX134" fmla="*/ 2056263 w 2854197"/>
                    <a:gd name="connsiteY134" fmla="*/ 2923171 h 3182270"/>
                    <a:gd name="connsiteX135" fmla="*/ 2040405 w 2854197"/>
                    <a:gd name="connsiteY135" fmla="*/ 2923170 h 3182270"/>
                    <a:gd name="connsiteX136" fmla="*/ 2061549 w 2854197"/>
                    <a:gd name="connsiteY136" fmla="*/ 2875596 h 3182270"/>
                    <a:gd name="connsiteX137" fmla="*/ 2093265 w 2854197"/>
                    <a:gd name="connsiteY137" fmla="*/ 2833308 h 3182270"/>
                    <a:gd name="connsiteX138" fmla="*/ 2109124 w 2854197"/>
                    <a:gd name="connsiteY138" fmla="*/ 2722301 h 3182270"/>
                    <a:gd name="connsiteX139" fmla="*/ 2013975 w 2854197"/>
                    <a:gd name="connsiteY139" fmla="*/ 2637724 h 3182270"/>
                    <a:gd name="connsiteX140" fmla="*/ 1982258 w 2854197"/>
                    <a:gd name="connsiteY140" fmla="*/ 2664155 h 3182270"/>
                    <a:gd name="connsiteX141" fmla="*/ 1918827 w 2854197"/>
                    <a:gd name="connsiteY141" fmla="*/ 2627153 h 3182270"/>
                    <a:gd name="connsiteX142" fmla="*/ 1860681 w 2854197"/>
                    <a:gd name="connsiteY142" fmla="*/ 2579579 h 3182270"/>
                    <a:gd name="connsiteX143" fmla="*/ 1802373 w 2854197"/>
                    <a:gd name="connsiteY143" fmla="*/ 2621632 h 3182270"/>
                    <a:gd name="connsiteX144" fmla="*/ 1797087 w 2854197"/>
                    <a:gd name="connsiteY144" fmla="*/ 2605775 h 3182270"/>
                    <a:gd name="connsiteX145" fmla="*/ 1749674 w 2854197"/>
                    <a:gd name="connsiteY145" fmla="*/ 2690586 h 3182270"/>
                    <a:gd name="connsiteX146" fmla="*/ 1643953 w 2854197"/>
                    <a:gd name="connsiteY146" fmla="*/ 2754018 h 3182270"/>
                    <a:gd name="connsiteX147" fmla="*/ 1617523 w 2854197"/>
                    <a:gd name="connsiteY147" fmla="*/ 2732874 h 3182270"/>
                    <a:gd name="connsiteX148" fmla="*/ 1591092 w 2854197"/>
                    <a:gd name="connsiteY148" fmla="*/ 2690586 h 3182270"/>
                    <a:gd name="connsiteX149" fmla="*/ 1591093 w 2854197"/>
                    <a:gd name="connsiteY149" fmla="*/ 2637724 h 3182270"/>
                    <a:gd name="connsiteX150" fmla="*/ 1569808 w 2854197"/>
                    <a:gd name="connsiteY150" fmla="*/ 2515921 h 3182270"/>
                    <a:gd name="connsiteX151" fmla="*/ 1553952 w 2854197"/>
                    <a:gd name="connsiteY151" fmla="*/ 2484208 h 3182270"/>
                    <a:gd name="connsiteX152" fmla="*/ 1538095 w 2854197"/>
                    <a:gd name="connsiteY152" fmla="*/ 2468351 h 3182270"/>
                    <a:gd name="connsiteX153" fmla="*/ 1501096 w 2854197"/>
                    <a:gd name="connsiteY153" fmla="*/ 2420781 h 3182270"/>
                    <a:gd name="connsiteX154" fmla="*/ 1464097 w 2854197"/>
                    <a:gd name="connsiteY154" fmla="*/ 2383782 h 3182270"/>
                    <a:gd name="connsiteX155" fmla="*/ 1448241 w 2854197"/>
                    <a:gd name="connsiteY155" fmla="*/ 2373211 h 3182270"/>
                    <a:gd name="connsiteX156" fmla="*/ 1432384 w 2854197"/>
                    <a:gd name="connsiteY156" fmla="*/ 2357355 h 3182270"/>
                    <a:gd name="connsiteX157" fmla="*/ 1400671 w 2854197"/>
                    <a:gd name="connsiteY157" fmla="*/ 2346783 h 3182270"/>
                    <a:gd name="connsiteX158" fmla="*/ 1368958 w 2854197"/>
                    <a:gd name="connsiteY158" fmla="*/ 2330927 h 3182270"/>
                    <a:gd name="connsiteX159" fmla="*/ 1337244 w 2854197"/>
                    <a:gd name="connsiteY159" fmla="*/ 2309785 h 3182270"/>
                    <a:gd name="connsiteX160" fmla="*/ 1273818 w 2854197"/>
                    <a:gd name="connsiteY160" fmla="*/ 2288642 h 3182270"/>
                    <a:gd name="connsiteX161" fmla="*/ 1257961 w 2854197"/>
                    <a:gd name="connsiteY161" fmla="*/ 2278071 h 3182270"/>
                    <a:gd name="connsiteX162" fmla="*/ 1242104 w 2854197"/>
                    <a:gd name="connsiteY162" fmla="*/ 2272786 h 3182270"/>
                    <a:gd name="connsiteX163" fmla="*/ 1226248 w 2854197"/>
                    <a:gd name="connsiteY163" fmla="*/ 2262215 h 3182270"/>
                    <a:gd name="connsiteX164" fmla="*/ 1194534 w 2854197"/>
                    <a:gd name="connsiteY164" fmla="*/ 2251644 h 3182270"/>
                    <a:gd name="connsiteX165" fmla="*/ 1215677 w 2854197"/>
                    <a:gd name="connsiteY165" fmla="*/ 2225216 h 3182270"/>
                    <a:gd name="connsiteX166" fmla="*/ 1231533 w 2854197"/>
                    <a:gd name="connsiteY166" fmla="*/ 2209359 h 3182270"/>
                    <a:gd name="connsiteX167" fmla="*/ 1236819 w 2854197"/>
                    <a:gd name="connsiteY167" fmla="*/ 2193503 h 3182270"/>
                    <a:gd name="connsiteX168" fmla="*/ 1279103 w 2854197"/>
                    <a:gd name="connsiteY168" fmla="*/ 2161789 h 3182270"/>
                    <a:gd name="connsiteX169" fmla="*/ 1300245 w 2854197"/>
                    <a:gd name="connsiteY169" fmla="*/ 2140647 h 3182270"/>
                    <a:gd name="connsiteX170" fmla="*/ 1310816 w 2854197"/>
                    <a:gd name="connsiteY170" fmla="*/ 2124790 h 3182270"/>
                    <a:gd name="connsiteX171" fmla="*/ 1342650 w 2854197"/>
                    <a:gd name="connsiteY171" fmla="*/ 2077406 h 3182270"/>
                    <a:gd name="connsiteX172" fmla="*/ 1390223 w 2854197"/>
                    <a:gd name="connsiteY172" fmla="*/ 2008688 h 3182270"/>
                    <a:gd name="connsiteX173" fmla="*/ 1363794 w 2854197"/>
                    <a:gd name="connsiteY173" fmla="*/ 1971686 h 3182270"/>
                    <a:gd name="connsiteX174" fmla="*/ 1379651 w 2854197"/>
                    <a:gd name="connsiteY174" fmla="*/ 1961114 h 3182270"/>
                    <a:gd name="connsiteX175" fmla="*/ 1358509 w 2854197"/>
                    <a:gd name="connsiteY175" fmla="*/ 1934685 h 3182270"/>
                    <a:gd name="connsiteX176" fmla="*/ 1221180 w 2854197"/>
                    <a:gd name="connsiteY176" fmla="*/ 1718108 h 3182270"/>
                    <a:gd name="connsiteX177" fmla="*/ 1157741 w 2854197"/>
                    <a:gd name="connsiteY177" fmla="*/ 1654669 h 3182270"/>
                    <a:gd name="connsiteX178" fmla="*/ 1051918 w 2854197"/>
                    <a:gd name="connsiteY178" fmla="*/ 1659811 h 3182270"/>
                    <a:gd name="connsiteX179" fmla="*/ 845688 w 2854197"/>
                    <a:gd name="connsiteY179" fmla="*/ 1738945 h 3182270"/>
                    <a:gd name="connsiteX180" fmla="*/ 829832 w 2854197"/>
                    <a:gd name="connsiteY180" fmla="*/ 1744231 h 3182270"/>
                    <a:gd name="connsiteX181" fmla="*/ 798118 w 2854197"/>
                    <a:gd name="connsiteY181" fmla="*/ 1765373 h 3182270"/>
                    <a:gd name="connsiteX182" fmla="*/ 782262 w 2854197"/>
                    <a:gd name="connsiteY182" fmla="*/ 1770659 h 3182270"/>
                    <a:gd name="connsiteX183" fmla="*/ 750548 w 2854197"/>
                    <a:gd name="connsiteY183" fmla="*/ 1791801 h 3182270"/>
                    <a:gd name="connsiteX184" fmla="*/ 734692 w 2854197"/>
                    <a:gd name="connsiteY184" fmla="*/ 1797086 h 3182270"/>
                    <a:gd name="connsiteX185" fmla="*/ 755834 w 2854197"/>
                    <a:gd name="connsiteY185" fmla="*/ 1791801 h 3182270"/>
                    <a:gd name="connsiteX186" fmla="*/ 739977 w 2854197"/>
                    <a:gd name="connsiteY186" fmla="*/ 1797086 h 3182270"/>
                    <a:gd name="connsiteX187" fmla="*/ 708264 w 2854197"/>
                    <a:gd name="connsiteY187" fmla="*/ 1812943 h 3182270"/>
                    <a:gd name="connsiteX188" fmla="*/ 676551 w 2854197"/>
                    <a:gd name="connsiteY188" fmla="*/ 1791801 h 3182270"/>
                    <a:gd name="connsiteX189" fmla="*/ 650123 w 2854197"/>
                    <a:gd name="connsiteY189" fmla="*/ 1765373 h 3182270"/>
                    <a:gd name="connsiteX190" fmla="*/ 618410 w 2854197"/>
                    <a:gd name="connsiteY190" fmla="*/ 1744231 h 3182270"/>
                    <a:gd name="connsiteX191" fmla="*/ 570840 w 2854197"/>
                    <a:gd name="connsiteY191" fmla="*/ 1712518 h 3182270"/>
                    <a:gd name="connsiteX192" fmla="*/ 544412 w 2854197"/>
                    <a:gd name="connsiteY192" fmla="*/ 1696661 h 3182270"/>
                    <a:gd name="connsiteX193" fmla="*/ 528555 w 2854197"/>
                    <a:gd name="connsiteY193" fmla="*/ 1686090 h 3182270"/>
                    <a:gd name="connsiteX194" fmla="*/ 512699 w 2854197"/>
                    <a:gd name="connsiteY194" fmla="*/ 1680804 h 3182270"/>
                    <a:gd name="connsiteX195" fmla="*/ 502127 w 2854197"/>
                    <a:gd name="connsiteY195" fmla="*/ 1670233 h 3182270"/>
                    <a:gd name="connsiteX196" fmla="*/ 480985 w 2854197"/>
                    <a:gd name="connsiteY196" fmla="*/ 1659662 h 3182270"/>
                    <a:gd name="connsiteX197" fmla="*/ 465129 w 2854197"/>
                    <a:gd name="connsiteY197" fmla="*/ 1643805 h 3182270"/>
                    <a:gd name="connsiteX198" fmla="*/ 428130 w 2854197"/>
                    <a:gd name="connsiteY198" fmla="*/ 1622663 h 3182270"/>
                    <a:gd name="connsiteX199" fmla="*/ 401702 w 2854197"/>
                    <a:gd name="connsiteY199" fmla="*/ 1590950 h 3182270"/>
                    <a:gd name="connsiteX200" fmla="*/ 385845 w 2854197"/>
                    <a:gd name="connsiteY200" fmla="*/ 1569808 h 3182270"/>
                    <a:gd name="connsiteX201" fmla="*/ 369989 w 2854197"/>
                    <a:gd name="connsiteY201" fmla="*/ 1553951 h 3182270"/>
                    <a:gd name="connsiteX202" fmla="*/ 348847 w 2854197"/>
                    <a:gd name="connsiteY202" fmla="*/ 1522238 h 3182270"/>
                    <a:gd name="connsiteX203" fmla="*/ 327704 w 2854197"/>
                    <a:gd name="connsiteY203" fmla="*/ 1490524 h 3182270"/>
                    <a:gd name="connsiteX204" fmla="*/ 317133 w 2854197"/>
                    <a:gd name="connsiteY204" fmla="*/ 1469382 h 3182270"/>
                    <a:gd name="connsiteX205" fmla="*/ 301277 w 2854197"/>
                    <a:gd name="connsiteY205" fmla="*/ 1453526 h 3182270"/>
                    <a:gd name="connsiteX206" fmla="*/ 295991 w 2854197"/>
                    <a:gd name="connsiteY206" fmla="*/ 1437669 h 3182270"/>
                    <a:gd name="connsiteX207" fmla="*/ 274849 w 2854197"/>
                    <a:gd name="connsiteY207" fmla="*/ 1405956 h 3182270"/>
                    <a:gd name="connsiteX208" fmla="*/ 258992 w 2854197"/>
                    <a:gd name="connsiteY208" fmla="*/ 1390099 h 3182270"/>
                    <a:gd name="connsiteX209" fmla="*/ 248421 w 2854197"/>
                    <a:gd name="connsiteY209" fmla="*/ 1374242 h 3182270"/>
                    <a:gd name="connsiteX210" fmla="*/ 243136 w 2854197"/>
                    <a:gd name="connsiteY210" fmla="*/ 1358386 h 3182270"/>
                    <a:gd name="connsiteX211" fmla="*/ 221993 w 2854197"/>
                    <a:gd name="connsiteY211" fmla="*/ 1326672 h 3182270"/>
                    <a:gd name="connsiteX212" fmla="*/ 206137 w 2854197"/>
                    <a:gd name="connsiteY212" fmla="*/ 1294959 h 3182270"/>
                    <a:gd name="connsiteX213" fmla="*/ 195566 w 2854197"/>
                    <a:gd name="connsiteY213" fmla="*/ 1263246 h 3182270"/>
                    <a:gd name="connsiteX214" fmla="*/ 184995 w 2854197"/>
                    <a:gd name="connsiteY214" fmla="*/ 1247389 h 3182270"/>
                    <a:gd name="connsiteX215" fmla="*/ 179709 w 2854197"/>
                    <a:gd name="connsiteY215" fmla="*/ 1231533 h 3182270"/>
                    <a:gd name="connsiteX216" fmla="*/ 169138 w 2854197"/>
                    <a:gd name="connsiteY216" fmla="*/ 1215676 h 3182270"/>
                    <a:gd name="connsiteX217" fmla="*/ 153281 w 2854197"/>
                    <a:gd name="connsiteY217" fmla="*/ 1162820 h 3182270"/>
                    <a:gd name="connsiteX218" fmla="*/ 142710 w 2854197"/>
                    <a:gd name="connsiteY218" fmla="*/ 1131107 h 3182270"/>
                    <a:gd name="connsiteX219" fmla="*/ 132139 w 2854197"/>
                    <a:gd name="connsiteY219" fmla="*/ 1099394 h 3182270"/>
                    <a:gd name="connsiteX220" fmla="*/ 126853 w 2854197"/>
                    <a:gd name="connsiteY220" fmla="*/ 1078252 h 3182270"/>
                    <a:gd name="connsiteX221" fmla="*/ 121568 w 2854197"/>
                    <a:gd name="connsiteY221" fmla="*/ 1062395 h 3182270"/>
                    <a:gd name="connsiteX222" fmla="*/ 110997 w 2854197"/>
                    <a:gd name="connsiteY222" fmla="*/ 988397 h 3182270"/>
                    <a:gd name="connsiteX223" fmla="*/ 100426 w 2854197"/>
                    <a:gd name="connsiteY223" fmla="*/ 861544 h 3182270"/>
                    <a:gd name="connsiteX224" fmla="*/ 95140 w 2854197"/>
                    <a:gd name="connsiteY224" fmla="*/ 782261 h 3182270"/>
                    <a:gd name="connsiteX225" fmla="*/ 89855 w 2854197"/>
                    <a:gd name="connsiteY225" fmla="*/ 745262 h 3182270"/>
                    <a:gd name="connsiteX226" fmla="*/ 73998 w 2854197"/>
                    <a:gd name="connsiteY226" fmla="*/ 660693 h 3182270"/>
                    <a:gd name="connsiteX227" fmla="*/ 63427 w 2854197"/>
                    <a:gd name="connsiteY227" fmla="*/ 618409 h 3182270"/>
                    <a:gd name="connsiteX228" fmla="*/ 47570 w 2854197"/>
                    <a:gd name="connsiteY228" fmla="*/ 560268 h 3182270"/>
                    <a:gd name="connsiteX229" fmla="*/ 42285 w 2854197"/>
                    <a:gd name="connsiteY229" fmla="*/ 528555 h 3182270"/>
                    <a:gd name="connsiteX230" fmla="*/ 31714 w 2854197"/>
                    <a:gd name="connsiteY230" fmla="*/ 486270 h 3182270"/>
                    <a:gd name="connsiteX231" fmla="*/ 21142 w 2854197"/>
                    <a:gd name="connsiteY231" fmla="*/ 428129 h 3182270"/>
                    <a:gd name="connsiteX232" fmla="*/ 10571 w 2854197"/>
                    <a:gd name="connsiteY232" fmla="*/ 343560 h 3182270"/>
                    <a:gd name="connsiteX233" fmla="*/ 0 w 2854197"/>
                    <a:gd name="connsiteY233" fmla="*/ 306561 h 3182270"/>
                    <a:gd name="connsiteX234" fmla="*/ 5286 w 2854197"/>
                    <a:gd name="connsiteY234" fmla="*/ 285419 h 3182270"/>
                    <a:gd name="connsiteX235" fmla="*/ 21142 w 2854197"/>
                    <a:gd name="connsiteY235" fmla="*/ 280134 h 3182270"/>
                    <a:gd name="connsiteX236" fmla="*/ 42285 w 2854197"/>
                    <a:gd name="connsiteY236" fmla="*/ 269563 h 3182270"/>
                    <a:gd name="connsiteX237" fmla="*/ 95140 w 2854197"/>
                    <a:gd name="connsiteY237" fmla="*/ 258992 h 3182270"/>
                    <a:gd name="connsiteX238" fmla="*/ 121568 w 2854197"/>
                    <a:gd name="connsiteY238" fmla="*/ 253706 h 3182270"/>
                    <a:gd name="connsiteX239" fmla="*/ 137425 w 2854197"/>
                    <a:gd name="connsiteY239" fmla="*/ 248420 h 3182270"/>
                    <a:gd name="connsiteX240" fmla="*/ 211422 w 2854197"/>
                    <a:gd name="connsiteY240" fmla="*/ 237849 h 3182270"/>
                    <a:gd name="connsiteX241" fmla="*/ 253707 w 2854197"/>
                    <a:gd name="connsiteY241" fmla="*/ 227278 h 3182270"/>
                    <a:gd name="connsiteX242" fmla="*/ 285420 w 2854197"/>
                    <a:gd name="connsiteY242" fmla="*/ 216707 h 3182270"/>
                    <a:gd name="connsiteX243" fmla="*/ 332990 w 2854197"/>
                    <a:gd name="connsiteY243" fmla="*/ 206136 h 3182270"/>
                    <a:gd name="connsiteX244" fmla="*/ 364703 w 2854197"/>
                    <a:gd name="connsiteY244" fmla="*/ 195565 h 3182270"/>
                    <a:gd name="connsiteX245" fmla="*/ 417559 w 2854197"/>
                    <a:gd name="connsiteY245" fmla="*/ 179708 h 3182270"/>
                    <a:gd name="connsiteX246" fmla="*/ 433415 w 2854197"/>
                    <a:gd name="connsiteY246" fmla="*/ 174423 h 3182270"/>
                    <a:gd name="connsiteX247" fmla="*/ 449272 w 2854197"/>
                    <a:gd name="connsiteY247" fmla="*/ 169137 h 3182270"/>
                    <a:gd name="connsiteX248" fmla="*/ 470414 w 2854197"/>
                    <a:gd name="connsiteY248" fmla="*/ 163852 h 3182270"/>
                    <a:gd name="connsiteX249" fmla="*/ 486271 w 2854197"/>
                    <a:gd name="connsiteY249" fmla="*/ 158566 h 3182270"/>
                    <a:gd name="connsiteX250" fmla="*/ 528555 w 2854197"/>
                    <a:gd name="connsiteY250" fmla="*/ 147995 h 3182270"/>
                    <a:gd name="connsiteX251" fmla="*/ 549697 w 2854197"/>
                    <a:gd name="connsiteY251" fmla="*/ 142709 h 3182270"/>
                    <a:gd name="connsiteX252" fmla="*/ 581411 w 2854197"/>
                    <a:gd name="connsiteY252" fmla="*/ 132138 h 3182270"/>
                    <a:gd name="connsiteX253" fmla="*/ 676551 w 2854197"/>
                    <a:gd name="connsiteY253" fmla="*/ 100425 h 3182270"/>
                    <a:gd name="connsiteX254" fmla="*/ 697693 w 2854197"/>
                    <a:gd name="connsiteY254" fmla="*/ 95140 h 3182270"/>
                    <a:gd name="connsiteX255" fmla="*/ 729406 w 2854197"/>
                    <a:gd name="connsiteY255" fmla="*/ 84568 h 3182270"/>
                    <a:gd name="connsiteX256" fmla="*/ 745263 w 2854197"/>
                    <a:gd name="connsiteY256" fmla="*/ 79283 h 3182270"/>
                    <a:gd name="connsiteX257" fmla="*/ 792833 w 2854197"/>
                    <a:gd name="connsiteY257" fmla="*/ 58141 h 3182270"/>
                    <a:gd name="connsiteX258" fmla="*/ 808689 w 2854197"/>
                    <a:gd name="connsiteY258" fmla="*/ 52855 h 3182270"/>
                    <a:gd name="connsiteX259" fmla="*/ 824546 w 2854197"/>
                    <a:gd name="connsiteY259" fmla="*/ 47570 h 3182270"/>
                    <a:gd name="connsiteX260" fmla="*/ 866830 w 2854197"/>
                    <a:gd name="connsiteY260" fmla="*/ 26427 h 3182270"/>
                    <a:gd name="connsiteX261" fmla="*/ 882687 w 2854197"/>
                    <a:gd name="connsiteY261" fmla="*/ 21142 h 3182270"/>
                    <a:gd name="connsiteX262" fmla="*/ 898544 w 2854197"/>
                    <a:gd name="connsiteY262" fmla="*/ 10571 h 3182270"/>
                    <a:gd name="connsiteX263" fmla="*/ 914400 w 2854197"/>
                    <a:gd name="connsiteY263" fmla="*/ 5285 h 3182270"/>
                    <a:gd name="connsiteX264" fmla="*/ 914400 w 2854197"/>
                    <a:gd name="connsiteY264" fmla="*/ 0 h 3182270"/>
                    <a:gd name="connsiteX0" fmla="*/ 914400 w 2854197"/>
                    <a:gd name="connsiteY0" fmla="*/ 0 h 3182270"/>
                    <a:gd name="connsiteX1" fmla="*/ 914400 w 2854197"/>
                    <a:gd name="connsiteY1" fmla="*/ 0 h 3182270"/>
                    <a:gd name="connsiteX2" fmla="*/ 930257 w 2854197"/>
                    <a:gd name="connsiteY2" fmla="*/ 42284 h 3182270"/>
                    <a:gd name="connsiteX3" fmla="*/ 935542 w 2854197"/>
                    <a:gd name="connsiteY3" fmla="*/ 58141 h 3182270"/>
                    <a:gd name="connsiteX4" fmla="*/ 946114 w 2854197"/>
                    <a:gd name="connsiteY4" fmla="*/ 68712 h 3182270"/>
                    <a:gd name="connsiteX5" fmla="*/ 967256 w 2854197"/>
                    <a:gd name="connsiteY5" fmla="*/ 116282 h 3182270"/>
                    <a:gd name="connsiteX6" fmla="*/ 972541 w 2854197"/>
                    <a:gd name="connsiteY6" fmla="*/ 132138 h 3182270"/>
                    <a:gd name="connsiteX7" fmla="*/ 983112 w 2854197"/>
                    <a:gd name="connsiteY7" fmla="*/ 147995 h 3182270"/>
                    <a:gd name="connsiteX8" fmla="*/ 1004255 w 2854197"/>
                    <a:gd name="connsiteY8" fmla="*/ 195565 h 3182270"/>
                    <a:gd name="connsiteX9" fmla="*/ 1025397 w 2854197"/>
                    <a:gd name="connsiteY9" fmla="*/ 243135 h 3182270"/>
                    <a:gd name="connsiteX10" fmla="*/ 1041253 w 2854197"/>
                    <a:gd name="connsiteY10" fmla="*/ 290705 h 3182270"/>
                    <a:gd name="connsiteX11" fmla="*/ 1051825 w 2854197"/>
                    <a:gd name="connsiteY11" fmla="*/ 301276 h 3182270"/>
                    <a:gd name="connsiteX12" fmla="*/ 1072967 w 2854197"/>
                    <a:gd name="connsiteY12" fmla="*/ 348846 h 3182270"/>
                    <a:gd name="connsiteX13" fmla="*/ 1083538 w 2854197"/>
                    <a:gd name="connsiteY13" fmla="*/ 380559 h 3182270"/>
                    <a:gd name="connsiteX14" fmla="*/ 1094109 w 2854197"/>
                    <a:gd name="connsiteY14" fmla="*/ 396416 h 3182270"/>
                    <a:gd name="connsiteX15" fmla="*/ 1109966 w 2854197"/>
                    <a:gd name="connsiteY15" fmla="*/ 422844 h 3182270"/>
                    <a:gd name="connsiteX16" fmla="*/ 1131108 w 2854197"/>
                    <a:gd name="connsiteY16" fmla="*/ 470414 h 3182270"/>
                    <a:gd name="connsiteX17" fmla="*/ 1146964 w 2854197"/>
                    <a:gd name="connsiteY17" fmla="*/ 480985 h 3182270"/>
                    <a:gd name="connsiteX18" fmla="*/ 1157536 w 2854197"/>
                    <a:gd name="connsiteY18" fmla="*/ 491556 h 3182270"/>
                    <a:gd name="connsiteX19" fmla="*/ 1189249 w 2854197"/>
                    <a:gd name="connsiteY19" fmla="*/ 512698 h 3182270"/>
                    <a:gd name="connsiteX20" fmla="*/ 1199820 w 2854197"/>
                    <a:gd name="connsiteY20" fmla="*/ 528555 h 3182270"/>
                    <a:gd name="connsiteX21" fmla="*/ 1220962 w 2854197"/>
                    <a:gd name="connsiteY21" fmla="*/ 544411 h 3182270"/>
                    <a:gd name="connsiteX22" fmla="*/ 1242104 w 2854197"/>
                    <a:gd name="connsiteY22" fmla="*/ 570839 h 3182270"/>
                    <a:gd name="connsiteX23" fmla="*/ 1257961 w 2854197"/>
                    <a:gd name="connsiteY23" fmla="*/ 602552 h 3182270"/>
                    <a:gd name="connsiteX24" fmla="*/ 1279103 w 2854197"/>
                    <a:gd name="connsiteY24" fmla="*/ 634266 h 3182270"/>
                    <a:gd name="connsiteX25" fmla="*/ 1294960 w 2854197"/>
                    <a:gd name="connsiteY25" fmla="*/ 665979 h 3182270"/>
                    <a:gd name="connsiteX26" fmla="*/ 1300245 w 2854197"/>
                    <a:gd name="connsiteY26" fmla="*/ 681835 h 3182270"/>
                    <a:gd name="connsiteX27" fmla="*/ 1310816 w 2854197"/>
                    <a:gd name="connsiteY27" fmla="*/ 692407 h 3182270"/>
                    <a:gd name="connsiteX28" fmla="*/ 1347815 w 2854197"/>
                    <a:gd name="connsiteY28" fmla="*/ 739977 h 3182270"/>
                    <a:gd name="connsiteX29" fmla="*/ 1353101 w 2854197"/>
                    <a:gd name="connsiteY29" fmla="*/ 755833 h 3182270"/>
                    <a:gd name="connsiteX30" fmla="*/ 1384814 w 2854197"/>
                    <a:gd name="connsiteY30" fmla="*/ 798118 h 3182270"/>
                    <a:gd name="connsiteX31" fmla="*/ 1390100 w 2854197"/>
                    <a:gd name="connsiteY31" fmla="*/ 813974 h 3182270"/>
                    <a:gd name="connsiteX32" fmla="*/ 1421813 w 2854197"/>
                    <a:gd name="connsiteY32" fmla="*/ 861544 h 3182270"/>
                    <a:gd name="connsiteX33" fmla="*/ 1432384 w 2854197"/>
                    <a:gd name="connsiteY33" fmla="*/ 877401 h 3182270"/>
                    <a:gd name="connsiteX34" fmla="*/ 1448241 w 2854197"/>
                    <a:gd name="connsiteY34" fmla="*/ 887972 h 3182270"/>
                    <a:gd name="connsiteX35" fmla="*/ 1479954 w 2854197"/>
                    <a:gd name="connsiteY35" fmla="*/ 919685 h 3182270"/>
                    <a:gd name="connsiteX36" fmla="*/ 1522238 w 2854197"/>
                    <a:gd name="connsiteY36" fmla="*/ 956684 h 3182270"/>
                    <a:gd name="connsiteX37" fmla="*/ 1585665 w 2854197"/>
                    <a:gd name="connsiteY37" fmla="*/ 977826 h 3182270"/>
                    <a:gd name="connsiteX38" fmla="*/ 1617378 w 2854197"/>
                    <a:gd name="connsiteY38" fmla="*/ 988397 h 3182270"/>
                    <a:gd name="connsiteX39" fmla="*/ 1638521 w 2854197"/>
                    <a:gd name="connsiteY39" fmla="*/ 993683 h 3182270"/>
                    <a:gd name="connsiteX40" fmla="*/ 1664948 w 2854197"/>
                    <a:gd name="connsiteY40" fmla="*/ 998968 h 3182270"/>
                    <a:gd name="connsiteX41" fmla="*/ 1696662 w 2854197"/>
                    <a:gd name="connsiteY41" fmla="*/ 1009540 h 3182270"/>
                    <a:gd name="connsiteX42" fmla="*/ 1717804 w 2854197"/>
                    <a:gd name="connsiteY42" fmla="*/ 1014825 h 3182270"/>
                    <a:gd name="connsiteX43" fmla="*/ 1733660 w 2854197"/>
                    <a:gd name="connsiteY43" fmla="*/ 1020111 h 3182270"/>
                    <a:gd name="connsiteX44" fmla="*/ 1802373 w 2854197"/>
                    <a:gd name="connsiteY44" fmla="*/ 1030682 h 3182270"/>
                    <a:gd name="connsiteX45" fmla="*/ 1865799 w 2854197"/>
                    <a:gd name="connsiteY45" fmla="*/ 1041253 h 3182270"/>
                    <a:gd name="connsiteX46" fmla="*/ 1902798 w 2854197"/>
                    <a:gd name="connsiteY46" fmla="*/ 1046538 h 3182270"/>
                    <a:gd name="connsiteX47" fmla="*/ 1945082 w 2854197"/>
                    <a:gd name="connsiteY47" fmla="*/ 1051824 h 3182270"/>
                    <a:gd name="connsiteX48" fmla="*/ 1976796 w 2854197"/>
                    <a:gd name="connsiteY48" fmla="*/ 1057109 h 3182270"/>
                    <a:gd name="connsiteX49" fmla="*/ 2024366 w 2854197"/>
                    <a:gd name="connsiteY49" fmla="*/ 1062395 h 3182270"/>
                    <a:gd name="connsiteX50" fmla="*/ 2066650 w 2854197"/>
                    <a:gd name="connsiteY50" fmla="*/ 1067681 h 3182270"/>
                    <a:gd name="connsiteX51" fmla="*/ 2082507 w 2854197"/>
                    <a:gd name="connsiteY51" fmla="*/ 1072966 h 3182270"/>
                    <a:gd name="connsiteX52" fmla="*/ 2151219 w 2854197"/>
                    <a:gd name="connsiteY52" fmla="*/ 1083537 h 3182270"/>
                    <a:gd name="connsiteX53" fmla="*/ 2167075 w 2854197"/>
                    <a:gd name="connsiteY53" fmla="*/ 1088823 h 3182270"/>
                    <a:gd name="connsiteX54" fmla="*/ 2235788 w 2854197"/>
                    <a:gd name="connsiteY54" fmla="*/ 1099394 h 3182270"/>
                    <a:gd name="connsiteX55" fmla="*/ 2304500 w 2854197"/>
                    <a:gd name="connsiteY55" fmla="*/ 1109965 h 3182270"/>
                    <a:gd name="connsiteX56" fmla="*/ 2378497 w 2854197"/>
                    <a:gd name="connsiteY56" fmla="*/ 1120536 h 3182270"/>
                    <a:gd name="connsiteX57" fmla="*/ 2410211 w 2854197"/>
                    <a:gd name="connsiteY57" fmla="*/ 1131107 h 3182270"/>
                    <a:gd name="connsiteX58" fmla="*/ 2452495 w 2854197"/>
                    <a:gd name="connsiteY58" fmla="*/ 1141678 h 3182270"/>
                    <a:gd name="connsiteX59" fmla="*/ 2611062 w 2854197"/>
                    <a:gd name="connsiteY59" fmla="*/ 1194534 h 3182270"/>
                    <a:gd name="connsiteX60" fmla="*/ 2674963 w 2854197"/>
                    <a:gd name="connsiteY60" fmla="*/ 1226357 h 3182270"/>
                    <a:gd name="connsiteX61" fmla="*/ 2680419 w 2854197"/>
                    <a:gd name="connsiteY61" fmla="*/ 1258186 h 3182270"/>
                    <a:gd name="connsiteX62" fmla="*/ 2633266 w 2854197"/>
                    <a:gd name="connsiteY62" fmla="*/ 1295315 h 3182270"/>
                    <a:gd name="connsiteX63" fmla="*/ 2659565 w 2854197"/>
                    <a:gd name="connsiteY63" fmla="*/ 1353342 h 3182270"/>
                    <a:gd name="connsiteX64" fmla="*/ 2653817 w 2854197"/>
                    <a:gd name="connsiteY64" fmla="*/ 1411367 h 3182270"/>
                    <a:gd name="connsiteX65" fmla="*/ 2632204 w 2854197"/>
                    <a:gd name="connsiteY65" fmla="*/ 1590950 h 3182270"/>
                    <a:gd name="connsiteX66" fmla="*/ 2606238 w 2854197"/>
                    <a:gd name="connsiteY66" fmla="*/ 1686241 h 3182270"/>
                    <a:gd name="connsiteX67" fmla="*/ 2653346 w 2854197"/>
                    <a:gd name="connsiteY67" fmla="*/ 1654377 h 3182270"/>
                    <a:gd name="connsiteX68" fmla="*/ 2658632 w 2854197"/>
                    <a:gd name="connsiteY68" fmla="*/ 1744231 h 3182270"/>
                    <a:gd name="connsiteX69" fmla="*/ 2663917 w 2854197"/>
                    <a:gd name="connsiteY69" fmla="*/ 1760088 h 3182270"/>
                    <a:gd name="connsiteX70" fmla="*/ 2658632 w 2854197"/>
                    <a:gd name="connsiteY70" fmla="*/ 1844656 h 3182270"/>
                    <a:gd name="connsiteX71" fmla="*/ 2690345 w 2854197"/>
                    <a:gd name="connsiteY71" fmla="*/ 2056078 h 3182270"/>
                    <a:gd name="connsiteX72" fmla="*/ 2743200 w 2854197"/>
                    <a:gd name="connsiteY72" fmla="*/ 2061364 h 3182270"/>
                    <a:gd name="connsiteX73" fmla="*/ 2790770 w 2854197"/>
                    <a:gd name="connsiteY73" fmla="*/ 2077220 h 3182270"/>
                    <a:gd name="connsiteX74" fmla="*/ 2817198 w 2854197"/>
                    <a:gd name="connsiteY74" fmla="*/ 2082506 h 3182270"/>
                    <a:gd name="connsiteX75" fmla="*/ 2833055 w 2854197"/>
                    <a:gd name="connsiteY75" fmla="*/ 2087792 h 3182270"/>
                    <a:gd name="connsiteX76" fmla="*/ 2854197 w 2854197"/>
                    <a:gd name="connsiteY76" fmla="*/ 2093077 h 3182270"/>
                    <a:gd name="connsiteX77" fmla="*/ 2838340 w 2854197"/>
                    <a:gd name="connsiteY77" fmla="*/ 2193503 h 3182270"/>
                    <a:gd name="connsiteX78" fmla="*/ 2833055 w 2854197"/>
                    <a:gd name="connsiteY78" fmla="*/ 2225216 h 3182270"/>
                    <a:gd name="connsiteX79" fmla="*/ 2822484 w 2854197"/>
                    <a:gd name="connsiteY79" fmla="*/ 2262215 h 3182270"/>
                    <a:gd name="connsiteX80" fmla="*/ 2648297 w 2854197"/>
                    <a:gd name="connsiteY80" fmla="*/ 2241273 h 3182270"/>
                    <a:gd name="connsiteX81" fmla="*/ 2558435 w 2854197"/>
                    <a:gd name="connsiteY81" fmla="*/ 2214843 h 3182270"/>
                    <a:gd name="connsiteX82" fmla="*/ 2479145 w 2854197"/>
                    <a:gd name="connsiteY82" fmla="*/ 2183128 h 3182270"/>
                    <a:gd name="connsiteX83" fmla="*/ 2426502 w 2854197"/>
                    <a:gd name="connsiteY83" fmla="*/ 2209757 h 3182270"/>
                    <a:gd name="connsiteX84" fmla="*/ 2236188 w 2854197"/>
                    <a:gd name="connsiteY84" fmla="*/ 2331348 h 3182270"/>
                    <a:gd name="connsiteX85" fmla="*/ 2251846 w 2854197"/>
                    <a:gd name="connsiteY85" fmla="*/ 2420998 h 3182270"/>
                    <a:gd name="connsiteX86" fmla="*/ 2267909 w 2854197"/>
                    <a:gd name="connsiteY86" fmla="*/ 2479368 h 3182270"/>
                    <a:gd name="connsiteX87" fmla="*/ 2278276 w 2854197"/>
                    <a:gd name="connsiteY87" fmla="*/ 2516146 h 3182270"/>
                    <a:gd name="connsiteX88" fmla="*/ 2278276 w 2854197"/>
                    <a:gd name="connsiteY88" fmla="*/ 2574294 h 3182270"/>
                    <a:gd name="connsiteX89" fmla="*/ 2315278 w 2854197"/>
                    <a:gd name="connsiteY89" fmla="*/ 2616580 h 3182270"/>
                    <a:gd name="connsiteX90" fmla="*/ 2331136 w 2854197"/>
                    <a:gd name="connsiteY90" fmla="*/ 2680013 h 3182270"/>
                    <a:gd name="connsiteX91" fmla="*/ 2368138 w 2854197"/>
                    <a:gd name="connsiteY91" fmla="*/ 2695871 h 3182270"/>
                    <a:gd name="connsiteX92" fmla="*/ 2542577 w 2854197"/>
                    <a:gd name="connsiteY92" fmla="*/ 2738159 h 3182270"/>
                    <a:gd name="connsiteX93" fmla="*/ 2658870 w 2854197"/>
                    <a:gd name="connsiteY93" fmla="*/ 2727587 h 3182270"/>
                    <a:gd name="connsiteX94" fmla="*/ 2764342 w 2854197"/>
                    <a:gd name="connsiteY94" fmla="*/ 2716772 h 3182270"/>
                    <a:gd name="connsiteX95" fmla="*/ 2753771 w 2854197"/>
                    <a:gd name="connsiteY95" fmla="*/ 2769627 h 3182270"/>
                    <a:gd name="connsiteX96" fmla="*/ 2748486 w 2854197"/>
                    <a:gd name="connsiteY96" fmla="*/ 2801341 h 3182270"/>
                    <a:gd name="connsiteX97" fmla="*/ 2737915 w 2854197"/>
                    <a:gd name="connsiteY97" fmla="*/ 2838340 h 3182270"/>
                    <a:gd name="connsiteX98" fmla="*/ 2727344 w 2854197"/>
                    <a:gd name="connsiteY98" fmla="*/ 2907052 h 3182270"/>
                    <a:gd name="connsiteX99" fmla="*/ 2716773 w 2854197"/>
                    <a:gd name="connsiteY99" fmla="*/ 2938765 h 3182270"/>
                    <a:gd name="connsiteX100" fmla="*/ 2711487 w 2854197"/>
                    <a:gd name="connsiteY100" fmla="*/ 2965193 h 3182270"/>
                    <a:gd name="connsiteX101" fmla="*/ 2706444 w 2854197"/>
                    <a:gd name="connsiteY101" fmla="*/ 2939028 h 3182270"/>
                    <a:gd name="connsiteX102" fmla="*/ 2680014 w 2854197"/>
                    <a:gd name="connsiteY102" fmla="*/ 2965459 h 3182270"/>
                    <a:gd name="connsiteX103" fmla="*/ 2627390 w 2854197"/>
                    <a:gd name="connsiteY103" fmla="*/ 2971012 h 3182270"/>
                    <a:gd name="connsiteX104" fmla="*/ 2537291 w 2854197"/>
                    <a:gd name="connsiteY104" fmla="*/ 2986602 h 3182270"/>
                    <a:gd name="connsiteX105" fmla="*/ 2516147 w 2854197"/>
                    <a:gd name="connsiteY105" fmla="*/ 2991888 h 3182270"/>
                    <a:gd name="connsiteX106" fmla="*/ 2489494 w 2854197"/>
                    <a:gd name="connsiteY106" fmla="*/ 3002192 h 3182270"/>
                    <a:gd name="connsiteX107" fmla="*/ 2415496 w 2854197"/>
                    <a:gd name="connsiteY107" fmla="*/ 3007477 h 3182270"/>
                    <a:gd name="connsiteX108" fmla="*/ 2383783 w 2854197"/>
                    <a:gd name="connsiteY108" fmla="*/ 3018048 h 3182270"/>
                    <a:gd name="connsiteX109" fmla="*/ 2346784 w 2854197"/>
                    <a:gd name="connsiteY109" fmla="*/ 3033905 h 3182270"/>
                    <a:gd name="connsiteX110" fmla="*/ 2315071 w 2854197"/>
                    <a:gd name="connsiteY110" fmla="*/ 3049761 h 3182270"/>
                    <a:gd name="connsiteX111" fmla="*/ 2288643 w 2854197"/>
                    <a:gd name="connsiteY111" fmla="*/ 3070904 h 3182270"/>
                    <a:gd name="connsiteX112" fmla="*/ 2267501 w 2854197"/>
                    <a:gd name="connsiteY112" fmla="*/ 3081475 h 3182270"/>
                    <a:gd name="connsiteX113" fmla="*/ 2235788 w 2854197"/>
                    <a:gd name="connsiteY113" fmla="*/ 3097331 h 3182270"/>
                    <a:gd name="connsiteX114" fmla="*/ 2225216 w 2854197"/>
                    <a:gd name="connsiteY114" fmla="*/ 3107903 h 3182270"/>
                    <a:gd name="connsiteX115" fmla="*/ 2204074 w 2854197"/>
                    <a:gd name="connsiteY115" fmla="*/ 3118474 h 3182270"/>
                    <a:gd name="connsiteX116" fmla="*/ 2188218 w 2854197"/>
                    <a:gd name="connsiteY116" fmla="*/ 3129045 h 3182270"/>
                    <a:gd name="connsiteX117" fmla="*/ 2177647 w 2854197"/>
                    <a:gd name="connsiteY117" fmla="*/ 3144901 h 3182270"/>
                    <a:gd name="connsiteX118" fmla="*/ 2145933 w 2854197"/>
                    <a:gd name="connsiteY118" fmla="*/ 3155472 h 3182270"/>
                    <a:gd name="connsiteX119" fmla="*/ 2114220 w 2854197"/>
                    <a:gd name="connsiteY119" fmla="*/ 3181900 h 3182270"/>
                    <a:gd name="connsiteX120" fmla="*/ 2124791 w 2854197"/>
                    <a:gd name="connsiteY120" fmla="*/ 3150187 h 3182270"/>
                    <a:gd name="connsiteX121" fmla="*/ 2093078 w 2854197"/>
                    <a:gd name="connsiteY121" fmla="*/ 3139616 h 3182270"/>
                    <a:gd name="connsiteX122" fmla="*/ 2082507 w 2854197"/>
                    <a:gd name="connsiteY122" fmla="*/ 3123759 h 3182270"/>
                    <a:gd name="connsiteX123" fmla="*/ 2066650 w 2854197"/>
                    <a:gd name="connsiteY123" fmla="*/ 3107903 h 3182270"/>
                    <a:gd name="connsiteX124" fmla="*/ 2045508 w 2854197"/>
                    <a:gd name="connsiteY124" fmla="*/ 3076189 h 3182270"/>
                    <a:gd name="connsiteX125" fmla="*/ 2034937 w 2854197"/>
                    <a:gd name="connsiteY125" fmla="*/ 3060333 h 3182270"/>
                    <a:gd name="connsiteX126" fmla="*/ 2024366 w 2854197"/>
                    <a:gd name="connsiteY126" fmla="*/ 3049761 h 3182270"/>
                    <a:gd name="connsiteX127" fmla="*/ 2013795 w 2854197"/>
                    <a:gd name="connsiteY127" fmla="*/ 3033905 h 3182270"/>
                    <a:gd name="connsiteX128" fmla="*/ 1997938 w 2854197"/>
                    <a:gd name="connsiteY128" fmla="*/ 3023334 h 3182270"/>
                    <a:gd name="connsiteX129" fmla="*/ 1982081 w 2854197"/>
                    <a:gd name="connsiteY129" fmla="*/ 2991620 h 3182270"/>
                    <a:gd name="connsiteX130" fmla="*/ 1976796 w 2854197"/>
                    <a:gd name="connsiteY130" fmla="*/ 2975764 h 3182270"/>
                    <a:gd name="connsiteX131" fmla="*/ 1987367 w 2854197"/>
                    <a:gd name="connsiteY131" fmla="*/ 2959907 h 3182270"/>
                    <a:gd name="connsiteX132" fmla="*/ 1998116 w 2854197"/>
                    <a:gd name="connsiteY132" fmla="*/ 2976031 h 3182270"/>
                    <a:gd name="connsiteX133" fmla="*/ 2019261 w 2854197"/>
                    <a:gd name="connsiteY133" fmla="*/ 2976031 h 3182270"/>
                    <a:gd name="connsiteX134" fmla="*/ 2056263 w 2854197"/>
                    <a:gd name="connsiteY134" fmla="*/ 2923171 h 3182270"/>
                    <a:gd name="connsiteX135" fmla="*/ 2040405 w 2854197"/>
                    <a:gd name="connsiteY135" fmla="*/ 2923170 h 3182270"/>
                    <a:gd name="connsiteX136" fmla="*/ 2061549 w 2854197"/>
                    <a:gd name="connsiteY136" fmla="*/ 2875596 h 3182270"/>
                    <a:gd name="connsiteX137" fmla="*/ 2093265 w 2854197"/>
                    <a:gd name="connsiteY137" fmla="*/ 2833308 h 3182270"/>
                    <a:gd name="connsiteX138" fmla="*/ 2109124 w 2854197"/>
                    <a:gd name="connsiteY138" fmla="*/ 2722301 h 3182270"/>
                    <a:gd name="connsiteX139" fmla="*/ 2013975 w 2854197"/>
                    <a:gd name="connsiteY139" fmla="*/ 2637724 h 3182270"/>
                    <a:gd name="connsiteX140" fmla="*/ 1982258 w 2854197"/>
                    <a:gd name="connsiteY140" fmla="*/ 2664155 h 3182270"/>
                    <a:gd name="connsiteX141" fmla="*/ 1918827 w 2854197"/>
                    <a:gd name="connsiteY141" fmla="*/ 2627153 h 3182270"/>
                    <a:gd name="connsiteX142" fmla="*/ 1860681 w 2854197"/>
                    <a:gd name="connsiteY142" fmla="*/ 2579579 h 3182270"/>
                    <a:gd name="connsiteX143" fmla="*/ 1802373 w 2854197"/>
                    <a:gd name="connsiteY143" fmla="*/ 2621632 h 3182270"/>
                    <a:gd name="connsiteX144" fmla="*/ 1797087 w 2854197"/>
                    <a:gd name="connsiteY144" fmla="*/ 2605775 h 3182270"/>
                    <a:gd name="connsiteX145" fmla="*/ 1749674 w 2854197"/>
                    <a:gd name="connsiteY145" fmla="*/ 2690586 h 3182270"/>
                    <a:gd name="connsiteX146" fmla="*/ 1643953 w 2854197"/>
                    <a:gd name="connsiteY146" fmla="*/ 2754018 h 3182270"/>
                    <a:gd name="connsiteX147" fmla="*/ 1617523 w 2854197"/>
                    <a:gd name="connsiteY147" fmla="*/ 2732874 h 3182270"/>
                    <a:gd name="connsiteX148" fmla="*/ 1591092 w 2854197"/>
                    <a:gd name="connsiteY148" fmla="*/ 2690586 h 3182270"/>
                    <a:gd name="connsiteX149" fmla="*/ 1591093 w 2854197"/>
                    <a:gd name="connsiteY149" fmla="*/ 2637724 h 3182270"/>
                    <a:gd name="connsiteX150" fmla="*/ 1569808 w 2854197"/>
                    <a:gd name="connsiteY150" fmla="*/ 2515921 h 3182270"/>
                    <a:gd name="connsiteX151" fmla="*/ 1553952 w 2854197"/>
                    <a:gd name="connsiteY151" fmla="*/ 2484208 h 3182270"/>
                    <a:gd name="connsiteX152" fmla="*/ 1538095 w 2854197"/>
                    <a:gd name="connsiteY152" fmla="*/ 2468351 h 3182270"/>
                    <a:gd name="connsiteX153" fmla="*/ 1501096 w 2854197"/>
                    <a:gd name="connsiteY153" fmla="*/ 2420781 h 3182270"/>
                    <a:gd name="connsiteX154" fmla="*/ 1464097 w 2854197"/>
                    <a:gd name="connsiteY154" fmla="*/ 2383782 h 3182270"/>
                    <a:gd name="connsiteX155" fmla="*/ 1448241 w 2854197"/>
                    <a:gd name="connsiteY155" fmla="*/ 2373211 h 3182270"/>
                    <a:gd name="connsiteX156" fmla="*/ 1432384 w 2854197"/>
                    <a:gd name="connsiteY156" fmla="*/ 2357355 h 3182270"/>
                    <a:gd name="connsiteX157" fmla="*/ 1400671 w 2854197"/>
                    <a:gd name="connsiteY157" fmla="*/ 2346783 h 3182270"/>
                    <a:gd name="connsiteX158" fmla="*/ 1368958 w 2854197"/>
                    <a:gd name="connsiteY158" fmla="*/ 2330927 h 3182270"/>
                    <a:gd name="connsiteX159" fmla="*/ 1337244 w 2854197"/>
                    <a:gd name="connsiteY159" fmla="*/ 2309785 h 3182270"/>
                    <a:gd name="connsiteX160" fmla="*/ 1273818 w 2854197"/>
                    <a:gd name="connsiteY160" fmla="*/ 2288642 h 3182270"/>
                    <a:gd name="connsiteX161" fmla="*/ 1257961 w 2854197"/>
                    <a:gd name="connsiteY161" fmla="*/ 2278071 h 3182270"/>
                    <a:gd name="connsiteX162" fmla="*/ 1242104 w 2854197"/>
                    <a:gd name="connsiteY162" fmla="*/ 2272786 h 3182270"/>
                    <a:gd name="connsiteX163" fmla="*/ 1226248 w 2854197"/>
                    <a:gd name="connsiteY163" fmla="*/ 2262215 h 3182270"/>
                    <a:gd name="connsiteX164" fmla="*/ 1194534 w 2854197"/>
                    <a:gd name="connsiteY164" fmla="*/ 2251644 h 3182270"/>
                    <a:gd name="connsiteX165" fmla="*/ 1215677 w 2854197"/>
                    <a:gd name="connsiteY165" fmla="*/ 2225216 h 3182270"/>
                    <a:gd name="connsiteX166" fmla="*/ 1231533 w 2854197"/>
                    <a:gd name="connsiteY166" fmla="*/ 2209359 h 3182270"/>
                    <a:gd name="connsiteX167" fmla="*/ 1236819 w 2854197"/>
                    <a:gd name="connsiteY167" fmla="*/ 2193503 h 3182270"/>
                    <a:gd name="connsiteX168" fmla="*/ 1279103 w 2854197"/>
                    <a:gd name="connsiteY168" fmla="*/ 2161789 h 3182270"/>
                    <a:gd name="connsiteX169" fmla="*/ 1300245 w 2854197"/>
                    <a:gd name="connsiteY169" fmla="*/ 2140647 h 3182270"/>
                    <a:gd name="connsiteX170" fmla="*/ 1310816 w 2854197"/>
                    <a:gd name="connsiteY170" fmla="*/ 2124790 h 3182270"/>
                    <a:gd name="connsiteX171" fmla="*/ 1342650 w 2854197"/>
                    <a:gd name="connsiteY171" fmla="*/ 2077406 h 3182270"/>
                    <a:gd name="connsiteX172" fmla="*/ 1390223 w 2854197"/>
                    <a:gd name="connsiteY172" fmla="*/ 2008688 h 3182270"/>
                    <a:gd name="connsiteX173" fmla="*/ 1363794 w 2854197"/>
                    <a:gd name="connsiteY173" fmla="*/ 1971686 h 3182270"/>
                    <a:gd name="connsiteX174" fmla="*/ 1379651 w 2854197"/>
                    <a:gd name="connsiteY174" fmla="*/ 1961114 h 3182270"/>
                    <a:gd name="connsiteX175" fmla="*/ 1358509 w 2854197"/>
                    <a:gd name="connsiteY175" fmla="*/ 1934685 h 3182270"/>
                    <a:gd name="connsiteX176" fmla="*/ 1221180 w 2854197"/>
                    <a:gd name="connsiteY176" fmla="*/ 1718108 h 3182270"/>
                    <a:gd name="connsiteX177" fmla="*/ 1157741 w 2854197"/>
                    <a:gd name="connsiteY177" fmla="*/ 1654669 h 3182270"/>
                    <a:gd name="connsiteX178" fmla="*/ 1051918 w 2854197"/>
                    <a:gd name="connsiteY178" fmla="*/ 1659811 h 3182270"/>
                    <a:gd name="connsiteX179" fmla="*/ 845688 w 2854197"/>
                    <a:gd name="connsiteY179" fmla="*/ 1738945 h 3182270"/>
                    <a:gd name="connsiteX180" fmla="*/ 829832 w 2854197"/>
                    <a:gd name="connsiteY180" fmla="*/ 1744231 h 3182270"/>
                    <a:gd name="connsiteX181" fmla="*/ 798118 w 2854197"/>
                    <a:gd name="connsiteY181" fmla="*/ 1765373 h 3182270"/>
                    <a:gd name="connsiteX182" fmla="*/ 782262 w 2854197"/>
                    <a:gd name="connsiteY182" fmla="*/ 1770659 h 3182270"/>
                    <a:gd name="connsiteX183" fmla="*/ 750548 w 2854197"/>
                    <a:gd name="connsiteY183" fmla="*/ 1791801 h 3182270"/>
                    <a:gd name="connsiteX184" fmla="*/ 734692 w 2854197"/>
                    <a:gd name="connsiteY184" fmla="*/ 1797086 h 3182270"/>
                    <a:gd name="connsiteX185" fmla="*/ 755834 w 2854197"/>
                    <a:gd name="connsiteY185" fmla="*/ 1791801 h 3182270"/>
                    <a:gd name="connsiteX186" fmla="*/ 739977 w 2854197"/>
                    <a:gd name="connsiteY186" fmla="*/ 1797086 h 3182270"/>
                    <a:gd name="connsiteX187" fmla="*/ 708264 w 2854197"/>
                    <a:gd name="connsiteY187" fmla="*/ 1812943 h 3182270"/>
                    <a:gd name="connsiteX188" fmla="*/ 676551 w 2854197"/>
                    <a:gd name="connsiteY188" fmla="*/ 1791801 h 3182270"/>
                    <a:gd name="connsiteX189" fmla="*/ 650123 w 2854197"/>
                    <a:gd name="connsiteY189" fmla="*/ 1765373 h 3182270"/>
                    <a:gd name="connsiteX190" fmla="*/ 618410 w 2854197"/>
                    <a:gd name="connsiteY190" fmla="*/ 1744231 h 3182270"/>
                    <a:gd name="connsiteX191" fmla="*/ 570840 w 2854197"/>
                    <a:gd name="connsiteY191" fmla="*/ 1712518 h 3182270"/>
                    <a:gd name="connsiteX192" fmla="*/ 544412 w 2854197"/>
                    <a:gd name="connsiteY192" fmla="*/ 1696661 h 3182270"/>
                    <a:gd name="connsiteX193" fmla="*/ 528555 w 2854197"/>
                    <a:gd name="connsiteY193" fmla="*/ 1686090 h 3182270"/>
                    <a:gd name="connsiteX194" fmla="*/ 512699 w 2854197"/>
                    <a:gd name="connsiteY194" fmla="*/ 1680804 h 3182270"/>
                    <a:gd name="connsiteX195" fmla="*/ 502127 w 2854197"/>
                    <a:gd name="connsiteY195" fmla="*/ 1670233 h 3182270"/>
                    <a:gd name="connsiteX196" fmla="*/ 480985 w 2854197"/>
                    <a:gd name="connsiteY196" fmla="*/ 1659662 h 3182270"/>
                    <a:gd name="connsiteX197" fmla="*/ 465129 w 2854197"/>
                    <a:gd name="connsiteY197" fmla="*/ 1643805 h 3182270"/>
                    <a:gd name="connsiteX198" fmla="*/ 428130 w 2854197"/>
                    <a:gd name="connsiteY198" fmla="*/ 1622663 h 3182270"/>
                    <a:gd name="connsiteX199" fmla="*/ 401702 w 2854197"/>
                    <a:gd name="connsiteY199" fmla="*/ 1590950 h 3182270"/>
                    <a:gd name="connsiteX200" fmla="*/ 385845 w 2854197"/>
                    <a:gd name="connsiteY200" fmla="*/ 1569808 h 3182270"/>
                    <a:gd name="connsiteX201" fmla="*/ 369989 w 2854197"/>
                    <a:gd name="connsiteY201" fmla="*/ 1553951 h 3182270"/>
                    <a:gd name="connsiteX202" fmla="*/ 348847 w 2854197"/>
                    <a:gd name="connsiteY202" fmla="*/ 1522238 h 3182270"/>
                    <a:gd name="connsiteX203" fmla="*/ 327704 w 2854197"/>
                    <a:gd name="connsiteY203" fmla="*/ 1490524 h 3182270"/>
                    <a:gd name="connsiteX204" fmla="*/ 317133 w 2854197"/>
                    <a:gd name="connsiteY204" fmla="*/ 1469382 h 3182270"/>
                    <a:gd name="connsiteX205" fmla="*/ 301277 w 2854197"/>
                    <a:gd name="connsiteY205" fmla="*/ 1453526 h 3182270"/>
                    <a:gd name="connsiteX206" fmla="*/ 295991 w 2854197"/>
                    <a:gd name="connsiteY206" fmla="*/ 1437669 h 3182270"/>
                    <a:gd name="connsiteX207" fmla="*/ 274849 w 2854197"/>
                    <a:gd name="connsiteY207" fmla="*/ 1405956 h 3182270"/>
                    <a:gd name="connsiteX208" fmla="*/ 258992 w 2854197"/>
                    <a:gd name="connsiteY208" fmla="*/ 1390099 h 3182270"/>
                    <a:gd name="connsiteX209" fmla="*/ 248421 w 2854197"/>
                    <a:gd name="connsiteY209" fmla="*/ 1374242 h 3182270"/>
                    <a:gd name="connsiteX210" fmla="*/ 243136 w 2854197"/>
                    <a:gd name="connsiteY210" fmla="*/ 1358386 h 3182270"/>
                    <a:gd name="connsiteX211" fmla="*/ 221993 w 2854197"/>
                    <a:gd name="connsiteY211" fmla="*/ 1326672 h 3182270"/>
                    <a:gd name="connsiteX212" fmla="*/ 206137 w 2854197"/>
                    <a:gd name="connsiteY212" fmla="*/ 1294959 h 3182270"/>
                    <a:gd name="connsiteX213" fmla="*/ 195566 w 2854197"/>
                    <a:gd name="connsiteY213" fmla="*/ 1263246 h 3182270"/>
                    <a:gd name="connsiteX214" fmla="*/ 184995 w 2854197"/>
                    <a:gd name="connsiteY214" fmla="*/ 1247389 h 3182270"/>
                    <a:gd name="connsiteX215" fmla="*/ 179709 w 2854197"/>
                    <a:gd name="connsiteY215" fmla="*/ 1231533 h 3182270"/>
                    <a:gd name="connsiteX216" fmla="*/ 169138 w 2854197"/>
                    <a:gd name="connsiteY216" fmla="*/ 1215676 h 3182270"/>
                    <a:gd name="connsiteX217" fmla="*/ 153281 w 2854197"/>
                    <a:gd name="connsiteY217" fmla="*/ 1162820 h 3182270"/>
                    <a:gd name="connsiteX218" fmla="*/ 142710 w 2854197"/>
                    <a:gd name="connsiteY218" fmla="*/ 1131107 h 3182270"/>
                    <a:gd name="connsiteX219" fmla="*/ 132139 w 2854197"/>
                    <a:gd name="connsiteY219" fmla="*/ 1099394 h 3182270"/>
                    <a:gd name="connsiteX220" fmla="*/ 126853 w 2854197"/>
                    <a:gd name="connsiteY220" fmla="*/ 1078252 h 3182270"/>
                    <a:gd name="connsiteX221" fmla="*/ 121568 w 2854197"/>
                    <a:gd name="connsiteY221" fmla="*/ 1062395 h 3182270"/>
                    <a:gd name="connsiteX222" fmla="*/ 110997 w 2854197"/>
                    <a:gd name="connsiteY222" fmla="*/ 988397 h 3182270"/>
                    <a:gd name="connsiteX223" fmla="*/ 100426 w 2854197"/>
                    <a:gd name="connsiteY223" fmla="*/ 861544 h 3182270"/>
                    <a:gd name="connsiteX224" fmla="*/ 95140 w 2854197"/>
                    <a:gd name="connsiteY224" fmla="*/ 782261 h 3182270"/>
                    <a:gd name="connsiteX225" fmla="*/ 89855 w 2854197"/>
                    <a:gd name="connsiteY225" fmla="*/ 745262 h 3182270"/>
                    <a:gd name="connsiteX226" fmla="*/ 73998 w 2854197"/>
                    <a:gd name="connsiteY226" fmla="*/ 660693 h 3182270"/>
                    <a:gd name="connsiteX227" fmla="*/ 63427 w 2854197"/>
                    <a:gd name="connsiteY227" fmla="*/ 618409 h 3182270"/>
                    <a:gd name="connsiteX228" fmla="*/ 47570 w 2854197"/>
                    <a:gd name="connsiteY228" fmla="*/ 560268 h 3182270"/>
                    <a:gd name="connsiteX229" fmla="*/ 42285 w 2854197"/>
                    <a:gd name="connsiteY229" fmla="*/ 528555 h 3182270"/>
                    <a:gd name="connsiteX230" fmla="*/ 31714 w 2854197"/>
                    <a:gd name="connsiteY230" fmla="*/ 486270 h 3182270"/>
                    <a:gd name="connsiteX231" fmla="*/ 21142 w 2854197"/>
                    <a:gd name="connsiteY231" fmla="*/ 428129 h 3182270"/>
                    <a:gd name="connsiteX232" fmla="*/ 10571 w 2854197"/>
                    <a:gd name="connsiteY232" fmla="*/ 343560 h 3182270"/>
                    <a:gd name="connsiteX233" fmla="*/ 0 w 2854197"/>
                    <a:gd name="connsiteY233" fmla="*/ 306561 h 3182270"/>
                    <a:gd name="connsiteX234" fmla="*/ 5286 w 2854197"/>
                    <a:gd name="connsiteY234" fmla="*/ 285419 h 3182270"/>
                    <a:gd name="connsiteX235" fmla="*/ 21142 w 2854197"/>
                    <a:gd name="connsiteY235" fmla="*/ 280134 h 3182270"/>
                    <a:gd name="connsiteX236" fmla="*/ 42285 w 2854197"/>
                    <a:gd name="connsiteY236" fmla="*/ 269563 h 3182270"/>
                    <a:gd name="connsiteX237" fmla="*/ 95140 w 2854197"/>
                    <a:gd name="connsiteY237" fmla="*/ 258992 h 3182270"/>
                    <a:gd name="connsiteX238" fmla="*/ 121568 w 2854197"/>
                    <a:gd name="connsiteY238" fmla="*/ 253706 h 3182270"/>
                    <a:gd name="connsiteX239" fmla="*/ 137425 w 2854197"/>
                    <a:gd name="connsiteY239" fmla="*/ 248420 h 3182270"/>
                    <a:gd name="connsiteX240" fmla="*/ 211422 w 2854197"/>
                    <a:gd name="connsiteY240" fmla="*/ 237849 h 3182270"/>
                    <a:gd name="connsiteX241" fmla="*/ 253707 w 2854197"/>
                    <a:gd name="connsiteY241" fmla="*/ 227278 h 3182270"/>
                    <a:gd name="connsiteX242" fmla="*/ 285420 w 2854197"/>
                    <a:gd name="connsiteY242" fmla="*/ 216707 h 3182270"/>
                    <a:gd name="connsiteX243" fmla="*/ 332990 w 2854197"/>
                    <a:gd name="connsiteY243" fmla="*/ 206136 h 3182270"/>
                    <a:gd name="connsiteX244" fmla="*/ 364703 w 2854197"/>
                    <a:gd name="connsiteY244" fmla="*/ 195565 h 3182270"/>
                    <a:gd name="connsiteX245" fmla="*/ 417559 w 2854197"/>
                    <a:gd name="connsiteY245" fmla="*/ 179708 h 3182270"/>
                    <a:gd name="connsiteX246" fmla="*/ 433415 w 2854197"/>
                    <a:gd name="connsiteY246" fmla="*/ 174423 h 3182270"/>
                    <a:gd name="connsiteX247" fmla="*/ 449272 w 2854197"/>
                    <a:gd name="connsiteY247" fmla="*/ 169137 h 3182270"/>
                    <a:gd name="connsiteX248" fmla="*/ 470414 w 2854197"/>
                    <a:gd name="connsiteY248" fmla="*/ 163852 h 3182270"/>
                    <a:gd name="connsiteX249" fmla="*/ 486271 w 2854197"/>
                    <a:gd name="connsiteY249" fmla="*/ 158566 h 3182270"/>
                    <a:gd name="connsiteX250" fmla="*/ 528555 w 2854197"/>
                    <a:gd name="connsiteY250" fmla="*/ 147995 h 3182270"/>
                    <a:gd name="connsiteX251" fmla="*/ 549697 w 2854197"/>
                    <a:gd name="connsiteY251" fmla="*/ 142709 h 3182270"/>
                    <a:gd name="connsiteX252" fmla="*/ 581411 w 2854197"/>
                    <a:gd name="connsiteY252" fmla="*/ 132138 h 3182270"/>
                    <a:gd name="connsiteX253" fmla="*/ 676551 w 2854197"/>
                    <a:gd name="connsiteY253" fmla="*/ 100425 h 3182270"/>
                    <a:gd name="connsiteX254" fmla="*/ 697693 w 2854197"/>
                    <a:gd name="connsiteY254" fmla="*/ 95140 h 3182270"/>
                    <a:gd name="connsiteX255" fmla="*/ 729406 w 2854197"/>
                    <a:gd name="connsiteY255" fmla="*/ 84568 h 3182270"/>
                    <a:gd name="connsiteX256" fmla="*/ 745263 w 2854197"/>
                    <a:gd name="connsiteY256" fmla="*/ 79283 h 3182270"/>
                    <a:gd name="connsiteX257" fmla="*/ 792833 w 2854197"/>
                    <a:gd name="connsiteY257" fmla="*/ 58141 h 3182270"/>
                    <a:gd name="connsiteX258" fmla="*/ 808689 w 2854197"/>
                    <a:gd name="connsiteY258" fmla="*/ 52855 h 3182270"/>
                    <a:gd name="connsiteX259" fmla="*/ 824546 w 2854197"/>
                    <a:gd name="connsiteY259" fmla="*/ 47570 h 3182270"/>
                    <a:gd name="connsiteX260" fmla="*/ 866830 w 2854197"/>
                    <a:gd name="connsiteY260" fmla="*/ 26427 h 3182270"/>
                    <a:gd name="connsiteX261" fmla="*/ 882687 w 2854197"/>
                    <a:gd name="connsiteY261" fmla="*/ 21142 h 3182270"/>
                    <a:gd name="connsiteX262" fmla="*/ 898544 w 2854197"/>
                    <a:gd name="connsiteY262" fmla="*/ 10571 h 3182270"/>
                    <a:gd name="connsiteX263" fmla="*/ 914400 w 2854197"/>
                    <a:gd name="connsiteY263" fmla="*/ 5285 h 3182270"/>
                    <a:gd name="connsiteX264" fmla="*/ 914400 w 2854197"/>
                    <a:gd name="connsiteY264" fmla="*/ 0 h 3182270"/>
                    <a:gd name="connsiteX0" fmla="*/ 914400 w 2854197"/>
                    <a:gd name="connsiteY0" fmla="*/ 0 h 3182270"/>
                    <a:gd name="connsiteX1" fmla="*/ 914400 w 2854197"/>
                    <a:gd name="connsiteY1" fmla="*/ 0 h 3182270"/>
                    <a:gd name="connsiteX2" fmla="*/ 930257 w 2854197"/>
                    <a:gd name="connsiteY2" fmla="*/ 42284 h 3182270"/>
                    <a:gd name="connsiteX3" fmla="*/ 935542 w 2854197"/>
                    <a:gd name="connsiteY3" fmla="*/ 58141 h 3182270"/>
                    <a:gd name="connsiteX4" fmla="*/ 946114 w 2854197"/>
                    <a:gd name="connsiteY4" fmla="*/ 68712 h 3182270"/>
                    <a:gd name="connsiteX5" fmla="*/ 967256 w 2854197"/>
                    <a:gd name="connsiteY5" fmla="*/ 116282 h 3182270"/>
                    <a:gd name="connsiteX6" fmla="*/ 972541 w 2854197"/>
                    <a:gd name="connsiteY6" fmla="*/ 132138 h 3182270"/>
                    <a:gd name="connsiteX7" fmla="*/ 983112 w 2854197"/>
                    <a:gd name="connsiteY7" fmla="*/ 147995 h 3182270"/>
                    <a:gd name="connsiteX8" fmla="*/ 1004255 w 2854197"/>
                    <a:gd name="connsiteY8" fmla="*/ 195565 h 3182270"/>
                    <a:gd name="connsiteX9" fmla="*/ 1025397 w 2854197"/>
                    <a:gd name="connsiteY9" fmla="*/ 243135 h 3182270"/>
                    <a:gd name="connsiteX10" fmla="*/ 1041253 w 2854197"/>
                    <a:gd name="connsiteY10" fmla="*/ 290705 h 3182270"/>
                    <a:gd name="connsiteX11" fmla="*/ 1051825 w 2854197"/>
                    <a:gd name="connsiteY11" fmla="*/ 301276 h 3182270"/>
                    <a:gd name="connsiteX12" fmla="*/ 1072967 w 2854197"/>
                    <a:gd name="connsiteY12" fmla="*/ 348846 h 3182270"/>
                    <a:gd name="connsiteX13" fmla="*/ 1083538 w 2854197"/>
                    <a:gd name="connsiteY13" fmla="*/ 380559 h 3182270"/>
                    <a:gd name="connsiteX14" fmla="*/ 1094109 w 2854197"/>
                    <a:gd name="connsiteY14" fmla="*/ 396416 h 3182270"/>
                    <a:gd name="connsiteX15" fmla="*/ 1109966 w 2854197"/>
                    <a:gd name="connsiteY15" fmla="*/ 422844 h 3182270"/>
                    <a:gd name="connsiteX16" fmla="*/ 1131108 w 2854197"/>
                    <a:gd name="connsiteY16" fmla="*/ 470414 h 3182270"/>
                    <a:gd name="connsiteX17" fmla="*/ 1146964 w 2854197"/>
                    <a:gd name="connsiteY17" fmla="*/ 480985 h 3182270"/>
                    <a:gd name="connsiteX18" fmla="*/ 1157536 w 2854197"/>
                    <a:gd name="connsiteY18" fmla="*/ 491556 h 3182270"/>
                    <a:gd name="connsiteX19" fmla="*/ 1189249 w 2854197"/>
                    <a:gd name="connsiteY19" fmla="*/ 512698 h 3182270"/>
                    <a:gd name="connsiteX20" fmla="*/ 1199820 w 2854197"/>
                    <a:gd name="connsiteY20" fmla="*/ 528555 h 3182270"/>
                    <a:gd name="connsiteX21" fmla="*/ 1220962 w 2854197"/>
                    <a:gd name="connsiteY21" fmla="*/ 544411 h 3182270"/>
                    <a:gd name="connsiteX22" fmla="*/ 1242104 w 2854197"/>
                    <a:gd name="connsiteY22" fmla="*/ 570839 h 3182270"/>
                    <a:gd name="connsiteX23" fmla="*/ 1257961 w 2854197"/>
                    <a:gd name="connsiteY23" fmla="*/ 602552 h 3182270"/>
                    <a:gd name="connsiteX24" fmla="*/ 1279103 w 2854197"/>
                    <a:gd name="connsiteY24" fmla="*/ 634266 h 3182270"/>
                    <a:gd name="connsiteX25" fmla="*/ 1294960 w 2854197"/>
                    <a:gd name="connsiteY25" fmla="*/ 665979 h 3182270"/>
                    <a:gd name="connsiteX26" fmla="*/ 1300245 w 2854197"/>
                    <a:gd name="connsiteY26" fmla="*/ 681835 h 3182270"/>
                    <a:gd name="connsiteX27" fmla="*/ 1310816 w 2854197"/>
                    <a:gd name="connsiteY27" fmla="*/ 692407 h 3182270"/>
                    <a:gd name="connsiteX28" fmla="*/ 1347815 w 2854197"/>
                    <a:gd name="connsiteY28" fmla="*/ 739977 h 3182270"/>
                    <a:gd name="connsiteX29" fmla="*/ 1353101 w 2854197"/>
                    <a:gd name="connsiteY29" fmla="*/ 755833 h 3182270"/>
                    <a:gd name="connsiteX30" fmla="*/ 1384814 w 2854197"/>
                    <a:gd name="connsiteY30" fmla="*/ 798118 h 3182270"/>
                    <a:gd name="connsiteX31" fmla="*/ 1390100 w 2854197"/>
                    <a:gd name="connsiteY31" fmla="*/ 813974 h 3182270"/>
                    <a:gd name="connsiteX32" fmla="*/ 1421813 w 2854197"/>
                    <a:gd name="connsiteY32" fmla="*/ 861544 h 3182270"/>
                    <a:gd name="connsiteX33" fmla="*/ 1432384 w 2854197"/>
                    <a:gd name="connsiteY33" fmla="*/ 877401 h 3182270"/>
                    <a:gd name="connsiteX34" fmla="*/ 1448241 w 2854197"/>
                    <a:gd name="connsiteY34" fmla="*/ 887972 h 3182270"/>
                    <a:gd name="connsiteX35" fmla="*/ 1479954 w 2854197"/>
                    <a:gd name="connsiteY35" fmla="*/ 919685 h 3182270"/>
                    <a:gd name="connsiteX36" fmla="*/ 1522238 w 2854197"/>
                    <a:gd name="connsiteY36" fmla="*/ 956684 h 3182270"/>
                    <a:gd name="connsiteX37" fmla="*/ 1585665 w 2854197"/>
                    <a:gd name="connsiteY37" fmla="*/ 977826 h 3182270"/>
                    <a:gd name="connsiteX38" fmla="*/ 1617378 w 2854197"/>
                    <a:gd name="connsiteY38" fmla="*/ 988397 h 3182270"/>
                    <a:gd name="connsiteX39" fmla="*/ 1638521 w 2854197"/>
                    <a:gd name="connsiteY39" fmla="*/ 993683 h 3182270"/>
                    <a:gd name="connsiteX40" fmla="*/ 1664948 w 2854197"/>
                    <a:gd name="connsiteY40" fmla="*/ 998968 h 3182270"/>
                    <a:gd name="connsiteX41" fmla="*/ 1696662 w 2854197"/>
                    <a:gd name="connsiteY41" fmla="*/ 1009540 h 3182270"/>
                    <a:gd name="connsiteX42" fmla="*/ 1717804 w 2854197"/>
                    <a:gd name="connsiteY42" fmla="*/ 1014825 h 3182270"/>
                    <a:gd name="connsiteX43" fmla="*/ 1733660 w 2854197"/>
                    <a:gd name="connsiteY43" fmla="*/ 1020111 h 3182270"/>
                    <a:gd name="connsiteX44" fmla="*/ 1802373 w 2854197"/>
                    <a:gd name="connsiteY44" fmla="*/ 1030682 h 3182270"/>
                    <a:gd name="connsiteX45" fmla="*/ 1865799 w 2854197"/>
                    <a:gd name="connsiteY45" fmla="*/ 1041253 h 3182270"/>
                    <a:gd name="connsiteX46" fmla="*/ 1902798 w 2854197"/>
                    <a:gd name="connsiteY46" fmla="*/ 1046538 h 3182270"/>
                    <a:gd name="connsiteX47" fmla="*/ 1945082 w 2854197"/>
                    <a:gd name="connsiteY47" fmla="*/ 1051824 h 3182270"/>
                    <a:gd name="connsiteX48" fmla="*/ 1976796 w 2854197"/>
                    <a:gd name="connsiteY48" fmla="*/ 1057109 h 3182270"/>
                    <a:gd name="connsiteX49" fmla="*/ 2024366 w 2854197"/>
                    <a:gd name="connsiteY49" fmla="*/ 1062395 h 3182270"/>
                    <a:gd name="connsiteX50" fmla="*/ 2066650 w 2854197"/>
                    <a:gd name="connsiteY50" fmla="*/ 1067681 h 3182270"/>
                    <a:gd name="connsiteX51" fmla="*/ 2082507 w 2854197"/>
                    <a:gd name="connsiteY51" fmla="*/ 1072966 h 3182270"/>
                    <a:gd name="connsiteX52" fmla="*/ 2151219 w 2854197"/>
                    <a:gd name="connsiteY52" fmla="*/ 1083537 h 3182270"/>
                    <a:gd name="connsiteX53" fmla="*/ 2167075 w 2854197"/>
                    <a:gd name="connsiteY53" fmla="*/ 1088823 h 3182270"/>
                    <a:gd name="connsiteX54" fmla="*/ 2235788 w 2854197"/>
                    <a:gd name="connsiteY54" fmla="*/ 1099394 h 3182270"/>
                    <a:gd name="connsiteX55" fmla="*/ 2304500 w 2854197"/>
                    <a:gd name="connsiteY55" fmla="*/ 1109965 h 3182270"/>
                    <a:gd name="connsiteX56" fmla="*/ 2378497 w 2854197"/>
                    <a:gd name="connsiteY56" fmla="*/ 1120536 h 3182270"/>
                    <a:gd name="connsiteX57" fmla="*/ 2410211 w 2854197"/>
                    <a:gd name="connsiteY57" fmla="*/ 1131107 h 3182270"/>
                    <a:gd name="connsiteX58" fmla="*/ 2452495 w 2854197"/>
                    <a:gd name="connsiteY58" fmla="*/ 1141678 h 3182270"/>
                    <a:gd name="connsiteX59" fmla="*/ 2611062 w 2854197"/>
                    <a:gd name="connsiteY59" fmla="*/ 1194534 h 3182270"/>
                    <a:gd name="connsiteX60" fmla="*/ 2674963 w 2854197"/>
                    <a:gd name="connsiteY60" fmla="*/ 1226357 h 3182270"/>
                    <a:gd name="connsiteX61" fmla="*/ 2680419 w 2854197"/>
                    <a:gd name="connsiteY61" fmla="*/ 1258186 h 3182270"/>
                    <a:gd name="connsiteX62" fmla="*/ 2633266 w 2854197"/>
                    <a:gd name="connsiteY62" fmla="*/ 1295315 h 3182270"/>
                    <a:gd name="connsiteX63" fmla="*/ 2659565 w 2854197"/>
                    <a:gd name="connsiteY63" fmla="*/ 1353342 h 3182270"/>
                    <a:gd name="connsiteX64" fmla="*/ 2653817 w 2854197"/>
                    <a:gd name="connsiteY64" fmla="*/ 1411367 h 3182270"/>
                    <a:gd name="connsiteX65" fmla="*/ 2632204 w 2854197"/>
                    <a:gd name="connsiteY65" fmla="*/ 1590950 h 3182270"/>
                    <a:gd name="connsiteX66" fmla="*/ 2606238 w 2854197"/>
                    <a:gd name="connsiteY66" fmla="*/ 1686241 h 3182270"/>
                    <a:gd name="connsiteX67" fmla="*/ 2653346 w 2854197"/>
                    <a:gd name="connsiteY67" fmla="*/ 1654377 h 3182270"/>
                    <a:gd name="connsiteX68" fmla="*/ 2658632 w 2854197"/>
                    <a:gd name="connsiteY68" fmla="*/ 1744231 h 3182270"/>
                    <a:gd name="connsiteX69" fmla="*/ 2569233 w 2854197"/>
                    <a:gd name="connsiteY69" fmla="*/ 1781390 h 3182270"/>
                    <a:gd name="connsiteX70" fmla="*/ 2658632 w 2854197"/>
                    <a:gd name="connsiteY70" fmla="*/ 1844656 h 3182270"/>
                    <a:gd name="connsiteX71" fmla="*/ 2690345 w 2854197"/>
                    <a:gd name="connsiteY71" fmla="*/ 2056078 h 3182270"/>
                    <a:gd name="connsiteX72" fmla="*/ 2743200 w 2854197"/>
                    <a:gd name="connsiteY72" fmla="*/ 2061364 h 3182270"/>
                    <a:gd name="connsiteX73" fmla="*/ 2790770 w 2854197"/>
                    <a:gd name="connsiteY73" fmla="*/ 2077220 h 3182270"/>
                    <a:gd name="connsiteX74" fmla="*/ 2817198 w 2854197"/>
                    <a:gd name="connsiteY74" fmla="*/ 2082506 h 3182270"/>
                    <a:gd name="connsiteX75" fmla="*/ 2833055 w 2854197"/>
                    <a:gd name="connsiteY75" fmla="*/ 2087792 h 3182270"/>
                    <a:gd name="connsiteX76" fmla="*/ 2854197 w 2854197"/>
                    <a:gd name="connsiteY76" fmla="*/ 2093077 h 3182270"/>
                    <a:gd name="connsiteX77" fmla="*/ 2838340 w 2854197"/>
                    <a:gd name="connsiteY77" fmla="*/ 2193503 h 3182270"/>
                    <a:gd name="connsiteX78" fmla="*/ 2833055 w 2854197"/>
                    <a:gd name="connsiteY78" fmla="*/ 2225216 h 3182270"/>
                    <a:gd name="connsiteX79" fmla="*/ 2822484 w 2854197"/>
                    <a:gd name="connsiteY79" fmla="*/ 2262215 h 3182270"/>
                    <a:gd name="connsiteX80" fmla="*/ 2648297 w 2854197"/>
                    <a:gd name="connsiteY80" fmla="*/ 2241273 h 3182270"/>
                    <a:gd name="connsiteX81" fmla="*/ 2558435 w 2854197"/>
                    <a:gd name="connsiteY81" fmla="*/ 2214843 h 3182270"/>
                    <a:gd name="connsiteX82" fmla="*/ 2479145 w 2854197"/>
                    <a:gd name="connsiteY82" fmla="*/ 2183128 h 3182270"/>
                    <a:gd name="connsiteX83" fmla="*/ 2426502 w 2854197"/>
                    <a:gd name="connsiteY83" fmla="*/ 2209757 h 3182270"/>
                    <a:gd name="connsiteX84" fmla="*/ 2236188 w 2854197"/>
                    <a:gd name="connsiteY84" fmla="*/ 2331348 h 3182270"/>
                    <a:gd name="connsiteX85" fmla="*/ 2251846 w 2854197"/>
                    <a:gd name="connsiteY85" fmla="*/ 2420998 h 3182270"/>
                    <a:gd name="connsiteX86" fmla="*/ 2267909 w 2854197"/>
                    <a:gd name="connsiteY86" fmla="*/ 2479368 h 3182270"/>
                    <a:gd name="connsiteX87" fmla="*/ 2278276 w 2854197"/>
                    <a:gd name="connsiteY87" fmla="*/ 2516146 h 3182270"/>
                    <a:gd name="connsiteX88" fmla="*/ 2278276 w 2854197"/>
                    <a:gd name="connsiteY88" fmla="*/ 2574294 h 3182270"/>
                    <a:gd name="connsiteX89" fmla="*/ 2315278 w 2854197"/>
                    <a:gd name="connsiteY89" fmla="*/ 2616580 h 3182270"/>
                    <a:gd name="connsiteX90" fmla="*/ 2331136 w 2854197"/>
                    <a:gd name="connsiteY90" fmla="*/ 2680013 h 3182270"/>
                    <a:gd name="connsiteX91" fmla="*/ 2368138 w 2854197"/>
                    <a:gd name="connsiteY91" fmla="*/ 2695871 h 3182270"/>
                    <a:gd name="connsiteX92" fmla="*/ 2542577 w 2854197"/>
                    <a:gd name="connsiteY92" fmla="*/ 2738159 h 3182270"/>
                    <a:gd name="connsiteX93" fmla="*/ 2658870 w 2854197"/>
                    <a:gd name="connsiteY93" fmla="*/ 2727587 h 3182270"/>
                    <a:gd name="connsiteX94" fmla="*/ 2764342 w 2854197"/>
                    <a:gd name="connsiteY94" fmla="*/ 2716772 h 3182270"/>
                    <a:gd name="connsiteX95" fmla="*/ 2753771 w 2854197"/>
                    <a:gd name="connsiteY95" fmla="*/ 2769627 h 3182270"/>
                    <a:gd name="connsiteX96" fmla="*/ 2748486 w 2854197"/>
                    <a:gd name="connsiteY96" fmla="*/ 2801341 h 3182270"/>
                    <a:gd name="connsiteX97" fmla="*/ 2737915 w 2854197"/>
                    <a:gd name="connsiteY97" fmla="*/ 2838340 h 3182270"/>
                    <a:gd name="connsiteX98" fmla="*/ 2727344 w 2854197"/>
                    <a:gd name="connsiteY98" fmla="*/ 2907052 h 3182270"/>
                    <a:gd name="connsiteX99" fmla="*/ 2716773 w 2854197"/>
                    <a:gd name="connsiteY99" fmla="*/ 2938765 h 3182270"/>
                    <a:gd name="connsiteX100" fmla="*/ 2711487 w 2854197"/>
                    <a:gd name="connsiteY100" fmla="*/ 2965193 h 3182270"/>
                    <a:gd name="connsiteX101" fmla="*/ 2706444 w 2854197"/>
                    <a:gd name="connsiteY101" fmla="*/ 2939028 h 3182270"/>
                    <a:gd name="connsiteX102" fmla="*/ 2680014 w 2854197"/>
                    <a:gd name="connsiteY102" fmla="*/ 2965459 h 3182270"/>
                    <a:gd name="connsiteX103" fmla="*/ 2627390 w 2854197"/>
                    <a:gd name="connsiteY103" fmla="*/ 2971012 h 3182270"/>
                    <a:gd name="connsiteX104" fmla="*/ 2537291 w 2854197"/>
                    <a:gd name="connsiteY104" fmla="*/ 2986602 h 3182270"/>
                    <a:gd name="connsiteX105" fmla="*/ 2516147 w 2854197"/>
                    <a:gd name="connsiteY105" fmla="*/ 2991888 h 3182270"/>
                    <a:gd name="connsiteX106" fmla="*/ 2489494 w 2854197"/>
                    <a:gd name="connsiteY106" fmla="*/ 3002192 h 3182270"/>
                    <a:gd name="connsiteX107" fmla="*/ 2415496 w 2854197"/>
                    <a:gd name="connsiteY107" fmla="*/ 3007477 h 3182270"/>
                    <a:gd name="connsiteX108" fmla="*/ 2383783 w 2854197"/>
                    <a:gd name="connsiteY108" fmla="*/ 3018048 h 3182270"/>
                    <a:gd name="connsiteX109" fmla="*/ 2346784 w 2854197"/>
                    <a:gd name="connsiteY109" fmla="*/ 3033905 h 3182270"/>
                    <a:gd name="connsiteX110" fmla="*/ 2315071 w 2854197"/>
                    <a:gd name="connsiteY110" fmla="*/ 3049761 h 3182270"/>
                    <a:gd name="connsiteX111" fmla="*/ 2288643 w 2854197"/>
                    <a:gd name="connsiteY111" fmla="*/ 3070904 h 3182270"/>
                    <a:gd name="connsiteX112" fmla="*/ 2267501 w 2854197"/>
                    <a:gd name="connsiteY112" fmla="*/ 3081475 h 3182270"/>
                    <a:gd name="connsiteX113" fmla="*/ 2235788 w 2854197"/>
                    <a:gd name="connsiteY113" fmla="*/ 3097331 h 3182270"/>
                    <a:gd name="connsiteX114" fmla="*/ 2225216 w 2854197"/>
                    <a:gd name="connsiteY114" fmla="*/ 3107903 h 3182270"/>
                    <a:gd name="connsiteX115" fmla="*/ 2204074 w 2854197"/>
                    <a:gd name="connsiteY115" fmla="*/ 3118474 h 3182270"/>
                    <a:gd name="connsiteX116" fmla="*/ 2188218 w 2854197"/>
                    <a:gd name="connsiteY116" fmla="*/ 3129045 h 3182270"/>
                    <a:gd name="connsiteX117" fmla="*/ 2177647 w 2854197"/>
                    <a:gd name="connsiteY117" fmla="*/ 3144901 h 3182270"/>
                    <a:gd name="connsiteX118" fmla="*/ 2145933 w 2854197"/>
                    <a:gd name="connsiteY118" fmla="*/ 3155472 h 3182270"/>
                    <a:gd name="connsiteX119" fmla="*/ 2114220 w 2854197"/>
                    <a:gd name="connsiteY119" fmla="*/ 3181900 h 3182270"/>
                    <a:gd name="connsiteX120" fmla="*/ 2124791 w 2854197"/>
                    <a:gd name="connsiteY120" fmla="*/ 3150187 h 3182270"/>
                    <a:gd name="connsiteX121" fmla="*/ 2093078 w 2854197"/>
                    <a:gd name="connsiteY121" fmla="*/ 3139616 h 3182270"/>
                    <a:gd name="connsiteX122" fmla="*/ 2082507 w 2854197"/>
                    <a:gd name="connsiteY122" fmla="*/ 3123759 h 3182270"/>
                    <a:gd name="connsiteX123" fmla="*/ 2066650 w 2854197"/>
                    <a:gd name="connsiteY123" fmla="*/ 3107903 h 3182270"/>
                    <a:gd name="connsiteX124" fmla="*/ 2045508 w 2854197"/>
                    <a:gd name="connsiteY124" fmla="*/ 3076189 h 3182270"/>
                    <a:gd name="connsiteX125" fmla="*/ 2034937 w 2854197"/>
                    <a:gd name="connsiteY125" fmla="*/ 3060333 h 3182270"/>
                    <a:gd name="connsiteX126" fmla="*/ 2024366 w 2854197"/>
                    <a:gd name="connsiteY126" fmla="*/ 3049761 h 3182270"/>
                    <a:gd name="connsiteX127" fmla="*/ 2013795 w 2854197"/>
                    <a:gd name="connsiteY127" fmla="*/ 3033905 h 3182270"/>
                    <a:gd name="connsiteX128" fmla="*/ 1997938 w 2854197"/>
                    <a:gd name="connsiteY128" fmla="*/ 3023334 h 3182270"/>
                    <a:gd name="connsiteX129" fmla="*/ 1982081 w 2854197"/>
                    <a:gd name="connsiteY129" fmla="*/ 2991620 h 3182270"/>
                    <a:gd name="connsiteX130" fmla="*/ 1976796 w 2854197"/>
                    <a:gd name="connsiteY130" fmla="*/ 2975764 h 3182270"/>
                    <a:gd name="connsiteX131" fmla="*/ 1987367 w 2854197"/>
                    <a:gd name="connsiteY131" fmla="*/ 2959907 h 3182270"/>
                    <a:gd name="connsiteX132" fmla="*/ 1998116 w 2854197"/>
                    <a:gd name="connsiteY132" fmla="*/ 2976031 h 3182270"/>
                    <a:gd name="connsiteX133" fmla="*/ 2019261 w 2854197"/>
                    <a:gd name="connsiteY133" fmla="*/ 2976031 h 3182270"/>
                    <a:gd name="connsiteX134" fmla="*/ 2056263 w 2854197"/>
                    <a:gd name="connsiteY134" fmla="*/ 2923171 h 3182270"/>
                    <a:gd name="connsiteX135" fmla="*/ 2040405 w 2854197"/>
                    <a:gd name="connsiteY135" fmla="*/ 2923170 h 3182270"/>
                    <a:gd name="connsiteX136" fmla="*/ 2061549 w 2854197"/>
                    <a:gd name="connsiteY136" fmla="*/ 2875596 h 3182270"/>
                    <a:gd name="connsiteX137" fmla="*/ 2093265 w 2854197"/>
                    <a:gd name="connsiteY137" fmla="*/ 2833308 h 3182270"/>
                    <a:gd name="connsiteX138" fmla="*/ 2109124 w 2854197"/>
                    <a:gd name="connsiteY138" fmla="*/ 2722301 h 3182270"/>
                    <a:gd name="connsiteX139" fmla="*/ 2013975 w 2854197"/>
                    <a:gd name="connsiteY139" fmla="*/ 2637724 h 3182270"/>
                    <a:gd name="connsiteX140" fmla="*/ 1982258 w 2854197"/>
                    <a:gd name="connsiteY140" fmla="*/ 2664155 h 3182270"/>
                    <a:gd name="connsiteX141" fmla="*/ 1918827 w 2854197"/>
                    <a:gd name="connsiteY141" fmla="*/ 2627153 h 3182270"/>
                    <a:gd name="connsiteX142" fmla="*/ 1860681 w 2854197"/>
                    <a:gd name="connsiteY142" fmla="*/ 2579579 h 3182270"/>
                    <a:gd name="connsiteX143" fmla="*/ 1802373 w 2854197"/>
                    <a:gd name="connsiteY143" fmla="*/ 2621632 h 3182270"/>
                    <a:gd name="connsiteX144" fmla="*/ 1797087 w 2854197"/>
                    <a:gd name="connsiteY144" fmla="*/ 2605775 h 3182270"/>
                    <a:gd name="connsiteX145" fmla="*/ 1749674 w 2854197"/>
                    <a:gd name="connsiteY145" fmla="*/ 2690586 h 3182270"/>
                    <a:gd name="connsiteX146" fmla="*/ 1643953 w 2854197"/>
                    <a:gd name="connsiteY146" fmla="*/ 2754018 h 3182270"/>
                    <a:gd name="connsiteX147" fmla="*/ 1617523 w 2854197"/>
                    <a:gd name="connsiteY147" fmla="*/ 2732874 h 3182270"/>
                    <a:gd name="connsiteX148" fmla="*/ 1591092 w 2854197"/>
                    <a:gd name="connsiteY148" fmla="*/ 2690586 h 3182270"/>
                    <a:gd name="connsiteX149" fmla="*/ 1591093 w 2854197"/>
                    <a:gd name="connsiteY149" fmla="*/ 2637724 h 3182270"/>
                    <a:gd name="connsiteX150" fmla="*/ 1569808 w 2854197"/>
                    <a:gd name="connsiteY150" fmla="*/ 2515921 h 3182270"/>
                    <a:gd name="connsiteX151" fmla="*/ 1553952 w 2854197"/>
                    <a:gd name="connsiteY151" fmla="*/ 2484208 h 3182270"/>
                    <a:gd name="connsiteX152" fmla="*/ 1538095 w 2854197"/>
                    <a:gd name="connsiteY152" fmla="*/ 2468351 h 3182270"/>
                    <a:gd name="connsiteX153" fmla="*/ 1501096 w 2854197"/>
                    <a:gd name="connsiteY153" fmla="*/ 2420781 h 3182270"/>
                    <a:gd name="connsiteX154" fmla="*/ 1464097 w 2854197"/>
                    <a:gd name="connsiteY154" fmla="*/ 2383782 h 3182270"/>
                    <a:gd name="connsiteX155" fmla="*/ 1448241 w 2854197"/>
                    <a:gd name="connsiteY155" fmla="*/ 2373211 h 3182270"/>
                    <a:gd name="connsiteX156" fmla="*/ 1432384 w 2854197"/>
                    <a:gd name="connsiteY156" fmla="*/ 2357355 h 3182270"/>
                    <a:gd name="connsiteX157" fmla="*/ 1400671 w 2854197"/>
                    <a:gd name="connsiteY157" fmla="*/ 2346783 h 3182270"/>
                    <a:gd name="connsiteX158" fmla="*/ 1368958 w 2854197"/>
                    <a:gd name="connsiteY158" fmla="*/ 2330927 h 3182270"/>
                    <a:gd name="connsiteX159" fmla="*/ 1337244 w 2854197"/>
                    <a:gd name="connsiteY159" fmla="*/ 2309785 h 3182270"/>
                    <a:gd name="connsiteX160" fmla="*/ 1273818 w 2854197"/>
                    <a:gd name="connsiteY160" fmla="*/ 2288642 h 3182270"/>
                    <a:gd name="connsiteX161" fmla="*/ 1257961 w 2854197"/>
                    <a:gd name="connsiteY161" fmla="*/ 2278071 h 3182270"/>
                    <a:gd name="connsiteX162" fmla="*/ 1242104 w 2854197"/>
                    <a:gd name="connsiteY162" fmla="*/ 2272786 h 3182270"/>
                    <a:gd name="connsiteX163" fmla="*/ 1226248 w 2854197"/>
                    <a:gd name="connsiteY163" fmla="*/ 2262215 h 3182270"/>
                    <a:gd name="connsiteX164" fmla="*/ 1194534 w 2854197"/>
                    <a:gd name="connsiteY164" fmla="*/ 2251644 h 3182270"/>
                    <a:gd name="connsiteX165" fmla="*/ 1215677 w 2854197"/>
                    <a:gd name="connsiteY165" fmla="*/ 2225216 h 3182270"/>
                    <a:gd name="connsiteX166" fmla="*/ 1231533 w 2854197"/>
                    <a:gd name="connsiteY166" fmla="*/ 2209359 h 3182270"/>
                    <a:gd name="connsiteX167" fmla="*/ 1236819 w 2854197"/>
                    <a:gd name="connsiteY167" fmla="*/ 2193503 h 3182270"/>
                    <a:gd name="connsiteX168" fmla="*/ 1279103 w 2854197"/>
                    <a:gd name="connsiteY168" fmla="*/ 2161789 h 3182270"/>
                    <a:gd name="connsiteX169" fmla="*/ 1300245 w 2854197"/>
                    <a:gd name="connsiteY169" fmla="*/ 2140647 h 3182270"/>
                    <a:gd name="connsiteX170" fmla="*/ 1310816 w 2854197"/>
                    <a:gd name="connsiteY170" fmla="*/ 2124790 h 3182270"/>
                    <a:gd name="connsiteX171" fmla="*/ 1342650 w 2854197"/>
                    <a:gd name="connsiteY171" fmla="*/ 2077406 h 3182270"/>
                    <a:gd name="connsiteX172" fmla="*/ 1390223 w 2854197"/>
                    <a:gd name="connsiteY172" fmla="*/ 2008688 h 3182270"/>
                    <a:gd name="connsiteX173" fmla="*/ 1363794 w 2854197"/>
                    <a:gd name="connsiteY173" fmla="*/ 1971686 h 3182270"/>
                    <a:gd name="connsiteX174" fmla="*/ 1379651 w 2854197"/>
                    <a:gd name="connsiteY174" fmla="*/ 1961114 h 3182270"/>
                    <a:gd name="connsiteX175" fmla="*/ 1358509 w 2854197"/>
                    <a:gd name="connsiteY175" fmla="*/ 1934685 h 3182270"/>
                    <a:gd name="connsiteX176" fmla="*/ 1221180 w 2854197"/>
                    <a:gd name="connsiteY176" fmla="*/ 1718108 h 3182270"/>
                    <a:gd name="connsiteX177" fmla="*/ 1157741 w 2854197"/>
                    <a:gd name="connsiteY177" fmla="*/ 1654669 h 3182270"/>
                    <a:gd name="connsiteX178" fmla="*/ 1051918 w 2854197"/>
                    <a:gd name="connsiteY178" fmla="*/ 1659811 h 3182270"/>
                    <a:gd name="connsiteX179" fmla="*/ 845688 w 2854197"/>
                    <a:gd name="connsiteY179" fmla="*/ 1738945 h 3182270"/>
                    <a:gd name="connsiteX180" fmla="*/ 829832 w 2854197"/>
                    <a:gd name="connsiteY180" fmla="*/ 1744231 h 3182270"/>
                    <a:gd name="connsiteX181" fmla="*/ 798118 w 2854197"/>
                    <a:gd name="connsiteY181" fmla="*/ 1765373 h 3182270"/>
                    <a:gd name="connsiteX182" fmla="*/ 782262 w 2854197"/>
                    <a:gd name="connsiteY182" fmla="*/ 1770659 h 3182270"/>
                    <a:gd name="connsiteX183" fmla="*/ 750548 w 2854197"/>
                    <a:gd name="connsiteY183" fmla="*/ 1791801 h 3182270"/>
                    <a:gd name="connsiteX184" fmla="*/ 734692 w 2854197"/>
                    <a:gd name="connsiteY184" fmla="*/ 1797086 h 3182270"/>
                    <a:gd name="connsiteX185" fmla="*/ 755834 w 2854197"/>
                    <a:gd name="connsiteY185" fmla="*/ 1791801 h 3182270"/>
                    <a:gd name="connsiteX186" fmla="*/ 739977 w 2854197"/>
                    <a:gd name="connsiteY186" fmla="*/ 1797086 h 3182270"/>
                    <a:gd name="connsiteX187" fmla="*/ 708264 w 2854197"/>
                    <a:gd name="connsiteY187" fmla="*/ 1812943 h 3182270"/>
                    <a:gd name="connsiteX188" fmla="*/ 676551 w 2854197"/>
                    <a:gd name="connsiteY188" fmla="*/ 1791801 h 3182270"/>
                    <a:gd name="connsiteX189" fmla="*/ 650123 w 2854197"/>
                    <a:gd name="connsiteY189" fmla="*/ 1765373 h 3182270"/>
                    <a:gd name="connsiteX190" fmla="*/ 618410 w 2854197"/>
                    <a:gd name="connsiteY190" fmla="*/ 1744231 h 3182270"/>
                    <a:gd name="connsiteX191" fmla="*/ 570840 w 2854197"/>
                    <a:gd name="connsiteY191" fmla="*/ 1712518 h 3182270"/>
                    <a:gd name="connsiteX192" fmla="*/ 544412 w 2854197"/>
                    <a:gd name="connsiteY192" fmla="*/ 1696661 h 3182270"/>
                    <a:gd name="connsiteX193" fmla="*/ 528555 w 2854197"/>
                    <a:gd name="connsiteY193" fmla="*/ 1686090 h 3182270"/>
                    <a:gd name="connsiteX194" fmla="*/ 512699 w 2854197"/>
                    <a:gd name="connsiteY194" fmla="*/ 1680804 h 3182270"/>
                    <a:gd name="connsiteX195" fmla="*/ 502127 w 2854197"/>
                    <a:gd name="connsiteY195" fmla="*/ 1670233 h 3182270"/>
                    <a:gd name="connsiteX196" fmla="*/ 480985 w 2854197"/>
                    <a:gd name="connsiteY196" fmla="*/ 1659662 h 3182270"/>
                    <a:gd name="connsiteX197" fmla="*/ 465129 w 2854197"/>
                    <a:gd name="connsiteY197" fmla="*/ 1643805 h 3182270"/>
                    <a:gd name="connsiteX198" fmla="*/ 428130 w 2854197"/>
                    <a:gd name="connsiteY198" fmla="*/ 1622663 h 3182270"/>
                    <a:gd name="connsiteX199" fmla="*/ 401702 w 2854197"/>
                    <a:gd name="connsiteY199" fmla="*/ 1590950 h 3182270"/>
                    <a:gd name="connsiteX200" fmla="*/ 385845 w 2854197"/>
                    <a:gd name="connsiteY200" fmla="*/ 1569808 h 3182270"/>
                    <a:gd name="connsiteX201" fmla="*/ 369989 w 2854197"/>
                    <a:gd name="connsiteY201" fmla="*/ 1553951 h 3182270"/>
                    <a:gd name="connsiteX202" fmla="*/ 348847 w 2854197"/>
                    <a:gd name="connsiteY202" fmla="*/ 1522238 h 3182270"/>
                    <a:gd name="connsiteX203" fmla="*/ 327704 w 2854197"/>
                    <a:gd name="connsiteY203" fmla="*/ 1490524 h 3182270"/>
                    <a:gd name="connsiteX204" fmla="*/ 317133 w 2854197"/>
                    <a:gd name="connsiteY204" fmla="*/ 1469382 h 3182270"/>
                    <a:gd name="connsiteX205" fmla="*/ 301277 w 2854197"/>
                    <a:gd name="connsiteY205" fmla="*/ 1453526 h 3182270"/>
                    <a:gd name="connsiteX206" fmla="*/ 295991 w 2854197"/>
                    <a:gd name="connsiteY206" fmla="*/ 1437669 h 3182270"/>
                    <a:gd name="connsiteX207" fmla="*/ 274849 w 2854197"/>
                    <a:gd name="connsiteY207" fmla="*/ 1405956 h 3182270"/>
                    <a:gd name="connsiteX208" fmla="*/ 258992 w 2854197"/>
                    <a:gd name="connsiteY208" fmla="*/ 1390099 h 3182270"/>
                    <a:gd name="connsiteX209" fmla="*/ 248421 w 2854197"/>
                    <a:gd name="connsiteY209" fmla="*/ 1374242 h 3182270"/>
                    <a:gd name="connsiteX210" fmla="*/ 243136 w 2854197"/>
                    <a:gd name="connsiteY210" fmla="*/ 1358386 h 3182270"/>
                    <a:gd name="connsiteX211" fmla="*/ 221993 w 2854197"/>
                    <a:gd name="connsiteY211" fmla="*/ 1326672 h 3182270"/>
                    <a:gd name="connsiteX212" fmla="*/ 206137 w 2854197"/>
                    <a:gd name="connsiteY212" fmla="*/ 1294959 h 3182270"/>
                    <a:gd name="connsiteX213" fmla="*/ 195566 w 2854197"/>
                    <a:gd name="connsiteY213" fmla="*/ 1263246 h 3182270"/>
                    <a:gd name="connsiteX214" fmla="*/ 184995 w 2854197"/>
                    <a:gd name="connsiteY214" fmla="*/ 1247389 h 3182270"/>
                    <a:gd name="connsiteX215" fmla="*/ 179709 w 2854197"/>
                    <a:gd name="connsiteY215" fmla="*/ 1231533 h 3182270"/>
                    <a:gd name="connsiteX216" fmla="*/ 169138 w 2854197"/>
                    <a:gd name="connsiteY216" fmla="*/ 1215676 h 3182270"/>
                    <a:gd name="connsiteX217" fmla="*/ 153281 w 2854197"/>
                    <a:gd name="connsiteY217" fmla="*/ 1162820 h 3182270"/>
                    <a:gd name="connsiteX218" fmla="*/ 142710 w 2854197"/>
                    <a:gd name="connsiteY218" fmla="*/ 1131107 h 3182270"/>
                    <a:gd name="connsiteX219" fmla="*/ 132139 w 2854197"/>
                    <a:gd name="connsiteY219" fmla="*/ 1099394 h 3182270"/>
                    <a:gd name="connsiteX220" fmla="*/ 126853 w 2854197"/>
                    <a:gd name="connsiteY220" fmla="*/ 1078252 h 3182270"/>
                    <a:gd name="connsiteX221" fmla="*/ 121568 w 2854197"/>
                    <a:gd name="connsiteY221" fmla="*/ 1062395 h 3182270"/>
                    <a:gd name="connsiteX222" fmla="*/ 110997 w 2854197"/>
                    <a:gd name="connsiteY222" fmla="*/ 988397 h 3182270"/>
                    <a:gd name="connsiteX223" fmla="*/ 100426 w 2854197"/>
                    <a:gd name="connsiteY223" fmla="*/ 861544 h 3182270"/>
                    <a:gd name="connsiteX224" fmla="*/ 95140 w 2854197"/>
                    <a:gd name="connsiteY224" fmla="*/ 782261 h 3182270"/>
                    <a:gd name="connsiteX225" fmla="*/ 89855 w 2854197"/>
                    <a:gd name="connsiteY225" fmla="*/ 745262 h 3182270"/>
                    <a:gd name="connsiteX226" fmla="*/ 73998 w 2854197"/>
                    <a:gd name="connsiteY226" fmla="*/ 660693 h 3182270"/>
                    <a:gd name="connsiteX227" fmla="*/ 63427 w 2854197"/>
                    <a:gd name="connsiteY227" fmla="*/ 618409 h 3182270"/>
                    <a:gd name="connsiteX228" fmla="*/ 47570 w 2854197"/>
                    <a:gd name="connsiteY228" fmla="*/ 560268 h 3182270"/>
                    <a:gd name="connsiteX229" fmla="*/ 42285 w 2854197"/>
                    <a:gd name="connsiteY229" fmla="*/ 528555 h 3182270"/>
                    <a:gd name="connsiteX230" fmla="*/ 31714 w 2854197"/>
                    <a:gd name="connsiteY230" fmla="*/ 486270 h 3182270"/>
                    <a:gd name="connsiteX231" fmla="*/ 21142 w 2854197"/>
                    <a:gd name="connsiteY231" fmla="*/ 428129 h 3182270"/>
                    <a:gd name="connsiteX232" fmla="*/ 10571 w 2854197"/>
                    <a:gd name="connsiteY232" fmla="*/ 343560 h 3182270"/>
                    <a:gd name="connsiteX233" fmla="*/ 0 w 2854197"/>
                    <a:gd name="connsiteY233" fmla="*/ 306561 h 3182270"/>
                    <a:gd name="connsiteX234" fmla="*/ 5286 w 2854197"/>
                    <a:gd name="connsiteY234" fmla="*/ 285419 h 3182270"/>
                    <a:gd name="connsiteX235" fmla="*/ 21142 w 2854197"/>
                    <a:gd name="connsiteY235" fmla="*/ 280134 h 3182270"/>
                    <a:gd name="connsiteX236" fmla="*/ 42285 w 2854197"/>
                    <a:gd name="connsiteY236" fmla="*/ 269563 h 3182270"/>
                    <a:gd name="connsiteX237" fmla="*/ 95140 w 2854197"/>
                    <a:gd name="connsiteY237" fmla="*/ 258992 h 3182270"/>
                    <a:gd name="connsiteX238" fmla="*/ 121568 w 2854197"/>
                    <a:gd name="connsiteY238" fmla="*/ 253706 h 3182270"/>
                    <a:gd name="connsiteX239" fmla="*/ 137425 w 2854197"/>
                    <a:gd name="connsiteY239" fmla="*/ 248420 h 3182270"/>
                    <a:gd name="connsiteX240" fmla="*/ 211422 w 2854197"/>
                    <a:gd name="connsiteY240" fmla="*/ 237849 h 3182270"/>
                    <a:gd name="connsiteX241" fmla="*/ 253707 w 2854197"/>
                    <a:gd name="connsiteY241" fmla="*/ 227278 h 3182270"/>
                    <a:gd name="connsiteX242" fmla="*/ 285420 w 2854197"/>
                    <a:gd name="connsiteY242" fmla="*/ 216707 h 3182270"/>
                    <a:gd name="connsiteX243" fmla="*/ 332990 w 2854197"/>
                    <a:gd name="connsiteY243" fmla="*/ 206136 h 3182270"/>
                    <a:gd name="connsiteX244" fmla="*/ 364703 w 2854197"/>
                    <a:gd name="connsiteY244" fmla="*/ 195565 h 3182270"/>
                    <a:gd name="connsiteX245" fmla="*/ 417559 w 2854197"/>
                    <a:gd name="connsiteY245" fmla="*/ 179708 h 3182270"/>
                    <a:gd name="connsiteX246" fmla="*/ 433415 w 2854197"/>
                    <a:gd name="connsiteY246" fmla="*/ 174423 h 3182270"/>
                    <a:gd name="connsiteX247" fmla="*/ 449272 w 2854197"/>
                    <a:gd name="connsiteY247" fmla="*/ 169137 h 3182270"/>
                    <a:gd name="connsiteX248" fmla="*/ 470414 w 2854197"/>
                    <a:gd name="connsiteY248" fmla="*/ 163852 h 3182270"/>
                    <a:gd name="connsiteX249" fmla="*/ 486271 w 2854197"/>
                    <a:gd name="connsiteY249" fmla="*/ 158566 h 3182270"/>
                    <a:gd name="connsiteX250" fmla="*/ 528555 w 2854197"/>
                    <a:gd name="connsiteY250" fmla="*/ 147995 h 3182270"/>
                    <a:gd name="connsiteX251" fmla="*/ 549697 w 2854197"/>
                    <a:gd name="connsiteY251" fmla="*/ 142709 h 3182270"/>
                    <a:gd name="connsiteX252" fmla="*/ 581411 w 2854197"/>
                    <a:gd name="connsiteY252" fmla="*/ 132138 h 3182270"/>
                    <a:gd name="connsiteX253" fmla="*/ 676551 w 2854197"/>
                    <a:gd name="connsiteY253" fmla="*/ 100425 h 3182270"/>
                    <a:gd name="connsiteX254" fmla="*/ 697693 w 2854197"/>
                    <a:gd name="connsiteY254" fmla="*/ 95140 h 3182270"/>
                    <a:gd name="connsiteX255" fmla="*/ 729406 w 2854197"/>
                    <a:gd name="connsiteY255" fmla="*/ 84568 h 3182270"/>
                    <a:gd name="connsiteX256" fmla="*/ 745263 w 2854197"/>
                    <a:gd name="connsiteY256" fmla="*/ 79283 h 3182270"/>
                    <a:gd name="connsiteX257" fmla="*/ 792833 w 2854197"/>
                    <a:gd name="connsiteY257" fmla="*/ 58141 h 3182270"/>
                    <a:gd name="connsiteX258" fmla="*/ 808689 w 2854197"/>
                    <a:gd name="connsiteY258" fmla="*/ 52855 h 3182270"/>
                    <a:gd name="connsiteX259" fmla="*/ 824546 w 2854197"/>
                    <a:gd name="connsiteY259" fmla="*/ 47570 h 3182270"/>
                    <a:gd name="connsiteX260" fmla="*/ 866830 w 2854197"/>
                    <a:gd name="connsiteY260" fmla="*/ 26427 h 3182270"/>
                    <a:gd name="connsiteX261" fmla="*/ 882687 w 2854197"/>
                    <a:gd name="connsiteY261" fmla="*/ 21142 h 3182270"/>
                    <a:gd name="connsiteX262" fmla="*/ 898544 w 2854197"/>
                    <a:gd name="connsiteY262" fmla="*/ 10571 h 3182270"/>
                    <a:gd name="connsiteX263" fmla="*/ 914400 w 2854197"/>
                    <a:gd name="connsiteY263" fmla="*/ 5285 h 3182270"/>
                    <a:gd name="connsiteX264" fmla="*/ 914400 w 2854197"/>
                    <a:gd name="connsiteY264" fmla="*/ 0 h 3182270"/>
                    <a:gd name="connsiteX0" fmla="*/ 914400 w 2854197"/>
                    <a:gd name="connsiteY0" fmla="*/ 0 h 3182270"/>
                    <a:gd name="connsiteX1" fmla="*/ 914400 w 2854197"/>
                    <a:gd name="connsiteY1" fmla="*/ 0 h 3182270"/>
                    <a:gd name="connsiteX2" fmla="*/ 930257 w 2854197"/>
                    <a:gd name="connsiteY2" fmla="*/ 42284 h 3182270"/>
                    <a:gd name="connsiteX3" fmla="*/ 935542 w 2854197"/>
                    <a:gd name="connsiteY3" fmla="*/ 58141 h 3182270"/>
                    <a:gd name="connsiteX4" fmla="*/ 946114 w 2854197"/>
                    <a:gd name="connsiteY4" fmla="*/ 68712 h 3182270"/>
                    <a:gd name="connsiteX5" fmla="*/ 967256 w 2854197"/>
                    <a:gd name="connsiteY5" fmla="*/ 116282 h 3182270"/>
                    <a:gd name="connsiteX6" fmla="*/ 972541 w 2854197"/>
                    <a:gd name="connsiteY6" fmla="*/ 132138 h 3182270"/>
                    <a:gd name="connsiteX7" fmla="*/ 983112 w 2854197"/>
                    <a:gd name="connsiteY7" fmla="*/ 147995 h 3182270"/>
                    <a:gd name="connsiteX8" fmla="*/ 1004255 w 2854197"/>
                    <a:gd name="connsiteY8" fmla="*/ 195565 h 3182270"/>
                    <a:gd name="connsiteX9" fmla="*/ 1025397 w 2854197"/>
                    <a:gd name="connsiteY9" fmla="*/ 243135 h 3182270"/>
                    <a:gd name="connsiteX10" fmla="*/ 1041253 w 2854197"/>
                    <a:gd name="connsiteY10" fmla="*/ 290705 h 3182270"/>
                    <a:gd name="connsiteX11" fmla="*/ 1051825 w 2854197"/>
                    <a:gd name="connsiteY11" fmla="*/ 301276 h 3182270"/>
                    <a:gd name="connsiteX12" fmla="*/ 1072967 w 2854197"/>
                    <a:gd name="connsiteY12" fmla="*/ 348846 h 3182270"/>
                    <a:gd name="connsiteX13" fmla="*/ 1083538 w 2854197"/>
                    <a:gd name="connsiteY13" fmla="*/ 380559 h 3182270"/>
                    <a:gd name="connsiteX14" fmla="*/ 1094109 w 2854197"/>
                    <a:gd name="connsiteY14" fmla="*/ 396416 h 3182270"/>
                    <a:gd name="connsiteX15" fmla="*/ 1109966 w 2854197"/>
                    <a:gd name="connsiteY15" fmla="*/ 422844 h 3182270"/>
                    <a:gd name="connsiteX16" fmla="*/ 1131108 w 2854197"/>
                    <a:gd name="connsiteY16" fmla="*/ 470414 h 3182270"/>
                    <a:gd name="connsiteX17" fmla="*/ 1146964 w 2854197"/>
                    <a:gd name="connsiteY17" fmla="*/ 480985 h 3182270"/>
                    <a:gd name="connsiteX18" fmla="*/ 1157536 w 2854197"/>
                    <a:gd name="connsiteY18" fmla="*/ 491556 h 3182270"/>
                    <a:gd name="connsiteX19" fmla="*/ 1189249 w 2854197"/>
                    <a:gd name="connsiteY19" fmla="*/ 512698 h 3182270"/>
                    <a:gd name="connsiteX20" fmla="*/ 1199820 w 2854197"/>
                    <a:gd name="connsiteY20" fmla="*/ 528555 h 3182270"/>
                    <a:gd name="connsiteX21" fmla="*/ 1220962 w 2854197"/>
                    <a:gd name="connsiteY21" fmla="*/ 544411 h 3182270"/>
                    <a:gd name="connsiteX22" fmla="*/ 1242104 w 2854197"/>
                    <a:gd name="connsiteY22" fmla="*/ 570839 h 3182270"/>
                    <a:gd name="connsiteX23" fmla="*/ 1257961 w 2854197"/>
                    <a:gd name="connsiteY23" fmla="*/ 602552 h 3182270"/>
                    <a:gd name="connsiteX24" fmla="*/ 1279103 w 2854197"/>
                    <a:gd name="connsiteY24" fmla="*/ 634266 h 3182270"/>
                    <a:gd name="connsiteX25" fmla="*/ 1294960 w 2854197"/>
                    <a:gd name="connsiteY25" fmla="*/ 665979 h 3182270"/>
                    <a:gd name="connsiteX26" fmla="*/ 1300245 w 2854197"/>
                    <a:gd name="connsiteY26" fmla="*/ 681835 h 3182270"/>
                    <a:gd name="connsiteX27" fmla="*/ 1310816 w 2854197"/>
                    <a:gd name="connsiteY27" fmla="*/ 692407 h 3182270"/>
                    <a:gd name="connsiteX28" fmla="*/ 1347815 w 2854197"/>
                    <a:gd name="connsiteY28" fmla="*/ 739977 h 3182270"/>
                    <a:gd name="connsiteX29" fmla="*/ 1353101 w 2854197"/>
                    <a:gd name="connsiteY29" fmla="*/ 755833 h 3182270"/>
                    <a:gd name="connsiteX30" fmla="*/ 1384814 w 2854197"/>
                    <a:gd name="connsiteY30" fmla="*/ 798118 h 3182270"/>
                    <a:gd name="connsiteX31" fmla="*/ 1390100 w 2854197"/>
                    <a:gd name="connsiteY31" fmla="*/ 813974 h 3182270"/>
                    <a:gd name="connsiteX32" fmla="*/ 1421813 w 2854197"/>
                    <a:gd name="connsiteY32" fmla="*/ 861544 h 3182270"/>
                    <a:gd name="connsiteX33" fmla="*/ 1432384 w 2854197"/>
                    <a:gd name="connsiteY33" fmla="*/ 877401 h 3182270"/>
                    <a:gd name="connsiteX34" fmla="*/ 1448241 w 2854197"/>
                    <a:gd name="connsiteY34" fmla="*/ 887972 h 3182270"/>
                    <a:gd name="connsiteX35" fmla="*/ 1479954 w 2854197"/>
                    <a:gd name="connsiteY35" fmla="*/ 919685 h 3182270"/>
                    <a:gd name="connsiteX36" fmla="*/ 1522238 w 2854197"/>
                    <a:gd name="connsiteY36" fmla="*/ 956684 h 3182270"/>
                    <a:gd name="connsiteX37" fmla="*/ 1585665 w 2854197"/>
                    <a:gd name="connsiteY37" fmla="*/ 977826 h 3182270"/>
                    <a:gd name="connsiteX38" fmla="*/ 1617378 w 2854197"/>
                    <a:gd name="connsiteY38" fmla="*/ 988397 h 3182270"/>
                    <a:gd name="connsiteX39" fmla="*/ 1638521 w 2854197"/>
                    <a:gd name="connsiteY39" fmla="*/ 993683 h 3182270"/>
                    <a:gd name="connsiteX40" fmla="*/ 1664948 w 2854197"/>
                    <a:gd name="connsiteY40" fmla="*/ 998968 h 3182270"/>
                    <a:gd name="connsiteX41" fmla="*/ 1696662 w 2854197"/>
                    <a:gd name="connsiteY41" fmla="*/ 1009540 h 3182270"/>
                    <a:gd name="connsiteX42" fmla="*/ 1717804 w 2854197"/>
                    <a:gd name="connsiteY42" fmla="*/ 1014825 h 3182270"/>
                    <a:gd name="connsiteX43" fmla="*/ 1733660 w 2854197"/>
                    <a:gd name="connsiteY43" fmla="*/ 1020111 h 3182270"/>
                    <a:gd name="connsiteX44" fmla="*/ 1802373 w 2854197"/>
                    <a:gd name="connsiteY44" fmla="*/ 1030682 h 3182270"/>
                    <a:gd name="connsiteX45" fmla="*/ 1865799 w 2854197"/>
                    <a:gd name="connsiteY45" fmla="*/ 1041253 h 3182270"/>
                    <a:gd name="connsiteX46" fmla="*/ 1902798 w 2854197"/>
                    <a:gd name="connsiteY46" fmla="*/ 1046538 h 3182270"/>
                    <a:gd name="connsiteX47" fmla="*/ 1945082 w 2854197"/>
                    <a:gd name="connsiteY47" fmla="*/ 1051824 h 3182270"/>
                    <a:gd name="connsiteX48" fmla="*/ 1976796 w 2854197"/>
                    <a:gd name="connsiteY48" fmla="*/ 1057109 h 3182270"/>
                    <a:gd name="connsiteX49" fmla="*/ 2024366 w 2854197"/>
                    <a:gd name="connsiteY49" fmla="*/ 1062395 h 3182270"/>
                    <a:gd name="connsiteX50" fmla="*/ 2066650 w 2854197"/>
                    <a:gd name="connsiteY50" fmla="*/ 1067681 h 3182270"/>
                    <a:gd name="connsiteX51" fmla="*/ 2082507 w 2854197"/>
                    <a:gd name="connsiteY51" fmla="*/ 1072966 h 3182270"/>
                    <a:gd name="connsiteX52" fmla="*/ 2151219 w 2854197"/>
                    <a:gd name="connsiteY52" fmla="*/ 1083537 h 3182270"/>
                    <a:gd name="connsiteX53" fmla="*/ 2167075 w 2854197"/>
                    <a:gd name="connsiteY53" fmla="*/ 1088823 h 3182270"/>
                    <a:gd name="connsiteX54" fmla="*/ 2235788 w 2854197"/>
                    <a:gd name="connsiteY54" fmla="*/ 1099394 h 3182270"/>
                    <a:gd name="connsiteX55" fmla="*/ 2304500 w 2854197"/>
                    <a:gd name="connsiteY55" fmla="*/ 1109965 h 3182270"/>
                    <a:gd name="connsiteX56" fmla="*/ 2378497 w 2854197"/>
                    <a:gd name="connsiteY56" fmla="*/ 1120536 h 3182270"/>
                    <a:gd name="connsiteX57" fmla="*/ 2410211 w 2854197"/>
                    <a:gd name="connsiteY57" fmla="*/ 1131107 h 3182270"/>
                    <a:gd name="connsiteX58" fmla="*/ 2452495 w 2854197"/>
                    <a:gd name="connsiteY58" fmla="*/ 1141678 h 3182270"/>
                    <a:gd name="connsiteX59" fmla="*/ 2611062 w 2854197"/>
                    <a:gd name="connsiteY59" fmla="*/ 1194534 h 3182270"/>
                    <a:gd name="connsiteX60" fmla="*/ 2674963 w 2854197"/>
                    <a:gd name="connsiteY60" fmla="*/ 1226357 h 3182270"/>
                    <a:gd name="connsiteX61" fmla="*/ 2680419 w 2854197"/>
                    <a:gd name="connsiteY61" fmla="*/ 1258186 h 3182270"/>
                    <a:gd name="connsiteX62" fmla="*/ 2633266 w 2854197"/>
                    <a:gd name="connsiteY62" fmla="*/ 1295315 h 3182270"/>
                    <a:gd name="connsiteX63" fmla="*/ 2659565 w 2854197"/>
                    <a:gd name="connsiteY63" fmla="*/ 1353342 h 3182270"/>
                    <a:gd name="connsiteX64" fmla="*/ 2653817 w 2854197"/>
                    <a:gd name="connsiteY64" fmla="*/ 1411367 h 3182270"/>
                    <a:gd name="connsiteX65" fmla="*/ 2632204 w 2854197"/>
                    <a:gd name="connsiteY65" fmla="*/ 1590950 h 3182270"/>
                    <a:gd name="connsiteX66" fmla="*/ 2606238 w 2854197"/>
                    <a:gd name="connsiteY66" fmla="*/ 1686241 h 3182270"/>
                    <a:gd name="connsiteX67" fmla="*/ 2585093 w 2854197"/>
                    <a:gd name="connsiteY67" fmla="*/ 1717957 h 3182270"/>
                    <a:gd name="connsiteX68" fmla="*/ 2658632 w 2854197"/>
                    <a:gd name="connsiteY68" fmla="*/ 1744231 h 3182270"/>
                    <a:gd name="connsiteX69" fmla="*/ 2569233 w 2854197"/>
                    <a:gd name="connsiteY69" fmla="*/ 1781390 h 3182270"/>
                    <a:gd name="connsiteX70" fmla="*/ 2658632 w 2854197"/>
                    <a:gd name="connsiteY70" fmla="*/ 1844656 h 3182270"/>
                    <a:gd name="connsiteX71" fmla="*/ 2690345 w 2854197"/>
                    <a:gd name="connsiteY71" fmla="*/ 2056078 h 3182270"/>
                    <a:gd name="connsiteX72" fmla="*/ 2743200 w 2854197"/>
                    <a:gd name="connsiteY72" fmla="*/ 2061364 h 3182270"/>
                    <a:gd name="connsiteX73" fmla="*/ 2790770 w 2854197"/>
                    <a:gd name="connsiteY73" fmla="*/ 2077220 h 3182270"/>
                    <a:gd name="connsiteX74" fmla="*/ 2817198 w 2854197"/>
                    <a:gd name="connsiteY74" fmla="*/ 2082506 h 3182270"/>
                    <a:gd name="connsiteX75" fmla="*/ 2833055 w 2854197"/>
                    <a:gd name="connsiteY75" fmla="*/ 2087792 h 3182270"/>
                    <a:gd name="connsiteX76" fmla="*/ 2854197 w 2854197"/>
                    <a:gd name="connsiteY76" fmla="*/ 2093077 h 3182270"/>
                    <a:gd name="connsiteX77" fmla="*/ 2838340 w 2854197"/>
                    <a:gd name="connsiteY77" fmla="*/ 2193503 h 3182270"/>
                    <a:gd name="connsiteX78" fmla="*/ 2833055 w 2854197"/>
                    <a:gd name="connsiteY78" fmla="*/ 2225216 h 3182270"/>
                    <a:gd name="connsiteX79" fmla="*/ 2822484 w 2854197"/>
                    <a:gd name="connsiteY79" fmla="*/ 2262215 h 3182270"/>
                    <a:gd name="connsiteX80" fmla="*/ 2648297 w 2854197"/>
                    <a:gd name="connsiteY80" fmla="*/ 2241273 h 3182270"/>
                    <a:gd name="connsiteX81" fmla="*/ 2558435 w 2854197"/>
                    <a:gd name="connsiteY81" fmla="*/ 2214843 h 3182270"/>
                    <a:gd name="connsiteX82" fmla="*/ 2479145 w 2854197"/>
                    <a:gd name="connsiteY82" fmla="*/ 2183128 h 3182270"/>
                    <a:gd name="connsiteX83" fmla="*/ 2426502 w 2854197"/>
                    <a:gd name="connsiteY83" fmla="*/ 2209757 h 3182270"/>
                    <a:gd name="connsiteX84" fmla="*/ 2236188 w 2854197"/>
                    <a:gd name="connsiteY84" fmla="*/ 2331348 h 3182270"/>
                    <a:gd name="connsiteX85" fmla="*/ 2251846 w 2854197"/>
                    <a:gd name="connsiteY85" fmla="*/ 2420998 h 3182270"/>
                    <a:gd name="connsiteX86" fmla="*/ 2267909 w 2854197"/>
                    <a:gd name="connsiteY86" fmla="*/ 2479368 h 3182270"/>
                    <a:gd name="connsiteX87" fmla="*/ 2278276 w 2854197"/>
                    <a:gd name="connsiteY87" fmla="*/ 2516146 h 3182270"/>
                    <a:gd name="connsiteX88" fmla="*/ 2278276 w 2854197"/>
                    <a:gd name="connsiteY88" fmla="*/ 2574294 h 3182270"/>
                    <a:gd name="connsiteX89" fmla="*/ 2315278 w 2854197"/>
                    <a:gd name="connsiteY89" fmla="*/ 2616580 h 3182270"/>
                    <a:gd name="connsiteX90" fmla="*/ 2331136 w 2854197"/>
                    <a:gd name="connsiteY90" fmla="*/ 2680013 h 3182270"/>
                    <a:gd name="connsiteX91" fmla="*/ 2368138 w 2854197"/>
                    <a:gd name="connsiteY91" fmla="*/ 2695871 h 3182270"/>
                    <a:gd name="connsiteX92" fmla="*/ 2542577 w 2854197"/>
                    <a:gd name="connsiteY92" fmla="*/ 2738159 h 3182270"/>
                    <a:gd name="connsiteX93" fmla="*/ 2658870 w 2854197"/>
                    <a:gd name="connsiteY93" fmla="*/ 2727587 h 3182270"/>
                    <a:gd name="connsiteX94" fmla="*/ 2764342 w 2854197"/>
                    <a:gd name="connsiteY94" fmla="*/ 2716772 h 3182270"/>
                    <a:gd name="connsiteX95" fmla="*/ 2753771 w 2854197"/>
                    <a:gd name="connsiteY95" fmla="*/ 2769627 h 3182270"/>
                    <a:gd name="connsiteX96" fmla="*/ 2748486 w 2854197"/>
                    <a:gd name="connsiteY96" fmla="*/ 2801341 h 3182270"/>
                    <a:gd name="connsiteX97" fmla="*/ 2737915 w 2854197"/>
                    <a:gd name="connsiteY97" fmla="*/ 2838340 h 3182270"/>
                    <a:gd name="connsiteX98" fmla="*/ 2727344 w 2854197"/>
                    <a:gd name="connsiteY98" fmla="*/ 2907052 h 3182270"/>
                    <a:gd name="connsiteX99" fmla="*/ 2716773 w 2854197"/>
                    <a:gd name="connsiteY99" fmla="*/ 2938765 h 3182270"/>
                    <a:gd name="connsiteX100" fmla="*/ 2711487 w 2854197"/>
                    <a:gd name="connsiteY100" fmla="*/ 2965193 h 3182270"/>
                    <a:gd name="connsiteX101" fmla="*/ 2706444 w 2854197"/>
                    <a:gd name="connsiteY101" fmla="*/ 2939028 h 3182270"/>
                    <a:gd name="connsiteX102" fmla="*/ 2680014 w 2854197"/>
                    <a:gd name="connsiteY102" fmla="*/ 2965459 h 3182270"/>
                    <a:gd name="connsiteX103" fmla="*/ 2627390 w 2854197"/>
                    <a:gd name="connsiteY103" fmla="*/ 2971012 h 3182270"/>
                    <a:gd name="connsiteX104" fmla="*/ 2537291 w 2854197"/>
                    <a:gd name="connsiteY104" fmla="*/ 2986602 h 3182270"/>
                    <a:gd name="connsiteX105" fmla="*/ 2516147 w 2854197"/>
                    <a:gd name="connsiteY105" fmla="*/ 2991888 h 3182270"/>
                    <a:gd name="connsiteX106" fmla="*/ 2489494 w 2854197"/>
                    <a:gd name="connsiteY106" fmla="*/ 3002192 h 3182270"/>
                    <a:gd name="connsiteX107" fmla="*/ 2415496 w 2854197"/>
                    <a:gd name="connsiteY107" fmla="*/ 3007477 h 3182270"/>
                    <a:gd name="connsiteX108" fmla="*/ 2383783 w 2854197"/>
                    <a:gd name="connsiteY108" fmla="*/ 3018048 h 3182270"/>
                    <a:gd name="connsiteX109" fmla="*/ 2346784 w 2854197"/>
                    <a:gd name="connsiteY109" fmla="*/ 3033905 h 3182270"/>
                    <a:gd name="connsiteX110" fmla="*/ 2315071 w 2854197"/>
                    <a:gd name="connsiteY110" fmla="*/ 3049761 h 3182270"/>
                    <a:gd name="connsiteX111" fmla="*/ 2288643 w 2854197"/>
                    <a:gd name="connsiteY111" fmla="*/ 3070904 h 3182270"/>
                    <a:gd name="connsiteX112" fmla="*/ 2267501 w 2854197"/>
                    <a:gd name="connsiteY112" fmla="*/ 3081475 h 3182270"/>
                    <a:gd name="connsiteX113" fmla="*/ 2235788 w 2854197"/>
                    <a:gd name="connsiteY113" fmla="*/ 3097331 h 3182270"/>
                    <a:gd name="connsiteX114" fmla="*/ 2225216 w 2854197"/>
                    <a:gd name="connsiteY114" fmla="*/ 3107903 h 3182270"/>
                    <a:gd name="connsiteX115" fmla="*/ 2204074 w 2854197"/>
                    <a:gd name="connsiteY115" fmla="*/ 3118474 h 3182270"/>
                    <a:gd name="connsiteX116" fmla="*/ 2188218 w 2854197"/>
                    <a:gd name="connsiteY116" fmla="*/ 3129045 h 3182270"/>
                    <a:gd name="connsiteX117" fmla="*/ 2177647 w 2854197"/>
                    <a:gd name="connsiteY117" fmla="*/ 3144901 h 3182270"/>
                    <a:gd name="connsiteX118" fmla="*/ 2145933 w 2854197"/>
                    <a:gd name="connsiteY118" fmla="*/ 3155472 h 3182270"/>
                    <a:gd name="connsiteX119" fmla="*/ 2114220 w 2854197"/>
                    <a:gd name="connsiteY119" fmla="*/ 3181900 h 3182270"/>
                    <a:gd name="connsiteX120" fmla="*/ 2124791 w 2854197"/>
                    <a:gd name="connsiteY120" fmla="*/ 3150187 h 3182270"/>
                    <a:gd name="connsiteX121" fmla="*/ 2093078 w 2854197"/>
                    <a:gd name="connsiteY121" fmla="*/ 3139616 h 3182270"/>
                    <a:gd name="connsiteX122" fmla="*/ 2082507 w 2854197"/>
                    <a:gd name="connsiteY122" fmla="*/ 3123759 h 3182270"/>
                    <a:gd name="connsiteX123" fmla="*/ 2066650 w 2854197"/>
                    <a:gd name="connsiteY123" fmla="*/ 3107903 h 3182270"/>
                    <a:gd name="connsiteX124" fmla="*/ 2045508 w 2854197"/>
                    <a:gd name="connsiteY124" fmla="*/ 3076189 h 3182270"/>
                    <a:gd name="connsiteX125" fmla="*/ 2034937 w 2854197"/>
                    <a:gd name="connsiteY125" fmla="*/ 3060333 h 3182270"/>
                    <a:gd name="connsiteX126" fmla="*/ 2024366 w 2854197"/>
                    <a:gd name="connsiteY126" fmla="*/ 3049761 h 3182270"/>
                    <a:gd name="connsiteX127" fmla="*/ 2013795 w 2854197"/>
                    <a:gd name="connsiteY127" fmla="*/ 3033905 h 3182270"/>
                    <a:gd name="connsiteX128" fmla="*/ 1997938 w 2854197"/>
                    <a:gd name="connsiteY128" fmla="*/ 3023334 h 3182270"/>
                    <a:gd name="connsiteX129" fmla="*/ 1982081 w 2854197"/>
                    <a:gd name="connsiteY129" fmla="*/ 2991620 h 3182270"/>
                    <a:gd name="connsiteX130" fmla="*/ 1976796 w 2854197"/>
                    <a:gd name="connsiteY130" fmla="*/ 2975764 h 3182270"/>
                    <a:gd name="connsiteX131" fmla="*/ 1987367 w 2854197"/>
                    <a:gd name="connsiteY131" fmla="*/ 2959907 h 3182270"/>
                    <a:gd name="connsiteX132" fmla="*/ 1998116 w 2854197"/>
                    <a:gd name="connsiteY132" fmla="*/ 2976031 h 3182270"/>
                    <a:gd name="connsiteX133" fmla="*/ 2019261 w 2854197"/>
                    <a:gd name="connsiteY133" fmla="*/ 2976031 h 3182270"/>
                    <a:gd name="connsiteX134" fmla="*/ 2056263 w 2854197"/>
                    <a:gd name="connsiteY134" fmla="*/ 2923171 h 3182270"/>
                    <a:gd name="connsiteX135" fmla="*/ 2040405 w 2854197"/>
                    <a:gd name="connsiteY135" fmla="*/ 2923170 h 3182270"/>
                    <a:gd name="connsiteX136" fmla="*/ 2061549 w 2854197"/>
                    <a:gd name="connsiteY136" fmla="*/ 2875596 h 3182270"/>
                    <a:gd name="connsiteX137" fmla="*/ 2093265 w 2854197"/>
                    <a:gd name="connsiteY137" fmla="*/ 2833308 h 3182270"/>
                    <a:gd name="connsiteX138" fmla="*/ 2109124 w 2854197"/>
                    <a:gd name="connsiteY138" fmla="*/ 2722301 h 3182270"/>
                    <a:gd name="connsiteX139" fmla="*/ 2013975 w 2854197"/>
                    <a:gd name="connsiteY139" fmla="*/ 2637724 h 3182270"/>
                    <a:gd name="connsiteX140" fmla="*/ 1982258 w 2854197"/>
                    <a:gd name="connsiteY140" fmla="*/ 2664155 h 3182270"/>
                    <a:gd name="connsiteX141" fmla="*/ 1918827 w 2854197"/>
                    <a:gd name="connsiteY141" fmla="*/ 2627153 h 3182270"/>
                    <a:gd name="connsiteX142" fmla="*/ 1860681 w 2854197"/>
                    <a:gd name="connsiteY142" fmla="*/ 2579579 h 3182270"/>
                    <a:gd name="connsiteX143" fmla="*/ 1802373 w 2854197"/>
                    <a:gd name="connsiteY143" fmla="*/ 2621632 h 3182270"/>
                    <a:gd name="connsiteX144" fmla="*/ 1797087 w 2854197"/>
                    <a:gd name="connsiteY144" fmla="*/ 2605775 h 3182270"/>
                    <a:gd name="connsiteX145" fmla="*/ 1749674 w 2854197"/>
                    <a:gd name="connsiteY145" fmla="*/ 2690586 h 3182270"/>
                    <a:gd name="connsiteX146" fmla="*/ 1643953 w 2854197"/>
                    <a:gd name="connsiteY146" fmla="*/ 2754018 h 3182270"/>
                    <a:gd name="connsiteX147" fmla="*/ 1617523 w 2854197"/>
                    <a:gd name="connsiteY147" fmla="*/ 2732874 h 3182270"/>
                    <a:gd name="connsiteX148" fmla="*/ 1591092 w 2854197"/>
                    <a:gd name="connsiteY148" fmla="*/ 2690586 h 3182270"/>
                    <a:gd name="connsiteX149" fmla="*/ 1591093 w 2854197"/>
                    <a:gd name="connsiteY149" fmla="*/ 2637724 h 3182270"/>
                    <a:gd name="connsiteX150" fmla="*/ 1569808 w 2854197"/>
                    <a:gd name="connsiteY150" fmla="*/ 2515921 h 3182270"/>
                    <a:gd name="connsiteX151" fmla="*/ 1553952 w 2854197"/>
                    <a:gd name="connsiteY151" fmla="*/ 2484208 h 3182270"/>
                    <a:gd name="connsiteX152" fmla="*/ 1538095 w 2854197"/>
                    <a:gd name="connsiteY152" fmla="*/ 2468351 h 3182270"/>
                    <a:gd name="connsiteX153" fmla="*/ 1501096 w 2854197"/>
                    <a:gd name="connsiteY153" fmla="*/ 2420781 h 3182270"/>
                    <a:gd name="connsiteX154" fmla="*/ 1464097 w 2854197"/>
                    <a:gd name="connsiteY154" fmla="*/ 2383782 h 3182270"/>
                    <a:gd name="connsiteX155" fmla="*/ 1448241 w 2854197"/>
                    <a:gd name="connsiteY155" fmla="*/ 2373211 h 3182270"/>
                    <a:gd name="connsiteX156" fmla="*/ 1432384 w 2854197"/>
                    <a:gd name="connsiteY156" fmla="*/ 2357355 h 3182270"/>
                    <a:gd name="connsiteX157" fmla="*/ 1400671 w 2854197"/>
                    <a:gd name="connsiteY157" fmla="*/ 2346783 h 3182270"/>
                    <a:gd name="connsiteX158" fmla="*/ 1368958 w 2854197"/>
                    <a:gd name="connsiteY158" fmla="*/ 2330927 h 3182270"/>
                    <a:gd name="connsiteX159" fmla="*/ 1337244 w 2854197"/>
                    <a:gd name="connsiteY159" fmla="*/ 2309785 h 3182270"/>
                    <a:gd name="connsiteX160" fmla="*/ 1273818 w 2854197"/>
                    <a:gd name="connsiteY160" fmla="*/ 2288642 h 3182270"/>
                    <a:gd name="connsiteX161" fmla="*/ 1257961 w 2854197"/>
                    <a:gd name="connsiteY161" fmla="*/ 2278071 h 3182270"/>
                    <a:gd name="connsiteX162" fmla="*/ 1242104 w 2854197"/>
                    <a:gd name="connsiteY162" fmla="*/ 2272786 h 3182270"/>
                    <a:gd name="connsiteX163" fmla="*/ 1226248 w 2854197"/>
                    <a:gd name="connsiteY163" fmla="*/ 2262215 h 3182270"/>
                    <a:gd name="connsiteX164" fmla="*/ 1194534 w 2854197"/>
                    <a:gd name="connsiteY164" fmla="*/ 2251644 h 3182270"/>
                    <a:gd name="connsiteX165" fmla="*/ 1215677 w 2854197"/>
                    <a:gd name="connsiteY165" fmla="*/ 2225216 h 3182270"/>
                    <a:gd name="connsiteX166" fmla="*/ 1231533 w 2854197"/>
                    <a:gd name="connsiteY166" fmla="*/ 2209359 h 3182270"/>
                    <a:gd name="connsiteX167" fmla="*/ 1236819 w 2854197"/>
                    <a:gd name="connsiteY167" fmla="*/ 2193503 h 3182270"/>
                    <a:gd name="connsiteX168" fmla="*/ 1279103 w 2854197"/>
                    <a:gd name="connsiteY168" fmla="*/ 2161789 h 3182270"/>
                    <a:gd name="connsiteX169" fmla="*/ 1300245 w 2854197"/>
                    <a:gd name="connsiteY169" fmla="*/ 2140647 h 3182270"/>
                    <a:gd name="connsiteX170" fmla="*/ 1310816 w 2854197"/>
                    <a:gd name="connsiteY170" fmla="*/ 2124790 h 3182270"/>
                    <a:gd name="connsiteX171" fmla="*/ 1342650 w 2854197"/>
                    <a:gd name="connsiteY171" fmla="*/ 2077406 h 3182270"/>
                    <a:gd name="connsiteX172" fmla="*/ 1390223 w 2854197"/>
                    <a:gd name="connsiteY172" fmla="*/ 2008688 h 3182270"/>
                    <a:gd name="connsiteX173" fmla="*/ 1363794 w 2854197"/>
                    <a:gd name="connsiteY173" fmla="*/ 1971686 h 3182270"/>
                    <a:gd name="connsiteX174" fmla="*/ 1379651 w 2854197"/>
                    <a:gd name="connsiteY174" fmla="*/ 1961114 h 3182270"/>
                    <a:gd name="connsiteX175" fmla="*/ 1358509 w 2854197"/>
                    <a:gd name="connsiteY175" fmla="*/ 1934685 h 3182270"/>
                    <a:gd name="connsiteX176" fmla="*/ 1221180 w 2854197"/>
                    <a:gd name="connsiteY176" fmla="*/ 1718108 h 3182270"/>
                    <a:gd name="connsiteX177" fmla="*/ 1157741 w 2854197"/>
                    <a:gd name="connsiteY177" fmla="*/ 1654669 h 3182270"/>
                    <a:gd name="connsiteX178" fmla="*/ 1051918 w 2854197"/>
                    <a:gd name="connsiteY178" fmla="*/ 1659811 h 3182270"/>
                    <a:gd name="connsiteX179" fmla="*/ 845688 w 2854197"/>
                    <a:gd name="connsiteY179" fmla="*/ 1738945 h 3182270"/>
                    <a:gd name="connsiteX180" fmla="*/ 829832 w 2854197"/>
                    <a:gd name="connsiteY180" fmla="*/ 1744231 h 3182270"/>
                    <a:gd name="connsiteX181" fmla="*/ 798118 w 2854197"/>
                    <a:gd name="connsiteY181" fmla="*/ 1765373 h 3182270"/>
                    <a:gd name="connsiteX182" fmla="*/ 782262 w 2854197"/>
                    <a:gd name="connsiteY182" fmla="*/ 1770659 h 3182270"/>
                    <a:gd name="connsiteX183" fmla="*/ 750548 w 2854197"/>
                    <a:gd name="connsiteY183" fmla="*/ 1791801 h 3182270"/>
                    <a:gd name="connsiteX184" fmla="*/ 734692 w 2854197"/>
                    <a:gd name="connsiteY184" fmla="*/ 1797086 h 3182270"/>
                    <a:gd name="connsiteX185" fmla="*/ 755834 w 2854197"/>
                    <a:gd name="connsiteY185" fmla="*/ 1791801 h 3182270"/>
                    <a:gd name="connsiteX186" fmla="*/ 739977 w 2854197"/>
                    <a:gd name="connsiteY186" fmla="*/ 1797086 h 3182270"/>
                    <a:gd name="connsiteX187" fmla="*/ 708264 w 2854197"/>
                    <a:gd name="connsiteY187" fmla="*/ 1812943 h 3182270"/>
                    <a:gd name="connsiteX188" fmla="*/ 676551 w 2854197"/>
                    <a:gd name="connsiteY188" fmla="*/ 1791801 h 3182270"/>
                    <a:gd name="connsiteX189" fmla="*/ 650123 w 2854197"/>
                    <a:gd name="connsiteY189" fmla="*/ 1765373 h 3182270"/>
                    <a:gd name="connsiteX190" fmla="*/ 618410 w 2854197"/>
                    <a:gd name="connsiteY190" fmla="*/ 1744231 h 3182270"/>
                    <a:gd name="connsiteX191" fmla="*/ 570840 w 2854197"/>
                    <a:gd name="connsiteY191" fmla="*/ 1712518 h 3182270"/>
                    <a:gd name="connsiteX192" fmla="*/ 544412 w 2854197"/>
                    <a:gd name="connsiteY192" fmla="*/ 1696661 h 3182270"/>
                    <a:gd name="connsiteX193" fmla="*/ 528555 w 2854197"/>
                    <a:gd name="connsiteY193" fmla="*/ 1686090 h 3182270"/>
                    <a:gd name="connsiteX194" fmla="*/ 512699 w 2854197"/>
                    <a:gd name="connsiteY194" fmla="*/ 1680804 h 3182270"/>
                    <a:gd name="connsiteX195" fmla="*/ 502127 w 2854197"/>
                    <a:gd name="connsiteY195" fmla="*/ 1670233 h 3182270"/>
                    <a:gd name="connsiteX196" fmla="*/ 480985 w 2854197"/>
                    <a:gd name="connsiteY196" fmla="*/ 1659662 h 3182270"/>
                    <a:gd name="connsiteX197" fmla="*/ 465129 w 2854197"/>
                    <a:gd name="connsiteY197" fmla="*/ 1643805 h 3182270"/>
                    <a:gd name="connsiteX198" fmla="*/ 428130 w 2854197"/>
                    <a:gd name="connsiteY198" fmla="*/ 1622663 h 3182270"/>
                    <a:gd name="connsiteX199" fmla="*/ 401702 w 2854197"/>
                    <a:gd name="connsiteY199" fmla="*/ 1590950 h 3182270"/>
                    <a:gd name="connsiteX200" fmla="*/ 385845 w 2854197"/>
                    <a:gd name="connsiteY200" fmla="*/ 1569808 h 3182270"/>
                    <a:gd name="connsiteX201" fmla="*/ 369989 w 2854197"/>
                    <a:gd name="connsiteY201" fmla="*/ 1553951 h 3182270"/>
                    <a:gd name="connsiteX202" fmla="*/ 348847 w 2854197"/>
                    <a:gd name="connsiteY202" fmla="*/ 1522238 h 3182270"/>
                    <a:gd name="connsiteX203" fmla="*/ 327704 w 2854197"/>
                    <a:gd name="connsiteY203" fmla="*/ 1490524 h 3182270"/>
                    <a:gd name="connsiteX204" fmla="*/ 317133 w 2854197"/>
                    <a:gd name="connsiteY204" fmla="*/ 1469382 h 3182270"/>
                    <a:gd name="connsiteX205" fmla="*/ 301277 w 2854197"/>
                    <a:gd name="connsiteY205" fmla="*/ 1453526 h 3182270"/>
                    <a:gd name="connsiteX206" fmla="*/ 295991 w 2854197"/>
                    <a:gd name="connsiteY206" fmla="*/ 1437669 h 3182270"/>
                    <a:gd name="connsiteX207" fmla="*/ 274849 w 2854197"/>
                    <a:gd name="connsiteY207" fmla="*/ 1405956 h 3182270"/>
                    <a:gd name="connsiteX208" fmla="*/ 258992 w 2854197"/>
                    <a:gd name="connsiteY208" fmla="*/ 1390099 h 3182270"/>
                    <a:gd name="connsiteX209" fmla="*/ 248421 w 2854197"/>
                    <a:gd name="connsiteY209" fmla="*/ 1374242 h 3182270"/>
                    <a:gd name="connsiteX210" fmla="*/ 243136 w 2854197"/>
                    <a:gd name="connsiteY210" fmla="*/ 1358386 h 3182270"/>
                    <a:gd name="connsiteX211" fmla="*/ 221993 w 2854197"/>
                    <a:gd name="connsiteY211" fmla="*/ 1326672 h 3182270"/>
                    <a:gd name="connsiteX212" fmla="*/ 206137 w 2854197"/>
                    <a:gd name="connsiteY212" fmla="*/ 1294959 h 3182270"/>
                    <a:gd name="connsiteX213" fmla="*/ 195566 w 2854197"/>
                    <a:gd name="connsiteY213" fmla="*/ 1263246 h 3182270"/>
                    <a:gd name="connsiteX214" fmla="*/ 184995 w 2854197"/>
                    <a:gd name="connsiteY214" fmla="*/ 1247389 h 3182270"/>
                    <a:gd name="connsiteX215" fmla="*/ 179709 w 2854197"/>
                    <a:gd name="connsiteY215" fmla="*/ 1231533 h 3182270"/>
                    <a:gd name="connsiteX216" fmla="*/ 169138 w 2854197"/>
                    <a:gd name="connsiteY216" fmla="*/ 1215676 h 3182270"/>
                    <a:gd name="connsiteX217" fmla="*/ 153281 w 2854197"/>
                    <a:gd name="connsiteY217" fmla="*/ 1162820 h 3182270"/>
                    <a:gd name="connsiteX218" fmla="*/ 142710 w 2854197"/>
                    <a:gd name="connsiteY218" fmla="*/ 1131107 h 3182270"/>
                    <a:gd name="connsiteX219" fmla="*/ 132139 w 2854197"/>
                    <a:gd name="connsiteY219" fmla="*/ 1099394 h 3182270"/>
                    <a:gd name="connsiteX220" fmla="*/ 126853 w 2854197"/>
                    <a:gd name="connsiteY220" fmla="*/ 1078252 h 3182270"/>
                    <a:gd name="connsiteX221" fmla="*/ 121568 w 2854197"/>
                    <a:gd name="connsiteY221" fmla="*/ 1062395 h 3182270"/>
                    <a:gd name="connsiteX222" fmla="*/ 110997 w 2854197"/>
                    <a:gd name="connsiteY222" fmla="*/ 988397 h 3182270"/>
                    <a:gd name="connsiteX223" fmla="*/ 100426 w 2854197"/>
                    <a:gd name="connsiteY223" fmla="*/ 861544 h 3182270"/>
                    <a:gd name="connsiteX224" fmla="*/ 95140 w 2854197"/>
                    <a:gd name="connsiteY224" fmla="*/ 782261 h 3182270"/>
                    <a:gd name="connsiteX225" fmla="*/ 89855 w 2854197"/>
                    <a:gd name="connsiteY225" fmla="*/ 745262 h 3182270"/>
                    <a:gd name="connsiteX226" fmla="*/ 73998 w 2854197"/>
                    <a:gd name="connsiteY226" fmla="*/ 660693 h 3182270"/>
                    <a:gd name="connsiteX227" fmla="*/ 63427 w 2854197"/>
                    <a:gd name="connsiteY227" fmla="*/ 618409 h 3182270"/>
                    <a:gd name="connsiteX228" fmla="*/ 47570 w 2854197"/>
                    <a:gd name="connsiteY228" fmla="*/ 560268 h 3182270"/>
                    <a:gd name="connsiteX229" fmla="*/ 42285 w 2854197"/>
                    <a:gd name="connsiteY229" fmla="*/ 528555 h 3182270"/>
                    <a:gd name="connsiteX230" fmla="*/ 31714 w 2854197"/>
                    <a:gd name="connsiteY230" fmla="*/ 486270 h 3182270"/>
                    <a:gd name="connsiteX231" fmla="*/ 21142 w 2854197"/>
                    <a:gd name="connsiteY231" fmla="*/ 428129 h 3182270"/>
                    <a:gd name="connsiteX232" fmla="*/ 10571 w 2854197"/>
                    <a:gd name="connsiteY232" fmla="*/ 343560 h 3182270"/>
                    <a:gd name="connsiteX233" fmla="*/ 0 w 2854197"/>
                    <a:gd name="connsiteY233" fmla="*/ 306561 h 3182270"/>
                    <a:gd name="connsiteX234" fmla="*/ 5286 w 2854197"/>
                    <a:gd name="connsiteY234" fmla="*/ 285419 h 3182270"/>
                    <a:gd name="connsiteX235" fmla="*/ 21142 w 2854197"/>
                    <a:gd name="connsiteY235" fmla="*/ 280134 h 3182270"/>
                    <a:gd name="connsiteX236" fmla="*/ 42285 w 2854197"/>
                    <a:gd name="connsiteY236" fmla="*/ 269563 h 3182270"/>
                    <a:gd name="connsiteX237" fmla="*/ 95140 w 2854197"/>
                    <a:gd name="connsiteY237" fmla="*/ 258992 h 3182270"/>
                    <a:gd name="connsiteX238" fmla="*/ 121568 w 2854197"/>
                    <a:gd name="connsiteY238" fmla="*/ 253706 h 3182270"/>
                    <a:gd name="connsiteX239" fmla="*/ 137425 w 2854197"/>
                    <a:gd name="connsiteY239" fmla="*/ 248420 h 3182270"/>
                    <a:gd name="connsiteX240" fmla="*/ 211422 w 2854197"/>
                    <a:gd name="connsiteY240" fmla="*/ 237849 h 3182270"/>
                    <a:gd name="connsiteX241" fmla="*/ 253707 w 2854197"/>
                    <a:gd name="connsiteY241" fmla="*/ 227278 h 3182270"/>
                    <a:gd name="connsiteX242" fmla="*/ 285420 w 2854197"/>
                    <a:gd name="connsiteY242" fmla="*/ 216707 h 3182270"/>
                    <a:gd name="connsiteX243" fmla="*/ 332990 w 2854197"/>
                    <a:gd name="connsiteY243" fmla="*/ 206136 h 3182270"/>
                    <a:gd name="connsiteX244" fmla="*/ 364703 w 2854197"/>
                    <a:gd name="connsiteY244" fmla="*/ 195565 h 3182270"/>
                    <a:gd name="connsiteX245" fmla="*/ 417559 w 2854197"/>
                    <a:gd name="connsiteY245" fmla="*/ 179708 h 3182270"/>
                    <a:gd name="connsiteX246" fmla="*/ 433415 w 2854197"/>
                    <a:gd name="connsiteY246" fmla="*/ 174423 h 3182270"/>
                    <a:gd name="connsiteX247" fmla="*/ 449272 w 2854197"/>
                    <a:gd name="connsiteY247" fmla="*/ 169137 h 3182270"/>
                    <a:gd name="connsiteX248" fmla="*/ 470414 w 2854197"/>
                    <a:gd name="connsiteY248" fmla="*/ 163852 h 3182270"/>
                    <a:gd name="connsiteX249" fmla="*/ 486271 w 2854197"/>
                    <a:gd name="connsiteY249" fmla="*/ 158566 h 3182270"/>
                    <a:gd name="connsiteX250" fmla="*/ 528555 w 2854197"/>
                    <a:gd name="connsiteY250" fmla="*/ 147995 h 3182270"/>
                    <a:gd name="connsiteX251" fmla="*/ 549697 w 2854197"/>
                    <a:gd name="connsiteY251" fmla="*/ 142709 h 3182270"/>
                    <a:gd name="connsiteX252" fmla="*/ 581411 w 2854197"/>
                    <a:gd name="connsiteY252" fmla="*/ 132138 h 3182270"/>
                    <a:gd name="connsiteX253" fmla="*/ 676551 w 2854197"/>
                    <a:gd name="connsiteY253" fmla="*/ 100425 h 3182270"/>
                    <a:gd name="connsiteX254" fmla="*/ 697693 w 2854197"/>
                    <a:gd name="connsiteY254" fmla="*/ 95140 h 3182270"/>
                    <a:gd name="connsiteX255" fmla="*/ 729406 w 2854197"/>
                    <a:gd name="connsiteY255" fmla="*/ 84568 h 3182270"/>
                    <a:gd name="connsiteX256" fmla="*/ 745263 w 2854197"/>
                    <a:gd name="connsiteY256" fmla="*/ 79283 h 3182270"/>
                    <a:gd name="connsiteX257" fmla="*/ 792833 w 2854197"/>
                    <a:gd name="connsiteY257" fmla="*/ 58141 h 3182270"/>
                    <a:gd name="connsiteX258" fmla="*/ 808689 w 2854197"/>
                    <a:gd name="connsiteY258" fmla="*/ 52855 h 3182270"/>
                    <a:gd name="connsiteX259" fmla="*/ 824546 w 2854197"/>
                    <a:gd name="connsiteY259" fmla="*/ 47570 h 3182270"/>
                    <a:gd name="connsiteX260" fmla="*/ 866830 w 2854197"/>
                    <a:gd name="connsiteY260" fmla="*/ 26427 h 3182270"/>
                    <a:gd name="connsiteX261" fmla="*/ 882687 w 2854197"/>
                    <a:gd name="connsiteY261" fmla="*/ 21142 h 3182270"/>
                    <a:gd name="connsiteX262" fmla="*/ 898544 w 2854197"/>
                    <a:gd name="connsiteY262" fmla="*/ 10571 h 3182270"/>
                    <a:gd name="connsiteX263" fmla="*/ 914400 w 2854197"/>
                    <a:gd name="connsiteY263" fmla="*/ 5285 h 3182270"/>
                    <a:gd name="connsiteX264" fmla="*/ 914400 w 2854197"/>
                    <a:gd name="connsiteY264" fmla="*/ 0 h 3182270"/>
                    <a:gd name="connsiteX0" fmla="*/ 914400 w 2854197"/>
                    <a:gd name="connsiteY0" fmla="*/ 0 h 3182270"/>
                    <a:gd name="connsiteX1" fmla="*/ 914400 w 2854197"/>
                    <a:gd name="connsiteY1" fmla="*/ 0 h 3182270"/>
                    <a:gd name="connsiteX2" fmla="*/ 930257 w 2854197"/>
                    <a:gd name="connsiteY2" fmla="*/ 42284 h 3182270"/>
                    <a:gd name="connsiteX3" fmla="*/ 935542 w 2854197"/>
                    <a:gd name="connsiteY3" fmla="*/ 58141 h 3182270"/>
                    <a:gd name="connsiteX4" fmla="*/ 946114 w 2854197"/>
                    <a:gd name="connsiteY4" fmla="*/ 68712 h 3182270"/>
                    <a:gd name="connsiteX5" fmla="*/ 967256 w 2854197"/>
                    <a:gd name="connsiteY5" fmla="*/ 116282 h 3182270"/>
                    <a:gd name="connsiteX6" fmla="*/ 972541 w 2854197"/>
                    <a:gd name="connsiteY6" fmla="*/ 132138 h 3182270"/>
                    <a:gd name="connsiteX7" fmla="*/ 983112 w 2854197"/>
                    <a:gd name="connsiteY7" fmla="*/ 147995 h 3182270"/>
                    <a:gd name="connsiteX8" fmla="*/ 1004255 w 2854197"/>
                    <a:gd name="connsiteY8" fmla="*/ 195565 h 3182270"/>
                    <a:gd name="connsiteX9" fmla="*/ 1025397 w 2854197"/>
                    <a:gd name="connsiteY9" fmla="*/ 243135 h 3182270"/>
                    <a:gd name="connsiteX10" fmla="*/ 1041253 w 2854197"/>
                    <a:gd name="connsiteY10" fmla="*/ 290705 h 3182270"/>
                    <a:gd name="connsiteX11" fmla="*/ 1051825 w 2854197"/>
                    <a:gd name="connsiteY11" fmla="*/ 301276 h 3182270"/>
                    <a:gd name="connsiteX12" fmla="*/ 1072967 w 2854197"/>
                    <a:gd name="connsiteY12" fmla="*/ 348846 h 3182270"/>
                    <a:gd name="connsiteX13" fmla="*/ 1083538 w 2854197"/>
                    <a:gd name="connsiteY13" fmla="*/ 380559 h 3182270"/>
                    <a:gd name="connsiteX14" fmla="*/ 1094109 w 2854197"/>
                    <a:gd name="connsiteY14" fmla="*/ 396416 h 3182270"/>
                    <a:gd name="connsiteX15" fmla="*/ 1109966 w 2854197"/>
                    <a:gd name="connsiteY15" fmla="*/ 422844 h 3182270"/>
                    <a:gd name="connsiteX16" fmla="*/ 1131108 w 2854197"/>
                    <a:gd name="connsiteY16" fmla="*/ 470414 h 3182270"/>
                    <a:gd name="connsiteX17" fmla="*/ 1146964 w 2854197"/>
                    <a:gd name="connsiteY17" fmla="*/ 480985 h 3182270"/>
                    <a:gd name="connsiteX18" fmla="*/ 1157536 w 2854197"/>
                    <a:gd name="connsiteY18" fmla="*/ 491556 h 3182270"/>
                    <a:gd name="connsiteX19" fmla="*/ 1189249 w 2854197"/>
                    <a:gd name="connsiteY19" fmla="*/ 512698 h 3182270"/>
                    <a:gd name="connsiteX20" fmla="*/ 1199820 w 2854197"/>
                    <a:gd name="connsiteY20" fmla="*/ 528555 h 3182270"/>
                    <a:gd name="connsiteX21" fmla="*/ 1220962 w 2854197"/>
                    <a:gd name="connsiteY21" fmla="*/ 544411 h 3182270"/>
                    <a:gd name="connsiteX22" fmla="*/ 1242104 w 2854197"/>
                    <a:gd name="connsiteY22" fmla="*/ 570839 h 3182270"/>
                    <a:gd name="connsiteX23" fmla="*/ 1257961 w 2854197"/>
                    <a:gd name="connsiteY23" fmla="*/ 602552 h 3182270"/>
                    <a:gd name="connsiteX24" fmla="*/ 1279103 w 2854197"/>
                    <a:gd name="connsiteY24" fmla="*/ 634266 h 3182270"/>
                    <a:gd name="connsiteX25" fmla="*/ 1294960 w 2854197"/>
                    <a:gd name="connsiteY25" fmla="*/ 665979 h 3182270"/>
                    <a:gd name="connsiteX26" fmla="*/ 1300245 w 2854197"/>
                    <a:gd name="connsiteY26" fmla="*/ 681835 h 3182270"/>
                    <a:gd name="connsiteX27" fmla="*/ 1310816 w 2854197"/>
                    <a:gd name="connsiteY27" fmla="*/ 692407 h 3182270"/>
                    <a:gd name="connsiteX28" fmla="*/ 1347815 w 2854197"/>
                    <a:gd name="connsiteY28" fmla="*/ 739977 h 3182270"/>
                    <a:gd name="connsiteX29" fmla="*/ 1353101 w 2854197"/>
                    <a:gd name="connsiteY29" fmla="*/ 755833 h 3182270"/>
                    <a:gd name="connsiteX30" fmla="*/ 1384814 w 2854197"/>
                    <a:gd name="connsiteY30" fmla="*/ 798118 h 3182270"/>
                    <a:gd name="connsiteX31" fmla="*/ 1390100 w 2854197"/>
                    <a:gd name="connsiteY31" fmla="*/ 813974 h 3182270"/>
                    <a:gd name="connsiteX32" fmla="*/ 1421813 w 2854197"/>
                    <a:gd name="connsiteY32" fmla="*/ 861544 h 3182270"/>
                    <a:gd name="connsiteX33" fmla="*/ 1432384 w 2854197"/>
                    <a:gd name="connsiteY33" fmla="*/ 877401 h 3182270"/>
                    <a:gd name="connsiteX34" fmla="*/ 1448241 w 2854197"/>
                    <a:gd name="connsiteY34" fmla="*/ 887972 h 3182270"/>
                    <a:gd name="connsiteX35" fmla="*/ 1479954 w 2854197"/>
                    <a:gd name="connsiteY35" fmla="*/ 919685 h 3182270"/>
                    <a:gd name="connsiteX36" fmla="*/ 1522238 w 2854197"/>
                    <a:gd name="connsiteY36" fmla="*/ 956684 h 3182270"/>
                    <a:gd name="connsiteX37" fmla="*/ 1585665 w 2854197"/>
                    <a:gd name="connsiteY37" fmla="*/ 977826 h 3182270"/>
                    <a:gd name="connsiteX38" fmla="*/ 1617378 w 2854197"/>
                    <a:gd name="connsiteY38" fmla="*/ 988397 h 3182270"/>
                    <a:gd name="connsiteX39" fmla="*/ 1638521 w 2854197"/>
                    <a:gd name="connsiteY39" fmla="*/ 993683 h 3182270"/>
                    <a:gd name="connsiteX40" fmla="*/ 1664948 w 2854197"/>
                    <a:gd name="connsiteY40" fmla="*/ 998968 h 3182270"/>
                    <a:gd name="connsiteX41" fmla="*/ 1696662 w 2854197"/>
                    <a:gd name="connsiteY41" fmla="*/ 1009540 h 3182270"/>
                    <a:gd name="connsiteX42" fmla="*/ 1717804 w 2854197"/>
                    <a:gd name="connsiteY42" fmla="*/ 1014825 h 3182270"/>
                    <a:gd name="connsiteX43" fmla="*/ 1733660 w 2854197"/>
                    <a:gd name="connsiteY43" fmla="*/ 1020111 h 3182270"/>
                    <a:gd name="connsiteX44" fmla="*/ 1802373 w 2854197"/>
                    <a:gd name="connsiteY44" fmla="*/ 1030682 h 3182270"/>
                    <a:gd name="connsiteX45" fmla="*/ 1865799 w 2854197"/>
                    <a:gd name="connsiteY45" fmla="*/ 1041253 h 3182270"/>
                    <a:gd name="connsiteX46" fmla="*/ 1902798 w 2854197"/>
                    <a:gd name="connsiteY46" fmla="*/ 1046538 h 3182270"/>
                    <a:gd name="connsiteX47" fmla="*/ 1945082 w 2854197"/>
                    <a:gd name="connsiteY47" fmla="*/ 1051824 h 3182270"/>
                    <a:gd name="connsiteX48" fmla="*/ 1976796 w 2854197"/>
                    <a:gd name="connsiteY48" fmla="*/ 1057109 h 3182270"/>
                    <a:gd name="connsiteX49" fmla="*/ 2024366 w 2854197"/>
                    <a:gd name="connsiteY49" fmla="*/ 1062395 h 3182270"/>
                    <a:gd name="connsiteX50" fmla="*/ 2066650 w 2854197"/>
                    <a:gd name="connsiteY50" fmla="*/ 1067681 h 3182270"/>
                    <a:gd name="connsiteX51" fmla="*/ 2082507 w 2854197"/>
                    <a:gd name="connsiteY51" fmla="*/ 1072966 h 3182270"/>
                    <a:gd name="connsiteX52" fmla="*/ 2151219 w 2854197"/>
                    <a:gd name="connsiteY52" fmla="*/ 1083537 h 3182270"/>
                    <a:gd name="connsiteX53" fmla="*/ 2167075 w 2854197"/>
                    <a:gd name="connsiteY53" fmla="*/ 1088823 h 3182270"/>
                    <a:gd name="connsiteX54" fmla="*/ 2235788 w 2854197"/>
                    <a:gd name="connsiteY54" fmla="*/ 1099394 h 3182270"/>
                    <a:gd name="connsiteX55" fmla="*/ 2304500 w 2854197"/>
                    <a:gd name="connsiteY55" fmla="*/ 1109965 h 3182270"/>
                    <a:gd name="connsiteX56" fmla="*/ 2378497 w 2854197"/>
                    <a:gd name="connsiteY56" fmla="*/ 1120536 h 3182270"/>
                    <a:gd name="connsiteX57" fmla="*/ 2410211 w 2854197"/>
                    <a:gd name="connsiteY57" fmla="*/ 1131107 h 3182270"/>
                    <a:gd name="connsiteX58" fmla="*/ 2452495 w 2854197"/>
                    <a:gd name="connsiteY58" fmla="*/ 1141678 h 3182270"/>
                    <a:gd name="connsiteX59" fmla="*/ 2611062 w 2854197"/>
                    <a:gd name="connsiteY59" fmla="*/ 1194534 h 3182270"/>
                    <a:gd name="connsiteX60" fmla="*/ 2674963 w 2854197"/>
                    <a:gd name="connsiteY60" fmla="*/ 1226357 h 3182270"/>
                    <a:gd name="connsiteX61" fmla="*/ 2680419 w 2854197"/>
                    <a:gd name="connsiteY61" fmla="*/ 1258186 h 3182270"/>
                    <a:gd name="connsiteX62" fmla="*/ 2633266 w 2854197"/>
                    <a:gd name="connsiteY62" fmla="*/ 1295315 h 3182270"/>
                    <a:gd name="connsiteX63" fmla="*/ 2659565 w 2854197"/>
                    <a:gd name="connsiteY63" fmla="*/ 1353342 h 3182270"/>
                    <a:gd name="connsiteX64" fmla="*/ 2653817 w 2854197"/>
                    <a:gd name="connsiteY64" fmla="*/ 1411367 h 3182270"/>
                    <a:gd name="connsiteX65" fmla="*/ 2632204 w 2854197"/>
                    <a:gd name="connsiteY65" fmla="*/ 1590950 h 3182270"/>
                    <a:gd name="connsiteX66" fmla="*/ 2606238 w 2854197"/>
                    <a:gd name="connsiteY66" fmla="*/ 1686241 h 3182270"/>
                    <a:gd name="connsiteX67" fmla="*/ 2585093 w 2854197"/>
                    <a:gd name="connsiteY67" fmla="*/ 1717957 h 3182270"/>
                    <a:gd name="connsiteX68" fmla="*/ 2595666 w 2854197"/>
                    <a:gd name="connsiteY68" fmla="*/ 1754959 h 3182270"/>
                    <a:gd name="connsiteX69" fmla="*/ 2569233 w 2854197"/>
                    <a:gd name="connsiteY69" fmla="*/ 1781390 h 3182270"/>
                    <a:gd name="connsiteX70" fmla="*/ 2658632 w 2854197"/>
                    <a:gd name="connsiteY70" fmla="*/ 1844656 h 3182270"/>
                    <a:gd name="connsiteX71" fmla="*/ 2690345 w 2854197"/>
                    <a:gd name="connsiteY71" fmla="*/ 2056078 h 3182270"/>
                    <a:gd name="connsiteX72" fmla="*/ 2743200 w 2854197"/>
                    <a:gd name="connsiteY72" fmla="*/ 2061364 h 3182270"/>
                    <a:gd name="connsiteX73" fmla="*/ 2790770 w 2854197"/>
                    <a:gd name="connsiteY73" fmla="*/ 2077220 h 3182270"/>
                    <a:gd name="connsiteX74" fmla="*/ 2817198 w 2854197"/>
                    <a:gd name="connsiteY74" fmla="*/ 2082506 h 3182270"/>
                    <a:gd name="connsiteX75" fmla="*/ 2833055 w 2854197"/>
                    <a:gd name="connsiteY75" fmla="*/ 2087792 h 3182270"/>
                    <a:gd name="connsiteX76" fmla="*/ 2854197 w 2854197"/>
                    <a:gd name="connsiteY76" fmla="*/ 2093077 h 3182270"/>
                    <a:gd name="connsiteX77" fmla="*/ 2838340 w 2854197"/>
                    <a:gd name="connsiteY77" fmla="*/ 2193503 h 3182270"/>
                    <a:gd name="connsiteX78" fmla="*/ 2833055 w 2854197"/>
                    <a:gd name="connsiteY78" fmla="*/ 2225216 h 3182270"/>
                    <a:gd name="connsiteX79" fmla="*/ 2822484 w 2854197"/>
                    <a:gd name="connsiteY79" fmla="*/ 2262215 h 3182270"/>
                    <a:gd name="connsiteX80" fmla="*/ 2648297 w 2854197"/>
                    <a:gd name="connsiteY80" fmla="*/ 2241273 h 3182270"/>
                    <a:gd name="connsiteX81" fmla="*/ 2558435 w 2854197"/>
                    <a:gd name="connsiteY81" fmla="*/ 2214843 h 3182270"/>
                    <a:gd name="connsiteX82" fmla="*/ 2479145 w 2854197"/>
                    <a:gd name="connsiteY82" fmla="*/ 2183128 h 3182270"/>
                    <a:gd name="connsiteX83" fmla="*/ 2426502 w 2854197"/>
                    <a:gd name="connsiteY83" fmla="*/ 2209757 h 3182270"/>
                    <a:gd name="connsiteX84" fmla="*/ 2236188 w 2854197"/>
                    <a:gd name="connsiteY84" fmla="*/ 2331348 h 3182270"/>
                    <a:gd name="connsiteX85" fmla="*/ 2251846 w 2854197"/>
                    <a:gd name="connsiteY85" fmla="*/ 2420998 h 3182270"/>
                    <a:gd name="connsiteX86" fmla="*/ 2267909 w 2854197"/>
                    <a:gd name="connsiteY86" fmla="*/ 2479368 h 3182270"/>
                    <a:gd name="connsiteX87" fmla="*/ 2278276 w 2854197"/>
                    <a:gd name="connsiteY87" fmla="*/ 2516146 h 3182270"/>
                    <a:gd name="connsiteX88" fmla="*/ 2278276 w 2854197"/>
                    <a:gd name="connsiteY88" fmla="*/ 2574294 h 3182270"/>
                    <a:gd name="connsiteX89" fmla="*/ 2315278 w 2854197"/>
                    <a:gd name="connsiteY89" fmla="*/ 2616580 h 3182270"/>
                    <a:gd name="connsiteX90" fmla="*/ 2331136 w 2854197"/>
                    <a:gd name="connsiteY90" fmla="*/ 2680013 h 3182270"/>
                    <a:gd name="connsiteX91" fmla="*/ 2368138 w 2854197"/>
                    <a:gd name="connsiteY91" fmla="*/ 2695871 h 3182270"/>
                    <a:gd name="connsiteX92" fmla="*/ 2542577 w 2854197"/>
                    <a:gd name="connsiteY92" fmla="*/ 2738159 h 3182270"/>
                    <a:gd name="connsiteX93" fmla="*/ 2658870 w 2854197"/>
                    <a:gd name="connsiteY93" fmla="*/ 2727587 h 3182270"/>
                    <a:gd name="connsiteX94" fmla="*/ 2764342 w 2854197"/>
                    <a:gd name="connsiteY94" fmla="*/ 2716772 h 3182270"/>
                    <a:gd name="connsiteX95" fmla="*/ 2753771 w 2854197"/>
                    <a:gd name="connsiteY95" fmla="*/ 2769627 h 3182270"/>
                    <a:gd name="connsiteX96" fmla="*/ 2748486 w 2854197"/>
                    <a:gd name="connsiteY96" fmla="*/ 2801341 h 3182270"/>
                    <a:gd name="connsiteX97" fmla="*/ 2737915 w 2854197"/>
                    <a:gd name="connsiteY97" fmla="*/ 2838340 h 3182270"/>
                    <a:gd name="connsiteX98" fmla="*/ 2727344 w 2854197"/>
                    <a:gd name="connsiteY98" fmla="*/ 2907052 h 3182270"/>
                    <a:gd name="connsiteX99" fmla="*/ 2716773 w 2854197"/>
                    <a:gd name="connsiteY99" fmla="*/ 2938765 h 3182270"/>
                    <a:gd name="connsiteX100" fmla="*/ 2711487 w 2854197"/>
                    <a:gd name="connsiteY100" fmla="*/ 2965193 h 3182270"/>
                    <a:gd name="connsiteX101" fmla="*/ 2706444 w 2854197"/>
                    <a:gd name="connsiteY101" fmla="*/ 2939028 h 3182270"/>
                    <a:gd name="connsiteX102" fmla="*/ 2680014 w 2854197"/>
                    <a:gd name="connsiteY102" fmla="*/ 2965459 h 3182270"/>
                    <a:gd name="connsiteX103" fmla="*/ 2627390 w 2854197"/>
                    <a:gd name="connsiteY103" fmla="*/ 2971012 h 3182270"/>
                    <a:gd name="connsiteX104" fmla="*/ 2537291 w 2854197"/>
                    <a:gd name="connsiteY104" fmla="*/ 2986602 h 3182270"/>
                    <a:gd name="connsiteX105" fmla="*/ 2516147 w 2854197"/>
                    <a:gd name="connsiteY105" fmla="*/ 2991888 h 3182270"/>
                    <a:gd name="connsiteX106" fmla="*/ 2489494 w 2854197"/>
                    <a:gd name="connsiteY106" fmla="*/ 3002192 h 3182270"/>
                    <a:gd name="connsiteX107" fmla="*/ 2415496 w 2854197"/>
                    <a:gd name="connsiteY107" fmla="*/ 3007477 h 3182270"/>
                    <a:gd name="connsiteX108" fmla="*/ 2383783 w 2854197"/>
                    <a:gd name="connsiteY108" fmla="*/ 3018048 h 3182270"/>
                    <a:gd name="connsiteX109" fmla="*/ 2346784 w 2854197"/>
                    <a:gd name="connsiteY109" fmla="*/ 3033905 h 3182270"/>
                    <a:gd name="connsiteX110" fmla="*/ 2315071 w 2854197"/>
                    <a:gd name="connsiteY110" fmla="*/ 3049761 h 3182270"/>
                    <a:gd name="connsiteX111" fmla="*/ 2288643 w 2854197"/>
                    <a:gd name="connsiteY111" fmla="*/ 3070904 h 3182270"/>
                    <a:gd name="connsiteX112" fmla="*/ 2267501 w 2854197"/>
                    <a:gd name="connsiteY112" fmla="*/ 3081475 h 3182270"/>
                    <a:gd name="connsiteX113" fmla="*/ 2235788 w 2854197"/>
                    <a:gd name="connsiteY113" fmla="*/ 3097331 h 3182270"/>
                    <a:gd name="connsiteX114" fmla="*/ 2225216 w 2854197"/>
                    <a:gd name="connsiteY114" fmla="*/ 3107903 h 3182270"/>
                    <a:gd name="connsiteX115" fmla="*/ 2204074 w 2854197"/>
                    <a:gd name="connsiteY115" fmla="*/ 3118474 h 3182270"/>
                    <a:gd name="connsiteX116" fmla="*/ 2188218 w 2854197"/>
                    <a:gd name="connsiteY116" fmla="*/ 3129045 h 3182270"/>
                    <a:gd name="connsiteX117" fmla="*/ 2177647 w 2854197"/>
                    <a:gd name="connsiteY117" fmla="*/ 3144901 h 3182270"/>
                    <a:gd name="connsiteX118" fmla="*/ 2145933 w 2854197"/>
                    <a:gd name="connsiteY118" fmla="*/ 3155472 h 3182270"/>
                    <a:gd name="connsiteX119" fmla="*/ 2114220 w 2854197"/>
                    <a:gd name="connsiteY119" fmla="*/ 3181900 h 3182270"/>
                    <a:gd name="connsiteX120" fmla="*/ 2124791 w 2854197"/>
                    <a:gd name="connsiteY120" fmla="*/ 3150187 h 3182270"/>
                    <a:gd name="connsiteX121" fmla="*/ 2093078 w 2854197"/>
                    <a:gd name="connsiteY121" fmla="*/ 3139616 h 3182270"/>
                    <a:gd name="connsiteX122" fmla="*/ 2082507 w 2854197"/>
                    <a:gd name="connsiteY122" fmla="*/ 3123759 h 3182270"/>
                    <a:gd name="connsiteX123" fmla="*/ 2066650 w 2854197"/>
                    <a:gd name="connsiteY123" fmla="*/ 3107903 h 3182270"/>
                    <a:gd name="connsiteX124" fmla="*/ 2045508 w 2854197"/>
                    <a:gd name="connsiteY124" fmla="*/ 3076189 h 3182270"/>
                    <a:gd name="connsiteX125" fmla="*/ 2034937 w 2854197"/>
                    <a:gd name="connsiteY125" fmla="*/ 3060333 h 3182270"/>
                    <a:gd name="connsiteX126" fmla="*/ 2024366 w 2854197"/>
                    <a:gd name="connsiteY126" fmla="*/ 3049761 h 3182270"/>
                    <a:gd name="connsiteX127" fmla="*/ 2013795 w 2854197"/>
                    <a:gd name="connsiteY127" fmla="*/ 3033905 h 3182270"/>
                    <a:gd name="connsiteX128" fmla="*/ 1997938 w 2854197"/>
                    <a:gd name="connsiteY128" fmla="*/ 3023334 h 3182270"/>
                    <a:gd name="connsiteX129" fmla="*/ 1982081 w 2854197"/>
                    <a:gd name="connsiteY129" fmla="*/ 2991620 h 3182270"/>
                    <a:gd name="connsiteX130" fmla="*/ 1976796 w 2854197"/>
                    <a:gd name="connsiteY130" fmla="*/ 2975764 h 3182270"/>
                    <a:gd name="connsiteX131" fmla="*/ 1987367 w 2854197"/>
                    <a:gd name="connsiteY131" fmla="*/ 2959907 h 3182270"/>
                    <a:gd name="connsiteX132" fmla="*/ 1998116 w 2854197"/>
                    <a:gd name="connsiteY132" fmla="*/ 2976031 h 3182270"/>
                    <a:gd name="connsiteX133" fmla="*/ 2019261 w 2854197"/>
                    <a:gd name="connsiteY133" fmla="*/ 2976031 h 3182270"/>
                    <a:gd name="connsiteX134" fmla="*/ 2056263 w 2854197"/>
                    <a:gd name="connsiteY134" fmla="*/ 2923171 h 3182270"/>
                    <a:gd name="connsiteX135" fmla="*/ 2040405 w 2854197"/>
                    <a:gd name="connsiteY135" fmla="*/ 2923170 h 3182270"/>
                    <a:gd name="connsiteX136" fmla="*/ 2061549 w 2854197"/>
                    <a:gd name="connsiteY136" fmla="*/ 2875596 h 3182270"/>
                    <a:gd name="connsiteX137" fmla="*/ 2093265 w 2854197"/>
                    <a:gd name="connsiteY137" fmla="*/ 2833308 h 3182270"/>
                    <a:gd name="connsiteX138" fmla="*/ 2109124 w 2854197"/>
                    <a:gd name="connsiteY138" fmla="*/ 2722301 h 3182270"/>
                    <a:gd name="connsiteX139" fmla="*/ 2013975 w 2854197"/>
                    <a:gd name="connsiteY139" fmla="*/ 2637724 h 3182270"/>
                    <a:gd name="connsiteX140" fmla="*/ 1982258 w 2854197"/>
                    <a:gd name="connsiteY140" fmla="*/ 2664155 h 3182270"/>
                    <a:gd name="connsiteX141" fmla="*/ 1918827 w 2854197"/>
                    <a:gd name="connsiteY141" fmla="*/ 2627153 h 3182270"/>
                    <a:gd name="connsiteX142" fmla="*/ 1860681 w 2854197"/>
                    <a:gd name="connsiteY142" fmla="*/ 2579579 h 3182270"/>
                    <a:gd name="connsiteX143" fmla="*/ 1802373 w 2854197"/>
                    <a:gd name="connsiteY143" fmla="*/ 2621632 h 3182270"/>
                    <a:gd name="connsiteX144" fmla="*/ 1797087 w 2854197"/>
                    <a:gd name="connsiteY144" fmla="*/ 2605775 h 3182270"/>
                    <a:gd name="connsiteX145" fmla="*/ 1749674 w 2854197"/>
                    <a:gd name="connsiteY145" fmla="*/ 2690586 h 3182270"/>
                    <a:gd name="connsiteX146" fmla="*/ 1643953 w 2854197"/>
                    <a:gd name="connsiteY146" fmla="*/ 2754018 h 3182270"/>
                    <a:gd name="connsiteX147" fmla="*/ 1617523 w 2854197"/>
                    <a:gd name="connsiteY147" fmla="*/ 2732874 h 3182270"/>
                    <a:gd name="connsiteX148" fmla="*/ 1591092 w 2854197"/>
                    <a:gd name="connsiteY148" fmla="*/ 2690586 h 3182270"/>
                    <a:gd name="connsiteX149" fmla="*/ 1591093 w 2854197"/>
                    <a:gd name="connsiteY149" fmla="*/ 2637724 h 3182270"/>
                    <a:gd name="connsiteX150" fmla="*/ 1569808 w 2854197"/>
                    <a:gd name="connsiteY150" fmla="*/ 2515921 h 3182270"/>
                    <a:gd name="connsiteX151" fmla="*/ 1553952 w 2854197"/>
                    <a:gd name="connsiteY151" fmla="*/ 2484208 h 3182270"/>
                    <a:gd name="connsiteX152" fmla="*/ 1538095 w 2854197"/>
                    <a:gd name="connsiteY152" fmla="*/ 2468351 h 3182270"/>
                    <a:gd name="connsiteX153" fmla="*/ 1501096 w 2854197"/>
                    <a:gd name="connsiteY153" fmla="*/ 2420781 h 3182270"/>
                    <a:gd name="connsiteX154" fmla="*/ 1464097 w 2854197"/>
                    <a:gd name="connsiteY154" fmla="*/ 2383782 h 3182270"/>
                    <a:gd name="connsiteX155" fmla="*/ 1448241 w 2854197"/>
                    <a:gd name="connsiteY155" fmla="*/ 2373211 h 3182270"/>
                    <a:gd name="connsiteX156" fmla="*/ 1432384 w 2854197"/>
                    <a:gd name="connsiteY156" fmla="*/ 2357355 h 3182270"/>
                    <a:gd name="connsiteX157" fmla="*/ 1400671 w 2854197"/>
                    <a:gd name="connsiteY157" fmla="*/ 2346783 h 3182270"/>
                    <a:gd name="connsiteX158" fmla="*/ 1368958 w 2854197"/>
                    <a:gd name="connsiteY158" fmla="*/ 2330927 h 3182270"/>
                    <a:gd name="connsiteX159" fmla="*/ 1337244 w 2854197"/>
                    <a:gd name="connsiteY159" fmla="*/ 2309785 h 3182270"/>
                    <a:gd name="connsiteX160" fmla="*/ 1273818 w 2854197"/>
                    <a:gd name="connsiteY160" fmla="*/ 2288642 h 3182270"/>
                    <a:gd name="connsiteX161" fmla="*/ 1257961 w 2854197"/>
                    <a:gd name="connsiteY161" fmla="*/ 2278071 h 3182270"/>
                    <a:gd name="connsiteX162" fmla="*/ 1242104 w 2854197"/>
                    <a:gd name="connsiteY162" fmla="*/ 2272786 h 3182270"/>
                    <a:gd name="connsiteX163" fmla="*/ 1226248 w 2854197"/>
                    <a:gd name="connsiteY163" fmla="*/ 2262215 h 3182270"/>
                    <a:gd name="connsiteX164" fmla="*/ 1194534 w 2854197"/>
                    <a:gd name="connsiteY164" fmla="*/ 2251644 h 3182270"/>
                    <a:gd name="connsiteX165" fmla="*/ 1215677 w 2854197"/>
                    <a:gd name="connsiteY165" fmla="*/ 2225216 h 3182270"/>
                    <a:gd name="connsiteX166" fmla="*/ 1231533 w 2854197"/>
                    <a:gd name="connsiteY166" fmla="*/ 2209359 h 3182270"/>
                    <a:gd name="connsiteX167" fmla="*/ 1236819 w 2854197"/>
                    <a:gd name="connsiteY167" fmla="*/ 2193503 h 3182270"/>
                    <a:gd name="connsiteX168" fmla="*/ 1279103 w 2854197"/>
                    <a:gd name="connsiteY168" fmla="*/ 2161789 h 3182270"/>
                    <a:gd name="connsiteX169" fmla="*/ 1300245 w 2854197"/>
                    <a:gd name="connsiteY169" fmla="*/ 2140647 h 3182270"/>
                    <a:gd name="connsiteX170" fmla="*/ 1310816 w 2854197"/>
                    <a:gd name="connsiteY170" fmla="*/ 2124790 h 3182270"/>
                    <a:gd name="connsiteX171" fmla="*/ 1342650 w 2854197"/>
                    <a:gd name="connsiteY171" fmla="*/ 2077406 h 3182270"/>
                    <a:gd name="connsiteX172" fmla="*/ 1390223 w 2854197"/>
                    <a:gd name="connsiteY172" fmla="*/ 2008688 h 3182270"/>
                    <a:gd name="connsiteX173" fmla="*/ 1363794 w 2854197"/>
                    <a:gd name="connsiteY173" fmla="*/ 1971686 h 3182270"/>
                    <a:gd name="connsiteX174" fmla="*/ 1379651 w 2854197"/>
                    <a:gd name="connsiteY174" fmla="*/ 1961114 h 3182270"/>
                    <a:gd name="connsiteX175" fmla="*/ 1358509 w 2854197"/>
                    <a:gd name="connsiteY175" fmla="*/ 1934685 h 3182270"/>
                    <a:gd name="connsiteX176" fmla="*/ 1221180 w 2854197"/>
                    <a:gd name="connsiteY176" fmla="*/ 1718108 h 3182270"/>
                    <a:gd name="connsiteX177" fmla="*/ 1157741 w 2854197"/>
                    <a:gd name="connsiteY177" fmla="*/ 1654669 h 3182270"/>
                    <a:gd name="connsiteX178" fmla="*/ 1051918 w 2854197"/>
                    <a:gd name="connsiteY178" fmla="*/ 1659811 h 3182270"/>
                    <a:gd name="connsiteX179" fmla="*/ 845688 w 2854197"/>
                    <a:gd name="connsiteY179" fmla="*/ 1738945 h 3182270"/>
                    <a:gd name="connsiteX180" fmla="*/ 829832 w 2854197"/>
                    <a:gd name="connsiteY180" fmla="*/ 1744231 h 3182270"/>
                    <a:gd name="connsiteX181" fmla="*/ 798118 w 2854197"/>
                    <a:gd name="connsiteY181" fmla="*/ 1765373 h 3182270"/>
                    <a:gd name="connsiteX182" fmla="*/ 782262 w 2854197"/>
                    <a:gd name="connsiteY182" fmla="*/ 1770659 h 3182270"/>
                    <a:gd name="connsiteX183" fmla="*/ 750548 w 2854197"/>
                    <a:gd name="connsiteY183" fmla="*/ 1791801 h 3182270"/>
                    <a:gd name="connsiteX184" fmla="*/ 734692 w 2854197"/>
                    <a:gd name="connsiteY184" fmla="*/ 1797086 h 3182270"/>
                    <a:gd name="connsiteX185" fmla="*/ 755834 w 2854197"/>
                    <a:gd name="connsiteY185" fmla="*/ 1791801 h 3182270"/>
                    <a:gd name="connsiteX186" fmla="*/ 739977 w 2854197"/>
                    <a:gd name="connsiteY186" fmla="*/ 1797086 h 3182270"/>
                    <a:gd name="connsiteX187" fmla="*/ 708264 w 2854197"/>
                    <a:gd name="connsiteY187" fmla="*/ 1812943 h 3182270"/>
                    <a:gd name="connsiteX188" fmla="*/ 676551 w 2854197"/>
                    <a:gd name="connsiteY188" fmla="*/ 1791801 h 3182270"/>
                    <a:gd name="connsiteX189" fmla="*/ 650123 w 2854197"/>
                    <a:gd name="connsiteY189" fmla="*/ 1765373 h 3182270"/>
                    <a:gd name="connsiteX190" fmla="*/ 618410 w 2854197"/>
                    <a:gd name="connsiteY190" fmla="*/ 1744231 h 3182270"/>
                    <a:gd name="connsiteX191" fmla="*/ 570840 w 2854197"/>
                    <a:gd name="connsiteY191" fmla="*/ 1712518 h 3182270"/>
                    <a:gd name="connsiteX192" fmla="*/ 544412 w 2854197"/>
                    <a:gd name="connsiteY192" fmla="*/ 1696661 h 3182270"/>
                    <a:gd name="connsiteX193" fmla="*/ 528555 w 2854197"/>
                    <a:gd name="connsiteY193" fmla="*/ 1686090 h 3182270"/>
                    <a:gd name="connsiteX194" fmla="*/ 512699 w 2854197"/>
                    <a:gd name="connsiteY194" fmla="*/ 1680804 h 3182270"/>
                    <a:gd name="connsiteX195" fmla="*/ 502127 w 2854197"/>
                    <a:gd name="connsiteY195" fmla="*/ 1670233 h 3182270"/>
                    <a:gd name="connsiteX196" fmla="*/ 480985 w 2854197"/>
                    <a:gd name="connsiteY196" fmla="*/ 1659662 h 3182270"/>
                    <a:gd name="connsiteX197" fmla="*/ 465129 w 2854197"/>
                    <a:gd name="connsiteY197" fmla="*/ 1643805 h 3182270"/>
                    <a:gd name="connsiteX198" fmla="*/ 428130 w 2854197"/>
                    <a:gd name="connsiteY198" fmla="*/ 1622663 h 3182270"/>
                    <a:gd name="connsiteX199" fmla="*/ 401702 w 2854197"/>
                    <a:gd name="connsiteY199" fmla="*/ 1590950 h 3182270"/>
                    <a:gd name="connsiteX200" fmla="*/ 385845 w 2854197"/>
                    <a:gd name="connsiteY200" fmla="*/ 1569808 h 3182270"/>
                    <a:gd name="connsiteX201" fmla="*/ 369989 w 2854197"/>
                    <a:gd name="connsiteY201" fmla="*/ 1553951 h 3182270"/>
                    <a:gd name="connsiteX202" fmla="*/ 348847 w 2854197"/>
                    <a:gd name="connsiteY202" fmla="*/ 1522238 h 3182270"/>
                    <a:gd name="connsiteX203" fmla="*/ 327704 w 2854197"/>
                    <a:gd name="connsiteY203" fmla="*/ 1490524 h 3182270"/>
                    <a:gd name="connsiteX204" fmla="*/ 317133 w 2854197"/>
                    <a:gd name="connsiteY204" fmla="*/ 1469382 h 3182270"/>
                    <a:gd name="connsiteX205" fmla="*/ 301277 w 2854197"/>
                    <a:gd name="connsiteY205" fmla="*/ 1453526 h 3182270"/>
                    <a:gd name="connsiteX206" fmla="*/ 295991 w 2854197"/>
                    <a:gd name="connsiteY206" fmla="*/ 1437669 h 3182270"/>
                    <a:gd name="connsiteX207" fmla="*/ 274849 w 2854197"/>
                    <a:gd name="connsiteY207" fmla="*/ 1405956 h 3182270"/>
                    <a:gd name="connsiteX208" fmla="*/ 258992 w 2854197"/>
                    <a:gd name="connsiteY208" fmla="*/ 1390099 h 3182270"/>
                    <a:gd name="connsiteX209" fmla="*/ 248421 w 2854197"/>
                    <a:gd name="connsiteY209" fmla="*/ 1374242 h 3182270"/>
                    <a:gd name="connsiteX210" fmla="*/ 243136 w 2854197"/>
                    <a:gd name="connsiteY210" fmla="*/ 1358386 h 3182270"/>
                    <a:gd name="connsiteX211" fmla="*/ 221993 w 2854197"/>
                    <a:gd name="connsiteY211" fmla="*/ 1326672 h 3182270"/>
                    <a:gd name="connsiteX212" fmla="*/ 206137 w 2854197"/>
                    <a:gd name="connsiteY212" fmla="*/ 1294959 h 3182270"/>
                    <a:gd name="connsiteX213" fmla="*/ 195566 w 2854197"/>
                    <a:gd name="connsiteY213" fmla="*/ 1263246 h 3182270"/>
                    <a:gd name="connsiteX214" fmla="*/ 184995 w 2854197"/>
                    <a:gd name="connsiteY214" fmla="*/ 1247389 h 3182270"/>
                    <a:gd name="connsiteX215" fmla="*/ 179709 w 2854197"/>
                    <a:gd name="connsiteY215" fmla="*/ 1231533 h 3182270"/>
                    <a:gd name="connsiteX216" fmla="*/ 169138 w 2854197"/>
                    <a:gd name="connsiteY216" fmla="*/ 1215676 h 3182270"/>
                    <a:gd name="connsiteX217" fmla="*/ 153281 w 2854197"/>
                    <a:gd name="connsiteY217" fmla="*/ 1162820 h 3182270"/>
                    <a:gd name="connsiteX218" fmla="*/ 142710 w 2854197"/>
                    <a:gd name="connsiteY218" fmla="*/ 1131107 h 3182270"/>
                    <a:gd name="connsiteX219" fmla="*/ 132139 w 2854197"/>
                    <a:gd name="connsiteY219" fmla="*/ 1099394 h 3182270"/>
                    <a:gd name="connsiteX220" fmla="*/ 126853 w 2854197"/>
                    <a:gd name="connsiteY220" fmla="*/ 1078252 h 3182270"/>
                    <a:gd name="connsiteX221" fmla="*/ 121568 w 2854197"/>
                    <a:gd name="connsiteY221" fmla="*/ 1062395 h 3182270"/>
                    <a:gd name="connsiteX222" fmla="*/ 110997 w 2854197"/>
                    <a:gd name="connsiteY222" fmla="*/ 988397 h 3182270"/>
                    <a:gd name="connsiteX223" fmla="*/ 100426 w 2854197"/>
                    <a:gd name="connsiteY223" fmla="*/ 861544 h 3182270"/>
                    <a:gd name="connsiteX224" fmla="*/ 95140 w 2854197"/>
                    <a:gd name="connsiteY224" fmla="*/ 782261 h 3182270"/>
                    <a:gd name="connsiteX225" fmla="*/ 89855 w 2854197"/>
                    <a:gd name="connsiteY225" fmla="*/ 745262 h 3182270"/>
                    <a:gd name="connsiteX226" fmla="*/ 73998 w 2854197"/>
                    <a:gd name="connsiteY226" fmla="*/ 660693 h 3182270"/>
                    <a:gd name="connsiteX227" fmla="*/ 63427 w 2854197"/>
                    <a:gd name="connsiteY227" fmla="*/ 618409 h 3182270"/>
                    <a:gd name="connsiteX228" fmla="*/ 47570 w 2854197"/>
                    <a:gd name="connsiteY228" fmla="*/ 560268 h 3182270"/>
                    <a:gd name="connsiteX229" fmla="*/ 42285 w 2854197"/>
                    <a:gd name="connsiteY229" fmla="*/ 528555 h 3182270"/>
                    <a:gd name="connsiteX230" fmla="*/ 31714 w 2854197"/>
                    <a:gd name="connsiteY230" fmla="*/ 486270 h 3182270"/>
                    <a:gd name="connsiteX231" fmla="*/ 21142 w 2854197"/>
                    <a:gd name="connsiteY231" fmla="*/ 428129 h 3182270"/>
                    <a:gd name="connsiteX232" fmla="*/ 10571 w 2854197"/>
                    <a:gd name="connsiteY232" fmla="*/ 343560 h 3182270"/>
                    <a:gd name="connsiteX233" fmla="*/ 0 w 2854197"/>
                    <a:gd name="connsiteY233" fmla="*/ 306561 h 3182270"/>
                    <a:gd name="connsiteX234" fmla="*/ 5286 w 2854197"/>
                    <a:gd name="connsiteY234" fmla="*/ 285419 h 3182270"/>
                    <a:gd name="connsiteX235" fmla="*/ 21142 w 2854197"/>
                    <a:gd name="connsiteY235" fmla="*/ 280134 h 3182270"/>
                    <a:gd name="connsiteX236" fmla="*/ 42285 w 2854197"/>
                    <a:gd name="connsiteY236" fmla="*/ 269563 h 3182270"/>
                    <a:gd name="connsiteX237" fmla="*/ 95140 w 2854197"/>
                    <a:gd name="connsiteY237" fmla="*/ 258992 h 3182270"/>
                    <a:gd name="connsiteX238" fmla="*/ 121568 w 2854197"/>
                    <a:gd name="connsiteY238" fmla="*/ 253706 h 3182270"/>
                    <a:gd name="connsiteX239" fmla="*/ 137425 w 2854197"/>
                    <a:gd name="connsiteY239" fmla="*/ 248420 h 3182270"/>
                    <a:gd name="connsiteX240" fmla="*/ 211422 w 2854197"/>
                    <a:gd name="connsiteY240" fmla="*/ 237849 h 3182270"/>
                    <a:gd name="connsiteX241" fmla="*/ 253707 w 2854197"/>
                    <a:gd name="connsiteY241" fmla="*/ 227278 h 3182270"/>
                    <a:gd name="connsiteX242" fmla="*/ 285420 w 2854197"/>
                    <a:gd name="connsiteY242" fmla="*/ 216707 h 3182270"/>
                    <a:gd name="connsiteX243" fmla="*/ 332990 w 2854197"/>
                    <a:gd name="connsiteY243" fmla="*/ 206136 h 3182270"/>
                    <a:gd name="connsiteX244" fmla="*/ 364703 w 2854197"/>
                    <a:gd name="connsiteY244" fmla="*/ 195565 h 3182270"/>
                    <a:gd name="connsiteX245" fmla="*/ 417559 w 2854197"/>
                    <a:gd name="connsiteY245" fmla="*/ 179708 h 3182270"/>
                    <a:gd name="connsiteX246" fmla="*/ 433415 w 2854197"/>
                    <a:gd name="connsiteY246" fmla="*/ 174423 h 3182270"/>
                    <a:gd name="connsiteX247" fmla="*/ 449272 w 2854197"/>
                    <a:gd name="connsiteY247" fmla="*/ 169137 h 3182270"/>
                    <a:gd name="connsiteX248" fmla="*/ 470414 w 2854197"/>
                    <a:gd name="connsiteY248" fmla="*/ 163852 h 3182270"/>
                    <a:gd name="connsiteX249" fmla="*/ 486271 w 2854197"/>
                    <a:gd name="connsiteY249" fmla="*/ 158566 h 3182270"/>
                    <a:gd name="connsiteX250" fmla="*/ 528555 w 2854197"/>
                    <a:gd name="connsiteY250" fmla="*/ 147995 h 3182270"/>
                    <a:gd name="connsiteX251" fmla="*/ 549697 w 2854197"/>
                    <a:gd name="connsiteY251" fmla="*/ 142709 h 3182270"/>
                    <a:gd name="connsiteX252" fmla="*/ 581411 w 2854197"/>
                    <a:gd name="connsiteY252" fmla="*/ 132138 h 3182270"/>
                    <a:gd name="connsiteX253" fmla="*/ 676551 w 2854197"/>
                    <a:gd name="connsiteY253" fmla="*/ 100425 h 3182270"/>
                    <a:gd name="connsiteX254" fmla="*/ 697693 w 2854197"/>
                    <a:gd name="connsiteY254" fmla="*/ 95140 h 3182270"/>
                    <a:gd name="connsiteX255" fmla="*/ 729406 w 2854197"/>
                    <a:gd name="connsiteY255" fmla="*/ 84568 h 3182270"/>
                    <a:gd name="connsiteX256" fmla="*/ 745263 w 2854197"/>
                    <a:gd name="connsiteY256" fmla="*/ 79283 h 3182270"/>
                    <a:gd name="connsiteX257" fmla="*/ 792833 w 2854197"/>
                    <a:gd name="connsiteY257" fmla="*/ 58141 h 3182270"/>
                    <a:gd name="connsiteX258" fmla="*/ 808689 w 2854197"/>
                    <a:gd name="connsiteY258" fmla="*/ 52855 h 3182270"/>
                    <a:gd name="connsiteX259" fmla="*/ 824546 w 2854197"/>
                    <a:gd name="connsiteY259" fmla="*/ 47570 h 3182270"/>
                    <a:gd name="connsiteX260" fmla="*/ 866830 w 2854197"/>
                    <a:gd name="connsiteY260" fmla="*/ 26427 h 3182270"/>
                    <a:gd name="connsiteX261" fmla="*/ 882687 w 2854197"/>
                    <a:gd name="connsiteY261" fmla="*/ 21142 h 3182270"/>
                    <a:gd name="connsiteX262" fmla="*/ 898544 w 2854197"/>
                    <a:gd name="connsiteY262" fmla="*/ 10571 h 3182270"/>
                    <a:gd name="connsiteX263" fmla="*/ 914400 w 2854197"/>
                    <a:gd name="connsiteY263" fmla="*/ 5285 h 3182270"/>
                    <a:gd name="connsiteX264" fmla="*/ 914400 w 2854197"/>
                    <a:gd name="connsiteY264" fmla="*/ 0 h 3182270"/>
                    <a:gd name="connsiteX0" fmla="*/ 914400 w 2854197"/>
                    <a:gd name="connsiteY0" fmla="*/ 0 h 3182270"/>
                    <a:gd name="connsiteX1" fmla="*/ 914400 w 2854197"/>
                    <a:gd name="connsiteY1" fmla="*/ 0 h 3182270"/>
                    <a:gd name="connsiteX2" fmla="*/ 930257 w 2854197"/>
                    <a:gd name="connsiteY2" fmla="*/ 42284 h 3182270"/>
                    <a:gd name="connsiteX3" fmla="*/ 935542 w 2854197"/>
                    <a:gd name="connsiteY3" fmla="*/ 58141 h 3182270"/>
                    <a:gd name="connsiteX4" fmla="*/ 946114 w 2854197"/>
                    <a:gd name="connsiteY4" fmla="*/ 68712 h 3182270"/>
                    <a:gd name="connsiteX5" fmla="*/ 967256 w 2854197"/>
                    <a:gd name="connsiteY5" fmla="*/ 116282 h 3182270"/>
                    <a:gd name="connsiteX6" fmla="*/ 972541 w 2854197"/>
                    <a:gd name="connsiteY6" fmla="*/ 132138 h 3182270"/>
                    <a:gd name="connsiteX7" fmla="*/ 983112 w 2854197"/>
                    <a:gd name="connsiteY7" fmla="*/ 147995 h 3182270"/>
                    <a:gd name="connsiteX8" fmla="*/ 1004255 w 2854197"/>
                    <a:gd name="connsiteY8" fmla="*/ 195565 h 3182270"/>
                    <a:gd name="connsiteX9" fmla="*/ 1025397 w 2854197"/>
                    <a:gd name="connsiteY9" fmla="*/ 243135 h 3182270"/>
                    <a:gd name="connsiteX10" fmla="*/ 1041253 w 2854197"/>
                    <a:gd name="connsiteY10" fmla="*/ 290705 h 3182270"/>
                    <a:gd name="connsiteX11" fmla="*/ 1051825 w 2854197"/>
                    <a:gd name="connsiteY11" fmla="*/ 301276 h 3182270"/>
                    <a:gd name="connsiteX12" fmla="*/ 1072967 w 2854197"/>
                    <a:gd name="connsiteY12" fmla="*/ 348846 h 3182270"/>
                    <a:gd name="connsiteX13" fmla="*/ 1083538 w 2854197"/>
                    <a:gd name="connsiteY13" fmla="*/ 380559 h 3182270"/>
                    <a:gd name="connsiteX14" fmla="*/ 1094109 w 2854197"/>
                    <a:gd name="connsiteY14" fmla="*/ 396416 h 3182270"/>
                    <a:gd name="connsiteX15" fmla="*/ 1109966 w 2854197"/>
                    <a:gd name="connsiteY15" fmla="*/ 422844 h 3182270"/>
                    <a:gd name="connsiteX16" fmla="*/ 1131108 w 2854197"/>
                    <a:gd name="connsiteY16" fmla="*/ 470414 h 3182270"/>
                    <a:gd name="connsiteX17" fmla="*/ 1146964 w 2854197"/>
                    <a:gd name="connsiteY17" fmla="*/ 480985 h 3182270"/>
                    <a:gd name="connsiteX18" fmla="*/ 1157536 w 2854197"/>
                    <a:gd name="connsiteY18" fmla="*/ 491556 h 3182270"/>
                    <a:gd name="connsiteX19" fmla="*/ 1189249 w 2854197"/>
                    <a:gd name="connsiteY19" fmla="*/ 512698 h 3182270"/>
                    <a:gd name="connsiteX20" fmla="*/ 1199820 w 2854197"/>
                    <a:gd name="connsiteY20" fmla="*/ 528555 h 3182270"/>
                    <a:gd name="connsiteX21" fmla="*/ 1220962 w 2854197"/>
                    <a:gd name="connsiteY21" fmla="*/ 544411 h 3182270"/>
                    <a:gd name="connsiteX22" fmla="*/ 1242104 w 2854197"/>
                    <a:gd name="connsiteY22" fmla="*/ 570839 h 3182270"/>
                    <a:gd name="connsiteX23" fmla="*/ 1257961 w 2854197"/>
                    <a:gd name="connsiteY23" fmla="*/ 602552 h 3182270"/>
                    <a:gd name="connsiteX24" fmla="*/ 1279103 w 2854197"/>
                    <a:gd name="connsiteY24" fmla="*/ 634266 h 3182270"/>
                    <a:gd name="connsiteX25" fmla="*/ 1294960 w 2854197"/>
                    <a:gd name="connsiteY25" fmla="*/ 665979 h 3182270"/>
                    <a:gd name="connsiteX26" fmla="*/ 1300245 w 2854197"/>
                    <a:gd name="connsiteY26" fmla="*/ 681835 h 3182270"/>
                    <a:gd name="connsiteX27" fmla="*/ 1310816 w 2854197"/>
                    <a:gd name="connsiteY27" fmla="*/ 692407 h 3182270"/>
                    <a:gd name="connsiteX28" fmla="*/ 1347815 w 2854197"/>
                    <a:gd name="connsiteY28" fmla="*/ 739977 h 3182270"/>
                    <a:gd name="connsiteX29" fmla="*/ 1353101 w 2854197"/>
                    <a:gd name="connsiteY29" fmla="*/ 755833 h 3182270"/>
                    <a:gd name="connsiteX30" fmla="*/ 1384814 w 2854197"/>
                    <a:gd name="connsiteY30" fmla="*/ 798118 h 3182270"/>
                    <a:gd name="connsiteX31" fmla="*/ 1390100 w 2854197"/>
                    <a:gd name="connsiteY31" fmla="*/ 813974 h 3182270"/>
                    <a:gd name="connsiteX32" fmla="*/ 1421813 w 2854197"/>
                    <a:gd name="connsiteY32" fmla="*/ 861544 h 3182270"/>
                    <a:gd name="connsiteX33" fmla="*/ 1432384 w 2854197"/>
                    <a:gd name="connsiteY33" fmla="*/ 877401 h 3182270"/>
                    <a:gd name="connsiteX34" fmla="*/ 1448241 w 2854197"/>
                    <a:gd name="connsiteY34" fmla="*/ 887972 h 3182270"/>
                    <a:gd name="connsiteX35" fmla="*/ 1479954 w 2854197"/>
                    <a:gd name="connsiteY35" fmla="*/ 919685 h 3182270"/>
                    <a:gd name="connsiteX36" fmla="*/ 1522238 w 2854197"/>
                    <a:gd name="connsiteY36" fmla="*/ 956684 h 3182270"/>
                    <a:gd name="connsiteX37" fmla="*/ 1585665 w 2854197"/>
                    <a:gd name="connsiteY37" fmla="*/ 977826 h 3182270"/>
                    <a:gd name="connsiteX38" fmla="*/ 1617378 w 2854197"/>
                    <a:gd name="connsiteY38" fmla="*/ 988397 h 3182270"/>
                    <a:gd name="connsiteX39" fmla="*/ 1638521 w 2854197"/>
                    <a:gd name="connsiteY39" fmla="*/ 993683 h 3182270"/>
                    <a:gd name="connsiteX40" fmla="*/ 1664948 w 2854197"/>
                    <a:gd name="connsiteY40" fmla="*/ 998968 h 3182270"/>
                    <a:gd name="connsiteX41" fmla="*/ 1696662 w 2854197"/>
                    <a:gd name="connsiteY41" fmla="*/ 1009540 h 3182270"/>
                    <a:gd name="connsiteX42" fmla="*/ 1717804 w 2854197"/>
                    <a:gd name="connsiteY42" fmla="*/ 1014825 h 3182270"/>
                    <a:gd name="connsiteX43" fmla="*/ 1733660 w 2854197"/>
                    <a:gd name="connsiteY43" fmla="*/ 1020111 h 3182270"/>
                    <a:gd name="connsiteX44" fmla="*/ 1802373 w 2854197"/>
                    <a:gd name="connsiteY44" fmla="*/ 1030682 h 3182270"/>
                    <a:gd name="connsiteX45" fmla="*/ 1865799 w 2854197"/>
                    <a:gd name="connsiteY45" fmla="*/ 1041253 h 3182270"/>
                    <a:gd name="connsiteX46" fmla="*/ 1902798 w 2854197"/>
                    <a:gd name="connsiteY46" fmla="*/ 1046538 h 3182270"/>
                    <a:gd name="connsiteX47" fmla="*/ 1945082 w 2854197"/>
                    <a:gd name="connsiteY47" fmla="*/ 1051824 h 3182270"/>
                    <a:gd name="connsiteX48" fmla="*/ 1976796 w 2854197"/>
                    <a:gd name="connsiteY48" fmla="*/ 1057109 h 3182270"/>
                    <a:gd name="connsiteX49" fmla="*/ 2024366 w 2854197"/>
                    <a:gd name="connsiteY49" fmla="*/ 1062395 h 3182270"/>
                    <a:gd name="connsiteX50" fmla="*/ 2066650 w 2854197"/>
                    <a:gd name="connsiteY50" fmla="*/ 1067681 h 3182270"/>
                    <a:gd name="connsiteX51" fmla="*/ 2082507 w 2854197"/>
                    <a:gd name="connsiteY51" fmla="*/ 1072966 h 3182270"/>
                    <a:gd name="connsiteX52" fmla="*/ 2151219 w 2854197"/>
                    <a:gd name="connsiteY52" fmla="*/ 1083537 h 3182270"/>
                    <a:gd name="connsiteX53" fmla="*/ 2167075 w 2854197"/>
                    <a:gd name="connsiteY53" fmla="*/ 1088823 h 3182270"/>
                    <a:gd name="connsiteX54" fmla="*/ 2235788 w 2854197"/>
                    <a:gd name="connsiteY54" fmla="*/ 1099394 h 3182270"/>
                    <a:gd name="connsiteX55" fmla="*/ 2304500 w 2854197"/>
                    <a:gd name="connsiteY55" fmla="*/ 1109965 h 3182270"/>
                    <a:gd name="connsiteX56" fmla="*/ 2378497 w 2854197"/>
                    <a:gd name="connsiteY56" fmla="*/ 1120536 h 3182270"/>
                    <a:gd name="connsiteX57" fmla="*/ 2410211 w 2854197"/>
                    <a:gd name="connsiteY57" fmla="*/ 1131107 h 3182270"/>
                    <a:gd name="connsiteX58" fmla="*/ 2452495 w 2854197"/>
                    <a:gd name="connsiteY58" fmla="*/ 1141678 h 3182270"/>
                    <a:gd name="connsiteX59" fmla="*/ 2611062 w 2854197"/>
                    <a:gd name="connsiteY59" fmla="*/ 1194534 h 3182270"/>
                    <a:gd name="connsiteX60" fmla="*/ 2674963 w 2854197"/>
                    <a:gd name="connsiteY60" fmla="*/ 1226357 h 3182270"/>
                    <a:gd name="connsiteX61" fmla="*/ 2680419 w 2854197"/>
                    <a:gd name="connsiteY61" fmla="*/ 1258186 h 3182270"/>
                    <a:gd name="connsiteX62" fmla="*/ 2633266 w 2854197"/>
                    <a:gd name="connsiteY62" fmla="*/ 1295315 h 3182270"/>
                    <a:gd name="connsiteX63" fmla="*/ 2659565 w 2854197"/>
                    <a:gd name="connsiteY63" fmla="*/ 1353342 h 3182270"/>
                    <a:gd name="connsiteX64" fmla="*/ 2653817 w 2854197"/>
                    <a:gd name="connsiteY64" fmla="*/ 1411367 h 3182270"/>
                    <a:gd name="connsiteX65" fmla="*/ 2632204 w 2854197"/>
                    <a:gd name="connsiteY65" fmla="*/ 1590950 h 3182270"/>
                    <a:gd name="connsiteX66" fmla="*/ 2606238 w 2854197"/>
                    <a:gd name="connsiteY66" fmla="*/ 1686241 h 3182270"/>
                    <a:gd name="connsiteX67" fmla="*/ 2585093 w 2854197"/>
                    <a:gd name="connsiteY67" fmla="*/ 1717957 h 3182270"/>
                    <a:gd name="connsiteX68" fmla="*/ 2595666 w 2854197"/>
                    <a:gd name="connsiteY68" fmla="*/ 1754959 h 3182270"/>
                    <a:gd name="connsiteX69" fmla="*/ 2569233 w 2854197"/>
                    <a:gd name="connsiteY69" fmla="*/ 1781390 h 3182270"/>
                    <a:gd name="connsiteX70" fmla="*/ 2574520 w 2854197"/>
                    <a:gd name="connsiteY70" fmla="*/ 1860680 h 3182270"/>
                    <a:gd name="connsiteX71" fmla="*/ 2658632 w 2854197"/>
                    <a:gd name="connsiteY71" fmla="*/ 1844656 h 3182270"/>
                    <a:gd name="connsiteX72" fmla="*/ 2690345 w 2854197"/>
                    <a:gd name="connsiteY72" fmla="*/ 2056078 h 3182270"/>
                    <a:gd name="connsiteX73" fmla="*/ 2743200 w 2854197"/>
                    <a:gd name="connsiteY73" fmla="*/ 2061364 h 3182270"/>
                    <a:gd name="connsiteX74" fmla="*/ 2790770 w 2854197"/>
                    <a:gd name="connsiteY74" fmla="*/ 2077220 h 3182270"/>
                    <a:gd name="connsiteX75" fmla="*/ 2817198 w 2854197"/>
                    <a:gd name="connsiteY75" fmla="*/ 2082506 h 3182270"/>
                    <a:gd name="connsiteX76" fmla="*/ 2833055 w 2854197"/>
                    <a:gd name="connsiteY76" fmla="*/ 2087792 h 3182270"/>
                    <a:gd name="connsiteX77" fmla="*/ 2854197 w 2854197"/>
                    <a:gd name="connsiteY77" fmla="*/ 2093077 h 3182270"/>
                    <a:gd name="connsiteX78" fmla="*/ 2838340 w 2854197"/>
                    <a:gd name="connsiteY78" fmla="*/ 2193503 h 3182270"/>
                    <a:gd name="connsiteX79" fmla="*/ 2833055 w 2854197"/>
                    <a:gd name="connsiteY79" fmla="*/ 2225216 h 3182270"/>
                    <a:gd name="connsiteX80" fmla="*/ 2822484 w 2854197"/>
                    <a:gd name="connsiteY80" fmla="*/ 2262215 h 3182270"/>
                    <a:gd name="connsiteX81" fmla="*/ 2648297 w 2854197"/>
                    <a:gd name="connsiteY81" fmla="*/ 2241273 h 3182270"/>
                    <a:gd name="connsiteX82" fmla="*/ 2558435 w 2854197"/>
                    <a:gd name="connsiteY82" fmla="*/ 2214843 h 3182270"/>
                    <a:gd name="connsiteX83" fmla="*/ 2479145 w 2854197"/>
                    <a:gd name="connsiteY83" fmla="*/ 2183128 h 3182270"/>
                    <a:gd name="connsiteX84" fmla="*/ 2426502 w 2854197"/>
                    <a:gd name="connsiteY84" fmla="*/ 2209757 h 3182270"/>
                    <a:gd name="connsiteX85" fmla="*/ 2236188 w 2854197"/>
                    <a:gd name="connsiteY85" fmla="*/ 2331348 h 3182270"/>
                    <a:gd name="connsiteX86" fmla="*/ 2251846 w 2854197"/>
                    <a:gd name="connsiteY86" fmla="*/ 2420998 h 3182270"/>
                    <a:gd name="connsiteX87" fmla="*/ 2267909 w 2854197"/>
                    <a:gd name="connsiteY87" fmla="*/ 2479368 h 3182270"/>
                    <a:gd name="connsiteX88" fmla="*/ 2278276 w 2854197"/>
                    <a:gd name="connsiteY88" fmla="*/ 2516146 h 3182270"/>
                    <a:gd name="connsiteX89" fmla="*/ 2278276 w 2854197"/>
                    <a:gd name="connsiteY89" fmla="*/ 2574294 h 3182270"/>
                    <a:gd name="connsiteX90" fmla="*/ 2315278 w 2854197"/>
                    <a:gd name="connsiteY90" fmla="*/ 2616580 h 3182270"/>
                    <a:gd name="connsiteX91" fmla="*/ 2331136 w 2854197"/>
                    <a:gd name="connsiteY91" fmla="*/ 2680013 h 3182270"/>
                    <a:gd name="connsiteX92" fmla="*/ 2368138 w 2854197"/>
                    <a:gd name="connsiteY92" fmla="*/ 2695871 h 3182270"/>
                    <a:gd name="connsiteX93" fmla="*/ 2542577 w 2854197"/>
                    <a:gd name="connsiteY93" fmla="*/ 2738159 h 3182270"/>
                    <a:gd name="connsiteX94" fmla="*/ 2658870 w 2854197"/>
                    <a:gd name="connsiteY94" fmla="*/ 2727587 h 3182270"/>
                    <a:gd name="connsiteX95" fmla="*/ 2764342 w 2854197"/>
                    <a:gd name="connsiteY95" fmla="*/ 2716772 h 3182270"/>
                    <a:gd name="connsiteX96" fmla="*/ 2753771 w 2854197"/>
                    <a:gd name="connsiteY96" fmla="*/ 2769627 h 3182270"/>
                    <a:gd name="connsiteX97" fmla="*/ 2748486 w 2854197"/>
                    <a:gd name="connsiteY97" fmla="*/ 2801341 h 3182270"/>
                    <a:gd name="connsiteX98" fmla="*/ 2737915 w 2854197"/>
                    <a:gd name="connsiteY98" fmla="*/ 2838340 h 3182270"/>
                    <a:gd name="connsiteX99" fmla="*/ 2727344 w 2854197"/>
                    <a:gd name="connsiteY99" fmla="*/ 2907052 h 3182270"/>
                    <a:gd name="connsiteX100" fmla="*/ 2716773 w 2854197"/>
                    <a:gd name="connsiteY100" fmla="*/ 2938765 h 3182270"/>
                    <a:gd name="connsiteX101" fmla="*/ 2711487 w 2854197"/>
                    <a:gd name="connsiteY101" fmla="*/ 2965193 h 3182270"/>
                    <a:gd name="connsiteX102" fmla="*/ 2706444 w 2854197"/>
                    <a:gd name="connsiteY102" fmla="*/ 2939028 h 3182270"/>
                    <a:gd name="connsiteX103" fmla="*/ 2680014 w 2854197"/>
                    <a:gd name="connsiteY103" fmla="*/ 2965459 h 3182270"/>
                    <a:gd name="connsiteX104" fmla="*/ 2627390 w 2854197"/>
                    <a:gd name="connsiteY104" fmla="*/ 2971012 h 3182270"/>
                    <a:gd name="connsiteX105" fmla="*/ 2537291 w 2854197"/>
                    <a:gd name="connsiteY105" fmla="*/ 2986602 h 3182270"/>
                    <a:gd name="connsiteX106" fmla="*/ 2516147 w 2854197"/>
                    <a:gd name="connsiteY106" fmla="*/ 2991888 h 3182270"/>
                    <a:gd name="connsiteX107" fmla="*/ 2489494 w 2854197"/>
                    <a:gd name="connsiteY107" fmla="*/ 3002192 h 3182270"/>
                    <a:gd name="connsiteX108" fmla="*/ 2415496 w 2854197"/>
                    <a:gd name="connsiteY108" fmla="*/ 3007477 h 3182270"/>
                    <a:gd name="connsiteX109" fmla="*/ 2383783 w 2854197"/>
                    <a:gd name="connsiteY109" fmla="*/ 3018048 h 3182270"/>
                    <a:gd name="connsiteX110" fmla="*/ 2346784 w 2854197"/>
                    <a:gd name="connsiteY110" fmla="*/ 3033905 h 3182270"/>
                    <a:gd name="connsiteX111" fmla="*/ 2315071 w 2854197"/>
                    <a:gd name="connsiteY111" fmla="*/ 3049761 h 3182270"/>
                    <a:gd name="connsiteX112" fmla="*/ 2288643 w 2854197"/>
                    <a:gd name="connsiteY112" fmla="*/ 3070904 h 3182270"/>
                    <a:gd name="connsiteX113" fmla="*/ 2267501 w 2854197"/>
                    <a:gd name="connsiteY113" fmla="*/ 3081475 h 3182270"/>
                    <a:gd name="connsiteX114" fmla="*/ 2235788 w 2854197"/>
                    <a:gd name="connsiteY114" fmla="*/ 3097331 h 3182270"/>
                    <a:gd name="connsiteX115" fmla="*/ 2225216 w 2854197"/>
                    <a:gd name="connsiteY115" fmla="*/ 3107903 h 3182270"/>
                    <a:gd name="connsiteX116" fmla="*/ 2204074 w 2854197"/>
                    <a:gd name="connsiteY116" fmla="*/ 3118474 h 3182270"/>
                    <a:gd name="connsiteX117" fmla="*/ 2188218 w 2854197"/>
                    <a:gd name="connsiteY117" fmla="*/ 3129045 h 3182270"/>
                    <a:gd name="connsiteX118" fmla="*/ 2177647 w 2854197"/>
                    <a:gd name="connsiteY118" fmla="*/ 3144901 h 3182270"/>
                    <a:gd name="connsiteX119" fmla="*/ 2145933 w 2854197"/>
                    <a:gd name="connsiteY119" fmla="*/ 3155472 h 3182270"/>
                    <a:gd name="connsiteX120" fmla="*/ 2114220 w 2854197"/>
                    <a:gd name="connsiteY120" fmla="*/ 3181900 h 3182270"/>
                    <a:gd name="connsiteX121" fmla="*/ 2124791 w 2854197"/>
                    <a:gd name="connsiteY121" fmla="*/ 3150187 h 3182270"/>
                    <a:gd name="connsiteX122" fmla="*/ 2093078 w 2854197"/>
                    <a:gd name="connsiteY122" fmla="*/ 3139616 h 3182270"/>
                    <a:gd name="connsiteX123" fmla="*/ 2082507 w 2854197"/>
                    <a:gd name="connsiteY123" fmla="*/ 3123759 h 3182270"/>
                    <a:gd name="connsiteX124" fmla="*/ 2066650 w 2854197"/>
                    <a:gd name="connsiteY124" fmla="*/ 3107903 h 3182270"/>
                    <a:gd name="connsiteX125" fmla="*/ 2045508 w 2854197"/>
                    <a:gd name="connsiteY125" fmla="*/ 3076189 h 3182270"/>
                    <a:gd name="connsiteX126" fmla="*/ 2034937 w 2854197"/>
                    <a:gd name="connsiteY126" fmla="*/ 3060333 h 3182270"/>
                    <a:gd name="connsiteX127" fmla="*/ 2024366 w 2854197"/>
                    <a:gd name="connsiteY127" fmla="*/ 3049761 h 3182270"/>
                    <a:gd name="connsiteX128" fmla="*/ 2013795 w 2854197"/>
                    <a:gd name="connsiteY128" fmla="*/ 3033905 h 3182270"/>
                    <a:gd name="connsiteX129" fmla="*/ 1997938 w 2854197"/>
                    <a:gd name="connsiteY129" fmla="*/ 3023334 h 3182270"/>
                    <a:gd name="connsiteX130" fmla="*/ 1982081 w 2854197"/>
                    <a:gd name="connsiteY130" fmla="*/ 2991620 h 3182270"/>
                    <a:gd name="connsiteX131" fmla="*/ 1976796 w 2854197"/>
                    <a:gd name="connsiteY131" fmla="*/ 2975764 h 3182270"/>
                    <a:gd name="connsiteX132" fmla="*/ 1987367 w 2854197"/>
                    <a:gd name="connsiteY132" fmla="*/ 2959907 h 3182270"/>
                    <a:gd name="connsiteX133" fmla="*/ 1998116 w 2854197"/>
                    <a:gd name="connsiteY133" fmla="*/ 2976031 h 3182270"/>
                    <a:gd name="connsiteX134" fmla="*/ 2019261 w 2854197"/>
                    <a:gd name="connsiteY134" fmla="*/ 2976031 h 3182270"/>
                    <a:gd name="connsiteX135" fmla="*/ 2056263 w 2854197"/>
                    <a:gd name="connsiteY135" fmla="*/ 2923171 h 3182270"/>
                    <a:gd name="connsiteX136" fmla="*/ 2040405 w 2854197"/>
                    <a:gd name="connsiteY136" fmla="*/ 2923170 h 3182270"/>
                    <a:gd name="connsiteX137" fmla="*/ 2061549 w 2854197"/>
                    <a:gd name="connsiteY137" fmla="*/ 2875596 h 3182270"/>
                    <a:gd name="connsiteX138" fmla="*/ 2093265 w 2854197"/>
                    <a:gd name="connsiteY138" fmla="*/ 2833308 h 3182270"/>
                    <a:gd name="connsiteX139" fmla="*/ 2109124 w 2854197"/>
                    <a:gd name="connsiteY139" fmla="*/ 2722301 h 3182270"/>
                    <a:gd name="connsiteX140" fmla="*/ 2013975 w 2854197"/>
                    <a:gd name="connsiteY140" fmla="*/ 2637724 h 3182270"/>
                    <a:gd name="connsiteX141" fmla="*/ 1982258 w 2854197"/>
                    <a:gd name="connsiteY141" fmla="*/ 2664155 h 3182270"/>
                    <a:gd name="connsiteX142" fmla="*/ 1918827 w 2854197"/>
                    <a:gd name="connsiteY142" fmla="*/ 2627153 h 3182270"/>
                    <a:gd name="connsiteX143" fmla="*/ 1860681 w 2854197"/>
                    <a:gd name="connsiteY143" fmla="*/ 2579579 h 3182270"/>
                    <a:gd name="connsiteX144" fmla="*/ 1802373 w 2854197"/>
                    <a:gd name="connsiteY144" fmla="*/ 2621632 h 3182270"/>
                    <a:gd name="connsiteX145" fmla="*/ 1797087 w 2854197"/>
                    <a:gd name="connsiteY145" fmla="*/ 2605775 h 3182270"/>
                    <a:gd name="connsiteX146" fmla="*/ 1749674 w 2854197"/>
                    <a:gd name="connsiteY146" fmla="*/ 2690586 h 3182270"/>
                    <a:gd name="connsiteX147" fmla="*/ 1643953 w 2854197"/>
                    <a:gd name="connsiteY147" fmla="*/ 2754018 h 3182270"/>
                    <a:gd name="connsiteX148" fmla="*/ 1617523 w 2854197"/>
                    <a:gd name="connsiteY148" fmla="*/ 2732874 h 3182270"/>
                    <a:gd name="connsiteX149" fmla="*/ 1591092 w 2854197"/>
                    <a:gd name="connsiteY149" fmla="*/ 2690586 h 3182270"/>
                    <a:gd name="connsiteX150" fmla="*/ 1591093 w 2854197"/>
                    <a:gd name="connsiteY150" fmla="*/ 2637724 h 3182270"/>
                    <a:gd name="connsiteX151" fmla="*/ 1569808 w 2854197"/>
                    <a:gd name="connsiteY151" fmla="*/ 2515921 h 3182270"/>
                    <a:gd name="connsiteX152" fmla="*/ 1553952 w 2854197"/>
                    <a:gd name="connsiteY152" fmla="*/ 2484208 h 3182270"/>
                    <a:gd name="connsiteX153" fmla="*/ 1538095 w 2854197"/>
                    <a:gd name="connsiteY153" fmla="*/ 2468351 h 3182270"/>
                    <a:gd name="connsiteX154" fmla="*/ 1501096 w 2854197"/>
                    <a:gd name="connsiteY154" fmla="*/ 2420781 h 3182270"/>
                    <a:gd name="connsiteX155" fmla="*/ 1464097 w 2854197"/>
                    <a:gd name="connsiteY155" fmla="*/ 2383782 h 3182270"/>
                    <a:gd name="connsiteX156" fmla="*/ 1448241 w 2854197"/>
                    <a:gd name="connsiteY156" fmla="*/ 2373211 h 3182270"/>
                    <a:gd name="connsiteX157" fmla="*/ 1432384 w 2854197"/>
                    <a:gd name="connsiteY157" fmla="*/ 2357355 h 3182270"/>
                    <a:gd name="connsiteX158" fmla="*/ 1400671 w 2854197"/>
                    <a:gd name="connsiteY158" fmla="*/ 2346783 h 3182270"/>
                    <a:gd name="connsiteX159" fmla="*/ 1368958 w 2854197"/>
                    <a:gd name="connsiteY159" fmla="*/ 2330927 h 3182270"/>
                    <a:gd name="connsiteX160" fmla="*/ 1337244 w 2854197"/>
                    <a:gd name="connsiteY160" fmla="*/ 2309785 h 3182270"/>
                    <a:gd name="connsiteX161" fmla="*/ 1273818 w 2854197"/>
                    <a:gd name="connsiteY161" fmla="*/ 2288642 h 3182270"/>
                    <a:gd name="connsiteX162" fmla="*/ 1257961 w 2854197"/>
                    <a:gd name="connsiteY162" fmla="*/ 2278071 h 3182270"/>
                    <a:gd name="connsiteX163" fmla="*/ 1242104 w 2854197"/>
                    <a:gd name="connsiteY163" fmla="*/ 2272786 h 3182270"/>
                    <a:gd name="connsiteX164" fmla="*/ 1226248 w 2854197"/>
                    <a:gd name="connsiteY164" fmla="*/ 2262215 h 3182270"/>
                    <a:gd name="connsiteX165" fmla="*/ 1194534 w 2854197"/>
                    <a:gd name="connsiteY165" fmla="*/ 2251644 h 3182270"/>
                    <a:gd name="connsiteX166" fmla="*/ 1215677 w 2854197"/>
                    <a:gd name="connsiteY166" fmla="*/ 2225216 h 3182270"/>
                    <a:gd name="connsiteX167" fmla="*/ 1231533 w 2854197"/>
                    <a:gd name="connsiteY167" fmla="*/ 2209359 h 3182270"/>
                    <a:gd name="connsiteX168" fmla="*/ 1236819 w 2854197"/>
                    <a:gd name="connsiteY168" fmla="*/ 2193503 h 3182270"/>
                    <a:gd name="connsiteX169" fmla="*/ 1279103 w 2854197"/>
                    <a:gd name="connsiteY169" fmla="*/ 2161789 h 3182270"/>
                    <a:gd name="connsiteX170" fmla="*/ 1300245 w 2854197"/>
                    <a:gd name="connsiteY170" fmla="*/ 2140647 h 3182270"/>
                    <a:gd name="connsiteX171" fmla="*/ 1310816 w 2854197"/>
                    <a:gd name="connsiteY171" fmla="*/ 2124790 h 3182270"/>
                    <a:gd name="connsiteX172" fmla="*/ 1342650 w 2854197"/>
                    <a:gd name="connsiteY172" fmla="*/ 2077406 h 3182270"/>
                    <a:gd name="connsiteX173" fmla="*/ 1390223 w 2854197"/>
                    <a:gd name="connsiteY173" fmla="*/ 2008688 h 3182270"/>
                    <a:gd name="connsiteX174" fmla="*/ 1363794 w 2854197"/>
                    <a:gd name="connsiteY174" fmla="*/ 1971686 h 3182270"/>
                    <a:gd name="connsiteX175" fmla="*/ 1379651 w 2854197"/>
                    <a:gd name="connsiteY175" fmla="*/ 1961114 h 3182270"/>
                    <a:gd name="connsiteX176" fmla="*/ 1358509 w 2854197"/>
                    <a:gd name="connsiteY176" fmla="*/ 1934685 h 3182270"/>
                    <a:gd name="connsiteX177" fmla="*/ 1221180 w 2854197"/>
                    <a:gd name="connsiteY177" fmla="*/ 1718108 h 3182270"/>
                    <a:gd name="connsiteX178" fmla="*/ 1157741 w 2854197"/>
                    <a:gd name="connsiteY178" fmla="*/ 1654669 h 3182270"/>
                    <a:gd name="connsiteX179" fmla="*/ 1051918 w 2854197"/>
                    <a:gd name="connsiteY179" fmla="*/ 1659811 h 3182270"/>
                    <a:gd name="connsiteX180" fmla="*/ 845688 w 2854197"/>
                    <a:gd name="connsiteY180" fmla="*/ 1738945 h 3182270"/>
                    <a:gd name="connsiteX181" fmla="*/ 829832 w 2854197"/>
                    <a:gd name="connsiteY181" fmla="*/ 1744231 h 3182270"/>
                    <a:gd name="connsiteX182" fmla="*/ 798118 w 2854197"/>
                    <a:gd name="connsiteY182" fmla="*/ 1765373 h 3182270"/>
                    <a:gd name="connsiteX183" fmla="*/ 782262 w 2854197"/>
                    <a:gd name="connsiteY183" fmla="*/ 1770659 h 3182270"/>
                    <a:gd name="connsiteX184" fmla="*/ 750548 w 2854197"/>
                    <a:gd name="connsiteY184" fmla="*/ 1791801 h 3182270"/>
                    <a:gd name="connsiteX185" fmla="*/ 734692 w 2854197"/>
                    <a:gd name="connsiteY185" fmla="*/ 1797086 h 3182270"/>
                    <a:gd name="connsiteX186" fmla="*/ 755834 w 2854197"/>
                    <a:gd name="connsiteY186" fmla="*/ 1791801 h 3182270"/>
                    <a:gd name="connsiteX187" fmla="*/ 739977 w 2854197"/>
                    <a:gd name="connsiteY187" fmla="*/ 1797086 h 3182270"/>
                    <a:gd name="connsiteX188" fmla="*/ 708264 w 2854197"/>
                    <a:gd name="connsiteY188" fmla="*/ 1812943 h 3182270"/>
                    <a:gd name="connsiteX189" fmla="*/ 676551 w 2854197"/>
                    <a:gd name="connsiteY189" fmla="*/ 1791801 h 3182270"/>
                    <a:gd name="connsiteX190" fmla="*/ 650123 w 2854197"/>
                    <a:gd name="connsiteY190" fmla="*/ 1765373 h 3182270"/>
                    <a:gd name="connsiteX191" fmla="*/ 618410 w 2854197"/>
                    <a:gd name="connsiteY191" fmla="*/ 1744231 h 3182270"/>
                    <a:gd name="connsiteX192" fmla="*/ 570840 w 2854197"/>
                    <a:gd name="connsiteY192" fmla="*/ 1712518 h 3182270"/>
                    <a:gd name="connsiteX193" fmla="*/ 544412 w 2854197"/>
                    <a:gd name="connsiteY193" fmla="*/ 1696661 h 3182270"/>
                    <a:gd name="connsiteX194" fmla="*/ 528555 w 2854197"/>
                    <a:gd name="connsiteY194" fmla="*/ 1686090 h 3182270"/>
                    <a:gd name="connsiteX195" fmla="*/ 512699 w 2854197"/>
                    <a:gd name="connsiteY195" fmla="*/ 1680804 h 3182270"/>
                    <a:gd name="connsiteX196" fmla="*/ 502127 w 2854197"/>
                    <a:gd name="connsiteY196" fmla="*/ 1670233 h 3182270"/>
                    <a:gd name="connsiteX197" fmla="*/ 480985 w 2854197"/>
                    <a:gd name="connsiteY197" fmla="*/ 1659662 h 3182270"/>
                    <a:gd name="connsiteX198" fmla="*/ 465129 w 2854197"/>
                    <a:gd name="connsiteY198" fmla="*/ 1643805 h 3182270"/>
                    <a:gd name="connsiteX199" fmla="*/ 428130 w 2854197"/>
                    <a:gd name="connsiteY199" fmla="*/ 1622663 h 3182270"/>
                    <a:gd name="connsiteX200" fmla="*/ 401702 w 2854197"/>
                    <a:gd name="connsiteY200" fmla="*/ 1590950 h 3182270"/>
                    <a:gd name="connsiteX201" fmla="*/ 385845 w 2854197"/>
                    <a:gd name="connsiteY201" fmla="*/ 1569808 h 3182270"/>
                    <a:gd name="connsiteX202" fmla="*/ 369989 w 2854197"/>
                    <a:gd name="connsiteY202" fmla="*/ 1553951 h 3182270"/>
                    <a:gd name="connsiteX203" fmla="*/ 348847 w 2854197"/>
                    <a:gd name="connsiteY203" fmla="*/ 1522238 h 3182270"/>
                    <a:gd name="connsiteX204" fmla="*/ 327704 w 2854197"/>
                    <a:gd name="connsiteY204" fmla="*/ 1490524 h 3182270"/>
                    <a:gd name="connsiteX205" fmla="*/ 317133 w 2854197"/>
                    <a:gd name="connsiteY205" fmla="*/ 1469382 h 3182270"/>
                    <a:gd name="connsiteX206" fmla="*/ 301277 w 2854197"/>
                    <a:gd name="connsiteY206" fmla="*/ 1453526 h 3182270"/>
                    <a:gd name="connsiteX207" fmla="*/ 295991 w 2854197"/>
                    <a:gd name="connsiteY207" fmla="*/ 1437669 h 3182270"/>
                    <a:gd name="connsiteX208" fmla="*/ 274849 w 2854197"/>
                    <a:gd name="connsiteY208" fmla="*/ 1405956 h 3182270"/>
                    <a:gd name="connsiteX209" fmla="*/ 258992 w 2854197"/>
                    <a:gd name="connsiteY209" fmla="*/ 1390099 h 3182270"/>
                    <a:gd name="connsiteX210" fmla="*/ 248421 w 2854197"/>
                    <a:gd name="connsiteY210" fmla="*/ 1374242 h 3182270"/>
                    <a:gd name="connsiteX211" fmla="*/ 243136 w 2854197"/>
                    <a:gd name="connsiteY211" fmla="*/ 1358386 h 3182270"/>
                    <a:gd name="connsiteX212" fmla="*/ 221993 w 2854197"/>
                    <a:gd name="connsiteY212" fmla="*/ 1326672 h 3182270"/>
                    <a:gd name="connsiteX213" fmla="*/ 206137 w 2854197"/>
                    <a:gd name="connsiteY213" fmla="*/ 1294959 h 3182270"/>
                    <a:gd name="connsiteX214" fmla="*/ 195566 w 2854197"/>
                    <a:gd name="connsiteY214" fmla="*/ 1263246 h 3182270"/>
                    <a:gd name="connsiteX215" fmla="*/ 184995 w 2854197"/>
                    <a:gd name="connsiteY215" fmla="*/ 1247389 h 3182270"/>
                    <a:gd name="connsiteX216" fmla="*/ 179709 w 2854197"/>
                    <a:gd name="connsiteY216" fmla="*/ 1231533 h 3182270"/>
                    <a:gd name="connsiteX217" fmla="*/ 169138 w 2854197"/>
                    <a:gd name="connsiteY217" fmla="*/ 1215676 h 3182270"/>
                    <a:gd name="connsiteX218" fmla="*/ 153281 w 2854197"/>
                    <a:gd name="connsiteY218" fmla="*/ 1162820 h 3182270"/>
                    <a:gd name="connsiteX219" fmla="*/ 142710 w 2854197"/>
                    <a:gd name="connsiteY219" fmla="*/ 1131107 h 3182270"/>
                    <a:gd name="connsiteX220" fmla="*/ 132139 w 2854197"/>
                    <a:gd name="connsiteY220" fmla="*/ 1099394 h 3182270"/>
                    <a:gd name="connsiteX221" fmla="*/ 126853 w 2854197"/>
                    <a:gd name="connsiteY221" fmla="*/ 1078252 h 3182270"/>
                    <a:gd name="connsiteX222" fmla="*/ 121568 w 2854197"/>
                    <a:gd name="connsiteY222" fmla="*/ 1062395 h 3182270"/>
                    <a:gd name="connsiteX223" fmla="*/ 110997 w 2854197"/>
                    <a:gd name="connsiteY223" fmla="*/ 988397 h 3182270"/>
                    <a:gd name="connsiteX224" fmla="*/ 100426 w 2854197"/>
                    <a:gd name="connsiteY224" fmla="*/ 861544 h 3182270"/>
                    <a:gd name="connsiteX225" fmla="*/ 95140 w 2854197"/>
                    <a:gd name="connsiteY225" fmla="*/ 782261 h 3182270"/>
                    <a:gd name="connsiteX226" fmla="*/ 89855 w 2854197"/>
                    <a:gd name="connsiteY226" fmla="*/ 745262 h 3182270"/>
                    <a:gd name="connsiteX227" fmla="*/ 73998 w 2854197"/>
                    <a:gd name="connsiteY227" fmla="*/ 660693 h 3182270"/>
                    <a:gd name="connsiteX228" fmla="*/ 63427 w 2854197"/>
                    <a:gd name="connsiteY228" fmla="*/ 618409 h 3182270"/>
                    <a:gd name="connsiteX229" fmla="*/ 47570 w 2854197"/>
                    <a:gd name="connsiteY229" fmla="*/ 560268 h 3182270"/>
                    <a:gd name="connsiteX230" fmla="*/ 42285 w 2854197"/>
                    <a:gd name="connsiteY230" fmla="*/ 528555 h 3182270"/>
                    <a:gd name="connsiteX231" fmla="*/ 31714 w 2854197"/>
                    <a:gd name="connsiteY231" fmla="*/ 486270 h 3182270"/>
                    <a:gd name="connsiteX232" fmla="*/ 21142 w 2854197"/>
                    <a:gd name="connsiteY232" fmla="*/ 428129 h 3182270"/>
                    <a:gd name="connsiteX233" fmla="*/ 10571 w 2854197"/>
                    <a:gd name="connsiteY233" fmla="*/ 343560 h 3182270"/>
                    <a:gd name="connsiteX234" fmla="*/ 0 w 2854197"/>
                    <a:gd name="connsiteY234" fmla="*/ 306561 h 3182270"/>
                    <a:gd name="connsiteX235" fmla="*/ 5286 w 2854197"/>
                    <a:gd name="connsiteY235" fmla="*/ 285419 h 3182270"/>
                    <a:gd name="connsiteX236" fmla="*/ 21142 w 2854197"/>
                    <a:gd name="connsiteY236" fmla="*/ 280134 h 3182270"/>
                    <a:gd name="connsiteX237" fmla="*/ 42285 w 2854197"/>
                    <a:gd name="connsiteY237" fmla="*/ 269563 h 3182270"/>
                    <a:gd name="connsiteX238" fmla="*/ 95140 w 2854197"/>
                    <a:gd name="connsiteY238" fmla="*/ 258992 h 3182270"/>
                    <a:gd name="connsiteX239" fmla="*/ 121568 w 2854197"/>
                    <a:gd name="connsiteY239" fmla="*/ 253706 h 3182270"/>
                    <a:gd name="connsiteX240" fmla="*/ 137425 w 2854197"/>
                    <a:gd name="connsiteY240" fmla="*/ 248420 h 3182270"/>
                    <a:gd name="connsiteX241" fmla="*/ 211422 w 2854197"/>
                    <a:gd name="connsiteY241" fmla="*/ 237849 h 3182270"/>
                    <a:gd name="connsiteX242" fmla="*/ 253707 w 2854197"/>
                    <a:gd name="connsiteY242" fmla="*/ 227278 h 3182270"/>
                    <a:gd name="connsiteX243" fmla="*/ 285420 w 2854197"/>
                    <a:gd name="connsiteY243" fmla="*/ 216707 h 3182270"/>
                    <a:gd name="connsiteX244" fmla="*/ 332990 w 2854197"/>
                    <a:gd name="connsiteY244" fmla="*/ 206136 h 3182270"/>
                    <a:gd name="connsiteX245" fmla="*/ 364703 w 2854197"/>
                    <a:gd name="connsiteY245" fmla="*/ 195565 h 3182270"/>
                    <a:gd name="connsiteX246" fmla="*/ 417559 w 2854197"/>
                    <a:gd name="connsiteY246" fmla="*/ 179708 h 3182270"/>
                    <a:gd name="connsiteX247" fmla="*/ 433415 w 2854197"/>
                    <a:gd name="connsiteY247" fmla="*/ 174423 h 3182270"/>
                    <a:gd name="connsiteX248" fmla="*/ 449272 w 2854197"/>
                    <a:gd name="connsiteY248" fmla="*/ 169137 h 3182270"/>
                    <a:gd name="connsiteX249" fmla="*/ 470414 w 2854197"/>
                    <a:gd name="connsiteY249" fmla="*/ 163852 h 3182270"/>
                    <a:gd name="connsiteX250" fmla="*/ 486271 w 2854197"/>
                    <a:gd name="connsiteY250" fmla="*/ 158566 h 3182270"/>
                    <a:gd name="connsiteX251" fmla="*/ 528555 w 2854197"/>
                    <a:gd name="connsiteY251" fmla="*/ 147995 h 3182270"/>
                    <a:gd name="connsiteX252" fmla="*/ 549697 w 2854197"/>
                    <a:gd name="connsiteY252" fmla="*/ 142709 h 3182270"/>
                    <a:gd name="connsiteX253" fmla="*/ 581411 w 2854197"/>
                    <a:gd name="connsiteY253" fmla="*/ 132138 h 3182270"/>
                    <a:gd name="connsiteX254" fmla="*/ 676551 w 2854197"/>
                    <a:gd name="connsiteY254" fmla="*/ 100425 h 3182270"/>
                    <a:gd name="connsiteX255" fmla="*/ 697693 w 2854197"/>
                    <a:gd name="connsiteY255" fmla="*/ 95140 h 3182270"/>
                    <a:gd name="connsiteX256" fmla="*/ 729406 w 2854197"/>
                    <a:gd name="connsiteY256" fmla="*/ 84568 h 3182270"/>
                    <a:gd name="connsiteX257" fmla="*/ 745263 w 2854197"/>
                    <a:gd name="connsiteY257" fmla="*/ 79283 h 3182270"/>
                    <a:gd name="connsiteX258" fmla="*/ 792833 w 2854197"/>
                    <a:gd name="connsiteY258" fmla="*/ 58141 h 3182270"/>
                    <a:gd name="connsiteX259" fmla="*/ 808689 w 2854197"/>
                    <a:gd name="connsiteY259" fmla="*/ 52855 h 3182270"/>
                    <a:gd name="connsiteX260" fmla="*/ 824546 w 2854197"/>
                    <a:gd name="connsiteY260" fmla="*/ 47570 h 3182270"/>
                    <a:gd name="connsiteX261" fmla="*/ 866830 w 2854197"/>
                    <a:gd name="connsiteY261" fmla="*/ 26427 h 3182270"/>
                    <a:gd name="connsiteX262" fmla="*/ 882687 w 2854197"/>
                    <a:gd name="connsiteY262" fmla="*/ 21142 h 3182270"/>
                    <a:gd name="connsiteX263" fmla="*/ 898544 w 2854197"/>
                    <a:gd name="connsiteY263" fmla="*/ 10571 h 3182270"/>
                    <a:gd name="connsiteX264" fmla="*/ 914400 w 2854197"/>
                    <a:gd name="connsiteY264" fmla="*/ 5285 h 3182270"/>
                    <a:gd name="connsiteX265" fmla="*/ 914400 w 2854197"/>
                    <a:gd name="connsiteY265" fmla="*/ 0 h 3182270"/>
                    <a:gd name="connsiteX0" fmla="*/ 914400 w 2854197"/>
                    <a:gd name="connsiteY0" fmla="*/ 0 h 3182270"/>
                    <a:gd name="connsiteX1" fmla="*/ 914400 w 2854197"/>
                    <a:gd name="connsiteY1" fmla="*/ 0 h 3182270"/>
                    <a:gd name="connsiteX2" fmla="*/ 930257 w 2854197"/>
                    <a:gd name="connsiteY2" fmla="*/ 42284 h 3182270"/>
                    <a:gd name="connsiteX3" fmla="*/ 935542 w 2854197"/>
                    <a:gd name="connsiteY3" fmla="*/ 58141 h 3182270"/>
                    <a:gd name="connsiteX4" fmla="*/ 946114 w 2854197"/>
                    <a:gd name="connsiteY4" fmla="*/ 68712 h 3182270"/>
                    <a:gd name="connsiteX5" fmla="*/ 967256 w 2854197"/>
                    <a:gd name="connsiteY5" fmla="*/ 116282 h 3182270"/>
                    <a:gd name="connsiteX6" fmla="*/ 972541 w 2854197"/>
                    <a:gd name="connsiteY6" fmla="*/ 132138 h 3182270"/>
                    <a:gd name="connsiteX7" fmla="*/ 983112 w 2854197"/>
                    <a:gd name="connsiteY7" fmla="*/ 147995 h 3182270"/>
                    <a:gd name="connsiteX8" fmla="*/ 1004255 w 2854197"/>
                    <a:gd name="connsiteY8" fmla="*/ 195565 h 3182270"/>
                    <a:gd name="connsiteX9" fmla="*/ 1025397 w 2854197"/>
                    <a:gd name="connsiteY9" fmla="*/ 243135 h 3182270"/>
                    <a:gd name="connsiteX10" fmla="*/ 1041253 w 2854197"/>
                    <a:gd name="connsiteY10" fmla="*/ 290705 h 3182270"/>
                    <a:gd name="connsiteX11" fmla="*/ 1051825 w 2854197"/>
                    <a:gd name="connsiteY11" fmla="*/ 301276 h 3182270"/>
                    <a:gd name="connsiteX12" fmla="*/ 1072967 w 2854197"/>
                    <a:gd name="connsiteY12" fmla="*/ 348846 h 3182270"/>
                    <a:gd name="connsiteX13" fmla="*/ 1083538 w 2854197"/>
                    <a:gd name="connsiteY13" fmla="*/ 380559 h 3182270"/>
                    <a:gd name="connsiteX14" fmla="*/ 1094109 w 2854197"/>
                    <a:gd name="connsiteY14" fmla="*/ 396416 h 3182270"/>
                    <a:gd name="connsiteX15" fmla="*/ 1109966 w 2854197"/>
                    <a:gd name="connsiteY15" fmla="*/ 422844 h 3182270"/>
                    <a:gd name="connsiteX16" fmla="*/ 1131108 w 2854197"/>
                    <a:gd name="connsiteY16" fmla="*/ 470414 h 3182270"/>
                    <a:gd name="connsiteX17" fmla="*/ 1146964 w 2854197"/>
                    <a:gd name="connsiteY17" fmla="*/ 480985 h 3182270"/>
                    <a:gd name="connsiteX18" fmla="*/ 1157536 w 2854197"/>
                    <a:gd name="connsiteY18" fmla="*/ 491556 h 3182270"/>
                    <a:gd name="connsiteX19" fmla="*/ 1189249 w 2854197"/>
                    <a:gd name="connsiteY19" fmla="*/ 512698 h 3182270"/>
                    <a:gd name="connsiteX20" fmla="*/ 1199820 w 2854197"/>
                    <a:gd name="connsiteY20" fmla="*/ 528555 h 3182270"/>
                    <a:gd name="connsiteX21" fmla="*/ 1220962 w 2854197"/>
                    <a:gd name="connsiteY21" fmla="*/ 544411 h 3182270"/>
                    <a:gd name="connsiteX22" fmla="*/ 1242104 w 2854197"/>
                    <a:gd name="connsiteY22" fmla="*/ 570839 h 3182270"/>
                    <a:gd name="connsiteX23" fmla="*/ 1257961 w 2854197"/>
                    <a:gd name="connsiteY23" fmla="*/ 602552 h 3182270"/>
                    <a:gd name="connsiteX24" fmla="*/ 1279103 w 2854197"/>
                    <a:gd name="connsiteY24" fmla="*/ 634266 h 3182270"/>
                    <a:gd name="connsiteX25" fmla="*/ 1294960 w 2854197"/>
                    <a:gd name="connsiteY25" fmla="*/ 665979 h 3182270"/>
                    <a:gd name="connsiteX26" fmla="*/ 1300245 w 2854197"/>
                    <a:gd name="connsiteY26" fmla="*/ 681835 h 3182270"/>
                    <a:gd name="connsiteX27" fmla="*/ 1310816 w 2854197"/>
                    <a:gd name="connsiteY27" fmla="*/ 692407 h 3182270"/>
                    <a:gd name="connsiteX28" fmla="*/ 1347815 w 2854197"/>
                    <a:gd name="connsiteY28" fmla="*/ 739977 h 3182270"/>
                    <a:gd name="connsiteX29" fmla="*/ 1353101 w 2854197"/>
                    <a:gd name="connsiteY29" fmla="*/ 755833 h 3182270"/>
                    <a:gd name="connsiteX30" fmla="*/ 1384814 w 2854197"/>
                    <a:gd name="connsiteY30" fmla="*/ 798118 h 3182270"/>
                    <a:gd name="connsiteX31" fmla="*/ 1390100 w 2854197"/>
                    <a:gd name="connsiteY31" fmla="*/ 813974 h 3182270"/>
                    <a:gd name="connsiteX32" fmla="*/ 1421813 w 2854197"/>
                    <a:gd name="connsiteY32" fmla="*/ 861544 h 3182270"/>
                    <a:gd name="connsiteX33" fmla="*/ 1432384 w 2854197"/>
                    <a:gd name="connsiteY33" fmla="*/ 877401 h 3182270"/>
                    <a:gd name="connsiteX34" fmla="*/ 1448241 w 2854197"/>
                    <a:gd name="connsiteY34" fmla="*/ 887972 h 3182270"/>
                    <a:gd name="connsiteX35" fmla="*/ 1479954 w 2854197"/>
                    <a:gd name="connsiteY35" fmla="*/ 919685 h 3182270"/>
                    <a:gd name="connsiteX36" fmla="*/ 1522238 w 2854197"/>
                    <a:gd name="connsiteY36" fmla="*/ 956684 h 3182270"/>
                    <a:gd name="connsiteX37" fmla="*/ 1585665 w 2854197"/>
                    <a:gd name="connsiteY37" fmla="*/ 977826 h 3182270"/>
                    <a:gd name="connsiteX38" fmla="*/ 1617378 w 2854197"/>
                    <a:gd name="connsiteY38" fmla="*/ 988397 h 3182270"/>
                    <a:gd name="connsiteX39" fmla="*/ 1638521 w 2854197"/>
                    <a:gd name="connsiteY39" fmla="*/ 993683 h 3182270"/>
                    <a:gd name="connsiteX40" fmla="*/ 1664948 w 2854197"/>
                    <a:gd name="connsiteY40" fmla="*/ 998968 h 3182270"/>
                    <a:gd name="connsiteX41" fmla="*/ 1696662 w 2854197"/>
                    <a:gd name="connsiteY41" fmla="*/ 1009540 h 3182270"/>
                    <a:gd name="connsiteX42" fmla="*/ 1717804 w 2854197"/>
                    <a:gd name="connsiteY42" fmla="*/ 1014825 h 3182270"/>
                    <a:gd name="connsiteX43" fmla="*/ 1733660 w 2854197"/>
                    <a:gd name="connsiteY43" fmla="*/ 1020111 h 3182270"/>
                    <a:gd name="connsiteX44" fmla="*/ 1802373 w 2854197"/>
                    <a:gd name="connsiteY44" fmla="*/ 1030682 h 3182270"/>
                    <a:gd name="connsiteX45" fmla="*/ 1865799 w 2854197"/>
                    <a:gd name="connsiteY45" fmla="*/ 1041253 h 3182270"/>
                    <a:gd name="connsiteX46" fmla="*/ 1902798 w 2854197"/>
                    <a:gd name="connsiteY46" fmla="*/ 1046538 h 3182270"/>
                    <a:gd name="connsiteX47" fmla="*/ 1945082 w 2854197"/>
                    <a:gd name="connsiteY47" fmla="*/ 1051824 h 3182270"/>
                    <a:gd name="connsiteX48" fmla="*/ 1976796 w 2854197"/>
                    <a:gd name="connsiteY48" fmla="*/ 1057109 h 3182270"/>
                    <a:gd name="connsiteX49" fmla="*/ 2024366 w 2854197"/>
                    <a:gd name="connsiteY49" fmla="*/ 1062395 h 3182270"/>
                    <a:gd name="connsiteX50" fmla="*/ 2066650 w 2854197"/>
                    <a:gd name="connsiteY50" fmla="*/ 1067681 h 3182270"/>
                    <a:gd name="connsiteX51" fmla="*/ 2082507 w 2854197"/>
                    <a:gd name="connsiteY51" fmla="*/ 1072966 h 3182270"/>
                    <a:gd name="connsiteX52" fmla="*/ 2151219 w 2854197"/>
                    <a:gd name="connsiteY52" fmla="*/ 1083537 h 3182270"/>
                    <a:gd name="connsiteX53" fmla="*/ 2167075 w 2854197"/>
                    <a:gd name="connsiteY53" fmla="*/ 1088823 h 3182270"/>
                    <a:gd name="connsiteX54" fmla="*/ 2235788 w 2854197"/>
                    <a:gd name="connsiteY54" fmla="*/ 1099394 h 3182270"/>
                    <a:gd name="connsiteX55" fmla="*/ 2304500 w 2854197"/>
                    <a:gd name="connsiteY55" fmla="*/ 1109965 h 3182270"/>
                    <a:gd name="connsiteX56" fmla="*/ 2378497 w 2854197"/>
                    <a:gd name="connsiteY56" fmla="*/ 1120536 h 3182270"/>
                    <a:gd name="connsiteX57" fmla="*/ 2410211 w 2854197"/>
                    <a:gd name="connsiteY57" fmla="*/ 1131107 h 3182270"/>
                    <a:gd name="connsiteX58" fmla="*/ 2452495 w 2854197"/>
                    <a:gd name="connsiteY58" fmla="*/ 1141678 h 3182270"/>
                    <a:gd name="connsiteX59" fmla="*/ 2611062 w 2854197"/>
                    <a:gd name="connsiteY59" fmla="*/ 1194534 h 3182270"/>
                    <a:gd name="connsiteX60" fmla="*/ 2674963 w 2854197"/>
                    <a:gd name="connsiteY60" fmla="*/ 1226357 h 3182270"/>
                    <a:gd name="connsiteX61" fmla="*/ 2680419 w 2854197"/>
                    <a:gd name="connsiteY61" fmla="*/ 1258186 h 3182270"/>
                    <a:gd name="connsiteX62" fmla="*/ 2633266 w 2854197"/>
                    <a:gd name="connsiteY62" fmla="*/ 1295315 h 3182270"/>
                    <a:gd name="connsiteX63" fmla="*/ 2659565 w 2854197"/>
                    <a:gd name="connsiteY63" fmla="*/ 1353342 h 3182270"/>
                    <a:gd name="connsiteX64" fmla="*/ 2653817 w 2854197"/>
                    <a:gd name="connsiteY64" fmla="*/ 1411367 h 3182270"/>
                    <a:gd name="connsiteX65" fmla="*/ 2632204 w 2854197"/>
                    <a:gd name="connsiteY65" fmla="*/ 1590950 h 3182270"/>
                    <a:gd name="connsiteX66" fmla="*/ 2606238 w 2854197"/>
                    <a:gd name="connsiteY66" fmla="*/ 1686241 h 3182270"/>
                    <a:gd name="connsiteX67" fmla="*/ 2585093 w 2854197"/>
                    <a:gd name="connsiteY67" fmla="*/ 1717957 h 3182270"/>
                    <a:gd name="connsiteX68" fmla="*/ 2595666 w 2854197"/>
                    <a:gd name="connsiteY68" fmla="*/ 1754959 h 3182270"/>
                    <a:gd name="connsiteX69" fmla="*/ 2569233 w 2854197"/>
                    <a:gd name="connsiteY69" fmla="*/ 1781390 h 3182270"/>
                    <a:gd name="connsiteX70" fmla="*/ 2574520 w 2854197"/>
                    <a:gd name="connsiteY70" fmla="*/ 1860680 h 3182270"/>
                    <a:gd name="connsiteX71" fmla="*/ 2569234 w 2854197"/>
                    <a:gd name="connsiteY71" fmla="*/ 1961114 h 3182270"/>
                    <a:gd name="connsiteX72" fmla="*/ 2690345 w 2854197"/>
                    <a:gd name="connsiteY72" fmla="*/ 2056078 h 3182270"/>
                    <a:gd name="connsiteX73" fmla="*/ 2743200 w 2854197"/>
                    <a:gd name="connsiteY73" fmla="*/ 2061364 h 3182270"/>
                    <a:gd name="connsiteX74" fmla="*/ 2790770 w 2854197"/>
                    <a:gd name="connsiteY74" fmla="*/ 2077220 h 3182270"/>
                    <a:gd name="connsiteX75" fmla="*/ 2817198 w 2854197"/>
                    <a:gd name="connsiteY75" fmla="*/ 2082506 h 3182270"/>
                    <a:gd name="connsiteX76" fmla="*/ 2833055 w 2854197"/>
                    <a:gd name="connsiteY76" fmla="*/ 2087792 h 3182270"/>
                    <a:gd name="connsiteX77" fmla="*/ 2854197 w 2854197"/>
                    <a:gd name="connsiteY77" fmla="*/ 2093077 h 3182270"/>
                    <a:gd name="connsiteX78" fmla="*/ 2838340 w 2854197"/>
                    <a:gd name="connsiteY78" fmla="*/ 2193503 h 3182270"/>
                    <a:gd name="connsiteX79" fmla="*/ 2833055 w 2854197"/>
                    <a:gd name="connsiteY79" fmla="*/ 2225216 h 3182270"/>
                    <a:gd name="connsiteX80" fmla="*/ 2822484 w 2854197"/>
                    <a:gd name="connsiteY80" fmla="*/ 2262215 h 3182270"/>
                    <a:gd name="connsiteX81" fmla="*/ 2648297 w 2854197"/>
                    <a:gd name="connsiteY81" fmla="*/ 2241273 h 3182270"/>
                    <a:gd name="connsiteX82" fmla="*/ 2558435 w 2854197"/>
                    <a:gd name="connsiteY82" fmla="*/ 2214843 h 3182270"/>
                    <a:gd name="connsiteX83" fmla="*/ 2479145 w 2854197"/>
                    <a:gd name="connsiteY83" fmla="*/ 2183128 h 3182270"/>
                    <a:gd name="connsiteX84" fmla="*/ 2426502 w 2854197"/>
                    <a:gd name="connsiteY84" fmla="*/ 2209757 h 3182270"/>
                    <a:gd name="connsiteX85" fmla="*/ 2236188 w 2854197"/>
                    <a:gd name="connsiteY85" fmla="*/ 2331348 h 3182270"/>
                    <a:gd name="connsiteX86" fmla="*/ 2251846 w 2854197"/>
                    <a:gd name="connsiteY86" fmla="*/ 2420998 h 3182270"/>
                    <a:gd name="connsiteX87" fmla="*/ 2267909 w 2854197"/>
                    <a:gd name="connsiteY87" fmla="*/ 2479368 h 3182270"/>
                    <a:gd name="connsiteX88" fmla="*/ 2278276 w 2854197"/>
                    <a:gd name="connsiteY88" fmla="*/ 2516146 h 3182270"/>
                    <a:gd name="connsiteX89" fmla="*/ 2278276 w 2854197"/>
                    <a:gd name="connsiteY89" fmla="*/ 2574294 h 3182270"/>
                    <a:gd name="connsiteX90" fmla="*/ 2315278 w 2854197"/>
                    <a:gd name="connsiteY90" fmla="*/ 2616580 h 3182270"/>
                    <a:gd name="connsiteX91" fmla="*/ 2331136 w 2854197"/>
                    <a:gd name="connsiteY91" fmla="*/ 2680013 h 3182270"/>
                    <a:gd name="connsiteX92" fmla="*/ 2368138 w 2854197"/>
                    <a:gd name="connsiteY92" fmla="*/ 2695871 h 3182270"/>
                    <a:gd name="connsiteX93" fmla="*/ 2542577 w 2854197"/>
                    <a:gd name="connsiteY93" fmla="*/ 2738159 h 3182270"/>
                    <a:gd name="connsiteX94" fmla="*/ 2658870 w 2854197"/>
                    <a:gd name="connsiteY94" fmla="*/ 2727587 h 3182270"/>
                    <a:gd name="connsiteX95" fmla="*/ 2764342 w 2854197"/>
                    <a:gd name="connsiteY95" fmla="*/ 2716772 h 3182270"/>
                    <a:gd name="connsiteX96" fmla="*/ 2753771 w 2854197"/>
                    <a:gd name="connsiteY96" fmla="*/ 2769627 h 3182270"/>
                    <a:gd name="connsiteX97" fmla="*/ 2748486 w 2854197"/>
                    <a:gd name="connsiteY97" fmla="*/ 2801341 h 3182270"/>
                    <a:gd name="connsiteX98" fmla="*/ 2737915 w 2854197"/>
                    <a:gd name="connsiteY98" fmla="*/ 2838340 h 3182270"/>
                    <a:gd name="connsiteX99" fmla="*/ 2727344 w 2854197"/>
                    <a:gd name="connsiteY99" fmla="*/ 2907052 h 3182270"/>
                    <a:gd name="connsiteX100" fmla="*/ 2716773 w 2854197"/>
                    <a:gd name="connsiteY100" fmla="*/ 2938765 h 3182270"/>
                    <a:gd name="connsiteX101" fmla="*/ 2711487 w 2854197"/>
                    <a:gd name="connsiteY101" fmla="*/ 2965193 h 3182270"/>
                    <a:gd name="connsiteX102" fmla="*/ 2706444 w 2854197"/>
                    <a:gd name="connsiteY102" fmla="*/ 2939028 h 3182270"/>
                    <a:gd name="connsiteX103" fmla="*/ 2680014 w 2854197"/>
                    <a:gd name="connsiteY103" fmla="*/ 2965459 h 3182270"/>
                    <a:gd name="connsiteX104" fmla="*/ 2627390 w 2854197"/>
                    <a:gd name="connsiteY104" fmla="*/ 2971012 h 3182270"/>
                    <a:gd name="connsiteX105" fmla="*/ 2537291 w 2854197"/>
                    <a:gd name="connsiteY105" fmla="*/ 2986602 h 3182270"/>
                    <a:gd name="connsiteX106" fmla="*/ 2516147 w 2854197"/>
                    <a:gd name="connsiteY106" fmla="*/ 2991888 h 3182270"/>
                    <a:gd name="connsiteX107" fmla="*/ 2489494 w 2854197"/>
                    <a:gd name="connsiteY107" fmla="*/ 3002192 h 3182270"/>
                    <a:gd name="connsiteX108" fmla="*/ 2415496 w 2854197"/>
                    <a:gd name="connsiteY108" fmla="*/ 3007477 h 3182270"/>
                    <a:gd name="connsiteX109" fmla="*/ 2383783 w 2854197"/>
                    <a:gd name="connsiteY109" fmla="*/ 3018048 h 3182270"/>
                    <a:gd name="connsiteX110" fmla="*/ 2346784 w 2854197"/>
                    <a:gd name="connsiteY110" fmla="*/ 3033905 h 3182270"/>
                    <a:gd name="connsiteX111" fmla="*/ 2315071 w 2854197"/>
                    <a:gd name="connsiteY111" fmla="*/ 3049761 h 3182270"/>
                    <a:gd name="connsiteX112" fmla="*/ 2288643 w 2854197"/>
                    <a:gd name="connsiteY112" fmla="*/ 3070904 h 3182270"/>
                    <a:gd name="connsiteX113" fmla="*/ 2267501 w 2854197"/>
                    <a:gd name="connsiteY113" fmla="*/ 3081475 h 3182270"/>
                    <a:gd name="connsiteX114" fmla="*/ 2235788 w 2854197"/>
                    <a:gd name="connsiteY114" fmla="*/ 3097331 h 3182270"/>
                    <a:gd name="connsiteX115" fmla="*/ 2225216 w 2854197"/>
                    <a:gd name="connsiteY115" fmla="*/ 3107903 h 3182270"/>
                    <a:gd name="connsiteX116" fmla="*/ 2204074 w 2854197"/>
                    <a:gd name="connsiteY116" fmla="*/ 3118474 h 3182270"/>
                    <a:gd name="connsiteX117" fmla="*/ 2188218 w 2854197"/>
                    <a:gd name="connsiteY117" fmla="*/ 3129045 h 3182270"/>
                    <a:gd name="connsiteX118" fmla="*/ 2177647 w 2854197"/>
                    <a:gd name="connsiteY118" fmla="*/ 3144901 h 3182270"/>
                    <a:gd name="connsiteX119" fmla="*/ 2145933 w 2854197"/>
                    <a:gd name="connsiteY119" fmla="*/ 3155472 h 3182270"/>
                    <a:gd name="connsiteX120" fmla="*/ 2114220 w 2854197"/>
                    <a:gd name="connsiteY120" fmla="*/ 3181900 h 3182270"/>
                    <a:gd name="connsiteX121" fmla="*/ 2124791 w 2854197"/>
                    <a:gd name="connsiteY121" fmla="*/ 3150187 h 3182270"/>
                    <a:gd name="connsiteX122" fmla="*/ 2093078 w 2854197"/>
                    <a:gd name="connsiteY122" fmla="*/ 3139616 h 3182270"/>
                    <a:gd name="connsiteX123" fmla="*/ 2082507 w 2854197"/>
                    <a:gd name="connsiteY123" fmla="*/ 3123759 h 3182270"/>
                    <a:gd name="connsiteX124" fmla="*/ 2066650 w 2854197"/>
                    <a:gd name="connsiteY124" fmla="*/ 3107903 h 3182270"/>
                    <a:gd name="connsiteX125" fmla="*/ 2045508 w 2854197"/>
                    <a:gd name="connsiteY125" fmla="*/ 3076189 h 3182270"/>
                    <a:gd name="connsiteX126" fmla="*/ 2034937 w 2854197"/>
                    <a:gd name="connsiteY126" fmla="*/ 3060333 h 3182270"/>
                    <a:gd name="connsiteX127" fmla="*/ 2024366 w 2854197"/>
                    <a:gd name="connsiteY127" fmla="*/ 3049761 h 3182270"/>
                    <a:gd name="connsiteX128" fmla="*/ 2013795 w 2854197"/>
                    <a:gd name="connsiteY128" fmla="*/ 3033905 h 3182270"/>
                    <a:gd name="connsiteX129" fmla="*/ 1997938 w 2854197"/>
                    <a:gd name="connsiteY129" fmla="*/ 3023334 h 3182270"/>
                    <a:gd name="connsiteX130" fmla="*/ 1982081 w 2854197"/>
                    <a:gd name="connsiteY130" fmla="*/ 2991620 h 3182270"/>
                    <a:gd name="connsiteX131" fmla="*/ 1976796 w 2854197"/>
                    <a:gd name="connsiteY131" fmla="*/ 2975764 h 3182270"/>
                    <a:gd name="connsiteX132" fmla="*/ 1987367 w 2854197"/>
                    <a:gd name="connsiteY132" fmla="*/ 2959907 h 3182270"/>
                    <a:gd name="connsiteX133" fmla="*/ 1998116 w 2854197"/>
                    <a:gd name="connsiteY133" fmla="*/ 2976031 h 3182270"/>
                    <a:gd name="connsiteX134" fmla="*/ 2019261 w 2854197"/>
                    <a:gd name="connsiteY134" fmla="*/ 2976031 h 3182270"/>
                    <a:gd name="connsiteX135" fmla="*/ 2056263 w 2854197"/>
                    <a:gd name="connsiteY135" fmla="*/ 2923171 h 3182270"/>
                    <a:gd name="connsiteX136" fmla="*/ 2040405 w 2854197"/>
                    <a:gd name="connsiteY136" fmla="*/ 2923170 h 3182270"/>
                    <a:gd name="connsiteX137" fmla="*/ 2061549 w 2854197"/>
                    <a:gd name="connsiteY137" fmla="*/ 2875596 h 3182270"/>
                    <a:gd name="connsiteX138" fmla="*/ 2093265 w 2854197"/>
                    <a:gd name="connsiteY138" fmla="*/ 2833308 h 3182270"/>
                    <a:gd name="connsiteX139" fmla="*/ 2109124 w 2854197"/>
                    <a:gd name="connsiteY139" fmla="*/ 2722301 h 3182270"/>
                    <a:gd name="connsiteX140" fmla="*/ 2013975 w 2854197"/>
                    <a:gd name="connsiteY140" fmla="*/ 2637724 h 3182270"/>
                    <a:gd name="connsiteX141" fmla="*/ 1982258 w 2854197"/>
                    <a:gd name="connsiteY141" fmla="*/ 2664155 h 3182270"/>
                    <a:gd name="connsiteX142" fmla="*/ 1918827 w 2854197"/>
                    <a:gd name="connsiteY142" fmla="*/ 2627153 h 3182270"/>
                    <a:gd name="connsiteX143" fmla="*/ 1860681 w 2854197"/>
                    <a:gd name="connsiteY143" fmla="*/ 2579579 h 3182270"/>
                    <a:gd name="connsiteX144" fmla="*/ 1802373 w 2854197"/>
                    <a:gd name="connsiteY144" fmla="*/ 2621632 h 3182270"/>
                    <a:gd name="connsiteX145" fmla="*/ 1797087 w 2854197"/>
                    <a:gd name="connsiteY145" fmla="*/ 2605775 h 3182270"/>
                    <a:gd name="connsiteX146" fmla="*/ 1749674 w 2854197"/>
                    <a:gd name="connsiteY146" fmla="*/ 2690586 h 3182270"/>
                    <a:gd name="connsiteX147" fmla="*/ 1643953 w 2854197"/>
                    <a:gd name="connsiteY147" fmla="*/ 2754018 h 3182270"/>
                    <a:gd name="connsiteX148" fmla="*/ 1617523 w 2854197"/>
                    <a:gd name="connsiteY148" fmla="*/ 2732874 h 3182270"/>
                    <a:gd name="connsiteX149" fmla="*/ 1591092 w 2854197"/>
                    <a:gd name="connsiteY149" fmla="*/ 2690586 h 3182270"/>
                    <a:gd name="connsiteX150" fmla="*/ 1591093 w 2854197"/>
                    <a:gd name="connsiteY150" fmla="*/ 2637724 h 3182270"/>
                    <a:gd name="connsiteX151" fmla="*/ 1569808 w 2854197"/>
                    <a:gd name="connsiteY151" fmla="*/ 2515921 h 3182270"/>
                    <a:gd name="connsiteX152" fmla="*/ 1553952 w 2854197"/>
                    <a:gd name="connsiteY152" fmla="*/ 2484208 h 3182270"/>
                    <a:gd name="connsiteX153" fmla="*/ 1538095 w 2854197"/>
                    <a:gd name="connsiteY153" fmla="*/ 2468351 h 3182270"/>
                    <a:gd name="connsiteX154" fmla="*/ 1501096 w 2854197"/>
                    <a:gd name="connsiteY154" fmla="*/ 2420781 h 3182270"/>
                    <a:gd name="connsiteX155" fmla="*/ 1464097 w 2854197"/>
                    <a:gd name="connsiteY155" fmla="*/ 2383782 h 3182270"/>
                    <a:gd name="connsiteX156" fmla="*/ 1448241 w 2854197"/>
                    <a:gd name="connsiteY156" fmla="*/ 2373211 h 3182270"/>
                    <a:gd name="connsiteX157" fmla="*/ 1432384 w 2854197"/>
                    <a:gd name="connsiteY157" fmla="*/ 2357355 h 3182270"/>
                    <a:gd name="connsiteX158" fmla="*/ 1400671 w 2854197"/>
                    <a:gd name="connsiteY158" fmla="*/ 2346783 h 3182270"/>
                    <a:gd name="connsiteX159" fmla="*/ 1368958 w 2854197"/>
                    <a:gd name="connsiteY159" fmla="*/ 2330927 h 3182270"/>
                    <a:gd name="connsiteX160" fmla="*/ 1337244 w 2854197"/>
                    <a:gd name="connsiteY160" fmla="*/ 2309785 h 3182270"/>
                    <a:gd name="connsiteX161" fmla="*/ 1273818 w 2854197"/>
                    <a:gd name="connsiteY161" fmla="*/ 2288642 h 3182270"/>
                    <a:gd name="connsiteX162" fmla="*/ 1257961 w 2854197"/>
                    <a:gd name="connsiteY162" fmla="*/ 2278071 h 3182270"/>
                    <a:gd name="connsiteX163" fmla="*/ 1242104 w 2854197"/>
                    <a:gd name="connsiteY163" fmla="*/ 2272786 h 3182270"/>
                    <a:gd name="connsiteX164" fmla="*/ 1226248 w 2854197"/>
                    <a:gd name="connsiteY164" fmla="*/ 2262215 h 3182270"/>
                    <a:gd name="connsiteX165" fmla="*/ 1194534 w 2854197"/>
                    <a:gd name="connsiteY165" fmla="*/ 2251644 h 3182270"/>
                    <a:gd name="connsiteX166" fmla="*/ 1215677 w 2854197"/>
                    <a:gd name="connsiteY166" fmla="*/ 2225216 h 3182270"/>
                    <a:gd name="connsiteX167" fmla="*/ 1231533 w 2854197"/>
                    <a:gd name="connsiteY167" fmla="*/ 2209359 h 3182270"/>
                    <a:gd name="connsiteX168" fmla="*/ 1236819 w 2854197"/>
                    <a:gd name="connsiteY168" fmla="*/ 2193503 h 3182270"/>
                    <a:gd name="connsiteX169" fmla="*/ 1279103 w 2854197"/>
                    <a:gd name="connsiteY169" fmla="*/ 2161789 h 3182270"/>
                    <a:gd name="connsiteX170" fmla="*/ 1300245 w 2854197"/>
                    <a:gd name="connsiteY170" fmla="*/ 2140647 h 3182270"/>
                    <a:gd name="connsiteX171" fmla="*/ 1310816 w 2854197"/>
                    <a:gd name="connsiteY171" fmla="*/ 2124790 h 3182270"/>
                    <a:gd name="connsiteX172" fmla="*/ 1342650 w 2854197"/>
                    <a:gd name="connsiteY172" fmla="*/ 2077406 h 3182270"/>
                    <a:gd name="connsiteX173" fmla="*/ 1390223 w 2854197"/>
                    <a:gd name="connsiteY173" fmla="*/ 2008688 h 3182270"/>
                    <a:gd name="connsiteX174" fmla="*/ 1363794 w 2854197"/>
                    <a:gd name="connsiteY174" fmla="*/ 1971686 h 3182270"/>
                    <a:gd name="connsiteX175" fmla="*/ 1379651 w 2854197"/>
                    <a:gd name="connsiteY175" fmla="*/ 1961114 h 3182270"/>
                    <a:gd name="connsiteX176" fmla="*/ 1358509 w 2854197"/>
                    <a:gd name="connsiteY176" fmla="*/ 1934685 h 3182270"/>
                    <a:gd name="connsiteX177" fmla="*/ 1221180 w 2854197"/>
                    <a:gd name="connsiteY177" fmla="*/ 1718108 h 3182270"/>
                    <a:gd name="connsiteX178" fmla="*/ 1157741 w 2854197"/>
                    <a:gd name="connsiteY178" fmla="*/ 1654669 h 3182270"/>
                    <a:gd name="connsiteX179" fmla="*/ 1051918 w 2854197"/>
                    <a:gd name="connsiteY179" fmla="*/ 1659811 h 3182270"/>
                    <a:gd name="connsiteX180" fmla="*/ 845688 w 2854197"/>
                    <a:gd name="connsiteY180" fmla="*/ 1738945 h 3182270"/>
                    <a:gd name="connsiteX181" fmla="*/ 829832 w 2854197"/>
                    <a:gd name="connsiteY181" fmla="*/ 1744231 h 3182270"/>
                    <a:gd name="connsiteX182" fmla="*/ 798118 w 2854197"/>
                    <a:gd name="connsiteY182" fmla="*/ 1765373 h 3182270"/>
                    <a:gd name="connsiteX183" fmla="*/ 782262 w 2854197"/>
                    <a:gd name="connsiteY183" fmla="*/ 1770659 h 3182270"/>
                    <a:gd name="connsiteX184" fmla="*/ 750548 w 2854197"/>
                    <a:gd name="connsiteY184" fmla="*/ 1791801 h 3182270"/>
                    <a:gd name="connsiteX185" fmla="*/ 734692 w 2854197"/>
                    <a:gd name="connsiteY185" fmla="*/ 1797086 h 3182270"/>
                    <a:gd name="connsiteX186" fmla="*/ 755834 w 2854197"/>
                    <a:gd name="connsiteY186" fmla="*/ 1791801 h 3182270"/>
                    <a:gd name="connsiteX187" fmla="*/ 739977 w 2854197"/>
                    <a:gd name="connsiteY187" fmla="*/ 1797086 h 3182270"/>
                    <a:gd name="connsiteX188" fmla="*/ 708264 w 2854197"/>
                    <a:gd name="connsiteY188" fmla="*/ 1812943 h 3182270"/>
                    <a:gd name="connsiteX189" fmla="*/ 676551 w 2854197"/>
                    <a:gd name="connsiteY189" fmla="*/ 1791801 h 3182270"/>
                    <a:gd name="connsiteX190" fmla="*/ 650123 w 2854197"/>
                    <a:gd name="connsiteY190" fmla="*/ 1765373 h 3182270"/>
                    <a:gd name="connsiteX191" fmla="*/ 618410 w 2854197"/>
                    <a:gd name="connsiteY191" fmla="*/ 1744231 h 3182270"/>
                    <a:gd name="connsiteX192" fmla="*/ 570840 w 2854197"/>
                    <a:gd name="connsiteY192" fmla="*/ 1712518 h 3182270"/>
                    <a:gd name="connsiteX193" fmla="*/ 544412 w 2854197"/>
                    <a:gd name="connsiteY193" fmla="*/ 1696661 h 3182270"/>
                    <a:gd name="connsiteX194" fmla="*/ 528555 w 2854197"/>
                    <a:gd name="connsiteY194" fmla="*/ 1686090 h 3182270"/>
                    <a:gd name="connsiteX195" fmla="*/ 512699 w 2854197"/>
                    <a:gd name="connsiteY195" fmla="*/ 1680804 h 3182270"/>
                    <a:gd name="connsiteX196" fmla="*/ 502127 w 2854197"/>
                    <a:gd name="connsiteY196" fmla="*/ 1670233 h 3182270"/>
                    <a:gd name="connsiteX197" fmla="*/ 480985 w 2854197"/>
                    <a:gd name="connsiteY197" fmla="*/ 1659662 h 3182270"/>
                    <a:gd name="connsiteX198" fmla="*/ 465129 w 2854197"/>
                    <a:gd name="connsiteY198" fmla="*/ 1643805 h 3182270"/>
                    <a:gd name="connsiteX199" fmla="*/ 428130 w 2854197"/>
                    <a:gd name="connsiteY199" fmla="*/ 1622663 h 3182270"/>
                    <a:gd name="connsiteX200" fmla="*/ 401702 w 2854197"/>
                    <a:gd name="connsiteY200" fmla="*/ 1590950 h 3182270"/>
                    <a:gd name="connsiteX201" fmla="*/ 385845 w 2854197"/>
                    <a:gd name="connsiteY201" fmla="*/ 1569808 h 3182270"/>
                    <a:gd name="connsiteX202" fmla="*/ 369989 w 2854197"/>
                    <a:gd name="connsiteY202" fmla="*/ 1553951 h 3182270"/>
                    <a:gd name="connsiteX203" fmla="*/ 348847 w 2854197"/>
                    <a:gd name="connsiteY203" fmla="*/ 1522238 h 3182270"/>
                    <a:gd name="connsiteX204" fmla="*/ 327704 w 2854197"/>
                    <a:gd name="connsiteY204" fmla="*/ 1490524 h 3182270"/>
                    <a:gd name="connsiteX205" fmla="*/ 317133 w 2854197"/>
                    <a:gd name="connsiteY205" fmla="*/ 1469382 h 3182270"/>
                    <a:gd name="connsiteX206" fmla="*/ 301277 w 2854197"/>
                    <a:gd name="connsiteY206" fmla="*/ 1453526 h 3182270"/>
                    <a:gd name="connsiteX207" fmla="*/ 295991 w 2854197"/>
                    <a:gd name="connsiteY207" fmla="*/ 1437669 h 3182270"/>
                    <a:gd name="connsiteX208" fmla="*/ 274849 w 2854197"/>
                    <a:gd name="connsiteY208" fmla="*/ 1405956 h 3182270"/>
                    <a:gd name="connsiteX209" fmla="*/ 258992 w 2854197"/>
                    <a:gd name="connsiteY209" fmla="*/ 1390099 h 3182270"/>
                    <a:gd name="connsiteX210" fmla="*/ 248421 w 2854197"/>
                    <a:gd name="connsiteY210" fmla="*/ 1374242 h 3182270"/>
                    <a:gd name="connsiteX211" fmla="*/ 243136 w 2854197"/>
                    <a:gd name="connsiteY211" fmla="*/ 1358386 h 3182270"/>
                    <a:gd name="connsiteX212" fmla="*/ 221993 w 2854197"/>
                    <a:gd name="connsiteY212" fmla="*/ 1326672 h 3182270"/>
                    <a:gd name="connsiteX213" fmla="*/ 206137 w 2854197"/>
                    <a:gd name="connsiteY213" fmla="*/ 1294959 h 3182270"/>
                    <a:gd name="connsiteX214" fmla="*/ 195566 w 2854197"/>
                    <a:gd name="connsiteY214" fmla="*/ 1263246 h 3182270"/>
                    <a:gd name="connsiteX215" fmla="*/ 184995 w 2854197"/>
                    <a:gd name="connsiteY215" fmla="*/ 1247389 h 3182270"/>
                    <a:gd name="connsiteX216" fmla="*/ 179709 w 2854197"/>
                    <a:gd name="connsiteY216" fmla="*/ 1231533 h 3182270"/>
                    <a:gd name="connsiteX217" fmla="*/ 169138 w 2854197"/>
                    <a:gd name="connsiteY217" fmla="*/ 1215676 h 3182270"/>
                    <a:gd name="connsiteX218" fmla="*/ 153281 w 2854197"/>
                    <a:gd name="connsiteY218" fmla="*/ 1162820 h 3182270"/>
                    <a:gd name="connsiteX219" fmla="*/ 142710 w 2854197"/>
                    <a:gd name="connsiteY219" fmla="*/ 1131107 h 3182270"/>
                    <a:gd name="connsiteX220" fmla="*/ 132139 w 2854197"/>
                    <a:gd name="connsiteY220" fmla="*/ 1099394 h 3182270"/>
                    <a:gd name="connsiteX221" fmla="*/ 126853 w 2854197"/>
                    <a:gd name="connsiteY221" fmla="*/ 1078252 h 3182270"/>
                    <a:gd name="connsiteX222" fmla="*/ 121568 w 2854197"/>
                    <a:gd name="connsiteY222" fmla="*/ 1062395 h 3182270"/>
                    <a:gd name="connsiteX223" fmla="*/ 110997 w 2854197"/>
                    <a:gd name="connsiteY223" fmla="*/ 988397 h 3182270"/>
                    <a:gd name="connsiteX224" fmla="*/ 100426 w 2854197"/>
                    <a:gd name="connsiteY224" fmla="*/ 861544 h 3182270"/>
                    <a:gd name="connsiteX225" fmla="*/ 95140 w 2854197"/>
                    <a:gd name="connsiteY225" fmla="*/ 782261 h 3182270"/>
                    <a:gd name="connsiteX226" fmla="*/ 89855 w 2854197"/>
                    <a:gd name="connsiteY226" fmla="*/ 745262 h 3182270"/>
                    <a:gd name="connsiteX227" fmla="*/ 73998 w 2854197"/>
                    <a:gd name="connsiteY227" fmla="*/ 660693 h 3182270"/>
                    <a:gd name="connsiteX228" fmla="*/ 63427 w 2854197"/>
                    <a:gd name="connsiteY228" fmla="*/ 618409 h 3182270"/>
                    <a:gd name="connsiteX229" fmla="*/ 47570 w 2854197"/>
                    <a:gd name="connsiteY229" fmla="*/ 560268 h 3182270"/>
                    <a:gd name="connsiteX230" fmla="*/ 42285 w 2854197"/>
                    <a:gd name="connsiteY230" fmla="*/ 528555 h 3182270"/>
                    <a:gd name="connsiteX231" fmla="*/ 31714 w 2854197"/>
                    <a:gd name="connsiteY231" fmla="*/ 486270 h 3182270"/>
                    <a:gd name="connsiteX232" fmla="*/ 21142 w 2854197"/>
                    <a:gd name="connsiteY232" fmla="*/ 428129 h 3182270"/>
                    <a:gd name="connsiteX233" fmla="*/ 10571 w 2854197"/>
                    <a:gd name="connsiteY233" fmla="*/ 343560 h 3182270"/>
                    <a:gd name="connsiteX234" fmla="*/ 0 w 2854197"/>
                    <a:gd name="connsiteY234" fmla="*/ 306561 h 3182270"/>
                    <a:gd name="connsiteX235" fmla="*/ 5286 w 2854197"/>
                    <a:gd name="connsiteY235" fmla="*/ 285419 h 3182270"/>
                    <a:gd name="connsiteX236" fmla="*/ 21142 w 2854197"/>
                    <a:gd name="connsiteY236" fmla="*/ 280134 h 3182270"/>
                    <a:gd name="connsiteX237" fmla="*/ 42285 w 2854197"/>
                    <a:gd name="connsiteY237" fmla="*/ 269563 h 3182270"/>
                    <a:gd name="connsiteX238" fmla="*/ 95140 w 2854197"/>
                    <a:gd name="connsiteY238" fmla="*/ 258992 h 3182270"/>
                    <a:gd name="connsiteX239" fmla="*/ 121568 w 2854197"/>
                    <a:gd name="connsiteY239" fmla="*/ 253706 h 3182270"/>
                    <a:gd name="connsiteX240" fmla="*/ 137425 w 2854197"/>
                    <a:gd name="connsiteY240" fmla="*/ 248420 h 3182270"/>
                    <a:gd name="connsiteX241" fmla="*/ 211422 w 2854197"/>
                    <a:gd name="connsiteY241" fmla="*/ 237849 h 3182270"/>
                    <a:gd name="connsiteX242" fmla="*/ 253707 w 2854197"/>
                    <a:gd name="connsiteY242" fmla="*/ 227278 h 3182270"/>
                    <a:gd name="connsiteX243" fmla="*/ 285420 w 2854197"/>
                    <a:gd name="connsiteY243" fmla="*/ 216707 h 3182270"/>
                    <a:gd name="connsiteX244" fmla="*/ 332990 w 2854197"/>
                    <a:gd name="connsiteY244" fmla="*/ 206136 h 3182270"/>
                    <a:gd name="connsiteX245" fmla="*/ 364703 w 2854197"/>
                    <a:gd name="connsiteY245" fmla="*/ 195565 h 3182270"/>
                    <a:gd name="connsiteX246" fmla="*/ 417559 w 2854197"/>
                    <a:gd name="connsiteY246" fmla="*/ 179708 h 3182270"/>
                    <a:gd name="connsiteX247" fmla="*/ 433415 w 2854197"/>
                    <a:gd name="connsiteY247" fmla="*/ 174423 h 3182270"/>
                    <a:gd name="connsiteX248" fmla="*/ 449272 w 2854197"/>
                    <a:gd name="connsiteY248" fmla="*/ 169137 h 3182270"/>
                    <a:gd name="connsiteX249" fmla="*/ 470414 w 2854197"/>
                    <a:gd name="connsiteY249" fmla="*/ 163852 h 3182270"/>
                    <a:gd name="connsiteX250" fmla="*/ 486271 w 2854197"/>
                    <a:gd name="connsiteY250" fmla="*/ 158566 h 3182270"/>
                    <a:gd name="connsiteX251" fmla="*/ 528555 w 2854197"/>
                    <a:gd name="connsiteY251" fmla="*/ 147995 h 3182270"/>
                    <a:gd name="connsiteX252" fmla="*/ 549697 w 2854197"/>
                    <a:gd name="connsiteY252" fmla="*/ 142709 h 3182270"/>
                    <a:gd name="connsiteX253" fmla="*/ 581411 w 2854197"/>
                    <a:gd name="connsiteY253" fmla="*/ 132138 h 3182270"/>
                    <a:gd name="connsiteX254" fmla="*/ 676551 w 2854197"/>
                    <a:gd name="connsiteY254" fmla="*/ 100425 h 3182270"/>
                    <a:gd name="connsiteX255" fmla="*/ 697693 w 2854197"/>
                    <a:gd name="connsiteY255" fmla="*/ 95140 h 3182270"/>
                    <a:gd name="connsiteX256" fmla="*/ 729406 w 2854197"/>
                    <a:gd name="connsiteY256" fmla="*/ 84568 h 3182270"/>
                    <a:gd name="connsiteX257" fmla="*/ 745263 w 2854197"/>
                    <a:gd name="connsiteY257" fmla="*/ 79283 h 3182270"/>
                    <a:gd name="connsiteX258" fmla="*/ 792833 w 2854197"/>
                    <a:gd name="connsiteY258" fmla="*/ 58141 h 3182270"/>
                    <a:gd name="connsiteX259" fmla="*/ 808689 w 2854197"/>
                    <a:gd name="connsiteY259" fmla="*/ 52855 h 3182270"/>
                    <a:gd name="connsiteX260" fmla="*/ 824546 w 2854197"/>
                    <a:gd name="connsiteY260" fmla="*/ 47570 h 3182270"/>
                    <a:gd name="connsiteX261" fmla="*/ 866830 w 2854197"/>
                    <a:gd name="connsiteY261" fmla="*/ 26427 h 3182270"/>
                    <a:gd name="connsiteX262" fmla="*/ 882687 w 2854197"/>
                    <a:gd name="connsiteY262" fmla="*/ 21142 h 3182270"/>
                    <a:gd name="connsiteX263" fmla="*/ 898544 w 2854197"/>
                    <a:gd name="connsiteY263" fmla="*/ 10571 h 3182270"/>
                    <a:gd name="connsiteX264" fmla="*/ 914400 w 2854197"/>
                    <a:gd name="connsiteY264" fmla="*/ 5285 h 3182270"/>
                    <a:gd name="connsiteX265" fmla="*/ 914400 w 2854197"/>
                    <a:gd name="connsiteY265" fmla="*/ 0 h 3182270"/>
                    <a:gd name="connsiteX0" fmla="*/ 914400 w 2854197"/>
                    <a:gd name="connsiteY0" fmla="*/ 0 h 3182270"/>
                    <a:gd name="connsiteX1" fmla="*/ 914400 w 2854197"/>
                    <a:gd name="connsiteY1" fmla="*/ 0 h 3182270"/>
                    <a:gd name="connsiteX2" fmla="*/ 930257 w 2854197"/>
                    <a:gd name="connsiteY2" fmla="*/ 42284 h 3182270"/>
                    <a:gd name="connsiteX3" fmla="*/ 935542 w 2854197"/>
                    <a:gd name="connsiteY3" fmla="*/ 58141 h 3182270"/>
                    <a:gd name="connsiteX4" fmla="*/ 946114 w 2854197"/>
                    <a:gd name="connsiteY4" fmla="*/ 68712 h 3182270"/>
                    <a:gd name="connsiteX5" fmla="*/ 967256 w 2854197"/>
                    <a:gd name="connsiteY5" fmla="*/ 116282 h 3182270"/>
                    <a:gd name="connsiteX6" fmla="*/ 972541 w 2854197"/>
                    <a:gd name="connsiteY6" fmla="*/ 132138 h 3182270"/>
                    <a:gd name="connsiteX7" fmla="*/ 983112 w 2854197"/>
                    <a:gd name="connsiteY7" fmla="*/ 147995 h 3182270"/>
                    <a:gd name="connsiteX8" fmla="*/ 1004255 w 2854197"/>
                    <a:gd name="connsiteY8" fmla="*/ 195565 h 3182270"/>
                    <a:gd name="connsiteX9" fmla="*/ 1025397 w 2854197"/>
                    <a:gd name="connsiteY9" fmla="*/ 243135 h 3182270"/>
                    <a:gd name="connsiteX10" fmla="*/ 1041253 w 2854197"/>
                    <a:gd name="connsiteY10" fmla="*/ 290705 h 3182270"/>
                    <a:gd name="connsiteX11" fmla="*/ 1051825 w 2854197"/>
                    <a:gd name="connsiteY11" fmla="*/ 301276 h 3182270"/>
                    <a:gd name="connsiteX12" fmla="*/ 1072967 w 2854197"/>
                    <a:gd name="connsiteY12" fmla="*/ 348846 h 3182270"/>
                    <a:gd name="connsiteX13" fmla="*/ 1083538 w 2854197"/>
                    <a:gd name="connsiteY13" fmla="*/ 380559 h 3182270"/>
                    <a:gd name="connsiteX14" fmla="*/ 1094109 w 2854197"/>
                    <a:gd name="connsiteY14" fmla="*/ 396416 h 3182270"/>
                    <a:gd name="connsiteX15" fmla="*/ 1109966 w 2854197"/>
                    <a:gd name="connsiteY15" fmla="*/ 422844 h 3182270"/>
                    <a:gd name="connsiteX16" fmla="*/ 1131108 w 2854197"/>
                    <a:gd name="connsiteY16" fmla="*/ 470414 h 3182270"/>
                    <a:gd name="connsiteX17" fmla="*/ 1146964 w 2854197"/>
                    <a:gd name="connsiteY17" fmla="*/ 480985 h 3182270"/>
                    <a:gd name="connsiteX18" fmla="*/ 1157536 w 2854197"/>
                    <a:gd name="connsiteY18" fmla="*/ 491556 h 3182270"/>
                    <a:gd name="connsiteX19" fmla="*/ 1189249 w 2854197"/>
                    <a:gd name="connsiteY19" fmla="*/ 512698 h 3182270"/>
                    <a:gd name="connsiteX20" fmla="*/ 1199820 w 2854197"/>
                    <a:gd name="connsiteY20" fmla="*/ 528555 h 3182270"/>
                    <a:gd name="connsiteX21" fmla="*/ 1220962 w 2854197"/>
                    <a:gd name="connsiteY21" fmla="*/ 544411 h 3182270"/>
                    <a:gd name="connsiteX22" fmla="*/ 1242104 w 2854197"/>
                    <a:gd name="connsiteY22" fmla="*/ 570839 h 3182270"/>
                    <a:gd name="connsiteX23" fmla="*/ 1257961 w 2854197"/>
                    <a:gd name="connsiteY23" fmla="*/ 602552 h 3182270"/>
                    <a:gd name="connsiteX24" fmla="*/ 1279103 w 2854197"/>
                    <a:gd name="connsiteY24" fmla="*/ 634266 h 3182270"/>
                    <a:gd name="connsiteX25" fmla="*/ 1294960 w 2854197"/>
                    <a:gd name="connsiteY25" fmla="*/ 665979 h 3182270"/>
                    <a:gd name="connsiteX26" fmla="*/ 1300245 w 2854197"/>
                    <a:gd name="connsiteY26" fmla="*/ 681835 h 3182270"/>
                    <a:gd name="connsiteX27" fmla="*/ 1310816 w 2854197"/>
                    <a:gd name="connsiteY27" fmla="*/ 692407 h 3182270"/>
                    <a:gd name="connsiteX28" fmla="*/ 1347815 w 2854197"/>
                    <a:gd name="connsiteY28" fmla="*/ 739977 h 3182270"/>
                    <a:gd name="connsiteX29" fmla="*/ 1353101 w 2854197"/>
                    <a:gd name="connsiteY29" fmla="*/ 755833 h 3182270"/>
                    <a:gd name="connsiteX30" fmla="*/ 1384814 w 2854197"/>
                    <a:gd name="connsiteY30" fmla="*/ 798118 h 3182270"/>
                    <a:gd name="connsiteX31" fmla="*/ 1390100 w 2854197"/>
                    <a:gd name="connsiteY31" fmla="*/ 813974 h 3182270"/>
                    <a:gd name="connsiteX32" fmla="*/ 1421813 w 2854197"/>
                    <a:gd name="connsiteY32" fmla="*/ 861544 h 3182270"/>
                    <a:gd name="connsiteX33" fmla="*/ 1432384 w 2854197"/>
                    <a:gd name="connsiteY33" fmla="*/ 877401 h 3182270"/>
                    <a:gd name="connsiteX34" fmla="*/ 1448241 w 2854197"/>
                    <a:gd name="connsiteY34" fmla="*/ 887972 h 3182270"/>
                    <a:gd name="connsiteX35" fmla="*/ 1479954 w 2854197"/>
                    <a:gd name="connsiteY35" fmla="*/ 919685 h 3182270"/>
                    <a:gd name="connsiteX36" fmla="*/ 1522238 w 2854197"/>
                    <a:gd name="connsiteY36" fmla="*/ 956684 h 3182270"/>
                    <a:gd name="connsiteX37" fmla="*/ 1585665 w 2854197"/>
                    <a:gd name="connsiteY37" fmla="*/ 977826 h 3182270"/>
                    <a:gd name="connsiteX38" fmla="*/ 1617378 w 2854197"/>
                    <a:gd name="connsiteY38" fmla="*/ 988397 h 3182270"/>
                    <a:gd name="connsiteX39" fmla="*/ 1638521 w 2854197"/>
                    <a:gd name="connsiteY39" fmla="*/ 993683 h 3182270"/>
                    <a:gd name="connsiteX40" fmla="*/ 1664948 w 2854197"/>
                    <a:gd name="connsiteY40" fmla="*/ 998968 h 3182270"/>
                    <a:gd name="connsiteX41" fmla="*/ 1696662 w 2854197"/>
                    <a:gd name="connsiteY41" fmla="*/ 1009540 h 3182270"/>
                    <a:gd name="connsiteX42" fmla="*/ 1717804 w 2854197"/>
                    <a:gd name="connsiteY42" fmla="*/ 1014825 h 3182270"/>
                    <a:gd name="connsiteX43" fmla="*/ 1733660 w 2854197"/>
                    <a:gd name="connsiteY43" fmla="*/ 1020111 h 3182270"/>
                    <a:gd name="connsiteX44" fmla="*/ 1802373 w 2854197"/>
                    <a:gd name="connsiteY44" fmla="*/ 1030682 h 3182270"/>
                    <a:gd name="connsiteX45" fmla="*/ 1865799 w 2854197"/>
                    <a:gd name="connsiteY45" fmla="*/ 1041253 h 3182270"/>
                    <a:gd name="connsiteX46" fmla="*/ 1902798 w 2854197"/>
                    <a:gd name="connsiteY46" fmla="*/ 1046538 h 3182270"/>
                    <a:gd name="connsiteX47" fmla="*/ 1945082 w 2854197"/>
                    <a:gd name="connsiteY47" fmla="*/ 1051824 h 3182270"/>
                    <a:gd name="connsiteX48" fmla="*/ 1976796 w 2854197"/>
                    <a:gd name="connsiteY48" fmla="*/ 1057109 h 3182270"/>
                    <a:gd name="connsiteX49" fmla="*/ 2024366 w 2854197"/>
                    <a:gd name="connsiteY49" fmla="*/ 1062395 h 3182270"/>
                    <a:gd name="connsiteX50" fmla="*/ 2066650 w 2854197"/>
                    <a:gd name="connsiteY50" fmla="*/ 1067681 h 3182270"/>
                    <a:gd name="connsiteX51" fmla="*/ 2082507 w 2854197"/>
                    <a:gd name="connsiteY51" fmla="*/ 1072966 h 3182270"/>
                    <a:gd name="connsiteX52" fmla="*/ 2151219 w 2854197"/>
                    <a:gd name="connsiteY52" fmla="*/ 1083537 h 3182270"/>
                    <a:gd name="connsiteX53" fmla="*/ 2167075 w 2854197"/>
                    <a:gd name="connsiteY53" fmla="*/ 1088823 h 3182270"/>
                    <a:gd name="connsiteX54" fmla="*/ 2235788 w 2854197"/>
                    <a:gd name="connsiteY54" fmla="*/ 1099394 h 3182270"/>
                    <a:gd name="connsiteX55" fmla="*/ 2304500 w 2854197"/>
                    <a:gd name="connsiteY55" fmla="*/ 1109965 h 3182270"/>
                    <a:gd name="connsiteX56" fmla="*/ 2378497 w 2854197"/>
                    <a:gd name="connsiteY56" fmla="*/ 1120536 h 3182270"/>
                    <a:gd name="connsiteX57" fmla="*/ 2410211 w 2854197"/>
                    <a:gd name="connsiteY57" fmla="*/ 1131107 h 3182270"/>
                    <a:gd name="connsiteX58" fmla="*/ 2452495 w 2854197"/>
                    <a:gd name="connsiteY58" fmla="*/ 1141678 h 3182270"/>
                    <a:gd name="connsiteX59" fmla="*/ 2611062 w 2854197"/>
                    <a:gd name="connsiteY59" fmla="*/ 1194534 h 3182270"/>
                    <a:gd name="connsiteX60" fmla="*/ 2674963 w 2854197"/>
                    <a:gd name="connsiteY60" fmla="*/ 1226357 h 3182270"/>
                    <a:gd name="connsiteX61" fmla="*/ 2680419 w 2854197"/>
                    <a:gd name="connsiteY61" fmla="*/ 1258186 h 3182270"/>
                    <a:gd name="connsiteX62" fmla="*/ 2633266 w 2854197"/>
                    <a:gd name="connsiteY62" fmla="*/ 1295315 h 3182270"/>
                    <a:gd name="connsiteX63" fmla="*/ 2659565 w 2854197"/>
                    <a:gd name="connsiteY63" fmla="*/ 1353342 h 3182270"/>
                    <a:gd name="connsiteX64" fmla="*/ 2653817 w 2854197"/>
                    <a:gd name="connsiteY64" fmla="*/ 1411367 h 3182270"/>
                    <a:gd name="connsiteX65" fmla="*/ 2632204 w 2854197"/>
                    <a:gd name="connsiteY65" fmla="*/ 1590950 h 3182270"/>
                    <a:gd name="connsiteX66" fmla="*/ 2606238 w 2854197"/>
                    <a:gd name="connsiteY66" fmla="*/ 1686241 h 3182270"/>
                    <a:gd name="connsiteX67" fmla="*/ 2585093 w 2854197"/>
                    <a:gd name="connsiteY67" fmla="*/ 1717957 h 3182270"/>
                    <a:gd name="connsiteX68" fmla="*/ 2595666 w 2854197"/>
                    <a:gd name="connsiteY68" fmla="*/ 1754959 h 3182270"/>
                    <a:gd name="connsiteX69" fmla="*/ 2569233 w 2854197"/>
                    <a:gd name="connsiteY69" fmla="*/ 1781390 h 3182270"/>
                    <a:gd name="connsiteX70" fmla="*/ 2574520 w 2854197"/>
                    <a:gd name="connsiteY70" fmla="*/ 1860680 h 3182270"/>
                    <a:gd name="connsiteX71" fmla="*/ 2564404 w 2854197"/>
                    <a:gd name="connsiteY71" fmla="*/ 2014150 h 3182270"/>
                    <a:gd name="connsiteX72" fmla="*/ 2690345 w 2854197"/>
                    <a:gd name="connsiteY72" fmla="*/ 2056078 h 3182270"/>
                    <a:gd name="connsiteX73" fmla="*/ 2743200 w 2854197"/>
                    <a:gd name="connsiteY73" fmla="*/ 2061364 h 3182270"/>
                    <a:gd name="connsiteX74" fmla="*/ 2790770 w 2854197"/>
                    <a:gd name="connsiteY74" fmla="*/ 2077220 h 3182270"/>
                    <a:gd name="connsiteX75" fmla="*/ 2817198 w 2854197"/>
                    <a:gd name="connsiteY75" fmla="*/ 2082506 h 3182270"/>
                    <a:gd name="connsiteX76" fmla="*/ 2833055 w 2854197"/>
                    <a:gd name="connsiteY76" fmla="*/ 2087792 h 3182270"/>
                    <a:gd name="connsiteX77" fmla="*/ 2854197 w 2854197"/>
                    <a:gd name="connsiteY77" fmla="*/ 2093077 h 3182270"/>
                    <a:gd name="connsiteX78" fmla="*/ 2838340 w 2854197"/>
                    <a:gd name="connsiteY78" fmla="*/ 2193503 h 3182270"/>
                    <a:gd name="connsiteX79" fmla="*/ 2833055 w 2854197"/>
                    <a:gd name="connsiteY79" fmla="*/ 2225216 h 3182270"/>
                    <a:gd name="connsiteX80" fmla="*/ 2822484 w 2854197"/>
                    <a:gd name="connsiteY80" fmla="*/ 2262215 h 3182270"/>
                    <a:gd name="connsiteX81" fmla="*/ 2648297 w 2854197"/>
                    <a:gd name="connsiteY81" fmla="*/ 2241273 h 3182270"/>
                    <a:gd name="connsiteX82" fmla="*/ 2558435 w 2854197"/>
                    <a:gd name="connsiteY82" fmla="*/ 2214843 h 3182270"/>
                    <a:gd name="connsiteX83" fmla="*/ 2479145 w 2854197"/>
                    <a:gd name="connsiteY83" fmla="*/ 2183128 h 3182270"/>
                    <a:gd name="connsiteX84" fmla="*/ 2426502 w 2854197"/>
                    <a:gd name="connsiteY84" fmla="*/ 2209757 h 3182270"/>
                    <a:gd name="connsiteX85" fmla="*/ 2236188 w 2854197"/>
                    <a:gd name="connsiteY85" fmla="*/ 2331348 h 3182270"/>
                    <a:gd name="connsiteX86" fmla="*/ 2251846 w 2854197"/>
                    <a:gd name="connsiteY86" fmla="*/ 2420998 h 3182270"/>
                    <a:gd name="connsiteX87" fmla="*/ 2267909 w 2854197"/>
                    <a:gd name="connsiteY87" fmla="*/ 2479368 h 3182270"/>
                    <a:gd name="connsiteX88" fmla="*/ 2278276 w 2854197"/>
                    <a:gd name="connsiteY88" fmla="*/ 2516146 h 3182270"/>
                    <a:gd name="connsiteX89" fmla="*/ 2278276 w 2854197"/>
                    <a:gd name="connsiteY89" fmla="*/ 2574294 h 3182270"/>
                    <a:gd name="connsiteX90" fmla="*/ 2315278 w 2854197"/>
                    <a:gd name="connsiteY90" fmla="*/ 2616580 h 3182270"/>
                    <a:gd name="connsiteX91" fmla="*/ 2331136 w 2854197"/>
                    <a:gd name="connsiteY91" fmla="*/ 2680013 h 3182270"/>
                    <a:gd name="connsiteX92" fmla="*/ 2368138 w 2854197"/>
                    <a:gd name="connsiteY92" fmla="*/ 2695871 h 3182270"/>
                    <a:gd name="connsiteX93" fmla="*/ 2542577 w 2854197"/>
                    <a:gd name="connsiteY93" fmla="*/ 2738159 h 3182270"/>
                    <a:gd name="connsiteX94" fmla="*/ 2658870 w 2854197"/>
                    <a:gd name="connsiteY94" fmla="*/ 2727587 h 3182270"/>
                    <a:gd name="connsiteX95" fmla="*/ 2764342 w 2854197"/>
                    <a:gd name="connsiteY95" fmla="*/ 2716772 h 3182270"/>
                    <a:gd name="connsiteX96" fmla="*/ 2753771 w 2854197"/>
                    <a:gd name="connsiteY96" fmla="*/ 2769627 h 3182270"/>
                    <a:gd name="connsiteX97" fmla="*/ 2748486 w 2854197"/>
                    <a:gd name="connsiteY97" fmla="*/ 2801341 h 3182270"/>
                    <a:gd name="connsiteX98" fmla="*/ 2737915 w 2854197"/>
                    <a:gd name="connsiteY98" fmla="*/ 2838340 h 3182270"/>
                    <a:gd name="connsiteX99" fmla="*/ 2727344 w 2854197"/>
                    <a:gd name="connsiteY99" fmla="*/ 2907052 h 3182270"/>
                    <a:gd name="connsiteX100" fmla="*/ 2716773 w 2854197"/>
                    <a:gd name="connsiteY100" fmla="*/ 2938765 h 3182270"/>
                    <a:gd name="connsiteX101" fmla="*/ 2711487 w 2854197"/>
                    <a:gd name="connsiteY101" fmla="*/ 2965193 h 3182270"/>
                    <a:gd name="connsiteX102" fmla="*/ 2706444 w 2854197"/>
                    <a:gd name="connsiteY102" fmla="*/ 2939028 h 3182270"/>
                    <a:gd name="connsiteX103" fmla="*/ 2680014 w 2854197"/>
                    <a:gd name="connsiteY103" fmla="*/ 2965459 h 3182270"/>
                    <a:gd name="connsiteX104" fmla="*/ 2627390 w 2854197"/>
                    <a:gd name="connsiteY104" fmla="*/ 2971012 h 3182270"/>
                    <a:gd name="connsiteX105" fmla="*/ 2537291 w 2854197"/>
                    <a:gd name="connsiteY105" fmla="*/ 2986602 h 3182270"/>
                    <a:gd name="connsiteX106" fmla="*/ 2516147 w 2854197"/>
                    <a:gd name="connsiteY106" fmla="*/ 2991888 h 3182270"/>
                    <a:gd name="connsiteX107" fmla="*/ 2489494 w 2854197"/>
                    <a:gd name="connsiteY107" fmla="*/ 3002192 h 3182270"/>
                    <a:gd name="connsiteX108" fmla="*/ 2415496 w 2854197"/>
                    <a:gd name="connsiteY108" fmla="*/ 3007477 h 3182270"/>
                    <a:gd name="connsiteX109" fmla="*/ 2383783 w 2854197"/>
                    <a:gd name="connsiteY109" fmla="*/ 3018048 h 3182270"/>
                    <a:gd name="connsiteX110" fmla="*/ 2346784 w 2854197"/>
                    <a:gd name="connsiteY110" fmla="*/ 3033905 h 3182270"/>
                    <a:gd name="connsiteX111" fmla="*/ 2315071 w 2854197"/>
                    <a:gd name="connsiteY111" fmla="*/ 3049761 h 3182270"/>
                    <a:gd name="connsiteX112" fmla="*/ 2288643 w 2854197"/>
                    <a:gd name="connsiteY112" fmla="*/ 3070904 h 3182270"/>
                    <a:gd name="connsiteX113" fmla="*/ 2267501 w 2854197"/>
                    <a:gd name="connsiteY113" fmla="*/ 3081475 h 3182270"/>
                    <a:gd name="connsiteX114" fmla="*/ 2235788 w 2854197"/>
                    <a:gd name="connsiteY114" fmla="*/ 3097331 h 3182270"/>
                    <a:gd name="connsiteX115" fmla="*/ 2225216 w 2854197"/>
                    <a:gd name="connsiteY115" fmla="*/ 3107903 h 3182270"/>
                    <a:gd name="connsiteX116" fmla="*/ 2204074 w 2854197"/>
                    <a:gd name="connsiteY116" fmla="*/ 3118474 h 3182270"/>
                    <a:gd name="connsiteX117" fmla="*/ 2188218 w 2854197"/>
                    <a:gd name="connsiteY117" fmla="*/ 3129045 h 3182270"/>
                    <a:gd name="connsiteX118" fmla="*/ 2177647 w 2854197"/>
                    <a:gd name="connsiteY118" fmla="*/ 3144901 h 3182270"/>
                    <a:gd name="connsiteX119" fmla="*/ 2145933 w 2854197"/>
                    <a:gd name="connsiteY119" fmla="*/ 3155472 h 3182270"/>
                    <a:gd name="connsiteX120" fmla="*/ 2114220 w 2854197"/>
                    <a:gd name="connsiteY120" fmla="*/ 3181900 h 3182270"/>
                    <a:gd name="connsiteX121" fmla="*/ 2124791 w 2854197"/>
                    <a:gd name="connsiteY121" fmla="*/ 3150187 h 3182270"/>
                    <a:gd name="connsiteX122" fmla="*/ 2093078 w 2854197"/>
                    <a:gd name="connsiteY122" fmla="*/ 3139616 h 3182270"/>
                    <a:gd name="connsiteX123" fmla="*/ 2082507 w 2854197"/>
                    <a:gd name="connsiteY123" fmla="*/ 3123759 h 3182270"/>
                    <a:gd name="connsiteX124" fmla="*/ 2066650 w 2854197"/>
                    <a:gd name="connsiteY124" fmla="*/ 3107903 h 3182270"/>
                    <a:gd name="connsiteX125" fmla="*/ 2045508 w 2854197"/>
                    <a:gd name="connsiteY125" fmla="*/ 3076189 h 3182270"/>
                    <a:gd name="connsiteX126" fmla="*/ 2034937 w 2854197"/>
                    <a:gd name="connsiteY126" fmla="*/ 3060333 h 3182270"/>
                    <a:gd name="connsiteX127" fmla="*/ 2024366 w 2854197"/>
                    <a:gd name="connsiteY127" fmla="*/ 3049761 h 3182270"/>
                    <a:gd name="connsiteX128" fmla="*/ 2013795 w 2854197"/>
                    <a:gd name="connsiteY128" fmla="*/ 3033905 h 3182270"/>
                    <a:gd name="connsiteX129" fmla="*/ 1997938 w 2854197"/>
                    <a:gd name="connsiteY129" fmla="*/ 3023334 h 3182270"/>
                    <a:gd name="connsiteX130" fmla="*/ 1982081 w 2854197"/>
                    <a:gd name="connsiteY130" fmla="*/ 2991620 h 3182270"/>
                    <a:gd name="connsiteX131" fmla="*/ 1976796 w 2854197"/>
                    <a:gd name="connsiteY131" fmla="*/ 2975764 h 3182270"/>
                    <a:gd name="connsiteX132" fmla="*/ 1987367 w 2854197"/>
                    <a:gd name="connsiteY132" fmla="*/ 2959907 h 3182270"/>
                    <a:gd name="connsiteX133" fmla="*/ 1998116 w 2854197"/>
                    <a:gd name="connsiteY133" fmla="*/ 2976031 h 3182270"/>
                    <a:gd name="connsiteX134" fmla="*/ 2019261 w 2854197"/>
                    <a:gd name="connsiteY134" fmla="*/ 2976031 h 3182270"/>
                    <a:gd name="connsiteX135" fmla="*/ 2056263 w 2854197"/>
                    <a:gd name="connsiteY135" fmla="*/ 2923171 h 3182270"/>
                    <a:gd name="connsiteX136" fmla="*/ 2040405 w 2854197"/>
                    <a:gd name="connsiteY136" fmla="*/ 2923170 h 3182270"/>
                    <a:gd name="connsiteX137" fmla="*/ 2061549 w 2854197"/>
                    <a:gd name="connsiteY137" fmla="*/ 2875596 h 3182270"/>
                    <a:gd name="connsiteX138" fmla="*/ 2093265 w 2854197"/>
                    <a:gd name="connsiteY138" fmla="*/ 2833308 h 3182270"/>
                    <a:gd name="connsiteX139" fmla="*/ 2109124 w 2854197"/>
                    <a:gd name="connsiteY139" fmla="*/ 2722301 h 3182270"/>
                    <a:gd name="connsiteX140" fmla="*/ 2013975 w 2854197"/>
                    <a:gd name="connsiteY140" fmla="*/ 2637724 h 3182270"/>
                    <a:gd name="connsiteX141" fmla="*/ 1982258 w 2854197"/>
                    <a:gd name="connsiteY141" fmla="*/ 2664155 h 3182270"/>
                    <a:gd name="connsiteX142" fmla="*/ 1918827 w 2854197"/>
                    <a:gd name="connsiteY142" fmla="*/ 2627153 h 3182270"/>
                    <a:gd name="connsiteX143" fmla="*/ 1860681 w 2854197"/>
                    <a:gd name="connsiteY143" fmla="*/ 2579579 h 3182270"/>
                    <a:gd name="connsiteX144" fmla="*/ 1802373 w 2854197"/>
                    <a:gd name="connsiteY144" fmla="*/ 2621632 h 3182270"/>
                    <a:gd name="connsiteX145" fmla="*/ 1797087 w 2854197"/>
                    <a:gd name="connsiteY145" fmla="*/ 2605775 h 3182270"/>
                    <a:gd name="connsiteX146" fmla="*/ 1749674 w 2854197"/>
                    <a:gd name="connsiteY146" fmla="*/ 2690586 h 3182270"/>
                    <a:gd name="connsiteX147" fmla="*/ 1643953 w 2854197"/>
                    <a:gd name="connsiteY147" fmla="*/ 2754018 h 3182270"/>
                    <a:gd name="connsiteX148" fmla="*/ 1617523 w 2854197"/>
                    <a:gd name="connsiteY148" fmla="*/ 2732874 h 3182270"/>
                    <a:gd name="connsiteX149" fmla="*/ 1591092 w 2854197"/>
                    <a:gd name="connsiteY149" fmla="*/ 2690586 h 3182270"/>
                    <a:gd name="connsiteX150" fmla="*/ 1591093 w 2854197"/>
                    <a:gd name="connsiteY150" fmla="*/ 2637724 h 3182270"/>
                    <a:gd name="connsiteX151" fmla="*/ 1569808 w 2854197"/>
                    <a:gd name="connsiteY151" fmla="*/ 2515921 h 3182270"/>
                    <a:gd name="connsiteX152" fmla="*/ 1553952 w 2854197"/>
                    <a:gd name="connsiteY152" fmla="*/ 2484208 h 3182270"/>
                    <a:gd name="connsiteX153" fmla="*/ 1538095 w 2854197"/>
                    <a:gd name="connsiteY153" fmla="*/ 2468351 h 3182270"/>
                    <a:gd name="connsiteX154" fmla="*/ 1501096 w 2854197"/>
                    <a:gd name="connsiteY154" fmla="*/ 2420781 h 3182270"/>
                    <a:gd name="connsiteX155" fmla="*/ 1464097 w 2854197"/>
                    <a:gd name="connsiteY155" fmla="*/ 2383782 h 3182270"/>
                    <a:gd name="connsiteX156" fmla="*/ 1448241 w 2854197"/>
                    <a:gd name="connsiteY156" fmla="*/ 2373211 h 3182270"/>
                    <a:gd name="connsiteX157" fmla="*/ 1432384 w 2854197"/>
                    <a:gd name="connsiteY157" fmla="*/ 2357355 h 3182270"/>
                    <a:gd name="connsiteX158" fmla="*/ 1400671 w 2854197"/>
                    <a:gd name="connsiteY158" fmla="*/ 2346783 h 3182270"/>
                    <a:gd name="connsiteX159" fmla="*/ 1368958 w 2854197"/>
                    <a:gd name="connsiteY159" fmla="*/ 2330927 h 3182270"/>
                    <a:gd name="connsiteX160" fmla="*/ 1337244 w 2854197"/>
                    <a:gd name="connsiteY160" fmla="*/ 2309785 h 3182270"/>
                    <a:gd name="connsiteX161" fmla="*/ 1273818 w 2854197"/>
                    <a:gd name="connsiteY161" fmla="*/ 2288642 h 3182270"/>
                    <a:gd name="connsiteX162" fmla="*/ 1257961 w 2854197"/>
                    <a:gd name="connsiteY162" fmla="*/ 2278071 h 3182270"/>
                    <a:gd name="connsiteX163" fmla="*/ 1242104 w 2854197"/>
                    <a:gd name="connsiteY163" fmla="*/ 2272786 h 3182270"/>
                    <a:gd name="connsiteX164" fmla="*/ 1226248 w 2854197"/>
                    <a:gd name="connsiteY164" fmla="*/ 2262215 h 3182270"/>
                    <a:gd name="connsiteX165" fmla="*/ 1194534 w 2854197"/>
                    <a:gd name="connsiteY165" fmla="*/ 2251644 h 3182270"/>
                    <a:gd name="connsiteX166" fmla="*/ 1215677 w 2854197"/>
                    <a:gd name="connsiteY166" fmla="*/ 2225216 h 3182270"/>
                    <a:gd name="connsiteX167" fmla="*/ 1231533 w 2854197"/>
                    <a:gd name="connsiteY167" fmla="*/ 2209359 h 3182270"/>
                    <a:gd name="connsiteX168" fmla="*/ 1236819 w 2854197"/>
                    <a:gd name="connsiteY168" fmla="*/ 2193503 h 3182270"/>
                    <a:gd name="connsiteX169" fmla="*/ 1279103 w 2854197"/>
                    <a:gd name="connsiteY169" fmla="*/ 2161789 h 3182270"/>
                    <a:gd name="connsiteX170" fmla="*/ 1300245 w 2854197"/>
                    <a:gd name="connsiteY170" fmla="*/ 2140647 h 3182270"/>
                    <a:gd name="connsiteX171" fmla="*/ 1310816 w 2854197"/>
                    <a:gd name="connsiteY171" fmla="*/ 2124790 h 3182270"/>
                    <a:gd name="connsiteX172" fmla="*/ 1342650 w 2854197"/>
                    <a:gd name="connsiteY172" fmla="*/ 2077406 h 3182270"/>
                    <a:gd name="connsiteX173" fmla="*/ 1390223 w 2854197"/>
                    <a:gd name="connsiteY173" fmla="*/ 2008688 h 3182270"/>
                    <a:gd name="connsiteX174" fmla="*/ 1363794 w 2854197"/>
                    <a:gd name="connsiteY174" fmla="*/ 1971686 h 3182270"/>
                    <a:gd name="connsiteX175" fmla="*/ 1379651 w 2854197"/>
                    <a:gd name="connsiteY175" fmla="*/ 1961114 h 3182270"/>
                    <a:gd name="connsiteX176" fmla="*/ 1358509 w 2854197"/>
                    <a:gd name="connsiteY176" fmla="*/ 1934685 h 3182270"/>
                    <a:gd name="connsiteX177" fmla="*/ 1221180 w 2854197"/>
                    <a:gd name="connsiteY177" fmla="*/ 1718108 h 3182270"/>
                    <a:gd name="connsiteX178" fmla="*/ 1157741 w 2854197"/>
                    <a:gd name="connsiteY178" fmla="*/ 1654669 h 3182270"/>
                    <a:gd name="connsiteX179" fmla="*/ 1051918 w 2854197"/>
                    <a:gd name="connsiteY179" fmla="*/ 1659811 h 3182270"/>
                    <a:gd name="connsiteX180" fmla="*/ 845688 w 2854197"/>
                    <a:gd name="connsiteY180" fmla="*/ 1738945 h 3182270"/>
                    <a:gd name="connsiteX181" fmla="*/ 829832 w 2854197"/>
                    <a:gd name="connsiteY181" fmla="*/ 1744231 h 3182270"/>
                    <a:gd name="connsiteX182" fmla="*/ 798118 w 2854197"/>
                    <a:gd name="connsiteY182" fmla="*/ 1765373 h 3182270"/>
                    <a:gd name="connsiteX183" fmla="*/ 782262 w 2854197"/>
                    <a:gd name="connsiteY183" fmla="*/ 1770659 h 3182270"/>
                    <a:gd name="connsiteX184" fmla="*/ 750548 w 2854197"/>
                    <a:gd name="connsiteY184" fmla="*/ 1791801 h 3182270"/>
                    <a:gd name="connsiteX185" fmla="*/ 734692 w 2854197"/>
                    <a:gd name="connsiteY185" fmla="*/ 1797086 h 3182270"/>
                    <a:gd name="connsiteX186" fmla="*/ 755834 w 2854197"/>
                    <a:gd name="connsiteY186" fmla="*/ 1791801 h 3182270"/>
                    <a:gd name="connsiteX187" fmla="*/ 739977 w 2854197"/>
                    <a:gd name="connsiteY187" fmla="*/ 1797086 h 3182270"/>
                    <a:gd name="connsiteX188" fmla="*/ 708264 w 2854197"/>
                    <a:gd name="connsiteY188" fmla="*/ 1812943 h 3182270"/>
                    <a:gd name="connsiteX189" fmla="*/ 676551 w 2854197"/>
                    <a:gd name="connsiteY189" fmla="*/ 1791801 h 3182270"/>
                    <a:gd name="connsiteX190" fmla="*/ 650123 w 2854197"/>
                    <a:gd name="connsiteY190" fmla="*/ 1765373 h 3182270"/>
                    <a:gd name="connsiteX191" fmla="*/ 618410 w 2854197"/>
                    <a:gd name="connsiteY191" fmla="*/ 1744231 h 3182270"/>
                    <a:gd name="connsiteX192" fmla="*/ 570840 w 2854197"/>
                    <a:gd name="connsiteY192" fmla="*/ 1712518 h 3182270"/>
                    <a:gd name="connsiteX193" fmla="*/ 544412 w 2854197"/>
                    <a:gd name="connsiteY193" fmla="*/ 1696661 h 3182270"/>
                    <a:gd name="connsiteX194" fmla="*/ 528555 w 2854197"/>
                    <a:gd name="connsiteY194" fmla="*/ 1686090 h 3182270"/>
                    <a:gd name="connsiteX195" fmla="*/ 512699 w 2854197"/>
                    <a:gd name="connsiteY195" fmla="*/ 1680804 h 3182270"/>
                    <a:gd name="connsiteX196" fmla="*/ 502127 w 2854197"/>
                    <a:gd name="connsiteY196" fmla="*/ 1670233 h 3182270"/>
                    <a:gd name="connsiteX197" fmla="*/ 480985 w 2854197"/>
                    <a:gd name="connsiteY197" fmla="*/ 1659662 h 3182270"/>
                    <a:gd name="connsiteX198" fmla="*/ 465129 w 2854197"/>
                    <a:gd name="connsiteY198" fmla="*/ 1643805 h 3182270"/>
                    <a:gd name="connsiteX199" fmla="*/ 428130 w 2854197"/>
                    <a:gd name="connsiteY199" fmla="*/ 1622663 h 3182270"/>
                    <a:gd name="connsiteX200" fmla="*/ 401702 w 2854197"/>
                    <a:gd name="connsiteY200" fmla="*/ 1590950 h 3182270"/>
                    <a:gd name="connsiteX201" fmla="*/ 385845 w 2854197"/>
                    <a:gd name="connsiteY201" fmla="*/ 1569808 h 3182270"/>
                    <a:gd name="connsiteX202" fmla="*/ 369989 w 2854197"/>
                    <a:gd name="connsiteY202" fmla="*/ 1553951 h 3182270"/>
                    <a:gd name="connsiteX203" fmla="*/ 348847 w 2854197"/>
                    <a:gd name="connsiteY203" fmla="*/ 1522238 h 3182270"/>
                    <a:gd name="connsiteX204" fmla="*/ 327704 w 2854197"/>
                    <a:gd name="connsiteY204" fmla="*/ 1490524 h 3182270"/>
                    <a:gd name="connsiteX205" fmla="*/ 317133 w 2854197"/>
                    <a:gd name="connsiteY205" fmla="*/ 1469382 h 3182270"/>
                    <a:gd name="connsiteX206" fmla="*/ 301277 w 2854197"/>
                    <a:gd name="connsiteY206" fmla="*/ 1453526 h 3182270"/>
                    <a:gd name="connsiteX207" fmla="*/ 295991 w 2854197"/>
                    <a:gd name="connsiteY207" fmla="*/ 1437669 h 3182270"/>
                    <a:gd name="connsiteX208" fmla="*/ 274849 w 2854197"/>
                    <a:gd name="connsiteY208" fmla="*/ 1405956 h 3182270"/>
                    <a:gd name="connsiteX209" fmla="*/ 258992 w 2854197"/>
                    <a:gd name="connsiteY209" fmla="*/ 1390099 h 3182270"/>
                    <a:gd name="connsiteX210" fmla="*/ 248421 w 2854197"/>
                    <a:gd name="connsiteY210" fmla="*/ 1374242 h 3182270"/>
                    <a:gd name="connsiteX211" fmla="*/ 243136 w 2854197"/>
                    <a:gd name="connsiteY211" fmla="*/ 1358386 h 3182270"/>
                    <a:gd name="connsiteX212" fmla="*/ 221993 w 2854197"/>
                    <a:gd name="connsiteY212" fmla="*/ 1326672 h 3182270"/>
                    <a:gd name="connsiteX213" fmla="*/ 206137 w 2854197"/>
                    <a:gd name="connsiteY213" fmla="*/ 1294959 h 3182270"/>
                    <a:gd name="connsiteX214" fmla="*/ 195566 w 2854197"/>
                    <a:gd name="connsiteY214" fmla="*/ 1263246 h 3182270"/>
                    <a:gd name="connsiteX215" fmla="*/ 184995 w 2854197"/>
                    <a:gd name="connsiteY215" fmla="*/ 1247389 h 3182270"/>
                    <a:gd name="connsiteX216" fmla="*/ 179709 w 2854197"/>
                    <a:gd name="connsiteY216" fmla="*/ 1231533 h 3182270"/>
                    <a:gd name="connsiteX217" fmla="*/ 169138 w 2854197"/>
                    <a:gd name="connsiteY217" fmla="*/ 1215676 h 3182270"/>
                    <a:gd name="connsiteX218" fmla="*/ 153281 w 2854197"/>
                    <a:gd name="connsiteY218" fmla="*/ 1162820 h 3182270"/>
                    <a:gd name="connsiteX219" fmla="*/ 142710 w 2854197"/>
                    <a:gd name="connsiteY219" fmla="*/ 1131107 h 3182270"/>
                    <a:gd name="connsiteX220" fmla="*/ 132139 w 2854197"/>
                    <a:gd name="connsiteY220" fmla="*/ 1099394 h 3182270"/>
                    <a:gd name="connsiteX221" fmla="*/ 126853 w 2854197"/>
                    <a:gd name="connsiteY221" fmla="*/ 1078252 h 3182270"/>
                    <a:gd name="connsiteX222" fmla="*/ 121568 w 2854197"/>
                    <a:gd name="connsiteY222" fmla="*/ 1062395 h 3182270"/>
                    <a:gd name="connsiteX223" fmla="*/ 110997 w 2854197"/>
                    <a:gd name="connsiteY223" fmla="*/ 988397 h 3182270"/>
                    <a:gd name="connsiteX224" fmla="*/ 100426 w 2854197"/>
                    <a:gd name="connsiteY224" fmla="*/ 861544 h 3182270"/>
                    <a:gd name="connsiteX225" fmla="*/ 95140 w 2854197"/>
                    <a:gd name="connsiteY225" fmla="*/ 782261 h 3182270"/>
                    <a:gd name="connsiteX226" fmla="*/ 89855 w 2854197"/>
                    <a:gd name="connsiteY226" fmla="*/ 745262 h 3182270"/>
                    <a:gd name="connsiteX227" fmla="*/ 73998 w 2854197"/>
                    <a:gd name="connsiteY227" fmla="*/ 660693 h 3182270"/>
                    <a:gd name="connsiteX228" fmla="*/ 63427 w 2854197"/>
                    <a:gd name="connsiteY228" fmla="*/ 618409 h 3182270"/>
                    <a:gd name="connsiteX229" fmla="*/ 47570 w 2854197"/>
                    <a:gd name="connsiteY229" fmla="*/ 560268 h 3182270"/>
                    <a:gd name="connsiteX230" fmla="*/ 42285 w 2854197"/>
                    <a:gd name="connsiteY230" fmla="*/ 528555 h 3182270"/>
                    <a:gd name="connsiteX231" fmla="*/ 31714 w 2854197"/>
                    <a:gd name="connsiteY231" fmla="*/ 486270 h 3182270"/>
                    <a:gd name="connsiteX232" fmla="*/ 21142 w 2854197"/>
                    <a:gd name="connsiteY232" fmla="*/ 428129 h 3182270"/>
                    <a:gd name="connsiteX233" fmla="*/ 10571 w 2854197"/>
                    <a:gd name="connsiteY233" fmla="*/ 343560 h 3182270"/>
                    <a:gd name="connsiteX234" fmla="*/ 0 w 2854197"/>
                    <a:gd name="connsiteY234" fmla="*/ 306561 h 3182270"/>
                    <a:gd name="connsiteX235" fmla="*/ 5286 w 2854197"/>
                    <a:gd name="connsiteY235" fmla="*/ 285419 h 3182270"/>
                    <a:gd name="connsiteX236" fmla="*/ 21142 w 2854197"/>
                    <a:gd name="connsiteY236" fmla="*/ 280134 h 3182270"/>
                    <a:gd name="connsiteX237" fmla="*/ 42285 w 2854197"/>
                    <a:gd name="connsiteY237" fmla="*/ 269563 h 3182270"/>
                    <a:gd name="connsiteX238" fmla="*/ 95140 w 2854197"/>
                    <a:gd name="connsiteY238" fmla="*/ 258992 h 3182270"/>
                    <a:gd name="connsiteX239" fmla="*/ 121568 w 2854197"/>
                    <a:gd name="connsiteY239" fmla="*/ 253706 h 3182270"/>
                    <a:gd name="connsiteX240" fmla="*/ 137425 w 2854197"/>
                    <a:gd name="connsiteY240" fmla="*/ 248420 h 3182270"/>
                    <a:gd name="connsiteX241" fmla="*/ 211422 w 2854197"/>
                    <a:gd name="connsiteY241" fmla="*/ 237849 h 3182270"/>
                    <a:gd name="connsiteX242" fmla="*/ 253707 w 2854197"/>
                    <a:gd name="connsiteY242" fmla="*/ 227278 h 3182270"/>
                    <a:gd name="connsiteX243" fmla="*/ 285420 w 2854197"/>
                    <a:gd name="connsiteY243" fmla="*/ 216707 h 3182270"/>
                    <a:gd name="connsiteX244" fmla="*/ 332990 w 2854197"/>
                    <a:gd name="connsiteY244" fmla="*/ 206136 h 3182270"/>
                    <a:gd name="connsiteX245" fmla="*/ 364703 w 2854197"/>
                    <a:gd name="connsiteY245" fmla="*/ 195565 h 3182270"/>
                    <a:gd name="connsiteX246" fmla="*/ 417559 w 2854197"/>
                    <a:gd name="connsiteY246" fmla="*/ 179708 h 3182270"/>
                    <a:gd name="connsiteX247" fmla="*/ 433415 w 2854197"/>
                    <a:gd name="connsiteY247" fmla="*/ 174423 h 3182270"/>
                    <a:gd name="connsiteX248" fmla="*/ 449272 w 2854197"/>
                    <a:gd name="connsiteY248" fmla="*/ 169137 h 3182270"/>
                    <a:gd name="connsiteX249" fmla="*/ 470414 w 2854197"/>
                    <a:gd name="connsiteY249" fmla="*/ 163852 h 3182270"/>
                    <a:gd name="connsiteX250" fmla="*/ 486271 w 2854197"/>
                    <a:gd name="connsiteY250" fmla="*/ 158566 h 3182270"/>
                    <a:gd name="connsiteX251" fmla="*/ 528555 w 2854197"/>
                    <a:gd name="connsiteY251" fmla="*/ 147995 h 3182270"/>
                    <a:gd name="connsiteX252" fmla="*/ 549697 w 2854197"/>
                    <a:gd name="connsiteY252" fmla="*/ 142709 h 3182270"/>
                    <a:gd name="connsiteX253" fmla="*/ 581411 w 2854197"/>
                    <a:gd name="connsiteY253" fmla="*/ 132138 h 3182270"/>
                    <a:gd name="connsiteX254" fmla="*/ 676551 w 2854197"/>
                    <a:gd name="connsiteY254" fmla="*/ 100425 h 3182270"/>
                    <a:gd name="connsiteX255" fmla="*/ 697693 w 2854197"/>
                    <a:gd name="connsiteY255" fmla="*/ 95140 h 3182270"/>
                    <a:gd name="connsiteX256" fmla="*/ 729406 w 2854197"/>
                    <a:gd name="connsiteY256" fmla="*/ 84568 h 3182270"/>
                    <a:gd name="connsiteX257" fmla="*/ 745263 w 2854197"/>
                    <a:gd name="connsiteY257" fmla="*/ 79283 h 3182270"/>
                    <a:gd name="connsiteX258" fmla="*/ 792833 w 2854197"/>
                    <a:gd name="connsiteY258" fmla="*/ 58141 h 3182270"/>
                    <a:gd name="connsiteX259" fmla="*/ 808689 w 2854197"/>
                    <a:gd name="connsiteY259" fmla="*/ 52855 h 3182270"/>
                    <a:gd name="connsiteX260" fmla="*/ 824546 w 2854197"/>
                    <a:gd name="connsiteY260" fmla="*/ 47570 h 3182270"/>
                    <a:gd name="connsiteX261" fmla="*/ 866830 w 2854197"/>
                    <a:gd name="connsiteY261" fmla="*/ 26427 h 3182270"/>
                    <a:gd name="connsiteX262" fmla="*/ 882687 w 2854197"/>
                    <a:gd name="connsiteY262" fmla="*/ 21142 h 3182270"/>
                    <a:gd name="connsiteX263" fmla="*/ 898544 w 2854197"/>
                    <a:gd name="connsiteY263" fmla="*/ 10571 h 3182270"/>
                    <a:gd name="connsiteX264" fmla="*/ 914400 w 2854197"/>
                    <a:gd name="connsiteY264" fmla="*/ 5285 h 3182270"/>
                    <a:gd name="connsiteX265" fmla="*/ 914400 w 2854197"/>
                    <a:gd name="connsiteY265" fmla="*/ 0 h 3182270"/>
                    <a:gd name="connsiteX0" fmla="*/ 914400 w 2854197"/>
                    <a:gd name="connsiteY0" fmla="*/ 0 h 3182270"/>
                    <a:gd name="connsiteX1" fmla="*/ 914400 w 2854197"/>
                    <a:gd name="connsiteY1" fmla="*/ 0 h 3182270"/>
                    <a:gd name="connsiteX2" fmla="*/ 930257 w 2854197"/>
                    <a:gd name="connsiteY2" fmla="*/ 42284 h 3182270"/>
                    <a:gd name="connsiteX3" fmla="*/ 935542 w 2854197"/>
                    <a:gd name="connsiteY3" fmla="*/ 58141 h 3182270"/>
                    <a:gd name="connsiteX4" fmla="*/ 946114 w 2854197"/>
                    <a:gd name="connsiteY4" fmla="*/ 68712 h 3182270"/>
                    <a:gd name="connsiteX5" fmla="*/ 967256 w 2854197"/>
                    <a:gd name="connsiteY5" fmla="*/ 116282 h 3182270"/>
                    <a:gd name="connsiteX6" fmla="*/ 972541 w 2854197"/>
                    <a:gd name="connsiteY6" fmla="*/ 132138 h 3182270"/>
                    <a:gd name="connsiteX7" fmla="*/ 983112 w 2854197"/>
                    <a:gd name="connsiteY7" fmla="*/ 147995 h 3182270"/>
                    <a:gd name="connsiteX8" fmla="*/ 1004255 w 2854197"/>
                    <a:gd name="connsiteY8" fmla="*/ 195565 h 3182270"/>
                    <a:gd name="connsiteX9" fmla="*/ 1025397 w 2854197"/>
                    <a:gd name="connsiteY9" fmla="*/ 243135 h 3182270"/>
                    <a:gd name="connsiteX10" fmla="*/ 1041253 w 2854197"/>
                    <a:gd name="connsiteY10" fmla="*/ 290705 h 3182270"/>
                    <a:gd name="connsiteX11" fmla="*/ 1051825 w 2854197"/>
                    <a:gd name="connsiteY11" fmla="*/ 301276 h 3182270"/>
                    <a:gd name="connsiteX12" fmla="*/ 1072967 w 2854197"/>
                    <a:gd name="connsiteY12" fmla="*/ 348846 h 3182270"/>
                    <a:gd name="connsiteX13" fmla="*/ 1083538 w 2854197"/>
                    <a:gd name="connsiteY13" fmla="*/ 380559 h 3182270"/>
                    <a:gd name="connsiteX14" fmla="*/ 1094109 w 2854197"/>
                    <a:gd name="connsiteY14" fmla="*/ 396416 h 3182270"/>
                    <a:gd name="connsiteX15" fmla="*/ 1109966 w 2854197"/>
                    <a:gd name="connsiteY15" fmla="*/ 422844 h 3182270"/>
                    <a:gd name="connsiteX16" fmla="*/ 1131108 w 2854197"/>
                    <a:gd name="connsiteY16" fmla="*/ 470414 h 3182270"/>
                    <a:gd name="connsiteX17" fmla="*/ 1146964 w 2854197"/>
                    <a:gd name="connsiteY17" fmla="*/ 480985 h 3182270"/>
                    <a:gd name="connsiteX18" fmla="*/ 1157536 w 2854197"/>
                    <a:gd name="connsiteY18" fmla="*/ 491556 h 3182270"/>
                    <a:gd name="connsiteX19" fmla="*/ 1189249 w 2854197"/>
                    <a:gd name="connsiteY19" fmla="*/ 512698 h 3182270"/>
                    <a:gd name="connsiteX20" fmla="*/ 1199820 w 2854197"/>
                    <a:gd name="connsiteY20" fmla="*/ 528555 h 3182270"/>
                    <a:gd name="connsiteX21" fmla="*/ 1220962 w 2854197"/>
                    <a:gd name="connsiteY21" fmla="*/ 544411 h 3182270"/>
                    <a:gd name="connsiteX22" fmla="*/ 1242104 w 2854197"/>
                    <a:gd name="connsiteY22" fmla="*/ 570839 h 3182270"/>
                    <a:gd name="connsiteX23" fmla="*/ 1257961 w 2854197"/>
                    <a:gd name="connsiteY23" fmla="*/ 602552 h 3182270"/>
                    <a:gd name="connsiteX24" fmla="*/ 1279103 w 2854197"/>
                    <a:gd name="connsiteY24" fmla="*/ 634266 h 3182270"/>
                    <a:gd name="connsiteX25" fmla="*/ 1294960 w 2854197"/>
                    <a:gd name="connsiteY25" fmla="*/ 665979 h 3182270"/>
                    <a:gd name="connsiteX26" fmla="*/ 1300245 w 2854197"/>
                    <a:gd name="connsiteY26" fmla="*/ 681835 h 3182270"/>
                    <a:gd name="connsiteX27" fmla="*/ 1310816 w 2854197"/>
                    <a:gd name="connsiteY27" fmla="*/ 692407 h 3182270"/>
                    <a:gd name="connsiteX28" fmla="*/ 1347815 w 2854197"/>
                    <a:gd name="connsiteY28" fmla="*/ 739977 h 3182270"/>
                    <a:gd name="connsiteX29" fmla="*/ 1353101 w 2854197"/>
                    <a:gd name="connsiteY29" fmla="*/ 755833 h 3182270"/>
                    <a:gd name="connsiteX30" fmla="*/ 1384814 w 2854197"/>
                    <a:gd name="connsiteY30" fmla="*/ 798118 h 3182270"/>
                    <a:gd name="connsiteX31" fmla="*/ 1390100 w 2854197"/>
                    <a:gd name="connsiteY31" fmla="*/ 813974 h 3182270"/>
                    <a:gd name="connsiteX32" fmla="*/ 1421813 w 2854197"/>
                    <a:gd name="connsiteY32" fmla="*/ 861544 h 3182270"/>
                    <a:gd name="connsiteX33" fmla="*/ 1432384 w 2854197"/>
                    <a:gd name="connsiteY33" fmla="*/ 877401 h 3182270"/>
                    <a:gd name="connsiteX34" fmla="*/ 1448241 w 2854197"/>
                    <a:gd name="connsiteY34" fmla="*/ 887972 h 3182270"/>
                    <a:gd name="connsiteX35" fmla="*/ 1479954 w 2854197"/>
                    <a:gd name="connsiteY35" fmla="*/ 919685 h 3182270"/>
                    <a:gd name="connsiteX36" fmla="*/ 1522238 w 2854197"/>
                    <a:gd name="connsiteY36" fmla="*/ 956684 h 3182270"/>
                    <a:gd name="connsiteX37" fmla="*/ 1585665 w 2854197"/>
                    <a:gd name="connsiteY37" fmla="*/ 977826 h 3182270"/>
                    <a:gd name="connsiteX38" fmla="*/ 1617378 w 2854197"/>
                    <a:gd name="connsiteY38" fmla="*/ 988397 h 3182270"/>
                    <a:gd name="connsiteX39" fmla="*/ 1638521 w 2854197"/>
                    <a:gd name="connsiteY39" fmla="*/ 993683 h 3182270"/>
                    <a:gd name="connsiteX40" fmla="*/ 1664948 w 2854197"/>
                    <a:gd name="connsiteY40" fmla="*/ 998968 h 3182270"/>
                    <a:gd name="connsiteX41" fmla="*/ 1696662 w 2854197"/>
                    <a:gd name="connsiteY41" fmla="*/ 1009540 h 3182270"/>
                    <a:gd name="connsiteX42" fmla="*/ 1717804 w 2854197"/>
                    <a:gd name="connsiteY42" fmla="*/ 1014825 h 3182270"/>
                    <a:gd name="connsiteX43" fmla="*/ 1733660 w 2854197"/>
                    <a:gd name="connsiteY43" fmla="*/ 1020111 h 3182270"/>
                    <a:gd name="connsiteX44" fmla="*/ 1802373 w 2854197"/>
                    <a:gd name="connsiteY44" fmla="*/ 1030682 h 3182270"/>
                    <a:gd name="connsiteX45" fmla="*/ 1865799 w 2854197"/>
                    <a:gd name="connsiteY45" fmla="*/ 1041253 h 3182270"/>
                    <a:gd name="connsiteX46" fmla="*/ 1902798 w 2854197"/>
                    <a:gd name="connsiteY46" fmla="*/ 1046538 h 3182270"/>
                    <a:gd name="connsiteX47" fmla="*/ 1945082 w 2854197"/>
                    <a:gd name="connsiteY47" fmla="*/ 1051824 h 3182270"/>
                    <a:gd name="connsiteX48" fmla="*/ 1976796 w 2854197"/>
                    <a:gd name="connsiteY48" fmla="*/ 1057109 h 3182270"/>
                    <a:gd name="connsiteX49" fmla="*/ 2024366 w 2854197"/>
                    <a:gd name="connsiteY49" fmla="*/ 1062395 h 3182270"/>
                    <a:gd name="connsiteX50" fmla="*/ 2066650 w 2854197"/>
                    <a:gd name="connsiteY50" fmla="*/ 1067681 h 3182270"/>
                    <a:gd name="connsiteX51" fmla="*/ 2082507 w 2854197"/>
                    <a:gd name="connsiteY51" fmla="*/ 1072966 h 3182270"/>
                    <a:gd name="connsiteX52" fmla="*/ 2151219 w 2854197"/>
                    <a:gd name="connsiteY52" fmla="*/ 1083537 h 3182270"/>
                    <a:gd name="connsiteX53" fmla="*/ 2167075 w 2854197"/>
                    <a:gd name="connsiteY53" fmla="*/ 1088823 h 3182270"/>
                    <a:gd name="connsiteX54" fmla="*/ 2235788 w 2854197"/>
                    <a:gd name="connsiteY54" fmla="*/ 1099394 h 3182270"/>
                    <a:gd name="connsiteX55" fmla="*/ 2304500 w 2854197"/>
                    <a:gd name="connsiteY55" fmla="*/ 1109965 h 3182270"/>
                    <a:gd name="connsiteX56" fmla="*/ 2378497 w 2854197"/>
                    <a:gd name="connsiteY56" fmla="*/ 1120536 h 3182270"/>
                    <a:gd name="connsiteX57" fmla="*/ 2410211 w 2854197"/>
                    <a:gd name="connsiteY57" fmla="*/ 1131107 h 3182270"/>
                    <a:gd name="connsiteX58" fmla="*/ 2452495 w 2854197"/>
                    <a:gd name="connsiteY58" fmla="*/ 1141678 h 3182270"/>
                    <a:gd name="connsiteX59" fmla="*/ 2611062 w 2854197"/>
                    <a:gd name="connsiteY59" fmla="*/ 1194534 h 3182270"/>
                    <a:gd name="connsiteX60" fmla="*/ 2674963 w 2854197"/>
                    <a:gd name="connsiteY60" fmla="*/ 1226357 h 3182270"/>
                    <a:gd name="connsiteX61" fmla="*/ 2680419 w 2854197"/>
                    <a:gd name="connsiteY61" fmla="*/ 1258186 h 3182270"/>
                    <a:gd name="connsiteX62" fmla="*/ 2633266 w 2854197"/>
                    <a:gd name="connsiteY62" fmla="*/ 1295315 h 3182270"/>
                    <a:gd name="connsiteX63" fmla="*/ 2659565 w 2854197"/>
                    <a:gd name="connsiteY63" fmla="*/ 1353342 h 3182270"/>
                    <a:gd name="connsiteX64" fmla="*/ 2653817 w 2854197"/>
                    <a:gd name="connsiteY64" fmla="*/ 1411367 h 3182270"/>
                    <a:gd name="connsiteX65" fmla="*/ 2632204 w 2854197"/>
                    <a:gd name="connsiteY65" fmla="*/ 1590950 h 3182270"/>
                    <a:gd name="connsiteX66" fmla="*/ 2606238 w 2854197"/>
                    <a:gd name="connsiteY66" fmla="*/ 1686241 h 3182270"/>
                    <a:gd name="connsiteX67" fmla="*/ 2585093 w 2854197"/>
                    <a:gd name="connsiteY67" fmla="*/ 1717957 h 3182270"/>
                    <a:gd name="connsiteX68" fmla="*/ 2595666 w 2854197"/>
                    <a:gd name="connsiteY68" fmla="*/ 1754959 h 3182270"/>
                    <a:gd name="connsiteX69" fmla="*/ 2569233 w 2854197"/>
                    <a:gd name="connsiteY69" fmla="*/ 1781390 h 3182270"/>
                    <a:gd name="connsiteX70" fmla="*/ 2574520 w 2854197"/>
                    <a:gd name="connsiteY70" fmla="*/ 1860680 h 3182270"/>
                    <a:gd name="connsiteX71" fmla="*/ 2564404 w 2854197"/>
                    <a:gd name="connsiteY71" fmla="*/ 2014150 h 3182270"/>
                    <a:gd name="connsiteX72" fmla="*/ 2616812 w 2854197"/>
                    <a:gd name="connsiteY72" fmla="*/ 2093264 h 3182270"/>
                    <a:gd name="connsiteX73" fmla="*/ 2743200 w 2854197"/>
                    <a:gd name="connsiteY73" fmla="*/ 2061364 h 3182270"/>
                    <a:gd name="connsiteX74" fmla="*/ 2790770 w 2854197"/>
                    <a:gd name="connsiteY74" fmla="*/ 2077220 h 3182270"/>
                    <a:gd name="connsiteX75" fmla="*/ 2817198 w 2854197"/>
                    <a:gd name="connsiteY75" fmla="*/ 2082506 h 3182270"/>
                    <a:gd name="connsiteX76" fmla="*/ 2833055 w 2854197"/>
                    <a:gd name="connsiteY76" fmla="*/ 2087792 h 3182270"/>
                    <a:gd name="connsiteX77" fmla="*/ 2854197 w 2854197"/>
                    <a:gd name="connsiteY77" fmla="*/ 2093077 h 3182270"/>
                    <a:gd name="connsiteX78" fmla="*/ 2838340 w 2854197"/>
                    <a:gd name="connsiteY78" fmla="*/ 2193503 h 3182270"/>
                    <a:gd name="connsiteX79" fmla="*/ 2833055 w 2854197"/>
                    <a:gd name="connsiteY79" fmla="*/ 2225216 h 3182270"/>
                    <a:gd name="connsiteX80" fmla="*/ 2822484 w 2854197"/>
                    <a:gd name="connsiteY80" fmla="*/ 2262215 h 3182270"/>
                    <a:gd name="connsiteX81" fmla="*/ 2648297 w 2854197"/>
                    <a:gd name="connsiteY81" fmla="*/ 2241273 h 3182270"/>
                    <a:gd name="connsiteX82" fmla="*/ 2558435 w 2854197"/>
                    <a:gd name="connsiteY82" fmla="*/ 2214843 h 3182270"/>
                    <a:gd name="connsiteX83" fmla="*/ 2479145 w 2854197"/>
                    <a:gd name="connsiteY83" fmla="*/ 2183128 h 3182270"/>
                    <a:gd name="connsiteX84" fmla="*/ 2426502 w 2854197"/>
                    <a:gd name="connsiteY84" fmla="*/ 2209757 h 3182270"/>
                    <a:gd name="connsiteX85" fmla="*/ 2236188 w 2854197"/>
                    <a:gd name="connsiteY85" fmla="*/ 2331348 h 3182270"/>
                    <a:gd name="connsiteX86" fmla="*/ 2251846 w 2854197"/>
                    <a:gd name="connsiteY86" fmla="*/ 2420998 h 3182270"/>
                    <a:gd name="connsiteX87" fmla="*/ 2267909 w 2854197"/>
                    <a:gd name="connsiteY87" fmla="*/ 2479368 h 3182270"/>
                    <a:gd name="connsiteX88" fmla="*/ 2278276 w 2854197"/>
                    <a:gd name="connsiteY88" fmla="*/ 2516146 h 3182270"/>
                    <a:gd name="connsiteX89" fmla="*/ 2278276 w 2854197"/>
                    <a:gd name="connsiteY89" fmla="*/ 2574294 h 3182270"/>
                    <a:gd name="connsiteX90" fmla="*/ 2315278 w 2854197"/>
                    <a:gd name="connsiteY90" fmla="*/ 2616580 h 3182270"/>
                    <a:gd name="connsiteX91" fmla="*/ 2331136 w 2854197"/>
                    <a:gd name="connsiteY91" fmla="*/ 2680013 h 3182270"/>
                    <a:gd name="connsiteX92" fmla="*/ 2368138 w 2854197"/>
                    <a:gd name="connsiteY92" fmla="*/ 2695871 h 3182270"/>
                    <a:gd name="connsiteX93" fmla="*/ 2542577 w 2854197"/>
                    <a:gd name="connsiteY93" fmla="*/ 2738159 h 3182270"/>
                    <a:gd name="connsiteX94" fmla="*/ 2658870 w 2854197"/>
                    <a:gd name="connsiteY94" fmla="*/ 2727587 h 3182270"/>
                    <a:gd name="connsiteX95" fmla="*/ 2764342 w 2854197"/>
                    <a:gd name="connsiteY95" fmla="*/ 2716772 h 3182270"/>
                    <a:gd name="connsiteX96" fmla="*/ 2753771 w 2854197"/>
                    <a:gd name="connsiteY96" fmla="*/ 2769627 h 3182270"/>
                    <a:gd name="connsiteX97" fmla="*/ 2748486 w 2854197"/>
                    <a:gd name="connsiteY97" fmla="*/ 2801341 h 3182270"/>
                    <a:gd name="connsiteX98" fmla="*/ 2737915 w 2854197"/>
                    <a:gd name="connsiteY98" fmla="*/ 2838340 h 3182270"/>
                    <a:gd name="connsiteX99" fmla="*/ 2727344 w 2854197"/>
                    <a:gd name="connsiteY99" fmla="*/ 2907052 h 3182270"/>
                    <a:gd name="connsiteX100" fmla="*/ 2716773 w 2854197"/>
                    <a:gd name="connsiteY100" fmla="*/ 2938765 h 3182270"/>
                    <a:gd name="connsiteX101" fmla="*/ 2711487 w 2854197"/>
                    <a:gd name="connsiteY101" fmla="*/ 2965193 h 3182270"/>
                    <a:gd name="connsiteX102" fmla="*/ 2706444 w 2854197"/>
                    <a:gd name="connsiteY102" fmla="*/ 2939028 h 3182270"/>
                    <a:gd name="connsiteX103" fmla="*/ 2680014 w 2854197"/>
                    <a:gd name="connsiteY103" fmla="*/ 2965459 h 3182270"/>
                    <a:gd name="connsiteX104" fmla="*/ 2627390 w 2854197"/>
                    <a:gd name="connsiteY104" fmla="*/ 2971012 h 3182270"/>
                    <a:gd name="connsiteX105" fmla="*/ 2537291 w 2854197"/>
                    <a:gd name="connsiteY105" fmla="*/ 2986602 h 3182270"/>
                    <a:gd name="connsiteX106" fmla="*/ 2516147 w 2854197"/>
                    <a:gd name="connsiteY106" fmla="*/ 2991888 h 3182270"/>
                    <a:gd name="connsiteX107" fmla="*/ 2489494 w 2854197"/>
                    <a:gd name="connsiteY107" fmla="*/ 3002192 h 3182270"/>
                    <a:gd name="connsiteX108" fmla="*/ 2415496 w 2854197"/>
                    <a:gd name="connsiteY108" fmla="*/ 3007477 h 3182270"/>
                    <a:gd name="connsiteX109" fmla="*/ 2383783 w 2854197"/>
                    <a:gd name="connsiteY109" fmla="*/ 3018048 h 3182270"/>
                    <a:gd name="connsiteX110" fmla="*/ 2346784 w 2854197"/>
                    <a:gd name="connsiteY110" fmla="*/ 3033905 h 3182270"/>
                    <a:gd name="connsiteX111" fmla="*/ 2315071 w 2854197"/>
                    <a:gd name="connsiteY111" fmla="*/ 3049761 h 3182270"/>
                    <a:gd name="connsiteX112" fmla="*/ 2288643 w 2854197"/>
                    <a:gd name="connsiteY112" fmla="*/ 3070904 h 3182270"/>
                    <a:gd name="connsiteX113" fmla="*/ 2267501 w 2854197"/>
                    <a:gd name="connsiteY113" fmla="*/ 3081475 h 3182270"/>
                    <a:gd name="connsiteX114" fmla="*/ 2235788 w 2854197"/>
                    <a:gd name="connsiteY114" fmla="*/ 3097331 h 3182270"/>
                    <a:gd name="connsiteX115" fmla="*/ 2225216 w 2854197"/>
                    <a:gd name="connsiteY115" fmla="*/ 3107903 h 3182270"/>
                    <a:gd name="connsiteX116" fmla="*/ 2204074 w 2854197"/>
                    <a:gd name="connsiteY116" fmla="*/ 3118474 h 3182270"/>
                    <a:gd name="connsiteX117" fmla="*/ 2188218 w 2854197"/>
                    <a:gd name="connsiteY117" fmla="*/ 3129045 h 3182270"/>
                    <a:gd name="connsiteX118" fmla="*/ 2177647 w 2854197"/>
                    <a:gd name="connsiteY118" fmla="*/ 3144901 h 3182270"/>
                    <a:gd name="connsiteX119" fmla="*/ 2145933 w 2854197"/>
                    <a:gd name="connsiteY119" fmla="*/ 3155472 h 3182270"/>
                    <a:gd name="connsiteX120" fmla="*/ 2114220 w 2854197"/>
                    <a:gd name="connsiteY120" fmla="*/ 3181900 h 3182270"/>
                    <a:gd name="connsiteX121" fmla="*/ 2124791 w 2854197"/>
                    <a:gd name="connsiteY121" fmla="*/ 3150187 h 3182270"/>
                    <a:gd name="connsiteX122" fmla="*/ 2093078 w 2854197"/>
                    <a:gd name="connsiteY122" fmla="*/ 3139616 h 3182270"/>
                    <a:gd name="connsiteX123" fmla="*/ 2082507 w 2854197"/>
                    <a:gd name="connsiteY123" fmla="*/ 3123759 h 3182270"/>
                    <a:gd name="connsiteX124" fmla="*/ 2066650 w 2854197"/>
                    <a:gd name="connsiteY124" fmla="*/ 3107903 h 3182270"/>
                    <a:gd name="connsiteX125" fmla="*/ 2045508 w 2854197"/>
                    <a:gd name="connsiteY125" fmla="*/ 3076189 h 3182270"/>
                    <a:gd name="connsiteX126" fmla="*/ 2034937 w 2854197"/>
                    <a:gd name="connsiteY126" fmla="*/ 3060333 h 3182270"/>
                    <a:gd name="connsiteX127" fmla="*/ 2024366 w 2854197"/>
                    <a:gd name="connsiteY127" fmla="*/ 3049761 h 3182270"/>
                    <a:gd name="connsiteX128" fmla="*/ 2013795 w 2854197"/>
                    <a:gd name="connsiteY128" fmla="*/ 3033905 h 3182270"/>
                    <a:gd name="connsiteX129" fmla="*/ 1997938 w 2854197"/>
                    <a:gd name="connsiteY129" fmla="*/ 3023334 h 3182270"/>
                    <a:gd name="connsiteX130" fmla="*/ 1982081 w 2854197"/>
                    <a:gd name="connsiteY130" fmla="*/ 2991620 h 3182270"/>
                    <a:gd name="connsiteX131" fmla="*/ 1976796 w 2854197"/>
                    <a:gd name="connsiteY131" fmla="*/ 2975764 h 3182270"/>
                    <a:gd name="connsiteX132" fmla="*/ 1987367 w 2854197"/>
                    <a:gd name="connsiteY132" fmla="*/ 2959907 h 3182270"/>
                    <a:gd name="connsiteX133" fmla="*/ 1998116 w 2854197"/>
                    <a:gd name="connsiteY133" fmla="*/ 2976031 h 3182270"/>
                    <a:gd name="connsiteX134" fmla="*/ 2019261 w 2854197"/>
                    <a:gd name="connsiteY134" fmla="*/ 2976031 h 3182270"/>
                    <a:gd name="connsiteX135" fmla="*/ 2056263 w 2854197"/>
                    <a:gd name="connsiteY135" fmla="*/ 2923171 h 3182270"/>
                    <a:gd name="connsiteX136" fmla="*/ 2040405 w 2854197"/>
                    <a:gd name="connsiteY136" fmla="*/ 2923170 h 3182270"/>
                    <a:gd name="connsiteX137" fmla="*/ 2061549 w 2854197"/>
                    <a:gd name="connsiteY137" fmla="*/ 2875596 h 3182270"/>
                    <a:gd name="connsiteX138" fmla="*/ 2093265 w 2854197"/>
                    <a:gd name="connsiteY138" fmla="*/ 2833308 h 3182270"/>
                    <a:gd name="connsiteX139" fmla="*/ 2109124 w 2854197"/>
                    <a:gd name="connsiteY139" fmla="*/ 2722301 h 3182270"/>
                    <a:gd name="connsiteX140" fmla="*/ 2013975 w 2854197"/>
                    <a:gd name="connsiteY140" fmla="*/ 2637724 h 3182270"/>
                    <a:gd name="connsiteX141" fmla="*/ 1982258 w 2854197"/>
                    <a:gd name="connsiteY141" fmla="*/ 2664155 h 3182270"/>
                    <a:gd name="connsiteX142" fmla="*/ 1918827 w 2854197"/>
                    <a:gd name="connsiteY142" fmla="*/ 2627153 h 3182270"/>
                    <a:gd name="connsiteX143" fmla="*/ 1860681 w 2854197"/>
                    <a:gd name="connsiteY143" fmla="*/ 2579579 h 3182270"/>
                    <a:gd name="connsiteX144" fmla="*/ 1802373 w 2854197"/>
                    <a:gd name="connsiteY144" fmla="*/ 2621632 h 3182270"/>
                    <a:gd name="connsiteX145" fmla="*/ 1797087 w 2854197"/>
                    <a:gd name="connsiteY145" fmla="*/ 2605775 h 3182270"/>
                    <a:gd name="connsiteX146" fmla="*/ 1749674 w 2854197"/>
                    <a:gd name="connsiteY146" fmla="*/ 2690586 h 3182270"/>
                    <a:gd name="connsiteX147" fmla="*/ 1643953 w 2854197"/>
                    <a:gd name="connsiteY147" fmla="*/ 2754018 h 3182270"/>
                    <a:gd name="connsiteX148" fmla="*/ 1617523 w 2854197"/>
                    <a:gd name="connsiteY148" fmla="*/ 2732874 h 3182270"/>
                    <a:gd name="connsiteX149" fmla="*/ 1591092 w 2854197"/>
                    <a:gd name="connsiteY149" fmla="*/ 2690586 h 3182270"/>
                    <a:gd name="connsiteX150" fmla="*/ 1591093 w 2854197"/>
                    <a:gd name="connsiteY150" fmla="*/ 2637724 h 3182270"/>
                    <a:gd name="connsiteX151" fmla="*/ 1569808 w 2854197"/>
                    <a:gd name="connsiteY151" fmla="*/ 2515921 h 3182270"/>
                    <a:gd name="connsiteX152" fmla="*/ 1553952 w 2854197"/>
                    <a:gd name="connsiteY152" fmla="*/ 2484208 h 3182270"/>
                    <a:gd name="connsiteX153" fmla="*/ 1538095 w 2854197"/>
                    <a:gd name="connsiteY153" fmla="*/ 2468351 h 3182270"/>
                    <a:gd name="connsiteX154" fmla="*/ 1501096 w 2854197"/>
                    <a:gd name="connsiteY154" fmla="*/ 2420781 h 3182270"/>
                    <a:gd name="connsiteX155" fmla="*/ 1464097 w 2854197"/>
                    <a:gd name="connsiteY155" fmla="*/ 2383782 h 3182270"/>
                    <a:gd name="connsiteX156" fmla="*/ 1448241 w 2854197"/>
                    <a:gd name="connsiteY156" fmla="*/ 2373211 h 3182270"/>
                    <a:gd name="connsiteX157" fmla="*/ 1432384 w 2854197"/>
                    <a:gd name="connsiteY157" fmla="*/ 2357355 h 3182270"/>
                    <a:gd name="connsiteX158" fmla="*/ 1400671 w 2854197"/>
                    <a:gd name="connsiteY158" fmla="*/ 2346783 h 3182270"/>
                    <a:gd name="connsiteX159" fmla="*/ 1368958 w 2854197"/>
                    <a:gd name="connsiteY159" fmla="*/ 2330927 h 3182270"/>
                    <a:gd name="connsiteX160" fmla="*/ 1337244 w 2854197"/>
                    <a:gd name="connsiteY160" fmla="*/ 2309785 h 3182270"/>
                    <a:gd name="connsiteX161" fmla="*/ 1273818 w 2854197"/>
                    <a:gd name="connsiteY161" fmla="*/ 2288642 h 3182270"/>
                    <a:gd name="connsiteX162" fmla="*/ 1257961 w 2854197"/>
                    <a:gd name="connsiteY162" fmla="*/ 2278071 h 3182270"/>
                    <a:gd name="connsiteX163" fmla="*/ 1242104 w 2854197"/>
                    <a:gd name="connsiteY163" fmla="*/ 2272786 h 3182270"/>
                    <a:gd name="connsiteX164" fmla="*/ 1226248 w 2854197"/>
                    <a:gd name="connsiteY164" fmla="*/ 2262215 h 3182270"/>
                    <a:gd name="connsiteX165" fmla="*/ 1194534 w 2854197"/>
                    <a:gd name="connsiteY165" fmla="*/ 2251644 h 3182270"/>
                    <a:gd name="connsiteX166" fmla="*/ 1215677 w 2854197"/>
                    <a:gd name="connsiteY166" fmla="*/ 2225216 h 3182270"/>
                    <a:gd name="connsiteX167" fmla="*/ 1231533 w 2854197"/>
                    <a:gd name="connsiteY167" fmla="*/ 2209359 h 3182270"/>
                    <a:gd name="connsiteX168" fmla="*/ 1236819 w 2854197"/>
                    <a:gd name="connsiteY168" fmla="*/ 2193503 h 3182270"/>
                    <a:gd name="connsiteX169" fmla="*/ 1279103 w 2854197"/>
                    <a:gd name="connsiteY169" fmla="*/ 2161789 h 3182270"/>
                    <a:gd name="connsiteX170" fmla="*/ 1300245 w 2854197"/>
                    <a:gd name="connsiteY170" fmla="*/ 2140647 h 3182270"/>
                    <a:gd name="connsiteX171" fmla="*/ 1310816 w 2854197"/>
                    <a:gd name="connsiteY171" fmla="*/ 2124790 h 3182270"/>
                    <a:gd name="connsiteX172" fmla="*/ 1342650 w 2854197"/>
                    <a:gd name="connsiteY172" fmla="*/ 2077406 h 3182270"/>
                    <a:gd name="connsiteX173" fmla="*/ 1390223 w 2854197"/>
                    <a:gd name="connsiteY173" fmla="*/ 2008688 h 3182270"/>
                    <a:gd name="connsiteX174" fmla="*/ 1363794 w 2854197"/>
                    <a:gd name="connsiteY174" fmla="*/ 1971686 h 3182270"/>
                    <a:gd name="connsiteX175" fmla="*/ 1379651 w 2854197"/>
                    <a:gd name="connsiteY175" fmla="*/ 1961114 h 3182270"/>
                    <a:gd name="connsiteX176" fmla="*/ 1358509 w 2854197"/>
                    <a:gd name="connsiteY176" fmla="*/ 1934685 h 3182270"/>
                    <a:gd name="connsiteX177" fmla="*/ 1221180 w 2854197"/>
                    <a:gd name="connsiteY177" fmla="*/ 1718108 h 3182270"/>
                    <a:gd name="connsiteX178" fmla="*/ 1157741 w 2854197"/>
                    <a:gd name="connsiteY178" fmla="*/ 1654669 h 3182270"/>
                    <a:gd name="connsiteX179" fmla="*/ 1051918 w 2854197"/>
                    <a:gd name="connsiteY179" fmla="*/ 1659811 h 3182270"/>
                    <a:gd name="connsiteX180" fmla="*/ 845688 w 2854197"/>
                    <a:gd name="connsiteY180" fmla="*/ 1738945 h 3182270"/>
                    <a:gd name="connsiteX181" fmla="*/ 829832 w 2854197"/>
                    <a:gd name="connsiteY181" fmla="*/ 1744231 h 3182270"/>
                    <a:gd name="connsiteX182" fmla="*/ 798118 w 2854197"/>
                    <a:gd name="connsiteY182" fmla="*/ 1765373 h 3182270"/>
                    <a:gd name="connsiteX183" fmla="*/ 782262 w 2854197"/>
                    <a:gd name="connsiteY183" fmla="*/ 1770659 h 3182270"/>
                    <a:gd name="connsiteX184" fmla="*/ 750548 w 2854197"/>
                    <a:gd name="connsiteY184" fmla="*/ 1791801 h 3182270"/>
                    <a:gd name="connsiteX185" fmla="*/ 734692 w 2854197"/>
                    <a:gd name="connsiteY185" fmla="*/ 1797086 h 3182270"/>
                    <a:gd name="connsiteX186" fmla="*/ 755834 w 2854197"/>
                    <a:gd name="connsiteY186" fmla="*/ 1791801 h 3182270"/>
                    <a:gd name="connsiteX187" fmla="*/ 739977 w 2854197"/>
                    <a:gd name="connsiteY187" fmla="*/ 1797086 h 3182270"/>
                    <a:gd name="connsiteX188" fmla="*/ 708264 w 2854197"/>
                    <a:gd name="connsiteY188" fmla="*/ 1812943 h 3182270"/>
                    <a:gd name="connsiteX189" fmla="*/ 676551 w 2854197"/>
                    <a:gd name="connsiteY189" fmla="*/ 1791801 h 3182270"/>
                    <a:gd name="connsiteX190" fmla="*/ 650123 w 2854197"/>
                    <a:gd name="connsiteY190" fmla="*/ 1765373 h 3182270"/>
                    <a:gd name="connsiteX191" fmla="*/ 618410 w 2854197"/>
                    <a:gd name="connsiteY191" fmla="*/ 1744231 h 3182270"/>
                    <a:gd name="connsiteX192" fmla="*/ 570840 w 2854197"/>
                    <a:gd name="connsiteY192" fmla="*/ 1712518 h 3182270"/>
                    <a:gd name="connsiteX193" fmla="*/ 544412 w 2854197"/>
                    <a:gd name="connsiteY193" fmla="*/ 1696661 h 3182270"/>
                    <a:gd name="connsiteX194" fmla="*/ 528555 w 2854197"/>
                    <a:gd name="connsiteY194" fmla="*/ 1686090 h 3182270"/>
                    <a:gd name="connsiteX195" fmla="*/ 512699 w 2854197"/>
                    <a:gd name="connsiteY195" fmla="*/ 1680804 h 3182270"/>
                    <a:gd name="connsiteX196" fmla="*/ 502127 w 2854197"/>
                    <a:gd name="connsiteY196" fmla="*/ 1670233 h 3182270"/>
                    <a:gd name="connsiteX197" fmla="*/ 480985 w 2854197"/>
                    <a:gd name="connsiteY197" fmla="*/ 1659662 h 3182270"/>
                    <a:gd name="connsiteX198" fmla="*/ 465129 w 2854197"/>
                    <a:gd name="connsiteY198" fmla="*/ 1643805 h 3182270"/>
                    <a:gd name="connsiteX199" fmla="*/ 428130 w 2854197"/>
                    <a:gd name="connsiteY199" fmla="*/ 1622663 h 3182270"/>
                    <a:gd name="connsiteX200" fmla="*/ 401702 w 2854197"/>
                    <a:gd name="connsiteY200" fmla="*/ 1590950 h 3182270"/>
                    <a:gd name="connsiteX201" fmla="*/ 385845 w 2854197"/>
                    <a:gd name="connsiteY201" fmla="*/ 1569808 h 3182270"/>
                    <a:gd name="connsiteX202" fmla="*/ 369989 w 2854197"/>
                    <a:gd name="connsiteY202" fmla="*/ 1553951 h 3182270"/>
                    <a:gd name="connsiteX203" fmla="*/ 348847 w 2854197"/>
                    <a:gd name="connsiteY203" fmla="*/ 1522238 h 3182270"/>
                    <a:gd name="connsiteX204" fmla="*/ 327704 w 2854197"/>
                    <a:gd name="connsiteY204" fmla="*/ 1490524 h 3182270"/>
                    <a:gd name="connsiteX205" fmla="*/ 317133 w 2854197"/>
                    <a:gd name="connsiteY205" fmla="*/ 1469382 h 3182270"/>
                    <a:gd name="connsiteX206" fmla="*/ 301277 w 2854197"/>
                    <a:gd name="connsiteY206" fmla="*/ 1453526 h 3182270"/>
                    <a:gd name="connsiteX207" fmla="*/ 295991 w 2854197"/>
                    <a:gd name="connsiteY207" fmla="*/ 1437669 h 3182270"/>
                    <a:gd name="connsiteX208" fmla="*/ 274849 w 2854197"/>
                    <a:gd name="connsiteY208" fmla="*/ 1405956 h 3182270"/>
                    <a:gd name="connsiteX209" fmla="*/ 258992 w 2854197"/>
                    <a:gd name="connsiteY209" fmla="*/ 1390099 h 3182270"/>
                    <a:gd name="connsiteX210" fmla="*/ 248421 w 2854197"/>
                    <a:gd name="connsiteY210" fmla="*/ 1374242 h 3182270"/>
                    <a:gd name="connsiteX211" fmla="*/ 243136 w 2854197"/>
                    <a:gd name="connsiteY211" fmla="*/ 1358386 h 3182270"/>
                    <a:gd name="connsiteX212" fmla="*/ 221993 w 2854197"/>
                    <a:gd name="connsiteY212" fmla="*/ 1326672 h 3182270"/>
                    <a:gd name="connsiteX213" fmla="*/ 206137 w 2854197"/>
                    <a:gd name="connsiteY213" fmla="*/ 1294959 h 3182270"/>
                    <a:gd name="connsiteX214" fmla="*/ 195566 w 2854197"/>
                    <a:gd name="connsiteY214" fmla="*/ 1263246 h 3182270"/>
                    <a:gd name="connsiteX215" fmla="*/ 184995 w 2854197"/>
                    <a:gd name="connsiteY215" fmla="*/ 1247389 h 3182270"/>
                    <a:gd name="connsiteX216" fmla="*/ 179709 w 2854197"/>
                    <a:gd name="connsiteY216" fmla="*/ 1231533 h 3182270"/>
                    <a:gd name="connsiteX217" fmla="*/ 169138 w 2854197"/>
                    <a:gd name="connsiteY217" fmla="*/ 1215676 h 3182270"/>
                    <a:gd name="connsiteX218" fmla="*/ 153281 w 2854197"/>
                    <a:gd name="connsiteY218" fmla="*/ 1162820 h 3182270"/>
                    <a:gd name="connsiteX219" fmla="*/ 142710 w 2854197"/>
                    <a:gd name="connsiteY219" fmla="*/ 1131107 h 3182270"/>
                    <a:gd name="connsiteX220" fmla="*/ 132139 w 2854197"/>
                    <a:gd name="connsiteY220" fmla="*/ 1099394 h 3182270"/>
                    <a:gd name="connsiteX221" fmla="*/ 126853 w 2854197"/>
                    <a:gd name="connsiteY221" fmla="*/ 1078252 h 3182270"/>
                    <a:gd name="connsiteX222" fmla="*/ 121568 w 2854197"/>
                    <a:gd name="connsiteY222" fmla="*/ 1062395 h 3182270"/>
                    <a:gd name="connsiteX223" fmla="*/ 110997 w 2854197"/>
                    <a:gd name="connsiteY223" fmla="*/ 988397 h 3182270"/>
                    <a:gd name="connsiteX224" fmla="*/ 100426 w 2854197"/>
                    <a:gd name="connsiteY224" fmla="*/ 861544 h 3182270"/>
                    <a:gd name="connsiteX225" fmla="*/ 95140 w 2854197"/>
                    <a:gd name="connsiteY225" fmla="*/ 782261 h 3182270"/>
                    <a:gd name="connsiteX226" fmla="*/ 89855 w 2854197"/>
                    <a:gd name="connsiteY226" fmla="*/ 745262 h 3182270"/>
                    <a:gd name="connsiteX227" fmla="*/ 73998 w 2854197"/>
                    <a:gd name="connsiteY227" fmla="*/ 660693 h 3182270"/>
                    <a:gd name="connsiteX228" fmla="*/ 63427 w 2854197"/>
                    <a:gd name="connsiteY228" fmla="*/ 618409 h 3182270"/>
                    <a:gd name="connsiteX229" fmla="*/ 47570 w 2854197"/>
                    <a:gd name="connsiteY229" fmla="*/ 560268 h 3182270"/>
                    <a:gd name="connsiteX230" fmla="*/ 42285 w 2854197"/>
                    <a:gd name="connsiteY230" fmla="*/ 528555 h 3182270"/>
                    <a:gd name="connsiteX231" fmla="*/ 31714 w 2854197"/>
                    <a:gd name="connsiteY231" fmla="*/ 486270 h 3182270"/>
                    <a:gd name="connsiteX232" fmla="*/ 21142 w 2854197"/>
                    <a:gd name="connsiteY232" fmla="*/ 428129 h 3182270"/>
                    <a:gd name="connsiteX233" fmla="*/ 10571 w 2854197"/>
                    <a:gd name="connsiteY233" fmla="*/ 343560 h 3182270"/>
                    <a:gd name="connsiteX234" fmla="*/ 0 w 2854197"/>
                    <a:gd name="connsiteY234" fmla="*/ 306561 h 3182270"/>
                    <a:gd name="connsiteX235" fmla="*/ 5286 w 2854197"/>
                    <a:gd name="connsiteY235" fmla="*/ 285419 h 3182270"/>
                    <a:gd name="connsiteX236" fmla="*/ 21142 w 2854197"/>
                    <a:gd name="connsiteY236" fmla="*/ 280134 h 3182270"/>
                    <a:gd name="connsiteX237" fmla="*/ 42285 w 2854197"/>
                    <a:gd name="connsiteY237" fmla="*/ 269563 h 3182270"/>
                    <a:gd name="connsiteX238" fmla="*/ 95140 w 2854197"/>
                    <a:gd name="connsiteY238" fmla="*/ 258992 h 3182270"/>
                    <a:gd name="connsiteX239" fmla="*/ 121568 w 2854197"/>
                    <a:gd name="connsiteY239" fmla="*/ 253706 h 3182270"/>
                    <a:gd name="connsiteX240" fmla="*/ 137425 w 2854197"/>
                    <a:gd name="connsiteY240" fmla="*/ 248420 h 3182270"/>
                    <a:gd name="connsiteX241" fmla="*/ 211422 w 2854197"/>
                    <a:gd name="connsiteY241" fmla="*/ 237849 h 3182270"/>
                    <a:gd name="connsiteX242" fmla="*/ 253707 w 2854197"/>
                    <a:gd name="connsiteY242" fmla="*/ 227278 h 3182270"/>
                    <a:gd name="connsiteX243" fmla="*/ 285420 w 2854197"/>
                    <a:gd name="connsiteY243" fmla="*/ 216707 h 3182270"/>
                    <a:gd name="connsiteX244" fmla="*/ 332990 w 2854197"/>
                    <a:gd name="connsiteY244" fmla="*/ 206136 h 3182270"/>
                    <a:gd name="connsiteX245" fmla="*/ 364703 w 2854197"/>
                    <a:gd name="connsiteY245" fmla="*/ 195565 h 3182270"/>
                    <a:gd name="connsiteX246" fmla="*/ 417559 w 2854197"/>
                    <a:gd name="connsiteY246" fmla="*/ 179708 h 3182270"/>
                    <a:gd name="connsiteX247" fmla="*/ 433415 w 2854197"/>
                    <a:gd name="connsiteY247" fmla="*/ 174423 h 3182270"/>
                    <a:gd name="connsiteX248" fmla="*/ 449272 w 2854197"/>
                    <a:gd name="connsiteY248" fmla="*/ 169137 h 3182270"/>
                    <a:gd name="connsiteX249" fmla="*/ 470414 w 2854197"/>
                    <a:gd name="connsiteY249" fmla="*/ 163852 h 3182270"/>
                    <a:gd name="connsiteX250" fmla="*/ 486271 w 2854197"/>
                    <a:gd name="connsiteY250" fmla="*/ 158566 h 3182270"/>
                    <a:gd name="connsiteX251" fmla="*/ 528555 w 2854197"/>
                    <a:gd name="connsiteY251" fmla="*/ 147995 h 3182270"/>
                    <a:gd name="connsiteX252" fmla="*/ 549697 w 2854197"/>
                    <a:gd name="connsiteY252" fmla="*/ 142709 h 3182270"/>
                    <a:gd name="connsiteX253" fmla="*/ 581411 w 2854197"/>
                    <a:gd name="connsiteY253" fmla="*/ 132138 h 3182270"/>
                    <a:gd name="connsiteX254" fmla="*/ 676551 w 2854197"/>
                    <a:gd name="connsiteY254" fmla="*/ 100425 h 3182270"/>
                    <a:gd name="connsiteX255" fmla="*/ 697693 w 2854197"/>
                    <a:gd name="connsiteY255" fmla="*/ 95140 h 3182270"/>
                    <a:gd name="connsiteX256" fmla="*/ 729406 w 2854197"/>
                    <a:gd name="connsiteY256" fmla="*/ 84568 h 3182270"/>
                    <a:gd name="connsiteX257" fmla="*/ 745263 w 2854197"/>
                    <a:gd name="connsiteY257" fmla="*/ 79283 h 3182270"/>
                    <a:gd name="connsiteX258" fmla="*/ 792833 w 2854197"/>
                    <a:gd name="connsiteY258" fmla="*/ 58141 h 3182270"/>
                    <a:gd name="connsiteX259" fmla="*/ 808689 w 2854197"/>
                    <a:gd name="connsiteY259" fmla="*/ 52855 h 3182270"/>
                    <a:gd name="connsiteX260" fmla="*/ 824546 w 2854197"/>
                    <a:gd name="connsiteY260" fmla="*/ 47570 h 3182270"/>
                    <a:gd name="connsiteX261" fmla="*/ 866830 w 2854197"/>
                    <a:gd name="connsiteY261" fmla="*/ 26427 h 3182270"/>
                    <a:gd name="connsiteX262" fmla="*/ 882687 w 2854197"/>
                    <a:gd name="connsiteY262" fmla="*/ 21142 h 3182270"/>
                    <a:gd name="connsiteX263" fmla="*/ 898544 w 2854197"/>
                    <a:gd name="connsiteY263" fmla="*/ 10571 h 3182270"/>
                    <a:gd name="connsiteX264" fmla="*/ 914400 w 2854197"/>
                    <a:gd name="connsiteY264" fmla="*/ 5285 h 3182270"/>
                    <a:gd name="connsiteX265" fmla="*/ 914400 w 2854197"/>
                    <a:gd name="connsiteY265" fmla="*/ 0 h 3182270"/>
                    <a:gd name="connsiteX0" fmla="*/ 914400 w 2854197"/>
                    <a:gd name="connsiteY0" fmla="*/ 0 h 3182270"/>
                    <a:gd name="connsiteX1" fmla="*/ 914400 w 2854197"/>
                    <a:gd name="connsiteY1" fmla="*/ 0 h 3182270"/>
                    <a:gd name="connsiteX2" fmla="*/ 930257 w 2854197"/>
                    <a:gd name="connsiteY2" fmla="*/ 42284 h 3182270"/>
                    <a:gd name="connsiteX3" fmla="*/ 935542 w 2854197"/>
                    <a:gd name="connsiteY3" fmla="*/ 58141 h 3182270"/>
                    <a:gd name="connsiteX4" fmla="*/ 946114 w 2854197"/>
                    <a:gd name="connsiteY4" fmla="*/ 68712 h 3182270"/>
                    <a:gd name="connsiteX5" fmla="*/ 967256 w 2854197"/>
                    <a:gd name="connsiteY5" fmla="*/ 116282 h 3182270"/>
                    <a:gd name="connsiteX6" fmla="*/ 972541 w 2854197"/>
                    <a:gd name="connsiteY6" fmla="*/ 132138 h 3182270"/>
                    <a:gd name="connsiteX7" fmla="*/ 983112 w 2854197"/>
                    <a:gd name="connsiteY7" fmla="*/ 147995 h 3182270"/>
                    <a:gd name="connsiteX8" fmla="*/ 1004255 w 2854197"/>
                    <a:gd name="connsiteY8" fmla="*/ 195565 h 3182270"/>
                    <a:gd name="connsiteX9" fmla="*/ 1025397 w 2854197"/>
                    <a:gd name="connsiteY9" fmla="*/ 243135 h 3182270"/>
                    <a:gd name="connsiteX10" fmla="*/ 1041253 w 2854197"/>
                    <a:gd name="connsiteY10" fmla="*/ 290705 h 3182270"/>
                    <a:gd name="connsiteX11" fmla="*/ 1051825 w 2854197"/>
                    <a:gd name="connsiteY11" fmla="*/ 301276 h 3182270"/>
                    <a:gd name="connsiteX12" fmla="*/ 1072967 w 2854197"/>
                    <a:gd name="connsiteY12" fmla="*/ 348846 h 3182270"/>
                    <a:gd name="connsiteX13" fmla="*/ 1083538 w 2854197"/>
                    <a:gd name="connsiteY13" fmla="*/ 380559 h 3182270"/>
                    <a:gd name="connsiteX14" fmla="*/ 1094109 w 2854197"/>
                    <a:gd name="connsiteY14" fmla="*/ 396416 h 3182270"/>
                    <a:gd name="connsiteX15" fmla="*/ 1109966 w 2854197"/>
                    <a:gd name="connsiteY15" fmla="*/ 422844 h 3182270"/>
                    <a:gd name="connsiteX16" fmla="*/ 1131108 w 2854197"/>
                    <a:gd name="connsiteY16" fmla="*/ 470414 h 3182270"/>
                    <a:gd name="connsiteX17" fmla="*/ 1146964 w 2854197"/>
                    <a:gd name="connsiteY17" fmla="*/ 480985 h 3182270"/>
                    <a:gd name="connsiteX18" fmla="*/ 1157536 w 2854197"/>
                    <a:gd name="connsiteY18" fmla="*/ 491556 h 3182270"/>
                    <a:gd name="connsiteX19" fmla="*/ 1189249 w 2854197"/>
                    <a:gd name="connsiteY19" fmla="*/ 512698 h 3182270"/>
                    <a:gd name="connsiteX20" fmla="*/ 1199820 w 2854197"/>
                    <a:gd name="connsiteY20" fmla="*/ 528555 h 3182270"/>
                    <a:gd name="connsiteX21" fmla="*/ 1220962 w 2854197"/>
                    <a:gd name="connsiteY21" fmla="*/ 544411 h 3182270"/>
                    <a:gd name="connsiteX22" fmla="*/ 1242104 w 2854197"/>
                    <a:gd name="connsiteY22" fmla="*/ 570839 h 3182270"/>
                    <a:gd name="connsiteX23" fmla="*/ 1257961 w 2854197"/>
                    <a:gd name="connsiteY23" fmla="*/ 602552 h 3182270"/>
                    <a:gd name="connsiteX24" fmla="*/ 1279103 w 2854197"/>
                    <a:gd name="connsiteY24" fmla="*/ 634266 h 3182270"/>
                    <a:gd name="connsiteX25" fmla="*/ 1294960 w 2854197"/>
                    <a:gd name="connsiteY25" fmla="*/ 665979 h 3182270"/>
                    <a:gd name="connsiteX26" fmla="*/ 1300245 w 2854197"/>
                    <a:gd name="connsiteY26" fmla="*/ 681835 h 3182270"/>
                    <a:gd name="connsiteX27" fmla="*/ 1310816 w 2854197"/>
                    <a:gd name="connsiteY27" fmla="*/ 692407 h 3182270"/>
                    <a:gd name="connsiteX28" fmla="*/ 1347815 w 2854197"/>
                    <a:gd name="connsiteY28" fmla="*/ 739977 h 3182270"/>
                    <a:gd name="connsiteX29" fmla="*/ 1353101 w 2854197"/>
                    <a:gd name="connsiteY29" fmla="*/ 755833 h 3182270"/>
                    <a:gd name="connsiteX30" fmla="*/ 1384814 w 2854197"/>
                    <a:gd name="connsiteY30" fmla="*/ 798118 h 3182270"/>
                    <a:gd name="connsiteX31" fmla="*/ 1390100 w 2854197"/>
                    <a:gd name="connsiteY31" fmla="*/ 813974 h 3182270"/>
                    <a:gd name="connsiteX32" fmla="*/ 1421813 w 2854197"/>
                    <a:gd name="connsiteY32" fmla="*/ 861544 h 3182270"/>
                    <a:gd name="connsiteX33" fmla="*/ 1432384 w 2854197"/>
                    <a:gd name="connsiteY33" fmla="*/ 877401 h 3182270"/>
                    <a:gd name="connsiteX34" fmla="*/ 1448241 w 2854197"/>
                    <a:gd name="connsiteY34" fmla="*/ 887972 h 3182270"/>
                    <a:gd name="connsiteX35" fmla="*/ 1479954 w 2854197"/>
                    <a:gd name="connsiteY35" fmla="*/ 919685 h 3182270"/>
                    <a:gd name="connsiteX36" fmla="*/ 1522238 w 2854197"/>
                    <a:gd name="connsiteY36" fmla="*/ 956684 h 3182270"/>
                    <a:gd name="connsiteX37" fmla="*/ 1585665 w 2854197"/>
                    <a:gd name="connsiteY37" fmla="*/ 977826 h 3182270"/>
                    <a:gd name="connsiteX38" fmla="*/ 1617378 w 2854197"/>
                    <a:gd name="connsiteY38" fmla="*/ 988397 h 3182270"/>
                    <a:gd name="connsiteX39" fmla="*/ 1638521 w 2854197"/>
                    <a:gd name="connsiteY39" fmla="*/ 993683 h 3182270"/>
                    <a:gd name="connsiteX40" fmla="*/ 1664948 w 2854197"/>
                    <a:gd name="connsiteY40" fmla="*/ 998968 h 3182270"/>
                    <a:gd name="connsiteX41" fmla="*/ 1696662 w 2854197"/>
                    <a:gd name="connsiteY41" fmla="*/ 1009540 h 3182270"/>
                    <a:gd name="connsiteX42" fmla="*/ 1717804 w 2854197"/>
                    <a:gd name="connsiteY42" fmla="*/ 1014825 h 3182270"/>
                    <a:gd name="connsiteX43" fmla="*/ 1733660 w 2854197"/>
                    <a:gd name="connsiteY43" fmla="*/ 1020111 h 3182270"/>
                    <a:gd name="connsiteX44" fmla="*/ 1802373 w 2854197"/>
                    <a:gd name="connsiteY44" fmla="*/ 1030682 h 3182270"/>
                    <a:gd name="connsiteX45" fmla="*/ 1865799 w 2854197"/>
                    <a:gd name="connsiteY45" fmla="*/ 1041253 h 3182270"/>
                    <a:gd name="connsiteX46" fmla="*/ 1902798 w 2854197"/>
                    <a:gd name="connsiteY46" fmla="*/ 1046538 h 3182270"/>
                    <a:gd name="connsiteX47" fmla="*/ 1945082 w 2854197"/>
                    <a:gd name="connsiteY47" fmla="*/ 1051824 h 3182270"/>
                    <a:gd name="connsiteX48" fmla="*/ 1976796 w 2854197"/>
                    <a:gd name="connsiteY48" fmla="*/ 1057109 h 3182270"/>
                    <a:gd name="connsiteX49" fmla="*/ 2024366 w 2854197"/>
                    <a:gd name="connsiteY49" fmla="*/ 1062395 h 3182270"/>
                    <a:gd name="connsiteX50" fmla="*/ 2066650 w 2854197"/>
                    <a:gd name="connsiteY50" fmla="*/ 1067681 h 3182270"/>
                    <a:gd name="connsiteX51" fmla="*/ 2082507 w 2854197"/>
                    <a:gd name="connsiteY51" fmla="*/ 1072966 h 3182270"/>
                    <a:gd name="connsiteX52" fmla="*/ 2151219 w 2854197"/>
                    <a:gd name="connsiteY52" fmla="*/ 1083537 h 3182270"/>
                    <a:gd name="connsiteX53" fmla="*/ 2167075 w 2854197"/>
                    <a:gd name="connsiteY53" fmla="*/ 1088823 h 3182270"/>
                    <a:gd name="connsiteX54" fmla="*/ 2235788 w 2854197"/>
                    <a:gd name="connsiteY54" fmla="*/ 1099394 h 3182270"/>
                    <a:gd name="connsiteX55" fmla="*/ 2304500 w 2854197"/>
                    <a:gd name="connsiteY55" fmla="*/ 1109965 h 3182270"/>
                    <a:gd name="connsiteX56" fmla="*/ 2378497 w 2854197"/>
                    <a:gd name="connsiteY56" fmla="*/ 1120536 h 3182270"/>
                    <a:gd name="connsiteX57" fmla="*/ 2410211 w 2854197"/>
                    <a:gd name="connsiteY57" fmla="*/ 1131107 h 3182270"/>
                    <a:gd name="connsiteX58" fmla="*/ 2452495 w 2854197"/>
                    <a:gd name="connsiteY58" fmla="*/ 1141678 h 3182270"/>
                    <a:gd name="connsiteX59" fmla="*/ 2611062 w 2854197"/>
                    <a:gd name="connsiteY59" fmla="*/ 1194534 h 3182270"/>
                    <a:gd name="connsiteX60" fmla="*/ 2674963 w 2854197"/>
                    <a:gd name="connsiteY60" fmla="*/ 1226357 h 3182270"/>
                    <a:gd name="connsiteX61" fmla="*/ 2680419 w 2854197"/>
                    <a:gd name="connsiteY61" fmla="*/ 1258186 h 3182270"/>
                    <a:gd name="connsiteX62" fmla="*/ 2633266 w 2854197"/>
                    <a:gd name="connsiteY62" fmla="*/ 1295315 h 3182270"/>
                    <a:gd name="connsiteX63" fmla="*/ 2659565 w 2854197"/>
                    <a:gd name="connsiteY63" fmla="*/ 1353342 h 3182270"/>
                    <a:gd name="connsiteX64" fmla="*/ 2653817 w 2854197"/>
                    <a:gd name="connsiteY64" fmla="*/ 1411367 h 3182270"/>
                    <a:gd name="connsiteX65" fmla="*/ 2632204 w 2854197"/>
                    <a:gd name="connsiteY65" fmla="*/ 1590950 h 3182270"/>
                    <a:gd name="connsiteX66" fmla="*/ 2606238 w 2854197"/>
                    <a:gd name="connsiteY66" fmla="*/ 1686241 h 3182270"/>
                    <a:gd name="connsiteX67" fmla="*/ 2585093 w 2854197"/>
                    <a:gd name="connsiteY67" fmla="*/ 1717957 h 3182270"/>
                    <a:gd name="connsiteX68" fmla="*/ 2595666 w 2854197"/>
                    <a:gd name="connsiteY68" fmla="*/ 1754959 h 3182270"/>
                    <a:gd name="connsiteX69" fmla="*/ 2569233 w 2854197"/>
                    <a:gd name="connsiteY69" fmla="*/ 1781390 h 3182270"/>
                    <a:gd name="connsiteX70" fmla="*/ 2574520 w 2854197"/>
                    <a:gd name="connsiteY70" fmla="*/ 1860680 h 3182270"/>
                    <a:gd name="connsiteX71" fmla="*/ 2564404 w 2854197"/>
                    <a:gd name="connsiteY71" fmla="*/ 2014150 h 3182270"/>
                    <a:gd name="connsiteX72" fmla="*/ 2616812 w 2854197"/>
                    <a:gd name="connsiteY72" fmla="*/ 2093264 h 3182270"/>
                    <a:gd name="connsiteX73" fmla="*/ 2717255 w 2854197"/>
                    <a:gd name="connsiteY73" fmla="*/ 2098551 h 3182270"/>
                    <a:gd name="connsiteX74" fmla="*/ 2790770 w 2854197"/>
                    <a:gd name="connsiteY74" fmla="*/ 2077220 h 3182270"/>
                    <a:gd name="connsiteX75" fmla="*/ 2817198 w 2854197"/>
                    <a:gd name="connsiteY75" fmla="*/ 2082506 h 3182270"/>
                    <a:gd name="connsiteX76" fmla="*/ 2833055 w 2854197"/>
                    <a:gd name="connsiteY76" fmla="*/ 2087792 h 3182270"/>
                    <a:gd name="connsiteX77" fmla="*/ 2854197 w 2854197"/>
                    <a:gd name="connsiteY77" fmla="*/ 2093077 h 3182270"/>
                    <a:gd name="connsiteX78" fmla="*/ 2838340 w 2854197"/>
                    <a:gd name="connsiteY78" fmla="*/ 2193503 h 3182270"/>
                    <a:gd name="connsiteX79" fmla="*/ 2833055 w 2854197"/>
                    <a:gd name="connsiteY79" fmla="*/ 2225216 h 3182270"/>
                    <a:gd name="connsiteX80" fmla="*/ 2822484 w 2854197"/>
                    <a:gd name="connsiteY80" fmla="*/ 2262215 h 3182270"/>
                    <a:gd name="connsiteX81" fmla="*/ 2648297 w 2854197"/>
                    <a:gd name="connsiteY81" fmla="*/ 2241273 h 3182270"/>
                    <a:gd name="connsiteX82" fmla="*/ 2558435 w 2854197"/>
                    <a:gd name="connsiteY82" fmla="*/ 2214843 h 3182270"/>
                    <a:gd name="connsiteX83" fmla="*/ 2479145 w 2854197"/>
                    <a:gd name="connsiteY83" fmla="*/ 2183128 h 3182270"/>
                    <a:gd name="connsiteX84" fmla="*/ 2426502 w 2854197"/>
                    <a:gd name="connsiteY84" fmla="*/ 2209757 h 3182270"/>
                    <a:gd name="connsiteX85" fmla="*/ 2236188 w 2854197"/>
                    <a:gd name="connsiteY85" fmla="*/ 2331348 h 3182270"/>
                    <a:gd name="connsiteX86" fmla="*/ 2251846 w 2854197"/>
                    <a:gd name="connsiteY86" fmla="*/ 2420998 h 3182270"/>
                    <a:gd name="connsiteX87" fmla="*/ 2267909 w 2854197"/>
                    <a:gd name="connsiteY87" fmla="*/ 2479368 h 3182270"/>
                    <a:gd name="connsiteX88" fmla="*/ 2278276 w 2854197"/>
                    <a:gd name="connsiteY88" fmla="*/ 2516146 h 3182270"/>
                    <a:gd name="connsiteX89" fmla="*/ 2278276 w 2854197"/>
                    <a:gd name="connsiteY89" fmla="*/ 2574294 h 3182270"/>
                    <a:gd name="connsiteX90" fmla="*/ 2315278 w 2854197"/>
                    <a:gd name="connsiteY90" fmla="*/ 2616580 h 3182270"/>
                    <a:gd name="connsiteX91" fmla="*/ 2331136 w 2854197"/>
                    <a:gd name="connsiteY91" fmla="*/ 2680013 h 3182270"/>
                    <a:gd name="connsiteX92" fmla="*/ 2368138 w 2854197"/>
                    <a:gd name="connsiteY92" fmla="*/ 2695871 h 3182270"/>
                    <a:gd name="connsiteX93" fmla="*/ 2542577 w 2854197"/>
                    <a:gd name="connsiteY93" fmla="*/ 2738159 h 3182270"/>
                    <a:gd name="connsiteX94" fmla="*/ 2658870 w 2854197"/>
                    <a:gd name="connsiteY94" fmla="*/ 2727587 h 3182270"/>
                    <a:gd name="connsiteX95" fmla="*/ 2764342 w 2854197"/>
                    <a:gd name="connsiteY95" fmla="*/ 2716772 h 3182270"/>
                    <a:gd name="connsiteX96" fmla="*/ 2753771 w 2854197"/>
                    <a:gd name="connsiteY96" fmla="*/ 2769627 h 3182270"/>
                    <a:gd name="connsiteX97" fmla="*/ 2748486 w 2854197"/>
                    <a:gd name="connsiteY97" fmla="*/ 2801341 h 3182270"/>
                    <a:gd name="connsiteX98" fmla="*/ 2737915 w 2854197"/>
                    <a:gd name="connsiteY98" fmla="*/ 2838340 h 3182270"/>
                    <a:gd name="connsiteX99" fmla="*/ 2727344 w 2854197"/>
                    <a:gd name="connsiteY99" fmla="*/ 2907052 h 3182270"/>
                    <a:gd name="connsiteX100" fmla="*/ 2716773 w 2854197"/>
                    <a:gd name="connsiteY100" fmla="*/ 2938765 h 3182270"/>
                    <a:gd name="connsiteX101" fmla="*/ 2711487 w 2854197"/>
                    <a:gd name="connsiteY101" fmla="*/ 2965193 h 3182270"/>
                    <a:gd name="connsiteX102" fmla="*/ 2706444 w 2854197"/>
                    <a:gd name="connsiteY102" fmla="*/ 2939028 h 3182270"/>
                    <a:gd name="connsiteX103" fmla="*/ 2680014 w 2854197"/>
                    <a:gd name="connsiteY103" fmla="*/ 2965459 h 3182270"/>
                    <a:gd name="connsiteX104" fmla="*/ 2627390 w 2854197"/>
                    <a:gd name="connsiteY104" fmla="*/ 2971012 h 3182270"/>
                    <a:gd name="connsiteX105" fmla="*/ 2537291 w 2854197"/>
                    <a:gd name="connsiteY105" fmla="*/ 2986602 h 3182270"/>
                    <a:gd name="connsiteX106" fmla="*/ 2516147 w 2854197"/>
                    <a:gd name="connsiteY106" fmla="*/ 2991888 h 3182270"/>
                    <a:gd name="connsiteX107" fmla="*/ 2489494 w 2854197"/>
                    <a:gd name="connsiteY107" fmla="*/ 3002192 h 3182270"/>
                    <a:gd name="connsiteX108" fmla="*/ 2415496 w 2854197"/>
                    <a:gd name="connsiteY108" fmla="*/ 3007477 h 3182270"/>
                    <a:gd name="connsiteX109" fmla="*/ 2383783 w 2854197"/>
                    <a:gd name="connsiteY109" fmla="*/ 3018048 h 3182270"/>
                    <a:gd name="connsiteX110" fmla="*/ 2346784 w 2854197"/>
                    <a:gd name="connsiteY110" fmla="*/ 3033905 h 3182270"/>
                    <a:gd name="connsiteX111" fmla="*/ 2315071 w 2854197"/>
                    <a:gd name="connsiteY111" fmla="*/ 3049761 h 3182270"/>
                    <a:gd name="connsiteX112" fmla="*/ 2288643 w 2854197"/>
                    <a:gd name="connsiteY112" fmla="*/ 3070904 h 3182270"/>
                    <a:gd name="connsiteX113" fmla="*/ 2267501 w 2854197"/>
                    <a:gd name="connsiteY113" fmla="*/ 3081475 h 3182270"/>
                    <a:gd name="connsiteX114" fmla="*/ 2235788 w 2854197"/>
                    <a:gd name="connsiteY114" fmla="*/ 3097331 h 3182270"/>
                    <a:gd name="connsiteX115" fmla="*/ 2225216 w 2854197"/>
                    <a:gd name="connsiteY115" fmla="*/ 3107903 h 3182270"/>
                    <a:gd name="connsiteX116" fmla="*/ 2204074 w 2854197"/>
                    <a:gd name="connsiteY116" fmla="*/ 3118474 h 3182270"/>
                    <a:gd name="connsiteX117" fmla="*/ 2188218 w 2854197"/>
                    <a:gd name="connsiteY117" fmla="*/ 3129045 h 3182270"/>
                    <a:gd name="connsiteX118" fmla="*/ 2177647 w 2854197"/>
                    <a:gd name="connsiteY118" fmla="*/ 3144901 h 3182270"/>
                    <a:gd name="connsiteX119" fmla="*/ 2145933 w 2854197"/>
                    <a:gd name="connsiteY119" fmla="*/ 3155472 h 3182270"/>
                    <a:gd name="connsiteX120" fmla="*/ 2114220 w 2854197"/>
                    <a:gd name="connsiteY120" fmla="*/ 3181900 h 3182270"/>
                    <a:gd name="connsiteX121" fmla="*/ 2124791 w 2854197"/>
                    <a:gd name="connsiteY121" fmla="*/ 3150187 h 3182270"/>
                    <a:gd name="connsiteX122" fmla="*/ 2093078 w 2854197"/>
                    <a:gd name="connsiteY122" fmla="*/ 3139616 h 3182270"/>
                    <a:gd name="connsiteX123" fmla="*/ 2082507 w 2854197"/>
                    <a:gd name="connsiteY123" fmla="*/ 3123759 h 3182270"/>
                    <a:gd name="connsiteX124" fmla="*/ 2066650 w 2854197"/>
                    <a:gd name="connsiteY124" fmla="*/ 3107903 h 3182270"/>
                    <a:gd name="connsiteX125" fmla="*/ 2045508 w 2854197"/>
                    <a:gd name="connsiteY125" fmla="*/ 3076189 h 3182270"/>
                    <a:gd name="connsiteX126" fmla="*/ 2034937 w 2854197"/>
                    <a:gd name="connsiteY126" fmla="*/ 3060333 h 3182270"/>
                    <a:gd name="connsiteX127" fmla="*/ 2024366 w 2854197"/>
                    <a:gd name="connsiteY127" fmla="*/ 3049761 h 3182270"/>
                    <a:gd name="connsiteX128" fmla="*/ 2013795 w 2854197"/>
                    <a:gd name="connsiteY128" fmla="*/ 3033905 h 3182270"/>
                    <a:gd name="connsiteX129" fmla="*/ 1997938 w 2854197"/>
                    <a:gd name="connsiteY129" fmla="*/ 3023334 h 3182270"/>
                    <a:gd name="connsiteX130" fmla="*/ 1982081 w 2854197"/>
                    <a:gd name="connsiteY130" fmla="*/ 2991620 h 3182270"/>
                    <a:gd name="connsiteX131" fmla="*/ 1976796 w 2854197"/>
                    <a:gd name="connsiteY131" fmla="*/ 2975764 h 3182270"/>
                    <a:gd name="connsiteX132" fmla="*/ 1987367 w 2854197"/>
                    <a:gd name="connsiteY132" fmla="*/ 2959907 h 3182270"/>
                    <a:gd name="connsiteX133" fmla="*/ 1998116 w 2854197"/>
                    <a:gd name="connsiteY133" fmla="*/ 2976031 h 3182270"/>
                    <a:gd name="connsiteX134" fmla="*/ 2019261 w 2854197"/>
                    <a:gd name="connsiteY134" fmla="*/ 2976031 h 3182270"/>
                    <a:gd name="connsiteX135" fmla="*/ 2056263 w 2854197"/>
                    <a:gd name="connsiteY135" fmla="*/ 2923171 h 3182270"/>
                    <a:gd name="connsiteX136" fmla="*/ 2040405 w 2854197"/>
                    <a:gd name="connsiteY136" fmla="*/ 2923170 h 3182270"/>
                    <a:gd name="connsiteX137" fmla="*/ 2061549 w 2854197"/>
                    <a:gd name="connsiteY137" fmla="*/ 2875596 h 3182270"/>
                    <a:gd name="connsiteX138" fmla="*/ 2093265 w 2854197"/>
                    <a:gd name="connsiteY138" fmla="*/ 2833308 h 3182270"/>
                    <a:gd name="connsiteX139" fmla="*/ 2109124 w 2854197"/>
                    <a:gd name="connsiteY139" fmla="*/ 2722301 h 3182270"/>
                    <a:gd name="connsiteX140" fmla="*/ 2013975 w 2854197"/>
                    <a:gd name="connsiteY140" fmla="*/ 2637724 h 3182270"/>
                    <a:gd name="connsiteX141" fmla="*/ 1982258 w 2854197"/>
                    <a:gd name="connsiteY141" fmla="*/ 2664155 h 3182270"/>
                    <a:gd name="connsiteX142" fmla="*/ 1918827 w 2854197"/>
                    <a:gd name="connsiteY142" fmla="*/ 2627153 h 3182270"/>
                    <a:gd name="connsiteX143" fmla="*/ 1860681 w 2854197"/>
                    <a:gd name="connsiteY143" fmla="*/ 2579579 h 3182270"/>
                    <a:gd name="connsiteX144" fmla="*/ 1802373 w 2854197"/>
                    <a:gd name="connsiteY144" fmla="*/ 2621632 h 3182270"/>
                    <a:gd name="connsiteX145" fmla="*/ 1797087 w 2854197"/>
                    <a:gd name="connsiteY145" fmla="*/ 2605775 h 3182270"/>
                    <a:gd name="connsiteX146" fmla="*/ 1749674 w 2854197"/>
                    <a:gd name="connsiteY146" fmla="*/ 2690586 h 3182270"/>
                    <a:gd name="connsiteX147" fmla="*/ 1643953 w 2854197"/>
                    <a:gd name="connsiteY147" fmla="*/ 2754018 h 3182270"/>
                    <a:gd name="connsiteX148" fmla="*/ 1617523 w 2854197"/>
                    <a:gd name="connsiteY148" fmla="*/ 2732874 h 3182270"/>
                    <a:gd name="connsiteX149" fmla="*/ 1591092 w 2854197"/>
                    <a:gd name="connsiteY149" fmla="*/ 2690586 h 3182270"/>
                    <a:gd name="connsiteX150" fmla="*/ 1591093 w 2854197"/>
                    <a:gd name="connsiteY150" fmla="*/ 2637724 h 3182270"/>
                    <a:gd name="connsiteX151" fmla="*/ 1569808 w 2854197"/>
                    <a:gd name="connsiteY151" fmla="*/ 2515921 h 3182270"/>
                    <a:gd name="connsiteX152" fmla="*/ 1553952 w 2854197"/>
                    <a:gd name="connsiteY152" fmla="*/ 2484208 h 3182270"/>
                    <a:gd name="connsiteX153" fmla="*/ 1538095 w 2854197"/>
                    <a:gd name="connsiteY153" fmla="*/ 2468351 h 3182270"/>
                    <a:gd name="connsiteX154" fmla="*/ 1501096 w 2854197"/>
                    <a:gd name="connsiteY154" fmla="*/ 2420781 h 3182270"/>
                    <a:gd name="connsiteX155" fmla="*/ 1464097 w 2854197"/>
                    <a:gd name="connsiteY155" fmla="*/ 2383782 h 3182270"/>
                    <a:gd name="connsiteX156" fmla="*/ 1448241 w 2854197"/>
                    <a:gd name="connsiteY156" fmla="*/ 2373211 h 3182270"/>
                    <a:gd name="connsiteX157" fmla="*/ 1432384 w 2854197"/>
                    <a:gd name="connsiteY157" fmla="*/ 2357355 h 3182270"/>
                    <a:gd name="connsiteX158" fmla="*/ 1400671 w 2854197"/>
                    <a:gd name="connsiteY158" fmla="*/ 2346783 h 3182270"/>
                    <a:gd name="connsiteX159" fmla="*/ 1368958 w 2854197"/>
                    <a:gd name="connsiteY159" fmla="*/ 2330927 h 3182270"/>
                    <a:gd name="connsiteX160" fmla="*/ 1337244 w 2854197"/>
                    <a:gd name="connsiteY160" fmla="*/ 2309785 h 3182270"/>
                    <a:gd name="connsiteX161" fmla="*/ 1273818 w 2854197"/>
                    <a:gd name="connsiteY161" fmla="*/ 2288642 h 3182270"/>
                    <a:gd name="connsiteX162" fmla="*/ 1257961 w 2854197"/>
                    <a:gd name="connsiteY162" fmla="*/ 2278071 h 3182270"/>
                    <a:gd name="connsiteX163" fmla="*/ 1242104 w 2854197"/>
                    <a:gd name="connsiteY163" fmla="*/ 2272786 h 3182270"/>
                    <a:gd name="connsiteX164" fmla="*/ 1226248 w 2854197"/>
                    <a:gd name="connsiteY164" fmla="*/ 2262215 h 3182270"/>
                    <a:gd name="connsiteX165" fmla="*/ 1194534 w 2854197"/>
                    <a:gd name="connsiteY165" fmla="*/ 2251644 h 3182270"/>
                    <a:gd name="connsiteX166" fmla="*/ 1215677 w 2854197"/>
                    <a:gd name="connsiteY166" fmla="*/ 2225216 h 3182270"/>
                    <a:gd name="connsiteX167" fmla="*/ 1231533 w 2854197"/>
                    <a:gd name="connsiteY167" fmla="*/ 2209359 h 3182270"/>
                    <a:gd name="connsiteX168" fmla="*/ 1236819 w 2854197"/>
                    <a:gd name="connsiteY168" fmla="*/ 2193503 h 3182270"/>
                    <a:gd name="connsiteX169" fmla="*/ 1279103 w 2854197"/>
                    <a:gd name="connsiteY169" fmla="*/ 2161789 h 3182270"/>
                    <a:gd name="connsiteX170" fmla="*/ 1300245 w 2854197"/>
                    <a:gd name="connsiteY170" fmla="*/ 2140647 h 3182270"/>
                    <a:gd name="connsiteX171" fmla="*/ 1310816 w 2854197"/>
                    <a:gd name="connsiteY171" fmla="*/ 2124790 h 3182270"/>
                    <a:gd name="connsiteX172" fmla="*/ 1342650 w 2854197"/>
                    <a:gd name="connsiteY172" fmla="*/ 2077406 h 3182270"/>
                    <a:gd name="connsiteX173" fmla="*/ 1390223 w 2854197"/>
                    <a:gd name="connsiteY173" fmla="*/ 2008688 h 3182270"/>
                    <a:gd name="connsiteX174" fmla="*/ 1363794 w 2854197"/>
                    <a:gd name="connsiteY174" fmla="*/ 1971686 h 3182270"/>
                    <a:gd name="connsiteX175" fmla="*/ 1379651 w 2854197"/>
                    <a:gd name="connsiteY175" fmla="*/ 1961114 h 3182270"/>
                    <a:gd name="connsiteX176" fmla="*/ 1358509 w 2854197"/>
                    <a:gd name="connsiteY176" fmla="*/ 1934685 h 3182270"/>
                    <a:gd name="connsiteX177" fmla="*/ 1221180 w 2854197"/>
                    <a:gd name="connsiteY177" fmla="*/ 1718108 h 3182270"/>
                    <a:gd name="connsiteX178" fmla="*/ 1157741 w 2854197"/>
                    <a:gd name="connsiteY178" fmla="*/ 1654669 h 3182270"/>
                    <a:gd name="connsiteX179" fmla="*/ 1051918 w 2854197"/>
                    <a:gd name="connsiteY179" fmla="*/ 1659811 h 3182270"/>
                    <a:gd name="connsiteX180" fmla="*/ 845688 w 2854197"/>
                    <a:gd name="connsiteY180" fmla="*/ 1738945 h 3182270"/>
                    <a:gd name="connsiteX181" fmla="*/ 829832 w 2854197"/>
                    <a:gd name="connsiteY181" fmla="*/ 1744231 h 3182270"/>
                    <a:gd name="connsiteX182" fmla="*/ 798118 w 2854197"/>
                    <a:gd name="connsiteY182" fmla="*/ 1765373 h 3182270"/>
                    <a:gd name="connsiteX183" fmla="*/ 782262 w 2854197"/>
                    <a:gd name="connsiteY183" fmla="*/ 1770659 h 3182270"/>
                    <a:gd name="connsiteX184" fmla="*/ 750548 w 2854197"/>
                    <a:gd name="connsiteY184" fmla="*/ 1791801 h 3182270"/>
                    <a:gd name="connsiteX185" fmla="*/ 734692 w 2854197"/>
                    <a:gd name="connsiteY185" fmla="*/ 1797086 h 3182270"/>
                    <a:gd name="connsiteX186" fmla="*/ 755834 w 2854197"/>
                    <a:gd name="connsiteY186" fmla="*/ 1791801 h 3182270"/>
                    <a:gd name="connsiteX187" fmla="*/ 739977 w 2854197"/>
                    <a:gd name="connsiteY187" fmla="*/ 1797086 h 3182270"/>
                    <a:gd name="connsiteX188" fmla="*/ 708264 w 2854197"/>
                    <a:gd name="connsiteY188" fmla="*/ 1812943 h 3182270"/>
                    <a:gd name="connsiteX189" fmla="*/ 676551 w 2854197"/>
                    <a:gd name="connsiteY189" fmla="*/ 1791801 h 3182270"/>
                    <a:gd name="connsiteX190" fmla="*/ 650123 w 2854197"/>
                    <a:gd name="connsiteY190" fmla="*/ 1765373 h 3182270"/>
                    <a:gd name="connsiteX191" fmla="*/ 618410 w 2854197"/>
                    <a:gd name="connsiteY191" fmla="*/ 1744231 h 3182270"/>
                    <a:gd name="connsiteX192" fmla="*/ 570840 w 2854197"/>
                    <a:gd name="connsiteY192" fmla="*/ 1712518 h 3182270"/>
                    <a:gd name="connsiteX193" fmla="*/ 544412 w 2854197"/>
                    <a:gd name="connsiteY193" fmla="*/ 1696661 h 3182270"/>
                    <a:gd name="connsiteX194" fmla="*/ 528555 w 2854197"/>
                    <a:gd name="connsiteY194" fmla="*/ 1686090 h 3182270"/>
                    <a:gd name="connsiteX195" fmla="*/ 512699 w 2854197"/>
                    <a:gd name="connsiteY195" fmla="*/ 1680804 h 3182270"/>
                    <a:gd name="connsiteX196" fmla="*/ 502127 w 2854197"/>
                    <a:gd name="connsiteY196" fmla="*/ 1670233 h 3182270"/>
                    <a:gd name="connsiteX197" fmla="*/ 480985 w 2854197"/>
                    <a:gd name="connsiteY197" fmla="*/ 1659662 h 3182270"/>
                    <a:gd name="connsiteX198" fmla="*/ 465129 w 2854197"/>
                    <a:gd name="connsiteY198" fmla="*/ 1643805 h 3182270"/>
                    <a:gd name="connsiteX199" fmla="*/ 428130 w 2854197"/>
                    <a:gd name="connsiteY199" fmla="*/ 1622663 h 3182270"/>
                    <a:gd name="connsiteX200" fmla="*/ 401702 w 2854197"/>
                    <a:gd name="connsiteY200" fmla="*/ 1590950 h 3182270"/>
                    <a:gd name="connsiteX201" fmla="*/ 385845 w 2854197"/>
                    <a:gd name="connsiteY201" fmla="*/ 1569808 h 3182270"/>
                    <a:gd name="connsiteX202" fmla="*/ 369989 w 2854197"/>
                    <a:gd name="connsiteY202" fmla="*/ 1553951 h 3182270"/>
                    <a:gd name="connsiteX203" fmla="*/ 348847 w 2854197"/>
                    <a:gd name="connsiteY203" fmla="*/ 1522238 h 3182270"/>
                    <a:gd name="connsiteX204" fmla="*/ 327704 w 2854197"/>
                    <a:gd name="connsiteY204" fmla="*/ 1490524 h 3182270"/>
                    <a:gd name="connsiteX205" fmla="*/ 317133 w 2854197"/>
                    <a:gd name="connsiteY205" fmla="*/ 1469382 h 3182270"/>
                    <a:gd name="connsiteX206" fmla="*/ 301277 w 2854197"/>
                    <a:gd name="connsiteY206" fmla="*/ 1453526 h 3182270"/>
                    <a:gd name="connsiteX207" fmla="*/ 295991 w 2854197"/>
                    <a:gd name="connsiteY207" fmla="*/ 1437669 h 3182270"/>
                    <a:gd name="connsiteX208" fmla="*/ 274849 w 2854197"/>
                    <a:gd name="connsiteY208" fmla="*/ 1405956 h 3182270"/>
                    <a:gd name="connsiteX209" fmla="*/ 258992 w 2854197"/>
                    <a:gd name="connsiteY209" fmla="*/ 1390099 h 3182270"/>
                    <a:gd name="connsiteX210" fmla="*/ 248421 w 2854197"/>
                    <a:gd name="connsiteY210" fmla="*/ 1374242 h 3182270"/>
                    <a:gd name="connsiteX211" fmla="*/ 243136 w 2854197"/>
                    <a:gd name="connsiteY211" fmla="*/ 1358386 h 3182270"/>
                    <a:gd name="connsiteX212" fmla="*/ 221993 w 2854197"/>
                    <a:gd name="connsiteY212" fmla="*/ 1326672 h 3182270"/>
                    <a:gd name="connsiteX213" fmla="*/ 206137 w 2854197"/>
                    <a:gd name="connsiteY213" fmla="*/ 1294959 h 3182270"/>
                    <a:gd name="connsiteX214" fmla="*/ 195566 w 2854197"/>
                    <a:gd name="connsiteY214" fmla="*/ 1263246 h 3182270"/>
                    <a:gd name="connsiteX215" fmla="*/ 184995 w 2854197"/>
                    <a:gd name="connsiteY215" fmla="*/ 1247389 h 3182270"/>
                    <a:gd name="connsiteX216" fmla="*/ 179709 w 2854197"/>
                    <a:gd name="connsiteY216" fmla="*/ 1231533 h 3182270"/>
                    <a:gd name="connsiteX217" fmla="*/ 169138 w 2854197"/>
                    <a:gd name="connsiteY217" fmla="*/ 1215676 h 3182270"/>
                    <a:gd name="connsiteX218" fmla="*/ 153281 w 2854197"/>
                    <a:gd name="connsiteY218" fmla="*/ 1162820 h 3182270"/>
                    <a:gd name="connsiteX219" fmla="*/ 142710 w 2854197"/>
                    <a:gd name="connsiteY219" fmla="*/ 1131107 h 3182270"/>
                    <a:gd name="connsiteX220" fmla="*/ 132139 w 2854197"/>
                    <a:gd name="connsiteY220" fmla="*/ 1099394 h 3182270"/>
                    <a:gd name="connsiteX221" fmla="*/ 126853 w 2854197"/>
                    <a:gd name="connsiteY221" fmla="*/ 1078252 h 3182270"/>
                    <a:gd name="connsiteX222" fmla="*/ 121568 w 2854197"/>
                    <a:gd name="connsiteY222" fmla="*/ 1062395 h 3182270"/>
                    <a:gd name="connsiteX223" fmla="*/ 110997 w 2854197"/>
                    <a:gd name="connsiteY223" fmla="*/ 988397 h 3182270"/>
                    <a:gd name="connsiteX224" fmla="*/ 100426 w 2854197"/>
                    <a:gd name="connsiteY224" fmla="*/ 861544 h 3182270"/>
                    <a:gd name="connsiteX225" fmla="*/ 95140 w 2854197"/>
                    <a:gd name="connsiteY225" fmla="*/ 782261 h 3182270"/>
                    <a:gd name="connsiteX226" fmla="*/ 89855 w 2854197"/>
                    <a:gd name="connsiteY226" fmla="*/ 745262 h 3182270"/>
                    <a:gd name="connsiteX227" fmla="*/ 73998 w 2854197"/>
                    <a:gd name="connsiteY227" fmla="*/ 660693 h 3182270"/>
                    <a:gd name="connsiteX228" fmla="*/ 63427 w 2854197"/>
                    <a:gd name="connsiteY228" fmla="*/ 618409 h 3182270"/>
                    <a:gd name="connsiteX229" fmla="*/ 47570 w 2854197"/>
                    <a:gd name="connsiteY229" fmla="*/ 560268 h 3182270"/>
                    <a:gd name="connsiteX230" fmla="*/ 42285 w 2854197"/>
                    <a:gd name="connsiteY230" fmla="*/ 528555 h 3182270"/>
                    <a:gd name="connsiteX231" fmla="*/ 31714 w 2854197"/>
                    <a:gd name="connsiteY231" fmla="*/ 486270 h 3182270"/>
                    <a:gd name="connsiteX232" fmla="*/ 21142 w 2854197"/>
                    <a:gd name="connsiteY232" fmla="*/ 428129 h 3182270"/>
                    <a:gd name="connsiteX233" fmla="*/ 10571 w 2854197"/>
                    <a:gd name="connsiteY233" fmla="*/ 343560 h 3182270"/>
                    <a:gd name="connsiteX234" fmla="*/ 0 w 2854197"/>
                    <a:gd name="connsiteY234" fmla="*/ 306561 h 3182270"/>
                    <a:gd name="connsiteX235" fmla="*/ 5286 w 2854197"/>
                    <a:gd name="connsiteY235" fmla="*/ 285419 h 3182270"/>
                    <a:gd name="connsiteX236" fmla="*/ 21142 w 2854197"/>
                    <a:gd name="connsiteY236" fmla="*/ 280134 h 3182270"/>
                    <a:gd name="connsiteX237" fmla="*/ 42285 w 2854197"/>
                    <a:gd name="connsiteY237" fmla="*/ 269563 h 3182270"/>
                    <a:gd name="connsiteX238" fmla="*/ 95140 w 2854197"/>
                    <a:gd name="connsiteY238" fmla="*/ 258992 h 3182270"/>
                    <a:gd name="connsiteX239" fmla="*/ 121568 w 2854197"/>
                    <a:gd name="connsiteY239" fmla="*/ 253706 h 3182270"/>
                    <a:gd name="connsiteX240" fmla="*/ 137425 w 2854197"/>
                    <a:gd name="connsiteY240" fmla="*/ 248420 h 3182270"/>
                    <a:gd name="connsiteX241" fmla="*/ 211422 w 2854197"/>
                    <a:gd name="connsiteY241" fmla="*/ 237849 h 3182270"/>
                    <a:gd name="connsiteX242" fmla="*/ 253707 w 2854197"/>
                    <a:gd name="connsiteY242" fmla="*/ 227278 h 3182270"/>
                    <a:gd name="connsiteX243" fmla="*/ 285420 w 2854197"/>
                    <a:gd name="connsiteY243" fmla="*/ 216707 h 3182270"/>
                    <a:gd name="connsiteX244" fmla="*/ 332990 w 2854197"/>
                    <a:gd name="connsiteY244" fmla="*/ 206136 h 3182270"/>
                    <a:gd name="connsiteX245" fmla="*/ 364703 w 2854197"/>
                    <a:gd name="connsiteY245" fmla="*/ 195565 h 3182270"/>
                    <a:gd name="connsiteX246" fmla="*/ 417559 w 2854197"/>
                    <a:gd name="connsiteY246" fmla="*/ 179708 h 3182270"/>
                    <a:gd name="connsiteX247" fmla="*/ 433415 w 2854197"/>
                    <a:gd name="connsiteY247" fmla="*/ 174423 h 3182270"/>
                    <a:gd name="connsiteX248" fmla="*/ 449272 w 2854197"/>
                    <a:gd name="connsiteY248" fmla="*/ 169137 h 3182270"/>
                    <a:gd name="connsiteX249" fmla="*/ 470414 w 2854197"/>
                    <a:gd name="connsiteY249" fmla="*/ 163852 h 3182270"/>
                    <a:gd name="connsiteX250" fmla="*/ 486271 w 2854197"/>
                    <a:gd name="connsiteY250" fmla="*/ 158566 h 3182270"/>
                    <a:gd name="connsiteX251" fmla="*/ 528555 w 2854197"/>
                    <a:gd name="connsiteY251" fmla="*/ 147995 h 3182270"/>
                    <a:gd name="connsiteX252" fmla="*/ 549697 w 2854197"/>
                    <a:gd name="connsiteY252" fmla="*/ 142709 h 3182270"/>
                    <a:gd name="connsiteX253" fmla="*/ 581411 w 2854197"/>
                    <a:gd name="connsiteY253" fmla="*/ 132138 h 3182270"/>
                    <a:gd name="connsiteX254" fmla="*/ 676551 w 2854197"/>
                    <a:gd name="connsiteY254" fmla="*/ 100425 h 3182270"/>
                    <a:gd name="connsiteX255" fmla="*/ 697693 w 2854197"/>
                    <a:gd name="connsiteY255" fmla="*/ 95140 h 3182270"/>
                    <a:gd name="connsiteX256" fmla="*/ 729406 w 2854197"/>
                    <a:gd name="connsiteY256" fmla="*/ 84568 h 3182270"/>
                    <a:gd name="connsiteX257" fmla="*/ 745263 w 2854197"/>
                    <a:gd name="connsiteY257" fmla="*/ 79283 h 3182270"/>
                    <a:gd name="connsiteX258" fmla="*/ 792833 w 2854197"/>
                    <a:gd name="connsiteY258" fmla="*/ 58141 h 3182270"/>
                    <a:gd name="connsiteX259" fmla="*/ 808689 w 2854197"/>
                    <a:gd name="connsiteY259" fmla="*/ 52855 h 3182270"/>
                    <a:gd name="connsiteX260" fmla="*/ 824546 w 2854197"/>
                    <a:gd name="connsiteY260" fmla="*/ 47570 h 3182270"/>
                    <a:gd name="connsiteX261" fmla="*/ 866830 w 2854197"/>
                    <a:gd name="connsiteY261" fmla="*/ 26427 h 3182270"/>
                    <a:gd name="connsiteX262" fmla="*/ 882687 w 2854197"/>
                    <a:gd name="connsiteY262" fmla="*/ 21142 h 3182270"/>
                    <a:gd name="connsiteX263" fmla="*/ 898544 w 2854197"/>
                    <a:gd name="connsiteY263" fmla="*/ 10571 h 3182270"/>
                    <a:gd name="connsiteX264" fmla="*/ 914400 w 2854197"/>
                    <a:gd name="connsiteY264" fmla="*/ 5285 h 3182270"/>
                    <a:gd name="connsiteX265" fmla="*/ 914400 w 2854197"/>
                    <a:gd name="connsiteY265" fmla="*/ 0 h 3182270"/>
                    <a:gd name="connsiteX0" fmla="*/ 914400 w 2854197"/>
                    <a:gd name="connsiteY0" fmla="*/ 0 h 3182270"/>
                    <a:gd name="connsiteX1" fmla="*/ 914400 w 2854197"/>
                    <a:gd name="connsiteY1" fmla="*/ 0 h 3182270"/>
                    <a:gd name="connsiteX2" fmla="*/ 930257 w 2854197"/>
                    <a:gd name="connsiteY2" fmla="*/ 42284 h 3182270"/>
                    <a:gd name="connsiteX3" fmla="*/ 935542 w 2854197"/>
                    <a:gd name="connsiteY3" fmla="*/ 58141 h 3182270"/>
                    <a:gd name="connsiteX4" fmla="*/ 946114 w 2854197"/>
                    <a:gd name="connsiteY4" fmla="*/ 68712 h 3182270"/>
                    <a:gd name="connsiteX5" fmla="*/ 967256 w 2854197"/>
                    <a:gd name="connsiteY5" fmla="*/ 116282 h 3182270"/>
                    <a:gd name="connsiteX6" fmla="*/ 972541 w 2854197"/>
                    <a:gd name="connsiteY6" fmla="*/ 132138 h 3182270"/>
                    <a:gd name="connsiteX7" fmla="*/ 983112 w 2854197"/>
                    <a:gd name="connsiteY7" fmla="*/ 147995 h 3182270"/>
                    <a:gd name="connsiteX8" fmla="*/ 1004255 w 2854197"/>
                    <a:gd name="connsiteY8" fmla="*/ 195565 h 3182270"/>
                    <a:gd name="connsiteX9" fmla="*/ 1025397 w 2854197"/>
                    <a:gd name="connsiteY9" fmla="*/ 243135 h 3182270"/>
                    <a:gd name="connsiteX10" fmla="*/ 1041253 w 2854197"/>
                    <a:gd name="connsiteY10" fmla="*/ 290705 h 3182270"/>
                    <a:gd name="connsiteX11" fmla="*/ 1051825 w 2854197"/>
                    <a:gd name="connsiteY11" fmla="*/ 301276 h 3182270"/>
                    <a:gd name="connsiteX12" fmla="*/ 1072967 w 2854197"/>
                    <a:gd name="connsiteY12" fmla="*/ 348846 h 3182270"/>
                    <a:gd name="connsiteX13" fmla="*/ 1083538 w 2854197"/>
                    <a:gd name="connsiteY13" fmla="*/ 380559 h 3182270"/>
                    <a:gd name="connsiteX14" fmla="*/ 1094109 w 2854197"/>
                    <a:gd name="connsiteY14" fmla="*/ 396416 h 3182270"/>
                    <a:gd name="connsiteX15" fmla="*/ 1109966 w 2854197"/>
                    <a:gd name="connsiteY15" fmla="*/ 422844 h 3182270"/>
                    <a:gd name="connsiteX16" fmla="*/ 1131108 w 2854197"/>
                    <a:gd name="connsiteY16" fmla="*/ 470414 h 3182270"/>
                    <a:gd name="connsiteX17" fmla="*/ 1146964 w 2854197"/>
                    <a:gd name="connsiteY17" fmla="*/ 480985 h 3182270"/>
                    <a:gd name="connsiteX18" fmla="*/ 1157536 w 2854197"/>
                    <a:gd name="connsiteY18" fmla="*/ 491556 h 3182270"/>
                    <a:gd name="connsiteX19" fmla="*/ 1189249 w 2854197"/>
                    <a:gd name="connsiteY19" fmla="*/ 512698 h 3182270"/>
                    <a:gd name="connsiteX20" fmla="*/ 1199820 w 2854197"/>
                    <a:gd name="connsiteY20" fmla="*/ 528555 h 3182270"/>
                    <a:gd name="connsiteX21" fmla="*/ 1220962 w 2854197"/>
                    <a:gd name="connsiteY21" fmla="*/ 544411 h 3182270"/>
                    <a:gd name="connsiteX22" fmla="*/ 1242104 w 2854197"/>
                    <a:gd name="connsiteY22" fmla="*/ 570839 h 3182270"/>
                    <a:gd name="connsiteX23" fmla="*/ 1257961 w 2854197"/>
                    <a:gd name="connsiteY23" fmla="*/ 602552 h 3182270"/>
                    <a:gd name="connsiteX24" fmla="*/ 1279103 w 2854197"/>
                    <a:gd name="connsiteY24" fmla="*/ 634266 h 3182270"/>
                    <a:gd name="connsiteX25" fmla="*/ 1294960 w 2854197"/>
                    <a:gd name="connsiteY25" fmla="*/ 665979 h 3182270"/>
                    <a:gd name="connsiteX26" fmla="*/ 1300245 w 2854197"/>
                    <a:gd name="connsiteY26" fmla="*/ 681835 h 3182270"/>
                    <a:gd name="connsiteX27" fmla="*/ 1310816 w 2854197"/>
                    <a:gd name="connsiteY27" fmla="*/ 692407 h 3182270"/>
                    <a:gd name="connsiteX28" fmla="*/ 1347815 w 2854197"/>
                    <a:gd name="connsiteY28" fmla="*/ 739977 h 3182270"/>
                    <a:gd name="connsiteX29" fmla="*/ 1353101 w 2854197"/>
                    <a:gd name="connsiteY29" fmla="*/ 755833 h 3182270"/>
                    <a:gd name="connsiteX30" fmla="*/ 1384814 w 2854197"/>
                    <a:gd name="connsiteY30" fmla="*/ 798118 h 3182270"/>
                    <a:gd name="connsiteX31" fmla="*/ 1390100 w 2854197"/>
                    <a:gd name="connsiteY31" fmla="*/ 813974 h 3182270"/>
                    <a:gd name="connsiteX32" fmla="*/ 1421813 w 2854197"/>
                    <a:gd name="connsiteY32" fmla="*/ 861544 h 3182270"/>
                    <a:gd name="connsiteX33" fmla="*/ 1432384 w 2854197"/>
                    <a:gd name="connsiteY33" fmla="*/ 877401 h 3182270"/>
                    <a:gd name="connsiteX34" fmla="*/ 1448241 w 2854197"/>
                    <a:gd name="connsiteY34" fmla="*/ 887972 h 3182270"/>
                    <a:gd name="connsiteX35" fmla="*/ 1479954 w 2854197"/>
                    <a:gd name="connsiteY35" fmla="*/ 919685 h 3182270"/>
                    <a:gd name="connsiteX36" fmla="*/ 1522238 w 2854197"/>
                    <a:gd name="connsiteY36" fmla="*/ 956684 h 3182270"/>
                    <a:gd name="connsiteX37" fmla="*/ 1585665 w 2854197"/>
                    <a:gd name="connsiteY37" fmla="*/ 977826 h 3182270"/>
                    <a:gd name="connsiteX38" fmla="*/ 1617378 w 2854197"/>
                    <a:gd name="connsiteY38" fmla="*/ 988397 h 3182270"/>
                    <a:gd name="connsiteX39" fmla="*/ 1638521 w 2854197"/>
                    <a:gd name="connsiteY39" fmla="*/ 993683 h 3182270"/>
                    <a:gd name="connsiteX40" fmla="*/ 1664948 w 2854197"/>
                    <a:gd name="connsiteY40" fmla="*/ 998968 h 3182270"/>
                    <a:gd name="connsiteX41" fmla="*/ 1696662 w 2854197"/>
                    <a:gd name="connsiteY41" fmla="*/ 1009540 h 3182270"/>
                    <a:gd name="connsiteX42" fmla="*/ 1717804 w 2854197"/>
                    <a:gd name="connsiteY42" fmla="*/ 1014825 h 3182270"/>
                    <a:gd name="connsiteX43" fmla="*/ 1733660 w 2854197"/>
                    <a:gd name="connsiteY43" fmla="*/ 1020111 h 3182270"/>
                    <a:gd name="connsiteX44" fmla="*/ 1802373 w 2854197"/>
                    <a:gd name="connsiteY44" fmla="*/ 1030682 h 3182270"/>
                    <a:gd name="connsiteX45" fmla="*/ 1865799 w 2854197"/>
                    <a:gd name="connsiteY45" fmla="*/ 1041253 h 3182270"/>
                    <a:gd name="connsiteX46" fmla="*/ 1902798 w 2854197"/>
                    <a:gd name="connsiteY46" fmla="*/ 1046538 h 3182270"/>
                    <a:gd name="connsiteX47" fmla="*/ 1945082 w 2854197"/>
                    <a:gd name="connsiteY47" fmla="*/ 1051824 h 3182270"/>
                    <a:gd name="connsiteX48" fmla="*/ 1976796 w 2854197"/>
                    <a:gd name="connsiteY48" fmla="*/ 1057109 h 3182270"/>
                    <a:gd name="connsiteX49" fmla="*/ 2024366 w 2854197"/>
                    <a:gd name="connsiteY49" fmla="*/ 1062395 h 3182270"/>
                    <a:gd name="connsiteX50" fmla="*/ 2066650 w 2854197"/>
                    <a:gd name="connsiteY50" fmla="*/ 1067681 h 3182270"/>
                    <a:gd name="connsiteX51" fmla="*/ 2082507 w 2854197"/>
                    <a:gd name="connsiteY51" fmla="*/ 1072966 h 3182270"/>
                    <a:gd name="connsiteX52" fmla="*/ 2151219 w 2854197"/>
                    <a:gd name="connsiteY52" fmla="*/ 1083537 h 3182270"/>
                    <a:gd name="connsiteX53" fmla="*/ 2167075 w 2854197"/>
                    <a:gd name="connsiteY53" fmla="*/ 1088823 h 3182270"/>
                    <a:gd name="connsiteX54" fmla="*/ 2235788 w 2854197"/>
                    <a:gd name="connsiteY54" fmla="*/ 1099394 h 3182270"/>
                    <a:gd name="connsiteX55" fmla="*/ 2304500 w 2854197"/>
                    <a:gd name="connsiteY55" fmla="*/ 1109965 h 3182270"/>
                    <a:gd name="connsiteX56" fmla="*/ 2378497 w 2854197"/>
                    <a:gd name="connsiteY56" fmla="*/ 1120536 h 3182270"/>
                    <a:gd name="connsiteX57" fmla="*/ 2410211 w 2854197"/>
                    <a:gd name="connsiteY57" fmla="*/ 1131107 h 3182270"/>
                    <a:gd name="connsiteX58" fmla="*/ 2452495 w 2854197"/>
                    <a:gd name="connsiteY58" fmla="*/ 1141678 h 3182270"/>
                    <a:gd name="connsiteX59" fmla="*/ 2611062 w 2854197"/>
                    <a:gd name="connsiteY59" fmla="*/ 1194534 h 3182270"/>
                    <a:gd name="connsiteX60" fmla="*/ 2674963 w 2854197"/>
                    <a:gd name="connsiteY60" fmla="*/ 1226357 h 3182270"/>
                    <a:gd name="connsiteX61" fmla="*/ 2680419 w 2854197"/>
                    <a:gd name="connsiteY61" fmla="*/ 1258186 h 3182270"/>
                    <a:gd name="connsiteX62" fmla="*/ 2633266 w 2854197"/>
                    <a:gd name="connsiteY62" fmla="*/ 1295315 h 3182270"/>
                    <a:gd name="connsiteX63" fmla="*/ 2659565 w 2854197"/>
                    <a:gd name="connsiteY63" fmla="*/ 1353342 h 3182270"/>
                    <a:gd name="connsiteX64" fmla="*/ 2653817 w 2854197"/>
                    <a:gd name="connsiteY64" fmla="*/ 1411367 h 3182270"/>
                    <a:gd name="connsiteX65" fmla="*/ 2632204 w 2854197"/>
                    <a:gd name="connsiteY65" fmla="*/ 1590950 h 3182270"/>
                    <a:gd name="connsiteX66" fmla="*/ 2606238 w 2854197"/>
                    <a:gd name="connsiteY66" fmla="*/ 1686241 h 3182270"/>
                    <a:gd name="connsiteX67" fmla="*/ 2585093 w 2854197"/>
                    <a:gd name="connsiteY67" fmla="*/ 1717957 h 3182270"/>
                    <a:gd name="connsiteX68" fmla="*/ 2595666 w 2854197"/>
                    <a:gd name="connsiteY68" fmla="*/ 1754959 h 3182270"/>
                    <a:gd name="connsiteX69" fmla="*/ 2569233 w 2854197"/>
                    <a:gd name="connsiteY69" fmla="*/ 1781390 h 3182270"/>
                    <a:gd name="connsiteX70" fmla="*/ 2574520 w 2854197"/>
                    <a:gd name="connsiteY70" fmla="*/ 1860680 h 3182270"/>
                    <a:gd name="connsiteX71" fmla="*/ 2564404 w 2854197"/>
                    <a:gd name="connsiteY71" fmla="*/ 2014150 h 3182270"/>
                    <a:gd name="connsiteX72" fmla="*/ 2616812 w 2854197"/>
                    <a:gd name="connsiteY72" fmla="*/ 2093264 h 3182270"/>
                    <a:gd name="connsiteX73" fmla="*/ 2717255 w 2854197"/>
                    <a:gd name="connsiteY73" fmla="*/ 2098551 h 3182270"/>
                    <a:gd name="connsiteX74" fmla="*/ 2790770 w 2854197"/>
                    <a:gd name="connsiteY74" fmla="*/ 2077220 h 3182270"/>
                    <a:gd name="connsiteX75" fmla="*/ 2817198 w 2854197"/>
                    <a:gd name="connsiteY75" fmla="*/ 2082506 h 3182270"/>
                    <a:gd name="connsiteX76" fmla="*/ 2833055 w 2854197"/>
                    <a:gd name="connsiteY76" fmla="*/ 2087792 h 3182270"/>
                    <a:gd name="connsiteX77" fmla="*/ 2854197 w 2854197"/>
                    <a:gd name="connsiteY77" fmla="*/ 2093077 h 3182270"/>
                    <a:gd name="connsiteX78" fmla="*/ 2838340 w 2854197"/>
                    <a:gd name="connsiteY78" fmla="*/ 2193503 h 3182270"/>
                    <a:gd name="connsiteX79" fmla="*/ 2833055 w 2854197"/>
                    <a:gd name="connsiteY79" fmla="*/ 2225216 h 3182270"/>
                    <a:gd name="connsiteX80" fmla="*/ 2822484 w 2854197"/>
                    <a:gd name="connsiteY80" fmla="*/ 2262215 h 3182270"/>
                    <a:gd name="connsiteX81" fmla="*/ 2648297 w 2854197"/>
                    <a:gd name="connsiteY81" fmla="*/ 2241273 h 3182270"/>
                    <a:gd name="connsiteX82" fmla="*/ 2558435 w 2854197"/>
                    <a:gd name="connsiteY82" fmla="*/ 2214843 h 3182270"/>
                    <a:gd name="connsiteX83" fmla="*/ 2479145 w 2854197"/>
                    <a:gd name="connsiteY83" fmla="*/ 2183128 h 3182270"/>
                    <a:gd name="connsiteX84" fmla="*/ 2426502 w 2854197"/>
                    <a:gd name="connsiteY84" fmla="*/ 2209757 h 3182270"/>
                    <a:gd name="connsiteX85" fmla="*/ 2236188 w 2854197"/>
                    <a:gd name="connsiteY85" fmla="*/ 2331348 h 3182270"/>
                    <a:gd name="connsiteX86" fmla="*/ 2251846 w 2854197"/>
                    <a:gd name="connsiteY86" fmla="*/ 2420998 h 3182270"/>
                    <a:gd name="connsiteX87" fmla="*/ 2267909 w 2854197"/>
                    <a:gd name="connsiteY87" fmla="*/ 2479368 h 3182270"/>
                    <a:gd name="connsiteX88" fmla="*/ 2278276 w 2854197"/>
                    <a:gd name="connsiteY88" fmla="*/ 2516146 h 3182270"/>
                    <a:gd name="connsiteX89" fmla="*/ 2278276 w 2854197"/>
                    <a:gd name="connsiteY89" fmla="*/ 2574294 h 3182270"/>
                    <a:gd name="connsiteX90" fmla="*/ 2315278 w 2854197"/>
                    <a:gd name="connsiteY90" fmla="*/ 2616580 h 3182270"/>
                    <a:gd name="connsiteX91" fmla="*/ 2331136 w 2854197"/>
                    <a:gd name="connsiteY91" fmla="*/ 2680013 h 3182270"/>
                    <a:gd name="connsiteX92" fmla="*/ 2368138 w 2854197"/>
                    <a:gd name="connsiteY92" fmla="*/ 2695871 h 3182270"/>
                    <a:gd name="connsiteX93" fmla="*/ 2542577 w 2854197"/>
                    <a:gd name="connsiteY93" fmla="*/ 2738159 h 3182270"/>
                    <a:gd name="connsiteX94" fmla="*/ 2658870 w 2854197"/>
                    <a:gd name="connsiteY94" fmla="*/ 2727587 h 3182270"/>
                    <a:gd name="connsiteX95" fmla="*/ 2748974 w 2854197"/>
                    <a:gd name="connsiteY95" fmla="*/ 2769875 h 3182270"/>
                    <a:gd name="connsiteX96" fmla="*/ 2753771 w 2854197"/>
                    <a:gd name="connsiteY96" fmla="*/ 2769627 h 3182270"/>
                    <a:gd name="connsiteX97" fmla="*/ 2748486 w 2854197"/>
                    <a:gd name="connsiteY97" fmla="*/ 2801341 h 3182270"/>
                    <a:gd name="connsiteX98" fmla="*/ 2737915 w 2854197"/>
                    <a:gd name="connsiteY98" fmla="*/ 2838340 h 3182270"/>
                    <a:gd name="connsiteX99" fmla="*/ 2727344 w 2854197"/>
                    <a:gd name="connsiteY99" fmla="*/ 2907052 h 3182270"/>
                    <a:gd name="connsiteX100" fmla="*/ 2716773 w 2854197"/>
                    <a:gd name="connsiteY100" fmla="*/ 2938765 h 3182270"/>
                    <a:gd name="connsiteX101" fmla="*/ 2711487 w 2854197"/>
                    <a:gd name="connsiteY101" fmla="*/ 2965193 h 3182270"/>
                    <a:gd name="connsiteX102" fmla="*/ 2706444 w 2854197"/>
                    <a:gd name="connsiteY102" fmla="*/ 2939028 h 3182270"/>
                    <a:gd name="connsiteX103" fmla="*/ 2680014 w 2854197"/>
                    <a:gd name="connsiteY103" fmla="*/ 2965459 h 3182270"/>
                    <a:gd name="connsiteX104" fmla="*/ 2627390 w 2854197"/>
                    <a:gd name="connsiteY104" fmla="*/ 2971012 h 3182270"/>
                    <a:gd name="connsiteX105" fmla="*/ 2537291 w 2854197"/>
                    <a:gd name="connsiteY105" fmla="*/ 2986602 h 3182270"/>
                    <a:gd name="connsiteX106" fmla="*/ 2516147 w 2854197"/>
                    <a:gd name="connsiteY106" fmla="*/ 2991888 h 3182270"/>
                    <a:gd name="connsiteX107" fmla="*/ 2489494 w 2854197"/>
                    <a:gd name="connsiteY107" fmla="*/ 3002192 h 3182270"/>
                    <a:gd name="connsiteX108" fmla="*/ 2415496 w 2854197"/>
                    <a:gd name="connsiteY108" fmla="*/ 3007477 h 3182270"/>
                    <a:gd name="connsiteX109" fmla="*/ 2383783 w 2854197"/>
                    <a:gd name="connsiteY109" fmla="*/ 3018048 h 3182270"/>
                    <a:gd name="connsiteX110" fmla="*/ 2346784 w 2854197"/>
                    <a:gd name="connsiteY110" fmla="*/ 3033905 h 3182270"/>
                    <a:gd name="connsiteX111" fmla="*/ 2315071 w 2854197"/>
                    <a:gd name="connsiteY111" fmla="*/ 3049761 h 3182270"/>
                    <a:gd name="connsiteX112" fmla="*/ 2288643 w 2854197"/>
                    <a:gd name="connsiteY112" fmla="*/ 3070904 h 3182270"/>
                    <a:gd name="connsiteX113" fmla="*/ 2267501 w 2854197"/>
                    <a:gd name="connsiteY113" fmla="*/ 3081475 h 3182270"/>
                    <a:gd name="connsiteX114" fmla="*/ 2235788 w 2854197"/>
                    <a:gd name="connsiteY114" fmla="*/ 3097331 h 3182270"/>
                    <a:gd name="connsiteX115" fmla="*/ 2225216 w 2854197"/>
                    <a:gd name="connsiteY115" fmla="*/ 3107903 h 3182270"/>
                    <a:gd name="connsiteX116" fmla="*/ 2204074 w 2854197"/>
                    <a:gd name="connsiteY116" fmla="*/ 3118474 h 3182270"/>
                    <a:gd name="connsiteX117" fmla="*/ 2188218 w 2854197"/>
                    <a:gd name="connsiteY117" fmla="*/ 3129045 h 3182270"/>
                    <a:gd name="connsiteX118" fmla="*/ 2177647 w 2854197"/>
                    <a:gd name="connsiteY118" fmla="*/ 3144901 h 3182270"/>
                    <a:gd name="connsiteX119" fmla="*/ 2145933 w 2854197"/>
                    <a:gd name="connsiteY119" fmla="*/ 3155472 h 3182270"/>
                    <a:gd name="connsiteX120" fmla="*/ 2114220 w 2854197"/>
                    <a:gd name="connsiteY120" fmla="*/ 3181900 h 3182270"/>
                    <a:gd name="connsiteX121" fmla="*/ 2124791 w 2854197"/>
                    <a:gd name="connsiteY121" fmla="*/ 3150187 h 3182270"/>
                    <a:gd name="connsiteX122" fmla="*/ 2093078 w 2854197"/>
                    <a:gd name="connsiteY122" fmla="*/ 3139616 h 3182270"/>
                    <a:gd name="connsiteX123" fmla="*/ 2082507 w 2854197"/>
                    <a:gd name="connsiteY123" fmla="*/ 3123759 h 3182270"/>
                    <a:gd name="connsiteX124" fmla="*/ 2066650 w 2854197"/>
                    <a:gd name="connsiteY124" fmla="*/ 3107903 h 3182270"/>
                    <a:gd name="connsiteX125" fmla="*/ 2045508 w 2854197"/>
                    <a:gd name="connsiteY125" fmla="*/ 3076189 h 3182270"/>
                    <a:gd name="connsiteX126" fmla="*/ 2034937 w 2854197"/>
                    <a:gd name="connsiteY126" fmla="*/ 3060333 h 3182270"/>
                    <a:gd name="connsiteX127" fmla="*/ 2024366 w 2854197"/>
                    <a:gd name="connsiteY127" fmla="*/ 3049761 h 3182270"/>
                    <a:gd name="connsiteX128" fmla="*/ 2013795 w 2854197"/>
                    <a:gd name="connsiteY128" fmla="*/ 3033905 h 3182270"/>
                    <a:gd name="connsiteX129" fmla="*/ 1997938 w 2854197"/>
                    <a:gd name="connsiteY129" fmla="*/ 3023334 h 3182270"/>
                    <a:gd name="connsiteX130" fmla="*/ 1982081 w 2854197"/>
                    <a:gd name="connsiteY130" fmla="*/ 2991620 h 3182270"/>
                    <a:gd name="connsiteX131" fmla="*/ 1976796 w 2854197"/>
                    <a:gd name="connsiteY131" fmla="*/ 2975764 h 3182270"/>
                    <a:gd name="connsiteX132" fmla="*/ 1987367 w 2854197"/>
                    <a:gd name="connsiteY132" fmla="*/ 2959907 h 3182270"/>
                    <a:gd name="connsiteX133" fmla="*/ 1998116 w 2854197"/>
                    <a:gd name="connsiteY133" fmla="*/ 2976031 h 3182270"/>
                    <a:gd name="connsiteX134" fmla="*/ 2019261 w 2854197"/>
                    <a:gd name="connsiteY134" fmla="*/ 2976031 h 3182270"/>
                    <a:gd name="connsiteX135" fmla="*/ 2056263 w 2854197"/>
                    <a:gd name="connsiteY135" fmla="*/ 2923171 h 3182270"/>
                    <a:gd name="connsiteX136" fmla="*/ 2040405 w 2854197"/>
                    <a:gd name="connsiteY136" fmla="*/ 2923170 h 3182270"/>
                    <a:gd name="connsiteX137" fmla="*/ 2061549 w 2854197"/>
                    <a:gd name="connsiteY137" fmla="*/ 2875596 h 3182270"/>
                    <a:gd name="connsiteX138" fmla="*/ 2093265 w 2854197"/>
                    <a:gd name="connsiteY138" fmla="*/ 2833308 h 3182270"/>
                    <a:gd name="connsiteX139" fmla="*/ 2109124 w 2854197"/>
                    <a:gd name="connsiteY139" fmla="*/ 2722301 h 3182270"/>
                    <a:gd name="connsiteX140" fmla="*/ 2013975 w 2854197"/>
                    <a:gd name="connsiteY140" fmla="*/ 2637724 h 3182270"/>
                    <a:gd name="connsiteX141" fmla="*/ 1982258 w 2854197"/>
                    <a:gd name="connsiteY141" fmla="*/ 2664155 h 3182270"/>
                    <a:gd name="connsiteX142" fmla="*/ 1918827 w 2854197"/>
                    <a:gd name="connsiteY142" fmla="*/ 2627153 h 3182270"/>
                    <a:gd name="connsiteX143" fmla="*/ 1860681 w 2854197"/>
                    <a:gd name="connsiteY143" fmla="*/ 2579579 h 3182270"/>
                    <a:gd name="connsiteX144" fmla="*/ 1802373 w 2854197"/>
                    <a:gd name="connsiteY144" fmla="*/ 2621632 h 3182270"/>
                    <a:gd name="connsiteX145" fmla="*/ 1797087 w 2854197"/>
                    <a:gd name="connsiteY145" fmla="*/ 2605775 h 3182270"/>
                    <a:gd name="connsiteX146" fmla="*/ 1749674 w 2854197"/>
                    <a:gd name="connsiteY146" fmla="*/ 2690586 h 3182270"/>
                    <a:gd name="connsiteX147" fmla="*/ 1643953 w 2854197"/>
                    <a:gd name="connsiteY147" fmla="*/ 2754018 h 3182270"/>
                    <a:gd name="connsiteX148" fmla="*/ 1617523 w 2854197"/>
                    <a:gd name="connsiteY148" fmla="*/ 2732874 h 3182270"/>
                    <a:gd name="connsiteX149" fmla="*/ 1591092 w 2854197"/>
                    <a:gd name="connsiteY149" fmla="*/ 2690586 h 3182270"/>
                    <a:gd name="connsiteX150" fmla="*/ 1591093 w 2854197"/>
                    <a:gd name="connsiteY150" fmla="*/ 2637724 h 3182270"/>
                    <a:gd name="connsiteX151" fmla="*/ 1569808 w 2854197"/>
                    <a:gd name="connsiteY151" fmla="*/ 2515921 h 3182270"/>
                    <a:gd name="connsiteX152" fmla="*/ 1553952 w 2854197"/>
                    <a:gd name="connsiteY152" fmla="*/ 2484208 h 3182270"/>
                    <a:gd name="connsiteX153" fmla="*/ 1538095 w 2854197"/>
                    <a:gd name="connsiteY153" fmla="*/ 2468351 h 3182270"/>
                    <a:gd name="connsiteX154" fmla="*/ 1501096 w 2854197"/>
                    <a:gd name="connsiteY154" fmla="*/ 2420781 h 3182270"/>
                    <a:gd name="connsiteX155" fmla="*/ 1464097 w 2854197"/>
                    <a:gd name="connsiteY155" fmla="*/ 2383782 h 3182270"/>
                    <a:gd name="connsiteX156" fmla="*/ 1448241 w 2854197"/>
                    <a:gd name="connsiteY156" fmla="*/ 2373211 h 3182270"/>
                    <a:gd name="connsiteX157" fmla="*/ 1432384 w 2854197"/>
                    <a:gd name="connsiteY157" fmla="*/ 2357355 h 3182270"/>
                    <a:gd name="connsiteX158" fmla="*/ 1400671 w 2854197"/>
                    <a:gd name="connsiteY158" fmla="*/ 2346783 h 3182270"/>
                    <a:gd name="connsiteX159" fmla="*/ 1368958 w 2854197"/>
                    <a:gd name="connsiteY159" fmla="*/ 2330927 h 3182270"/>
                    <a:gd name="connsiteX160" fmla="*/ 1337244 w 2854197"/>
                    <a:gd name="connsiteY160" fmla="*/ 2309785 h 3182270"/>
                    <a:gd name="connsiteX161" fmla="*/ 1273818 w 2854197"/>
                    <a:gd name="connsiteY161" fmla="*/ 2288642 h 3182270"/>
                    <a:gd name="connsiteX162" fmla="*/ 1257961 w 2854197"/>
                    <a:gd name="connsiteY162" fmla="*/ 2278071 h 3182270"/>
                    <a:gd name="connsiteX163" fmla="*/ 1242104 w 2854197"/>
                    <a:gd name="connsiteY163" fmla="*/ 2272786 h 3182270"/>
                    <a:gd name="connsiteX164" fmla="*/ 1226248 w 2854197"/>
                    <a:gd name="connsiteY164" fmla="*/ 2262215 h 3182270"/>
                    <a:gd name="connsiteX165" fmla="*/ 1194534 w 2854197"/>
                    <a:gd name="connsiteY165" fmla="*/ 2251644 h 3182270"/>
                    <a:gd name="connsiteX166" fmla="*/ 1215677 w 2854197"/>
                    <a:gd name="connsiteY166" fmla="*/ 2225216 h 3182270"/>
                    <a:gd name="connsiteX167" fmla="*/ 1231533 w 2854197"/>
                    <a:gd name="connsiteY167" fmla="*/ 2209359 h 3182270"/>
                    <a:gd name="connsiteX168" fmla="*/ 1236819 w 2854197"/>
                    <a:gd name="connsiteY168" fmla="*/ 2193503 h 3182270"/>
                    <a:gd name="connsiteX169" fmla="*/ 1279103 w 2854197"/>
                    <a:gd name="connsiteY169" fmla="*/ 2161789 h 3182270"/>
                    <a:gd name="connsiteX170" fmla="*/ 1300245 w 2854197"/>
                    <a:gd name="connsiteY170" fmla="*/ 2140647 h 3182270"/>
                    <a:gd name="connsiteX171" fmla="*/ 1310816 w 2854197"/>
                    <a:gd name="connsiteY171" fmla="*/ 2124790 h 3182270"/>
                    <a:gd name="connsiteX172" fmla="*/ 1342650 w 2854197"/>
                    <a:gd name="connsiteY172" fmla="*/ 2077406 h 3182270"/>
                    <a:gd name="connsiteX173" fmla="*/ 1390223 w 2854197"/>
                    <a:gd name="connsiteY173" fmla="*/ 2008688 h 3182270"/>
                    <a:gd name="connsiteX174" fmla="*/ 1363794 w 2854197"/>
                    <a:gd name="connsiteY174" fmla="*/ 1971686 h 3182270"/>
                    <a:gd name="connsiteX175" fmla="*/ 1379651 w 2854197"/>
                    <a:gd name="connsiteY175" fmla="*/ 1961114 h 3182270"/>
                    <a:gd name="connsiteX176" fmla="*/ 1358509 w 2854197"/>
                    <a:gd name="connsiteY176" fmla="*/ 1934685 h 3182270"/>
                    <a:gd name="connsiteX177" fmla="*/ 1221180 w 2854197"/>
                    <a:gd name="connsiteY177" fmla="*/ 1718108 h 3182270"/>
                    <a:gd name="connsiteX178" fmla="*/ 1157741 w 2854197"/>
                    <a:gd name="connsiteY178" fmla="*/ 1654669 h 3182270"/>
                    <a:gd name="connsiteX179" fmla="*/ 1051918 w 2854197"/>
                    <a:gd name="connsiteY179" fmla="*/ 1659811 h 3182270"/>
                    <a:gd name="connsiteX180" fmla="*/ 845688 w 2854197"/>
                    <a:gd name="connsiteY180" fmla="*/ 1738945 h 3182270"/>
                    <a:gd name="connsiteX181" fmla="*/ 829832 w 2854197"/>
                    <a:gd name="connsiteY181" fmla="*/ 1744231 h 3182270"/>
                    <a:gd name="connsiteX182" fmla="*/ 798118 w 2854197"/>
                    <a:gd name="connsiteY182" fmla="*/ 1765373 h 3182270"/>
                    <a:gd name="connsiteX183" fmla="*/ 782262 w 2854197"/>
                    <a:gd name="connsiteY183" fmla="*/ 1770659 h 3182270"/>
                    <a:gd name="connsiteX184" fmla="*/ 750548 w 2854197"/>
                    <a:gd name="connsiteY184" fmla="*/ 1791801 h 3182270"/>
                    <a:gd name="connsiteX185" fmla="*/ 734692 w 2854197"/>
                    <a:gd name="connsiteY185" fmla="*/ 1797086 h 3182270"/>
                    <a:gd name="connsiteX186" fmla="*/ 755834 w 2854197"/>
                    <a:gd name="connsiteY186" fmla="*/ 1791801 h 3182270"/>
                    <a:gd name="connsiteX187" fmla="*/ 739977 w 2854197"/>
                    <a:gd name="connsiteY187" fmla="*/ 1797086 h 3182270"/>
                    <a:gd name="connsiteX188" fmla="*/ 708264 w 2854197"/>
                    <a:gd name="connsiteY188" fmla="*/ 1812943 h 3182270"/>
                    <a:gd name="connsiteX189" fmla="*/ 676551 w 2854197"/>
                    <a:gd name="connsiteY189" fmla="*/ 1791801 h 3182270"/>
                    <a:gd name="connsiteX190" fmla="*/ 650123 w 2854197"/>
                    <a:gd name="connsiteY190" fmla="*/ 1765373 h 3182270"/>
                    <a:gd name="connsiteX191" fmla="*/ 618410 w 2854197"/>
                    <a:gd name="connsiteY191" fmla="*/ 1744231 h 3182270"/>
                    <a:gd name="connsiteX192" fmla="*/ 570840 w 2854197"/>
                    <a:gd name="connsiteY192" fmla="*/ 1712518 h 3182270"/>
                    <a:gd name="connsiteX193" fmla="*/ 544412 w 2854197"/>
                    <a:gd name="connsiteY193" fmla="*/ 1696661 h 3182270"/>
                    <a:gd name="connsiteX194" fmla="*/ 528555 w 2854197"/>
                    <a:gd name="connsiteY194" fmla="*/ 1686090 h 3182270"/>
                    <a:gd name="connsiteX195" fmla="*/ 512699 w 2854197"/>
                    <a:gd name="connsiteY195" fmla="*/ 1680804 h 3182270"/>
                    <a:gd name="connsiteX196" fmla="*/ 502127 w 2854197"/>
                    <a:gd name="connsiteY196" fmla="*/ 1670233 h 3182270"/>
                    <a:gd name="connsiteX197" fmla="*/ 480985 w 2854197"/>
                    <a:gd name="connsiteY197" fmla="*/ 1659662 h 3182270"/>
                    <a:gd name="connsiteX198" fmla="*/ 465129 w 2854197"/>
                    <a:gd name="connsiteY198" fmla="*/ 1643805 h 3182270"/>
                    <a:gd name="connsiteX199" fmla="*/ 428130 w 2854197"/>
                    <a:gd name="connsiteY199" fmla="*/ 1622663 h 3182270"/>
                    <a:gd name="connsiteX200" fmla="*/ 401702 w 2854197"/>
                    <a:gd name="connsiteY200" fmla="*/ 1590950 h 3182270"/>
                    <a:gd name="connsiteX201" fmla="*/ 385845 w 2854197"/>
                    <a:gd name="connsiteY201" fmla="*/ 1569808 h 3182270"/>
                    <a:gd name="connsiteX202" fmla="*/ 369989 w 2854197"/>
                    <a:gd name="connsiteY202" fmla="*/ 1553951 h 3182270"/>
                    <a:gd name="connsiteX203" fmla="*/ 348847 w 2854197"/>
                    <a:gd name="connsiteY203" fmla="*/ 1522238 h 3182270"/>
                    <a:gd name="connsiteX204" fmla="*/ 327704 w 2854197"/>
                    <a:gd name="connsiteY204" fmla="*/ 1490524 h 3182270"/>
                    <a:gd name="connsiteX205" fmla="*/ 317133 w 2854197"/>
                    <a:gd name="connsiteY205" fmla="*/ 1469382 h 3182270"/>
                    <a:gd name="connsiteX206" fmla="*/ 301277 w 2854197"/>
                    <a:gd name="connsiteY206" fmla="*/ 1453526 h 3182270"/>
                    <a:gd name="connsiteX207" fmla="*/ 295991 w 2854197"/>
                    <a:gd name="connsiteY207" fmla="*/ 1437669 h 3182270"/>
                    <a:gd name="connsiteX208" fmla="*/ 274849 w 2854197"/>
                    <a:gd name="connsiteY208" fmla="*/ 1405956 h 3182270"/>
                    <a:gd name="connsiteX209" fmla="*/ 258992 w 2854197"/>
                    <a:gd name="connsiteY209" fmla="*/ 1390099 h 3182270"/>
                    <a:gd name="connsiteX210" fmla="*/ 248421 w 2854197"/>
                    <a:gd name="connsiteY210" fmla="*/ 1374242 h 3182270"/>
                    <a:gd name="connsiteX211" fmla="*/ 243136 w 2854197"/>
                    <a:gd name="connsiteY211" fmla="*/ 1358386 h 3182270"/>
                    <a:gd name="connsiteX212" fmla="*/ 221993 w 2854197"/>
                    <a:gd name="connsiteY212" fmla="*/ 1326672 h 3182270"/>
                    <a:gd name="connsiteX213" fmla="*/ 206137 w 2854197"/>
                    <a:gd name="connsiteY213" fmla="*/ 1294959 h 3182270"/>
                    <a:gd name="connsiteX214" fmla="*/ 195566 w 2854197"/>
                    <a:gd name="connsiteY214" fmla="*/ 1263246 h 3182270"/>
                    <a:gd name="connsiteX215" fmla="*/ 184995 w 2854197"/>
                    <a:gd name="connsiteY215" fmla="*/ 1247389 h 3182270"/>
                    <a:gd name="connsiteX216" fmla="*/ 179709 w 2854197"/>
                    <a:gd name="connsiteY216" fmla="*/ 1231533 h 3182270"/>
                    <a:gd name="connsiteX217" fmla="*/ 169138 w 2854197"/>
                    <a:gd name="connsiteY217" fmla="*/ 1215676 h 3182270"/>
                    <a:gd name="connsiteX218" fmla="*/ 153281 w 2854197"/>
                    <a:gd name="connsiteY218" fmla="*/ 1162820 h 3182270"/>
                    <a:gd name="connsiteX219" fmla="*/ 142710 w 2854197"/>
                    <a:gd name="connsiteY219" fmla="*/ 1131107 h 3182270"/>
                    <a:gd name="connsiteX220" fmla="*/ 132139 w 2854197"/>
                    <a:gd name="connsiteY220" fmla="*/ 1099394 h 3182270"/>
                    <a:gd name="connsiteX221" fmla="*/ 126853 w 2854197"/>
                    <a:gd name="connsiteY221" fmla="*/ 1078252 h 3182270"/>
                    <a:gd name="connsiteX222" fmla="*/ 121568 w 2854197"/>
                    <a:gd name="connsiteY222" fmla="*/ 1062395 h 3182270"/>
                    <a:gd name="connsiteX223" fmla="*/ 110997 w 2854197"/>
                    <a:gd name="connsiteY223" fmla="*/ 988397 h 3182270"/>
                    <a:gd name="connsiteX224" fmla="*/ 100426 w 2854197"/>
                    <a:gd name="connsiteY224" fmla="*/ 861544 h 3182270"/>
                    <a:gd name="connsiteX225" fmla="*/ 95140 w 2854197"/>
                    <a:gd name="connsiteY225" fmla="*/ 782261 h 3182270"/>
                    <a:gd name="connsiteX226" fmla="*/ 89855 w 2854197"/>
                    <a:gd name="connsiteY226" fmla="*/ 745262 h 3182270"/>
                    <a:gd name="connsiteX227" fmla="*/ 73998 w 2854197"/>
                    <a:gd name="connsiteY227" fmla="*/ 660693 h 3182270"/>
                    <a:gd name="connsiteX228" fmla="*/ 63427 w 2854197"/>
                    <a:gd name="connsiteY228" fmla="*/ 618409 h 3182270"/>
                    <a:gd name="connsiteX229" fmla="*/ 47570 w 2854197"/>
                    <a:gd name="connsiteY229" fmla="*/ 560268 h 3182270"/>
                    <a:gd name="connsiteX230" fmla="*/ 42285 w 2854197"/>
                    <a:gd name="connsiteY230" fmla="*/ 528555 h 3182270"/>
                    <a:gd name="connsiteX231" fmla="*/ 31714 w 2854197"/>
                    <a:gd name="connsiteY231" fmla="*/ 486270 h 3182270"/>
                    <a:gd name="connsiteX232" fmla="*/ 21142 w 2854197"/>
                    <a:gd name="connsiteY232" fmla="*/ 428129 h 3182270"/>
                    <a:gd name="connsiteX233" fmla="*/ 10571 w 2854197"/>
                    <a:gd name="connsiteY233" fmla="*/ 343560 h 3182270"/>
                    <a:gd name="connsiteX234" fmla="*/ 0 w 2854197"/>
                    <a:gd name="connsiteY234" fmla="*/ 306561 h 3182270"/>
                    <a:gd name="connsiteX235" fmla="*/ 5286 w 2854197"/>
                    <a:gd name="connsiteY235" fmla="*/ 285419 h 3182270"/>
                    <a:gd name="connsiteX236" fmla="*/ 21142 w 2854197"/>
                    <a:gd name="connsiteY236" fmla="*/ 280134 h 3182270"/>
                    <a:gd name="connsiteX237" fmla="*/ 42285 w 2854197"/>
                    <a:gd name="connsiteY237" fmla="*/ 269563 h 3182270"/>
                    <a:gd name="connsiteX238" fmla="*/ 95140 w 2854197"/>
                    <a:gd name="connsiteY238" fmla="*/ 258992 h 3182270"/>
                    <a:gd name="connsiteX239" fmla="*/ 121568 w 2854197"/>
                    <a:gd name="connsiteY239" fmla="*/ 253706 h 3182270"/>
                    <a:gd name="connsiteX240" fmla="*/ 137425 w 2854197"/>
                    <a:gd name="connsiteY240" fmla="*/ 248420 h 3182270"/>
                    <a:gd name="connsiteX241" fmla="*/ 211422 w 2854197"/>
                    <a:gd name="connsiteY241" fmla="*/ 237849 h 3182270"/>
                    <a:gd name="connsiteX242" fmla="*/ 253707 w 2854197"/>
                    <a:gd name="connsiteY242" fmla="*/ 227278 h 3182270"/>
                    <a:gd name="connsiteX243" fmla="*/ 285420 w 2854197"/>
                    <a:gd name="connsiteY243" fmla="*/ 216707 h 3182270"/>
                    <a:gd name="connsiteX244" fmla="*/ 332990 w 2854197"/>
                    <a:gd name="connsiteY244" fmla="*/ 206136 h 3182270"/>
                    <a:gd name="connsiteX245" fmla="*/ 364703 w 2854197"/>
                    <a:gd name="connsiteY245" fmla="*/ 195565 h 3182270"/>
                    <a:gd name="connsiteX246" fmla="*/ 417559 w 2854197"/>
                    <a:gd name="connsiteY246" fmla="*/ 179708 h 3182270"/>
                    <a:gd name="connsiteX247" fmla="*/ 433415 w 2854197"/>
                    <a:gd name="connsiteY247" fmla="*/ 174423 h 3182270"/>
                    <a:gd name="connsiteX248" fmla="*/ 449272 w 2854197"/>
                    <a:gd name="connsiteY248" fmla="*/ 169137 h 3182270"/>
                    <a:gd name="connsiteX249" fmla="*/ 470414 w 2854197"/>
                    <a:gd name="connsiteY249" fmla="*/ 163852 h 3182270"/>
                    <a:gd name="connsiteX250" fmla="*/ 486271 w 2854197"/>
                    <a:gd name="connsiteY250" fmla="*/ 158566 h 3182270"/>
                    <a:gd name="connsiteX251" fmla="*/ 528555 w 2854197"/>
                    <a:gd name="connsiteY251" fmla="*/ 147995 h 3182270"/>
                    <a:gd name="connsiteX252" fmla="*/ 549697 w 2854197"/>
                    <a:gd name="connsiteY252" fmla="*/ 142709 h 3182270"/>
                    <a:gd name="connsiteX253" fmla="*/ 581411 w 2854197"/>
                    <a:gd name="connsiteY253" fmla="*/ 132138 h 3182270"/>
                    <a:gd name="connsiteX254" fmla="*/ 676551 w 2854197"/>
                    <a:gd name="connsiteY254" fmla="*/ 100425 h 3182270"/>
                    <a:gd name="connsiteX255" fmla="*/ 697693 w 2854197"/>
                    <a:gd name="connsiteY255" fmla="*/ 95140 h 3182270"/>
                    <a:gd name="connsiteX256" fmla="*/ 729406 w 2854197"/>
                    <a:gd name="connsiteY256" fmla="*/ 84568 h 3182270"/>
                    <a:gd name="connsiteX257" fmla="*/ 745263 w 2854197"/>
                    <a:gd name="connsiteY257" fmla="*/ 79283 h 3182270"/>
                    <a:gd name="connsiteX258" fmla="*/ 792833 w 2854197"/>
                    <a:gd name="connsiteY258" fmla="*/ 58141 h 3182270"/>
                    <a:gd name="connsiteX259" fmla="*/ 808689 w 2854197"/>
                    <a:gd name="connsiteY259" fmla="*/ 52855 h 3182270"/>
                    <a:gd name="connsiteX260" fmla="*/ 824546 w 2854197"/>
                    <a:gd name="connsiteY260" fmla="*/ 47570 h 3182270"/>
                    <a:gd name="connsiteX261" fmla="*/ 866830 w 2854197"/>
                    <a:gd name="connsiteY261" fmla="*/ 26427 h 3182270"/>
                    <a:gd name="connsiteX262" fmla="*/ 882687 w 2854197"/>
                    <a:gd name="connsiteY262" fmla="*/ 21142 h 3182270"/>
                    <a:gd name="connsiteX263" fmla="*/ 898544 w 2854197"/>
                    <a:gd name="connsiteY263" fmla="*/ 10571 h 3182270"/>
                    <a:gd name="connsiteX264" fmla="*/ 914400 w 2854197"/>
                    <a:gd name="connsiteY264" fmla="*/ 5285 h 3182270"/>
                    <a:gd name="connsiteX265" fmla="*/ 914400 w 2854197"/>
                    <a:gd name="connsiteY265" fmla="*/ 0 h 3182270"/>
                    <a:gd name="connsiteX0" fmla="*/ 914400 w 2854197"/>
                    <a:gd name="connsiteY0" fmla="*/ 0 h 3182270"/>
                    <a:gd name="connsiteX1" fmla="*/ 914400 w 2854197"/>
                    <a:gd name="connsiteY1" fmla="*/ 0 h 3182270"/>
                    <a:gd name="connsiteX2" fmla="*/ 930257 w 2854197"/>
                    <a:gd name="connsiteY2" fmla="*/ 42284 h 3182270"/>
                    <a:gd name="connsiteX3" fmla="*/ 935542 w 2854197"/>
                    <a:gd name="connsiteY3" fmla="*/ 58141 h 3182270"/>
                    <a:gd name="connsiteX4" fmla="*/ 946114 w 2854197"/>
                    <a:gd name="connsiteY4" fmla="*/ 68712 h 3182270"/>
                    <a:gd name="connsiteX5" fmla="*/ 967256 w 2854197"/>
                    <a:gd name="connsiteY5" fmla="*/ 116282 h 3182270"/>
                    <a:gd name="connsiteX6" fmla="*/ 972541 w 2854197"/>
                    <a:gd name="connsiteY6" fmla="*/ 132138 h 3182270"/>
                    <a:gd name="connsiteX7" fmla="*/ 983112 w 2854197"/>
                    <a:gd name="connsiteY7" fmla="*/ 147995 h 3182270"/>
                    <a:gd name="connsiteX8" fmla="*/ 1004255 w 2854197"/>
                    <a:gd name="connsiteY8" fmla="*/ 195565 h 3182270"/>
                    <a:gd name="connsiteX9" fmla="*/ 1025397 w 2854197"/>
                    <a:gd name="connsiteY9" fmla="*/ 243135 h 3182270"/>
                    <a:gd name="connsiteX10" fmla="*/ 1041253 w 2854197"/>
                    <a:gd name="connsiteY10" fmla="*/ 290705 h 3182270"/>
                    <a:gd name="connsiteX11" fmla="*/ 1051825 w 2854197"/>
                    <a:gd name="connsiteY11" fmla="*/ 301276 h 3182270"/>
                    <a:gd name="connsiteX12" fmla="*/ 1072967 w 2854197"/>
                    <a:gd name="connsiteY12" fmla="*/ 348846 h 3182270"/>
                    <a:gd name="connsiteX13" fmla="*/ 1083538 w 2854197"/>
                    <a:gd name="connsiteY13" fmla="*/ 380559 h 3182270"/>
                    <a:gd name="connsiteX14" fmla="*/ 1094109 w 2854197"/>
                    <a:gd name="connsiteY14" fmla="*/ 396416 h 3182270"/>
                    <a:gd name="connsiteX15" fmla="*/ 1109966 w 2854197"/>
                    <a:gd name="connsiteY15" fmla="*/ 422844 h 3182270"/>
                    <a:gd name="connsiteX16" fmla="*/ 1131108 w 2854197"/>
                    <a:gd name="connsiteY16" fmla="*/ 470414 h 3182270"/>
                    <a:gd name="connsiteX17" fmla="*/ 1146964 w 2854197"/>
                    <a:gd name="connsiteY17" fmla="*/ 480985 h 3182270"/>
                    <a:gd name="connsiteX18" fmla="*/ 1157536 w 2854197"/>
                    <a:gd name="connsiteY18" fmla="*/ 491556 h 3182270"/>
                    <a:gd name="connsiteX19" fmla="*/ 1189249 w 2854197"/>
                    <a:gd name="connsiteY19" fmla="*/ 512698 h 3182270"/>
                    <a:gd name="connsiteX20" fmla="*/ 1199820 w 2854197"/>
                    <a:gd name="connsiteY20" fmla="*/ 528555 h 3182270"/>
                    <a:gd name="connsiteX21" fmla="*/ 1220962 w 2854197"/>
                    <a:gd name="connsiteY21" fmla="*/ 544411 h 3182270"/>
                    <a:gd name="connsiteX22" fmla="*/ 1242104 w 2854197"/>
                    <a:gd name="connsiteY22" fmla="*/ 570839 h 3182270"/>
                    <a:gd name="connsiteX23" fmla="*/ 1257961 w 2854197"/>
                    <a:gd name="connsiteY23" fmla="*/ 602552 h 3182270"/>
                    <a:gd name="connsiteX24" fmla="*/ 1279103 w 2854197"/>
                    <a:gd name="connsiteY24" fmla="*/ 634266 h 3182270"/>
                    <a:gd name="connsiteX25" fmla="*/ 1294960 w 2854197"/>
                    <a:gd name="connsiteY25" fmla="*/ 665979 h 3182270"/>
                    <a:gd name="connsiteX26" fmla="*/ 1300245 w 2854197"/>
                    <a:gd name="connsiteY26" fmla="*/ 681835 h 3182270"/>
                    <a:gd name="connsiteX27" fmla="*/ 1310816 w 2854197"/>
                    <a:gd name="connsiteY27" fmla="*/ 692407 h 3182270"/>
                    <a:gd name="connsiteX28" fmla="*/ 1347815 w 2854197"/>
                    <a:gd name="connsiteY28" fmla="*/ 739977 h 3182270"/>
                    <a:gd name="connsiteX29" fmla="*/ 1353101 w 2854197"/>
                    <a:gd name="connsiteY29" fmla="*/ 755833 h 3182270"/>
                    <a:gd name="connsiteX30" fmla="*/ 1384814 w 2854197"/>
                    <a:gd name="connsiteY30" fmla="*/ 798118 h 3182270"/>
                    <a:gd name="connsiteX31" fmla="*/ 1390100 w 2854197"/>
                    <a:gd name="connsiteY31" fmla="*/ 813974 h 3182270"/>
                    <a:gd name="connsiteX32" fmla="*/ 1421813 w 2854197"/>
                    <a:gd name="connsiteY32" fmla="*/ 861544 h 3182270"/>
                    <a:gd name="connsiteX33" fmla="*/ 1432384 w 2854197"/>
                    <a:gd name="connsiteY33" fmla="*/ 877401 h 3182270"/>
                    <a:gd name="connsiteX34" fmla="*/ 1448241 w 2854197"/>
                    <a:gd name="connsiteY34" fmla="*/ 887972 h 3182270"/>
                    <a:gd name="connsiteX35" fmla="*/ 1479954 w 2854197"/>
                    <a:gd name="connsiteY35" fmla="*/ 919685 h 3182270"/>
                    <a:gd name="connsiteX36" fmla="*/ 1522238 w 2854197"/>
                    <a:gd name="connsiteY36" fmla="*/ 956684 h 3182270"/>
                    <a:gd name="connsiteX37" fmla="*/ 1585665 w 2854197"/>
                    <a:gd name="connsiteY37" fmla="*/ 977826 h 3182270"/>
                    <a:gd name="connsiteX38" fmla="*/ 1617378 w 2854197"/>
                    <a:gd name="connsiteY38" fmla="*/ 988397 h 3182270"/>
                    <a:gd name="connsiteX39" fmla="*/ 1638521 w 2854197"/>
                    <a:gd name="connsiteY39" fmla="*/ 993683 h 3182270"/>
                    <a:gd name="connsiteX40" fmla="*/ 1664948 w 2854197"/>
                    <a:gd name="connsiteY40" fmla="*/ 998968 h 3182270"/>
                    <a:gd name="connsiteX41" fmla="*/ 1696662 w 2854197"/>
                    <a:gd name="connsiteY41" fmla="*/ 1009540 h 3182270"/>
                    <a:gd name="connsiteX42" fmla="*/ 1717804 w 2854197"/>
                    <a:gd name="connsiteY42" fmla="*/ 1014825 h 3182270"/>
                    <a:gd name="connsiteX43" fmla="*/ 1733660 w 2854197"/>
                    <a:gd name="connsiteY43" fmla="*/ 1020111 h 3182270"/>
                    <a:gd name="connsiteX44" fmla="*/ 1802373 w 2854197"/>
                    <a:gd name="connsiteY44" fmla="*/ 1030682 h 3182270"/>
                    <a:gd name="connsiteX45" fmla="*/ 1865799 w 2854197"/>
                    <a:gd name="connsiteY45" fmla="*/ 1041253 h 3182270"/>
                    <a:gd name="connsiteX46" fmla="*/ 1902798 w 2854197"/>
                    <a:gd name="connsiteY46" fmla="*/ 1046538 h 3182270"/>
                    <a:gd name="connsiteX47" fmla="*/ 1945082 w 2854197"/>
                    <a:gd name="connsiteY47" fmla="*/ 1051824 h 3182270"/>
                    <a:gd name="connsiteX48" fmla="*/ 1976796 w 2854197"/>
                    <a:gd name="connsiteY48" fmla="*/ 1057109 h 3182270"/>
                    <a:gd name="connsiteX49" fmla="*/ 2024366 w 2854197"/>
                    <a:gd name="connsiteY49" fmla="*/ 1062395 h 3182270"/>
                    <a:gd name="connsiteX50" fmla="*/ 2066650 w 2854197"/>
                    <a:gd name="connsiteY50" fmla="*/ 1067681 h 3182270"/>
                    <a:gd name="connsiteX51" fmla="*/ 2082507 w 2854197"/>
                    <a:gd name="connsiteY51" fmla="*/ 1072966 h 3182270"/>
                    <a:gd name="connsiteX52" fmla="*/ 2151219 w 2854197"/>
                    <a:gd name="connsiteY52" fmla="*/ 1083537 h 3182270"/>
                    <a:gd name="connsiteX53" fmla="*/ 2167075 w 2854197"/>
                    <a:gd name="connsiteY53" fmla="*/ 1088823 h 3182270"/>
                    <a:gd name="connsiteX54" fmla="*/ 2235788 w 2854197"/>
                    <a:gd name="connsiteY54" fmla="*/ 1099394 h 3182270"/>
                    <a:gd name="connsiteX55" fmla="*/ 2304500 w 2854197"/>
                    <a:gd name="connsiteY55" fmla="*/ 1109965 h 3182270"/>
                    <a:gd name="connsiteX56" fmla="*/ 2378497 w 2854197"/>
                    <a:gd name="connsiteY56" fmla="*/ 1120536 h 3182270"/>
                    <a:gd name="connsiteX57" fmla="*/ 2410211 w 2854197"/>
                    <a:gd name="connsiteY57" fmla="*/ 1131107 h 3182270"/>
                    <a:gd name="connsiteX58" fmla="*/ 2452495 w 2854197"/>
                    <a:gd name="connsiteY58" fmla="*/ 1141678 h 3182270"/>
                    <a:gd name="connsiteX59" fmla="*/ 2611062 w 2854197"/>
                    <a:gd name="connsiteY59" fmla="*/ 1194534 h 3182270"/>
                    <a:gd name="connsiteX60" fmla="*/ 2674963 w 2854197"/>
                    <a:gd name="connsiteY60" fmla="*/ 1226357 h 3182270"/>
                    <a:gd name="connsiteX61" fmla="*/ 2680419 w 2854197"/>
                    <a:gd name="connsiteY61" fmla="*/ 1258186 h 3182270"/>
                    <a:gd name="connsiteX62" fmla="*/ 2633266 w 2854197"/>
                    <a:gd name="connsiteY62" fmla="*/ 1295315 h 3182270"/>
                    <a:gd name="connsiteX63" fmla="*/ 2659565 w 2854197"/>
                    <a:gd name="connsiteY63" fmla="*/ 1353342 h 3182270"/>
                    <a:gd name="connsiteX64" fmla="*/ 2653817 w 2854197"/>
                    <a:gd name="connsiteY64" fmla="*/ 1411367 h 3182270"/>
                    <a:gd name="connsiteX65" fmla="*/ 2632204 w 2854197"/>
                    <a:gd name="connsiteY65" fmla="*/ 1590950 h 3182270"/>
                    <a:gd name="connsiteX66" fmla="*/ 2606238 w 2854197"/>
                    <a:gd name="connsiteY66" fmla="*/ 1686241 h 3182270"/>
                    <a:gd name="connsiteX67" fmla="*/ 2585093 w 2854197"/>
                    <a:gd name="connsiteY67" fmla="*/ 1717957 h 3182270"/>
                    <a:gd name="connsiteX68" fmla="*/ 2595666 w 2854197"/>
                    <a:gd name="connsiteY68" fmla="*/ 1754959 h 3182270"/>
                    <a:gd name="connsiteX69" fmla="*/ 2569233 w 2854197"/>
                    <a:gd name="connsiteY69" fmla="*/ 1781390 h 3182270"/>
                    <a:gd name="connsiteX70" fmla="*/ 2574520 w 2854197"/>
                    <a:gd name="connsiteY70" fmla="*/ 1860680 h 3182270"/>
                    <a:gd name="connsiteX71" fmla="*/ 2564404 w 2854197"/>
                    <a:gd name="connsiteY71" fmla="*/ 2014150 h 3182270"/>
                    <a:gd name="connsiteX72" fmla="*/ 2616812 w 2854197"/>
                    <a:gd name="connsiteY72" fmla="*/ 2093264 h 3182270"/>
                    <a:gd name="connsiteX73" fmla="*/ 2717255 w 2854197"/>
                    <a:gd name="connsiteY73" fmla="*/ 2098551 h 3182270"/>
                    <a:gd name="connsiteX74" fmla="*/ 2790770 w 2854197"/>
                    <a:gd name="connsiteY74" fmla="*/ 2077220 h 3182270"/>
                    <a:gd name="connsiteX75" fmla="*/ 2817198 w 2854197"/>
                    <a:gd name="connsiteY75" fmla="*/ 2082506 h 3182270"/>
                    <a:gd name="connsiteX76" fmla="*/ 2833055 w 2854197"/>
                    <a:gd name="connsiteY76" fmla="*/ 2087792 h 3182270"/>
                    <a:gd name="connsiteX77" fmla="*/ 2854197 w 2854197"/>
                    <a:gd name="connsiteY77" fmla="*/ 2093077 h 3182270"/>
                    <a:gd name="connsiteX78" fmla="*/ 2838340 w 2854197"/>
                    <a:gd name="connsiteY78" fmla="*/ 2193503 h 3182270"/>
                    <a:gd name="connsiteX79" fmla="*/ 2833055 w 2854197"/>
                    <a:gd name="connsiteY79" fmla="*/ 2225216 h 3182270"/>
                    <a:gd name="connsiteX80" fmla="*/ 2822484 w 2854197"/>
                    <a:gd name="connsiteY80" fmla="*/ 2262215 h 3182270"/>
                    <a:gd name="connsiteX81" fmla="*/ 2648297 w 2854197"/>
                    <a:gd name="connsiteY81" fmla="*/ 2241273 h 3182270"/>
                    <a:gd name="connsiteX82" fmla="*/ 2558435 w 2854197"/>
                    <a:gd name="connsiteY82" fmla="*/ 2214843 h 3182270"/>
                    <a:gd name="connsiteX83" fmla="*/ 2479145 w 2854197"/>
                    <a:gd name="connsiteY83" fmla="*/ 2183128 h 3182270"/>
                    <a:gd name="connsiteX84" fmla="*/ 2426502 w 2854197"/>
                    <a:gd name="connsiteY84" fmla="*/ 2209757 h 3182270"/>
                    <a:gd name="connsiteX85" fmla="*/ 2236188 w 2854197"/>
                    <a:gd name="connsiteY85" fmla="*/ 2331348 h 3182270"/>
                    <a:gd name="connsiteX86" fmla="*/ 2251846 w 2854197"/>
                    <a:gd name="connsiteY86" fmla="*/ 2420998 h 3182270"/>
                    <a:gd name="connsiteX87" fmla="*/ 2267909 w 2854197"/>
                    <a:gd name="connsiteY87" fmla="*/ 2479368 h 3182270"/>
                    <a:gd name="connsiteX88" fmla="*/ 2278276 w 2854197"/>
                    <a:gd name="connsiteY88" fmla="*/ 2516146 h 3182270"/>
                    <a:gd name="connsiteX89" fmla="*/ 2278276 w 2854197"/>
                    <a:gd name="connsiteY89" fmla="*/ 2574294 h 3182270"/>
                    <a:gd name="connsiteX90" fmla="*/ 2315278 w 2854197"/>
                    <a:gd name="connsiteY90" fmla="*/ 2616580 h 3182270"/>
                    <a:gd name="connsiteX91" fmla="*/ 2331136 w 2854197"/>
                    <a:gd name="connsiteY91" fmla="*/ 2680013 h 3182270"/>
                    <a:gd name="connsiteX92" fmla="*/ 2368138 w 2854197"/>
                    <a:gd name="connsiteY92" fmla="*/ 2695871 h 3182270"/>
                    <a:gd name="connsiteX93" fmla="*/ 2542577 w 2854197"/>
                    <a:gd name="connsiteY93" fmla="*/ 2738159 h 3182270"/>
                    <a:gd name="connsiteX94" fmla="*/ 2654056 w 2854197"/>
                    <a:gd name="connsiteY94" fmla="*/ 2764834 h 3182270"/>
                    <a:gd name="connsiteX95" fmla="*/ 2748974 w 2854197"/>
                    <a:gd name="connsiteY95" fmla="*/ 2769875 h 3182270"/>
                    <a:gd name="connsiteX96" fmla="*/ 2753771 w 2854197"/>
                    <a:gd name="connsiteY96" fmla="*/ 2769627 h 3182270"/>
                    <a:gd name="connsiteX97" fmla="*/ 2748486 w 2854197"/>
                    <a:gd name="connsiteY97" fmla="*/ 2801341 h 3182270"/>
                    <a:gd name="connsiteX98" fmla="*/ 2737915 w 2854197"/>
                    <a:gd name="connsiteY98" fmla="*/ 2838340 h 3182270"/>
                    <a:gd name="connsiteX99" fmla="*/ 2727344 w 2854197"/>
                    <a:gd name="connsiteY99" fmla="*/ 2907052 h 3182270"/>
                    <a:gd name="connsiteX100" fmla="*/ 2716773 w 2854197"/>
                    <a:gd name="connsiteY100" fmla="*/ 2938765 h 3182270"/>
                    <a:gd name="connsiteX101" fmla="*/ 2711487 w 2854197"/>
                    <a:gd name="connsiteY101" fmla="*/ 2965193 h 3182270"/>
                    <a:gd name="connsiteX102" fmla="*/ 2706444 w 2854197"/>
                    <a:gd name="connsiteY102" fmla="*/ 2939028 h 3182270"/>
                    <a:gd name="connsiteX103" fmla="*/ 2680014 w 2854197"/>
                    <a:gd name="connsiteY103" fmla="*/ 2965459 h 3182270"/>
                    <a:gd name="connsiteX104" fmla="*/ 2627390 w 2854197"/>
                    <a:gd name="connsiteY104" fmla="*/ 2971012 h 3182270"/>
                    <a:gd name="connsiteX105" fmla="*/ 2537291 w 2854197"/>
                    <a:gd name="connsiteY105" fmla="*/ 2986602 h 3182270"/>
                    <a:gd name="connsiteX106" fmla="*/ 2516147 w 2854197"/>
                    <a:gd name="connsiteY106" fmla="*/ 2991888 h 3182270"/>
                    <a:gd name="connsiteX107" fmla="*/ 2489494 w 2854197"/>
                    <a:gd name="connsiteY107" fmla="*/ 3002192 h 3182270"/>
                    <a:gd name="connsiteX108" fmla="*/ 2415496 w 2854197"/>
                    <a:gd name="connsiteY108" fmla="*/ 3007477 h 3182270"/>
                    <a:gd name="connsiteX109" fmla="*/ 2383783 w 2854197"/>
                    <a:gd name="connsiteY109" fmla="*/ 3018048 h 3182270"/>
                    <a:gd name="connsiteX110" fmla="*/ 2346784 w 2854197"/>
                    <a:gd name="connsiteY110" fmla="*/ 3033905 h 3182270"/>
                    <a:gd name="connsiteX111" fmla="*/ 2315071 w 2854197"/>
                    <a:gd name="connsiteY111" fmla="*/ 3049761 h 3182270"/>
                    <a:gd name="connsiteX112" fmla="*/ 2288643 w 2854197"/>
                    <a:gd name="connsiteY112" fmla="*/ 3070904 h 3182270"/>
                    <a:gd name="connsiteX113" fmla="*/ 2267501 w 2854197"/>
                    <a:gd name="connsiteY113" fmla="*/ 3081475 h 3182270"/>
                    <a:gd name="connsiteX114" fmla="*/ 2235788 w 2854197"/>
                    <a:gd name="connsiteY114" fmla="*/ 3097331 h 3182270"/>
                    <a:gd name="connsiteX115" fmla="*/ 2225216 w 2854197"/>
                    <a:gd name="connsiteY115" fmla="*/ 3107903 h 3182270"/>
                    <a:gd name="connsiteX116" fmla="*/ 2204074 w 2854197"/>
                    <a:gd name="connsiteY116" fmla="*/ 3118474 h 3182270"/>
                    <a:gd name="connsiteX117" fmla="*/ 2188218 w 2854197"/>
                    <a:gd name="connsiteY117" fmla="*/ 3129045 h 3182270"/>
                    <a:gd name="connsiteX118" fmla="*/ 2177647 w 2854197"/>
                    <a:gd name="connsiteY118" fmla="*/ 3144901 h 3182270"/>
                    <a:gd name="connsiteX119" fmla="*/ 2145933 w 2854197"/>
                    <a:gd name="connsiteY119" fmla="*/ 3155472 h 3182270"/>
                    <a:gd name="connsiteX120" fmla="*/ 2114220 w 2854197"/>
                    <a:gd name="connsiteY120" fmla="*/ 3181900 h 3182270"/>
                    <a:gd name="connsiteX121" fmla="*/ 2124791 w 2854197"/>
                    <a:gd name="connsiteY121" fmla="*/ 3150187 h 3182270"/>
                    <a:gd name="connsiteX122" fmla="*/ 2093078 w 2854197"/>
                    <a:gd name="connsiteY122" fmla="*/ 3139616 h 3182270"/>
                    <a:gd name="connsiteX123" fmla="*/ 2082507 w 2854197"/>
                    <a:gd name="connsiteY123" fmla="*/ 3123759 h 3182270"/>
                    <a:gd name="connsiteX124" fmla="*/ 2066650 w 2854197"/>
                    <a:gd name="connsiteY124" fmla="*/ 3107903 h 3182270"/>
                    <a:gd name="connsiteX125" fmla="*/ 2045508 w 2854197"/>
                    <a:gd name="connsiteY125" fmla="*/ 3076189 h 3182270"/>
                    <a:gd name="connsiteX126" fmla="*/ 2034937 w 2854197"/>
                    <a:gd name="connsiteY126" fmla="*/ 3060333 h 3182270"/>
                    <a:gd name="connsiteX127" fmla="*/ 2024366 w 2854197"/>
                    <a:gd name="connsiteY127" fmla="*/ 3049761 h 3182270"/>
                    <a:gd name="connsiteX128" fmla="*/ 2013795 w 2854197"/>
                    <a:gd name="connsiteY128" fmla="*/ 3033905 h 3182270"/>
                    <a:gd name="connsiteX129" fmla="*/ 1997938 w 2854197"/>
                    <a:gd name="connsiteY129" fmla="*/ 3023334 h 3182270"/>
                    <a:gd name="connsiteX130" fmla="*/ 1982081 w 2854197"/>
                    <a:gd name="connsiteY130" fmla="*/ 2991620 h 3182270"/>
                    <a:gd name="connsiteX131" fmla="*/ 1976796 w 2854197"/>
                    <a:gd name="connsiteY131" fmla="*/ 2975764 h 3182270"/>
                    <a:gd name="connsiteX132" fmla="*/ 1987367 w 2854197"/>
                    <a:gd name="connsiteY132" fmla="*/ 2959907 h 3182270"/>
                    <a:gd name="connsiteX133" fmla="*/ 1998116 w 2854197"/>
                    <a:gd name="connsiteY133" fmla="*/ 2976031 h 3182270"/>
                    <a:gd name="connsiteX134" fmla="*/ 2019261 w 2854197"/>
                    <a:gd name="connsiteY134" fmla="*/ 2976031 h 3182270"/>
                    <a:gd name="connsiteX135" fmla="*/ 2056263 w 2854197"/>
                    <a:gd name="connsiteY135" fmla="*/ 2923171 h 3182270"/>
                    <a:gd name="connsiteX136" fmla="*/ 2040405 w 2854197"/>
                    <a:gd name="connsiteY136" fmla="*/ 2923170 h 3182270"/>
                    <a:gd name="connsiteX137" fmla="*/ 2061549 w 2854197"/>
                    <a:gd name="connsiteY137" fmla="*/ 2875596 h 3182270"/>
                    <a:gd name="connsiteX138" fmla="*/ 2093265 w 2854197"/>
                    <a:gd name="connsiteY138" fmla="*/ 2833308 h 3182270"/>
                    <a:gd name="connsiteX139" fmla="*/ 2109124 w 2854197"/>
                    <a:gd name="connsiteY139" fmla="*/ 2722301 h 3182270"/>
                    <a:gd name="connsiteX140" fmla="*/ 2013975 w 2854197"/>
                    <a:gd name="connsiteY140" fmla="*/ 2637724 h 3182270"/>
                    <a:gd name="connsiteX141" fmla="*/ 1982258 w 2854197"/>
                    <a:gd name="connsiteY141" fmla="*/ 2664155 h 3182270"/>
                    <a:gd name="connsiteX142" fmla="*/ 1918827 w 2854197"/>
                    <a:gd name="connsiteY142" fmla="*/ 2627153 h 3182270"/>
                    <a:gd name="connsiteX143" fmla="*/ 1860681 w 2854197"/>
                    <a:gd name="connsiteY143" fmla="*/ 2579579 h 3182270"/>
                    <a:gd name="connsiteX144" fmla="*/ 1802373 w 2854197"/>
                    <a:gd name="connsiteY144" fmla="*/ 2621632 h 3182270"/>
                    <a:gd name="connsiteX145" fmla="*/ 1797087 w 2854197"/>
                    <a:gd name="connsiteY145" fmla="*/ 2605775 h 3182270"/>
                    <a:gd name="connsiteX146" fmla="*/ 1749674 w 2854197"/>
                    <a:gd name="connsiteY146" fmla="*/ 2690586 h 3182270"/>
                    <a:gd name="connsiteX147" fmla="*/ 1643953 w 2854197"/>
                    <a:gd name="connsiteY147" fmla="*/ 2754018 h 3182270"/>
                    <a:gd name="connsiteX148" fmla="*/ 1617523 w 2854197"/>
                    <a:gd name="connsiteY148" fmla="*/ 2732874 h 3182270"/>
                    <a:gd name="connsiteX149" fmla="*/ 1591092 w 2854197"/>
                    <a:gd name="connsiteY149" fmla="*/ 2690586 h 3182270"/>
                    <a:gd name="connsiteX150" fmla="*/ 1591093 w 2854197"/>
                    <a:gd name="connsiteY150" fmla="*/ 2637724 h 3182270"/>
                    <a:gd name="connsiteX151" fmla="*/ 1569808 w 2854197"/>
                    <a:gd name="connsiteY151" fmla="*/ 2515921 h 3182270"/>
                    <a:gd name="connsiteX152" fmla="*/ 1553952 w 2854197"/>
                    <a:gd name="connsiteY152" fmla="*/ 2484208 h 3182270"/>
                    <a:gd name="connsiteX153" fmla="*/ 1538095 w 2854197"/>
                    <a:gd name="connsiteY153" fmla="*/ 2468351 h 3182270"/>
                    <a:gd name="connsiteX154" fmla="*/ 1501096 w 2854197"/>
                    <a:gd name="connsiteY154" fmla="*/ 2420781 h 3182270"/>
                    <a:gd name="connsiteX155" fmla="*/ 1464097 w 2854197"/>
                    <a:gd name="connsiteY155" fmla="*/ 2383782 h 3182270"/>
                    <a:gd name="connsiteX156" fmla="*/ 1448241 w 2854197"/>
                    <a:gd name="connsiteY156" fmla="*/ 2373211 h 3182270"/>
                    <a:gd name="connsiteX157" fmla="*/ 1432384 w 2854197"/>
                    <a:gd name="connsiteY157" fmla="*/ 2357355 h 3182270"/>
                    <a:gd name="connsiteX158" fmla="*/ 1400671 w 2854197"/>
                    <a:gd name="connsiteY158" fmla="*/ 2346783 h 3182270"/>
                    <a:gd name="connsiteX159" fmla="*/ 1368958 w 2854197"/>
                    <a:gd name="connsiteY159" fmla="*/ 2330927 h 3182270"/>
                    <a:gd name="connsiteX160" fmla="*/ 1337244 w 2854197"/>
                    <a:gd name="connsiteY160" fmla="*/ 2309785 h 3182270"/>
                    <a:gd name="connsiteX161" fmla="*/ 1273818 w 2854197"/>
                    <a:gd name="connsiteY161" fmla="*/ 2288642 h 3182270"/>
                    <a:gd name="connsiteX162" fmla="*/ 1257961 w 2854197"/>
                    <a:gd name="connsiteY162" fmla="*/ 2278071 h 3182270"/>
                    <a:gd name="connsiteX163" fmla="*/ 1242104 w 2854197"/>
                    <a:gd name="connsiteY163" fmla="*/ 2272786 h 3182270"/>
                    <a:gd name="connsiteX164" fmla="*/ 1226248 w 2854197"/>
                    <a:gd name="connsiteY164" fmla="*/ 2262215 h 3182270"/>
                    <a:gd name="connsiteX165" fmla="*/ 1194534 w 2854197"/>
                    <a:gd name="connsiteY165" fmla="*/ 2251644 h 3182270"/>
                    <a:gd name="connsiteX166" fmla="*/ 1215677 w 2854197"/>
                    <a:gd name="connsiteY166" fmla="*/ 2225216 h 3182270"/>
                    <a:gd name="connsiteX167" fmla="*/ 1231533 w 2854197"/>
                    <a:gd name="connsiteY167" fmla="*/ 2209359 h 3182270"/>
                    <a:gd name="connsiteX168" fmla="*/ 1236819 w 2854197"/>
                    <a:gd name="connsiteY168" fmla="*/ 2193503 h 3182270"/>
                    <a:gd name="connsiteX169" fmla="*/ 1279103 w 2854197"/>
                    <a:gd name="connsiteY169" fmla="*/ 2161789 h 3182270"/>
                    <a:gd name="connsiteX170" fmla="*/ 1300245 w 2854197"/>
                    <a:gd name="connsiteY170" fmla="*/ 2140647 h 3182270"/>
                    <a:gd name="connsiteX171" fmla="*/ 1310816 w 2854197"/>
                    <a:gd name="connsiteY171" fmla="*/ 2124790 h 3182270"/>
                    <a:gd name="connsiteX172" fmla="*/ 1342650 w 2854197"/>
                    <a:gd name="connsiteY172" fmla="*/ 2077406 h 3182270"/>
                    <a:gd name="connsiteX173" fmla="*/ 1390223 w 2854197"/>
                    <a:gd name="connsiteY173" fmla="*/ 2008688 h 3182270"/>
                    <a:gd name="connsiteX174" fmla="*/ 1363794 w 2854197"/>
                    <a:gd name="connsiteY174" fmla="*/ 1971686 h 3182270"/>
                    <a:gd name="connsiteX175" fmla="*/ 1379651 w 2854197"/>
                    <a:gd name="connsiteY175" fmla="*/ 1961114 h 3182270"/>
                    <a:gd name="connsiteX176" fmla="*/ 1358509 w 2854197"/>
                    <a:gd name="connsiteY176" fmla="*/ 1934685 h 3182270"/>
                    <a:gd name="connsiteX177" fmla="*/ 1221180 w 2854197"/>
                    <a:gd name="connsiteY177" fmla="*/ 1718108 h 3182270"/>
                    <a:gd name="connsiteX178" fmla="*/ 1157741 w 2854197"/>
                    <a:gd name="connsiteY178" fmla="*/ 1654669 h 3182270"/>
                    <a:gd name="connsiteX179" fmla="*/ 1051918 w 2854197"/>
                    <a:gd name="connsiteY179" fmla="*/ 1659811 h 3182270"/>
                    <a:gd name="connsiteX180" fmla="*/ 845688 w 2854197"/>
                    <a:gd name="connsiteY180" fmla="*/ 1738945 h 3182270"/>
                    <a:gd name="connsiteX181" fmla="*/ 829832 w 2854197"/>
                    <a:gd name="connsiteY181" fmla="*/ 1744231 h 3182270"/>
                    <a:gd name="connsiteX182" fmla="*/ 798118 w 2854197"/>
                    <a:gd name="connsiteY182" fmla="*/ 1765373 h 3182270"/>
                    <a:gd name="connsiteX183" fmla="*/ 782262 w 2854197"/>
                    <a:gd name="connsiteY183" fmla="*/ 1770659 h 3182270"/>
                    <a:gd name="connsiteX184" fmla="*/ 750548 w 2854197"/>
                    <a:gd name="connsiteY184" fmla="*/ 1791801 h 3182270"/>
                    <a:gd name="connsiteX185" fmla="*/ 734692 w 2854197"/>
                    <a:gd name="connsiteY185" fmla="*/ 1797086 h 3182270"/>
                    <a:gd name="connsiteX186" fmla="*/ 755834 w 2854197"/>
                    <a:gd name="connsiteY186" fmla="*/ 1791801 h 3182270"/>
                    <a:gd name="connsiteX187" fmla="*/ 739977 w 2854197"/>
                    <a:gd name="connsiteY187" fmla="*/ 1797086 h 3182270"/>
                    <a:gd name="connsiteX188" fmla="*/ 708264 w 2854197"/>
                    <a:gd name="connsiteY188" fmla="*/ 1812943 h 3182270"/>
                    <a:gd name="connsiteX189" fmla="*/ 676551 w 2854197"/>
                    <a:gd name="connsiteY189" fmla="*/ 1791801 h 3182270"/>
                    <a:gd name="connsiteX190" fmla="*/ 650123 w 2854197"/>
                    <a:gd name="connsiteY190" fmla="*/ 1765373 h 3182270"/>
                    <a:gd name="connsiteX191" fmla="*/ 618410 w 2854197"/>
                    <a:gd name="connsiteY191" fmla="*/ 1744231 h 3182270"/>
                    <a:gd name="connsiteX192" fmla="*/ 570840 w 2854197"/>
                    <a:gd name="connsiteY192" fmla="*/ 1712518 h 3182270"/>
                    <a:gd name="connsiteX193" fmla="*/ 544412 w 2854197"/>
                    <a:gd name="connsiteY193" fmla="*/ 1696661 h 3182270"/>
                    <a:gd name="connsiteX194" fmla="*/ 528555 w 2854197"/>
                    <a:gd name="connsiteY194" fmla="*/ 1686090 h 3182270"/>
                    <a:gd name="connsiteX195" fmla="*/ 512699 w 2854197"/>
                    <a:gd name="connsiteY195" fmla="*/ 1680804 h 3182270"/>
                    <a:gd name="connsiteX196" fmla="*/ 502127 w 2854197"/>
                    <a:gd name="connsiteY196" fmla="*/ 1670233 h 3182270"/>
                    <a:gd name="connsiteX197" fmla="*/ 480985 w 2854197"/>
                    <a:gd name="connsiteY197" fmla="*/ 1659662 h 3182270"/>
                    <a:gd name="connsiteX198" fmla="*/ 465129 w 2854197"/>
                    <a:gd name="connsiteY198" fmla="*/ 1643805 h 3182270"/>
                    <a:gd name="connsiteX199" fmla="*/ 428130 w 2854197"/>
                    <a:gd name="connsiteY199" fmla="*/ 1622663 h 3182270"/>
                    <a:gd name="connsiteX200" fmla="*/ 401702 w 2854197"/>
                    <a:gd name="connsiteY200" fmla="*/ 1590950 h 3182270"/>
                    <a:gd name="connsiteX201" fmla="*/ 385845 w 2854197"/>
                    <a:gd name="connsiteY201" fmla="*/ 1569808 h 3182270"/>
                    <a:gd name="connsiteX202" fmla="*/ 369989 w 2854197"/>
                    <a:gd name="connsiteY202" fmla="*/ 1553951 h 3182270"/>
                    <a:gd name="connsiteX203" fmla="*/ 348847 w 2854197"/>
                    <a:gd name="connsiteY203" fmla="*/ 1522238 h 3182270"/>
                    <a:gd name="connsiteX204" fmla="*/ 327704 w 2854197"/>
                    <a:gd name="connsiteY204" fmla="*/ 1490524 h 3182270"/>
                    <a:gd name="connsiteX205" fmla="*/ 317133 w 2854197"/>
                    <a:gd name="connsiteY205" fmla="*/ 1469382 h 3182270"/>
                    <a:gd name="connsiteX206" fmla="*/ 301277 w 2854197"/>
                    <a:gd name="connsiteY206" fmla="*/ 1453526 h 3182270"/>
                    <a:gd name="connsiteX207" fmla="*/ 295991 w 2854197"/>
                    <a:gd name="connsiteY207" fmla="*/ 1437669 h 3182270"/>
                    <a:gd name="connsiteX208" fmla="*/ 274849 w 2854197"/>
                    <a:gd name="connsiteY208" fmla="*/ 1405956 h 3182270"/>
                    <a:gd name="connsiteX209" fmla="*/ 258992 w 2854197"/>
                    <a:gd name="connsiteY209" fmla="*/ 1390099 h 3182270"/>
                    <a:gd name="connsiteX210" fmla="*/ 248421 w 2854197"/>
                    <a:gd name="connsiteY210" fmla="*/ 1374242 h 3182270"/>
                    <a:gd name="connsiteX211" fmla="*/ 243136 w 2854197"/>
                    <a:gd name="connsiteY211" fmla="*/ 1358386 h 3182270"/>
                    <a:gd name="connsiteX212" fmla="*/ 221993 w 2854197"/>
                    <a:gd name="connsiteY212" fmla="*/ 1326672 h 3182270"/>
                    <a:gd name="connsiteX213" fmla="*/ 206137 w 2854197"/>
                    <a:gd name="connsiteY213" fmla="*/ 1294959 h 3182270"/>
                    <a:gd name="connsiteX214" fmla="*/ 195566 w 2854197"/>
                    <a:gd name="connsiteY214" fmla="*/ 1263246 h 3182270"/>
                    <a:gd name="connsiteX215" fmla="*/ 184995 w 2854197"/>
                    <a:gd name="connsiteY215" fmla="*/ 1247389 h 3182270"/>
                    <a:gd name="connsiteX216" fmla="*/ 179709 w 2854197"/>
                    <a:gd name="connsiteY216" fmla="*/ 1231533 h 3182270"/>
                    <a:gd name="connsiteX217" fmla="*/ 169138 w 2854197"/>
                    <a:gd name="connsiteY217" fmla="*/ 1215676 h 3182270"/>
                    <a:gd name="connsiteX218" fmla="*/ 153281 w 2854197"/>
                    <a:gd name="connsiteY218" fmla="*/ 1162820 h 3182270"/>
                    <a:gd name="connsiteX219" fmla="*/ 142710 w 2854197"/>
                    <a:gd name="connsiteY219" fmla="*/ 1131107 h 3182270"/>
                    <a:gd name="connsiteX220" fmla="*/ 132139 w 2854197"/>
                    <a:gd name="connsiteY220" fmla="*/ 1099394 h 3182270"/>
                    <a:gd name="connsiteX221" fmla="*/ 126853 w 2854197"/>
                    <a:gd name="connsiteY221" fmla="*/ 1078252 h 3182270"/>
                    <a:gd name="connsiteX222" fmla="*/ 121568 w 2854197"/>
                    <a:gd name="connsiteY222" fmla="*/ 1062395 h 3182270"/>
                    <a:gd name="connsiteX223" fmla="*/ 110997 w 2854197"/>
                    <a:gd name="connsiteY223" fmla="*/ 988397 h 3182270"/>
                    <a:gd name="connsiteX224" fmla="*/ 100426 w 2854197"/>
                    <a:gd name="connsiteY224" fmla="*/ 861544 h 3182270"/>
                    <a:gd name="connsiteX225" fmla="*/ 95140 w 2854197"/>
                    <a:gd name="connsiteY225" fmla="*/ 782261 h 3182270"/>
                    <a:gd name="connsiteX226" fmla="*/ 89855 w 2854197"/>
                    <a:gd name="connsiteY226" fmla="*/ 745262 h 3182270"/>
                    <a:gd name="connsiteX227" fmla="*/ 73998 w 2854197"/>
                    <a:gd name="connsiteY227" fmla="*/ 660693 h 3182270"/>
                    <a:gd name="connsiteX228" fmla="*/ 63427 w 2854197"/>
                    <a:gd name="connsiteY228" fmla="*/ 618409 h 3182270"/>
                    <a:gd name="connsiteX229" fmla="*/ 47570 w 2854197"/>
                    <a:gd name="connsiteY229" fmla="*/ 560268 h 3182270"/>
                    <a:gd name="connsiteX230" fmla="*/ 42285 w 2854197"/>
                    <a:gd name="connsiteY230" fmla="*/ 528555 h 3182270"/>
                    <a:gd name="connsiteX231" fmla="*/ 31714 w 2854197"/>
                    <a:gd name="connsiteY231" fmla="*/ 486270 h 3182270"/>
                    <a:gd name="connsiteX232" fmla="*/ 21142 w 2854197"/>
                    <a:gd name="connsiteY232" fmla="*/ 428129 h 3182270"/>
                    <a:gd name="connsiteX233" fmla="*/ 10571 w 2854197"/>
                    <a:gd name="connsiteY233" fmla="*/ 343560 h 3182270"/>
                    <a:gd name="connsiteX234" fmla="*/ 0 w 2854197"/>
                    <a:gd name="connsiteY234" fmla="*/ 306561 h 3182270"/>
                    <a:gd name="connsiteX235" fmla="*/ 5286 w 2854197"/>
                    <a:gd name="connsiteY235" fmla="*/ 285419 h 3182270"/>
                    <a:gd name="connsiteX236" fmla="*/ 21142 w 2854197"/>
                    <a:gd name="connsiteY236" fmla="*/ 280134 h 3182270"/>
                    <a:gd name="connsiteX237" fmla="*/ 42285 w 2854197"/>
                    <a:gd name="connsiteY237" fmla="*/ 269563 h 3182270"/>
                    <a:gd name="connsiteX238" fmla="*/ 95140 w 2854197"/>
                    <a:gd name="connsiteY238" fmla="*/ 258992 h 3182270"/>
                    <a:gd name="connsiteX239" fmla="*/ 121568 w 2854197"/>
                    <a:gd name="connsiteY239" fmla="*/ 253706 h 3182270"/>
                    <a:gd name="connsiteX240" fmla="*/ 137425 w 2854197"/>
                    <a:gd name="connsiteY240" fmla="*/ 248420 h 3182270"/>
                    <a:gd name="connsiteX241" fmla="*/ 211422 w 2854197"/>
                    <a:gd name="connsiteY241" fmla="*/ 237849 h 3182270"/>
                    <a:gd name="connsiteX242" fmla="*/ 253707 w 2854197"/>
                    <a:gd name="connsiteY242" fmla="*/ 227278 h 3182270"/>
                    <a:gd name="connsiteX243" fmla="*/ 285420 w 2854197"/>
                    <a:gd name="connsiteY243" fmla="*/ 216707 h 3182270"/>
                    <a:gd name="connsiteX244" fmla="*/ 332990 w 2854197"/>
                    <a:gd name="connsiteY244" fmla="*/ 206136 h 3182270"/>
                    <a:gd name="connsiteX245" fmla="*/ 364703 w 2854197"/>
                    <a:gd name="connsiteY245" fmla="*/ 195565 h 3182270"/>
                    <a:gd name="connsiteX246" fmla="*/ 417559 w 2854197"/>
                    <a:gd name="connsiteY246" fmla="*/ 179708 h 3182270"/>
                    <a:gd name="connsiteX247" fmla="*/ 433415 w 2854197"/>
                    <a:gd name="connsiteY247" fmla="*/ 174423 h 3182270"/>
                    <a:gd name="connsiteX248" fmla="*/ 449272 w 2854197"/>
                    <a:gd name="connsiteY248" fmla="*/ 169137 h 3182270"/>
                    <a:gd name="connsiteX249" fmla="*/ 470414 w 2854197"/>
                    <a:gd name="connsiteY249" fmla="*/ 163852 h 3182270"/>
                    <a:gd name="connsiteX250" fmla="*/ 486271 w 2854197"/>
                    <a:gd name="connsiteY250" fmla="*/ 158566 h 3182270"/>
                    <a:gd name="connsiteX251" fmla="*/ 528555 w 2854197"/>
                    <a:gd name="connsiteY251" fmla="*/ 147995 h 3182270"/>
                    <a:gd name="connsiteX252" fmla="*/ 549697 w 2854197"/>
                    <a:gd name="connsiteY252" fmla="*/ 142709 h 3182270"/>
                    <a:gd name="connsiteX253" fmla="*/ 581411 w 2854197"/>
                    <a:gd name="connsiteY253" fmla="*/ 132138 h 3182270"/>
                    <a:gd name="connsiteX254" fmla="*/ 676551 w 2854197"/>
                    <a:gd name="connsiteY254" fmla="*/ 100425 h 3182270"/>
                    <a:gd name="connsiteX255" fmla="*/ 697693 w 2854197"/>
                    <a:gd name="connsiteY255" fmla="*/ 95140 h 3182270"/>
                    <a:gd name="connsiteX256" fmla="*/ 729406 w 2854197"/>
                    <a:gd name="connsiteY256" fmla="*/ 84568 h 3182270"/>
                    <a:gd name="connsiteX257" fmla="*/ 745263 w 2854197"/>
                    <a:gd name="connsiteY257" fmla="*/ 79283 h 3182270"/>
                    <a:gd name="connsiteX258" fmla="*/ 792833 w 2854197"/>
                    <a:gd name="connsiteY258" fmla="*/ 58141 h 3182270"/>
                    <a:gd name="connsiteX259" fmla="*/ 808689 w 2854197"/>
                    <a:gd name="connsiteY259" fmla="*/ 52855 h 3182270"/>
                    <a:gd name="connsiteX260" fmla="*/ 824546 w 2854197"/>
                    <a:gd name="connsiteY260" fmla="*/ 47570 h 3182270"/>
                    <a:gd name="connsiteX261" fmla="*/ 866830 w 2854197"/>
                    <a:gd name="connsiteY261" fmla="*/ 26427 h 3182270"/>
                    <a:gd name="connsiteX262" fmla="*/ 882687 w 2854197"/>
                    <a:gd name="connsiteY262" fmla="*/ 21142 h 3182270"/>
                    <a:gd name="connsiteX263" fmla="*/ 898544 w 2854197"/>
                    <a:gd name="connsiteY263" fmla="*/ 10571 h 3182270"/>
                    <a:gd name="connsiteX264" fmla="*/ 914400 w 2854197"/>
                    <a:gd name="connsiteY264" fmla="*/ 5285 h 3182270"/>
                    <a:gd name="connsiteX265" fmla="*/ 914400 w 2854197"/>
                    <a:gd name="connsiteY265" fmla="*/ 0 h 3182270"/>
                    <a:gd name="connsiteX0" fmla="*/ 914400 w 2854197"/>
                    <a:gd name="connsiteY0" fmla="*/ 0 h 3182270"/>
                    <a:gd name="connsiteX1" fmla="*/ 914400 w 2854197"/>
                    <a:gd name="connsiteY1" fmla="*/ 0 h 3182270"/>
                    <a:gd name="connsiteX2" fmla="*/ 930257 w 2854197"/>
                    <a:gd name="connsiteY2" fmla="*/ 42284 h 3182270"/>
                    <a:gd name="connsiteX3" fmla="*/ 935542 w 2854197"/>
                    <a:gd name="connsiteY3" fmla="*/ 58141 h 3182270"/>
                    <a:gd name="connsiteX4" fmla="*/ 946114 w 2854197"/>
                    <a:gd name="connsiteY4" fmla="*/ 68712 h 3182270"/>
                    <a:gd name="connsiteX5" fmla="*/ 967256 w 2854197"/>
                    <a:gd name="connsiteY5" fmla="*/ 116282 h 3182270"/>
                    <a:gd name="connsiteX6" fmla="*/ 972541 w 2854197"/>
                    <a:gd name="connsiteY6" fmla="*/ 132138 h 3182270"/>
                    <a:gd name="connsiteX7" fmla="*/ 983112 w 2854197"/>
                    <a:gd name="connsiteY7" fmla="*/ 147995 h 3182270"/>
                    <a:gd name="connsiteX8" fmla="*/ 1004255 w 2854197"/>
                    <a:gd name="connsiteY8" fmla="*/ 195565 h 3182270"/>
                    <a:gd name="connsiteX9" fmla="*/ 1025397 w 2854197"/>
                    <a:gd name="connsiteY9" fmla="*/ 243135 h 3182270"/>
                    <a:gd name="connsiteX10" fmla="*/ 1041253 w 2854197"/>
                    <a:gd name="connsiteY10" fmla="*/ 290705 h 3182270"/>
                    <a:gd name="connsiteX11" fmla="*/ 1051825 w 2854197"/>
                    <a:gd name="connsiteY11" fmla="*/ 301276 h 3182270"/>
                    <a:gd name="connsiteX12" fmla="*/ 1072967 w 2854197"/>
                    <a:gd name="connsiteY12" fmla="*/ 348846 h 3182270"/>
                    <a:gd name="connsiteX13" fmla="*/ 1083538 w 2854197"/>
                    <a:gd name="connsiteY13" fmla="*/ 380559 h 3182270"/>
                    <a:gd name="connsiteX14" fmla="*/ 1094109 w 2854197"/>
                    <a:gd name="connsiteY14" fmla="*/ 396416 h 3182270"/>
                    <a:gd name="connsiteX15" fmla="*/ 1109966 w 2854197"/>
                    <a:gd name="connsiteY15" fmla="*/ 422844 h 3182270"/>
                    <a:gd name="connsiteX16" fmla="*/ 1131108 w 2854197"/>
                    <a:gd name="connsiteY16" fmla="*/ 470414 h 3182270"/>
                    <a:gd name="connsiteX17" fmla="*/ 1146964 w 2854197"/>
                    <a:gd name="connsiteY17" fmla="*/ 480985 h 3182270"/>
                    <a:gd name="connsiteX18" fmla="*/ 1157536 w 2854197"/>
                    <a:gd name="connsiteY18" fmla="*/ 491556 h 3182270"/>
                    <a:gd name="connsiteX19" fmla="*/ 1189249 w 2854197"/>
                    <a:gd name="connsiteY19" fmla="*/ 512698 h 3182270"/>
                    <a:gd name="connsiteX20" fmla="*/ 1199820 w 2854197"/>
                    <a:gd name="connsiteY20" fmla="*/ 528555 h 3182270"/>
                    <a:gd name="connsiteX21" fmla="*/ 1220962 w 2854197"/>
                    <a:gd name="connsiteY21" fmla="*/ 544411 h 3182270"/>
                    <a:gd name="connsiteX22" fmla="*/ 1242104 w 2854197"/>
                    <a:gd name="connsiteY22" fmla="*/ 570839 h 3182270"/>
                    <a:gd name="connsiteX23" fmla="*/ 1257961 w 2854197"/>
                    <a:gd name="connsiteY23" fmla="*/ 602552 h 3182270"/>
                    <a:gd name="connsiteX24" fmla="*/ 1279103 w 2854197"/>
                    <a:gd name="connsiteY24" fmla="*/ 634266 h 3182270"/>
                    <a:gd name="connsiteX25" fmla="*/ 1294960 w 2854197"/>
                    <a:gd name="connsiteY25" fmla="*/ 665979 h 3182270"/>
                    <a:gd name="connsiteX26" fmla="*/ 1300245 w 2854197"/>
                    <a:gd name="connsiteY26" fmla="*/ 681835 h 3182270"/>
                    <a:gd name="connsiteX27" fmla="*/ 1310816 w 2854197"/>
                    <a:gd name="connsiteY27" fmla="*/ 692407 h 3182270"/>
                    <a:gd name="connsiteX28" fmla="*/ 1347815 w 2854197"/>
                    <a:gd name="connsiteY28" fmla="*/ 739977 h 3182270"/>
                    <a:gd name="connsiteX29" fmla="*/ 1353101 w 2854197"/>
                    <a:gd name="connsiteY29" fmla="*/ 755833 h 3182270"/>
                    <a:gd name="connsiteX30" fmla="*/ 1384814 w 2854197"/>
                    <a:gd name="connsiteY30" fmla="*/ 798118 h 3182270"/>
                    <a:gd name="connsiteX31" fmla="*/ 1390100 w 2854197"/>
                    <a:gd name="connsiteY31" fmla="*/ 813974 h 3182270"/>
                    <a:gd name="connsiteX32" fmla="*/ 1421813 w 2854197"/>
                    <a:gd name="connsiteY32" fmla="*/ 861544 h 3182270"/>
                    <a:gd name="connsiteX33" fmla="*/ 1432384 w 2854197"/>
                    <a:gd name="connsiteY33" fmla="*/ 877401 h 3182270"/>
                    <a:gd name="connsiteX34" fmla="*/ 1448241 w 2854197"/>
                    <a:gd name="connsiteY34" fmla="*/ 887972 h 3182270"/>
                    <a:gd name="connsiteX35" fmla="*/ 1479954 w 2854197"/>
                    <a:gd name="connsiteY35" fmla="*/ 919685 h 3182270"/>
                    <a:gd name="connsiteX36" fmla="*/ 1522238 w 2854197"/>
                    <a:gd name="connsiteY36" fmla="*/ 956684 h 3182270"/>
                    <a:gd name="connsiteX37" fmla="*/ 1585665 w 2854197"/>
                    <a:gd name="connsiteY37" fmla="*/ 977826 h 3182270"/>
                    <a:gd name="connsiteX38" fmla="*/ 1617378 w 2854197"/>
                    <a:gd name="connsiteY38" fmla="*/ 988397 h 3182270"/>
                    <a:gd name="connsiteX39" fmla="*/ 1638521 w 2854197"/>
                    <a:gd name="connsiteY39" fmla="*/ 993683 h 3182270"/>
                    <a:gd name="connsiteX40" fmla="*/ 1664948 w 2854197"/>
                    <a:gd name="connsiteY40" fmla="*/ 998968 h 3182270"/>
                    <a:gd name="connsiteX41" fmla="*/ 1696662 w 2854197"/>
                    <a:gd name="connsiteY41" fmla="*/ 1009540 h 3182270"/>
                    <a:gd name="connsiteX42" fmla="*/ 1717804 w 2854197"/>
                    <a:gd name="connsiteY42" fmla="*/ 1014825 h 3182270"/>
                    <a:gd name="connsiteX43" fmla="*/ 1733660 w 2854197"/>
                    <a:gd name="connsiteY43" fmla="*/ 1020111 h 3182270"/>
                    <a:gd name="connsiteX44" fmla="*/ 1802373 w 2854197"/>
                    <a:gd name="connsiteY44" fmla="*/ 1030682 h 3182270"/>
                    <a:gd name="connsiteX45" fmla="*/ 1865799 w 2854197"/>
                    <a:gd name="connsiteY45" fmla="*/ 1041253 h 3182270"/>
                    <a:gd name="connsiteX46" fmla="*/ 1902798 w 2854197"/>
                    <a:gd name="connsiteY46" fmla="*/ 1046538 h 3182270"/>
                    <a:gd name="connsiteX47" fmla="*/ 1945082 w 2854197"/>
                    <a:gd name="connsiteY47" fmla="*/ 1051824 h 3182270"/>
                    <a:gd name="connsiteX48" fmla="*/ 1976796 w 2854197"/>
                    <a:gd name="connsiteY48" fmla="*/ 1057109 h 3182270"/>
                    <a:gd name="connsiteX49" fmla="*/ 2024366 w 2854197"/>
                    <a:gd name="connsiteY49" fmla="*/ 1062395 h 3182270"/>
                    <a:gd name="connsiteX50" fmla="*/ 2066650 w 2854197"/>
                    <a:gd name="connsiteY50" fmla="*/ 1067681 h 3182270"/>
                    <a:gd name="connsiteX51" fmla="*/ 2082507 w 2854197"/>
                    <a:gd name="connsiteY51" fmla="*/ 1072966 h 3182270"/>
                    <a:gd name="connsiteX52" fmla="*/ 2151219 w 2854197"/>
                    <a:gd name="connsiteY52" fmla="*/ 1083537 h 3182270"/>
                    <a:gd name="connsiteX53" fmla="*/ 2167075 w 2854197"/>
                    <a:gd name="connsiteY53" fmla="*/ 1088823 h 3182270"/>
                    <a:gd name="connsiteX54" fmla="*/ 2235788 w 2854197"/>
                    <a:gd name="connsiteY54" fmla="*/ 1099394 h 3182270"/>
                    <a:gd name="connsiteX55" fmla="*/ 2304500 w 2854197"/>
                    <a:gd name="connsiteY55" fmla="*/ 1109965 h 3182270"/>
                    <a:gd name="connsiteX56" fmla="*/ 2378497 w 2854197"/>
                    <a:gd name="connsiteY56" fmla="*/ 1120536 h 3182270"/>
                    <a:gd name="connsiteX57" fmla="*/ 2410211 w 2854197"/>
                    <a:gd name="connsiteY57" fmla="*/ 1131107 h 3182270"/>
                    <a:gd name="connsiteX58" fmla="*/ 2452495 w 2854197"/>
                    <a:gd name="connsiteY58" fmla="*/ 1141678 h 3182270"/>
                    <a:gd name="connsiteX59" fmla="*/ 2611062 w 2854197"/>
                    <a:gd name="connsiteY59" fmla="*/ 1194534 h 3182270"/>
                    <a:gd name="connsiteX60" fmla="*/ 2674963 w 2854197"/>
                    <a:gd name="connsiteY60" fmla="*/ 1226357 h 3182270"/>
                    <a:gd name="connsiteX61" fmla="*/ 2680419 w 2854197"/>
                    <a:gd name="connsiteY61" fmla="*/ 1258186 h 3182270"/>
                    <a:gd name="connsiteX62" fmla="*/ 2633266 w 2854197"/>
                    <a:gd name="connsiteY62" fmla="*/ 1295315 h 3182270"/>
                    <a:gd name="connsiteX63" fmla="*/ 2659565 w 2854197"/>
                    <a:gd name="connsiteY63" fmla="*/ 1353342 h 3182270"/>
                    <a:gd name="connsiteX64" fmla="*/ 2653817 w 2854197"/>
                    <a:gd name="connsiteY64" fmla="*/ 1411367 h 3182270"/>
                    <a:gd name="connsiteX65" fmla="*/ 2632204 w 2854197"/>
                    <a:gd name="connsiteY65" fmla="*/ 1590950 h 3182270"/>
                    <a:gd name="connsiteX66" fmla="*/ 2606238 w 2854197"/>
                    <a:gd name="connsiteY66" fmla="*/ 1686241 h 3182270"/>
                    <a:gd name="connsiteX67" fmla="*/ 2585093 w 2854197"/>
                    <a:gd name="connsiteY67" fmla="*/ 1717957 h 3182270"/>
                    <a:gd name="connsiteX68" fmla="*/ 2595666 w 2854197"/>
                    <a:gd name="connsiteY68" fmla="*/ 1754959 h 3182270"/>
                    <a:gd name="connsiteX69" fmla="*/ 2569233 w 2854197"/>
                    <a:gd name="connsiteY69" fmla="*/ 1781390 h 3182270"/>
                    <a:gd name="connsiteX70" fmla="*/ 2574520 w 2854197"/>
                    <a:gd name="connsiteY70" fmla="*/ 1860680 h 3182270"/>
                    <a:gd name="connsiteX71" fmla="*/ 2564404 w 2854197"/>
                    <a:gd name="connsiteY71" fmla="*/ 2014150 h 3182270"/>
                    <a:gd name="connsiteX72" fmla="*/ 2616812 w 2854197"/>
                    <a:gd name="connsiteY72" fmla="*/ 2093264 h 3182270"/>
                    <a:gd name="connsiteX73" fmla="*/ 2717255 w 2854197"/>
                    <a:gd name="connsiteY73" fmla="*/ 2098551 h 3182270"/>
                    <a:gd name="connsiteX74" fmla="*/ 2790770 w 2854197"/>
                    <a:gd name="connsiteY74" fmla="*/ 2077220 h 3182270"/>
                    <a:gd name="connsiteX75" fmla="*/ 2817198 w 2854197"/>
                    <a:gd name="connsiteY75" fmla="*/ 2082506 h 3182270"/>
                    <a:gd name="connsiteX76" fmla="*/ 2833055 w 2854197"/>
                    <a:gd name="connsiteY76" fmla="*/ 2087792 h 3182270"/>
                    <a:gd name="connsiteX77" fmla="*/ 2854197 w 2854197"/>
                    <a:gd name="connsiteY77" fmla="*/ 2093077 h 3182270"/>
                    <a:gd name="connsiteX78" fmla="*/ 2838340 w 2854197"/>
                    <a:gd name="connsiteY78" fmla="*/ 2193503 h 3182270"/>
                    <a:gd name="connsiteX79" fmla="*/ 2833055 w 2854197"/>
                    <a:gd name="connsiteY79" fmla="*/ 2225216 h 3182270"/>
                    <a:gd name="connsiteX80" fmla="*/ 2822484 w 2854197"/>
                    <a:gd name="connsiteY80" fmla="*/ 2262215 h 3182270"/>
                    <a:gd name="connsiteX81" fmla="*/ 2648297 w 2854197"/>
                    <a:gd name="connsiteY81" fmla="*/ 2241273 h 3182270"/>
                    <a:gd name="connsiteX82" fmla="*/ 2558435 w 2854197"/>
                    <a:gd name="connsiteY82" fmla="*/ 2214843 h 3182270"/>
                    <a:gd name="connsiteX83" fmla="*/ 2479145 w 2854197"/>
                    <a:gd name="connsiteY83" fmla="*/ 2183128 h 3182270"/>
                    <a:gd name="connsiteX84" fmla="*/ 2426502 w 2854197"/>
                    <a:gd name="connsiteY84" fmla="*/ 2209757 h 3182270"/>
                    <a:gd name="connsiteX85" fmla="*/ 2236188 w 2854197"/>
                    <a:gd name="connsiteY85" fmla="*/ 2331348 h 3182270"/>
                    <a:gd name="connsiteX86" fmla="*/ 2251846 w 2854197"/>
                    <a:gd name="connsiteY86" fmla="*/ 2420998 h 3182270"/>
                    <a:gd name="connsiteX87" fmla="*/ 2267909 w 2854197"/>
                    <a:gd name="connsiteY87" fmla="*/ 2479368 h 3182270"/>
                    <a:gd name="connsiteX88" fmla="*/ 2278276 w 2854197"/>
                    <a:gd name="connsiteY88" fmla="*/ 2516146 h 3182270"/>
                    <a:gd name="connsiteX89" fmla="*/ 2278276 w 2854197"/>
                    <a:gd name="connsiteY89" fmla="*/ 2574294 h 3182270"/>
                    <a:gd name="connsiteX90" fmla="*/ 2315278 w 2854197"/>
                    <a:gd name="connsiteY90" fmla="*/ 2616580 h 3182270"/>
                    <a:gd name="connsiteX91" fmla="*/ 2331136 w 2854197"/>
                    <a:gd name="connsiteY91" fmla="*/ 2680013 h 3182270"/>
                    <a:gd name="connsiteX92" fmla="*/ 2368138 w 2854197"/>
                    <a:gd name="connsiteY92" fmla="*/ 2695871 h 3182270"/>
                    <a:gd name="connsiteX93" fmla="*/ 2542577 w 2854197"/>
                    <a:gd name="connsiteY93" fmla="*/ 2738159 h 3182270"/>
                    <a:gd name="connsiteX94" fmla="*/ 2654056 w 2854197"/>
                    <a:gd name="connsiteY94" fmla="*/ 2764834 h 3182270"/>
                    <a:gd name="connsiteX95" fmla="*/ 2748974 w 2854197"/>
                    <a:gd name="connsiteY95" fmla="*/ 2769875 h 3182270"/>
                    <a:gd name="connsiteX96" fmla="*/ 2753771 w 2854197"/>
                    <a:gd name="connsiteY96" fmla="*/ 2769627 h 3182270"/>
                    <a:gd name="connsiteX97" fmla="*/ 2748486 w 2854197"/>
                    <a:gd name="connsiteY97" fmla="*/ 2801341 h 3182270"/>
                    <a:gd name="connsiteX98" fmla="*/ 2737915 w 2854197"/>
                    <a:gd name="connsiteY98" fmla="*/ 2838340 h 3182270"/>
                    <a:gd name="connsiteX99" fmla="*/ 2727344 w 2854197"/>
                    <a:gd name="connsiteY99" fmla="*/ 2907052 h 3182270"/>
                    <a:gd name="connsiteX100" fmla="*/ 2716773 w 2854197"/>
                    <a:gd name="connsiteY100" fmla="*/ 2938765 h 3182270"/>
                    <a:gd name="connsiteX101" fmla="*/ 2711487 w 2854197"/>
                    <a:gd name="connsiteY101" fmla="*/ 2965193 h 3182270"/>
                    <a:gd name="connsiteX102" fmla="*/ 2706444 w 2854197"/>
                    <a:gd name="connsiteY102" fmla="*/ 2939028 h 3182270"/>
                    <a:gd name="connsiteX103" fmla="*/ 2680014 w 2854197"/>
                    <a:gd name="connsiteY103" fmla="*/ 2965459 h 3182270"/>
                    <a:gd name="connsiteX104" fmla="*/ 2627390 w 2854197"/>
                    <a:gd name="connsiteY104" fmla="*/ 2971012 h 3182270"/>
                    <a:gd name="connsiteX105" fmla="*/ 2537291 w 2854197"/>
                    <a:gd name="connsiteY105" fmla="*/ 2986602 h 3182270"/>
                    <a:gd name="connsiteX106" fmla="*/ 2516147 w 2854197"/>
                    <a:gd name="connsiteY106" fmla="*/ 2991888 h 3182270"/>
                    <a:gd name="connsiteX107" fmla="*/ 2489494 w 2854197"/>
                    <a:gd name="connsiteY107" fmla="*/ 3002192 h 3182270"/>
                    <a:gd name="connsiteX108" fmla="*/ 2415496 w 2854197"/>
                    <a:gd name="connsiteY108" fmla="*/ 3007477 h 3182270"/>
                    <a:gd name="connsiteX109" fmla="*/ 2383783 w 2854197"/>
                    <a:gd name="connsiteY109" fmla="*/ 3018048 h 3182270"/>
                    <a:gd name="connsiteX110" fmla="*/ 2346784 w 2854197"/>
                    <a:gd name="connsiteY110" fmla="*/ 3033905 h 3182270"/>
                    <a:gd name="connsiteX111" fmla="*/ 2315071 w 2854197"/>
                    <a:gd name="connsiteY111" fmla="*/ 3049761 h 3182270"/>
                    <a:gd name="connsiteX112" fmla="*/ 2288643 w 2854197"/>
                    <a:gd name="connsiteY112" fmla="*/ 3070904 h 3182270"/>
                    <a:gd name="connsiteX113" fmla="*/ 2267501 w 2854197"/>
                    <a:gd name="connsiteY113" fmla="*/ 3081475 h 3182270"/>
                    <a:gd name="connsiteX114" fmla="*/ 2235788 w 2854197"/>
                    <a:gd name="connsiteY114" fmla="*/ 3097331 h 3182270"/>
                    <a:gd name="connsiteX115" fmla="*/ 2225216 w 2854197"/>
                    <a:gd name="connsiteY115" fmla="*/ 3107903 h 3182270"/>
                    <a:gd name="connsiteX116" fmla="*/ 2204074 w 2854197"/>
                    <a:gd name="connsiteY116" fmla="*/ 3118474 h 3182270"/>
                    <a:gd name="connsiteX117" fmla="*/ 2188218 w 2854197"/>
                    <a:gd name="connsiteY117" fmla="*/ 3129045 h 3182270"/>
                    <a:gd name="connsiteX118" fmla="*/ 2177647 w 2854197"/>
                    <a:gd name="connsiteY118" fmla="*/ 3144901 h 3182270"/>
                    <a:gd name="connsiteX119" fmla="*/ 2145933 w 2854197"/>
                    <a:gd name="connsiteY119" fmla="*/ 3155472 h 3182270"/>
                    <a:gd name="connsiteX120" fmla="*/ 2114220 w 2854197"/>
                    <a:gd name="connsiteY120" fmla="*/ 3181900 h 3182270"/>
                    <a:gd name="connsiteX121" fmla="*/ 2124791 w 2854197"/>
                    <a:gd name="connsiteY121" fmla="*/ 3150187 h 3182270"/>
                    <a:gd name="connsiteX122" fmla="*/ 2093078 w 2854197"/>
                    <a:gd name="connsiteY122" fmla="*/ 3139616 h 3182270"/>
                    <a:gd name="connsiteX123" fmla="*/ 2082507 w 2854197"/>
                    <a:gd name="connsiteY123" fmla="*/ 3123759 h 3182270"/>
                    <a:gd name="connsiteX124" fmla="*/ 2066650 w 2854197"/>
                    <a:gd name="connsiteY124" fmla="*/ 3107903 h 3182270"/>
                    <a:gd name="connsiteX125" fmla="*/ 2045508 w 2854197"/>
                    <a:gd name="connsiteY125" fmla="*/ 3076189 h 3182270"/>
                    <a:gd name="connsiteX126" fmla="*/ 2034937 w 2854197"/>
                    <a:gd name="connsiteY126" fmla="*/ 3060333 h 3182270"/>
                    <a:gd name="connsiteX127" fmla="*/ 2024366 w 2854197"/>
                    <a:gd name="connsiteY127" fmla="*/ 3049761 h 3182270"/>
                    <a:gd name="connsiteX128" fmla="*/ 2014153 w 2854197"/>
                    <a:gd name="connsiteY128" fmla="*/ 3034177 h 3182270"/>
                    <a:gd name="connsiteX129" fmla="*/ 1997938 w 2854197"/>
                    <a:gd name="connsiteY129" fmla="*/ 3023334 h 3182270"/>
                    <a:gd name="connsiteX130" fmla="*/ 1982081 w 2854197"/>
                    <a:gd name="connsiteY130" fmla="*/ 2991620 h 3182270"/>
                    <a:gd name="connsiteX131" fmla="*/ 1976796 w 2854197"/>
                    <a:gd name="connsiteY131" fmla="*/ 2975764 h 3182270"/>
                    <a:gd name="connsiteX132" fmla="*/ 1987367 w 2854197"/>
                    <a:gd name="connsiteY132" fmla="*/ 2959907 h 3182270"/>
                    <a:gd name="connsiteX133" fmla="*/ 1998116 w 2854197"/>
                    <a:gd name="connsiteY133" fmla="*/ 2976031 h 3182270"/>
                    <a:gd name="connsiteX134" fmla="*/ 2019261 w 2854197"/>
                    <a:gd name="connsiteY134" fmla="*/ 2976031 h 3182270"/>
                    <a:gd name="connsiteX135" fmla="*/ 2056263 w 2854197"/>
                    <a:gd name="connsiteY135" fmla="*/ 2923171 h 3182270"/>
                    <a:gd name="connsiteX136" fmla="*/ 2040405 w 2854197"/>
                    <a:gd name="connsiteY136" fmla="*/ 2923170 h 3182270"/>
                    <a:gd name="connsiteX137" fmla="*/ 2061549 w 2854197"/>
                    <a:gd name="connsiteY137" fmla="*/ 2875596 h 3182270"/>
                    <a:gd name="connsiteX138" fmla="*/ 2093265 w 2854197"/>
                    <a:gd name="connsiteY138" fmla="*/ 2833308 h 3182270"/>
                    <a:gd name="connsiteX139" fmla="*/ 2109124 w 2854197"/>
                    <a:gd name="connsiteY139" fmla="*/ 2722301 h 3182270"/>
                    <a:gd name="connsiteX140" fmla="*/ 2013975 w 2854197"/>
                    <a:gd name="connsiteY140" fmla="*/ 2637724 h 3182270"/>
                    <a:gd name="connsiteX141" fmla="*/ 1982258 w 2854197"/>
                    <a:gd name="connsiteY141" fmla="*/ 2664155 h 3182270"/>
                    <a:gd name="connsiteX142" fmla="*/ 1918827 w 2854197"/>
                    <a:gd name="connsiteY142" fmla="*/ 2627153 h 3182270"/>
                    <a:gd name="connsiteX143" fmla="*/ 1860681 w 2854197"/>
                    <a:gd name="connsiteY143" fmla="*/ 2579579 h 3182270"/>
                    <a:gd name="connsiteX144" fmla="*/ 1802373 w 2854197"/>
                    <a:gd name="connsiteY144" fmla="*/ 2621632 h 3182270"/>
                    <a:gd name="connsiteX145" fmla="*/ 1797087 w 2854197"/>
                    <a:gd name="connsiteY145" fmla="*/ 2605775 h 3182270"/>
                    <a:gd name="connsiteX146" fmla="*/ 1749674 w 2854197"/>
                    <a:gd name="connsiteY146" fmla="*/ 2690586 h 3182270"/>
                    <a:gd name="connsiteX147" fmla="*/ 1643953 w 2854197"/>
                    <a:gd name="connsiteY147" fmla="*/ 2754018 h 3182270"/>
                    <a:gd name="connsiteX148" fmla="*/ 1617523 w 2854197"/>
                    <a:gd name="connsiteY148" fmla="*/ 2732874 h 3182270"/>
                    <a:gd name="connsiteX149" fmla="*/ 1591092 w 2854197"/>
                    <a:gd name="connsiteY149" fmla="*/ 2690586 h 3182270"/>
                    <a:gd name="connsiteX150" fmla="*/ 1591093 w 2854197"/>
                    <a:gd name="connsiteY150" fmla="*/ 2637724 h 3182270"/>
                    <a:gd name="connsiteX151" fmla="*/ 1569808 w 2854197"/>
                    <a:gd name="connsiteY151" fmla="*/ 2515921 h 3182270"/>
                    <a:gd name="connsiteX152" fmla="*/ 1553952 w 2854197"/>
                    <a:gd name="connsiteY152" fmla="*/ 2484208 h 3182270"/>
                    <a:gd name="connsiteX153" fmla="*/ 1538095 w 2854197"/>
                    <a:gd name="connsiteY153" fmla="*/ 2468351 h 3182270"/>
                    <a:gd name="connsiteX154" fmla="*/ 1501096 w 2854197"/>
                    <a:gd name="connsiteY154" fmla="*/ 2420781 h 3182270"/>
                    <a:gd name="connsiteX155" fmla="*/ 1464097 w 2854197"/>
                    <a:gd name="connsiteY155" fmla="*/ 2383782 h 3182270"/>
                    <a:gd name="connsiteX156" fmla="*/ 1448241 w 2854197"/>
                    <a:gd name="connsiteY156" fmla="*/ 2373211 h 3182270"/>
                    <a:gd name="connsiteX157" fmla="*/ 1432384 w 2854197"/>
                    <a:gd name="connsiteY157" fmla="*/ 2357355 h 3182270"/>
                    <a:gd name="connsiteX158" fmla="*/ 1400671 w 2854197"/>
                    <a:gd name="connsiteY158" fmla="*/ 2346783 h 3182270"/>
                    <a:gd name="connsiteX159" fmla="*/ 1368958 w 2854197"/>
                    <a:gd name="connsiteY159" fmla="*/ 2330927 h 3182270"/>
                    <a:gd name="connsiteX160" fmla="*/ 1337244 w 2854197"/>
                    <a:gd name="connsiteY160" fmla="*/ 2309785 h 3182270"/>
                    <a:gd name="connsiteX161" fmla="*/ 1273818 w 2854197"/>
                    <a:gd name="connsiteY161" fmla="*/ 2288642 h 3182270"/>
                    <a:gd name="connsiteX162" fmla="*/ 1257961 w 2854197"/>
                    <a:gd name="connsiteY162" fmla="*/ 2278071 h 3182270"/>
                    <a:gd name="connsiteX163" fmla="*/ 1242104 w 2854197"/>
                    <a:gd name="connsiteY163" fmla="*/ 2272786 h 3182270"/>
                    <a:gd name="connsiteX164" fmla="*/ 1226248 w 2854197"/>
                    <a:gd name="connsiteY164" fmla="*/ 2262215 h 3182270"/>
                    <a:gd name="connsiteX165" fmla="*/ 1194534 w 2854197"/>
                    <a:gd name="connsiteY165" fmla="*/ 2251644 h 3182270"/>
                    <a:gd name="connsiteX166" fmla="*/ 1215677 w 2854197"/>
                    <a:gd name="connsiteY166" fmla="*/ 2225216 h 3182270"/>
                    <a:gd name="connsiteX167" fmla="*/ 1231533 w 2854197"/>
                    <a:gd name="connsiteY167" fmla="*/ 2209359 h 3182270"/>
                    <a:gd name="connsiteX168" fmla="*/ 1236819 w 2854197"/>
                    <a:gd name="connsiteY168" fmla="*/ 2193503 h 3182270"/>
                    <a:gd name="connsiteX169" fmla="*/ 1279103 w 2854197"/>
                    <a:gd name="connsiteY169" fmla="*/ 2161789 h 3182270"/>
                    <a:gd name="connsiteX170" fmla="*/ 1300245 w 2854197"/>
                    <a:gd name="connsiteY170" fmla="*/ 2140647 h 3182270"/>
                    <a:gd name="connsiteX171" fmla="*/ 1310816 w 2854197"/>
                    <a:gd name="connsiteY171" fmla="*/ 2124790 h 3182270"/>
                    <a:gd name="connsiteX172" fmla="*/ 1342650 w 2854197"/>
                    <a:gd name="connsiteY172" fmla="*/ 2077406 h 3182270"/>
                    <a:gd name="connsiteX173" fmla="*/ 1390223 w 2854197"/>
                    <a:gd name="connsiteY173" fmla="*/ 2008688 h 3182270"/>
                    <a:gd name="connsiteX174" fmla="*/ 1363794 w 2854197"/>
                    <a:gd name="connsiteY174" fmla="*/ 1971686 h 3182270"/>
                    <a:gd name="connsiteX175" fmla="*/ 1379651 w 2854197"/>
                    <a:gd name="connsiteY175" fmla="*/ 1961114 h 3182270"/>
                    <a:gd name="connsiteX176" fmla="*/ 1358509 w 2854197"/>
                    <a:gd name="connsiteY176" fmla="*/ 1934685 h 3182270"/>
                    <a:gd name="connsiteX177" fmla="*/ 1221180 w 2854197"/>
                    <a:gd name="connsiteY177" fmla="*/ 1718108 h 3182270"/>
                    <a:gd name="connsiteX178" fmla="*/ 1157741 w 2854197"/>
                    <a:gd name="connsiteY178" fmla="*/ 1654669 h 3182270"/>
                    <a:gd name="connsiteX179" fmla="*/ 1051918 w 2854197"/>
                    <a:gd name="connsiteY179" fmla="*/ 1659811 h 3182270"/>
                    <a:gd name="connsiteX180" fmla="*/ 845688 w 2854197"/>
                    <a:gd name="connsiteY180" fmla="*/ 1738945 h 3182270"/>
                    <a:gd name="connsiteX181" fmla="*/ 829832 w 2854197"/>
                    <a:gd name="connsiteY181" fmla="*/ 1744231 h 3182270"/>
                    <a:gd name="connsiteX182" fmla="*/ 798118 w 2854197"/>
                    <a:gd name="connsiteY182" fmla="*/ 1765373 h 3182270"/>
                    <a:gd name="connsiteX183" fmla="*/ 782262 w 2854197"/>
                    <a:gd name="connsiteY183" fmla="*/ 1770659 h 3182270"/>
                    <a:gd name="connsiteX184" fmla="*/ 750548 w 2854197"/>
                    <a:gd name="connsiteY184" fmla="*/ 1791801 h 3182270"/>
                    <a:gd name="connsiteX185" fmla="*/ 734692 w 2854197"/>
                    <a:gd name="connsiteY185" fmla="*/ 1797086 h 3182270"/>
                    <a:gd name="connsiteX186" fmla="*/ 755834 w 2854197"/>
                    <a:gd name="connsiteY186" fmla="*/ 1791801 h 3182270"/>
                    <a:gd name="connsiteX187" fmla="*/ 739977 w 2854197"/>
                    <a:gd name="connsiteY187" fmla="*/ 1797086 h 3182270"/>
                    <a:gd name="connsiteX188" fmla="*/ 708264 w 2854197"/>
                    <a:gd name="connsiteY188" fmla="*/ 1812943 h 3182270"/>
                    <a:gd name="connsiteX189" fmla="*/ 676551 w 2854197"/>
                    <a:gd name="connsiteY189" fmla="*/ 1791801 h 3182270"/>
                    <a:gd name="connsiteX190" fmla="*/ 650123 w 2854197"/>
                    <a:gd name="connsiteY190" fmla="*/ 1765373 h 3182270"/>
                    <a:gd name="connsiteX191" fmla="*/ 618410 w 2854197"/>
                    <a:gd name="connsiteY191" fmla="*/ 1744231 h 3182270"/>
                    <a:gd name="connsiteX192" fmla="*/ 570840 w 2854197"/>
                    <a:gd name="connsiteY192" fmla="*/ 1712518 h 3182270"/>
                    <a:gd name="connsiteX193" fmla="*/ 544412 w 2854197"/>
                    <a:gd name="connsiteY193" fmla="*/ 1696661 h 3182270"/>
                    <a:gd name="connsiteX194" fmla="*/ 528555 w 2854197"/>
                    <a:gd name="connsiteY194" fmla="*/ 1686090 h 3182270"/>
                    <a:gd name="connsiteX195" fmla="*/ 512699 w 2854197"/>
                    <a:gd name="connsiteY195" fmla="*/ 1680804 h 3182270"/>
                    <a:gd name="connsiteX196" fmla="*/ 502127 w 2854197"/>
                    <a:gd name="connsiteY196" fmla="*/ 1670233 h 3182270"/>
                    <a:gd name="connsiteX197" fmla="*/ 480985 w 2854197"/>
                    <a:gd name="connsiteY197" fmla="*/ 1659662 h 3182270"/>
                    <a:gd name="connsiteX198" fmla="*/ 465129 w 2854197"/>
                    <a:gd name="connsiteY198" fmla="*/ 1643805 h 3182270"/>
                    <a:gd name="connsiteX199" fmla="*/ 428130 w 2854197"/>
                    <a:gd name="connsiteY199" fmla="*/ 1622663 h 3182270"/>
                    <a:gd name="connsiteX200" fmla="*/ 401702 w 2854197"/>
                    <a:gd name="connsiteY200" fmla="*/ 1590950 h 3182270"/>
                    <a:gd name="connsiteX201" fmla="*/ 385845 w 2854197"/>
                    <a:gd name="connsiteY201" fmla="*/ 1569808 h 3182270"/>
                    <a:gd name="connsiteX202" fmla="*/ 369989 w 2854197"/>
                    <a:gd name="connsiteY202" fmla="*/ 1553951 h 3182270"/>
                    <a:gd name="connsiteX203" fmla="*/ 348847 w 2854197"/>
                    <a:gd name="connsiteY203" fmla="*/ 1522238 h 3182270"/>
                    <a:gd name="connsiteX204" fmla="*/ 327704 w 2854197"/>
                    <a:gd name="connsiteY204" fmla="*/ 1490524 h 3182270"/>
                    <a:gd name="connsiteX205" fmla="*/ 317133 w 2854197"/>
                    <a:gd name="connsiteY205" fmla="*/ 1469382 h 3182270"/>
                    <a:gd name="connsiteX206" fmla="*/ 301277 w 2854197"/>
                    <a:gd name="connsiteY206" fmla="*/ 1453526 h 3182270"/>
                    <a:gd name="connsiteX207" fmla="*/ 295991 w 2854197"/>
                    <a:gd name="connsiteY207" fmla="*/ 1437669 h 3182270"/>
                    <a:gd name="connsiteX208" fmla="*/ 274849 w 2854197"/>
                    <a:gd name="connsiteY208" fmla="*/ 1405956 h 3182270"/>
                    <a:gd name="connsiteX209" fmla="*/ 258992 w 2854197"/>
                    <a:gd name="connsiteY209" fmla="*/ 1390099 h 3182270"/>
                    <a:gd name="connsiteX210" fmla="*/ 248421 w 2854197"/>
                    <a:gd name="connsiteY210" fmla="*/ 1374242 h 3182270"/>
                    <a:gd name="connsiteX211" fmla="*/ 243136 w 2854197"/>
                    <a:gd name="connsiteY211" fmla="*/ 1358386 h 3182270"/>
                    <a:gd name="connsiteX212" fmla="*/ 221993 w 2854197"/>
                    <a:gd name="connsiteY212" fmla="*/ 1326672 h 3182270"/>
                    <a:gd name="connsiteX213" fmla="*/ 206137 w 2854197"/>
                    <a:gd name="connsiteY213" fmla="*/ 1294959 h 3182270"/>
                    <a:gd name="connsiteX214" fmla="*/ 195566 w 2854197"/>
                    <a:gd name="connsiteY214" fmla="*/ 1263246 h 3182270"/>
                    <a:gd name="connsiteX215" fmla="*/ 184995 w 2854197"/>
                    <a:gd name="connsiteY215" fmla="*/ 1247389 h 3182270"/>
                    <a:gd name="connsiteX216" fmla="*/ 179709 w 2854197"/>
                    <a:gd name="connsiteY216" fmla="*/ 1231533 h 3182270"/>
                    <a:gd name="connsiteX217" fmla="*/ 169138 w 2854197"/>
                    <a:gd name="connsiteY217" fmla="*/ 1215676 h 3182270"/>
                    <a:gd name="connsiteX218" fmla="*/ 153281 w 2854197"/>
                    <a:gd name="connsiteY218" fmla="*/ 1162820 h 3182270"/>
                    <a:gd name="connsiteX219" fmla="*/ 142710 w 2854197"/>
                    <a:gd name="connsiteY219" fmla="*/ 1131107 h 3182270"/>
                    <a:gd name="connsiteX220" fmla="*/ 132139 w 2854197"/>
                    <a:gd name="connsiteY220" fmla="*/ 1099394 h 3182270"/>
                    <a:gd name="connsiteX221" fmla="*/ 126853 w 2854197"/>
                    <a:gd name="connsiteY221" fmla="*/ 1078252 h 3182270"/>
                    <a:gd name="connsiteX222" fmla="*/ 121568 w 2854197"/>
                    <a:gd name="connsiteY222" fmla="*/ 1062395 h 3182270"/>
                    <a:gd name="connsiteX223" fmla="*/ 110997 w 2854197"/>
                    <a:gd name="connsiteY223" fmla="*/ 988397 h 3182270"/>
                    <a:gd name="connsiteX224" fmla="*/ 100426 w 2854197"/>
                    <a:gd name="connsiteY224" fmla="*/ 861544 h 3182270"/>
                    <a:gd name="connsiteX225" fmla="*/ 95140 w 2854197"/>
                    <a:gd name="connsiteY225" fmla="*/ 782261 h 3182270"/>
                    <a:gd name="connsiteX226" fmla="*/ 89855 w 2854197"/>
                    <a:gd name="connsiteY226" fmla="*/ 745262 h 3182270"/>
                    <a:gd name="connsiteX227" fmla="*/ 73998 w 2854197"/>
                    <a:gd name="connsiteY227" fmla="*/ 660693 h 3182270"/>
                    <a:gd name="connsiteX228" fmla="*/ 63427 w 2854197"/>
                    <a:gd name="connsiteY228" fmla="*/ 618409 h 3182270"/>
                    <a:gd name="connsiteX229" fmla="*/ 47570 w 2854197"/>
                    <a:gd name="connsiteY229" fmla="*/ 560268 h 3182270"/>
                    <a:gd name="connsiteX230" fmla="*/ 42285 w 2854197"/>
                    <a:gd name="connsiteY230" fmla="*/ 528555 h 3182270"/>
                    <a:gd name="connsiteX231" fmla="*/ 31714 w 2854197"/>
                    <a:gd name="connsiteY231" fmla="*/ 486270 h 3182270"/>
                    <a:gd name="connsiteX232" fmla="*/ 21142 w 2854197"/>
                    <a:gd name="connsiteY232" fmla="*/ 428129 h 3182270"/>
                    <a:gd name="connsiteX233" fmla="*/ 10571 w 2854197"/>
                    <a:gd name="connsiteY233" fmla="*/ 343560 h 3182270"/>
                    <a:gd name="connsiteX234" fmla="*/ 0 w 2854197"/>
                    <a:gd name="connsiteY234" fmla="*/ 306561 h 3182270"/>
                    <a:gd name="connsiteX235" fmla="*/ 5286 w 2854197"/>
                    <a:gd name="connsiteY235" fmla="*/ 285419 h 3182270"/>
                    <a:gd name="connsiteX236" fmla="*/ 21142 w 2854197"/>
                    <a:gd name="connsiteY236" fmla="*/ 280134 h 3182270"/>
                    <a:gd name="connsiteX237" fmla="*/ 42285 w 2854197"/>
                    <a:gd name="connsiteY237" fmla="*/ 269563 h 3182270"/>
                    <a:gd name="connsiteX238" fmla="*/ 95140 w 2854197"/>
                    <a:gd name="connsiteY238" fmla="*/ 258992 h 3182270"/>
                    <a:gd name="connsiteX239" fmla="*/ 121568 w 2854197"/>
                    <a:gd name="connsiteY239" fmla="*/ 253706 h 3182270"/>
                    <a:gd name="connsiteX240" fmla="*/ 137425 w 2854197"/>
                    <a:gd name="connsiteY240" fmla="*/ 248420 h 3182270"/>
                    <a:gd name="connsiteX241" fmla="*/ 211422 w 2854197"/>
                    <a:gd name="connsiteY241" fmla="*/ 237849 h 3182270"/>
                    <a:gd name="connsiteX242" fmla="*/ 253707 w 2854197"/>
                    <a:gd name="connsiteY242" fmla="*/ 227278 h 3182270"/>
                    <a:gd name="connsiteX243" fmla="*/ 285420 w 2854197"/>
                    <a:gd name="connsiteY243" fmla="*/ 216707 h 3182270"/>
                    <a:gd name="connsiteX244" fmla="*/ 332990 w 2854197"/>
                    <a:gd name="connsiteY244" fmla="*/ 206136 h 3182270"/>
                    <a:gd name="connsiteX245" fmla="*/ 364703 w 2854197"/>
                    <a:gd name="connsiteY245" fmla="*/ 195565 h 3182270"/>
                    <a:gd name="connsiteX246" fmla="*/ 417559 w 2854197"/>
                    <a:gd name="connsiteY246" fmla="*/ 179708 h 3182270"/>
                    <a:gd name="connsiteX247" fmla="*/ 433415 w 2854197"/>
                    <a:gd name="connsiteY247" fmla="*/ 174423 h 3182270"/>
                    <a:gd name="connsiteX248" fmla="*/ 449272 w 2854197"/>
                    <a:gd name="connsiteY248" fmla="*/ 169137 h 3182270"/>
                    <a:gd name="connsiteX249" fmla="*/ 470414 w 2854197"/>
                    <a:gd name="connsiteY249" fmla="*/ 163852 h 3182270"/>
                    <a:gd name="connsiteX250" fmla="*/ 486271 w 2854197"/>
                    <a:gd name="connsiteY250" fmla="*/ 158566 h 3182270"/>
                    <a:gd name="connsiteX251" fmla="*/ 528555 w 2854197"/>
                    <a:gd name="connsiteY251" fmla="*/ 147995 h 3182270"/>
                    <a:gd name="connsiteX252" fmla="*/ 549697 w 2854197"/>
                    <a:gd name="connsiteY252" fmla="*/ 142709 h 3182270"/>
                    <a:gd name="connsiteX253" fmla="*/ 581411 w 2854197"/>
                    <a:gd name="connsiteY253" fmla="*/ 132138 h 3182270"/>
                    <a:gd name="connsiteX254" fmla="*/ 676551 w 2854197"/>
                    <a:gd name="connsiteY254" fmla="*/ 100425 h 3182270"/>
                    <a:gd name="connsiteX255" fmla="*/ 697693 w 2854197"/>
                    <a:gd name="connsiteY255" fmla="*/ 95140 h 3182270"/>
                    <a:gd name="connsiteX256" fmla="*/ 729406 w 2854197"/>
                    <a:gd name="connsiteY256" fmla="*/ 84568 h 3182270"/>
                    <a:gd name="connsiteX257" fmla="*/ 745263 w 2854197"/>
                    <a:gd name="connsiteY257" fmla="*/ 79283 h 3182270"/>
                    <a:gd name="connsiteX258" fmla="*/ 792833 w 2854197"/>
                    <a:gd name="connsiteY258" fmla="*/ 58141 h 3182270"/>
                    <a:gd name="connsiteX259" fmla="*/ 808689 w 2854197"/>
                    <a:gd name="connsiteY259" fmla="*/ 52855 h 3182270"/>
                    <a:gd name="connsiteX260" fmla="*/ 824546 w 2854197"/>
                    <a:gd name="connsiteY260" fmla="*/ 47570 h 3182270"/>
                    <a:gd name="connsiteX261" fmla="*/ 866830 w 2854197"/>
                    <a:gd name="connsiteY261" fmla="*/ 26427 h 3182270"/>
                    <a:gd name="connsiteX262" fmla="*/ 882687 w 2854197"/>
                    <a:gd name="connsiteY262" fmla="*/ 21142 h 3182270"/>
                    <a:gd name="connsiteX263" fmla="*/ 898544 w 2854197"/>
                    <a:gd name="connsiteY263" fmla="*/ 10571 h 3182270"/>
                    <a:gd name="connsiteX264" fmla="*/ 914400 w 2854197"/>
                    <a:gd name="connsiteY264" fmla="*/ 5285 h 3182270"/>
                    <a:gd name="connsiteX265" fmla="*/ 914400 w 2854197"/>
                    <a:gd name="connsiteY265" fmla="*/ 0 h 3182270"/>
                    <a:gd name="connsiteX0" fmla="*/ 914400 w 2854197"/>
                    <a:gd name="connsiteY0" fmla="*/ 0 h 3182270"/>
                    <a:gd name="connsiteX1" fmla="*/ 914400 w 2854197"/>
                    <a:gd name="connsiteY1" fmla="*/ 0 h 3182270"/>
                    <a:gd name="connsiteX2" fmla="*/ 930257 w 2854197"/>
                    <a:gd name="connsiteY2" fmla="*/ 42284 h 3182270"/>
                    <a:gd name="connsiteX3" fmla="*/ 935542 w 2854197"/>
                    <a:gd name="connsiteY3" fmla="*/ 58141 h 3182270"/>
                    <a:gd name="connsiteX4" fmla="*/ 946114 w 2854197"/>
                    <a:gd name="connsiteY4" fmla="*/ 68712 h 3182270"/>
                    <a:gd name="connsiteX5" fmla="*/ 967256 w 2854197"/>
                    <a:gd name="connsiteY5" fmla="*/ 116282 h 3182270"/>
                    <a:gd name="connsiteX6" fmla="*/ 972541 w 2854197"/>
                    <a:gd name="connsiteY6" fmla="*/ 132138 h 3182270"/>
                    <a:gd name="connsiteX7" fmla="*/ 983112 w 2854197"/>
                    <a:gd name="connsiteY7" fmla="*/ 147995 h 3182270"/>
                    <a:gd name="connsiteX8" fmla="*/ 1004255 w 2854197"/>
                    <a:gd name="connsiteY8" fmla="*/ 195565 h 3182270"/>
                    <a:gd name="connsiteX9" fmla="*/ 1025397 w 2854197"/>
                    <a:gd name="connsiteY9" fmla="*/ 243135 h 3182270"/>
                    <a:gd name="connsiteX10" fmla="*/ 1041253 w 2854197"/>
                    <a:gd name="connsiteY10" fmla="*/ 290705 h 3182270"/>
                    <a:gd name="connsiteX11" fmla="*/ 1051825 w 2854197"/>
                    <a:gd name="connsiteY11" fmla="*/ 301276 h 3182270"/>
                    <a:gd name="connsiteX12" fmla="*/ 1072967 w 2854197"/>
                    <a:gd name="connsiteY12" fmla="*/ 348846 h 3182270"/>
                    <a:gd name="connsiteX13" fmla="*/ 1083538 w 2854197"/>
                    <a:gd name="connsiteY13" fmla="*/ 380559 h 3182270"/>
                    <a:gd name="connsiteX14" fmla="*/ 1094109 w 2854197"/>
                    <a:gd name="connsiteY14" fmla="*/ 396416 h 3182270"/>
                    <a:gd name="connsiteX15" fmla="*/ 1109966 w 2854197"/>
                    <a:gd name="connsiteY15" fmla="*/ 422844 h 3182270"/>
                    <a:gd name="connsiteX16" fmla="*/ 1131108 w 2854197"/>
                    <a:gd name="connsiteY16" fmla="*/ 470414 h 3182270"/>
                    <a:gd name="connsiteX17" fmla="*/ 1146964 w 2854197"/>
                    <a:gd name="connsiteY17" fmla="*/ 480985 h 3182270"/>
                    <a:gd name="connsiteX18" fmla="*/ 1157536 w 2854197"/>
                    <a:gd name="connsiteY18" fmla="*/ 491556 h 3182270"/>
                    <a:gd name="connsiteX19" fmla="*/ 1189249 w 2854197"/>
                    <a:gd name="connsiteY19" fmla="*/ 512698 h 3182270"/>
                    <a:gd name="connsiteX20" fmla="*/ 1199820 w 2854197"/>
                    <a:gd name="connsiteY20" fmla="*/ 528555 h 3182270"/>
                    <a:gd name="connsiteX21" fmla="*/ 1220962 w 2854197"/>
                    <a:gd name="connsiteY21" fmla="*/ 544411 h 3182270"/>
                    <a:gd name="connsiteX22" fmla="*/ 1242104 w 2854197"/>
                    <a:gd name="connsiteY22" fmla="*/ 570839 h 3182270"/>
                    <a:gd name="connsiteX23" fmla="*/ 1257961 w 2854197"/>
                    <a:gd name="connsiteY23" fmla="*/ 602552 h 3182270"/>
                    <a:gd name="connsiteX24" fmla="*/ 1279103 w 2854197"/>
                    <a:gd name="connsiteY24" fmla="*/ 634266 h 3182270"/>
                    <a:gd name="connsiteX25" fmla="*/ 1294960 w 2854197"/>
                    <a:gd name="connsiteY25" fmla="*/ 665979 h 3182270"/>
                    <a:gd name="connsiteX26" fmla="*/ 1300245 w 2854197"/>
                    <a:gd name="connsiteY26" fmla="*/ 681835 h 3182270"/>
                    <a:gd name="connsiteX27" fmla="*/ 1310816 w 2854197"/>
                    <a:gd name="connsiteY27" fmla="*/ 692407 h 3182270"/>
                    <a:gd name="connsiteX28" fmla="*/ 1347815 w 2854197"/>
                    <a:gd name="connsiteY28" fmla="*/ 739977 h 3182270"/>
                    <a:gd name="connsiteX29" fmla="*/ 1353101 w 2854197"/>
                    <a:gd name="connsiteY29" fmla="*/ 755833 h 3182270"/>
                    <a:gd name="connsiteX30" fmla="*/ 1384814 w 2854197"/>
                    <a:gd name="connsiteY30" fmla="*/ 798118 h 3182270"/>
                    <a:gd name="connsiteX31" fmla="*/ 1390100 w 2854197"/>
                    <a:gd name="connsiteY31" fmla="*/ 813974 h 3182270"/>
                    <a:gd name="connsiteX32" fmla="*/ 1421813 w 2854197"/>
                    <a:gd name="connsiteY32" fmla="*/ 861544 h 3182270"/>
                    <a:gd name="connsiteX33" fmla="*/ 1432384 w 2854197"/>
                    <a:gd name="connsiteY33" fmla="*/ 877401 h 3182270"/>
                    <a:gd name="connsiteX34" fmla="*/ 1448241 w 2854197"/>
                    <a:gd name="connsiteY34" fmla="*/ 887972 h 3182270"/>
                    <a:gd name="connsiteX35" fmla="*/ 1479954 w 2854197"/>
                    <a:gd name="connsiteY35" fmla="*/ 919685 h 3182270"/>
                    <a:gd name="connsiteX36" fmla="*/ 1522238 w 2854197"/>
                    <a:gd name="connsiteY36" fmla="*/ 956684 h 3182270"/>
                    <a:gd name="connsiteX37" fmla="*/ 1585665 w 2854197"/>
                    <a:gd name="connsiteY37" fmla="*/ 977826 h 3182270"/>
                    <a:gd name="connsiteX38" fmla="*/ 1617378 w 2854197"/>
                    <a:gd name="connsiteY38" fmla="*/ 988397 h 3182270"/>
                    <a:gd name="connsiteX39" fmla="*/ 1638521 w 2854197"/>
                    <a:gd name="connsiteY39" fmla="*/ 993683 h 3182270"/>
                    <a:gd name="connsiteX40" fmla="*/ 1664948 w 2854197"/>
                    <a:gd name="connsiteY40" fmla="*/ 998968 h 3182270"/>
                    <a:gd name="connsiteX41" fmla="*/ 1696662 w 2854197"/>
                    <a:gd name="connsiteY41" fmla="*/ 1009540 h 3182270"/>
                    <a:gd name="connsiteX42" fmla="*/ 1717804 w 2854197"/>
                    <a:gd name="connsiteY42" fmla="*/ 1014825 h 3182270"/>
                    <a:gd name="connsiteX43" fmla="*/ 1733660 w 2854197"/>
                    <a:gd name="connsiteY43" fmla="*/ 1020111 h 3182270"/>
                    <a:gd name="connsiteX44" fmla="*/ 1802373 w 2854197"/>
                    <a:gd name="connsiteY44" fmla="*/ 1030682 h 3182270"/>
                    <a:gd name="connsiteX45" fmla="*/ 1865799 w 2854197"/>
                    <a:gd name="connsiteY45" fmla="*/ 1041253 h 3182270"/>
                    <a:gd name="connsiteX46" fmla="*/ 1902798 w 2854197"/>
                    <a:gd name="connsiteY46" fmla="*/ 1046538 h 3182270"/>
                    <a:gd name="connsiteX47" fmla="*/ 1945082 w 2854197"/>
                    <a:gd name="connsiteY47" fmla="*/ 1051824 h 3182270"/>
                    <a:gd name="connsiteX48" fmla="*/ 1976796 w 2854197"/>
                    <a:gd name="connsiteY48" fmla="*/ 1057109 h 3182270"/>
                    <a:gd name="connsiteX49" fmla="*/ 2024366 w 2854197"/>
                    <a:gd name="connsiteY49" fmla="*/ 1062395 h 3182270"/>
                    <a:gd name="connsiteX50" fmla="*/ 2066650 w 2854197"/>
                    <a:gd name="connsiteY50" fmla="*/ 1067681 h 3182270"/>
                    <a:gd name="connsiteX51" fmla="*/ 2082507 w 2854197"/>
                    <a:gd name="connsiteY51" fmla="*/ 1072966 h 3182270"/>
                    <a:gd name="connsiteX52" fmla="*/ 2151219 w 2854197"/>
                    <a:gd name="connsiteY52" fmla="*/ 1083537 h 3182270"/>
                    <a:gd name="connsiteX53" fmla="*/ 2167075 w 2854197"/>
                    <a:gd name="connsiteY53" fmla="*/ 1088823 h 3182270"/>
                    <a:gd name="connsiteX54" fmla="*/ 2235788 w 2854197"/>
                    <a:gd name="connsiteY54" fmla="*/ 1099394 h 3182270"/>
                    <a:gd name="connsiteX55" fmla="*/ 2304500 w 2854197"/>
                    <a:gd name="connsiteY55" fmla="*/ 1109965 h 3182270"/>
                    <a:gd name="connsiteX56" fmla="*/ 2378497 w 2854197"/>
                    <a:gd name="connsiteY56" fmla="*/ 1120536 h 3182270"/>
                    <a:gd name="connsiteX57" fmla="*/ 2410211 w 2854197"/>
                    <a:gd name="connsiteY57" fmla="*/ 1131107 h 3182270"/>
                    <a:gd name="connsiteX58" fmla="*/ 2452495 w 2854197"/>
                    <a:gd name="connsiteY58" fmla="*/ 1141678 h 3182270"/>
                    <a:gd name="connsiteX59" fmla="*/ 2611062 w 2854197"/>
                    <a:gd name="connsiteY59" fmla="*/ 1194534 h 3182270"/>
                    <a:gd name="connsiteX60" fmla="*/ 2674963 w 2854197"/>
                    <a:gd name="connsiteY60" fmla="*/ 1226357 h 3182270"/>
                    <a:gd name="connsiteX61" fmla="*/ 2680419 w 2854197"/>
                    <a:gd name="connsiteY61" fmla="*/ 1258186 h 3182270"/>
                    <a:gd name="connsiteX62" fmla="*/ 2633266 w 2854197"/>
                    <a:gd name="connsiteY62" fmla="*/ 1295315 h 3182270"/>
                    <a:gd name="connsiteX63" fmla="*/ 2659565 w 2854197"/>
                    <a:gd name="connsiteY63" fmla="*/ 1353342 h 3182270"/>
                    <a:gd name="connsiteX64" fmla="*/ 2653817 w 2854197"/>
                    <a:gd name="connsiteY64" fmla="*/ 1411367 h 3182270"/>
                    <a:gd name="connsiteX65" fmla="*/ 2632204 w 2854197"/>
                    <a:gd name="connsiteY65" fmla="*/ 1590950 h 3182270"/>
                    <a:gd name="connsiteX66" fmla="*/ 2606238 w 2854197"/>
                    <a:gd name="connsiteY66" fmla="*/ 1686241 h 3182270"/>
                    <a:gd name="connsiteX67" fmla="*/ 2585093 w 2854197"/>
                    <a:gd name="connsiteY67" fmla="*/ 1717957 h 3182270"/>
                    <a:gd name="connsiteX68" fmla="*/ 2595666 w 2854197"/>
                    <a:gd name="connsiteY68" fmla="*/ 1754959 h 3182270"/>
                    <a:gd name="connsiteX69" fmla="*/ 2569233 w 2854197"/>
                    <a:gd name="connsiteY69" fmla="*/ 1781390 h 3182270"/>
                    <a:gd name="connsiteX70" fmla="*/ 2574520 w 2854197"/>
                    <a:gd name="connsiteY70" fmla="*/ 1860680 h 3182270"/>
                    <a:gd name="connsiteX71" fmla="*/ 2564404 w 2854197"/>
                    <a:gd name="connsiteY71" fmla="*/ 2014150 h 3182270"/>
                    <a:gd name="connsiteX72" fmla="*/ 2616812 w 2854197"/>
                    <a:gd name="connsiteY72" fmla="*/ 2093264 h 3182270"/>
                    <a:gd name="connsiteX73" fmla="*/ 2717255 w 2854197"/>
                    <a:gd name="connsiteY73" fmla="*/ 2098551 h 3182270"/>
                    <a:gd name="connsiteX74" fmla="*/ 2790770 w 2854197"/>
                    <a:gd name="connsiteY74" fmla="*/ 2077220 h 3182270"/>
                    <a:gd name="connsiteX75" fmla="*/ 2817198 w 2854197"/>
                    <a:gd name="connsiteY75" fmla="*/ 2082506 h 3182270"/>
                    <a:gd name="connsiteX76" fmla="*/ 2833055 w 2854197"/>
                    <a:gd name="connsiteY76" fmla="*/ 2087792 h 3182270"/>
                    <a:gd name="connsiteX77" fmla="*/ 2854197 w 2854197"/>
                    <a:gd name="connsiteY77" fmla="*/ 2093077 h 3182270"/>
                    <a:gd name="connsiteX78" fmla="*/ 2838340 w 2854197"/>
                    <a:gd name="connsiteY78" fmla="*/ 2193503 h 3182270"/>
                    <a:gd name="connsiteX79" fmla="*/ 2833055 w 2854197"/>
                    <a:gd name="connsiteY79" fmla="*/ 2225216 h 3182270"/>
                    <a:gd name="connsiteX80" fmla="*/ 2822484 w 2854197"/>
                    <a:gd name="connsiteY80" fmla="*/ 2262215 h 3182270"/>
                    <a:gd name="connsiteX81" fmla="*/ 2648297 w 2854197"/>
                    <a:gd name="connsiteY81" fmla="*/ 2241273 h 3182270"/>
                    <a:gd name="connsiteX82" fmla="*/ 2558435 w 2854197"/>
                    <a:gd name="connsiteY82" fmla="*/ 2214843 h 3182270"/>
                    <a:gd name="connsiteX83" fmla="*/ 2479145 w 2854197"/>
                    <a:gd name="connsiteY83" fmla="*/ 2183128 h 3182270"/>
                    <a:gd name="connsiteX84" fmla="*/ 2426502 w 2854197"/>
                    <a:gd name="connsiteY84" fmla="*/ 2209757 h 3182270"/>
                    <a:gd name="connsiteX85" fmla="*/ 2236188 w 2854197"/>
                    <a:gd name="connsiteY85" fmla="*/ 2331348 h 3182270"/>
                    <a:gd name="connsiteX86" fmla="*/ 2251846 w 2854197"/>
                    <a:gd name="connsiteY86" fmla="*/ 2420998 h 3182270"/>
                    <a:gd name="connsiteX87" fmla="*/ 2267909 w 2854197"/>
                    <a:gd name="connsiteY87" fmla="*/ 2479368 h 3182270"/>
                    <a:gd name="connsiteX88" fmla="*/ 2278276 w 2854197"/>
                    <a:gd name="connsiteY88" fmla="*/ 2516146 h 3182270"/>
                    <a:gd name="connsiteX89" fmla="*/ 2278276 w 2854197"/>
                    <a:gd name="connsiteY89" fmla="*/ 2574294 h 3182270"/>
                    <a:gd name="connsiteX90" fmla="*/ 2315278 w 2854197"/>
                    <a:gd name="connsiteY90" fmla="*/ 2616580 h 3182270"/>
                    <a:gd name="connsiteX91" fmla="*/ 2331136 w 2854197"/>
                    <a:gd name="connsiteY91" fmla="*/ 2680013 h 3182270"/>
                    <a:gd name="connsiteX92" fmla="*/ 2368138 w 2854197"/>
                    <a:gd name="connsiteY92" fmla="*/ 2695871 h 3182270"/>
                    <a:gd name="connsiteX93" fmla="*/ 2542577 w 2854197"/>
                    <a:gd name="connsiteY93" fmla="*/ 2738159 h 3182270"/>
                    <a:gd name="connsiteX94" fmla="*/ 2654056 w 2854197"/>
                    <a:gd name="connsiteY94" fmla="*/ 2764834 h 3182270"/>
                    <a:gd name="connsiteX95" fmla="*/ 2748974 w 2854197"/>
                    <a:gd name="connsiteY95" fmla="*/ 2769875 h 3182270"/>
                    <a:gd name="connsiteX96" fmla="*/ 2753771 w 2854197"/>
                    <a:gd name="connsiteY96" fmla="*/ 2769627 h 3182270"/>
                    <a:gd name="connsiteX97" fmla="*/ 2748486 w 2854197"/>
                    <a:gd name="connsiteY97" fmla="*/ 2801341 h 3182270"/>
                    <a:gd name="connsiteX98" fmla="*/ 2737915 w 2854197"/>
                    <a:gd name="connsiteY98" fmla="*/ 2838340 h 3182270"/>
                    <a:gd name="connsiteX99" fmla="*/ 2727344 w 2854197"/>
                    <a:gd name="connsiteY99" fmla="*/ 2907052 h 3182270"/>
                    <a:gd name="connsiteX100" fmla="*/ 2716773 w 2854197"/>
                    <a:gd name="connsiteY100" fmla="*/ 2938765 h 3182270"/>
                    <a:gd name="connsiteX101" fmla="*/ 2711487 w 2854197"/>
                    <a:gd name="connsiteY101" fmla="*/ 2965193 h 3182270"/>
                    <a:gd name="connsiteX102" fmla="*/ 2706444 w 2854197"/>
                    <a:gd name="connsiteY102" fmla="*/ 2939028 h 3182270"/>
                    <a:gd name="connsiteX103" fmla="*/ 2680014 w 2854197"/>
                    <a:gd name="connsiteY103" fmla="*/ 2965459 h 3182270"/>
                    <a:gd name="connsiteX104" fmla="*/ 2627390 w 2854197"/>
                    <a:gd name="connsiteY104" fmla="*/ 2971012 h 3182270"/>
                    <a:gd name="connsiteX105" fmla="*/ 2537291 w 2854197"/>
                    <a:gd name="connsiteY105" fmla="*/ 2986602 h 3182270"/>
                    <a:gd name="connsiteX106" fmla="*/ 2516147 w 2854197"/>
                    <a:gd name="connsiteY106" fmla="*/ 2991888 h 3182270"/>
                    <a:gd name="connsiteX107" fmla="*/ 2489494 w 2854197"/>
                    <a:gd name="connsiteY107" fmla="*/ 3002192 h 3182270"/>
                    <a:gd name="connsiteX108" fmla="*/ 2415496 w 2854197"/>
                    <a:gd name="connsiteY108" fmla="*/ 3007477 h 3182270"/>
                    <a:gd name="connsiteX109" fmla="*/ 2383783 w 2854197"/>
                    <a:gd name="connsiteY109" fmla="*/ 3018048 h 3182270"/>
                    <a:gd name="connsiteX110" fmla="*/ 2346784 w 2854197"/>
                    <a:gd name="connsiteY110" fmla="*/ 3033905 h 3182270"/>
                    <a:gd name="connsiteX111" fmla="*/ 2315071 w 2854197"/>
                    <a:gd name="connsiteY111" fmla="*/ 3049761 h 3182270"/>
                    <a:gd name="connsiteX112" fmla="*/ 2288643 w 2854197"/>
                    <a:gd name="connsiteY112" fmla="*/ 3070904 h 3182270"/>
                    <a:gd name="connsiteX113" fmla="*/ 2267501 w 2854197"/>
                    <a:gd name="connsiteY113" fmla="*/ 3081475 h 3182270"/>
                    <a:gd name="connsiteX114" fmla="*/ 2235788 w 2854197"/>
                    <a:gd name="connsiteY114" fmla="*/ 3097331 h 3182270"/>
                    <a:gd name="connsiteX115" fmla="*/ 2225216 w 2854197"/>
                    <a:gd name="connsiteY115" fmla="*/ 3107903 h 3182270"/>
                    <a:gd name="connsiteX116" fmla="*/ 2204074 w 2854197"/>
                    <a:gd name="connsiteY116" fmla="*/ 3118474 h 3182270"/>
                    <a:gd name="connsiteX117" fmla="*/ 2188218 w 2854197"/>
                    <a:gd name="connsiteY117" fmla="*/ 3129045 h 3182270"/>
                    <a:gd name="connsiteX118" fmla="*/ 2177647 w 2854197"/>
                    <a:gd name="connsiteY118" fmla="*/ 3144901 h 3182270"/>
                    <a:gd name="connsiteX119" fmla="*/ 2145933 w 2854197"/>
                    <a:gd name="connsiteY119" fmla="*/ 3155472 h 3182270"/>
                    <a:gd name="connsiteX120" fmla="*/ 2114220 w 2854197"/>
                    <a:gd name="connsiteY120" fmla="*/ 3181900 h 3182270"/>
                    <a:gd name="connsiteX121" fmla="*/ 2124791 w 2854197"/>
                    <a:gd name="connsiteY121" fmla="*/ 3150187 h 3182270"/>
                    <a:gd name="connsiteX122" fmla="*/ 2093078 w 2854197"/>
                    <a:gd name="connsiteY122" fmla="*/ 3139616 h 3182270"/>
                    <a:gd name="connsiteX123" fmla="*/ 2082507 w 2854197"/>
                    <a:gd name="connsiteY123" fmla="*/ 3123759 h 3182270"/>
                    <a:gd name="connsiteX124" fmla="*/ 2066650 w 2854197"/>
                    <a:gd name="connsiteY124" fmla="*/ 3107903 h 3182270"/>
                    <a:gd name="connsiteX125" fmla="*/ 2045508 w 2854197"/>
                    <a:gd name="connsiteY125" fmla="*/ 3076189 h 3182270"/>
                    <a:gd name="connsiteX126" fmla="*/ 2034937 w 2854197"/>
                    <a:gd name="connsiteY126" fmla="*/ 3060333 h 3182270"/>
                    <a:gd name="connsiteX127" fmla="*/ 2024366 w 2854197"/>
                    <a:gd name="connsiteY127" fmla="*/ 3049761 h 3182270"/>
                    <a:gd name="connsiteX128" fmla="*/ 2014511 w 2854197"/>
                    <a:gd name="connsiteY128" fmla="*/ 3034449 h 3182270"/>
                    <a:gd name="connsiteX129" fmla="*/ 1997938 w 2854197"/>
                    <a:gd name="connsiteY129" fmla="*/ 3023334 h 3182270"/>
                    <a:gd name="connsiteX130" fmla="*/ 1982081 w 2854197"/>
                    <a:gd name="connsiteY130" fmla="*/ 2991620 h 3182270"/>
                    <a:gd name="connsiteX131" fmla="*/ 1976796 w 2854197"/>
                    <a:gd name="connsiteY131" fmla="*/ 2975764 h 3182270"/>
                    <a:gd name="connsiteX132" fmla="*/ 1987367 w 2854197"/>
                    <a:gd name="connsiteY132" fmla="*/ 2959907 h 3182270"/>
                    <a:gd name="connsiteX133" fmla="*/ 1998116 w 2854197"/>
                    <a:gd name="connsiteY133" fmla="*/ 2976031 h 3182270"/>
                    <a:gd name="connsiteX134" fmla="*/ 2019261 w 2854197"/>
                    <a:gd name="connsiteY134" fmla="*/ 2976031 h 3182270"/>
                    <a:gd name="connsiteX135" fmla="*/ 2056263 w 2854197"/>
                    <a:gd name="connsiteY135" fmla="*/ 2923171 h 3182270"/>
                    <a:gd name="connsiteX136" fmla="*/ 2040405 w 2854197"/>
                    <a:gd name="connsiteY136" fmla="*/ 2923170 h 3182270"/>
                    <a:gd name="connsiteX137" fmla="*/ 2061549 w 2854197"/>
                    <a:gd name="connsiteY137" fmla="*/ 2875596 h 3182270"/>
                    <a:gd name="connsiteX138" fmla="*/ 2093265 w 2854197"/>
                    <a:gd name="connsiteY138" fmla="*/ 2833308 h 3182270"/>
                    <a:gd name="connsiteX139" fmla="*/ 2109124 w 2854197"/>
                    <a:gd name="connsiteY139" fmla="*/ 2722301 h 3182270"/>
                    <a:gd name="connsiteX140" fmla="*/ 2013975 w 2854197"/>
                    <a:gd name="connsiteY140" fmla="*/ 2637724 h 3182270"/>
                    <a:gd name="connsiteX141" fmla="*/ 1982258 w 2854197"/>
                    <a:gd name="connsiteY141" fmla="*/ 2664155 h 3182270"/>
                    <a:gd name="connsiteX142" fmla="*/ 1918827 w 2854197"/>
                    <a:gd name="connsiteY142" fmla="*/ 2627153 h 3182270"/>
                    <a:gd name="connsiteX143" fmla="*/ 1860681 w 2854197"/>
                    <a:gd name="connsiteY143" fmla="*/ 2579579 h 3182270"/>
                    <a:gd name="connsiteX144" fmla="*/ 1802373 w 2854197"/>
                    <a:gd name="connsiteY144" fmla="*/ 2621632 h 3182270"/>
                    <a:gd name="connsiteX145" fmla="*/ 1797087 w 2854197"/>
                    <a:gd name="connsiteY145" fmla="*/ 2605775 h 3182270"/>
                    <a:gd name="connsiteX146" fmla="*/ 1749674 w 2854197"/>
                    <a:gd name="connsiteY146" fmla="*/ 2690586 h 3182270"/>
                    <a:gd name="connsiteX147" fmla="*/ 1643953 w 2854197"/>
                    <a:gd name="connsiteY147" fmla="*/ 2754018 h 3182270"/>
                    <a:gd name="connsiteX148" fmla="*/ 1617523 w 2854197"/>
                    <a:gd name="connsiteY148" fmla="*/ 2732874 h 3182270"/>
                    <a:gd name="connsiteX149" fmla="*/ 1591092 w 2854197"/>
                    <a:gd name="connsiteY149" fmla="*/ 2690586 h 3182270"/>
                    <a:gd name="connsiteX150" fmla="*/ 1591093 w 2854197"/>
                    <a:gd name="connsiteY150" fmla="*/ 2637724 h 3182270"/>
                    <a:gd name="connsiteX151" fmla="*/ 1569808 w 2854197"/>
                    <a:gd name="connsiteY151" fmla="*/ 2515921 h 3182270"/>
                    <a:gd name="connsiteX152" fmla="*/ 1553952 w 2854197"/>
                    <a:gd name="connsiteY152" fmla="*/ 2484208 h 3182270"/>
                    <a:gd name="connsiteX153" fmla="*/ 1538095 w 2854197"/>
                    <a:gd name="connsiteY153" fmla="*/ 2468351 h 3182270"/>
                    <a:gd name="connsiteX154" fmla="*/ 1501096 w 2854197"/>
                    <a:gd name="connsiteY154" fmla="*/ 2420781 h 3182270"/>
                    <a:gd name="connsiteX155" fmla="*/ 1464097 w 2854197"/>
                    <a:gd name="connsiteY155" fmla="*/ 2383782 h 3182270"/>
                    <a:gd name="connsiteX156" fmla="*/ 1448241 w 2854197"/>
                    <a:gd name="connsiteY156" fmla="*/ 2373211 h 3182270"/>
                    <a:gd name="connsiteX157" fmla="*/ 1432384 w 2854197"/>
                    <a:gd name="connsiteY157" fmla="*/ 2357355 h 3182270"/>
                    <a:gd name="connsiteX158" fmla="*/ 1400671 w 2854197"/>
                    <a:gd name="connsiteY158" fmla="*/ 2346783 h 3182270"/>
                    <a:gd name="connsiteX159" fmla="*/ 1368958 w 2854197"/>
                    <a:gd name="connsiteY159" fmla="*/ 2330927 h 3182270"/>
                    <a:gd name="connsiteX160" fmla="*/ 1337244 w 2854197"/>
                    <a:gd name="connsiteY160" fmla="*/ 2309785 h 3182270"/>
                    <a:gd name="connsiteX161" fmla="*/ 1273818 w 2854197"/>
                    <a:gd name="connsiteY161" fmla="*/ 2288642 h 3182270"/>
                    <a:gd name="connsiteX162" fmla="*/ 1257961 w 2854197"/>
                    <a:gd name="connsiteY162" fmla="*/ 2278071 h 3182270"/>
                    <a:gd name="connsiteX163" fmla="*/ 1242104 w 2854197"/>
                    <a:gd name="connsiteY163" fmla="*/ 2272786 h 3182270"/>
                    <a:gd name="connsiteX164" fmla="*/ 1226248 w 2854197"/>
                    <a:gd name="connsiteY164" fmla="*/ 2262215 h 3182270"/>
                    <a:gd name="connsiteX165" fmla="*/ 1194534 w 2854197"/>
                    <a:gd name="connsiteY165" fmla="*/ 2251644 h 3182270"/>
                    <a:gd name="connsiteX166" fmla="*/ 1215677 w 2854197"/>
                    <a:gd name="connsiteY166" fmla="*/ 2225216 h 3182270"/>
                    <a:gd name="connsiteX167" fmla="*/ 1231533 w 2854197"/>
                    <a:gd name="connsiteY167" fmla="*/ 2209359 h 3182270"/>
                    <a:gd name="connsiteX168" fmla="*/ 1236819 w 2854197"/>
                    <a:gd name="connsiteY168" fmla="*/ 2193503 h 3182270"/>
                    <a:gd name="connsiteX169" fmla="*/ 1279103 w 2854197"/>
                    <a:gd name="connsiteY169" fmla="*/ 2161789 h 3182270"/>
                    <a:gd name="connsiteX170" fmla="*/ 1300245 w 2854197"/>
                    <a:gd name="connsiteY170" fmla="*/ 2140647 h 3182270"/>
                    <a:gd name="connsiteX171" fmla="*/ 1310816 w 2854197"/>
                    <a:gd name="connsiteY171" fmla="*/ 2124790 h 3182270"/>
                    <a:gd name="connsiteX172" fmla="*/ 1342650 w 2854197"/>
                    <a:gd name="connsiteY172" fmla="*/ 2077406 h 3182270"/>
                    <a:gd name="connsiteX173" fmla="*/ 1390223 w 2854197"/>
                    <a:gd name="connsiteY173" fmla="*/ 2008688 h 3182270"/>
                    <a:gd name="connsiteX174" fmla="*/ 1363794 w 2854197"/>
                    <a:gd name="connsiteY174" fmla="*/ 1971686 h 3182270"/>
                    <a:gd name="connsiteX175" fmla="*/ 1379651 w 2854197"/>
                    <a:gd name="connsiteY175" fmla="*/ 1961114 h 3182270"/>
                    <a:gd name="connsiteX176" fmla="*/ 1358509 w 2854197"/>
                    <a:gd name="connsiteY176" fmla="*/ 1934685 h 3182270"/>
                    <a:gd name="connsiteX177" fmla="*/ 1221180 w 2854197"/>
                    <a:gd name="connsiteY177" fmla="*/ 1718108 h 3182270"/>
                    <a:gd name="connsiteX178" fmla="*/ 1157741 w 2854197"/>
                    <a:gd name="connsiteY178" fmla="*/ 1654669 h 3182270"/>
                    <a:gd name="connsiteX179" fmla="*/ 1051918 w 2854197"/>
                    <a:gd name="connsiteY179" fmla="*/ 1659811 h 3182270"/>
                    <a:gd name="connsiteX180" fmla="*/ 845688 w 2854197"/>
                    <a:gd name="connsiteY180" fmla="*/ 1738945 h 3182270"/>
                    <a:gd name="connsiteX181" fmla="*/ 829832 w 2854197"/>
                    <a:gd name="connsiteY181" fmla="*/ 1744231 h 3182270"/>
                    <a:gd name="connsiteX182" fmla="*/ 798118 w 2854197"/>
                    <a:gd name="connsiteY182" fmla="*/ 1765373 h 3182270"/>
                    <a:gd name="connsiteX183" fmla="*/ 782262 w 2854197"/>
                    <a:gd name="connsiteY183" fmla="*/ 1770659 h 3182270"/>
                    <a:gd name="connsiteX184" fmla="*/ 750548 w 2854197"/>
                    <a:gd name="connsiteY184" fmla="*/ 1791801 h 3182270"/>
                    <a:gd name="connsiteX185" fmla="*/ 734692 w 2854197"/>
                    <a:gd name="connsiteY185" fmla="*/ 1797086 h 3182270"/>
                    <a:gd name="connsiteX186" fmla="*/ 755834 w 2854197"/>
                    <a:gd name="connsiteY186" fmla="*/ 1791801 h 3182270"/>
                    <a:gd name="connsiteX187" fmla="*/ 739977 w 2854197"/>
                    <a:gd name="connsiteY187" fmla="*/ 1797086 h 3182270"/>
                    <a:gd name="connsiteX188" fmla="*/ 708264 w 2854197"/>
                    <a:gd name="connsiteY188" fmla="*/ 1812943 h 3182270"/>
                    <a:gd name="connsiteX189" fmla="*/ 676551 w 2854197"/>
                    <a:gd name="connsiteY189" fmla="*/ 1791801 h 3182270"/>
                    <a:gd name="connsiteX190" fmla="*/ 650123 w 2854197"/>
                    <a:gd name="connsiteY190" fmla="*/ 1765373 h 3182270"/>
                    <a:gd name="connsiteX191" fmla="*/ 618410 w 2854197"/>
                    <a:gd name="connsiteY191" fmla="*/ 1744231 h 3182270"/>
                    <a:gd name="connsiteX192" fmla="*/ 570840 w 2854197"/>
                    <a:gd name="connsiteY192" fmla="*/ 1712518 h 3182270"/>
                    <a:gd name="connsiteX193" fmla="*/ 544412 w 2854197"/>
                    <a:gd name="connsiteY193" fmla="*/ 1696661 h 3182270"/>
                    <a:gd name="connsiteX194" fmla="*/ 528555 w 2854197"/>
                    <a:gd name="connsiteY194" fmla="*/ 1686090 h 3182270"/>
                    <a:gd name="connsiteX195" fmla="*/ 512699 w 2854197"/>
                    <a:gd name="connsiteY195" fmla="*/ 1680804 h 3182270"/>
                    <a:gd name="connsiteX196" fmla="*/ 502127 w 2854197"/>
                    <a:gd name="connsiteY196" fmla="*/ 1670233 h 3182270"/>
                    <a:gd name="connsiteX197" fmla="*/ 480985 w 2854197"/>
                    <a:gd name="connsiteY197" fmla="*/ 1659662 h 3182270"/>
                    <a:gd name="connsiteX198" fmla="*/ 465129 w 2854197"/>
                    <a:gd name="connsiteY198" fmla="*/ 1643805 h 3182270"/>
                    <a:gd name="connsiteX199" fmla="*/ 428130 w 2854197"/>
                    <a:gd name="connsiteY199" fmla="*/ 1622663 h 3182270"/>
                    <a:gd name="connsiteX200" fmla="*/ 401702 w 2854197"/>
                    <a:gd name="connsiteY200" fmla="*/ 1590950 h 3182270"/>
                    <a:gd name="connsiteX201" fmla="*/ 385845 w 2854197"/>
                    <a:gd name="connsiteY201" fmla="*/ 1569808 h 3182270"/>
                    <a:gd name="connsiteX202" fmla="*/ 369989 w 2854197"/>
                    <a:gd name="connsiteY202" fmla="*/ 1553951 h 3182270"/>
                    <a:gd name="connsiteX203" fmla="*/ 348847 w 2854197"/>
                    <a:gd name="connsiteY203" fmla="*/ 1522238 h 3182270"/>
                    <a:gd name="connsiteX204" fmla="*/ 327704 w 2854197"/>
                    <a:gd name="connsiteY204" fmla="*/ 1490524 h 3182270"/>
                    <a:gd name="connsiteX205" fmla="*/ 317133 w 2854197"/>
                    <a:gd name="connsiteY205" fmla="*/ 1469382 h 3182270"/>
                    <a:gd name="connsiteX206" fmla="*/ 301277 w 2854197"/>
                    <a:gd name="connsiteY206" fmla="*/ 1453526 h 3182270"/>
                    <a:gd name="connsiteX207" fmla="*/ 295991 w 2854197"/>
                    <a:gd name="connsiteY207" fmla="*/ 1437669 h 3182270"/>
                    <a:gd name="connsiteX208" fmla="*/ 274849 w 2854197"/>
                    <a:gd name="connsiteY208" fmla="*/ 1405956 h 3182270"/>
                    <a:gd name="connsiteX209" fmla="*/ 258992 w 2854197"/>
                    <a:gd name="connsiteY209" fmla="*/ 1390099 h 3182270"/>
                    <a:gd name="connsiteX210" fmla="*/ 248421 w 2854197"/>
                    <a:gd name="connsiteY210" fmla="*/ 1374242 h 3182270"/>
                    <a:gd name="connsiteX211" fmla="*/ 243136 w 2854197"/>
                    <a:gd name="connsiteY211" fmla="*/ 1358386 h 3182270"/>
                    <a:gd name="connsiteX212" fmla="*/ 221993 w 2854197"/>
                    <a:gd name="connsiteY212" fmla="*/ 1326672 h 3182270"/>
                    <a:gd name="connsiteX213" fmla="*/ 206137 w 2854197"/>
                    <a:gd name="connsiteY213" fmla="*/ 1294959 h 3182270"/>
                    <a:gd name="connsiteX214" fmla="*/ 195566 w 2854197"/>
                    <a:gd name="connsiteY214" fmla="*/ 1263246 h 3182270"/>
                    <a:gd name="connsiteX215" fmla="*/ 184995 w 2854197"/>
                    <a:gd name="connsiteY215" fmla="*/ 1247389 h 3182270"/>
                    <a:gd name="connsiteX216" fmla="*/ 179709 w 2854197"/>
                    <a:gd name="connsiteY216" fmla="*/ 1231533 h 3182270"/>
                    <a:gd name="connsiteX217" fmla="*/ 169138 w 2854197"/>
                    <a:gd name="connsiteY217" fmla="*/ 1215676 h 3182270"/>
                    <a:gd name="connsiteX218" fmla="*/ 153281 w 2854197"/>
                    <a:gd name="connsiteY218" fmla="*/ 1162820 h 3182270"/>
                    <a:gd name="connsiteX219" fmla="*/ 142710 w 2854197"/>
                    <a:gd name="connsiteY219" fmla="*/ 1131107 h 3182270"/>
                    <a:gd name="connsiteX220" fmla="*/ 132139 w 2854197"/>
                    <a:gd name="connsiteY220" fmla="*/ 1099394 h 3182270"/>
                    <a:gd name="connsiteX221" fmla="*/ 126853 w 2854197"/>
                    <a:gd name="connsiteY221" fmla="*/ 1078252 h 3182270"/>
                    <a:gd name="connsiteX222" fmla="*/ 121568 w 2854197"/>
                    <a:gd name="connsiteY222" fmla="*/ 1062395 h 3182270"/>
                    <a:gd name="connsiteX223" fmla="*/ 110997 w 2854197"/>
                    <a:gd name="connsiteY223" fmla="*/ 988397 h 3182270"/>
                    <a:gd name="connsiteX224" fmla="*/ 100426 w 2854197"/>
                    <a:gd name="connsiteY224" fmla="*/ 861544 h 3182270"/>
                    <a:gd name="connsiteX225" fmla="*/ 95140 w 2854197"/>
                    <a:gd name="connsiteY225" fmla="*/ 782261 h 3182270"/>
                    <a:gd name="connsiteX226" fmla="*/ 89855 w 2854197"/>
                    <a:gd name="connsiteY226" fmla="*/ 745262 h 3182270"/>
                    <a:gd name="connsiteX227" fmla="*/ 73998 w 2854197"/>
                    <a:gd name="connsiteY227" fmla="*/ 660693 h 3182270"/>
                    <a:gd name="connsiteX228" fmla="*/ 63427 w 2854197"/>
                    <a:gd name="connsiteY228" fmla="*/ 618409 h 3182270"/>
                    <a:gd name="connsiteX229" fmla="*/ 47570 w 2854197"/>
                    <a:gd name="connsiteY229" fmla="*/ 560268 h 3182270"/>
                    <a:gd name="connsiteX230" fmla="*/ 42285 w 2854197"/>
                    <a:gd name="connsiteY230" fmla="*/ 528555 h 3182270"/>
                    <a:gd name="connsiteX231" fmla="*/ 31714 w 2854197"/>
                    <a:gd name="connsiteY231" fmla="*/ 486270 h 3182270"/>
                    <a:gd name="connsiteX232" fmla="*/ 21142 w 2854197"/>
                    <a:gd name="connsiteY232" fmla="*/ 428129 h 3182270"/>
                    <a:gd name="connsiteX233" fmla="*/ 10571 w 2854197"/>
                    <a:gd name="connsiteY233" fmla="*/ 343560 h 3182270"/>
                    <a:gd name="connsiteX234" fmla="*/ 0 w 2854197"/>
                    <a:gd name="connsiteY234" fmla="*/ 306561 h 3182270"/>
                    <a:gd name="connsiteX235" fmla="*/ 5286 w 2854197"/>
                    <a:gd name="connsiteY235" fmla="*/ 285419 h 3182270"/>
                    <a:gd name="connsiteX236" fmla="*/ 21142 w 2854197"/>
                    <a:gd name="connsiteY236" fmla="*/ 280134 h 3182270"/>
                    <a:gd name="connsiteX237" fmla="*/ 42285 w 2854197"/>
                    <a:gd name="connsiteY237" fmla="*/ 269563 h 3182270"/>
                    <a:gd name="connsiteX238" fmla="*/ 95140 w 2854197"/>
                    <a:gd name="connsiteY238" fmla="*/ 258992 h 3182270"/>
                    <a:gd name="connsiteX239" fmla="*/ 121568 w 2854197"/>
                    <a:gd name="connsiteY239" fmla="*/ 253706 h 3182270"/>
                    <a:gd name="connsiteX240" fmla="*/ 137425 w 2854197"/>
                    <a:gd name="connsiteY240" fmla="*/ 248420 h 3182270"/>
                    <a:gd name="connsiteX241" fmla="*/ 211422 w 2854197"/>
                    <a:gd name="connsiteY241" fmla="*/ 237849 h 3182270"/>
                    <a:gd name="connsiteX242" fmla="*/ 253707 w 2854197"/>
                    <a:gd name="connsiteY242" fmla="*/ 227278 h 3182270"/>
                    <a:gd name="connsiteX243" fmla="*/ 285420 w 2854197"/>
                    <a:gd name="connsiteY243" fmla="*/ 216707 h 3182270"/>
                    <a:gd name="connsiteX244" fmla="*/ 332990 w 2854197"/>
                    <a:gd name="connsiteY244" fmla="*/ 206136 h 3182270"/>
                    <a:gd name="connsiteX245" fmla="*/ 364703 w 2854197"/>
                    <a:gd name="connsiteY245" fmla="*/ 195565 h 3182270"/>
                    <a:gd name="connsiteX246" fmla="*/ 417559 w 2854197"/>
                    <a:gd name="connsiteY246" fmla="*/ 179708 h 3182270"/>
                    <a:gd name="connsiteX247" fmla="*/ 433415 w 2854197"/>
                    <a:gd name="connsiteY247" fmla="*/ 174423 h 3182270"/>
                    <a:gd name="connsiteX248" fmla="*/ 449272 w 2854197"/>
                    <a:gd name="connsiteY248" fmla="*/ 169137 h 3182270"/>
                    <a:gd name="connsiteX249" fmla="*/ 470414 w 2854197"/>
                    <a:gd name="connsiteY249" fmla="*/ 163852 h 3182270"/>
                    <a:gd name="connsiteX250" fmla="*/ 486271 w 2854197"/>
                    <a:gd name="connsiteY250" fmla="*/ 158566 h 3182270"/>
                    <a:gd name="connsiteX251" fmla="*/ 528555 w 2854197"/>
                    <a:gd name="connsiteY251" fmla="*/ 147995 h 3182270"/>
                    <a:gd name="connsiteX252" fmla="*/ 549697 w 2854197"/>
                    <a:gd name="connsiteY252" fmla="*/ 142709 h 3182270"/>
                    <a:gd name="connsiteX253" fmla="*/ 581411 w 2854197"/>
                    <a:gd name="connsiteY253" fmla="*/ 132138 h 3182270"/>
                    <a:gd name="connsiteX254" fmla="*/ 676551 w 2854197"/>
                    <a:gd name="connsiteY254" fmla="*/ 100425 h 3182270"/>
                    <a:gd name="connsiteX255" fmla="*/ 697693 w 2854197"/>
                    <a:gd name="connsiteY255" fmla="*/ 95140 h 3182270"/>
                    <a:gd name="connsiteX256" fmla="*/ 729406 w 2854197"/>
                    <a:gd name="connsiteY256" fmla="*/ 84568 h 3182270"/>
                    <a:gd name="connsiteX257" fmla="*/ 745263 w 2854197"/>
                    <a:gd name="connsiteY257" fmla="*/ 79283 h 3182270"/>
                    <a:gd name="connsiteX258" fmla="*/ 792833 w 2854197"/>
                    <a:gd name="connsiteY258" fmla="*/ 58141 h 3182270"/>
                    <a:gd name="connsiteX259" fmla="*/ 808689 w 2854197"/>
                    <a:gd name="connsiteY259" fmla="*/ 52855 h 3182270"/>
                    <a:gd name="connsiteX260" fmla="*/ 824546 w 2854197"/>
                    <a:gd name="connsiteY260" fmla="*/ 47570 h 3182270"/>
                    <a:gd name="connsiteX261" fmla="*/ 866830 w 2854197"/>
                    <a:gd name="connsiteY261" fmla="*/ 26427 h 3182270"/>
                    <a:gd name="connsiteX262" fmla="*/ 882687 w 2854197"/>
                    <a:gd name="connsiteY262" fmla="*/ 21142 h 3182270"/>
                    <a:gd name="connsiteX263" fmla="*/ 898544 w 2854197"/>
                    <a:gd name="connsiteY263" fmla="*/ 10571 h 3182270"/>
                    <a:gd name="connsiteX264" fmla="*/ 914400 w 2854197"/>
                    <a:gd name="connsiteY264" fmla="*/ 5285 h 3182270"/>
                    <a:gd name="connsiteX265" fmla="*/ 914400 w 2854197"/>
                    <a:gd name="connsiteY265" fmla="*/ 0 h 3182270"/>
                    <a:gd name="connsiteX0" fmla="*/ 914400 w 2854197"/>
                    <a:gd name="connsiteY0" fmla="*/ 0 h 3182270"/>
                    <a:gd name="connsiteX1" fmla="*/ 914400 w 2854197"/>
                    <a:gd name="connsiteY1" fmla="*/ 0 h 3182270"/>
                    <a:gd name="connsiteX2" fmla="*/ 930257 w 2854197"/>
                    <a:gd name="connsiteY2" fmla="*/ 42284 h 3182270"/>
                    <a:gd name="connsiteX3" fmla="*/ 935542 w 2854197"/>
                    <a:gd name="connsiteY3" fmla="*/ 58141 h 3182270"/>
                    <a:gd name="connsiteX4" fmla="*/ 946114 w 2854197"/>
                    <a:gd name="connsiteY4" fmla="*/ 68712 h 3182270"/>
                    <a:gd name="connsiteX5" fmla="*/ 967256 w 2854197"/>
                    <a:gd name="connsiteY5" fmla="*/ 116282 h 3182270"/>
                    <a:gd name="connsiteX6" fmla="*/ 972541 w 2854197"/>
                    <a:gd name="connsiteY6" fmla="*/ 132138 h 3182270"/>
                    <a:gd name="connsiteX7" fmla="*/ 983112 w 2854197"/>
                    <a:gd name="connsiteY7" fmla="*/ 147995 h 3182270"/>
                    <a:gd name="connsiteX8" fmla="*/ 1004255 w 2854197"/>
                    <a:gd name="connsiteY8" fmla="*/ 195565 h 3182270"/>
                    <a:gd name="connsiteX9" fmla="*/ 1025397 w 2854197"/>
                    <a:gd name="connsiteY9" fmla="*/ 243135 h 3182270"/>
                    <a:gd name="connsiteX10" fmla="*/ 1041253 w 2854197"/>
                    <a:gd name="connsiteY10" fmla="*/ 290705 h 3182270"/>
                    <a:gd name="connsiteX11" fmla="*/ 1051825 w 2854197"/>
                    <a:gd name="connsiteY11" fmla="*/ 301276 h 3182270"/>
                    <a:gd name="connsiteX12" fmla="*/ 1072967 w 2854197"/>
                    <a:gd name="connsiteY12" fmla="*/ 348846 h 3182270"/>
                    <a:gd name="connsiteX13" fmla="*/ 1083538 w 2854197"/>
                    <a:gd name="connsiteY13" fmla="*/ 380559 h 3182270"/>
                    <a:gd name="connsiteX14" fmla="*/ 1094109 w 2854197"/>
                    <a:gd name="connsiteY14" fmla="*/ 396416 h 3182270"/>
                    <a:gd name="connsiteX15" fmla="*/ 1109966 w 2854197"/>
                    <a:gd name="connsiteY15" fmla="*/ 422844 h 3182270"/>
                    <a:gd name="connsiteX16" fmla="*/ 1131108 w 2854197"/>
                    <a:gd name="connsiteY16" fmla="*/ 470414 h 3182270"/>
                    <a:gd name="connsiteX17" fmla="*/ 1146964 w 2854197"/>
                    <a:gd name="connsiteY17" fmla="*/ 480985 h 3182270"/>
                    <a:gd name="connsiteX18" fmla="*/ 1157536 w 2854197"/>
                    <a:gd name="connsiteY18" fmla="*/ 491556 h 3182270"/>
                    <a:gd name="connsiteX19" fmla="*/ 1189249 w 2854197"/>
                    <a:gd name="connsiteY19" fmla="*/ 512698 h 3182270"/>
                    <a:gd name="connsiteX20" fmla="*/ 1199820 w 2854197"/>
                    <a:gd name="connsiteY20" fmla="*/ 528555 h 3182270"/>
                    <a:gd name="connsiteX21" fmla="*/ 1220962 w 2854197"/>
                    <a:gd name="connsiteY21" fmla="*/ 544411 h 3182270"/>
                    <a:gd name="connsiteX22" fmla="*/ 1242104 w 2854197"/>
                    <a:gd name="connsiteY22" fmla="*/ 570839 h 3182270"/>
                    <a:gd name="connsiteX23" fmla="*/ 1257961 w 2854197"/>
                    <a:gd name="connsiteY23" fmla="*/ 602552 h 3182270"/>
                    <a:gd name="connsiteX24" fmla="*/ 1279103 w 2854197"/>
                    <a:gd name="connsiteY24" fmla="*/ 634266 h 3182270"/>
                    <a:gd name="connsiteX25" fmla="*/ 1294960 w 2854197"/>
                    <a:gd name="connsiteY25" fmla="*/ 665979 h 3182270"/>
                    <a:gd name="connsiteX26" fmla="*/ 1300245 w 2854197"/>
                    <a:gd name="connsiteY26" fmla="*/ 681835 h 3182270"/>
                    <a:gd name="connsiteX27" fmla="*/ 1310816 w 2854197"/>
                    <a:gd name="connsiteY27" fmla="*/ 692407 h 3182270"/>
                    <a:gd name="connsiteX28" fmla="*/ 1347815 w 2854197"/>
                    <a:gd name="connsiteY28" fmla="*/ 739977 h 3182270"/>
                    <a:gd name="connsiteX29" fmla="*/ 1353101 w 2854197"/>
                    <a:gd name="connsiteY29" fmla="*/ 755833 h 3182270"/>
                    <a:gd name="connsiteX30" fmla="*/ 1384814 w 2854197"/>
                    <a:gd name="connsiteY30" fmla="*/ 798118 h 3182270"/>
                    <a:gd name="connsiteX31" fmla="*/ 1390100 w 2854197"/>
                    <a:gd name="connsiteY31" fmla="*/ 813974 h 3182270"/>
                    <a:gd name="connsiteX32" fmla="*/ 1421813 w 2854197"/>
                    <a:gd name="connsiteY32" fmla="*/ 861544 h 3182270"/>
                    <a:gd name="connsiteX33" fmla="*/ 1432384 w 2854197"/>
                    <a:gd name="connsiteY33" fmla="*/ 877401 h 3182270"/>
                    <a:gd name="connsiteX34" fmla="*/ 1448241 w 2854197"/>
                    <a:gd name="connsiteY34" fmla="*/ 887972 h 3182270"/>
                    <a:gd name="connsiteX35" fmla="*/ 1479954 w 2854197"/>
                    <a:gd name="connsiteY35" fmla="*/ 919685 h 3182270"/>
                    <a:gd name="connsiteX36" fmla="*/ 1522238 w 2854197"/>
                    <a:gd name="connsiteY36" fmla="*/ 956684 h 3182270"/>
                    <a:gd name="connsiteX37" fmla="*/ 1585665 w 2854197"/>
                    <a:gd name="connsiteY37" fmla="*/ 977826 h 3182270"/>
                    <a:gd name="connsiteX38" fmla="*/ 1617378 w 2854197"/>
                    <a:gd name="connsiteY38" fmla="*/ 988397 h 3182270"/>
                    <a:gd name="connsiteX39" fmla="*/ 1638521 w 2854197"/>
                    <a:gd name="connsiteY39" fmla="*/ 993683 h 3182270"/>
                    <a:gd name="connsiteX40" fmla="*/ 1664948 w 2854197"/>
                    <a:gd name="connsiteY40" fmla="*/ 998968 h 3182270"/>
                    <a:gd name="connsiteX41" fmla="*/ 1696662 w 2854197"/>
                    <a:gd name="connsiteY41" fmla="*/ 1009540 h 3182270"/>
                    <a:gd name="connsiteX42" fmla="*/ 1717804 w 2854197"/>
                    <a:gd name="connsiteY42" fmla="*/ 1014825 h 3182270"/>
                    <a:gd name="connsiteX43" fmla="*/ 1733660 w 2854197"/>
                    <a:gd name="connsiteY43" fmla="*/ 1020111 h 3182270"/>
                    <a:gd name="connsiteX44" fmla="*/ 1802373 w 2854197"/>
                    <a:gd name="connsiteY44" fmla="*/ 1030682 h 3182270"/>
                    <a:gd name="connsiteX45" fmla="*/ 1865799 w 2854197"/>
                    <a:gd name="connsiteY45" fmla="*/ 1041253 h 3182270"/>
                    <a:gd name="connsiteX46" fmla="*/ 1902798 w 2854197"/>
                    <a:gd name="connsiteY46" fmla="*/ 1046538 h 3182270"/>
                    <a:gd name="connsiteX47" fmla="*/ 1945082 w 2854197"/>
                    <a:gd name="connsiteY47" fmla="*/ 1051824 h 3182270"/>
                    <a:gd name="connsiteX48" fmla="*/ 1976796 w 2854197"/>
                    <a:gd name="connsiteY48" fmla="*/ 1057109 h 3182270"/>
                    <a:gd name="connsiteX49" fmla="*/ 2024366 w 2854197"/>
                    <a:gd name="connsiteY49" fmla="*/ 1062395 h 3182270"/>
                    <a:gd name="connsiteX50" fmla="*/ 2066650 w 2854197"/>
                    <a:gd name="connsiteY50" fmla="*/ 1067681 h 3182270"/>
                    <a:gd name="connsiteX51" fmla="*/ 2082507 w 2854197"/>
                    <a:gd name="connsiteY51" fmla="*/ 1072966 h 3182270"/>
                    <a:gd name="connsiteX52" fmla="*/ 2151219 w 2854197"/>
                    <a:gd name="connsiteY52" fmla="*/ 1083537 h 3182270"/>
                    <a:gd name="connsiteX53" fmla="*/ 2167075 w 2854197"/>
                    <a:gd name="connsiteY53" fmla="*/ 1088823 h 3182270"/>
                    <a:gd name="connsiteX54" fmla="*/ 2235788 w 2854197"/>
                    <a:gd name="connsiteY54" fmla="*/ 1099394 h 3182270"/>
                    <a:gd name="connsiteX55" fmla="*/ 2304500 w 2854197"/>
                    <a:gd name="connsiteY55" fmla="*/ 1109965 h 3182270"/>
                    <a:gd name="connsiteX56" fmla="*/ 2378497 w 2854197"/>
                    <a:gd name="connsiteY56" fmla="*/ 1120536 h 3182270"/>
                    <a:gd name="connsiteX57" fmla="*/ 2410211 w 2854197"/>
                    <a:gd name="connsiteY57" fmla="*/ 1131107 h 3182270"/>
                    <a:gd name="connsiteX58" fmla="*/ 2452495 w 2854197"/>
                    <a:gd name="connsiteY58" fmla="*/ 1141678 h 3182270"/>
                    <a:gd name="connsiteX59" fmla="*/ 2611062 w 2854197"/>
                    <a:gd name="connsiteY59" fmla="*/ 1194534 h 3182270"/>
                    <a:gd name="connsiteX60" fmla="*/ 2674963 w 2854197"/>
                    <a:gd name="connsiteY60" fmla="*/ 1226357 h 3182270"/>
                    <a:gd name="connsiteX61" fmla="*/ 2680419 w 2854197"/>
                    <a:gd name="connsiteY61" fmla="*/ 1258186 h 3182270"/>
                    <a:gd name="connsiteX62" fmla="*/ 2633266 w 2854197"/>
                    <a:gd name="connsiteY62" fmla="*/ 1295315 h 3182270"/>
                    <a:gd name="connsiteX63" fmla="*/ 2659565 w 2854197"/>
                    <a:gd name="connsiteY63" fmla="*/ 1353342 h 3182270"/>
                    <a:gd name="connsiteX64" fmla="*/ 2653817 w 2854197"/>
                    <a:gd name="connsiteY64" fmla="*/ 1411367 h 3182270"/>
                    <a:gd name="connsiteX65" fmla="*/ 2632204 w 2854197"/>
                    <a:gd name="connsiteY65" fmla="*/ 1590950 h 3182270"/>
                    <a:gd name="connsiteX66" fmla="*/ 2606238 w 2854197"/>
                    <a:gd name="connsiteY66" fmla="*/ 1686241 h 3182270"/>
                    <a:gd name="connsiteX67" fmla="*/ 2585093 w 2854197"/>
                    <a:gd name="connsiteY67" fmla="*/ 1717957 h 3182270"/>
                    <a:gd name="connsiteX68" fmla="*/ 2595666 w 2854197"/>
                    <a:gd name="connsiteY68" fmla="*/ 1754959 h 3182270"/>
                    <a:gd name="connsiteX69" fmla="*/ 2569233 w 2854197"/>
                    <a:gd name="connsiteY69" fmla="*/ 1781390 h 3182270"/>
                    <a:gd name="connsiteX70" fmla="*/ 2574520 w 2854197"/>
                    <a:gd name="connsiteY70" fmla="*/ 1860680 h 3182270"/>
                    <a:gd name="connsiteX71" fmla="*/ 2564404 w 2854197"/>
                    <a:gd name="connsiteY71" fmla="*/ 2014150 h 3182270"/>
                    <a:gd name="connsiteX72" fmla="*/ 2616812 w 2854197"/>
                    <a:gd name="connsiteY72" fmla="*/ 2093264 h 3182270"/>
                    <a:gd name="connsiteX73" fmla="*/ 2717255 w 2854197"/>
                    <a:gd name="connsiteY73" fmla="*/ 2098551 h 3182270"/>
                    <a:gd name="connsiteX74" fmla="*/ 2790770 w 2854197"/>
                    <a:gd name="connsiteY74" fmla="*/ 2077220 h 3182270"/>
                    <a:gd name="connsiteX75" fmla="*/ 2817198 w 2854197"/>
                    <a:gd name="connsiteY75" fmla="*/ 2082506 h 3182270"/>
                    <a:gd name="connsiteX76" fmla="*/ 2833055 w 2854197"/>
                    <a:gd name="connsiteY76" fmla="*/ 2087792 h 3182270"/>
                    <a:gd name="connsiteX77" fmla="*/ 2854197 w 2854197"/>
                    <a:gd name="connsiteY77" fmla="*/ 2093077 h 3182270"/>
                    <a:gd name="connsiteX78" fmla="*/ 2838340 w 2854197"/>
                    <a:gd name="connsiteY78" fmla="*/ 2193503 h 3182270"/>
                    <a:gd name="connsiteX79" fmla="*/ 2833055 w 2854197"/>
                    <a:gd name="connsiteY79" fmla="*/ 2225216 h 3182270"/>
                    <a:gd name="connsiteX80" fmla="*/ 2822484 w 2854197"/>
                    <a:gd name="connsiteY80" fmla="*/ 2262215 h 3182270"/>
                    <a:gd name="connsiteX81" fmla="*/ 2648297 w 2854197"/>
                    <a:gd name="connsiteY81" fmla="*/ 2241273 h 3182270"/>
                    <a:gd name="connsiteX82" fmla="*/ 2558435 w 2854197"/>
                    <a:gd name="connsiteY82" fmla="*/ 2214843 h 3182270"/>
                    <a:gd name="connsiteX83" fmla="*/ 2479145 w 2854197"/>
                    <a:gd name="connsiteY83" fmla="*/ 2183128 h 3182270"/>
                    <a:gd name="connsiteX84" fmla="*/ 2426502 w 2854197"/>
                    <a:gd name="connsiteY84" fmla="*/ 2209757 h 3182270"/>
                    <a:gd name="connsiteX85" fmla="*/ 2236188 w 2854197"/>
                    <a:gd name="connsiteY85" fmla="*/ 2331348 h 3182270"/>
                    <a:gd name="connsiteX86" fmla="*/ 2251846 w 2854197"/>
                    <a:gd name="connsiteY86" fmla="*/ 2420998 h 3182270"/>
                    <a:gd name="connsiteX87" fmla="*/ 2267909 w 2854197"/>
                    <a:gd name="connsiteY87" fmla="*/ 2479368 h 3182270"/>
                    <a:gd name="connsiteX88" fmla="*/ 2278276 w 2854197"/>
                    <a:gd name="connsiteY88" fmla="*/ 2516146 h 3182270"/>
                    <a:gd name="connsiteX89" fmla="*/ 2278276 w 2854197"/>
                    <a:gd name="connsiteY89" fmla="*/ 2574294 h 3182270"/>
                    <a:gd name="connsiteX90" fmla="*/ 2315278 w 2854197"/>
                    <a:gd name="connsiteY90" fmla="*/ 2616580 h 3182270"/>
                    <a:gd name="connsiteX91" fmla="*/ 2331136 w 2854197"/>
                    <a:gd name="connsiteY91" fmla="*/ 2680013 h 3182270"/>
                    <a:gd name="connsiteX92" fmla="*/ 2368138 w 2854197"/>
                    <a:gd name="connsiteY92" fmla="*/ 2695871 h 3182270"/>
                    <a:gd name="connsiteX93" fmla="*/ 2542577 w 2854197"/>
                    <a:gd name="connsiteY93" fmla="*/ 2738159 h 3182270"/>
                    <a:gd name="connsiteX94" fmla="*/ 2654056 w 2854197"/>
                    <a:gd name="connsiteY94" fmla="*/ 2764834 h 3182270"/>
                    <a:gd name="connsiteX95" fmla="*/ 2748974 w 2854197"/>
                    <a:gd name="connsiteY95" fmla="*/ 2769875 h 3182270"/>
                    <a:gd name="connsiteX96" fmla="*/ 2753771 w 2854197"/>
                    <a:gd name="connsiteY96" fmla="*/ 2769627 h 3182270"/>
                    <a:gd name="connsiteX97" fmla="*/ 2748486 w 2854197"/>
                    <a:gd name="connsiteY97" fmla="*/ 2801341 h 3182270"/>
                    <a:gd name="connsiteX98" fmla="*/ 2737915 w 2854197"/>
                    <a:gd name="connsiteY98" fmla="*/ 2838340 h 3182270"/>
                    <a:gd name="connsiteX99" fmla="*/ 2727344 w 2854197"/>
                    <a:gd name="connsiteY99" fmla="*/ 2907052 h 3182270"/>
                    <a:gd name="connsiteX100" fmla="*/ 2716773 w 2854197"/>
                    <a:gd name="connsiteY100" fmla="*/ 2938765 h 3182270"/>
                    <a:gd name="connsiteX101" fmla="*/ 2711487 w 2854197"/>
                    <a:gd name="connsiteY101" fmla="*/ 2965193 h 3182270"/>
                    <a:gd name="connsiteX102" fmla="*/ 2706444 w 2854197"/>
                    <a:gd name="connsiteY102" fmla="*/ 2939028 h 3182270"/>
                    <a:gd name="connsiteX103" fmla="*/ 2680014 w 2854197"/>
                    <a:gd name="connsiteY103" fmla="*/ 2965459 h 3182270"/>
                    <a:gd name="connsiteX104" fmla="*/ 2627390 w 2854197"/>
                    <a:gd name="connsiteY104" fmla="*/ 2971012 h 3182270"/>
                    <a:gd name="connsiteX105" fmla="*/ 2537291 w 2854197"/>
                    <a:gd name="connsiteY105" fmla="*/ 2986602 h 3182270"/>
                    <a:gd name="connsiteX106" fmla="*/ 2516147 w 2854197"/>
                    <a:gd name="connsiteY106" fmla="*/ 2991888 h 3182270"/>
                    <a:gd name="connsiteX107" fmla="*/ 2489494 w 2854197"/>
                    <a:gd name="connsiteY107" fmla="*/ 3002192 h 3182270"/>
                    <a:gd name="connsiteX108" fmla="*/ 2415496 w 2854197"/>
                    <a:gd name="connsiteY108" fmla="*/ 3007477 h 3182270"/>
                    <a:gd name="connsiteX109" fmla="*/ 2383783 w 2854197"/>
                    <a:gd name="connsiteY109" fmla="*/ 3018048 h 3182270"/>
                    <a:gd name="connsiteX110" fmla="*/ 2346784 w 2854197"/>
                    <a:gd name="connsiteY110" fmla="*/ 3033905 h 3182270"/>
                    <a:gd name="connsiteX111" fmla="*/ 2315071 w 2854197"/>
                    <a:gd name="connsiteY111" fmla="*/ 3049761 h 3182270"/>
                    <a:gd name="connsiteX112" fmla="*/ 2288643 w 2854197"/>
                    <a:gd name="connsiteY112" fmla="*/ 3070904 h 3182270"/>
                    <a:gd name="connsiteX113" fmla="*/ 2267501 w 2854197"/>
                    <a:gd name="connsiteY113" fmla="*/ 3081475 h 3182270"/>
                    <a:gd name="connsiteX114" fmla="*/ 2235788 w 2854197"/>
                    <a:gd name="connsiteY114" fmla="*/ 3097331 h 3182270"/>
                    <a:gd name="connsiteX115" fmla="*/ 2225216 w 2854197"/>
                    <a:gd name="connsiteY115" fmla="*/ 3107903 h 3182270"/>
                    <a:gd name="connsiteX116" fmla="*/ 2204074 w 2854197"/>
                    <a:gd name="connsiteY116" fmla="*/ 3118474 h 3182270"/>
                    <a:gd name="connsiteX117" fmla="*/ 2188218 w 2854197"/>
                    <a:gd name="connsiteY117" fmla="*/ 3129045 h 3182270"/>
                    <a:gd name="connsiteX118" fmla="*/ 2177647 w 2854197"/>
                    <a:gd name="connsiteY118" fmla="*/ 3144901 h 3182270"/>
                    <a:gd name="connsiteX119" fmla="*/ 2145933 w 2854197"/>
                    <a:gd name="connsiteY119" fmla="*/ 3155472 h 3182270"/>
                    <a:gd name="connsiteX120" fmla="*/ 2114220 w 2854197"/>
                    <a:gd name="connsiteY120" fmla="*/ 3181900 h 3182270"/>
                    <a:gd name="connsiteX121" fmla="*/ 2124791 w 2854197"/>
                    <a:gd name="connsiteY121" fmla="*/ 3150187 h 3182270"/>
                    <a:gd name="connsiteX122" fmla="*/ 2093078 w 2854197"/>
                    <a:gd name="connsiteY122" fmla="*/ 3139616 h 3182270"/>
                    <a:gd name="connsiteX123" fmla="*/ 2082507 w 2854197"/>
                    <a:gd name="connsiteY123" fmla="*/ 3123759 h 3182270"/>
                    <a:gd name="connsiteX124" fmla="*/ 2066650 w 2854197"/>
                    <a:gd name="connsiteY124" fmla="*/ 3107903 h 3182270"/>
                    <a:gd name="connsiteX125" fmla="*/ 2034937 w 2854197"/>
                    <a:gd name="connsiteY125" fmla="*/ 3060333 h 3182270"/>
                    <a:gd name="connsiteX126" fmla="*/ 2024366 w 2854197"/>
                    <a:gd name="connsiteY126" fmla="*/ 3049761 h 3182270"/>
                    <a:gd name="connsiteX127" fmla="*/ 2014511 w 2854197"/>
                    <a:gd name="connsiteY127" fmla="*/ 3034449 h 3182270"/>
                    <a:gd name="connsiteX128" fmla="*/ 1997938 w 2854197"/>
                    <a:gd name="connsiteY128" fmla="*/ 3023334 h 3182270"/>
                    <a:gd name="connsiteX129" fmla="*/ 1982081 w 2854197"/>
                    <a:gd name="connsiteY129" fmla="*/ 2991620 h 3182270"/>
                    <a:gd name="connsiteX130" fmla="*/ 1976796 w 2854197"/>
                    <a:gd name="connsiteY130" fmla="*/ 2975764 h 3182270"/>
                    <a:gd name="connsiteX131" fmla="*/ 1987367 w 2854197"/>
                    <a:gd name="connsiteY131" fmla="*/ 2959907 h 3182270"/>
                    <a:gd name="connsiteX132" fmla="*/ 1998116 w 2854197"/>
                    <a:gd name="connsiteY132" fmla="*/ 2976031 h 3182270"/>
                    <a:gd name="connsiteX133" fmla="*/ 2019261 w 2854197"/>
                    <a:gd name="connsiteY133" fmla="*/ 2976031 h 3182270"/>
                    <a:gd name="connsiteX134" fmla="*/ 2056263 w 2854197"/>
                    <a:gd name="connsiteY134" fmla="*/ 2923171 h 3182270"/>
                    <a:gd name="connsiteX135" fmla="*/ 2040405 w 2854197"/>
                    <a:gd name="connsiteY135" fmla="*/ 2923170 h 3182270"/>
                    <a:gd name="connsiteX136" fmla="*/ 2061549 w 2854197"/>
                    <a:gd name="connsiteY136" fmla="*/ 2875596 h 3182270"/>
                    <a:gd name="connsiteX137" fmla="*/ 2093265 w 2854197"/>
                    <a:gd name="connsiteY137" fmla="*/ 2833308 h 3182270"/>
                    <a:gd name="connsiteX138" fmla="*/ 2109124 w 2854197"/>
                    <a:gd name="connsiteY138" fmla="*/ 2722301 h 3182270"/>
                    <a:gd name="connsiteX139" fmla="*/ 2013975 w 2854197"/>
                    <a:gd name="connsiteY139" fmla="*/ 2637724 h 3182270"/>
                    <a:gd name="connsiteX140" fmla="*/ 1982258 w 2854197"/>
                    <a:gd name="connsiteY140" fmla="*/ 2664155 h 3182270"/>
                    <a:gd name="connsiteX141" fmla="*/ 1918827 w 2854197"/>
                    <a:gd name="connsiteY141" fmla="*/ 2627153 h 3182270"/>
                    <a:gd name="connsiteX142" fmla="*/ 1860681 w 2854197"/>
                    <a:gd name="connsiteY142" fmla="*/ 2579579 h 3182270"/>
                    <a:gd name="connsiteX143" fmla="*/ 1802373 w 2854197"/>
                    <a:gd name="connsiteY143" fmla="*/ 2621632 h 3182270"/>
                    <a:gd name="connsiteX144" fmla="*/ 1797087 w 2854197"/>
                    <a:gd name="connsiteY144" fmla="*/ 2605775 h 3182270"/>
                    <a:gd name="connsiteX145" fmla="*/ 1749674 w 2854197"/>
                    <a:gd name="connsiteY145" fmla="*/ 2690586 h 3182270"/>
                    <a:gd name="connsiteX146" fmla="*/ 1643953 w 2854197"/>
                    <a:gd name="connsiteY146" fmla="*/ 2754018 h 3182270"/>
                    <a:gd name="connsiteX147" fmla="*/ 1617523 w 2854197"/>
                    <a:gd name="connsiteY147" fmla="*/ 2732874 h 3182270"/>
                    <a:gd name="connsiteX148" fmla="*/ 1591092 w 2854197"/>
                    <a:gd name="connsiteY148" fmla="*/ 2690586 h 3182270"/>
                    <a:gd name="connsiteX149" fmla="*/ 1591093 w 2854197"/>
                    <a:gd name="connsiteY149" fmla="*/ 2637724 h 3182270"/>
                    <a:gd name="connsiteX150" fmla="*/ 1569808 w 2854197"/>
                    <a:gd name="connsiteY150" fmla="*/ 2515921 h 3182270"/>
                    <a:gd name="connsiteX151" fmla="*/ 1553952 w 2854197"/>
                    <a:gd name="connsiteY151" fmla="*/ 2484208 h 3182270"/>
                    <a:gd name="connsiteX152" fmla="*/ 1538095 w 2854197"/>
                    <a:gd name="connsiteY152" fmla="*/ 2468351 h 3182270"/>
                    <a:gd name="connsiteX153" fmla="*/ 1501096 w 2854197"/>
                    <a:gd name="connsiteY153" fmla="*/ 2420781 h 3182270"/>
                    <a:gd name="connsiteX154" fmla="*/ 1464097 w 2854197"/>
                    <a:gd name="connsiteY154" fmla="*/ 2383782 h 3182270"/>
                    <a:gd name="connsiteX155" fmla="*/ 1448241 w 2854197"/>
                    <a:gd name="connsiteY155" fmla="*/ 2373211 h 3182270"/>
                    <a:gd name="connsiteX156" fmla="*/ 1432384 w 2854197"/>
                    <a:gd name="connsiteY156" fmla="*/ 2357355 h 3182270"/>
                    <a:gd name="connsiteX157" fmla="*/ 1400671 w 2854197"/>
                    <a:gd name="connsiteY157" fmla="*/ 2346783 h 3182270"/>
                    <a:gd name="connsiteX158" fmla="*/ 1368958 w 2854197"/>
                    <a:gd name="connsiteY158" fmla="*/ 2330927 h 3182270"/>
                    <a:gd name="connsiteX159" fmla="*/ 1337244 w 2854197"/>
                    <a:gd name="connsiteY159" fmla="*/ 2309785 h 3182270"/>
                    <a:gd name="connsiteX160" fmla="*/ 1273818 w 2854197"/>
                    <a:gd name="connsiteY160" fmla="*/ 2288642 h 3182270"/>
                    <a:gd name="connsiteX161" fmla="*/ 1257961 w 2854197"/>
                    <a:gd name="connsiteY161" fmla="*/ 2278071 h 3182270"/>
                    <a:gd name="connsiteX162" fmla="*/ 1242104 w 2854197"/>
                    <a:gd name="connsiteY162" fmla="*/ 2272786 h 3182270"/>
                    <a:gd name="connsiteX163" fmla="*/ 1226248 w 2854197"/>
                    <a:gd name="connsiteY163" fmla="*/ 2262215 h 3182270"/>
                    <a:gd name="connsiteX164" fmla="*/ 1194534 w 2854197"/>
                    <a:gd name="connsiteY164" fmla="*/ 2251644 h 3182270"/>
                    <a:gd name="connsiteX165" fmla="*/ 1215677 w 2854197"/>
                    <a:gd name="connsiteY165" fmla="*/ 2225216 h 3182270"/>
                    <a:gd name="connsiteX166" fmla="*/ 1231533 w 2854197"/>
                    <a:gd name="connsiteY166" fmla="*/ 2209359 h 3182270"/>
                    <a:gd name="connsiteX167" fmla="*/ 1236819 w 2854197"/>
                    <a:gd name="connsiteY167" fmla="*/ 2193503 h 3182270"/>
                    <a:gd name="connsiteX168" fmla="*/ 1279103 w 2854197"/>
                    <a:gd name="connsiteY168" fmla="*/ 2161789 h 3182270"/>
                    <a:gd name="connsiteX169" fmla="*/ 1300245 w 2854197"/>
                    <a:gd name="connsiteY169" fmla="*/ 2140647 h 3182270"/>
                    <a:gd name="connsiteX170" fmla="*/ 1310816 w 2854197"/>
                    <a:gd name="connsiteY170" fmla="*/ 2124790 h 3182270"/>
                    <a:gd name="connsiteX171" fmla="*/ 1342650 w 2854197"/>
                    <a:gd name="connsiteY171" fmla="*/ 2077406 h 3182270"/>
                    <a:gd name="connsiteX172" fmla="*/ 1390223 w 2854197"/>
                    <a:gd name="connsiteY172" fmla="*/ 2008688 h 3182270"/>
                    <a:gd name="connsiteX173" fmla="*/ 1363794 w 2854197"/>
                    <a:gd name="connsiteY173" fmla="*/ 1971686 h 3182270"/>
                    <a:gd name="connsiteX174" fmla="*/ 1379651 w 2854197"/>
                    <a:gd name="connsiteY174" fmla="*/ 1961114 h 3182270"/>
                    <a:gd name="connsiteX175" fmla="*/ 1358509 w 2854197"/>
                    <a:gd name="connsiteY175" fmla="*/ 1934685 h 3182270"/>
                    <a:gd name="connsiteX176" fmla="*/ 1221180 w 2854197"/>
                    <a:gd name="connsiteY176" fmla="*/ 1718108 h 3182270"/>
                    <a:gd name="connsiteX177" fmla="*/ 1157741 w 2854197"/>
                    <a:gd name="connsiteY177" fmla="*/ 1654669 h 3182270"/>
                    <a:gd name="connsiteX178" fmla="*/ 1051918 w 2854197"/>
                    <a:gd name="connsiteY178" fmla="*/ 1659811 h 3182270"/>
                    <a:gd name="connsiteX179" fmla="*/ 845688 w 2854197"/>
                    <a:gd name="connsiteY179" fmla="*/ 1738945 h 3182270"/>
                    <a:gd name="connsiteX180" fmla="*/ 829832 w 2854197"/>
                    <a:gd name="connsiteY180" fmla="*/ 1744231 h 3182270"/>
                    <a:gd name="connsiteX181" fmla="*/ 798118 w 2854197"/>
                    <a:gd name="connsiteY181" fmla="*/ 1765373 h 3182270"/>
                    <a:gd name="connsiteX182" fmla="*/ 782262 w 2854197"/>
                    <a:gd name="connsiteY182" fmla="*/ 1770659 h 3182270"/>
                    <a:gd name="connsiteX183" fmla="*/ 750548 w 2854197"/>
                    <a:gd name="connsiteY183" fmla="*/ 1791801 h 3182270"/>
                    <a:gd name="connsiteX184" fmla="*/ 734692 w 2854197"/>
                    <a:gd name="connsiteY184" fmla="*/ 1797086 h 3182270"/>
                    <a:gd name="connsiteX185" fmla="*/ 755834 w 2854197"/>
                    <a:gd name="connsiteY185" fmla="*/ 1791801 h 3182270"/>
                    <a:gd name="connsiteX186" fmla="*/ 739977 w 2854197"/>
                    <a:gd name="connsiteY186" fmla="*/ 1797086 h 3182270"/>
                    <a:gd name="connsiteX187" fmla="*/ 708264 w 2854197"/>
                    <a:gd name="connsiteY187" fmla="*/ 1812943 h 3182270"/>
                    <a:gd name="connsiteX188" fmla="*/ 676551 w 2854197"/>
                    <a:gd name="connsiteY188" fmla="*/ 1791801 h 3182270"/>
                    <a:gd name="connsiteX189" fmla="*/ 650123 w 2854197"/>
                    <a:gd name="connsiteY189" fmla="*/ 1765373 h 3182270"/>
                    <a:gd name="connsiteX190" fmla="*/ 618410 w 2854197"/>
                    <a:gd name="connsiteY190" fmla="*/ 1744231 h 3182270"/>
                    <a:gd name="connsiteX191" fmla="*/ 570840 w 2854197"/>
                    <a:gd name="connsiteY191" fmla="*/ 1712518 h 3182270"/>
                    <a:gd name="connsiteX192" fmla="*/ 544412 w 2854197"/>
                    <a:gd name="connsiteY192" fmla="*/ 1696661 h 3182270"/>
                    <a:gd name="connsiteX193" fmla="*/ 528555 w 2854197"/>
                    <a:gd name="connsiteY193" fmla="*/ 1686090 h 3182270"/>
                    <a:gd name="connsiteX194" fmla="*/ 512699 w 2854197"/>
                    <a:gd name="connsiteY194" fmla="*/ 1680804 h 3182270"/>
                    <a:gd name="connsiteX195" fmla="*/ 502127 w 2854197"/>
                    <a:gd name="connsiteY195" fmla="*/ 1670233 h 3182270"/>
                    <a:gd name="connsiteX196" fmla="*/ 480985 w 2854197"/>
                    <a:gd name="connsiteY196" fmla="*/ 1659662 h 3182270"/>
                    <a:gd name="connsiteX197" fmla="*/ 465129 w 2854197"/>
                    <a:gd name="connsiteY197" fmla="*/ 1643805 h 3182270"/>
                    <a:gd name="connsiteX198" fmla="*/ 428130 w 2854197"/>
                    <a:gd name="connsiteY198" fmla="*/ 1622663 h 3182270"/>
                    <a:gd name="connsiteX199" fmla="*/ 401702 w 2854197"/>
                    <a:gd name="connsiteY199" fmla="*/ 1590950 h 3182270"/>
                    <a:gd name="connsiteX200" fmla="*/ 385845 w 2854197"/>
                    <a:gd name="connsiteY200" fmla="*/ 1569808 h 3182270"/>
                    <a:gd name="connsiteX201" fmla="*/ 369989 w 2854197"/>
                    <a:gd name="connsiteY201" fmla="*/ 1553951 h 3182270"/>
                    <a:gd name="connsiteX202" fmla="*/ 348847 w 2854197"/>
                    <a:gd name="connsiteY202" fmla="*/ 1522238 h 3182270"/>
                    <a:gd name="connsiteX203" fmla="*/ 327704 w 2854197"/>
                    <a:gd name="connsiteY203" fmla="*/ 1490524 h 3182270"/>
                    <a:gd name="connsiteX204" fmla="*/ 317133 w 2854197"/>
                    <a:gd name="connsiteY204" fmla="*/ 1469382 h 3182270"/>
                    <a:gd name="connsiteX205" fmla="*/ 301277 w 2854197"/>
                    <a:gd name="connsiteY205" fmla="*/ 1453526 h 3182270"/>
                    <a:gd name="connsiteX206" fmla="*/ 295991 w 2854197"/>
                    <a:gd name="connsiteY206" fmla="*/ 1437669 h 3182270"/>
                    <a:gd name="connsiteX207" fmla="*/ 274849 w 2854197"/>
                    <a:gd name="connsiteY207" fmla="*/ 1405956 h 3182270"/>
                    <a:gd name="connsiteX208" fmla="*/ 258992 w 2854197"/>
                    <a:gd name="connsiteY208" fmla="*/ 1390099 h 3182270"/>
                    <a:gd name="connsiteX209" fmla="*/ 248421 w 2854197"/>
                    <a:gd name="connsiteY209" fmla="*/ 1374242 h 3182270"/>
                    <a:gd name="connsiteX210" fmla="*/ 243136 w 2854197"/>
                    <a:gd name="connsiteY210" fmla="*/ 1358386 h 3182270"/>
                    <a:gd name="connsiteX211" fmla="*/ 221993 w 2854197"/>
                    <a:gd name="connsiteY211" fmla="*/ 1326672 h 3182270"/>
                    <a:gd name="connsiteX212" fmla="*/ 206137 w 2854197"/>
                    <a:gd name="connsiteY212" fmla="*/ 1294959 h 3182270"/>
                    <a:gd name="connsiteX213" fmla="*/ 195566 w 2854197"/>
                    <a:gd name="connsiteY213" fmla="*/ 1263246 h 3182270"/>
                    <a:gd name="connsiteX214" fmla="*/ 184995 w 2854197"/>
                    <a:gd name="connsiteY214" fmla="*/ 1247389 h 3182270"/>
                    <a:gd name="connsiteX215" fmla="*/ 179709 w 2854197"/>
                    <a:gd name="connsiteY215" fmla="*/ 1231533 h 3182270"/>
                    <a:gd name="connsiteX216" fmla="*/ 169138 w 2854197"/>
                    <a:gd name="connsiteY216" fmla="*/ 1215676 h 3182270"/>
                    <a:gd name="connsiteX217" fmla="*/ 153281 w 2854197"/>
                    <a:gd name="connsiteY217" fmla="*/ 1162820 h 3182270"/>
                    <a:gd name="connsiteX218" fmla="*/ 142710 w 2854197"/>
                    <a:gd name="connsiteY218" fmla="*/ 1131107 h 3182270"/>
                    <a:gd name="connsiteX219" fmla="*/ 132139 w 2854197"/>
                    <a:gd name="connsiteY219" fmla="*/ 1099394 h 3182270"/>
                    <a:gd name="connsiteX220" fmla="*/ 126853 w 2854197"/>
                    <a:gd name="connsiteY220" fmla="*/ 1078252 h 3182270"/>
                    <a:gd name="connsiteX221" fmla="*/ 121568 w 2854197"/>
                    <a:gd name="connsiteY221" fmla="*/ 1062395 h 3182270"/>
                    <a:gd name="connsiteX222" fmla="*/ 110997 w 2854197"/>
                    <a:gd name="connsiteY222" fmla="*/ 988397 h 3182270"/>
                    <a:gd name="connsiteX223" fmla="*/ 100426 w 2854197"/>
                    <a:gd name="connsiteY223" fmla="*/ 861544 h 3182270"/>
                    <a:gd name="connsiteX224" fmla="*/ 95140 w 2854197"/>
                    <a:gd name="connsiteY224" fmla="*/ 782261 h 3182270"/>
                    <a:gd name="connsiteX225" fmla="*/ 89855 w 2854197"/>
                    <a:gd name="connsiteY225" fmla="*/ 745262 h 3182270"/>
                    <a:gd name="connsiteX226" fmla="*/ 73998 w 2854197"/>
                    <a:gd name="connsiteY226" fmla="*/ 660693 h 3182270"/>
                    <a:gd name="connsiteX227" fmla="*/ 63427 w 2854197"/>
                    <a:gd name="connsiteY227" fmla="*/ 618409 h 3182270"/>
                    <a:gd name="connsiteX228" fmla="*/ 47570 w 2854197"/>
                    <a:gd name="connsiteY228" fmla="*/ 560268 h 3182270"/>
                    <a:gd name="connsiteX229" fmla="*/ 42285 w 2854197"/>
                    <a:gd name="connsiteY229" fmla="*/ 528555 h 3182270"/>
                    <a:gd name="connsiteX230" fmla="*/ 31714 w 2854197"/>
                    <a:gd name="connsiteY230" fmla="*/ 486270 h 3182270"/>
                    <a:gd name="connsiteX231" fmla="*/ 21142 w 2854197"/>
                    <a:gd name="connsiteY231" fmla="*/ 428129 h 3182270"/>
                    <a:gd name="connsiteX232" fmla="*/ 10571 w 2854197"/>
                    <a:gd name="connsiteY232" fmla="*/ 343560 h 3182270"/>
                    <a:gd name="connsiteX233" fmla="*/ 0 w 2854197"/>
                    <a:gd name="connsiteY233" fmla="*/ 306561 h 3182270"/>
                    <a:gd name="connsiteX234" fmla="*/ 5286 w 2854197"/>
                    <a:gd name="connsiteY234" fmla="*/ 285419 h 3182270"/>
                    <a:gd name="connsiteX235" fmla="*/ 21142 w 2854197"/>
                    <a:gd name="connsiteY235" fmla="*/ 280134 h 3182270"/>
                    <a:gd name="connsiteX236" fmla="*/ 42285 w 2854197"/>
                    <a:gd name="connsiteY236" fmla="*/ 269563 h 3182270"/>
                    <a:gd name="connsiteX237" fmla="*/ 95140 w 2854197"/>
                    <a:gd name="connsiteY237" fmla="*/ 258992 h 3182270"/>
                    <a:gd name="connsiteX238" fmla="*/ 121568 w 2854197"/>
                    <a:gd name="connsiteY238" fmla="*/ 253706 h 3182270"/>
                    <a:gd name="connsiteX239" fmla="*/ 137425 w 2854197"/>
                    <a:gd name="connsiteY239" fmla="*/ 248420 h 3182270"/>
                    <a:gd name="connsiteX240" fmla="*/ 211422 w 2854197"/>
                    <a:gd name="connsiteY240" fmla="*/ 237849 h 3182270"/>
                    <a:gd name="connsiteX241" fmla="*/ 253707 w 2854197"/>
                    <a:gd name="connsiteY241" fmla="*/ 227278 h 3182270"/>
                    <a:gd name="connsiteX242" fmla="*/ 285420 w 2854197"/>
                    <a:gd name="connsiteY242" fmla="*/ 216707 h 3182270"/>
                    <a:gd name="connsiteX243" fmla="*/ 332990 w 2854197"/>
                    <a:gd name="connsiteY243" fmla="*/ 206136 h 3182270"/>
                    <a:gd name="connsiteX244" fmla="*/ 364703 w 2854197"/>
                    <a:gd name="connsiteY244" fmla="*/ 195565 h 3182270"/>
                    <a:gd name="connsiteX245" fmla="*/ 417559 w 2854197"/>
                    <a:gd name="connsiteY245" fmla="*/ 179708 h 3182270"/>
                    <a:gd name="connsiteX246" fmla="*/ 433415 w 2854197"/>
                    <a:gd name="connsiteY246" fmla="*/ 174423 h 3182270"/>
                    <a:gd name="connsiteX247" fmla="*/ 449272 w 2854197"/>
                    <a:gd name="connsiteY247" fmla="*/ 169137 h 3182270"/>
                    <a:gd name="connsiteX248" fmla="*/ 470414 w 2854197"/>
                    <a:gd name="connsiteY248" fmla="*/ 163852 h 3182270"/>
                    <a:gd name="connsiteX249" fmla="*/ 486271 w 2854197"/>
                    <a:gd name="connsiteY249" fmla="*/ 158566 h 3182270"/>
                    <a:gd name="connsiteX250" fmla="*/ 528555 w 2854197"/>
                    <a:gd name="connsiteY250" fmla="*/ 147995 h 3182270"/>
                    <a:gd name="connsiteX251" fmla="*/ 549697 w 2854197"/>
                    <a:gd name="connsiteY251" fmla="*/ 142709 h 3182270"/>
                    <a:gd name="connsiteX252" fmla="*/ 581411 w 2854197"/>
                    <a:gd name="connsiteY252" fmla="*/ 132138 h 3182270"/>
                    <a:gd name="connsiteX253" fmla="*/ 676551 w 2854197"/>
                    <a:gd name="connsiteY253" fmla="*/ 100425 h 3182270"/>
                    <a:gd name="connsiteX254" fmla="*/ 697693 w 2854197"/>
                    <a:gd name="connsiteY254" fmla="*/ 95140 h 3182270"/>
                    <a:gd name="connsiteX255" fmla="*/ 729406 w 2854197"/>
                    <a:gd name="connsiteY255" fmla="*/ 84568 h 3182270"/>
                    <a:gd name="connsiteX256" fmla="*/ 745263 w 2854197"/>
                    <a:gd name="connsiteY256" fmla="*/ 79283 h 3182270"/>
                    <a:gd name="connsiteX257" fmla="*/ 792833 w 2854197"/>
                    <a:gd name="connsiteY257" fmla="*/ 58141 h 3182270"/>
                    <a:gd name="connsiteX258" fmla="*/ 808689 w 2854197"/>
                    <a:gd name="connsiteY258" fmla="*/ 52855 h 3182270"/>
                    <a:gd name="connsiteX259" fmla="*/ 824546 w 2854197"/>
                    <a:gd name="connsiteY259" fmla="*/ 47570 h 3182270"/>
                    <a:gd name="connsiteX260" fmla="*/ 866830 w 2854197"/>
                    <a:gd name="connsiteY260" fmla="*/ 26427 h 3182270"/>
                    <a:gd name="connsiteX261" fmla="*/ 882687 w 2854197"/>
                    <a:gd name="connsiteY261" fmla="*/ 21142 h 3182270"/>
                    <a:gd name="connsiteX262" fmla="*/ 898544 w 2854197"/>
                    <a:gd name="connsiteY262" fmla="*/ 10571 h 3182270"/>
                    <a:gd name="connsiteX263" fmla="*/ 914400 w 2854197"/>
                    <a:gd name="connsiteY263" fmla="*/ 5285 h 3182270"/>
                    <a:gd name="connsiteX264" fmla="*/ 914400 w 2854197"/>
                    <a:gd name="connsiteY264" fmla="*/ 0 h 3182270"/>
                    <a:gd name="connsiteX0" fmla="*/ 914400 w 2854197"/>
                    <a:gd name="connsiteY0" fmla="*/ 0 h 3182270"/>
                    <a:gd name="connsiteX1" fmla="*/ 914400 w 2854197"/>
                    <a:gd name="connsiteY1" fmla="*/ 0 h 3182270"/>
                    <a:gd name="connsiteX2" fmla="*/ 930257 w 2854197"/>
                    <a:gd name="connsiteY2" fmla="*/ 42284 h 3182270"/>
                    <a:gd name="connsiteX3" fmla="*/ 935542 w 2854197"/>
                    <a:gd name="connsiteY3" fmla="*/ 58141 h 3182270"/>
                    <a:gd name="connsiteX4" fmla="*/ 946114 w 2854197"/>
                    <a:gd name="connsiteY4" fmla="*/ 68712 h 3182270"/>
                    <a:gd name="connsiteX5" fmla="*/ 967256 w 2854197"/>
                    <a:gd name="connsiteY5" fmla="*/ 116282 h 3182270"/>
                    <a:gd name="connsiteX6" fmla="*/ 972541 w 2854197"/>
                    <a:gd name="connsiteY6" fmla="*/ 132138 h 3182270"/>
                    <a:gd name="connsiteX7" fmla="*/ 983112 w 2854197"/>
                    <a:gd name="connsiteY7" fmla="*/ 147995 h 3182270"/>
                    <a:gd name="connsiteX8" fmla="*/ 1004255 w 2854197"/>
                    <a:gd name="connsiteY8" fmla="*/ 195565 h 3182270"/>
                    <a:gd name="connsiteX9" fmla="*/ 1025397 w 2854197"/>
                    <a:gd name="connsiteY9" fmla="*/ 243135 h 3182270"/>
                    <a:gd name="connsiteX10" fmla="*/ 1041253 w 2854197"/>
                    <a:gd name="connsiteY10" fmla="*/ 290705 h 3182270"/>
                    <a:gd name="connsiteX11" fmla="*/ 1051825 w 2854197"/>
                    <a:gd name="connsiteY11" fmla="*/ 301276 h 3182270"/>
                    <a:gd name="connsiteX12" fmla="*/ 1072967 w 2854197"/>
                    <a:gd name="connsiteY12" fmla="*/ 348846 h 3182270"/>
                    <a:gd name="connsiteX13" fmla="*/ 1083538 w 2854197"/>
                    <a:gd name="connsiteY13" fmla="*/ 380559 h 3182270"/>
                    <a:gd name="connsiteX14" fmla="*/ 1094109 w 2854197"/>
                    <a:gd name="connsiteY14" fmla="*/ 396416 h 3182270"/>
                    <a:gd name="connsiteX15" fmla="*/ 1109966 w 2854197"/>
                    <a:gd name="connsiteY15" fmla="*/ 422844 h 3182270"/>
                    <a:gd name="connsiteX16" fmla="*/ 1131108 w 2854197"/>
                    <a:gd name="connsiteY16" fmla="*/ 470414 h 3182270"/>
                    <a:gd name="connsiteX17" fmla="*/ 1146964 w 2854197"/>
                    <a:gd name="connsiteY17" fmla="*/ 480985 h 3182270"/>
                    <a:gd name="connsiteX18" fmla="*/ 1157536 w 2854197"/>
                    <a:gd name="connsiteY18" fmla="*/ 491556 h 3182270"/>
                    <a:gd name="connsiteX19" fmla="*/ 1189249 w 2854197"/>
                    <a:gd name="connsiteY19" fmla="*/ 512698 h 3182270"/>
                    <a:gd name="connsiteX20" fmla="*/ 1199820 w 2854197"/>
                    <a:gd name="connsiteY20" fmla="*/ 528555 h 3182270"/>
                    <a:gd name="connsiteX21" fmla="*/ 1220962 w 2854197"/>
                    <a:gd name="connsiteY21" fmla="*/ 544411 h 3182270"/>
                    <a:gd name="connsiteX22" fmla="*/ 1242104 w 2854197"/>
                    <a:gd name="connsiteY22" fmla="*/ 570839 h 3182270"/>
                    <a:gd name="connsiteX23" fmla="*/ 1257961 w 2854197"/>
                    <a:gd name="connsiteY23" fmla="*/ 602552 h 3182270"/>
                    <a:gd name="connsiteX24" fmla="*/ 1279103 w 2854197"/>
                    <a:gd name="connsiteY24" fmla="*/ 634266 h 3182270"/>
                    <a:gd name="connsiteX25" fmla="*/ 1294960 w 2854197"/>
                    <a:gd name="connsiteY25" fmla="*/ 665979 h 3182270"/>
                    <a:gd name="connsiteX26" fmla="*/ 1300245 w 2854197"/>
                    <a:gd name="connsiteY26" fmla="*/ 681835 h 3182270"/>
                    <a:gd name="connsiteX27" fmla="*/ 1310816 w 2854197"/>
                    <a:gd name="connsiteY27" fmla="*/ 692407 h 3182270"/>
                    <a:gd name="connsiteX28" fmla="*/ 1347815 w 2854197"/>
                    <a:gd name="connsiteY28" fmla="*/ 739977 h 3182270"/>
                    <a:gd name="connsiteX29" fmla="*/ 1353101 w 2854197"/>
                    <a:gd name="connsiteY29" fmla="*/ 755833 h 3182270"/>
                    <a:gd name="connsiteX30" fmla="*/ 1384814 w 2854197"/>
                    <a:gd name="connsiteY30" fmla="*/ 798118 h 3182270"/>
                    <a:gd name="connsiteX31" fmla="*/ 1390100 w 2854197"/>
                    <a:gd name="connsiteY31" fmla="*/ 813974 h 3182270"/>
                    <a:gd name="connsiteX32" fmla="*/ 1421813 w 2854197"/>
                    <a:gd name="connsiteY32" fmla="*/ 861544 h 3182270"/>
                    <a:gd name="connsiteX33" fmla="*/ 1432384 w 2854197"/>
                    <a:gd name="connsiteY33" fmla="*/ 877401 h 3182270"/>
                    <a:gd name="connsiteX34" fmla="*/ 1448241 w 2854197"/>
                    <a:gd name="connsiteY34" fmla="*/ 887972 h 3182270"/>
                    <a:gd name="connsiteX35" fmla="*/ 1479954 w 2854197"/>
                    <a:gd name="connsiteY35" fmla="*/ 919685 h 3182270"/>
                    <a:gd name="connsiteX36" fmla="*/ 1522238 w 2854197"/>
                    <a:gd name="connsiteY36" fmla="*/ 956684 h 3182270"/>
                    <a:gd name="connsiteX37" fmla="*/ 1585665 w 2854197"/>
                    <a:gd name="connsiteY37" fmla="*/ 977826 h 3182270"/>
                    <a:gd name="connsiteX38" fmla="*/ 1617378 w 2854197"/>
                    <a:gd name="connsiteY38" fmla="*/ 988397 h 3182270"/>
                    <a:gd name="connsiteX39" fmla="*/ 1638521 w 2854197"/>
                    <a:gd name="connsiteY39" fmla="*/ 993683 h 3182270"/>
                    <a:gd name="connsiteX40" fmla="*/ 1664948 w 2854197"/>
                    <a:gd name="connsiteY40" fmla="*/ 998968 h 3182270"/>
                    <a:gd name="connsiteX41" fmla="*/ 1696662 w 2854197"/>
                    <a:gd name="connsiteY41" fmla="*/ 1009540 h 3182270"/>
                    <a:gd name="connsiteX42" fmla="*/ 1717804 w 2854197"/>
                    <a:gd name="connsiteY42" fmla="*/ 1014825 h 3182270"/>
                    <a:gd name="connsiteX43" fmla="*/ 1733660 w 2854197"/>
                    <a:gd name="connsiteY43" fmla="*/ 1020111 h 3182270"/>
                    <a:gd name="connsiteX44" fmla="*/ 1802373 w 2854197"/>
                    <a:gd name="connsiteY44" fmla="*/ 1030682 h 3182270"/>
                    <a:gd name="connsiteX45" fmla="*/ 1865799 w 2854197"/>
                    <a:gd name="connsiteY45" fmla="*/ 1041253 h 3182270"/>
                    <a:gd name="connsiteX46" fmla="*/ 1902798 w 2854197"/>
                    <a:gd name="connsiteY46" fmla="*/ 1046538 h 3182270"/>
                    <a:gd name="connsiteX47" fmla="*/ 1945082 w 2854197"/>
                    <a:gd name="connsiteY47" fmla="*/ 1051824 h 3182270"/>
                    <a:gd name="connsiteX48" fmla="*/ 1976796 w 2854197"/>
                    <a:gd name="connsiteY48" fmla="*/ 1057109 h 3182270"/>
                    <a:gd name="connsiteX49" fmla="*/ 2024366 w 2854197"/>
                    <a:gd name="connsiteY49" fmla="*/ 1062395 h 3182270"/>
                    <a:gd name="connsiteX50" fmla="*/ 2066650 w 2854197"/>
                    <a:gd name="connsiteY50" fmla="*/ 1067681 h 3182270"/>
                    <a:gd name="connsiteX51" fmla="*/ 2082507 w 2854197"/>
                    <a:gd name="connsiteY51" fmla="*/ 1072966 h 3182270"/>
                    <a:gd name="connsiteX52" fmla="*/ 2151219 w 2854197"/>
                    <a:gd name="connsiteY52" fmla="*/ 1083537 h 3182270"/>
                    <a:gd name="connsiteX53" fmla="*/ 2167075 w 2854197"/>
                    <a:gd name="connsiteY53" fmla="*/ 1088823 h 3182270"/>
                    <a:gd name="connsiteX54" fmla="*/ 2235788 w 2854197"/>
                    <a:gd name="connsiteY54" fmla="*/ 1099394 h 3182270"/>
                    <a:gd name="connsiteX55" fmla="*/ 2304500 w 2854197"/>
                    <a:gd name="connsiteY55" fmla="*/ 1109965 h 3182270"/>
                    <a:gd name="connsiteX56" fmla="*/ 2378497 w 2854197"/>
                    <a:gd name="connsiteY56" fmla="*/ 1120536 h 3182270"/>
                    <a:gd name="connsiteX57" fmla="*/ 2410211 w 2854197"/>
                    <a:gd name="connsiteY57" fmla="*/ 1131107 h 3182270"/>
                    <a:gd name="connsiteX58" fmla="*/ 2452495 w 2854197"/>
                    <a:gd name="connsiteY58" fmla="*/ 1141678 h 3182270"/>
                    <a:gd name="connsiteX59" fmla="*/ 2611062 w 2854197"/>
                    <a:gd name="connsiteY59" fmla="*/ 1194534 h 3182270"/>
                    <a:gd name="connsiteX60" fmla="*/ 2674963 w 2854197"/>
                    <a:gd name="connsiteY60" fmla="*/ 1226357 h 3182270"/>
                    <a:gd name="connsiteX61" fmla="*/ 2680419 w 2854197"/>
                    <a:gd name="connsiteY61" fmla="*/ 1258186 h 3182270"/>
                    <a:gd name="connsiteX62" fmla="*/ 2633266 w 2854197"/>
                    <a:gd name="connsiteY62" fmla="*/ 1295315 h 3182270"/>
                    <a:gd name="connsiteX63" fmla="*/ 2659565 w 2854197"/>
                    <a:gd name="connsiteY63" fmla="*/ 1353342 h 3182270"/>
                    <a:gd name="connsiteX64" fmla="*/ 2653817 w 2854197"/>
                    <a:gd name="connsiteY64" fmla="*/ 1411367 h 3182270"/>
                    <a:gd name="connsiteX65" fmla="*/ 2632204 w 2854197"/>
                    <a:gd name="connsiteY65" fmla="*/ 1590950 h 3182270"/>
                    <a:gd name="connsiteX66" fmla="*/ 2606238 w 2854197"/>
                    <a:gd name="connsiteY66" fmla="*/ 1686241 h 3182270"/>
                    <a:gd name="connsiteX67" fmla="*/ 2585093 w 2854197"/>
                    <a:gd name="connsiteY67" fmla="*/ 1717957 h 3182270"/>
                    <a:gd name="connsiteX68" fmla="*/ 2595666 w 2854197"/>
                    <a:gd name="connsiteY68" fmla="*/ 1754959 h 3182270"/>
                    <a:gd name="connsiteX69" fmla="*/ 2569233 w 2854197"/>
                    <a:gd name="connsiteY69" fmla="*/ 1781390 h 3182270"/>
                    <a:gd name="connsiteX70" fmla="*/ 2574520 w 2854197"/>
                    <a:gd name="connsiteY70" fmla="*/ 1860680 h 3182270"/>
                    <a:gd name="connsiteX71" fmla="*/ 2564404 w 2854197"/>
                    <a:gd name="connsiteY71" fmla="*/ 2014150 h 3182270"/>
                    <a:gd name="connsiteX72" fmla="*/ 2616812 w 2854197"/>
                    <a:gd name="connsiteY72" fmla="*/ 2093264 h 3182270"/>
                    <a:gd name="connsiteX73" fmla="*/ 2717255 w 2854197"/>
                    <a:gd name="connsiteY73" fmla="*/ 2098551 h 3182270"/>
                    <a:gd name="connsiteX74" fmla="*/ 2790770 w 2854197"/>
                    <a:gd name="connsiteY74" fmla="*/ 2077220 h 3182270"/>
                    <a:gd name="connsiteX75" fmla="*/ 2817198 w 2854197"/>
                    <a:gd name="connsiteY75" fmla="*/ 2082506 h 3182270"/>
                    <a:gd name="connsiteX76" fmla="*/ 2833055 w 2854197"/>
                    <a:gd name="connsiteY76" fmla="*/ 2087792 h 3182270"/>
                    <a:gd name="connsiteX77" fmla="*/ 2854197 w 2854197"/>
                    <a:gd name="connsiteY77" fmla="*/ 2093077 h 3182270"/>
                    <a:gd name="connsiteX78" fmla="*/ 2838340 w 2854197"/>
                    <a:gd name="connsiteY78" fmla="*/ 2193503 h 3182270"/>
                    <a:gd name="connsiteX79" fmla="*/ 2833055 w 2854197"/>
                    <a:gd name="connsiteY79" fmla="*/ 2225216 h 3182270"/>
                    <a:gd name="connsiteX80" fmla="*/ 2822484 w 2854197"/>
                    <a:gd name="connsiteY80" fmla="*/ 2262215 h 3182270"/>
                    <a:gd name="connsiteX81" fmla="*/ 2648297 w 2854197"/>
                    <a:gd name="connsiteY81" fmla="*/ 2241273 h 3182270"/>
                    <a:gd name="connsiteX82" fmla="*/ 2558435 w 2854197"/>
                    <a:gd name="connsiteY82" fmla="*/ 2214843 h 3182270"/>
                    <a:gd name="connsiteX83" fmla="*/ 2479145 w 2854197"/>
                    <a:gd name="connsiteY83" fmla="*/ 2183128 h 3182270"/>
                    <a:gd name="connsiteX84" fmla="*/ 2426502 w 2854197"/>
                    <a:gd name="connsiteY84" fmla="*/ 2209757 h 3182270"/>
                    <a:gd name="connsiteX85" fmla="*/ 2236188 w 2854197"/>
                    <a:gd name="connsiteY85" fmla="*/ 2331348 h 3182270"/>
                    <a:gd name="connsiteX86" fmla="*/ 2251846 w 2854197"/>
                    <a:gd name="connsiteY86" fmla="*/ 2420998 h 3182270"/>
                    <a:gd name="connsiteX87" fmla="*/ 2267909 w 2854197"/>
                    <a:gd name="connsiteY87" fmla="*/ 2479368 h 3182270"/>
                    <a:gd name="connsiteX88" fmla="*/ 2278276 w 2854197"/>
                    <a:gd name="connsiteY88" fmla="*/ 2516146 h 3182270"/>
                    <a:gd name="connsiteX89" fmla="*/ 2278276 w 2854197"/>
                    <a:gd name="connsiteY89" fmla="*/ 2574294 h 3182270"/>
                    <a:gd name="connsiteX90" fmla="*/ 2315278 w 2854197"/>
                    <a:gd name="connsiteY90" fmla="*/ 2616580 h 3182270"/>
                    <a:gd name="connsiteX91" fmla="*/ 2331136 w 2854197"/>
                    <a:gd name="connsiteY91" fmla="*/ 2680013 h 3182270"/>
                    <a:gd name="connsiteX92" fmla="*/ 2368138 w 2854197"/>
                    <a:gd name="connsiteY92" fmla="*/ 2695871 h 3182270"/>
                    <a:gd name="connsiteX93" fmla="*/ 2542577 w 2854197"/>
                    <a:gd name="connsiteY93" fmla="*/ 2738159 h 3182270"/>
                    <a:gd name="connsiteX94" fmla="*/ 2654056 w 2854197"/>
                    <a:gd name="connsiteY94" fmla="*/ 2764834 h 3182270"/>
                    <a:gd name="connsiteX95" fmla="*/ 2748974 w 2854197"/>
                    <a:gd name="connsiteY95" fmla="*/ 2769875 h 3182270"/>
                    <a:gd name="connsiteX96" fmla="*/ 2753771 w 2854197"/>
                    <a:gd name="connsiteY96" fmla="*/ 2769627 h 3182270"/>
                    <a:gd name="connsiteX97" fmla="*/ 2748486 w 2854197"/>
                    <a:gd name="connsiteY97" fmla="*/ 2801341 h 3182270"/>
                    <a:gd name="connsiteX98" fmla="*/ 2737915 w 2854197"/>
                    <a:gd name="connsiteY98" fmla="*/ 2838340 h 3182270"/>
                    <a:gd name="connsiteX99" fmla="*/ 2727344 w 2854197"/>
                    <a:gd name="connsiteY99" fmla="*/ 2907052 h 3182270"/>
                    <a:gd name="connsiteX100" fmla="*/ 2716773 w 2854197"/>
                    <a:gd name="connsiteY100" fmla="*/ 2938765 h 3182270"/>
                    <a:gd name="connsiteX101" fmla="*/ 2711487 w 2854197"/>
                    <a:gd name="connsiteY101" fmla="*/ 2965193 h 3182270"/>
                    <a:gd name="connsiteX102" fmla="*/ 2706444 w 2854197"/>
                    <a:gd name="connsiteY102" fmla="*/ 2939028 h 3182270"/>
                    <a:gd name="connsiteX103" fmla="*/ 2680014 w 2854197"/>
                    <a:gd name="connsiteY103" fmla="*/ 2965459 h 3182270"/>
                    <a:gd name="connsiteX104" fmla="*/ 2627390 w 2854197"/>
                    <a:gd name="connsiteY104" fmla="*/ 2971012 h 3182270"/>
                    <a:gd name="connsiteX105" fmla="*/ 2537291 w 2854197"/>
                    <a:gd name="connsiteY105" fmla="*/ 2986602 h 3182270"/>
                    <a:gd name="connsiteX106" fmla="*/ 2516147 w 2854197"/>
                    <a:gd name="connsiteY106" fmla="*/ 2991888 h 3182270"/>
                    <a:gd name="connsiteX107" fmla="*/ 2489494 w 2854197"/>
                    <a:gd name="connsiteY107" fmla="*/ 3002192 h 3182270"/>
                    <a:gd name="connsiteX108" fmla="*/ 2415496 w 2854197"/>
                    <a:gd name="connsiteY108" fmla="*/ 3007477 h 3182270"/>
                    <a:gd name="connsiteX109" fmla="*/ 2383783 w 2854197"/>
                    <a:gd name="connsiteY109" fmla="*/ 3018048 h 3182270"/>
                    <a:gd name="connsiteX110" fmla="*/ 2346784 w 2854197"/>
                    <a:gd name="connsiteY110" fmla="*/ 3033905 h 3182270"/>
                    <a:gd name="connsiteX111" fmla="*/ 2315071 w 2854197"/>
                    <a:gd name="connsiteY111" fmla="*/ 3049761 h 3182270"/>
                    <a:gd name="connsiteX112" fmla="*/ 2288643 w 2854197"/>
                    <a:gd name="connsiteY112" fmla="*/ 3070904 h 3182270"/>
                    <a:gd name="connsiteX113" fmla="*/ 2267501 w 2854197"/>
                    <a:gd name="connsiteY113" fmla="*/ 3081475 h 3182270"/>
                    <a:gd name="connsiteX114" fmla="*/ 2235788 w 2854197"/>
                    <a:gd name="connsiteY114" fmla="*/ 3097331 h 3182270"/>
                    <a:gd name="connsiteX115" fmla="*/ 2225216 w 2854197"/>
                    <a:gd name="connsiteY115" fmla="*/ 3107903 h 3182270"/>
                    <a:gd name="connsiteX116" fmla="*/ 2204074 w 2854197"/>
                    <a:gd name="connsiteY116" fmla="*/ 3118474 h 3182270"/>
                    <a:gd name="connsiteX117" fmla="*/ 2188218 w 2854197"/>
                    <a:gd name="connsiteY117" fmla="*/ 3129045 h 3182270"/>
                    <a:gd name="connsiteX118" fmla="*/ 2177647 w 2854197"/>
                    <a:gd name="connsiteY118" fmla="*/ 3144901 h 3182270"/>
                    <a:gd name="connsiteX119" fmla="*/ 2145933 w 2854197"/>
                    <a:gd name="connsiteY119" fmla="*/ 3155472 h 3182270"/>
                    <a:gd name="connsiteX120" fmla="*/ 2114220 w 2854197"/>
                    <a:gd name="connsiteY120" fmla="*/ 3181900 h 3182270"/>
                    <a:gd name="connsiteX121" fmla="*/ 2124791 w 2854197"/>
                    <a:gd name="connsiteY121" fmla="*/ 3150187 h 3182270"/>
                    <a:gd name="connsiteX122" fmla="*/ 2082507 w 2854197"/>
                    <a:gd name="connsiteY122" fmla="*/ 3123759 h 3182270"/>
                    <a:gd name="connsiteX123" fmla="*/ 2066650 w 2854197"/>
                    <a:gd name="connsiteY123" fmla="*/ 3107903 h 3182270"/>
                    <a:gd name="connsiteX124" fmla="*/ 2034937 w 2854197"/>
                    <a:gd name="connsiteY124" fmla="*/ 3060333 h 3182270"/>
                    <a:gd name="connsiteX125" fmla="*/ 2024366 w 2854197"/>
                    <a:gd name="connsiteY125" fmla="*/ 3049761 h 3182270"/>
                    <a:gd name="connsiteX126" fmla="*/ 2014511 w 2854197"/>
                    <a:gd name="connsiteY126" fmla="*/ 3034449 h 3182270"/>
                    <a:gd name="connsiteX127" fmla="*/ 1997938 w 2854197"/>
                    <a:gd name="connsiteY127" fmla="*/ 3023334 h 3182270"/>
                    <a:gd name="connsiteX128" fmla="*/ 1982081 w 2854197"/>
                    <a:gd name="connsiteY128" fmla="*/ 2991620 h 3182270"/>
                    <a:gd name="connsiteX129" fmla="*/ 1976796 w 2854197"/>
                    <a:gd name="connsiteY129" fmla="*/ 2975764 h 3182270"/>
                    <a:gd name="connsiteX130" fmla="*/ 1987367 w 2854197"/>
                    <a:gd name="connsiteY130" fmla="*/ 2959907 h 3182270"/>
                    <a:gd name="connsiteX131" fmla="*/ 1998116 w 2854197"/>
                    <a:gd name="connsiteY131" fmla="*/ 2976031 h 3182270"/>
                    <a:gd name="connsiteX132" fmla="*/ 2019261 w 2854197"/>
                    <a:gd name="connsiteY132" fmla="*/ 2976031 h 3182270"/>
                    <a:gd name="connsiteX133" fmla="*/ 2056263 w 2854197"/>
                    <a:gd name="connsiteY133" fmla="*/ 2923171 h 3182270"/>
                    <a:gd name="connsiteX134" fmla="*/ 2040405 w 2854197"/>
                    <a:gd name="connsiteY134" fmla="*/ 2923170 h 3182270"/>
                    <a:gd name="connsiteX135" fmla="*/ 2061549 w 2854197"/>
                    <a:gd name="connsiteY135" fmla="*/ 2875596 h 3182270"/>
                    <a:gd name="connsiteX136" fmla="*/ 2093265 w 2854197"/>
                    <a:gd name="connsiteY136" fmla="*/ 2833308 h 3182270"/>
                    <a:gd name="connsiteX137" fmla="*/ 2109124 w 2854197"/>
                    <a:gd name="connsiteY137" fmla="*/ 2722301 h 3182270"/>
                    <a:gd name="connsiteX138" fmla="*/ 2013975 w 2854197"/>
                    <a:gd name="connsiteY138" fmla="*/ 2637724 h 3182270"/>
                    <a:gd name="connsiteX139" fmla="*/ 1982258 w 2854197"/>
                    <a:gd name="connsiteY139" fmla="*/ 2664155 h 3182270"/>
                    <a:gd name="connsiteX140" fmla="*/ 1918827 w 2854197"/>
                    <a:gd name="connsiteY140" fmla="*/ 2627153 h 3182270"/>
                    <a:gd name="connsiteX141" fmla="*/ 1860681 w 2854197"/>
                    <a:gd name="connsiteY141" fmla="*/ 2579579 h 3182270"/>
                    <a:gd name="connsiteX142" fmla="*/ 1802373 w 2854197"/>
                    <a:gd name="connsiteY142" fmla="*/ 2621632 h 3182270"/>
                    <a:gd name="connsiteX143" fmla="*/ 1797087 w 2854197"/>
                    <a:gd name="connsiteY143" fmla="*/ 2605775 h 3182270"/>
                    <a:gd name="connsiteX144" fmla="*/ 1749674 w 2854197"/>
                    <a:gd name="connsiteY144" fmla="*/ 2690586 h 3182270"/>
                    <a:gd name="connsiteX145" fmla="*/ 1643953 w 2854197"/>
                    <a:gd name="connsiteY145" fmla="*/ 2754018 h 3182270"/>
                    <a:gd name="connsiteX146" fmla="*/ 1617523 w 2854197"/>
                    <a:gd name="connsiteY146" fmla="*/ 2732874 h 3182270"/>
                    <a:gd name="connsiteX147" fmla="*/ 1591092 w 2854197"/>
                    <a:gd name="connsiteY147" fmla="*/ 2690586 h 3182270"/>
                    <a:gd name="connsiteX148" fmla="*/ 1591093 w 2854197"/>
                    <a:gd name="connsiteY148" fmla="*/ 2637724 h 3182270"/>
                    <a:gd name="connsiteX149" fmla="*/ 1569808 w 2854197"/>
                    <a:gd name="connsiteY149" fmla="*/ 2515921 h 3182270"/>
                    <a:gd name="connsiteX150" fmla="*/ 1553952 w 2854197"/>
                    <a:gd name="connsiteY150" fmla="*/ 2484208 h 3182270"/>
                    <a:gd name="connsiteX151" fmla="*/ 1538095 w 2854197"/>
                    <a:gd name="connsiteY151" fmla="*/ 2468351 h 3182270"/>
                    <a:gd name="connsiteX152" fmla="*/ 1501096 w 2854197"/>
                    <a:gd name="connsiteY152" fmla="*/ 2420781 h 3182270"/>
                    <a:gd name="connsiteX153" fmla="*/ 1464097 w 2854197"/>
                    <a:gd name="connsiteY153" fmla="*/ 2383782 h 3182270"/>
                    <a:gd name="connsiteX154" fmla="*/ 1448241 w 2854197"/>
                    <a:gd name="connsiteY154" fmla="*/ 2373211 h 3182270"/>
                    <a:gd name="connsiteX155" fmla="*/ 1432384 w 2854197"/>
                    <a:gd name="connsiteY155" fmla="*/ 2357355 h 3182270"/>
                    <a:gd name="connsiteX156" fmla="*/ 1400671 w 2854197"/>
                    <a:gd name="connsiteY156" fmla="*/ 2346783 h 3182270"/>
                    <a:gd name="connsiteX157" fmla="*/ 1368958 w 2854197"/>
                    <a:gd name="connsiteY157" fmla="*/ 2330927 h 3182270"/>
                    <a:gd name="connsiteX158" fmla="*/ 1337244 w 2854197"/>
                    <a:gd name="connsiteY158" fmla="*/ 2309785 h 3182270"/>
                    <a:gd name="connsiteX159" fmla="*/ 1273818 w 2854197"/>
                    <a:gd name="connsiteY159" fmla="*/ 2288642 h 3182270"/>
                    <a:gd name="connsiteX160" fmla="*/ 1257961 w 2854197"/>
                    <a:gd name="connsiteY160" fmla="*/ 2278071 h 3182270"/>
                    <a:gd name="connsiteX161" fmla="*/ 1242104 w 2854197"/>
                    <a:gd name="connsiteY161" fmla="*/ 2272786 h 3182270"/>
                    <a:gd name="connsiteX162" fmla="*/ 1226248 w 2854197"/>
                    <a:gd name="connsiteY162" fmla="*/ 2262215 h 3182270"/>
                    <a:gd name="connsiteX163" fmla="*/ 1194534 w 2854197"/>
                    <a:gd name="connsiteY163" fmla="*/ 2251644 h 3182270"/>
                    <a:gd name="connsiteX164" fmla="*/ 1215677 w 2854197"/>
                    <a:gd name="connsiteY164" fmla="*/ 2225216 h 3182270"/>
                    <a:gd name="connsiteX165" fmla="*/ 1231533 w 2854197"/>
                    <a:gd name="connsiteY165" fmla="*/ 2209359 h 3182270"/>
                    <a:gd name="connsiteX166" fmla="*/ 1236819 w 2854197"/>
                    <a:gd name="connsiteY166" fmla="*/ 2193503 h 3182270"/>
                    <a:gd name="connsiteX167" fmla="*/ 1279103 w 2854197"/>
                    <a:gd name="connsiteY167" fmla="*/ 2161789 h 3182270"/>
                    <a:gd name="connsiteX168" fmla="*/ 1300245 w 2854197"/>
                    <a:gd name="connsiteY168" fmla="*/ 2140647 h 3182270"/>
                    <a:gd name="connsiteX169" fmla="*/ 1310816 w 2854197"/>
                    <a:gd name="connsiteY169" fmla="*/ 2124790 h 3182270"/>
                    <a:gd name="connsiteX170" fmla="*/ 1342650 w 2854197"/>
                    <a:gd name="connsiteY170" fmla="*/ 2077406 h 3182270"/>
                    <a:gd name="connsiteX171" fmla="*/ 1390223 w 2854197"/>
                    <a:gd name="connsiteY171" fmla="*/ 2008688 h 3182270"/>
                    <a:gd name="connsiteX172" fmla="*/ 1363794 w 2854197"/>
                    <a:gd name="connsiteY172" fmla="*/ 1971686 h 3182270"/>
                    <a:gd name="connsiteX173" fmla="*/ 1379651 w 2854197"/>
                    <a:gd name="connsiteY173" fmla="*/ 1961114 h 3182270"/>
                    <a:gd name="connsiteX174" fmla="*/ 1358509 w 2854197"/>
                    <a:gd name="connsiteY174" fmla="*/ 1934685 h 3182270"/>
                    <a:gd name="connsiteX175" fmla="*/ 1221180 w 2854197"/>
                    <a:gd name="connsiteY175" fmla="*/ 1718108 h 3182270"/>
                    <a:gd name="connsiteX176" fmla="*/ 1157741 w 2854197"/>
                    <a:gd name="connsiteY176" fmla="*/ 1654669 h 3182270"/>
                    <a:gd name="connsiteX177" fmla="*/ 1051918 w 2854197"/>
                    <a:gd name="connsiteY177" fmla="*/ 1659811 h 3182270"/>
                    <a:gd name="connsiteX178" fmla="*/ 845688 w 2854197"/>
                    <a:gd name="connsiteY178" fmla="*/ 1738945 h 3182270"/>
                    <a:gd name="connsiteX179" fmla="*/ 829832 w 2854197"/>
                    <a:gd name="connsiteY179" fmla="*/ 1744231 h 3182270"/>
                    <a:gd name="connsiteX180" fmla="*/ 798118 w 2854197"/>
                    <a:gd name="connsiteY180" fmla="*/ 1765373 h 3182270"/>
                    <a:gd name="connsiteX181" fmla="*/ 782262 w 2854197"/>
                    <a:gd name="connsiteY181" fmla="*/ 1770659 h 3182270"/>
                    <a:gd name="connsiteX182" fmla="*/ 750548 w 2854197"/>
                    <a:gd name="connsiteY182" fmla="*/ 1791801 h 3182270"/>
                    <a:gd name="connsiteX183" fmla="*/ 734692 w 2854197"/>
                    <a:gd name="connsiteY183" fmla="*/ 1797086 h 3182270"/>
                    <a:gd name="connsiteX184" fmla="*/ 755834 w 2854197"/>
                    <a:gd name="connsiteY184" fmla="*/ 1791801 h 3182270"/>
                    <a:gd name="connsiteX185" fmla="*/ 739977 w 2854197"/>
                    <a:gd name="connsiteY185" fmla="*/ 1797086 h 3182270"/>
                    <a:gd name="connsiteX186" fmla="*/ 708264 w 2854197"/>
                    <a:gd name="connsiteY186" fmla="*/ 1812943 h 3182270"/>
                    <a:gd name="connsiteX187" fmla="*/ 676551 w 2854197"/>
                    <a:gd name="connsiteY187" fmla="*/ 1791801 h 3182270"/>
                    <a:gd name="connsiteX188" fmla="*/ 650123 w 2854197"/>
                    <a:gd name="connsiteY188" fmla="*/ 1765373 h 3182270"/>
                    <a:gd name="connsiteX189" fmla="*/ 618410 w 2854197"/>
                    <a:gd name="connsiteY189" fmla="*/ 1744231 h 3182270"/>
                    <a:gd name="connsiteX190" fmla="*/ 570840 w 2854197"/>
                    <a:gd name="connsiteY190" fmla="*/ 1712518 h 3182270"/>
                    <a:gd name="connsiteX191" fmla="*/ 544412 w 2854197"/>
                    <a:gd name="connsiteY191" fmla="*/ 1696661 h 3182270"/>
                    <a:gd name="connsiteX192" fmla="*/ 528555 w 2854197"/>
                    <a:gd name="connsiteY192" fmla="*/ 1686090 h 3182270"/>
                    <a:gd name="connsiteX193" fmla="*/ 512699 w 2854197"/>
                    <a:gd name="connsiteY193" fmla="*/ 1680804 h 3182270"/>
                    <a:gd name="connsiteX194" fmla="*/ 502127 w 2854197"/>
                    <a:gd name="connsiteY194" fmla="*/ 1670233 h 3182270"/>
                    <a:gd name="connsiteX195" fmla="*/ 480985 w 2854197"/>
                    <a:gd name="connsiteY195" fmla="*/ 1659662 h 3182270"/>
                    <a:gd name="connsiteX196" fmla="*/ 465129 w 2854197"/>
                    <a:gd name="connsiteY196" fmla="*/ 1643805 h 3182270"/>
                    <a:gd name="connsiteX197" fmla="*/ 428130 w 2854197"/>
                    <a:gd name="connsiteY197" fmla="*/ 1622663 h 3182270"/>
                    <a:gd name="connsiteX198" fmla="*/ 401702 w 2854197"/>
                    <a:gd name="connsiteY198" fmla="*/ 1590950 h 3182270"/>
                    <a:gd name="connsiteX199" fmla="*/ 385845 w 2854197"/>
                    <a:gd name="connsiteY199" fmla="*/ 1569808 h 3182270"/>
                    <a:gd name="connsiteX200" fmla="*/ 369989 w 2854197"/>
                    <a:gd name="connsiteY200" fmla="*/ 1553951 h 3182270"/>
                    <a:gd name="connsiteX201" fmla="*/ 348847 w 2854197"/>
                    <a:gd name="connsiteY201" fmla="*/ 1522238 h 3182270"/>
                    <a:gd name="connsiteX202" fmla="*/ 327704 w 2854197"/>
                    <a:gd name="connsiteY202" fmla="*/ 1490524 h 3182270"/>
                    <a:gd name="connsiteX203" fmla="*/ 317133 w 2854197"/>
                    <a:gd name="connsiteY203" fmla="*/ 1469382 h 3182270"/>
                    <a:gd name="connsiteX204" fmla="*/ 301277 w 2854197"/>
                    <a:gd name="connsiteY204" fmla="*/ 1453526 h 3182270"/>
                    <a:gd name="connsiteX205" fmla="*/ 295991 w 2854197"/>
                    <a:gd name="connsiteY205" fmla="*/ 1437669 h 3182270"/>
                    <a:gd name="connsiteX206" fmla="*/ 274849 w 2854197"/>
                    <a:gd name="connsiteY206" fmla="*/ 1405956 h 3182270"/>
                    <a:gd name="connsiteX207" fmla="*/ 258992 w 2854197"/>
                    <a:gd name="connsiteY207" fmla="*/ 1390099 h 3182270"/>
                    <a:gd name="connsiteX208" fmla="*/ 248421 w 2854197"/>
                    <a:gd name="connsiteY208" fmla="*/ 1374242 h 3182270"/>
                    <a:gd name="connsiteX209" fmla="*/ 243136 w 2854197"/>
                    <a:gd name="connsiteY209" fmla="*/ 1358386 h 3182270"/>
                    <a:gd name="connsiteX210" fmla="*/ 221993 w 2854197"/>
                    <a:gd name="connsiteY210" fmla="*/ 1326672 h 3182270"/>
                    <a:gd name="connsiteX211" fmla="*/ 206137 w 2854197"/>
                    <a:gd name="connsiteY211" fmla="*/ 1294959 h 3182270"/>
                    <a:gd name="connsiteX212" fmla="*/ 195566 w 2854197"/>
                    <a:gd name="connsiteY212" fmla="*/ 1263246 h 3182270"/>
                    <a:gd name="connsiteX213" fmla="*/ 184995 w 2854197"/>
                    <a:gd name="connsiteY213" fmla="*/ 1247389 h 3182270"/>
                    <a:gd name="connsiteX214" fmla="*/ 179709 w 2854197"/>
                    <a:gd name="connsiteY214" fmla="*/ 1231533 h 3182270"/>
                    <a:gd name="connsiteX215" fmla="*/ 169138 w 2854197"/>
                    <a:gd name="connsiteY215" fmla="*/ 1215676 h 3182270"/>
                    <a:gd name="connsiteX216" fmla="*/ 153281 w 2854197"/>
                    <a:gd name="connsiteY216" fmla="*/ 1162820 h 3182270"/>
                    <a:gd name="connsiteX217" fmla="*/ 142710 w 2854197"/>
                    <a:gd name="connsiteY217" fmla="*/ 1131107 h 3182270"/>
                    <a:gd name="connsiteX218" fmla="*/ 132139 w 2854197"/>
                    <a:gd name="connsiteY218" fmla="*/ 1099394 h 3182270"/>
                    <a:gd name="connsiteX219" fmla="*/ 126853 w 2854197"/>
                    <a:gd name="connsiteY219" fmla="*/ 1078252 h 3182270"/>
                    <a:gd name="connsiteX220" fmla="*/ 121568 w 2854197"/>
                    <a:gd name="connsiteY220" fmla="*/ 1062395 h 3182270"/>
                    <a:gd name="connsiteX221" fmla="*/ 110997 w 2854197"/>
                    <a:gd name="connsiteY221" fmla="*/ 988397 h 3182270"/>
                    <a:gd name="connsiteX222" fmla="*/ 100426 w 2854197"/>
                    <a:gd name="connsiteY222" fmla="*/ 861544 h 3182270"/>
                    <a:gd name="connsiteX223" fmla="*/ 95140 w 2854197"/>
                    <a:gd name="connsiteY223" fmla="*/ 782261 h 3182270"/>
                    <a:gd name="connsiteX224" fmla="*/ 89855 w 2854197"/>
                    <a:gd name="connsiteY224" fmla="*/ 745262 h 3182270"/>
                    <a:gd name="connsiteX225" fmla="*/ 73998 w 2854197"/>
                    <a:gd name="connsiteY225" fmla="*/ 660693 h 3182270"/>
                    <a:gd name="connsiteX226" fmla="*/ 63427 w 2854197"/>
                    <a:gd name="connsiteY226" fmla="*/ 618409 h 3182270"/>
                    <a:gd name="connsiteX227" fmla="*/ 47570 w 2854197"/>
                    <a:gd name="connsiteY227" fmla="*/ 560268 h 3182270"/>
                    <a:gd name="connsiteX228" fmla="*/ 42285 w 2854197"/>
                    <a:gd name="connsiteY228" fmla="*/ 528555 h 3182270"/>
                    <a:gd name="connsiteX229" fmla="*/ 31714 w 2854197"/>
                    <a:gd name="connsiteY229" fmla="*/ 486270 h 3182270"/>
                    <a:gd name="connsiteX230" fmla="*/ 21142 w 2854197"/>
                    <a:gd name="connsiteY230" fmla="*/ 428129 h 3182270"/>
                    <a:gd name="connsiteX231" fmla="*/ 10571 w 2854197"/>
                    <a:gd name="connsiteY231" fmla="*/ 343560 h 3182270"/>
                    <a:gd name="connsiteX232" fmla="*/ 0 w 2854197"/>
                    <a:gd name="connsiteY232" fmla="*/ 306561 h 3182270"/>
                    <a:gd name="connsiteX233" fmla="*/ 5286 w 2854197"/>
                    <a:gd name="connsiteY233" fmla="*/ 285419 h 3182270"/>
                    <a:gd name="connsiteX234" fmla="*/ 21142 w 2854197"/>
                    <a:gd name="connsiteY234" fmla="*/ 280134 h 3182270"/>
                    <a:gd name="connsiteX235" fmla="*/ 42285 w 2854197"/>
                    <a:gd name="connsiteY235" fmla="*/ 269563 h 3182270"/>
                    <a:gd name="connsiteX236" fmla="*/ 95140 w 2854197"/>
                    <a:gd name="connsiteY236" fmla="*/ 258992 h 3182270"/>
                    <a:gd name="connsiteX237" fmla="*/ 121568 w 2854197"/>
                    <a:gd name="connsiteY237" fmla="*/ 253706 h 3182270"/>
                    <a:gd name="connsiteX238" fmla="*/ 137425 w 2854197"/>
                    <a:gd name="connsiteY238" fmla="*/ 248420 h 3182270"/>
                    <a:gd name="connsiteX239" fmla="*/ 211422 w 2854197"/>
                    <a:gd name="connsiteY239" fmla="*/ 237849 h 3182270"/>
                    <a:gd name="connsiteX240" fmla="*/ 253707 w 2854197"/>
                    <a:gd name="connsiteY240" fmla="*/ 227278 h 3182270"/>
                    <a:gd name="connsiteX241" fmla="*/ 285420 w 2854197"/>
                    <a:gd name="connsiteY241" fmla="*/ 216707 h 3182270"/>
                    <a:gd name="connsiteX242" fmla="*/ 332990 w 2854197"/>
                    <a:gd name="connsiteY242" fmla="*/ 206136 h 3182270"/>
                    <a:gd name="connsiteX243" fmla="*/ 364703 w 2854197"/>
                    <a:gd name="connsiteY243" fmla="*/ 195565 h 3182270"/>
                    <a:gd name="connsiteX244" fmla="*/ 417559 w 2854197"/>
                    <a:gd name="connsiteY244" fmla="*/ 179708 h 3182270"/>
                    <a:gd name="connsiteX245" fmla="*/ 433415 w 2854197"/>
                    <a:gd name="connsiteY245" fmla="*/ 174423 h 3182270"/>
                    <a:gd name="connsiteX246" fmla="*/ 449272 w 2854197"/>
                    <a:gd name="connsiteY246" fmla="*/ 169137 h 3182270"/>
                    <a:gd name="connsiteX247" fmla="*/ 470414 w 2854197"/>
                    <a:gd name="connsiteY247" fmla="*/ 163852 h 3182270"/>
                    <a:gd name="connsiteX248" fmla="*/ 486271 w 2854197"/>
                    <a:gd name="connsiteY248" fmla="*/ 158566 h 3182270"/>
                    <a:gd name="connsiteX249" fmla="*/ 528555 w 2854197"/>
                    <a:gd name="connsiteY249" fmla="*/ 147995 h 3182270"/>
                    <a:gd name="connsiteX250" fmla="*/ 549697 w 2854197"/>
                    <a:gd name="connsiteY250" fmla="*/ 142709 h 3182270"/>
                    <a:gd name="connsiteX251" fmla="*/ 581411 w 2854197"/>
                    <a:gd name="connsiteY251" fmla="*/ 132138 h 3182270"/>
                    <a:gd name="connsiteX252" fmla="*/ 676551 w 2854197"/>
                    <a:gd name="connsiteY252" fmla="*/ 100425 h 3182270"/>
                    <a:gd name="connsiteX253" fmla="*/ 697693 w 2854197"/>
                    <a:gd name="connsiteY253" fmla="*/ 95140 h 3182270"/>
                    <a:gd name="connsiteX254" fmla="*/ 729406 w 2854197"/>
                    <a:gd name="connsiteY254" fmla="*/ 84568 h 3182270"/>
                    <a:gd name="connsiteX255" fmla="*/ 745263 w 2854197"/>
                    <a:gd name="connsiteY255" fmla="*/ 79283 h 3182270"/>
                    <a:gd name="connsiteX256" fmla="*/ 792833 w 2854197"/>
                    <a:gd name="connsiteY256" fmla="*/ 58141 h 3182270"/>
                    <a:gd name="connsiteX257" fmla="*/ 808689 w 2854197"/>
                    <a:gd name="connsiteY257" fmla="*/ 52855 h 3182270"/>
                    <a:gd name="connsiteX258" fmla="*/ 824546 w 2854197"/>
                    <a:gd name="connsiteY258" fmla="*/ 47570 h 3182270"/>
                    <a:gd name="connsiteX259" fmla="*/ 866830 w 2854197"/>
                    <a:gd name="connsiteY259" fmla="*/ 26427 h 3182270"/>
                    <a:gd name="connsiteX260" fmla="*/ 882687 w 2854197"/>
                    <a:gd name="connsiteY260" fmla="*/ 21142 h 3182270"/>
                    <a:gd name="connsiteX261" fmla="*/ 898544 w 2854197"/>
                    <a:gd name="connsiteY261" fmla="*/ 10571 h 3182270"/>
                    <a:gd name="connsiteX262" fmla="*/ 914400 w 2854197"/>
                    <a:gd name="connsiteY262" fmla="*/ 5285 h 3182270"/>
                    <a:gd name="connsiteX263" fmla="*/ 914400 w 2854197"/>
                    <a:gd name="connsiteY263" fmla="*/ 0 h 3182270"/>
                    <a:gd name="connsiteX0" fmla="*/ 914400 w 2854197"/>
                    <a:gd name="connsiteY0" fmla="*/ 0 h 3182567"/>
                    <a:gd name="connsiteX1" fmla="*/ 914400 w 2854197"/>
                    <a:gd name="connsiteY1" fmla="*/ 0 h 3182567"/>
                    <a:gd name="connsiteX2" fmla="*/ 930257 w 2854197"/>
                    <a:gd name="connsiteY2" fmla="*/ 42284 h 3182567"/>
                    <a:gd name="connsiteX3" fmla="*/ 935542 w 2854197"/>
                    <a:gd name="connsiteY3" fmla="*/ 58141 h 3182567"/>
                    <a:gd name="connsiteX4" fmla="*/ 946114 w 2854197"/>
                    <a:gd name="connsiteY4" fmla="*/ 68712 h 3182567"/>
                    <a:gd name="connsiteX5" fmla="*/ 967256 w 2854197"/>
                    <a:gd name="connsiteY5" fmla="*/ 116282 h 3182567"/>
                    <a:gd name="connsiteX6" fmla="*/ 972541 w 2854197"/>
                    <a:gd name="connsiteY6" fmla="*/ 132138 h 3182567"/>
                    <a:gd name="connsiteX7" fmla="*/ 983112 w 2854197"/>
                    <a:gd name="connsiteY7" fmla="*/ 147995 h 3182567"/>
                    <a:gd name="connsiteX8" fmla="*/ 1004255 w 2854197"/>
                    <a:gd name="connsiteY8" fmla="*/ 195565 h 3182567"/>
                    <a:gd name="connsiteX9" fmla="*/ 1025397 w 2854197"/>
                    <a:gd name="connsiteY9" fmla="*/ 243135 h 3182567"/>
                    <a:gd name="connsiteX10" fmla="*/ 1041253 w 2854197"/>
                    <a:gd name="connsiteY10" fmla="*/ 290705 h 3182567"/>
                    <a:gd name="connsiteX11" fmla="*/ 1051825 w 2854197"/>
                    <a:gd name="connsiteY11" fmla="*/ 301276 h 3182567"/>
                    <a:gd name="connsiteX12" fmla="*/ 1072967 w 2854197"/>
                    <a:gd name="connsiteY12" fmla="*/ 348846 h 3182567"/>
                    <a:gd name="connsiteX13" fmla="*/ 1083538 w 2854197"/>
                    <a:gd name="connsiteY13" fmla="*/ 380559 h 3182567"/>
                    <a:gd name="connsiteX14" fmla="*/ 1094109 w 2854197"/>
                    <a:gd name="connsiteY14" fmla="*/ 396416 h 3182567"/>
                    <a:gd name="connsiteX15" fmla="*/ 1109966 w 2854197"/>
                    <a:gd name="connsiteY15" fmla="*/ 422844 h 3182567"/>
                    <a:gd name="connsiteX16" fmla="*/ 1131108 w 2854197"/>
                    <a:gd name="connsiteY16" fmla="*/ 470414 h 3182567"/>
                    <a:gd name="connsiteX17" fmla="*/ 1146964 w 2854197"/>
                    <a:gd name="connsiteY17" fmla="*/ 480985 h 3182567"/>
                    <a:gd name="connsiteX18" fmla="*/ 1157536 w 2854197"/>
                    <a:gd name="connsiteY18" fmla="*/ 491556 h 3182567"/>
                    <a:gd name="connsiteX19" fmla="*/ 1189249 w 2854197"/>
                    <a:gd name="connsiteY19" fmla="*/ 512698 h 3182567"/>
                    <a:gd name="connsiteX20" fmla="*/ 1199820 w 2854197"/>
                    <a:gd name="connsiteY20" fmla="*/ 528555 h 3182567"/>
                    <a:gd name="connsiteX21" fmla="*/ 1220962 w 2854197"/>
                    <a:gd name="connsiteY21" fmla="*/ 544411 h 3182567"/>
                    <a:gd name="connsiteX22" fmla="*/ 1242104 w 2854197"/>
                    <a:gd name="connsiteY22" fmla="*/ 570839 h 3182567"/>
                    <a:gd name="connsiteX23" fmla="*/ 1257961 w 2854197"/>
                    <a:gd name="connsiteY23" fmla="*/ 602552 h 3182567"/>
                    <a:gd name="connsiteX24" fmla="*/ 1279103 w 2854197"/>
                    <a:gd name="connsiteY24" fmla="*/ 634266 h 3182567"/>
                    <a:gd name="connsiteX25" fmla="*/ 1294960 w 2854197"/>
                    <a:gd name="connsiteY25" fmla="*/ 665979 h 3182567"/>
                    <a:gd name="connsiteX26" fmla="*/ 1300245 w 2854197"/>
                    <a:gd name="connsiteY26" fmla="*/ 681835 h 3182567"/>
                    <a:gd name="connsiteX27" fmla="*/ 1310816 w 2854197"/>
                    <a:gd name="connsiteY27" fmla="*/ 692407 h 3182567"/>
                    <a:gd name="connsiteX28" fmla="*/ 1347815 w 2854197"/>
                    <a:gd name="connsiteY28" fmla="*/ 739977 h 3182567"/>
                    <a:gd name="connsiteX29" fmla="*/ 1353101 w 2854197"/>
                    <a:gd name="connsiteY29" fmla="*/ 755833 h 3182567"/>
                    <a:gd name="connsiteX30" fmla="*/ 1384814 w 2854197"/>
                    <a:gd name="connsiteY30" fmla="*/ 798118 h 3182567"/>
                    <a:gd name="connsiteX31" fmla="*/ 1390100 w 2854197"/>
                    <a:gd name="connsiteY31" fmla="*/ 813974 h 3182567"/>
                    <a:gd name="connsiteX32" fmla="*/ 1421813 w 2854197"/>
                    <a:gd name="connsiteY32" fmla="*/ 861544 h 3182567"/>
                    <a:gd name="connsiteX33" fmla="*/ 1432384 w 2854197"/>
                    <a:gd name="connsiteY33" fmla="*/ 877401 h 3182567"/>
                    <a:gd name="connsiteX34" fmla="*/ 1448241 w 2854197"/>
                    <a:gd name="connsiteY34" fmla="*/ 887972 h 3182567"/>
                    <a:gd name="connsiteX35" fmla="*/ 1479954 w 2854197"/>
                    <a:gd name="connsiteY35" fmla="*/ 919685 h 3182567"/>
                    <a:gd name="connsiteX36" fmla="*/ 1522238 w 2854197"/>
                    <a:gd name="connsiteY36" fmla="*/ 956684 h 3182567"/>
                    <a:gd name="connsiteX37" fmla="*/ 1585665 w 2854197"/>
                    <a:gd name="connsiteY37" fmla="*/ 977826 h 3182567"/>
                    <a:gd name="connsiteX38" fmla="*/ 1617378 w 2854197"/>
                    <a:gd name="connsiteY38" fmla="*/ 988397 h 3182567"/>
                    <a:gd name="connsiteX39" fmla="*/ 1638521 w 2854197"/>
                    <a:gd name="connsiteY39" fmla="*/ 993683 h 3182567"/>
                    <a:gd name="connsiteX40" fmla="*/ 1664948 w 2854197"/>
                    <a:gd name="connsiteY40" fmla="*/ 998968 h 3182567"/>
                    <a:gd name="connsiteX41" fmla="*/ 1696662 w 2854197"/>
                    <a:gd name="connsiteY41" fmla="*/ 1009540 h 3182567"/>
                    <a:gd name="connsiteX42" fmla="*/ 1717804 w 2854197"/>
                    <a:gd name="connsiteY42" fmla="*/ 1014825 h 3182567"/>
                    <a:gd name="connsiteX43" fmla="*/ 1733660 w 2854197"/>
                    <a:gd name="connsiteY43" fmla="*/ 1020111 h 3182567"/>
                    <a:gd name="connsiteX44" fmla="*/ 1802373 w 2854197"/>
                    <a:gd name="connsiteY44" fmla="*/ 1030682 h 3182567"/>
                    <a:gd name="connsiteX45" fmla="*/ 1865799 w 2854197"/>
                    <a:gd name="connsiteY45" fmla="*/ 1041253 h 3182567"/>
                    <a:gd name="connsiteX46" fmla="*/ 1902798 w 2854197"/>
                    <a:gd name="connsiteY46" fmla="*/ 1046538 h 3182567"/>
                    <a:gd name="connsiteX47" fmla="*/ 1945082 w 2854197"/>
                    <a:gd name="connsiteY47" fmla="*/ 1051824 h 3182567"/>
                    <a:gd name="connsiteX48" fmla="*/ 1976796 w 2854197"/>
                    <a:gd name="connsiteY48" fmla="*/ 1057109 h 3182567"/>
                    <a:gd name="connsiteX49" fmla="*/ 2024366 w 2854197"/>
                    <a:gd name="connsiteY49" fmla="*/ 1062395 h 3182567"/>
                    <a:gd name="connsiteX50" fmla="*/ 2066650 w 2854197"/>
                    <a:gd name="connsiteY50" fmla="*/ 1067681 h 3182567"/>
                    <a:gd name="connsiteX51" fmla="*/ 2082507 w 2854197"/>
                    <a:gd name="connsiteY51" fmla="*/ 1072966 h 3182567"/>
                    <a:gd name="connsiteX52" fmla="*/ 2151219 w 2854197"/>
                    <a:gd name="connsiteY52" fmla="*/ 1083537 h 3182567"/>
                    <a:gd name="connsiteX53" fmla="*/ 2167075 w 2854197"/>
                    <a:gd name="connsiteY53" fmla="*/ 1088823 h 3182567"/>
                    <a:gd name="connsiteX54" fmla="*/ 2235788 w 2854197"/>
                    <a:gd name="connsiteY54" fmla="*/ 1099394 h 3182567"/>
                    <a:gd name="connsiteX55" fmla="*/ 2304500 w 2854197"/>
                    <a:gd name="connsiteY55" fmla="*/ 1109965 h 3182567"/>
                    <a:gd name="connsiteX56" fmla="*/ 2378497 w 2854197"/>
                    <a:gd name="connsiteY56" fmla="*/ 1120536 h 3182567"/>
                    <a:gd name="connsiteX57" fmla="*/ 2410211 w 2854197"/>
                    <a:gd name="connsiteY57" fmla="*/ 1131107 h 3182567"/>
                    <a:gd name="connsiteX58" fmla="*/ 2452495 w 2854197"/>
                    <a:gd name="connsiteY58" fmla="*/ 1141678 h 3182567"/>
                    <a:gd name="connsiteX59" fmla="*/ 2611062 w 2854197"/>
                    <a:gd name="connsiteY59" fmla="*/ 1194534 h 3182567"/>
                    <a:gd name="connsiteX60" fmla="*/ 2674963 w 2854197"/>
                    <a:gd name="connsiteY60" fmla="*/ 1226357 h 3182567"/>
                    <a:gd name="connsiteX61" fmla="*/ 2680419 w 2854197"/>
                    <a:gd name="connsiteY61" fmla="*/ 1258186 h 3182567"/>
                    <a:gd name="connsiteX62" fmla="*/ 2633266 w 2854197"/>
                    <a:gd name="connsiteY62" fmla="*/ 1295315 h 3182567"/>
                    <a:gd name="connsiteX63" fmla="*/ 2659565 w 2854197"/>
                    <a:gd name="connsiteY63" fmla="*/ 1353342 h 3182567"/>
                    <a:gd name="connsiteX64" fmla="*/ 2653817 w 2854197"/>
                    <a:gd name="connsiteY64" fmla="*/ 1411367 h 3182567"/>
                    <a:gd name="connsiteX65" fmla="*/ 2632204 w 2854197"/>
                    <a:gd name="connsiteY65" fmla="*/ 1590950 h 3182567"/>
                    <a:gd name="connsiteX66" fmla="*/ 2606238 w 2854197"/>
                    <a:gd name="connsiteY66" fmla="*/ 1686241 h 3182567"/>
                    <a:gd name="connsiteX67" fmla="*/ 2585093 w 2854197"/>
                    <a:gd name="connsiteY67" fmla="*/ 1717957 h 3182567"/>
                    <a:gd name="connsiteX68" fmla="*/ 2595666 w 2854197"/>
                    <a:gd name="connsiteY68" fmla="*/ 1754959 h 3182567"/>
                    <a:gd name="connsiteX69" fmla="*/ 2569233 w 2854197"/>
                    <a:gd name="connsiteY69" fmla="*/ 1781390 h 3182567"/>
                    <a:gd name="connsiteX70" fmla="*/ 2574520 w 2854197"/>
                    <a:gd name="connsiteY70" fmla="*/ 1860680 h 3182567"/>
                    <a:gd name="connsiteX71" fmla="*/ 2564404 w 2854197"/>
                    <a:gd name="connsiteY71" fmla="*/ 2014150 h 3182567"/>
                    <a:gd name="connsiteX72" fmla="*/ 2616812 w 2854197"/>
                    <a:gd name="connsiteY72" fmla="*/ 2093264 h 3182567"/>
                    <a:gd name="connsiteX73" fmla="*/ 2717255 w 2854197"/>
                    <a:gd name="connsiteY73" fmla="*/ 2098551 h 3182567"/>
                    <a:gd name="connsiteX74" fmla="*/ 2790770 w 2854197"/>
                    <a:gd name="connsiteY74" fmla="*/ 2077220 h 3182567"/>
                    <a:gd name="connsiteX75" fmla="*/ 2817198 w 2854197"/>
                    <a:gd name="connsiteY75" fmla="*/ 2082506 h 3182567"/>
                    <a:gd name="connsiteX76" fmla="*/ 2833055 w 2854197"/>
                    <a:gd name="connsiteY76" fmla="*/ 2087792 h 3182567"/>
                    <a:gd name="connsiteX77" fmla="*/ 2854197 w 2854197"/>
                    <a:gd name="connsiteY77" fmla="*/ 2093077 h 3182567"/>
                    <a:gd name="connsiteX78" fmla="*/ 2838340 w 2854197"/>
                    <a:gd name="connsiteY78" fmla="*/ 2193503 h 3182567"/>
                    <a:gd name="connsiteX79" fmla="*/ 2833055 w 2854197"/>
                    <a:gd name="connsiteY79" fmla="*/ 2225216 h 3182567"/>
                    <a:gd name="connsiteX80" fmla="*/ 2822484 w 2854197"/>
                    <a:gd name="connsiteY80" fmla="*/ 2262215 h 3182567"/>
                    <a:gd name="connsiteX81" fmla="*/ 2648297 w 2854197"/>
                    <a:gd name="connsiteY81" fmla="*/ 2241273 h 3182567"/>
                    <a:gd name="connsiteX82" fmla="*/ 2558435 w 2854197"/>
                    <a:gd name="connsiteY82" fmla="*/ 2214843 h 3182567"/>
                    <a:gd name="connsiteX83" fmla="*/ 2479145 w 2854197"/>
                    <a:gd name="connsiteY83" fmla="*/ 2183128 h 3182567"/>
                    <a:gd name="connsiteX84" fmla="*/ 2426502 w 2854197"/>
                    <a:gd name="connsiteY84" fmla="*/ 2209757 h 3182567"/>
                    <a:gd name="connsiteX85" fmla="*/ 2236188 w 2854197"/>
                    <a:gd name="connsiteY85" fmla="*/ 2331348 h 3182567"/>
                    <a:gd name="connsiteX86" fmla="*/ 2251846 w 2854197"/>
                    <a:gd name="connsiteY86" fmla="*/ 2420998 h 3182567"/>
                    <a:gd name="connsiteX87" fmla="*/ 2267909 w 2854197"/>
                    <a:gd name="connsiteY87" fmla="*/ 2479368 h 3182567"/>
                    <a:gd name="connsiteX88" fmla="*/ 2278276 w 2854197"/>
                    <a:gd name="connsiteY88" fmla="*/ 2516146 h 3182567"/>
                    <a:gd name="connsiteX89" fmla="*/ 2278276 w 2854197"/>
                    <a:gd name="connsiteY89" fmla="*/ 2574294 h 3182567"/>
                    <a:gd name="connsiteX90" fmla="*/ 2315278 w 2854197"/>
                    <a:gd name="connsiteY90" fmla="*/ 2616580 h 3182567"/>
                    <a:gd name="connsiteX91" fmla="*/ 2331136 w 2854197"/>
                    <a:gd name="connsiteY91" fmla="*/ 2680013 h 3182567"/>
                    <a:gd name="connsiteX92" fmla="*/ 2368138 w 2854197"/>
                    <a:gd name="connsiteY92" fmla="*/ 2695871 h 3182567"/>
                    <a:gd name="connsiteX93" fmla="*/ 2542577 w 2854197"/>
                    <a:gd name="connsiteY93" fmla="*/ 2738159 h 3182567"/>
                    <a:gd name="connsiteX94" fmla="*/ 2654056 w 2854197"/>
                    <a:gd name="connsiteY94" fmla="*/ 2764834 h 3182567"/>
                    <a:gd name="connsiteX95" fmla="*/ 2748974 w 2854197"/>
                    <a:gd name="connsiteY95" fmla="*/ 2769875 h 3182567"/>
                    <a:gd name="connsiteX96" fmla="*/ 2753771 w 2854197"/>
                    <a:gd name="connsiteY96" fmla="*/ 2769627 h 3182567"/>
                    <a:gd name="connsiteX97" fmla="*/ 2748486 w 2854197"/>
                    <a:gd name="connsiteY97" fmla="*/ 2801341 h 3182567"/>
                    <a:gd name="connsiteX98" fmla="*/ 2737915 w 2854197"/>
                    <a:gd name="connsiteY98" fmla="*/ 2838340 h 3182567"/>
                    <a:gd name="connsiteX99" fmla="*/ 2727344 w 2854197"/>
                    <a:gd name="connsiteY99" fmla="*/ 2907052 h 3182567"/>
                    <a:gd name="connsiteX100" fmla="*/ 2716773 w 2854197"/>
                    <a:gd name="connsiteY100" fmla="*/ 2938765 h 3182567"/>
                    <a:gd name="connsiteX101" fmla="*/ 2711487 w 2854197"/>
                    <a:gd name="connsiteY101" fmla="*/ 2965193 h 3182567"/>
                    <a:gd name="connsiteX102" fmla="*/ 2706444 w 2854197"/>
                    <a:gd name="connsiteY102" fmla="*/ 2939028 h 3182567"/>
                    <a:gd name="connsiteX103" fmla="*/ 2680014 w 2854197"/>
                    <a:gd name="connsiteY103" fmla="*/ 2965459 h 3182567"/>
                    <a:gd name="connsiteX104" fmla="*/ 2627390 w 2854197"/>
                    <a:gd name="connsiteY104" fmla="*/ 2971012 h 3182567"/>
                    <a:gd name="connsiteX105" fmla="*/ 2537291 w 2854197"/>
                    <a:gd name="connsiteY105" fmla="*/ 2986602 h 3182567"/>
                    <a:gd name="connsiteX106" fmla="*/ 2516147 w 2854197"/>
                    <a:gd name="connsiteY106" fmla="*/ 2991888 h 3182567"/>
                    <a:gd name="connsiteX107" fmla="*/ 2489494 w 2854197"/>
                    <a:gd name="connsiteY107" fmla="*/ 3002192 h 3182567"/>
                    <a:gd name="connsiteX108" fmla="*/ 2415496 w 2854197"/>
                    <a:gd name="connsiteY108" fmla="*/ 3007477 h 3182567"/>
                    <a:gd name="connsiteX109" fmla="*/ 2383783 w 2854197"/>
                    <a:gd name="connsiteY109" fmla="*/ 3018048 h 3182567"/>
                    <a:gd name="connsiteX110" fmla="*/ 2346784 w 2854197"/>
                    <a:gd name="connsiteY110" fmla="*/ 3033905 h 3182567"/>
                    <a:gd name="connsiteX111" fmla="*/ 2315071 w 2854197"/>
                    <a:gd name="connsiteY111" fmla="*/ 3049761 h 3182567"/>
                    <a:gd name="connsiteX112" fmla="*/ 2288643 w 2854197"/>
                    <a:gd name="connsiteY112" fmla="*/ 3070904 h 3182567"/>
                    <a:gd name="connsiteX113" fmla="*/ 2267501 w 2854197"/>
                    <a:gd name="connsiteY113" fmla="*/ 3081475 h 3182567"/>
                    <a:gd name="connsiteX114" fmla="*/ 2235788 w 2854197"/>
                    <a:gd name="connsiteY114" fmla="*/ 3097331 h 3182567"/>
                    <a:gd name="connsiteX115" fmla="*/ 2225216 w 2854197"/>
                    <a:gd name="connsiteY115" fmla="*/ 3107903 h 3182567"/>
                    <a:gd name="connsiteX116" fmla="*/ 2204074 w 2854197"/>
                    <a:gd name="connsiteY116" fmla="*/ 3118474 h 3182567"/>
                    <a:gd name="connsiteX117" fmla="*/ 2188218 w 2854197"/>
                    <a:gd name="connsiteY117" fmla="*/ 3129045 h 3182567"/>
                    <a:gd name="connsiteX118" fmla="*/ 2177647 w 2854197"/>
                    <a:gd name="connsiteY118" fmla="*/ 3144901 h 3182567"/>
                    <a:gd name="connsiteX119" fmla="*/ 2145933 w 2854197"/>
                    <a:gd name="connsiteY119" fmla="*/ 3155472 h 3182567"/>
                    <a:gd name="connsiteX120" fmla="*/ 2114220 w 2854197"/>
                    <a:gd name="connsiteY120" fmla="*/ 3181900 h 3182567"/>
                    <a:gd name="connsiteX121" fmla="*/ 2082507 w 2854197"/>
                    <a:gd name="connsiteY121" fmla="*/ 3123759 h 3182567"/>
                    <a:gd name="connsiteX122" fmla="*/ 2066650 w 2854197"/>
                    <a:gd name="connsiteY122" fmla="*/ 3107903 h 3182567"/>
                    <a:gd name="connsiteX123" fmla="*/ 2034937 w 2854197"/>
                    <a:gd name="connsiteY123" fmla="*/ 3060333 h 3182567"/>
                    <a:gd name="connsiteX124" fmla="*/ 2024366 w 2854197"/>
                    <a:gd name="connsiteY124" fmla="*/ 3049761 h 3182567"/>
                    <a:gd name="connsiteX125" fmla="*/ 2014511 w 2854197"/>
                    <a:gd name="connsiteY125" fmla="*/ 3034449 h 3182567"/>
                    <a:gd name="connsiteX126" fmla="*/ 1997938 w 2854197"/>
                    <a:gd name="connsiteY126" fmla="*/ 3023334 h 3182567"/>
                    <a:gd name="connsiteX127" fmla="*/ 1982081 w 2854197"/>
                    <a:gd name="connsiteY127" fmla="*/ 2991620 h 3182567"/>
                    <a:gd name="connsiteX128" fmla="*/ 1976796 w 2854197"/>
                    <a:gd name="connsiteY128" fmla="*/ 2975764 h 3182567"/>
                    <a:gd name="connsiteX129" fmla="*/ 1987367 w 2854197"/>
                    <a:gd name="connsiteY129" fmla="*/ 2959907 h 3182567"/>
                    <a:gd name="connsiteX130" fmla="*/ 1998116 w 2854197"/>
                    <a:gd name="connsiteY130" fmla="*/ 2976031 h 3182567"/>
                    <a:gd name="connsiteX131" fmla="*/ 2019261 w 2854197"/>
                    <a:gd name="connsiteY131" fmla="*/ 2976031 h 3182567"/>
                    <a:gd name="connsiteX132" fmla="*/ 2056263 w 2854197"/>
                    <a:gd name="connsiteY132" fmla="*/ 2923171 h 3182567"/>
                    <a:gd name="connsiteX133" fmla="*/ 2040405 w 2854197"/>
                    <a:gd name="connsiteY133" fmla="*/ 2923170 h 3182567"/>
                    <a:gd name="connsiteX134" fmla="*/ 2061549 w 2854197"/>
                    <a:gd name="connsiteY134" fmla="*/ 2875596 h 3182567"/>
                    <a:gd name="connsiteX135" fmla="*/ 2093265 w 2854197"/>
                    <a:gd name="connsiteY135" fmla="*/ 2833308 h 3182567"/>
                    <a:gd name="connsiteX136" fmla="*/ 2109124 w 2854197"/>
                    <a:gd name="connsiteY136" fmla="*/ 2722301 h 3182567"/>
                    <a:gd name="connsiteX137" fmla="*/ 2013975 w 2854197"/>
                    <a:gd name="connsiteY137" fmla="*/ 2637724 h 3182567"/>
                    <a:gd name="connsiteX138" fmla="*/ 1982258 w 2854197"/>
                    <a:gd name="connsiteY138" fmla="*/ 2664155 h 3182567"/>
                    <a:gd name="connsiteX139" fmla="*/ 1918827 w 2854197"/>
                    <a:gd name="connsiteY139" fmla="*/ 2627153 h 3182567"/>
                    <a:gd name="connsiteX140" fmla="*/ 1860681 w 2854197"/>
                    <a:gd name="connsiteY140" fmla="*/ 2579579 h 3182567"/>
                    <a:gd name="connsiteX141" fmla="*/ 1802373 w 2854197"/>
                    <a:gd name="connsiteY141" fmla="*/ 2621632 h 3182567"/>
                    <a:gd name="connsiteX142" fmla="*/ 1797087 w 2854197"/>
                    <a:gd name="connsiteY142" fmla="*/ 2605775 h 3182567"/>
                    <a:gd name="connsiteX143" fmla="*/ 1749674 w 2854197"/>
                    <a:gd name="connsiteY143" fmla="*/ 2690586 h 3182567"/>
                    <a:gd name="connsiteX144" fmla="*/ 1643953 w 2854197"/>
                    <a:gd name="connsiteY144" fmla="*/ 2754018 h 3182567"/>
                    <a:gd name="connsiteX145" fmla="*/ 1617523 w 2854197"/>
                    <a:gd name="connsiteY145" fmla="*/ 2732874 h 3182567"/>
                    <a:gd name="connsiteX146" fmla="*/ 1591092 w 2854197"/>
                    <a:gd name="connsiteY146" fmla="*/ 2690586 h 3182567"/>
                    <a:gd name="connsiteX147" fmla="*/ 1591093 w 2854197"/>
                    <a:gd name="connsiteY147" fmla="*/ 2637724 h 3182567"/>
                    <a:gd name="connsiteX148" fmla="*/ 1569808 w 2854197"/>
                    <a:gd name="connsiteY148" fmla="*/ 2515921 h 3182567"/>
                    <a:gd name="connsiteX149" fmla="*/ 1553952 w 2854197"/>
                    <a:gd name="connsiteY149" fmla="*/ 2484208 h 3182567"/>
                    <a:gd name="connsiteX150" fmla="*/ 1538095 w 2854197"/>
                    <a:gd name="connsiteY150" fmla="*/ 2468351 h 3182567"/>
                    <a:gd name="connsiteX151" fmla="*/ 1501096 w 2854197"/>
                    <a:gd name="connsiteY151" fmla="*/ 2420781 h 3182567"/>
                    <a:gd name="connsiteX152" fmla="*/ 1464097 w 2854197"/>
                    <a:gd name="connsiteY152" fmla="*/ 2383782 h 3182567"/>
                    <a:gd name="connsiteX153" fmla="*/ 1448241 w 2854197"/>
                    <a:gd name="connsiteY153" fmla="*/ 2373211 h 3182567"/>
                    <a:gd name="connsiteX154" fmla="*/ 1432384 w 2854197"/>
                    <a:gd name="connsiteY154" fmla="*/ 2357355 h 3182567"/>
                    <a:gd name="connsiteX155" fmla="*/ 1400671 w 2854197"/>
                    <a:gd name="connsiteY155" fmla="*/ 2346783 h 3182567"/>
                    <a:gd name="connsiteX156" fmla="*/ 1368958 w 2854197"/>
                    <a:gd name="connsiteY156" fmla="*/ 2330927 h 3182567"/>
                    <a:gd name="connsiteX157" fmla="*/ 1337244 w 2854197"/>
                    <a:gd name="connsiteY157" fmla="*/ 2309785 h 3182567"/>
                    <a:gd name="connsiteX158" fmla="*/ 1273818 w 2854197"/>
                    <a:gd name="connsiteY158" fmla="*/ 2288642 h 3182567"/>
                    <a:gd name="connsiteX159" fmla="*/ 1257961 w 2854197"/>
                    <a:gd name="connsiteY159" fmla="*/ 2278071 h 3182567"/>
                    <a:gd name="connsiteX160" fmla="*/ 1242104 w 2854197"/>
                    <a:gd name="connsiteY160" fmla="*/ 2272786 h 3182567"/>
                    <a:gd name="connsiteX161" fmla="*/ 1226248 w 2854197"/>
                    <a:gd name="connsiteY161" fmla="*/ 2262215 h 3182567"/>
                    <a:gd name="connsiteX162" fmla="*/ 1194534 w 2854197"/>
                    <a:gd name="connsiteY162" fmla="*/ 2251644 h 3182567"/>
                    <a:gd name="connsiteX163" fmla="*/ 1215677 w 2854197"/>
                    <a:gd name="connsiteY163" fmla="*/ 2225216 h 3182567"/>
                    <a:gd name="connsiteX164" fmla="*/ 1231533 w 2854197"/>
                    <a:gd name="connsiteY164" fmla="*/ 2209359 h 3182567"/>
                    <a:gd name="connsiteX165" fmla="*/ 1236819 w 2854197"/>
                    <a:gd name="connsiteY165" fmla="*/ 2193503 h 3182567"/>
                    <a:gd name="connsiteX166" fmla="*/ 1279103 w 2854197"/>
                    <a:gd name="connsiteY166" fmla="*/ 2161789 h 3182567"/>
                    <a:gd name="connsiteX167" fmla="*/ 1300245 w 2854197"/>
                    <a:gd name="connsiteY167" fmla="*/ 2140647 h 3182567"/>
                    <a:gd name="connsiteX168" fmla="*/ 1310816 w 2854197"/>
                    <a:gd name="connsiteY168" fmla="*/ 2124790 h 3182567"/>
                    <a:gd name="connsiteX169" fmla="*/ 1342650 w 2854197"/>
                    <a:gd name="connsiteY169" fmla="*/ 2077406 h 3182567"/>
                    <a:gd name="connsiteX170" fmla="*/ 1390223 w 2854197"/>
                    <a:gd name="connsiteY170" fmla="*/ 2008688 h 3182567"/>
                    <a:gd name="connsiteX171" fmla="*/ 1363794 w 2854197"/>
                    <a:gd name="connsiteY171" fmla="*/ 1971686 h 3182567"/>
                    <a:gd name="connsiteX172" fmla="*/ 1379651 w 2854197"/>
                    <a:gd name="connsiteY172" fmla="*/ 1961114 h 3182567"/>
                    <a:gd name="connsiteX173" fmla="*/ 1358509 w 2854197"/>
                    <a:gd name="connsiteY173" fmla="*/ 1934685 h 3182567"/>
                    <a:gd name="connsiteX174" fmla="*/ 1221180 w 2854197"/>
                    <a:gd name="connsiteY174" fmla="*/ 1718108 h 3182567"/>
                    <a:gd name="connsiteX175" fmla="*/ 1157741 w 2854197"/>
                    <a:gd name="connsiteY175" fmla="*/ 1654669 h 3182567"/>
                    <a:gd name="connsiteX176" fmla="*/ 1051918 w 2854197"/>
                    <a:gd name="connsiteY176" fmla="*/ 1659811 h 3182567"/>
                    <a:gd name="connsiteX177" fmla="*/ 845688 w 2854197"/>
                    <a:gd name="connsiteY177" fmla="*/ 1738945 h 3182567"/>
                    <a:gd name="connsiteX178" fmla="*/ 829832 w 2854197"/>
                    <a:gd name="connsiteY178" fmla="*/ 1744231 h 3182567"/>
                    <a:gd name="connsiteX179" fmla="*/ 798118 w 2854197"/>
                    <a:gd name="connsiteY179" fmla="*/ 1765373 h 3182567"/>
                    <a:gd name="connsiteX180" fmla="*/ 782262 w 2854197"/>
                    <a:gd name="connsiteY180" fmla="*/ 1770659 h 3182567"/>
                    <a:gd name="connsiteX181" fmla="*/ 750548 w 2854197"/>
                    <a:gd name="connsiteY181" fmla="*/ 1791801 h 3182567"/>
                    <a:gd name="connsiteX182" fmla="*/ 734692 w 2854197"/>
                    <a:gd name="connsiteY182" fmla="*/ 1797086 h 3182567"/>
                    <a:gd name="connsiteX183" fmla="*/ 755834 w 2854197"/>
                    <a:gd name="connsiteY183" fmla="*/ 1791801 h 3182567"/>
                    <a:gd name="connsiteX184" fmla="*/ 739977 w 2854197"/>
                    <a:gd name="connsiteY184" fmla="*/ 1797086 h 3182567"/>
                    <a:gd name="connsiteX185" fmla="*/ 708264 w 2854197"/>
                    <a:gd name="connsiteY185" fmla="*/ 1812943 h 3182567"/>
                    <a:gd name="connsiteX186" fmla="*/ 676551 w 2854197"/>
                    <a:gd name="connsiteY186" fmla="*/ 1791801 h 3182567"/>
                    <a:gd name="connsiteX187" fmla="*/ 650123 w 2854197"/>
                    <a:gd name="connsiteY187" fmla="*/ 1765373 h 3182567"/>
                    <a:gd name="connsiteX188" fmla="*/ 618410 w 2854197"/>
                    <a:gd name="connsiteY188" fmla="*/ 1744231 h 3182567"/>
                    <a:gd name="connsiteX189" fmla="*/ 570840 w 2854197"/>
                    <a:gd name="connsiteY189" fmla="*/ 1712518 h 3182567"/>
                    <a:gd name="connsiteX190" fmla="*/ 544412 w 2854197"/>
                    <a:gd name="connsiteY190" fmla="*/ 1696661 h 3182567"/>
                    <a:gd name="connsiteX191" fmla="*/ 528555 w 2854197"/>
                    <a:gd name="connsiteY191" fmla="*/ 1686090 h 3182567"/>
                    <a:gd name="connsiteX192" fmla="*/ 512699 w 2854197"/>
                    <a:gd name="connsiteY192" fmla="*/ 1680804 h 3182567"/>
                    <a:gd name="connsiteX193" fmla="*/ 502127 w 2854197"/>
                    <a:gd name="connsiteY193" fmla="*/ 1670233 h 3182567"/>
                    <a:gd name="connsiteX194" fmla="*/ 480985 w 2854197"/>
                    <a:gd name="connsiteY194" fmla="*/ 1659662 h 3182567"/>
                    <a:gd name="connsiteX195" fmla="*/ 465129 w 2854197"/>
                    <a:gd name="connsiteY195" fmla="*/ 1643805 h 3182567"/>
                    <a:gd name="connsiteX196" fmla="*/ 428130 w 2854197"/>
                    <a:gd name="connsiteY196" fmla="*/ 1622663 h 3182567"/>
                    <a:gd name="connsiteX197" fmla="*/ 401702 w 2854197"/>
                    <a:gd name="connsiteY197" fmla="*/ 1590950 h 3182567"/>
                    <a:gd name="connsiteX198" fmla="*/ 385845 w 2854197"/>
                    <a:gd name="connsiteY198" fmla="*/ 1569808 h 3182567"/>
                    <a:gd name="connsiteX199" fmla="*/ 369989 w 2854197"/>
                    <a:gd name="connsiteY199" fmla="*/ 1553951 h 3182567"/>
                    <a:gd name="connsiteX200" fmla="*/ 348847 w 2854197"/>
                    <a:gd name="connsiteY200" fmla="*/ 1522238 h 3182567"/>
                    <a:gd name="connsiteX201" fmla="*/ 327704 w 2854197"/>
                    <a:gd name="connsiteY201" fmla="*/ 1490524 h 3182567"/>
                    <a:gd name="connsiteX202" fmla="*/ 317133 w 2854197"/>
                    <a:gd name="connsiteY202" fmla="*/ 1469382 h 3182567"/>
                    <a:gd name="connsiteX203" fmla="*/ 301277 w 2854197"/>
                    <a:gd name="connsiteY203" fmla="*/ 1453526 h 3182567"/>
                    <a:gd name="connsiteX204" fmla="*/ 295991 w 2854197"/>
                    <a:gd name="connsiteY204" fmla="*/ 1437669 h 3182567"/>
                    <a:gd name="connsiteX205" fmla="*/ 274849 w 2854197"/>
                    <a:gd name="connsiteY205" fmla="*/ 1405956 h 3182567"/>
                    <a:gd name="connsiteX206" fmla="*/ 258992 w 2854197"/>
                    <a:gd name="connsiteY206" fmla="*/ 1390099 h 3182567"/>
                    <a:gd name="connsiteX207" fmla="*/ 248421 w 2854197"/>
                    <a:gd name="connsiteY207" fmla="*/ 1374242 h 3182567"/>
                    <a:gd name="connsiteX208" fmla="*/ 243136 w 2854197"/>
                    <a:gd name="connsiteY208" fmla="*/ 1358386 h 3182567"/>
                    <a:gd name="connsiteX209" fmla="*/ 221993 w 2854197"/>
                    <a:gd name="connsiteY209" fmla="*/ 1326672 h 3182567"/>
                    <a:gd name="connsiteX210" fmla="*/ 206137 w 2854197"/>
                    <a:gd name="connsiteY210" fmla="*/ 1294959 h 3182567"/>
                    <a:gd name="connsiteX211" fmla="*/ 195566 w 2854197"/>
                    <a:gd name="connsiteY211" fmla="*/ 1263246 h 3182567"/>
                    <a:gd name="connsiteX212" fmla="*/ 184995 w 2854197"/>
                    <a:gd name="connsiteY212" fmla="*/ 1247389 h 3182567"/>
                    <a:gd name="connsiteX213" fmla="*/ 179709 w 2854197"/>
                    <a:gd name="connsiteY213" fmla="*/ 1231533 h 3182567"/>
                    <a:gd name="connsiteX214" fmla="*/ 169138 w 2854197"/>
                    <a:gd name="connsiteY214" fmla="*/ 1215676 h 3182567"/>
                    <a:gd name="connsiteX215" fmla="*/ 153281 w 2854197"/>
                    <a:gd name="connsiteY215" fmla="*/ 1162820 h 3182567"/>
                    <a:gd name="connsiteX216" fmla="*/ 142710 w 2854197"/>
                    <a:gd name="connsiteY216" fmla="*/ 1131107 h 3182567"/>
                    <a:gd name="connsiteX217" fmla="*/ 132139 w 2854197"/>
                    <a:gd name="connsiteY217" fmla="*/ 1099394 h 3182567"/>
                    <a:gd name="connsiteX218" fmla="*/ 126853 w 2854197"/>
                    <a:gd name="connsiteY218" fmla="*/ 1078252 h 3182567"/>
                    <a:gd name="connsiteX219" fmla="*/ 121568 w 2854197"/>
                    <a:gd name="connsiteY219" fmla="*/ 1062395 h 3182567"/>
                    <a:gd name="connsiteX220" fmla="*/ 110997 w 2854197"/>
                    <a:gd name="connsiteY220" fmla="*/ 988397 h 3182567"/>
                    <a:gd name="connsiteX221" fmla="*/ 100426 w 2854197"/>
                    <a:gd name="connsiteY221" fmla="*/ 861544 h 3182567"/>
                    <a:gd name="connsiteX222" fmla="*/ 95140 w 2854197"/>
                    <a:gd name="connsiteY222" fmla="*/ 782261 h 3182567"/>
                    <a:gd name="connsiteX223" fmla="*/ 89855 w 2854197"/>
                    <a:gd name="connsiteY223" fmla="*/ 745262 h 3182567"/>
                    <a:gd name="connsiteX224" fmla="*/ 73998 w 2854197"/>
                    <a:gd name="connsiteY224" fmla="*/ 660693 h 3182567"/>
                    <a:gd name="connsiteX225" fmla="*/ 63427 w 2854197"/>
                    <a:gd name="connsiteY225" fmla="*/ 618409 h 3182567"/>
                    <a:gd name="connsiteX226" fmla="*/ 47570 w 2854197"/>
                    <a:gd name="connsiteY226" fmla="*/ 560268 h 3182567"/>
                    <a:gd name="connsiteX227" fmla="*/ 42285 w 2854197"/>
                    <a:gd name="connsiteY227" fmla="*/ 528555 h 3182567"/>
                    <a:gd name="connsiteX228" fmla="*/ 31714 w 2854197"/>
                    <a:gd name="connsiteY228" fmla="*/ 486270 h 3182567"/>
                    <a:gd name="connsiteX229" fmla="*/ 21142 w 2854197"/>
                    <a:gd name="connsiteY229" fmla="*/ 428129 h 3182567"/>
                    <a:gd name="connsiteX230" fmla="*/ 10571 w 2854197"/>
                    <a:gd name="connsiteY230" fmla="*/ 343560 h 3182567"/>
                    <a:gd name="connsiteX231" fmla="*/ 0 w 2854197"/>
                    <a:gd name="connsiteY231" fmla="*/ 306561 h 3182567"/>
                    <a:gd name="connsiteX232" fmla="*/ 5286 w 2854197"/>
                    <a:gd name="connsiteY232" fmla="*/ 285419 h 3182567"/>
                    <a:gd name="connsiteX233" fmla="*/ 21142 w 2854197"/>
                    <a:gd name="connsiteY233" fmla="*/ 280134 h 3182567"/>
                    <a:gd name="connsiteX234" fmla="*/ 42285 w 2854197"/>
                    <a:gd name="connsiteY234" fmla="*/ 269563 h 3182567"/>
                    <a:gd name="connsiteX235" fmla="*/ 95140 w 2854197"/>
                    <a:gd name="connsiteY235" fmla="*/ 258992 h 3182567"/>
                    <a:gd name="connsiteX236" fmla="*/ 121568 w 2854197"/>
                    <a:gd name="connsiteY236" fmla="*/ 253706 h 3182567"/>
                    <a:gd name="connsiteX237" fmla="*/ 137425 w 2854197"/>
                    <a:gd name="connsiteY237" fmla="*/ 248420 h 3182567"/>
                    <a:gd name="connsiteX238" fmla="*/ 211422 w 2854197"/>
                    <a:gd name="connsiteY238" fmla="*/ 237849 h 3182567"/>
                    <a:gd name="connsiteX239" fmla="*/ 253707 w 2854197"/>
                    <a:gd name="connsiteY239" fmla="*/ 227278 h 3182567"/>
                    <a:gd name="connsiteX240" fmla="*/ 285420 w 2854197"/>
                    <a:gd name="connsiteY240" fmla="*/ 216707 h 3182567"/>
                    <a:gd name="connsiteX241" fmla="*/ 332990 w 2854197"/>
                    <a:gd name="connsiteY241" fmla="*/ 206136 h 3182567"/>
                    <a:gd name="connsiteX242" fmla="*/ 364703 w 2854197"/>
                    <a:gd name="connsiteY242" fmla="*/ 195565 h 3182567"/>
                    <a:gd name="connsiteX243" fmla="*/ 417559 w 2854197"/>
                    <a:gd name="connsiteY243" fmla="*/ 179708 h 3182567"/>
                    <a:gd name="connsiteX244" fmla="*/ 433415 w 2854197"/>
                    <a:gd name="connsiteY244" fmla="*/ 174423 h 3182567"/>
                    <a:gd name="connsiteX245" fmla="*/ 449272 w 2854197"/>
                    <a:gd name="connsiteY245" fmla="*/ 169137 h 3182567"/>
                    <a:gd name="connsiteX246" fmla="*/ 470414 w 2854197"/>
                    <a:gd name="connsiteY246" fmla="*/ 163852 h 3182567"/>
                    <a:gd name="connsiteX247" fmla="*/ 486271 w 2854197"/>
                    <a:gd name="connsiteY247" fmla="*/ 158566 h 3182567"/>
                    <a:gd name="connsiteX248" fmla="*/ 528555 w 2854197"/>
                    <a:gd name="connsiteY248" fmla="*/ 147995 h 3182567"/>
                    <a:gd name="connsiteX249" fmla="*/ 549697 w 2854197"/>
                    <a:gd name="connsiteY249" fmla="*/ 142709 h 3182567"/>
                    <a:gd name="connsiteX250" fmla="*/ 581411 w 2854197"/>
                    <a:gd name="connsiteY250" fmla="*/ 132138 h 3182567"/>
                    <a:gd name="connsiteX251" fmla="*/ 676551 w 2854197"/>
                    <a:gd name="connsiteY251" fmla="*/ 100425 h 3182567"/>
                    <a:gd name="connsiteX252" fmla="*/ 697693 w 2854197"/>
                    <a:gd name="connsiteY252" fmla="*/ 95140 h 3182567"/>
                    <a:gd name="connsiteX253" fmla="*/ 729406 w 2854197"/>
                    <a:gd name="connsiteY253" fmla="*/ 84568 h 3182567"/>
                    <a:gd name="connsiteX254" fmla="*/ 745263 w 2854197"/>
                    <a:gd name="connsiteY254" fmla="*/ 79283 h 3182567"/>
                    <a:gd name="connsiteX255" fmla="*/ 792833 w 2854197"/>
                    <a:gd name="connsiteY255" fmla="*/ 58141 h 3182567"/>
                    <a:gd name="connsiteX256" fmla="*/ 808689 w 2854197"/>
                    <a:gd name="connsiteY256" fmla="*/ 52855 h 3182567"/>
                    <a:gd name="connsiteX257" fmla="*/ 824546 w 2854197"/>
                    <a:gd name="connsiteY257" fmla="*/ 47570 h 3182567"/>
                    <a:gd name="connsiteX258" fmla="*/ 866830 w 2854197"/>
                    <a:gd name="connsiteY258" fmla="*/ 26427 h 3182567"/>
                    <a:gd name="connsiteX259" fmla="*/ 882687 w 2854197"/>
                    <a:gd name="connsiteY259" fmla="*/ 21142 h 3182567"/>
                    <a:gd name="connsiteX260" fmla="*/ 898544 w 2854197"/>
                    <a:gd name="connsiteY260" fmla="*/ 10571 h 3182567"/>
                    <a:gd name="connsiteX261" fmla="*/ 914400 w 2854197"/>
                    <a:gd name="connsiteY261" fmla="*/ 5285 h 3182567"/>
                    <a:gd name="connsiteX262" fmla="*/ 914400 w 2854197"/>
                    <a:gd name="connsiteY262" fmla="*/ 0 h 3182567"/>
                    <a:gd name="connsiteX0" fmla="*/ 914400 w 2854197"/>
                    <a:gd name="connsiteY0" fmla="*/ 0 h 3162085"/>
                    <a:gd name="connsiteX1" fmla="*/ 914400 w 2854197"/>
                    <a:gd name="connsiteY1" fmla="*/ 0 h 3162085"/>
                    <a:gd name="connsiteX2" fmla="*/ 930257 w 2854197"/>
                    <a:gd name="connsiteY2" fmla="*/ 42284 h 3162085"/>
                    <a:gd name="connsiteX3" fmla="*/ 935542 w 2854197"/>
                    <a:gd name="connsiteY3" fmla="*/ 58141 h 3162085"/>
                    <a:gd name="connsiteX4" fmla="*/ 946114 w 2854197"/>
                    <a:gd name="connsiteY4" fmla="*/ 68712 h 3162085"/>
                    <a:gd name="connsiteX5" fmla="*/ 967256 w 2854197"/>
                    <a:gd name="connsiteY5" fmla="*/ 116282 h 3162085"/>
                    <a:gd name="connsiteX6" fmla="*/ 972541 w 2854197"/>
                    <a:gd name="connsiteY6" fmla="*/ 132138 h 3162085"/>
                    <a:gd name="connsiteX7" fmla="*/ 983112 w 2854197"/>
                    <a:gd name="connsiteY7" fmla="*/ 147995 h 3162085"/>
                    <a:gd name="connsiteX8" fmla="*/ 1004255 w 2854197"/>
                    <a:gd name="connsiteY8" fmla="*/ 195565 h 3162085"/>
                    <a:gd name="connsiteX9" fmla="*/ 1025397 w 2854197"/>
                    <a:gd name="connsiteY9" fmla="*/ 243135 h 3162085"/>
                    <a:gd name="connsiteX10" fmla="*/ 1041253 w 2854197"/>
                    <a:gd name="connsiteY10" fmla="*/ 290705 h 3162085"/>
                    <a:gd name="connsiteX11" fmla="*/ 1051825 w 2854197"/>
                    <a:gd name="connsiteY11" fmla="*/ 301276 h 3162085"/>
                    <a:gd name="connsiteX12" fmla="*/ 1072967 w 2854197"/>
                    <a:gd name="connsiteY12" fmla="*/ 348846 h 3162085"/>
                    <a:gd name="connsiteX13" fmla="*/ 1083538 w 2854197"/>
                    <a:gd name="connsiteY13" fmla="*/ 380559 h 3162085"/>
                    <a:gd name="connsiteX14" fmla="*/ 1094109 w 2854197"/>
                    <a:gd name="connsiteY14" fmla="*/ 396416 h 3162085"/>
                    <a:gd name="connsiteX15" fmla="*/ 1109966 w 2854197"/>
                    <a:gd name="connsiteY15" fmla="*/ 422844 h 3162085"/>
                    <a:gd name="connsiteX16" fmla="*/ 1131108 w 2854197"/>
                    <a:gd name="connsiteY16" fmla="*/ 470414 h 3162085"/>
                    <a:gd name="connsiteX17" fmla="*/ 1146964 w 2854197"/>
                    <a:gd name="connsiteY17" fmla="*/ 480985 h 3162085"/>
                    <a:gd name="connsiteX18" fmla="*/ 1157536 w 2854197"/>
                    <a:gd name="connsiteY18" fmla="*/ 491556 h 3162085"/>
                    <a:gd name="connsiteX19" fmla="*/ 1189249 w 2854197"/>
                    <a:gd name="connsiteY19" fmla="*/ 512698 h 3162085"/>
                    <a:gd name="connsiteX20" fmla="*/ 1199820 w 2854197"/>
                    <a:gd name="connsiteY20" fmla="*/ 528555 h 3162085"/>
                    <a:gd name="connsiteX21" fmla="*/ 1220962 w 2854197"/>
                    <a:gd name="connsiteY21" fmla="*/ 544411 h 3162085"/>
                    <a:gd name="connsiteX22" fmla="*/ 1242104 w 2854197"/>
                    <a:gd name="connsiteY22" fmla="*/ 570839 h 3162085"/>
                    <a:gd name="connsiteX23" fmla="*/ 1257961 w 2854197"/>
                    <a:gd name="connsiteY23" fmla="*/ 602552 h 3162085"/>
                    <a:gd name="connsiteX24" fmla="*/ 1279103 w 2854197"/>
                    <a:gd name="connsiteY24" fmla="*/ 634266 h 3162085"/>
                    <a:gd name="connsiteX25" fmla="*/ 1294960 w 2854197"/>
                    <a:gd name="connsiteY25" fmla="*/ 665979 h 3162085"/>
                    <a:gd name="connsiteX26" fmla="*/ 1300245 w 2854197"/>
                    <a:gd name="connsiteY26" fmla="*/ 681835 h 3162085"/>
                    <a:gd name="connsiteX27" fmla="*/ 1310816 w 2854197"/>
                    <a:gd name="connsiteY27" fmla="*/ 692407 h 3162085"/>
                    <a:gd name="connsiteX28" fmla="*/ 1347815 w 2854197"/>
                    <a:gd name="connsiteY28" fmla="*/ 739977 h 3162085"/>
                    <a:gd name="connsiteX29" fmla="*/ 1353101 w 2854197"/>
                    <a:gd name="connsiteY29" fmla="*/ 755833 h 3162085"/>
                    <a:gd name="connsiteX30" fmla="*/ 1384814 w 2854197"/>
                    <a:gd name="connsiteY30" fmla="*/ 798118 h 3162085"/>
                    <a:gd name="connsiteX31" fmla="*/ 1390100 w 2854197"/>
                    <a:gd name="connsiteY31" fmla="*/ 813974 h 3162085"/>
                    <a:gd name="connsiteX32" fmla="*/ 1421813 w 2854197"/>
                    <a:gd name="connsiteY32" fmla="*/ 861544 h 3162085"/>
                    <a:gd name="connsiteX33" fmla="*/ 1432384 w 2854197"/>
                    <a:gd name="connsiteY33" fmla="*/ 877401 h 3162085"/>
                    <a:gd name="connsiteX34" fmla="*/ 1448241 w 2854197"/>
                    <a:gd name="connsiteY34" fmla="*/ 887972 h 3162085"/>
                    <a:gd name="connsiteX35" fmla="*/ 1479954 w 2854197"/>
                    <a:gd name="connsiteY35" fmla="*/ 919685 h 3162085"/>
                    <a:gd name="connsiteX36" fmla="*/ 1522238 w 2854197"/>
                    <a:gd name="connsiteY36" fmla="*/ 956684 h 3162085"/>
                    <a:gd name="connsiteX37" fmla="*/ 1585665 w 2854197"/>
                    <a:gd name="connsiteY37" fmla="*/ 977826 h 3162085"/>
                    <a:gd name="connsiteX38" fmla="*/ 1617378 w 2854197"/>
                    <a:gd name="connsiteY38" fmla="*/ 988397 h 3162085"/>
                    <a:gd name="connsiteX39" fmla="*/ 1638521 w 2854197"/>
                    <a:gd name="connsiteY39" fmla="*/ 993683 h 3162085"/>
                    <a:gd name="connsiteX40" fmla="*/ 1664948 w 2854197"/>
                    <a:gd name="connsiteY40" fmla="*/ 998968 h 3162085"/>
                    <a:gd name="connsiteX41" fmla="*/ 1696662 w 2854197"/>
                    <a:gd name="connsiteY41" fmla="*/ 1009540 h 3162085"/>
                    <a:gd name="connsiteX42" fmla="*/ 1717804 w 2854197"/>
                    <a:gd name="connsiteY42" fmla="*/ 1014825 h 3162085"/>
                    <a:gd name="connsiteX43" fmla="*/ 1733660 w 2854197"/>
                    <a:gd name="connsiteY43" fmla="*/ 1020111 h 3162085"/>
                    <a:gd name="connsiteX44" fmla="*/ 1802373 w 2854197"/>
                    <a:gd name="connsiteY44" fmla="*/ 1030682 h 3162085"/>
                    <a:gd name="connsiteX45" fmla="*/ 1865799 w 2854197"/>
                    <a:gd name="connsiteY45" fmla="*/ 1041253 h 3162085"/>
                    <a:gd name="connsiteX46" fmla="*/ 1902798 w 2854197"/>
                    <a:gd name="connsiteY46" fmla="*/ 1046538 h 3162085"/>
                    <a:gd name="connsiteX47" fmla="*/ 1945082 w 2854197"/>
                    <a:gd name="connsiteY47" fmla="*/ 1051824 h 3162085"/>
                    <a:gd name="connsiteX48" fmla="*/ 1976796 w 2854197"/>
                    <a:gd name="connsiteY48" fmla="*/ 1057109 h 3162085"/>
                    <a:gd name="connsiteX49" fmla="*/ 2024366 w 2854197"/>
                    <a:gd name="connsiteY49" fmla="*/ 1062395 h 3162085"/>
                    <a:gd name="connsiteX50" fmla="*/ 2066650 w 2854197"/>
                    <a:gd name="connsiteY50" fmla="*/ 1067681 h 3162085"/>
                    <a:gd name="connsiteX51" fmla="*/ 2082507 w 2854197"/>
                    <a:gd name="connsiteY51" fmla="*/ 1072966 h 3162085"/>
                    <a:gd name="connsiteX52" fmla="*/ 2151219 w 2854197"/>
                    <a:gd name="connsiteY52" fmla="*/ 1083537 h 3162085"/>
                    <a:gd name="connsiteX53" fmla="*/ 2167075 w 2854197"/>
                    <a:gd name="connsiteY53" fmla="*/ 1088823 h 3162085"/>
                    <a:gd name="connsiteX54" fmla="*/ 2235788 w 2854197"/>
                    <a:gd name="connsiteY54" fmla="*/ 1099394 h 3162085"/>
                    <a:gd name="connsiteX55" fmla="*/ 2304500 w 2854197"/>
                    <a:gd name="connsiteY55" fmla="*/ 1109965 h 3162085"/>
                    <a:gd name="connsiteX56" fmla="*/ 2378497 w 2854197"/>
                    <a:gd name="connsiteY56" fmla="*/ 1120536 h 3162085"/>
                    <a:gd name="connsiteX57" fmla="*/ 2410211 w 2854197"/>
                    <a:gd name="connsiteY57" fmla="*/ 1131107 h 3162085"/>
                    <a:gd name="connsiteX58" fmla="*/ 2452495 w 2854197"/>
                    <a:gd name="connsiteY58" fmla="*/ 1141678 h 3162085"/>
                    <a:gd name="connsiteX59" fmla="*/ 2611062 w 2854197"/>
                    <a:gd name="connsiteY59" fmla="*/ 1194534 h 3162085"/>
                    <a:gd name="connsiteX60" fmla="*/ 2674963 w 2854197"/>
                    <a:gd name="connsiteY60" fmla="*/ 1226357 h 3162085"/>
                    <a:gd name="connsiteX61" fmla="*/ 2680419 w 2854197"/>
                    <a:gd name="connsiteY61" fmla="*/ 1258186 h 3162085"/>
                    <a:gd name="connsiteX62" fmla="*/ 2633266 w 2854197"/>
                    <a:gd name="connsiteY62" fmla="*/ 1295315 h 3162085"/>
                    <a:gd name="connsiteX63" fmla="*/ 2659565 w 2854197"/>
                    <a:gd name="connsiteY63" fmla="*/ 1353342 h 3162085"/>
                    <a:gd name="connsiteX64" fmla="*/ 2653817 w 2854197"/>
                    <a:gd name="connsiteY64" fmla="*/ 1411367 h 3162085"/>
                    <a:gd name="connsiteX65" fmla="*/ 2632204 w 2854197"/>
                    <a:gd name="connsiteY65" fmla="*/ 1590950 h 3162085"/>
                    <a:gd name="connsiteX66" fmla="*/ 2606238 w 2854197"/>
                    <a:gd name="connsiteY66" fmla="*/ 1686241 h 3162085"/>
                    <a:gd name="connsiteX67" fmla="*/ 2585093 w 2854197"/>
                    <a:gd name="connsiteY67" fmla="*/ 1717957 h 3162085"/>
                    <a:gd name="connsiteX68" fmla="*/ 2595666 w 2854197"/>
                    <a:gd name="connsiteY68" fmla="*/ 1754959 h 3162085"/>
                    <a:gd name="connsiteX69" fmla="*/ 2569233 w 2854197"/>
                    <a:gd name="connsiteY69" fmla="*/ 1781390 h 3162085"/>
                    <a:gd name="connsiteX70" fmla="*/ 2574520 w 2854197"/>
                    <a:gd name="connsiteY70" fmla="*/ 1860680 h 3162085"/>
                    <a:gd name="connsiteX71" fmla="*/ 2564404 w 2854197"/>
                    <a:gd name="connsiteY71" fmla="*/ 2014150 h 3162085"/>
                    <a:gd name="connsiteX72" fmla="*/ 2616812 w 2854197"/>
                    <a:gd name="connsiteY72" fmla="*/ 2093264 h 3162085"/>
                    <a:gd name="connsiteX73" fmla="*/ 2717255 w 2854197"/>
                    <a:gd name="connsiteY73" fmla="*/ 2098551 h 3162085"/>
                    <a:gd name="connsiteX74" fmla="*/ 2790770 w 2854197"/>
                    <a:gd name="connsiteY74" fmla="*/ 2077220 h 3162085"/>
                    <a:gd name="connsiteX75" fmla="*/ 2817198 w 2854197"/>
                    <a:gd name="connsiteY75" fmla="*/ 2082506 h 3162085"/>
                    <a:gd name="connsiteX76" fmla="*/ 2833055 w 2854197"/>
                    <a:gd name="connsiteY76" fmla="*/ 2087792 h 3162085"/>
                    <a:gd name="connsiteX77" fmla="*/ 2854197 w 2854197"/>
                    <a:gd name="connsiteY77" fmla="*/ 2093077 h 3162085"/>
                    <a:gd name="connsiteX78" fmla="*/ 2838340 w 2854197"/>
                    <a:gd name="connsiteY78" fmla="*/ 2193503 h 3162085"/>
                    <a:gd name="connsiteX79" fmla="*/ 2833055 w 2854197"/>
                    <a:gd name="connsiteY79" fmla="*/ 2225216 h 3162085"/>
                    <a:gd name="connsiteX80" fmla="*/ 2822484 w 2854197"/>
                    <a:gd name="connsiteY80" fmla="*/ 2262215 h 3162085"/>
                    <a:gd name="connsiteX81" fmla="*/ 2648297 w 2854197"/>
                    <a:gd name="connsiteY81" fmla="*/ 2241273 h 3162085"/>
                    <a:gd name="connsiteX82" fmla="*/ 2558435 w 2854197"/>
                    <a:gd name="connsiteY82" fmla="*/ 2214843 h 3162085"/>
                    <a:gd name="connsiteX83" fmla="*/ 2479145 w 2854197"/>
                    <a:gd name="connsiteY83" fmla="*/ 2183128 h 3162085"/>
                    <a:gd name="connsiteX84" fmla="*/ 2426502 w 2854197"/>
                    <a:gd name="connsiteY84" fmla="*/ 2209757 h 3162085"/>
                    <a:gd name="connsiteX85" fmla="*/ 2236188 w 2854197"/>
                    <a:gd name="connsiteY85" fmla="*/ 2331348 h 3162085"/>
                    <a:gd name="connsiteX86" fmla="*/ 2251846 w 2854197"/>
                    <a:gd name="connsiteY86" fmla="*/ 2420998 h 3162085"/>
                    <a:gd name="connsiteX87" fmla="*/ 2267909 w 2854197"/>
                    <a:gd name="connsiteY87" fmla="*/ 2479368 h 3162085"/>
                    <a:gd name="connsiteX88" fmla="*/ 2278276 w 2854197"/>
                    <a:gd name="connsiteY88" fmla="*/ 2516146 h 3162085"/>
                    <a:gd name="connsiteX89" fmla="*/ 2278276 w 2854197"/>
                    <a:gd name="connsiteY89" fmla="*/ 2574294 h 3162085"/>
                    <a:gd name="connsiteX90" fmla="*/ 2315278 w 2854197"/>
                    <a:gd name="connsiteY90" fmla="*/ 2616580 h 3162085"/>
                    <a:gd name="connsiteX91" fmla="*/ 2331136 w 2854197"/>
                    <a:gd name="connsiteY91" fmla="*/ 2680013 h 3162085"/>
                    <a:gd name="connsiteX92" fmla="*/ 2368138 w 2854197"/>
                    <a:gd name="connsiteY92" fmla="*/ 2695871 h 3162085"/>
                    <a:gd name="connsiteX93" fmla="*/ 2542577 w 2854197"/>
                    <a:gd name="connsiteY93" fmla="*/ 2738159 h 3162085"/>
                    <a:gd name="connsiteX94" fmla="*/ 2654056 w 2854197"/>
                    <a:gd name="connsiteY94" fmla="*/ 2764834 h 3162085"/>
                    <a:gd name="connsiteX95" fmla="*/ 2748974 w 2854197"/>
                    <a:gd name="connsiteY95" fmla="*/ 2769875 h 3162085"/>
                    <a:gd name="connsiteX96" fmla="*/ 2753771 w 2854197"/>
                    <a:gd name="connsiteY96" fmla="*/ 2769627 h 3162085"/>
                    <a:gd name="connsiteX97" fmla="*/ 2748486 w 2854197"/>
                    <a:gd name="connsiteY97" fmla="*/ 2801341 h 3162085"/>
                    <a:gd name="connsiteX98" fmla="*/ 2737915 w 2854197"/>
                    <a:gd name="connsiteY98" fmla="*/ 2838340 h 3162085"/>
                    <a:gd name="connsiteX99" fmla="*/ 2727344 w 2854197"/>
                    <a:gd name="connsiteY99" fmla="*/ 2907052 h 3162085"/>
                    <a:gd name="connsiteX100" fmla="*/ 2716773 w 2854197"/>
                    <a:gd name="connsiteY100" fmla="*/ 2938765 h 3162085"/>
                    <a:gd name="connsiteX101" fmla="*/ 2711487 w 2854197"/>
                    <a:gd name="connsiteY101" fmla="*/ 2965193 h 3162085"/>
                    <a:gd name="connsiteX102" fmla="*/ 2706444 w 2854197"/>
                    <a:gd name="connsiteY102" fmla="*/ 2939028 h 3162085"/>
                    <a:gd name="connsiteX103" fmla="*/ 2680014 w 2854197"/>
                    <a:gd name="connsiteY103" fmla="*/ 2965459 h 3162085"/>
                    <a:gd name="connsiteX104" fmla="*/ 2627390 w 2854197"/>
                    <a:gd name="connsiteY104" fmla="*/ 2971012 h 3162085"/>
                    <a:gd name="connsiteX105" fmla="*/ 2537291 w 2854197"/>
                    <a:gd name="connsiteY105" fmla="*/ 2986602 h 3162085"/>
                    <a:gd name="connsiteX106" fmla="*/ 2516147 w 2854197"/>
                    <a:gd name="connsiteY106" fmla="*/ 2991888 h 3162085"/>
                    <a:gd name="connsiteX107" fmla="*/ 2489494 w 2854197"/>
                    <a:gd name="connsiteY107" fmla="*/ 3002192 h 3162085"/>
                    <a:gd name="connsiteX108" fmla="*/ 2415496 w 2854197"/>
                    <a:gd name="connsiteY108" fmla="*/ 3007477 h 3162085"/>
                    <a:gd name="connsiteX109" fmla="*/ 2383783 w 2854197"/>
                    <a:gd name="connsiteY109" fmla="*/ 3018048 h 3162085"/>
                    <a:gd name="connsiteX110" fmla="*/ 2346784 w 2854197"/>
                    <a:gd name="connsiteY110" fmla="*/ 3033905 h 3162085"/>
                    <a:gd name="connsiteX111" fmla="*/ 2315071 w 2854197"/>
                    <a:gd name="connsiteY111" fmla="*/ 3049761 h 3162085"/>
                    <a:gd name="connsiteX112" fmla="*/ 2288643 w 2854197"/>
                    <a:gd name="connsiteY112" fmla="*/ 3070904 h 3162085"/>
                    <a:gd name="connsiteX113" fmla="*/ 2267501 w 2854197"/>
                    <a:gd name="connsiteY113" fmla="*/ 3081475 h 3162085"/>
                    <a:gd name="connsiteX114" fmla="*/ 2235788 w 2854197"/>
                    <a:gd name="connsiteY114" fmla="*/ 3097331 h 3162085"/>
                    <a:gd name="connsiteX115" fmla="*/ 2225216 w 2854197"/>
                    <a:gd name="connsiteY115" fmla="*/ 3107903 h 3162085"/>
                    <a:gd name="connsiteX116" fmla="*/ 2204074 w 2854197"/>
                    <a:gd name="connsiteY116" fmla="*/ 3118474 h 3162085"/>
                    <a:gd name="connsiteX117" fmla="*/ 2188218 w 2854197"/>
                    <a:gd name="connsiteY117" fmla="*/ 3129045 h 3162085"/>
                    <a:gd name="connsiteX118" fmla="*/ 2177647 w 2854197"/>
                    <a:gd name="connsiteY118" fmla="*/ 3144901 h 3162085"/>
                    <a:gd name="connsiteX119" fmla="*/ 2145933 w 2854197"/>
                    <a:gd name="connsiteY119" fmla="*/ 3155472 h 3162085"/>
                    <a:gd name="connsiteX120" fmla="*/ 2209753 w 2854197"/>
                    <a:gd name="connsiteY120" fmla="*/ 3039746 h 3162085"/>
                    <a:gd name="connsiteX121" fmla="*/ 2082507 w 2854197"/>
                    <a:gd name="connsiteY121" fmla="*/ 3123759 h 3162085"/>
                    <a:gd name="connsiteX122" fmla="*/ 2066650 w 2854197"/>
                    <a:gd name="connsiteY122" fmla="*/ 3107903 h 3162085"/>
                    <a:gd name="connsiteX123" fmla="*/ 2034937 w 2854197"/>
                    <a:gd name="connsiteY123" fmla="*/ 3060333 h 3162085"/>
                    <a:gd name="connsiteX124" fmla="*/ 2024366 w 2854197"/>
                    <a:gd name="connsiteY124" fmla="*/ 3049761 h 3162085"/>
                    <a:gd name="connsiteX125" fmla="*/ 2014511 w 2854197"/>
                    <a:gd name="connsiteY125" fmla="*/ 3034449 h 3162085"/>
                    <a:gd name="connsiteX126" fmla="*/ 1997938 w 2854197"/>
                    <a:gd name="connsiteY126" fmla="*/ 3023334 h 3162085"/>
                    <a:gd name="connsiteX127" fmla="*/ 1982081 w 2854197"/>
                    <a:gd name="connsiteY127" fmla="*/ 2991620 h 3162085"/>
                    <a:gd name="connsiteX128" fmla="*/ 1976796 w 2854197"/>
                    <a:gd name="connsiteY128" fmla="*/ 2975764 h 3162085"/>
                    <a:gd name="connsiteX129" fmla="*/ 1987367 w 2854197"/>
                    <a:gd name="connsiteY129" fmla="*/ 2959907 h 3162085"/>
                    <a:gd name="connsiteX130" fmla="*/ 1998116 w 2854197"/>
                    <a:gd name="connsiteY130" fmla="*/ 2976031 h 3162085"/>
                    <a:gd name="connsiteX131" fmla="*/ 2019261 w 2854197"/>
                    <a:gd name="connsiteY131" fmla="*/ 2976031 h 3162085"/>
                    <a:gd name="connsiteX132" fmla="*/ 2056263 w 2854197"/>
                    <a:gd name="connsiteY132" fmla="*/ 2923171 h 3162085"/>
                    <a:gd name="connsiteX133" fmla="*/ 2040405 w 2854197"/>
                    <a:gd name="connsiteY133" fmla="*/ 2923170 h 3162085"/>
                    <a:gd name="connsiteX134" fmla="*/ 2061549 w 2854197"/>
                    <a:gd name="connsiteY134" fmla="*/ 2875596 h 3162085"/>
                    <a:gd name="connsiteX135" fmla="*/ 2093265 w 2854197"/>
                    <a:gd name="connsiteY135" fmla="*/ 2833308 h 3162085"/>
                    <a:gd name="connsiteX136" fmla="*/ 2109124 w 2854197"/>
                    <a:gd name="connsiteY136" fmla="*/ 2722301 h 3162085"/>
                    <a:gd name="connsiteX137" fmla="*/ 2013975 w 2854197"/>
                    <a:gd name="connsiteY137" fmla="*/ 2637724 h 3162085"/>
                    <a:gd name="connsiteX138" fmla="*/ 1982258 w 2854197"/>
                    <a:gd name="connsiteY138" fmla="*/ 2664155 h 3162085"/>
                    <a:gd name="connsiteX139" fmla="*/ 1918827 w 2854197"/>
                    <a:gd name="connsiteY139" fmla="*/ 2627153 h 3162085"/>
                    <a:gd name="connsiteX140" fmla="*/ 1860681 w 2854197"/>
                    <a:gd name="connsiteY140" fmla="*/ 2579579 h 3162085"/>
                    <a:gd name="connsiteX141" fmla="*/ 1802373 w 2854197"/>
                    <a:gd name="connsiteY141" fmla="*/ 2621632 h 3162085"/>
                    <a:gd name="connsiteX142" fmla="*/ 1797087 w 2854197"/>
                    <a:gd name="connsiteY142" fmla="*/ 2605775 h 3162085"/>
                    <a:gd name="connsiteX143" fmla="*/ 1749674 w 2854197"/>
                    <a:gd name="connsiteY143" fmla="*/ 2690586 h 3162085"/>
                    <a:gd name="connsiteX144" fmla="*/ 1643953 w 2854197"/>
                    <a:gd name="connsiteY144" fmla="*/ 2754018 h 3162085"/>
                    <a:gd name="connsiteX145" fmla="*/ 1617523 w 2854197"/>
                    <a:gd name="connsiteY145" fmla="*/ 2732874 h 3162085"/>
                    <a:gd name="connsiteX146" fmla="*/ 1591092 w 2854197"/>
                    <a:gd name="connsiteY146" fmla="*/ 2690586 h 3162085"/>
                    <a:gd name="connsiteX147" fmla="*/ 1591093 w 2854197"/>
                    <a:gd name="connsiteY147" fmla="*/ 2637724 h 3162085"/>
                    <a:gd name="connsiteX148" fmla="*/ 1569808 w 2854197"/>
                    <a:gd name="connsiteY148" fmla="*/ 2515921 h 3162085"/>
                    <a:gd name="connsiteX149" fmla="*/ 1553952 w 2854197"/>
                    <a:gd name="connsiteY149" fmla="*/ 2484208 h 3162085"/>
                    <a:gd name="connsiteX150" fmla="*/ 1538095 w 2854197"/>
                    <a:gd name="connsiteY150" fmla="*/ 2468351 h 3162085"/>
                    <a:gd name="connsiteX151" fmla="*/ 1501096 w 2854197"/>
                    <a:gd name="connsiteY151" fmla="*/ 2420781 h 3162085"/>
                    <a:gd name="connsiteX152" fmla="*/ 1464097 w 2854197"/>
                    <a:gd name="connsiteY152" fmla="*/ 2383782 h 3162085"/>
                    <a:gd name="connsiteX153" fmla="*/ 1448241 w 2854197"/>
                    <a:gd name="connsiteY153" fmla="*/ 2373211 h 3162085"/>
                    <a:gd name="connsiteX154" fmla="*/ 1432384 w 2854197"/>
                    <a:gd name="connsiteY154" fmla="*/ 2357355 h 3162085"/>
                    <a:gd name="connsiteX155" fmla="*/ 1400671 w 2854197"/>
                    <a:gd name="connsiteY155" fmla="*/ 2346783 h 3162085"/>
                    <a:gd name="connsiteX156" fmla="*/ 1368958 w 2854197"/>
                    <a:gd name="connsiteY156" fmla="*/ 2330927 h 3162085"/>
                    <a:gd name="connsiteX157" fmla="*/ 1337244 w 2854197"/>
                    <a:gd name="connsiteY157" fmla="*/ 2309785 h 3162085"/>
                    <a:gd name="connsiteX158" fmla="*/ 1273818 w 2854197"/>
                    <a:gd name="connsiteY158" fmla="*/ 2288642 h 3162085"/>
                    <a:gd name="connsiteX159" fmla="*/ 1257961 w 2854197"/>
                    <a:gd name="connsiteY159" fmla="*/ 2278071 h 3162085"/>
                    <a:gd name="connsiteX160" fmla="*/ 1242104 w 2854197"/>
                    <a:gd name="connsiteY160" fmla="*/ 2272786 h 3162085"/>
                    <a:gd name="connsiteX161" fmla="*/ 1226248 w 2854197"/>
                    <a:gd name="connsiteY161" fmla="*/ 2262215 h 3162085"/>
                    <a:gd name="connsiteX162" fmla="*/ 1194534 w 2854197"/>
                    <a:gd name="connsiteY162" fmla="*/ 2251644 h 3162085"/>
                    <a:gd name="connsiteX163" fmla="*/ 1215677 w 2854197"/>
                    <a:gd name="connsiteY163" fmla="*/ 2225216 h 3162085"/>
                    <a:gd name="connsiteX164" fmla="*/ 1231533 w 2854197"/>
                    <a:gd name="connsiteY164" fmla="*/ 2209359 h 3162085"/>
                    <a:gd name="connsiteX165" fmla="*/ 1236819 w 2854197"/>
                    <a:gd name="connsiteY165" fmla="*/ 2193503 h 3162085"/>
                    <a:gd name="connsiteX166" fmla="*/ 1279103 w 2854197"/>
                    <a:gd name="connsiteY166" fmla="*/ 2161789 h 3162085"/>
                    <a:gd name="connsiteX167" fmla="*/ 1300245 w 2854197"/>
                    <a:gd name="connsiteY167" fmla="*/ 2140647 h 3162085"/>
                    <a:gd name="connsiteX168" fmla="*/ 1310816 w 2854197"/>
                    <a:gd name="connsiteY168" fmla="*/ 2124790 h 3162085"/>
                    <a:gd name="connsiteX169" fmla="*/ 1342650 w 2854197"/>
                    <a:gd name="connsiteY169" fmla="*/ 2077406 h 3162085"/>
                    <a:gd name="connsiteX170" fmla="*/ 1390223 w 2854197"/>
                    <a:gd name="connsiteY170" fmla="*/ 2008688 h 3162085"/>
                    <a:gd name="connsiteX171" fmla="*/ 1363794 w 2854197"/>
                    <a:gd name="connsiteY171" fmla="*/ 1971686 h 3162085"/>
                    <a:gd name="connsiteX172" fmla="*/ 1379651 w 2854197"/>
                    <a:gd name="connsiteY172" fmla="*/ 1961114 h 3162085"/>
                    <a:gd name="connsiteX173" fmla="*/ 1358509 w 2854197"/>
                    <a:gd name="connsiteY173" fmla="*/ 1934685 h 3162085"/>
                    <a:gd name="connsiteX174" fmla="*/ 1221180 w 2854197"/>
                    <a:gd name="connsiteY174" fmla="*/ 1718108 h 3162085"/>
                    <a:gd name="connsiteX175" fmla="*/ 1157741 w 2854197"/>
                    <a:gd name="connsiteY175" fmla="*/ 1654669 h 3162085"/>
                    <a:gd name="connsiteX176" fmla="*/ 1051918 w 2854197"/>
                    <a:gd name="connsiteY176" fmla="*/ 1659811 h 3162085"/>
                    <a:gd name="connsiteX177" fmla="*/ 845688 w 2854197"/>
                    <a:gd name="connsiteY177" fmla="*/ 1738945 h 3162085"/>
                    <a:gd name="connsiteX178" fmla="*/ 829832 w 2854197"/>
                    <a:gd name="connsiteY178" fmla="*/ 1744231 h 3162085"/>
                    <a:gd name="connsiteX179" fmla="*/ 798118 w 2854197"/>
                    <a:gd name="connsiteY179" fmla="*/ 1765373 h 3162085"/>
                    <a:gd name="connsiteX180" fmla="*/ 782262 w 2854197"/>
                    <a:gd name="connsiteY180" fmla="*/ 1770659 h 3162085"/>
                    <a:gd name="connsiteX181" fmla="*/ 750548 w 2854197"/>
                    <a:gd name="connsiteY181" fmla="*/ 1791801 h 3162085"/>
                    <a:gd name="connsiteX182" fmla="*/ 734692 w 2854197"/>
                    <a:gd name="connsiteY182" fmla="*/ 1797086 h 3162085"/>
                    <a:gd name="connsiteX183" fmla="*/ 755834 w 2854197"/>
                    <a:gd name="connsiteY183" fmla="*/ 1791801 h 3162085"/>
                    <a:gd name="connsiteX184" fmla="*/ 739977 w 2854197"/>
                    <a:gd name="connsiteY184" fmla="*/ 1797086 h 3162085"/>
                    <a:gd name="connsiteX185" fmla="*/ 708264 w 2854197"/>
                    <a:gd name="connsiteY185" fmla="*/ 1812943 h 3162085"/>
                    <a:gd name="connsiteX186" fmla="*/ 676551 w 2854197"/>
                    <a:gd name="connsiteY186" fmla="*/ 1791801 h 3162085"/>
                    <a:gd name="connsiteX187" fmla="*/ 650123 w 2854197"/>
                    <a:gd name="connsiteY187" fmla="*/ 1765373 h 3162085"/>
                    <a:gd name="connsiteX188" fmla="*/ 618410 w 2854197"/>
                    <a:gd name="connsiteY188" fmla="*/ 1744231 h 3162085"/>
                    <a:gd name="connsiteX189" fmla="*/ 570840 w 2854197"/>
                    <a:gd name="connsiteY189" fmla="*/ 1712518 h 3162085"/>
                    <a:gd name="connsiteX190" fmla="*/ 544412 w 2854197"/>
                    <a:gd name="connsiteY190" fmla="*/ 1696661 h 3162085"/>
                    <a:gd name="connsiteX191" fmla="*/ 528555 w 2854197"/>
                    <a:gd name="connsiteY191" fmla="*/ 1686090 h 3162085"/>
                    <a:gd name="connsiteX192" fmla="*/ 512699 w 2854197"/>
                    <a:gd name="connsiteY192" fmla="*/ 1680804 h 3162085"/>
                    <a:gd name="connsiteX193" fmla="*/ 502127 w 2854197"/>
                    <a:gd name="connsiteY193" fmla="*/ 1670233 h 3162085"/>
                    <a:gd name="connsiteX194" fmla="*/ 480985 w 2854197"/>
                    <a:gd name="connsiteY194" fmla="*/ 1659662 h 3162085"/>
                    <a:gd name="connsiteX195" fmla="*/ 465129 w 2854197"/>
                    <a:gd name="connsiteY195" fmla="*/ 1643805 h 3162085"/>
                    <a:gd name="connsiteX196" fmla="*/ 428130 w 2854197"/>
                    <a:gd name="connsiteY196" fmla="*/ 1622663 h 3162085"/>
                    <a:gd name="connsiteX197" fmla="*/ 401702 w 2854197"/>
                    <a:gd name="connsiteY197" fmla="*/ 1590950 h 3162085"/>
                    <a:gd name="connsiteX198" fmla="*/ 385845 w 2854197"/>
                    <a:gd name="connsiteY198" fmla="*/ 1569808 h 3162085"/>
                    <a:gd name="connsiteX199" fmla="*/ 369989 w 2854197"/>
                    <a:gd name="connsiteY199" fmla="*/ 1553951 h 3162085"/>
                    <a:gd name="connsiteX200" fmla="*/ 348847 w 2854197"/>
                    <a:gd name="connsiteY200" fmla="*/ 1522238 h 3162085"/>
                    <a:gd name="connsiteX201" fmla="*/ 327704 w 2854197"/>
                    <a:gd name="connsiteY201" fmla="*/ 1490524 h 3162085"/>
                    <a:gd name="connsiteX202" fmla="*/ 317133 w 2854197"/>
                    <a:gd name="connsiteY202" fmla="*/ 1469382 h 3162085"/>
                    <a:gd name="connsiteX203" fmla="*/ 301277 w 2854197"/>
                    <a:gd name="connsiteY203" fmla="*/ 1453526 h 3162085"/>
                    <a:gd name="connsiteX204" fmla="*/ 295991 w 2854197"/>
                    <a:gd name="connsiteY204" fmla="*/ 1437669 h 3162085"/>
                    <a:gd name="connsiteX205" fmla="*/ 274849 w 2854197"/>
                    <a:gd name="connsiteY205" fmla="*/ 1405956 h 3162085"/>
                    <a:gd name="connsiteX206" fmla="*/ 258992 w 2854197"/>
                    <a:gd name="connsiteY206" fmla="*/ 1390099 h 3162085"/>
                    <a:gd name="connsiteX207" fmla="*/ 248421 w 2854197"/>
                    <a:gd name="connsiteY207" fmla="*/ 1374242 h 3162085"/>
                    <a:gd name="connsiteX208" fmla="*/ 243136 w 2854197"/>
                    <a:gd name="connsiteY208" fmla="*/ 1358386 h 3162085"/>
                    <a:gd name="connsiteX209" fmla="*/ 221993 w 2854197"/>
                    <a:gd name="connsiteY209" fmla="*/ 1326672 h 3162085"/>
                    <a:gd name="connsiteX210" fmla="*/ 206137 w 2854197"/>
                    <a:gd name="connsiteY210" fmla="*/ 1294959 h 3162085"/>
                    <a:gd name="connsiteX211" fmla="*/ 195566 w 2854197"/>
                    <a:gd name="connsiteY211" fmla="*/ 1263246 h 3162085"/>
                    <a:gd name="connsiteX212" fmla="*/ 184995 w 2854197"/>
                    <a:gd name="connsiteY212" fmla="*/ 1247389 h 3162085"/>
                    <a:gd name="connsiteX213" fmla="*/ 179709 w 2854197"/>
                    <a:gd name="connsiteY213" fmla="*/ 1231533 h 3162085"/>
                    <a:gd name="connsiteX214" fmla="*/ 169138 w 2854197"/>
                    <a:gd name="connsiteY214" fmla="*/ 1215676 h 3162085"/>
                    <a:gd name="connsiteX215" fmla="*/ 153281 w 2854197"/>
                    <a:gd name="connsiteY215" fmla="*/ 1162820 h 3162085"/>
                    <a:gd name="connsiteX216" fmla="*/ 142710 w 2854197"/>
                    <a:gd name="connsiteY216" fmla="*/ 1131107 h 3162085"/>
                    <a:gd name="connsiteX217" fmla="*/ 132139 w 2854197"/>
                    <a:gd name="connsiteY217" fmla="*/ 1099394 h 3162085"/>
                    <a:gd name="connsiteX218" fmla="*/ 126853 w 2854197"/>
                    <a:gd name="connsiteY218" fmla="*/ 1078252 h 3162085"/>
                    <a:gd name="connsiteX219" fmla="*/ 121568 w 2854197"/>
                    <a:gd name="connsiteY219" fmla="*/ 1062395 h 3162085"/>
                    <a:gd name="connsiteX220" fmla="*/ 110997 w 2854197"/>
                    <a:gd name="connsiteY220" fmla="*/ 988397 h 3162085"/>
                    <a:gd name="connsiteX221" fmla="*/ 100426 w 2854197"/>
                    <a:gd name="connsiteY221" fmla="*/ 861544 h 3162085"/>
                    <a:gd name="connsiteX222" fmla="*/ 95140 w 2854197"/>
                    <a:gd name="connsiteY222" fmla="*/ 782261 h 3162085"/>
                    <a:gd name="connsiteX223" fmla="*/ 89855 w 2854197"/>
                    <a:gd name="connsiteY223" fmla="*/ 745262 h 3162085"/>
                    <a:gd name="connsiteX224" fmla="*/ 73998 w 2854197"/>
                    <a:gd name="connsiteY224" fmla="*/ 660693 h 3162085"/>
                    <a:gd name="connsiteX225" fmla="*/ 63427 w 2854197"/>
                    <a:gd name="connsiteY225" fmla="*/ 618409 h 3162085"/>
                    <a:gd name="connsiteX226" fmla="*/ 47570 w 2854197"/>
                    <a:gd name="connsiteY226" fmla="*/ 560268 h 3162085"/>
                    <a:gd name="connsiteX227" fmla="*/ 42285 w 2854197"/>
                    <a:gd name="connsiteY227" fmla="*/ 528555 h 3162085"/>
                    <a:gd name="connsiteX228" fmla="*/ 31714 w 2854197"/>
                    <a:gd name="connsiteY228" fmla="*/ 486270 h 3162085"/>
                    <a:gd name="connsiteX229" fmla="*/ 21142 w 2854197"/>
                    <a:gd name="connsiteY229" fmla="*/ 428129 h 3162085"/>
                    <a:gd name="connsiteX230" fmla="*/ 10571 w 2854197"/>
                    <a:gd name="connsiteY230" fmla="*/ 343560 h 3162085"/>
                    <a:gd name="connsiteX231" fmla="*/ 0 w 2854197"/>
                    <a:gd name="connsiteY231" fmla="*/ 306561 h 3162085"/>
                    <a:gd name="connsiteX232" fmla="*/ 5286 w 2854197"/>
                    <a:gd name="connsiteY232" fmla="*/ 285419 h 3162085"/>
                    <a:gd name="connsiteX233" fmla="*/ 21142 w 2854197"/>
                    <a:gd name="connsiteY233" fmla="*/ 280134 h 3162085"/>
                    <a:gd name="connsiteX234" fmla="*/ 42285 w 2854197"/>
                    <a:gd name="connsiteY234" fmla="*/ 269563 h 3162085"/>
                    <a:gd name="connsiteX235" fmla="*/ 95140 w 2854197"/>
                    <a:gd name="connsiteY235" fmla="*/ 258992 h 3162085"/>
                    <a:gd name="connsiteX236" fmla="*/ 121568 w 2854197"/>
                    <a:gd name="connsiteY236" fmla="*/ 253706 h 3162085"/>
                    <a:gd name="connsiteX237" fmla="*/ 137425 w 2854197"/>
                    <a:gd name="connsiteY237" fmla="*/ 248420 h 3162085"/>
                    <a:gd name="connsiteX238" fmla="*/ 211422 w 2854197"/>
                    <a:gd name="connsiteY238" fmla="*/ 237849 h 3162085"/>
                    <a:gd name="connsiteX239" fmla="*/ 253707 w 2854197"/>
                    <a:gd name="connsiteY239" fmla="*/ 227278 h 3162085"/>
                    <a:gd name="connsiteX240" fmla="*/ 285420 w 2854197"/>
                    <a:gd name="connsiteY240" fmla="*/ 216707 h 3162085"/>
                    <a:gd name="connsiteX241" fmla="*/ 332990 w 2854197"/>
                    <a:gd name="connsiteY241" fmla="*/ 206136 h 3162085"/>
                    <a:gd name="connsiteX242" fmla="*/ 364703 w 2854197"/>
                    <a:gd name="connsiteY242" fmla="*/ 195565 h 3162085"/>
                    <a:gd name="connsiteX243" fmla="*/ 417559 w 2854197"/>
                    <a:gd name="connsiteY243" fmla="*/ 179708 h 3162085"/>
                    <a:gd name="connsiteX244" fmla="*/ 433415 w 2854197"/>
                    <a:gd name="connsiteY244" fmla="*/ 174423 h 3162085"/>
                    <a:gd name="connsiteX245" fmla="*/ 449272 w 2854197"/>
                    <a:gd name="connsiteY245" fmla="*/ 169137 h 3162085"/>
                    <a:gd name="connsiteX246" fmla="*/ 470414 w 2854197"/>
                    <a:gd name="connsiteY246" fmla="*/ 163852 h 3162085"/>
                    <a:gd name="connsiteX247" fmla="*/ 486271 w 2854197"/>
                    <a:gd name="connsiteY247" fmla="*/ 158566 h 3162085"/>
                    <a:gd name="connsiteX248" fmla="*/ 528555 w 2854197"/>
                    <a:gd name="connsiteY248" fmla="*/ 147995 h 3162085"/>
                    <a:gd name="connsiteX249" fmla="*/ 549697 w 2854197"/>
                    <a:gd name="connsiteY249" fmla="*/ 142709 h 3162085"/>
                    <a:gd name="connsiteX250" fmla="*/ 581411 w 2854197"/>
                    <a:gd name="connsiteY250" fmla="*/ 132138 h 3162085"/>
                    <a:gd name="connsiteX251" fmla="*/ 676551 w 2854197"/>
                    <a:gd name="connsiteY251" fmla="*/ 100425 h 3162085"/>
                    <a:gd name="connsiteX252" fmla="*/ 697693 w 2854197"/>
                    <a:gd name="connsiteY252" fmla="*/ 95140 h 3162085"/>
                    <a:gd name="connsiteX253" fmla="*/ 729406 w 2854197"/>
                    <a:gd name="connsiteY253" fmla="*/ 84568 h 3162085"/>
                    <a:gd name="connsiteX254" fmla="*/ 745263 w 2854197"/>
                    <a:gd name="connsiteY254" fmla="*/ 79283 h 3162085"/>
                    <a:gd name="connsiteX255" fmla="*/ 792833 w 2854197"/>
                    <a:gd name="connsiteY255" fmla="*/ 58141 h 3162085"/>
                    <a:gd name="connsiteX256" fmla="*/ 808689 w 2854197"/>
                    <a:gd name="connsiteY256" fmla="*/ 52855 h 3162085"/>
                    <a:gd name="connsiteX257" fmla="*/ 824546 w 2854197"/>
                    <a:gd name="connsiteY257" fmla="*/ 47570 h 3162085"/>
                    <a:gd name="connsiteX258" fmla="*/ 866830 w 2854197"/>
                    <a:gd name="connsiteY258" fmla="*/ 26427 h 3162085"/>
                    <a:gd name="connsiteX259" fmla="*/ 882687 w 2854197"/>
                    <a:gd name="connsiteY259" fmla="*/ 21142 h 3162085"/>
                    <a:gd name="connsiteX260" fmla="*/ 898544 w 2854197"/>
                    <a:gd name="connsiteY260" fmla="*/ 10571 h 3162085"/>
                    <a:gd name="connsiteX261" fmla="*/ 914400 w 2854197"/>
                    <a:gd name="connsiteY261" fmla="*/ 5285 h 3162085"/>
                    <a:gd name="connsiteX262" fmla="*/ 914400 w 2854197"/>
                    <a:gd name="connsiteY262" fmla="*/ 0 h 3162085"/>
                    <a:gd name="connsiteX0" fmla="*/ 914400 w 2854197"/>
                    <a:gd name="connsiteY0" fmla="*/ 0 h 3162085"/>
                    <a:gd name="connsiteX1" fmla="*/ 914400 w 2854197"/>
                    <a:gd name="connsiteY1" fmla="*/ 0 h 3162085"/>
                    <a:gd name="connsiteX2" fmla="*/ 930257 w 2854197"/>
                    <a:gd name="connsiteY2" fmla="*/ 42284 h 3162085"/>
                    <a:gd name="connsiteX3" fmla="*/ 935542 w 2854197"/>
                    <a:gd name="connsiteY3" fmla="*/ 58141 h 3162085"/>
                    <a:gd name="connsiteX4" fmla="*/ 946114 w 2854197"/>
                    <a:gd name="connsiteY4" fmla="*/ 68712 h 3162085"/>
                    <a:gd name="connsiteX5" fmla="*/ 967256 w 2854197"/>
                    <a:gd name="connsiteY5" fmla="*/ 116282 h 3162085"/>
                    <a:gd name="connsiteX6" fmla="*/ 972541 w 2854197"/>
                    <a:gd name="connsiteY6" fmla="*/ 132138 h 3162085"/>
                    <a:gd name="connsiteX7" fmla="*/ 983112 w 2854197"/>
                    <a:gd name="connsiteY7" fmla="*/ 147995 h 3162085"/>
                    <a:gd name="connsiteX8" fmla="*/ 1004255 w 2854197"/>
                    <a:gd name="connsiteY8" fmla="*/ 195565 h 3162085"/>
                    <a:gd name="connsiteX9" fmla="*/ 1025397 w 2854197"/>
                    <a:gd name="connsiteY9" fmla="*/ 243135 h 3162085"/>
                    <a:gd name="connsiteX10" fmla="*/ 1041253 w 2854197"/>
                    <a:gd name="connsiteY10" fmla="*/ 290705 h 3162085"/>
                    <a:gd name="connsiteX11" fmla="*/ 1051825 w 2854197"/>
                    <a:gd name="connsiteY11" fmla="*/ 301276 h 3162085"/>
                    <a:gd name="connsiteX12" fmla="*/ 1072967 w 2854197"/>
                    <a:gd name="connsiteY12" fmla="*/ 348846 h 3162085"/>
                    <a:gd name="connsiteX13" fmla="*/ 1083538 w 2854197"/>
                    <a:gd name="connsiteY13" fmla="*/ 380559 h 3162085"/>
                    <a:gd name="connsiteX14" fmla="*/ 1094109 w 2854197"/>
                    <a:gd name="connsiteY14" fmla="*/ 396416 h 3162085"/>
                    <a:gd name="connsiteX15" fmla="*/ 1109966 w 2854197"/>
                    <a:gd name="connsiteY15" fmla="*/ 422844 h 3162085"/>
                    <a:gd name="connsiteX16" fmla="*/ 1131108 w 2854197"/>
                    <a:gd name="connsiteY16" fmla="*/ 470414 h 3162085"/>
                    <a:gd name="connsiteX17" fmla="*/ 1146964 w 2854197"/>
                    <a:gd name="connsiteY17" fmla="*/ 480985 h 3162085"/>
                    <a:gd name="connsiteX18" fmla="*/ 1157536 w 2854197"/>
                    <a:gd name="connsiteY18" fmla="*/ 491556 h 3162085"/>
                    <a:gd name="connsiteX19" fmla="*/ 1189249 w 2854197"/>
                    <a:gd name="connsiteY19" fmla="*/ 512698 h 3162085"/>
                    <a:gd name="connsiteX20" fmla="*/ 1199820 w 2854197"/>
                    <a:gd name="connsiteY20" fmla="*/ 528555 h 3162085"/>
                    <a:gd name="connsiteX21" fmla="*/ 1220962 w 2854197"/>
                    <a:gd name="connsiteY21" fmla="*/ 544411 h 3162085"/>
                    <a:gd name="connsiteX22" fmla="*/ 1242104 w 2854197"/>
                    <a:gd name="connsiteY22" fmla="*/ 570839 h 3162085"/>
                    <a:gd name="connsiteX23" fmla="*/ 1257961 w 2854197"/>
                    <a:gd name="connsiteY23" fmla="*/ 602552 h 3162085"/>
                    <a:gd name="connsiteX24" fmla="*/ 1279103 w 2854197"/>
                    <a:gd name="connsiteY24" fmla="*/ 634266 h 3162085"/>
                    <a:gd name="connsiteX25" fmla="*/ 1294960 w 2854197"/>
                    <a:gd name="connsiteY25" fmla="*/ 665979 h 3162085"/>
                    <a:gd name="connsiteX26" fmla="*/ 1300245 w 2854197"/>
                    <a:gd name="connsiteY26" fmla="*/ 681835 h 3162085"/>
                    <a:gd name="connsiteX27" fmla="*/ 1310816 w 2854197"/>
                    <a:gd name="connsiteY27" fmla="*/ 692407 h 3162085"/>
                    <a:gd name="connsiteX28" fmla="*/ 1347815 w 2854197"/>
                    <a:gd name="connsiteY28" fmla="*/ 739977 h 3162085"/>
                    <a:gd name="connsiteX29" fmla="*/ 1353101 w 2854197"/>
                    <a:gd name="connsiteY29" fmla="*/ 755833 h 3162085"/>
                    <a:gd name="connsiteX30" fmla="*/ 1384814 w 2854197"/>
                    <a:gd name="connsiteY30" fmla="*/ 798118 h 3162085"/>
                    <a:gd name="connsiteX31" fmla="*/ 1390100 w 2854197"/>
                    <a:gd name="connsiteY31" fmla="*/ 813974 h 3162085"/>
                    <a:gd name="connsiteX32" fmla="*/ 1421813 w 2854197"/>
                    <a:gd name="connsiteY32" fmla="*/ 861544 h 3162085"/>
                    <a:gd name="connsiteX33" fmla="*/ 1432384 w 2854197"/>
                    <a:gd name="connsiteY33" fmla="*/ 877401 h 3162085"/>
                    <a:gd name="connsiteX34" fmla="*/ 1448241 w 2854197"/>
                    <a:gd name="connsiteY34" fmla="*/ 887972 h 3162085"/>
                    <a:gd name="connsiteX35" fmla="*/ 1479954 w 2854197"/>
                    <a:gd name="connsiteY35" fmla="*/ 919685 h 3162085"/>
                    <a:gd name="connsiteX36" fmla="*/ 1522238 w 2854197"/>
                    <a:gd name="connsiteY36" fmla="*/ 956684 h 3162085"/>
                    <a:gd name="connsiteX37" fmla="*/ 1585665 w 2854197"/>
                    <a:gd name="connsiteY37" fmla="*/ 977826 h 3162085"/>
                    <a:gd name="connsiteX38" fmla="*/ 1617378 w 2854197"/>
                    <a:gd name="connsiteY38" fmla="*/ 988397 h 3162085"/>
                    <a:gd name="connsiteX39" fmla="*/ 1638521 w 2854197"/>
                    <a:gd name="connsiteY39" fmla="*/ 993683 h 3162085"/>
                    <a:gd name="connsiteX40" fmla="*/ 1664948 w 2854197"/>
                    <a:gd name="connsiteY40" fmla="*/ 998968 h 3162085"/>
                    <a:gd name="connsiteX41" fmla="*/ 1696662 w 2854197"/>
                    <a:gd name="connsiteY41" fmla="*/ 1009540 h 3162085"/>
                    <a:gd name="connsiteX42" fmla="*/ 1717804 w 2854197"/>
                    <a:gd name="connsiteY42" fmla="*/ 1014825 h 3162085"/>
                    <a:gd name="connsiteX43" fmla="*/ 1733660 w 2854197"/>
                    <a:gd name="connsiteY43" fmla="*/ 1020111 h 3162085"/>
                    <a:gd name="connsiteX44" fmla="*/ 1802373 w 2854197"/>
                    <a:gd name="connsiteY44" fmla="*/ 1030682 h 3162085"/>
                    <a:gd name="connsiteX45" fmla="*/ 1865799 w 2854197"/>
                    <a:gd name="connsiteY45" fmla="*/ 1041253 h 3162085"/>
                    <a:gd name="connsiteX46" fmla="*/ 1902798 w 2854197"/>
                    <a:gd name="connsiteY46" fmla="*/ 1046538 h 3162085"/>
                    <a:gd name="connsiteX47" fmla="*/ 1945082 w 2854197"/>
                    <a:gd name="connsiteY47" fmla="*/ 1051824 h 3162085"/>
                    <a:gd name="connsiteX48" fmla="*/ 1976796 w 2854197"/>
                    <a:gd name="connsiteY48" fmla="*/ 1057109 h 3162085"/>
                    <a:gd name="connsiteX49" fmla="*/ 2024366 w 2854197"/>
                    <a:gd name="connsiteY49" fmla="*/ 1062395 h 3162085"/>
                    <a:gd name="connsiteX50" fmla="*/ 2066650 w 2854197"/>
                    <a:gd name="connsiteY50" fmla="*/ 1067681 h 3162085"/>
                    <a:gd name="connsiteX51" fmla="*/ 2082507 w 2854197"/>
                    <a:gd name="connsiteY51" fmla="*/ 1072966 h 3162085"/>
                    <a:gd name="connsiteX52" fmla="*/ 2151219 w 2854197"/>
                    <a:gd name="connsiteY52" fmla="*/ 1083537 h 3162085"/>
                    <a:gd name="connsiteX53" fmla="*/ 2167075 w 2854197"/>
                    <a:gd name="connsiteY53" fmla="*/ 1088823 h 3162085"/>
                    <a:gd name="connsiteX54" fmla="*/ 2235788 w 2854197"/>
                    <a:gd name="connsiteY54" fmla="*/ 1099394 h 3162085"/>
                    <a:gd name="connsiteX55" fmla="*/ 2304500 w 2854197"/>
                    <a:gd name="connsiteY55" fmla="*/ 1109965 h 3162085"/>
                    <a:gd name="connsiteX56" fmla="*/ 2378497 w 2854197"/>
                    <a:gd name="connsiteY56" fmla="*/ 1120536 h 3162085"/>
                    <a:gd name="connsiteX57" fmla="*/ 2410211 w 2854197"/>
                    <a:gd name="connsiteY57" fmla="*/ 1131107 h 3162085"/>
                    <a:gd name="connsiteX58" fmla="*/ 2452495 w 2854197"/>
                    <a:gd name="connsiteY58" fmla="*/ 1141678 h 3162085"/>
                    <a:gd name="connsiteX59" fmla="*/ 2611062 w 2854197"/>
                    <a:gd name="connsiteY59" fmla="*/ 1194534 h 3162085"/>
                    <a:gd name="connsiteX60" fmla="*/ 2674963 w 2854197"/>
                    <a:gd name="connsiteY60" fmla="*/ 1226357 h 3162085"/>
                    <a:gd name="connsiteX61" fmla="*/ 2680419 w 2854197"/>
                    <a:gd name="connsiteY61" fmla="*/ 1258186 h 3162085"/>
                    <a:gd name="connsiteX62" fmla="*/ 2633266 w 2854197"/>
                    <a:gd name="connsiteY62" fmla="*/ 1295315 h 3162085"/>
                    <a:gd name="connsiteX63" fmla="*/ 2659565 w 2854197"/>
                    <a:gd name="connsiteY63" fmla="*/ 1353342 h 3162085"/>
                    <a:gd name="connsiteX64" fmla="*/ 2653817 w 2854197"/>
                    <a:gd name="connsiteY64" fmla="*/ 1411367 h 3162085"/>
                    <a:gd name="connsiteX65" fmla="*/ 2632204 w 2854197"/>
                    <a:gd name="connsiteY65" fmla="*/ 1590950 h 3162085"/>
                    <a:gd name="connsiteX66" fmla="*/ 2606238 w 2854197"/>
                    <a:gd name="connsiteY66" fmla="*/ 1686241 h 3162085"/>
                    <a:gd name="connsiteX67" fmla="*/ 2585093 w 2854197"/>
                    <a:gd name="connsiteY67" fmla="*/ 1717957 h 3162085"/>
                    <a:gd name="connsiteX68" fmla="*/ 2595666 w 2854197"/>
                    <a:gd name="connsiteY68" fmla="*/ 1754959 h 3162085"/>
                    <a:gd name="connsiteX69" fmla="*/ 2569233 w 2854197"/>
                    <a:gd name="connsiteY69" fmla="*/ 1781390 h 3162085"/>
                    <a:gd name="connsiteX70" fmla="*/ 2574520 w 2854197"/>
                    <a:gd name="connsiteY70" fmla="*/ 1860680 h 3162085"/>
                    <a:gd name="connsiteX71" fmla="*/ 2564404 w 2854197"/>
                    <a:gd name="connsiteY71" fmla="*/ 2014150 h 3162085"/>
                    <a:gd name="connsiteX72" fmla="*/ 2616812 w 2854197"/>
                    <a:gd name="connsiteY72" fmla="*/ 2093264 h 3162085"/>
                    <a:gd name="connsiteX73" fmla="*/ 2717255 w 2854197"/>
                    <a:gd name="connsiteY73" fmla="*/ 2098551 h 3162085"/>
                    <a:gd name="connsiteX74" fmla="*/ 2790770 w 2854197"/>
                    <a:gd name="connsiteY74" fmla="*/ 2077220 h 3162085"/>
                    <a:gd name="connsiteX75" fmla="*/ 2817198 w 2854197"/>
                    <a:gd name="connsiteY75" fmla="*/ 2082506 h 3162085"/>
                    <a:gd name="connsiteX76" fmla="*/ 2833055 w 2854197"/>
                    <a:gd name="connsiteY76" fmla="*/ 2087792 h 3162085"/>
                    <a:gd name="connsiteX77" fmla="*/ 2854197 w 2854197"/>
                    <a:gd name="connsiteY77" fmla="*/ 2093077 h 3162085"/>
                    <a:gd name="connsiteX78" fmla="*/ 2838340 w 2854197"/>
                    <a:gd name="connsiteY78" fmla="*/ 2193503 h 3162085"/>
                    <a:gd name="connsiteX79" fmla="*/ 2833055 w 2854197"/>
                    <a:gd name="connsiteY79" fmla="*/ 2225216 h 3162085"/>
                    <a:gd name="connsiteX80" fmla="*/ 2822484 w 2854197"/>
                    <a:gd name="connsiteY80" fmla="*/ 2262215 h 3162085"/>
                    <a:gd name="connsiteX81" fmla="*/ 2648297 w 2854197"/>
                    <a:gd name="connsiteY81" fmla="*/ 2241273 h 3162085"/>
                    <a:gd name="connsiteX82" fmla="*/ 2558435 w 2854197"/>
                    <a:gd name="connsiteY82" fmla="*/ 2214843 h 3162085"/>
                    <a:gd name="connsiteX83" fmla="*/ 2479145 w 2854197"/>
                    <a:gd name="connsiteY83" fmla="*/ 2183128 h 3162085"/>
                    <a:gd name="connsiteX84" fmla="*/ 2426502 w 2854197"/>
                    <a:gd name="connsiteY84" fmla="*/ 2209757 h 3162085"/>
                    <a:gd name="connsiteX85" fmla="*/ 2236188 w 2854197"/>
                    <a:gd name="connsiteY85" fmla="*/ 2331348 h 3162085"/>
                    <a:gd name="connsiteX86" fmla="*/ 2251846 w 2854197"/>
                    <a:gd name="connsiteY86" fmla="*/ 2420998 h 3162085"/>
                    <a:gd name="connsiteX87" fmla="*/ 2267909 w 2854197"/>
                    <a:gd name="connsiteY87" fmla="*/ 2479368 h 3162085"/>
                    <a:gd name="connsiteX88" fmla="*/ 2278276 w 2854197"/>
                    <a:gd name="connsiteY88" fmla="*/ 2516146 h 3162085"/>
                    <a:gd name="connsiteX89" fmla="*/ 2278276 w 2854197"/>
                    <a:gd name="connsiteY89" fmla="*/ 2574294 h 3162085"/>
                    <a:gd name="connsiteX90" fmla="*/ 2315278 w 2854197"/>
                    <a:gd name="connsiteY90" fmla="*/ 2616580 h 3162085"/>
                    <a:gd name="connsiteX91" fmla="*/ 2331136 w 2854197"/>
                    <a:gd name="connsiteY91" fmla="*/ 2680013 h 3162085"/>
                    <a:gd name="connsiteX92" fmla="*/ 2368138 w 2854197"/>
                    <a:gd name="connsiteY92" fmla="*/ 2695871 h 3162085"/>
                    <a:gd name="connsiteX93" fmla="*/ 2542577 w 2854197"/>
                    <a:gd name="connsiteY93" fmla="*/ 2738159 h 3162085"/>
                    <a:gd name="connsiteX94" fmla="*/ 2654056 w 2854197"/>
                    <a:gd name="connsiteY94" fmla="*/ 2764834 h 3162085"/>
                    <a:gd name="connsiteX95" fmla="*/ 2748974 w 2854197"/>
                    <a:gd name="connsiteY95" fmla="*/ 2769875 h 3162085"/>
                    <a:gd name="connsiteX96" fmla="*/ 2753771 w 2854197"/>
                    <a:gd name="connsiteY96" fmla="*/ 2769627 h 3162085"/>
                    <a:gd name="connsiteX97" fmla="*/ 2748486 w 2854197"/>
                    <a:gd name="connsiteY97" fmla="*/ 2801341 h 3162085"/>
                    <a:gd name="connsiteX98" fmla="*/ 2737915 w 2854197"/>
                    <a:gd name="connsiteY98" fmla="*/ 2838340 h 3162085"/>
                    <a:gd name="connsiteX99" fmla="*/ 2727344 w 2854197"/>
                    <a:gd name="connsiteY99" fmla="*/ 2907052 h 3162085"/>
                    <a:gd name="connsiteX100" fmla="*/ 2716773 w 2854197"/>
                    <a:gd name="connsiteY100" fmla="*/ 2938765 h 3162085"/>
                    <a:gd name="connsiteX101" fmla="*/ 2711487 w 2854197"/>
                    <a:gd name="connsiteY101" fmla="*/ 2965193 h 3162085"/>
                    <a:gd name="connsiteX102" fmla="*/ 2706444 w 2854197"/>
                    <a:gd name="connsiteY102" fmla="*/ 2939028 h 3162085"/>
                    <a:gd name="connsiteX103" fmla="*/ 2680014 w 2854197"/>
                    <a:gd name="connsiteY103" fmla="*/ 2965459 h 3162085"/>
                    <a:gd name="connsiteX104" fmla="*/ 2627390 w 2854197"/>
                    <a:gd name="connsiteY104" fmla="*/ 2971012 h 3162085"/>
                    <a:gd name="connsiteX105" fmla="*/ 2537291 w 2854197"/>
                    <a:gd name="connsiteY105" fmla="*/ 2986602 h 3162085"/>
                    <a:gd name="connsiteX106" fmla="*/ 2516147 w 2854197"/>
                    <a:gd name="connsiteY106" fmla="*/ 2991888 h 3162085"/>
                    <a:gd name="connsiteX107" fmla="*/ 2489494 w 2854197"/>
                    <a:gd name="connsiteY107" fmla="*/ 3002192 h 3162085"/>
                    <a:gd name="connsiteX108" fmla="*/ 2415496 w 2854197"/>
                    <a:gd name="connsiteY108" fmla="*/ 3007477 h 3162085"/>
                    <a:gd name="connsiteX109" fmla="*/ 2383783 w 2854197"/>
                    <a:gd name="connsiteY109" fmla="*/ 3018048 h 3162085"/>
                    <a:gd name="connsiteX110" fmla="*/ 2346784 w 2854197"/>
                    <a:gd name="connsiteY110" fmla="*/ 3033905 h 3162085"/>
                    <a:gd name="connsiteX111" fmla="*/ 2315071 w 2854197"/>
                    <a:gd name="connsiteY111" fmla="*/ 3049761 h 3162085"/>
                    <a:gd name="connsiteX112" fmla="*/ 2288643 w 2854197"/>
                    <a:gd name="connsiteY112" fmla="*/ 3070904 h 3162085"/>
                    <a:gd name="connsiteX113" fmla="*/ 2267501 w 2854197"/>
                    <a:gd name="connsiteY113" fmla="*/ 3081475 h 3162085"/>
                    <a:gd name="connsiteX114" fmla="*/ 2235788 w 2854197"/>
                    <a:gd name="connsiteY114" fmla="*/ 3097331 h 3162085"/>
                    <a:gd name="connsiteX115" fmla="*/ 2225216 w 2854197"/>
                    <a:gd name="connsiteY115" fmla="*/ 3107903 h 3162085"/>
                    <a:gd name="connsiteX116" fmla="*/ 2204074 w 2854197"/>
                    <a:gd name="connsiteY116" fmla="*/ 3118474 h 3162085"/>
                    <a:gd name="connsiteX117" fmla="*/ 2188218 w 2854197"/>
                    <a:gd name="connsiteY117" fmla="*/ 3129045 h 3162085"/>
                    <a:gd name="connsiteX118" fmla="*/ 2177647 w 2854197"/>
                    <a:gd name="connsiteY118" fmla="*/ 3144901 h 3162085"/>
                    <a:gd name="connsiteX119" fmla="*/ 2145933 w 2854197"/>
                    <a:gd name="connsiteY119" fmla="*/ 3155472 h 3162085"/>
                    <a:gd name="connsiteX120" fmla="*/ 2209753 w 2854197"/>
                    <a:gd name="connsiteY120" fmla="*/ 3039746 h 3162085"/>
                    <a:gd name="connsiteX121" fmla="*/ 2082507 w 2854197"/>
                    <a:gd name="connsiteY121" fmla="*/ 3123759 h 3162085"/>
                    <a:gd name="connsiteX122" fmla="*/ 2066650 w 2854197"/>
                    <a:gd name="connsiteY122" fmla="*/ 3107903 h 3162085"/>
                    <a:gd name="connsiteX123" fmla="*/ 2034937 w 2854197"/>
                    <a:gd name="connsiteY123" fmla="*/ 3060333 h 3162085"/>
                    <a:gd name="connsiteX124" fmla="*/ 2024366 w 2854197"/>
                    <a:gd name="connsiteY124" fmla="*/ 3049761 h 3162085"/>
                    <a:gd name="connsiteX125" fmla="*/ 2014511 w 2854197"/>
                    <a:gd name="connsiteY125" fmla="*/ 3034449 h 3162085"/>
                    <a:gd name="connsiteX126" fmla="*/ 2141028 w 2854197"/>
                    <a:gd name="connsiteY126" fmla="*/ 2933870 h 3162085"/>
                    <a:gd name="connsiteX127" fmla="*/ 1982081 w 2854197"/>
                    <a:gd name="connsiteY127" fmla="*/ 2991620 h 3162085"/>
                    <a:gd name="connsiteX128" fmla="*/ 1976796 w 2854197"/>
                    <a:gd name="connsiteY128" fmla="*/ 2975764 h 3162085"/>
                    <a:gd name="connsiteX129" fmla="*/ 1987367 w 2854197"/>
                    <a:gd name="connsiteY129" fmla="*/ 2959907 h 3162085"/>
                    <a:gd name="connsiteX130" fmla="*/ 1998116 w 2854197"/>
                    <a:gd name="connsiteY130" fmla="*/ 2976031 h 3162085"/>
                    <a:gd name="connsiteX131" fmla="*/ 2019261 w 2854197"/>
                    <a:gd name="connsiteY131" fmla="*/ 2976031 h 3162085"/>
                    <a:gd name="connsiteX132" fmla="*/ 2056263 w 2854197"/>
                    <a:gd name="connsiteY132" fmla="*/ 2923171 h 3162085"/>
                    <a:gd name="connsiteX133" fmla="*/ 2040405 w 2854197"/>
                    <a:gd name="connsiteY133" fmla="*/ 2923170 h 3162085"/>
                    <a:gd name="connsiteX134" fmla="*/ 2061549 w 2854197"/>
                    <a:gd name="connsiteY134" fmla="*/ 2875596 h 3162085"/>
                    <a:gd name="connsiteX135" fmla="*/ 2093265 w 2854197"/>
                    <a:gd name="connsiteY135" fmla="*/ 2833308 h 3162085"/>
                    <a:gd name="connsiteX136" fmla="*/ 2109124 w 2854197"/>
                    <a:gd name="connsiteY136" fmla="*/ 2722301 h 3162085"/>
                    <a:gd name="connsiteX137" fmla="*/ 2013975 w 2854197"/>
                    <a:gd name="connsiteY137" fmla="*/ 2637724 h 3162085"/>
                    <a:gd name="connsiteX138" fmla="*/ 1982258 w 2854197"/>
                    <a:gd name="connsiteY138" fmla="*/ 2664155 h 3162085"/>
                    <a:gd name="connsiteX139" fmla="*/ 1918827 w 2854197"/>
                    <a:gd name="connsiteY139" fmla="*/ 2627153 h 3162085"/>
                    <a:gd name="connsiteX140" fmla="*/ 1860681 w 2854197"/>
                    <a:gd name="connsiteY140" fmla="*/ 2579579 h 3162085"/>
                    <a:gd name="connsiteX141" fmla="*/ 1802373 w 2854197"/>
                    <a:gd name="connsiteY141" fmla="*/ 2621632 h 3162085"/>
                    <a:gd name="connsiteX142" fmla="*/ 1797087 w 2854197"/>
                    <a:gd name="connsiteY142" fmla="*/ 2605775 h 3162085"/>
                    <a:gd name="connsiteX143" fmla="*/ 1749674 w 2854197"/>
                    <a:gd name="connsiteY143" fmla="*/ 2690586 h 3162085"/>
                    <a:gd name="connsiteX144" fmla="*/ 1643953 w 2854197"/>
                    <a:gd name="connsiteY144" fmla="*/ 2754018 h 3162085"/>
                    <a:gd name="connsiteX145" fmla="*/ 1617523 w 2854197"/>
                    <a:gd name="connsiteY145" fmla="*/ 2732874 h 3162085"/>
                    <a:gd name="connsiteX146" fmla="*/ 1591092 w 2854197"/>
                    <a:gd name="connsiteY146" fmla="*/ 2690586 h 3162085"/>
                    <a:gd name="connsiteX147" fmla="*/ 1591093 w 2854197"/>
                    <a:gd name="connsiteY147" fmla="*/ 2637724 h 3162085"/>
                    <a:gd name="connsiteX148" fmla="*/ 1569808 w 2854197"/>
                    <a:gd name="connsiteY148" fmla="*/ 2515921 h 3162085"/>
                    <a:gd name="connsiteX149" fmla="*/ 1553952 w 2854197"/>
                    <a:gd name="connsiteY149" fmla="*/ 2484208 h 3162085"/>
                    <a:gd name="connsiteX150" fmla="*/ 1538095 w 2854197"/>
                    <a:gd name="connsiteY150" fmla="*/ 2468351 h 3162085"/>
                    <a:gd name="connsiteX151" fmla="*/ 1501096 w 2854197"/>
                    <a:gd name="connsiteY151" fmla="*/ 2420781 h 3162085"/>
                    <a:gd name="connsiteX152" fmla="*/ 1464097 w 2854197"/>
                    <a:gd name="connsiteY152" fmla="*/ 2383782 h 3162085"/>
                    <a:gd name="connsiteX153" fmla="*/ 1448241 w 2854197"/>
                    <a:gd name="connsiteY153" fmla="*/ 2373211 h 3162085"/>
                    <a:gd name="connsiteX154" fmla="*/ 1432384 w 2854197"/>
                    <a:gd name="connsiteY154" fmla="*/ 2357355 h 3162085"/>
                    <a:gd name="connsiteX155" fmla="*/ 1400671 w 2854197"/>
                    <a:gd name="connsiteY155" fmla="*/ 2346783 h 3162085"/>
                    <a:gd name="connsiteX156" fmla="*/ 1368958 w 2854197"/>
                    <a:gd name="connsiteY156" fmla="*/ 2330927 h 3162085"/>
                    <a:gd name="connsiteX157" fmla="*/ 1337244 w 2854197"/>
                    <a:gd name="connsiteY157" fmla="*/ 2309785 h 3162085"/>
                    <a:gd name="connsiteX158" fmla="*/ 1273818 w 2854197"/>
                    <a:gd name="connsiteY158" fmla="*/ 2288642 h 3162085"/>
                    <a:gd name="connsiteX159" fmla="*/ 1257961 w 2854197"/>
                    <a:gd name="connsiteY159" fmla="*/ 2278071 h 3162085"/>
                    <a:gd name="connsiteX160" fmla="*/ 1242104 w 2854197"/>
                    <a:gd name="connsiteY160" fmla="*/ 2272786 h 3162085"/>
                    <a:gd name="connsiteX161" fmla="*/ 1226248 w 2854197"/>
                    <a:gd name="connsiteY161" fmla="*/ 2262215 h 3162085"/>
                    <a:gd name="connsiteX162" fmla="*/ 1194534 w 2854197"/>
                    <a:gd name="connsiteY162" fmla="*/ 2251644 h 3162085"/>
                    <a:gd name="connsiteX163" fmla="*/ 1215677 w 2854197"/>
                    <a:gd name="connsiteY163" fmla="*/ 2225216 h 3162085"/>
                    <a:gd name="connsiteX164" fmla="*/ 1231533 w 2854197"/>
                    <a:gd name="connsiteY164" fmla="*/ 2209359 h 3162085"/>
                    <a:gd name="connsiteX165" fmla="*/ 1236819 w 2854197"/>
                    <a:gd name="connsiteY165" fmla="*/ 2193503 h 3162085"/>
                    <a:gd name="connsiteX166" fmla="*/ 1279103 w 2854197"/>
                    <a:gd name="connsiteY166" fmla="*/ 2161789 h 3162085"/>
                    <a:gd name="connsiteX167" fmla="*/ 1300245 w 2854197"/>
                    <a:gd name="connsiteY167" fmla="*/ 2140647 h 3162085"/>
                    <a:gd name="connsiteX168" fmla="*/ 1310816 w 2854197"/>
                    <a:gd name="connsiteY168" fmla="*/ 2124790 h 3162085"/>
                    <a:gd name="connsiteX169" fmla="*/ 1342650 w 2854197"/>
                    <a:gd name="connsiteY169" fmla="*/ 2077406 h 3162085"/>
                    <a:gd name="connsiteX170" fmla="*/ 1390223 w 2854197"/>
                    <a:gd name="connsiteY170" fmla="*/ 2008688 h 3162085"/>
                    <a:gd name="connsiteX171" fmla="*/ 1363794 w 2854197"/>
                    <a:gd name="connsiteY171" fmla="*/ 1971686 h 3162085"/>
                    <a:gd name="connsiteX172" fmla="*/ 1379651 w 2854197"/>
                    <a:gd name="connsiteY172" fmla="*/ 1961114 h 3162085"/>
                    <a:gd name="connsiteX173" fmla="*/ 1358509 w 2854197"/>
                    <a:gd name="connsiteY173" fmla="*/ 1934685 h 3162085"/>
                    <a:gd name="connsiteX174" fmla="*/ 1221180 w 2854197"/>
                    <a:gd name="connsiteY174" fmla="*/ 1718108 h 3162085"/>
                    <a:gd name="connsiteX175" fmla="*/ 1157741 w 2854197"/>
                    <a:gd name="connsiteY175" fmla="*/ 1654669 h 3162085"/>
                    <a:gd name="connsiteX176" fmla="*/ 1051918 w 2854197"/>
                    <a:gd name="connsiteY176" fmla="*/ 1659811 h 3162085"/>
                    <a:gd name="connsiteX177" fmla="*/ 845688 w 2854197"/>
                    <a:gd name="connsiteY177" fmla="*/ 1738945 h 3162085"/>
                    <a:gd name="connsiteX178" fmla="*/ 829832 w 2854197"/>
                    <a:gd name="connsiteY178" fmla="*/ 1744231 h 3162085"/>
                    <a:gd name="connsiteX179" fmla="*/ 798118 w 2854197"/>
                    <a:gd name="connsiteY179" fmla="*/ 1765373 h 3162085"/>
                    <a:gd name="connsiteX180" fmla="*/ 782262 w 2854197"/>
                    <a:gd name="connsiteY180" fmla="*/ 1770659 h 3162085"/>
                    <a:gd name="connsiteX181" fmla="*/ 750548 w 2854197"/>
                    <a:gd name="connsiteY181" fmla="*/ 1791801 h 3162085"/>
                    <a:gd name="connsiteX182" fmla="*/ 734692 w 2854197"/>
                    <a:gd name="connsiteY182" fmla="*/ 1797086 h 3162085"/>
                    <a:gd name="connsiteX183" fmla="*/ 755834 w 2854197"/>
                    <a:gd name="connsiteY183" fmla="*/ 1791801 h 3162085"/>
                    <a:gd name="connsiteX184" fmla="*/ 739977 w 2854197"/>
                    <a:gd name="connsiteY184" fmla="*/ 1797086 h 3162085"/>
                    <a:gd name="connsiteX185" fmla="*/ 708264 w 2854197"/>
                    <a:gd name="connsiteY185" fmla="*/ 1812943 h 3162085"/>
                    <a:gd name="connsiteX186" fmla="*/ 676551 w 2854197"/>
                    <a:gd name="connsiteY186" fmla="*/ 1791801 h 3162085"/>
                    <a:gd name="connsiteX187" fmla="*/ 650123 w 2854197"/>
                    <a:gd name="connsiteY187" fmla="*/ 1765373 h 3162085"/>
                    <a:gd name="connsiteX188" fmla="*/ 618410 w 2854197"/>
                    <a:gd name="connsiteY188" fmla="*/ 1744231 h 3162085"/>
                    <a:gd name="connsiteX189" fmla="*/ 570840 w 2854197"/>
                    <a:gd name="connsiteY189" fmla="*/ 1712518 h 3162085"/>
                    <a:gd name="connsiteX190" fmla="*/ 544412 w 2854197"/>
                    <a:gd name="connsiteY190" fmla="*/ 1696661 h 3162085"/>
                    <a:gd name="connsiteX191" fmla="*/ 528555 w 2854197"/>
                    <a:gd name="connsiteY191" fmla="*/ 1686090 h 3162085"/>
                    <a:gd name="connsiteX192" fmla="*/ 512699 w 2854197"/>
                    <a:gd name="connsiteY192" fmla="*/ 1680804 h 3162085"/>
                    <a:gd name="connsiteX193" fmla="*/ 502127 w 2854197"/>
                    <a:gd name="connsiteY193" fmla="*/ 1670233 h 3162085"/>
                    <a:gd name="connsiteX194" fmla="*/ 480985 w 2854197"/>
                    <a:gd name="connsiteY194" fmla="*/ 1659662 h 3162085"/>
                    <a:gd name="connsiteX195" fmla="*/ 465129 w 2854197"/>
                    <a:gd name="connsiteY195" fmla="*/ 1643805 h 3162085"/>
                    <a:gd name="connsiteX196" fmla="*/ 428130 w 2854197"/>
                    <a:gd name="connsiteY196" fmla="*/ 1622663 h 3162085"/>
                    <a:gd name="connsiteX197" fmla="*/ 401702 w 2854197"/>
                    <a:gd name="connsiteY197" fmla="*/ 1590950 h 3162085"/>
                    <a:gd name="connsiteX198" fmla="*/ 385845 w 2854197"/>
                    <a:gd name="connsiteY198" fmla="*/ 1569808 h 3162085"/>
                    <a:gd name="connsiteX199" fmla="*/ 369989 w 2854197"/>
                    <a:gd name="connsiteY199" fmla="*/ 1553951 h 3162085"/>
                    <a:gd name="connsiteX200" fmla="*/ 348847 w 2854197"/>
                    <a:gd name="connsiteY200" fmla="*/ 1522238 h 3162085"/>
                    <a:gd name="connsiteX201" fmla="*/ 327704 w 2854197"/>
                    <a:gd name="connsiteY201" fmla="*/ 1490524 h 3162085"/>
                    <a:gd name="connsiteX202" fmla="*/ 317133 w 2854197"/>
                    <a:gd name="connsiteY202" fmla="*/ 1469382 h 3162085"/>
                    <a:gd name="connsiteX203" fmla="*/ 301277 w 2854197"/>
                    <a:gd name="connsiteY203" fmla="*/ 1453526 h 3162085"/>
                    <a:gd name="connsiteX204" fmla="*/ 295991 w 2854197"/>
                    <a:gd name="connsiteY204" fmla="*/ 1437669 h 3162085"/>
                    <a:gd name="connsiteX205" fmla="*/ 274849 w 2854197"/>
                    <a:gd name="connsiteY205" fmla="*/ 1405956 h 3162085"/>
                    <a:gd name="connsiteX206" fmla="*/ 258992 w 2854197"/>
                    <a:gd name="connsiteY206" fmla="*/ 1390099 h 3162085"/>
                    <a:gd name="connsiteX207" fmla="*/ 248421 w 2854197"/>
                    <a:gd name="connsiteY207" fmla="*/ 1374242 h 3162085"/>
                    <a:gd name="connsiteX208" fmla="*/ 243136 w 2854197"/>
                    <a:gd name="connsiteY208" fmla="*/ 1358386 h 3162085"/>
                    <a:gd name="connsiteX209" fmla="*/ 221993 w 2854197"/>
                    <a:gd name="connsiteY209" fmla="*/ 1326672 h 3162085"/>
                    <a:gd name="connsiteX210" fmla="*/ 206137 w 2854197"/>
                    <a:gd name="connsiteY210" fmla="*/ 1294959 h 3162085"/>
                    <a:gd name="connsiteX211" fmla="*/ 195566 w 2854197"/>
                    <a:gd name="connsiteY211" fmla="*/ 1263246 h 3162085"/>
                    <a:gd name="connsiteX212" fmla="*/ 184995 w 2854197"/>
                    <a:gd name="connsiteY212" fmla="*/ 1247389 h 3162085"/>
                    <a:gd name="connsiteX213" fmla="*/ 179709 w 2854197"/>
                    <a:gd name="connsiteY213" fmla="*/ 1231533 h 3162085"/>
                    <a:gd name="connsiteX214" fmla="*/ 169138 w 2854197"/>
                    <a:gd name="connsiteY214" fmla="*/ 1215676 h 3162085"/>
                    <a:gd name="connsiteX215" fmla="*/ 153281 w 2854197"/>
                    <a:gd name="connsiteY215" fmla="*/ 1162820 h 3162085"/>
                    <a:gd name="connsiteX216" fmla="*/ 142710 w 2854197"/>
                    <a:gd name="connsiteY216" fmla="*/ 1131107 h 3162085"/>
                    <a:gd name="connsiteX217" fmla="*/ 132139 w 2854197"/>
                    <a:gd name="connsiteY217" fmla="*/ 1099394 h 3162085"/>
                    <a:gd name="connsiteX218" fmla="*/ 126853 w 2854197"/>
                    <a:gd name="connsiteY218" fmla="*/ 1078252 h 3162085"/>
                    <a:gd name="connsiteX219" fmla="*/ 121568 w 2854197"/>
                    <a:gd name="connsiteY219" fmla="*/ 1062395 h 3162085"/>
                    <a:gd name="connsiteX220" fmla="*/ 110997 w 2854197"/>
                    <a:gd name="connsiteY220" fmla="*/ 988397 h 3162085"/>
                    <a:gd name="connsiteX221" fmla="*/ 100426 w 2854197"/>
                    <a:gd name="connsiteY221" fmla="*/ 861544 h 3162085"/>
                    <a:gd name="connsiteX222" fmla="*/ 95140 w 2854197"/>
                    <a:gd name="connsiteY222" fmla="*/ 782261 h 3162085"/>
                    <a:gd name="connsiteX223" fmla="*/ 89855 w 2854197"/>
                    <a:gd name="connsiteY223" fmla="*/ 745262 h 3162085"/>
                    <a:gd name="connsiteX224" fmla="*/ 73998 w 2854197"/>
                    <a:gd name="connsiteY224" fmla="*/ 660693 h 3162085"/>
                    <a:gd name="connsiteX225" fmla="*/ 63427 w 2854197"/>
                    <a:gd name="connsiteY225" fmla="*/ 618409 h 3162085"/>
                    <a:gd name="connsiteX226" fmla="*/ 47570 w 2854197"/>
                    <a:gd name="connsiteY226" fmla="*/ 560268 h 3162085"/>
                    <a:gd name="connsiteX227" fmla="*/ 42285 w 2854197"/>
                    <a:gd name="connsiteY227" fmla="*/ 528555 h 3162085"/>
                    <a:gd name="connsiteX228" fmla="*/ 31714 w 2854197"/>
                    <a:gd name="connsiteY228" fmla="*/ 486270 h 3162085"/>
                    <a:gd name="connsiteX229" fmla="*/ 21142 w 2854197"/>
                    <a:gd name="connsiteY229" fmla="*/ 428129 h 3162085"/>
                    <a:gd name="connsiteX230" fmla="*/ 10571 w 2854197"/>
                    <a:gd name="connsiteY230" fmla="*/ 343560 h 3162085"/>
                    <a:gd name="connsiteX231" fmla="*/ 0 w 2854197"/>
                    <a:gd name="connsiteY231" fmla="*/ 306561 h 3162085"/>
                    <a:gd name="connsiteX232" fmla="*/ 5286 w 2854197"/>
                    <a:gd name="connsiteY232" fmla="*/ 285419 h 3162085"/>
                    <a:gd name="connsiteX233" fmla="*/ 21142 w 2854197"/>
                    <a:gd name="connsiteY233" fmla="*/ 280134 h 3162085"/>
                    <a:gd name="connsiteX234" fmla="*/ 42285 w 2854197"/>
                    <a:gd name="connsiteY234" fmla="*/ 269563 h 3162085"/>
                    <a:gd name="connsiteX235" fmla="*/ 95140 w 2854197"/>
                    <a:gd name="connsiteY235" fmla="*/ 258992 h 3162085"/>
                    <a:gd name="connsiteX236" fmla="*/ 121568 w 2854197"/>
                    <a:gd name="connsiteY236" fmla="*/ 253706 h 3162085"/>
                    <a:gd name="connsiteX237" fmla="*/ 137425 w 2854197"/>
                    <a:gd name="connsiteY237" fmla="*/ 248420 h 3162085"/>
                    <a:gd name="connsiteX238" fmla="*/ 211422 w 2854197"/>
                    <a:gd name="connsiteY238" fmla="*/ 237849 h 3162085"/>
                    <a:gd name="connsiteX239" fmla="*/ 253707 w 2854197"/>
                    <a:gd name="connsiteY239" fmla="*/ 227278 h 3162085"/>
                    <a:gd name="connsiteX240" fmla="*/ 285420 w 2854197"/>
                    <a:gd name="connsiteY240" fmla="*/ 216707 h 3162085"/>
                    <a:gd name="connsiteX241" fmla="*/ 332990 w 2854197"/>
                    <a:gd name="connsiteY241" fmla="*/ 206136 h 3162085"/>
                    <a:gd name="connsiteX242" fmla="*/ 364703 w 2854197"/>
                    <a:gd name="connsiteY242" fmla="*/ 195565 h 3162085"/>
                    <a:gd name="connsiteX243" fmla="*/ 417559 w 2854197"/>
                    <a:gd name="connsiteY243" fmla="*/ 179708 h 3162085"/>
                    <a:gd name="connsiteX244" fmla="*/ 433415 w 2854197"/>
                    <a:gd name="connsiteY244" fmla="*/ 174423 h 3162085"/>
                    <a:gd name="connsiteX245" fmla="*/ 449272 w 2854197"/>
                    <a:gd name="connsiteY245" fmla="*/ 169137 h 3162085"/>
                    <a:gd name="connsiteX246" fmla="*/ 470414 w 2854197"/>
                    <a:gd name="connsiteY246" fmla="*/ 163852 h 3162085"/>
                    <a:gd name="connsiteX247" fmla="*/ 486271 w 2854197"/>
                    <a:gd name="connsiteY247" fmla="*/ 158566 h 3162085"/>
                    <a:gd name="connsiteX248" fmla="*/ 528555 w 2854197"/>
                    <a:gd name="connsiteY248" fmla="*/ 147995 h 3162085"/>
                    <a:gd name="connsiteX249" fmla="*/ 549697 w 2854197"/>
                    <a:gd name="connsiteY249" fmla="*/ 142709 h 3162085"/>
                    <a:gd name="connsiteX250" fmla="*/ 581411 w 2854197"/>
                    <a:gd name="connsiteY250" fmla="*/ 132138 h 3162085"/>
                    <a:gd name="connsiteX251" fmla="*/ 676551 w 2854197"/>
                    <a:gd name="connsiteY251" fmla="*/ 100425 h 3162085"/>
                    <a:gd name="connsiteX252" fmla="*/ 697693 w 2854197"/>
                    <a:gd name="connsiteY252" fmla="*/ 95140 h 3162085"/>
                    <a:gd name="connsiteX253" fmla="*/ 729406 w 2854197"/>
                    <a:gd name="connsiteY253" fmla="*/ 84568 h 3162085"/>
                    <a:gd name="connsiteX254" fmla="*/ 745263 w 2854197"/>
                    <a:gd name="connsiteY254" fmla="*/ 79283 h 3162085"/>
                    <a:gd name="connsiteX255" fmla="*/ 792833 w 2854197"/>
                    <a:gd name="connsiteY255" fmla="*/ 58141 h 3162085"/>
                    <a:gd name="connsiteX256" fmla="*/ 808689 w 2854197"/>
                    <a:gd name="connsiteY256" fmla="*/ 52855 h 3162085"/>
                    <a:gd name="connsiteX257" fmla="*/ 824546 w 2854197"/>
                    <a:gd name="connsiteY257" fmla="*/ 47570 h 3162085"/>
                    <a:gd name="connsiteX258" fmla="*/ 866830 w 2854197"/>
                    <a:gd name="connsiteY258" fmla="*/ 26427 h 3162085"/>
                    <a:gd name="connsiteX259" fmla="*/ 882687 w 2854197"/>
                    <a:gd name="connsiteY259" fmla="*/ 21142 h 3162085"/>
                    <a:gd name="connsiteX260" fmla="*/ 898544 w 2854197"/>
                    <a:gd name="connsiteY260" fmla="*/ 10571 h 3162085"/>
                    <a:gd name="connsiteX261" fmla="*/ 914400 w 2854197"/>
                    <a:gd name="connsiteY261" fmla="*/ 5285 h 3162085"/>
                    <a:gd name="connsiteX262" fmla="*/ 914400 w 2854197"/>
                    <a:gd name="connsiteY262" fmla="*/ 0 h 3162085"/>
                    <a:gd name="connsiteX0" fmla="*/ 914400 w 2854197"/>
                    <a:gd name="connsiteY0" fmla="*/ 0 h 3162085"/>
                    <a:gd name="connsiteX1" fmla="*/ 914400 w 2854197"/>
                    <a:gd name="connsiteY1" fmla="*/ 0 h 3162085"/>
                    <a:gd name="connsiteX2" fmla="*/ 930257 w 2854197"/>
                    <a:gd name="connsiteY2" fmla="*/ 42284 h 3162085"/>
                    <a:gd name="connsiteX3" fmla="*/ 935542 w 2854197"/>
                    <a:gd name="connsiteY3" fmla="*/ 58141 h 3162085"/>
                    <a:gd name="connsiteX4" fmla="*/ 946114 w 2854197"/>
                    <a:gd name="connsiteY4" fmla="*/ 68712 h 3162085"/>
                    <a:gd name="connsiteX5" fmla="*/ 967256 w 2854197"/>
                    <a:gd name="connsiteY5" fmla="*/ 116282 h 3162085"/>
                    <a:gd name="connsiteX6" fmla="*/ 972541 w 2854197"/>
                    <a:gd name="connsiteY6" fmla="*/ 132138 h 3162085"/>
                    <a:gd name="connsiteX7" fmla="*/ 983112 w 2854197"/>
                    <a:gd name="connsiteY7" fmla="*/ 147995 h 3162085"/>
                    <a:gd name="connsiteX8" fmla="*/ 1004255 w 2854197"/>
                    <a:gd name="connsiteY8" fmla="*/ 195565 h 3162085"/>
                    <a:gd name="connsiteX9" fmla="*/ 1025397 w 2854197"/>
                    <a:gd name="connsiteY9" fmla="*/ 243135 h 3162085"/>
                    <a:gd name="connsiteX10" fmla="*/ 1041253 w 2854197"/>
                    <a:gd name="connsiteY10" fmla="*/ 290705 h 3162085"/>
                    <a:gd name="connsiteX11" fmla="*/ 1051825 w 2854197"/>
                    <a:gd name="connsiteY11" fmla="*/ 301276 h 3162085"/>
                    <a:gd name="connsiteX12" fmla="*/ 1072967 w 2854197"/>
                    <a:gd name="connsiteY12" fmla="*/ 348846 h 3162085"/>
                    <a:gd name="connsiteX13" fmla="*/ 1083538 w 2854197"/>
                    <a:gd name="connsiteY13" fmla="*/ 380559 h 3162085"/>
                    <a:gd name="connsiteX14" fmla="*/ 1094109 w 2854197"/>
                    <a:gd name="connsiteY14" fmla="*/ 396416 h 3162085"/>
                    <a:gd name="connsiteX15" fmla="*/ 1109966 w 2854197"/>
                    <a:gd name="connsiteY15" fmla="*/ 422844 h 3162085"/>
                    <a:gd name="connsiteX16" fmla="*/ 1131108 w 2854197"/>
                    <a:gd name="connsiteY16" fmla="*/ 470414 h 3162085"/>
                    <a:gd name="connsiteX17" fmla="*/ 1146964 w 2854197"/>
                    <a:gd name="connsiteY17" fmla="*/ 480985 h 3162085"/>
                    <a:gd name="connsiteX18" fmla="*/ 1157536 w 2854197"/>
                    <a:gd name="connsiteY18" fmla="*/ 491556 h 3162085"/>
                    <a:gd name="connsiteX19" fmla="*/ 1189249 w 2854197"/>
                    <a:gd name="connsiteY19" fmla="*/ 512698 h 3162085"/>
                    <a:gd name="connsiteX20" fmla="*/ 1199820 w 2854197"/>
                    <a:gd name="connsiteY20" fmla="*/ 528555 h 3162085"/>
                    <a:gd name="connsiteX21" fmla="*/ 1220962 w 2854197"/>
                    <a:gd name="connsiteY21" fmla="*/ 544411 h 3162085"/>
                    <a:gd name="connsiteX22" fmla="*/ 1242104 w 2854197"/>
                    <a:gd name="connsiteY22" fmla="*/ 570839 h 3162085"/>
                    <a:gd name="connsiteX23" fmla="*/ 1257961 w 2854197"/>
                    <a:gd name="connsiteY23" fmla="*/ 602552 h 3162085"/>
                    <a:gd name="connsiteX24" fmla="*/ 1279103 w 2854197"/>
                    <a:gd name="connsiteY24" fmla="*/ 634266 h 3162085"/>
                    <a:gd name="connsiteX25" fmla="*/ 1294960 w 2854197"/>
                    <a:gd name="connsiteY25" fmla="*/ 665979 h 3162085"/>
                    <a:gd name="connsiteX26" fmla="*/ 1300245 w 2854197"/>
                    <a:gd name="connsiteY26" fmla="*/ 681835 h 3162085"/>
                    <a:gd name="connsiteX27" fmla="*/ 1310816 w 2854197"/>
                    <a:gd name="connsiteY27" fmla="*/ 692407 h 3162085"/>
                    <a:gd name="connsiteX28" fmla="*/ 1347815 w 2854197"/>
                    <a:gd name="connsiteY28" fmla="*/ 739977 h 3162085"/>
                    <a:gd name="connsiteX29" fmla="*/ 1353101 w 2854197"/>
                    <a:gd name="connsiteY29" fmla="*/ 755833 h 3162085"/>
                    <a:gd name="connsiteX30" fmla="*/ 1384814 w 2854197"/>
                    <a:gd name="connsiteY30" fmla="*/ 798118 h 3162085"/>
                    <a:gd name="connsiteX31" fmla="*/ 1390100 w 2854197"/>
                    <a:gd name="connsiteY31" fmla="*/ 813974 h 3162085"/>
                    <a:gd name="connsiteX32" fmla="*/ 1421813 w 2854197"/>
                    <a:gd name="connsiteY32" fmla="*/ 861544 h 3162085"/>
                    <a:gd name="connsiteX33" fmla="*/ 1432384 w 2854197"/>
                    <a:gd name="connsiteY33" fmla="*/ 877401 h 3162085"/>
                    <a:gd name="connsiteX34" fmla="*/ 1448241 w 2854197"/>
                    <a:gd name="connsiteY34" fmla="*/ 887972 h 3162085"/>
                    <a:gd name="connsiteX35" fmla="*/ 1479954 w 2854197"/>
                    <a:gd name="connsiteY35" fmla="*/ 919685 h 3162085"/>
                    <a:gd name="connsiteX36" fmla="*/ 1522238 w 2854197"/>
                    <a:gd name="connsiteY36" fmla="*/ 956684 h 3162085"/>
                    <a:gd name="connsiteX37" fmla="*/ 1585665 w 2854197"/>
                    <a:gd name="connsiteY37" fmla="*/ 977826 h 3162085"/>
                    <a:gd name="connsiteX38" fmla="*/ 1617378 w 2854197"/>
                    <a:gd name="connsiteY38" fmla="*/ 988397 h 3162085"/>
                    <a:gd name="connsiteX39" fmla="*/ 1638521 w 2854197"/>
                    <a:gd name="connsiteY39" fmla="*/ 993683 h 3162085"/>
                    <a:gd name="connsiteX40" fmla="*/ 1664948 w 2854197"/>
                    <a:gd name="connsiteY40" fmla="*/ 998968 h 3162085"/>
                    <a:gd name="connsiteX41" fmla="*/ 1696662 w 2854197"/>
                    <a:gd name="connsiteY41" fmla="*/ 1009540 h 3162085"/>
                    <a:gd name="connsiteX42" fmla="*/ 1717804 w 2854197"/>
                    <a:gd name="connsiteY42" fmla="*/ 1014825 h 3162085"/>
                    <a:gd name="connsiteX43" fmla="*/ 1733660 w 2854197"/>
                    <a:gd name="connsiteY43" fmla="*/ 1020111 h 3162085"/>
                    <a:gd name="connsiteX44" fmla="*/ 1802373 w 2854197"/>
                    <a:gd name="connsiteY44" fmla="*/ 1030682 h 3162085"/>
                    <a:gd name="connsiteX45" fmla="*/ 1865799 w 2854197"/>
                    <a:gd name="connsiteY45" fmla="*/ 1041253 h 3162085"/>
                    <a:gd name="connsiteX46" fmla="*/ 1902798 w 2854197"/>
                    <a:gd name="connsiteY46" fmla="*/ 1046538 h 3162085"/>
                    <a:gd name="connsiteX47" fmla="*/ 1945082 w 2854197"/>
                    <a:gd name="connsiteY47" fmla="*/ 1051824 h 3162085"/>
                    <a:gd name="connsiteX48" fmla="*/ 1976796 w 2854197"/>
                    <a:gd name="connsiteY48" fmla="*/ 1057109 h 3162085"/>
                    <a:gd name="connsiteX49" fmla="*/ 2024366 w 2854197"/>
                    <a:gd name="connsiteY49" fmla="*/ 1062395 h 3162085"/>
                    <a:gd name="connsiteX50" fmla="*/ 2066650 w 2854197"/>
                    <a:gd name="connsiteY50" fmla="*/ 1067681 h 3162085"/>
                    <a:gd name="connsiteX51" fmla="*/ 2082507 w 2854197"/>
                    <a:gd name="connsiteY51" fmla="*/ 1072966 h 3162085"/>
                    <a:gd name="connsiteX52" fmla="*/ 2151219 w 2854197"/>
                    <a:gd name="connsiteY52" fmla="*/ 1083537 h 3162085"/>
                    <a:gd name="connsiteX53" fmla="*/ 2167075 w 2854197"/>
                    <a:gd name="connsiteY53" fmla="*/ 1088823 h 3162085"/>
                    <a:gd name="connsiteX54" fmla="*/ 2235788 w 2854197"/>
                    <a:gd name="connsiteY54" fmla="*/ 1099394 h 3162085"/>
                    <a:gd name="connsiteX55" fmla="*/ 2304500 w 2854197"/>
                    <a:gd name="connsiteY55" fmla="*/ 1109965 h 3162085"/>
                    <a:gd name="connsiteX56" fmla="*/ 2378497 w 2854197"/>
                    <a:gd name="connsiteY56" fmla="*/ 1120536 h 3162085"/>
                    <a:gd name="connsiteX57" fmla="*/ 2410211 w 2854197"/>
                    <a:gd name="connsiteY57" fmla="*/ 1131107 h 3162085"/>
                    <a:gd name="connsiteX58" fmla="*/ 2452495 w 2854197"/>
                    <a:gd name="connsiteY58" fmla="*/ 1141678 h 3162085"/>
                    <a:gd name="connsiteX59" fmla="*/ 2611062 w 2854197"/>
                    <a:gd name="connsiteY59" fmla="*/ 1194534 h 3162085"/>
                    <a:gd name="connsiteX60" fmla="*/ 2674963 w 2854197"/>
                    <a:gd name="connsiteY60" fmla="*/ 1226357 h 3162085"/>
                    <a:gd name="connsiteX61" fmla="*/ 2680419 w 2854197"/>
                    <a:gd name="connsiteY61" fmla="*/ 1258186 h 3162085"/>
                    <a:gd name="connsiteX62" fmla="*/ 2633266 w 2854197"/>
                    <a:gd name="connsiteY62" fmla="*/ 1295315 h 3162085"/>
                    <a:gd name="connsiteX63" fmla="*/ 2659565 w 2854197"/>
                    <a:gd name="connsiteY63" fmla="*/ 1353342 h 3162085"/>
                    <a:gd name="connsiteX64" fmla="*/ 2653817 w 2854197"/>
                    <a:gd name="connsiteY64" fmla="*/ 1411367 h 3162085"/>
                    <a:gd name="connsiteX65" fmla="*/ 2632204 w 2854197"/>
                    <a:gd name="connsiteY65" fmla="*/ 1590950 h 3162085"/>
                    <a:gd name="connsiteX66" fmla="*/ 2606238 w 2854197"/>
                    <a:gd name="connsiteY66" fmla="*/ 1686241 h 3162085"/>
                    <a:gd name="connsiteX67" fmla="*/ 2585093 w 2854197"/>
                    <a:gd name="connsiteY67" fmla="*/ 1717957 h 3162085"/>
                    <a:gd name="connsiteX68" fmla="*/ 2595666 w 2854197"/>
                    <a:gd name="connsiteY68" fmla="*/ 1754959 h 3162085"/>
                    <a:gd name="connsiteX69" fmla="*/ 2569233 w 2854197"/>
                    <a:gd name="connsiteY69" fmla="*/ 1781390 h 3162085"/>
                    <a:gd name="connsiteX70" fmla="*/ 2574520 w 2854197"/>
                    <a:gd name="connsiteY70" fmla="*/ 1860680 h 3162085"/>
                    <a:gd name="connsiteX71" fmla="*/ 2564404 w 2854197"/>
                    <a:gd name="connsiteY71" fmla="*/ 2014150 h 3162085"/>
                    <a:gd name="connsiteX72" fmla="*/ 2616812 w 2854197"/>
                    <a:gd name="connsiteY72" fmla="*/ 2093264 h 3162085"/>
                    <a:gd name="connsiteX73" fmla="*/ 2717255 w 2854197"/>
                    <a:gd name="connsiteY73" fmla="*/ 2098551 h 3162085"/>
                    <a:gd name="connsiteX74" fmla="*/ 2790770 w 2854197"/>
                    <a:gd name="connsiteY74" fmla="*/ 2077220 h 3162085"/>
                    <a:gd name="connsiteX75" fmla="*/ 2817198 w 2854197"/>
                    <a:gd name="connsiteY75" fmla="*/ 2082506 h 3162085"/>
                    <a:gd name="connsiteX76" fmla="*/ 2833055 w 2854197"/>
                    <a:gd name="connsiteY76" fmla="*/ 2087792 h 3162085"/>
                    <a:gd name="connsiteX77" fmla="*/ 2854197 w 2854197"/>
                    <a:gd name="connsiteY77" fmla="*/ 2093077 h 3162085"/>
                    <a:gd name="connsiteX78" fmla="*/ 2838340 w 2854197"/>
                    <a:gd name="connsiteY78" fmla="*/ 2193503 h 3162085"/>
                    <a:gd name="connsiteX79" fmla="*/ 2833055 w 2854197"/>
                    <a:gd name="connsiteY79" fmla="*/ 2225216 h 3162085"/>
                    <a:gd name="connsiteX80" fmla="*/ 2822484 w 2854197"/>
                    <a:gd name="connsiteY80" fmla="*/ 2262215 h 3162085"/>
                    <a:gd name="connsiteX81" fmla="*/ 2648297 w 2854197"/>
                    <a:gd name="connsiteY81" fmla="*/ 2241273 h 3162085"/>
                    <a:gd name="connsiteX82" fmla="*/ 2558435 w 2854197"/>
                    <a:gd name="connsiteY82" fmla="*/ 2214843 h 3162085"/>
                    <a:gd name="connsiteX83" fmla="*/ 2479145 w 2854197"/>
                    <a:gd name="connsiteY83" fmla="*/ 2183128 h 3162085"/>
                    <a:gd name="connsiteX84" fmla="*/ 2426502 w 2854197"/>
                    <a:gd name="connsiteY84" fmla="*/ 2209757 h 3162085"/>
                    <a:gd name="connsiteX85" fmla="*/ 2236188 w 2854197"/>
                    <a:gd name="connsiteY85" fmla="*/ 2331348 h 3162085"/>
                    <a:gd name="connsiteX86" fmla="*/ 2251846 w 2854197"/>
                    <a:gd name="connsiteY86" fmla="*/ 2420998 h 3162085"/>
                    <a:gd name="connsiteX87" fmla="*/ 2267909 w 2854197"/>
                    <a:gd name="connsiteY87" fmla="*/ 2479368 h 3162085"/>
                    <a:gd name="connsiteX88" fmla="*/ 2278276 w 2854197"/>
                    <a:gd name="connsiteY88" fmla="*/ 2516146 h 3162085"/>
                    <a:gd name="connsiteX89" fmla="*/ 2278276 w 2854197"/>
                    <a:gd name="connsiteY89" fmla="*/ 2574294 h 3162085"/>
                    <a:gd name="connsiteX90" fmla="*/ 2315278 w 2854197"/>
                    <a:gd name="connsiteY90" fmla="*/ 2616580 h 3162085"/>
                    <a:gd name="connsiteX91" fmla="*/ 2331136 w 2854197"/>
                    <a:gd name="connsiteY91" fmla="*/ 2680013 h 3162085"/>
                    <a:gd name="connsiteX92" fmla="*/ 2368138 w 2854197"/>
                    <a:gd name="connsiteY92" fmla="*/ 2695871 h 3162085"/>
                    <a:gd name="connsiteX93" fmla="*/ 2542577 w 2854197"/>
                    <a:gd name="connsiteY93" fmla="*/ 2738159 h 3162085"/>
                    <a:gd name="connsiteX94" fmla="*/ 2654056 w 2854197"/>
                    <a:gd name="connsiteY94" fmla="*/ 2764834 h 3162085"/>
                    <a:gd name="connsiteX95" fmla="*/ 2748974 w 2854197"/>
                    <a:gd name="connsiteY95" fmla="*/ 2769875 h 3162085"/>
                    <a:gd name="connsiteX96" fmla="*/ 2753771 w 2854197"/>
                    <a:gd name="connsiteY96" fmla="*/ 2769627 h 3162085"/>
                    <a:gd name="connsiteX97" fmla="*/ 2748486 w 2854197"/>
                    <a:gd name="connsiteY97" fmla="*/ 2801341 h 3162085"/>
                    <a:gd name="connsiteX98" fmla="*/ 2737915 w 2854197"/>
                    <a:gd name="connsiteY98" fmla="*/ 2838340 h 3162085"/>
                    <a:gd name="connsiteX99" fmla="*/ 2727344 w 2854197"/>
                    <a:gd name="connsiteY99" fmla="*/ 2907052 h 3162085"/>
                    <a:gd name="connsiteX100" fmla="*/ 2716773 w 2854197"/>
                    <a:gd name="connsiteY100" fmla="*/ 2938765 h 3162085"/>
                    <a:gd name="connsiteX101" fmla="*/ 2711487 w 2854197"/>
                    <a:gd name="connsiteY101" fmla="*/ 2965193 h 3162085"/>
                    <a:gd name="connsiteX102" fmla="*/ 2706444 w 2854197"/>
                    <a:gd name="connsiteY102" fmla="*/ 2939028 h 3162085"/>
                    <a:gd name="connsiteX103" fmla="*/ 2680014 w 2854197"/>
                    <a:gd name="connsiteY103" fmla="*/ 2965459 h 3162085"/>
                    <a:gd name="connsiteX104" fmla="*/ 2627390 w 2854197"/>
                    <a:gd name="connsiteY104" fmla="*/ 2971012 h 3162085"/>
                    <a:gd name="connsiteX105" fmla="*/ 2537291 w 2854197"/>
                    <a:gd name="connsiteY105" fmla="*/ 2986602 h 3162085"/>
                    <a:gd name="connsiteX106" fmla="*/ 2516147 w 2854197"/>
                    <a:gd name="connsiteY106" fmla="*/ 2991888 h 3162085"/>
                    <a:gd name="connsiteX107" fmla="*/ 2489494 w 2854197"/>
                    <a:gd name="connsiteY107" fmla="*/ 3002192 h 3162085"/>
                    <a:gd name="connsiteX108" fmla="*/ 2415496 w 2854197"/>
                    <a:gd name="connsiteY108" fmla="*/ 3007477 h 3162085"/>
                    <a:gd name="connsiteX109" fmla="*/ 2383783 w 2854197"/>
                    <a:gd name="connsiteY109" fmla="*/ 3018048 h 3162085"/>
                    <a:gd name="connsiteX110" fmla="*/ 2346784 w 2854197"/>
                    <a:gd name="connsiteY110" fmla="*/ 3033905 h 3162085"/>
                    <a:gd name="connsiteX111" fmla="*/ 2315071 w 2854197"/>
                    <a:gd name="connsiteY111" fmla="*/ 3049761 h 3162085"/>
                    <a:gd name="connsiteX112" fmla="*/ 2288643 w 2854197"/>
                    <a:gd name="connsiteY112" fmla="*/ 3070904 h 3162085"/>
                    <a:gd name="connsiteX113" fmla="*/ 2267501 w 2854197"/>
                    <a:gd name="connsiteY113" fmla="*/ 3081475 h 3162085"/>
                    <a:gd name="connsiteX114" fmla="*/ 2235788 w 2854197"/>
                    <a:gd name="connsiteY114" fmla="*/ 3097331 h 3162085"/>
                    <a:gd name="connsiteX115" fmla="*/ 2225216 w 2854197"/>
                    <a:gd name="connsiteY115" fmla="*/ 3107903 h 3162085"/>
                    <a:gd name="connsiteX116" fmla="*/ 2204074 w 2854197"/>
                    <a:gd name="connsiteY116" fmla="*/ 3118474 h 3162085"/>
                    <a:gd name="connsiteX117" fmla="*/ 2188218 w 2854197"/>
                    <a:gd name="connsiteY117" fmla="*/ 3129045 h 3162085"/>
                    <a:gd name="connsiteX118" fmla="*/ 2177647 w 2854197"/>
                    <a:gd name="connsiteY118" fmla="*/ 3144901 h 3162085"/>
                    <a:gd name="connsiteX119" fmla="*/ 2145933 w 2854197"/>
                    <a:gd name="connsiteY119" fmla="*/ 3155472 h 3162085"/>
                    <a:gd name="connsiteX120" fmla="*/ 2209753 w 2854197"/>
                    <a:gd name="connsiteY120" fmla="*/ 3039746 h 3162085"/>
                    <a:gd name="connsiteX121" fmla="*/ 2082507 w 2854197"/>
                    <a:gd name="connsiteY121" fmla="*/ 3123759 h 3162085"/>
                    <a:gd name="connsiteX122" fmla="*/ 2066650 w 2854197"/>
                    <a:gd name="connsiteY122" fmla="*/ 3107903 h 3162085"/>
                    <a:gd name="connsiteX123" fmla="*/ 2024366 w 2854197"/>
                    <a:gd name="connsiteY123" fmla="*/ 3049761 h 3162085"/>
                    <a:gd name="connsiteX124" fmla="*/ 2014511 w 2854197"/>
                    <a:gd name="connsiteY124" fmla="*/ 3034449 h 3162085"/>
                    <a:gd name="connsiteX125" fmla="*/ 2141028 w 2854197"/>
                    <a:gd name="connsiteY125" fmla="*/ 2933870 h 3162085"/>
                    <a:gd name="connsiteX126" fmla="*/ 1982081 w 2854197"/>
                    <a:gd name="connsiteY126" fmla="*/ 2991620 h 3162085"/>
                    <a:gd name="connsiteX127" fmla="*/ 1976796 w 2854197"/>
                    <a:gd name="connsiteY127" fmla="*/ 2975764 h 3162085"/>
                    <a:gd name="connsiteX128" fmla="*/ 1987367 w 2854197"/>
                    <a:gd name="connsiteY128" fmla="*/ 2959907 h 3162085"/>
                    <a:gd name="connsiteX129" fmla="*/ 1998116 w 2854197"/>
                    <a:gd name="connsiteY129" fmla="*/ 2976031 h 3162085"/>
                    <a:gd name="connsiteX130" fmla="*/ 2019261 w 2854197"/>
                    <a:gd name="connsiteY130" fmla="*/ 2976031 h 3162085"/>
                    <a:gd name="connsiteX131" fmla="*/ 2056263 w 2854197"/>
                    <a:gd name="connsiteY131" fmla="*/ 2923171 h 3162085"/>
                    <a:gd name="connsiteX132" fmla="*/ 2040405 w 2854197"/>
                    <a:gd name="connsiteY132" fmla="*/ 2923170 h 3162085"/>
                    <a:gd name="connsiteX133" fmla="*/ 2061549 w 2854197"/>
                    <a:gd name="connsiteY133" fmla="*/ 2875596 h 3162085"/>
                    <a:gd name="connsiteX134" fmla="*/ 2093265 w 2854197"/>
                    <a:gd name="connsiteY134" fmla="*/ 2833308 h 3162085"/>
                    <a:gd name="connsiteX135" fmla="*/ 2109124 w 2854197"/>
                    <a:gd name="connsiteY135" fmla="*/ 2722301 h 3162085"/>
                    <a:gd name="connsiteX136" fmla="*/ 2013975 w 2854197"/>
                    <a:gd name="connsiteY136" fmla="*/ 2637724 h 3162085"/>
                    <a:gd name="connsiteX137" fmla="*/ 1982258 w 2854197"/>
                    <a:gd name="connsiteY137" fmla="*/ 2664155 h 3162085"/>
                    <a:gd name="connsiteX138" fmla="*/ 1918827 w 2854197"/>
                    <a:gd name="connsiteY138" fmla="*/ 2627153 h 3162085"/>
                    <a:gd name="connsiteX139" fmla="*/ 1860681 w 2854197"/>
                    <a:gd name="connsiteY139" fmla="*/ 2579579 h 3162085"/>
                    <a:gd name="connsiteX140" fmla="*/ 1802373 w 2854197"/>
                    <a:gd name="connsiteY140" fmla="*/ 2621632 h 3162085"/>
                    <a:gd name="connsiteX141" fmla="*/ 1797087 w 2854197"/>
                    <a:gd name="connsiteY141" fmla="*/ 2605775 h 3162085"/>
                    <a:gd name="connsiteX142" fmla="*/ 1749674 w 2854197"/>
                    <a:gd name="connsiteY142" fmla="*/ 2690586 h 3162085"/>
                    <a:gd name="connsiteX143" fmla="*/ 1643953 w 2854197"/>
                    <a:gd name="connsiteY143" fmla="*/ 2754018 h 3162085"/>
                    <a:gd name="connsiteX144" fmla="*/ 1617523 w 2854197"/>
                    <a:gd name="connsiteY144" fmla="*/ 2732874 h 3162085"/>
                    <a:gd name="connsiteX145" fmla="*/ 1591092 w 2854197"/>
                    <a:gd name="connsiteY145" fmla="*/ 2690586 h 3162085"/>
                    <a:gd name="connsiteX146" fmla="*/ 1591093 w 2854197"/>
                    <a:gd name="connsiteY146" fmla="*/ 2637724 h 3162085"/>
                    <a:gd name="connsiteX147" fmla="*/ 1569808 w 2854197"/>
                    <a:gd name="connsiteY147" fmla="*/ 2515921 h 3162085"/>
                    <a:gd name="connsiteX148" fmla="*/ 1553952 w 2854197"/>
                    <a:gd name="connsiteY148" fmla="*/ 2484208 h 3162085"/>
                    <a:gd name="connsiteX149" fmla="*/ 1538095 w 2854197"/>
                    <a:gd name="connsiteY149" fmla="*/ 2468351 h 3162085"/>
                    <a:gd name="connsiteX150" fmla="*/ 1501096 w 2854197"/>
                    <a:gd name="connsiteY150" fmla="*/ 2420781 h 3162085"/>
                    <a:gd name="connsiteX151" fmla="*/ 1464097 w 2854197"/>
                    <a:gd name="connsiteY151" fmla="*/ 2383782 h 3162085"/>
                    <a:gd name="connsiteX152" fmla="*/ 1448241 w 2854197"/>
                    <a:gd name="connsiteY152" fmla="*/ 2373211 h 3162085"/>
                    <a:gd name="connsiteX153" fmla="*/ 1432384 w 2854197"/>
                    <a:gd name="connsiteY153" fmla="*/ 2357355 h 3162085"/>
                    <a:gd name="connsiteX154" fmla="*/ 1400671 w 2854197"/>
                    <a:gd name="connsiteY154" fmla="*/ 2346783 h 3162085"/>
                    <a:gd name="connsiteX155" fmla="*/ 1368958 w 2854197"/>
                    <a:gd name="connsiteY155" fmla="*/ 2330927 h 3162085"/>
                    <a:gd name="connsiteX156" fmla="*/ 1337244 w 2854197"/>
                    <a:gd name="connsiteY156" fmla="*/ 2309785 h 3162085"/>
                    <a:gd name="connsiteX157" fmla="*/ 1273818 w 2854197"/>
                    <a:gd name="connsiteY157" fmla="*/ 2288642 h 3162085"/>
                    <a:gd name="connsiteX158" fmla="*/ 1257961 w 2854197"/>
                    <a:gd name="connsiteY158" fmla="*/ 2278071 h 3162085"/>
                    <a:gd name="connsiteX159" fmla="*/ 1242104 w 2854197"/>
                    <a:gd name="connsiteY159" fmla="*/ 2272786 h 3162085"/>
                    <a:gd name="connsiteX160" fmla="*/ 1226248 w 2854197"/>
                    <a:gd name="connsiteY160" fmla="*/ 2262215 h 3162085"/>
                    <a:gd name="connsiteX161" fmla="*/ 1194534 w 2854197"/>
                    <a:gd name="connsiteY161" fmla="*/ 2251644 h 3162085"/>
                    <a:gd name="connsiteX162" fmla="*/ 1215677 w 2854197"/>
                    <a:gd name="connsiteY162" fmla="*/ 2225216 h 3162085"/>
                    <a:gd name="connsiteX163" fmla="*/ 1231533 w 2854197"/>
                    <a:gd name="connsiteY163" fmla="*/ 2209359 h 3162085"/>
                    <a:gd name="connsiteX164" fmla="*/ 1236819 w 2854197"/>
                    <a:gd name="connsiteY164" fmla="*/ 2193503 h 3162085"/>
                    <a:gd name="connsiteX165" fmla="*/ 1279103 w 2854197"/>
                    <a:gd name="connsiteY165" fmla="*/ 2161789 h 3162085"/>
                    <a:gd name="connsiteX166" fmla="*/ 1300245 w 2854197"/>
                    <a:gd name="connsiteY166" fmla="*/ 2140647 h 3162085"/>
                    <a:gd name="connsiteX167" fmla="*/ 1310816 w 2854197"/>
                    <a:gd name="connsiteY167" fmla="*/ 2124790 h 3162085"/>
                    <a:gd name="connsiteX168" fmla="*/ 1342650 w 2854197"/>
                    <a:gd name="connsiteY168" fmla="*/ 2077406 h 3162085"/>
                    <a:gd name="connsiteX169" fmla="*/ 1390223 w 2854197"/>
                    <a:gd name="connsiteY169" fmla="*/ 2008688 h 3162085"/>
                    <a:gd name="connsiteX170" fmla="*/ 1363794 w 2854197"/>
                    <a:gd name="connsiteY170" fmla="*/ 1971686 h 3162085"/>
                    <a:gd name="connsiteX171" fmla="*/ 1379651 w 2854197"/>
                    <a:gd name="connsiteY171" fmla="*/ 1961114 h 3162085"/>
                    <a:gd name="connsiteX172" fmla="*/ 1358509 w 2854197"/>
                    <a:gd name="connsiteY172" fmla="*/ 1934685 h 3162085"/>
                    <a:gd name="connsiteX173" fmla="*/ 1221180 w 2854197"/>
                    <a:gd name="connsiteY173" fmla="*/ 1718108 h 3162085"/>
                    <a:gd name="connsiteX174" fmla="*/ 1157741 w 2854197"/>
                    <a:gd name="connsiteY174" fmla="*/ 1654669 h 3162085"/>
                    <a:gd name="connsiteX175" fmla="*/ 1051918 w 2854197"/>
                    <a:gd name="connsiteY175" fmla="*/ 1659811 h 3162085"/>
                    <a:gd name="connsiteX176" fmla="*/ 845688 w 2854197"/>
                    <a:gd name="connsiteY176" fmla="*/ 1738945 h 3162085"/>
                    <a:gd name="connsiteX177" fmla="*/ 829832 w 2854197"/>
                    <a:gd name="connsiteY177" fmla="*/ 1744231 h 3162085"/>
                    <a:gd name="connsiteX178" fmla="*/ 798118 w 2854197"/>
                    <a:gd name="connsiteY178" fmla="*/ 1765373 h 3162085"/>
                    <a:gd name="connsiteX179" fmla="*/ 782262 w 2854197"/>
                    <a:gd name="connsiteY179" fmla="*/ 1770659 h 3162085"/>
                    <a:gd name="connsiteX180" fmla="*/ 750548 w 2854197"/>
                    <a:gd name="connsiteY180" fmla="*/ 1791801 h 3162085"/>
                    <a:gd name="connsiteX181" fmla="*/ 734692 w 2854197"/>
                    <a:gd name="connsiteY181" fmla="*/ 1797086 h 3162085"/>
                    <a:gd name="connsiteX182" fmla="*/ 755834 w 2854197"/>
                    <a:gd name="connsiteY182" fmla="*/ 1791801 h 3162085"/>
                    <a:gd name="connsiteX183" fmla="*/ 739977 w 2854197"/>
                    <a:gd name="connsiteY183" fmla="*/ 1797086 h 3162085"/>
                    <a:gd name="connsiteX184" fmla="*/ 708264 w 2854197"/>
                    <a:gd name="connsiteY184" fmla="*/ 1812943 h 3162085"/>
                    <a:gd name="connsiteX185" fmla="*/ 676551 w 2854197"/>
                    <a:gd name="connsiteY185" fmla="*/ 1791801 h 3162085"/>
                    <a:gd name="connsiteX186" fmla="*/ 650123 w 2854197"/>
                    <a:gd name="connsiteY186" fmla="*/ 1765373 h 3162085"/>
                    <a:gd name="connsiteX187" fmla="*/ 618410 w 2854197"/>
                    <a:gd name="connsiteY187" fmla="*/ 1744231 h 3162085"/>
                    <a:gd name="connsiteX188" fmla="*/ 570840 w 2854197"/>
                    <a:gd name="connsiteY188" fmla="*/ 1712518 h 3162085"/>
                    <a:gd name="connsiteX189" fmla="*/ 544412 w 2854197"/>
                    <a:gd name="connsiteY189" fmla="*/ 1696661 h 3162085"/>
                    <a:gd name="connsiteX190" fmla="*/ 528555 w 2854197"/>
                    <a:gd name="connsiteY190" fmla="*/ 1686090 h 3162085"/>
                    <a:gd name="connsiteX191" fmla="*/ 512699 w 2854197"/>
                    <a:gd name="connsiteY191" fmla="*/ 1680804 h 3162085"/>
                    <a:gd name="connsiteX192" fmla="*/ 502127 w 2854197"/>
                    <a:gd name="connsiteY192" fmla="*/ 1670233 h 3162085"/>
                    <a:gd name="connsiteX193" fmla="*/ 480985 w 2854197"/>
                    <a:gd name="connsiteY193" fmla="*/ 1659662 h 3162085"/>
                    <a:gd name="connsiteX194" fmla="*/ 465129 w 2854197"/>
                    <a:gd name="connsiteY194" fmla="*/ 1643805 h 3162085"/>
                    <a:gd name="connsiteX195" fmla="*/ 428130 w 2854197"/>
                    <a:gd name="connsiteY195" fmla="*/ 1622663 h 3162085"/>
                    <a:gd name="connsiteX196" fmla="*/ 401702 w 2854197"/>
                    <a:gd name="connsiteY196" fmla="*/ 1590950 h 3162085"/>
                    <a:gd name="connsiteX197" fmla="*/ 385845 w 2854197"/>
                    <a:gd name="connsiteY197" fmla="*/ 1569808 h 3162085"/>
                    <a:gd name="connsiteX198" fmla="*/ 369989 w 2854197"/>
                    <a:gd name="connsiteY198" fmla="*/ 1553951 h 3162085"/>
                    <a:gd name="connsiteX199" fmla="*/ 348847 w 2854197"/>
                    <a:gd name="connsiteY199" fmla="*/ 1522238 h 3162085"/>
                    <a:gd name="connsiteX200" fmla="*/ 327704 w 2854197"/>
                    <a:gd name="connsiteY200" fmla="*/ 1490524 h 3162085"/>
                    <a:gd name="connsiteX201" fmla="*/ 317133 w 2854197"/>
                    <a:gd name="connsiteY201" fmla="*/ 1469382 h 3162085"/>
                    <a:gd name="connsiteX202" fmla="*/ 301277 w 2854197"/>
                    <a:gd name="connsiteY202" fmla="*/ 1453526 h 3162085"/>
                    <a:gd name="connsiteX203" fmla="*/ 295991 w 2854197"/>
                    <a:gd name="connsiteY203" fmla="*/ 1437669 h 3162085"/>
                    <a:gd name="connsiteX204" fmla="*/ 274849 w 2854197"/>
                    <a:gd name="connsiteY204" fmla="*/ 1405956 h 3162085"/>
                    <a:gd name="connsiteX205" fmla="*/ 258992 w 2854197"/>
                    <a:gd name="connsiteY205" fmla="*/ 1390099 h 3162085"/>
                    <a:gd name="connsiteX206" fmla="*/ 248421 w 2854197"/>
                    <a:gd name="connsiteY206" fmla="*/ 1374242 h 3162085"/>
                    <a:gd name="connsiteX207" fmla="*/ 243136 w 2854197"/>
                    <a:gd name="connsiteY207" fmla="*/ 1358386 h 3162085"/>
                    <a:gd name="connsiteX208" fmla="*/ 221993 w 2854197"/>
                    <a:gd name="connsiteY208" fmla="*/ 1326672 h 3162085"/>
                    <a:gd name="connsiteX209" fmla="*/ 206137 w 2854197"/>
                    <a:gd name="connsiteY209" fmla="*/ 1294959 h 3162085"/>
                    <a:gd name="connsiteX210" fmla="*/ 195566 w 2854197"/>
                    <a:gd name="connsiteY210" fmla="*/ 1263246 h 3162085"/>
                    <a:gd name="connsiteX211" fmla="*/ 184995 w 2854197"/>
                    <a:gd name="connsiteY211" fmla="*/ 1247389 h 3162085"/>
                    <a:gd name="connsiteX212" fmla="*/ 179709 w 2854197"/>
                    <a:gd name="connsiteY212" fmla="*/ 1231533 h 3162085"/>
                    <a:gd name="connsiteX213" fmla="*/ 169138 w 2854197"/>
                    <a:gd name="connsiteY213" fmla="*/ 1215676 h 3162085"/>
                    <a:gd name="connsiteX214" fmla="*/ 153281 w 2854197"/>
                    <a:gd name="connsiteY214" fmla="*/ 1162820 h 3162085"/>
                    <a:gd name="connsiteX215" fmla="*/ 142710 w 2854197"/>
                    <a:gd name="connsiteY215" fmla="*/ 1131107 h 3162085"/>
                    <a:gd name="connsiteX216" fmla="*/ 132139 w 2854197"/>
                    <a:gd name="connsiteY216" fmla="*/ 1099394 h 3162085"/>
                    <a:gd name="connsiteX217" fmla="*/ 126853 w 2854197"/>
                    <a:gd name="connsiteY217" fmla="*/ 1078252 h 3162085"/>
                    <a:gd name="connsiteX218" fmla="*/ 121568 w 2854197"/>
                    <a:gd name="connsiteY218" fmla="*/ 1062395 h 3162085"/>
                    <a:gd name="connsiteX219" fmla="*/ 110997 w 2854197"/>
                    <a:gd name="connsiteY219" fmla="*/ 988397 h 3162085"/>
                    <a:gd name="connsiteX220" fmla="*/ 100426 w 2854197"/>
                    <a:gd name="connsiteY220" fmla="*/ 861544 h 3162085"/>
                    <a:gd name="connsiteX221" fmla="*/ 95140 w 2854197"/>
                    <a:gd name="connsiteY221" fmla="*/ 782261 h 3162085"/>
                    <a:gd name="connsiteX222" fmla="*/ 89855 w 2854197"/>
                    <a:gd name="connsiteY222" fmla="*/ 745262 h 3162085"/>
                    <a:gd name="connsiteX223" fmla="*/ 73998 w 2854197"/>
                    <a:gd name="connsiteY223" fmla="*/ 660693 h 3162085"/>
                    <a:gd name="connsiteX224" fmla="*/ 63427 w 2854197"/>
                    <a:gd name="connsiteY224" fmla="*/ 618409 h 3162085"/>
                    <a:gd name="connsiteX225" fmla="*/ 47570 w 2854197"/>
                    <a:gd name="connsiteY225" fmla="*/ 560268 h 3162085"/>
                    <a:gd name="connsiteX226" fmla="*/ 42285 w 2854197"/>
                    <a:gd name="connsiteY226" fmla="*/ 528555 h 3162085"/>
                    <a:gd name="connsiteX227" fmla="*/ 31714 w 2854197"/>
                    <a:gd name="connsiteY227" fmla="*/ 486270 h 3162085"/>
                    <a:gd name="connsiteX228" fmla="*/ 21142 w 2854197"/>
                    <a:gd name="connsiteY228" fmla="*/ 428129 h 3162085"/>
                    <a:gd name="connsiteX229" fmla="*/ 10571 w 2854197"/>
                    <a:gd name="connsiteY229" fmla="*/ 343560 h 3162085"/>
                    <a:gd name="connsiteX230" fmla="*/ 0 w 2854197"/>
                    <a:gd name="connsiteY230" fmla="*/ 306561 h 3162085"/>
                    <a:gd name="connsiteX231" fmla="*/ 5286 w 2854197"/>
                    <a:gd name="connsiteY231" fmla="*/ 285419 h 3162085"/>
                    <a:gd name="connsiteX232" fmla="*/ 21142 w 2854197"/>
                    <a:gd name="connsiteY232" fmla="*/ 280134 h 3162085"/>
                    <a:gd name="connsiteX233" fmla="*/ 42285 w 2854197"/>
                    <a:gd name="connsiteY233" fmla="*/ 269563 h 3162085"/>
                    <a:gd name="connsiteX234" fmla="*/ 95140 w 2854197"/>
                    <a:gd name="connsiteY234" fmla="*/ 258992 h 3162085"/>
                    <a:gd name="connsiteX235" fmla="*/ 121568 w 2854197"/>
                    <a:gd name="connsiteY235" fmla="*/ 253706 h 3162085"/>
                    <a:gd name="connsiteX236" fmla="*/ 137425 w 2854197"/>
                    <a:gd name="connsiteY236" fmla="*/ 248420 h 3162085"/>
                    <a:gd name="connsiteX237" fmla="*/ 211422 w 2854197"/>
                    <a:gd name="connsiteY237" fmla="*/ 237849 h 3162085"/>
                    <a:gd name="connsiteX238" fmla="*/ 253707 w 2854197"/>
                    <a:gd name="connsiteY238" fmla="*/ 227278 h 3162085"/>
                    <a:gd name="connsiteX239" fmla="*/ 285420 w 2854197"/>
                    <a:gd name="connsiteY239" fmla="*/ 216707 h 3162085"/>
                    <a:gd name="connsiteX240" fmla="*/ 332990 w 2854197"/>
                    <a:gd name="connsiteY240" fmla="*/ 206136 h 3162085"/>
                    <a:gd name="connsiteX241" fmla="*/ 364703 w 2854197"/>
                    <a:gd name="connsiteY241" fmla="*/ 195565 h 3162085"/>
                    <a:gd name="connsiteX242" fmla="*/ 417559 w 2854197"/>
                    <a:gd name="connsiteY242" fmla="*/ 179708 h 3162085"/>
                    <a:gd name="connsiteX243" fmla="*/ 433415 w 2854197"/>
                    <a:gd name="connsiteY243" fmla="*/ 174423 h 3162085"/>
                    <a:gd name="connsiteX244" fmla="*/ 449272 w 2854197"/>
                    <a:gd name="connsiteY244" fmla="*/ 169137 h 3162085"/>
                    <a:gd name="connsiteX245" fmla="*/ 470414 w 2854197"/>
                    <a:gd name="connsiteY245" fmla="*/ 163852 h 3162085"/>
                    <a:gd name="connsiteX246" fmla="*/ 486271 w 2854197"/>
                    <a:gd name="connsiteY246" fmla="*/ 158566 h 3162085"/>
                    <a:gd name="connsiteX247" fmla="*/ 528555 w 2854197"/>
                    <a:gd name="connsiteY247" fmla="*/ 147995 h 3162085"/>
                    <a:gd name="connsiteX248" fmla="*/ 549697 w 2854197"/>
                    <a:gd name="connsiteY248" fmla="*/ 142709 h 3162085"/>
                    <a:gd name="connsiteX249" fmla="*/ 581411 w 2854197"/>
                    <a:gd name="connsiteY249" fmla="*/ 132138 h 3162085"/>
                    <a:gd name="connsiteX250" fmla="*/ 676551 w 2854197"/>
                    <a:gd name="connsiteY250" fmla="*/ 100425 h 3162085"/>
                    <a:gd name="connsiteX251" fmla="*/ 697693 w 2854197"/>
                    <a:gd name="connsiteY251" fmla="*/ 95140 h 3162085"/>
                    <a:gd name="connsiteX252" fmla="*/ 729406 w 2854197"/>
                    <a:gd name="connsiteY252" fmla="*/ 84568 h 3162085"/>
                    <a:gd name="connsiteX253" fmla="*/ 745263 w 2854197"/>
                    <a:gd name="connsiteY253" fmla="*/ 79283 h 3162085"/>
                    <a:gd name="connsiteX254" fmla="*/ 792833 w 2854197"/>
                    <a:gd name="connsiteY254" fmla="*/ 58141 h 3162085"/>
                    <a:gd name="connsiteX255" fmla="*/ 808689 w 2854197"/>
                    <a:gd name="connsiteY255" fmla="*/ 52855 h 3162085"/>
                    <a:gd name="connsiteX256" fmla="*/ 824546 w 2854197"/>
                    <a:gd name="connsiteY256" fmla="*/ 47570 h 3162085"/>
                    <a:gd name="connsiteX257" fmla="*/ 866830 w 2854197"/>
                    <a:gd name="connsiteY257" fmla="*/ 26427 h 3162085"/>
                    <a:gd name="connsiteX258" fmla="*/ 882687 w 2854197"/>
                    <a:gd name="connsiteY258" fmla="*/ 21142 h 3162085"/>
                    <a:gd name="connsiteX259" fmla="*/ 898544 w 2854197"/>
                    <a:gd name="connsiteY259" fmla="*/ 10571 h 3162085"/>
                    <a:gd name="connsiteX260" fmla="*/ 914400 w 2854197"/>
                    <a:gd name="connsiteY260" fmla="*/ 5285 h 3162085"/>
                    <a:gd name="connsiteX261" fmla="*/ 914400 w 2854197"/>
                    <a:gd name="connsiteY261" fmla="*/ 0 h 3162085"/>
                    <a:gd name="connsiteX0" fmla="*/ 914400 w 2854197"/>
                    <a:gd name="connsiteY0" fmla="*/ 0 h 3162085"/>
                    <a:gd name="connsiteX1" fmla="*/ 914400 w 2854197"/>
                    <a:gd name="connsiteY1" fmla="*/ 0 h 3162085"/>
                    <a:gd name="connsiteX2" fmla="*/ 930257 w 2854197"/>
                    <a:gd name="connsiteY2" fmla="*/ 42284 h 3162085"/>
                    <a:gd name="connsiteX3" fmla="*/ 935542 w 2854197"/>
                    <a:gd name="connsiteY3" fmla="*/ 58141 h 3162085"/>
                    <a:gd name="connsiteX4" fmla="*/ 946114 w 2854197"/>
                    <a:gd name="connsiteY4" fmla="*/ 68712 h 3162085"/>
                    <a:gd name="connsiteX5" fmla="*/ 967256 w 2854197"/>
                    <a:gd name="connsiteY5" fmla="*/ 116282 h 3162085"/>
                    <a:gd name="connsiteX6" fmla="*/ 972541 w 2854197"/>
                    <a:gd name="connsiteY6" fmla="*/ 132138 h 3162085"/>
                    <a:gd name="connsiteX7" fmla="*/ 983112 w 2854197"/>
                    <a:gd name="connsiteY7" fmla="*/ 147995 h 3162085"/>
                    <a:gd name="connsiteX8" fmla="*/ 1004255 w 2854197"/>
                    <a:gd name="connsiteY8" fmla="*/ 195565 h 3162085"/>
                    <a:gd name="connsiteX9" fmla="*/ 1025397 w 2854197"/>
                    <a:gd name="connsiteY9" fmla="*/ 243135 h 3162085"/>
                    <a:gd name="connsiteX10" fmla="*/ 1041253 w 2854197"/>
                    <a:gd name="connsiteY10" fmla="*/ 290705 h 3162085"/>
                    <a:gd name="connsiteX11" fmla="*/ 1051825 w 2854197"/>
                    <a:gd name="connsiteY11" fmla="*/ 301276 h 3162085"/>
                    <a:gd name="connsiteX12" fmla="*/ 1072967 w 2854197"/>
                    <a:gd name="connsiteY12" fmla="*/ 348846 h 3162085"/>
                    <a:gd name="connsiteX13" fmla="*/ 1083538 w 2854197"/>
                    <a:gd name="connsiteY13" fmla="*/ 380559 h 3162085"/>
                    <a:gd name="connsiteX14" fmla="*/ 1094109 w 2854197"/>
                    <a:gd name="connsiteY14" fmla="*/ 396416 h 3162085"/>
                    <a:gd name="connsiteX15" fmla="*/ 1109966 w 2854197"/>
                    <a:gd name="connsiteY15" fmla="*/ 422844 h 3162085"/>
                    <a:gd name="connsiteX16" fmla="*/ 1131108 w 2854197"/>
                    <a:gd name="connsiteY16" fmla="*/ 470414 h 3162085"/>
                    <a:gd name="connsiteX17" fmla="*/ 1146964 w 2854197"/>
                    <a:gd name="connsiteY17" fmla="*/ 480985 h 3162085"/>
                    <a:gd name="connsiteX18" fmla="*/ 1157536 w 2854197"/>
                    <a:gd name="connsiteY18" fmla="*/ 491556 h 3162085"/>
                    <a:gd name="connsiteX19" fmla="*/ 1189249 w 2854197"/>
                    <a:gd name="connsiteY19" fmla="*/ 512698 h 3162085"/>
                    <a:gd name="connsiteX20" fmla="*/ 1199820 w 2854197"/>
                    <a:gd name="connsiteY20" fmla="*/ 528555 h 3162085"/>
                    <a:gd name="connsiteX21" fmla="*/ 1220962 w 2854197"/>
                    <a:gd name="connsiteY21" fmla="*/ 544411 h 3162085"/>
                    <a:gd name="connsiteX22" fmla="*/ 1242104 w 2854197"/>
                    <a:gd name="connsiteY22" fmla="*/ 570839 h 3162085"/>
                    <a:gd name="connsiteX23" fmla="*/ 1257961 w 2854197"/>
                    <a:gd name="connsiteY23" fmla="*/ 602552 h 3162085"/>
                    <a:gd name="connsiteX24" fmla="*/ 1279103 w 2854197"/>
                    <a:gd name="connsiteY24" fmla="*/ 634266 h 3162085"/>
                    <a:gd name="connsiteX25" fmla="*/ 1294960 w 2854197"/>
                    <a:gd name="connsiteY25" fmla="*/ 665979 h 3162085"/>
                    <a:gd name="connsiteX26" fmla="*/ 1300245 w 2854197"/>
                    <a:gd name="connsiteY26" fmla="*/ 681835 h 3162085"/>
                    <a:gd name="connsiteX27" fmla="*/ 1310816 w 2854197"/>
                    <a:gd name="connsiteY27" fmla="*/ 692407 h 3162085"/>
                    <a:gd name="connsiteX28" fmla="*/ 1347815 w 2854197"/>
                    <a:gd name="connsiteY28" fmla="*/ 739977 h 3162085"/>
                    <a:gd name="connsiteX29" fmla="*/ 1353101 w 2854197"/>
                    <a:gd name="connsiteY29" fmla="*/ 755833 h 3162085"/>
                    <a:gd name="connsiteX30" fmla="*/ 1384814 w 2854197"/>
                    <a:gd name="connsiteY30" fmla="*/ 798118 h 3162085"/>
                    <a:gd name="connsiteX31" fmla="*/ 1390100 w 2854197"/>
                    <a:gd name="connsiteY31" fmla="*/ 813974 h 3162085"/>
                    <a:gd name="connsiteX32" fmla="*/ 1421813 w 2854197"/>
                    <a:gd name="connsiteY32" fmla="*/ 861544 h 3162085"/>
                    <a:gd name="connsiteX33" fmla="*/ 1432384 w 2854197"/>
                    <a:gd name="connsiteY33" fmla="*/ 877401 h 3162085"/>
                    <a:gd name="connsiteX34" fmla="*/ 1448241 w 2854197"/>
                    <a:gd name="connsiteY34" fmla="*/ 887972 h 3162085"/>
                    <a:gd name="connsiteX35" fmla="*/ 1479954 w 2854197"/>
                    <a:gd name="connsiteY35" fmla="*/ 919685 h 3162085"/>
                    <a:gd name="connsiteX36" fmla="*/ 1522238 w 2854197"/>
                    <a:gd name="connsiteY36" fmla="*/ 956684 h 3162085"/>
                    <a:gd name="connsiteX37" fmla="*/ 1585665 w 2854197"/>
                    <a:gd name="connsiteY37" fmla="*/ 977826 h 3162085"/>
                    <a:gd name="connsiteX38" fmla="*/ 1617378 w 2854197"/>
                    <a:gd name="connsiteY38" fmla="*/ 988397 h 3162085"/>
                    <a:gd name="connsiteX39" fmla="*/ 1638521 w 2854197"/>
                    <a:gd name="connsiteY39" fmla="*/ 993683 h 3162085"/>
                    <a:gd name="connsiteX40" fmla="*/ 1664948 w 2854197"/>
                    <a:gd name="connsiteY40" fmla="*/ 998968 h 3162085"/>
                    <a:gd name="connsiteX41" fmla="*/ 1696662 w 2854197"/>
                    <a:gd name="connsiteY41" fmla="*/ 1009540 h 3162085"/>
                    <a:gd name="connsiteX42" fmla="*/ 1717804 w 2854197"/>
                    <a:gd name="connsiteY42" fmla="*/ 1014825 h 3162085"/>
                    <a:gd name="connsiteX43" fmla="*/ 1733660 w 2854197"/>
                    <a:gd name="connsiteY43" fmla="*/ 1020111 h 3162085"/>
                    <a:gd name="connsiteX44" fmla="*/ 1802373 w 2854197"/>
                    <a:gd name="connsiteY44" fmla="*/ 1030682 h 3162085"/>
                    <a:gd name="connsiteX45" fmla="*/ 1865799 w 2854197"/>
                    <a:gd name="connsiteY45" fmla="*/ 1041253 h 3162085"/>
                    <a:gd name="connsiteX46" fmla="*/ 1902798 w 2854197"/>
                    <a:gd name="connsiteY46" fmla="*/ 1046538 h 3162085"/>
                    <a:gd name="connsiteX47" fmla="*/ 1945082 w 2854197"/>
                    <a:gd name="connsiteY47" fmla="*/ 1051824 h 3162085"/>
                    <a:gd name="connsiteX48" fmla="*/ 1976796 w 2854197"/>
                    <a:gd name="connsiteY48" fmla="*/ 1057109 h 3162085"/>
                    <a:gd name="connsiteX49" fmla="*/ 2024366 w 2854197"/>
                    <a:gd name="connsiteY49" fmla="*/ 1062395 h 3162085"/>
                    <a:gd name="connsiteX50" fmla="*/ 2066650 w 2854197"/>
                    <a:gd name="connsiteY50" fmla="*/ 1067681 h 3162085"/>
                    <a:gd name="connsiteX51" fmla="*/ 2082507 w 2854197"/>
                    <a:gd name="connsiteY51" fmla="*/ 1072966 h 3162085"/>
                    <a:gd name="connsiteX52" fmla="*/ 2151219 w 2854197"/>
                    <a:gd name="connsiteY52" fmla="*/ 1083537 h 3162085"/>
                    <a:gd name="connsiteX53" fmla="*/ 2167075 w 2854197"/>
                    <a:gd name="connsiteY53" fmla="*/ 1088823 h 3162085"/>
                    <a:gd name="connsiteX54" fmla="*/ 2235788 w 2854197"/>
                    <a:gd name="connsiteY54" fmla="*/ 1099394 h 3162085"/>
                    <a:gd name="connsiteX55" fmla="*/ 2304500 w 2854197"/>
                    <a:gd name="connsiteY55" fmla="*/ 1109965 h 3162085"/>
                    <a:gd name="connsiteX56" fmla="*/ 2378497 w 2854197"/>
                    <a:gd name="connsiteY56" fmla="*/ 1120536 h 3162085"/>
                    <a:gd name="connsiteX57" fmla="*/ 2410211 w 2854197"/>
                    <a:gd name="connsiteY57" fmla="*/ 1131107 h 3162085"/>
                    <a:gd name="connsiteX58" fmla="*/ 2452495 w 2854197"/>
                    <a:gd name="connsiteY58" fmla="*/ 1141678 h 3162085"/>
                    <a:gd name="connsiteX59" fmla="*/ 2611062 w 2854197"/>
                    <a:gd name="connsiteY59" fmla="*/ 1194534 h 3162085"/>
                    <a:gd name="connsiteX60" fmla="*/ 2674963 w 2854197"/>
                    <a:gd name="connsiteY60" fmla="*/ 1226357 h 3162085"/>
                    <a:gd name="connsiteX61" fmla="*/ 2680419 w 2854197"/>
                    <a:gd name="connsiteY61" fmla="*/ 1258186 h 3162085"/>
                    <a:gd name="connsiteX62" fmla="*/ 2633266 w 2854197"/>
                    <a:gd name="connsiteY62" fmla="*/ 1295315 h 3162085"/>
                    <a:gd name="connsiteX63" fmla="*/ 2659565 w 2854197"/>
                    <a:gd name="connsiteY63" fmla="*/ 1353342 h 3162085"/>
                    <a:gd name="connsiteX64" fmla="*/ 2653817 w 2854197"/>
                    <a:gd name="connsiteY64" fmla="*/ 1411367 h 3162085"/>
                    <a:gd name="connsiteX65" fmla="*/ 2632204 w 2854197"/>
                    <a:gd name="connsiteY65" fmla="*/ 1590950 h 3162085"/>
                    <a:gd name="connsiteX66" fmla="*/ 2606238 w 2854197"/>
                    <a:gd name="connsiteY66" fmla="*/ 1686241 h 3162085"/>
                    <a:gd name="connsiteX67" fmla="*/ 2585093 w 2854197"/>
                    <a:gd name="connsiteY67" fmla="*/ 1717957 h 3162085"/>
                    <a:gd name="connsiteX68" fmla="*/ 2595666 w 2854197"/>
                    <a:gd name="connsiteY68" fmla="*/ 1754959 h 3162085"/>
                    <a:gd name="connsiteX69" fmla="*/ 2569233 w 2854197"/>
                    <a:gd name="connsiteY69" fmla="*/ 1781390 h 3162085"/>
                    <a:gd name="connsiteX70" fmla="*/ 2574520 w 2854197"/>
                    <a:gd name="connsiteY70" fmla="*/ 1860680 h 3162085"/>
                    <a:gd name="connsiteX71" fmla="*/ 2564404 w 2854197"/>
                    <a:gd name="connsiteY71" fmla="*/ 2014150 h 3162085"/>
                    <a:gd name="connsiteX72" fmla="*/ 2616812 w 2854197"/>
                    <a:gd name="connsiteY72" fmla="*/ 2093264 h 3162085"/>
                    <a:gd name="connsiteX73" fmla="*/ 2717255 w 2854197"/>
                    <a:gd name="connsiteY73" fmla="*/ 2098551 h 3162085"/>
                    <a:gd name="connsiteX74" fmla="*/ 2790770 w 2854197"/>
                    <a:gd name="connsiteY74" fmla="*/ 2077220 h 3162085"/>
                    <a:gd name="connsiteX75" fmla="*/ 2817198 w 2854197"/>
                    <a:gd name="connsiteY75" fmla="*/ 2082506 h 3162085"/>
                    <a:gd name="connsiteX76" fmla="*/ 2833055 w 2854197"/>
                    <a:gd name="connsiteY76" fmla="*/ 2087792 h 3162085"/>
                    <a:gd name="connsiteX77" fmla="*/ 2854197 w 2854197"/>
                    <a:gd name="connsiteY77" fmla="*/ 2093077 h 3162085"/>
                    <a:gd name="connsiteX78" fmla="*/ 2838340 w 2854197"/>
                    <a:gd name="connsiteY78" fmla="*/ 2193503 h 3162085"/>
                    <a:gd name="connsiteX79" fmla="*/ 2833055 w 2854197"/>
                    <a:gd name="connsiteY79" fmla="*/ 2225216 h 3162085"/>
                    <a:gd name="connsiteX80" fmla="*/ 2822484 w 2854197"/>
                    <a:gd name="connsiteY80" fmla="*/ 2262215 h 3162085"/>
                    <a:gd name="connsiteX81" fmla="*/ 2648297 w 2854197"/>
                    <a:gd name="connsiteY81" fmla="*/ 2241273 h 3162085"/>
                    <a:gd name="connsiteX82" fmla="*/ 2558435 w 2854197"/>
                    <a:gd name="connsiteY82" fmla="*/ 2214843 h 3162085"/>
                    <a:gd name="connsiteX83" fmla="*/ 2479145 w 2854197"/>
                    <a:gd name="connsiteY83" fmla="*/ 2183128 h 3162085"/>
                    <a:gd name="connsiteX84" fmla="*/ 2426502 w 2854197"/>
                    <a:gd name="connsiteY84" fmla="*/ 2209757 h 3162085"/>
                    <a:gd name="connsiteX85" fmla="*/ 2236188 w 2854197"/>
                    <a:gd name="connsiteY85" fmla="*/ 2331348 h 3162085"/>
                    <a:gd name="connsiteX86" fmla="*/ 2251846 w 2854197"/>
                    <a:gd name="connsiteY86" fmla="*/ 2420998 h 3162085"/>
                    <a:gd name="connsiteX87" fmla="*/ 2267909 w 2854197"/>
                    <a:gd name="connsiteY87" fmla="*/ 2479368 h 3162085"/>
                    <a:gd name="connsiteX88" fmla="*/ 2278276 w 2854197"/>
                    <a:gd name="connsiteY88" fmla="*/ 2516146 h 3162085"/>
                    <a:gd name="connsiteX89" fmla="*/ 2278276 w 2854197"/>
                    <a:gd name="connsiteY89" fmla="*/ 2574294 h 3162085"/>
                    <a:gd name="connsiteX90" fmla="*/ 2315278 w 2854197"/>
                    <a:gd name="connsiteY90" fmla="*/ 2616580 h 3162085"/>
                    <a:gd name="connsiteX91" fmla="*/ 2331136 w 2854197"/>
                    <a:gd name="connsiteY91" fmla="*/ 2680013 h 3162085"/>
                    <a:gd name="connsiteX92" fmla="*/ 2368138 w 2854197"/>
                    <a:gd name="connsiteY92" fmla="*/ 2695871 h 3162085"/>
                    <a:gd name="connsiteX93" fmla="*/ 2542577 w 2854197"/>
                    <a:gd name="connsiteY93" fmla="*/ 2738159 h 3162085"/>
                    <a:gd name="connsiteX94" fmla="*/ 2654056 w 2854197"/>
                    <a:gd name="connsiteY94" fmla="*/ 2764834 h 3162085"/>
                    <a:gd name="connsiteX95" fmla="*/ 2748974 w 2854197"/>
                    <a:gd name="connsiteY95" fmla="*/ 2769875 h 3162085"/>
                    <a:gd name="connsiteX96" fmla="*/ 2753771 w 2854197"/>
                    <a:gd name="connsiteY96" fmla="*/ 2769627 h 3162085"/>
                    <a:gd name="connsiteX97" fmla="*/ 2748486 w 2854197"/>
                    <a:gd name="connsiteY97" fmla="*/ 2801341 h 3162085"/>
                    <a:gd name="connsiteX98" fmla="*/ 2737915 w 2854197"/>
                    <a:gd name="connsiteY98" fmla="*/ 2838340 h 3162085"/>
                    <a:gd name="connsiteX99" fmla="*/ 2727344 w 2854197"/>
                    <a:gd name="connsiteY99" fmla="*/ 2907052 h 3162085"/>
                    <a:gd name="connsiteX100" fmla="*/ 2716773 w 2854197"/>
                    <a:gd name="connsiteY100" fmla="*/ 2938765 h 3162085"/>
                    <a:gd name="connsiteX101" fmla="*/ 2711487 w 2854197"/>
                    <a:gd name="connsiteY101" fmla="*/ 2965193 h 3162085"/>
                    <a:gd name="connsiteX102" fmla="*/ 2706444 w 2854197"/>
                    <a:gd name="connsiteY102" fmla="*/ 2939028 h 3162085"/>
                    <a:gd name="connsiteX103" fmla="*/ 2680014 w 2854197"/>
                    <a:gd name="connsiteY103" fmla="*/ 2965459 h 3162085"/>
                    <a:gd name="connsiteX104" fmla="*/ 2627390 w 2854197"/>
                    <a:gd name="connsiteY104" fmla="*/ 2971012 h 3162085"/>
                    <a:gd name="connsiteX105" fmla="*/ 2537291 w 2854197"/>
                    <a:gd name="connsiteY105" fmla="*/ 2986602 h 3162085"/>
                    <a:gd name="connsiteX106" fmla="*/ 2516147 w 2854197"/>
                    <a:gd name="connsiteY106" fmla="*/ 2991888 h 3162085"/>
                    <a:gd name="connsiteX107" fmla="*/ 2489494 w 2854197"/>
                    <a:gd name="connsiteY107" fmla="*/ 3002192 h 3162085"/>
                    <a:gd name="connsiteX108" fmla="*/ 2415496 w 2854197"/>
                    <a:gd name="connsiteY108" fmla="*/ 3007477 h 3162085"/>
                    <a:gd name="connsiteX109" fmla="*/ 2383783 w 2854197"/>
                    <a:gd name="connsiteY109" fmla="*/ 3018048 h 3162085"/>
                    <a:gd name="connsiteX110" fmla="*/ 2346784 w 2854197"/>
                    <a:gd name="connsiteY110" fmla="*/ 3033905 h 3162085"/>
                    <a:gd name="connsiteX111" fmla="*/ 2315071 w 2854197"/>
                    <a:gd name="connsiteY111" fmla="*/ 3049761 h 3162085"/>
                    <a:gd name="connsiteX112" fmla="*/ 2288643 w 2854197"/>
                    <a:gd name="connsiteY112" fmla="*/ 3070904 h 3162085"/>
                    <a:gd name="connsiteX113" fmla="*/ 2267501 w 2854197"/>
                    <a:gd name="connsiteY113" fmla="*/ 3081475 h 3162085"/>
                    <a:gd name="connsiteX114" fmla="*/ 2235788 w 2854197"/>
                    <a:gd name="connsiteY114" fmla="*/ 3097331 h 3162085"/>
                    <a:gd name="connsiteX115" fmla="*/ 2225216 w 2854197"/>
                    <a:gd name="connsiteY115" fmla="*/ 3107903 h 3162085"/>
                    <a:gd name="connsiteX116" fmla="*/ 2204074 w 2854197"/>
                    <a:gd name="connsiteY116" fmla="*/ 3118474 h 3162085"/>
                    <a:gd name="connsiteX117" fmla="*/ 2188218 w 2854197"/>
                    <a:gd name="connsiteY117" fmla="*/ 3129045 h 3162085"/>
                    <a:gd name="connsiteX118" fmla="*/ 2177647 w 2854197"/>
                    <a:gd name="connsiteY118" fmla="*/ 3144901 h 3162085"/>
                    <a:gd name="connsiteX119" fmla="*/ 2145933 w 2854197"/>
                    <a:gd name="connsiteY119" fmla="*/ 3155472 h 3162085"/>
                    <a:gd name="connsiteX120" fmla="*/ 2209753 w 2854197"/>
                    <a:gd name="connsiteY120" fmla="*/ 3039746 h 3162085"/>
                    <a:gd name="connsiteX121" fmla="*/ 2082507 w 2854197"/>
                    <a:gd name="connsiteY121" fmla="*/ 3123759 h 3162085"/>
                    <a:gd name="connsiteX122" fmla="*/ 2066650 w 2854197"/>
                    <a:gd name="connsiteY122" fmla="*/ 3107903 h 3162085"/>
                    <a:gd name="connsiteX123" fmla="*/ 2024366 w 2854197"/>
                    <a:gd name="connsiteY123" fmla="*/ 3049761 h 3162085"/>
                    <a:gd name="connsiteX124" fmla="*/ 2014511 w 2854197"/>
                    <a:gd name="connsiteY124" fmla="*/ 3034449 h 3162085"/>
                    <a:gd name="connsiteX125" fmla="*/ 2141028 w 2854197"/>
                    <a:gd name="connsiteY125" fmla="*/ 2933870 h 3162085"/>
                    <a:gd name="connsiteX126" fmla="*/ 1982081 w 2854197"/>
                    <a:gd name="connsiteY126" fmla="*/ 2991620 h 3162085"/>
                    <a:gd name="connsiteX127" fmla="*/ 1976796 w 2854197"/>
                    <a:gd name="connsiteY127" fmla="*/ 2975764 h 3162085"/>
                    <a:gd name="connsiteX128" fmla="*/ 1987367 w 2854197"/>
                    <a:gd name="connsiteY128" fmla="*/ 2959907 h 3162085"/>
                    <a:gd name="connsiteX129" fmla="*/ 1998116 w 2854197"/>
                    <a:gd name="connsiteY129" fmla="*/ 2976031 h 3162085"/>
                    <a:gd name="connsiteX130" fmla="*/ 2056263 w 2854197"/>
                    <a:gd name="connsiteY130" fmla="*/ 2923171 h 3162085"/>
                    <a:gd name="connsiteX131" fmla="*/ 2040405 w 2854197"/>
                    <a:gd name="connsiteY131" fmla="*/ 2923170 h 3162085"/>
                    <a:gd name="connsiteX132" fmla="*/ 2061549 w 2854197"/>
                    <a:gd name="connsiteY132" fmla="*/ 2875596 h 3162085"/>
                    <a:gd name="connsiteX133" fmla="*/ 2093265 w 2854197"/>
                    <a:gd name="connsiteY133" fmla="*/ 2833308 h 3162085"/>
                    <a:gd name="connsiteX134" fmla="*/ 2109124 w 2854197"/>
                    <a:gd name="connsiteY134" fmla="*/ 2722301 h 3162085"/>
                    <a:gd name="connsiteX135" fmla="*/ 2013975 w 2854197"/>
                    <a:gd name="connsiteY135" fmla="*/ 2637724 h 3162085"/>
                    <a:gd name="connsiteX136" fmla="*/ 1982258 w 2854197"/>
                    <a:gd name="connsiteY136" fmla="*/ 2664155 h 3162085"/>
                    <a:gd name="connsiteX137" fmla="*/ 1918827 w 2854197"/>
                    <a:gd name="connsiteY137" fmla="*/ 2627153 h 3162085"/>
                    <a:gd name="connsiteX138" fmla="*/ 1860681 w 2854197"/>
                    <a:gd name="connsiteY138" fmla="*/ 2579579 h 3162085"/>
                    <a:gd name="connsiteX139" fmla="*/ 1802373 w 2854197"/>
                    <a:gd name="connsiteY139" fmla="*/ 2621632 h 3162085"/>
                    <a:gd name="connsiteX140" fmla="*/ 1797087 w 2854197"/>
                    <a:gd name="connsiteY140" fmla="*/ 2605775 h 3162085"/>
                    <a:gd name="connsiteX141" fmla="*/ 1749674 w 2854197"/>
                    <a:gd name="connsiteY141" fmla="*/ 2690586 h 3162085"/>
                    <a:gd name="connsiteX142" fmla="*/ 1643953 w 2854197"/>
                    <a:gd name="connsiteY142" fmla="*/ 2754018 h 3162085"/>
                    <a:gd name="connsiteX143" fmla="*/ 1617523 w 2854197"/>
                    <a:gd name="connsiteY143" fmla="*/ 2732874 h 3162085"/>
                    <a:gd name="connsiteX144" fmla="*/ 1591092 w 2854197"/>
                    <a:gd name="connsiteY144" fmla="*/ 2690586 h 3162085"/>
                    <a:gd name="connsiteX145" fmla="*/ 1591093 w 2854197"/>
                    <a:gd name="connsiteY145" fmla="*/ 2637724 h 3162085"/>
                    <a:gd name="connsiteX146" fmla="*/ 1569808 w 2854197"/>
                    <a:gd name="connsiteY146" fmla="*/ 2515921 h 3162085"/>
                    <a:gd name="connsiteX147" fmla="*/ 1553952 w 2854197"/>
                    <a:gd name="connsiteY147" fmla="*/ 2484208 h 3162085"/>
                    <a:gd name="connsiteX148" fmla="*/ 1538095 w 2854197"/>
                    <a:gd name="connsiteY148" fmla="*/ 2468351 h 3162085"/>
                    <a:gd name="connsiteX149" fmla="*/ 1501096 w 2854197"/>
                    <a:gd name="connsiteY149" fmla="*/ 2420781 h 3162085"/>
                    <a:gd name="connsiteX150" fmla="*/ 1464097 w 2854197"/>
                    <a:gd name="connsiteY150" fmla="*/ 2383782 h 3162085"/>
                    <a:gd name="connsiteX151" fmla="*/ 1448241 w 2854197"/>
                    <a:gd name="connsiteY151" fmla="*/ 2373211 h 3162085"/>
                    <a:gd name="connsiteX152" fmla="*/ 1432384 w 2854197"/>
                    <a:gd name="connsiteY152" fmla="*/ 2357355 h 3162085"/>
                    <a:gd name="connsiteX153" fmla="*/ 1400671 w 2854197"/>
                    <a:gd name="connsiteY153" fmla="*/ 2346783 h 3162085"/>
                    <a:gd name="connsiteX154" fmla="*/ 1368958 w 2854197"/>
                    <a:gd name="connsiteY154" fmla="*/ 2330927 h 3162085"/>
                    <a:gd name="connsiteX155" fmla="*/ 1337244 w 2854197"/>
                    <a:gd name="connsiteY155" fmla="*/ 2309785 h 3162085"/>
                    <a:gd name="connsiteX156" fmla="*/ 1273818 w 2854197"/>
                    <a:gd name="connsiteY156" fmla="*/ 2288642 h 3162085"/>
                    <a:gd name="connsiteX157" fmla="*/ 1257961 w 2854197"/>
                    <a:gd name="connsiteY157" fmla="*/ 2278071 h 3162085"/>
                    <a:gd name="connsiteX158" fmla="*/ 1242104 w 2854197"/>
                    <a:gd name="connsiteY158" fmla="*/ 2272786 h 3162085"/>
                    <a:gd name="connsiteX159" fmla="*/ 1226248 w 2854197"/>
                    <a:gd name="connsiteY159" fmla="*/ 2262215 h 3162085"/>
                    <a:gd name="connsiteX160" fmla="*/ 1194534 w 2854197"/>
                    <a:gd name="connsiteY160" fmla="*/ 2251644 h 3162085"/>
                    <a:gd name="connsiteX161" fmla="*/ 1215677 w 2854197"/>
                    <a:gd name="connsiteY161" fmla="*/ 2225216 h 3162085"/>
                    <a:gd name="connsiteX162" fmla="*/ 1231533 w 2854197"/>
                    <a:gd name="connsiteY162" fmla="*/ 2209359 h 3162085"/>
                    <a:gd name="connsiteX163" fmla="*/ 1236819 w 2854197"/>
                    <a:gd name="connsiteY163" fmla="*/ 2193503 h 3162085"/>
                    <a:gd name="connsiteX164" fmla="*/ 1279103 w 2854197"/>
                    <a:gd name="connsiteY164" fmla="*/ 2161789 h 3162085"/>
                    <a:gd name="connsiteX165" fmla="*/ 1300245 w 2854197"/>
                    <a:gd name="connsiteY165" fmla="*/ 2140647 h 3162085"/>
                    <a:gd name="connsiteX166" fmla="*/ 1310816 w 2854197"/>
                    <a:gd name="connsiteY166" fmla="*/ 2124790 h 3162085"/>
                    <a:gd name="connsiteX167" fmla="*/ 1342650 w 2854197"/>
                    <a:gd name="connsiteY167" fmla="*/ 2077406 h 3162085"/>
                    <a:gd name="connsiteX168" fmla="*/ 1390223 w 2854197"/>
                    <a:gd name="connsiteY168" fmla="*/ 2008688 h 3162085"/>
                    <a:gd name="connsiteX169" fmla="*/ 1363794 w 2854197"/>
                    <a:gd name="connsiteY169" fmla="*/ 1971686 h 3162085"/>
                    <a:gd name="connsiteX170" fmla="*/ 1379651 w 2854197"/>
                    <a:gd name="connsiteY170" fmla="*/ 1961114 h 3162085"/>
                    <a:gd name="connsiteX171" fmla="*/ 1358509 w 2854197"/>
                    <a:gd name="connsiteY171" fmla="*/ 1934685 h 3162085"/>
                    <a:gd name="connsiteX172" fmla="*/ 1221180 w 2854197"/>
                    <a:gd name="connsiteY172" fmla="*/ 1718108 h 3162085"/>
                    <a:gd name="connsiteX173" fmla="*/ 1157741 w 2854197"/>
                    <a:gd name="connsiteY173" fmla="*/ 1654669 h 3162085"/>
                    <a:gd name="connsiteX174" fmla="*/ 1051918 w 2854197"/>
                    <a:gd name="connsiteY174" fmla="*/ 1659811 h 3162085"/>
                    <a:gd name="connsiteX175" fmla="*/ 845688 w 2854197"/>
                    <a:gd name="connsiteY175" fmla="*/ 1738945 h 3162085"/>
                    <a:gd name="connsiteX176" fmla="*/ 829832 w 2854197"/>
                    <a:gd name="connsiteY176" fmla="*/ 1744231 h 3162085"/>
                    <a:gd name="connsiteX177" fmla="*/ 798118 w 2854197"/>
                    <a:gd name="connsiteY177" fmla="*/ 1765373 h 3162085"/>
                    <a:gd name="connsiteX178" fmla="*/ 782262 w 2854197"/>
                    <a:gd name="connsiteY178" fmla="*/ 1770659 h 3162085"/>
                    <a:gd name="connsiteX179" fmla="*/ 750548 w 2854197"/>
                    <a:gd name="connsiteY179" fmla="*/ 1791801 h 3162085"/>
                    <a:gd name="connsiteX180" fmla="*/ 734692 w 2854197"/>
                    <a:gd name="connsiteY180" fmla="*/ 1797086 h 3162085"/>
                    <a:gd name="connsiteX181" fmla="*/ 755834 w 2854197"/>
                    <a:gd name="connsiteY181" fmla="*/ 1791801 h 3162085"/>
                    <a:gd name="connsiteX182" fmla="*/ 739977 w 2854197"/>
                    <a:gd name="connsiteY182" fmla="*/ 1797086 h 3162085"/>
                    <a:gd name="connsiteX183" fmla="*/ 708264 w 2854197"/>
                    <a:gd name="connsiteY183" fmla="*/ 1812943 h 3162085"/>
                    <a:gd name="connsiteX184" fmla="*/ 676551 w 2854197"/>
                    <a:gd name="connsiteY184" fmla="*/ 1791801 h 3162085"/>
                    <a:gd name="connsiteX185" fmla="*/ 650123 w 2854197"/>
                    <a:gd name="connsiteY185" fmla="*/ 1765373 h 3162085"/>
                    <a:gd name="connsiteX186" fmla="*/ 618410 w 2854197"/>
                    <a:gd name="connsiteY186" fmla="*/ 1744231 h 3162085"/>
                    <a:gd name="connsiteX187" fmla="*/ 570840 w 2854197"/>
                    <a:gd name="connsiteY187" fmla="*/ 1712518 h 3162085"/>
                    <a:gd name="connsiteX188" fmla="*/ 544412 w 2854197"/>
                    <a:gd name="connsiteY188" fmla="*/ 1696661 h 3162085"/>
                    <a:gd name="connsiteX189" fmla="*/ 528555 w 2854197"/>
                    <a:gd name="connsiteY189" fmla="*/ 1686090 h 3162085"/>
                    <a:gd name="connsiteX190" fmla="*/ 512699 w 2854197"/>
                    <a:gd name="connsiteY190" fmla="*/ 1680804 h 3162085"/>
                    <a:gd name="connsiteX191" fmla="*/ 502127 w 2854197"/>
                    <a:gd name="connsiteY191" fmla="*/ 1670233 h 3162085"/>
                    <a:gd name="connsiteX192" fmla="*/ 480985 w 2854197"/>
                    <a:gd name="connsiteY192" fmla="*/ 1659662 h 3162085"/>
                    <a:gd name="connsiteX193" fmla="*/ 465129 w 2854197"/>
                    <a:gd name="connsiteY193" fmla="*/ 1643805 h 3162085"/>
                    <a:gd name="connsiteX194" fmla="*/ 428130 w 2854197"/>
                    <a:gd name="connsiteY194" fmla="*/ 1622663 h 3162085"/>
                    <a:gd name="connsiteX195" fmla="*/ 401702 w 2854197"/>
                    <a:gd name="connsiteY195" fmla="*/ 1590950 h 3162085"/>
                    <a:gd name="connsiteX196" fmla="*/ 385845 w 2854197"/>
                    <a:gd name="connsiteY196" fmla="*/ 1569808 h 3162085"/>
                    <a:gd name="connsiteX197" fmla="*/ 369989 w 2854197"/>
                    <a:gd name="connsiteY197" fmla="*/ 1553951 h 3162085"/>
                    <a:gd name="connsiteX198" fmla="*/ 348847 w 2854197"/>
                    <a:gd name="connsiteY198" fmla="*/ 1522238 h 3162085"/>
                    <a:gd name="connsiteX199" fmla="*/ 327704 w 2854197"/>
                    <a:gd name="connsiteY199" fmla="*/ 1490524 h 3162085"/>
                    <a:gd name="connsiteX200" fmla="*/ 317133 w 2854197"/>
                    <a:gd name="connsiteY200" fmla="*/ 1469382 h 3162085"/>
                    <a:gd name="connsiteX201" fmla="*/ 301277 w 2854197"/>
                    <a:gd name="connsiteY201" fmla="*/ 1453526 h 3162085"/>
                    <a:gd name="connsiteX202" fmla="*/ 295991 w 2854197"/>
                    <a:gd name="connsiteY202" fmla="*/ 1437669 h 3162085"/>
                    <a:gd name="connsiteX203" fmla="*/ 274849 w 2854197"/>
                    <a:gd name="connsiteY203" fmla="*/ 1405956 h 3162085"/>
                    <a:gd name="connsiteX204" fmla="*/ 258992 w 2854197"/>
                    <a:gd name="connsiteY204" fmla="*/ 1390099 h 3162085"/>
                    <a:gd name="connsiteX205" fmla="*/ 248421 w 2854197"/>
                    <a:gd name="connsiteY205" fmla="*/ 1374242 h 3162085"/>
                    <a:gd name="connsiteX206" fmla="*/ 243136 w 2854197"/>
                    <a:gd name="connsiteY206" fmla="*/ 1358386 h 3162085"/>
                    <a:gd name="connsiteX207" fmla="*/ 221993 w 2854197"/>
                    <a:gd name="connsiteY207" fmla="*/ 1326672 h 3162085"/>
                    <a:gd name="connsiteX208" fmla="*/ 206137 w 2854197"/>
                    <a:gd name="connsiteY208" fmla="*/ 1294959 h 3162085"/>
                    <a:gd name="connsiteX209" fmla="*/ 195566 w 2854197"/>
                    <a:gd name="connsiteY209" fmla="*/ 1263246 h 3162085"/>
                    <a:gd name="connsiteX210" fmla="*/ 184995 w 2854197"/>
                    <a:gd name="connsiteY210" fmla="*/ 1247389 h 3162085"/>
                    <a:gd name="connsiteX211" fmla="*/ 179709 w 2854197"/>
                    <a:gd name="connsiteY211" fmla="*/ 1231533 h 3162085"/>
                    <a:gd name="connsiteX212" fmla="*/ 169138 w 2854197"/>
                    <a:gd name="connsiteY212" fmla="*/ 1215676 h 3162085"/>
                    <a:gd name="connsiteX213" fmla="*/ 153281 w 2854197"/>
                    <a:gd name="connsiteY213" fmla="*/ 1162820 h 3162085"/>
                    <a:gd name="connsiteX214" fmla="*/ 142710 w 2854197"/>
                    <a:gd name="connsiteY214" fmla="*/ 1131107 h 3162085"/>
                    <a:gd name="connsiteX215" fmla="*/ 132139 w 2854197"/>
                    <a:gd name="connsiteY215" fmla="*/ 1099394 h 3162085"/>
                    <a:gd name="connsiteX216" fmla="*/ 126853 w 2854197"/>
                    <a:gd name="connsiteY216" fmla="*/ 1078252 h 3162085"/>
                    <a:gd name="connsiteX217" fmla="*/ 121568 w 2854197"/>
                    <a:gd name="connsiteY217" fmla="*/ 1062395 h 3162085"/>
                    <a:gd name="connsiteX218" fmla="*/ 110997 w 2854197"/>
                    <a:gd name="connsiteY218" fmla="*/ 988397 h 3162085"/>
                    <a:gd name="connsiteX219" fmla="*/ 100426 w 2854197"/>
                    <a:gd name="connsiteY219" fmla="*/ 861544 h 3162085"/>
                    <a:gd name="connsiteX220" fmla="*/ 95140 w 2854197"/>
                    <a:gd name="connsiteY220" fmla="*/ 782261 h 3162085"/>
                    <a:gd name="connsiteX221" fmla="*/ 89855 w 2854197"/>
                    <a:gd name="connsiteY221" fmla="*/ 745262 h 3162085"/>
                    <a:gd name="connsiteX222" fmla="*/ 73998 w 2854197"/>
                    <a:gd name="connsiteY222" fmla="*/ 660693 h 3162085"/>
                    <a:gd name="connsiteX223" fmla="*/ 63427 w 2854197"/>
                    <a:gd name="connsiteY223" fmla="*/ 618409 h 3162085"/>
                    <a:gd name="connsiteX224" fmla="*/ 47570 w 2854197"/>
                    <a:gd name="connsiteY224" fmla="*/ 560268 h 3162085"/>
                    <a:gd name="connsiteX225" fmla="*/ 42285 w 2854197"/>
                    <a:gd name="connsiteY225" fmla="*/ 528555 h 3162085"/>
                    <a:gd name="connsiteX226" fmla="*/ 31714 w 2854197"/>
                    <a:gd name="connsiteY226" fmla="*/ 486270 h 3162085"/>
                    <a:gd name="connsiteX227" fmla="*/ 21142 w 2854197"/>
                    <a:gd name="connsiteY227" fmla="*/ 428129 h 3162085"/>
                    <a:gd name="connsiteX228" fmla="*/ 10571 w 2854197"/>
                    <a:gd name="connsiteY228" fmla="*/ 343560 h 3162085"/>
                    <a:gd name="connsiteX229" fmla="*/ 0 w 2854197"/>
                    <a:gd name="connsiteY229" fmla="*/ 306561 h 3162085"/>
                    <a:gd name="connsiteX230" fmla="*/ 5286 w 2854197"/>
                    <a:gd name="connsiteY230" fmla="*/ 285419 h 3162085"/>
                    <a:gd name="connsiteX231" fmla="*/ 21142 w 2854197"/>
                    <a:gd name="connsiteY231" fmla="*/ 280134 h 3162085"/>
                    <a:gd name="connsiteX232" fmla="*/ 42285 w 2854197"/>
                    <a:gd name="connsiteY232" fmla="*/ 269563 h 3162085"/>
                    <a:gd name="connsiteX233" fmla="*/ 95140 w 2854197"/>
                    <a:gd name="connsiteY233" fmla="*/ 258992 h 3162085"/>
                    <a:gd name="connsiteX234" fmla="*/ 121568 w 2854197"/>
                    <a:gd name="connsiteY234" fmla="*/ 253706 h 3162085"/>
                    <a:gd name="connsiteX235" fmla="*/ 137425 w 2854197"/>
                    <a:gd name="connsiteY235" fmla="*/ 248420 h 3162085"/>
                    <a:gd name="connsiteX236" fmla="*/ 211422 w 2854197"/>
                    <a:gd name="connsiteY236" fmla="*/ 237849 h 3162085"/>
                    <a:gd name="connsiteX237" fmla="*/ 253707 w 2854197"/>
                    <a:gd name="connsiteY237" fmla="*/ 227278 h 3162085"/>
                    <a:gd name="connsiteX238" fmla="*/ 285420 w 2854197"/>
                    <a:gd name="connsiteY238" fmla="*/ 216707 h 3162085"/>
                    <a:gd name="connsiteX239" fmla="*/ 332990 w 2854197"/>
                    <a:gd name="connsiteY239" fmla="*/ 206136 h 3162085"/>
                    <a:gd name="connsiteX240" fmla="*/ 364703 w 2854197"/>
                    <a:gd name="connsiteY240" fmla="*/ 195565 h 3162085"/>
                    <a:gd name="connsiteX241" fmla="*/ 417559 w 2854197"/>
                    <a:gd name="connsiteY241" fmla="*/ 179708 h 3162085"/>
                    <a:gd name="connsiteX242" fmla="*/ 433415 w 2854197"/>
                    <a:gd name="connsiteY242" fmla="*/ 174423 h 3162085"/>
                    <a:gd name="connsiteX243" fmla="*/ 449272 w 2854197"/>
                    <a:gd name="connsiteY243" fmla="*/ 169137 h 3162085"/>
                    <a:gd name="connsiteX244" fmla="*/ 470414 w 2854197"/>
                    <a:gd name="connsiteY244" fmla="*/ 163852 h 3162085"/>
                    <a:gd name="connsiteX245" fmla="*/ 486271 w 2854197"/>
                    <a:gd name="connsiteY245" fmla="*/ 158566 h 3162085"/>
                    <a:gd name="connsiteX246" fmla="*/ 528555 w 2854197"/>
                    <a:gd name="connsiteY246" fmla="*/ 147995 h 3162085"/>
                    <a:gd name="connsiteX247" fmla="*/ 549697 w 2854197"/>
                    <a:gd name="connsiteY247" fmla="*/ 142709 h 3162085"/>
                    <a:gd name="connsiteX248" fmla="*/ 581411 w 2854197"/>
                    <a:gd name="connsiteY248" fmla="*/ 132138 h 3162085"/>
                    <a:gd name="connsiteX249" fmla="*/ 676551 w 2854197"/>
                    <a:gd name="connsiteY249" fmla="*/ 100425 h 3162085"/>
                    <a:gd name="connsiteX250" fmla="*/ 697693 w 2854197"/>
                    <a:gd name="connsiteY250" fmla="*/ 95140 h 3162085"/>
                    <a:gd name="connsiteX251" fmla="*/ 729406 w 2854197"/>
                    <a:gd name="connsiteY251" fmla="*/ 84568 h 3162085"/>
                    <a:gd name="connsiteX252" fmla="*/ 745263 w 2854197"/>
                    <a:gd name="connsiteY252" fmla="*/ 79283 h 3162085"/>
                    <a:gd name="connsiteX253" fmla="*/ 792833 w 2854197"/>
                    <a:gd name="connsiteY253" fmla="*/ 58141 h 3162085"/>
                    <a:gd name="connsiteX254" fmla="*/ 808689 w 2854197"/>
                    <a:gd name="connsiteY254" fmla="*/ 52855 h 3162085"/>
                    <a:gd name="connsiteX255" fmla="*/ 824546 w 2854197"/>
                    <a:gd name="connsiteY255" fmla="*/ 47570 h 3162085"/>
                    <a:gd name="connsiteX256" fmla="*/ 866830 w 2854197"/>
                    <a:gd name="connsiteY256" fmla="*/ 26427 h 3162085"/>
                    <a:gd name="connsiteX257" fmla="*/ 882687 w 2854197"/>
                    <a:gd name="connsiteY257" fmla="*/ 21142 h 3162085"/>
                    <a:gd name="connsiteX258" fmla="*/ 898544 w 2854197"/>
                    <a:gd name="connsiteY258" fmla="*/ 10571 h 3162085"/>
                    <a:gd name="connsiteX259" fmla="*/ 914400 w 2854197"/>
                    <a:gd name="connsiteY259" fmla="*/ 5285 h 3162085"/>
                    <a:gd name="connsiteX260" fmla="*/ 914400 w 2854197"/>
                    <a:gd name="connsiteY260" fmla="*/ 0 h 3162085"/>
                    <a:gd name="connsiteX0" fmla="*/ 914400 w 2854197"/>
                    <a:gd name="connsiteY0" fmla="*/ 0 h 3162085"/>
                    <a:gd name="connsiteX1" fmla="*/ 914400 w 2854197"/>
                    <a:gd name="connsiteY1" fmla="*/ 0 h 3162085"/>
                    <a:gd name="connsiteX2" fmla="*/ 930257 w 2854197"/>
                    <a:gd name="connsiteY2" fmla="*/ 42284 h 3162085"/>
                    <a:gd name="connsiteX3" fmla="*/ 935542 w 2854197"/>
                    <a:gd name="connsiteY3" fmla="*/ 58141 h 3162085"/>
                    <a:gd name="connsiteX4" fmla="*/ 946114 w 2854197"/>
                    <a:gd name="connsiteY4" fmla="*/ 68712 h 3162085"/>
                    <a:gd name="connsiteX5" fmla="*/ 967256 w 2854197"/>
                    <a:gd name="connsiteY5" fmla="*/ 116282 h 3162085"/>
                    <a:gd name="connsiteX6" fmla="*/ 972541 w 2854197"/>
                    <a:gd name="connsiteY6" fmla="*/ 132138 h 3162085"/>
                    <a:gd name="connsiteX7" fmla="*/ 983112 w 2854197"/>
                    <a:gd name="connsiteY7" fmla="*/ 147995 h 3162085"/>
                    <a:gd name="connsiteX8" fmla="*/ 1004255 w 2854197"/>
                    <a:gd name="connsiteY8" fmla="*/ 195565 h 3162085"/>
                    <a:gd name="connsiteX9" fmla="*/ 1025397 w 2854197"/>
                    <a:gd name="connsiteY9" fmla="*/ 243135 h 3162085"/>
                    <a:gd name="connsiteX10" fmla="*/ 1041253 w 2854197"/>
                    <a:gd name="connsiteY10" fmla="*/ 290705 h 3162085"/>
                    <a:gd name="connsiteX11" fmla="*/ 1051825 w 2854197"/>
                    <a:gd name="connsiteY11" fmla="*/ 301276 h 3162085"/>
                    <a:gd name="connsiteX12" fmla="*/ 1072967 w 2854197"/>
                    <a:gd name="connsiteY12" fmla="*/ 348846 h 3162085"/>
                    <a:gd name="connsiteX13" fmla="*/ 1083538 w 2854197"/>
                    <a:gd name="connsiteY13" fmla="*/ 380559 h 3162085"/>
                    <a:gd name="connsiteX14" fmla="*/ 1094109 w 2854197"/>
                    <a:gd name="connsiteY14" fmla="*/ 396416 h 3162085"/>
                    <a:gd name="connsiteX15" fmla="*/ 1109966 w 2854197"/>
                    <a:gd name="connsiteY15" fmla="*/ 422844 h 3162085"/>
                    <a:gd name="connsiteX16" fmla="*/ 1131108 w 2854197"/>
                    <a:gd name="connsiteY16" fmla="*/ 470414 h 3162085"/>
                    <a:gd name="connsiteX17" fmla="*/ 1146964 w 2854197"/>
                    <a:gd name="connsiteY17" fmla="*/ 480985 h 3162085"/>
                    <a:gd name="connsiteX18" fmla="*/ 1157536 w 2854197"/>
                    <a:gd name="connsiteY18" fmla="*/ 491556 h 3162085"/>
                    <a:gd name="connsiteX19" fmla="*/ 1189249 w 2854197"/>
                    <a:gd name="connsiteY19" fmla="*/ 512698 h 3162085"/>
                    <a:gd name="connsiteX20" fmla="*/ 1199820 w 2854197"/>
                    <a:gd name="connsiteY20" fmla="*/ 528555 h 3162085"/>
                    <a:gd name="connsiteX21" fmla="*/ 1220962 w 2854197"/>
                    <a:gd name="connsiteY21" fmla="*/ 544411 h 3162085"/>
                    <a:gd name="connsiteX22" fmla="*/ 1242104 w 2854197"/>
                    <a:gd name="connsiteY22" fmla="*/ 570839 h 3162085"/>
                    <a:gd name="connsiteX23" fmla="*/ 1257961 w 2854197"/>
                    <a:gd name="connsiteY23" fmla="*/ 602552 h 3162085"/>
                    <a:gd name="connsiteX24" fmla="*/ 1279103 w 2854197"/>
                    <a:gd name="connsiteY24" fmla="*/ 634266 h 3162085"/>
                    <a:gd name="connsiteX25" fmla="*/ 1294960 w 2854197"/>
                    <a:gd name="connsiteY25" fmla="*/ 665979 h 3162085"/>
                    <a:gd name="connsiteX26" fmla="*/ 1300245 w 2854197"/>
                    <a:gd name="connsiteY26" fmla="*/ 681835 h 3162085"/>
                    <a:gd name="connsiteX27" fmla="*/ 1310816 w 2854197"/>
                    <a:gd name="connsiteY27" fmla="*/ 692407 h 3162085"/>
                    <a:gd name="connsiteX28" fmla="*/ 1347815 w 2854197"/>
                    <a:gd name="connsiteY28" fmla="*/ 739977 h 3162085"/>
                    <a:gd name="connsiteX29" fmla="*/ 1353101 w 2854197"/>
                    <a:gd name="connsiteY29" fmla="*/ 755833 h 3162085"/>
                    <a:gd name="connsiteX30" fmla="*/ 1384814 w 2854197"/>
                    <a:gd name="connsiteY30" fmla="*/ 798118 h 3162085"/>
                    <a:gd name="connsiteX31" fmla="*/ 1390100 w 2854197"/>
                    <a:gd name="connsiteY31" fmla="*/ 813974 h 3162085"/>
                    <a:gd name="connsiteX32" fmla="*/ 1421813 w 2854197"/>
                    <a:gd name="connsiteY32" fmla="*/ 861544 h 3162085"/>
                    <a:gd name="connsiteX33" fmla="*/ 1432384 w 2854197"/>
                    <a:gd name="connsiteY33" fmla="*/ 877401 h 3162085"/>
                    <a:gd name="connsiteX34" fmla="*/ 1448241 w 2854197"/>
                    <a:gd name="connsiteY34" fmla="*/ 887972 h 3162085"/>
                    <a:gd name="connsiteX35" fmla="*/ 1479954 w 2854197"/>
                    <a:gd name="connsiteY35" fmla="*/ 919685 h 3162085"/>
                    <a:gd name="connsiteX36" fmla="*/ 1522238 w 2854197"/>
                    <a:gd name="connsiteY36" fmla="*/ 956684 h 3162085"/>
                    <a:gd name="connsiteX37" fmla="*/ 1585665 w 2854197"/>
                    <a:gd name="connsiteY37" fmla="*/ 977826 h 3162085"/>
                    <a:gd name="connsiteX38" fmla="*/ 1617378 w 2854197"/>
                    <a:gd name="connsiteY38" fmla="*/ 988397 h 3162085"/>
                    <a:gd name="connsiteX39" fmla="*/ 1638521 w 2854197"/>
                    <a:gd name="connsiteY39" fmla="*/ 993683 h 3162085"/>
                    <a:gd name="connsiteX40" fmla="*/ 1664948 w 2854197"/>
                    <a:gd name="connsiteY40" fmla="*/ 998968 h 3162085"/>
                    <a:gd name="connsiteX41" fmla="*/ 1696662 w 2854197"/>
                    <a:gd name="connsiteY41" fmla="*/ 1009540 h 3162085"/>
                    <a:gd name="connsiteX42" fmla="*/ 1717804 w 2854197"/>
                    <a:gd name="connsiteY42" fmla="*/ 1014825 h 3162085"/>
                    <a:gd name="connsiteX43" fmla="*/ 1733660 w 2854197"/>
                    <a:gd name="connsiteY43" fmla="*/ 1020111 h 3162085"/>
                    <a:gd name="connsiteX44" fmla="*/ 1802373 w 2854197"/>
                    <a:gd name="connsiteY44" fmla="*/ 1030682 h 3162085"/>
                    <a:gd name="connsiteX45" fmla="*/ 1865799 w 2854197"/>
                    <a:gd name="connsiteY45" fmla="*/ 1041253 h 3162085"/>
                    <a:gd name="connsiteX46" fmla="*/ 1902798 w 2854197"/>
                    <a:gd name="connsiteY46" fmla="*/ 1046538 h 3162085"/>
                    <a:gd name="connsiteX47" fmla="*/ 1945082 w 2854197"/>
                    <a:gd name="connsiteY47" fmla="*/ 1051824 h 3162085"/>
                    <a:gd name="connsiteX48" fmla="*/ 1976796 w 2854197"/>
                    <a:gd name="connsiteY48" fmla="*/ 1057109 h 3162085"/>
                    <a:gd name="connsiteX49" fmla="*/ 2024366 w 2854197"/>
                    <a:gd name="connsiteY49" fmla="*/ 1062395 h 3162085"/>
                    <a:gd name="connsiteX50" fmla="*/ 2066650 w 2854197"/>
                    <a:gd name="connsiteY50" fmla="*/ 1067681 h 3162085"/>
                    <a:gd name="connsiteX51" fmla="*/ 2082507 w 2854197"/>
                    <a:gd name="connsiteY51" fmla="*/ 1072966 h 3162085"/>
                    <a:gd name="connsiteX52" fmla="*/ 2151219 w 2854197"/>
                    <a:gd name="connsiteY52" fmla="*/ 1083537 h 3162085"/>
                    <a:gd name="connsiteX53" fmla="*/ 2167075 w 2854197"/>
                    <a:gd name="connsiteY53" fmla="*/ 1088823 h 3162085"/>
                    <a:gd name="connsiteX54" fmla="*/ 2235788 w 2854197"/>
                    <a:gd name="connsiteY54" fmla="*/ 1099394 h 3162085"/>
                    <a:gd name="connsiteX55" fmla="*/ 2304500 w 2854197"/>
                    <a:gd name="connsiteY55" fmla="*/ 1109965 h 3162085"/>
                    <a:gd name="connsiteX56" fmla="*/ 2378497 w 2854197"/>
                    <a:gd name="connsiteY56" fmla="*/ 1120536 h 3162085"/>
                    <a:gd name="connsiteX57" fmla="*/ 2410211 w 2854197"/>
                    <a:gd name="connsiteY57" fmla="*/ 1131107 h 3162085"/>
                    <a:gd name="connsiteX58" fmla="*/ 2452495 w 2854197"/>
                    <a:gd name="connsiteY58" fmla="*/ 1141678 h 3162085"/>
                    <a:gd name="connsiteX59" fmla="*/ 2611062 w 2854197"/>
                    <a:gd name="connsiteY59" fmla="*/ 1194534 h 3162085"/>
                    <a:gd name="connsiteX60" fmla="*/ 2674963 w 2854197"/>
                    <a:gd name="connsiteY60" fmla="*/ 1226357 h 3162085"/>
                    <a:gd name="connsiteX61" fmla="*/ 2680419 w 2854197"/>
                    <a:gd name="connsiteY61" fmla="*/ 1258186 h 3162085"/>
                    <a:gd name="connsiteX62" fmla="*/ 2633266 w 2854197"/>
                    <a:gd name="connsiteY62" fmla="*/ 1295315 h 3162085"/>
                    <a:gd name="connsiteX63" fmla="*/ 2659565 w 2854197"/>
                    <a:gd name="connsiteY63" fmla="*/ 1353342 h 3162085"/>
                    <a:gd name="connsiteX64" fmla="*/ 2653817 w 2854197"/>
                    <a:gd name="connsiteY64" fmla="*/ 1411367 h 3162085"/>
                    <a:gd name="connsiteX65" fmla="*/ 2632204 w 2854197"/>
                    <a:gd name="connsiteY65" fmla="*/ 1590950 h 3162085"/>
                    <a:gd name="connsiteX66" fmla="*/ 2606238 w 2854197"/>
                    <a:gd name="connsiteY66" fmla="*/ 1686241 h 3162085"/>
                    <a:gd name="connsiteX67" fmla="*/ 2585093 w 2854197"/>
                    <a:gd name="connsiteY67" fmla="*/ 1717957 h 3162085"/>
                    <a:gd name="connsiteX68" fmla="*/ 2595666 w 2854197"/>
                    <a:gd name="connsiteY68" fmla="*/ 1754959 h 3162085"/>
                    <a:gd name="connsiteX69" fmla="*/ 2569233 w 2854197"/>
                    <a:gd name="connsiteY69" fmla="*/ 1781390 h 3162085"/>
                    <a:gd name="connsiteX70" fmla="*/ 2574520 w 2854197"/>
                    <a:gd name="connsiteY70" fmla="*/ 1860680 h 3162085"/>
                    <a:gd name="connsiteX71" fmla="*/ 2564404 w 2854197"/>
                    <a:gd name="connsiteY71" fmla="*/ 2014150 h 3162085"/>
                    <a:gd name="connsiteX72" fmla="*/ 2616812 w 2854197"/>
                    <a:gd name="connsiteY72" fmla="*/ 2093264 h 3162085"/>
                    <a:gd name="connsiteX73" fmla="*/ 2717255 w 2854197"/>
                    <a:gd name="connsiteY73" fmla="*/ 2098551 h 3162085"/>
                    <a:gd name="connsiteX74" fmla="*/ 2790770 w 2854197"/>
                    <a:gd name="connsiteY74" fmla="*/ 2077220 h 3162085"/>
                    <a:gd name="connsiteX75" fmla="*/ 2817198 w 2854197"/>
                    <a:gd name="connsiteY75" fmla="*/ 2082506 h 3162085"/>
                    <a:gd name="connsiteX76" fmla="*/ 2833055 w 2854197"/>
                    <a:gd name="connsiteY76" fmla="*/ 2087792 h 3162085"/>
                    <a:gd name="connsiteX77" fmla="*/ 2854197 w 2854197"/>
                    <a:gd name="connsiteY77" fmla="*/ 2093077 h 3162085"/>
                    <a:gd name="connsiteX78" fmla="*/ 2838340 w 2854197"/>
                    <a:gd name="connsiteY78" fmla="*/ 2193503 h 3162085"/>
                    <a:gd name="connsiteX79" fmla="*/ 2833055 w 2854197"/>
                    <a:gd name="connsiteY79" fmla="*/ 2225216 h 3162085"/>
                    <a:gd name="connsiteX80" fmla="*/ 2822484 w 2854197"/>
                    <a:gd name="connsiteY80" fmla="*/ 2262215 h 3162085"/>
                    <a:gd name="connsiteX81" fmla="*/ 2648297 w 2854197"/>
                    <a:gd name="connsiteY81" fmla="*/ 2241273 h 3162085"/>
                    <a:gd name="connsiteX82" fmla="*/ 2558435 w 2854197"/>
                    <a:gd name="connsiteY82" fmla="*/ 2214843 h 3162085"/>
                    <a:gd name="connsiteX83" fmla="*/ 2479145 w 2854197"/>
                    <a:gd name="connsiteY83" fmla="*/ 2183128 h 3162085"/>
                    <a:gd name="connsiteX84" fmla="*/ 2426502 w 2854197"/>
                    <a:gd name="connsiteY84" fmla="*/ 2209757 h 3162085"/>
                    <a:gd name="connsiteX85" fmla="*/ 2236188 w 2854197"/>
                    <a:gd name="connsiteY85" fmla="*/ 2331348 h 3162085"/>
                    <a:gd name="connsiteX86" fmla="*/ 2251846 w 2854197"/>
                    <a:gd name="connsiteY86" fmla="*/ 2420998 h 3162085"/>
                    <a:gd name="connsiteX87" fmla="*/ 2267909 w 2854197"/>
                    <a:gd name="connsiteY87" fmla="*/ 2479368 h 3162085"/>
                    <a:gd name="connsiteX88" fmla="*/ 2278276 w 2854197"/>
                    <a:gd name="connsiteY88" fmla="*/ 2516146 h 3162085"/>
                    <a:gd name="connsiteX89" fmla="*/ 2278276 w 2854197"/>
                    <a:gd name="connsiteY89" fmla="*/ 2574294 h 3162085"/>
                    <a:gd name="connsiteX90" fmla="*/ 2315278 w 2854197"/>
                    <a:gd name="connsiteY90" fmla="*/ 2616580 h 3162085"/>
                    <a:gd name="connsiteX91" fmla="*/ 2331136 w 2854197"/>
                    <a:gd name="connsiteY91" fmla="*/ 2680013 h 3162085"/>
                    <a:gd name="connsiteX92" fmla="*/ 2368138 w 2854197"/>
                    <a:gd name="connsiteY92" fmla="*/ 2695871 h 3162085"/>
                    <a:gd name="connsiteX93" fmla="*/ 2542577 w 2854197"/>
                    <a:gd name="connsiteY93" fmla="*/ 2738159 h 3162085"/>
                    <a:gd name="connsiteX94" fmla="*/ 2654056 w 2854197"/>
                    <a:gd name="connsiteY94" fmla="*/ 2764834 h 3162085"/>
                    <a:gd name="connsiteX95" fmla="*/ 2748974 w 2854197"/>
                    <a:gd name="connsiteY95" fmla="*/ 2769875 h 3162085"/>
                    <a:gd name="connsiteX96" fmla="*/ 2753771 w 2854197"/>
                    <a:gd name="connsiteY96" fmla="*/ 2769627 h 3162085"/>
                    <a:gd name="connsiteX97" fmla="*/ 2748486 w 2854197"/>
                    <a:gd name="connsiteY97" fmla="*/ 2801341 h 3162085"/>
                    <a:gd name="connsiteX98" fmla="*/ 2737915 w 2854197"/>
                    <a:gd name="connsiteY98" fmla="*/ 2838340 h 3162085"/>
                    <a:gd name="connsiteX99" fmla="*/ 2727344 w 2854197"/>
                    <a:gd name="connsiteY99" fmla="*/ 2907052 h 3162085"/>
                    <a:gd name="connsiteX100" fmla="*/ 2716773 w 2854197"/>
                    <a:gd name="connsiteY100" fmla="*/ 2938765 h 3162085"/>
                    <a:gd name="connsiteX101" fmla="*/ 2711487 w 2854197"/>
                    <a:gd name="connsiteY101" fmla="*/ 2965193 h 3162085"/>
                    <a:gd name="connsiteX102" fmla="*/ 2706444 w 2854197"/>
                    <a:gd name="connsiteY102" fmla="*/ 2939028 h 3162085"/>
                    <a:gd name="connsiteX103" fmla="*/ 2680014 w 2854197"/>
                    <a:gd name="connsiteY103" fmla="*/ 2965459 h 3162085"/>
                    <a:gd name="connsiteX104" fmla="*/ 2627390 w 2854197"/>
                    <a:gd name="connsiteY104" fmla="*/ 2971012 h 3162085"/>
                    <a:gd name="connsiteX105" fmla="*/ 2537291 w 2854197"/>
                    <a:gd name="connsiteY105" fmla="*/ 2986602 h 3162085"/>
                    <a:gd name="connsiteX106" fmla="*/ 2516147 w 2854197"/>
                    <a:gd name="connsiteY106" fmla="*/ 2991888 h 3162085"/>
                    <a:gd name="connsiteX107" fmla="*/ 2489494 w 2854197"/>
                    <a:gd name="connsiteY107" fmla="*/ 3002192 h 3162085"/>
                    <a:gd name="connsiteX108" fmla="*/ 2415496 w 2854197"/>
                    <a:gd name="connsiteY108" fmla="*/ 3007477 h 3162085"/>
                    <a:gd name="connsiteX109" fmla="*/ 2383783 w 2854197"/>
                    <a:gd name="connsiteY109" fmla="*/ 3018048 h 3162085"/>
                    <a:gd name="connsiteX110" fmla="*/ 2346784 w 2854197"/>
                    <a:gd name="connsiteY110" fmla="*/ 3033905 h 3162085"/>
                    <a:gd name="connsiteX111" fmla="*/ 2315071 w 2854197"/>
                    <a:gd name="connsiteY111" fmla="*/ 3049761 h 3162085"/>
                    <a:gd name="connsiteX112" fmla="*/ 2288643 w 2854197"/>
                    <a:gd name="connsiteY112" fmla="*/ 3070904 h 3162085"/>
                    <a:gd name="connsiteX113" fmla="*/ 2267501 w 2854197"/>
                    <a:gd name="connsiteY113" fmla="*/ 3081475 h 3162085"/>
                    <a:gd name="connsiteX114" fmla="*/ 2235788 w 2854197"/>
                    <a:gd name="connsiteY114" fmla="*/ 3097331 h 3162085"/>
                    <a:gd name="connsiteX115" fmla="*/ 2225216 w 2854197"/>
                    <a:gd name="connsiteY115" fmla="*/ 3107903 h 3162085"/>
                    <a:gd name="connsiteX116" fmla="*/ 2204074 w 2854197"/>
                    <a:gd name="connsiteY116" fmla="*/ 3118474 h 3162085"/>
                    <a:gd name="connsiteX117" fmla="*/ 2188218 w 2854197"/>
                    <a:gd name="connsiteY117" fmla="*/ 3129045 h 3162085"/>
                    <a:gd name="connsiteX118" fmla="*/ 2177647 w 2854197"/>
                    <a:gd name="connsiteY118" fmla="*/ 3144901 h 3162085"/>
                    <a:gd name="connsiteX119" fmla="*/ 2145933 w 2854197"/>
                    <a:gd name="connsiteY119" fmla="*/ 3155472 h 3162085"/>
                    <a:gd name="connsiteX120" fmla="*/ 2209753 w 2854197"/>
                    <a:gd name="connsiteY120" fmla="*/ 3039746 h 3162085"/>
                    <a:gd name="connsiteX121" fmla="*/ 2082507 w 2854197"/>
                    <a:gd name="connsiteY121" fmla="*/ 3123759 h 3162085"/>
                    <a:gd name="connsiteX122" fmla="*/ 2066650 w 2854197"/>
                    <a:gd name="connsiteY122" fmla="*/ 3107903 h 3162085"/>
                    <a:gd name="connsiteX123" fmla="*/ 2024366 w 2854197"/>
                    <a:gd name="connsiteY123" fmla="*/ 3049761 h 3162085"/>
                    <a:gd name="connsiteX124" fmla="*/ 2014511 w 2854197"/>
                    <a:gd name="connsiteY124" fmla="*/ 3034449 h 3162085"/>
                    <a:gd name="connsiteX125" fmla="*/ 2141028 w 2854197"/>
                    <a:gd name="connsiteY125" fmla="*/ 2933870 h 3162085"/>
                    <a:gd name="connsiteX126" fmla="*/ 1982081 w 2854197"/>
                    <a:gd name="connsiteY126" fmla="*/ 2991620 h 3162085"/>
                    <a:gd name="connsiteX127" fmla="*/ 1976796 w 2854197"/>
                    <a:gd name="connsiteY127" fmla="*/ 2975764 h 3162085"/>
                    <a:gd name="connsiteX128" fmla="*/ 1998116 w 2854197"/>
                    <a:gd name="connsiteY128" fmla="*/ 2976031 h 3162085"/>
                    <a:gd name="connsiteX129" fmla="*/ 2056263 w 2854197"/>
                    <a:gd name="connsiteY129" fmla="*/ 2923171 h 3162085"/>
                    <a:gd name="connsiteX130" fmla="*/ 2040405 w 2854197"/>
                    <a:gd name="connsiteY130" fmla="*/ 2923170 h 3162085"/>
                    <a:gd name="connsiteX131" fmla="*/ 2061549 w 2854197"/>
                    <a:gd name="connsiteY131" fmla="*/ 2875596 h 3162085"/>
                    <a:gd name="connsiteX132" fmla="*/ 2093265 w 2854197"/>
                    <a:gd name="connsiteY132" fmla="*/ 2833308 h 3162085"/>
                    <a:gd name="connsiteX133" fmla="*/ 2109124 w 2854197"/>
                    <a:gd name="connsiteY133" fmla="*/ 2722301 h 3162085"/>
                    <a:gd name="connsiteX134" fmla="*/ 2013975 w 2854197"/>
                    <a:gd name="connsiteY134" fmla="*/ 2637724 h 3162085"/>
                    <a:gd name="connsiteX135" fmla="*/ 1982258 w 2854197"/>
                    <a:gd name="connsiteY135" fmla="*/ 2664155 h 3162085"/>
                    <a:gd name="connsiteX136" fmla="*/ 1918827 w 2854197"/>
                    <a:gd name="connsiteY136" fmla="*/ 2627153 h 3162085"/>
                    <a:gd name="connsiteX137" fmla="*/ 1860681 w 2854197"/>
                    <a:gd name="connsiteY137" fmla="*/ 2579579 h 3162085"/>
                    <a:gd name="connsiteX138" fmla="*/ 1802373 w 2854197"/>
                    <a:gd name="connsiteY138" fmla="*/ 2621632 h 3162085"/>
                    <a:gd name="connsiteX139" fmla="*/ 1797087 w 2854197"/>
                    <a:gd name="connsiteY139" fmla="*/ 2605775 h 3162085"/>
                    <a:gd name="connsiteX140" fmla="*/ 1749674 w 2854197"/>
                    <a:gd name="connsiteY140" fmla="*/ 2690586 h 3162085"/>
                    <a:gd name="connsiteX141" fmla="*/ 1643953 w 2854197"/>
                    <a:gd name="connsiteY141" fmla="*/ 2754018 h 3162085"/>
                    <a:gd name="connsiteX142" fmla="*/ 1617523 w 2854197"/>
                    <a:gd name="connsiteY142" fmla="*/ 2732874 h 3162085"/>
                    <a:gd name="connsiteX143" fmla="*/ 1591092 w 2854197"/>
                    <a:gd name="connsiteY143" fmla="*/ 2690586 h 3162085"/>
                    <a:gd name="connsiteX144" fmla="*/ 1591093 w 2854197"/>
                    <a:gd name="connsiteY144" fmla="*/ 2637724 h 3162085"/>
                    <a:gd name="connsiteX145" fmla="*/ 1569808 w 2854197"/>
                    <a:gd name="connsiteY145" fmla="*/ 2515921 h 3162085"/>
                    <a:gd name="connsiteX146" fmla="*/ 1553952 w 2854197"/>
                    <a:gd name="connsiteY146" fmla="*/ 2484208 h 3162085"/>
                    <a:gd name="connsiteX147" fmla="*/ 1538095 w 2854197"/>
                    <a:gd name="connsiteY147" fmla="*/ 2468351 h 3162085"/>
                    <a:gd name="connsiteX148" fmla="*/ 1501096 w 2854197"/>
                    <a:gd name="connsiteY148" fmla="*/ 2420781 h 3162085"/>
                    <a:gd name="connsiteX149" fmla="*/ 1464097 w 2854197"/>
                    <a:gd name="connsiteY149" fmla="*/ 2383782 h 3162085"/>
                    <a:gd name="connsiteX150" fmla="*/ 1448241 w 2854197"/>
                    <a:gd name="connsiteY150" fmla="*/ 2373211 h 3162085"/>
                    <a:gd name="connsiteX151" fmla="*/ 1432384 w 2854197"/>
                    <a:gd name="connsiteY151" fmla="*/ 2357355 h 3162085"/>
                    <a:gd name="connsiteX152" fmla="*/ 1400671 w 2854197"/>
                    <a:gd name="connsiteY152" fmla="*/ 2346783 h 3162085"/>
                    <a:gd name="connsiteX153" fmla="*/ 1368958 w 2854197"/>
                    <a:gd name="connsiteY153" fmla="*/ 2330927 h 3162085"/>
                    <a:gd name="connsiteX154" fmla="*/ 1337244 w 2854197"/>
                    <a:gd name="connsiteY154" fmla="*/ 2309785 h 3162085"/>
                    <a:gd name="connsiteX155" fmla="*/ 1273818 w 2854197"/>
                    <a:gd name="connsiteY155" fmla="*/ 2288642 h 3162085"/>
                    <a:gd name="connsiteX156" fmla="*/ 1257961 w 2854197"/>
                    <a:gd name="connsiteY156" fmla="*/ 2278071 h 3162085"/>
                    <a:gd name="connsiteX157" fmla="*/ 1242104 w 2854197"/>
                    <a:gd name="connsiteY157" fmla="*/ 2272786 h 3162085"/>
                    <a:gd name="connsiteX158" fmla="*/ 1226248 w 2854197"/>
                    <a:gd name="connsiteY158" fmla="*/ 2262215 h 3162085"/>
                    <a:gd name="connsiteX159" fmla="*/ 1194534 w 2854197"/>
                    <a:gd name="connsiteY159" fmla="*/ 2251644 h 3162085"/>
                    <a:gd name="connsiteX160" fmla="*/ 1215677 w 2854197"/>
                    <a:gd name="connsiteY160" fmla="*/ 2225216 h 3162085"/>
                    <a:gd name="connsiteX161" fmla="*/ 1231533 w 2854197"/>
                    <a:gd name="connsiteY161" fmla="*/ 2209359 h 3162085"/>
                    <a:gd name="connsiteX162" fmla="*/ 1236819 w 2854197"/>
                    <a:gd name="connsiteY162" fmla="*/ 2193503 h 3162085"/>
                    <a:gd name="connsiteX163" fmla="*/ 1279103 w 2854197"/>
                    <a:gd name="connsiteY163" fmla="*/ 2161789 h 3162085"/>
                    <a:gd name="connsiteX164" fmla="*/ 1300245 w 2854197"/>
                    <a:gd name="connsiteY164" fmla="*/ 2140647 h 3162085"/>
                    <a:gd name="connsiteX165" fmla="*/ 1310816 w 2854197"/>
                    <a:gd name="connsiteY165" fmla="*/ 2124790 h 3162085"/>
                    <a:gd name="connsiteX166" fmla="*/ 1342650 w 2854197"/>
                    <a:gd name="connsiteY166" fmla="*/ 2077406 h 3162085"/>
                    <a:gd name="connsiteX167" fmla="*/ 1390223 w 2854197"/>
                    <a:gd name="connsiteY167" fmla="*/ 2008688 h 3162085"/>
                    <a:gd name="connsiteX168" fmla="*/ 1363794 w 2854197"/>
                    <a:gd name="connsiteY168" fmla="*/ 1971686 h 3162085"/>
                    <a:gd name="connsiteX169" fmla="*/ 1379651 w 2854197"/>
                    <a:gd name="connsiteY169" fmla="*/ 1961114 h 3162085"/>
                    <a:gd name="connsiteX170" fmla="*/ 1358509 w 2854197"/>
                    <a:gd name="connsiteY170" fmla="*/ 1934685 h 3162085"/>
                    <a:gd name="connsiteX171" fmla="*/ 1221180 w 2854197"/>
                    <a:gd name="connsiteY171" fmla="*/ 1718108 h 3162085"/>
                    <a:gd name="connsiteX172" fmla="*/ 1157741 w 2854197"/>
                    <a:gd name="connsiteY172" fmla="*/ 1654669 h 3162085"/>
                    <a:gd name="connsiteX173" fmla="*/ 1051918 w 2854197"/>
                    <a:gd name="connsiteY173" fmla="*/ 1659811 h 3162085"/>
                    <a:gd name="connsiteX174" fmla="*/ 845688 w 2854197"/>
                    <a:gd name="connsiteY174" fmla="*/ 1738945 h 3162085"/>
                    <a:gd name="connsiteX175" fmla="*/ 829832 w 2854197"/>
                    <a:gd name="connsiteY175" fmla="*/ 1744231 h 3162085"/>
                    <a:gd name="connsiteX176" fmla="*/ 798118 w 2854197"/>
                    <a:gd name="connsiteY176" fmla="*/ 1765373 h 3162085"/>
                    <a:gd name="connsiteX177" fmla="*/ 782262 w 2854197"/>
                    <a:gd name="connsiteY177" fmla="*/ 1770659 h 3162085"/>
                    <a:gd name="connsiteX178" fmla="*/ 750548 w 2854197"/>
                    <a:gd name="connsiteY178" fmla="*/ 1791801 h 3162085"/>
                    <a:gd name="connsiteX179" fmla="*/ 734692 w 2854197"/>
                    <a:gd name="connsiteY179" fmla="*/ 1797086 h 3162085"/>
                    <a:gd name="connsiteX180" fmla="*/ 755834 w 2854197"/>
                    <a:gd name="connsiteY180" fmla="*/ 1791801 h 3162085"/>
                    <a:gd name="connsiteX181" fmla="*/ 739977 w 2854197"/>
                    <a:gd name="connsiteY181" fmla="*/ 1797086 h 3162085"/>
                    <a:gd name="connsiteX182" fmla="*/ 708264 w 2854197"/>
                    <a:gd name="connsiteY182" fmla="*/ 1812943 h 3162085"/>
                    <a:gd name="connsiteX183" fmla="*/ 676551 w 2854197"/>
                    <a:gd name="connsiteY183" fmla="*/ 1791801 h 3162085"/>
                    <a:gd name="connsiteX184" fmla="*/ 650123 w 2854197"/>
                    <a:gd name="connsiteY184" fmla="*/ 1765373 h 3162085"/>
                    <a:gd name="connsiteX185" fmla="*/ 618410 w 2854197"/>
                    <a:gd name="connsiteY185" fmla="*/ 1744231 h 3162085"/>
                    <a:gd name="connsiteX186" fmla="*/ 570840 w 2854197"/>
                    <a:gd name="connsiteY186" fmla="*/ 1712518 h 3162085"/>
                    <a:gd name="connsiteX187" fmla="*/ 544412 w 2854197"/>
                    <a:gd name="connsiteY187" fmla="*/ 1696661 h 3162085"/>
                    <a:gd name="connsiteX188" fmla="*/ 528555 w 2854197"/>
                    <a:gd name="connsiteY188" fmla="*/ 1686090 h 3162085"/>
                    <a:gd name="connsiteX189" fmla="*/ 512699 w 2854197"/>
                    <a:gd name="connsiteY189" fmla="*/ 1680804 h 3162085"/>
                    <a:gd name="connsiteX190" fmla="*/ 502127 w 2854197"/>
                    <a:gd name="connsiteY190" fmla="*/ 1670233 h 3162085"/>
                    <a:gd name="connsiteX191" fmla="*/ 480985 w 2854197"/>
                    <a:gd name="connsiteY191" fmla="*/ 1659662 h 3162085"/>
                    <a:gd name="connsiteX192" fmla="*/ 465129 w 2854197"/>
                    <a:gd name="connsiteY192" fmla="*/ 1643805 h 3162085"/>
                    <a:gd name="connsiteX193" fmla="*/ 428130 w 2854197"/>
                    <a:gd name="connsiteY193" fmla="*/ 1622663 h 3162085"/>
                    <a:gd name="connsiteX194" fmla="*/ 401702 w 2854197"/>
                    <a:gd name="connsiteY194" fmla="*/ 1590950 h 3162085"/>
                    <a:gd name="connsiteX195" fmla="*/ 385845 w 2854197"/>
                    <a:gd name="connsiteY195" fmla="*/ 1569808 h 3162085"/>
                    <a:gd name="connsiteX196" fmla="*/ 369989 w 2854197"/>
                    <a:gd name="connsiteY196" fmla="*/ 1553951 h 3162085"/>
                    <a:gd name="connsiteX197" fmla="*/ 348847 w 2854197"/>
                    <a:gd name="connsiteY197" fmla="*/ 1522238 h 3162085"/>
                    <a:gd name="connsiteX198" fmla="*/ 327704 w 2854197"/>
                    <a:gd name="connsiteY198" fmla="*/ 1490524 h 3162085"/>
                    <a:gd name="connsiteX199" fmla="*/ 317133 w 2854197"/>
                    <a:gd name="connsiteY199" fmla="*/ 1469382 h 3162085"/>
                    <a:gd name="connsiteX200" fmla="*/ 301277 w 2854197"/>
                    <a:gd name="connsiteY200" fmla="*/ 1453526 h 3162085"/>
                    <a:gd name="connsiteX201" fmla="*/ 295991 w 2854197"/>
                    <a:gd name="connsiteY201" fmla="*/ 1437669 h 3162085"/>
                    <a:gd name="connsiteX202" fmla="*/ 274849 w 2854197"/>
                    <a:gd name="connsiteY202" fmla="*/ 1405956 h 3162085"/>
                    <a:gd name="connsiteX203" fmla="*/ 258992 w 2854197"/>
                    <a:gd name="connsiteY203" fmla="*/ 1390099 h 3162085"/>
                    <a:gd name="connsiteX204" fmla="*/ 248421 w 2854197"/>
                    <a:gd name="connsiteY204" fmla="*/ 1374242 h 3162085"/>
                    <a:gd name="connsiteX205" fmla="*/ 243136 w 2854197"/>
                    <a:gd name="connsiteY205" fmla="*/ 1358386 h 3162085"/>
                    <a:gd name="connsiteX206" fmla="*/ 221993 w 2854197"/>
                    <a:gd name="connsiteY206" fmla="*/ 1326672 h 3162085"/>
                    <a:gd name="connsiteX207" fmla="*/ 206137 w 2854197"/>
                    <a:gd name="connsiteY207" fmla="*/ 1294959 h 3162085"/>
                    <a:gd name="connsiteX208" fmla="*/ 195566 w 2854197"/>
                    <a:gd name="connsiteY208" fmla="*/ 1263246 h 3162085"/>
                    <a:gd name="connsiteX209" fmla="*/ 184995 w 2854197"/>
                    <a:gd name="connsiteY209" fmla="*/ 1247389 h 3162085"/>
                    <a:gd name="connsiteX210" fmla="*/ 179709 w 2854197"/>
                    <a:gd name="connsiteY210" fmla="*/ 1231533 h 3162085"/>
                    <a:gd name="connsiteX211" fmla="*/ 169138 w 2854197"/>
                    <a:gd name="connsiteY211" fmla="*/ 1215676 h 3162085"/>
                    <a:gd name="connsiteX212" fmla="*/ 153281 w 2854197"/>
                    <a:gd name="connsiteY212" fmla="*/ 1162820 h 3162085"/>
                    <a:gd name="connsiteX213" fmla="*/ 142710 w 2854197"/>
                    <a:gd name="connsiteY213" fmla="*/ 1131107 h 3162085"/>
                    <a:gd name="connsiteX214" fmla="*/ 132139 w 2854197"/>
                    <a:gd name="connsiteY214" fmla="*/ 1099394 h 3162085"/>
                    <a:gd name="connsiteX215" fmla="*/ 126853 w 2854197"/>
                    <a:gd name="connsiteY215" fmla="*/ 1078252 h 3162085"/>
                    <a:gd name="connsiteX216" fmla="*/ 121568 w 2854197"/>
                    <a:gd name="connsiteY216" fmla="*/ 1062395 h 3162085"/>
                    <a:gd name="connsiteX217" fmla="*/ 110997 w 2854197"/>
                    <a:gd name="connsiteY217" fmla="*/ 988397 h 3162085"/>
                    <a:gd name="connsiteX218" fmla="*/ 100426 w 2854197"/>
                    <a:gd name="connsiteY218" fmla="*/ 861544 h 3162085"/>
                    <a:gd name="connsiteX219" fmla="*/ 95140 w 2854197"/>
                    <a:gd name="connsiteY219" fmla="*/ 782261 h 3162085"/>
                    <a:gd name="connsiteX220" fmla="*/ 89855 w 2854197"/>
                    <a:gd name="connsiteY220" fmla="*/ 745262 h 3162085"/>
                    <a:gd name="connsiteX221" fmla="*/ 73998 w 2854197"/>
                    <a:gd name="connsiteY221" fmla="*/ 660693 h 3162085"/>
                    <a:gd name="connsiteX222" fmla="*/ 63427 w 2854197"/>
                    <a:gd name="connsiteY222" fmla="*/ 618409 h 3162085"/>
                    <a:gd name="connsiteX223" fmla="*/ 47570 w 2854197"/>
                    <a:gd name="connsiteY223" fmla="*/ 560268 h 3162085"/>
                    <a:gd name="connsiteX224" fmla="*/ 42285 w 2854197"/>
                    <a:gd name="connsiteY224" fmla="*/ 528555 h 3162085"/>
                    <a:gd name="connsiteX225" fmla="*/ 31714 w 2854197"/>
                    <a:gd name="connsiteY225" fmla="*/ 486270 h 3162085"/>
                    <a:gd name="connsiteX226" fmla="*/ 21142 w 2854197"/>
                    <a:gd name="connsiteY226" fmla="*/ 428129 h 3162085"/>
                    <a:gd name="connsiteX227" fmla="*/ 10571 w 2854197"/>
                    <a:gd name="connsiteY227" fmla="*/ 343560 h 3162085"/>
                    <a:gd name="connsiteX228" fmla="*/ 0 w 2854197"/>
                    <a:gd name="connsiteY228" fmla="*/ 306561 h 3162085"/>
                    <a:gd name="connsiteX229" fmla="*/ 5286 w 2854197"/>
                    <a:gd name="connsiteY229" fmla="*/ 285419 h 3162085"/>
                    <a:gd name="connsiteX230" fmla="*/ 21142 w 2854197"/>
                    <a:gd name="connsiteY230" fmla="*/ 280134 h 3162085"/>
                    <a:gd name="connsiteX231" fmla="*/ 42285 w 2854197"/>
                    <a:gd name="connsiteY231" fmla="*/ 269563 h 3162085"/>
                    <a:gd name="connsiteX232" fmla="*/ 95140 w 2854197"/>
                    <a:gd name="connsiteY232" fmla="*/ 258992 h 3162085"/>
                    <a:gd name="connsiteX233" fmla="*/ 121568 w 2854197"/>
                    <a:gd name="connsiteY233" fmla="*/ 253706 h 3162085"/>
                    <a:gd name="connsiteX234" fmla="*/ 137425 w 2854197"/>
                    <a:gd name="connsiteY234" fmla="*/ 248420 h 3162085"/>
                    <a:gd name="connsiteX235" fmla="*/ 211422 w 2854197"/>
                    <a:gd name="connsiteY235" fmla="*/ 237849 h 3162085"/>
                    <a:gd name="connsiteX236" fmla="*/ 253707 w 2854197"/>
                    <a:gd name="connsiteY236" fmla="*/ 227278 h 3162085"/>
                    <a:gd name="connsiteX237" fmla="*/ 285420 w 2854197"/>
                    <a:gd name="connsiteY237" fmla="*/ 216707 h 3162085"/>
                    <a:gd name="connsiteX238" fmla="*/ 332990 w 2854197"/>
                    <a:gd name="connsiteY238" fmla="*/ 206136 h 3162085"/>
                    <a:gd name="connsiteX239" fmla="*/ 364703 w 2854197"/>
                    <a:gd name="connsiteY239" fmla="*/ 195565 h 3162085"/>
                    <a:gd name="connsiteX240" fmla="*/ 417559 w 2854197"/>
                    <a:gd name="connsiteY240" fmla="*/ 179708 h 3162085"/>
                    <a:gd name="connsiteX241" fmla="*/ 433415 w 2854197"/>
                    <a:gd name="connsiteY241" fmla="*/ 174423 h 3162085"/>
                    <a:gd name="connsiteX242" fmla="*/ 449272 w 2854197"/>
                    <a:gd name="connsiteY242" fmla="*/ 169137 h 3162085"/>
                    <a:gd name="connsiteX243" fmla="*/ 470414 w 2854197"/>
                    <a:gd name="connsiteY243" fmla="*/ 163852 h 3162085"/>
                    <a:gd name="connsiteX244" fmla="*/ 486271 w 2854197"/>
                    <a:gd name="connsiteY244" fmla="*/ 158566 h 3162085"/>
                    <a:gd name="connsiteX245" fmla="*/ 528555 w 2854197"/>
                    <a:gd name="connsiteY245" fmla="*/ 147995 h 3162085"/>
                    <a:gd name="connsiteX246" fmla="*/ 549697 w 2854197"/>
                    <a:gd name="connsiteY246" fmla="*/ 142709 h 3162085"/>
                    <a:gd name="connsiteX247" fmla="*/ 581411 w 2854197"/>
                    <a:gd name="connsiteY247" fmla="*/ 132138 h 3162085"/>
                    <a:gd name="connsiteX248" fmla="*/ 676551 w 2854197"/>
                    <a:gd name="connsiteY248" fmla="*/ 100425 h 3162085"/>
                    <a:gd name="connsiteX249" fmla="*/ 697693 w 2854197"/>
                    <a:gd name="connsiteY249" fmla="*/ 95140 h 3162085"/>
                    <a:gd name="connsiteX250" fmla="*/ 729406 w 2854197"/>
                    <a:gd name="connsiteY250" fmla="*/ 84568 h 3162085"/>
                    <a:gd name="connsiteX251" fmla="*/ 745263 w 2854197"/>
                    <a:gd name="connsiteY251" fmla="*/ 79283 h 3162085"/>
                    <a:gd name="connsiteX252" fmla="*/ 792833 w 2854197"/>
                    <a:gd name="connsiteY252" fmla="*/ 58141 h 3162085"/>
                    <a:gd name="connsiteX253" fmla="*/ 808689 w 2854197"/>
                    <a:gd name="connsiteY253" fmla="*/ 52855 h 3162085"/>
                    <a:gd name="connsiteX254" fmla="*/ 824546 w 2854197"/>
                    <a:gd name="connsiteY254" fmla="*/ 47570 h 3162085"/>
                    <a:gd name="connsiteX255" fmla="*/ 866830 w 2854197"/>
                    <a:gd name="connsiteY255" fmla="*/ 26427 h 3162085"/>
                    <a:gd name="connsiteX256" fmla="*/ 882687 w 2854197"/>
                    <a:gd name="connsiteY256" fmla="*/ 21142 h 3162085"/>
                    <a:gd name="connsiteX257" fmla="*/ 898544 w 2854197"/>
                    <a:gd name="connsiteY257" fmla="*/ 10571 h 3162085"/>
                    <a:gd name="connsiteX258" fmla="*/ 914400 w 2854197"/>
                    <a:gd name="connsiteY258" fmla="*/ 5285 h 3162085"/>
                    <a:gd name="connsiteX259" fmla="*/ 914400 w 2854197"/>
                    <a:gd name="connsiteY259" fmla="*/ 0 h 3162085"/>
                    <a:gd name="connsiteX0" fmla="*/ 914400 w 2854197"/>
                    <a:gd name="connsiteY0" fmla="*/ 0 h 3162085"/>
                    <a:gd name="connsiteX1" fmla="*/ 914400 w 2854197"/>
                    <a:gd name="connsiteY1" fmla="*/ 0 h 3162085"/>
                    <a:gd name="connsiteX2" fmla="*/ 930257 w 2854197"/>
                    <a:gd name="connsiteY2" fmla="*/ 42284 h 3162085"/>
                    <a:gd name="connsiteX3" fmla="*/ 935542 w 2854197"/>
                    <a:gd name="connsiteY3" fmla="*/ 58141 h 3162085"/>
                    <a:gd name="connsiteX4" fmla="*/ 946114 w 2854197"/>
                    <a:gd name="connsiteY4" fmla="*/ 68712 h 3162085"/>
                    <a:gd name="connsiteX5" fmla="*/ 967256 w 2854197"/>
                    <a:gd name="connsiteY5" fmla="*/ 116282 h 3162085"/>
                    <a:gd name="connsiteX6" fmla="*/ 972541 w 2854197"/>
                    <a:gd name="connsiteY6" fmla="*/ 132138 h 3162085"/>
                    <a:gd name="connsiteX7" fmla="*/ 983112 w 2854197"/>
                    <a:gd name="connsiteY7" fmla="*/ 147995 h 3162085"/>
                    <a:gd name="connsiteX8" fmla="*/ 1004255 w 2854197"/>
                    <a:gd name="connsiteY8" fmla="*/ 195565 h 3162085"/>
                    <a:gd name="connsiteX9" fmla="*/ 1025397 w 2854197"/>
                    <a:gd name="connsiteY9" fmla="*/ 243135 h 3162085"/>
                    <a:gd name="connsiteX10" fmla="*/ 1041253 w 2854197"/>
                    <a:gd name="connsiteY10" fmla="*/ 290705 h 3162085"/>
                    <a:gd name="connsiteX11" fmla="*/ 1051825 w 2854197"/>
                    <a:gd name="connsiteY11" fmla="*/ 301276 h 3162085"/>
                    <a:gd name="connsiteX12" fmla="*/ 1072967 w 2854197"/>
                    <a:gd name="connsiteY12" fmla="*/ 348846 h 3162085"/>
                    <a:gd name="connsiteX13" fmla="*/ 1083538 w 2854197"/>
                    <a:gd name="connsiteY13" fmla="*/ 380559 h 3162085"/>
                    <a:gd name="connsiteX14" fmla="*/ 1094109 w 2854197"/>
                    <a:gd name="connsiteY14" fmla="*/ 396416 h 3162085"/>
                    <a:gd name="connsiteX15" fmla="*/ 1109966 w 2854197"/>
                    <a:gd name="connsiteY15" fmla="*/ 422844 h 3162085"/>
                    <a:gd name="connsiteX16" fmla="*/ 1131108 w 2854197"/>
                    <a:gd name="connsiteY16" fmla="*/ 470414 h 3162085"/>
                    <a:gd name="connsiteX17" fmla="*/ 1146964 w 2854197"/>
                    <a:gd name="connsiteY17" fmla="*/ 480985 h 3162085"/>
                    <a:gd name="connsiteX18" fmla="*/ 1157536 w 2854197"/>
                    <a:gd name="connsiteY18" fmla="*/ 491556 h 3162085"/>
                    <a:gd name="connsiteX19" fmla="*/ 1189249 w 2854197"/>
                    <a:gd name="connsiteY19" fmla="*/ 512698 h 3162085"/>
                    <a:gd name="connsiteX20" fmla="*/ 1199820 w 2854197"/>
                    <a:gd name="connsiteY20" fmla="*/ 528555 h 3162085"/>
                    <a:gd name="connsiteX21" fmla="*/ 1220962 w 2854197"/>
                    <a:gd name="connsiteY21" fmla="*/ 544411 h 3162085"/>
                    <a:gd name="connsiteX22" fmla="*/ 1242104 w 2854197"/>
                    <a:gd name="connsiteY22" fmla="*/ 570839 h 3162085"/>
                    <a:gd name="connsiteX23" fmla="*/ 1257961 w 2854197"/>
                    <a:gd name="connsiteY23" fmla="*/ 602552 h 3162085"/>
                    <a:gd name="connsiteX24" fmla="*/ 1279103 w 2854197"/>
                    <a:gd name="connsiteY24" fmla="*/ 634266 h 3162085"/>
                    <a:gd name="connsiteX25" fmla="*/ 1294960 w 2854197"/>
                    <a:gd name="connsiteY25" fmla="*/ 665979 h 3162085"/>
                    <a:gd name="connsiteX26" fmla="*/ 1300245 w 2854197"/>
                    <a:gd name="connsiteY26" fmla="*/ 681835 h 3162085"/>
                    <a:gd name="connsiteX27" fmla="*/ 1310816 w 2854197"/>
                    <a:gd name="connsiteY27" fmla="*/ 692407 h 3162085"/>
                    <a:gd name="connsiteX28" fmla="*/ 1347815 w 2854197"/>
                    <a:gd name="connsiteY28" fmla="*/ 739977 h 3162085"/>
                    <a:gd name="connsiteX29" fmla="*/ 1353101 w 2854197"/>
                    <a:gd name="connsiteY29" fmla="*/ 755833 h 3162085"/>
                    <a:gd name="connsiteX30" fmla="*/ 1384814 w 2854197"/>
                    <a:gd name="connsiteY30" fmla="*/ 798118 h 3162085"/>
                    <a:gd name="connsiteX31" fmla="*/ 1390100 w 2854197"/>
                    <a:gd name="connsiteY31" fmla="*/ 813974 h 3162085"/>
                    <a:gd name="connsiteX32" fmla="*/ 1421813 w 2854197"/>
                    <a:gd name="connsiteY32" fmla="*/ 861544 h 3162085"/>
                    <a:gd name="connsiteX33" fmla="*/ 1432384 w 2854197"/>
                    <a:gd name="connsiteY33" fmla="*/ 877401 h 3162085"/>
                    <a:gd name="connsiteX34" fmla="*/ 1448241 w 2854197"/>
                    <a:gd name="connsiteY34" fmla="*/ 887972 h 3162085"/>
                    <a:gd name="connsiteX35" fmla="*/ 1479954 w 2854197"/>
                    <a:gd name="connsiteY35" fmla="*/ 919685 h 3162085"/>
                    <a:gd name="connsiteX36" fmla="*/ 1522238 w 2854197"/>
                    <a:gd name="connsiteY36" fmla="*/ 956684 h 3162085"/>
                    <a:gd name="connsiteX37" fmla="*/ 1585665 w 2854197"/>
                    <a:gd name="connsiteY37" fmla="*/ 977826 h 3162085"/>
                    <a:gd name="connsiteX38" fmla="*/ 1617378 w 2854197"/>
                    <a:gd name="connsiteY38" fmla="*/ 988397 h 3162085"/>
                    <a:gd name="connsiteX39" fmla="*/ 1638521 w 2854197"/>
                    <a:gd name="connsiteY39" fmla="*/ 993683 h 3162085"/>
                    <a:gd name="connsiteX40" fmla="*/ 1664948 w 2854197"/>
                    <a:gd name="connsiteY40" fmla="*/ 998968 h 3162085"/>
                    <a:gd name="connsiteX41" fmla="*/ 1696662 w 2854197"/>
                    <a:gd name="connsiteY41" fmla="*/ 1009540 h 3162085"/>
                    <a:gd name="connsiteX42" fmla="*/ 1717804 w 2854197"/>
                    <a:gd name="connsiteY42" fmla="*/ 1014825 h 3162085"/>
                    <a:gd name="connsiteX43" fmla="*/ 1733660 w 2854197"/>
                    <a:gd name="connsiteY43" fmla="*/ 1020111 h 3162085"/>
                    <a:gd name="connsiteX44" fmla="*/ 1802373 w 2854197"/>
                    <a:gd name="connsiteY44" fmla="*/ 1030682 h 3162085"/>
                    <a:gd name="connsiteX45" fmla="*/ 1865799 w 2854197"/>
                    <a:gd name="connsiteY45" fmla="*/ 1041253 h 3162085"/>
                    <a:gd name="connsiteX46" fmla="*/ 1902798 w 2854197"/>
                    <a:gd name="connsiteY46" fmla="*/ 1046538 h 3162085"/>
                    <a:gd name="connsiteX47" fmla="*/ 1945082 w 2854197"/>
                    <a:gd name="connsiteY47" fmla="*/ 1051824 h 3162085"/>
                    <a:gd name="connsiteX48" fmla="*/ 1976796 w 2854197"/>
                    <a:gd name="connsiteY48" fmla="*/ 1057109 h 3162085"/>
                    <a:gd name="connsiteX49" fmla="*/ 2024366 w 2854197"/>
                    <a:gd name="connsiteY49" fmla="*/ 1062395 h 3162085"/>
                    <a:gd name="connsiteX50" fmla="*/ 2066650 w 2854197"/>
                    <a:gd name="connsiteY50" fmla="*/ 1067681 h 3162085"/>
                    <a:gd name="connsiteX51" fmla="*/ 2082507 w 2854197"/>
                    <a:gd name="connsiteY51" fmla="*/ 1072966 h 3162085"/>
                    <a:gd name="connsiteX52" fmla="*/ 2151219 w 2854197"/>
                    <a:gd name="connsiteY52" fmla="*/ 1083537 h 3162085"/>
                    <a:gd name="connsiteX53" fmla="*/ 2167075 w 2854197"/>
                    <a:gd name="connsiteY53" fmla="*/ 1088823 h 3162085"/>
                    <a:gd name="connsiteX54" fmla="*/ 2235788 w 2854197"/>
                    <a:gd name="connsiteY54" fmla="*/ 1099394 h 3162085"/>
                    <a:gd name="connsiteX55" fmla="*/ 2304500 w 2854197"/>
                    <a:gd name="connsiteY55" fmla="*/ 1109965 h 3162085"/>
                    <a:gd name="connsiteX56" fmla="*/ 2378497 w 2854197"/>
                    <a:gd name="connsiteY56" fmla="*/ 1120536 h 3162085"/>
                    <a:gd name="connsiteX57" fmla="*/ 2410211 w 2854197"/>
                    <a:gd name="connsiteY57" fmla="*/ 1131107 h 3162085"/>
                    <a:gd name="connsiteX58" fmla="*/ 2452495 w 2854197"/>
                    <a:gd name="connsiteY58" fmla="*/ 1141678 h 3162085"/>
                    <a:gd name="connsiteX59" fmla="*/ 2611062 w 2854197"/>
                    <a:gd name="connsiteY59" fmla="*/ 1194534 h 3162085"/>
                    <a:gd name="connsiteX60" fmla="*/ 2674963 w 2854197"/>
                    <a:gd name="connsiteY60" fmla="*/ 1226357 h 3162085"/>
                    <a:gd name="connsiteX61" fmla="*/ 2680419 w 2854197"/>
                    <a:gd name="connsiteY61" fmla="*/ 1258186 h 3162085"/>
                    <a:gd name="connsiteX62" fmla="*/ 2633266 w 2854197"/>
                    <a:gd name="connsiteY62" fmla="*/ 1295315 h 3162085"/>
                    <a:gd name="connsiteX63" fmla="*/ 2659565 w 2854197"/>
                    <a:gd name="connsiteY63" fmla="*/ 1353342 h 3162085"/>
                    <a:gd name="connsiteX64" fmla="*/ 2653817 w 2854197"/>
                    <a:gd name="connsiteY64" fmla="*/ 1411367 h 3162085"/>
                    <a:gd name="connsiteX65" fmla="*/ 2632204 w 2854197"/>
                    <a:gd name="connsiteY65" fmla="*/ 1590950 h 3162085"/>
                    <a:gd name="connsiteX66" fmla="*/ 2606238 w 2854197"/>
                    <a:gd name="connsiteY66" fmla="*/ 1686241 h 3162085"/>
                    <a:gd name="connsiteX67" fmla="*/ 2585093 w 2854197"/>
                    <a:gd name="connsiteY67" fmla="*/ 1717957 h 3162085"/>
                    <a:gd name="connsiteX68" fmla="*/ 2595666 w 2854197"/>
                    <a:gd name="connsiteY68" fmla="*/ 1754959 h 3162085"/>
                    <a:gd name="connsiteX69" fmla="*/ 2569233 w 2854197"/>
                    <a:gd name="connsiteY69" fmla="*/ 1781390 h 3162085"/>
                    <a:gd name="connsiteX70" fmla="*/ 2574520 w 2854197"/>
                    <a:gd name="connsiteY70" fmla="*/ 1860680 h 3162085"/>
                    <a:gd name="connsiteX71" fmla="*/ 2564404 w 2854197"/>
                    <a:gd name="connsiteY71" fmla="*/ 2014150 h 3162085"/>
                    <a:gd name="connsiteX72" fmla="*/ 2616812 w 2854197"/>
                    <a:gd name="connsiteY72" fmla="*/ 2093264 h 3162085"/>
                    <a:gd name="connsiteX73" fmla="*/ 2717255 w 2854197"/>
                    <a:gd name="connsiteY73" fmla="*/ 2098551 h 3162085"/>
                    <a:gd name="connsiteX74" fmla="*/ 2790770 w 2854197"/>
                    <a:gd name="connsiteY74" fmla="*/ 2077220 h 3162085"/>
                    <a:gd name="connsiteX75" fmla="*/ 2817198 w 2854197"/>
                    <a:gd name="connsiteY75" fmla="*/ 2082506 h 3162085"/>
                    <a:gd name="connsiteX76" fmla="*/ 2833055 w 2854197"/>
                    <a:gd name="connsiteY76" fmla="*/ 2087792 h 3162085"/>
                    <a:gd name="connsiteX77" fmla="*/ 2854197 w 2854197"/>
                    <a:gd name="connsiteY77" fmla="*/ 2093077 h 3162085"/>
                    <a:gd name="connsiteX78" fmla="*/ 2838340 w 2854197"/>
                    <a:gd name="connsiteY78" fmla="*/ 2193503 h 3162085"/>
                    <a:gd name="connsiteX79" fmla="*/ 2833055 w 2854197"/>
                    <a:gd name="connsiteY79" fmla="*/ 2225216 h 3162085"/>
                    <a:gd name="connsiteX80" fmla="*/ 2822484 w 2854197"/>
                    <a:gd name="connsiteY80" fmla="*/ 2262215 h 3162085"/>
                    <a:gd name="connsiteX81" fmla="*/ 2648297 w 2854197"/>
                    <a:gd name="connsiteY81" fmla="*/ 2241273 h 3162085"/>
                    <a:gd name="connsiteX82" fmla="*/ 2558435 w 2854197"/>
                    <a:gd name="connsiteY82" fmla="*/ 2214843 h 3162085"/>
                    <a:gd name="connsiteX83" fmla="*/ 2479145 w 2854197"/>
                    <a:gd name="connsiteY83" fmla="*/ 2183128 h 3162085"/>
                    <a:gd name="connsiteX84" fmla="*/ 2426502 w 2854197"/>
                    <a:gd name="connsiteY84" fmla="*/ 2209757 h 3162085"/>
                    <a:gd name="connsiteX85" fmla="*/ 2236188 w 2854197"/>
                    <a:gd name="connsiteY85" fmla="*/ 2331348 h 3162085"/>
                    <a:gd name="connsiteX86" fmla="*/ 2251846 w 2854197"/>
                    <a:gd name="connsiteY86" fmla="*/ 2420998 h 3162085"/>
                    <a:gd name="connsiteX87" fmla="*/ 2267909 w 2854197"/>
                    <a:gd name="connsiteY87" fmla="*/ 2479368 h 3162085"/>
                    <a:gd name="connsiteX88" fmla="*/ 2278276 w 2854197"/>
                    <a:gd name="connsiteY88" fmla="*/ 2516146 h 3162085"/>
                    <a:gd name="connsiteX89" fmla="*/ 2278276 w 2854197"/>
                    <a:gd name="connsiteY89" fmla="*/ 2574294 h 3162085"/>
                    <a:gd name="connsiteX90" fmla="*/ 2315278 w 2854197"/>
                    <a:gd name="connsiteY90" fmla="*/ 2616580 h 3162085"/>
                    <a:gd name="connsiteX91" fmla="*/ 2331136 w 2854197"/>
                    <a:gd name="connsiteY91" fmla="*/ 2680013 h 3162085"/>
                    <a:gd name="connsiteX92" fmla="*/ 2368138 w 2854197"/>
                    <a:gd name="connsiteY92" fmla="*/ 2695871 h 3162085"/>
                    <a:gd name="connsiteX93" fmla="*/ 2542577 w 2854197"/>
                    <a:gd name="connsiteY93" fmla="*/ 2738159 h 3162085"/>
                    <a:gd name="connsiteX94" fmla="*/ 2654056 w 2854197"/>
                    <a:gd name="connsiteY94" fmla="*/ 2764834 h 3162085"/>
                    <a:gd name="connsiteX95" fmla="*/ 2748974 w 2854197"/>
                    <a:gd name="connsiteY95" fmla="*/ 2769875 h 3162085"/>
                    <a:gd name="connsiteX96" fmla="*/ 2753771 w 2854197"/>
                    <a:gd name="connsiteY96" fmla="*/ 2769627 h 3162085"/>
                    <a:gd name="connsiteX97" fmla="*/ 2748486 w 2854197"/>
                    <a:gd name="connsiteY97" fmla="*/ 2801341 h 3162085"/>
                    <a:gd name="connsiteX98" fmla="*/ 2737915 w 2854197"/>
                    <a:gd name="connsiteY98" fmla="*/ 2838340 h 3162085"/>
                    <a:gd name="connsiteX99" fmla="*/ 2727344 w 2854197"/>
                    <a:gd name="connsiteY99" fmla="*/ 2907052 h 3162085"/>
                    <a:gd name="connsiteX100" fmla="*/ 2716773 w 2854197"/>
                    <a:gd name="connsiteY100" fmla="*/ 2938765 h 3162085"/>
                    <a:gd name="connsiteX101" fmla="*/ 2711487 w 2854197"/>
                    <a:gd name="connsiteY101" fmla="*/ 2965193 h 3162085"/>
                    <a:gd name="connsiteX102" fmla="*/ 2706444 w 2854197"/>
                    <a:gd name="connsiteY102" fmla="*/ 2939028 h 3162085"/>
                    <a:gd name="connsiteX103" fmla="*/ 2680014 w 2854197"/>
                    <a:gd name="connsiteY103" fmla="*/ 2965459 h 3162085"/>
                    <a:gd name="connsiteX104" fmla="*/ 2627390 w 2854197"/>
                    <a:gd name="connsiteY104" fmla="*/ 2971012 h 3162085"/>
                    <a:gd name="connsiteX105" fmla="*/ 2537291 w 2854197"/>
                    <a:gd name="connsiteY105" fmla="*/ 2986602 h 3162085"/>
                    <a:gd name="connsiteX106" fmla="*/ 2516147 w 2854197"/>
                    <a:gd name="connsiteY106" fmla="*/ 2991888 h 3162085"/>
                    <a:gd name="connsiteX107" fmla="*/ 2489494 w 2854197"/>
                    <a:gd name="connsiteY107" fmla="*/ 3002192 h 3162085"/>
                    <a:gd name="connsiteX108" fmla="*/ 2415496 w 2854197"/>
                    <a:gd name="connsiteY108" fmla="*/ 3007477 h 3162085"/>
                    <a:gd name="connsiteX109" fmla="*/ 2383783 w 2854197"/>
                    <a:gd name="connsiteY109" fmla="*/ 3018048 h 3162085"/>
                    <a:gd name="connsiteX110" fmla="*/ 2346784 w 2854197"/>
                    <a:gd name="connsiteY110" fmla="*/ 3033905 h 3162085"/>
                    <a:gd name="connsiteX111" fmla="*/ 2315071 w 2854197"/>
                    <a:gd name="connsiteY111" fmla="*/ 3049761 h 3162085"/>
                    <a:gd name="connsiteX112" fmla="*/ 2288643 w 2854197"/>
                    <a:gd name="connsiteY112" fmla="*/ 3070904 h 3162085"/>
                    <a:gd name="connsiteX113" fmla="*/ 2267501 w 2854197"/>
                    <a:gd name="connsiteY113" fmla="*/ 3081475 h 3162085"/>
                    <a:gd name="connsiteX114" fmla="*/ 2235788 w 2854197"/>
                    <a:gd name="connsiteY114" fmla="*/ 3097331 h 3162085"/>
                    <a:gd name="connsiteX115" fmla="*/ 2225216 w 2854197"/>
                    <a:gd name="connsiteY115" fmla="*/ 3107903 h 3162085"/>
                    <a:gd name="connsiteX116" fmla="*/ 2204074 w 2854197"/>
                    <a:gd name="connsiteY116" fmla="*/ 3118474 h 3162085"/>
                    <a:gd name="connsiteX117" fmla="*/ 2188218 w 2854197"/>
                    <a:gd name="connsiteY117" fmla="*/ 3129045 h 3162085"/>
                    <a:gd name="connsiteX118" fmla="*/ 2177647 w 2854197"/>
                    <a:gd name="connsiteY118" fmla="*/ 3144901 h 3162085"/>
                    <a:gd name="connsiteX119" fmla="*/ 2145933 w 2854197"/>
                    <a:gd name="connsiteY119" fmla="*/ 3155472 h 3162085"/>
                    <a:gd name="connsiteX120" fmla="*/ 2209753 w 2854197"/>
                    <a:gd name="connsiteY120" fmla="*/ 3039746 h 3162085"/>
                    <a:gd name="connsiteX121" fmla="*/ 2082507 w 2854197"/>
                    <a:gd name="connsiteY121" fmla="*/ 3123759 h 3162085"/>
                    <a:gd name="connsiteX122" fmla="*/ 2066650 w 2854197"/>
                    <a:gd name="connsiteY122" fmla="*/ 3107903 h 3162085"/>
                    <a:gd name="connsiteX123" fmla="*/ 2024366 w 2854197"/>
                    <a:gd name="connsiteY123" fmla="*/ 3049761 h 3162085"/>
                    <a:gd name="connsiteX124" fmla="*/ 2014511 w 2854197"/>
                    <a:gd name="connsiteY124" fmla="*/ 3034449 h 3162085"/>
                    <a:gd name="connsiteX125" fmla="*/ 2141028 w 2854197"/>
                    <a:gd name="connsiteY125" fmla="*/ 2933870 h 3162085"/>
                    <a:gd name="connsiteX126" fmla="*/ 1982081 w 2854197"/>
                    <a:gd name="connsiteY126" fmla="*/ 2991620 h 3162085"/>
                    <a:gd name="connsiteX127" fmla="*/ 1976796 w 2854197"/>
                    <a:gd name="connsiteY127" fmla="*/ 2975764 h 3162085"/>
                    <a:gd name="connsiteX128" fmla="*/ 1998116 w 2854197"/>
                    <a:gd name="connsiteY128" fmla="*/ 2976031 h 3162085"/>
                    <a:gd name="connsiteX129" fmla="*/ 2056263 w 2854197"/>
                    <a:gd name="connsiteY129" fmla="*/ 2923171 h 3162085"/>
                    <a:gd name="connsiteX130" fmla="*/ 2040405 w 2854197"/>
                    <a:gd name="connsiteY130" fmla="*/ 2923170 h 3162085"/>
                    <a:gd name="connsiteX131" fmla="*/ 2061549 w 2854197"/>
                    <a:gd name="connsiteY131" fmla="*/ 2875596 h 3162085"/>
                    <a:gd name="connsiteX132" fmla="*/ 2093265 w 2854197"/>
                    <a:gd name="connsiteY132" fmla="*/ 2833308 h 3162085"/>
                    <a:gd name="connsiteX133" fmla="*/ 2109124 w 2854197"/>
                    <a:gd name="connsiteY133" fmla="*/ 2722301 h 3162085"/>
                    <a:gd name="connsiteX134" fmla="*/ 2013975 w 2854197"/>
                    <a:gd name="connsiteY134" fmla="*/ 2637724 h 3162085"/>
                    <a:gd name="connsiteX135" fmla="*/ 1982258 w 2854197"/>
                    <a:gd name="connsiteY135" fmla="*/ 2664155 h 3162085"/>
                    <a:gd name="connsiteX136" fmla="*/ 1918827 w 2854197"/>
                    <a:gd name="connsiteY136" fmla="*/ 2627153 h 3162085"/>
                    <a:gd name="connsiteX137" fmla="*/ 1860681 w 2854197"/>
                    <a:gd name="connsiteY137" fmla="*/ 2579579 h 3162085"/>
                    <a:gd name="connsiteX138" fmla="*/ 1802373 w 2854197"/>
                    <a:gd name="connsiteY138" fmla="*/ 2621632 h 3162085"/>
                    <a:gd name="connsiteX139" fmla="*/ 1797087 w 2854197"/>
                    <a:gd name="connsiteY139" fmla="*/ 2605775 h 3162085"/>
                    <a:gd name="connsiteX140" fmla="*/ 1749674 w 2854197"/>
                    <a:gd name="connsiteY140" fmla="*/ 2690586 h 3162085"/>
                    <a:gd name="connsiteX141" fmla="*/ 1643953 w 2854197"/>
                    <a:gd name="connsiteY141" fmla="*/ 2754018 h 3162085"/>
                    <a:gd name="connsiteX142" fmla="*/ 1617523 w 2854197"/>
                    <a:gd name="connsiteY142" fmla="*/ 2732874 h 3162085"/>
                    <a:gd name="connsiteX143" fmla="*/ 1591092 w 2854197"/>
                    <a:gd name="connsiteY143" fmla="*/ 2690586 h 3162085"/>
                    <a:gd name="connsiteX144" fmla="*/ 1591093 w 2854197"/>
                    <a:gd name="connsiteY144" fmla="*/ 2637724 h 3162085"/>
                    <a:gd name="connsiteX145" fmla="*/ 1569808 w 2854197"/>
                    <a:gd name="connsiteY145" fmla="*/ 2515921 h 3162085"/>
                    <a:gd name="connsiteX146" fmla="*/ 1553952 w 2854197"/>
                    <a:gd name="connsiteY146" fmla="*/ 2484208 h 3162085"/>
                    <a:gd name="connsiteX147" fmla="*/ 1538095 w 2854197"/>
                    <a:gd name="connsiteY147" fmla="*/ 2468351 h 3162085"/>
                    <a:gd name="connsiteX148" fmla="*/ 1501096 w 2854197"/>
                    <a:gd name="connsiteY148" fmla="*/ 2420781 h 3162085"/>
                    <a:gd name="connsiteX149" fmla="*/ 1464097 w 2854197"/>
                    <a:gd name="connsiteY149" fmla="*/ 2383782 h 3162085"/>
                    <a:gd name="connsiteX150" fmla="*/ 1448241 w 2854197"/>
                    <a:gd name="connsiteY150" fmla="*/ 2373211 h 3162085"/>
                    <a:gd name="connsiteX151" fmla="*/ 1432384 w 2854197"/>
                    <a:gd name="connsiteY151" fmla="*/ 2357355 h 3162085"/>
                    <a:gd name="connsiteX152" fmla="*/ 1400671 w 2854197"/>
                    <a:gd name="connsiteY152" fmla="*/ 2346783 h 3162085"/>
                    <a:gd name="connsiteX153" fmla="*/ 1368958 w 2854197"/>
                    <a:gd name="connsiteY153" fmla="*/ 2330927 h 3162085"/>
                    <a:gd name="connsiteX154" fmla="*/ 1337244 w 2854197"/>
                    <a:gd name="connsiteY154" fmla="*/ 2309785 h 3162085"/>
                    <a:gd name="connsiteX155" fmla="*/ 1273818 w 2854197"/>
                    <a:gd name="connsiteY155" fmla="*/ 2288642 h 3162085"/>
                    <a:gd name="connsiteX156" fmla="*/ 1257961 w 2854197"/>
                    <a:gd name="connsiteY156" fmla="*/ 2278071 h 3162085"/>
                    <a:gd name="connsiteX157" fmla="*/ 1242104 w 2854197"/>
                    <a:gd name="connsiteY157" fmla="*/ 2272786 h 3162085"/>
                    <a:gd name="connsiteX158" fmla="*/ 1226248 w 2854197"/>
                    <a:gd name="connsiteY158" fmla="*/ 2262215 h 3162085"/>
                    <a:gd name="connsiteX159" fmla="*/ 1194534 w 2854197"/>
                    <a:gd name="connsiteY159" fmla="*/ 2251644 h 3162085"/>
                    <a:gd name="connsiteX160" fmla="*/ 1215677 w 2854197"/>
                    <a:gd name="connsiteY160" fmla="*/ 2225216 h 3162085"/>
                    <a:gd name="connsiteX161" fmla="*/ 1231533 w 2854197"/>
                    <a:gd name="connsiteY161" fmla="*/ 2209359 h 3162085"/>
                    <a:gd name="connsiteX162" fmla="*/ 1236819 w 2854197"/>
                    <a:gd name="connsiteY162" fmla="*/ 2193503 h 3162085"/>
                    <a:gd name="connsiteX163" fmla="*/ 1279103 w 2854197"/>
                    <a:gd name="connsiteY163" fmla="*/ 2161789 h 3162085"/>
                    <a:gd name="connsiteX164" fmla="*/ 1300245 w 2854197"/>
                    <a:gd name="connsiteY164" fmla="*/ 2140647 h 3162085"/>
                    <a:gd name="connsiteX165" fmla="*/ 1310816 w 2854197"/>
                    <a:gd name="connsiteY165" fmla="*/ 2124790 h 3162085"/>
                    <a:gd name="connsiteX166" fmla="*/ 1342650 w 2854197"/>
                    <a:gd name="connsiteY166" fmla="*/ 2077406 h 3162085"/>
                    <a:gd name="connsiteX167" fmla="*/ 1390223 w 2854197"/>
                    <a:gd name="connsiteY167" fmla="*/ 2008688 h 3162085"/>
                    <a:gd name="connsiteX168" fmla="*/ 1363794 w 2854197"/>
                    <a:gd name="connsiteY168" fmla="*/ 1971686 h 3162085"/>
                    <a:gd name="connsiteX169" fmla="*/ 1379651 w 2854197"/>
                    <a:gd name="connsiteY169" fmla="*/ 1961114 h 3162085"/>
                    <a:gd name="connsiteX170" fmla="*/ 1358509 w 2854197"/>
                    <a:gd name="connsiteY170" fmla="*/ 1934685 h 3162085"/>
                    <a:gd name="connsiteX171" fmla="*/ 1221180 w 2854197"/>
                    <a:gd name="connsiteY171" fmla="*/ 1718108 h 3162085"/>
                    <a:gd name="connsiteX172" fmla="*/ 1157741 w 2854197"/>
                    <a:gd name="connsiteY172" fmla="*/ 1654669 h 3162085"/>
                    <a:gd name="connsiteX173" fmla="*/ 1051918 w 2854197"/>
                    <a:gd name="connsiteY173" fmla="*/ 1659811 h 3162085"/>
                    <a:gd name="connsiteX174" fmla="*/ 845688 w 2854197"/>
                    <a:gd name="connsiteY174" fmla="*/ 1738945 h 3162085"/>
                    <a:gd name="connsiteX175" fmla="*/ 829832 w 2854197"/>
                    <a:gd name="connsiteY175" fmla="*/ 1744231 h 3162085"/>
                    <a:gd name="connsiteX176" fmla="*/ 798118 w 2854197"/>
                    <a:gd name="connsiteY176" fmla="*/ 1765373 h 3162085"/>
                    <a:gd name="connsiteX177" fmla="*/ 782262 w 2854197"/>
                    <a:gd name="connsiteY177" fmla="*/ 1770659 h 3162085"/>
                    <a:gd name="connsiteX178" fmla="*/ 750548 w 2854197"/>
                    <a:gd name="connsiteY178" fmla="*/ 1791801 h 3162085"/>
                    <a:gd name="connsiteX179" fmla="*/ 734692 w 2854197"/>
                    <a:gd name="connsiteY179" fmla="*/ 1797086 h 3162085"/>
                    <a:gd name="connsiteX180" fmla="*/ 755834 w 2854197"/>
                    <a:gd name="connsiteY180" fmla="*/ 1791801 h 3162085"/>
                    <a:gd name="connsiteX181" fmla="*/ 739977 w 2854197"/>
                    <a:gd name="connsiteY181" fmla="*/ 1797086 h 3162085"/>
                    <a:gd name="connsiteX182" fmla="*/ 708264 w 2854197"/>
                    <a:gd name="connsiteY182" fmla="*/ 1812943 h 3162085"/>
                    <a:gd name="connsiteX183" fmla="*/ 676551 w 2854197"/>
                    <a:gd name="connsiteY183" fmla="*/ 1791801 h 3162085"/>
                    <a:gd name="connsiteX184" fmla="*/ 650123 w 2854197"/>
                    <a:gd name="connsiteY184" fmla="*/ 1765373 h 3162085"/>
                    <a:gd name="connsiteX185" fmla="*/ 618410 w 2854197"/>
                    <a:gd name="connsiteY185" fmla="*/ 1744231 h 3162085"/>
                    <a:gd name="connsiteX186" fmla="*/ 570840 w 2854197"/>
                    <a:gd name="connsiteY186" fmla="*/ 1712518 h 3162085"/>
                    <a:gd name="connsiteX187" fmla="*/ 544412 w 2854197"/>
                    <a:gd name="connsiteY187" fmla="*/ 1696661 h 3162085"/>
                    <a:gd name="connsiteX188" fmla="*/ 528555 w 2854197"/>
                    <a:gd name="connsiteY188" fmla="*/ 1686090 h 3162085"/>
                    <a:gd name="connsiteX189" fmla="*/ 512699 w 2854197"/>
                    <a:gd name="connsiteY189" fmla="*/ 1680804 h 3162085"/>
                    <a:gd name="connsiteX190" fmla="*/ 502127 w 2854197"/>
                    <a:gd name="connsiteY190" fmla="*/ 1670233 h 3162085"/>
                    <a:gd name="connsiteX191" fmla="*/ 480985 w 2854197"/>
                    <a:gd name="connsiteY191" fmla="*/ 1659662 h 3162085"/>
                    <a:gd name="connsiteX192" fmla="*/ 465129 w 2854197"/>
                    <a:gd name="connsiteY192" fmla="*/ 1643805 h 3162085"/>
                    <a:gd name="connsiteX193" fmla="*/ 428130 w 2854197"/>
                    <a:gd name="connsiteY193" fmla="*/ 1622663 h 3162085"/>
                    <a:gd name="connsiteX194" fmla="*/ 401702 w 2854197"/>
                    <a:gd name="connsiteY194" fmla="*/ 1590950 h 3162085"/>
                    <a:gd name="connsiteX195" fmla="*/ 385845 w 2854197"/>
                    <a:gd name="connsiteY195" fmla="*/ 1569808 h 3162085"/>
                    <a:gd name="connsiteX196" fmla="*/ 369989 w 2854197"/>
                    <a:gd name="connsiteY196" fmla="*/ 1553951 h 3162085"/>
                    <a:gd name="connsiteX197" fmla="*/ 348847 w 2854197"/>
                    <a:gd name="connsiteY197" fmla="*/ 1522238 h 3162085"/>
                    <a:gd name="connsiteX198" fmla="*/ 327704 w 2854197"/>
                    <a:gd name="connsiteY198" fmla="*/ 1490524 h 3162085"/>
                    <a:gd name="connsiteX199" fmla="*/ 317133 w 2854197"/>
                    <a:gd name="connsiteY199" fmla="*/ 1469382 h 3162085"/>
                    <a:gd name="connsiteX200" fmla="*/ 301277 w 2854197"/>
                    <a:gd name="connsiteY200" fmla="*/ 1453526 h 3162085"/>
                    <a:gd name="connsiteX201" fmla="*/ 295991 w 2854197"/>
                    <a:gd name="connsiteY201" fmla="*/ 1437669 h 3162085"/>
                    <a:gd name="connsiteX202" fmla="*/ 274849 w 2854197"/>
                    <a:gd name="connsiteY202" fmla="*/ 1405956 h 3162085"/>
                    <a:gd name="connsiteX203" fmla="*/ 258992 w 2854197"/>
                    <a:gd name="connsiteY203" fmla="*/ 1390099 h 3162085"/>
                    <a:gd name="connsiteX204" fmla="*/ 248421 w 2854197"/>
                    <a:gd name="connsiteY204" fmla="*/ 1374242 h 3162085"/>
                    <a:gd name="connsiteX205" fmla="*/ 243136 w 2854197"/>
                    <a:gd name="connsiteY205" fmla="*/ 1358386 h 3162085"/>
                    <a:gd name="connsiteX206" fmla="*/ 221993 w 2854197"/>
                    <a:gd name="connsiteY206" fmla="*/ 1326672 h 3162085"/>
                    <a:gd name="connsiteX207" fmla="*/ 206137 w 2854197"/>
                    <a:gd name="connsiteY207" fmla="*/ 1294959 h 3162085"/>
                    <a:gd name="connsiteX208" fmla="*/ 195566 w 2854197"/>
                    <a:gd name="connsiteY208" fmla="*/ 1263246 h 3162085"/>
                    <a:gd name="connsiteX209" fmla="*/ 184995 w 2854197"/>
                    <a:gd name="connsiteY209" fmla="*/ 1247389 h 3162085"/>
                    <a:gd name="connsiteX210" fmla="*/ 179709 w 2854197"/>
                    <a:gd name="connsiteY210" fmla="*/ 1231533 h 3162085"/>
                    <a:gd name="connsiteX211" fmla="*/ 169138 w 2854197"/>
                    <a:gd name="connsiteY211" fmla="*/ 1215676 h 3162085"/>
                    <a:gd name="connsiteX212" fmla="*/ 153281 w 2854197"/>
                    <a:gd name="connsiteY212" fmla="*/ 1162820 h 3162085"/>
                    <a:gd name="connsiteX213" fmla="*/ 142710 w 2854197"/>
                    <a:gd name="connsiteY213" fmla="*/ 1131107 h 3162085"/>
                    <a:gd name="connsiteX214" fmla="*/ 132139 w 2854197"/>
                    <a:gd name="connsiteY214" fmla="*/ 1099394 h 3162085"/>
                    <a:gd name="connsiteX215" fmla="*/ 126853 w 2854197"/>
                    <a:gd name="connsiteY215" fmla="*/ 1078252 h 3162085"/>
                    <a:gd name="connsiteX216" fmla="*/ 121568 w 2854197"/>
                    <a:gd name="connsiteY216" fmla="*/ 1062395 h 3162085"/>
                    <a:gd name="connsiteX217" fmla="*/ 110997 w 2854197"/>
                    <a:gd name="connsiteY217" fmla="*/ 988397 h 3162085"/>
                    <a:gd name="connsiteX218" fmla="*/ 100426 w 2854197"/>
                    <a:gd name="connsiteY218" fmla="*/ 861544 h 3162085"/>
                    <a:gd name="connsiteX219" fmla="*/ 95140 w 2854197"/>
                    <a:gd name="connsiteY219" fmla="*/ 782261 h 3162085"/>
                    <a:gd name="connsiteX220" fmla="*/ 89855 w 2854197"/>
                    <a:gd name="connsiteY220" fmla="*/ 745262 h 3162085"/>
                    <a:gd name="connsiteX221" fmla="*/ 73998 w 2854197"/>
                    <a:gd name="connsiteY221" fmla="*/ 660693 h 3162085"/>
                    <a:gd name="connsiteX222" fmla="*/ 63427 w 2854197"/>
                    <a:gd name="connsiteY222" fmla="*/ 618409 h 3162085"/>
                    <a:gd name="connsiteX223" fmla="*/ 47570 w 2854197"/>
                    <a:gd name="connsiteY223" fmla="*/ 560268 h 3162085"/>
                    <a:gd name="connsiteX224" fmla="*/ 42285 w 2854197"/>
                    <a:gd name="connsiteY224" fmla="*/ 528555 h 3162085"/>
                    <a:gd name="connsiteX225" fmla="*/ 31714 w 2854197"/>
                    <a:gd name="connsiteY225" fmla="*/ 486270 h 3162085"/>
                    <a:gd name="connsiteX226" fmla="*/ 21142 w 2854197"/>
                    <a:gd name="connsiteY226" fmla="*/ 428129 h 3162085"/>
                    <a:gd name="connsiteX227" fmla="*/ 10571 w 2854197"/>
                    <a:gd name="connsiteY227" fmla="*/ 343560 h 3162085"/>
                    <a:gd name="connsiteX228" fmla="*/ 0 w 2854197"/>
                    <a:gd name="connsiteY228" fmla="*/ 306561 h 3162085"/>
                    <a:gd name="connsiteX229" fmla="*/ 5286 w 2854197"/>
                    <a:gd name="connsiteY229" fmla="*/ 285419 h 3162085"/>
                    <a:gd name="connsiteX230" fmla="*/ 21142 w 2854197"/>
                    <a:gd name="connsiteY230" fmla="*/ 280134 h 3162085"/>
                    <a:gd name="connsiteX231" fmla="*/ 42285 w 2854197"/>
                    <a:gd name="connsiteY231" fmla="*/ 269563 h 3162085"/>
                    <a:gd name="connsiteX232" fmla="*/ 95140 w 2854197"/>
                    <a:gd name="connsiteY232" fmla="*/ 258992 h 3162085"/>
                    <a:gd name="connsiteX233" fmla="*/ 121568 w 2854197"/>
                    <a:gd name="connsiteY233" fmla="*/ 253706 h 3162085"/>
                    <a:gd name="connsiteX234" fmla="*/ 137425 w 2854197"/>
                    <a:gd name="connsiteY234" fmla="*/ 248420 h 3162085"/>
                    <a:gd name="connsiteX235" fmla="*/ 211422 w 2854197"/>
                    <a:gd name="connsiteY235" fmla="*/ 237849 h 3162085"/>
                    <a:gd name="connsiteX236" fmla="*/ 253707 w 2854197"/>
                    <a:gd name="connsiteY236" fmla="*/ 227278 h 3162085"/>
                    <a:gd name="connsiteX237" fmla="*/ 285420 w 2854197"/>
                    <a:gd name="connsiteY237" fmla="*/ 216707 h 3162085"/>
                    <a:gd name="connsiteX238" fmla="*/ 332990 w 2854197"/>
                    <a:gd name="connsiteY238" fmla="*/ 206136 h 3162085"/>
                    <a:gd name="connsiteX239" fmla="*/ 364703 w 2854197"/>
                    <a:gd name="connsiteY239" fmla="*/ 195565 h 3162085"/>
                    <a:gd name="connsiteX240" fmla="*/ 417559 w 2854197"/>
                    <a:gd name="connsiteY240" fmla="*/ 179708 h 3162085"/>
                    <a:gd name="connsiteX241" fmla="*/ 433415 w 2854197"/>
                    <a:gd name="connsiteY241" fmla="*/ 174423 h 3162085"/>
                    <a:gd name="connsiteX242" fmla="*/ 449272 w 2854197"/>
                    <a:gd name="connsiteY242" fmla="*/ 169137 h 3162085"/>
                    <a:gd name="connsiteX243" fmla="*/ 470414 w 2854197"/>
                    <a:gd name="connsiteY243" fmla="*/ 163852 h 3162085"/>
                    <a:gd name="connsiteX244" fmla="*/ 486271 w 2854197"/>
                    <a:gd name="connsiteY244" fmla="*/ 158566 h 3162085"/>
                    <a:gd name="connsiteX245" fmla="*/ 528555 w 2854197"/>
                    <a:gd name="connsiteY245" fmla="*/ 147995 h 3162085"/>
                    <a:gd name="connsiteX246" fmla="*/ 549697 w 2854197"/>
                    <a:gd name="connsiteY246" fmla="*/ 142709 h 3162085"/>
                    <a:gd name="connsiteX247" fmla="*/ 581411 w 2854197"/>
                    <a:gd name="connsiteY247" fmla="*/ 132138 h 3162085"/>
                    <a:gd name="connsiteX248" fmla="*/ 676551 w 2854197"/>
                    <a:gd name="connsiteY248" fmla="*/ 100425 h 3162085"/>
                    <a:gd name="connsiteX249" fmla="*/ 697693 w 2854197"/>
                    <a:gd name="connsiteY249" fmla="*/ 95140 h 3162085"/>
                    <a:gd name="connsiteX250" fmla="*/ 729406 w 2854197"/>
                    <a:gd name="connsiteY250" fmla="*/ 84568 h 3162085"/>
                    <a:gd name="connsiteX251" fmla="*/ 745263 w 2854197"/>
                    <a:gd name="connsiteY251" fmla="*/ 79283 h 3162085"/>
                    <a:gd name="connsiteX252" fmla="*/ 792833 w 2854197"/>
                    <a:gd name="connsiteY252" fmla="*/ 58141 h 3162085"/>
                    <a:gd name="connsiteX253" fmla="*/ 808689 w 2854197"/>
                    <a:gd name="connsiteY253" fmla="*/ 52855 h 3162085"/>
                    <a:gd name="connsiteX254" fmla="*/ 824546 w 2854197"/>
                    <a:gd name="connsiteY254" fmla="*/ 47570 h 3162085"/>
                    <a:gd name="connsiteX255" fmla="*/ 866830 w 2854197"/>
                    <a:gd name="connsiteY255" fmla="*/ 26427 h 3162085"/>
                    <a:gd name="connsiteX256" fmla="*/ 882687 w 2854197"/>
                    <a:gd name="connsiteY256" fmla="*/ 21142 h 3162085"/>
                    <a:gd name="connsiteX257" fmla="*/ 898544 w 2854197"/>
                    <a:gd name="connsiteY257" fmla="*/ 10571 h 3162085"/>
                    <a:gd name="connsiteX258" fmla="*/ 914400 w 2854197"/>
                    <a:gd name="connsiteY258" fmla="*/ 5285 h 3162085"/>
                    <a:gd name="connsiteX259" fmla="*/ 914400 w 2854197"/>
                    <a:gd name="connsiteY259" fmla="*/ 0 h 3162085"/>
                    <a:gd name="connsiteX0" fmla="*/ 914400 w 2854197"/>
                    <a:gd name="connsiteY0" fmla="*/ 0 h 3162085"/>
                    <a:gd name="connsiteX1" fmla="*/ 914400 w 2854197"/>
                    <a:gd name="connsiteY1" fmla="*/ 0 h 3162085"/>
                    <a:gd name="connsiteX2" fmla="*/ 930257 w 2854197"/>
                    <a:gd name="connsiteY2" fmla="*/ 42284 h 3162085"/>
                    <a:gd name="connsiteX3" fmla="*/ 935542 w 2854197"/>
                    <a:gd name="connsiteY3" fmla="*/ 58141 h 3162085"/>
                    <a:gd name="connsiteX4" fmla="*/ 946114 w 2854197"/>
                    <a:gd name="connsiteY4" fmla="*/ 68712 h 3162085"/>
                    <a:gd name="connsiteX5" fmla="*/ 967256 w 2854197"/>
                    <a:gd name="connsiteY5" fmla="*/ 116282 h 3162085"/>
                    <a:gd name="connsiteX6" fmla="*/ 972541 w 2854197"/>
                    <a:gd name="connsiteY6" fmla="*/ 132138 h 3162085"/>
                    <a:gd name="connsiteX7" fmla="*/ 983112 w 2854197"/>
                    <a:gd name="connsiteY7" fmla="*/ 147995 h 3162085"/>
                    <a:gd name="connsiteX8" fmla="*/ 1004255 w 2854197"/>
                    <a:gd name="connsiteY8" fmla="*/ 195565 h 3162085"/>
                    <a:gd name="connsiteX9" fmla="*/ 1025397 w 2854197"/>
                    <a:gd name="connsiteY9" fmla="*/ 243135 h 3162085"/>
                    <a:gd name="connsiteX10" fmla="*/ 1041253 w 2854197"/>
                    <a:gd name="connsiteY10" fmla="*/ 290705 h 3162085"/>
                    <a:gd name="connsiteX11" fmla="*/ 1051825 w 2854197"/>
                    <a:gd name="connsiteY11" fmla="*/ 301276 h 3162085"/>
                    <a:gd name="connsiteX12" fmla="*/ 1072967 w 2854197"/>
                    <a:gd name="connsiteY12" fmla="*/ 348846 h 3162085"/>
                    <a:gd name="connsiteX13" fmla="*/ 1083538 w 2854197"/>
                    <a:gd name="connsiteY13" fmla="*/ 380559 h 3162085"/>
                    <a:gd name="connsiteX14" fmla="*/ 1094109 w 2854197"/>
                    <a:gd name="connsiteY14" fmla="*/ 396416 h 3162085"/>
                    <a:gd name="connsiteX15" fmla="*/ 1109966 w 2854197"/>
                    <a:gd name="connsiteY15" fmla="*/ 422844 h 3162085"/>
                    <a:gd name="connsiteX16" fmla="*/ 1131108 w 2854197"/>
                    <a:gd name="connsiteY16" fmla="*/ 470414 h 3162085"/>
                    <a:gd name="connsiteX17" fmla="*/ 1146964 w 2854197"/>
                    <a:gd name="connsiteY17" fmla="*/ 480985 h 3162085"/>
                    <a:gd name="connsiteX18" fmla="*/ 1157536 w 2854197"/>
                    <a:gd name="connsiteY18" fmla="*/ 491556 h 3162085"/>
                    <a:gd name="connsiteX19" fmla="*/ 1189249 w 2854197"/>
                    <a:gd name="connsiteY19" fmla="*/ 512698 h 3162085"/>
                    <a:gd name="connsiteX20" fmla="*/ 1199820 w 2854197"/>
                    <a:gd name="connsiteY20" fmla="*/ 528555 h 3162085"/>
                    <a:gd name="connsiteX21" fmla="*/ 1220962 w 2854197"/>
                    <a:gd name="connsiteY21" fmla="*/ 544411 h 3162085"/>
                    <a:gd name="connsiteX22" fmla="*/ 1242104 w 2854197"/>
                    <a:gd name="connsiteY22" fmla="*/ 570839 h 3162085"/>
                    <a:gd name="connsiteX23" fmla="*/ 1257961 w 2854197"/>
                    <a:gd name="connsiteY23" fmla="*/ 602552 h 3162085"/>
                    <a:gd name="connsiteX24" fmla="*/ 1279103 w 2854197"/>
                    <a:gd name="connsiteY24" fmla="*/ 634266 h 3162085"/>
                    <a:gd name="connsiteX25" fmla="*/ 1294960 w 2854197"/>
                    <a:gd name="connsiteY25" fmla="*/ 665979 h 3162085"/>
                    <a:gd name="connsiteX26" fmla="*/ 1300245 w 2854197"/>
                    <a:gd name="connsiteY26" fmla="*/ 681835 h 3162085"/>
                    <a:gd name="connsiteX27" fmla="*/ 1310816 w 2854197"/>
                    <a:gd name="connsiteY27" fmla="*/ 692407 h 3162085"/>
                    <a:gd name="connsiteX28" fmla="*/ 1347815 w 2854197"/>
                    <a:gd name="connsiteY28" fmla="*/ 739977 h 3162085"/>
                    <a:gd name="connsiteX29" fmla="*/ 1353101 w 2854197"/>
                    <a:gd name="connsiteY29" fmla="*/ 755833 h 3162085"/>
                    <a:gd name="connsiteX30" fmla="*/ 1384814 w 2854197"/>
                    <a:gd name="connsiteY30" fmla="*/ 798118 h 3162085"/>
                    <a:gd name="connsiteX31" fmla="*/ 1390100 w 2854197"/>
                    <a:gd name="connsiteY31" fmla="*/ 813974 h 3162085"/>
                    <a:gd name="connsiteX32" fmla="*/ 1421813 w 2854197"/>
                    <a:gd name="connsiteY32" fmla="*/ 861544 h 3162085"/>
                    <a:gd name="connsiteX33" fmla="*/ 1432384 w 2854197"/>
                    <a:gd name="connsiteY33" fmla="*/ 877401 h 3162085"/>
                    <a:gd name="connsiteX34" fmla="*/ 1448241 w 2854197"/>
                    <a:gd name="connsiteY34" fmla="*/ 887972 h 3162085"/>
                    <a:gd name="connsiteX35" fmla="*/ 1479954 w 2854197"/>
                    <a:gd name="connsiteY35" fmla="*/ 919685 h 3162085"/>
                    <a:gd name="connsiteX36" fmla="*/ 1522238 w 2854197"/>
                    <a:gd name="connsiteY36" fmla="*/ 956684 h 3162085"/>
                    <a:gd name="connsiteX37" fmla="*/ 1585665 w 2854197"/>
                    <a:gd name="connsiteY37" fmla="*/ 977826 h 3162085"/>
                    <a:gd name="connsiteX38" fmla="*/ 1617378 w 2854197"/>
                    <a:gd name="connsiteY38" fmla="*/ 988397 h 3162085"/>
                    <a:gd name="connsiteX39" fmla="*/ 1638521 w 2854197"/>
                    <a:gd name="connsiteY39" fmla="*/ 993683 h 3162085"/>
                    <a:gd name="connsiteX40" fmla="*/ 1664948 w 2854197"/>
                    <a:gd name="connsiteY40" fmla="*/ 998968 h 3162085"/>
                    <a:gd name="connsiteX41" fmla="*/ 1696662 w 2854197"/>
                    <a:gd name="connsiteY41" fmla="*/ 1009540 h 3162085"/>
                    <a:gd name="connsiteX42" fmla="*/ 1717804 w 2854197"/>
                    <a:gd name="connsiteY42" fmla="*/ 1014825 h 3162085"/>
                    <a:gd name="connsiteX43" fmla="*/ 1733660 w 2854197"/>
                    <a:gd name="connsiteY43" fmla="*/ 1020111 h 3162085"/>
                    <a:gd name="connsiteX44" fmla="*/ 1802373 w 2854197"/>
                    <a:gd name="connsiteY44" fmla="*/ 1030682 h 3162085"/>
                    <a:gd name="connsiteX45" fmla="*/ 1865799 w 2854197"/>
                    <a:gd name="connsiteY45" fmla="*/ 1041253 h 3162085"/>
                    <a:gd name="connsiteX46" fmla="*/ 1902798 w 2854197"/>
                    <a:gd name="connsiteY46" fmla="*/ 1046538 h 3162085"/>
                    <a:gd name="connsiteX47" fmla="*/ 1945082 w 2854197"/>
                    <a:gd name="connsiteY47" fmla="*/ 1051824 h 3162085"/>
                    <a:gd name="connsiteX48" fmla="*/ 1976796 w 2854197"/>
                    <a:gd name="connsiteY48" fmla="*/ 1057109 h 3162085"/>
                    <a:gd name="connsiteX49" fmla="*/ 2024366 w 2854197"/>
                    <a:gd name="connsiteY49" fmla="*/ 1062395 h 3162085"/>
                    <a:gd name="connsiteX50" fmla="*/ 2066650 w 2854197"/>
                    <a:gd name="connsiteY50" fmla="*/ 1067681 h 3162085"/>
                    <a:gd name="connsiteX51" fmla="*/ 2082507 w 2854197"/>
                    <a:gd name="connsiteY51" fmla="*/ 1072966 h 3162085"/>
                    <a:gd name="connsiteX52" fmla="*/ 2151219 w 2854197"/>
                    <a:gd name="connsiteY52" fmla="*/ 1083537 h 3162085"/>
                    <a:gd name="connsiteX53" fmla="*/ 2167075 w 2854197"/>
                    <a:gd name="connsiteY53" fmla="*/ 1088823 h 3162085"/>
                    <a:gd name="connsiteX54" fmla="*/ 2235788 w 2854197"/>
                    <a:gd name="connsiteY54" fmla="*/ 1099394 h 3162085"/>
                    <a:gd name="connsiteX55" fmla="*/ 2304500 w 2854197"/>
                    <a:gd name="connsiteY55" fmla="*/ 1109965 h 3162085"/>
                    <a:gd name="connsiteX56" fmla="*/ 2378497 w 2854197"/>
                    <a:gd name="connsiteY56" fmla="*/ 1120536 h 3162085"/>
                    <a:gd name="connsiteX57" fmla="*/ 2410211 w 2854197"/>
                    <a:gd name="connsiteY57" fmla="*/ 1131107 h 3162085"/>
                    <a:gd name="connsiteX58" fmla="*/ 2452495 w 2854197"/>
                    <a:gd name="connsiteY58" fmla="*/ 1141678 h 3162085"/>
                    <a:gd name="connsiteX59" fmla="*/ 2611062 w 2854197"/>
                    <a:gd name="connsiteY59" fmla="*/ 1194534 h 3162085"/>
                    <a:gd name="connsiteX60" fmla="*/ 2674963 w 2854197"/>
                    <a:gd name="connsiteY60" fmla="*/ 1226357 h 3162085"/>
                    <a:gd name="connsiteX61" fmla="*/ 2680419 w 2854197"/>
                    <a:gd name="connsiteY61" fmla="*/ 1258186 h 3162085"/>
                    <a:gd name="connsiteX62" fmla="*/ 2633266 w 2854197"/>
                    <a:gd name="connsiteY62" fmla="*/ 1295315 h 3162085"/>
                    <a:gd name="connsiteX63" fmla="*/ 2659565 w 2854197"/>
                    <a:gd name="connsiteY63" fmla="*/ 1353342 h 3162085"/>
                    <a:gd name="connsiteX64" fmla="*/ 2653817 w 2854197"/>
                    <a:gd name="connsiteY64" fmla="*/ 1411367 h 3162085"/>
                    <a:gd name="connsiteX65" fmla="*/ 2632204 w 2854197"/>
                    <a:gd name="connsiteY65" fmla="*/ 1590950 h 3162085"/>
                    <a:gd name="connsiteX66" fmla="*/ 2606238 w 2854197"/>
                    <a:gd name="connsiteY66" fmla="*/ 1686241 h 3162085"/>
                    <a:gd name="connsiteX67" fmla="*/ 2585093 w 2854197"/>
                    <a:gd name="connsiteY67" fmla="*/ 1717957 h 3162085"/>
                    <a:gd name="connsiteX68" fmla="*/ 2595666 w 2854197"/>
                    <a:gd name="connsiteY68" fmla="*/ 1754959 h 3162085"/>
                    <a:gd name="connsiteX69" fmla="*/ 2569233 w 2854197"/>
                    <a:gd name="connsiteY69" fmla="*/ 1781390 h 3162085"/>
                    <a:gd name="connsiteX70" fmla="*/ 2574520 w 2854197"/>
                    <a:gd name="connsiteY70" fmla="*/ 1860680 h 3162085"/>
                    <a:gd name="connsiteX71" fmla="*/ 2564404 w 2854197"/>
                    <a:gd name="connsiteY71" fmla="*/ 2014150 h 3162085"/>
                    <a:gd name="connsiteX72" fmla="*/ 2616812 w 2854197"/>
                    <a:gd name="connsiteY72" fmla="*/ 2093264 h 3162085"/>
                    <a:gd name="connsiteX73" fmla="*/ 2717255 w 2854197"/>
                    <a:gd name="connsiteY73" fmla="*/ 2098551 h 3162085"/>
                    <a:gd name="connsiteX74" fmla="*/ 2790770 w 2854197"/>
                    <a:gd name="connsiteY74" fmla="*/ 2077220 h 3162085"/>
                    <a:gd name="connsiteX75" fmla="*/ 2817198 w 2854197"/>
                    <a:gd name="connsiteY75" fmla="*/ 2082506 h 3162085"/>
                    <a:gd name="connsiteX76" fmla="*/ 2833055 w 2854197"/>
                    <a:gd name="connsiteY76" fmla="*/ 2087792 h 3162085"/>
                    <a:gd name="connsiteX77" fmla="*/ 2854197 w 2854197"/>
                    <a:gd name="connsiteY77" fmla="*/ 2093077 h 3162085"/>
                    <a:gd name="connsiteX78" fmla="*/ 2838340 w 2854197"/>
                    <a:gd name="connsiteY78" fmla="*/ 2193503 h 3162085"/>
                    <a:gd name="connsiteX79" fmla="*/ 2833055 w 2854197"/>
                    <a:gd name="connsiteY79" fmla="*/ 2225216 h 3162085"/>
                    <a:gd name="connsiteX80" fmla="*/ 2822484 w 2854197"/>
                    <a:gd name="connsiteY80" fmla="*/ 2262215 h 3162085"/>
                    <a:gd name="connsiteX81" fmla="*/ 2648297 w 2854197"/>
                    <a:gd name="connsiteY81" fmla="*/ 2241273 h 3162085"/>
                    <a:gd name="connsiteX82" fmla="*/ 2558435 w 2854197"/>
                    <a:gd name="connsiteY82" fmla="*/ 2214843 h 3162085"/>
                    <a:gd name="connsiteX83" fmla="*/ 2479145 w 2854197"/>
                    <a:gd name="connsiteY83" fmla="*/ 2183128 h 3162085"/>
                    <a:gd name="connsiteX84" fmla="*/ 2426502 w 2854197"/>
                    <a:gd name="connsiteY84" fmla="*/ 2209757 h 3162085"/>
                    <a:gd name="connsiteX85" fmla="*/ 2236188 w 2854197"/>
                    <a:gd name="connsiteY85" fmla="*/ 2331348 h 3162085"/>
                    <a:gd name="connsiteX86" fmla="*/ 2251846 w 2854197"/>
                    <a:gd name="connsiteY86" fmla="*/ 2420998 h 3162085"/>
                    <a:gd name="connsiteX87" fmla="*/ 2267909 w 2854197"/>
                    <a:gd name="connsiteY87" fmla="*/ 2479368 h 3162085"/>
                    <a:gd name="connsiteX88" fmla="*/ 2278276 w 2854197"/>
                    <a:gd name="connsiteY88" fmla="*/ 2516146 h 3162085"/>
                    <a:gd name="connsiteX89" fmla="*/ 2278276 w 2854197"/>
                    <a:gd name="connsiteY89" fmla="*/ 2574294 h 3162085"/>
                    <a:gd name="connsiteX90" fmla="*/ 2315278 w 2854197"/>
                    <a:gd name="connsiteY90" fmla="*/ 2616580 h 3162085"/>
                    <a:gd name="connsiteX91" fmla="*/ 2331136 w 2854197"/>
                    <a:gd name="connsiteY91" fmla="*/ 2680013 h 3162085"/>
                    <a:gd name="connsiteX92" fmla="*/ 2368138 w 2854197"/>
                    <a:gd name="connsiteY92" fmla="*/ 2695871 h 3162085"/>
                    <a:gd name="connsiteX93" fmla="*/ 2542577 w 2854197"/>
                    <a:gd name="connsiteY93" fmla="*/ 2738159 h 3162085"/>
                    <a:gd name="connsiteX94" fmla="*/ 2654056 w 2854197"/>
                    <a:gd name="connsiteY94" fmla="*/ 2764834 h 3162085"/>
                    <a:gd name="connsiteX95" fmla="*/ 2748974 w 2854197"/>
                    <a:gd name="connsiteY95" fmla="*/ 2769875 h 3162085"/>
                    <a:gd name="connsiteX96" fmla="*/ 2753771 w 2854197"/>
                    <a:gd name="connsiteY96" fmla="*/ 2769627 h 3162085"/>
                    <a:gd name="connsiteX97" fmla="*/ 2748486 w 2854197"/>
                    <a:gd name="connsiteY97" fmla="*/ 2801341 h 3162085"/>
                    <a:gd name="connsiteX98" fmla="*/ 2737915 w 2854197"/>
                    <a:gd name="connsiteY98" fmla="*/ 2838340 h 3162085"/>
                    <a:gd name="connsiteX99" fmla="*/ 2727344 w 2854197"/>
                    <a:gd name="connsiteY99" fmla="*/ 2907052 h 3162085"/>
                    <a:gd name="connsiteX100" fmla="*/ 2716773 w 2854197"/>
                    <a:gd name="connsiteY100" fmla="*/ 2938765 h 3162085"/>
                    <a:gd name="connsiteX101" fmla="*/ 2711487 w 2854197"/>
                    <a:gd name="connsiteY101" fmla="*/ 2965193 h 3162085"/>
                    <a:gd name="connsiteX102" fmla="*/ 2706444 w 2854197"/>
                    <a:gd name="connsiteY102" fmla="*/ 2939028 h 3162085"/>
                    <a:gd name="connsiteX103" fmla="*/ 2680014 w 2854197"/>
                    <a:gd name="connsiteY103" fmla="*/ 2965459 h 3162085"/>
                    <a:gd name="connsiteX104" fmla="*/ 2627390 w 2854197"/>
                    <a:gd name="connsiteY104" fmla="*/ 2971012 h 3162085"/>
                    <a:gd name="connsiteX105" fmla="*/ 2537291 w 2854197"/>
                    <a:gd name="connsiteY105" fmla="*/ 2986602 h 3162085"/>
                    <a:gd name="connsiteX106" fmla="*/ 2516147 w 2854197"/>
                    <a:gd name="connsiteY106" fmla="*/ 2991888 h 3162085"/>
                    <a:gd name="connsiteX107" fmla="*/ 2489494 w 2854197"/>
                    <a:gd name="connsiteY107" fmla="*/ 3002192 h 3162085"/>
                    <a:gd name="connsiteX108" fmla="*/ 2415496 w 2854197"/>
                    <a:gd name="connsiteY108" fmla="*/ 3007477 h 3162085"/>
                    <a:gd name="connsiteX109" fmla="*/ 2383783 w 2854197"/>
                    <a:gd name="connsiteY109" fmla="*/ 3018048 h 3162085"/>
                    <a:gd name="connsiteX110" fmla="*/ 2346784 w 2854197"/>
                    <a:gd name="connsiteY110" fmla="*/ 3033905 h 3162085"/>
                    <a:gd name="connsiteX111" fmla="*/ 2315071 w 2854197"/>
                    <a:gd name="connsiteY111" fmla="*/ 3049761 h 3162085"/>
                    <a:gd name="connsiteX112" fmla="*/ 2288643 w 2854197"/>
                    <a:gd name="connsiteY112" fmla="*/ 3070904 h 3162085"/>
                    <a:gd name="connsiteX113" fmla="*/ 2267501 w 2854197"/>
                    <a:gd name="connsiteY113" fmla="*/ 3081475 h 3162085"/>
                    <a:gd name="connsiteX114" fmla="*/ 2235788 w 2854197"/>
                    <a:gd name="connsiteY114" fmla="*/ 3097331 h 3162085"/>
                    <a:gd name="connsiteX115" fmla="*/ 2225216 w 2854197"/>
                    <a:gd name="connsiteY115" fmla="*/ 3107903 h 3162085"/>
                    <a:gd name="connsiteX116" fmla="*/ 2204074 w 2854197"/>
                    <a:gd name="connsiteY116" fmla="*/ 3118474 h 3162085"/>
                    <a:gd name="connsiteX117" fmla="*/ 2188218 w 2854197"/>
                    <a:gd name="connsiteY117" fmla="*/ 3129045 h 3162085"/>
                    <a:gd name="connsiteX118" fmla="*/ 2177647 w 2854197"/>
                    <a:gd name="connsiteY118" fmla="*/ 3144901 h 3162085"/>
                    <a:gd name="connsiteX119" fmla="*/ 2145933 w 2854197"/>
                    <a:gd name="connsiteY119" fmla="*/ 3155472 h 3162085"/>
                    <a:gd name="connsiteX120" fmla="*/ 2209753 w 2854197"/>
                    <a:gd name="connsiteY120" fmla="*/ 3039746 h 3162085"/>
                    <a:gd name="connsiteX121" fmla="*/ 2082507 w 2854197"/>
                    <a:gd name="connsiteY121" fmla="*/ 3123759 h 3162085"/>
                    <a:gd name="connsiteX122" fmla="*/ 2066650 w 2854197"/>
                    <a:gd name="connsiteY122" fmla="*/ 3107903 h 3162085"/>
                    <a:gd name="connsiteX123" fmla="*/ 2024366 w 2854197"/>
                    <a:gd name="connsiteY123" fmla="*/ 3049761 h 3162085"/>
                    <a:gd name="connsiteX124" fmla="*/ 2014511 w 2854197"/>
                    <a:gd name="connsiteY124" fmla="*/ 3034449 h 3162085"/>
                    <a:gd name="connsiteX125" fmla="*/ 2141028 w 2854197"/>
                    <a:gd name="connsiteY125" fmla="*/ 2933870 h 3162085"/>
                    <a:gd name="connsiteX126" fmla="*/ 1982081 w 2854197"/>
                    <a:gd name="connsiteY126" fmla="*/ 2991620 h 3162085"/>
                    <a:gd name="connsiteX127" fmla="*/ 1976796 w 2854197"/>
                    <a:gd name="connsiteY127" fmla="*/ 2975764 h 3162085"/>
                    <a:gd name="connsiteX128" fmla="*/ 2077768 w 2854197"/>
                    <a:gd name="connsiteY128" fmla="*/ 2897133 h 3162085"/>
                    <a:gd name="connsiteX129" fmla="*/ 2056263 w 2854197"/>
                    <a:gd name="connsiteY129" fmla="*/ 2923171 h 3162085"/>
                    <a:gd name="connsiteX130" fmla="*/ 2040405 w 2854197"/>
                    <a:gd name="connsiteY130" fmla="*/ 2923170 h 3162085"/>
                    <a:gd name="connsiteX131" fmla="*/ 2061549 w 2854197"/>
                    <a:gd name="connsiteY131" fmla="*/ 2875596 h 3162085"/>
                    <a:gd name="connsiteX132" fmla="*/ 2093265 w 2854197"/>
                    <a:gd name="connsiteY132" fmla="*/ 2833308 h 3162085"/>
                    <a:gd name="connsiteX133" fmla="*/ 2109124 w 2854197"/>
                    <a:gd name="connsiteY133" fmla="*/ 2722301 h 3162085"/>
                    <a:gd name="connsiteX134" fmla="*/ 2013975 w 2854197"/>
                    <a:gd name="connsiteY134" fmla="*/ 2637724 h 3162085"/>
                    <a:gd name="connsiteX135" fmla="*/ 1982258 w 2854197"/>
                    <a:gd name="connsiteY135" fmla="*/ 2664155 h 3162085"/>
                    <a:gd name="connsiteX136" fmla="*/ 1918827 w 2854197"/>
                    <a:gd name="connsiteY136" fmla="*/ 2627153 h 3162085"/>
                    <a:gd name="connsiteX137" fmla="*/ 1860681 w 2854197"/>
                    <a:gd name="connsiteY137" fmla="*/ 2579579 h 3162085"/>
                    <a:gd name="connsiteX138" fmla="*/ 1802373 w 2854197"/>
                    <a:gd name="connsiteY138" fmla="*/ 2621632 h 3162085"/>
                    <a:gd name="connsiteX139" fmla="*/ 1797087 w 2854197"/>
                    <a:gd name="connsiteY139" fmla="*/ 2605775 h 3162085"/>
                    <a:gd name="connsiteX140" fmla="*/ 1749674 w 2854197"/>
                    <a:gd name="connsiteY140" fmla="*/ 2690586 h 3162085"/>
                    <a:gd name="connsiteX141" fmla="*/ 1643953 w 2854197"/>
                    <a:gd name="connsiteY141" fmla="*/ 2754018 h 3162085"/>
                    <a:gd name="connsiteX142" fmla="*/ 1617523 w 2854197"/>
                    <a:gd name="connsiteY142" fmla="*/ 2732874 h 3162085"/>
                    <a:gd name="connsiteX143" fmla="*/ 1591092 w 2854197"/>
                    <a:gd name="connsiteY143" fmla="*/ 2690586 h 3162085"/>
                    <a:gd name="connsiteX144" fmla="*/ 1591093 w 2854197"/>
                    <a:gd name="connsiteY144" fmla="*/ 2637724 h 3162085"/>
                    <a:gd name="connsiteX145" fmla="*/ 1569808 w 2854197"/>
                    <a:gd name="connsiteY145" fmla="*/ 2515921 h 3162085"/>
                    <a:gd name="connsiteX146" fmla="*/ 1553952 w 2854197"/>
                    <a:gd name="connsiteY146" fmla="*/ 2484208 h 3162085"/>
                    <a:gd name="connsiteX147" fmla="*/ 1538095 w 2854197"/>
                    <a:gd name="connsiteY147" fmla="*/ 2468351 h 3162085"/>
                    <a:gd name="connsiteX148" fmla="*/ 1501096 w 2854197"/>
                    <a:gd name="connsiteY148" fmla="*/ 2420781 h 3162085"/>
                    <a:gd name="connsiteX149" fmla="*/ 1464097 w 2854197"/>
                    <a:gd name="connsiteY149" fmla="*/ 2383782 h 3162085"/>
                    <a:gd name="connsiteX150" fmla="*/ 1448241 w 2854197"/>
                    <a:gd name="connsiteY150" fmla="*/ 2373211 h 3162085"/>
                    <a:gd name="connsiteX151" fmla="*/ 1432384 w 2854197"/>
                    <a:gd name="connsiteY151" fmla="*/ 2357355 h 3162085"/>
                    <a:gd name="connsiteX152" fmla="*/ 1400671 w 2854197"/>
                    <a:gd name="connsiteY152" fmla="*/ 2346783 h 3162085"/>
                    <a:gd name="connsiteX153" fmla="*/ 1368958 w 2854197"/>
                    <a:gd name="connsiteY153" fmla="*/ 2330927 h 3162085"/>
                    <a:gd name="connsiteX154" fmla="*/ 1337244 w 2854197"/>
                    <a:gd name="connsiteY154" fmla="*/ 2309785 h 3162085"/>
                    <a:gd name="connsiteX155" fmla="*/ 1273818 w 2854197"/>
                    <a:gd name="connsiteY155" fmla="*/ 2288642 h 3162085"/>
                    <a:gd name="connsiteX156" fmla="*/ 1257961 w 2854197"/>
                    <a:gd name="connsiteY156" fmla="*/ 2278071 h 3162085"/>
                    <a:gd name="connsiteX157" fmla="*/ 1242104 w 2854197"/>
                    <a:gd name="connsiteY157" fmla="*/ 2272786 h 3162085"/>
                    <a:gd name="connsiteX158" fmla="*/ 1226248 w 2854197"/>
                    <a:gd name="connsiteY158" fmla="*/ 2262215 h 3162085"/>
                    <a:gd name="connsiteX159" fmla="*/ 1194534 w 2854197"/>
                    <a:gd name="connsiteY159" fmla="*/ 2251644 h 3162085"/>
                    <a:gd name="connsiteX160" fmla="*/ 1215677 w 2854197"/>
                    <a:gd name="connsiteY160" fmla="*/ 2225216 h 3162085"/>
                    <a:gd name="connsiteX161" fmla="*/ 1231533 w 2854197"/>
                    <a:gd name="connsiteY161" fmla="*/ 2209359 h 3162085"/>
                    <a:gd name="connsiteX162" fmla="*/ 1236819 w 2854197"/>
                    <a:gd name="connsiteY162" fmla="*/ 2193503 h 3162085"/>
                    <a:gd name="connsiteX163" fmla="*/ 1279103 w 2854197"/>
                    <a:gd name="connsiteY163" fmla="*/ 2161789 h 3162085"/>
                    <a:gd name="connsiteX164" fmla="*/ 1300245 w 2854197"/>
                    <a:gd name="connsiteY164" fmla="*/ 2140647 h 3162085"/>
                    <a:gd name="connsiteX165" fmla="*/ 1310816 w 2854197"/>
                    <a:gd name="connsiteY165" fmla="*/ 2124790 h 3162085"/>
                    <a:gd name="connsiteX166" fmla="*/ 1342650 w 2854197"/>
                    <a:gd name="connsiteY166" fmla="*/ 2077406 h 3162085"/>
                    <a:gd name="connsiteX167" fmla="*/ 1390223 w 2854197"/>
                    <a:gd name="connsiteY167" fmla="*/ 2008688 h 3162085"/>
                    <a:gd name="connsiteX168" fmla="*/ 1363794 w 2854197"/>
                    <a:gd name="connsiteY168" fmla="*/ 1971686 h 3162085"/>
                    <a:gd name="connsiteX169" fmla="*/ 1379651 w 2854197"/>
                    <a:gd name="connsiteY169" fmla="*/ 1961114 h 3162085"/>
                    <a:gd name="connsiteX170" fmla="*/ 1358509 w 2854197"/>
                    <a:gd name="connsiteY170" fmla="*/ 1934685 h 3162085"/>
                    <a:gd name="connsiteX171" fmla="*/ 1221180 w 2854197"/>
                    <a:gd name="connsiteY171" fmla="*/ 1718108 h 3162085"/>
                    <a:gd name="connsiteX172" fmla="*/ 1157741 w 2854197"/>
                    <a:gd name="connsiteY172" fmla="*/ 1654669 h 3162085"/>
                    <a:gd name="connsiteX173" fmla="*/ 1051918 w 2854197"/>
                    <a:gd name="connsiteY173" fmla="*/ 1659811 h 3162085"/>
                    <a:gd name="connsiteX174" fmla="*/ 845688 w 2854197"/>
                    <a:gd name="connsiteY174" fmla="*/ 1738945 h 3162085"/>
                    <a:gd name="connsiteX175" fmla="*/ 829832 w 2854197"/>
                    <a:gd name="connsiteY175" fmla="*/ 1744231 h 3162085"/>
                    <a:gd name="connsiteX176" fmla="*/ 798118 w 2854197"/>
                    <a:gd name="connsiteY176" fmla="*/ 1765373 h 3162085"/>
                    <a:gd name="connsiteX177" fmla="*/ 782262 w 2854197"/>
                    <a:gd name="connsiteY177" fmla="*/ 1770659 h 3162085"/>
                    <a:gd name="connsiteX178" fmla="*/ 750548 w 2854197"/>
                    <a:gd name="connsiteY178" fmla="*/ 1791801 h 3162085"/>
                    <a:gd name="connsiteX179" fmla="*/ 734692 w 2854197"/>
                    <a:gd name="connsiteY179" fmla="*/ 1797086 h 3162085"/>
                    <a:gd name="connsiteX180" fmla="*/ 755834 w 2854197"/>
                    <a:gd name="connsiteY180" fmla="*/ 1791801 h 3162085"/>
                    <a:gd name="connsiteX181" fmla="*/ 739977 w 2854197"/>
                    <a:gd name="connsiteY181" fmla="*/ 1797086 h 3162085"/>
                    <a:gd name="connsiteX182" fmla="*/ 708264 w 2854197"/>
                    <a:gd name="connsiteY182" fmla="*/ 1812943 h 3162085"/>
                    <a:gd name="connsiteX183" fmla="*/ 676551 w 2854197"/>
                    <a:gd name="connsiteY183" fmla="*/ 1791801 h 3162085"/>
                    <a:gd name="connsiteX184" fmla="*/ 650123 w 2854197"/>
                    <a:gd name="connsiteY184" fmla="*/ 1765373 h 3162085"/>
                    <a:gd name="connsiteX185" fmla="*/ 618410 w 2854197"/>
                    <a:gd name="connsiteY185" fmla="*/ 1744231 h 3162085"/>
                    <a:gd name="connsiteX186" fmla="*/ 570840 w 2854197"/>
                    <a:gd name="connsiteY186" fmla="*/ 1712518 h 3162085"/>
                    <a:gd name="connsiteX187" fmla="*/ 544412 w 2854197"/>
                    <a:gd name="connsiteY187" fmla="*/ 1696661 h 3162085"/>
                    <a:gd name="connsiteX188" fmla="*/ 528555 w 2854197"/>
                    <a:gd name="connsiteY188" fmla="*/ 1686090 h 3162085"/>
                    <a:gd name="connsiteX189" fmla="*/ 512699 w 2854197"/>
                    <a:gd name="connsiteY189" fmla="*/ 1680804 h 3162085"/>
                    <a:gd name="connsiteX190" fmla="*/ 502127 w 2854197"/>
                    <a:gd name="connsiteY190" fmla="*/ 1670233 h 3162085"/>
                    <a:gd name="connsiteX191" fmla="*/ 480985 w 2854197"/>
                    <a:gd name="connsiteY191" fmla="*/ 1659662 h 3162085"/>
                    <a:gd name="connsiteX192" fmla="*/ 465129 w 2854197"/>
                    <a:gd name="connsiteY192" fmla="*/ 1643805 h 3162085"/>
                    <a:gd name="connsiteX193" fmla="*/ 428130 w 2854197"/>
                    <a:gd name="connsiteY193" fmla="*/ 1622663 h 3162085"/>
                    <a:gd name="connsiteX194" fmla="*/ 401702 w 2854197"/>
                    <a:gd name="connsiteY194" fmla="*/ 1590950 h 3162085"/>
                    <a:gd name="connsiteX195" fmla="*/ 385845 w 2854197"/>
                    <a:gd name="connsiteY195" fmla="*/ 1569808 h 3162085"/>
                    <a:gd name="connsiteX196" fmla="*/ 369989 w 2854197"/>
                    <a:gd name="connsiteY196" fmla="*/ 1553951 h 3162085"/>
                    <a:gd name="connsiteX197" fmla="*/ 348847 w 2854197"/>
                    <a:gd name="connsiteY197" fmla="*/ 1522238 h 3162085"/>
                    <a:gd name="connsiteX198" fmla="*/ 327704 w 2854197"/>
                    <a:gd name="connsiteY198" fmla="*/ 1490524 h 3162085"/>
                    <a:gd name="connsiteX199" fmla="*/ 317133 w 2854197"/>
                    <a:gd name="connsiteY199" fmla="*/ 1469382 h 3162085"/>
                    <a:gd name="connsiteX200" fmla="*/ 301277 w 2854197"/>
                    <a:gd name="connsiteY200" fmla="*/ 1453526 h 3162085"/>
                    <a:gd name="connsiteX201" fmla="*/ 295991 w 2854197"/>
                    <a:gd name="connsiteY201" fmla="*/ 1437669 h 3162085"/>
                    <a:gd name="connsiteX202" fmla="*/ 274849 w 2854197"/>
                    <a:gd name="connsiteY202" fmla="*/ 1405956 h 3162085"/>
                    <a:gd name="connsiteX203" fmla="*/ 258992 w 2854197"/>
                    <a:gd name="connsiteY203" fmla="*/ 1390099 h 3162085"/>
                    <a:gd name="connsiteX204" fmla="*/ 248421 w 2854197"/>
                    <a:gd name="connsiteY204" fmla="*/ 1374242 h 3162085"/>
                    <a:gd name="connsiteX205" fmla="*/ 243136 w 2854197"/>
                    <a:gd name="connsiteY205" fmla="*/ 1358386 h 3162085"/>
                    <a:gd name="connsiteX206" fmla="*/ 221993 w 2854197"/>
                    <a:gd name="connsiteY206" fmla="*/ 1326672 h 3162085"/>
                    <a:gd name="connsiteX207" fmla="*/ 206137 w 2854197"/>
                    <a:gd name="connsiteY207" fmla="*/ 1294959 h 3162085"/>
                    <a:gd name="connsiteX208" fmla="*/ 195566 w 2854197"/>
                    <a:gd name="connsiteY208" fmla="*/ 1263246 h 3162085"/>
                    <a:gd name="connsiteX209" fmla="*/ 184995 w 2854197"/>
                    <a:gd name="connsiteY209" fmla="*/ 1247389 h 3162085"/>
                    <a:gd name="connsiteX210" fmla="*/ 179709 w 2854197"/>
                    <a:gd name="connsiteY210" fmla="*/ 1231533 h 3162085"/>
                    <a:gd name="connsiteX211" fmla="*/ 169138 w 2854197"/>
                    <a:gd name="connsiteY211" fmla="*/ 1215676 h 3162085"/>
                    <a:gd name="connsiteX212" fmla="*/ 153281 w 2854197"/>
                    <a:gd name="connsiteY212" fmla="*/ 1162820 h 3162085"/>
                    <a:gd name="connsiteX213" fmla="*/ 142710 w 2854197"/>
                    <a:gd name="connsiteY213" fmla="*/ 1131107 h 3162085"/>
                    <a:gd name="connsiteX214" fmla="*/ 132139 w 2854197"/>
                    <a:gd name="connsiteY214" fmla="*/ 1099394 h 3162085"/>
                    <a:gd name="connsiteX215" fmla="*/ 126853 w 2854197"/>
                    <a:gd name="connsiteY215" fmla="*/ 1078252 h 3162085"/>
                    <a:gd name="connsiteX216" fmla="*/ 121568 w 2854197"/>
                    <a:gd name="connsiteY216" fmla="*/ 1062395 h 3162085"/>
                    <a:gd name="connsiteX217" fmla="*/ 110997 w 2854197"/>
                    <a:gd name="connsiteY217" fmla="*/ 988397 h 3162085"/>
                    <a:gd name="connsiteX218" fmla="*/ 100426 w 2854197"/>
                    <a:gd name="connsiteY218" fmla="*/ 861544 h 3162085"/>
                    <a:gd name="connsiteX219" fmla="*/ 95140 w 2854197"/>
                    <a:gd name="connsiteY219" fmla="*/ 782261 h 3162085"/>
                    <a:gd name="connsiteX220" fmla="*/ 89855 w 2854197"/>
                    <a:gd name="connsiteY220" fmla="*/ 745262 h 3162085"/>
                    <a:gd name="connsiteX221" fmla="*/ 73998 w 2854197"/>
                    <a:gd name="connsiteY221" fmla="*/ 660693 h 3162085"/>
                    <a:gd name="connsiteX222" fmla="*/ 63427 w 2854197"/>
                    <a:gd name="connsiteY222" fmla="*/ 618409 h 3162085"/>
                    <a:gd name="connsiteX223" fmla="*/ 47570 w 2854197"/>
                    <a:gd name="connsiteY223" fmla="*/ 560268 h 3162085"/>
                    <a:gd name="connsiteX224" fmla="*/ 42285 w 2854197"/>
                    <a:gd name="connsiteY224" fmla="*/ 528555 h 3162085"/>
                    <a:gd name="connsiteX225" fmla="*/ 31714 w 2854197"/>
                    <a:gd name="connsiteY225" fmla="*/ 486270 h 3162085"/>
                    <a:gd name="connsiteX226" fmla="*/ 21142 w 2854197"/>
                    <a:gd name="connsiteY226" fmla="*/ 428129 h 3162085"/>
                    <a:gd name="connsiteX227" fmla="*/ 10571 w 2854197"/>
                    <a:gd name="connsiteY227" fmla="*/ 343560 h 3162085"/>
                    <a:gd name="connsiteX228" fmla="*/ 0 w 2854197"/>
                    <a:gd name="connsiteY228" fmla="*/ 306561 h 3162085"/>
                    <a:gd name="connsiteX229" fmla="*/ 5286 w 2854197"/>
                    <a:gd name="connsiteY229" fmla="*/ 285419 h 3162085"/>
                    <a:gd name="connsiteX230" fmla="*/ 21142 w 2854197"/>
                    <a:gd name="connsiteY230" fmla="*/ 280134 h 3162085"/>
                    <a:gd name="connsiteX231" fmla="*/ 42285 w 2854197"/>
                    <a:gd name="connsiteY231" fmla="*/ 269563 h 3162085"/>
                    <a:gd name="connsiteX232" fmla="*/ 95140 w 2854197"/>
                    <a:gd name="connsiteY232" fmla="*/ 258992 h 3162085"/>
                    <a:gd name="connsiteX233" fmla="*/ 121568 w 2854197"/>
                    <a:gd name="connsiteY233" fmla="*/ 253706 h 3162085"/>
                    <a:gd name="connsiteX234" fmla="*/ 137425 w 2854197"/>
                    <a:gd name="connsiteY234" fmla="*/ 248420 h 3162085"/>
                    <a:gd name="connsiteX235" fmla="*/ 211422 w 2854197"/>
                    <a:gd name="connsiteY235" fmla="*/ 237849 h 3162085"/>
                    <a:gd name="connsiteX236" fmla="*/ 253707 w 2854197"/>
                    <a:gd name="connsiteY236" fmla="*/ 227278 h 3162085"/>
                    <a:gd name="connsiteX237" fmla="*/ 285420 w 2854197"/>
                    <a:gd name="connsiteY237" fmla="*/ 216707 h 3162085"/>
                    <a:gd name="connsiteX238" fmla="*/ 332990 w 2854197"/>
                    <a:gd name="connsiteY238" fmla="*/ 206136 h 3162085"/>
                    <a:gd name="connsiteX239" fmla="*/ 364703 w 2854197"/>
                    <a:gd name="connsiteY239" fmla="*/ 195565 h 3162085"/>
                    <a:gd name="connsiteX240" fmla="*/ 417559 w 2854197"/>
                    <a:gd name="connsiteY240" fmla="*/ 179708 h 3162085"/>
                    <a:gd name="connsiteX241" fmla="*/ 433415 w 2854197"/>
                    <a:gd name="connsiteY241" fmla="*/ 174423 h 3162085"/>
                    <a:gd name="connsiteX242" fmla="*/ 449272 w 2854197"/>
                    <a:gd name="connsiteY242" fmla="*/ 169137 h 3162085"/>
                    <a:gd name="connsiteX243" fmla="*/ 470414 w 2854197"/>
                    <a:gd name="connsiteY243" fmla="*/ 163852 h 3162085"/>
                    <a:gd name="connsiteX244" fmla="*/ 486271 w 2854197"/>
                    <a:gd name="connsiteY244" fmla="*/ 158566 h 3162085"/>
                    <a:gd name="connsiteX245" fmla="*/ 528555 w 2854197"/>
                    <a:gd name="connsiteY245" fmla="*/ 147995 h 3162085"/>
                    <a:gd name="connsiteX246" fmla="*/ 549697 w 2854197"/>
                    <a:gd name="connsiteY246" fmla="*/ 142709 h 3162085"/>
                    <a:gd name="connsiteX247" fmla="*/ 581411 w 2854197"/>
                    <a:gd name="connsiteY247" fmla="*/ 132138 h 3162085"/>
                    <a:gd name="connsiteX248" fmla="*/ 676551 w 2854197"/>
                    <a:gd name="connsiteY248" fmla="*/ 100425 h 3162085"/>
                    <a:gd name="connsiteX249" fmla="*/ 697693 w 2854197"/>
                    <a:gd name="connsiteY249" fmla="*/ 95140 h 3162085"/>
                    <a:gd name="connsiteX250" fmla="*/ 729406 w 2854197"/>
                    <a:gd name="connsiteY250" fmla="*/ 84568 h 3162085"/>
                    <a:gd name="connsiteX251" fmla="*/ 745263 w 2854197"/>
                    <a:gd name="connsiteY251" fmla="*/ 79283 h 3162085"/>
                    <a:gd name="connsiteX252" fmla="*/ 792833 w 2854197"/>
                    <a:gd name="connsiteY252" fmla="*/ 58141 h 3162085"/>
                    <a:gd name="connsiteX253" fmla="*/ 808689 w 2854197"/>
                    <a:gd name="connsiteY253" fmla="*/ 52855 h 3162085"/>
                    <a:gd name="connsiteX254" fmla="*/ 824546 w 2854197"/>
                    <a:gd name="connsiteY254" fmla="*/ 47570 h 3162085"/>
                    <a:gd name="connsiteX255" fmla="*/ 866830 w 2854197"/>
                    <a:gd name="connsiteY255" fmla="*/ 26427 h 3162085"/>
                    <a:gd name="connsiteX256" fmla="*/ 882687 w 2854197"/>
                    <a:gd name="connsiteY256" fmla="*/ 21142 h 3162085"/>
                    <a:gd name="connsiteX257" fmla="*/ 898544 w 2854197"/>
                    <a:gd name="connsiteY257" fmla="*/ 10571 h 3162085"/>
                    <a:gd name="connsiteX258" fmla="*/ 914400 w 2854197"/>
                    <a:gd name="connsiteY258" fmla="*/ 5285 h 3162085"/>
                    <a:gd name="connsiteX259" fmla="*/ 914400 w 2854197"/>
                    <a:gd name="connsiteY259" fmla="*/ 0 h 3162085"/>
                    <a:gd name="connsiteX0" fmla="*/ 914400 w 2854197"/>
                    <a:gd name="connsiteY0" fmla="*/ 0 h 3162085"/>
                    <a:gd name="connsiteX1" fmla="*/ 914400 w 2854197"/>
                    <a:gd name="connsiteY1" fmla="*/ 0 h 3162085"/>
                    <a:gd name="connsiteX2" fmla="*/ 930257 w 2854197"/>
                    <a:gd name="connsiteY2" fmla="*/ 42284 h 3162085"/>
                    <a:gd name="connsiteX3" fmla="*/ 935542 w 2854197"/>
                    <a:gd name="connsiteY3" fmla="*/ 58141 h 3162085"/>
                    <a:gd name="connsiteX4" fmla="*/ 946114 w 2854197"/>
                    <a:gd name="connsiteY4" fmla="*/ 68712 h 3162085"/>
                    <a:gd name="connsiteX5" fmla="*/ 967256 w 2854197"/>
                    <a:gd name="connsiteY5" fmla="*/ 116282 h 3162085"/>
                    <a:gd name="connsiteX6" fmla="*/ 972541 w 2854197"/>
                    <a:gd name="connsiteY6" fmla="*/ 132138 h 3162085"/>
                    <a:gd name="connsiteX7" fmla="*/ 983112 w 2854197"/>
                    <a:gd name="connsiteY7" fmla="*/ 147995 h 3162085"/>
                    <a:gd name="connsiteX8" fmla="*/ 1004255 w 2854197"/>
                    <a:gd name="connsiteY8" fmla="*/ 195565 h 3162085"/>
                    <a:gd name="connsiteX9" fmla="*/ 1025397 w 2854197"/>
                    <a:gd name="connsiteY9" fmla="*/ 243135 h 3162085"/>
                    <a:gd name="connsiteX10" fmla="*/ 1041253 w 2854197"/>
                    <a:gd name="connsiteY10" fmla="*/ 290705 h 3162085"/>
                    <a:gd name="connsiteX11" fmla="*/ 1051825 w 2854197"/>
                    <a:gd name="connsiteY11" fmla="*/ 301276 h 3162085"/>
                    <a:gd name="connsiteX12" fmla="*/ 1072967 w 2854197"/>
                    <a:gd name="connsiteY12" fmla="*/ 348846 h 3162085"/>
                    <a:gd name="connsiteX13" fmla="*/ 1083538 w 2854197"/>
                    <a:gd name="connsiteY13" fmla="*/ 380559 h 3162085"/>
                    <a:gd name="connsiteX14" fmla="*/ 1094109 w 2854197"/>
                    <a:gd name="connsiteY14" fmla="*/ 396416 h 3162085"/>
                    <a:gd name="connsiteX15" fmla="*/ 1109966 w 2854197"/>
                    <a:gd name="connsiteY15" fmla="*/ 422844 h 3162085"/>
                    <a:gd name="connsiteX16" fmla="*/ 1131108 w 2854197"/>
                    <a:gd name="connsiteY16" fmla="*/ 470414 h 3162085"/>
                    <a:gd name="connsiteX17" fmla="*/ 1146964 w 2854197"/>
                    <a:gd name="connsiteY17" fmla="*/ 480985 h 3162085"/>
                    <a:gd name="connsiteX18" fmla="*/ 1157536 w 2854197"/>
                    <a:gd name="connsiteY18" fmla="*/ 491556 h 3162085"/>
                    <a:gd name="connsiteX19" fmla="*/ 1189249 w 2854197"/>
                    <a:gd name="connsiteY19" fmla="*/ 512698 h 3162085"/>
                    <a:gd name="connsiteX20" fmla="*/ 1199820 w 2854197"/>
                    <a:gd name="connsiteY20" fmla="*/ 528555 h 3162085"/>
                    <a:gd name="connsiteX21" fmla="*/ 1220962 w 2854197"/>
                    <a:gd name="connsiteY21" fmla="*/ 544411 h 3162085"/>
                    <a:gd name="connsiteX22" fmla="*/ 1242104 w 2854197"/>
                    <a:gd name="connsiteY22" fmla="*/ 570839 h 3162085"/>
                    <a:gd name="connsiteX23" fmla="*/ 1257961 w 2854197"/>
                    <a:gd name="connsiteY23" fmla="*/ 602552 h 3162085"/>
                    <a:gd name="connsiteX24" fmla="*/ 1279103 w 2854197"/>
                    <a:gd name="connsiteY24" fmla="*/ 634266 h 3162085"/>
                    <a:gd name="connsiteX25" fmla="*/ 1294960 w 2854197"/>
                    <a:gd name="connsiteY25" fmla="*/ 665979 h 3162085"/>
                    <a:gd name="connsiteX26" fmla="*/ 1300245 w 2854197"/>
                    <a:gd name="connsiteY26" fmla="*/ 681835 h 3162085"/>
                    <a:gd name="connsiteX27" fmla="*/ 1310816 w 2854197"/>
                    <a:gd name="connsiteY27" fmla="*/ 692407 h 3162085"/>
                    <a:gd name="connsiteX28" fmla="*/ 1347815 w 2854197"/>
                    <a:gd name="connsiteY28" fmla="*/ 739977 h 3162085"/>
                    <a:gd name="connsiteX29" fmla="*/ 1353101 w 2854197"/>
                    <a:gd name="connsiteY29" fmla="*/ 755833 h 3162085"/>
                    <a:gd name="connsiteX30" fmla="*/ 1384814 w 2854197"/>
                    <a:gd name="connsiteY30" fmla="*/ 798118 h 3162085"/>
                    <a:gd name="connsiteX31" fmla="*/ 1390100 w 2854197"/>
                    <a:gd name="connsiteY31" fmla="*/ 813974 h 3162085"/>
                    <a:gd name="connsiteX32" fmla="*/ 1421813 w 2854197"/>
                    <a:gd name="connsiteY32" fmla="*/ 861544 h 3162085"/>
                    <a:gd name="connsiteX33" fmla="*/ 1432384 w 2854197"/>
                    <a:gd name="connsiteY33" fmla="*/ 877401 h 3162085"/>
                    <a:gd name="connsiteX34" fmla="*/ 1448241 w 2854197"/>
                    <a:gd name="connsiteY34" fmla="*/ 887972 h 3162085"/>
                    <a:gd name="connsiteX35" fmla="*/ 1479954 w 2854197"/>
                    <a:gd name="connsiteY35" fmla="*/ 919685 h 3162085"/>
                    <a:gd name="connsiteX36" fmla="*/ 1522238 w 2854197"/>
                    <a:gd name="connsiteY36" fmla="*/ 956684 h 3162085"/>
                    <a:gd name="connsiteX37" fmla="*/ 1585665 w 2854197"/>
                    <a:gd name="connsiteY37" fmla="*/ 977826 h 3162085"/>
                    <a:gd name="connsiteX38" fmla="*/ 1617378 w 2854197"/>
                    <a:gd name="connsiteY38" fmla="*/ 988397 h 3162085"/>
                    <a:gd name="connsiteX39" fmla="*/ 1638521 w 2854197"/>
                    <a:gd name="connsiteY39" fmla="*/ 993683 h 3162085"/>
                    <a:gd name="connsiteX40" fmla="*/ 1664948 w 2854197"/>
                    <a:gd name="connsiteY40" fmla="*/ 998968 h 3162085"/>
                    <a:gd name="connsiteX41" fmla="*/ 1696662 w 2854197"/>
                    <a:gd name="connsiteY41" fmla="*/ 1009540 h 3162085"/>
                    <a:gd name="connsiteX42" fmla="*/ 1717804 w 2854197"/>
                    <a:gd name="connsiteY42" fmla="*/ 1014825 h 3162085"/>
                    <a:gd name="connsiteX43" fmla="*/ 1733660 w 2854197"/>
                    <a:gd name="connsiteY43" fmla="*/ 1020111 h 3162085"/>
                    <a:gd name="connsiteX44" fmla="*/ 1802373 w 2854197"/>
                    <a:gd name="connsiteY44" fmla="*/ 1030682 h 3162085"/>
                    <a:gd name="connsiteX45" fmla="*/ 1865799 w 2854197"/>
                    <a:gd name="connsiteY45" fmla="*/ 1041253 h 3162085"/>
                    <a:gd name="connsiteX46" fmla="*/ 1902798 w 2854197"/>
                    <a:gd name="connsiteY46" fmla="*/ 1046538 h 3162085"/>
                    <a:gd name="connsiteX47" fmla="*/ 1945082 w 2854197"/>
                    <a:gd name="connsiteY47" fmla="*/ 1051824 h 3162085"/>
                    <a:gd name="connsiteX48" fmla="*/ 1976796 w 2854197"/>
                    <a:gd name="connsiteY48" fmla="*/ 1057109 h 3162085"/>
                    <a:gd name="connsiteX49" fmla="*/ 2024366 w 2854197"/>
                    <a:gd name="connsiteY49" fmla="*/ 1062395 h 3162085"/>
                    <a:gd name="connsiteX50" fmla="*/ 2066650 w 2854197"/>
                    <a:gd name="connsiteY50" fmla="*/ 1067681 h 3162085"/>
                    <a:gd name="connsiteX51" fmla="*/ 2082507 w 2854197"/>
                    <a:gd name="connsiteY51" fmla="*/ 1072966 h 3162085"/>
                    <a:gd name="connsiteX52" fmla="*/ 2151219 w 2854197"/>
                    <a:gd name="connsiteY52" fmla="*/ 1083537 h 3162085"/>
                    <a:gd name="connsiteX53" fmla="*/ 2167075 w 2854197"/>
                    <a:gd name="connsiteY53" fmla="*/ 1088823 h 3162085"/>
                    <a:gd name="connsiteX54" fmla="*/ 2235788 w 2854197"/>
                    <a:gd name="connsiteY54" fmla="*/ 1099394 h 3162085"/>
                    <a:gd name="connsiteX55" fmla="*/ 2304500 w 2854197"/>
                    <a:gd name="connsiteY55" fmla="*/ 1109965 h 3162085"/>
                    <a:gd name="connsiteX56" fmla="*/ 2378497 w 2854197"/>
                    <a:gd name="connsiteY56" fmla="*/ 1120536 h 3162085"/>
                    <a:gd name="connsiteX57" fmla="*/ 2410211 w 2854197"/>
                    <a:gd name="connsiteY57" fmla="*/ 1131107 h 3162085"/>
                    <a:gd name="connsiteX58" fmla="*/ 2452495 w 2854197"/>
                    <a:gd name="connsiteY58" fmla="*/ 1141678 h 3162085"/>
                    <a:gd name="connsiteX59" fmla="*/ 2611062 w 2854197"/>
                    <a:gd name="connsiteY59" fmla="*/ 1194534 h 3162085"/>
                    <a:gd name="connsiteX60" fmla="*/ 2674963 w 2854197"/>
                    <a:gd name="connsiteY60" fmla="*/ 1226357 h 3162085"/>
                    <a:gd name="connsiteX61" fmla="*/ 2680419 w 2854197"/>
                    <a:gd name="connsiteY61" fmla="*/ 1258186 h 3162085"/>
                    <a:gd name="connsiteX62" fmla="*/ 2633266 w 2854197"/>
                    <a:gd name="connsiteY62" fmla="*/ 1295315 h 3162085"/>
                    <a:gd name="connsiteX63" fmla="*/ 2659565 w 2854197"/>
                    <a:gd name="connsiteY63" fmla="*/ 1353342 h 3162085"/>
                    <a:gd name="connsiteX64" fmla="*/ 2653817 w 2854197"/>
                    <a:gd name="connsiteY64" fmla="*/ 1411367 h 3162085"/>
                    <a:gd name="connsiteX65" fmla="*/ 2632204 w 2854197"/>
                    <a:gd name="connsiteY65" fmla="*/ 1590950 h 3162085"/>
                    <a:gd name="connsiteX66" fmla="*/ 2606238 w 2854197"/>
                    <a:gd name="connsiteY66" fmla="*/ 1686241 h 3162085"/>
                    <a:gd name="connsiteX67" fmla="*/ 2585093 w 2854197"/>
                    <a:gd name="connsiteY67" fmla="*/ 1717957 h 3162085"/>
                    <a:gd name="connsiteX68" fmla="*/ 2595666 w 2854197"/>
                    <a:gd name="connsiteY68" fmla="*/ 1754959 h 3162085"/>
                    <a:gd name="connsiteX69" fmla="*/ 2569233 w 2854197"/>
                    <a:gd name="connsiteY69" fmla="*/ 1781390 h 3162085"/>
                    <a:gd name="connsiteX70" fmla="*/ 2574520 w 2854197"/>
                    <a:gd name="connsiteY70" fmla="*/ 1860680 h 3162085"/>
                    <a:gd name="connsiteX71" fmla="*/ 2564404 w 2854197"/>
                    <a:gd name="connsiteY71" fmla="*/ 2014150 h 3162085"/>
                    <a:gd name="connsiteX72" fmla="*/ 2616812 w 2854197"/>
                    <a:gd name="connsiteY72" fmla="*/ 2093264 h 3162085"/>
                    <a:gd name="connsiteX73" fmla="*/ 2717255 w 2854197"/>
                    <a:gd name="connsiteY73" fmla="*/ 2098551 h 3162085"/>
                    <a:gd name="connsiteX74" fmla="*/ 2790770 w 2854197"/>
                    <a:gd name="connsiteY74" fmla="*/ 2077220 h 3162085"/>
                    <a:gd name="connsiteX75" fmla="*/ 2817198 w 2854197"/>
                    <a:gd name="connsiteY75" fmla="*/ 2082506 h 3162085"/>
                    <a:gd name="connsiteX76" fmla="*/ 2833055 w 2854197"/>
                    <a:gd name="connsiteY76" fmla="*/ 2087792 h 3162085"/>
                    <a:gd name="connsiteX77" fmla="*/ 2854197 w 2854197"/>
                    <a:gd name="connsiteY77" fmla="*/ 2093077 h 3162085"/>
                    <a:gd name="connsiteX78" fmla="*/ 2838340 w 2854197"/>
                    <a:gd name="connsiteY78" fmla="*/ 2193503 h 3162085"/>
                    <a:gd name="connsiteX79" fmla="*/ 2833055 w 2854197"/>
                    <a:gd name="connsiteY79" fmla="*/ 2225216 h 3162085"/>
                    <a:gd name="connsiteX80" fmla="*/ 2822484 w 2854197"/>
                    <a:gd name="connsiteY80" fmla="*/ 2262215 h 3162085"/>
                    <a:gd name="connsiteX81" fmla="*/ 2648297 w 2854197"/>
                    <a:gd name="connsiteY81" fmla="*/ 2241273 h 3162085"/>
                    <a:gd name="connsiteX82" fmla="*/ 2558435 w 2854197"/>
                    <a:gd name="connsiteY82" fmla="*/ 2214843 h 3162085"/>
                    <a:gd name="connsiteX83" fmla="*/ 2479145 w 2854197"/>
                    <a:gd name="connsiteY83" fmla="*/ 2183128 h 3162085"/>
                    <a:gd name="connsiteX84" fmla="*/ 2426502 w 2854197"/>
                    <a:gd name="connsiteY84" fmla="*/ 2209757 h 3162085"/>
                    <a:gd name="connsiteX85" fmla="*/ 2236188 w 2854197"/>
                    <a:gd name="connsiteY85" fmla="*/ 2331348 h 3162085"/>
                    <a:gd name="connsiteX86" fmla="*/ 2251846 w 2854197"/>
                    <a:gd name="connsiteY86" fmla="*/ 2420998 h 3162085"/>
                    <a:gd name="connsiteX87" fmla="*/ 2267909 w 2854197"/>
                    <a:gd name="connsiteY87" fmla="*/ 2479368 h 3162085"/>
                    <a:gd name="connsiteX88" fmla="*/ 2278276 w 2854197"/>
                    <a:gd name="connsiteY88" fmla="*/ 2516146 h 3162085"/>
                    <a:gd name="connsiteX89" fmla="*/ 2278276 w 2854197"/>
                    <a:gd name="connsiteY89" fmla="*/ 2574294 h 3162085"/>
                    <a:gd name="connsiteX90" fmla="*/ 2315278 w 2854197"/>
                    <a:gd name="connsiteY90" fmla="*/ 2616580 h 3162085"/>
                    <a:gd name="connsiteX91" fmla="*/ 2331136 w 2854197"/>
                    <a:gd name="connsiteY91" fmla="*/ 2680013 h 3162085"/>
                    <a:gd name="connsiteX92" fmla="*/ 2368138 w 2854197"/>
                    <a:gd name="connsiteY92" fmla="*/ 2695871 h 3162085"/>
                    <a:gd name="connsiteX93" fmla="*/ 2542577 w 2854197"/>
                    <a:gd name="connsiteY93" fmla="*/ 2738159 h 3162085"/>
                    <a:gd name="connsiteX94" fmla="*/ 2654056 w 2854197"/>
                    <a:gd name="connsiteY94" fmla="*/ 2764834 h 3162085"/>
                    <a:gd name="connsiteX95" fmla="*/ 2748974 w 2854197"/>
                    <a:gd name="connsiteY95" fmla="*/ 2769875 h 3162085"/>
                    <a:gd name="connsiteX96" fmla="*/ 2753771 w 2854197"/>
                    <a:gd name="connsiteY96" fmla="*/ 2769627 h 3162085"/>
                    <a:gd name="connsiteX97" fmla="*/ 2748486 w 2854197"/>
                    <a:gd name="connsiteY97" fmla="*/ 2801341 h 3162085"/>
                    <a:gd name="connsiteX98" fmla="*/ 2737915 w 2854197"/>
                    <a:gd name="connsiteY98" fmla="*/ 2838340 h 3162085"/>
                    <a:gd name="connsiteX99" fmla="*/ 2727344 w 2854197"/>
                    <a:gd name="connsiteY99" fmla="*/ 2907052 h 3162085"/>
                    <a:gd name="connsiteX100" fmla="*/ 2716773 w 2854197"/>
                    <a:gd name="connsiteY100" fmla="*/ 2938765 h 3162085"/>
                    <a:gd name="connsiteX101" fmla="*/ 2711487 w 2854197"/>
                    <a:gd name="connsiteY101" fmla="*/ 2965193 h 3162085"/>
                    <a:gd name="connsiteX102" fmla="*/ 2706444 w 2854197"/>
                    <a:gd name="connsiteY102" fmla="*/ 2939028 h 3162085"/>
                    <a:gd name="connsiteX103" fmla="*/ 2680014 w 2854197"/>
                    <a:gd name="connsiteY103" fmla="*/ 2965459 h 3162085"/>
                    <a:gd name="connsiteX104" fmla="*/ 2627390 w 2854197"/>
                    <a:gd name="connsiteY104" fmla="*/ 2971012 h 3162085"/>
                    <a:gd name="connsiteX105" fmla="*/ 2537291 w 2854197"/>
                    <a:gd name="connsiteY105" fmla="*/ 2986602 h 3162085"/>
                    <a:gd name="connsiteX106" fmla="*/ 2516147 w 2854197"/>
                    <a:gd name="connsiteY106" fmla="*/ 2991888 h 3162085"/>
                    <a:gd name="connsiteX107" fmla="*/ 2489494 w 2854197"/>
                    <a:gd name="connsiteY107" fmla="*/ 3002192 h 3162085"/>
                    <a:gd name="connsiteX108" fmla="*/ 2415496 w 2854197"/>
                    <a:gd name="connsiteY108" fmla="*/ 3007477 h 3162085"/>
                    <a:gd name="connsiteX109" fmla="*/ 2383783 w 2854197"/>
                    <a:gd name="connsiteY109" fmla="*/ 3018048 h 3162085"/>
                    <a:gd name="connsiteX110" fmla="*/ 2346784 w 2854197"/>
                    <a:gd name="connsiteY110" fmla="*/ 3033905 h 3162085"/>
                    <a:gd name="connsiteX111" fmla="*/ 2315071 w 2854197"/>
                    <a:gd name="connsiteY111" fmla="*/ 3049761 h 3162085"/>
                    <a:gd name="connsiteX112" fmla="*/ 2288643 w 2854197"/>
                    <a:gd name="connsiteY112" fmla="*/ 3070904 h 3162085"/>
                    <a:gd name="connsiteX113" fmla="*/ 2267501 w 2854197"/>
                    <a:gd name="connsiteY113" fmla="*/ 3081475 h 3162085"/>
                    <a:gd name="connsiteX114" fmla="*/ 2235788 w 2854197"/>
                    <a:gd name="connsiteY114" fmla="*/ 3097331 h 3162085"/>
                    <a:gd name="connsiteX115" fmla="*/ 2225216 w 2854197"/>
                    <a:gd name="connsiteY115" fmla="*/ 3107903 h 3162085"/>
                    <a:gd name="connsiteX116" fmla="*/ 2204074 w 2854197"/>
                    <a:gd name="connsiteY116" fmla="*/ 3118474 h 3162085"/>
                    <a:gd name="connsiteX117" fmla="*/ 2188218 w 2854197"/>
                    <a:gd name="connsiteY117" fmla="*/ 3129045 h 3162085"/>
                    <a:gd name="connsiteX118" fmla="*/ 2177647 w 2854197"/>
                    <a:gd name="connsiteY118" fmla="*/ 3144901 h 3162085"/>
                    <a:gd name="connsiteX119" fmla="*/ 2145933 w 2854197"/>
                    <a:gd name="connsiteY119" fmla="*/ 3155472 h 3162085"/>
                    <a:gd name="connsiteX120" fmla="*/ 2209753 w 2854197"/>
                    <a:gd name="connsiteY120" fmla="*/ 3039746 h 3162085"/>
                    <a:gd name="connsiteX121" fmla="*/ 2082507 w 2854197"/>
                    <a:gd name="connsiteY121" fmla="*/ 3123759 h 3162085"/>
                    <a:gd name="connsiteX122" fmla="*/ 2066650 w 2854197"/>
                    <a:gd name="connsiteY122" fmla="*/ 3107903 h 3162085"/>
                    <a:gd name="connsiteX123" fmla="*/ 2024366 w 2854197"/>
                    <a:gd name="connsiteY123" fmla="*/ 3049761 h 3162085"/>
                    <a:gd name="connsiteX124" fmla="*/ 2014511 w 2854197"/>
                    <a:gd name="connsiteY124" fmla="*/ 3034449 h 3162085"/>
                    <a:gd name="connsiteX125" fmla="*/ 2141028 w 2854197"/>
                    <a:gd name="connsiteY125" fmla="*/ 2933870 h 3162085"/>
                    <a:gd name="connsiteX126" fmla="*/ 1982081 w 2854197"/>
                    <a:gd name="connsiteY126" fmla="*/ 2991620 h 3162085"/>
                    <a:gd name="connsiteX127" fmla="*/ 2093450 w 2854197"/>
                    <a:gd name="connsiteY127" fmla="*/ 2923297 h 3162085"/>
                    <a:gd name="connsiteX128" fmla="*/ 2077768 w 2854197"/>
                    <a:gd name="connsiteY128" fmla="*/ 2897133 h 3162085"/>
                    <a:gd name="connsiteX129" fmla="*/ 2056263 w 2854197"/>
                    <a:gd name="connsiteY129" fmla="*/ 2923171 h 3162085"/>
                    <a:gd name="connsiteX130" fmla="*/ 2040405 w 2854197"/>
                    <a:gd name="connsiteY130" fmla="*/ 2923170 h 3162085"/>
                    <a:gd name="connsiteX131" fmla="*/ 2061549 w 2854197"/>
                    <a:gd name="connsiteY131" fmla="*/ 2875596 h 3162085"/>
                    <a:gd name="connsiteX132" fmla="*/ 2093265 w 2854197"/>
                    <a:gd name="connsiteY132" fmla="*/ 2833308 h 3162085"/>
                    <a:gd name="connsiteX133" fmla="*/ 2109124 w 2854197"/>
                    <a:gd name="connsiteY133" fmla="*/ 2722301 h 3162085"/>
                    <a:gd name="connsiteX134" fmla="*/ 2013975 w 2854197"/>
                    <a:gd name="connsiteY134" fmla="*/ 2637724 h 3162085"/>
                    <a:gd name="connsiteX135" fmla="*/ 1982258 w 2854197"/>
                    <a:gd name="connsiteY135" fmla="*/ 2664155 h 3162085"/>
                    <a:gd name="connsiteX136" fmla="*/ 1918827 w 2854197"/>
                    <a:gd name="connsiteY136" fmla="*/ 2627153 h 3162085"/>
                    <a:gd name="connsiteX137" fmla="*/ 1860681 w 2854197"/>
                    <a:gd name="connsiteY137" fmla="*/ 2579579 h 3162085"/>
                    <a:gd name="connsiteX138" fmla="*/ 1802373 w 2854197"/>
                    <a:gd name="connsiteY138" fmla="*/ 2621632 h 3162085"/>
                    <a:gd name="connsiteX139" fmla="*/ 1797087 w 2854197"/>
                    <a:gd name="connsiteY139" fmla="*/ 2605775 h 3162085"/>
                    <a:gd name="connsiteX140" fmla="*/ 1749674 w 2854197"/>
                    <a:gd name="connsiteY140" fmla="*/ 2690586 h 3162085"/>
                    <a:gd name="connsiteX141" fmla="*/ 1643953 w 2854197"/>
                    <a:gd name="connsiteY141" fmla="*/ 2754018 h 3162085"/>
                    <a:gd name="connsiteX142" fmla="*/ 1617523 w 2854197"/>
                    <a:gd name="connsiteY142" fmla="*/ 2732874 h 3162085"/>
                    <a:gd name="connsiteX143" fmla="*/ 1591092 w 2854197"/>
                    <a:gd name="connsiteY143" fmla="*/ 2690586 h 3162085"/>
                    <a:gd name="connsiteX144" fmla="*/ 1591093 w 2854197"/>
                    <a:gd name="connsiteY144" fmla="*/ 2637724 h 3162085"/>
                    <a:gd name="connsiteX145" fmla="*/ 1569808 w 2854197"/>
                    <a:gd name="connsiteY145" fmla="*/ 2515921 h 3162085"/>
                    <a:gd name="connsiteX146" fmla="*/ 1553952 w 2854197"/>
                    <a:gd name="connsiteY146" fmla="*/ 2484208 h 3162085"/>
                    <a:gd name="connsiteX147" fmla="*/ 1538095 w 2854197"/>
                    <a:gd name="connsiteY147" fmla="*/ 2468351 h 3162085"/>
                    <a:gd name="connsiteX148" fmla="*/ 1501096 w 2854197"/>
                    <a:gd name="connsiteY148" fmla="*/ 2420781 h 3162085"/>
                    <a:gd name="connsiteX149" fmla="*/ 1464097 w 2854197"/>
                    <a:gd name="connsiteY149" fmla="*/ 2383782 h 3162085"/>
                    <a:gd name="connsiteX150" fmla="*/ 1448241 w 2854197"/>
                    <a:gd name="connsiteY150" fmla="*/ 2373211 h 3162085"/>
                    <a:gd name="connsiteX151" fmla="*/ 1432384 w 2854197"/>
                    <a:gd name="connsiteY151" fmla="*/ 2357355 h 3162085"/>
                    <a:gd name="connsiteX152" fmla="*/ 1400671 w 2854197"/>
                    <a:gd name="connsiteY152" fmla="*/ 2346783 h 3162085"/>
                    <a:gd name="connsiteX153" fmla="*/ 1368958 w 2854197"/>
                    <a:gd name="connsiteY153" fmla="*/ 2330927 h 3162085"/>
                    <a:gd name="connsiteX154" fmla="*/ 1337244 w 2854197"/>
                    <a:gd name="connsiteY154" fmla="*/ 2309785 h 3162085"/>
                    <a:gd name="connsiteX155" fmla="*/ 1273818 w 2854197"/>
                    <a:gd name="connsiteY155" fmla="*/ 2288642 h 3162085"/>
                    <a:gd name="connsiteX156" fmla="*/ 1257961 w 2854197"/>
                    <a:gd name="connsiteY156" fmla="*/ 2278071 h 3162085"/>
                    <a:gd name="connsiteX157" fmla="*/ 1242104 w 2854197"/>
                    <a:gd name="connsiteY157" fmla="*/ 2272786 h 3162085"/>
                    <a:gd name="connsiteX158" fmla="*/ 1226248 w 2854197"/>
                    <a:gd name="connsiteY158" fmla="*/ 2262215 h 3162085"/>
                    <a:gd name="connsiteX159" fmla="*/ 1194534 w 2854197"/>
                    <a:gd name="connsiteY159" fmla="*/ 2251644 h 3162085"/>
                    <a:gd name="connsiteX160" fmla="*/ 1215677 w 2854197"/>
                    <a:gd name="connsiteY160" fmla="*/ 2225216 h 3162085"/>
                    <a:gd name="connsiteX161" fmla="*/ 1231533 w 2854197"/>
                    <a:gd name="connsiteY161" fmla="*/ 2209359 h 3162085"/>
                    <a:gd name="connsiteX162" fmla="*/ 1236819 w 2854197"/>
                    <a:gd name="connsiteY162" fmla="*/ 2193503 h 3162085"/>
                    <a:gd name="connsiteX163" fmla="*/ 1279103 w 2854197"/>
                    <a:gd name="connsiteY163" fmla="*/ 2161789 h 3162085"/>
                    <a:gd name="connsiteX164" fmla="*/ 1300245 w 2854197"/>
                    <a:gd name="connsiteY164" fmla="*/ 2140647 h 3162085"/>
                    <a:gd name="connsiteX165" fmla="*/ 1310816 w 2854197"/>
                    <a:gd name="connsiteY165" fmla="*/ 2124790 h 3162085"/>
                    <a:gd name="connsiteX166" fmla="*/ 1342650 w 2854197"/>
                    <a:gd name="connsiteY166" fmla="*/ 2077406 h 3162085"/>
                    <a:gd name="connsiteX167" fmla="*/ 1390223 w 2854197"/>
                    <a:gd name="connsiteY167" fmla="*/ 2008688 h 3162085"/>
                    <a:gd name="connsiteX168" fmla="*/ 1363794 w 2854197"/>
                    <a:gd name="connsiteY168" fmla="*/ 1971686 h 3162085"/>
                    <a:gd name="connsiteX169" fmla="*/ 1379651 w 2854197"/>
                    <a:gd name="connsiteY169" fmla="*/ 1961114 h 3162085"/>
                    <a:gd name="connsiteX170" fmla="*/ 1358509 w 2854197"/>
                    <a:gd name="connsiteY170" fmla="*/ 1934685 h 3162085"/>
                    <a:gd name="connsiteX171" fmla="*/ 1221180 w 2854197"/>
                    <a:gd name="connsiteY171" fmla="*/ 1718108 h 3162085"/>
                    <a:gd name="connsiteX172" fmla="*/ 1157741 w 2854197"/>
                    <a:gd name="connsiteY172" fmla="*/ 1654669 h 3162085"/>
                    <a:gd name="connsiteX173" fmla="*/ 1051918 w 2854197"/>
                    <a:gd name="connsiteY173" fmla="*/ 1659811 h 3162085"/>
                    <a:gd name="connsiteX174" fmla="*/ 845688 w 2854197"/>
                    <a:gd name="connsiteY174" fmla="*/ 1738945 h 3162085"/>
                    <a:gd name="connsiteX175" fmla="*/ 829832 w 2854197"/>
                    <a:gd name="connsiteY175" fmla="*/ 1744231 h 3162085"/>
                    <a:gd name="connsiteX176" fmla="*/ 798118 w 2854197"/>
                    <a:gd name="connsiteY176" fmla="*/ 1765373 h 3162085"/>
                    <a:gd name="connsiteX177" fmla="*/ 782262 w 2854197"/>
                    <a:gd name="connsiteY177" fmla="*/ 1770659 h 3162085"/>
                    <a:gd name="connsiteX178" fmla="*/ 750548 w 2854197"/>
                    <a:gd name="connsiteY178" fmla="*/ 1791801 h 3162085"/>
                    <a:gd name="connsiteX179" fmla="*/ 734692 w 2854197"/>
                    <a:gd name="connsiteY179" fmla="*/ 1797086 h 3162085"/>
                    <a:gd name="connsiteX180" fmla="*/ 755834 w 2854197"/>
                    <a:gd name="connsiteY180" fmla="*/ 1791801 h 3162085"/>
                    <a:gd name="connsiteX181" fmla="*/ 739977 w 2854197"/>
                    <a:gd name="connsiteY181" fmla="*/ 1797086 h 3162085"/>
                    <a:gd name="connsiteX182" fmla="*/ 708264 w 2854197"/>
                    <a:gd name="connsiteY182" fmla="*/ 1812943 h 3162085"/>
                    <a:gd name="connsiteX183" fmla="*/ 676551 w 2854197"/>
                    <a:gd name="connsiteY183" fmla="*/ 1791801 h 3162085"/>
                    <a:gd name="connsiteX184" fmla="*/ 650123 w 2854197"/>
                    <a:gd name="connsiteY184" fmla="*/ 1765373 h 3162085"/>
                    <a:gd name="connsiteX185" fmla="*/ 618410 w 2854197"/>
                    <a:gd name="connsiteY185" fmla="*/ 1744231 h 3162085"/>
                    <a:gd name="connsiteX186" fmla="*/ 570840 w 2854197"/>
                    <a:gd name="connsiteY186" fmla="*/ 1712518 h 3162085"/>
                    <a:gd name="connsiteX187" fmla="*/ 544412 w 2854197"/>
                    <a:gd name="connsiteY187" fmla="*/ 1696661 h 3162085"/>
                    <a:gd name="connsiteX188" fmla="*/ 528555 w 2854197"/>
                    <a:gd name="connsiteY188" fmla="*/ 1686090 h 3162085"/>
                    <a:gd name="connsiteX189" fmla="*/ 512699 w 2854197"/>
                    <a:gd name="connsiteY189" fmla="*/ 1680804 h 3162085"/>
                    <a:gd name="connsiteX190" fmla="*/ 502127 w 2854197"/>
                    <a:gd name="connsiteY190" fmla="*/ 1670233 h 3162085"/>
                    <a:gd name="connsiteX191" fmla="*/ 480985 w 2854197"/>
                    <a:gd name="connsiteY191" fmla="*/ 1659662 h 3162085"/>
                    <a:gd name="connsiteX192" fmla="*/ 465129 w 2854197"/>
                    <a:gd name="connsiteY192" fmla="*/ 1643805 h 3162085"/>
                    <a:gd name="connsiteX193" fmla="*/ 428130 w 2854197"/>
                    <a:gd name="connsiteY193" fmla="*/ 1622663 h 3162085"/>
                    <a:gd name="connsiteX194" fmla="*/ 401702 w 2854197"/>
                    <a:gd name="connsiteY194" fmla="*/ 1590950 h 3162085"/>
                    <a:gd name="connsiteX195" fmla="*/ 385845 w 2854197"/>
                    <a:gd name="connsiteY195" fmla="*/ 1569808 h 3162085"/>
                    <a:gd name="connsiteX196" fmla="*/ 369989 w 2854197"/>
                    <a:gd name="connsiteY196" fmla="*/ 1553951 h 3162085"/>
                    <a:gd name="connsiteX197" fmla="*/ 348847 w 2854197"/>
                    <a:gd name="connsiteY197" fmla="*/ 1522238 h 3162085"/>
                    <a:gd name="connsiteX198" fmla="*/ 327704 w 2854197"/>
                    <a:gd name="connsiteY198" fmla="*/ 1490524 h 3162085"/>
                    <a:gd name="connsiteX199" fmla="*/ 317133 w 2854197"/>
                    <a:gd name="connsiteY199" fmla="*/ 1469382 h 3162085"/>
                    <a:gd name="connsiteX200" fmla="*/ 301277 w 2854197"/>
                    <a:gd name="connsiteY200" fmla="*/ 1453526 h 3162085"/>
                    <a:gd name="connsiteX201" fmla="*/ 295991 w 2854197"/>
                    <a:gd name="connsiteY201" fmla="*/ 1437669 h 3162085"/>
                    <a:gd name="connsiteX202" fmla="*/ 274849 w 2854197"/>
                    <a:gd name="connsiteY202" fmla="*/ 1405956 h 3162085"/>
                    <a:gd name="connsiteX203" fmla="*/ 258992 w 2854197"/>
                    <a:gd name="connsiteY203" fmla="*/ 1390099 h 3162085"/>
                    <a:gd name="connsiteX204" fmla="*/ 248421 w 2854197"/>
                    <a:gd name="connsiteY204" fmla="*/ 1374242 h 3162085"/>
                    <a:gd name="connsiteX205" fmla="*/ 243136 w 2854197"/>
                    <a:gd name="connsiteY205" fmla="*/ 1358386 h 3162085"/>
                    <a:gd name="connsiteX206" fmla="*/ 221993 w 2854197"/>
                    <a:gd name="connsiteY206" fmla="*/ 1326672 h 3162085"/>
                    <a:gd name="connsiteX207" fmla="*/ 206137 w 2854197"/>
                    <a:gd name="connsiteY207" fmla="*/ 1294959 h 3162085"/>
                    <a:gd name="connsiteX208" fmla="*/ 195566 w 2854197"/>
                    <a:gd name="connsiteY208" fmla="*/ 1263246 h 3162085"/>
                    <a:gd name="connsiteX209" fmla="*/ 184995 w 2854197"/>
                    <a:gd name="connsiteY209" fmla="*/ 1247389 h 3162085"/>
                    <a:gd name="connsiteX210" fmla="*/ 179709 w 2854197"/>
                    <a:gd name="connsiteY210" fmla="*/ 1231533 h 3162085"/>
                    <a:gd name="connsiteX211" fmla="*/ 169138 w 2854197"/>
                    <a:gd name="connsiteY211" fmla="*/ 1215676 h 3162085"/>
                    <a:gd name="connsiteX212" fmla="*/ 153281 w 2854197"/>
                    <a:gd name="connsiteY212" fmla="*/ 1162820 h 3162085"/>
                    <a:gd name="connsiteX213" fmla="*/ 142710 w 2854197"/>
                    <a:gd name="connsiteY213" fmla="*/ 1131107 h 3162085"/>
                    <a:gd name="connsiteX214" fmla="*/ 132139 w 2854197"/>
                    <a:gd name="connsiteY214" fmla="*/ 1099394 h 3162085"/>
                    <a:gd name="connsiteX215" fmla="*/ 126853 w 2854197"/>
                    <a:gd name="connsiteY215" fmla="*/ 1078252 h 3162085"/>
                    <a:gd name="connsiteX216" fmla="*/ 121568 w 2854197"/>
                    <a:gd name="connsiteY216" fmla="*/ 1062395 h 3162085"/>
                    <a:gd name="connsiteX217" fmla="*/ 110997 w 2854197"/>
                    <a:gd name="connsiteY217" fmla="*/ 988397 h 3162085"/>
                    <a:gd name="connsiteX218" fmla="*/ 100426 w 2854197"/>
                    <a:gd name="connsiteY218" fmla="*/ 861544 h 3162085"/>
                    <a:gd name="connsiteX219" fmla="*/ 95140 w 2854197"/>
                    <a:gd name="connsiteY219" fmla="*/ 782261 h 3162085"/>
                    <a:gd name="connsiteX220" fmla="*/ 89855 w 2854197"/>
                    <a:gd name="connsiteY220" fmla="*/ 745262 h 3162085"/>
                    <a:gd name="connsiteX221" fmla="*/ 73998 w 2854197"/>
                    <a:gd name="connsiteY221" fmla="*/ 660693 h 3162085"/>
                    <a:gd name="connsiteX222" fmla="*/ 63427 w 2854197"/>
                    <a:gd name="connsiteY222" fmla="*/ 618409 h 3162085"/>
                    <a:gd name="connsiteX223" fmla="*/ 47570 w 2854197"/>
                    <a:gd name="connsiteY223" fmla="*/ 560268 h 3162085"/>
                    <a:gd name="connsiteX224" fmla="*/ 42285 w 2854197"/>
                    <a:gd name="connsiteY224" fmla="*/ 528555 h 3162085"/>
                    <a:gd name="connsiteX225" fmla="*/ 31714 w 2854197"/>
                    <a:gd name="connsiteY225" fmla="*/ 486270 h 3162085"/>
                    <a:gd name="connsiteX226" fmla="*/ 21142 w 2854197"/>
                    <a:gd name="connsiteY226" fmla="*/ 428129 h 3162085"/>
                    <a:gd name="connsiteX227" fmla="*/ 10571 w 2854197"/>
                    <a:gd name="connsiteY227" fmla="*/ 343560 h 3162085"/>
                    <a:gd name="connsiteX228" fmla="*/ 0 w 2854197"/>
                    <a:gd name="connsiteY228" fmla="*/ 306561 h 3162085"/>
                    <a:gd name="connsiteX229" fmla="*/ 5286 w 2854197"/>
                    <a:gd name="connsiteY229" fmla="*/ 285419 h 3162085"/>
                    <a:gd name="connsiteX230" fmla="*/ 21142 w 2854197"/>
                    <a:gd name="connsiteY230" fmla="*/ 280134 h 3162085"/>
                    <a:gd name="connsiteX231" fmla="*/ 42285 w 2854197"/>
                    <a:gd name="connsiteY231" fmla="*/ 269563 h 3162085"/>
                    <a:gd name="connsiteX232" fmla="*/ 95140 w 2854197"/>
                    <a:gd name="connsiteY232" fmla="*/ 258992 h 3162085"/>
                    <a:gd name="connsiteX233" fmla="*/ 121568 w 2854197"/>
                    <a:gd name="connsiteY233" fmla="*/ 253706 h 3162085"/>
                    <a:gd name="connsiteX234" fmla="*/ 137425 w 2854197"/>
                    <a:gd name="connsiteY234" fmla="*/ 248420 h 3162085"/>
                    <a:gd name="connsiteX235" fmla="*/ 211422 w 2854197"/>
                    <a:gd name="connsiteY235" fmla="*/ 237849 h 3162085"/>
                    <a:gd name="connsiteX236" fmla="*/ 253707 w 2854197"/>
                    <a:gd name="connsiteY236" fmla="*/ 227278 h 3162085"/>
                    <a:gd name="connsiteX237" fmla="*/ 285420 w 2854197"/>
                    <a:gd name="connsiteY237" fmla="*/ 216707 h 3162085"/>
                    <a:gd name="connsiteX238" fmla="*/ 332990 w 2854197"/>
                    <a:gd name="connsiteY238" fmla="*/ 206136 h 3162085"/>
                    <a:gd name="connsiteX239" fmla="*/ 364703 w 2854197"/>
                    <a:gd name="connsiteY239" fmla="*/ 195565 h 3162085"/>
                    <a:gd name="connsiteX240" fmla="*/ 417559 w 2854197"/>
                    <a:gd name="connsiteY240" fmla="*/ 179708 h 3162085"/>
                    <a:gd name="connsiteX241" fmla="*/ 433415 w 2854197"/>
                    <a:gd name="connsiteY241" fmla="*/ 174423 h 3162085"/>
                    <a:gd name="connsiteX242" fmla="*/ 449272 w 2854197"/>
                    <a:gd name="connsiteY242" fmla="*/ 169137 h 3162085"/>
                    <a:gd name="connsiteX243" fmla="*/ 470414 w 2854197"/>
                    <a:gd name="connsiteY243" fmla="*/ 163852 h 3162085"/>
                    <a:gd name="connsiteX244" fmla="*/ 486271 w 2854197"/>
                    <a:gd name="connsiteY244" fmla="*/ 158566 h 3162085"/>
                    <a:gd name="connsiteX245" fmla="*/ 528555 w 2854197"/>
                    <a:gd name="connsiteY245" fmla="*/ 147995 h 3162085"/>
                    <a:gd name="connsiteX246" fmla="*/ 549697 w 2854197"/>
                    <a:gd name="connsiteY246" fmla="*/ 142709 h 3162085"/>
                    <a:gd name="connsiteX247" fmla="*/ 581411 w 2854197"/>
                    <a:gd name="connsiteY247" fmla="*/ 132138 h 3162085"/>
                    <a:gd name="connsiteX248" fmla="*/ 676551 w 2854197"/>
                    <a:gd name="connsiteY248" fmla="*/ 100425 h 3162085"/>
                    <a:gd name="connsiteX249" fmla="*/ 697693 w 2854197"/>
                    <a:gd name="connsiteY249" fmla="*/ 95140 h 3162085"/>
                    <a:gd name="connsiteX250" fmla="*/ 729406 w 2854197"/>
                    <a:gd name="connsiteY250" fmla="*/ 84568 h 3162085"/>
                    <a:gd name="connsiteX251" fmla="*/ 745263 w 2854197"/>
                    <a:gd name="connsiteY251" fmla="*/ 79283 h 3162085"/>
                    <a:gd name="connsiteX252" fmla="*/ 792833 w 2854197"/>
                    <a:gd name="connsiteY252" fmla="*/ 58141 h 3162085"/>
                    <a:gd name="connsiteX253" fmla="*/ 808689 w 2854197"/>
                    <a:gd name="connsiteY253" fmla="*/ 52855 h 3162085"/>
                    <a:gd name="connsiteX254" fmla="*/ 824546 w 2854197"/>
                    <a:gd name="connsiteY254" fmla="*/ 47570 h 3162085"/>
                    <a:gd name="connsiteX255" fmla="*/ 866830 w 2854197"/>
                    <a:gd name="connsiteY255" fmla="*/ 26427 h 3162085"/>
                    <a:gd name="connsiteX256" fmla="*/ 882687 w 2854197"/>
                    <a:gd name="connsiteY256" fmla="*/ 21142 h 3162085"/>
                    <a:gd name="connsiteX257" fmla="*/ 898544 w 2854197"/>
                    <a:gd name="connsiteY257" fmla="*/ 10571 h 3162085"/>
                    <a:gd name="connsiteX258" fmla="*/ 914400 w 2854197"/>
                    <a:gd name="connsiteY258" fmla="*/ 5285 h 3162085"/>
                    <a:gd name="connsiteX259" fmla="*/ 914400 w 2854197"/>
                    <a:gd name="connsiteY259" fmla="*/ 0 h 3162085"/>
                    <a:gd name="connsiteX0" fmla="*/ 914400 w 2854197"/>
                    <a:gd name="connsiteY0" fmla="*/ 0 h 3162085"/>
                    <a:gd name="connsiteX1" fmla="*/ 914400 w 2854197"/>
                    <a:gd name="connsiteY1" fmla="*/ 0 h 3162085"/>
                    <a:gd name="connsiteX2" fmla="*/ 930257 w 2854197"/>
                    <a:gd name="connsiteY2" fmla="*/ 42284 h 3162085"/>
                    <a:gd name="connsiteX3" fmla="*/ 935542 w 2854197"/>
                    <a:gd name="connsiteY3" fmla="*/ 58141 h 3162085"/>
                    <a:gd name="connsiteX4" fmla="*/ 946114 w 2854197"/>
                    <a:gd name="connsiteY4" fmla="*/ 68712 h 3162085"/>
                    <a:gd name="connsiteX5" fmla="*/ 967256 w 2854197"/>
                    <a:gd name="connsiteY5" fmla="*/ 116282 h 3162085"/>
                    <a:gd name="connsiteX6" fmla="*/ 972541 w 2854197"/>
                    <a:gd name="connsiteY6" fmla="*/ 132138 h 3162085"/>
                    <a:gd name="connsiteX7" fmla="*/ 983112 w 2854197"/>
                    <a:gd name="connsiteY7" fmla="*/ 147995 h 3162085"/>
                    <a:gd name="connsiteX8" fmla="*/ 1004255 w 2854197"/>
                    <a:gd name="connsiteY8" fmla="*/ 195565 h 3162085"/>
                    <a:gd name="connsiteX9" fmla="*/ 1025397 w 2854197"/>
                    <a:gd name="connsiteY9" fmla="*/ 243135 h 3162085"/>
                    <a:gd name="connsiteX10" fmla="*/ 1041253 w 2854197"/>
                    <a:gd name="connsiteY10" fmla="*/ 290705 h 3162085"/>
                    <a:gd name="connsiteX11" fmla="*/ 1051825 w 2854197"/>
                    <a:gd name="connsiteY11" fmla="*/ 301276 h 3162085"/>
                    <a:gd name="connsiteX12" fmla="*/ 1072967 w 2854197"/>
                    <a:gd name="connsiteY12" fmla="*/ 348846 h 3162085"/>
                    <a:gd name="connsiteX13" fmla="*/ 1083538 w 2854197"/>
                    <a:gd name="connsiteY13" fmla="*/ 380559 h 3162085"/>
                    <a:gd name="connsiteX14" fmla="*/ 1094109 w 2854197"/>
                    <a:gd name="connsiteY14" fmla="*/ 396416 h 3162085"/>
                    <a:gd name="connsiteX15" fmla="*/ 1109966 w 2854197"/>
                    <a:gd name="connsiteY15" fmla="*/ 422844 h 3162085"/>
                    <a:gd name="connsiteX16" fmla="*/ 1131108 w 2854197"/>
                    <a:gd name="connsiteY16" fmla="*/ 470414 h 3162085"/>
                    <a:gd name="connsiteX17" fmla="*/ 1146964 w 2854197"/>
                    <a:gd name="connsiteY17" fmla="*/ 480985 h 3162085"/>
                    <a:gd name="connsiteX18" fmla="*/ 1157536 w 2854197"/>
                    <a:gd name="connsiteY18" fmla="*/ 491556 h 3162085"/>
                    <a:gd name="connsiteX19" fmla="*/ 1189249 w 2854197"/>
                    <a:gd name="connsiteY19" fmla="*/ 512698 h 3162085"/>
                    <a:gd name="connsiteX20" fmla="*/ 1199820 w 2854197"/>
                    <a:gd name="connsiteY20" fmla="*/ 528555 h 3162085"/>
                    <a:gd name="connsiteX21" fmla="*/ 1220962 w 2854197"/>
                    <a:gd name="connsiteY21" fmla="*/ 544411 h 3162085"/>
                    <a:gd name="connsiteX22" fmla="*/ 1242104 w 2854197"/>
                    <a:gd name="connsiteY22" fmla="*/ 570839 h 3162085"/>
                    <a:gd name="connsiteX23" fmla="*/ 1257961 w 2854197"/>
                    <a:gd name="connsiteY23" fmla="*/ 602552 h 3162085"/>
                    <a:gd name="connsiteX24" fmla="*/ 1279103 w 2854197"/>
                    <a:gd name="connsiteY24" fmla="*/ 634266 h 3162085"/>
                    <a:gd name="connsiteX25" fmla="*/ 1294960 w 2854197"/>
                    <a:gd name="connsiteY25" fmla="*/ 665979 h 3162085"/>
                    <a:gd name="connsiteX26" fmla="*/ 1300245 w 2854197"/>
                    <a:gd name="connsiteY26" fmla="*/ 681835 h 3162085"/>
                    <a:gd name="connsiteX27" fmla="*/ 1310816 w 2854197"/>
                    <a:gd name="connsiteY27" fmla="*/ 692407 h 3162085"/>
                    <a:gd name="connsiteX28" fmla="*/ 1347815 w 2854197"/>
                    <a:gd name="connsiteY28" fmla="*/ 739977 h 3162085"/>
                    <a:gd name="connsiteX29" fmla="*/ 1353101 w 2854197"/>
                    <a:gd name="connsiteY29" fmla="*/ 755833 h 3162085"/>
                    <a:gd name="connsiteX30" fmla="*/ 1384814 w 2854197"/>
                    <a:gd name="connsiteY30" fmla="*/ 798118 h 3162085"/>
                    <a:gd name="connsiteX31" fmla="*/ 1390100 w 2854197"/>
                    <a:gd name="connsiteY31" fmla="*/ 813974 h 3162085"/>
                    <a:gd name="connsiteX32" fmla="*/ 1421813 w 2854197"/>
                    <a:gd name="connsiteY32" fmla="*/ 861544 h 3162085"/>
                    <a:gd name="connsiteX33" fmla="*/ 1432384 w 2854197"/>
                    <a:gd name="connsiteY33" fmla="*/ 877401 h 3162085"/>
                    <a:gd name="connsiteX34" fmla="*/ 1448241 w 2854197"/>
                    <a:gd name="connsiteY34" fmla="*/ 887972 h 3162085"/>
                    <a:gd name="connsiteX35" fmla="*/ 1479954 w 2854197"/>
                    <a:gd name="connsiteY35" fmla="*/ 919685 h 3162085"/>
                    <a:gd name="connsiteX36" fmla="*/ 1522238 w 2854197"/>
                    <a:gd name="connsiteY36" fmla="*/ 956684 h 3162085"/>
                    <a:gd name="connsiteX37" fmla="*/ 1585665 w 2854197"/>
                    <a:gd name="connsiteY37" fmla="*/ 977826 h 3162085"/>
                    <a:gd name="connsiteX38" fmla="*/ 1617378 w 2854197"/>
                    <a:gd name="connsiteY38" fmla="*/ 988397 h 3162085"/>
                    <a:gd name="connsiteX39" fmla="*/ 1638521 w 2854197"/>
                    <a:gd name="connsiteY39" fmla="*/ 993683 h 3162085"/>
                    <a:gd name="connsiteX40" fmla="*/ 1664948 w 2854197"/>
                    <a:gd name="connsiteY40" fmla="*/ 998968 h 3162085"/>
                    <a:gd name="connsiteX41" fmla="*/ 1696662 w 2854197"/>
                    <a:gd name="connsiteY41" fmla="*/ 1009540 h 3162085"/>
                    <a:gd name="connsiteX42" fmla="*/ 1717804 w 2854197"/>
                    <a:gd name="connsiteY42" fmla="*/ 1014825 h 3162085"/>
                    <a:gd name="connsiteX43" fmla="*/ 1733660 w 2854197"/>
                    <a:gd name="connsiteY43" fmla="*/ 1020111 h 3162085"/>
                    <a:gd name="connsiteX44" fmla="*/ 1802373 w 2854197"/>
                    <a:gd name="connsiteY44" fmla="*/ 1030682 h 3162085"/>
                    <a:gd name="connsiteX45" fmla="*/ 1865799 w 2854197"/>
                    <a:gd name="connsiteY45" fmla="*/ 1041253 h 3162085"/>
                    <a:gd name="connsiteX46" fmla="*/ 1902798 w 2854197"/>
                    <a:gd name="connsiteY46" fmla="*/ 1046538 h 3162085"/>
                    <a:gd name="connsiteX47" fmla="*/ 1945082 w 2854197"/>
                    <a:gd name="connsiteY47" fmla="*/ 1051824 h 3162085"/>
                    <a:gd name="connsiteX48" fmla="*/ 1976796 w 2854197"/>
                    <a:gd name="connsiteY48" fmla="*/ 1057109 h 3162085"/>
                    <a:gd name="connsiteX49" fmla="*/ 2024366 w 2854197"/>
                    <a:gd name="connsiteY49" fmla="*/ 1062395 h 3162085"/>
                    <a:gd name="connsiteX50" fmla="*/ 2066650 w 2854197"/>
                    <a:gd name="connsiteY50" fmla="*/ 1067681 h 3162085"/>
                    <a:gd name="connsiteX51" fmla="*/ 2082507 w 2854197"/>
                    <a:gd name="connsiteY51" fmla="*/ 1072966 h 3162085"/>
                    <a:gd name="connsiteX52" fmla="*/ 2151219 w 2854197"/>
                    <a:gd name="connsiteY52" fmla="*/ 1083537 h 3162085"/>
                    <a:gd name="connsiteX53" fmla="*/ 2167075 w 2854197"/>
                    <a:gd name="connsiteY53" fmla="*/ 1088823 h 3162085"/>
                    <a:gd name="connsiteX54" fmla="*/ 2235788 w 2854197"/>
                    <a:gd name="connsiteY54" fmla="*/ 1099394 h 3162085"/>
                    <a:gd name="connsiteX55" fmla="*/ 2304500 w 2854197"/>
                    <a:gd name="connsiteY55" fmla="*/ 1109965 h 3162085"/>
                    <a:gd name="connsiteX56" fmla="*/ 2378497 w 2854197"/>
                    <a:gd name="connsiteY56" fmla="*/ 1120536 h 3162085"/>
                    <a:gd name="connsiteX57" fmla="*/ 2410211 w 2854197"/>
                    <a:gd name="connsiteY57" fmla="*/ 1131107 h 3162085"/>
                    <a:gd name="connsiteX58" fmla="*/ 2452495 w 2854197"/>
                    <a:gd name="connsiteY58" fmla="*/ 1141678 h 3162085"/>
                    <a:gd name="connsiteX59" fmla="*/ 2611062 w 2854197"/>
                    <a:gd name="connsiteY59" fmla="*/ 1194534 h 3162085"/>
                    <a:gd name="connsiteX60" fmla="*/ 2674963 w 2854197"/>
                    <a:gd name="connsiteY60" fmla="*/ 1226357 h 3162085"/>
                    <a:gd name="connsiteX61" fmla="*/ 2680419 w 2854197"/>
                    <a:gd name="connsiteY61" fmla="*/ 1258186 h 3162085"/>
                    <a:gd name="connsiteX62" fmla="*/ 2633266 w 2854197"/>
                    <a:gd name="connsiteY62" fmla="*/ 1295315 h 3162085"/>
                    <a:gd name="connsiteX63" fmla="*/ 2659565 w 2854197"/>
                    <a:gd name="connsiteY63" fmla="*/ 1353342 h 3162085"/>
                    <a:gd name="connsiteX64" fmla="*/ 2653817 w 2854197"/>
                    <a:gd name="connsiteY64" fmla="*/ 1411367 h 3162085"/>
                    <a:gd name="connsiteX65" fmla="*/ 2632204 w 2854197"/>
                    <a:gd name="connsiteY65" fmla="*/ 1590950 h 3162085"/>
                    <a:gd name="connsiteX66" fmla="*/ 2606238 w 2854197"/>
                    <a:gd name="connsiteY66" fmla="*/ 1686241 h 3162085"/>
                    <a:gd name="connsiteX67" fmla="*/ 2585093 w 2854197"/>
                    <a:gd name="connsiteY67" fmla="*/ 1717957 h 3162085"/>
                    <a:gd name="connsiteX68" fmla="*/ 2595666 w 2854197"/>
                    <a:gd name="connsiteY68" fmla="*/ 1754959 h 3162085"/>
                    <a:gd name="connsiteX69" fmla="*/ 2569233 w 2854197"/>
                    <a:gd name="connsiteY69" fmla="*/ 1781390 h 3162085"/>
                    <a:gd name="connsiteX70" fmla="*/ 2574520 w 2854197"/>
                    <a:gd name="connsiteY70" fmla="*/ 1860680 h 3162085"/>
                    <a:gd name="connsiteX71" fmla="*/ 2564404 w 2854197"/>
                    <a:gd name="connsiteY71" fmla="*/ 2014150 h 3162085"/>
                    <a:gd name="connsiteX72" fmla="*/ 2616812 w 2854197"/>
                    <a:gd name="connsiteY72" fmla="*/ 2093264 h 3162085"/>
                    <a:gd name="connsiteX73" fmla="*/ 2717255 w 2854197"/>
                    <a:gd name="connsiteY73" fmla="*/ 2098551 h 3162085"/>
                    <a:gd name="connsiteX74" fmla="*/ 2790770 w 2854197"/>
                    <a:gd name="connsiteY74" fmla="*/ 2077220 h 3162085"/>
                    <a:gd name="connsiteX75" fmla="*/ 2817198 w 2854197"/>
                    <a:gd name="connsiteY75" fmla="*/ 2082506 h 3162085"/>
                    <a:gd name="connsiteX76" fmla="*/ 2833055 w 2854197"/>
                    <a:gd name="connsiteY76" fmla="*/ 2087792 h 3162085"/>
                    <a:gd name="connsiteX77" fmla="*/ 2854197 w 2854197"/>
                    <a:gd name="connsiteY77" fmla="*/ 2093077 h 3162085"/>
                    <a:gd name="connsiteX78" fmla="*/ 2838340 w 2854197"/>
                    <a:gd name="connsiteY78" fmla="*/ 2193503 h 3162085"/>
                    <a:gd name="connsiteX79" fmla="*/ 2833055 w 2854197"/>
                    <a:gd name="connsiteY79" fmla="*/ 2225216 h 3162085"/>
                    <a:gd name="connsiteX80" fmla="*/ 2822484 w 2854197"/>
                    <a:gd name="connsiteY80" fmla="*/ 2262215 h 3162085"/>
                    <a:gd name="connsiteX81" fmla="*/ 2648297 w 2854197"/>
                    <a:gd name="connsiteY81" fmla="*/ 2241273 h 3162085"/>
                    <a:gd name="connsiteX82" fmla="*/ 2558435 w 2854197"/>
                    <a:gd name="connsiteY82" fmla="*/ 2214843 h 3162085"/>
                    <a:gd name="connsiteX83" fmla="*/ 2479145 w 2854197"/>
                    <a:gd name="connsiteY83" fmla="*/ 2183128 h 3162085"/>
                    <a:gd name="connsiteX84" fmla="*/ 2426502 w 2854197"/>
                    <a:gd name="connsiteY84" fmla="*/ 2209757 h 3162085"/>
                    <a:gd name="connsiteX85" fmla="*/ 2236188 w 2854197"/>
                    <a:gd name="connsiteY85" fmla="*/ 2331348 h 3162085"/>
                    <a:gd name="connsiteX86" fmla="*/ 2251846 w 2854197"/>
                    <a:gd name="connsiteY86" fmla="*/ 2420998 h 3162085"/>
                    <a:gd name="connsiteX87" fmla="*/ 2267909 w 2854197"/>
                    <a:gd name="connsiteY87" fmla="*/ 2479368 h 3162085"/>
                    <a:gd name="connsiteX88" fmla="*/ 2278276 w 2854197"/>
                    <a:gd name="connsiteY88" fmla="*/ 2516146 h 3162085"/>
                    <a:gd name="connsiteX89" fmla="*/ 2278276 w 2854197"/>
                    <a:gd name="connsiteY89" fmla="*/ 2574294 h 3162085"/>
                    <a:gd name="connsiteX90" fmla="*/ 2315278 w 2854197"/>
                    <a:gd name="connsiteY90" fmla="*/ 2616580 h 3162085"/>
                    <a:gd name="connsiteX91" fmla="*/ 2331136 w 2854197"/>
                    <a:gd name="connsiteY91" fmla="*/ 2680013 h 3162085"/>
                    <a:gd name="connsiteX92" fmla="*/ 2368138 w 2854197"/>
                    <a:gd name="connsiteY92" fmla="*/ 2695871 h 3162085"/>
                    <a:gd name="connsiteX93" fmla="*/ 2542577 w 2854197"/>
                    <a:gd name="connsiteY93" fmla="*/ 2738159 h 3162085"/>
                    <a:gd name="connsiteX94" fmla="*/ 2654056 w 2854197"/>
                    <a:gd name="connsiteY94" fmla="*/ 2764834 h 3162085"/>
                    <a:gd name="connsiteX95" fmla="*/ 2748974 w 2854197"/>
                    <a:gd name="connsiteY95" fmla="*/ 2769875 h 3162085"/>
                    <a:gd name="connsiteX96" fmla="*/ 2753771 w 2854197"/>
                    <a:gd name="connsiteY96" fmla="*/ 2769627 h 3162085"/>
                    <a:gd name="connsiteX97" fmla="*/ 2748486 w 2854197"/>
                    <a:gd name="connsiteY97" fmla="*/ 2801341 h 3162085"/>
                    <a:gd name="connsiteX98" fmla="*/ 2737915 w 2854197"/>
                    <a:gd name="connsiteY98" fmla="*/ 2838340 h 3162085"/>
                    <a:gd name="connsiteX99" fmla="*/ 2727344 w 2854197"/>
                    <a:gd name="connsiteY99" fmla="*/ 2907052 h 3162085"/>
                    <a:gd name="connsiteX100" fmla="*/ 2716773 w 2854197"/>
                    <a:gd name="connsiteY100" fmla="*/ 2938765 h 3162085"/>
                    <a:gd name="connsiteX101" fmla="*/ 2711487 w 2854197"/>
                    <a:gd name="connsiteY101" fmla="*/ 2965193 h 3162085"/>
                    <a:gd name="connsiteX102" fmla="*/ 2706444 w 2854197"/>
                    <a:gd name="connsiteY102" fmla="*/ 2939028 h 3162085"/>
                    <a:gd name="connsiteX103" fmla="*/ 2680014 w 2854197"/>
                    <a:gd name="connsiteY103" fmla="*/ 2965459 h 3162085"/>
                    <a:gd name="connsiteX104" fmla="*/ 2627390 w 2854197"/>
                    <a:gd name="connsiteY104" fmla="*/ 2971012 h 3162085"/>
                    <a:gd name="connsiteX105" fmla="*/ 2537291 w 2854197"/>
                    <a:gd name="connsiteY105" fmla="*/ 2986602 h 3162085"/>
                    <a:gd name="connsiteX106" fmla="*/ 2516147 w 2854197"/>
                    <a:gd name="connsiteY106" fmla="*/ 2991888 h 3162085"/>
                    <a:gd name="connsiteX107" fmla="*/ 2489494 w 2854197"/>
                    <a:gd name="connsiteY107" fmla="*/ 3002192 h 3162085"/>
                    <a:gd name="connsiteX108" fmla="*/ 2415496 w 2854197"/>
                    <a:gd name="connsiteY108" fmla="*/ 3007477 h 3162085"/>
                    <a:gd name="connsiteX109" fmla="*/ 2383783 w 2854197"/>
                    <a:gd name="connsiteY109" fmla="*/ 3018048 h 3162085"/>
                    <a:gd name="connsiteX110" fmla="*/ 2346784 w 2854197"/>
                    <a:gd name="connsiteY110" fmla="*/ 3033905 h 3162085"/>
                    <a:gd name="connsiteX111" fmla="*/ 2315071 w 2854197"/>
                    <a:gd name="connsiteY111" fmla="*/ 3049761 h 3162085"/>
                    <a:gd name="connsiteX112" fmla="*/ 2288643 w 2854197"/>
                    <a:gd name="connsiteY112" fmla="*/ 3070904 h 3162085"/>
                    <a:gd name="connsiteX113" fmla="*/ 2267501 w 2854197"/>
                    <a:gd name="connsiteY113" fmla="*/ 3081475 h 3162085"/>
                    <a:gd name="connsiteX114" fmla="*/ 2235788 w 2854197"/>
                    <a:gd name="connsiteY114" fmla="*/ 3097331 h 3162085"/>
                    <a:gd name="connsiteX115" fmla="*/ 2225216 w 2854197"/>
                    <a:gd name="connsiteY115" fmla="*/ 3107903 h 3162085"/>
                    <a:gd name="connsiteX116" fmla="*/ 2204074 w 2854197"/>
                    <a:gd name="connsiteY116" fmla="*/ 3118474 h 3162085"/>
                    <a:gd name="connsiteX117" fmla="*/ 2188218 w 2854197"/>
                    <a:gd name="connsiteY117" fmla="*/ 3129045 h 3162085"/>
                    <a:gd name="connsiteX118" fmla="*/ 2177647 w 2854197"/>
                    <a:gd name="connsiteY118" fmla="*/ 3144901 h 3162085"/>
                    <a:gd name="connsiteX119" fmla="*/ 2145933 w 2854197"/>
                    <a:gd name="connsiteY119" fmla="*/ 3155472 h 3162085"/>
                    <a:gd name="connsiteX120" fmla="*/ 2209753 w 2854197"/>
                    <a:gd name="connsiteY120" fmla="*/ 3039746 h 3162085"/>
                    <a:gd name="connsiteX121" fmla="*/ 2082507 w 2854197"/>
                    <a:gd name="connsiteY121" fmla="*/ 3123759 h 3162085"/>
                    <a:gd name="connsiteX122" fmla="*/ 2066650 w 2854197"/>
                    <a:gd name="connsiteY122" fmla="*/ 3107903 h 3162085"/>
                    <a:gd name="connsiteX123" fmla="*/ 2024366 w 2854197"/>
                    <a:gd name="connsiteY123" fmla="*/ 3049761 h 3162085"/>
                    <a:gd name="connsiteX124" fmla="*/ 2014511 w 2854197"/>
                    <a:gd name="connsiteY124" fmla="*/ 3034449 h 3162085"/>
                    <a:gd name="connsiteX125" fmla="*/ 2141028 w 2854197"/>
                    <a:gd name="connsiteY125" fmla="*/ 2933870 h 3162085"/>
                    <a:gd name="connsiteX126" fmla="*/ 2093450 w 2854197"/>
                    <a:gd name="connsiteY126" fmla="*/ 2923297 h 3162085"/>
                    <a:gd name="connsiteX127" fmla="*/ 2077768 w 2854197"/>
                    <a:gd name="connsiteY127" fmla="*/ 2897133 h 3162085"/>
                    <a:gd name="connsiteX128" fmla="*/ 2056263 w 2854197"/>
                    <a:gd name="connsiteY128" fmla="*/ 2923171 h 3162085"/>
                    <a:gd name="connsiteX129" fmla="*/ 2040405 w 2854197"/>
                    <a:gd name="connsiteY129" fmla="*/ 2923170 h 3162085"/>
                    <a:gd name="connsiteX130" fmla="*/ 2061549 w 2854197"/>
                    <a:gd name="connsiteY130" fmla="*/ 2875596 h 3162085"/>
                    <a:gd name="connsiteX131" fmla="*/ 2093265 w 2854197"/>
                    <a:gd name="connsiteY131" fmla="*/ 2833308 h 3162085"/>
                    <a:gd name="connsiteX132" fmla="*/ 2109124 w 2854197"/>
                    <a:gd name="connsiteY132" fmla="*/ 2722301 h 3162085"/>
                    <a:gd name="connsiteX133" fmla="*/ 2013975 w 2854197"/>
                    <a:gd name="connsiteY133" fmla="*/ 2637724 h 3162085"/>
                    <a:gd name="connsiteX134" fmla="*/ 1982258 w 2854197"/>
                    <a:gd name="connsiteY134" fmla="*/ 2664155 h 3162085"/>
                    <a:gd name="connsiteX135" fmla="*/ 1918827 w 2854197"/>
                    <a:gd name="connsiteY135" fmla="*/ 2627153 h 3162085"/>
                    <a:gd name="connsiteX136" fmla="*/ 1860681 w 2854197"/>
                    <a:gd name="connsiteY136" fmla="*/ 2579579 h 3162085"/>
                    <a:gd name="connsiteX137" fmla="*/ 1802373 w 2854197"/>
                    <a:gd name="connsiteY137" fmla="*/ 2621632 h 3162085"/>
                    <a:gd name="connsiteX138" fmla="*/ 1797087 w 2854197"/>
                    <a:gd name="connsiteY138" fmla="*/ 2605775 h 3162085"/>
                    <a:gd name="connsiteX139" fmla="*/ 1749674 w 2854197"/>
                    <a:gd name="connsiteY139" fmla="*/ 2690586 h 3162085"/>
                    <a:gd name="connsiteX140" fmla="*/ 1643953 w 2854197"/>
                    <a:gd name="connsiteY140" fmla="*/ 2754018 h 3162085"/>
                    <a:gd name="connsiteX141" fmla="*/ 1617523 w 2854197"/>
                    <a:gd name="connsiteY141" fmla="*/ 2732874 h 3162085"/>
                    <a:gd name="connsiteX142" fmla="*/ 1591092 w 2854197"/>
                    <a:gd name="connsiteY142" fmla="*/ 2690586 h 3162085"/>
                    <a:gd name="connsiteX143" fmla="*/ 1591093 w 2854197"/>
                    <a:gd name="connsiteY143" fmla="*/ 2637724 h 3162085"/>
                    <a:gd name="connsiteX144" fmla="*/ 1569808 w 2854197"/>
                    <a:gd name="connsiteY144" fmla="*/ 2515921 h 3162085"/>
                    <a:gd name="connsiteX145" fmla="*/ 1553952 w 2854197"/>
                    <a:gd name="connsiteY145" fmla="*/ 2484208 h 3162085"/>
                    <a:gd name="connsiteX146" fmla="*/ 1538095 w 2854197"/>
                    <a:gd name="connsiteY146" fmla="*/ 2468351 h 3162085"/>
                    <a:gd name="connsiteX147" fmla="*/ 1501096 w 2854197"/>
                    <a:gd name="connsiteY147" fmla="*/ 2420781 h 3162085"/>
                    <a:gd name="connsiteX148" fmla="*/ 1464097 w 2854197"/>
                    <a:gd name="connsiteY148" fmla="*/ 2383782 h 3162085"/>
                    <a:gd name="connsiteX149" fmla="*/ 1448241 w 2854197"/>
                    <a:gd name="connsiteY149" fmla="*/ 2373211 h 3162085"/>
                    <a:gd name="connsiteX150" fmla="*/ 1432384 w 2854197"/>
                    <a:gd name="connsiteY150" fmla="*/ 2357355 h 3162085"/>
                    <a:gd name="connsiteX151" fmla="*/ 1400671 w 2854197"/>
                    <a:gd name="connsiteY151" fmla="*/ 2346783 h 3162085"/>
                    <a:gd name="connsiteX152" fmla="*/ 1368958 w 2854197"/>
                    <a:gd name="connsiteY152" fmla="*/ 2330927 h 3162085"/>
                    <a:gd name="connsiteX153" fmla="*/ 1337244 w 2854197"/>
                    <a:gd name="connsiteY153" fmla="*/ 2309785 h 3162085"/>
                    <a:gd name="connsiteX154" fmla="*/ 1273818 w 2854197"/>
                    <a:gd name="connsiteY154" fmla="*/ 2288642 h 3162085"/>
                    <a:gd name="connsiteX155" fmla="*/ 1257961 w 2854197"/>
                    <a:gd name="connsiteY155" fmla="*/ 2278071 h 3162085"/>
                    <a:gd name="connsiteX156" fmla="*/ 1242104 w 2854197"/>
                    <a:gd name="connsiteY156" fmla="*/ 2272786 h 3162085"/>
                    <a:gd name="connsiteX157" fmla="*/ 1226248 w 2854197"/>
                    <a:gd name="connsiteY157" fmla="*/ 2262215 h 3162085"/>
                    <a:gd name="connsiteX158" fmla="*/ 1194534 w 2854197"/>
                    <a:gd name="connsiteY158" fmla="*/ 2251644 h 3162085"/>
                    <a:gd name="connsiteX159" fmla="*/ 1215677 w 2854197"/>
                    <a:gd name="connsiteY159" fmla="*/ 2225216 h 3162085"/>
                    <a:gd name="connsiteX160" fmla="*/ 1231533 w 2854197"/>
                    <a:gd name="connsiteY160" fmla="*/ 2209359 h 3162085"/>
                    <a:gd name="connsiteX161" fmla="*/ 1236819 w 2854197"/>
                    <a:gd name="connsiteY161" fmla="*/ 2193503 h 3162085"/>
                    <a:gd name="connsiteX162" fmla="*/ 1279103 w 2854197"/>
                    <a:gd name="connsiteY162" fmla="*/ 2161789 h 3162085"/>
                    <a:gd name="connsiteX163" fmla="*/ 1300245 w 2854197"/>
                    <a:gd name="connsiteY163" fmla="*/ 2140647 h 3162085"/>
                    <a:gd name="connsiteX164" fmla="*/ 1310816 w 2854197"/>
                    <a:gd name="connsiteY164" fmla="*/ 2124790 h 3162085"/>
                    <a:gd name="connsiteX165" fmla="*/ 1342650 w 2854197"/>
                    <a:gd name="connsiteY165" fmla="*/ 2077406 h 3162085"/>
                    <a:gd name="connsiteX166" fmla="*/ 1390223 w 2854197"/>
                    <a:gd name="connsiteY166" fmla="*/ 2008688 h 3162085"/>
                    <a:gd name="connsiteX167" fmla="*/ 1363794 w 2854197"/>
                    <a:gd name="connsiteY167" fmla="*/ 1971686 h 3162085"/>
                    <a:gd name="connsiteX168" fmla="*/ 1379651 w 2854197"/>
                    <a:gd name="connsiteY168" fmla="*/ 1961114 h 3162085"/>
                    <a:gd name="connsiteX169" fmla="*/ 1358509 w 2854197"/>
                    <a:gd name="connsiteY169" fmla="*/ 1934685 h 3162085"/>
                    <a:gd name="connsiteX170" fmla="*/ 1221180 w 2854197"/>
                    <a:gd name="connsiteY170" fmla="*/ 1718108 h 3162085"/>
                    <a:gd name="connsiteX171" fmla="*/ 1157741 w 2854197"/>
                    <a:gd name="connsiteY171" fmla="*/ 1654669 h 3162085"/>
                    <a:gd name="connsiteX172" fmla="*/ 1051918 w 2854197"/>
                    <a:gd name="connsiteY172" fmla="*/ 1659811 h 3162085"/>
                    <a:gd name="connsiteX173" fmla="*/ 845688 w 2854197"/>
                    <a:gd name="connsiteY173" fmla="*/ 1738945 h 3162085"/>
                    <a:gd name="connsiteX174" fmla="*/ 829832 w 2854197"/>
                    <a:gd name="connsiteY174" fmla="*/ 1744231 h 3162085"/>
                    <a:gd name="connsiteX175" fmla="*/ 798118 w 2854197"/>
                    <a:gd name="connsiteY175" fmla="*/ 1765373 h 3162085"/>
                    <a:gd name="connsiteX176" fmla="*/ 782262 w 2854197"/>
                    <a:gd name="connsiteY176" fmla="*/ 1770659 h 3162085"/>
                    <a:gd name="connsiteX177" fmla="*/ 750548 w 2854197"/>
                    <a:gd name="connsiteY177" fmla="*/ 1791801 h 3162085"/>
                    <a:gd name="connsiteX178" fmla="*/ 734692 w 2854197"/>
                    <a:gd name="connsiteY178" fmla="*/ 1797086 h 3162085"/>
                    <a:gd name="connsiteX179" fmla="*/ 755834 w 2854197"/>
                    <a:gd name="connsiteY179" fmla="*/ 1791801 h 3162085"/>
                    <a:gd name="connsiteX180" fmla="*/ 739977 w 2854197"/>
                    <a:gd name="connsiteY180" fmla="*/ 1797086 h 3162085"/>
                    <a:gd name="connsiteX181" fmla="*/ 708264 w 2854197"/>
                    <a:gd name="connsiteY181" fmla="*/ 1812943 h 3162085"/>
                    <a:gd name="connsiteX182" fmla="*/ 676551 w 2854197"/>
                    <a:gd name="connsiteY182" fmla="*/ 1791801 h 3162085"/>
                    <a:gd name="connsiteX183" fmla="*/ 650123 w 2854197"/>
                    <a:gd name="connsiteY183" fmla="*/ 1765373 h 3162085"/>
                    <a:gd name="connsiteX184" fmla="*/ 618410 w 2854197"/>
                    <a:gd name="connsiteY184" fmla="*/ 1744231 h 3162085"/>
                    <a:gd name="connsiteX185" fmla="*/ 570840 w 2854197"/>
                    <a:gd name="connsiteY185" fmla="*/ 1712518 h 3162085"/>
                    <a:gd name="connsiteX186" fmla="*/ 544412 w 2854197"/>
                    <a:gd name="connsiteY186" fmla="*/ 1696661 h 3162085"/>
                    <a:gd name="connsiteX187" fmla="*/ 528555 w 2854197"/>
                    <a:gd name="connsiteY187" fmla="*/ 1686090 h 3162085"/>
                    <a:gd name="connsiteX188" fmla="*/ 512699 w 2854197"/>
                    <a:gd name="connsiteY188" fmla="*/ 1680804 h 3162085"/>
                    <a:gd name="connsiteX189" fmla="*/ 502127 w 2854197"/>
                    <a:gd name="connsiteY189" fmla="*/ 1670233 h 3162085"/>
                    <a:gd name="connsiteX190" fmla="*/ 480985 w 2854197"/>
                    <a:gd name="connsiteY190" fmla="*/ 1659662 h 3162085"/>
                    <a:gd name="connsiteX191" fmla="*/ 465129 w 2854197"/>
                    <a:gd name="connsiteY191" fmla="*/ 1643805 h 3162085"/>
                    <a:gd name="connsiteX192" fmla="*/ 428130 w 2854197"/>
                    <a:gd name="connsiteY192" fmla="*/ 1622663 h 3162085"/>
                    <a:gd name="connsiteX193" fmla="*/ 401702 w 2854197"/>
                    <a:gd name="connsiteY193" fmla="*/ 1590950 h 3162085"/>
                    <a:gd name="connsiteX194" fmla="*/ 385845 w 2854197"/>
                    <a:gd name="connsiteY194" fmla="*/ 1569808 h 3162085"/>
                    <a:gd name="connsiteX195" fmla="*/ 369989 w 2854197"/>
                    <a:gd name="connsiteY195" fmla="*/ 1553951 h 3162085"/>
                    <a:gd name="connsiteX196" fmla="*/ 348847 w 2854197"/>
                    <a:gd name="connsiteY196" fmla="*/ 1522238 h 3162085"/>
                    <a:gd name="connsiteX197" fmla="*/ 327704 w 2854197"/>
                    <a:gd name="connsiteY197" fmla="*/ 1490524 h 3162085"/>
                    <a:gd name="connsiteX198" fmla="*/ 317133 w 2854197"/>
                    <a:gd name="connsiteY198" fmla="*/ 1469382 h 3162085"/>
                    <a:gd name="connsiteX199" fmla="*/ 301277 w 2854197"/>
                    <a:gd name="connsiteY199" fmla="*/ 1453526 h 3162085"/>
                    <a:gd name="connsiteX200" fmla="*/ 295991 w 2854197"/>
                    <a:gd name="connsiteY200" fmla="*/ 1437669 h 3162085"/>
                    <a:gd name="connsiteX201" fmla="*/ 274849 w 2854197"/>
                    <a:gd name="connsiteY201" fmla="*/ 1405956 h 3162085"/>
                    <a:gd name="connsiteX202" fmla="*/ 258992 w 2854197"/>
                    <a:gd name="connsiteY202" fmla="*/ 1390099 h 3162085"/>
                    <a:gd name="connsiteX203" fmla="*/ 248421 w 2854197"/>
                    <a:gd name="connsiteY203" fmla="*/ 1374242 h 3162085"/>
                    <a:gd name="connsiteX204" fmla="*/ 243136 w 2854197"/>
                    <a:gd name="connsiteY204" fmla="*/ 1358386 h 3162085"/>
                    <a:gd name="connsiteX205" fmla="*/ 221993 w 2854197"/>
                    <a:gd name="connsiteY205" fmla="*/ 1326672 h 3162085"/>
                    <a:gd name="connsiteX206" fmla="*/ 206137 w 2854197"/>
                    <a:gd name="connsiteY206" fmla="*/ 1294959 h 3162085"/>
                    <a:gd name="connsiteX207" fmla="*/ 195566 w 2854197"/>
                    <a:gd name="connsiteY207" fmla="*/ 1263246 h 3162085"/>
                    <a:gd name="connsiteX208" fmla="*/ 184995 w 2854197"/>
                    <a:gd name="connsiteY208" fmla="*/ 1247389 h 3162085"/>
                    <a:gd name="connsiteX209" fmla="*/ 179709 w 2854197"/>
                    <a:gd name="connsiteY209" fmla="*/ 1231533 h 3162085"/>
                    <a:gd name="connsiteX210" fmla="*/ 169138 w 2854197"/>
                    <a:gd name="connsiteY210" fmla="*/ 1215676 h 3162085"/>
                    <a:gd name="connsiteX211" fmla="*/ 153281 w 2854197"/>
                    <a:gd name="connsiteY211" fmla="*/ 1162820 h 3162085"/>
                    <a:gd name="connsiteX212" fmla="*/ 142710 w 2854197"/>
                    <a:gd name="connsiteY212" fmla="*/ 1131107 h 3162085"/>
                    <a:gd name="connsiteX213" fmla="*/ 132139 w 2854197"/>
                    <a:gd name="connsiteY213" fmla="*/ 1099394 h 3162085"/>
                    <a:gd name="connsiteX214" fmla="*/ 126853 w 2854197"/>
                    <a:gd name="connsiteY214" fmla="*/ 1078252 h 3162085"/>
                    <a:gd name="connsiteX215" fmla="*/ 121568 w 2854197"/>
                    <a:gd name="connsiteY215" fmla="*/ 1062395 h 3162085"/>
                    <a:gd name="connsiteX216" fmla="*/ 110997 w 2854197"/>
                    <a:gd name="connsiteY216" fmla="*/ 988397 h 3162085"/>
                    <a:gd name="connsiteX217" fmla="*/ 100426 w 2854197"/>
                    <a:gd name="connsiteY217" fmla="*/ 861544 h 3162085"/>
                    <a:gd name="connsiteX218" fmla="*/ 95140 w 2854197"/>
                    <a:gd name="connsiteY218" fmla="*/ 782261 h 3162085"/>
                    <a:gd name="connsiteX219" fmla="*/ 89855 w 2854197"/>
                    <a:gd name="connsiteY219" fmla="*/ 745262 h 3162085"/>
                    <a:gd name="connsiteX220" fmla="*/ 73998 w 2854197"/>
                    <a:gd name="connsiteY220" fmla="*/ 660693 h 3162085"/>
                    <a:gd name="connsiteX221" fmla="*/ 63427 w 2854197"/>
                    <a:gd name="connsiteY221" fmla="*/ 618409 h 3162085"/>
                    <a:gd name="connsiteX222" fmla="*/ 47570 w 2854197"/>
                    <a:gd name="connsiteY222" fmla="*/ 560268 h 3162085"/>
                    <a:gd name="connsiteX223" fmla="*/ 42285 w 2854197"/>
                    <a:gd name="connsiteY223" fmla="*/ 528555 h 3162085"/>
                    <a:gd name="connsiteX224" fmla="*/ 31714 w 2854197"/>
                    <a:gd name="connsiteY224" fmla="*/ 486270 h 3162085"/>
                    <a:gd name="connsiteX225" fmla="*/ 21142 w 2854197"/>
                    <a:gd name="connsiteY225" fmla="*/ 428129 h 3162085"/>
                    <a:gd name="connsiteX226" fmla="*/ 10571 w 2854197"/>
                    <a:gd name="connsiteY226" fmla="*/ 343560 h 3162085"/>
                    <a:gd name="connsiteX227" fmla="*/ 0 w 2854197"/>
                    <a:gd name="connsiteY227" fmla="*/ 306561 h 3162085"/>
                    <a:gd name="connsiteX228" fmla="*/ 5286 w 2854197"/>
                    <a:gd name="connsiteY228" fmla="*/ 285419 h 3162085"/>
                    <a:gd name="connsiteX229" fmla="*/ 21142 w 2854197"/>
                    <a:gd name="connsiteY229" fmla="*/ 280134 h 3162085"/>
                    <a:gd name="connsiteX230" fmla="*/ 42285 w 2854197"/>
                    <a:gd name="connsiteY230" fmla="*/ 269563 h 3162085"/>
                    <a:gd name="connsiteX231" fmla="*/ 95140 w 2854197"/>
                    <a:gd name="connsiteY231" fmla="*/ 258992 h 3162085"/>
                    <a:gd name="connsiteX232" fmla="*/ 121568 w 2854197"/>
                    <a:gd name="connsiteY232" fmla="*/ 253706 h 3162085"/>
                    <a:gd name="connsiteX233" fmla="*/ 137425 w 2854197"/>
                    <a:gd name="connsiteY233" fmla="*/ 248420 h 3162085"/>
                    <a:gd name="connsiteX234" fmla="*/ 211422 w 2854197"/>
                    <a:gd name="connsiteY234" fmla="*/ 237849 h 3162085"/>
                    <a:gd name="connsiteX235" fmla="*/ 253707 w 2854197"/>
                    <a:gd name="connsiteY235" fmla="*/ 227278 h 3162085"/>
                    <a:gd name="connsiteX236" fmla="*/ 285420 w 2854197"/>
                    <a:gd name="connsiteY236" fmla="*/ 216707 h 3162085"/>
                    <a:gd name="connsiteX237" fmla="*/ 332990 w 2854197"/>
                    <a:gd name="connsiteY237" fmla="*/ 206136 h 3162085"/>
                    <a:gd name="connsiteX238" fmla="*/ 364703 w 2854197"/>
                    <a:gd name="connsiteY238" fmla="*/ 195565 h 3162085"/>
                    <a:gd name="connsiteX239" fmla="*/ 417559 w 2854197"/>
                    <a:gd name="connsiteY239" fmla="*/ 179708 h 3162085"/>
                    <a:gd name="connsiteX240" fmla="*/ 433415 w 2854197"/>
                    <a:gd name="connsiteY240" fmla="*/ 174423 h 3162085"/>
                    <a:gd name="connsiteX241" fmla="*/ 449272 w 2854197"/>
                    <a:gd name="connsiteY241" fmla="*/ 169137 h 3162085"/>
                    <a:gd name="connsiteX242" fmla="*/ 470414 w 2854197"/>
                    <a:gd name="connsiteY242" fmla="*/ 163852 h 3162085"/>
                    <a:gd name="connsiteX243" fmla="*/ 486271 w 2854197"/>
                    <a:gd name="connsiteY243" fmla="*/ 158566 h 3162085"/>
                    <a:gd name="connsiteX244" fmla="*/ 528555 w 2854197"/>
                    <a:gd name="connsiteY244" fmla="*/ 147995 h 3162085"/>
                    <a:gd name="connsiteX245" fmla="*/ 549697 w 2854197"/>
                    <a:gd name="connsiteY245" fmla="*/ 142709 h 3162085"/>
                    <a:gd name="connsiteX246" fmla="*/ 581411 w 2854197"/>
                    <a:gd name="connsiteY246" fmla="*/ 132138 h 3162085"/>
                    <a:gd name="connsiteX247" fmla="*/ 676551 w 2854197"/>
                    <a:gd name="connsiteY247" fmla="*/ 100425 h 3162085"/>
                    <a:gd name="connsiteX248" fmla="*/ 697693 w 2854197"/>
                    <a:gd name="connsiteY248" fmla="*/ 95140 h 3162085"/>
                    <a:gd name="connsiteX249" fmla="*/ 729406 w 2854197"/>
                    <a:gd name="connsiteY249" fmla="*/ 84568 h 3162085"/>
                    <a:gd name="connsiteX250" fmla="*/ 745263 w 2854197"/>
                    <a:gd name="connsiteY250" fmla="*/ 79283 h 3162085"/>
                    <a:gd name="connsiteX251" fmla="*/ 792833 w 2854197"/>
                    <a:gd name="connsiteY251" fmla="*/ 58141 h 3162085"/>
                    <a:gd name="connsiteX252" fmla="*/ 808689 w 2854197"/>
                    <a:gd name="connsiteY252" fmla="*/ 52855 h 3162085"/>
                    <a:gd name="connsiteX253" fmla="*/ 824546 w 2854197"/>
                    <a:gd name="connsiteY253" fmla="*/ 47570 h 3162085"/>
                    <a:gd name="connsiteX254" fmla="*/ 866830 w 2854197"/>
                    <a:gd name="connsiteY254" fmla="*/ 26427 h 3162085"/>
                    <a:gd name="connsiteX255" fmla="*/ 882687 w 2854197"/>
                    <a:gd name="connsiteY255" fmla="*/ 21142 h 3162085"/>
                    <a:gd name="connsiteX256" fmla="*/ 898544 w 2854197"/>
                    <a:gd name="connsiteY256" fmla="*/ 10571 h 3162085"/>
                    <a:gd name="connsiteX257" fmla="*/ 914400 w 2854197"/>
                    <a:gd name="connsiteY257" fmla="*/ 5285 h 3162085"/>
                    <a:gd name="connsiteX258" fmla="*/ 914400 w 2854197"/>
                    <a:gd name="connsiteY258" fmla="*/ 0 h 3162085"/>
                    <a:gd name="connsiteX0" fmla="*/ 914400 w 2854197"/>
                    <a:gd name="connsiteY0" fmla="*/ 0 h 3162085"/>
                    <a:gd name="connsiteX1" fmla="*/ 914400 w 2854197"/>
                    <a:gd name="connsiteY1" fmla="*/ 0 h 3162085"/>
                    <a:gd name="connsiteX2" fmla="*/ 930257 w 2854197"/>
                    <a:gd name="connsiteY2" fmla="*/ 42284 h 3162085"/>
                    <a:gd name="connsiteX3" fmla="*/ 935542 w 2854197"/>
                    <a:gd name="connsiteY3" fmla="*/ 58141 h 3162085"/>
                    <a:gd name="connsiteX4" fmla="*/ 946114 w 2854197"/>
                    <a:gd name="connsiteY4" fmla="*/ 68712 h 3162085"/>
                    <a:gd name="connsiteX5" fmla="*/ 967256 w 2854197"/>
                    <a:gd name="connsiteY5" fmla="*/ 116282 h 3162085"/>
                    <a:gd name="connsiteX6" fmla="*/ 972541 w 2854197"/>
                    <a:gd name="connsiteY6" fmla="*/ 132138 h 3162085"/>
                    <a:gd name="connsiteX7" fmla="*/ 983112 w 2854197"/>
                    <a:gd name="connsiteY7" fmla="*/ 147995 h 3162085"/>
                    <a:gd name="connsiteX8" fmla="*/ 1004255 w 2854197"/>
                    <a:gd name="connsiteY8" fmla="*/ 195565 h 3162085"/>
                    <a:gd name="connsiteX9" fmla="*/ 1025397 w 2854197"/>
                    <a:gd name="connsiteY9" fmla="*/ 243135 h 3162085"/>
                    <a:gd name="connsiteX10" fmla="*/ 1041253 w 2854197"/>
                    <a:gd name="connsiteY10" fmla="*/ 290705 h 3162085"/>
                    <a:gd name="connsiteX11" fmla="*/ 1051825 w 2854197"/>
                    <a:gd name="connsiteY11" fmla="*/ 301276 h 3162085"/>
                    <a:gd name="connsiteX12" fmla="*/ 1072967 w 2854197"/>
                    <a:gd name="connsiteY12" fmla="*/ 348846 h 3162085"/>
                    <a:gd name="connsiteX13" fmla="*/ 1083538 w 2854197"/>
                    <a:gd name="connsiteY13" fmla="*/ 380559 h 3162085"/>
                    <a:gd name="connsiteX14" fmla="*/ 1094109 w 2854197"/>
                    <a:gd name="connsiteY14" fmla="*/ 396416 h 3162085"/>
                    <a:gd name="connsiteX15" fmla="*/ 1109966 w 2854197"/>
                    <a:gd name="connsiteY15" fmla="*/ 422844 h 3162085"/>
                    <a:gd name="connsiteX16" fmla="*/ 1131108 w 2854197"/>
                    <a:gd name="connsiteY16" fmla="*/ 470414 h 3162085"/>
                    <a:gd name="connsiteX17" fmla="*/ 1146964 w 2854197"/>
                    <a:gd name="connsiteY17" fmla="*/ 480985 h 3162085"/>
                    <a:gd name="connsiteX18" fmla="*/ 1157536 w 2854197"/>
                    <a:gd name="connsiteY18" fmla="*/ 491556 h 3162085"/>
                    <a:gd name="connsiteX19" fmla="*/ 1189249 w 2854197"/>
                    <a:gd name="connsiteY19" fmla="*/ 512698 h 3162085"/>
                    <a:gd name="connsiteX20" fmla="*/ 1199820 w 2854197"/>
                    <a:gd name="connsiteY20" fmla="*/ 528555 h 3162085"/>
                    <a:gd name="connsiteX21" fmla="*/ 1220962 w 2854197"/>
                    <a:gd name="connsiteY21" fmla="*/ 544411 h 3162085"/>
                    <a:gd name="connsiteX22" fmla="*/ 1242104 w 2854197"/>
                    <a:gd name="connsiteY22" fmla="*/ 570839 h 3162085"/>
                    <a:gd name="connsiteX23" fmla="*/ 1257961 w 2854197"/>
                    <a:gd name="connsiteY23" fmla="*/ 602552 h 3162085"/>
                    <a:gd name="connsiteX24" fmla="*/ 1279103 w 2854197"/>
                    <a:gd name="connsiteY24" fmla="*/ 634266 h 3162085"/>
                    <a:gd name="connsiteX25" fmla="*/ 1294960 w 2854197"/>
                    <a:gd name="connsiteY25" fmla="*/ 665979 h 3162085"/>
                    <a:gd name="connsiteX26" fmla="*/ 1300245 w 2854197"/>
                    <a:gd name="connsiteY26" fmla="*/ 681835 h 3162085"/>
                    <a:gd name="connsiteX27" fmla="*/ 1310816 w 2854197"/>
                    <a:gd name="connsiteY27" fmla="*/ 692407 h 3162085"/>
                    <a:gd name="connsiteX28" fmla="*/ 1347815 w 2854197"/>
                    <a:gd name="connsiteY28" fmla="*/ 739977 h 3162085"/>
                    <a:gd name="connsiteX29" fmla="*/ 1353101 w 2854197"/>
                    <a:gd name="connsiteY29" fmla="*/ 755833 h 3162085"/>
                    <a:gd name="connsiteX30" fmla="*/ 1384814 w 2854197"/>
                    <a:gd name="connsiteY30" fmla="*/ 798118 h 3162085"/>
                    <a:gd name="connsiteX31" fmla="*/ 1390100 w 2854197"/>
                    <a:gd name="connsiteY31" fmla="*/ 813974 h 3162085"/>
                    <a:gd name="connsiteX32" fmla="*/ 1421813 w 2854197"/>
                    <a:gd name="connsiteY32" fmla="*/ 861544 h 3162085"/>
                    <a:gd name="connsiteX33" fmla="*/ 1432384 w 2854197"/>
                    <a:gd name="connsiteY33" fmla="*/ 877401 h 3162085"/>
                    <a:gd name="connsiteX34" fmla="*/ 1448241 w 2854197"/>
                    <a:gd name="connsiteY34" fmla="*/ 887972 h 3162085"/>
                    <a:gd name="connsiteX35" fmla="*/ 1479954 w 2854197"/>
                    <a:gd name="connsiteY35" fmla="*/ 919685 h 3162085"/>
                    <a:gd name="connsiteX36" fmla="*/ 1522238 w 2854197"/>
                    <a:gd name="connsiteY36" fmla="*/ 956684 h 3162085"/>
                    <a:gd name="connsiteX37" fmla="*/ 1585665 w 2854197"/>
                    <a:gd name="connsiteY37" fmla="*/ 977826 h 3162085"/>
                    <a:gd name="connsiteX38" fmla="*/ 1617378 w 2854197"/>
                    <a:gd name="connsiteY38" fmla="*/ 988397 h 3162085"/>
                    <a:gd name="connsiteX39" fmla="*/ 1638521 w 2854197"/>
                    <a:gd name="connsiteY39" fmla="*/ 993683 h 3162085"/>
                    <a:gd name="connsiteX40" fmla="*/ 1664948 w 2854197"/>
                    <a:gd name="connsiteY40" fmla="*/ 998968 h 3162085"/>
                    <a:gd name="connsiteX41" fmla="*/ 1696662 w 2854197"/>
                    <a:gd name="connsiteY41" fmla="*/ 1009540 h 3162085"/>
                    <a:gd name="connsiteX42" fmla="*/ 1717804 w 2854197"/>
                    <a:gd name="connsiteY42" fmla="*/ 1014825 h 3162085"/>
                    <a:gd name="connsiteX43" fmla="*/ 1733660 w 2854197"/>
                    <a:gd name="connsiteY43" fmla="*/ 1020111 h 3162085"/>
                    <a:gd name="connsiteX44" fmla="*/ 1802373 w 2854197"/>
                    <a:gd name="connsiteY44" fmla="*/ 1030682 h 3162085"/>
                    <a:gd name="connsiteX45" fmla="*/ 1865799 w 2854197"/>
                    <a:gd name="connsiteY45" fmla="*/ 1041253 h 3162085"/>
                    <a:gd name="connsiteX46" fmla="*/ 1902798 w 2854197"/>
                    <a:gd name="connsiteY46" fmla="*/ 1046538 h 3162085"/>
                    <a:gd name="connsiteX47" fmla="*/ 1945082 w 2854197"/>
                    <a:gd name="connsiteY47" fmla="*/ 1051824 h 3162085"/>
                    <a:gd name="connsiteX48" fmla="*/ 1976796 w 2854197"/>
                    <a:gd name="connsiteY48" fmla="*/ 1057109 h 3162085"/>
                    <a:gd name="connsiteX49" fmla="*/ 2024366 w 2854197"/>
                    <a:gd name="connsiteY49" fmla="*/ 1062395 h 3162085"/>
                    <a:gd name="connsiteX50" fmla="*/ 2066650 w 2854197"/>
                    <a:gd name="connsiteY50" fmla="*/ 1067681 h 3162085"/>
                    <a:gd name="connsiteX51" fmla="*/ 2082507 w 2854197"/>
                    <a:gd name="connsiteY51" fmla="*/ 1072966 h 3162085"/>
                    <a:gd name="connsiteX52" fmla="*/ 2151219 w 2854197"/>
                    <a:gd name="connsiteY52" fmla="*/ 1083537 h 3162085"/>
                    <a:gd name="connsiteX53" fmla="*/ 2167075 w 2854197"/>
                    <a:gd name="connsiteY53" fmla="*/ 1088823 h 3162085"/>
                    <a:gd name="connsiteX54" fmla="*/ 2235788 w 2854197"/>
                    <a:gd name="connsiteY54" fmla="*/ 1099394 h 3162085"/>
                    <a:gd name="connsiteX55" fmla="*/ 2304500 w 2854197"/>
                    <a:gd name="connsiteY55" fmla="*/ 1109965 h 3162085"/>
                    <a:gd name="connsiteX56" fmla="*/ 2378497 w 2854197"/>
                    <a:gd name="connsiteY56" fmla="*/ 1120536 h 3162085"/>
                    <a:gd name="connsiteX57" fmla="*/ 2410211 w 2854197"/>
                    <a:gd name="connsiteY57" fmla="*/ 1131107 h 3162085"/>
                    <a:gd name="connsiteX58" fmla="*/ 2452495 w 2854197"/>
                    <a:gd name="connsiteY58" fmla="*/ 1141678 h 3162085"/>
                    <a:gd name="connsiteX59" fmla="*/ 2611062 w 2854197"/>
                    <a:gd name="connsiteY59" fmla="*/ 1194534 h 3162085"/>
                    <a:gd name="connsiteX60" fmla="*/ 2674963 w 2854197"/>
                    <a:gd name="connsiteY60" fmla="*/ 1226357 h 3162085"/>
                    <a:gd name="connsiteX61" fmla="*/ 2680419 w 2854197"/>
                    <a:gd name="connsiteY61" fmla="*/ 1258186 h 3162085"/>
                    <a:gd name="connsiteX62" fmla="*/ 2633266 w 2854197"/>
                    <a:gd name="connsiteY62" fmla="*/ 1295315 h 3162085"/>
                    <a:gd name="connsiteX63" fmla="*/ 2659565 w 2854197"/>
                    <a:gd name="connsiteY63" fmla="*/ 1353342 h 3162085"/>
                    <a:gd name="connsiteX64" fmla="*/ 2653817 w 2854197"/>
                    <a:gd name="connsiteY64" fmla="*/ 1411367 h 3162085"/>
                    <a:gd name="connsiteX65" fmla="*/ 2632204 w 2854197"/>
                    <a:gd name="connsiteY65" fmla="*/ 1590950 h 3162085"/>
                    <a:gd name="connsiteX66" fmla="*/ 2606238 w 2854197"/>
                    <a:gd name="connsiteY66" fmla="*/ 1686241 h 3162085"/>
                    <a:gd name="connsiteX67" fmla="*/ 2585093 w 2854197"/>
                    <a:gd name="connsiteY67" fmla="*/ 1717957 h 3162085"/>
                    <a:gd name="connsiteX68" fmla="*/ 2595666 w 2854197"/>
                    <a:gd name="connsiteY68" fmla="*/ 1754959 h 3162085"/>
                    <a:gd name="connsiteX69" fmla="*/ 2569233 w 2854197"/>
                    <a:gd name="connsiteY69" fmla="*/ 1781390 h 3162085"/>
                    <a:gd name="connsiteX70" fmla="*/ 2574520 w 2854197"/>
                    <a:gd name="connsiteY70" fmla="*/ 1860680 h 3162085"/>
                    <a:gd name="connsiteX71" fmla="*/ 2564404 w 2854197"/>
                    <a:gd name="connsiteY71" fmla="*/ 2014150 h 3162085"/>
                    <a:gd name="connsiteX72" fmla="*/ 2616812 w 2854197"/>
                    <a:gd name="connsiteY72" fmla="*/ 2093264 h 3162085"/>
                    <a:gd name="connsiteX73" fmla="*/ 2717255 w 2854197"/>
                    <a:gd name="connsiteY73" fmla="*/ 2098551 h 3162085"/>
                    <a:gd name="connsiteX74" fmla="*/ 2790770 w 2854197"/>
                    <a:gd name="connsiteY74" fmla="*/ 2077220 h 3162085"/>
                    <a:gd name="connsiteX75" fmla="*/ 2817198 w 2854197"/>
                    <a:gd name="connsiteY75" fmla="*/ 2082506 h 3162085"/>
                    <a:gd name="connsiteX76" fmla="*/ 2833055 w 2854197"/>
                    <a:gd name="connsiteY76" fmla="*/ 2087792 h 3162085"/>
                    <a:gd name="connsiteX77" fmla="*/ 2854197 w 2854197"/>
                    <a:gd name="connsiteY77" fmla="*/ 2093077 h 3162085"/>
                    <a:gd name="connsiteX78" fmla="*/ 2838340 w 2854197"/>
                    <a:gd name="connsiteY78" fmla="*/ 2193503 h 3162085"/>
                    <a:gd name="connsiteX79" fmla="*/ 2833055 w 2854197"/>
                    <a:gd name="connsiteY79" fmla="*/ 2225216 h 3162085"/>
                    <a:gd name="connsiteX80" fmla="*/ 2822484 w 2854197"/>
                    <a:gd name="connsiteY80" fmla="*/ 2262215 h 3162085"/>
                    <a:gd name="connsiteX81" fmla="*/ 2648297 w 2854197"/>
                    <a:gd name="connsiteY81" fmla="*/ 2241273 h 3162085"/>
                    <a:gd name="connsiteX82" fmla="*/ 2558435 w 2854197"/>
                    <a:gd name="connsiteY82" fmla="*/ 2214843 h 3162085"/>
                    <a:gd name="connsiteX83" fmla="*/ 2479145 w 2854197"/>
                    <a:gd name="connsiteY83" fmla="*/ 2183128 h 3162085"/>
                    <a:gd name="connsiteX84" fmla="*/ 2426502 w 2854197"/>
                    <a:gd name="connsiteY84" fmla="*/ 2209757 h 3162085"/>
                    <a:gd name="connsiteX85" fmla="*/ 2236188 w 2854197"/>
                    <a:gd name="connsiteY85" fmla="*/ 2331348 h 3162085"/>
                    <a:gd name="connsiteX86" fmla="*/ 2251846 w 2854197"/>
                    <a:gd name="connsiteY86" fmla="*/ 2420998 h 3162085"/>
                    <a:gd name="connsiteX87" fmla="*/ 2267909 w 2854197"/>
                    <a:gd name="connsiteY87" fmla="*/ 2479368 h 3162085"/>
                    <a:gd name="connsiteX88" fmla="*/ 2278276 w 2854197"/>
                    <a:gd name="connsiteY88" fmla="*/ 2516146 h 3162085"/>
                    <a:gd name="connsiteX89" fmla="*/ 2278276 w 2854197"/>
                    <a:gd name="connsiteY89" fmla="*/ 2574294 h 3162085"/>
                    <a:gd name="connsiteX90" fmla="*/ 2315278 w 2854197"/>
                    <a:gd name="connsiteY90" fmla="*/ 2616580 h 3162085"/>
                    <a:gd name="connsiteX91" fmla="*/ 2331136 w 2854197"/>
                    <a:gd name="connsiteY91" fmla="*/ 2680013 h 3162085"/>
                    <a:gd name="connsiteX92" fmla="*/ 2368138 w 2854197"/>
                    <a:gd name="connsiteY92" fmla="*/ 2695871 h 3162085"/>
                    <a:gd name="connsiteX93" fmla="*/ 2542577 w 2854197"/>
                    <a:gd name="connsiteY93" fmla="*/ 2738159 h 3162085"/>
                    <a:gd name="connsiteX94" fmla="*/ 2654056 w 2854197"/>
                    <a:gd name="connsiteY94" fmla="*/ 2764834 h 3162085"/>
                    <a:gd name="connsiteX95" fmla="*/ 2748974 w 2854197"/>
                    <a:gd name="connsiteY95" fmla="*/ 2769875 h 3162085"/>
                    <a:gd name="connsiteX96" fmla="*/ 2753771 w 2854197"/>
                    <a:gd name="connsiteY96" fmla="*/ 2769627 h 3162085"/>
                    <a:gd name="connsiteX97" fmla="*/ 2748486 w 2854197"/>
                    <a:gd name="connsiteY97" fmla="*/ 2801341 h 3162085"/>
                    <a:gd name="connsiteX98" fmla="*/ 2737915 w 2854197"/>
                    <a:gd name="connsiteY98" fmla="*/ 2838340 h 3162085"/>
                    <a:gd name="connsiteX99" fmla="*/ 2727344 w 2854197"/>
                    <a:gd name="connsiteY99" fmla="*/ 2907052 h 3162085"/>
                    <a:gd name="connsiteX100" fmla="*/ 2716773 w 2854197"/>
                    <a:gd name="connsiteY100" fmla="*/ 2938765 h 3162085"/>
                    <a:gd name="connsiteX101" fmla="*/ 2711487 w 2854197"/>
                    <a:gd name="connsiteY101" fmla="*/ 2965193 h 3162085"/>
                    <a:gd name="connsiteX102" fmla="*/ 2706444 w 2854197"/>
                    <a:gd name="connsiteY102" fmla="*/ 2939028 h 3162085"/>
                    <a:gd name="connsiteX103" fmla="*/ 2680014 w 2854197"/>
                    <a:gd name="connsiteY103" fmla="*/ 2965459 h 3162085"/>
                    <a:gd name="connsiteX104" fmla="*/ 2627390 w 2854197"/>
                    <a:gd name="connsiteY104" fmla="*/ 2971012 h 3162085"/>
                    <a:gd name="connsiteX105" fmla="*/ 2537291 w 2854197"/>
                    <a:gd name="connsiteY105" fmla="*/ 2986602 h 3162085"/>
                    <a:gd name="connsiteX106" fmla="*/ 2516147 w 2854197"/>
                    <a:gd name="connsiteY106" fmla="*/ 2991888 h 3162085"/>
                    <a:gd name="connsiteX107" fmla="*/ 2489494 w 2854197"/>
                    <a:gd name="connsiteY107" fmla="*/ 3002192 h 3162085"/>
                    <a:gd name="connsiteX108" fmla="*/ 2415496 w 2854197"/>
                    <a:gd name="connsiteY108" fmla="*/ 3007477 h 3162085"/>
                    <a:gd name="connsiteX109" fmla="*/ 2383783 w 2854197"/>
                    <a:gd name="connsiteY109" fmla="*/ 3018048 h 3162085"/>
                    <a:gd name="connsiteX110" fmla="*/ 2346784 w 2854197"/>
                    <a:gd name="connsiteY110" fmla="*/ 3033905 h 3162085"/>
                    <a:gd name="connsiteX111" fmla="*/ 2315071 w 2854197"/>
                    <a:gd name="connsiteY111" fmla="*/ 3049761 h 3162085"/>
                    <a:gd name="connsiteX112" fmla="*/ 2288643 w 2854197"/>
                    <a:gd name="connsiteY112" fmla="*/ 3070904 h 3162085"/>
                    <a:gd name="connsiteX113" fmla="*/ 2267501 w 2854197"/>
                    <a:gd name="connsiteY113" fmla="*/ 3081475 h 3162085"/>
                    <a:gd name="connsiteX114" fmla="*/ 2235788 w 2854197"/>
                    <a:gd name="connsiteY114" fmla="*/ 3097331 h 3162085"/>
                    <a:gd name="connsiteX115" fmla="*/ 2225216 w 2854197"/>
                    <a:gd name="connsiteY115" fmla="*/ 3107903 h 3162085"/>
                    <a:gd name="connsiteX116" fmla="*/ 2204074 w 2854197"/>
                    <a:gd name="connsiteY116" fmla="*/ 3118474 h 3162085"/>
                    <a:gd name="connsiteX117" fmla="*/ 2188218 w 2854197"/>
                    <a:gd name="connsiteY117" fmla="*/ 3129045 h 3162085"/>
                    <a:gd name="connsiteX118" fmla="*/ 2177647 w 2854197"/>
                    <a:gd name="connsiteY118" fmla="*/ 3144901 h 3162085"/>
                    <a:gd name="connsiteX119" fmla="*/ 2145933 w 2854197"/>
                    <a:gd name="connsiteY119" fmla="*/ 3155472 h 3162085"/>
                    <a:gd name="connsiteX120" fmla="*/ 2209753 w 2854197"/>
                    <a:gd name="connsiteY120" fmla="*/ 3039746 h 3162085"/>
                    <a:gd name="connsiteX121" fmla="*/ 2082507 w 2854197"/>
                    <a:gd name="connsiteY121" fmla="*/ 3123759 h 3162085"/>
                    <a:gd name="connsiteX122" fmla="*/ 2066650 w 2854197"/>
                    <a:gd name="connsiteY122" fmla="*/ 3107903 h 3162085"/>
                    <a:gd name="connsiteX123" fmla="*/ 2024366 w 2854197"/>
                    <a:gd name="connsiteY123" fmla="*/ 3049761 h 3162085"/>
                    <a:gd name="connsiteX124" fmla="*/ 2014511 w 2854197"/>
                    <a:gd name="connsiteY124" fmla="*/ 3034449 h 3162085"/>
                    <a:gd name="connsiteX125" fmla="*/ 2141028 w 2854197"/>
                    <a:gd name="connsiteY125" fmla="*/ 2933870 h 3162085"/>
                    <a:gd name="connsiteX126" fmla="*/ 2093450 w 2854197"/>
                    <a:gd name="connsiteY126" fmla="*/ 2923297 h 3162085"/>
                    <a:gd name="connsiteX127" fmla="*/ 2077768 w 2854197"/>
                    <a:gd name="connsiteY127" fmla="*/ 2897133 h 3162085"/>
                    <a:gd name="connsiteX128" fmla="*/ 2040405 w 2854197"/>
                    <a:gd name="connsiteY128" fmla="*/ 2923170 h 3162085"/>
                    <a:gd name="connsiteX129" fmla="*/ 2061549 w 2854197"/>
                    <a:gd name="connsiteY129" fmla="*/ 2875596 h 3162085"/>
                    <a:gd name="connsiteX130" fmla="*/ 2093265 w 2854197"/>
                    <a:gd name="connsiteY130" fmla="*/ 2833308 h 3162085"/>
                    <a:gd name="connsiteX131" fmla="*/ 2109124 w 2854197"/>
                    <a:gd name="connsiteY131" fmla="*/ 2722301 h 3162085"/>
                    <a:gd name="connsiteX132" fmla="*/ 2013975 w 2854197"/>
                    <a:gd name="connsiteY132" fmla="*/ 2637724 h 3162085"/>
                    <a:gd name="connsiteX133" fmla="*/ 1982258 w 2854197"/>
                    <a:gd name="connsiteY133" fmla="*/ 2664155 h 3162085"/>
                    <a:gd name="connsiteX134" fmla="*/ 1918827 w 2854197"/>
                    <a:gd name="connsiteY134" fmla="*/ 2627153 h 3162085"/>
                    <a:gd name="connsiteX135" fmla="*/ 1860681 w 2854197"/>
                    <a:gd name="connsiteY135" fmla="*/ 2579579 h 3162085"/>
                    <a:gd name="connsiteX136" fmla="*/ 1802373 w 2854197"/>
                    <a:gd name="connsiteY136" fmla="*/ 2621632 h 3162085"/>
                    <a:gd name="connsiteX137" fmla="*/ 1797087 w 2854197"/>
                    <a:gd name="connsiteY137" fmla="*/ 2605775 h 3162085"/>
                    <a:gd name="connsiteX138" fmla="*/ 1749674 w 2854197"/>
                    <a:gd name="connsiteY138" fmla="*/ 2690586 h 3162085"/>
                    <a:gd name="connsiteX139" fmla="*/ 1643953 w 2854197"/>
                    <a:gd name="connsiteY139" fmla="*/ 2754018 h 3162085"/>
                    <a:gd name="connsiteX140" fmla="*/ 1617523 w 2854197"/>
                    <a:gd name="connsiteY140" fmla="*/ 2732874 h 3162085"/>
                    <a:gd name="connsiteX141" fmla="*/ 1591092 w 2854197"/>
                    <a:gd name="connsiteY141" fmla="*/ 2690586 h 3162085"/>
                    <a:gd name="connsiteX142" fmla="*/ 1591093 w 2854197"/>
                    <a:gd name="connsiteY142" fmla="*/ 2637724 h 3162085"/>
                    <a:gd name="connsiteX143" fmla="*/ 1569808 w 2854197"/>
                    <a:gd name="connsiteY143" fmla="*/ 2515921 h 3162085"/>
                    <a:gd name="connsiteX144" fmla="*/ 1553952 w 2854197"/>
                    <a:gd name="connsiteY144" fmla="*/ 2484208 h 3162085"/>
                    <a:gd name="connsiteX145" fmla="*/ 1538095 w 2854197"/>
                    <a:gd name="connsiteY145" fmla="*/ 2468351 h 3162085"/>
                    <a:gd name="connsiteX146" fmla="*/ 1501096 w 2854197"/>
                    <a:gd name="connsiteY146" fmla="*/ 2420781 h 3162085"/>
                    <a:gd name="connsiteX147" fmla="*/ 1464097 w 2854197"/>
                    <a:gd name="connsiteY147" fmla="*/ 2383782 h 3162085"/>
                    <a:gd name="connsiteX148" fmla="*/ 1448241 w 2854197"/>
                    <a:gd name="connsiteY148" fmla="*/ 2373211 h 3162085"/>
                    <a:gd name="connsiteX149" fmla="*/ 1432384 w 2854197"/>
                    <a:gd name="connsiteY149" fmla="*/ 2357355 h 3162085"/>
                    <a:gd name="connsiteX150" fmla="*/ 1400671 w 2854197"/>
                    <a:gd name="connsiteY150" fmla="*/ 2346783 h 3162085"/>
                    <a:gd name="connsiteX151" fmla="*/ 1368958 w 2854197"/>
                    <a:gd name="connsiteY151" fmla="*/ 2330927 h 3162085"/>
                    <a:gd name="connsiteX152" fmla="*/ 1337244 w 2854197"/>
                    <a:gd name="connsiteY152" fmla="*/ 2309785 h 3162085"/>
                    <a:gd name="connsiteX153" fmla="*/ 1273818 w 2854197"/>
                    <a:gd name="connsiteY153" fmla="*/ 2288642 h 3162085"/>
                    <a:gd name="connsiteX154" fmla="*/ 1257961 w 2854197"/>
                    <a:gd name="connsiteY154" fmla="*/ 2278071 h 3162085"/>
                    <a:gd name="connsiteX155" fmla="*/ 1242104 w 2854197"/>
                    <a:gd name="connsiteY155" fmla="*/ 2272786 h 3162085"/>
                    <a:gd name="connsiteX156" fmla="*/ 1226248 w 2854197"/>
                    <a:gd name="connsiteY156" fmla="*/ 2262215 h 3162085"/>
                    <a:gd name="connsiteX157" fmla="*/ 1194534 w 2854197"/>
                    <a:gd name="connsiteY157" fmla="*/ 2251644 h 3162085"/>
                    <a:gd name="connsiteX158" fmla="*/ 1215677 w 2854197"/>
                    <a:gd name="connsiteY158" fmla="*/ 2225216 h 3162085"/>
                    <a:gd name="connsiteX159" fmla="*/ 1231533 w 2854197"/>
                    <a:gd name="connsiteY159" fmla="*/ 2209359 h 3162085"/>
                    <a:gd name="connsiteX160" fmla="*/ 1236819 w 2854197"/>
                    <a:gd name="connsiteY160" fmla="*/ 2193503 h 3162085"/>
                    <a:gd name="connsiteX161" fmla="*/ 1279103 w 2854197"/>
                    <a:gd name="connsiteY161" fmla="*/ 2161789 h 3162085"/>
                    <a:gd name="connsiteX162" fmla="*/ 1300245 w 2854197"/>
                    <a:gd name="connsiteY162" fmla="*/ 2140647 h 3162085"/>
                    <a:gd name="connsiteX163" fmla="*/ 1310816 w 2854197"/>
                    <a:gd name="connsiteY163" fmla="*/ 2124790 h 3162085"/>
                    <a:gd name="connsiteX164" fmla="*/ 1342650 w 2854197"/>
                    <a:gd name="connsiteY164" fmla="*/ 2077406 h 3162085"/>
                    <a:gd name="connsiteX165" fmla="*/ 1390223 w 2854197"/>
                    <a:gd name="connsiteY165" fmla="*/ 2008688 h 3162085"/>
                    <a:gd name="connsiteX166" fmla="*/ 1363794 w 2854197"/>
                    <a:gd name="connsiteY166" fmla="*/ 1971686 h 3162085"/>
                    <a:gd name="connsiteX167" fmla="*/ 1379651 w 2854197"/>
                    <a:gd name="connsiteY167" fmla="*/ 1961114 h 3162085"/>
                    <a:gd name="connsiteX168" fmla="*/ 1358509 w 2854197"/>
                    <a:gd name="connsiteY168" fmla="*/ 1934685 h 3162085"/>
                    <a:gd name="connsiteX169" fmla="*/ 1221180 w 2854197"/>
                    <a:gd name="connsiteY169" fmla="*/ 1718108 h 3162085"/>
                    <a:gd name="connsiteX170" fmla="*/ 1157741 w 2854197"/>
                    <a:gd name="connsiteY170" fmla="*/ 1654669 h 3162085"/>
                    <a:gd name="connsiteX171" fmla="*/ 1051918 w 2854197"/>
                    <a:gd name="connsiteY171" fmla="*/ 1659811 h 3162085"/>
                    <a:gd name="connsiteX172" fmla="*/ 845688 w 2854197"/>
                    <a:gd name="connsiteY172" fmla="*/ 1738945 h 3162085"/>
                    <a:gd name="connsiteX173" fmla="*/ 829832 w 2854197"/>
                    <a:gd name="connsiteY173" fmla="*/ 1744231 h 3162085"/>
                    <a:gd name="connsiteX174" fmla="*/ 798118 w 2854197"/>
                    <a:gd name="connsiteY174" fmla="*/ 1765373 h 3162085"/>
                    <a:gd name="connsiteX175" fmla="*/ 782262 w 2854197"/>
                    <a:gd name="connsiteY175" fmla="*/ 1770659 h 3162085"/>
                    <a:gd name="connsiteX176" fmla="*/ 750548 w 2854197"/>
                    <a:gd name="connsiteY176" fmla="*/ 1791801 h 3162085"/>
                    <a:gd name="connsiteX177" fmla="*/ 734692 w 2854197"/>
                    <a:gd name="connsiteY177" fmla="*/ 1797086 h 3162085"/>
                    <a:gd name="connsiteX178" fmla="*/ 755834 w 2854197"/>
                    <a:gd name="connsiteY178" fmla="*/ 1791801 h 3162085"/>
                    <a:gd name="connsiteX179" fmla="*/ 739977 w 2854197"/>
                    <a:gd name="connsiteY179" fmla="*/ 1797086 h 3162085"/>
                    <a:gd name="connsiteX180" fmla="*/ 708264 w 2854197"/>
                    <a:gd name="connsiteY180" fmla="*/ 1812943 h 3162085"/>
                    <a:gd name="connsiteX181" fmla="*/ 676551 w 2854197"/>
                    <a:gd name="connsiteY181" fmla="*/ 1791801 h 3162085"/>
                    <a:gd name="connsiteX182" fmla="*/ 650123 w 2854197"/>
                    <a:gd name="connsiteY182" fmla="*/ 1765373 h 3162085"/>
                    <a:gd name="connsiteX183" fmla="*/ 618410 w 2854197"/>
                    <a:gd name="connsiteY183" fmla="*/ 1744231 h 3162085"/>
                    <a:gd name="connsiteX184" fmla="*/ 570840 w 2854197"/>
                    <a:gd name="connsiteY184" fmla="*/ 1712518 h 3162085"/>
                    <a:gd name="connsiteX185" fmla="*/ 544412 w 2854197"/>
                    <a:gd name="connsiteY185" fmla="*/ 1696661 h 3162085"/>
                    <a:gd name="connsiteX186" fmla="*/ 528555 w 2854197"/>
                    <a:gd name="connsiteY186" fmla="*/ 1686090 h 3162085"/>
                    <a:gd name="connsiteX187" fmla="*/ 512699 w 2854197"/>
                    <a:gd name="connsiteY187" fmla="*/ 1680804 h 3162085"/>
                    <a:gd name="connsiteX188" fmla="*/ 502127 w 2854197"/>
                    <a:gd name="connsiteY188" fmla="*/ 1670233 h 3162085"/>
                    <a:gd name="connsiteX189" fmla="*/ 480985 w 2854197"/>
                    <a:gd name="connsiteY189" fmla="*/ 1659662 h 3162085"/>
                    <a:gd name="connsiteX190" fmla="*/ 465129 w 2854197"/>
                    <a:gd name="connsiteY190" fmla="*/ 1643805 h 3162085"/>
                    <a:gd name="connsiteX191" fmla="*/ 428130 w 2854197"/>
                    <a:gd name="connsiteY191" fmla="*/ 1622663 h 3162085"/>
                    <a:gd name="connsiteX192" fmla="*/ 401702 w 2854197"/>
                    <a:gd name="connsiteY192" fmla="*/ 1590950 h 3162085"/>
                    <a:gd name="connsiteX193" fmla="*/ 385845 w 2854197"/>
                    <a:gd name="connsiteY193" fmla="*/ 1569808 h 3162085"/>
                    <a:gd name="connsiteX194" fmla="*/ 369989 w 2854197"/>
                    <a:gd name="connsiteY194" fmla="*/ 1553951 h 3162085"/>
                    <a:gd name="connsiteX195" fmla="*/ 348847 w 2854197"/>
                    <a:gd name="connsiteY195" fmla="*/ 1522238 h 3162085"/>
                    <a:gd name="connsiteX196" fmla="*/ 327704 w 2854197"/>
                    <a:gd name="connsiteY196" fmla="*/ 1490524 h 3162085"/>
                    <a:gd name="connsiteX197" fmla="*/ 317133 w 2854197"/>
                    <a:gd name="connsiteY197" fmla="*/ 1469382 h 3162085"/>
                    <a:gd name="connsiteX198" fmla="*/ 301277 w 2854197"/>
                    <a:gd name="connsiteY198" fmla="*/ 1453526 h 3162085"/>
                    <a:gd name="connsiteX199" fmla="*/ 295991 w 2854197"/>
                    <a:gd name="connsiteY199" fmla="*/ 1437669 h 3162085"/>
                    <a:gd name="connsiteX200" fmla="*/ 274849 w 2854197"/>
                    <a:gd name="connsiteY200" fmla="*/ 1405956 h 3162085"/>
                    <a:gd name="connsiteX201" fmla="*/ 258992 w 2854197"/>
                    <a:gd name="connsiteY201" fmla="*/ 1390099 h 3162085"/>
                    <a:gd name="connsiteX202" fmla="*/ 248421 w 2854197"/>
                    <a:gd name="connsiteY202" fmla="*/ 1374242 h 3162085"/>
                    <a:gd name="connsiteX203" fmla="*/ 243136 w 2854197"/>
                    <a:gd name="connsiteY203" fmla="*/ 1358386 h 3162085"/>
                    <a:gd name="connsiteX204" fmla="*/ 221993 w 2854197"/>
                    <a:gd name="connsiteY204" fmla="*/ 1326672 h 3162085"/>
                    <a:gd name="connsiteX205" fmla="*/ 206137 w 2854197"/>
                    <a:gd name="connsiteY205" fmla="*/ 1294959 h 3162085"/>
                    <a:gd name="connsiteX206" fmla="*/ 195566 w 2854197"/>
                    <a:gd name="connsiteY206" fmla="*/ 1263246 h 3162085"/>
                    <a:gd name="connsiteX207" fmla="*/ 184995 w 2854197"/>
                    <a:gd name="connsiteY207" fmla="*/ 1247389 h 3162085"/>
                    <a:gd name="connsiteX208" fmla="*/ 179709 w 2854197"/>
                    <a:gd name="connsiteY208" fmla="*/ 1231533 h 3162085"/>
                    <a:gd name="connsiteX209" fmla="*/ 169138 w 2854197"/>
                    <a:gd name="connsiteY209" fmla="*/ 1215676 h 3162085"/>
                    <a:gd name="connsiteX210" fmla="*/ 153281 w 2854197"/>
                    <a:gd name="connsiteY210" fmla="*/ 1162820 h 3162085"/>
                    <a:gd name="connsiteX211" fmla="*/ 142710 w 2854197"/>
                    <a:gd name="connsiteY211" fmla="*/ 1131107 h 3162085"/>
                    <a:gd name="connsiteX212" fmla="*/ 132139 w 2854197"/>
                    <a:gd name="connsiteY212" fmla="*/ 1099394 h 3162085"/>
                    <a:gd name="connsiteX213" fmla="*/ 126853 w 2854197"/>
                    <a:gd name="connsiteY213" fmla="*/ 1078252 h 3162085"/>
                    <a:gd name="connsiteX214" fmla="*/ 121568 w 2854197"/>
                    <a:gd name="connsiteY214" fmla="*/ 1062395 h 3162085"/>
                    <a:gd name="connsiteX215" fmla="*/ 110997 w 2854197"/>
                    <a:gd name="connsiteY215" fmla="*/ 988397 h 3162085"/>
                    <a:gd name="connsiteX216" fmla="*/ 100426 w 2854197"/>
                    <a:gd name="connsiteY216" fmla="*/ 861544 h 3162085"/>
                    <a:gd name="connsiteX217" fmla="*/ 95140 w 2854197"/>
                    <a:gd name="connsiteY217" fmla="*/ 782261 h 3162085"/>
                    <a:gd name="connsiteX218" fmla="*/ 89855 w 2854197"/>
                    <a:gd name="connsiteY218" fmla="*/ 745262 h 3162085"/>
                    <a:gd name="connsiteX219" fmla="*/ 73998 w 2854197"/>
                    <a:gd name="connsiteY219" fmla="*/ 660693 h 3162085"/>
                    <a:gd name="connsiteX220" fmla="*/ 63427 w 2854197"/>
                    <a:gd name="connsiteY220" fmla="*/ 618409 h 3162085"/>
                    <a:gd name="connsiteX221" fmla="*/ 47570 w 2854197"/>
                    <a:gd name="connsiteY221" fmla="*/ 560268 h 3162085"/>
                    <a:gd name="connsiteX222" fmla="*/ 42285 w 2854197"/>
                    <a:gd name="connsiteY222" fmla="*/ 528555 h 3162085"/>
                    <a:gd name="connsiteX223" fmla="*/ 31714 w 2854197"/>
                    <a:gd name="connsiteY223" fmla="*/ 486270 h 3162085"/>
                    <a:gd name="connsiteX224" fmla="*/ 21142 w 2854197"/>
                    <a:gd name="connsiteY224" fmla="*/ 428129 h 3162085"/>
                    <a:gd name="connsiteX225" fmla="*/ 10571 w 2854197"/>
                    <a:gd name="connsiteY225" fmla="*/ 343560 h 3162085"/>
                    <a:gd name="connsiteX226" fmla="*/ 0 w 2854197"/>
                    <a:gd name="connsiteY226" fmla="*/ 306561 h 3162085"/>
                    <a:gd name="connsiteX227" fmla="*/ 5286 w 2854197"/>
                    <a:gd name="connsiteY227" fmla="*/ 285419 h 3162085"/>
                    <a:gd name="connsiteX228" fmla="*/ 21142 w 2854197"/>
                    <a:gd name="connsiteY228" fmla="*/ 280134 h 3162085"/>
                    <a:gd name="connsiteX229" fmla="*/ 42285 w 2854197"/>
                    <a:gd name="connsiteY229" fmla="*/ 269563 h 3162085"/>
                    <a:gd name="connsiteX230" fmla="*/ 95140 w 2854197"/>
                    <a:gd name="connsiteY230" fmla="*/ 258992 h 3162085"/>
                    <a:gd name="connsiteX231" fmla="*/ 121568 w 2854197"/>
                    <a:gd name="connsiteY231" fmla="*/ 253706 h 3162085"/>
                    <a:gd name="connsiteX232" fmla="*/ 137425 w 2854197"/>
                    <a:gd name="connsiteY232" fmla="*/ 248420 h 3162085"/>
                    <a:gd name="connsiteX233" fmla="*/ 211422 w 2854197"/>
                    <a:gd name="connsiteY233" fmla="*/ 237849 h 3162085"/>
                    <a:gd name="connsiteX234" fmla="*/ 253707 w 2854197"/>
                    <a:gd name="connsiteY234" fmla="*/ 227278 h 3162085"/>
                    <a:gd name="connsiteX235" fmla="*/ 285420 w 2854197"/>
                    <a:gd name="connsiteY235" fmla="*/ 216707 h 3162085"/>
                    <a:gd name="connsiteX236" fmla="*/ 332990 w 2854197"/>
                    <a:gd name="connsiteY236" fmla="*/ 206136 h 3162085"/>
                    <a:gd name="connsiteX237" fmla="*/ 364703 w 2854197"/>
                    <a:gd name="connsiteY237" fmla="*/ 195565 h 3162085"/>
                    <a:gd name="connsiteX238" fmla="*/ 417559 w 2854197"/>
                    <a:gd name="connsiteY238" fmla="*/ 179708 h 3162085"/>
                    <a:gd name="connsiteX239" fmla="*/ 433415 w 2854197"/>
                    <a:gd name="connsiteY239" fmla="*/ 174423 h 3162085"/>
                    <a:gd name="connsiteX240" fmla="*/ 449272 w 2854197"/>
                    <a:gd name="connsiteY240" fmla="*/ 169137 h 3162085"/>
                    <a:gd name="connsiteX241" fmla="*/ 470414 w 2854197"/>
                    <a:gd name="connsiteY241" fmla="*/ 163852 h 3162085"/>
                    <a:gd name="connsiteX242" fmla="*/ 486271 w 2854197"/>
                    <a:gd name="connsiteY242" fmla="*/ 158566 h 3162085"/>
                    <a:gd name="connsiteX243" fmla="*/ 528555 w 2854197"/>
                    <a:gd name="connsiteY243" fmla="*/ 147995 h 3162085"/>
                    <a:gd name="connsiteX244" fmla="*/ 549697 w 2854197"/>
                    <a:gd name="connsiteY244" fmla="*/ 142709 h 3162085"/>
                    <a:gd name="connsiteX245" fmla="*/ 581411 w 2854197"/>
                    <a:gd name="connsiteY245" fmla="*/ 132138 h 3162085"/>
                    <a:gd name="connsiteX246" fmla="*/ 676551 w 2854197"/>
                    <a:gd name="connsiteY246" fmla="*/ 100425 h 3162085"/>
                    <a:gd name="connsiteX247" fmla="*/ 697693 w 2854197"/>
                    <a:gd name="connsiteY247" fmla="*/ 95140 h 3162085"/>
                    <a:gd name="connsiteX248" fmla="*/ 729406 w 2854197"/>
                    <a:gd name="connsiteY248" fmla="*/ 84568 h 3162085"/>
                    <a:gd name="connsiteX249" fmla="*/ 745263 w 2854197"/>
                    <a:gd name="connsiteY249" fmla="*/ 79283 h 3162085"/>
                    <a:gd name="connsiteX250" fmla="*/ 792833 w 2854197"/>
                    <a:gd name="connsiteY250" fmla="*/ 58141 h 3162085"/>
                    <a:gd name="connsiteX251" fmla="*/ 808689 w 2854197"/>
                    <a:gd name="connsiteY251" fmla="*/ 52855 h 3162085"/>
                    <a:gd name="connsiteX252" fmla="*/ 824546 w 2854197"/>
                    <a:gd name="connsiteY252" fmla="*/ 47570 h 3162085"/>
                    <a:gd name="connsiteX253" fmla="*/ 866830 w 2854197"/>
                    <a:gd name="connsiteY253" fmla="*/ 26427 h 3162085"/>
                    <a:gd name="connsiteX254" fmla="*/ 882687 w 2854197"/>
                    <a:gd name="connsiteY254" fmla="*/ 21142 h 3162085"/>
                    <a:gd name="connsiteX255" fmla="*/ 898544 w 2854197"/>
                    <a:gd name="connsiteY255" fmla="*/ 10571 h 3162085"/>
                    <a:gd name="connsiteX256" fmla="*/ 914400 w 2854197"/>
                    <a:gd name="connsiteY256" fmla="*/ 5285 h 3162085"/>
                    <a:gd name="connsiteX257" fmla="*/ 914400 w 2854197"/>
                    <a:gd name="connsiteY257" fmla="*/ 0 h 3162085"/>
                    <a:gd name="connsiteX0" fmla="*/ 914400 w 2854197"/>
                    <a:gd name="connsiteY0" fmla="*/ 0 h 3162085"/>
                    <a:gd name="connsiteX1" fmla="*/ 914400 w 2854197"/>
                    <a:gd name="connsiteY1" fmla="*/ 0 h 3162085"/>
                    <a:gd name="connsiteX2" fmla="*/ 930257 w 2854197"/>
                    <a:gd name="connsiteY2" fmla="*/ 42284 h 3162085"/>
                    <a:gd name="connsiteX3" fmla="*/ 935542 w 2854197"/>
                    <a:gd name="connsiteY3" fmla="*/ 58141 h 3162085"/>
                    <a:gd name="connsiteX4" fmla="*/ 946114 w 2854197"/>
                    <a:gd name="connsiteY4" fmla="*/ 68712 h 3162085"/>
                    <a:gd name="connsiteX5" fmla="*/ 967256 w 2854197"/>
                    <a:gd name="connsiteY5" fmla="*/ 116282 h 3162085"/>
                    <a:gd name="connsiteX6" fmla="*/ 972541 w 2854197"/>
                    <a:gd name="connsiteY6" fmla="*/ 132138 h 3162085"/>
                    <a:gd name="connsiteX7" fmla="*/ 983112 w 2854197"/>
                    <a:gd name="connsiteY7" fmla="*/ 147995 h 3162085"/>
                    <a:gd name="connsiteX8" fmla="*/ 1004255 w 2854197"/>
                    <a:gd name="connsiteY8" fmla="*/ 195565 h 3162085"/>
                    <a:gd name="connsiteX9" fmla="*/ 1025397 w 2854197"/>
                    <a:gd name="connsiteY9" fmla="*/ 243135 h 3162085"/>
                    <a:gd name="connsiteX10" fmla="*/ 1041253 w 2854197"/>
                    <a:gd name="connsiteY10" fmla="*/ 290705 h 3162085"/>
                    <a:gd name="connsiteX11" fmla="*/ 1051825 w 2854197"/>
                    <a:gd name="connsiteY11" fmla="*/ 301276 h 3162085"/>
                    <a:gd name="connsiteX12" fmla="*/ 1072967 w 2854197"/>
                    <a:gd name="connsiteY12" fmla="*/ 348846 h 3162085"/>
                    <a:gd name="connsiteX13" fmla="*/ 1083538 w 2854197"/>
                    <a:gd name="connsiteY13" fmla="*/ 380559 h 3162085"/>
                    <a:gd name="connsiteX14" fmla="*/ 1094109 w 2854197"/>
                    <a:gd name="connsiteY14" fmla="*/ 396416 h 3162085"/>
                    <a:gd name="connsiteX15" fmla="*/ 1109966 w 2854197"/>
                    <a:gd name="connsiteY15" fmla="*/ 422844 h 3162085"/>
                    <a:gd name="connsiteX16" fmla="*/ 1131108 w 2854197"/>
                    <a:gd name="connsiteY16" fmla="*/ 470414 h 3162085"/>
                    <a:gd name="connsiteX17" fmla="*/ 1146964 w 2854197"/>
                    <a:gd name="connsiteY17" fmla="*/ 480985 h 3162085"/>
                    <a:gd name="connsiteX18" fmla="*/ 1157536 w 2854197"/>
                    <a:gd name="connsiteY18" fmla="*/ 491556 h 3162085"/>
                    <a:gd name="connsiteX19" fmla="*/ 1189249 w 2854197"/>
                    <a:gd name="connsiteY19" fmla="*/ 512698 h 3162085"/>
                    <a:gd name="connsiteX20" fmla="*/ 1199820 w 2854197"/>
                    <a:gd name="connsiteY20" fmla="*/ 528555 h 3162085"/>
                    <a:gd name="connsiteX21" fmla="*/ 1220962 w 2854197"/>
                    <a:gd name="connsiteY21" fmla="*/ 544411 h 3162085"/>
                    <a:gd name="connsiteX22" fmla="*/ 1242104 w 2854197"/>
                    <a:gd name="connsiteY22" fmla="*/ 570839 h 3162085"/>
                    <a:gd name="connsiteX23" fmla="*/ 1257961 w 2854197"/>
                    <a:gd name="connsiteY23" fmla="*/ 602552 h 3162085"/>
                    <a:gd name="connsiteX24" fmla="*/ 1279103 w 2854197"/>
                    <a:gd name="connsiteY24" fmla="*/ 634266 h 3162085"/>
                    <a:gd name="connsiteX25" fmla="*/ 1294960 w 2854197"/>
                    <a:gd name="connsiteY25" fmla="*/ 665979 h 3162085"/>
                    <a:gd name="connsiteX26" fmla="*/ 1300245 w 2854197"/>
                    <a:gd name="connsiteY26" fmla="*/ 681835 h 3162085"/>
                    <a:gd name="connsiteX27" fmla="*/ 1310816 w 2854197"/>
                    <a:gd name="connsiteY27" fmla="*/ 692407 h 3162085"/>
                    <a:gd name="connsiteX28" fmla="*/ 1347815 w 2854197"/>
                    <a:gd name="connsiteY28" fmla="*/ 739977 h 3162085"/>
                    <a:gd name="connsiteX29" fmla="*/ 1353101 w 2854197"/>
                    <a:gd name="connsiteY29" fmla="*/ 755833 h 3162085"/>
                    <a:gd name="connsiteX30" fmla="*/ 1384814 w 2854197"/>
                    <a:gd name="connsiteY30" fmla="*/ 798118 h 3162085"/>
                    <a:gd name="connsiteX31" fmla="*/ 1390100 w 2854197"/>
                    <a:gd name="connsiteY31" fmla="*/ 813974 h 3162085"/>
                    <a:gd name="connsiteX32" fmla="*/ 1421813 w 2854197"/>
                    <a:gd name="connsiteY32" fmla="*/ 861544 h 3162085"/>
                    <a:gd name="connsiteX33" fmla="*/ 1432384 w 2854197"/>
                    <a:gd name="connsiteY33" fmla="*/ 877401 h 3162085"/>
                    <a:gd name="connsiteX34" fmla="*/ 1448241 w 2854197"/>
                    <a:gd name="connsiteY34" fmla="*/ 887972 h 3162085"/>
                    <a:gd name="connsiteX35" fmla="*/ 1479954 w 2854197"/>
                    <a:gd name="connsiteY35" fmla="*/ 919685 h 3162085"/>
                    <a:gd name="connsiteX36" fmla="*/ 1522238 w 2854197"/>
                    <a:gd name="connsiteY36" fmla="*/ 956684 h 3162085"/>
                    <a:gd name="connsiteX37" fmla="*/ 1585665 w 2854197"/>
                    <a:gd name="connsiteY37" fmla="*/ 977826 h 3162085"/>
                    <a:gd name="connsiteX38" fmla="*/ 1617378 w 2854197"/>
                    <a:gd name="connsiteY38" fmla="*/ 988397 h 3162085"/>
                    <a:gd name="connsiteX39" fmla="*/ 1638521 w 2854197"/>
                    <a:gd name="connsiteY39" fmla="*/ 993683 h 3162085"/>
                    <a:gd name="connsiteX40" fmla="*/ 1664948 w 2854197"/>
                    <a:gd name="connsiteY40" fmla="*/ 998968 h 3162085"/>
                    <a:gd name="connsiteX41" fmla="*/ 1696662 w 2854197"/>
                    <a:gd name="connsiteY41" fmla="*/ 1009540 h 3162085"/>
                    <a:gd name="connsiteX42" fmla="*/ 1717804 w 2854197"/>
                    <a:gd name="connsiteY42" fmla="*/ 1014825 h 3162085"/>
                    <a:gd name="connsiteX43" fmla="*/ 1733660 w 2854197"/>
                    <a:gd name="connsiteY43" fmla="*/ 1020111 h 3162085"/>
                    <a:gd name="connsiteX44" fmla="*/ 1802373 w 2854197"/>
                    <a:gd name="connsiteY44" fmla="*/ 1030682 h 3162085"/>
                    <a:gd name="connsiteX45" fmla="*/ 1865799 w 2854197"/>
                    <a:gd name="connsiteY45" fmla="*/ 1041253 h 3162085"/>
                    <a:gd name="connsiteX46" fmla="*/ 1902798 w 2854197"/>
                    <a:gd name="connsiteY46" fmla="*/ 1046538 h 3162085"/>
                    <a:gd name="connsiteX47" fmla="*/ 1945082 w 2854197"/>
                    <a:gd name="connsiteY47" fmla="*/ 1051824 h 3162085"/>
                    <a:gd name="connsiteX48" fmla="*/ 1976796 w 2854197"/>
                    <a:gd name="connsiteY48" fmla="*/ 1057109 h 3162085"/>
                    <a:gd name="connsiteX49" fmla="*/ 2024366 w 2854197"/>
                    <a:gd name="connsiteY49" fmla="*/ 1062395 h 3162085"/>
                    <a:gd name="connsiteX50" fmla="*/ 2066650 w 2854197"/>
                    <a:gd name="connsiteY50" fmla="*/ 1067681 h 3162085"/>
                    <a:gd name="connsiteX51" fmla="*/ 2082507 w 2854197"/>
                    <a:gd name="connsiteY51" fmla="*/ 1072966 h 3162085"/>
                    <a:gd name="connsiteX52" fmla="*/ 2151219 w 2854197"/>
                    <a:gd name="connsiteY52" fmla="*/ 1083537 h 3162085"/>
                    <a:gd name="connsiteX53" fmla="*/ 2167075 w 2854197"/>
                    <a:gd name="connsiteY53" fmla="*/ 1088823 h 3162085"/>
                    <a:gd name="connsiteX54" fmla="*/ 2235788 w 2854197"/>
                    <a:gd name="connsiteY54" fmla="*/ 1099394 h 3162085"/>
                    <a:gd name="connsiteX55" fmla="*/ 2304500 w 2854197"/>
                    <a:gd name="connsiteY55" fmla="*/ 1109965 h 3162085"/>
                    <a:gd name="connsiteX56" fmla="*/ 2378497 w 2854197"/>
                    <a:gd name="connsiteY56" fmla="*/ 1120536 h 3162085"/>
                    <a:gd name="connsiteX57" fmla="*/ 2410211 w 2854197"/>
                    <a:gd name="connsiteY57" fmla="*/ 1131107 h 3162085"/>
                    <a:gd name="connsiteX58" fmla="*/ 2452495 w 2854197"/>
                    <a:gd name="connsiteY58" fmla="*/ 1141678 h 3162085"/>
                    <a:gd name="connsiteX59" fmla="*/ 2611062 w 2854197"/>
                    <a:gd name="connsiteY59" fmla="*/ 1194534 h 3162085"/>
                    <a:gd name="connsiteX60" fmla="*/ 2674963 w 2854197"/>
                    <a:gd name="connsiteY60" fmla="*/ 1226357 h 3162085"/>
                    <a:gd name="connsiteX61" fmla="*/ 2680419 w 2854197"/>
                    <a:gd name="connsiteY61" fmla="*/ 1258186 h 3162085"/>
                    <a:gd name="connsiteX62" fmla="*/ 2633266 w 2854197"/>
                    <a:gd name="connsiteY62" fmla="*/ 1295315 h 3162085"/>
                    <a:gd name="connsiteX63" fmla="*/ 2659565 w 2854197"/>
                    <a:gd name="connsiteY63" fmla="*/ 1353342 h 3162085"/>
                    <a:gd name="connsiteX64" fmla="*/ 2653817 w 2854197"/>
                    <a:gd name="connsiteY64" fmla="*/ 1411367 h 3162085"/>
                    <a:gd name="connsiteX65" fmla="*/ 2632204 w 2854197"/>
                    <a:gd name="connsiteY65" fmla="*/ 1590950 h 3162085"/>
                    <a:gd name="connsiteX66" fmla="*/ 2606238 w 2854197"/>
                    <a:gd name="connsiteY66" fmla="*/ 1686241 h 3162085"/>
                    <a:gd name="connsiteX67" fmla="*/ 2585093 w 2854197"/>
                    <a:gd name="connsiteY67" fmla="*/ 1717957 h 3162085"/>
                    <a:gd name="connsiteX68" fmla="*/ 2595666 w 2854197"/>
                    <a:gd name="connsiteY68" fmla="*/ 1754959 h 3162085"/>
                    <a:gd name="connsiteX69" fmla="*/ 2569233 w 2854197"/>
                    <a:gd name="connsiteY69" fmla="*/ 1781390 h 3162085"/>
                    <a:gd name="connsiteX70" fmla="*/ 2574520 w 2854197"/>
                    <a:gd name="connsiteY70" fmla="*/ 1860680 h 3162085"/>
                    <a:gd name="connsiteX71" fmla="*/ 2564404 w 2854197"/>
                    <a:gd name="connsiteY71" fmla="*/ 2014150 h 3162085"/>
                    <a:gd name="connsiteX72" fmla="*/ 2616812 w 2854197"/>
                    <a:gd name="connsiteY72" fmla="*/ 2093264 h 3162085"/>
                    <a:gd name="connsiteX73" fmla="*/ 2717255 w 2854197"/>
                    <a:gd name="connsiteY73" fmla="*/ 2098551 h 3162085"/>
                    <a:gd name="connsiteX74" fmla="*/ 2790770 w 2854197"/>
                    <a:gd name="connsiteY74" fmla="*/ 2077220 h 3162085"/>
                    <a:gd name="connsiteX75" fmla="*/ 2817198 w 2854197"/>
                    <a:gd name="connsiteY75" fmla="*/ 2082506 h 3162085"/>
                    <a:gd name="connsiteX76" fmla="*/ 2833055 w 2854197"/>
                    <a:gd name="connsiteY76" fmla="*/ 2087792 h 3162085"/>
                    <a:gd name="connsiteX77" fmla="*/ 2854197 w 2854197"/>
                    <a:gd name="connsiteY77" fmla="*/ 2093077 h 3162085"/>
                    <a:gd name="connsiteX78" fmla="*/ 2838340 w 2854197"/>
                    <a:gd name="connsiteY78" fmla="*/ 2193503 h 3162085"/>
                    <a:gd name="connsiteX79" fmla="*/ 2833055 w 2854197"/>
                    <a:gd name="connsiteY79" fmla="*/ 2225216 h 3162085"/>
                    <a:gd name="connsiteX80" fmla="*/ 2822484 w 2854197"/>
                    <a:gd name="connsiteY80" fmla="*/ 2262215 h 3162085"/>
                    <a:gd name="connsiteX81" fmla="*/ 2648297 w 2854197"/>
                    <a:gd name="connsiteY81" fmla="*/ 2241273 h 3162085"/>
                    <a:gd name="connsiteX82" fmla="*/ 2558435 w 2854197"/>
                    <a:gd name="connsiteY82" fmla="*/ 2214843 h 3162085"/>
                    <a:gd name="connsiteX83" fmla="*/ 2479145 w 2854197"/>
                    <a:gd name="connsiteY83" fmla="*/ 2183128 h 3162085"/>
                    <a:gd name="connsiteX84" fmla="*/ 2426502 w 2854197"/>
                    <a:gd name="connsiteY84" fmla="*/ 2209757 h 3162085"/>
                    <a:gd name="connsiteX85" fmla="*/ 2236188 w 2854197"/>
                    <a:gd name="connsiteY85" fmla="*/ 2331348 h 3162085"/>
                    <a:gd name="connsiteX86" fmla="*/ 2251846 w 2854197"/>
                    <a:gd name="connsiteY86" fmla="*/ 2420998 h 3162085"/>
                    <a:gd name="connsiteX87" fmla="*/ 2267909 w 2854197"/>
                    <a:gd name="connsiteY87" fmla="*/ 2479368 h 3162085"/>
                    <a:gd name="connsiteX88" fmla="*/ 2278276 w 2854197"/>
                    <a:gd name="connsiteY88" fmla="*/ 2516146 h 3162085"/>
                    <a:gd name="connsiteX89" fmla="*/ 2278276 w 2854197"/>
                    <a:gd name="connsiteY89" fmla="*/ 2574294 h 3162085"/>
                    <a:gd name="connsiteX90" fmla="*/ 2315278 w 2854197"/>
                    <a:gd name="connsiteY90" fmla="*/ 2616580 h 3162085"/>
                    <a:gd name="connsiteX91" fmla="*/ 2331136 w 2854197"/>
                    <a:gd name="connsiteY91" fmla="*/ 2680013 h 3162085"/>
                    <a:gd name="connsiteX92" fmla="*/ 2368138 w 2854197"/>
                    <a:gd name="connsiteY92" fmla="*/ 2695871 h 3162085"/>
                    <a:gd name="connsiteX93" fmla="*/ 2542577 w 2854197"/>
                    <a:gd name="connsiteY93" fmla="*/ 2738159 h 3162085"/>
                    <a:gd name="connsiteX94" fmla="*/ 2654056 w 2854197"/>
                    <a:gd name="connsiteY94" fmla="*/ 2764834 h 3162085"/>
                    <a:gd name="connsiteX95" fmla="*/ 2748974 w 2854197"/>
                    <a:gd name="connsiteY95" fmla="*/ 2769875 h 3162085"/>
                    <a:gd name="connsiteX96" fmla="*/ 2753771 w 2854197"/>
                    <a:gd name="connsiteY96" fmla="*/ 2769627 h 3162085"/>
                    <a:gd name="connsiteX97" fmla="*/ 2748486 w 2854197"/>
                    <a:gd name="connsiteY97" fmla="*/ 2801341 h 3162085"/>
                    <a:gd name="connsiteX98" fmla="*/ 2737915 w 2854197"/>
                    <a:gd name="connsiteY98" fmla="*/ 2838340 h 3162085"/>
                    <a:gd name="connsiteX99" fmla="*/ 2727344 w 2854197"/>
                    <a:gd name="connsiteY99" fmla="*/ 2907052 h 3162085"/>
                    <a:gd name="connsiteX100" fmla="*/ 2716773 w 2854197"/>
                    <a:gd name="connsiteY100" fmla="*/ 2938765 h 3162085"/>
                    <a:gd name="connsiteX101" fmla="*/ 2711487 w 2854197"/>
                    <a:gd name="connsiteY101" fmla="*/ 2965193 h 3162085"/>
                    <a:gd name="connsiteX102" fmla="*/ 2706444 w 2854197"/>
                    <a:gd name="connsiteY102" fmla="*/ 2939028 h 3162085"/>
                    <a:gd name="connsiteX103" fmla="*/ 2680014 w 2854197"/>
                    <a:gd name="connsiteY103" fmla="*/ 2965459 h 3162085"/>
                    <a:gd name="connsiteX104" fmla="*/ 2627390 w 2854197"/>
                    <a:gd name="connsiteY104" fmla="*/ 2971012 h 3162085"/>
                    <a:gd name="connsiteX105" fmla="*/ 2537291 w 2854197"/>
                    <a:gd name="connsiteY105" fmla="*/ 2986602 h 3162085"/>
                    <a:gd name="connsiteX106" fmla="*/ 2516147 w 2854197"/>
                    <a:gd name="connsiteY106" fmla="*/ 2991888 h 3162085"/>
                    <a:gd name="connsiteX107" fmla="*/ 2489494 w 2854197"/>
                    <a:gd name="connsiteY107" fmla="*/ 3002192 h 3162085"/>
                    <a:gd name="connsiteX108" fmla="*/ 2415496 w 2854197"/>
                    <a:gd name="connsiteY108" fmla="*/ 3007477 h 3162085"/>
                    <a:gd name="connsiteX109" fmla="*/ 2383783 w 2854197"/>
                    <a:gd name="connsiteY109" fmla="*/ 3018048 h 3162085"/>
                    <a:gd name="connsiteX110" fmla="*/ 2346784 w 2854197"/>
                    <a:gd name="connsiteY110" fmla="*/ 3033905 h 3162085"/>
                    <a:gd name="connsiteX111" fmla="*/ 2315071 w 2854197"/>
                    <a:gd name="connsiteY111" fmla="*/ 3049761 h 3162085"/>
                    <a:gd name="connsiteX112" fmla="*/ 2288643 w 2854197"/>
                    <a:gd name="connsiteY112" fmla="*/ 3070904 h 3162085"/>
                    <a:gd name="connsiteX113" fmla="*/ 2267501 w 2854197"/>
                    <a:gd name="connsiteY113" fmla="*/ 3081475 h 3162085"/>
                    <a:gd name="connsiteX114" fmla="*/ 2235788 w 2854197"/>
                    <a:gd name="connsiteY114" fmla="*/ 3097331 h 3162085"/>
                    <a:gd name="connsiteX115" fmla="*/ 2225216 w 2854197"/>
                    <a:gd name="connsiteY115" fmla="*/ 3107903 h 3162085"/>
                    <a:gd name="connsiteX116" fmla="*/ 2204074 w 2854197"/>
                    <a:gd name="connsiteY116" fmla="*/ 3118474 h 3162085"/>
                    <a:gd name="connsiteX117" fmla="*/ 2188218 w 2854197"/>
                    <a:gd name="connsiteY117" fmla="*/ 3129045 h 3162085"/>
                    <a:gd name="connsiteX118" fmla="*/ 2177647 w 2854197"/>
                    <a:gd name="connsiteY118" fmla="*/ 3144901 h 3162085"/>
                    <a:gd name="connsiteX119" fmla="*/ 2145933 w 2854197"/>
                    <a:gd name="connsiteY119" fmla="*/ 3155472 h 3162085"/>
                    <a:gd name="connsiteX120" fmla="*/ 2209753 w 2854197"/>
                    <a:gd name="connsiteY120" fmla="*/ 3039746 h 3162085"/>
                    <a:gd name="connsiteX121" fmla="*/ 2082507 w 2854197"/>
                    <a:gd name="connsiteY121" fmla="*/ 3123759 h 3162085"/>
                    <a:gd name="connsiteX122" fmla="*/ 2066650 w 2854197"/>
                    <a:gd name="connsiteY122" fmla="*/ 3107903 h 3162085"/>
                    <a:gd name="connsiteX123" fmla="*/ 2024366 w 2854197"/>
                    <a:gd name="connsiteY123" fmla="*/ 3049761 h 3162085"/>
                    <a:gd name="connsiteX124" fmla="*/ 2199896 w 2854197"/>
                    <a:gd name="connsiteY124" fmla="*/ 2976703 h 3162085"/>
                    <a:gd name="connsiteX125" fmla="*/ 2141028 w 2854197"/>
                    <a:gd name="connsiteY125" fmla="*/ 2933870 h 3162085"/>
                    <a:gd name="connsiteX126" fmla="*/ 2093450 w 2854197"/>
                    <a:gd name="connsiteY126" fmla="*/ 2923297 h 3162085"/>
                    <a:gd name="connsiteX127" fmla="*/ 2077768 w 2854197"/>
                    <a:gd name="connsiteY127" fmla="*/ 2897133 h 3162085"/>
                    <a:gd name="connsiteX128" fmla="*/ 2040405 w 2854197"/>
                    <a:gd name="connsiteY128" fmla="*/ 2923170 h 3162085"/>
                    <a:gd name="connsiteX129" fmla="*/ 2061549 w 2854197"/>
                    <a:gd name="connsiteY129" fmla="*/ 2875596 h 3162085"/>
                    <a:gd name="connsiteX130" fmla="*/ 2093265 w 2854197"/>
                    <a:gd name="connsiteY130" fmla="*/ 2833308 h 3162085"/>
                    <a:gd name="connsiteX131" fmla="*/ 2109124 w 2854197"/>
                    <a:gd name="connsiteY131" fmla="*/ 2722301 h 3162085"/>
                    <a:gd name="connsiteX132" fmla="*/ 2013975 w 2854197"/>
                    <a:gd name="connsiteY132" fmla="*/ 2637724 h 3162085"/>
                    <a:gd name="connsiteX133" fmla="*/ 1982258 w 2854197"/>
                    <a:gd name="connsiteY133" fmla="*/ 2664155 h 3162085"/>
                    <a:gd name="connsiteX134" fmla="*/ 1918827 w 2854197"/>
                    <a:gd name="connsiteY134" fmla="*/ 2627153 h 3162085"/>
                    <a:gd name="connsiteX135" fmla="*/ 1860681 w 2854197"/>
                    <a:gd name="connsiteY135" fmla="*/ 2579579 h 3162085"/>
                    <a:gd name="connsiteX136" fmla="*/ 1802373 w 2854197"/>
                    <a:gd name="connsiteY136" fmla="*/ 2621632 h 3162085"/>
                    <a:gd name="connsiteX137" fmla="*/ 1797087 w 2854197"/>
                    <a:gd name="connsiteY137" fmla="*/ 2605775 h 3162085"/>
                    <a:gd name="connsiteX138" fmla="*/ 1749674 w 2854197"/>
                    <a:gd name="connsiteY138" fmla="*/ 2690586 h 3162085"/>
                    <a:gd name="connsiteX139" fmla="*/ 1643953 w 2854197"/>
                    <a:gd name="connsiteY139" fmla="*/ 2754018 h 3162085"/>
                    <a:gd name="connsiteX140" fmla="*/ 1617523 w 2854197"/>
                    <a:gd name="connsiteY140" fmla="*/ 2732874 h 3162085"/>
                    <a:gd name="connsiteX141" fmla="*/ 1591092 w 2854197"/>
                    <a:gd name="connsiteY141" fmla="*/ 2690586 h 3162085"/>
                    <a:gd name="connsiteX142" fmla="*/ 1591093 w 2854197"/>
                    <a:gd name="connsiteY142" fmla="*/ 2637724 h 3162085"/>
                    <a:gd name="connsiteX143" fmla="*/ 1569808 w 2854197"/>
                    <a:gd name="connsiteY143" fmla="*/ 2515921 h 3162085"/>
                    <a:gd name="connsiteX144" fmla="*/ 1553952 w 2854197"/>
                    <a:gd name="connsiteY144" fmla="*/ 2484208 h 3162085"/>
                    <a:gd name="connsiteX145" fmla="*/ 1538095 w 2854197"/>
                    <a:gd name="connsiteY145" fmla="*/ 2468351 h 3162085"/>
                    <a:gd name="connsiteX146" fmla="*/ 1501096 w 2854197"/>
                    <a:gd name="connsiteY146" fmla="*/ 2420781 h 3162085"/>
                    <a:gd name="connsiteX147" fmla="*/ 1464097 w 2854197"/>
                    <a:gd name="connsiteY147" fmla="*/ 2383782 h 3162085"/>
                    <a:gd name="connsiteX148" fmla="*/ 1448241 w 2854197"/>
                    <a:gd name="connsiteY148" fmla="*/ 2373211 h 3162085"/>
                    <a:gd name="connsiteX149" fmla="*/ 1432384 w 2854197"/>
                    <a:gd name="connsiteY149" fmla="*/ 2357355 h 3162085"/>
                    <a:gd name="connsiteX150" fmla="*/ 1400671 w 2854197"/>
                    <a:gd name="connsiteY150" fmla="*/ 2346783 h 3162085"/>
                    <a:gd name="connsiteX151" fmla="*/ 1368958 w 2854197"/>
                    <a:gd name="connsiteY151" fmla="*/ 2330927 h 3162085"/>
                    <a:gd name="connsiteX152" fmla="*/ 1337244 w 2854197"/>
                    <a:gd name="connsiteY152" fmla="*/ 2309785 h 3162085"/>
                    <a:gd name="connsiteX153" fmla="*/ 1273818 w 2854197"/>
                    <a:gd name="connsiteY153" fmla="*/ 2288642 h 3162085"/>
                    <a:gd name="connsiteX154" fmla="*/ 1257961 w 2854197"/>
                    <a:gd name="connsiteY154" fmla="*/ 2278071 h 3162085"/>
                    <a:gd name="connsiteX155" fmla="*/ 1242104 w 2854197"/>
                    <a:gd name="connsiteY155" fmla="*/ 2272786 h 3162085"/>
                    <a:gd name="connsiteX156" fmla="*/ 1226248 w 2854197"/>
                    <a:gd name="connsiteY156" fmla="*/ 2262215 h 3162085"/>
                    <a:gd name="connsiteX157" fmla="*/ 1194534 w 2854197"/>
                    <a:gd name="connsiteY157" fmla="*/ 2251644 h 3162085"/>
                    <a:gd name="connsiteX158" fmla="*/ 1215677 w 2854197"/>
                    <a:gd name="connsiteY158" fmla="*/ 2225216 h 3162085"/>
                    <a:gd name="connsiteX159" fmla="*/ 1231533 w 2854197"/>
                    <a:gd name="connsiteY159" fmla="*/ 2209359 h 3162085"/>
                    <a:gd name="connsiteX160" fmla="*/ 1236819 w 2854197"/>
                    <a:gd name="connsiteY160" fmla="*/ 2193503 h 3162085"/>
                    <a:gd name="connsiteX161" fmla="*/ 1279103 w 2854197"/>
                    <a:gd name="connsiteY161" fmla="*/ 2161789 h 3162085"/>
                    <a:gd name="connsiteX162" fmla="*/ 1300245 w 2854197"/>
                    <a:gd name="connsiteY162" fmla="*/ 2140647 h 3162085"/>
                    <a:gd name="connsiteX163" fmla="*/ 1310816 w 2854197"/>
                    <a:gd name="connsiteY163" fmla="*/ 2124790 h 3162085"/>
                    <a:gd name="connsiteX164" fmla="*/ 1342650 w 2854197"/>
                    <a:gd name="connsiteY164" fmla="*/ 2077406 h 3162085"/>
                    <a:gd name="connsiteX165" fmla="*/ 1390223 w 2854197"/>
                    <a:gd name="connsiteY165" fmla="*/ 2008688 h 3162085"/>
                    <a:gd name="connsiteX166" fmla="*/ 1363794 w 2854197"/>
                    <a:gd name="connsiteY166" fmla="*/ 1971686 h 3162085"/>
                    <a:gd name="connsiteX167" fmla="*/ 1379651 w 2854197"/>
                    <a:gd name="connsiteY167" fmla="*/ 1961114 h 3162085"/>
                    <a:gd name="connsiteX168" fmla="*/ 1358509 w 2854197"/>
                    <a:gd name="connsiteY168" fmla="*/ 1934685 h 3162085"/>
                    <a:gd name="connsiteX169" fmla="*/ 1221180 w 2854197"/>
                    <a:gd name="connsiteY169" fmla="*/ 1718108 h 3162085"/>
                    <a:gd name="connsiteX170" fmla="*/ 1157741 w 2854197"/>
                    <a:gd name="connsiteY170" fmla="*/ 1654669 h 3162085"/>
                    <a:gd name="connsiteX171" fmla="*/ 1051918 w 2854197"/>
                    <a:gd name="connsiteY171" fmla="*/ 1659811 h 3162085"/>
                    <a:gd name="connsiteX172" fmla="*/ 845688 w 2854197"/>
                    <a:gd name="connsiteY172" fmla="*/ 1738945 h 3162085"/>
                    <a:gd name="connsiteX173" fmla="*/ 829832 w 2854197"/>
                    <a:gd name="connsiteY173" fmla="*/ 1744231 h 3162085"/>
                    <a:gd name="connsiteX174" fmla="*/ 798118 w 2854197"/>
                    <a:gd name="connsiteY174" fmla="*/ 1765373 h 3162085"/>
                    <a:gd name="connsiteX175" fmla="*/ 782262 w 2854197"/>
                    <a:gd name="connsiteY175" fmla="*/ 1770659 h 3162085"/>
                    <a:gd name="connsiteX176" fmla="*/ 750548 w 2854197"/>
                    <a:gd name="connsiteY176" fmla="*/ 1791801 h 3162085"/>
                    <a:gd name="connsiteX177" fmla="*/ 734692 w 2854197"/>
                    <a:gd name="connsiteY177" fmla="*/ 1797086 h 3162085"/>
                    <a:gd name="connsiteX178" fmla="*/ 755834 w 2854197"/>
                    <a:gd name="connsiteY178" fmla="*/ 1791801 h 3162085"/>
                    <a:gd name="connsiteX179" fmla="*/ 739977 w 2854197"/>
                    <a:gd name="connsiteY179" fmla="*/ 1797086 h 3162085"/>
                    <a:gd name="connsiteX180" fmla="*/ 708264 w 2854197"/>
                    <a:gd name="connsiteY180" fmla="*/ 1812943 h 3162085"/>
                    <a:gd name="connsiteX181" fmla="*/ 676551 w 2854197"/>
                    <a:gd name="connsiteY181" fmla="*/ 1791801 h 3162085"/>
                    <a:gd name="connsiteX182" fmla="*/ 650123 w 2854197"/>
                    <a:gd name="connsiteY182" fmla="*/ 1765373 h 3162085"/>
                    <a:gd name="connsiteX183" fmla="*/ 618410 w 2854197"/>
                    <a:gd name="connsiteY183" fmla="*/ 1744231 h 3162085"/>
                    <a:gd name="connsiteX184" fmla="*/ 570840 w 2854197"/>
                    <a:gd name="connsiteY184" fmla="*/ 1712518 h 3162085"/>
                    <a:gd name="connsiteX185" fmla="*/ 544412 w 2854197"/>
                    <a:gd name="connsiteY185" fmla="*/ 1696661 h 3162085"/>
                    <a:gd name="connsiteX186" fmla="*/ 528555 w 2854197"/>
                    <a:gd name="connsiteY186" fmla="*/ 1686090 h 3162085"/>
                    <a:gd name="connsiteX187" fmla="*/ 512699 w 2854197"/>
                    <a:gd name="connsiteY187" fmla="*/ 1680804 h 3162085"/>
                    <a:gd name="connsiteX188" fmla="*/ 502127 w 2854197"/>
                    <a:gd name="connsiteY188" fmla="*/ 1670233 h 3162085"/>
                    <a:gd name="connsiteX189" fmla="*/ 480985 w 2854197"/>
                    <a:gd name="connsiteY189" fmla="*/ 1659662 h 3162085"/>
                    <a:gd name="connsiteX190" fmla="*/ 465129 w 2854197"/>
                    <a:gd name="connsiteY190" fmla="*/ 1643805 h 3162085"/>
                    <a:gd name="connsiteX191" fmla="*/ 428130 w 2854197"/>
                    <a:gd name="connsiteY191" fmla="*/ 1622663 h 3162085"/>
                    <a:gd name="connsiteX192" fmla="*/ 401702 w 2854197"/>
                    <a:gd name="connsiteY192" fmla="*/ 1590950 h 3162085"/>
                    <a:gd name="connsiteX193" fmla="*/ 385845 w 2854197"/>
                    <a:gd name="connsiteY193" fmla="*/ 1569808 h 3162085"/>
                    <a:gd name="connsiteX194" fmla="*/ 369989 w 2854197"/>
                    <a:gd name="connsiteY194" fmla="*/ 1553951 h 3162085"/>
                    <a:gd name="connsiteX195" fmla="*/ 348847 w 2854197"/>
                    <a:gd name="connsiteY195" fmla="*/ 1522238 h 3162085"/>
                    <a:gd name="connsiteX196" fmla="*/ 327704 w 2854197"/>
                    <a:gd name="connsiteY196" fmla="*/ 1490524 h 3162085"/>
                    <a:gd name="connsiteX197" fmla="*/ 317133 w 2854197"/>
                    <a:gd name="connsiteY197" fmla="*/ 1469382 h 3162085"/>
                    <a:gd name="connsiteX198" fmla="*/ 301277 w 2854197"/>
                    <a:gd name="connsiteY198" fmla="*/ 1453526 h 3162085"/>
                    <a:gd name="connsiteX199" fmla="*/ 295991 w 2854197"/>
                    <a:gd name="connsiteY199" fmla="*/ 1437669 h 3162085"/>
                    <a:gd name="connsiteX200" fmla="*/ 274849 w 2854197"/>
                    <a:gd name="connsiteY200" fmla="*/ 1405956 h 3162085"/>
                    <a:gd name="connsiteX201" fmla="*/ 258992 w 2854197"/>
                    <a:gd name="connsiteY201" fmla="*/ 1390099 h 3162085"/>
                    <a:gd name="connsiteX202" fmla="*/ 248421 w 2854197"/>
                    <a:gd name="connsiteY202" fmla="*/ 1374242 h 3162085"/>
                    <a:gd name="connsiteX203" fmla="*/ 243136 w 2854197"/>
                    <a:gd name="connsiteY203" fmla="*/ 1358386 h 3162085"/>
                    <a:gd name="connsiteX204" fmla="*/ 221993 w 2854197"/>
                    <a:gd name="connsiteY204" fmla="*/ 1326672 h 3162085"/>
                    <a:gd name="connsiteX205" fmla="*/ 206137 w 2854197"/>
                    <a:gd name="connsiteY205" fmla="*/ 1294959 h 3162085"/>
                    <a:gd name="connsiteX206" fmla="*/ 195566 w 2854197"/>
                    <a:gd name="connsiteY206" fmla="*/ 1263246 h 3162085"/>
                    <a:gd name="connsiteX207" fmla="*/ 184995 w 2854197"/>
                    <a:gd name="connsiteY207" fmla="*/ 1247389 h 3162085"/>
                    <a:gd name="connsiteX208" fmla="*/ 179709 w 2854197"/>
                    <a:gd name="connsiteY208" fmla="*/ 1231533 h 3162085"/>
                    <a:gd name="connsiteX209" fmla="*/ 169138 w 2854197"/>
                    <a:gd name="connsiteY209" fmla="*/ 1215676 h 3162085"/>
                    <a:gd name="connsiteX210" fmla="*/ 153281 w 2854197"/>
                    <a:gd name="connsiteY210" fmla="*/ 1162820 h 3162085"/>
                    <a:gd name="connsiteX211" fmla="*/ 142710 w 2854197"/>
                    <a:gd name="connsiteY211" fmla="*/ 1131107 h 3162085"/>
                    <a:gd name="connsiteX212" fmla="*/ 132139 w 2854197"/>
                    <a:gd name="connsiteY212" fmla="*/ 1099394 h 3162085"/>
                    <a:gd name="connsiteX213" fmla="*/ 126853 w 2854197"/>
                    <a:gd name="connsiteY213" fmla="*/ 1078252 h 3162085"/>
                    <a:gd name="connsiteX214" fmla="*/ 121568 w 2854197"/>
                    <a:gd name="connsiteY214" fmla="*/ 1062395 h 3162085"/>
                    <a:gd name="connsiteX215" fmla="*/ 110997 w 2854197"/>
                    <a:gd name="connsiteY215" fmla="*/ 988397 h 3162085"/>
                    <a:gd name="connsiteX216" fmla="*/ 100426 w 2854197"/>
                    <a:gd name="connsiteY216" fmla="*/ 861544 h 3162085"/>
                    <a:gd name="connsiteX217" fmla="*/ 95140 w 2854197"/>
                    <a:gd name="connsiteY217" fmla="*/ 782261 h 3162085"/>
                    <a:gd name="connsiteX218" fmla="*/ 89855 w 2854197"/>
                    <a:gd name="connsiteY218" fmla="*/ 745262 h 3162085"/>
                    <a:gd name="connsiteX219" fmla="*/ 73998 w 2854197"/>
                    <a:gd name="connsiteY219" fmla="*/ 660693 h 3162085"/>
                    <a:gd name="connsiteX220" fmla="*/ 63427 w 2854197"/>
                    <a:gd name="connsiteY220" fmla="*/ 618409 h 3162085"/>
                    <a:gd name="connsiteX221" fmla="*/ 47570 w 2854197"/>
                    <a:gd name="connsiteY221" fmla="*/ 560268 h 3162085"/>
                    <a:gd name="connsiteX222" fmla="*/ 42285 w 2854197"/>
                    <a:gd name="connsiteY222" fmla="*/ 528555 h 3162085"/>
                    <a:gd name="connsiteX223" fmla="*/ 31714 w 2854197"/>
                    <a:gd name="connsiteY223" fmla="*/ 486270 h 3162085"/>
                    <a:gd name="connsiteX224" fmla="*/ 21142 w 2854197"/>
                    <a:gd name="connsiteY224" fmla="*/ 428129 h 3162085"/>
                    <a:gd name="connsiteX225" fmla="*/ 10571 w 2854197"/>
                    <a:gd name="connsiteY225" fmla="*/ 343560 h 3162085"/>
                    <a:gd name="connsiteX226" fmla="*/ 0 w 2854197"/>
                    <a:gd name="connsiteY226" fmla="*/ 306561 h 3162085"/>
                    <a:gd name="connsiteX227" fmla="*/ 5286 w 2854197"/>
                    <a:gd name="connsiteY227" fmla="*/ 285419 h 3162085"/>
                    <a:gd name="connsiteX228" fmla="*/ 21142 w 2854197"/>
                    <a:gd name="connsiteY228" fmla="*/ 280134 h 3162085"/>
                    <a:gd name="connsiteX229" fmla="*/ 42285 w 2854197"/>
                    <a:gd name="connsiteY229" fmla="*/ 269563 h 3162085"/>
                    <a:gd name="connsiteX230" fmla="*/ 95140 w 2854197"/>
                    <a:gd name="connsiteY230" fmla="*/ 258992 h 3162085"/>
                    <a:gd name="connsiteX231" fmla="*/ 121568 w 2854197"/>
                    <a:gd name="connsiteY231" fmla="*/ 253706 h 3162085"/>
                    <a:gd name="connsiteX232" fmla="*/ 137425 w 2854197"/>
                    <a:gd name="connsiteY232" fmla="*/ 248420 h 3162085"/>
                    <a:gd name="connsiteX233" fmla="*/ 211422 w 2854197"/>
                    <a:gd name="connsiteY233" fmla="*/ 237849 h 3162085"/>
                    <a:gd name="connsiteX234" fmla="*/ 253707 w 2854197"/>
                    <a:gd name="connsiteY234" fmla="*/ 227278 h 3162085"/>
                    <a:gd name="connsiteX235" fmla="*/ 285420 w 2854197"/>
                    <a:gd name="connsiteY235" fmla="*/ 216707 h 3162085"/>
                    <a:gd name="connsiteX236" fmla="*/ 332990 w 2854197"/>
                    <a:gd name="connsiteY236" fmla="*/ 206136 h 3162085"/>
                    <a:gd name="connsiteX237" fmla="*/ 364703 w 2854197"/>
                    <a:gd name="connsiteY237" fmla="*/ 195565 h 3162085"/>
                    <a:gd name="connsiteX238" fmla="*/ 417559 w 2854197"/>
                    <a:gd name="connsiteY238" fmla="*/ 179708 h 3162085"/>
                    <a:gd name="connsiteX239" fmla="*/ 433415 w 2854197"/>
                    <a:gd name="connsiteY239" fmla="*/ 174423 h 3162085"/>
                    <a:gd name="connsiteX240" fmla="*/ 449272 w 2854197"/>
                    <a:gd name="connsiteY240" fmla="*/ 169137 h 3162085"/>
                    <a:gd name="connsiteX241" fmla="*/ 470414 w 2854197"/>
                    <a:gd name="connsiteY241" fmla="*/ 163852 h 3162085"/>
                    <a:gd name="connsiteX242" fmla="*/ 486271 w 2854197"/>
                    <a:gd name="connsiteY242" fmla="*/ 158566 h 3162085"/>
                    <a:gd name="connsiteX243" fmla="*/ 528555 w 2854197"/>
                    <a:gd name="connsiteY243" fmla="*/ 147995 h 3162085"/>
                    <a:gd name="connsiteX244" fmla="*/ 549697 w 2854197"/>
                    <a:gd name="connsiteY244" fmla="*/ 142709 h 3162085"/>
                    <a:gd name="connsiteX245" fmla="*/ 581411 w 2854197"/>
                    <a:gd name="connsiteY245" fmla="*/ 132138 h 3162085"/>
                    <a:gd name="connsiteX246" fmla="*/ 676551 w 2854197"/>
                    <a:gd name="connsiteY246" fmla="*/ 100425 h 3162085"/>
                    <a:gd name="connsiteX247" fmla="*/ 697693 w 2854197"/>
                    <a:gd name="connsiteY247" fmla="*/ 95140 h 3162085"/>
                    <a:gd name="connsiteX248" fmla="*/ 729406 w 2854197"/>
                    <a:gd name="connsiteY248" fmla="*/ 84568 h 3162085"/>
                    <a:gd name="connsiteX249" fmla="*/ 745263 w 2854197"/>
                    <a:gd name="connsiteY249" fmla="*/ 79283 h 3162085"/>
                    <a:gd name="connsiteX250" fmla="*/ 792833 w 2854197"/>
                    <a:gd name="connsiteY250" fmla="*/ 58141 h 3162085"/>
                    <a:gd name="connsiteX251" fmla="*/ 808689 w 2854197"/>
                    <a:gd name="connsiteY251" fmla="*/ 52855 h 3162085"/>
                    <a:gd name="connsiteX252" fmla="*/ 824546 w 2854197"/>
                    <a:gd name="connsiteY252" fmla="*/ 47570 h 3162085"/>
                    <a:gd name="connsiteX253" fmla="*/ 866830 w 2854197"/>
                    <a:gd name="connsiteY253" fmla="*/ 26427 h 3162085"/>
                    <a:gd name="connsiteX254" fmla="*/ 882687 w 2854197"/>
                    <a:gd name="connsiteY254" fmla="*/ 21142 h 3162085"/>
                    <a:gd name="connsiteX255" fmla="*/ 898544 w 2854197"/>
                    <a:gd name="connsiteY255" fmla="*/ 10571 h 3162085"/>
                    <a:gd name="connsiteX256" fmla="*/ 914400 w 2854197"/>
                    <a:gd name="connsiteY256" fmla="*/ 5285 h 3162085"/>
                    <a:gd name="connsiteX257" fmla="*/ 914400 w 2854197"/>
                    <a:gd name="connsiteY257" fmla="*/ 0 h 3162085"/>
                    <a:gd name="connsiteX0" fmla="*/ 914400 w 2854197"/>
                    <a:gd name="connsiteY0" fmla="*/ 0 h 3162085"/>
                    <a:gd name="connsiteX1" fmla="*/ 914400 w 2854197"/>
                    <a:gd name="connsiteY1" fmla="*/ 0 h 3162085"/>
                    <a:gd name="connsiteX2" fmla="*/ 930257 w 2854197"/>
                    <a:gd name="connsiteY2" fmla="*/ 42284 h 3162085"/>
                    <a:gd name="connsiteX3" fmla="*/ 935542 w 2854197"/>
                    <a:gd name="connsiteY3" fmla="*/ 58141 h 3162085"/>
                    <a:gd name="connsiteX4" fmla="*/ 946114 w 2854197"/>
                    <a:gd name="connsiteY4" fmla="*/ 68712 h 3162085"/>
                    <a:gd name="connsiteX5" fmla="*/ 967256 w 2854197"/>
                    <a:gd name="connsiteY5" fmla="*/ 116282 h 3162085"/>
                    <a:gd name="connsiteX6" fmla="*/ 972541 w 2854197"/>
                    <a:gd name="connsiteY6" fmla="*/ 132138 h 3162085"/>
                    <a:gd name="connsiteX7" fmla="*/ 983112 w 2854197"/>
                    <a:gd name="connsiteY7" fmla="*/ 147995 h 3162085"/>
                    <a:gd name="connsiteX8" fmla="*/ 1004255 w 2854197"/>
                    <a:gd name="connsiteY8" fmla="*/ 195565 h 3162085"/>
                    <a:gd name="connsiteX9" fmla="*/ 1025397 w 2854197"/>
                    <a:gd name="connsiteY9" fmla="*/ 243135 h 3162085"/>
                    <a:gd name="connsiteX10" fmla="*/ 1041253 w 2854197"/>
                    <a:gd name="connsiteY10" fmla="*/ 290705 h 3162085"/>
                    <a:gd name="connsiteX11" fmla="*/ 1051825 w 2854197"/>
                    <a:gd name="connsiteY11" fmla="*/ 301276 h 3162085"/>
                    <a:gd name="connsiteX12" fmla="*/ 1072967 w 2854197"/>
                    <a:gd name="connsiteY12" fmla="*/ 348846 h 3162085"/>
                    <a:gd name="connsiteX13" fmla="*/ 1083538 w 2854197"/>
                    <a:gd name="connsiteY13" fmla="*/ 380559 h 3162085"/>
                    <a:gd name="connsiteX14" fmla="*/ 1094109 w 2854197"/>
                    <a:gd name="connsiteY14" fmla="*/ 396416 h 3162085"/>
                    <a:gd name="connsiteX15" fmla="*/ 1109966 w 2854197"/>
                    <a:gd name="connsiteY15" fmla="*/ 422844 h 3162085"/>
                    <a:gd name="connsiteX16" fmla="*/ 1131108 w 2854197"/>
                    <a:gd name="connsiteY16" fmla="*/ 470414 h 3162085"/>
                    <a:gd name="connsiteX17" fmla="*/ 1146964 w 2854197"/>
                    <a:gd name="connsiteY17" fmla="*/ 480985 h 3162085"/>
                    <a:gd name="connsiteX18" fmla="*/ 1157536 w 2854197"/>
                    <a:gd name="connsiteY18" fmla="*/ 491556 h 3162085"/>
                    <a:gd name="connsiteX19" fmla="*/ 1189249 w 2854197"/>
                    <a:gd name="connsiteY19" fmla="*/ 512698 h 3162085"/>
                    <a:gd name="connsiteX20" fmla="*/ 1199820 w 2854197"/>
                    <a:gd name="connsiteY20" fmla="*/ 528555 h 3162085"/>
                    <a:gd name="connsiteX21" fmla="*/ 1220962 w 2854197"/>
                    <a:gd name="connsiteY21" fmla="*/ 544411 h 3162085"/>
                    <a:gd name="connsiteX22" fmla="*/ 1242104 w 2854197"/>
                    <a:gd name="connsiteY22" fmla="*/ 570839 h 3162085"/>
                    <a:gd name="connsiteX23" fmla="*/ 1257961 w 2854197"/>
                    <a:gd name="connsiteY23" fmla="*/ 602552 h 3162085"/>
                    <a:gd name="connsiteX24" fmla="*/ 1279103 w 2854197"/>
                    <a:gd name="connsiteY24" fmla="*/ 634266 h 3162085"/>
                    <a:gd name="connsiteX25" fmla="*/ 1294960 w 2854197"/>
                    <a:gd name="connsiteY25" fmla="*/ 665979 h 3162085"/>
                    <a:gd name="connsiteX26" fmla="*/ 1300245 w 2854197"/>
                    <a:gd name="connsiteY26" fmla="*/ 681835 h 3162085"/>
                    <a:gd name="connsiteX27" fmla="*/ 1310816 w 2854197"/>
                    <a:gd name="connsiteY27" fmla="*/ 692407 h 3162085"/>
                    <a:gd name="connsiteX28" fmla="*/ 1347815 w 2854197"/>
                    <a:gd name="connsiteY28" fmla="*/ 739977 h 3162085"/>
                    <a:gd name="connsiteX29" fmla="*/ 1353101 w 2854197"/>
                    <a:gd name="connsiteY29" fmla="*/ 755833 h 3162085"/>
                    <a:gd name="connsiteX30" fmla="*/ 1384814 w 2854197"/>
                    <a:gd name="connsiteY30" fmla="*/ 798118 h 3162085"/>
                    <a:gd name="connsiteX31" fmla="*/ 1390100 w 2854197"/>
                    <a:gd name="connsiteY31" fmla="*/ 813974 h 3162085"/>
                    <a:gd name="connsiteX32" fmla="*/ 1421813 w 2854197"/>
                    <a:gd name="connsiteY32" fmla="*/ 861544 h 3162085"/>
                    <a:gd name="connsiteX33" fmla="*/ 1432384 w 2854197"/>
                    <a:gd name="connsiteY33" fmla="*/ 877401 h 3162085"/>
                    <a:gd name="connsiteX34" fmla="*/ 1448241 w 2854197"/>
                    <a:gd name="connsiteY34" fmla="*/ 887972 h 3162085"/>
                    <a:gd name="connsiteX35" fmla="*/ 1479954 w 2854197"/>
                    <a:gd name="connsiteY35" fmla="*/ 919685 h 3162085"/>
                    <a:gd name="connsiteX36" fmla="*/ 1522238 w 2854197"/>
                    <a:gd name="connsiteY36" fmla="*/ 956684 h 3162085"/>
                    <a:gd name="connsiteX37" fmla="*/ 1585665 w 2854197"/>
                    <a:gd name="connsiteY37" fmla="*/ 977826 h 3162085"/>
                    <a:gd name="connsiteX38" fmla="*/ 1617378 w 2854197"/>
                    <a:gd name="connsiteY38" fmla="*/ 988397 h 3162085"/>
                    <a:gd name="connsiteX39" fmla="*/ 1638521 w 2854197"/>
                    <a:gd name="connsiteY39" fmla="*/ 993683 h 3162085"/>
                    <a:gd name="connsiteX40" fmla="*/ 1664948 w 2854197"/>
                    <a:gd name="connsiteY40" fmla="*/ 998968 h 3162085"/>
                    <a:gd name="connsiteX41" fmla="*/ 1696662 w 2854197"/>
                    <a:gd name="connsiteY41" fmla="*/ 1009540 h 3162085"/>
                    <a:gd name="connsiteX42" fmla="*/ 1717804 w 2854197"/>
                    <a:gd name="connsiteY42" fmla="*/ 1014825 h 3162085"/>
                    <a:gd name="connsiteX43" fmla="*/ 1733660 w 2854197"/>
                    <a:gd name="connsiteY43" fmla="*/ 1020111 h 3162085"/>
                    <a:gd name="connsiteX44" fmla="*/ 1802373 w 2854197"/>
                    <a:gd name="connsiteY44" fmla="*/ 1030682 h 3162085"/>
                    <a:gd name="connsiteX45" fmla="*/ 1865799 w 2854197"/>
                    <a:gd name="connsiteY45" fmla="*/ 1041253 h 3162085"/>
                    <a:gd name="connsiteX46" fmla="*/ 1902798 w 2854197"/>
                    <a:gd name="connsiteY46" fmla="*/ 1046538 h 3162085"/>
                    <a:gd name="connsiteX47" fmla="*/ 1945082 w 2854197"/>
                    <a:gd name="connsiteY47" fmla="*/ 1051824 h 3162085"/>
                    <a:gd name="connsiteX48" fmla="*/ 1976796 w 2854197"/>
                    <a:gd name="connsiteY48" fmla="*/ 1057109 h 3162085"/>
                    <a:gd name="connsiteX49" fmla="*/ 2024366 w 2854197"/>
                    <a:gd name="connsiteY49" fmla="*/ 1062395 h 3162085"/>
                    <a:gd name="connsiteX50" fmla="*/ 2066650 w 2854197"/>
                    <a:gd name="connsiteY50" fmla="*/ 1067681 h 3162085"/>
                    <a:gd name="connsiteX51" fmla="*/ 2082507 w 2854197"/>
                    <a:gd name="connsiteY51" fmla="*/ 1072966 h 3162085"/>
                    <a:gd name="connsiteX52" fmla="*/ 2151219 w 2854197"/>
                    <a:gd name="connsiteY52" fmla="*/ 1083537 h 3162085"/>
                    <a:gd name="connsiteX53" fmla="*/ 2167075 w 2854197"/>
                    <a:gd name="connsiteY53" fmla="*/ 1088823 h 3162085"/>
                    <a:gd name="connsiteX54" fmla="*/ 2235788 w 2854197"/>
                    <a:gd name="connsiteY54" fmla="*/ 1099394 h 3162085"/>
                    <a:gd name="connsiteX55" fmla="*/ 2304500 w 2854197"/>
                    <a:gd name="connsiteY55" fmla="*/ 1109965 h 3162085"/>
                    <a:gd name="connsiteX56" fmla="*/ 2378497 w 2854197"/>
                    <a:gd name="connsiteY56" fmla="*/ 1120536 h 3162085"/>
                    <a:gd name="connsiteX57" fmla="*/ 2410211 w 2854197"/>
                    <a:gd name="connsiteY57" fmla="*/ 1131107 h 3162085"/>
                    <a:gd name="connsiteX58" fmla="*/ 2452495 w 2854197"/>
                    <a:gd name="connsiteY58" fmla="*/ 1141678 h 3162085"/>
                    <a:gd name="connsiteX59" fmla="*/ 2611062 w 2854197"/>
                    <a:gd name="connsiteY59" fmla="*/ 1194534 h 3162085"/>
                    <a:gd name="connsiteX60" fmla="*/ 2674963 w 2854197"/>
                    <a:gd name="connsiteY60" fmla="*/ 1226357 h 3162085"/>
                    <a:gd name="connsiteX61" fmla="*/ 2680419 w 2854197"/>
                    <a:gd name="connsiteY61" fmla="*/ 1258186 h 3162085"/>
                    <a:gd name="connsiteX62" fmla="*/ 2633266 w 2854197"/>
                    <a:gd name="connsiteY62" fmla="*/ 1295315 h 3162085"/>
                    <a:gd name="connsiteX63" fmla="*/ 2659565 w 2854197"/>
                    <a:gd name="connsiteY63" fmla="*/ 1353342 h 3162085"/>
                    <a:gd name="connsiteX64" fmla="*/ 2653817 w 2854197"/>
                    <a:gd name="connsiteY64" fmla="*/ 1411367 h 3162085"/>
                    <a:gd name="connsiteX65" fmla="*/ 2632204 w 2854197"/>
                    <a:gd name="connsiteY65" fmla="*/ 1590950 h 3162085"/>
                    <a:gd name="connsiteX66" fmla="*/ 2606238 w 2854197"/>
                    <a:gd name="connsiteY66" fmla="*/ 1686241 h 3162085"/>
                    <a:gd name="connsiteX67" fmla="*/ 2585093 w 2854197"/>
                    <a:gd name="connsiteY67" fmla="*/ 1717957 h 3162085"/>
                    <a:gd name="connsiteX68" fmla="*/ 2595666 w 2854197"/>
                    <a:gd name="connsiteY68" fmla="*/ 1754959 h 3162085"/>
                    <a:gd name="connsiteX69" fmla="*/ 2569233 w 2854197"/>
                    <a:gd name="connsiteY69" fmla="*/ 1781390 h 3162085"/>
                    <a:gd name="connsiteX70" fmla="*/ 2574520 w 2854197"/>
                    <a:gd name="connsiteY70" fmla="*/ 1860680 h 3162085"/>
                    <a:gd name="connsiteX71" fmla="*/ 2564404 w 2854197"/>
                    <a:gd name="connsiteY71" fmla="*/ 2014150 h 3162085"/>
                    <a:gd name="connsiteX72" fmla="*/ 2616812 w 2854197"/>
                    <a:gd name="connsiteY72" fmla="*/ 2093264 h 3162085"/>
                    <a:gd name="connsiteX73" fmla="*/ 2717255 w 2854197"/>
                    <a:gd name="connsiteY73" fmla="*/ 2098551 h 3162085"/>
                    <a:gd name="connsiteX74" fmla="*/ 2790770 w 2854197"/>
                    <a:gd name="connsiteY74" fmla="*/ 2077220 h 3162085"/>
                    <a:gd name="connsiteX75" fmla="*/ 2817198 w 2854197"/>
                    <a:gd name="connsiteY75" fmla="*/ 2082506 h 3162085"/>
                    <a:gd name="connsiteX76" fmla="*/ 2833055 w 2854197"/>
                    <a:gd name="connsiteY76" fmla="*/ 2087792 h 3162085"/>
                    <a:gd name="connsiteX77" fmla="*/ 2854197 w 2854197"/>
                    <a:gd name="connsiteY77" fmla="*/ 2093077 h 3162085"/>
                    <a:gd name="connsiteX78" fmla="*/ 2838340 w 2854197"/>
                    <a:gd name="connsiteY78" fmla="*/ 2193503 h 3162085"/>
                    <a:gd name="connsiteX79" fmla="*/ 2833055 w 2854197"/>
                    <a:gd name="connsiteY79" fmla="*/ 2225216 h 3162085"/>
                    <a:gd name="connsiteX80" fmla="*/ 2822484 w 2854197"/>
                    <a:gd name="connsiteY80" fmla="*/ 2262215 h 3162085"/>
                    <a:gd name="connsiteX81" fmla="*/ 2648297 w 2854197"/>
                    <a:gd name="connsiteY81" fmla="*/ 2241273 h 3162085"/>
                    <a:gd name="connsiteX82" fmla="*/ 2558435 w 2854197"/>
                    <a:gd name="connsiteY82" fmla="*/ 2214843 h 3162085"/>
                    <a:gd name="connsiteX83" fmla="*/ 2479145 w 2854197"/>
                    <a:gd name="connsiteY83" fmla="*/ 2183128 h 3162085"/>
                    <a:gd name="connsiteX84" fmla="*/ 2426502 w 2854197"/>
                    <a:gd name="connsiteY84" fmla="*/ 2209757 h 3162085"/>
                    <a:gd name="connsiteX85" fmla="*/ 2236188 w 2854197"/>
                    <a:gd name="connsiteY85" fmla="*/ 2331348 h 3162085"/>
                    <a:gd name="connsiteX86" fmla="*/ 2251846 w 2854197"/>
                    <a:gd name="connsiteY86" fmla="*/ 2420998 h 3162085"/>
                    <a:gd name="connsiteX87" fmla="*/ 2267909 w 2854197"/>
                    <a:gd name="connsiteY87" fmla="*/ 2479368 h 3162085"/>
                    <a:gd name="connsiteX88" fmla="*/ 2278276 w 2854197"/>
                    <a:gd name="connsiteY88" fmla="*/ 2516146 h 3162085"/>
                    <a:gd name="connsiteX89" fmla="*/ 2278276 w 2854197"/>
                    <a:gd name="connsiteY89" fmla="*/ 2574294 h 3162085"/>
                    <a:gd name="connsiteX90" fmla="*/ 2315278 w 2854197"/>
                    <a:gd name="connsiteY90" fmla="*/ 2616580 h 3162085"/>
                    <a:gd name="connsiteX91" fmla="*/ 2331136 w 2854197"/>
                    <a:gd name="connsiteY91" fmla="*/ 2680013 h 3162085"/>
                    <a:gd name="connsiteX92" fmla="*/ 2368138 w 2854197"/>
                    <a:gd name="connsiteY92" fmla="*/ 2695871 h 3162085"/>
                    <a:gd name="connsiteX93" fmla="*/ 2542577 w 2854197"/>
                    <a:gd name="connsiteY93" fmla="*/ 2738159 h 3162085"/>
                    <a:gd name="connsiteX94" fmla="*/ 2654056 w 2854197"/>
                    <a:gd name="connsiteY94" fmla="*/ 2764834 h 3162085"/>
                    <a:gd name="connsiteX95" fmla="*/ 2748974 w 2854197"/>
                    <a:gd name="connsiteY95" fmla="*/ 2769875 h 3162085"/>
                    <a:gd name="connsiteX96" fmla="*/ 2753771 w 2854197"/>
                    <a:gd name="connsiteY96" fmla="*/ 2769627 h 3162085"/>
                    <a:gd name="connsiteX97" fmla="*/ 2748486 w 2854197"/>
                    <a:gd name="connsiteY97" fmla="*/ 2801341 h 3162085"/>
                    <a:gd name="connsiteX98" fmla="*/ 2737915 w 2854197"/>
                    <a:gd name="connsiteY98" fmla="*/ 2838340 h 3162085"/>
                    <a:gd name="connsiteX99" fmla="*/ 2727344 w 2854197"/>
                    <a:gd name="connsiteY99" fmla="*/ 2907052 h 3162085"/>
                    <a:gd name="connsiteX100" fmla="*/ 2716773 w 2854197"/>
                    <a:gd name="connsiteY100" fmla="*/ 2938765 h 3162085"/>
                    <a:gd name="connsiteX101" fmla="*/ 2711487 w 2854197"/>
                    <a:gd name="connsiteY101" fmla="*/ 2965193 h 3162085"/>
                    <a:gd name="connsiteX102" fmla="*/ 2706444 w 2854197"/>
                    <a:gd name="connsiteY102" fmla="*/ 2939028 h 3162085"/>
                    <a:gd name="connsiteX103" fmla="*/ 2680014 w 2854197"/>
                    <a:gd name="connsiteY103" fmla="*/ 2965459 h 3162085"/>
                    <a:gd name="connsiteX104" fmla="*/ 2627390 w 2854197"/>
                    <a:gd name="connsiteY104" fmla="*/ 2971012 h 3162085"/>
                    <a:gd name="connsiteX105" fmla="*/ 2537291 w 2854197"/>
                    <a:gd name="connsiteY105" fmla="*/ 2986602 h 3162085"/>
                    <a:gd name="connsiteX106" fmla="*/ 2516147 w 2854197"/>
                    <a:gd name="connsiteY106" fmla="*/ 2991888 h 3162085"/>
                    <a:gd name="connsiteX107" fmla="*/ 2489494 w 2854197"/>
                    <a:gd name="connsiteY107" fmla="*/ 3002192 h 3162085"/>
                    <a:gd name="connsiteX108" fmla="*/ 2415496 w 2854197"/>
                    <a:gd name="connsiteY108" fmla="*/ 3007477 h 3162085"/>
                    <a:gd name="connsiteX109" fmla="*/ 2383783 w 2854197"/>
                    <a:gd name="connsiteY109" fmla="*/ 3018048 h 3162085"/>
                    <a:gd name="connsiteX110" fmla="*/ 2346784 w 2854197"/>
                    <a:gd name="connsiteY110" fmla="*/ 3033905 h 3162085"/>
                    <a:gd name="connsiteX111" fmla="*/ 2315071 w 2854197"/>
                    <a:gd name="connsiteY111" fmla="*/ 3049761 h 3162085"/>
                    <a:gd name="connsiteX112" fmla="*/ 2288643 w 2854197"/>
                    <a:gd name="connsiteY112" fmla="*/ 3070904 h 3162085"/>
                    <a:gd name="connsiteX113" fmla="*/ 2267501 w 2854197"/>
                    <a:gd name="connsiteY113" fmla="*/ 3081475 h 3162085"/>
                    <a:gd name="connsiteX114" fmla="*/ 2235788 w 2854197"/>
                    <a:gd name="connsiteY114" fmla="*/ 3097331 h 3162085"/>
                    <a:gd name="connsiteX115" fmla="*/ 2225216 w 2854197"/>
                    <a:gd name="connsiteY115" fmla="*/ 3107903 h 3162085"/>
                    <a:gd name="connsiteX116" fmla="*/ 2204074 w 2854197"/>
                    <a:gd name="connsiteY116" fmla="*/ 3118474 h 3162085"/>
                    <a:gd name="connsiteX117" fmla="*/ 2188218 w 2854197"/>
                    <a:gd name="connsiteY117" fmla="*/ 3129045 h 3162085"/>
                    <a:gd name="connsiteX118" fmla="*/ 2177647 w 2854197"/>
                    <a:gd name="connsiteY118" fmla="*/ 3144901 h 3162085"/>
                    <a:gd name="connsiteX119" fmla="*/ 2145933 w 2854197"/>
                    <a:gd name="connsiteY119" fmla="*/ 3155472 h 3162085"/>
                    <a:gd name="connsiteX120" fmla="*/ 2209753 w 2854197"/>
                    <a:gd name="connsiteY120" fmla="*/ 3039746 h 3162085"/>
                    <a:gd name="connsiteX121" fmla="*/ 2082507 w 2854197"/>
                    <a:gd name="connsiteY121" fmla="*/ 3123759 h 3162085"/>
                    <a:gd name="connsiteX122" fmla="*/ 2024366 w 2854197"/>
                    <a:gd name="connsiteY122" fmla="*/ 3049761 h 3162085"/>
                    <a:gd name="connsiteX123" fmla="*/ 2199896 w 2854197"/>
                    <a:gd name="connsiteY123" fmla="*/ 2976703 h 3162085"/>
                    <a:gd name="connsiteX124" fmla="*/ 2141028 w 2854197"/>
                    <a:gd name="connsiteY124" fmla="*/ 2933870 h 3162085"/>
                    <a:gd name="connsiteX125" fmla="*/ 2093450 w 2854197"/>
                    <a:gd name="connsiteY125" fmla="*/ 2923297 h 3162085"/>
                    <a:gd name="connsiteX126" fmla="*/ 2077768 w 2854197"/>
                    <a:gd name="connsiteY126" fmla="*/ 2897133 h 3162085"/>
                    <a:gd name="connsiteX127" fmla="*/ 2040405 w 2854197"/>
                    <a:gd name="connsiteY127" fmla="*/ 2923170 h 3162085"/>
                    <a:gd name="connsiteX128" fmla="*/ 2061549 w 2854197"/>
                    <a:gd name="connsiteY128" fmla="*/ 2875596 h 3162085"/>
                    <a:gd name="connsiteX129" fmla="*/ 2093265 w 2854197"/>
                    <a:gd name="connsiteY129" fmla="*/ 2833308 h 3162085"/>
                    <a:gd name="connsiteX130" fmla="*/ 2109124 w 2854197"/>
                    <a:gd name="connsiteY130" fmla="*/ 2722301 h 3162085"/>
                    <a:gd name="connsiteX131" fmla="*/ 2013975 w 2854197"/>
                    <a:gd name="connsiteY131" fmla="*/ 2637724 h 3162085"/>
                    <a:gd name="connsiteX132" fmla="*/ 1982258 w 2854197"/>
                    <a:gd name="connsiteY132" fmla="*/ 2664155 h 3162085"/>
                    <a:gd name="connsiteX133" fmla="*/ 1918827 w 2854197"/>
                    <a:gd name="connsiteY133" fmla="*/ 2627153 h 3162085"/>
                    <a:gd name="connsiteX134" fmla="*/ 1860681 w 2854197"/>
                    <a:gd name="connsiteY134" fmla="*/ 2579579 h 3162085"/>
                    <a:gd name="connsiteX135" fmla="*/ 1802373 w 2854197"/>
                    <a:gd name="connsiteY135" fmla="*/ 2621632 h 3162085"/>
                    <a:gd name="connsiteX136" fmla="*/ 1797087 w 2854197"/>
                    <a:gd name="connsiteY136" fmla="*/ 2605775 h 3162085"/>
                    <a:gd name="connsiteX137" fmla="*/ 1749674 w 2854197"/>
                    <a:gd name="connsiteY137" fmla="*/ 2690586 h 3162085"/>
                    <a:gd name="connsiteX138" fmla="*/ 1643953 w 2854197"/>
                    <a:gd name="connsiteY138" fmla="*/ 2754018 h 3162085"/>
                    <a:gd name="connsiteX139" fmla="*/ 1617523 w 2854197"/>
                    <a:gd name="connsiteY139" fmla="*/ 2732874 h 3162085"/>
                    <a:gd name="connsiteX140" fmla="*/ 1591092 w 2854197"/>
                    <a:gd name="connsiteY140" fmla="*/ 2690586 h 3162085"/>
                    <a:gd name="connsiteX141" fmla="*/ 1591093 w 2854197"/>
                    <a:gd name="connsiteY141" fmla="*/ 2637724 h 3162085"/>
                    <a:gd name="connsiteX142" fmla="*/ 1569808 w 2854197"/>
                    <a:gd name="connsiteY142" fmla="*/ 2515921 h 3162085"/>
                    <a:gd name="connsiteX143" fmla="*/ 1553952 w 2854197"/>
                    <a:gd name="connsiteY143" fmla="*/ 2484208 h 3162085"/>
                    <a:gd name="connsiteX144" fmla="*/ 1538095 w 2854197"/>
                    <a:gd name="connsiteY144" fmla="*/ 2468351 h 3162085"/>
                    <a:gd name="connsiteX145" fmla="*/ 1501096 w 2854197"/>
                    <a:gd name="connsiteY145" fmla="*/ 2420781 h 3162085"/>
                    <a:gd name="connsiteX146" fmla="*/ 1464097 w 2854197"/>
                    <a:gd name="connsiteY146" fmla="*/ 2383782 h 3162085"/>
                    <a:gd name="connsiteX147" fmla="*/ 1448241 w 2854197"/>
                    <a:gd name="connsiteY147" fmla="*/ 2373211 h 3162085"/>
                    <a:gd name="connsiteX148" fmla="*/ 1432384 w 2854197"/>
                    <a:gd name="connsiteY148" fmla="*/ 2357355 h 3162085"/>
                    <a:gd name="connsiteX149" fmla="*/ 1400671 w 2854197"/>
                    <a:gd name="connsiteY149" fmla="*/ 2346783 h 3162085"/>
                    <a:gd name="connsiteX150" fmla="*/ 1368958 w 2854197"/>
                    <a:gd name="connsiteY150" fmla="*/ 2330927 h 3162085"/>
                    <a:gd name="connsiteX151" fmla="*/ 1337244 w 2854197"/>
                    <a:gd name="connsiteY151" fmla="*/ 2309785 h 3162085"/>
                    <a:gd name="connsiteX152" fmla="*/ 1273818 w 2854197"/>
                    <a:gd name="connsiteY152" fmla="*/ 2288642 h 3162085"/>
                    <a:gd name="connsiteX153" fmla="*/ 1257961 w 2854197"/>
                    <a:gd name="connsiteY153" fmla="*/ 2278071 h 3162085"/>
                    <a:gd name="connsiteX154" fmla="*/ 1242104 w 2854197"/>
                    <a:gd name="connsiteY154" fmla="*/ 2272786 h 3162085"/>
                    <a:gd name="connsiteX155" fmla="*/ 1226248 w 2854197"/>
                    <a:gd name="connsiteY155" fmla="*/ 2262215 h 3162085"/>
                    <a:gd name="connsiteX156" fmla="*/ 1194534 w 2854197"/>
                    <a:gd name="connsiteY156" fmla="*/ 2251644 h 3162085"/>
                    <a:gd name="connsiteX157" fmla="*/ 1215677 w 2854197"/>
                    <a:gd name="connsiteY157" fmla="*/ 2225216 h 3162085"/>
                    <a:gd name="connsiteX158" fmla="*/ 1231533 w 2854197"/>
                    <a:gd name="connsiteY158" fmla="*/ 2209359 h 3162085"/>
                    <a:gd name="connsiteX159" fmla="*/ 1236819 w 2854197"/>
                    <a:gd name="connsiteY159" fmla="*/ 2193503 h 3162085"/>
                    <a:gd name="connsiteX160" fmla="*/ 1279103 w 2854197"/>
                    <a:gd name="connsiteY160" fmla="*/ 2161789 h 3162085"/>
                    <a:gd name="connsiteX161" fmla="*/ 1300245 w 2854197"/>
                    <a:gd name="connsiteY161" fmla="*/ 2140647 h 3162085"/>
                    <a:gd name="connsiteX162" fmla="*/ 1310816 w 2854197"/>
                    <a:gd name="connsiteY162" fmla="*/ 2124790 h 3162085"/>
                    <a:gd name="connsiteX163" fmla="*/ 1342650 w 2854197"/>
                    <a:gd name="connsiteY163" fmla="*/ 2077406 h 3162085"/>
                    <a:gd name="connsiteX164" fmla="*/ 1390223 w 2854197"/>
                    <a:gd name="connsiteY164" fmla="*/ 2008688 h 3162085"/>
                    <a:gd name="connsiteX165" fmla="*/ 1363794 w 2854197"/>
                    <a:gd name="connsiteY165" fmla="*/ 1971686 h 3162085"/>
                    <a:gd name="connsiteX166" fmla="*/ 1379651 w 2854197"/>
                    <a:gd name="connsiteY166" fmla="*/ 1961114 h 3162085"/>
                    <a:gd name="connsiteX167" fmla="*/ 1358509 w 2854197"/>
                    <a:gd name="connsiteY167" fmla="*/ 1934685 h 3162085"/>
                    <a:gd name="connsiteX168" fmla="*/ 1221180 w 2854197"/>
                    <a:gd name="connsiteY168" fmla="*/ 1718108 h 3162085"/>
                    <a:gd name="connsiteX169" fmla="*/ 1157741 w 2854197"/>
                    <a:gd name="connsiteY169" fmla="*/ 1654669 h 3162085"/>
                    <a:gd name="connsiteX170" fmla="*/ 1051918 w 2854197"/>
                    <a:gd name="connsiteY170" fmla="*/ 1659811 h 3162085"/>
                    <a:gd name="connsiteX171" fmla="*/ 845688 w 2854197"/>
                    <a:gd name="connsiteY171" fmla="*/ 1738945 h 3162085"/>
                    <a:gd name="connsiteX172" fmla="*/ 829832 w 2854197"/>
                    <a:gd name="connsiteY172" fmla="*/ 1744231 h 3162085"/>
                    <a:gd name="connsiteX173" fmla="*/ 798118 w 2854197"/>
                    <a:gd name="connsiteY173" fmla="*/ 1765373 h 3162085"/>
                    <a:gd name="connsiteX174" fmla="*/ 782262 w 2854197"/>
                    <a:gd name="connsiteY174" fmla="*/ 1770659 h 3162085"/>
                    <a:gd name="connsiteX175" fmla="*/ 750548 w 2854197"/>
                    <a:gd name="connsiteY175" fmla="*/ 1791801 h 3162085"/>
                    <a:gd name="connsiteX176" fmla="*/ 734692 w 2854197"/>
                    <a:gd name="connsiteY176" fmla="*/ 1797086 h 3162085"/>
                    <a:gd name="connsiteX177" fmla="*/ 755834 w 2854197"/>
                    <a:gd name="connsiteY177" fmla="*/ 1791801 h 3162085"/>
                    <a:gd name="connsiteX178" fmla="*/ 739977 w 2854197"/>
                    <a:gd name="connsiteY178" fmla="*/ 1797086 h 3162085"/>
                    <a:gd name="connsiteX179" fmla="*/ 708264 w 2854197"/>
                    <a:gd name="connsiteY179" fmla="*/ 1812943 h 3162085"/>
                    <a:gd name="connsiteX180" fmla="*/ 676551 w 2854197"/>
                    <a:gd name="connsiteY180" fmla="*/ 1791801 h 3162085"/>
                    <a:gd name="connsiteX181" fmla="*/ 650123 w 2854197"/>
                    <a:gd name="connsiteY181" fmla="*/ 1765373 h 3162085"/>
                    <a:gd name="connsiteX182" fmla="*/ 618410 w 2854197"/>
                    <a:gd name="connsiteY182" fmla="*/ 1744231 h 3162085"/>
                    <a:gd name="connsiteX183" fmla="*/ 570840 w 2854197"/>
                    <a:gd name="connsiteY183" fmla="*/ 1712518 h 3162085"/>
                    <a:gd name="connsiteX184" fmla="*/ 544412 w 2854197"/>
                    <a:gd name="connsiteY184" fmla="*/ 1696661 h 3162085"/>
                    <a:gd name="connsiteX185" fmla="*/ 528555 w 2854197"/>
                    <a:gd name="connsiteY185" fmla="*/ 1686090 h 3162085"/>
                    <a:gd name="connsiteX186" fmla="*/ 512699 w 2854197"/>
                    <a:gd name="connsiteY186" fmla="*/ 1680804 h 3162085"/>
                    <a:gd name="connsiteX187" fmla="*/ 502127 w 2854197"/>
                    <a:gd name="connsiteY187" fmla="*/ 1670233 h 3162085"/>
                    <a:gd name="connsiteX188" fmla="*/ 480985 w 2854197"/>
                    <a:gd name="connsiteY188" fmla="*/ 1659662 h 3162085"/>
                    <a:gd name="connsiteX189" fmla="*/ 465129 w 2854197"/>
                    <a:gd name="connsiteY189" fmla="*/ 1643805 h 3162085"/>
                    <a:gd name="connsiteX190" fmla="*/ 428130 w 2854197"/>
                    <a:gd name="connsiteY190" fmla="*/ 1622663 h 3162085"/>
                    <a:gd name="connsiteX191" fmla="*/ 401702 w 2854197"/>
                    <a:gd name="connsiteY191" fmla="*/ 1590950 h 3162085"/>
                    <a:gd name="connsiteX192" fmla="*/ 385845 w 2854197"/>
                    <a:gd name="connsiteY192" fmla="*/ 1569808 h 3162085"/>
                    <a:gd name="connsiteX193" fmla="*/ 369989 w 2854197"/>
                    <a:gd name="connsiteY193" fmla="*/ 1553951 h 3162085"/>
                    <a:gd name="connsiteX194" fmla="*/ 348847 w 2854197"/>
                    <a:gd name="connsiteY194" fmla="*/ 1522238 h 3162085"/>
                    <a:gd name="connsiteX195" fmla="*/ 327704 w 2854197"/>
                    <a:gd name="connsiteY195" fmla="*/ 1490524 h 3162085"/>
                    <a:gd name="connsiteX196" fmla="*/ 317133 w 2854197"/>
                    <a:gd name="connsiteY196" fmla="*/ 1469382 h 3162085"/>
                    <a:gd name="connsiteX197" fmla="*/ 301277 w 2854197"/>
                    <a:gd name="connsiteY197" fmla="*/ 1453526 h 3162085"/>
                    <a:gd name="connsiteX198" fmla="*/ 295991 w 2854197"/>
                    <a:gd name="connsiteY198" fmla="*/ 1437669 h 3162085"/>
                    <a:gd name="connsiteX199" fmla="*/ 274849 w 2854197"/>
                    <a:gd name="connsiteY199" fmla="*/ 1405956 h 3162085"/>
                    <a:gd name="connsiteX200" fmla="*/ 258992 w 2854197"/>
                    <a:gd name="connsiteY200" fmla="*/ 1390099 h 3162085"/>
                    <a:gd name="connsiteX201" fmla="*/ 248421 w 2854197"/>
                    <a:gd name="connsiteY201" fmla="*/ 1374242 h 3162085"/>
                    <a:gd name="connsiteX202" fmla="*/ 243136 w 2854197"/>
                    <a:gd name="connsiteY202" fmla="*/ 1358386 h 3162085"/>
                    <a:gd name="connsiteX203" fmla="*/ 221993 w 2854197"/>
                    <a:gd name="connsiteY203" fmla="*/ 1326672 h 3162085"/>
                    <a:gd name="connsiteX204" fmla="*/ 206137 w 2854197"/>
                    <a:gd name="connsiteY204" fmla="*/ 1294959 h 3162085"/>
                    <a:gd name="connsiteX205" fmla="*/ 195566 w 2854197"/>
                    <a:gd name="connsiteY205" fmla="*/ 1263246 h 3162085"/>
                    <a:gd name="connsiteX206" fmla="*/ 184995 w 2854197"/>
                    <a:gd name="connsiteY206" fmla="*/ 1247389 h 3162085"/>
                    <a:gd name="connsiteX207" fmla="*/ 179709 w 2854197"/>
                    <a:gd name="connsiteY207" fmla="*/ 1231533 h 3162085"/>
                    <a:gd name="connsiteX208" fmla="*/ 169138 w 2854197"/>
                    <a:gd name="connsiteY208" fmla="*/ 1215676 h 3162085"/>
                    <a:gd name="connsiteX209" fmla="*/ 153281 w 2854197"/>
                    <a:gd name="connsiteY209" fmla="*/ 1162820 h 3162085"/>
                    <a:gd name="connsiteX210" fmla="*/ 142710 w 2854197"/>
                    <a:gd name="connsiteY210" fmla="*/ 1131107 h 3162085"/>
                    <a:gd name="connsiteX211" fmla="*/ 132139 w 2854197"/>
                    <a:gd name="connsiteY211" fmla="*/ 1099394 h 3162085"/>
                    <a:gd name="connsiteX212" fmla="*/ 126853 w 2854197"/>
                    <a:gd name="connsiteY212" fmla="*/ 1078252 h 3162085"/>
                    <a:gd name="connsiteX213" fmla="*/ 121568 w 2854197"/>
                    <a:gd name="connsiteY213" fmla="*/ 1062395 h 3162085"/>
                    <a:gd name="connsiteX214" fmla="*/ 110997 w 2854197"/>
                    <a:gd name="connsiteY214" fmla="*/ 988397 h 3162085"/>
                    <a:gd name="connsiteX215" fmla="*/ 100426 w 2854197"/>
                    <a:gd name="connsiteY215" fmla="*/ 861544 h 3162085"/>
                    <a:gd name="connsiteX216" fmla="*/ 95140 w 2854197"/>
                    <a:gd name="connsiteY216" fmla="*/ 782261 h 3162085"/>
                    <a:gd name="connsiteX217" fmla="*/ 89855 w 2854197"/>
                    <a:gd name="connsiteY217" fmla="*/ 745262 h 3162085"/>
                    <a:gd name="connsiteX218" fmla="*/ 73998 w 2854197"/>
                    <a:gd name="connsiteY218" fmla="*/ 660693 h 3162085"/>
                    <a:gd name="connsiteX219" fmla="*/ 63427 w 2854197"/>
                    <a:gd name="connsiteY219" fmla="*/ 618409 h 3162085"/>
                    <a:gd name="connsiteX220" fmla="*/ 47570 w 2854197"/>
                    <a:gd name="connsiteY220" fmla="*/ 560268 h 3162085"/>
                    <a:gd name="connsiteX221" fmla="*/ 42285 w 2854197"/>
                    <a:gd name="connsiteY221" fmla="*/ 528555 h 3162085"/>
                    <a:gd name="connsiteX222" fmla="*/ 31714 w 2854197"/>
                    <a:gd name="connsiteY222" fmla="*/ 486270 h 3162085"/>
                    <a:gd name="connsiteX223" fmla="*/ 21142 w 2854197"/>
                    <a:gd name="connsiteY223" fmla="*/ 428129 h 3162085"/>
                    <a:gd name="connsiteX224" fmla="*/ 10571 w 2854197"/>
                    <a:gd name="connsiteY224" fmla="*/ 343560 h 3162085"/>
                    <a:gd name="connsiteX225" fmla="*/ 0 w 2854197"/>
                    <a:gd name="connsiteY225" fmla="*/ 306561 h 3162085"/>
                    <a:gd name="connsiteX226" fmla="*/ 5286 w 2854197"/>
                    <a:gd name="connsiteY226" fmla="*/ 285419 h 3162085"/>
                    <a:gd name="connsiteX227" fmla="*/ 21142 w 2854197"/>
                    <a:gd name="connsiteY227" fmla="*/ 280134 h 3162085"/>
                    <a:gd name="connsiteX228" fmla="*/ 42285 w 2854197"/>
                    <a:gd name="connsiteY228" fmla="*/ 269563 h 3162085"/>
                    <a:gd name="connsiteX229" fmla="*/ 95140 w 2854197"/>
                    <a:gd name="connsiteY229" fmla="*/ 258992 h 3162085"/>
                    <a:gd name="connsiteX230" fmla="*/ 121568 w 2854197"/>
                    <a:gd name="connsiteY230" fmla="*/ 253706 h 3162085"/>
                    <a:gd name="connsiteX231" fmla="*/ 137425 w 2854197"/>
                    <a:gd name="connsiteY231" fmla="*/ 248420 h 3162085"/>
                    <a:gd name="connsiteX232" fmla="*/ 211422 w 2854197"/>
                    <a:gd name="connsiteY232" fmla="*/ 237849 h 3162085"/>
                    <a:gd name="connsiteX233" fmla="*/ 253707 w 2854197"/>
                    <a:gd name="connsiteY233" fmla="*/ 227278 h 3162085"/>
                    <a:gd name="connsiteX234" fmla="*/ 285420 w 2854197"/>
                    <a:gd name="connsiteY234" fmla="*/ 216707 h 3162085"/>
                    <a:gd name="connsiteX235" fmla="*/ 332990 w 2854197"/>
                    <a:gd name="connsiteY235" fmla="*/ 206136 h 3162085"/>
                    <a:gd name="connsiteX236" fmla="*/ 364703 w 2854197"/>
                    <a:gd name="connsiteY236" fmla="*/ 195565 h 3162085"/>
                    <a:gd name="connsiteX237" fmla="*/ 417559 w 2854197"/>
                    <a:gd name="connsiteY237" fmla="*/ 179708 h 3162085"/>
                    <a:gd name="connsiteX238" fmla="*/ 433415 w 2854197"/>
                    <a:gd name="connsiteY238" fmla="*/ 174423 h 3162085"/>
                    <a:gd name="connsiteX239" fmla="*/ 449272 w 2854197"/>
                    <a:gd name="connsiteY239" fmla="*/ 169137 h 3162085"/>
                    <a:gd name="connsiteX240" fmla="*/ 470414 w 2854197"/>
                    <a:gd name="connsiteY240" fmla="*/ 163852 h 3162085"/>
                    <a:gd name="connsiteX241" fmla="*/ 486271 w 2854197"/>
                    <a:gd name="connsiteY241" fmla="*/ 158566 h 3162085"/>
                    <a:gd name="connsiteX242" fmla="*/ 528555 w 2854197"/>
                    <a:gd name="connsiteY242" fmla="*/ 147995 h 3162085"/>
                    <a:gd name="connsiteX243" fmla="*/ 549697 w 2854197"/>
                    <a:gd name="connsiteY243" fmla="*/ 142709 h 3162085"/>
                    <a:gd name="connsiteX244" fmla="*/ 581411 w 2854197"/>
                    <a:gd name="connsiteY244" fmla="*/ 132138 h 3162085"/>
                    <a:gd name="connsiteX245" fmla="*/ 676551 w 2854197"/>
                    <a:gd name="connsiteY245" fmla="*/ 100425 h 3162085"/>
                    <a:gd name="connsiteX246" fmla="*/ 697693 w 2854197"/>
                    <a:gd name="connsiteY246" fmla="*/ 95140 h 3162085"/>
                    <a:gd name="connsiteX247" fmla="*/ 729406 w 2854197"/>
                    <a:gd name="connsiteY247" fmla="*/ 84568 h 3162085"/>
                    <a:gd name="connsiteX248" fmla="*/ 745263 w 2854197"/>
                    <a:gd name="connsiteY248" fmla="*/ 79283 h 3162085"/>
                    <a:gd name="connsiteX249" fmla="*/ 792833 w 2854197"/>
                    <a:gd name="connsiteY249" fmla="*/ 58141 h 3162085"/>
                    <a:gd name="connsiteX250" fmla="*/ 808689 w 2854197"/>
                    <a:gd name="connsiteY250" fmla="*/ 52855 h 3162085"/>
                    <a:gd name="connsiteX251" fmla="*/ 824546 w 2854197"/>
                    <a:gd name="connsiteY251" fmla="*/ 47570 h 3162085"/>
                    <a:gd name="connsiteX252" fmla="*/ 866830 w 2854197"/>
                    <a:gd name="connsiteY252" fmla="*/ 26427 h 3162085"/>
                    <a:gd name="connsiteX253" fmla="*/ 882687 w 2854197"/>
                    <a:gd name="connsiteY253" fmla="*/ 21142 h 3162085"/>
                    <a:gd name="connsiteX254" fmla="*/ 898544 w 2854197"/>
                    <a:gd name="connsiteY254" fmla="*/ 10571 h 3162085"/>
                    <a:gd name="connsiteX255" fmla="*/ 914400 w 2854197"/>
                    <a:gd name="connsiteY255" fmla="*/ 5285 h 3162085"/>
                    <a:gd name="connsiteX256" fmla="*/ 914400 w 2854197"/>
                    <a:gd name="connsiteY256" fmla="*/ 0 h 3162085"/>
                    <a:gd name="connsiteX0" fmla="*/ 914400 w 2854197"/>
                    <a:gd name="connsiteY0" fmla="*/ 0 h 3162085"/>
                    <a:gd name="connsiteX1" fmla="*/ 914400 w 2854197"/>
                    <a:gd name="connsiteY1" fmla="*/ 0 h 3162085"/>
                    <a:gd name="connsiteX2" fmla="*/ 930257 w 2854197"/>
                    <a:gd name="connsiteY2" fmla="*/ 42284 h 3162085"/>
                    <a:gd name="connsiteX3" fmla="*/ 935542 w 2854197"/>
                    <a:gd name="connsiteY3" fmla="*/ 58141 h 3162085"/>
                    <a:gd name="connsiteX4" fmla="*/ 946114 w 2854197"/>
                    <a:gd name="connsiteY4" fmla="*/ 68712 h 3162085"/>
                    <a:gd name="connsiteX5" fmla="*/ 967256 w 2854197"/>
                    <a:gd name="connsiteY5" fmla="*/ 116282 h 3162085"/>
                    <a:gd name="connsiteX6" fmla="*/ 972541 w 2854197"/>
                    <a:gd name="connsiteY6" fmla="*/ 132138 h 3162085"/>
                    <a:gd name="connsiteX7" fmla="*/ 983112 w 2854197"/>
                    <a:gd name="connsiteY7" fmla="*/ 147995 h 3162085"/>
                    <a:gd name="connsiteX8" fmla="*/ 1004255 w 2854197"/>
                    <a:gd name="connsiteY8" fmla="*/ 195565 h 3162085"/>
                    <a:gd name="connsiteX9" fmla="*/ 1025397 w 2854197"/>
                    <a:gd name="connsiteY9" fmla="*/ 243135 h 3162085"/>
                    <a:gd name="connsiteX10" fmla="*/ 1041253 w 2854197"/>
                    <a:gd name="connsiteY10" fmla="*/ 290705 h 3162085"/>
                    <a:gd name="connsiteX11" fmla="*/ 1051825 w 2854197"/>
                    <a:gd name="connsiteY11" fmla="*/ 301276 h 3162085"/>
                    <a:gd name="connsiteX12" fmla="*/ 1072967 w 2854197"/>
                    <a:gd name="connsiteY12" fmla="*/ 348846 h 3162085"/>
                    <a:gd name="connsiteX13" fmla="*/ 1083538 w 2854197"/>
                    <a:gd name="connsiteY13" fmla="*/ 380559 h 3162085"/>
                    <a:gd name="connsiteX14" fmla="*/ 1094109 w 2854197"/>
                    <a:gd name="connsiteY14" fmla="*/ 396416 h 3162085"/>
                    <a:gd name="connsiteX15" fmla="*/ 1109966 w 2854197"/>
                    <a:gd name="connsiteY15" fmla="*/ 422844 h 3162085"/>
                    <a:gd name="connsiteX16" fmla="*/ 1131108 w 2854197"/>
                    <a:gd name="connsiteY16" fmla="*/ 470414 h 3162085"/>
                    <a:gd name="connsiteX17" fmla="*/ 1146964 w 2854197"/>
                    <a:gd name="connsiteY17" fmla="*/ 480985 h 3162085"/>
                    <a:gd name="connsiteX18" fmla="*/ 1157536 w 2854197"/>
                    <a:gd name="connsiteY18" fmla="*/ 491556 h 3162085"/>
                    <a:gd name="connsiteX19" fmla="*/ 1189249 w 2854197"/>
                    <a:gd name="connsiteY19" fmla="*/ 512698 h 3162085"/>
                    <a:gd name="connsiteX20" fmla="*/ 1199820 w 2854197"/>
                    <a:gd name="connsiteY20" fmla="*/ 528555 h 3162085"/>
                    <a:gd name="connsiteX21" fmla="*/ 1220962 w 2854197"/>
                    <a:gd name="connsiteY21" fmla="*/ 544411 h 3162085"/>
                    <a:gd name="connsiteX22" fmla="*/ 1242104 w 2854197"/>
                    <a:gd name="connsiteY22" fmla="*/ 570839 h 3162085"/>
                    <a:gd name="connsiteX23" fmla="*/ 1257961 w 2854197"/>
                    <a:gd name="connsiteY23" fmla="*/ 602552 h 3162085"/>
                    <a:gd name="connsiteX24" fmla="*/ 1279103 w 2854197"/>
                    <a:gd name="connsiteY24" fmla="*/ 634266 h 3162085"/>
                    <a:gd name="connsiteX25" fmla="*/ 1294960 w 2854197"/>
                    <a:gd name="connsiteY25" fmla="*/ 665979 h 3162085"/>
                    <a:gd name="connsiteX26" fmla="*/ 1300245 w 2854197"/>
                    <a:gd name="connsiteY26" fmla="*/ 681835 h 3162085"/>
                    <a:gd name="connsiteX27" fmla="*/ 1310816 w 2854197"/>
                    <a:gd name="connsiteY27" fmla="*/ 692407 h 3162085"/>
                    <a:gd name="connsiteX28" fmla="*/ 1347815 w 2854197"/>
                    <a:gd name="connsiteY28" fmla="*/ 739977 h 3162085"/>
                    <a:gd name="connsiteX29" fmla="*/ 1353101 w 2854197"/>
                    <a:gd name="connsiteY29" fmla="*/ 755833 h 3162085"/>
                    <a:gd name="connsiteX30" fmla="*/ 1384814 w 2854197"/>
                    <a:gd name="connsiteY30" fmla="*/ 798118 h 3162085"/>
                    <a:gd name="connsiteX31" fmla="*/ 1390100 w 2854197"/>
                    <a:gd name="connsiteY31" fmla="*/ 813974 h 3162085"/>
                    <a:gd name="connsiteX32" fmla="*/ 1421813 w 2854197"/>
                    <a:gd name="connsiteY32" fmla="*/ 861544 h 3162085"/>
                    <a:gd name="connsiteX33" fmla="*/ 1432384 w 2854197"/>
                    <a:gd name="connsiteY33" fmla="*/ 877401 h 3162085"/>
                    <a:gd name="connsiteX34" fmla="*/ 1448241 w 2854197"/>
                    <a:gd name="connsiteY34" fmla="*/ 887972 h 3162085"/>
                    <a:gd name="connsiteX35" fmla="*/ 1479954 w 2854197"/>
                    <a:gd name="connsiteY35" fmla="*/ 919685 h 3162085"/>
                    <a:gd name="connsiteX36" fmla="*/ 1522238 w 2854197"/>
                    <a:gd name="connsiteY36" fmla="*/ 956684 h 3162085"/>
                    <a:gd name="connsiteX37" fmla="*/ 1585665 w 2854197"/>
                    <a:gd name="connsiteY37" fmla="*/ 977826 h 3162085"/>
                    <a:gd name="connsiteX38" fmla="*/ 1617378 w 2854197"/>
                    <a:gd name="connsiteY38" fmla="*/ 988397 h 3162085"/>
                    <a:gd name="connsiteX39" fmla="*/ 1638521 w 2854197"/>
                    <a:gd name="connsiteY39" fmla="*/ 993683 h 3162085"/>
                    <a:gd name="connsiteX40" fmla="*/ 1664948 w 2854197"/>
                    <a:gd name="connsiteY40" fmla="*/ 998968 h 3162085"/>
                    <a:gd name="connsiteX41" fmla="*/ 1696662 w 2854197"/>
                    <a:gd name="connsiteY41" fmla="*/ 1009540 h 3162085"/>
                    <a:gd name="connsiteX42" fmla="*/ 1717804 w 2854197"/>
                    <a:gd name="connsiteY42" fmla="*/ 1014825 h 3162085"/>
                    <a:gd name="connsiteX43" fmla="*/ 1733660 w 2854197"/>
                    <a:gd name="connsiteY43" fmla="*/ 1020111 h 3162085"/>
                    <a:gd name="connsiteX44" fmla="*/ 1802373 w 2854197"/>
                    <a:gd name="connsiteY44" fmla="*/ 1030682 h 3162085"/>
                    <a:gd name="connsiteX45" fmla="*/ 1865799 w 2854197"/>
                    <a:gd name="connsiteY45" fmla="*/ 1041253 h 3162085"/>
                    <a:gd name="connsiteX46" fmla="*/ 1902798 w 2854197"/>
                    <a:gd name="connsiteY46" fmla="*/ 1046538 h 3162085"/>
                    <a:gd name="connsiteX47" fmla="*/ 1945082 w 2854197"/>
                    <a:gd name="connsiteY47" fmla="*/ 1051824 h 3162085"/>
                    <a:gd name="connsiteX48" fmla="*/ 1976796 w 2854197"/>
                    <a:gd name="connsiteY48" fmla="*/ 1057109 h 3162085"/>
                    <a:gd name="connsiteX49" fmla="*/ 2024366 w 2854197"/>
                    <a:gd name="connsiteY49" fmla="*/ 1062395 h 3162085"/>
                    <a:gd name="connsiteX50" fmla="*/ 2066650 w 2854197"/>
                    <a:gd name="connsiteY50" fmla="*/ 1067681 h 3162085"/>
                    <a:gd name="connsiteX51" fmla="*/ 2082507 w 2854197"/>
                    <a:gd name="connsiteY51" fmla="*/ 1072966 h 3162085"/>
                    <a:gd name="connsiteX52" fmla="*/ 2151219 w 2854197"/>
                    <a:gd name="connsiteY52" fmla="*/ 1083537 h 3162085"/>
                    <a:gd name="connsiteX53" fmla="*/ 2167075 w 2854197"/>
                    <a:gd name="connsiteY53" fmla="*/ 1088823 h 3162085"/>
                    <a:gd name="connsiteX54" fmla="*/ 2235788 w 2854197"/>
                    <a:gd name="connsiteY54" fmla="*/ 1099394 h 3162085"/>
                    <a:gd name="connsiteX55" fmla="*/ 2304500 w 2854197"/>
                    <a:gd name="connsiteY55" fmla="*/ 1109965 h 3162085"/>
                    <a:gd name="connsiteX56" fmla="*/ 2378497 w 2854197"/>
                    <a:gd name="connsiteY56" fmla="*/ 1120536 h 3162085"/>
                    <a:gd name="connsiteX57" fmla="*/ 2410211 w 2854197"/>
                    <a:gd name="connsiteY57" fmla="*/ 1131107 h 3162085"/>
                    <a:gd name="connsiteX58" fmla="*/ 2452495 w 2854197"/>
                    <a:gd name="connsiteY58" fmla="*/ 1141678 h 3162085"/>
                    <a:gd name="connsiteX59" fmla="*/ 2611062 w 2854197"/>
                    <a:gd name="connsiteY59" fmla="*/ 1194534 h 3162085"/>
                    <a:gd name="connsiteX60" fmla="*/ 2674963 w 2854197"/>
                    <a:gd name="connsiteY60" fmla="*/ 1226357 h 3162085"/>
                    <a:gd name="connsiteX61" fmla="*/ 2680419 w 2854197"/>
                    <a:gd name="connsiteY61" fmla="*/ 1258186 h 3162085"/>
                    <a:gd name="connsiteX62" fmla="*/ 2633266 w 2854197"/>
                    <a:gd name="connsiteY62" fmla="*/ 1295315 h 3162085"/>
                    <a:gd name="connsiteX63" fmla="*/ 2659565 w 2854197"/>
                    <a:gd name="connsiteY63" fmla="*/ 1353342 h 3162085"/>
                    <a:gd name="connsiteX64" fmla="*/ 2653817 w 2854197"/>
                    <a:gd name="connsiteY64" fmla="*/ 1411367 h 3162085"/>
                    <a:gd name="connsiteX65" fmla="*/ 2632204 w 2854197"/>
                    <a:gd name="connsiteY65" fmla="*/ 1590950 h 3162085"/>
                    <a:gd name="connsiteX66" fmla="*/ 2606238 w 2854197"/>
                    <a:gd name="connsiteY66" fmla="*/ 1686241 h 3162085"/>
                    <a:gd name="connsiteX67" fmla="*/ 2585093 w 2854197"/>
                    <a:gd name="connsiteY67" fmla="*/ 1717957 h 3162085"/>
                    <a:gd name="connsiteX68" fmla="*/ 2595666 w 2854197"/>
                    <a:gd name="connsiteY68" fmla="*/ 1754959 h 3162085"/>
                    <a:gd name="connsiteX69" fmla="*/ 2569233 w 2854197"/>
                    <a:gd name="connsiteY69" fmla="*/ 1781390 h 3162085"/>
                    <a:gd name="connsiteX70" fmla="*/ 2574520 w 2854197"/>
                    <a:gd name="connsiteY70" fmla="*/ 1860680 h 3162085"/>
                    <a:gd name="connsiteX71" fmla="*/ 2564404 w 2854197"/>
                    <a:gd name="connsiteY71" fmla="*/ 2014150 h 3162085"/>
                    <a:gd name="connsiteX72" fmla="*/ 2616812 w 2854197"/>
                    <a:gd name="connsiteY72" fmla="*/ 2093264 h 3162085"/>
                    <a:gd name="connsiteX73" fmla="*/ 2717255 w 2854197"/>
                    <a:gd name="connsiteY73" fmla="*/ 2098551 h 3162085"/>
                    <a:gd name="connsiteX74" fmla="*/ 2790770 w 2854197"/>
                    <a:gd name="connsiteY74" fmla="*/ 2077220 h 3162085"/>
                    <a:gd name="connsiteX75" fmla="*/ 2817198 w 2854197"/>
                    <a:gd name="connsiteY75" fmla="*/ 2082506 h 3162085"/>
                    <a:gd name="connsiteX76" fmla="*/ 2833055 w 2854197"/>
                    <a:gd name="connsiteY76" fmla="*/ 2087792 h 3162085"/>
                    <a:gd name="connsiteX77" fmla="*/ 2854197 w 2854197"/>
                    <a:gd name="connsiteY77" fmla="*/ 2093077 h 3162085"/>
                    <a:gd name="connsiteX78" fmla="*/ 2838340 w 2854197"/>
                    <a:gd name="connsiteY78" fmla="*/ 2193503 h 3162085"/>
                    <a:gd name="connsiteX79" fmla="*/ 2833055 w 2854197"/>
                    <a:gd name="connsiteY79" fmla="*/ 2225216 h 3162085"/>
                    <a:gd name="connsiteX80" fmla="*/ 2822484 w 2854197"/>
                    <a:gd name="connsiteY80" fmla="*/ 2262215 h 3162085"/>
                    <a:gd name="connsiteX81" fmla="*/ 2648297 w 2854197"/>
                    <a:gd name="connsiteY81" fmla="*/ 2241273 h 3162085"/>
                    <a:gd name="connsiteX82" fmla="*/ 2558435 w 2854197"/>
                    <a:gd name="connsiteY82" fmla="*/ 2214843 h 3162085"/>
                    <a:gd name="connsiteX83" fmla="*/ 2479145 w 2854197"/>
                    <a:gd name="connsiteY83" fmla="*/ 2183128 h 3162085"/>
                    <a:gd name="connsiteX84" fmla="*/ 2426502 w 2854197"/>
                    <a:gd name="connsiteY84" fmla="*/ 2209757 h 3162085"/>
                    <a:gd name="connsiteX85" fmla="*/ 2236188 w 2854197"/>
                    <a:gd name="connsiteY85" fmla="*/ 2331348 h 3162085"/>
                    <a:gd name="connsiteX86" fmla="*/ 2251846 w 2854197"/>
                    <a:gd name="connsiteY86" fmla="*/ 2420998 h 3162085"/>
                    <a:gd name="connsiteX87" fmla="*/ 2267909 w 2854197"/>
                    <a:gd name="connsiteY87" fmla="*/ 2479368 h 3162085"/>
                    <a:gd name="connsiteX88" fmla="*/ 2278276 w 2854197"/>
                    <a:gd name="connsiteY88" fmla="*/ 2516146 h 3162085"/>
                    <a:gd name="connsiteX89" fmla="*/ 2278276 w 2854197"/>
                    <a:gd name="connsiteY89" fmla="*/ 2574294 h 3162085"/>
                    <a:gd name="connsiteX90" fmla="*/ 2315278 w 2854197"/>
                    <a:gd name="connsiteY90" fmla="*/ 2616580 h 3162085"/>
                    <a:gd name="connsiteX91" fmla="*/ 2331136 w 2854197"/>
                    <a:gd name="connsiteY91" fmla="*/ 2680013 h 3162085"/>
                    <a:gd name="connsiteX92" fmla="*/ 2368138 w 2854197"/>
                    <a:gd name="connsiteY92" fmla="*/ 2695871 h 3162085"/>
                    <a:gd name="connsiteX93" fmla="*/ 2542577 w 2854197"/>
                    <a:gd name="connsiteY93" fmla="*/ 2738159 h 3162085"/>
                    <a:gd name="connsiteX94" fmla="*/ 2654056 w 2854197"/>
                    <a:gd name="connsiteY94" fmla="*/ 2764834 h 3162085"/>
                    <a:gd name="connsiteX95" fmla="*/ 2748974 w 2854197"/>
                    <a:gd name="connsiteY95" fmla="*/ 2769875 h 3162085"/>
                    <a:gd name="connsiteX96" fmla="*/ 2753771 w 2854197"/>
                    <a:gd name="connsiteY96" fmla="*/ 2769627 h 3162085"/>
                    <a:gd name="connsiteX97" fmla="*/ 2748486 w 2854197"/>
                    <a:gd name="connsiteY97" fmla="*/ 2801341 h 3162085"/>
                    <a:gd name="connsiteX98" fmla="*/ 2737915 w 2854197"/>
                    <a:gd name="connsiteY98" fmla="*/ 2838340 h 3162085"/>
                    <a:gd name="connsiteX99" fmla="*/ 2727344 w 2854197"/>
                    <a:gd name="connsiteY99" fmla="*/ 2907052 h 3162085"/>
                    <a:gd name="connsiteX100" fmla="*/ 2716773 w 2854197"/>
                    <a:gd name="connsiteY100" fmla="*/ 2938765 h 3162085"/>
                    <a:gd name="connsiteX101" fmla="*/ 2711487 w 2854197"/>
                    <a:gd name="connsiteY101" fmla="*/ 2965193 h 3162085"/>
                    <a:gd name="connsiteX102" fmla="*/ 2706444 w 2854197"/>
                    <a:gd name="connsiteY102" fmla="*/ 2939028 h 3162085"/>
                    <a:gd name="connsiteX103" fmla="*/ 2680014 w 2854197"/>
                    <a:gd name="connsiteY103" fmla="*/ 2965459 h 3162085"/>
                    <a:gd name="connsiteX104" fmla="*/ 2627390 w 2854197"/>
                    <a:gd name="connsiteY104" fmla="*/ 2971012 h 3162085"/>
                    <a:gd name="connsiteX105" fmla="*/ 2537291 w 2854197"/>
                    <a:gd name="connsiteY105" fmla="*/ 2986602 h 3162085"/>
                    <a:gd name="connsiteX106" fmla="*/ 2516147 w 2854197"/>
                    <a:gd name="connsiteY106" fmla="*/ 2991888 h 3162085"/>
                    <a:gd name="connsiteX107" fmla="*/ 2489494 w 2854197"/>
                    <a:gd name="connsiteY107" fmla="*/ 3002192 h 3162085"/>
                    <a:gd name="connsiteX108" fmla="*/ 2415496 w 2854197"/>
                    <a:gd name="connsiteY108" fmla="*/ 3007477 h 3162085"/>
                    <a:gd name="connsiteX109" fmla="*/ 2383783 w 2854197"/>
                    <a:gd name="connsiteY109" fmla="*/ 3018048 h 3162085"/>
                    <a:gd name="connsiteX110" fmla="*/ 2346784 w 2854197"/>
                    <a:gd name="connsiteY110" fmla="*/ 3033905 h 3162085"/>
                    <a:gd name="connsiteX111" fmla="*/ 2315071 w 2854197"/>
                    <a:gd name="connsiteY111" fmla="*/ 3049761 h 3162085"/>
                    <a:gd name="connsiteX112" fmla="*/ 2288643 w 2854197"/>
                    <a:gd name="connsiteY112" fmla="*/ 3070904 h 3162085"/>
                    <a:gd name="connsiteX113" fmla="*/ 2267501 w 2854197"/>
                    <a:gd name="connsiteY113" fmla="*/ 3081475 h 3162085"/>
                    <a:gd name="connsiteX114" fmla="*/ 2235788 w 2854197"/>
                    <a:gd name="connsiteY114" fmla="*/ 3097331 h 3162085"/>
                    <a:gd name="connsiteX115" fmla="*/ 2225216 w 2854197"/>
                    <a:gd name="connsiteY115" fmla="*/ 3107903 h 3162085"/>
                    <a:gd name="connsiteX116" fmla="*/ 2204074 w 2854197"/>
                    <a:gd name="connsiteY116" fmla="*/ 3118474 h 3162085"/>
                    <a:gd name="connsiteX117" fmla="*/ 2188218 w 2854197"/>
                    <a:gd name="connsiteY117" fmla="*/ 3129045 h 3162085"/>
                    <a:gd name="connsiteX118" fmla="*/ 2177647 w 2854197"/>
                    <a:gd name="connsiteY118" fmla="*/ 3144901 h 3162085"/>
                    <a:gd name="connsiteX119" fmla="*/ 2145933 w 2854197"/>
                    <a:gd name="connsiteY119" fmla="*/ 3155472 h 3162085"/>
                    <a:gd name="connsiteX120" fmla="*/ 2209753 w 2854197"/>
                    <a:gd name="connsiteY120" fmla="*/ 3039746 h 3162085"/>
                    <a:gd name="connsiteX121" fmla="*/ 2082507 w 2854197"/>
                    <a:gd name="connsiteY121" fmla="*/ 3123759 h 3162085"/>
                    <a:gd name="connsiteX122" fmla="*/ 2199896 w 2854197"/>
                    <a:gd name="connsiteY122" fmla="*/ 2976703 h 3162085"/>
                    <a:gd name="connsiteX123" fmla="*/ 2141028 w 2854197"/>
                    <a:gd name="connsiteY123" fmla="*/ 2933870 h 3162085"/>
                    <a:gd name="connsiteX124" fmla="*/ 2093450 w 2854197"/>
                    <a:gd name="connsiteY124" fmla="*/ 2923297 h 3162085"/>
                    <a:gd name="connsiteX125" fmla="*/ 2077768 w 2854197"/>
                    <a:gd name="connsiteY125" fmla="*/ 2897133 h 3162085"/>
                    <a:gd name="connsiteX126" fmla="*/ 2040405 w 2854197"/>
                    <a:gd name="connsiteY126" fmla="*/ 2923170 h 3162085"/>
                    <a:gd name="connsiteX127" fmla="*/ 2061549 w 2854197"/>
                    <a:gd name="connsiteY127" fmla="*/ 2875596 h 3162085"/>
                    <a:gd name="connsiteX128" fmla="*/ 2093265 w 2854197"/>
                    <a:gd name="connsiteY128" fmla="*/ 2833308 h 3162085"/>
                    <a:gd name="connsiteX129" fmla="*/ 2109124 w 2854197"/>
                    <a:gd name="connsiteY129" fmla="*/ 2722301 h 3162085"/>
                    <a:gd name="connsiteX130" fmla="*/ 2013975 w 2854197"/>
                    <a:gd name="connsiteY130" fmla="*/ 2637724 h 3162085"/>
                    <a:gd name="connsiteX131" fmla="*/ 1982258 w 2854197"/>
                    <a:gd name="connsiteY131" fmla="*/ 2664155 h 3162085"/>
                    <a:gd name="connsiteX132" fmla="*/ 1918827 w 2854197"/>
                    <a:gd name="connsiteY132" fmla="*/ 2627153 h 3162085"/>
                    <a:gd name="connsiteX133" fmla="*/ 1860681 w 2854197"/>
                    <a:gd name="connsiteY133" fmla="*/ 2579579 h 3162085"/>
                    <a:gd name="connsiteX134" fmla="*/ 1802373 w 2854197"/>
                    <a:gd name="connsiteY134" fmla="*/ 2621632 h 3162085"/>
                    <a:gd name="connsiteX135" fmla="*/ 1797087 w 2854197"/>
                    <a:gd name="connsiteY135" fmla="*/ 2605775 h 3162085"/>
                    <a:gd name="connsiteX136" fmla="*/ 1749674 w 2854197"/>
                    <a:gd name="connsiteY136" fmla="*/ 2690586 h 3162085"/>
                    <a:gd name="connsiteX137" fmla="*/ 1643953 w 2854197"/>
                    <a:gd name="connsiteY137" fmla="*/ 2754018 h 3162085"/>
                    <a:gd name="connsiteX138" fmla="*/ 1617523 w 2854197"/>
                    <a:gd name="connsiteY138" fmla="*/ 2732874 h 3162085"/>
                    <a:gd name="connsiteX139" fmla="*/ 1591092 w 2854197"/>
                    <a:gd name="connsiteY139" fmla="*/ 2690586 h 3162085"/>
                    <a:gd name="connsiteX140" fmla="*/ 1591093 w 2854197"/>
                    <a:gd name="connsiteY140" fmla="*/ 2637724 h 3162085"/>
                    <a:gd name="connsiteX141" fmla="*/ 1569808 w 2854197"/>
                    <a:gd name="connsiteY141" fmla="*/ 2515921 h 3162085"/>
                    <a:gd name="connsiteX142" fmla="*/ 1553952 w 2854197"/>
                    <a:gd name="connsiteY142" fmla="*/ 2484208 h 3162085"/>
                    <a:gd name="connsiteX143" fmla="*/ 1538095 w 2854197"/>
                    <a:gd name="connsiteY143" fmla="*/ 2468351 h 3162085"/>
                    <a:gd name="connsiteX144" fmla="*/ 1501096 w 2854197"/>
                    <a:gd name="connsiteY144" fmla="*/ 2420781 h 3162085"/>
                    <a:gd name="connsiteX145" fmla="*/ 1464097 w 2854197"/>
                    <a:gd name="connsiteY145" fmla="*/ 2383782 h 3162085"/>
                    <a:gd name="connsiteX146" fmla="*/ 1448241 w 2854197"/>
                    <a:gd name="connsiteY146" fmla="*/ 2373211 h 3162085"/>
                    <a:gd name="connsiteX147" fmla="*/ 1432384 w 2854197"/>
                    <a:gd name="connsiteY147" fmla="*/ 2357355 h 3162085"/>
                    <a:gd name="connsiteX148" fmla="*/ 1400671 w 2854197"/>
                    <a:gd name="connsiteY148" fmla="*/ 2346783 h 3162085"/>
                    <a:gd name="connsiteX149" fmla="*/ 1368958 w 2854197"/>
                    <a:gd name="connsiteY149" fmla="*/ 2330927 h 3162085"/>
                    <a:gd name="connsiteX150" fmla="*/ 1337244 w 2854197"/>
                    <a:gd name="connsiteY150" fmla="*/ 2309785 h 3162085"/>
                    <a:gd name="connsiteX151" fmla="*/ 1273818 w 2854197"/>
                    <a:gd name="connsiteY151" fmla="*/ 2288642 h 3162085"/>
                    <a:gd name="connsiteX152" fmla="*/ 1257961 w 2854197"/>
                    <a:gd name="connsiteY152" fmla="*/ 2278071 h 3162085"/>
                    <a:gd name="connsiteX153" fmla="*/ 1242104 w 2854197"/>
                    <a:gd name="connsiteY153" fmla="*/ 2272786 h 3162085"/>
                    <a:gd name="connsiteX154" fmla="*/ 1226248 w 2854197"/>
                    <a:gd name="connsiteY154" fmla="*/ 2262215 h 3162085"/>
                    <a:gd name="connsiteX155" fmla="*/ 1194534 w 2854197"/>
                    <a:gd name="connsiteY155" fmla="*/ 2251644 h 3162085"/>
                    <a:gd name="connsiteX156" fmla="*/ 1215677 w 2854197"/>
                    <a:gd name="connsiteY156" fmla="*/ 2225216 h 3162085"/>
                    <a:gd name="connsiteX157" fmla="*/ 1231533 w 2854197"/>
                    <a:gd name="connsiteY157" fmla="*/ 2209359 h 3162085"/>
                    <a:gd name="connsiteX158" fmla="*/ 1236819 w 2854197"/>
                    <a:gd name="connsiteY158" fmla="*/ 2193503 h 3162085"/>
                    <a:gd name="connsiteX159" fmla="*/ 1279103 w 2854197"/>
                    <a:gd name="connsiteY159" fmla="*/ 2161789 h 3162085"/>
                    <a:gd name="connsiteX160" fmla="*/ 1300245 w 2854197"/>
                    <a:gd name="connsiteY160" fmla="*/ 2140647 h 3162085"/>
                    <a:gd name="connsiteX161" fmla="*/ 1310816 w 2854197"/>
                    <a:gd name="connsiteY161" fmla="*/ 2124790 h 3162085"/>
                    <a:gd name="connsiteX162" fmla="*/ 1342650 w 2854197"/>
                    <a:gd name="connsiteY162" fmla="*/ 2077406 h 3162085"/>
                    <a:gd name="connsiteX163" fmla="*/ 1390223 w 2854197"/>
                    <a:gd name="connsiteY163" fmla="*/ 2008688 h 3162085"/>
                    <a:gd name="connsiteX164" fmla="*/ 1363794 w 2854197"/>
                    <a:gd name="connsiteY164" fmla="*/ 1971686 h 3162085"/>
                    <a:gd name="connsiteX165" fmla="*/ 1379651 w 2854197"/>
                    <a:gd name="connsiteY165" fmla="*/ 1961114 h 3162085"/>
                    <a:gd name="connsiteX166" fmla="*/ 1358509 w 2854197"/>
                    <a:gd name="connsiteY166" fmla="*/ 1934685 h 3162085"/>
                    <a:gd name="connsiteX167" fmla="*/ 1221180 w 2854197"/>
                    <a:gd name="connsiteY167" fmla="*/ 1718108 h 3162085"/>
                    <a:gd name="connsiteX168" fmla="*/ 1157741 w 2854197"/>
                    <a:gd name="connsiteY168" fmla="*/ 1654669 h 3162085"/>
                    <a:gd name="connsiteX169" fmla="*/ 1051918 w 2854197"/>
                    <a:gd name="connsiteY169" fmla="*/ 1659811 h 3162085"/>
                    <a:gd name="connsiteX170" fmla="*/ 845688 w 2854197"/>
                    <a:gd name="connsiteY170" fmla="*/ 1738945 h 3162085"/>
                    <a:gd name="connsiteX171" fmla="*/ 829832 w 2854197"/>
                    <a:gd name="connsiteY171" fmla="*/ 1744231 h 3162085"/>
                    <a:gd name="connsiteX172" fmla="*/ 798118 w 2854197"/>
                    <a:gd name="connsiteY172" fmla="*/ 1765373 h 3162085"/>
                    <a:gd name="connsiteX173" fmla="*/ 782262 w 2854197"/>
                    <a:gd name="connsiteY173" fmla="*/ 1770659 h 3162085"/>
                    <a:gd name="connsiteX174" fmla="*/ 750548 w 2854197"/>
                    <a:gd name="connsiteY174" fmla="*/ 1791801 h 3162085"/>
                    <a:gd name="connsiteX175" fmla="*/ 734692 w 2854197"/>
                    <a:gd name="connsiteY175" fmla="*/ 1797086 h 3162085"/>
                    <a:gd name="connsiteX176" fmla="*/ 755834 w 2854197"/>
                    <a:gd name="connsiteY176" fmla="*/ 1791801 h 3162085"/>
                    <a:gd name="connsiteX177" fmla="*/ 739977 w 2854197"/>
                    <a:gd name="connsiteY177" fmla="*/ 1797086 h 3162085"/>
                    <a:gd name="connsiteX178" fmla="*/ 708264 w 2854197"/>
                    <a:gd name="connsiteY178" fmla="*/ 1812943 h 3162085"/>
                    <a:gd name="connsiteX179" fmla="*/ 676551 w 2854197"/>
                    <a:gd name="connsiteY179" fmla="*/ 1791801 h 3162085"/>
                    <a:gd name="connsiteX180" fmla="*/ 650123 w 2854197"/>
                    <a:gd name="connsiteY180" fmla="*/ 1765373 h 3162085"/>
                    <a:gd name="connsiteX181" fmla="*/ 618410 w 2854197"/>
                    <a:gd name="connsiteY181" fmla="*/ 1744231 h 3162085"/>
                    <a:gd name="connsiteX182" fmla="*/ 570840 w 2854197"/>
                    <a:gd name="connsiteY182" fmla="*/ 1712518 h 3162085"/>
                    <a:gd name="connsiteX183" fmla="*/ 544412 w 2854197"/>
                    <a:gd name="connsiteY183" fmla="*/ 1696661 h 3162085"/>
                    <a:gd name="connsiteX184" fmla="*/ 528555 w 2854197"/>
                    <a:gd name="connsiteY184" fmla="*/ 1686090 h 3162085"/>
                    <a:gd name="connsiteX185" fmla="*/ 512699 w 2854197"/>
                    <a:gd name="connsiteY185" fmla="*/ 1680804 h 3162085"/>
                    <a:gd name="connsiteX186" fmla="*/ 502127 w 2854197"/>
                    <a:gd name="connsiteY186" fmla="*/ 1670233 h 3162085"/>
                    <a:gd name="connsiteX187" fmla="*/ 480985 w 2854197"/>
                    <a:gd name="connsiteY187" fmla="*/ 1659662 h 3162085"/>
                    <a:gd name="connsiteX188" fmla="*/ 465129 w 2854197"/>
                    <a:gd name="connsiteY188" fmla="*/ 1643805 h 3162085"/>
                    <a:gd name="connsiteX189" fmla="*/ 428130 w 2854197"/>
                    <a:gd name="connsiteY189" fmla="*/ 1622663 h 3162085"/>
                    <a:gd name="connsiteX190" fmla="*/ 401702 w 2854197"/>
                    <a:gd name="connsiteY190" fmla="*/ 1590950 h 3162085"/>
                    <a:gd name="connsiteX191" fmla="*/ 385845 w 2854197"/>
                    <a:gd name="connsiteY191" fmla="*/ 1569808 h 3162085"/>
                    <a:gd name="connsiteX192" fmla="*/ 369989 w 2854197"/>
                    <a:gd name="connsiteY192" fmla="*/ 1553951 h 3162085"/>
                    <a:gd name="connsiteX193" fmla="*/ 348847 w 2854197"/>
                    <a:gd name="connsiteY193" fmla="*/ 1522238 h 3162085"/>
                    <a:gd name="connsiteX194" fmla="*/ 327704 w 2854197"/>
                    <a:gd name="connsiteY194" fmla="*/ 1490524 h 3162085"/>
                    <a:gd name="connsiteX195" fmla="*/ 317133 w 2854197"/>
                    <a:gd name="connsiteY195" fmla="*/ 1469382 h 3162085"/>
                    <a:gd name="connsiteX196" fmla="*/ 301277 w 2854197"/>
                    <a:gd name="connsiteY196" fmla="*/ 1453526 h 3162085"/>
                    <a:gd name="connsiteX197" fmla="*/ 295991 w 2854197"/>
                    <a:gd name="connsiteY197" fmla="*/ 1437669 h 3162085"/>
                    <a:gd name="connsiteX198" fmla="*/ 274849 w 2854197"/>
                    <a:gd name="connsiteY198" fmla="*/ 1405956 h 3162085"/>
                    <a:gd name="connsiteX199" fmla="*/ 258992 w 2854197"/>
                    <a:gd name="connsiteY199" fmla="*/ 1390099 h 3162085"/>
                    <a:gd name="connsiteX200" fmla="*/ 248421 w 2854197"/>
                    <a:gd name="connsiteY200" fmla="*/ 1374242 h 3162085"/>
                    <a:gd name="connsiteX201" fmla="*/ 243136 w 2854197"/>
                    <a:gd name="connsiteY201" fmla="*/ 1358386 h 3162085"/>
                    <a:gd name="connsiteX202" fmla="*/ 221993 w 2854197"/>
                    <a:gd name="connsiteY202" fmla="*/ 1326672 h 3162085"/>
                    <a:gd name="connsiteX203" fmla="*/ 206137 w 2854197"/>
                    <a:gd name="connsiteY203" fmla="*/ 1294959 h 3162085"/>
                    <a:gd name="connsiteX204" fmla="*/ 195566 w 2854197"/>
                    <a:gd name="connsiteY204" fmla="*/ 1263246 h 3162085"/>
                    <a:gd name="connsiteX205" fmla="*/ 184995 w 2854197"/>
                    <a:gd name="connsiteY205" fmla="*/ 1247389 h 3162085"/>
                    <a:gd name="connsiteX206" fmla="*/ 179709 w 2854197"/>
                    <a:gd name="connsiteY206" fmla="*/ 1231533 h 3162085"/>
                    <a:gd name="connsiteX207" fmla="*/ 169138 w 2854197"/>
                    <a:gd name="connsiteY207" fmla="*/ 1215676 h 3162085"/>
                    <a:gd name="connsiteX208" fmla="*/ 153281 w 2854197"/>
                    <a:gd name="connsiteY208" fmla="*/ 1162820 h 3162085"/>
                    <a:gd name="connsiteX209" fmla="*/ 142710 w 2854197"/>
                    <a:gd name="connsiteY209" fmla="*/ 1131107 h 3162085"/>
                    <a:gd name="connsiteX210" fmla="*/ 132139 w 2854197"/>
                    <a:gd name="connsiteY210" fmla="*/ 1099394 h 3162085"/>
                    <a:gd name="connsiteX211" fmla="*/ 126853 w 2854197"/>
                    <a:gd name="connsiteY211" fmla="*/ 1078252 h 3162085"/>
                    <a:gd name="connsiteX212" fmla="*/ 121568 w 2854197"/>
                    <a:gd name="connsiteY212" fmla="*/ 1062395 h 3162085"/>
                    <a:gd name="connsiteX213" fmla="*/ 110997 w 2854197"/>
                    <a:gd name="connsiteY213" fmla="*/ 988397 h 3162085"/>
                    <a:gd name="connsiteX214" fmla="*/ 100426 w 2854197"/>
                    <a:gd name="connsiteY214" fmla="*/ 861544 h 3162085"/>
                    <a:gd name="connsiteX215" fmla="*/ 95140 w 2854197"/>
                    <a:gd name="connsiteY215" fmla="*/ 782261 h 3162085"/>
                    <a:gd name="connsiteX216" fmla="*/ 89855 w 2854197"/>
                    <a:gd name="connsiteY216" fmla="*/ 745262 h 3162085"/>
                    <a:gd name="connsiteX217" fmla="*/ 73998 w 2854197"/>
                    <a:gd name="connsiteY217" fmla="*/ 660693 h 3162085"/>
                    <a:gd name="connsiteX218" fmla="*/ 63427 w 2854197"/>
                    <a:gd name="connsiteY218" fmla="*/ 618409 h 3162085"/>
                    <a:gd name="connsiteX219" fmla="*/ 47570 w 2854197"/>
                    <a:gd name="connsiteY219" fmla="*/ 560268 h 3162085"/>
                    <a:gd name="connsiteX220" fmla="*/ 42285 w 2854197"/>
                    <a:gd name="connsiteY220" fmla="*/ 528555 h 3162085"/>
                    <a:gd name="connsiteX221" fmla="*/ 31714 w 2854197"/>
                    <a:gd name="connsiteY221" fmla="*/ 486270 h 3162085"/>
                    <a:gd name="connsiteX222" fmla="*/ 21142 w 2854197"/>
                    <a:gd name="connsiteY222" fmla="*/ 428129 h 3162085"/>
                    <a:gd name="connsiteX223" fmla="*/ 10571 w 2854197"/>
                    <a:gd name="connsiteY223" fmla="*/ 343560 h 3162085"/>
                    <a:gd name="connsiteX224" fmla="*/ 0 w 2854197"/>
                    <a:gd name="connsiteY224" fmla="*/ 306561 h 3162085"/>
                    <a:gd name="connsiteX225" fmla="*/ 5286 w 2854197"/>
                    <a:gd name="connsiteY225" fmla="*/ 285419 h 3162085"/>
                    <a:gd name="connsiteX226" fmla="*/ 21142 w 2854197"/>
                    <a:gd name="connsiteY226" fmla="*/ 280134 h 3162085"/>
                    <a:gd name="connsiteX227" fmla="*/ 42285 w 2854197"/>
                    <a:gd name="connsiteY227" fmla="*/ 269563 h 3162085"/>
                    <a:gd name="connsiteX228" fmla="*/ 95140 w 2854197"/>
                    <a:gd name="connsiteY228" fmla="*/ 258992 h 3162085"/>
                    <a:gd name="connsiteX229" fmla="*/ 121568 w 2854197"/>
                    <a:gd name="connsiteY229" fmla="*/ 253706 h 3162085"/>
                    <a:gd name="connsiteX230" fmla="*/ 137425 w 2854197"/>
                    <a:gd name="connsiteY230" fmla="*/ 248420 h 3162085"/>
                    <a:gd name="connsiteX231" fmla="*/ 211422 w 2854197"/>
                    <a:gd name="connsiteY231" fmla="*/ 237849 h 3162085"/>
                    <a:gd name="connsiteX232" fmla="*/ 253707 w 2854197"/>
                    <a:gd name="connsiteY232" fmla="*/ 227278 h 3162085"/>
                    <a:gd name="connsiteX233" fmla="*/ 285420 w 2854197"/>
                    <a:gd name="connsiteY233" fmla="*/ 216707 h 3162085"/>
                    <a:gd name="connsiteX234" fmla="*/ 332990 w 2854197"/>
                    <a:gd name="connsiteY234" fmla="*/ 206136 h 3162085"/>
                    <a:gd name="connsiteX235" fmla="*/ 364703 w 2854197"/>
                    <a:gd name="connsiteY235" fmla="*/ 195565 h 3162085"/>
                    <a:gd name="connsiteX236" fmla="*/ 417559 w 2854197"/>
                    <a:gd name="connsiteY236" fmla="*/ 179708 h 3162085"/>
                    <a:gd name="connsiteX237" fmla="*/ 433415 w 2854197"/>
                    <a:gd name="connsiteY237" fmla="*/ 174423 h 3162085"/>
                    <a:gd name="connsiteX238" fmla="*/ 449272 w 2854197"/>
                    <a:gd name="connsiteY238" fmla="*/ 169137 h 3162085"/>
                    <a:gd name="connsiteX239" fmla="*/ 470414 w 2854197"/>
                    <a:gd name="connsiteY239" fmla="*/ 163852 h 3162085"/>
                    <a:gd name="connsiteX240" fmla="*/ 486271 w 2854197"/>
                    <a:gd name="connsiteY240" fmla="*/ 158566 h 3162085"/>
                    <a:gd name="connsiteX241" fmla="*/ 528555 w 2854197"/>
                    <a:gd name="connsiteY241" fmla="*/ 147995 h 3162085"/>
                    <a:gd name="connsiteX242" fmla="*/ 549697 w 2854197"/>
                    <a:gd name="connsiteY242" fmla="*/ 142709 h 3162085"/>
                    <a:gd name="connsiteX243" fmla="*/ 581411 w 2854197"/>
                    <a:gd name="connsiteY243" fmla="*/ 132138 h 3162085"/>
                    <a:gd name="connsiteX244" fmla="*/ 676551 w 2854197"/>
                    <a:gd name="connsiteY244" fmla="*/ 100425 h 3162085"/>
                    <a:gd name="connsiteX245" fmla="*/ 697693 w 2854197"/>
                    <a:gd name="connsiteY245" fmla="*/ 95140 h 3162085"/>
                    <a:gd name="connsiteX246" fmla="*/ 729406 w 2854197"/>
                    <a:gd name="connsiteY246" fmla="*/ 84568 h 3162085"/>
                    <a:gd name="connsiteX247" fmla="*/ 745263 w 2854197"/>
                    <a:gd name="connsiteY247" fmla="*/ 79283 h 3162085"/>
                    <a:gd name="connsiteX248" fmla="*/ 792833 w 2854197"/>
                    <a:gd name="connsiteY248" fmla="*/ 58141 h 3162085"/>
                    <a:gd name="connsiteX249" fmla="*/ 808689 w 2854197"/>
                    <a:gd name="connsiteY249" fmla="*/ 52855 h 3162085"/>
                    <a:gd name="connsiteX250" fmla="*/ 824546 w 2854197"/>
                    <a:gd name="connsiteY250" fmla="*/ 47570 h 3162085"/>
                    <a:gd name="connsiteX251" fmla="*/ 866830 w 2854197"/>
                    <a:gd name="connsiteY251" fmla="*/ 26427 h 3162085"/>
                    <a:gd name="connsiteX252" fmla="*/ 882687 w 2854197"/>
                    <a:gd name="connsiteY252" fmla="*/ 21142 h 3162085"/>
                    <a:gd name="connsiteX253" fmla="*/ 898544 w 2854197"/>
                    <a:gd name="connsiteY253" fmla="*/ 10571 h 3162085"/>
                    <a:gd name="connsiteX254" fmla="*/ 914400 w 2854197"/>
                    <a:gd name="connsiteY254" fmla="*/ 5285 h 3162085"/>
                    <a:gd name="connsiteX255" fmla="*/ 914400 w 2854197"/>
                    <a:gd name="connsiteY255" fmla="*/ 0 h 3162085"/>
                    <a:gd name="connsiteX0" fmla="*/ 914400 w 2854197"/>
                    <a:gd name="connsiteY0" fmla="*/ 0 h 3162085"/>
                    <a:gd name="connsiteX1" fmla="*/ 914400 w 2854197"/>
                    <a:gd name="connsiteY1" fmla="*/ 0 h 3162085"/>
                    <a:gd name="connsiteX2" fmla="*/ 930257 w 2854197"/>
                    <a:gd name="connsiteY2" fmla="*/ 42284 h 3162085"/>
                    <a:gd name="connsiteX3" fmla="*/ 935542 w 2854197"/>
                    <a:gd name="connsiteY3" fmla="*/ 58141 h 3162085"/>
                    <a:gd name="connsiteX4" fmla="*/ 946114 w 2854197"/>
                    <a:gd name="connsiteY4" fmla="*/ 68712 h 3162085"/>
                    <a:gd name="connsiteX5" fmla="*/ 967256 w 2854197"/>
                    <a:gd name="connsiteY5" fmla="*/ 116282 h 3162085"/>
                    <a:gd name="connsiteX6" fmla="*/ 972541 w 2854197"/>
                    <a:gd name="connsiteY6" fmla="*/ 132138 h 3162085"/>
                    <a:gd name="connsiteX7" fmla="*/ 983112 w 2854197"/>
                    <a:gd name="connsiteY7" fmla="*/ 147995 h 3162085"/>
                    <a:gd name="connsiteX8" fmla="*/ 1004255 w 2854197"/>
                    <a:gd name="connsiteY8" fmla="*/ 195565 h 3162085"/>
                    <a:gd name="connsiteX9" fmla="*/ 1025397 w 2854197"/>
                    <a:gd name="connsiteY9" fmla="*/ 243135 h 3162085"/>
                    <a:gd name="connsiteX10" fmla="*/ 1041253 w 2854197"/>
                    <a:gd name="connsiteY10" fmla="*/ 290705 h 3162085"/>
                    <a:gd name="connsiteX11" fmla="*/ 1051825 w 2854197"/>
                    <a:gd name="connsiteY11" fmla="*/ 301276 h 3162085"/>
                    <a:gd name="connsiteX12" fmla="*/ 1072967 w 2854197"/>
                    <a:gd name="connsiteY12" fmla="*/ 348846 h 3162085"/>
                    <a:gd name="connsiteX13" fmla="*/ 1083538 w 2854197"/>
                    <a:gd name="connsiteY13" fmla="*/ 380559 h 3162085"/>
                    <a:gd name="connsiteX14" fmla="*/ 1094109 w 2854197"/>
                    <a:gd name="connsiteY14" fmla="*/ 396416 h 3162085"/>
                    <a:gd name="connsiteX15" fmla="*/ 1109966 w 2854197"/>
                    <a:gd name="connsiteY15" fmla="*/ 422844 h 3162085"/>
                    <a:gd name="connsiteX16" fmla="*/ 1131108 w 2854197"/>
                    <a:gd name="connsiteY16" fmla="*/ 470414 h 3162085"/>
                    <a:gd name="connsiteX17" fmla="*/ 1146964 w 2854197"/>
                    <a:gd name="connsiteY17" fmla="*/ 480985 h 3162085"/>
                    <a:gd name="connsiteX18" fmla="*/ 1157536 w 2854197"/>
                    <a:gd name="connsiteY18" fmla="*/ 491556 h 3162085"/>
                    <a:gd name="connsiteX19" fmla="*/ 1189249 w 2854197"/>
                    <a:gd name="connsiteY19" fmla="*/ 512698 h 3162085"/>
                    <a:gd name="connsiteX20" fmla="*/ 1199820 w 2854197"/>
                    <a:gd name="connsiteY20" fmla="*/ 528555 h 3162085"/>
                    <a:gd name="connsiteX21" fmla="*/ 1220962 w 2854197"/>
                    <a:gd name="connsiteY21" fmla="*/ 544411 h 3162085"/>
                    <a:gd name="connsiteX22" fmla="*/ 1242104 w 2854197"/>
                    <a:gd name="connsiteY22" fmla="*/ 570839 h 3162085"/>
                    <a:gd name="connsiteX23" fmla="*/ 1257961 w 2854197"/>
                    <a:gd name="connsiteY23" fmla="*/ 602552 h 3162085"/>
                    <a:gd name="connsiteX24" fmla="*/ 1279103 w 2854197"/>
                    <a:gd name="connsiteY24" fmla="*/ 634266 h 3162085"/>
                    <a:gd name="connsiteX25" fmla="*/ 1294960 w 2854197"/>
                    <a:gd name="connsiteY25" fmla="*/ 665979 h 3162085"/>
                    <a:gd name="connsiteX26" fmla="*/ 1300245 w 2854197"/>
                    <a:gd name="connsiteY26" fmla="*/ 681835 h 3162085"/>
                    <a:gd name="connsiteX27" fmla="*/ 1310816 w 2854197"/>
                    <a:gd name="connsiteY27" fmla="*/ 692407 h 3162085"/>
                    <a:gd name="connsiteX28" fmla="*/ 1347815 w 2854197"/>
                    <a:gd name="connsiteY28" fmla="*/ 739977 h 3162085"/>
                    <a:gd name="connsiteX29" fmla="*/ 1353101 w 2854197"/>
                    <a:gd name="connsiteY29" fmla="*/ 755833 h 3162085"/>
                    <a:gd name="connsiteX30" fmla="*/ 1384814 w 2854197"/>
                    <a:gd name="connsiteY30" fmla="*/ 798118 h 3162085"/>
                    <a:gd name="connsiteX31" fmla="*/ 1390100 w 2854197"/>
                    <a:gd name="connsiteY31" fmla="*/ 813974 h 3162085"/>
                    <a:gd name="connsiteX32" fmla="*/ 1421813 w 2854197"/>
                    <a:gd name="connsiteY32" fmla="*/ 861544 h 3162085"/>
                    <a:gd name="connsiteX33" fmla="*/ 1432384 w 2854197"/>
                    <a:gd name="connsiteY33" fmla="*/ 877401 h 3162085"/>
                    <a:gd name="connsiteX34" fmla="*/ 1448241 w 2854197"/>
                    <a:gd name="connsiteY34" fmla="*/ 887972 h 3162085"/>
                    <a:gd name="connsiteX35" fmla="*/ 1479954 w 2854197"/>
                    <a:gd name="connsiteY35" fmla="*/ 919685 h 3162085"/>
                    <a:gd name="connsiteX36" fmla="*/ 1522238 w 2854197"/>
                    <a:gd name="connsiteY36" fmla="*/ 956684 h 3162085"/>
                    <a:gd name="connsiteX37" fmla="*/ 1585665 w 2854197"/>
                    <a:gd name="connsiteY37" fmla="*/ 977826 h 3162085"/>
                    <a:gd name="connsiteX38" fmla="*/ 1617378 w 2854197"/>
                    <a:gd name="connsiteY38" fmla="*/ 988397 h 3162085"/>
                    <a:gd name="connsiteX39" fmla="*/ 1638521 w 2854197"/>
                    <a:gd name="connsiteY39" fmla="*/ 993683 h 3162085"/>
                    <a:gd name="connsiteX40" fmla="*/ 1664948 w 2854197"/>
                    <a:gd name="connsiteY40" fmla="*/ 998968 h 3162085"/>
                    <a:gd name="connsiteX41" fmla="*/ 1696662 w 2854197"/>
                    <a:gd name="connsiteY41" fmla="*/ 1009540 h 3162085"/>
                    <a:gd name="connsiteX42" fmla="*/ 1717804 w 2854197"/>
                    <a:gd name="connsiteY42" fmla="*/ 1014825 h 3162085"/>
                    <a:gd name="connsiteX43" fmla="*/ 1733660 w 2854197"/>
                    <a:gd name="connsiteY43" fmla="*/ 1020111 h 3162085"/>
                    <a:gd name="connsiteX44" fmla="*/ 1802373 w 2854197"/>
                    <a:gd name="connsiteY44" fmla="*/ 1030682 h 3162085"/>
                    <a:gd name="connsiteX45" fmla="*/ 1865799 w 2854197"/>
                    <a:gd name="connsiteY45" fmla="*/ 1041253 h 3162085"/>
                    <a:gd name="connsiteX46" fmla="*/ 1902798 w 2854197"/>
                    <a:gd name="connsiteY46" fmla="*/ 1046538 h 3162085"/>
                    <a:gd name="connsiteX47" fmla="*/ 1945082 w 2854197"/>
                    <a:gd name="connsiteY47" fmla="*/ 1051824 h 3162085"/>
                    <a:gd name="connsiteX48" fmla="*/ 1976796 w 2854197"/>
                    <a:gd name="connsiteY48" fmla="*/ 1057109 h 3162085"/>
                    <a:gd name="connsiteX49" fmla="*/ 2024366 w 2854197"/>
                    <a:gd name="connsiteY49" fmla="*/ 1062395 h 3162085"/>
                    <a:gd name="connsiteX50" fmla="*/ 2066650 w 2854197"/>
                    <a:gd name="connsiteY50" fmla="*/ 1067681 h 3162085"/>
                    <a:gd name="connsiteX51" fmla="*/ 2082507 w 2854197"/>
                    <a:gd name="connsiteY51" fmla="*/ 1072966 h 3162085"/>
                    <a:gd name="connsiteX52" fmla="*/ 2151219 w 2854197"/>
                    <a:gd name="connsiteY52" fmla="*/ 1083537 h 3162085"/>
                    <a:gd name="connsiteX53" fmla="*/ 2167075 w 2854197"/>
                    <a:gd name="connsiteY53" fmla="*/ 1088823 h 3162085"/>
                    <a:gd name="connsiteX54" fmla="*/ 2235788 w 2854197"/>
                    <a:gd name="connsiteY54" fmla="*/ 1099394 h 3162085"/>
                    <a:gd name="connsiteX55" fmla="*/ 2304500 w 2854197"/>
                    <a:gd name="connsiteY55" fmla="*/ 1109965 h 3162085"/>
                    <a:gd name="connsiteX56" fmla="*/ 2378497 w 2854197"/>
                    <a:gd name="connsiteY56" fmla="*/ 1120536 h 3162085"/>
                    <a:gd name="connsiteX57" fmla="*/ 2410211 w 2854197"/>
                    <a:gd name="connsiteY57" fmla="*/ 1131107 h 3162085"/>
                    <a:gd name="connsiteX58" fmla="*/ 2452495 w 2854197"/>
                    <a:gd name="connsiteY58" fmla="*/ 1141678 h 3162085"/>
                    <a:gd name="connsiteX59" fmla="*/ 2611062 w 2854197"/>
                    <a:gd name="connsiteY59" fmla="*/ 1194534 h 3162085"/>
                    <a:gd name="connsiteX60" fmla="*/ 2674963 w 2854197"/>
                    <a:gd name="connsiteY60" fmla="*/ 1226357 h 3162085"/>
                    <a:gd name="connsiteX61" fmla="*/ 2680419 w 2854197"/>
                    <a:gd name="connsiteY61" fmla="*/ 1258186 h 3162085"/>
                    <a:gd name="connsiteX62" fmla="*/ 2633266 w 2854197"/>
                    <a:gd name="connsiteY62" fmla="*/ 1295315 h 3162085"/>
                    <a:gd name="connsiteX63" fmla="*/ 2659565 w 2854197"/>
                    <a:gd name="connsiteY63" fmla="*/ 1353342 h 3162085"/>
                    <a:gd name="connsiteX64" fmla="*/ 2653817 w 2854197"/>
                    <a:gd name="connsiteY64" fmla="*/ 1411367 h 3162085"/>
                    <a:gd name="connsiteX65" fmla="*/ 2632204 w 2854197"/>
                    <a:gd name="connsiteY65" fmla="*/ 1590950 h 3162085"/>
                    <a:gd name="connsiteX66" fmla="*/ 2606238 w 2854197"/>
                    <a:gd name="connsiteY66" fmla="*/ 1686241 h 3162085"/>
                    <a:gd name="connsiteX67" fmla="*/ 2585093 w 2854197"/>
                    <a:gd name="connsiteY67" fmla="*/ 1717957 h 3162085"/>
                    <a:gd name="connsiteX68" fmla="*/ 2595666 w 2854197"/>
                    <a:gd name="connsiteY68" fmla="*/ 1754959 h 3162085"/>
                    <a:gd name="connsiteX69" fmla="*/ 2569233 w 2854197"/>
                    <a:gd name="connsiteY69" fmla="*/ 1781390 h 3162085"/>
                    <a:gd name="connsiteX70" fmla="*/ 2574520 w 2854197"/>
                    <a:gd name="connsiteY70" fmla="*/ 1860680 h 3162085"/>
                    <a:gd name="connsiteX71" fmla="*/ 2564404 w 2854197"/>
                    <a:gd name="connsiteY71" fmla="*/ 2014150 h 3162085"/>
                    <a:gd name="connsiteX72" fmla="*/ 2616812 w 2854197"/>
                    <a:gd name="connsiteY72" fmla="*/ 2093264 h 3162085"/>
                    <a:gd name="connsiteX73" fmla="*/ 2717255 w 2854197"/>
                    <a:gd name="connsiteY73" fmla="*/ 2098551 h 3162085"/>
                    <a:gd name="connsiteX74" fmla="*/ 2790770 w 2854197"/>
                    <a:gd name="connsiteY74" fmla="*/ 2077220 h 3162085"/>
                    <a:gd name="connsiteX75" fmla="*/ 2817198 w 2854197"/>
                    <a:gd name="connsiteY75" fmla="*/ 2082506 h 3162085"/>
                    <a:gd name="connsiteX76" fmla="*/ 2833055 w 2854197"/>
                    <a:gd name="connsiteY76" fmla="*/ 2087792 h 3162085"/>
                    <a:gd name="connsiteX77" fmla="*/ 2854197 w 2854197"/>
                    <a:gd name="connsiteY77" fmla="*/ 2093077 h 3162085"/>
                    <a:gd name="connsiteX78" fmla="*/ 2838340 w 2854197"/>
                    <a:gd name="connsiteY78" fmla="*/ 2193503 h 3162085"/>
                    <a:gd name="connsiteX79" fmla="*/ 2833055 w 2854197"/>
                    <a:gd name="connsiteY79" fmla="*/ 2225216 h 3162085"/>
                    <a:gd name="connsiteX80" fmla="*/ 2822484 w 2854197"/>
                    <a:gd name="connsiteY80" fmla="*/ 2262215 h 3162085"/>
                    <a:gd name="connsiteX81" fmla="*/ 2648297 w 2854197"/>
                    <a:gd name="connsiteY81" fmla="*/ 2241273 h 3162085"/>
                    <a:gd name="connsiteX82" fmla="*/ 2558435 w 2854197"/>
                    <a:gd name="connsiteY82" fmla="*/ 2214843 h 3162085"/>
                    <a:gd name="connsiteX83" fmla="*/ 2479145 w 2854197"/>
                    <a:gd name="connsiteY83" fmla="*/ 2183128 h 3162085"/>
                    <a:gd name="connsiteX84" fmla="*/ 2426502 w 2854197"/>
                    <a:gd name="connsiteY84" fmla="*/ 2209757 h 3162085"/>
                    <a:gd name="connsiteX85" fmla="*/ 2236188 w 2854197"/>
                    <a:gd name="connsiteY85" fmla="*/ 2331348 h 3162085"/>
                    <a:gd name="connsiteX86" fmla="*/ 2251846 w 2854197"/>
                    <a:gd name="connsiteY86" fmla="*/ 2420998 h 3162085"/>
                    <a:gd name="connsiteX87" fmla="*/ 2267909 w 2854197"/>
                    <a:gd name="connsiteY87" fmla="*/ 2479368 h 3162085"/>
                    <a:gd name="connsiteX88" fmla="*/ 2278276 w 2854197"/>
                    <a:gd name="connsiteY88" fmla="*/ 2516146 h 3162085"/>
                    <a:gd name="connsiteX89" fmla="*/ 2278276 w 2854197"/>
                    <a:gd name="connsiteY89" fmla="*/ 2574294 h 3162085"/>
                    <a:gd name="connsiteX90" fmla="*/ 2315278 w 2854197"/>
                    <a:gd name="connsiteY90" fmla="*/ 2616580 h 3162085"/>
                    <a:gd name="connsiteX91" fmla="*/ 2331136 w 2854197"/>
                    <a:gd name="connsiteY91" fmla="*/ 2680013 h 3162085"/>
                    <a:gd name="connsiteX92" fmla="*/ 2368138 w 2854197"/>
                    <a:gd name="connsiteY92" fmla="*/ 2695871 h 3162085"/>
                    <a:gd name="connsiteX93" fmla="*/ 2542577 w 2854197"/>
                    <a:gd name="connsiteY93" fmla="*/ 2738159 h 3162085"/>
                    <a:gd name="connsiteX94" fmla="*/ 2654056 w 2854197"/>
                    <a:gd name="connsiteY94" fmla="*/ 2764834 h 3162085"/>
                    <a:gd name="connsiteX95" fmla="*/ 2748974 w 2854197"/>
                    <a:gd name="connsiteY95" fmla="*/ 2769875 h 3162085"/>
                    <a:gd name="connsiteX96" fmla="*/ 2753771 w 2854197"/>
                    <a:gd name="connsiteY96" fmla="*/ 2769627 h 3162085"/>
                    <a:gd name="connsiteX97" fmla="*/ 2748486 w 2854197"/>
                    <a:gd name="connsiteY97" fmla="*/ 2801341 h 3162085"/>
                    <a:gd name="connsiteX98" fmla="*/ 2737915 w 2854197"/>
                    <a:gd name="connsiteY98" fmla="*/ 2838340 h 3162085"/>
                    <a:gd name="connsiteX99" fmla="*/ 2727344 w 2854197"/>
                    <a:gd name="connsiteY99" fmla="*/ 2907052 h 3162085"/>
                    <a:gd name="connsiteX100" fmla="*/ 2716773 w 2854197"/>
                    <a:gd name="connsiteY100" fmla="*/ 2938765 h 3162085"/>
                    <a:gd name="connsiteX101" fmla="*/ 2711487 w 2854197"/>
                    <a:gd name="connsiteY101" fmla="*/ 2965193 h 3162085"/>
                    <a:gd name="connsiteX102" fmla="*/ 2706444 w 2854197"/>
                    <a:gd name="connsiteY102" fmla="*/ 2939028 h 3162085"/>
                    <a:gd name="connsiteX103" fmla="*/ 2680014 w 2854197"/>
                    <a:gd name="connsiteY103" fmla="*/ 2965459 h 3162085"/>
                    <a:gd name="connsiteX104" fmla="*/ 2627390 w 2854197"/>
                    <a:gd name="connsiteY104" fmla="*/ 2971012 h 3162085"/>
                    <a:gd name="connsiteX105" fmla="*/ 2537291 w 2854197"/>
                    <a:gd name="connsiteY105" fmla="*/ 2986602 h 3162085"/>
                    <a:gd name="connsiteX106" fmla="*/ 2516147 w 2854197"/>
                    <a:gd name="connsiteY106" fmla="*/ 2991888 h 3162085"/>
                    <a:gd name="connsiteX107" fmla="*/ 2489494 w 2854197"/>
                    <a:gd name="connsiteY107" fmla="*/ 3002192 h 3162085"/>
                    <a:gd name="connsiteX108" fmla="*/ 2415496 w 2854197"/>
                    <a:gd name="connsiteY108" fmla="*/ 3007477 h 3162085"/>
                    <a:gd name="connsiteX109" fmla="*/ 2383783 w 2854197"/>
                    <a:gd name="connsiteY109" fmla="*/ 3018048 h 3162085"/>
                    <a:gd name="connsiteX110" fmla="*/ 2346784 w 2854197"/>
                    <a:gd name="connsiteY110" fmla="*/ 3033905 h 3162085"/>
                    <a:gd name="connsiteX111" fmla="*/ 2315071 w 2854197"/>
                    <a:gd name="connsiteY111" fmla="*/ 3049761 h 3162085"/>
                    <a:gd name="connsiteX112" fmla="*/ 2288643 w 2854197"/>
                    <a:gd name="connsiteY112" fmla="*/ 3070904 h 3162085"/>
                    <a:gd name="connsiteX113" fmla="*/ 2267501 w 2854197"/>
                    <a:gd name="connsiteY113" fmla="*/ 3081475 h 3162085"/>
                    <a:gd name="connsiteX114" fmla="*/ 2235788 w 2854197"/>
                    <a:gd name="connsiteY114" fmla="*/ 3097331 h 3162085"/>
                    <a:gd name="connsiteX115" fmla="*/ 2225216 w 2854197"/>
                    <a:gd name="connsiteY115" fmla="*/ 3107903 h 3162085"/>
                    <a:gd name="connsiteX116" fmla="*/ 2204074 w 2854197"/>
                    <a:gd name="connsiteY116" fmla="*/ 3118474 h 3162085"/>
                    <a:gd name="connsiteX117" fmla="*/ 2188218 w 2854197"/>
                    <a:gd name="connsiteY117" fmla="*/ 3129045 h 3162085"/>
                    <a:gd name="connsiteX118" fmla="*/ 2177647 w 2854197"/>
                    <a:gd name="connsiteY118" fmla="*/ 3144901 h 3162085"/>
                    <a:gd name="connsiteX119" fmla="*/ 2145933 w 2854197"/>
                    <a:gd name="connsiteY119" fmla="*/ 3155472 h 3162085"/>
                    <a:gd name="connsiteX120" fmla="*/ 2209753 w 2854197"/>
                    <a:gd name="connsiteY120" fmla="*/ 3039746 h 3162085"/>
                    <a:gd name="connsiteX121" fmla="*/ 2199896 w 2854197"/>
                    <a:gd name="connsiteY121" fmla="*/ 2976703 h 3162085"/>
                    <a:gd name="connsiteX122" fmla="*/ 2141028 w 2854197"/>
                    <a:gd name="connsiteY122" fmla="*/ 2933870 h 3162085"/>
                    <a:gd name="connsiteX123" fmla="*/ 2093450 w 2854197"/>
                    <a:gd name="connsiteY123" fmla="*/ 2923297 h 3162085"/>
                    <a:gd name="connsiteX124" fmla="*/ 2077768 w 2854197"/>
                    <a:gd name="connsiteY124" fmla="*/ 2897133 h 3162085"/>
                    <a:gd name="connsiteX125" fmla="*/ 2040405 w 2854197"/>
                    <a:gd name="connsiteY125" fmla="*/ 2923170 h 3162085"/>
                    <a:gd name="connsiteX126" fmla="*/ 2061549 w 2854197"/>
                    <a:gd name="connsiteY126" fmla="*/ 2875596 h 3162085"/>
                    <a:gd name="connsiteX127" fmla="*/ 2093265 w 2854197"/>
                    <a:gd name="connsiteY127" fmla="*/ 2833308 h 3162085"/>
                    <a:gd name="connsiteX128" fmla="*/ 2109124 w 2854197"/>
                    <a:gd name="connsiteY128" fmla="*/ 2722301 h 3162085"/>
                    <a:gd name="connsiteX129" fmla="*/ 2013975 w 2854197"/>
                    <a:gd name="connsiteY129" fmla="*/ 2637724 h 3162085"/>
                    <a:gd name="connsiteX130" fmla="*/ 1982258 w 2854197"/>
                    <a:gd name="connsiteY130" fmla="*/ 2664155 h 3162085"/>
                    <a:gd name="connsiteX131" fmla="*/ 1918827 w 2854197"/>
                    <a:gd name="connsiteY131" fmla="*/ 2627153 h 3162085"/>
                    <a:gd name="connsiteX132" fmla="*/ 1860681 w 2854197"/>
                    <a:gd name="connsiteY132" fmla="*/ 2579579 h 3162085"/>
                    <a:gd name="connsiteX133" fmla="*/ 1802373 w 2854197"/>
                    <a:gd name="connsiteY133" fmla="*/ 2621632 h 3162085"/>
                    <a:gd name="connsiteX134" fmla="*/ 1797087 w 2854197"/>
                    <a:gd name="connsiteY134" fmla="*/ 2605775 h 3162085"/>
                    <a:gd name="connsiteX135" fmla="*/ 1749674 w 2854197"/>
                    <a:gd name="connsiteY135" fmla="*/ 2690586 h 3162085"/>
                    <a:gd name="connsiteX136" fmla="*/ 1643953 w 2854197"/>
                    <a:gd name="connsiteY136" fmla="*/ 2754018 h 3162085"/>
                    <a:gd name="connsiteX137" fmla="*/ 1617523 w 2854197"/>
                    <a:gd name="connsiteY137" fmla="*/ 2732874 h 3162085"/>
                    <a:gd name="connsiteX138" fmla="*/ 1591092 w 2854197"/>
                    <a:gd name="connsiteY138" fmla="*/ 2690586 h 3162085"/>
                    <a:gd name="connsiteX139" fmla="*/ 1591093 w 2854197"/>
                    <a:gd name="connsiteY139" fmla="*/ 2637724 h 3162085"/>
                    <a:gd name="connsiteX140" fmla="*/ 1569808 w 2854197"/>
                    <a:gd name="connsiteY140" fmla="*/ 2515921 h 3162085"/>
                    <a:gd name="connsiteX141" fmla="*/ 1553952 w 2854197"/>
                    <a:gd name="connsiteY141" fmla="*/ 2484208 h 3162085"/>
                    <a:gd name="connsiteX142" fmla="*/ 1538095 w 2854197"/>
                    <a:gd name="connsiteY142" fmla="*/ 2468351 h 3162085"/>
                    <a:gd name="connsiteX143" fmla="*/ 1501096 w 2854197"/>
                    <a:gd name="connsiteY143" fmla="*/ 2420781 h 3162085"/>
                    <a:gd name="connsiteX144" fmla="*/ 1464097 w 2854197"/>
                    <a:gd name="connsiteY144" fmla="*/ 2383782 h 3162085"/>
                    <a:gd name="connsiteX145" fmla="*/ 1448241 w 2854197"/>
                    <a:gd name="connsiteY145" fmla="*/ 2373211 h 3162085"/>
                    <a:gd name="connsiteX146" fmla="*/ 1432384 w 2854197"/>
                    <a:gd name="connsiteY146" fmla="*/ 2357355 h 3162085"/>
                    <a:gd name="connsiteX147" fmla="*/ 1400671 w 2854197"/>
                    <a:gd name="connsiteY147" fmla="*/ 2346783 h 3162085"/>
                    <a:gd name="connsiteX148" fmla="*/ 1368958 w 2854197"/>
                    <a:gd name="connsiteY148" fmla="*/ 2330927 h 3162085"/>
                    <a:gd name="connsiteX149" fmla="*/ 1337244 w 2854197"/>
                    <a:gd name="connsiteY149" fmla="*/ 2309785 h 3162085"/>
                    <a:gd name="connsiteX150" fmla="*/ 1273818 w 2854197"/>
                    <a:gd name="connsiteY150" fmla="*/ 2288642 h 3162085"/>
                    <a:gd name="connsiteX151" fmla="*/ 1257961 w 2854197"/>
                    <a:gd name="connsiteY151" fmla="*/ 2278071 h 3162085"/>
                    <a:gd name="connsiteX152" fmla="*/ 1242104 w 2854197"/>
                    <a:gd name="connsiteY152" fmla="*/ 2272786 h 3162085"/>
                    <a:gd name="connsiteX153" fmla="*/ 1226248 w 2854197"/>
                    <a:gd name="connsiteY153" fmla="*/ 2262215 h 3162085"/>
                    <a:gd name="connsiteX154" fmla="*/ 1194534 w 2854197"/>
                    <a:gd name="connsiteY154" fmla="*/ 2251644 h 3162085"/>
                    <a:gd name="connsiteX155" fmla="*/ 1215677 w 2854197"/>
                    <a:gd name="connsiteY155" fmla="*/ 2225216 h 3162085"/>
                    <a:gd name="connsiteX156" fmla="*/ 1231533 w 2854197"/>
                    <a:gd name="connsiteY156" fmla="*/ 2209359 h 3162085"/>
                    <a:gd name="connsiteX157" fmla="*/ 1236819 w 2854197"/>
                    <a:gd name="connsiteY157" fmla="*/ 2193503 h 3162085"/>
                    <a:gd name="connsiteX158" fmla="*/ 1279103 w 2854197"/>
                    <a:gd name="connsiteY158" fmla="*/ 2161789 h 3162085"/>
                    <a:gd name="connsiteX159" fmla="*/ 1300245 w 2854197"/>
                    <a:gd name="connsiteY159" fmla="*/ 2140647 h 3162085"/>
                    <a:gd name="connsiteX160" fmla="*/ 1310816 w 2854197"/>
                    <a:gd name="connsiteY160" fmla="*/ 2124790 h 3162085"/>
                    <a:gd name="connsiteX161" fmla="*/ 1342650 w 2854197"/>
                    <a:gd name="connsiteY161" fmla="*/ 2077406 h 3162085"/>
                    <a:gd name="connsiteX162" fmla="*/ 1390223 w 2854197"/>
                    <a:gd name="connsiteY162" fmla="*/ 2008688 h 3162085"/>
                    <a:gd name="connsiteX163" fmla="*/ 1363794 w 2854197"/>
                    <a:gd name="connsiteY163" fmla="*/ 1971686 h 3162085"/>
                    <a:gd name="connsiteX164" fmla="*/ 1379651 w 2854197"/>
                    <a:gd name="connsiteY164" fmla="*/ 1961114 h 3162085"/>
                    <a:gd name="connsiteX165" fmla="*/ 1358509 w 2854197"/>
                    <a:gd name="connsiteY165" fmla="*/ 1934685 h 3162085"/>
                    <a:gd name="connsiteX166" fmla="*/ 1221180 w 2854197"/>
                    <a:gd name="connsiteY166" fmla="*/ 1718108 h 3162085"/>
                    <a:gd name="connsiteX167" fmla="*/ 1157741 w 2854197"/>
                    <a:gd name="connsiteY167" fmla="*/ 1654669 h 3162085"/>
                    <a:gd name="connsiteX168" fmla="*/ 1051918 w 2854197"/>
                    <a:gd name="connsiteY168" fmla="*/ 1659811 h 3162085"/>
                    <a:gd name="connsiteX169" fmla="*/ 845688 w 2854197"/>
                    <a:gd name="connsiteY169" fmla="*/ 1738945 h 3162085"/>
                    <a:gd name="connsiteX170" fmla="*/ 829832 w 2854197"/>
                    <a:gd name="connsiteY170" fmla="*/ 1744231 h 3162085"/>
                    <a:gd name="connsiteX171" fmla="*/ 798118 w 2854197"/>
                    <a:gd name="connsiteY171" fmla="*/ 1765373 h 3162085"/>
                    <a:gd name="connsiteX172" fmla="*/ 782262 w 2854197"/>
                    <a:gd name="connsiteY172" fmla="*/ 1770659 h 3162085"/>
                    <a:gd name="connsiteX173" fmla="*/ 750548 w 2854197"/>
                    <a:gd name="connsiteY173" fmla="*/ 1791801 h 3162085"/>
                    <a:gd name="connsiteX174" fmla="*/ 734692 w 2854197"/>
                    <a:gd name="connsiteY174" fmla="*/ 1797086 h 3162085"/>
                    <a:gd name="connsiteX175" fmla="*/ 755834 w 2854197"/>
                    <a:gd name="connsiteY175" fmla="*/ 1791801 h 3162085"/>
                    <a:gd name="connsiteX176" fmla="*/ 739977 w 2854197"/>
                    <a:gd name="connsiteY176" fmla="*/ 1797086 h 3162085"/>
                    <a:gd name="connsiteX177" fmla="*/ 708264 w 2854197"/>
                    <a:gd name="connsiteY177" fmla="*/ 1812943 h 3162085"/>
                    <a:gd name="connsiteX178" fmla="*/ 676551 w 2854197"/>
                    <a:gd name="connsiteY178" fmla="*/ 1791801 h 3162085"/>
                    <a:gd name="connsiteX179" fmla="*/ 650123 w 2854197"/>
                    <a:gd name="connsiteY179" fmla="*/ 1765373 h 3162085"/>
                    <a:gd name="connsiteX180" fmla="*/ 618410 w 2854197"/>
                    <a:gd name="connsiteY180" fmla="*/ 1744231 h 3162085"/>
                    <a:gd name="connsiteX181" fmla="*/ 570840 w 2854197"/>
                    <a:gd name="connsiteY181" fmla="*/ 1712518 h 3162085"/>
                    <a:gd name="connsiteX182" fmla="*/ 544412 w 2854197"/>
                    <a:gd name="connsiteY182" fmla="*/ 1696661 h 3162085"/>
                    <a:gd name="connsiteX183" fmla="*/ 528555 w 2854197"/>
                    <a:gd name="connsiteY183" fmla="*/ 1686090 h 3162085"/>
                    <a:gd name="connsiteX184" fmla="*/ 512699 w 2854197"/>
                    <a:gd name="connsiteY184" fmla="*/ 1680804 h 3162085"/>
                    <a:gd name="connsiteX185" fmla="*/ 502127 w 2854197"/>
                    <a:gd name="connsiteY185" fmla="*/ 1670233 h 3162085"/>
                    <a:gd name="connsiteX186" fmla="*/ 480985 w 2854197"/>
                    <a:gd name="connsiteY186" fmla="*/ 1659662 h 3162085"/>
                    <a:gd name="connsiteX187" fmla="*/ 465129 w 2854197"/>
                    <a:gd name="connsiteY187" fmla="*/ 1643805 h 3162085"/>
                    <a:gd name="connsiteX188" fmla="*/ 428130 w 2854197"/>
                    <a:gd name="connsiteY188" fmla="*/ 1622663 h 3162085"/>
                    <a:gd name="connsiteX189" fmla="*/ 401702 w 2854197"/>
                    <a:gd name="connsiteY189" fmla="*/ 1590950 h 3162085"/>
                    <a:gd name="connsiteX190" fmla="*/ 385845 w 2854197"/>
                    <a:gd name="connsiteY190" fmla="*/ 1569808 h 3162085"/>
                    <a:gd name="connsiteX191" fmla="*/ 369989 w 2854197"/>
                    <a:gd name="connsiteY191" fmla="*/ 1553951 h 3162085"/>
                    <a:gd name="connsiteX192" fmla="*/ 348847 w 2854197"/>
                    <a:gd name="connsiteY192" fmla="*/ 1522238 h 3162085"/>
                    <a:gd name="connsiteX193" fmla="*/ 327704 w 2854197"/>
                    <a:gd name="connsiteY193" fmla="*/ 1490524 h 3162085"/>
                    <a:gd name="connsiteX194" fmla="*/ 317133 w 2854197"/>
                    <a:gd name="connsiteY194" fmla="*/ 1469382 h 3162085"/>
                    <a:gd name="connsiteX195" fmla="*/ 301277 w 2854197"/>
                    <a:gd name="connsiteY195" fmla="*/ 1453526 h 3162085"/>
                    <a:gd name="connsiteX196" fmla="*/ 295991 w 2854197"/>
                    <a:gd name="connsiteY196" fmla="*/ 1437669 h 3162085"/>
                    <a:gd name="connsiteX197" fmla="*/ 274849 w 2854197"/>
                    <a:gd name="connsiteY197" fmla="*/ 1405956 h 3162085"/>
                    <a:gd name="connsiteX198" fmla="*/ 258992 w 2854197"/>
                    <a:gd name="connsiteY198" fmla="*/ 1390099 h 3162085"/>
                    <a:gd name="connsiteX199" fmla="*/ 248421 w 2854197"/>
                    <a:gd name="connsiteY199" fmla="*/ 1374242 h 3162085"/>
                    <a:gd name="connsiteX200" fmla="*/ 243136 w 2854197"/>
                    <a:gd name="connsiteY200" fmla="*/ 1358386 h 3162085"/>
                    <a:gd name="connsiteX201" fmla="*/ 221993 w 2854197"/>
                    <a:gd name="connsiteY201" fmla="*/ 1326672 h 3162085"/>
                    <a:gd name="connsiteX202" fmla="*/ 206137 w 2854197"/>
                    <a:gd name="connsiteY202" fmla="*/ 1294959 h 3162085"/>
                    <a:gd name="connsiteX203" fmla="*/ 195566 w 2854197"/>
                    <a:gd name="connsiteY203" fmla="*/ 1263246 h 3162085"/>
                    <a:gd name="connsiteX204" fmla="*/ 184995 w 2854197"/>
                    <a:gd name="connsiteY204" fmla="*/ 1247389 h 3162085"/>
                    <a:gd name="connsiteX205" fmla="*/ 179709 w 2854197"/>
                    <a:gd name="connsiteY205" fmla="*/ 1231533 h 3162085"/>
                    <a:gd name="connsiteX206" fmla="*/ 169138 w 2854197"/>
                    <a:gd name="connsiteY206" fmla="*/ 1215676 h 3162085"/>
                    <a:gd name="connsiteX207" fmla="*/ 153281 w 2854197"/>
                    <a:gd name="connsiteY207" fmla="*/ 1162820 h 3162085"/>
                    <a:gd name="connsiteX208" fmla="*/ 142710 w 2854197"/>
                    <a:gd name="connsiteY208" fmla="*/ 1131107 h 3162085"/>
                    <a:gd name="connsiteX209" fmla="*/ 132139 w 2854197"/>
                    <a:gd name="connsiteY209" fmla="*/ 1099394 h 3162085"/>
                    <a:gd name="connsiteX210" fmla="*/ 126853 w 2854197"/>
                    <a:gd name="connsiteY210" fmla="*/ 1078252 h 3162085"/>
                    <a:gd name="connsiteX211" fmla="*/ 121568 w 2854197"/>
                    <a:gd name="connsiteY211" fmla="*/ 1062395 h 3162085"/>
                    <a:gd name="connsiteX212" fmla="*/ 110997 w 2854197"/>
                    <a:gd name="connsiteY212" fmla="*/ 988397 h 3162085"/>
                    <a:gd name="connsiteX213" fmla="*/ 100426 w 2854197"/>
                    <a:gd name="connsiteY213" fmla="*/ 861544 h 3162085"/>
                    <a:gd name="connsiteX214" fmla="*/ 95140 w 2854197"/>
                    <a:gd name="connsiteY214" fmla="*/ 782261 h 3162085"/>
                    <a:gd name="connsiteX215" fmla="*/ 89855 w 2854197"/>
                    <a:gd name="connsiteY215" fmla="*/ 745262 h 3162085"/>
                    <a:gd name="connsiteX216" fmla="*/ 73998 w 2854197"/>
                    <a:gd name="connsiteY216" fmla="*/ 660693 h 3162085"/>
                    <a:gd name="connsiteX217" fmla="*/ 63427 w 2854197"/>
                    <a:gd name="connsiteY217" fmla="*/ 618409 h 3162085"/>
                    <a:gd name="connsiteX218" fmla="*/ 47570 w 2854197"/>
                    <a:gd name="connsiteY218" fmla="*/ 560268 h 3162085"/>
                    <a:gd name="connsiteX219" fmla="*/ 42285 w 2854197"/>
                    <a:gd name="connsiteY219" fmla="*/ 528555 h 3162085"/>
                    <a:gd name="connsiteX220" fmla="*/ 31714 w 2854197"/>
                    <a:gd name="connsiteY220" fmla="*/ 486270 h 3162085"/>
                    <a:gd name="connsiteX221" fmla="*/ 21142 w 2854197"/>
                    <a:gd name="connsiteY221" fmla="*/ 428129 h 3162085"/>
                    <a:gd name="connsiteX222" fmla="*/ 10571 w 2854197"/>
                    <a:gd name="connsiteY222" fmla="*/ 343560 h 3162085"/>
                    <a:gd name="connsiteX223" fmla="*/ 0 w 2854197"/>
                    <a:gd name="connsiteY223" fmla="*/ 306561 h 3162085"/>
                    <a:gd name="connsiteX224" fmla="*/ 5286 w 2854197"/>
                    <a:gd name="connsiteY224" fmla="*/ 285419 h 3162085"/>
                    <a:gd name="connsiteX225" fmla="*/ 21142 w 2854197"/>
                    <a:gd name="connsiteY225" fmla="*/ 280134 h 3162085"/>
                    <a:gd name="connsiteX226" fmla="*/ 42285 w 2854197"/>
                    <a:gd name="connsiteY226" fmla="*/ 269563 h 3162085"/>
                    <a:gd name="connsiteX227" fmla="*/ 95140 w 2854197"/>
                    <a:gd name="connsiteY227" fmla="*/ 258992 h 3162085"/>
                    <a:gd name="connsiteX228" fmla="*/ 121568 w 2854197"/>
                    <a:gd name="connsiteY228" fmla="*/ 253706 h 3162085"/>
                    <a:gd name="connsiteX229" fmla="*/ 137425 w 2854197"/>
                    <a:gd name="connsiteY229" fmla="*/ 248420 h 3162085"/>
                    <a:gd name="connsiteX230" fmla="*/ 211422 w 2854197"/>
                    <a:gd name="connsiteY230" fmla="*/ 237849 h 3162085"/>
                    <a:gd name="connsiteX231" fmla="*/ 253707 w 2854197"/>
                    <a:gd name="connsiteY231" fmla="*/ 227278 h 3162085"/>
                    <a:gd name="connsiteX232" fmla="*/ 285420 w 2854197"/>
                    <a:gd name="connsiteY232" fmla="*/ 216707 h 3162085"/>
                    <a:gd name="connsiteX233" fmla="*/ 332990 w 2854197"/>
                    <a:gd name="connsiteY233" fmla="*/ 206136 h 3162085"/>
                    <a:gd name="connsiteX234" fmla="*/ 364703 w 2854197"/>
                    <a:gd name="connsiteY234" fmla="*/ 195565 h 3162085"/>
                    <a:gd name="connsiteX235" fmla="*/ 417559 w 2854197"/>
                    <a:gd name="connsiteY235" fmla="*/ 179708 h 3162085"/>
                    <a:gd name="connsiteX236" fmla="*/ 433415 w 2854197"/>
                    <a:gd name="connsiteY236" fmla="*/ 174423 h 3162085"/>
                    <a:gd name="connsiteX237" fmla="*/ 449272 w 2854197"/>
                    <a:gd name="connsiteY237" fmla="*/ 169137 h 3162085"/>
                    <a:gd name="connsiteX238" fmla="*/ 470414 w 2854197"/>
                    <a:gd name="connsiteY238" fmla="*/ 163852 h 3162085"/>
                    <a:gd name="connsiteX239" fmla="*/ 486271 w 2854197"/>
                    <a:gd name="connsiteY239" fmla="*/ 158566 h 3162085"/>
                    <a:gd name="connsiteX240" fmla="*/ 528555 w 2854197"/>
                    <a:gd name="connsiteY240" fmla="*/ 147995 h 3162085"/>
                    <a:gd name="connsiteX241" fmla="*/ 549697 w 2854197"/>
                    <a:gd name="connsiteY241" fmla="*/ 142709 h 3162085"/>
                    <a:gd name="connsiteX242" fmla="*/ 581411 w 2854197"/>
                    <a:gd name="connsiteY242" fmla="*/ 132138 h 3162085"/>
                    <a:gd name="connsiteX243" fmla="*/ 676551 w 2854197"/>
                    <a:gd name="connsiteY243" fmla="*/ 100425 h 3162085"/>
                    <a:gd name="connsiteX244" fmla="*/ 697693 w 2854197"/>
                    <a:gd name="connsiteY244" fmla="*/ 95140 h 3162085"/>
                    <a:gd name="connsiteX245" fmla="*/ 729406 w 2854197"/>
                    <a:gd name="connsiteY245" fmla="*/ 84568 h 3162085"/>
                    <a:gd name="connsiteX246" fmla="*/ 745263 w 2854197"/>
                    <a:gd name="connsiteY246" fmla="*/ 79283 h 3162085"/>
                    <a:gd name="connsiteX247" fmla="*/ 792833 w 2854197"/>
                    <a:gd name="connsiteY247" fmla="*/ 58141 h 3162085"/>
                    <a:gd name="connsiteX248" fmla="*/ 808689 w 2854197"/>
                    <a:gd name="connsiteY248" fmla="*/ 52855 h 3162085"/>
                    <a:gd name="connsiteX249" fmla="*/ 824546 w 2854197"/>
                    <a:gd name="connsiteY249" fmla="*/ 47570 h 3162085"/>
                    <a:gd name="connsiteX250" fmla="*/ 866830 w 2854197"/>
                    <a:gd name="connsiteY250" fmla="*/ 26427 h 3162085"/>
                    <a:gd name="connsiteX251" fmla="*/ 882687 w 2854197"/>
                    <a:gd name="connsiteY251" fmla="*/ 21142 h 3162085"/>
                    <a:gd name="connsiteX252" fmla="*/ 898544 w 2854197"/>
                    <a:gd name="connsiteY252" fmla="*/ 10571 h 3162085"/>
                    <a:gd name="connsiteX253" fmla="*/ 914400 w 2854197"/>
                    <a:gd name="connsiteY253" fmla="*/ 5285 h 3162085"/>
                    <a:gd name="connsiteX254" fmla="*/ 914400 w 2854197"/>
                    <a:gd name="connsiteY254" fmla="*/ 0 h 3162085"/>
                    <a:gd name="connsiteX0" fmla="*/ 914400 w 2854197"/>
                    <a:gd name="connsiteY0" fmla="*/ 0 h 3149511"/>
                    <a:gd name="connsiteX1" fmla="*/ 914400 w 2854197"/>
                    <a:gd name="connsiteY1" fmla="*/ 0 h 3149511"/>
                    <a:gd name="connsiteX2" fmla="*/ 930257 w 2854197"/>
                    <a:gd name="connsiteY2" fmla="*/ 42284 h 3149511"/>
                    <a:gd name="connsiteX3" fmla="*/ 935542 w 2854197"/>
                    <a:gd name="connsiteY3" fmla="*/ 58141 h 3149511"/>
                    <a:gd name="connsiteX4" fmla="*/ 946114 w 2854197"/>
                    <a:gd name="connsiteY4" fmla="*/ 68712 h 3149511"/>
                    <a:gd name="connsiteX5" fmla="*/ 967256 w 2854197"/>
                    <a:gd name="connsiteY5" fmla="*/ 116282 h 3149511"/>
                    <a:gd name="connsiteX6" fmla="*/ 972541 w 2854197"/>
                    <a:gd name="connsiteY6" fmla="*/ 132138 h 3149511"/>
                    <a:gd name="connsiteX7" fmla="*/ 983112 w 2854197"/>
                    <a:gd name="connsiteY7" fmla="*/ 147995 h 3149511"/>
                    <a:gd name="connsiteX8" fmla="*/ 1004255 w 2854197"/>
                    <a:gd name="connsiteY8" fmla="*/ 195565 h 3149511"/>
                    <a:gd name="connsiteX9" fmla="*/ 1025397 w 2854197"/>
                    <a:gd name="connsiteY9" fmla="*/ 243135 h 3149511"/>
                    <a:gd name="connsiteX10" fmla="*/ 1041253 w 2854197"/>
                    <a:gd name="connsiteY10" fmla="*/ 290705 h 3149511"/>
                    <a:gd name="connsiteX11" fmla="*/ 1051825 w 2854197"/>
                    <a:gd name="connsiteY11" fmla="*/ 301276 h 3149511"/>
                    <a:gd name="connsiteX12" fmla="*/ 1072967 w 2854197"/>
                    <a:gd name="connsiteY12" fmla="*/ 348846 h 3149511"/>
                    <a:gd name="connsiteX13" fmla="*/ 1083538 w 2854197"/>
                    <a:gd name="connsiteY13" fmla="*/ 380559 h 3149511"/>
                    <a:gd name="connsiteX14" fmla="*/ 1094109 w 2854197"/>
                    <a:gd name="connsiteY14" fmla="*/ 396416 h 3149511"/>
                    <a:gd name="connsiteX15" fmla="*/ 1109966 w 2854197"/>
                    <a:gd name="connsiteY15" fmla="*/ 422844 h 3149511"/>
                    <a:gd name="connsiteX16" fmla="*/ 1131108 w 2854197"/>
                    <a:gd name="connsiteY16" fmla="*/ 470414 h 3149511"/>
                    <a:gd name="connsiteX17" fmla="*/ 1146964 w 2854197"/>
                    <a:gd name="connsiteY17" fmla="*/ 480985 h 3149511"/>
                    <a:gd name="connsiteX18" fmla="*/ 1157536 w 2854197"/>
                    <a:gd name="connsiteY18" fmla="*/ 491556 h 3149511"/>
                    <a:gd name="connsiteX19" fmla="*/ 1189249 w 2854197"/>
                    <a:gd name="connsiteY19" fmla="*/ 512698 h 3149511"/>
                    <a:gd name="connsiteX20" fmla="*/ 1199820 w 2854197"/>
                    <a:gd name="connsiteY20" fmla="*/ 528555 h 3149511"/>
                    <a:gd name="connsiteX21" fmla="*/ 1220962 w 2854197"/>
                    <a:gd name="connsiteY21" fmla="*/ 544411 h 3149511"/>
                    <a:gd name="connsiteX22" fmla="*/ 1242104 w 2854197"/>
                    <a:gd name="connsiteY22" fmla="*/ 570839 h 3149511"/>
                    <a:gd name="connsiteX23" fmla="*/ 1257961 w 2854197"/>
                    <a:gd name="connsiteY23" fmla="*/ 602552 h 3149511"/>
                    <a:gd name="connsiteX24" fmla="*/ 1279103 w 2854197"/>
                    <a:gd name="connsiteY24" fmla="*/ 634266 h 3149511"/>
                    <a:gd name="connsiteX25" fmla="*/ 1294960 w 2854197"/>
                    <a:gd name="connsiteY25" fmla="*/ 665979 h 3149511"/>
                    <a:gd name="connsiteX26" fmla="*/ 1300245 w 2854197"/>
                    <a:gd name="connsiteY26" fmla="*/ 681835 h 3149511"/>
                    <a:gd name="connsiteX27" fmla="*/ 1310816 w 2854197"/>
                    <a:gd name="connsiteY27" fmla="*/ 692407 h 3149511"/>
                    <a:gd name="connsiteX28" fmla="*/ 1347815 w 2854197"/>
                    <a:gd name="connsiteY28" fmla="*/ 739977 h 3149511"/>
                    <a:gd name="connsiteX29" fmla="*/ 1353101 w 2854197"/>
                    <a:gd name="connsiteY29" fmla="*/ 755833 h 3149511"/>
                    <a:gd name="connsiteX30" fmla="*/ 1384814 w 2854197"/>
                    <a:gd name="connsiteY30" fmla="*/ 798118 h 3149511"/>
                    <a:gd name="connsiteX31" fmla="*/ 1390100 w 2854197"/>
                    <a:gd name="connsiteY31" fmla="*/ 813974 h 3149511"/>
                    <a:gd name="connsiteX32" fmla="*/ 1421813 w 2854197"/>
                    <a:gd name="connsiteY32" fmla="*/ 861544 h 3149511"/>
                    <a:gd name="connsiteX33" fmla="*/ 1432384 w 2854197"/>
                    <a:gd name="connsiteY33" fmla="*/ 877401 h 3149511"/>
                    <a:gd name="connsiteX34" fmla="*/ 1448241 w 2854197"/>
                    <a:gd name="connsiteY34" fmla="*/ 887972 h 3149511"/>
                    <a:gd name="connsiteX35" fmla="*/ 1479954 w 2854197"/>
                    <a:gd name="connsiteY35" fmla="*/ 919685 h 3149511"/>
                    <a:gd name="connsiteX36" fmla="*/ 1522238 w 2854197"/>
                    <a:gd name="connsiteY36" fmla="*/ 956684 h 3149511"/>
                    <a:gd name="connsiteX37" fmla="*/ 1585665 w 2854197"/>
                    <a:gd name="connsiteY37" fmla="*/ 977826 h 3149511"/>
                    <a:gd name="connsiteX38" fmla="*/ 1617378 w 2854197"/>
                    <a:gd name="connsiteY38" fmla="*/ 988397 h 3149511"/>
                    <a:gd name="connsiteX39" fmla="*/ 1638521 w 2854197"/>
                    <a:gd name="connsiteY39" fmla="*/ 993683 h 3149511"/>
                    <a:gd name="connsiteX40" fmla="*/ 1664948 w 2854197"/>
                    <a:gd name="connsiteY40" fmla="*/ 998968 h 3149511"/>
                    <a:gd name="connsiteX41" fmla="*/ 1696662 w 2854197"/>
                    <a:gd name="connsiteY41" fmla="*/ 1009540 h 3149511"/>
                    <a:gd name="connsiteX42" fmla="*/ 1717804 w 2854197"/>
                    <a:gd name="connsiteY42" fmla="*/ 1014825 h 3149511"/>
                    <a:gd name="connsiteX43" fmla="*/ 1733660 w 2854197"/>
                    <a:gd name="connsiteY43" fmla="*/ 1020111 h 3149511"/>
                    <a:gd name="connsiteX44" fmla="*/ 1802373 w 2854197"/>
                    <a:gd name="connsiteY44" fmla="*/ 1030682 h 3149511"/>
                    <a:gd name="connsiteX45" fmla="*/ 1865799 w 2854197"/>
                    <a:gd name="connsiteY45" fmla="*/ 1041253 h 3149511"/>
                    <a:gd name="connsiteX46" fmla="*/ 1902798 w 2854197"/>
                    <a:gd name="connsiteY46" fmla="*/ 1046538 h 3149511"/>
                    <a:gd name="connsiteX47" fmla="*/ 1945082 w 2854197"/>
                    <a:gd name="connsiteY47" fmla="*/ 1051824 h 3149511"/>
                    <a:gd name="connsiteX48" fmla="*/ 1976796 w 2854197"/>
                    <a:gd name="connsiteY48" fmla="*/ 1057109 h 3149511"/>
                    <a:gd name="connsiteX49" fmla="*/ 2024366 w 2854197"/>
                    <a:gd name="connsiteY49" fmla="*/ 1062395 h 3149511"/>
                    <a:gd name="connsiteX50" fmla="*/ 2066650 w 2854197"/>
                    <a:gd name="connsiteY50" fmla="*/ 1067681 h 3149511"/>
                    <a:gd name="connsiteX51" fmla="*/ 2082507 w 2854197"/>
                    <a:gd name="connsiteY51" fmla="*/ 1072966 h 3149511"/>
                    <a:gd name="connsiteX52" fmla="*/ 2151219 w 2854197"/>
                    <a:gd name="connsiteY52" fmla="*/ 1083537 h 3149511"/>
                    <a:gd name="connsiteX53" fmla="*/ 2167075 w 2854197"/>
                    <a:gd name="connsiteY53" fmla="*/ 1088823 h 3149511"/>
                    <a:gd name="connsiteX54" fmla="*/ 2235788 w 2854197"/>
                    <a:gd name="connsiteY54" fmla="*/ 1099394 h 3149511"/>
                    <a:gd name="connsiteX55" fmla="*/ 2304500 w 2854197"/>
                    <a:gd name="connsiteY55" fmla="*/ 1109965 h 3149511"/>
                    <a:gd name="connsiteX56" fmla="*/ 2378497 w 2854197"/>
                    <a:gd name="connsiteY56" fmla="*/ 1120536 h 3149511"/>
                    <a:gd name="connsiteX57" fmla="*/ 2410211 w 2854197"/>
                    <a:gd name="connsiteY57" fmla="*/ 1131107 h 3149511"/>
                    <a:gd name="connsiteX58" fmla="*/ 2452495 w 2854197"/>
                    <a:gd name="connsiteY58" fmla="*/ 1141678 h 3149511"/>
                    <a:gd name="connsiteX59" fmla="*/ 2611062 w 2854197"/>
                    <a:gd name="connsiteY59" fmla="*/ 1194534 h 3149511"/>
                    <a:gd name="connsiteX60" fmla="*/ 2674963 w 2854197"/>
                    <a:gd name="connsiteY60" fmla="*/ 1226357 h 3149511"/>
                    <a:gd name="connsiteX61" fmla="*/ 2680419 w 2854197"/>
                    <a:gd name="connsiteY61" fmla="*/ 1258186 h 3149511"/>
                    <a:gd name="connsiteX62" fmla="*/ 2633266 w 2854197"/>
                    <a:gd name="connsiteY62" fmla="*/ 1295315 h 3149511"/>
                    <a:gd name="connsiteX63" fmla="*/ 2659565 w 2854197"/>
                    <a:gd name="connsiteY63" fmla="*/ 1353342 h 3149511"/>
                    <a:gd name="connsiteX64" fmla="*/ 2653817 w 2854197"/>
                    <a:gd name="connsiteY64" fmla="*/ 1411367 h 3149511"/>
                    <a:gd name="connsiteX65" fmla="*/ 2632204 w 2854197"/>
                    <a:gd name="connsiteY65" fmla="*/ 1590950 h 3149511"/>
                    <a:gd name="connsiteX66" fmla="*/ 2606238 w 2854197"/>
                    <a:gd name="connsiteY66" fmla="*/ 1686241 h 3149511"/>
                    <a:gd name="connsiteX67" fmla="*/ 2585093 w 2854197"/>
                    <a:gd name="connsiteY67" fmla="*/ 1717957 h 3149511"/>
                    <a:gd name="connsiteX68" fmla="*/ 2595666 w 2854197"/>
                    <a:gd name="connsiteY68" fmla="*/ 1754959 h 3149511"/>
                    <a:gd name="connsiteX69" fmla="*/ 2569233 w 2854197"/>
                    <a:gd name="connsiteY69" fmla="*/ 1781390 h 3149511"/>
                    <a:gd name="connsiteX70" fmla="*/ 2574520 w 2854197"/>
                    <a:gd name="connsiteY70" fmla="*/ 1860680 h 3149511"/>
                    <a:gd name="connsiteX71" fmla="*/ 2564404 w 2854197"/>
                    <a:gd name="connsiteY71" fmla="*/ 2014150 h 3149511"/>
                    <a:gd name="connsiteX72" fmla="*/ 2616812 w 2854197"/>
                    <a:gd name="connsiteY72" fmla="*/ 2093264 h 3149511"/>
                    <a:gd name="connsiteX73" fmla="*/ 2717255 w 2854197"/>
                    <a:gd name="connsiteY73" fmla="*/ 2098551 h 3149511"/>
                    <a:gd name="connsiteX74" fmla="*/ 2790770 w 2854197"/>
                    <a:gd name="connsiteY74" fmla="*/ 2077220 h 3149511"/>
                    <a:gd name="connsiteX75" fmla="*/ 2817198 w 2854197"/>
                    <a:gd name="connsiteY75" fmla="*/ 2082506 h 3149511"/>
                    <a:gd name="connsiteX76" fmla="*/ 2833055 w 2854197"/>
                    <a:gd name="connsiteY76" fmla="*/ 2087792 h 3149511"/>
                    <a:gd name="connsiteX77" fmla="*/ 2854197 w 2854197"/>
                    <a:gd name="connsiteY77" fmla="*/ 2093077 h 3149511"/>
                    <a:gd name="connsiteX78" fmla="*/ 2838340 w 2854197"/>
                    <a:gd name="connsiteY78" fmla="*/ 2193503 h 3149511"/>
                    <a:gd name="connsiteX79" fmla="*/ 2833055 w 2854197"/>
                    <a:gd name="connsiteY79" fmla="*/ 2225216 h 3149511"/>
                    <a:gd name="connsiteX80" fmla="*/ 2822484 w 2854197"/>
                    <a:gd name="connsiteY80" fmla="*/ 2262215 h 3149511"/>
                    <a:gd name="connsiteX81" fmla="*/ 2648297 w 2854197"/>
                    <a:gd name="connsiteY81" fmla="*/ 2241273 h 3149511"/>
                    <a:gd name="connsiteX82" fmla="*/ 2558435 w 2854197"/>
                    <a:gd name="connsiteY82" fmla="*/ 2214843 h 3149511"/>
                    <a:gd name="connsiteX83" fmla="*/ 2479145 w 2854197"/>
                    <a:gd name="connsiteY83" fmla="*/ 2183128 h 3149511"/>
                    <a:gd name="connsiteX84" fmla="*/ 2426502 w 2854197"/>
                    <a:gd name="connsiteY84" fmla="*/ 2209757 h 3149511"/>
                    <a:gd name="connsiteX85" fmla="*/ 2236188 w 2854197"/>
                    <a:gd name="connsiteY85" fmla="*/ 2331348 h 3149511"/>
                    <a:gd name="connsiteX86" fmla="*/ 2251846 w 2854197"/>
                    <a:gd name="connsiteY86" fmla="*/ 2420998 h 3149511"/>
                    <a:gd name="connsiteX87" fmla="*/ 2267909 w 2854197"/>
                    <a:gd name="connsiteY87" fmla="*/ 2479368 h 3149511"/>
                    <a:gd name="connsiteX88" fmla="*/ 2278276 w 2854197"/>
                    <a:gd name="connsiteY88" fmla="*/ 2516146 h 3149511"/>
                    <a:gd name="connsiteX89" fmla="*/ 2278276 w 2854197"/>
                    <a:gd name="connsiteY89" fmla="*/ 2574294 h 3149511"/>
                    <a:gd name="connsiteX90" fmla="*/ 2315278 w 2854197"/>
                    <a:gd name="connsiteY90" fmla="*/ 2616580 h 3149511"/>
                    <a:gd name="connsiteX91" fmla="*/ 2331136 w 2854197"/>
                    <a:gd name="connsiteY91" fmla="*/ 2680013 h 3149511"/>
                    <a:gd name="connsiteX92" fmla="*/ 2368138 w 2854197"/>
                    <a:gd name="connsiteY92" fmla="*/ 2695871 h 3149511"/>
                    <a:gd name="connsiteX93" fmla="*/ 2542577 w 2854197"/>
                    <a:gd name="connsiteY93" fmla="*/ 2738159 h 3149511"/>
                    <a:gd name="connsiteX94" fmla="*/ 2654056 w 2854197"/>
                    <a:gd name="connsiteY94" fmla="*/ 2764834 h 3149511"/>
                    <a:gd name="connsiteX95" fmla="*/ 2748974 w 2854197"/>
                    <a:gd name="connsiteY95" fmla="*/ 2769875 h 3149511"/>
                    <a:gd name="connsiteX96" fmla="*/ 2753771 w 2854197"/>
                    <a:gd name="connsiteY96" fmla="*/ 2769627 h 3149511"/>
                    <a:gd name="connsiteX97" fmla="*/ 2748486 w 2854197"/>
                    <a:gd name="connsiteY97" fmla="*/ 2801341 h 3149511"/>
                    <a:gd name="connsiteX98" fmla="*/ 2737915 w 2854197"/>
                    <a:gd name="connsiteY98" fmla="*/ 2838340 h 3149511"/>
                    <a:gd name="connsiteX99" fmla="*/ 2727344 w 2854197"/>
                    <a:gd name="connsiteY99" fmla="*/ 2907052 h 3149511"/>
                    <a:gd name="connsiteX100" fmla="*/ 2716773 w 2854197"/>
                    <a:gd name="connsiteY100" fmla="*/ 2938765 h 3149511"/>
                    <a:gd name="connsiteX101" fmla="*/ 2711487 w 2854197"/>
                    <a:gd name="connsiteY101" fmla="*/ 2965193 h 3149511"/>
                    <a:gd name="connsiteX102" fmla="*/ 2706444 w 2854197"/>
                    <a:gd name="connsiteY102" fmla="*/ 2939028 h 3149511"/>
                    <a:gd name="connsiteX103" fmla="*/ 2680014 w 2854197"/>
                    <a:gd name="connsiteY103" fmla="*/ 2965459 h 3149511"/>
                    <a:gd name="connsiteX104" fmla="*/ 2627390 w 2854197"/>
                    <a:gd name="connsiteY104" fmla="*/ 2971012 h 3149511"/>
                    <a:gd name="connsiteX105" fmla="*/ 2537291 w 2854197"/>
                    <a:gd name="connsiteY105" fmla="*/ 2986602 h 3149511"/>
                    <a:gd name="connsiteX106" fmla="*/ 2516147 w 2854197"/>
                    <a:gd name="connsiteY106" fmla="*/ 2991888 h 3149511"/>
                    <a:gd name="connsiteX107" fmla="*/ 2489494 w 2854197"/>
                    <a:gd name="connsiteY107" fmla="*/ 3002192 h 3149511"/>
                    <a:gd name="connsiteX108" fmla="*/ 2415496 w 2854197"/>
                    <a:gd name="connsiteY108" fmla="*/ 3007477 h 3149511"/>
                    <a:gd name="connsiteX109" fmla="*/ 2383783 w 2854197"/>
                    <a:gd name="connsiteY109" fmla="*/ 3018048 h 3149511"/>
                    <a:gd name="connsiteX110" fmla="*/ 2346784 w 2854197"/>
                    <a:gd name="connsiteY110" fmla="*/ 3033905 h 3149511"/>
                    <a:gd name="connsiteX111" fmla="*/ 2315071 w 2854197"/>
                    <a:gd name="connsiteY111" fmla="*/ 3049761 h 3149511"/>
                    <a:gd name="connsiteX112" fmla="*/ 2288643 w 2854197"/>
                    <a:gd name="connsiteY112" fmla="*/ 3070904 h 3149511"/>
                    <a:gd name="connsiteX113" fmla="*/ 2267501 w 2854197"/>
                    <a:gd name="connsiteY113" fmla="*/ 3081475 h 3149511"/>
                    <a:gd name="connsiteX114" fmla="*/ 2235788 w 2854197"/>
                    <a:gd name="connsiteY114" fmla="*/ 3097331 h 3149511"/>
                    <a:gd name="connsiteX115" fmla="*/ 2225216 w 2854197"/>
                    <a:gd name="connsiteY115" fmla="*/ 3107903 h 3149511"/>
                    <a:gd name="connsiteX116" fmla="*/ 2204074 w 2854197"/>
                    <a:gd name="connsiteY116" fmla="*/ 3118474 h 3149511"/>
                    <a:gd name="connsiteX117" fmla="*/ 2188218 w 2854197"/>
                    <a:gd name="connsiteY117" fmla="*/ 3129045 h 3149511"/>
                    <a:gd name="connsiteX118" fmla="*/ 2177647 w 2854197"/>
                    <a:gd name="connsiteY118" fmla="*/ 3144901 h 3149511"/>
                    <a:gd name="connsiteX119" fmla="*/ 2209753 w 2854197"/>
                    <a:gd name="connsiteY119" fmla="*/ 3039746 h 3149511"/>
                    <a:gd name="connsiteX120" fmla="*/ 2199896 w 2854197"/>
                    <a:gd name="connsiteY120" fmla="*/ 2976703 h 3149511"/>
                    <a:gd name="connsiteX121" fmla="*/ 2141028 w 2854197"/>
                    <a:gd name="connsiteY121" fmla="*/ 2933870 h 3149511"/>
                    <a:gd name="connsiteX122" fmla="*/ 2093450 w 2854197"/>
                    <a:gd name="connsiteY122" fmla="*/ 2923297 h 3149511"/>
                    <a:gd name="connsiteX123" fmla="*/ 2077768 w 2854197"/>
                    <a:gd name="connsiteY123" fmla="*/ 2897133 h 3149511"/>
                    <a:gd name="connsiteX124" fmla="*/ 2040405 w 2854197"/>
                    <a:gd name="connsiteY124" fmla="*/ 2923170 h 3149511"/>
                    <a:gd name="connsiteX125" fmla="*/ 2061549 w 2854197"/>
                    <a:gd name="connsiteY125" fmla="*/ 2875596 h 3149511"/>
                    <a:gd name="connsiteX126" fmla="*/ 2093265 w 2854197"/>
                    <a:gd name="connsiteY126" fmla="*/ 2833308 h 3149511"/>
                    <a:gd name="connsiteX127" fmla="*/ 2109124 w 2854197"/>
                    <a:gd name="connsiteY127" fmla="*/ 2722301 h 3149511"/>
                    <a:gd name="connsiteX128" fmla="*/ 2013975 w 2854197"/>
                    <a:gd name="connsiteY128" fmla="*/ 2637724 h 3149511"/>
                    <a:gd name="connsiteX129" fmla="*/ 1982258 w 2854197"/>
                    <a:gd name="connsiteY129" fmla="*/ 2664155 h 3149511"/>
                    <a:gd name="connsiteX130" fmla="*/ 1918827 w 2854197"/>
                    <a:gd name="connsiteY130" fmla="*/ 2627153 h 3149511"/>
                    <a:gd name="connsiteX131" fmla="*/ 1860681 w 2854197"/>
                    <a:gd name="connsiteY131" fmla="*/ 2579579 h 3149511"/>
                    <a:gd name="connsiteX132" fmla="*/ 1802373 w 2854197"/>
                    <a:gd name="connsiteY132" fmla="*/ 2621632 h 3149511"/>
                    <a:gd name="connsiteX133" fmla="*/ 1797087 w 2854197"/>
                    <a:gd name="connsiteY133" fmla="*/ 2605775 h 3149511"/>
                    <a:gd name="connsiteX134" fmla="*/ 1749674 w 2854197"/>
                    <a:gd name="connsiteY134" fmla="*/ 2690586 h 3149511"/>
                    <a:gd name="connsiteX135" fmla="*/ 1643953 w 2854197"/>
                    <a:gd name="connsiteY135" fmla="*/ 2754018 h 3149511"/>
                    <a:gd name="connsiteX136" fmla="*/ 1617523 w 2854197"/>
                    <a:gd name="connsiteY136" fmla="*/ 2732874 h 3149511"/>
                    <a:gd name="connsiteX137" fmla="*/ 1591092 w 2854197"/>
                    <a:gd name="connsiteY137" fmla="*/ 2690586 h 3149511"/>
                    <a:gd name="connsiteX138" fmla="*/ 1591093 w 2854197"/>
                    <a:gd name="connsiteY138" fmla="*/ 2637724 h 3149511"/>
                    <a:gd name="connsiteX139" fmla="*/ 1569808 w 2854197"/>
                    <a:gd name="connsiteY139" fmla="*/ 2515921 h 3149511"/>
                    <a:gd name="connsiteX140" fmla="*/ 1553952 w 2854197"/>
                    <a:gd name="connsiteY140" fmla="*/ 2484208 h 3149511"/>
                    <a:gd name="connsiteX141" fmla="*/ 1538095 w 2854197"/>
                    <a:gd name="connsiteY141" fmla="*/ 2468351 h 3149511"/>
                    <a:gd name="connsiteX142" fmla="*/ 1501096 w 2854197"/>
                    <a:gd name="connsiteY142" fmla="*/ 2420781 h 3149511"/>
                    <a:gd name="connsiteX143" fmla="*/ 1464097 w 2854197"/>
                    <a:gd name="connsiteY143" fmla="*/ 2383782 h 3149511"/>
                    <a:gd name="connsiteX144" fmla="*/ 1448241 w 2854197"/>
                    <a:gd name="connsiteY144" fmla="*/ 2373211 h 3149511"/>
                    <a:gd name="connsiteX145" fmla="*/ 1432384 w 2854197"/>
                    <a:gd name="connsiteY145" fmla="*/ 2357355 h 3149511"/>
                    <a:gd name="connsiteX146" fmla="*/ 1400671 w 2854197"/>
                    <a:gd name="connsiteY146" fmla="*/ 2346783 h 3149511"/>
                    <a:gd name="connsiteX147" fmla="*/ 1368958 w 2854197"/>
                    <a:gd name="connsiteY147" fmla="*/ 2330927 h 3149511"/>
                    <a:gd name="connsiteX148" fmla="*/ 1337244 w 2854197"/>
                    <a:gd name="connsiteY148" fmla="*/ 2309785 h 3149511"/>
                    <a:gd name="connsiteX149" fmla="*/ 1273818 w 2854197"/>
                    <a:gd name="connsiteY149" fmla="*/ 2288642 h 3149511"/>
                    <a:gd name="connsiteX150" fmla="*/ 1257961 w 2854197"/>
                    <a:gd name="connsiteY150" fmla="*/ 2278071 h 3149511"/>
                    <a:gd name="connsiteX151" fmla="*/ 1242104 w 2854197"/>
                    <a:gd name="connsiteY151" fmla="*/ 2272786 h 3149511"/>
                    <a:gd name="connsiteX152" fmla="*/ 1226248 w 2854197"/>
                    <a:gd name="connsiteY152" fmla="*/ 2262215 h 3149511"/>
                    <a:gd name="connsiteX153" fmla="*/ 1194534 w 2854197"/>
                    <a:gd name="connsiteY153" fmla="*/ 2251644 h 3149511"/>
                    <a:gd name="connsiteX154" fmla="*/ 1215677 w 2854197"/>
                    <a:gd name="connsiteY154" fmla="*/ 2225216 h 3149511"/>
                    <a:gd name="connsiteX155" fmla="*/ 1231533 w 2854197"/>
                    <a:gd name="connsiteY155" fmla="*/ 2209359 h 3149511"/>
                    <a:gd name="connsiteX156" fmla="*/ 1236819 w 2854197"/>
                    <a:gd name="connsiteY156" fmla="*/ 2193503 h 3149511"/>
                    <a:gd name="connsiteX157" fmla="*/ 1279103 w 2854197"/>
                    <a:gd name="connsiteY157" fmla="*/ 2161789 h 3149511"/>
                    <a:gd name="connsiteX158" fmla="*/ 1300245 w 2854197"/>
                    <a:gd name="connsiteY158" fmla="*/ 2140647 h 3149511"/>
                    <a:gd name="connsiteX159" fmla="*/ 1310816 w 2854197"/>
                    <a:gd name="connsiteY159" fmla="*/ 2124790 h 3149511"/>
                    <a:gd name="connsiteX160" fmla="*/ 1342650 w 2854197"/>
                    <a:gd name="connsiteY160" fmla="*/ 2077406 h 3149511"/>
                    <a:gd name="connsiteX161" fmla="*/ 1390223 w 2854197"/>
                    <a:gd name="connsiteY161" fmla="*/ 2008688 h 3149511"/>
                    <a:gd name="connsiteX162" fmla="*/ 1363794 w 2854197"/>
                    <a:gd name="connsiteY162" fmla="*/ 1971686 h 3149511"/>
                    <a:gd name="connsiteX163" fmla="*/ 1379651 w 2854197"/>
                    <a:gd name="connsiteY163" fmla="*/ 1961114 h 3149511"/>
                    <a:gd name="connsiteX164" fmla="*/ 1358509 w 2854197"/>
                    <a:gd name="connsiteY164" fmla="*/ 1934685 h 3149511"/>
                    <a:gd name="connsiteX165" fmla="*/ 1221180 w 2854197"/>
                    <a:gd name="connsiteY165" fmla="*/ 1718108 h 3149511"/>
                    <a:gd name="connsiteX166" fmla="*/ 1157741 w 2854197"/>
                    <a:gd name="connsiteY166" fmla="*/ 1654669 h 3149511"/>
                    <a:gd name="connsiteX167" fmla="*/ 1051918 w 2854197"/>
                    <a:gd name="connsiteY167" fmla="*/ 1659811 h 3149511"/>
                    <a:gd name="connsiteX168" fmla="*/ 845688 w 2854197"/>
                    <a:gd name="connsiteY168" fmla="*/ 1738945 h 3149511"/>
                    <a:gd name="connsiteX169" fmla="*/ 829832 w 2854197"/>
                    <a:gd name="connsiteY169" fmla="*/ 1744231 h 3149511"/>
                    <a:gd name="connsiteX170" fmla="*/ 798118 w 2854197"/>
                    <a:gd name="connsiteY170" fmla="*/ 1765373 h 3149511"/>
                    <a:gd name="connsiteX171" fmla="*/ 782262 w 2854197"/>
                    <a:gd name="connsiteY171" fmla="*/ 1770659 h 3149511"/>
                    <a:gd name="connsiteX172" fmla="*/ 750548 w 2854197"/>
                    <a:gd name="connsiteY172" fmla="*/ 1791801 h 3149511"/>
                    <a:gd name="connsiteX173" fmla="*/ 734692 w 2854197"/>
                    <a:gd name="connsiteY173" fmla="*/ 1797086 h 3149511"/>
                    <a:gd name="connsiteX174" fmla="*/ 755834 w 2854197"/>
                    <a:gd name="connsiteY174" fmla="*/ 1791801 h 3149511"/>
                    <a:gd name="connsiteX175" fmla="*/ 739977 w 2854197"/>
                    <a:gd name="connsiteY175" fmla="*/ 1797086 h 3149511"/>
                    <a:gd name="connsiteX176" fmla="*/ 708264 w 2854197"/>
                    <a:gd name="connsiteY176" fmla="*/ 1812943 h 3149511"/>
                    <a:gd name="connsiteX177" fmla="*/ 676551 w 2854197"/>
                    <a:gd name="connsiteY177" fmla="*/ 1791801 h 3149511"/>
                    <a:gd name="connsiteX178" fmla="*/ 650123 w 2854197"/>
                    <a:gd name="connsiteY178" fmla="*/ 1765373 h 3149511"/>
                    <a:gd name="connsiteX179" fmla="*/ 618410 w 2854197"/>
                    <a:gd name="connsiteY179" fmla="*/ 1744231 h 3149511"/>
                    <a:gd name="connsiteX180" fmla="*/ 570840 w 2854197"/>
                    <a:gd name="connsiteY180" fmla="*/ 1712518 h 3149511"/>
                    <a:gd name="connsiteX181" fmla="*/ 544412 w 2854197"/>
                    <a:gd name="connsiteY181" fmla="*/ 1696661 h 3149511"/>
                    <a:gd name="connsiteX182" fmla="*/ 528555 w 2854197"/>
                    <a:gd name="connsiteY182" fmla="*/ 1686090 h 3149511"/>
                    <a:gd name="connsiteX183" fmla="*/ 512699 w 2854197"/>
                    <a:gd name="connsiteY183" fmla="*/ 1680804 h 3149511"/>
                    <a:gd name="connsiteX184" fmla="*/ 502127 w 2854197"/>
                    <a:gd name="connsiteY184" fmla="*/ 1670233 h 3149511"/>
                    <a:gd name="connsiteX185" fmla="*/ 480985 w 2854197"/>
                    <a:gd name="connsiteY185" fmla="*/ 1659662 h 3149511"/>
                    <a:gd name="connsiteX186" fmla="*/ 465129 w 2854197"/>
                    <a:gd name="connsiteY186" fmla="*/ 1643805 h 3149511"/>
                    <a:gd name="connsiteX187" fmla="*/ 428130 w 2854197"/>
                    <a:gd name="connsiteY187" fmla="*/ 1622663 h 3149511"/>
                    <a:gd name="connsiteX188" fmla="*/ 401702 w 2854197"/>
                    <a:gd name="connsiteY188" fmla="*/ 1590950 h 3149511"/>
                    <a:gd name="connsiteX189" fmla="*/ 385845 w 2854197"/>
                    <a:gd name="connsiteY189" fmla="*/ 1569808 h 3149511"/>
                    <a:gd name="connsiteX190" fmla="*/ 369989 w 2854197"/>
                    <a:gd name="connsiteY190" fmla="*/ 1553951 h 3149511"/>
                    <a:gd name="connsiteX191" fmla="*/ 348847 w 2854197"/>
                    <a:gd name="connsiteY191" fmla="*/ 1522238 h 3149511"/>
                    <a:gd name="connsiteX192" fmla="*/ 327704 w 2854197"/>
                    <a:gd name="connsiteY192" fmla="*/ 1490524 h 3149511"/>
                    <a:gd name="connsiteX193" fmla="*/ 317133 w 2854197"/>
                    <a:gd name="connsiteY193" fmla="*/ 1469382 h 3149511"/>
                    <a:gd name="connsiteX194" fmla="*/ 301277 w 2854197"/>
                    <a:gd name="connsiteY194" fmla="*/ 1453526 h 3149511"/>
                    <a:gd name="connsiteX195" fmla="*/ 295991 w 2854197"/>
                    <a:gd name="connsiteY195" fmla="*/ 1437669 h 3149511"/>
                    <a:gd name="connsiteX196" fmla="*/ 274849 w 2854197"/>
                    <a:gd name="connsiteY196" fmla="*/ 1405956 h 3149511"/>
                    <a:gd name="connsiteX197" fmla="*/ 258992 w 2854197"/>
                    <a:gd name="connsiteY197" fmla="*/ 1390099 h 3149511"/>
                    <a:gd name="connsiteX198" fmla="*/ 248421 w 2854197"/>
                    <a:gd name="connsiteY198" fmla="*/ 1374242 h 3149511"/>
                    <a:gd name="connsiteX199" fmla="*/ 243136 w 2854197"/>
                    <a:gd name="connsiteY199" fmla="*/ 1358386 h 3149511"/>
                    <a:gd name="connsiteX200" fmla="*/ 221993 w 2854197"/>
                    <a:gd name="connsiteY200" fmla="*/ 1326672 h 3149511"/>
                    <a:gd name="connsiteX201" fmla="*/ 206137 w 2854197"/>
                    <a:gd name="connsiteY201" fmla="*/ 1294959 h 3149511"/>
                    <a:gd name="connsiteX202" fmla="*/ 195566 w 2854197"/>
                    <a:gd name="connsiteY202" fmla="*/ 1263246 h 3149511"/>
                    <a:gd name="connsiteX203" fmla="*/ 184995 w 2854197"/>
                    <a:gd name="connsiteY203" fmla="*/ 1247389 h 3149511"/>
                    <a:gd name="connsiteX204" fmla="*/ 179709 w 2854197"/>
                    <a:gd name="connsiteY204" fmla="*/ 1231533 h 3149511"/>
                    <a:gd name="connsiteX205" fmla="*/ 169138 w 2854197"/>
                    <a:gd name="connsiteY205" fmla="*/ 1215676 h 3149511"/>
                    <a:gd name="connsiteX206" fmla="*/ 153281 w 2854197"/>
                    <a:gd name="connsiteY206" fmla="*/ 1162820 h 3149511"/>
                    <a:gd name="connsiteX207" fmla="*/ 142710 w 2854197"/>
                    <a:gd name="connsiteY207" fmla="*/ 1131107 h 3149511"/>
                    <a:gd name="connsiteX208" fmla="*/ 132139 w 2854197"/>
                    <a:gd name="connsiteY208" fmla="*/ 1099394 h 3149511"/>
                    <a:gd name="connsiteX209" fmla="*/ 126853 w 2854197"/>
                    <a:gd name="connsiteY209" fmla="*/ 1078252 h 3149511"/>
                    <a:gd name="connsiteX210" fmla="*/ 121568 w 2854197"/>
                    <a:gd name="connsiteY210" fmla="*/ 1062395 h 3149511"/>
                    <a:gd name="connsiteX211" fmla="*/ 110997 w 2854197"/>
                    <a:gd name="connsiteY211" fmla="*/ 988397 h 3149511"/>
                    <a:gd name="connsiteX212" fmla="*/ 100426 w 2854197"/>
                    <a:gd name="connsiteY212" fmla="*/ 861544 h 3149511"/>
                    <a:gd name="connsiteX213" fmla="*/ 95140 w 2854197"/>
                    <a:gd name="connsiteY213" fmla="*/ 782261 h 3149511"/>
                    <a:gd name="connsiteX214" fmla="*/ 89855 w 2854197"/>
                    <a:gd name="connsiteY214" fmla="*/ 745262 h 3149511"/>
                    <a:gd name="connsiteX215" fmla="*/ 73998 w 2854197"/>
                    <a:gd name="connsiteY215" fmla="*/ 660693 h 3149511"/>
                    <a:gd name="connsiteX216" fmla="*/ 63427 w 2854197"/>
                    <a:gd name="connsiteY216" fmla="*/ 618409 h 3149511"/>
                    <a:gd name="connsiteX217" fmla="*/ 47570 w 2854197"/>
                    <a:gd name="connsiteY217" fmla="*/ 560268 h 3149511"/>
                    <a:gd name="connsiteX218" fmla="*/ 42285 w 2854197"/>
                    <a:gd name="connsiteY218" fmla="*/ 528555 h 3149511"/>
                    <a:gd name="connsiteX219" fmla="*/ 31714 w 2854197"/>
                    <a:gd name="connsiteY219" fmla="*/ 486270 h 3149511"/>
                    <a:gd name="connsiteX220" fmla="*/ 21142 w 2854197"/>
                    <a:gd name="connsiteY220" fmla="*/ 428129 h 3149511"/>
                    <a:gd name="connsiteX221" fmla="*/ 10571 w 2854197"/>
                    <a:gd name="connsiteY221" fmla="*/ 343560 h 3149511"/>
                    <a:gd name="connsiteX222" fmla="*/ 0 w 2854197"/>
                    <a:gd name="connsiteY222" fmla="*/ 306561 h 3149511"/>
                    <a:gd name="connsiteX223" fmla="*/ 5286 w 2854197"/>
                    <a:gd name="connsiteY223" fmla="*/ 285419 h 3149511"/>
                    <a:gd name="connsiteX224" fmla="*/ 21142 w 2854197"/>
                    <a:gd name="connsiteY224" fmla="*/ 280134 h 3149511"/>
                    <a:gd name="connsiteX225" fmla="*/ 42285 w 2854197"/>
                    <a:gd name="connsiteY225" fmla="*/ 269563 h 3149511"/>
                    <a:gd name="connsiteX226" fmla="*/ 95140 w 2854197"/>
                    <a:gd name="connsiteY226" fmla="*/ 258992 h 3149511"/>
                    <a:gd name="connsiteX227" fmla="*/ 121568 w 2854197"/>
                    <a:gd name="connsiteY227" fmla="*/ 253706 h 3149511"/>
                    <a:gd name="connsiteX228" fmla="*/ 137425 w 2854197"/>
                    <a:gd name="connsiteY228" fmla="*/ 248420 h 3149511"/>
                    <a:gd name="connsiteX229" fmla="*/ 211422 w 2854197"/>
                    <a:gd name="connsiteY229" fmla="*/ 237849 h 3149511"/>
                    <a:gd name="connsiteX230" fmla="*/ 253707 w 2854197"/>
                    <a:gd name="connsiteY230" fmla="*/ 227278 h 3149511"/>
                    <a:gd name="connsiteX231" fmla="*/ 285420 w 2854197"/>
                    <a:gd name="connsiteY231" fmla="*/ 216707 h 3149511"/>
                    <a:gd name="connsiteX232" fmla="*/ 332990 w 2854197"/>
                    <a:gd name="connsiteY232" fmla="*/ 206136 h 3149511"/>
                    <a:gd name="connsiteX233" fmla="*/ 364703 w 2854197"/>
                    <a:gd name="connsiteY233" fmla="*/ 195565 h 3149511"/>
                    <a:gd name="connsiteX234" fmla="*/ 417559 w 2854197"/>
                    <a:gd name="connsiteY234" fmla="*/ 179708 h 3149511"/>
                    <a:gd name="connsiteX235" fmla="*/ 433415 w 2854197"/>
                    <a:gd name="connsiteY235" fmla="*/ 174423 h 3149511"/>
                    <a:gd name="connsiteX236" fmla="*/ 449272 w 2854197"/>
                    <a:gd name="connsiteY236" fmla="*/ 169137 h 3149511"/>
                    <a:gd name="connsiteX237" fmla="*/ 470414 w 2854197"/>
                    <a:gd name="connsiteY237" fmla="*/ 163852 h 3149511"/>
                    <a:gd name="connsiteX238" fmla="*/ 486271 w 2854197"/>
                    <a:gd name="connsiteY238" fmla="*/ 158566 h 3149511"/>
                    <a:gd name="connsiteX239" fmla="*/ 528555 w 2854197"/>
                    <a:gd name="connsiteY239" fmla="*/ 147995 h 3149511"/>
                    <a:gd name="connsiteX240" fmla="*/ 549697 w 2854197"/>
                    <a:gd name="connsiteY240" fmla="*/ 142709 h 3149511"/>
                    <a:gd name="connsiteX241" fmla="*/ 581411 w 2854197"/>
                    <a:gd name="connsiteY241" fmla="*/ 132138 h 3149511"/>
                    <a:gd name="connsiteX242" fmla="*/ 676551 w 2854197"/>
                    <a:gd name="connsiteY242" fmla="*/ 100425 h 3149511"/>
                    <a:gd name="connsiteX243" fmla="*/ 697693 w 2854197"/>
                    <a:gd name="connsiteY243" fmla="*/ 95140 h 3149511"/>
                    <a:gd name="connsiteX244" fmla="*/ 729406 w 2854197"/>
                    <a:gd name="connsiteY244" fmla="*/ 84568 h 3149511"/>
                    <a:gd name="connsiteX245" fmla="*/ 745263 w 2854197"/>
                    <a:gd name="connsiteY245" fmla="*/ 79283 h 3149511"/>
                    <a:gd name="connsiteX246" fmla="*/ 792833 w 2854197"/>
                    <a:gd name="connsiteY246" fmla="*/ 58141 h 3149511"/>
                    <a:gd name="connsiteX247" fmla="*/ 808689 w 2854197"/>
                    <a:gd name="connsiteY247" fmla="*/ 52855 h 3149511"/>
                    <a:gd name="connsiteX248" fmla="*/ 824546 w 2854197"/>
                    <a:gd name="connsiteY248" fmla="*/ 47570 h 3149511"/>
                    <a:gd name="connsiteX249" fmla="*/ 866830 w 2854197"/>
                    <a:gd name="connsiteY249" fmla="*/ 26427 h 3149511"/>
                    <a:gd name="connsiteX250" fmla="*/ 882687 w 2854197"/>
                    <a:gd name="connsiteY250" fmla="*/ 21142 h 3149511"/>
                    <a:gd name="connsiteX251" fmla="*/ 898544 w 2854197"/>
                    <a:gd name="connsiteY251" fmla="*/ 10571 h 3149511"/>
                    <a:gd name="connsiteX252" fmla="*/ 914400 w 2854197"/>
                    <a:gd name="connsiteY252" fmla="*/ 5285 h 3149511"/>
                    <a:gd name="connsiteX253" fmla="*/ 914400 w 2854197"/>
                    <a:gd name="connsiteY253" fmla="*/ 0 h 3149511"/>
                    <a:gd name="connsiteX0" fmla="*/ 914400 w 2854197"/>
                    <a:gd name="connsiteY0" fmla="*/ 0 h 3129045"/>
                    <a:gd name="connsiteX1" fmla="*/ 914400 w 2854197"/>
                    <a:gd name="connsiteY1" fmla="*/ 0 h 3129045"/>
                    <a:gd name="connsiteX2" fmla="*/ 930257 w 2854197"/>
                    <a:gd name="connsiteY2" fmla="*/ 42284 h 3129045"/>
                    <a:gd name="connsiteX3" fmla="*/ 935542 w 2854197"/>
                    <a:gd name="connsiteY3" fmla="*/ 58141 h 3129045"/>
                    <a:gd name="connsiteX4" fmla="*/ 946114 w 2854197"/>
                    <a:gd name="connsiteY4" fmla="*/ 68712 h 3129045"/>
                    <a:gd name="connsiteX5" fmla="*/ 967256 w 2854197"/>
                    <a:gd name="connsiteY5" fmla="*/ 116282 h 3129045"/>
                    <a:gd name="connsiteX6" fmla="*/ 972541 w 2854197"/>
                    <a:gd name="connsiteY6" fmla="*/ 132138 h 3129045"/>
                    <a:gd name="connsiteX7" fmla="*/ 983112 w 2854197"/>
                    <a:gd name="connsiteY7" fmla="*/ 147995 h 3129045"/>
                    <a:gd name="connsiteX8" fmla="*/ 1004255 w 2854197"/>
                    <a:gd name="connsiteY8" fmla="*/ 195565 h 3129045"/>
                    <a:gd name="connsiteX9" fmla="*/ 1025397 w 2854197"/>
                    <a:gd name="connsiteY9" fmla="*/ 243135 h 3129045"/>
                    <a:gd name="connsiteX10" fmla="*/ 1041253 w 2854197"/>
                    <a:gd name="connsiteY10" fmla="*/ 290705 h 3129045"/>
                    <a:gd name="connsiteX11" fmla="*/ 1051825 w 2854197"/>
                    <a:gd name="connsiteY11" fmla="*/ 301276 h 3129045"/>
                    <a:gd name="connsiteX12" fmla="*/ 1072967 w 2854197"/>
                    <a:gd name="connsiteY12" fmla="*/ 348846 h 3129045"/>
                    <a:gd name="connsiteX13" fmla="*/ 1083538 w 2854197"/>
                    <a:gd name="connsiteY13" fmla="*/ 380559 h 3129045"/>
                    <a:gd name="connsiteX14" fmla="*/ 1094109 w 2854197"/>
                    <a:gd name="connsiteY14" fmla="*/ 396416 h 3129045"/>
                    <a:gd name="connsiteX15" fmla="*/ 1109966 w 2854197"/>
                    <a:gd name="connsiteY15" fmla="*/ 422844 h 3129045"/>
                    <a:gd name="connsiteX16" fmla="*/ 1131108 w 2854197"/>
                    <a:gd name="connsiteY16" fmla="*/ 470414 h 3129045"/>
                    <a:gd name="connsiteX17" fmla="*/ 1146964 w 2854197"/>
                    <a:gd name="connsiteY17" fmla="*/ 480985 h 3129045"/>
                    <a:gd name="connsiteX18" fmla="*/ 1157536 w 2854197"/>
                    <a:gd name="connsiteY18" fmla="*/ 491556 h 3129045"/>
                    <a:gd name="connsiteX19" fmla="*/ 1189249 w 2854197"/>
                    <a:gd name="connsiteY19" fmla="*/ 512698 h 3129045"/>
                    <a:gd name="connsiteX20" fmla="*/ 1199820 w 2854197"/>
                    <a:gd name="connsiteY20" fmla="*/ 528555 h 3129045"/>
                    <a:gd name="connsiteX21" fmla="*/ 1220962 w 2854197"/>
                    <a:gd name="connsiteY21" fmla="*/ 544411 h 3129045"/>
                    <a:gd name="connsiteX22" fmla="*/ 1242104 w 2854197"/>
                    <a:gd name="connsiteY22" fmla="*/ 570839 h 3129045"/>
                    <a:gd name="connsiteX23" fmla="*/ 1257961 w 2854197"/>
                    <a:gd name="connsiteY23" fmla="*/ 602552 h 3129045"/>
                    <a:gd name="connsiteX24" fmla="*/ 1279103 w 2854197"/>
                    <a:gd name="connsiteY24" fmla="*/ 634266 h 3129045"/>
                    <a:gd name="connsiteX25" fmla="*/ 1294960 w 2854197"/>
                    <a:gd name="connsiteY25" fmla="*/ 665979 h 3129045"/>
                    <a:gd name="connsiteX26" fmla="*/ 1300245 w 2854197"/>
                    <a:gd name="connsiteY26" fmla="*/ 681835 h 3129045"/>
                    <a:gd name="connsiteX27" fmla="*/ 1310816 w 2854197"/>
                    <a:gd name="connsiteY27" fmla="*/ 692407 h 3129045"/>
                    <a:gd name="connsiteX28" fmla="*/ 1347815 w 2854197"/>
                    <a:gd name="connsiteY28" fmla="*/ 739977 h 3129045"/>
                    <a:gd name="connsiteX29" fmla="*/ 1353101 w 2854197"/>
                    <a:gd name="connsiteY29" fmla="*/ 755833 h 3129045"/>
                    <a:gd name="connsiteX30" fmla="*/ 1384814 w 2854197"/>
                    <a:gd name="connsiteY30" fmla="*/ 798118 h 3129045"/>
                    <a:gd name="connsiteX31" fmla="*/ 1390100 w 2854197"/>
                    <a:gd name="connsiteY31" fmla="*/ 813974 h 3129045"/>
                    <a:gd name="connsiteX32" fmla="*/ 1421813 w 2854197"/>
                    <a:gd name="connsiteY32" fmla="*/ 861544 h 3129045"/>
                    <a:gd name="connsiteX33" fmla="*/ 1432384 w 2854197"/>
                    <a:gd name="connsiteY33" fmla="*/ 877401 h 3129045"/>
                    <a:gd name="connsiteX34" fmla="*/ 1448241 w 2854197"/>
                    <a:gd name="connsiteY34" fmla="*/ 887972 h 3129045"/>
                    <a:gd name="connsiteX35" fmla="*/ 1479954 w 2854197"/>
                    <a:gd name="connsiteY35" fmla="*/ 919685 h 3129045"/>
                    <a:gd name="connsiteX36" fmla="*/ 1522238 w 2854197"/>
                    <a:gd name="connsiteY36" fmla="*/ 956684 h 3129045"/>
                    <a:gd name="connsiteX37" fmla="*/ 1585665 w 2854197"/>
                    <a:gd name="connsiteY37" fmla="*/ 977826 h 3129045"/>
                    <a:gd name="connsiteX38" fmla="*/ 1617378 w 2854197"/>
                    <a:gd name="connsiteY38" fmla="*/ 988397 h 3129045"/>
                    <a:gd name="connsiteX39" fmla="*/ 1638521 w 2854197"/>
                    <a:gd name="connsiteY39" fmla="*/ 993683 h 3129045"/>
                    <a:gd name="connsiteX40" fmla="*/ 1664948 w 2854197"/>
                    <a:gd name="connsiteY40" fmla="*/ 998968 h 3129045"/>
                    <a:gd name="connsiteX41" fmla="*/ 1696662 w 2854197"/>
                    <a:gd name="connsiteY41" fmla="*/ 1009540 h 3129045"/>
                    <a:gd name="connsiteX42" fmla="*/ 1717804 w 2854197"/>
                    <a:gd name="connsiteY42" fmla="*/ 1014825 h 3129045"/>
                    <a:gd name="connsiteX43" fmla="*/ 1733660 w 2854197"/>
                    <a:gd name="connsiteY43" fmla="*/ 1020111 h 3129045"/>
                    <a:gd name="connsiteX44" fmla="*/ 1802373 w 2854197"/>
                    <a:gd name="connsiteY44" fmla="*/ 1030682 h 3129045"/>
                    <a:gd name="connsiteX45" fmla="*/ 1865799 w 2854197"/>
                    <a:gd name="connsiteY45" fmla="*/ 1041253 h 3129045"/>
                    <a:gd name="connsiteX46" fmla="*/ 1902798 w 2854197"/>
                    <a:gd name="connsiteY46" fmla="*/ 1046538 h 3129045"/>
                    <a:gd name="connsiteX47" fmla="*/ 1945082 w 2854197"/>
                    <a:gd name="connsiteY47" fmla="*/ 1051824 h 3129045"/>
                    <a:gd name="connsiteX48" fmla="*/ 1976796 w 2854197"/>
                    <a:gd name="connsiteY48" fmla="*/ 1057109 h 3129045"/>
                    <a:gd name="connsiteX49" fmla="*/ 2024366 w 2854197"/>
                    <a:gd name="connsiteY49" fmla="*/ 1062395 h 3129045"/>
                    <a:gd name="connsiteX50" fmla="*/ 2066650 w 2854197"/>
                    <a:gd name="connsiteY50" fmla="*/ 1067681 h 3129045"/>
                    <a:gd name="connsiteX51" fmla="*/ 2082507 w 2854197"/>
                    <a:gd name="connsiteY51" fmla="*/ 1072966 h 3129045"/>
                    <a:gd name="connsiteX52" fmla="*/ 2151219 w 2854197"/>
                    <a:gd name="connsiteY52" fmla="*/ 1083537 h 3129045"/>
                    <a:gd name="connsiteX53" fmla="*/ 2167075 w 2854197"/>
                    <a:gd name="connsiteY53" fmla="*/ 1088823 h 3129045"/>
                    <a:gd name="connsiteX54" fmla="*/ 2235788 w 2854197"/>
                    <a:gd name="connsiteY54" fmla="*/ 1099394 h 3129045"/>
                    <a:gd name="connsiteX55" fmla="*/ 2304500 w 2854197"/>
                    <a:gd name="connsiteY55" fmla="*/ 1109965 h 3129045"/>
                    <a:gd name="connsiteX56" fmla="*/ 2378497 w 2854197"/>
                    <a:gd name="connsiteY56" fmla="*/ 1120536 h 3129045"/>
                    <a:gd name="connsiteX57" fmla="*/ 2410211 w 2854197"/>
                    <a:gd name="connsiteY57" fmla="*/ 1131107 h 3129045"/>
                    <a:gd name="connsiteX58" fmla="*/ 2452495 w 2854197"/>
                    <a:gd name="connsiteY58" fmla="*/ 1141678 h 3129045"/>
                    <a:gd name="connsiteX59" fmla="*/ 2611062 w 2854197"/>
                    <a:gd name="connsiteY59" fmla="*/ 1194534 h 3129045"/>
                    <a:gd name="connsiteX60" fmla="*/ 2674963 w 2854197"/>
                    <a:gd name="connsiteY60" fmla="*/ 1226357 h 3129045"/>
                    <a:gd name="connsiteX61" fmla="*/ 2680419 w 2854197"/>
                    <a:gd name="connsiteY61" fmla="*/ 1258186 h 3129045"/>
                    <a:gd name="connsiteX62" fmla="*/ 2633266 w 2854197"/>
                    <a:gd name="connsiteY62" fmla="*/ 1295315 h 3129045"/>
                    <a:gd name="connsiteX63" fmla="*/ 2659565 w 2854197"/>
                    <a:gd name="connsiteY63" fmla="*/ 1353342 h 3129045"/>
                    <a:gd name="connsiteX64" fmla="*/ 2653817 w 2854197"/>
                    <a:gd name="connsiteY64" fmla="*/ 1411367 h 3129045"/>
                    <a:gd name="connsiteX65" fmla="*/ 2632204 w 2854197"/>
                    <a:gd name="connsiteY65" fmla="*/ 1590950 h 3129045"/>
                    <a:gd name="connsiteX66" fmla="*/ 2606238 w 2854197"/>
                    <a:gd name="connsiteY66" fmla="*/ 1686241 h 3129045"/>
                    <a:gd name="connsiteX67" fmla="*/ 2585093 w 2854197"/>
                    <a:gd name="connsiteY67" fmla="*/ 1717957 h 3129045"/>
                    <a:gd name="connsiteX68" fmla="*/ 2595666 w 2854197"/>
                    <a:gd name="connsiteY68" fmla="*/ 1754959 h 3129045"/>
                    <a:gd name="connsiteX69" fmla="*/ 2569233 w 2854197"/>
                    <a:gd name="connsiteY69" fmla="*/ 1781390 h 3129045"/>
                    <a:gd name="connsiteX70" fmla="*/ 2574520 w 2854197"/>
                    <a:gd name="connsiteY70" fmla="*/ 1860680 h 3129045"/>
                    <a:gd name="connsiteX71" fmla="*/ 2564404 w 2854197"/>
                    <a:gd name="connsiteY71" fmla="*/ 2014150 h 3129045"/>
                    <a:gd name="connsiteX72" fmla="*/ 2616812 w 2854197"/>
                    <a:gd name="connsiteY72" fmla="*/ 2093264 h 3129045"/>
                    <a:gd name="connsiteX73" fmla="*/ 2717255 w 2854197"/>
                    <a:gd name="connsiteY73" fmla="*/ 2098551 h 3129045"/>
                    <a:gd name="connsiteX74" fmla="*/ 2790770 w 2854197"/>
                    <a:gd name="connsiteY74" fmla="*/ 2077220 h 3129045"/>
                    <a:gd name="connsiteX75" fmla="*/ 2817198 w 2854197"/>
                    <a:gd name="connsiteY75" fmla="*/ 2082506 h 3129045"/>
                    <a:gd name="connsiteX76" fmla="*/ 2833055 w 2854197"/>
                    <a:gd name="connsiteY76" fmla="*/ 2087792 h 3129045"/>
                    <a:gd name="connsiteX77" fmla="*/ 2854197 w 2854197"/>
                    <a:gd name="connsiteY77" fmla="*/ 2093077 h 3129045"/>
                    <a:gd name="connsiteX78" fmla="*/ 2838340 w 2854197"/>
                    <a:gd name="connsiteY78" fmla="*/ 2193503 h 3129045"/>
                    <a:gd name="connsiteX79" fmla="*/ 2833055 w 2854197"/>
                    <a:gd name="connsiteY79" fmla="*/ 2225216 h 3129045"/>
                    <a:gd name="connsiteX80" fmla="*/ 2822484 w 2854197"/>
                    <a:gd name="connsiteY80" fmla="*/ 2262215 h 3129045"/>
                    <a:gd name="connsiteX81" fmla="*/ 2648297 w 2854197"/>
                    <a:gd name="connsiteY81" fmla="*/ 2241273 h 3129045"/>
                    <a:gd name="connsiteX82" fmla="*/ 2558435 w 2854197"/>
                    <a:gd name="connsiteY82" fmla="*/ 2214843 h 3129045"/>
                    <a:gd name="connsiteX83" fmla="*/ 2479145 w 2854197"/>
                    <a:gd name="connsiteY83" fmla="*/ 2183128 h 3129045"/>
                    <a:gd name="connsiteX84" fmla="*/ 2426502 w 2854197"/>
                    <a:gd name="connsiteY84" fmla="*/ 2209757 h 3129045"/>
                    <a:gd name="connsiteX85" fmla="*/ 2236188 w 2854197"/>
                    <a:gd name="connsiteY85" fmla="*/ 2331348 h 3129045"/>
                    <a:gd name="connsiteX86" fmla="*/ 2251846 w 2854197"/>
                    <a:gd name="connsiteY86" fmla="*/ 2420998 h 3129045"/>
                    <a:gd name="connsiteX87" fmla="*/ 2267909 w 2854197"/>
                    <a:gd name="connsiteY87" fmla="*/ 2479368 h 3129045"/>
                    <a:gd name="connsiteX88" fmla="*/ 2278276 w 2854197"/>
                    <a:gd name="connsiteY88" fmla="*/ 2516146 h 3129045"/>
                    <a:gd name="connsiteX89" fmla="*/ 2278276 w 2854197"/>
                    <a:gd name="connsiteY89" fmla="*/ 2574294 h 3129045"/>
                    <a:gd name="connsiteX90" fmla="*/ 2315278 w 2854197"/>
                    <a:gd name="connsiteY90" fmla="*/ 2616580 h 3129045"/>
                    <a:gd name="connsiteX91" fmla="*/ 2331136 w 2854197"/>
                    <a:gd name="connsiteY91" fmla="*/ 2680013 h 3129045"/>
                    <a:gd name="connsiteX92" fmla="*/ 2368138 w 2854197"/>
                    <a:gd name="connsiteY92" fmla="*/ 2695871 h 3129045"/>
                    <a:gd name="connsiteX93" fmla="*/ 2542577 w 2854197"/>
                    <a:gd name="connsiteY93" fmla="*/ 2738159 h 3129045"/>
                    <a:gd name="connsiteX94" fmla="*/ 2654056 w 2854197"/>
                    <a:gd name="connsiteY94" fmla="*/ 2764834 h 3129045"/>
                    <a:gd name="connsiteX95" fmla="*/ 2748974 w 2854197"/>
                    <a:gd name="connsiteY95" fmla="*/ 2769875 h 3129045"/>
                    <a:gd name="connsiteX96" fmla="*/ 2753771 w 2854197"/>
                    <a:gd name="connsiteY96" fmla="*/ 2769627 h 3129045"/>
                    <a:gd name="connsiteX97" fmla="*/ 2748486 w 2854197"/>
                    <a:gd name="connsiteY97" fmla="*/ 2801341 h 3129045"/>
                    <a:gd name="connsiteX98" fmla="*/ 2737915 w 2854197"/>
                    <a:gd name="connsiteY98" fmla="*/ 2838340 h 3129045"/>
                    <a:gd name="connsiteX99" fmla="*/ 2727344 w 2854197"/>
                    <a:gd name="connsiteY99" fmla="*/ 2907052 h 3129045"/>
                    <a:gd name="connsiteX100" fmla="*/ 2716773 w 2854197"/>
                    <a:gd name="connsiteY100" fmla="*/ 2938765 h 3129045"/>
                    <a:gd name="connsiteX101" fmla="*/ 2711487 w 2854197"/>
                    <a:gd name="connsiteY101" fmla="*/ 2965193 h 3129045"/>
                    <a:gd name="connsiteX102" fmla="*/ 2706444 w 2854197"/>
                    <a:gd name="connsiteY102" fmla="*/ 2939028 h 3129045"/>
                    <a:gd name="connsiteX103" fmla="*/ 2680014 w 2854197"/>
                    <a:gd name="connsiteY103" fmla="*/ 2965459 h 3129045"/>
                    <a:gd name="connsiteX104" fmla="*/ 2627390 w 2854197"/>
                    <a:gd name="connsiteY104" fmla="*/ 2971012 h 3129045"/>
                    <a:gd name="connsiteX105" fmla="*/ 2537291 w 2854197"/>
                    <a:gd name="connsiteY105" fmla="*/ 2986602 h 3129045"/>
                    <a:gd name="connsiteX106" fmla="*/ 2516147 w 2854197"/>
                    <a:gd name="connsiteY106" fmla="*/ 2991888 h 3129045"/>
                    <a:gd name="connsiteX107" fmla="*/ 2489494 w 2854197"/>
                    <a:gd name="connsiteY107" fmla="*/ 3002192 h 3129045"/>
                    <a:gd name="connsiteX108" fmla="*/ 2415496 w 2854197"/>
                    <a:gd name="connsiteY108" fmla="*/ 3007477 h 3129045"/>
                    <a:gd name="connsiteX109" fmla="*/ 2383783 w 2854197"/>
                    <a:gd name="connsiteY109" fmla="*/ 3018048 h 3129045"/>
                    <a:gd name="connsiteX110" fmla="*/ 2346784 w 2854197"/>
                    <a:gd name="connsiteY110" fmla="*/ 3033905 h 3129045"/>
                    <a:gd name="connsiteX111" fmla="*/ 2315071 w 2854197"/>
                    <a:gd name="connsiteY111" fmla="*/ 3049761 h 3129045"/>
                    <a:gd name="connsiteX112" fmla="*/ 2288643 w 2854197"/>
                    <a:gd name="connsiteY112" fmla="*/ 3070904 h 3129045"/>
                    <a:gd name="connsiteX113" fmla="*/ 2267501 w 2854197"/>
                    <a:gd name="connsiteY113" fmla="*/ 3081475 h 3129045"/>
                    <a:gd name="connsiteX114" fmla="*/ 2235788 w 2854197"/>
                    <a:gd name="connsiteY114" fmla="*/ 3097331 h 3129045"/>
                    <a:gd name="connsiteX115" fmla="*/ 2225216 w 2854197"/>
                    <a:gd name="connsiteY115" fmla="*/ 3107903 h 3129045"/>
                    <a:gd name="connsiteX116" fmla="*/ 2204074 w 2854197"/>
                    <a:gd name="connsiteY116" fmla="*/ 3118474 h 3129045"/>
                    <a:gd name="connsiteX117" fmla="*/ 2188218 w 2854197"/>
                    <a:gd name="connsiteY117" fmla="*/ 3129045 h 3129045"/>
                    <a:gd name="connsiteX118" fmla="*/ 2209753 w 2854197"/>
                    <a:gd name="connsiteY118" fmla="*/ 3039746 h 3129045"/>
                    <a:gd name="connsiteX119" fmla="*/ 2199896 w 2854197"/>
                    <a:gd name="connsiteY119" fmla="*/ 2976703 h 3129045"/>
                    <a:gd name="connsiteX120" fmla="*/ 2141028 w 2854197"/>
                    <a:gd name="connsiteY120" fmla="*/ 2933870 h 3129045"/>
                    <a:gd name="connsiteX121" fmla="*/ 2093450 w 2854197"/>
                    <a:gd name="connsiteY121" fmla="*/ 2923297 h 3129045"/>
                    <a:gd name="connsiteX122" fmla="*/ 2077768 w 2854197"/>
                    <a:gd name="connsiteY122" fmla="*/ 2897133 h 3129045"/>
                    <a:gd name="connsiteX123" fmla="*/ 2040405 w 2854197"/>
                    <a:gd name="connsiteY123" fmla="*/ 2923170 h 3129045"/>
                    <a:gd name="connsiteX124" fmla="*/ 2061549 w 2854197"/>
                    <a:gd name="connsiteY124" fmla="*/ 2875596 h 3129045"/>
                    <a:gd name="connsiteX125" fmla="*/ 2093265 w 2854197"/>
                    <a:gd name="connsiteY125" fmla="*/ 2833308 h 3129045"/>
                    <a:gd name="connsiteX126" fmla="*/ 2109124 w 2854197"/>
                    <a:gd name="connsiteY126" fmla="*/ 2722301 h 3129045"/>
                    <a:gd name="connsiteX127" fmla="*/ 2013975 w 2854197"/>
                    <a:gd name="connsiteY127" fmla="*/ 2637724 h 3129045"/>
                    <a:gd name="connsiteX128" fmla="*/ 1982258 w 2854197"/>
                    <a:gd name="connsiteY128" fmla="*/ 2664155 h 3129045"/>
                    <a:gd name="connsiteX129" fmla="*/ 1918827 w 2854197"/>
                    <a:gd name="connsiteY129" fmla="*/ 2627153 h 3129045"/>
                    <a:gd name="connsiteX130" fmla="*/ 1860681 w 2854197"/>
                    <a:gd name="connsiteY130" fmla="*/ 2579579 h 3129045"/>
                    <a:gd name="connsiteX131" fmla="*/ 1802373 w 2854197"/>
                    <a:gd name="connsiteY131" fmla="*/ 2621632 h 3129045"/>
                    <a:gd name="connsiteX132" fmla="*/ 1797087 w 2854197"/>
                    <a:gd name="connsiteY132" fmla="*/ 2605775 h 3129045"/>
                    <a:gd name="connsiteX133" fmla="*/ 1749674 w 2854197"/>
                    <a:gd name="connsiteY133" fmla="*/ 2690586 h 3129045"/>
                    <a:gd name="connsiteX134" fmla="*/ 1643953 w 2854197"/>
                    <a:gd name="connsiteY134" fmla="*/ 2754018 h 3129045"/>
                    <a:gd name="connsiteX135" fmla="*/ 1617523 w 2854197"/>
                    <a:gd name="connsiteY135" fmla="*/ 2732874 h 3129045"/>
                    <a:gd name="connsiteX136" fmla="*/ 1591092 w 2854197"/>
                    <a:gd name="connsiteY136" fmla="*/ 2690586 h 3129045"/>
                    <a:gd name="connsiteX137" fmla="*/ 1591093 w 2854197"/>
                    <a:gd name="connsiteY137" fmla="*/ 2637724 h 3129045"/>
                    <a:gd name="connsiteX138" fmla="*/ 1569808 w 2854197"/>
                    <a:gd name="connsiteY138" fmla="*/ 2515921 h 3129045"/>
                    <a:gd name="connsiteX139" fmla="*/ 1553952 w 2854197"/>
                    <a:gd name="connsiteY139" fmla="*/ 2484208 h 3129045"/>
                    <a:gd name="connsiteX140" fmla="*/ 1538095 w 2854197"/>
                    <a:gd name="connsiteY140" fmla="*/ 2468351 h 3129045"/>
                    <a:gd name="connsiteX141" fmla="*/ 1501096 w 2854197"/>
                    <a:gd name="connsiteY141" fmla="*/ 2420781 h 3129045"/>
                    <a:gd name="connsiteX142" fmla="*/ 1464097 w 2854197"/>
                    <a:gd name="connsiteY142" fmla="*/ 2383782 h 3129045"/>
                    <a:gd name="connsiteX143" fmla="*/ 1448241 w 2854197"/>
                    <a:gd name="connsiteY143" fmla="*/ 2373211 h 3129045"/>
                    <a:gd name="connsiteX144" fmla="*/ 1432384 w 2854197"/>
                    <a:gd name="connsiteY144" fmla="*/ 2357355 h 3129045"/>
                    <a:gd name="connsiteX145" fmla="*/ 1400671 w 2854197"/>
                    <a:gd name="connsiteY145" fmla="*/ 2346783 h 3129045"/>
                    <a:gd name="connsiteX146" fmla="*/ 1368958 w 2854197"/>
                    <a:gd name="connsiteY146" fmla="*/ 2330927 h 3129045"/>
                    <a:gd name="connsiteX147" fmla="*/ 1337244 w 2854197"/>
                    <a:gd name="connsiteY147" fmla="*/ 2309785 h 3129045"/>
                    <a:gd name="connsiteX148" fmla="*/ 1273818 w 2854197"/>
                    <a:gd name="connsiteY148" fmla="*/ 2288642 h 3129045"/>
                    <a:gd name="connsiteX149" fmla="*/ 1257961 w 2854197"/>
                    <a:gd name="connsiteY149" fmla="*/ 2278071 h 3129045"/>
                    <a:gd name="connsiteX150" fmla="*/ 1242104 w 2854197"/>
                    <a:gd name="connsiteY150" fmla="*/ 2272786 h 3129045"/>
                    <a:gd name="connsiteX151" fmla="*/ 1226248 w 2854197"/>
                    <a:gd name="connsiteY151" fmla="*/ 2262215 h 3129045"/>
                    <a:gd name="connsiteX152" fmla="*/ 1194534 w 2854197"/>
                    <a:gd name="connsiteY152" fmla="*/ 2251644 h 3129045"/>
                    <a:gd name="connsiteX153" fmla="*/ 1215677 w 2854197"/>
                    <a:gd name="connsiteY153" fmla="*/ 2225216 h 3129045"/>
                    <a:gd name="connsiteX154" fmla="*/ 1231533 w 2854197"/>
                    <a:gd name="connsiteY154" fmla="*/ 2209359 h 3129045"/>
                    <a:gd name="connsiteX155" fmla="*/ 1236819 w 2854197"/>
                    <a:gd name="connsiteY155" fmla="*/ 2193503 h 3129045"/>
                    <a:gd name="connsiteX156" fmla="*/ 1279103 w 2854197"/>
                    <a:gd name="connsiteY156" fmla="*/ 2161789 h 3129045"/>
                    <a:gd name="connsiteX157" fmla="*/ 1300245 w 2854197"/>
                    <a:gd name="connsiteY157" fmla="*/ 2140647 h 3129045"/>
                    <a:gd name="connsiteX158" fmla="*/ 1310816 w 2854197"/>
                    <a:gd name="connsiteY158" fmla="*/ 2124790 h 3129045"/>
                    <a:gd name="connsiteX159" fmla="*/ 1342650 w 2854197"/>
                    <a:gd name="connsiteY159" fmla="*/ 2077406 h 3129045"/>
                    <a:gd name="connsiteX160" fmla="*/ 1390223 w 2854197"/>
                    <a:gd name="connsiteY160" fmla="*/ 2008688 h 3129045"/>
                    <a:gd name="connsiteX161" fmla="*/ 1363794 w 2854197"/>
                    <a:gd name="connsiteY161" fmla="*/ 1971686 h 3129045"/>
                    <a:gd name="connsiteX162" fmla="*/ 1379651 w 2854197"/>
                    <a:gd name="connsiteY162" fmla="*/ 1961114 h 3129045"/>
                    <a:gd name="connsiteX163" fmla="*/ 1358509 w 2854197"/>
                    <a:gd name="connsiteY163" fmla="*/ 1934685 h 3129045"/>
                    <a:gd name="connsiteX164" fmla="*/ 1221180 w 2854197"/>
                    <a:gd name="connsiteY164" fmla="*/ 1718108 h 3129045"/>
                    <a:gd name="connsiteX165" fmla="*/ 1157741 w 2854197"/>
                    <a:gd name="connsiteY165" fmla="*/ 1654669 h 3129045"/>
                    <a:gd name="connsiteX166" fmla="*/ 1051918 w 2854197"/>
                    <a:gd name="connsiteY166" fmla="*/ 1659811 h 3129045"/>
                    <a:gd name="connsiteX167" fmla="*/ 845688 w 2854197"/>
                    <a:gd name="connsiteY167" fmla="*/ 1738945 h 3129045"/>
                    <a:gd name="connsiteX168" fmla="*/ 829832 w 2854197"/>
                    <a:gd name="connsiteY168" fmla="*/ 1744231 h 3129045"/>
                    <a:gd name="connsiteX169" fmla="*/ 798118 w 2854197"/>
                    <a:gd name="connsiteY169" fmla="*/ 1765373 h 3129045"/>
                    <a:gd name="connsiteX170" fmla="*/ 782262 w 2854197"/>
                    <a:gd name="connsiteY170" fmla="*/ 1770659 h 3129045"/>
                    <a:gd name="connsiteX171" fmla="*/ 750548 w 2854197"/>
                    <a:gd name="connsiteY171" fmla="*/ 1791801 h 3129045"/>
                    <a:gd name="connsiteX172" fmla="*/ 734692 w 2854197"/>
                    <a:gd name="connsiteY172" fmla="*/ 1797086 h 3129045"/>
                    <a:gd name="connsiteX173" fmla="*/ 755834 w 2854197"/>
                    <a:gd name="connsiteY173" fmla="*/ 1791801 h 3129045"/>
                    <a:gd name="connsiteX174" fmla="*/ 739977 w 2854197"/>
                    <a:gd name="connsiteY174" fmla="*/ 1797086 h 3129045"/>
                    <a:gd name="connsiteX175" fmla="*/ 708264 w 2854197"/>
                    <a:gd name="connsiteY175" fmla="*/ 1812943 h 3129045"/>
                    <a:gd name="connsiteX176" fmla="*/ 676551 w 2854197"/>
                    <a:gd name="connsiteY176" fmla="*/ 1791801 h 3129045"/>
                    <a:gd name="connsiteX177" fmla="*/ 650123 w 2854197"/>
                    <a:gd name="connsiteY177" fmla="*/ 1765373 h 3129045"/>
                    <a:gd name="connsiteX178" fmla="*/ 618410 w 2854197"/>
                    <a:gd name="connsiteY178" fmla="*/ 1744231 h 3129045"/>
                    <a:gd name="connsiteX179" fmla="*/ 570840 w 2854197"/>
                    <a:gd name="connsiteY179" fmla="*/ 1712518 h 3129045"/>
                    <a:gd name="connsiteX180" fmla="*/ 544412 w 2854197"/>
                    <a:gd name="connsiteY180" fmla="*/ 1696661 h 3129045"/>
                    <a:gd name="connsiteX181" fmla="*/ 528555 w 2854197"/>
                    <a:gd name="connsiteY181" fmla="*/ 1686090 h 3129045"/>
                    <a:gd name="connsiteX182" fmla="*/ 512699 w 2854197"/>
                    <a:gd name="connsiteY182" fmla="*/ 1680804 h 3129045"/>
                    <a:gd name="connsiteX183" fmla="*/ 502127 w 2854197"/>
                    <a:gd name="connsiteY183" fmla="*/ 1670233 h 3129045"/>
                    <a:gd name="connsiteX184" fmla="*/ 480985 w 2854197"/>
                    <a:gd name="connsiteY184" fmla="*/ 1659662 h 3129045"/>
                    <a:gd name="connsiteX185" fmla="*/ 465129 w 2854197"/>
                    <a:gd name="connsiteY185" fmla="*/ 1643805 h 3129045"/>
                    <a:gd name="connsiteX186" fmla="*/ 428130 w 2854197"/>
                    <a:gd name="connsiteY186" fmla="*/ 1622663 h 3129045"/>
                    <a:gd name="connsiteX187" fmla="*/ 401702 w 2854197"/>
                    <a:gd name="connsiteY187" fmla="*/ 1590950 h 3129045"/>
                    <a:gd name="connsiteX188" fmla="*/ 385845 w 2854197"/>
                    <a:gd name="connsiteY188" fmla="*/ 1569808 h 3129045"/>
                    <a:gd name="connsiteX189" fmla="*/ 369989 w 2854197"/>
                    <a:gd name="connsiteY189" fmla="*/ 1553951 h 3129045"/>
                    <a:gd name="connsiteX190" fmla="*/ 348847 w 2854197"/>
                    <a:gd name="connsiteY190" fmla="*/ 1522238 h 3129045"/>
                    <a:gd name="connsiteX191" fmla="*/ 327704 w 2854197"/>
                    <a:gd name="connsiteY191" fmla="*/ 1490524 h 3129045"/>
                    <a:gd name="connsiteX192" fmla="*/ 317133 w 2854197"/>
                    <a:gd name="connsiteY192" fmla="*/ 1469382 h 3129045"/>
                    <a:gd name="connsiteX193" fmla="*/ 301277 w 2854197"/>
                    <a:gd name="connsiteY193" fmla="*/ 1453526 h 3129045"/>
                    <a:gd name="connsiteX194" fmla="*/ 295991 w 2854197"/>
                    <a:gd name="connsiteY194" fmla="*/ 1437669 h 3129045"/>
                    <a:gd name="connsiteX195" fmla="*/ 274849 w 2854197"/>
                    <a:gd name="connsiteY195" fmla="*/ 1405956 h 3129045"/>
                    <a:gd name="connsiteX196" fmla="*/ 258992 w 2854197"/>
                    <a:gd name="connsiteY196" fmla="*/ 1390099 h 3129045"/>
                    <a:gd name="connsiteX197" fmla="*/ 248421 w 2854197"/>
                    <a:gd name="connsiteY197" fmla="*/ 1374242 h 3129045"/>
                    <a:gd name="connsiteX198" fmla="*/ 243136 w 2854197"/>
                    <a:gd name="connsiteY198" fmla="*/ 1358386 h 3129045"/>
                    <a:gd name="connsiteX199" fmla="*/ 221993 w 2854197"/>
                    <a:gd name="connsiteY199" fmla="*/ 1326672 h 3129045"/>
                    <a:gd name="connsiteX200" fmla="*/ 206137 w 2854197"/>
                    <a:gd name="connsiteY200" fmla="*/ 1294959 h 3129045"/>
                    <a:gd name="connsiteX201" fmla="*/ 195566 w 2854197"/>
                    <a:gd name="connsiteY201" fmla="*/ 1263246 h 3129045"/>
                    <a:gd name="connsiteX202" fmla="*/ 184995 w 2854197"/>
                    <a:gd name="connsiteY202" fmla="*/ 1247389 h 3129045"/>
                    <a:gd name="connsiteX203" fmla="*/ 179709 w 2854197"/>
                    <a:gd name="connsiteY203" fmla="*/ 1231533 h 3129045"/>
                    <a:gd name="connsiteX204" fmla="*/ 169138 w 2854197"/>
                    <a:gd name="connsiteY204" fmla="*/ 1215676 h 3129045"/>
                    <a:gd name="connsiteX205" fmla="*/ 153281 w 2854197"/>
                    <a:gd name="connsiteY205" fmla="*/ 1162820 h 3129045"/>
                    <a:gd name="connsiteX206" fmla="*/ 142710 w 2854197"/>
                    <a:gd name="connsiteY206" fmla="*/ 1131107 h 3129045"/>
                    <a:gd name="connsiteX207" fmla="*/ 132139 w 2854197"/>
                    <a:gd name="connsiteY207" fmla="*/ 1099394 h 3129045"/>
                    <a:gd name="connsiteX208" fmla="*/ 126853 w 2854197"/>
                    <a:gd name="connsiteY208" fmla="*/ 1078252 h 3129045"/>
                    <a:gd name="connsiteX209" fmla="*/ 121568 w 2854197"/>
                    <a:gd name="connsiteY209" fmla="*/ 1062395 h 3129045"/>
                    <a:gd name="connsiteX210" fmla="*/ 110997 w 2854197"/>
                    <a:gd name="connsiteY210" fmla="*/ 988397 h 3129045"/>
                    <a:gd name="connsiteX211" fmla="*/ 100426 w 2854197"/>
                    <a:gd name="connsiteY211" fmla="*/ 861544 h 3129045"/>
                    <a:gd name="connsiteX212" fmla="*/ 95140 w 2854197"/>
                    <a:gd name="connsiteY212" fmla="*/ 782261 h 3129045"/>
                    <a:gd name="connsiteX213" fmla="*/ 89855 w 2854197"/>
                    <a:gd name="connsiteY213" fmla="*/ 745262 h 3129045"/>
                    <a:gd name="connsiteX214" fmla="*/ 73998 w 2854197"/>
                    <a:gd name="connsiteY214" fmla="*/ 660693 h 3129045"/>
                    <a:gd name="connsiteX215" fmla="*/ 63427 w 2854197"/>
                    <a:gd name="connsiteY215" fmla="*/ 618409 h 3129045"/>
                    <a:gd name="connsiteX216" fmla="*/ 47570 w 2854197"/>
                    <a:gd name="connsiteY216" fmla="*/ 560268 h 3129045"/>
                    <a:gd name="connsiteX217" fmla="*/ 42285 w 2854197"/>
                    <a:gd name="connsiteY217" fmla="*/ 528555 h 3129045"/>
                    <a:gd name="connsiteX218" fmla="*/ 31714 w 2854197"/>
                    <a:gd name="connsiteY218" fmla="*/ 486270 h 3129045"/>
                    <a:gd name="connsiteX219" fmla="*/ 21142 w 2854197"/>
                    <a:gd name="connsiteY219" fmla="*/ 428129 h 3129045"/>
                    <a:gd name="connsiteX220" fmla="*/ 10571 w 2854197"/>
                    <a:gd name="connsiteY220" fmla="*/ 343560 h 3129045"/>
                    <a:gd name="connsiteX221" fmla="*/ 0 w 2854197"/>
                    <a:gd name="connsiteY221" fmla="*/ 306561 h 3129045"/>
                    <a:gd name="connsiteX222" fmla="*/ 5286 w 2854197"/>
                    <a:gd name="connsiteY222" fmla="*/ 285419 h 3129045"/>
                    <a:gd name="connsiteX223" fmla="*/ 21142 w 2854197"/>
                    <a:gd name="connsiteY223" fmla="*/ 280134 h 3129045"/>
                    <a:gd name="connsiteX224" fmla="*/ 42285 w 2854197"/>
                    <a:gd name="connsiteY224" fmla="*/ 269563 h 3129045"/>
                    <a:gd name="connsiteX225" fmla="*/ 95140 w 2854197"/>
                    <a:gd name="connsiteY225" fmla="*/ 258992 h 3129045"/>
                    <a:gd name="connsiteX226" fmla="*/ 121568 w 2854197"/>
                    <a:gd name="connsiteY226" fmla="*/ 253706 h 3129045"/>
                    <a:gd name="connsiteX227" fmla="*/ 137425 w 2854197"/>
                    <a:gd name="connsiteY227" fmla="*/ 248420 h 3129045"/>
                    <a:gd name="connsiteX228" fmla="*/ 211422 w 2854197"/>
                    <a:gd name="connsiteY228" fmla="*/ 237849 h 3129045"/>
                    <a:gd name="connsiteX229" fmla="*/ 253707 w 2854197"/>
                    <a:gd name="connsiteY229" fmla="*/ 227278 h 3129045"/>
                    <a:gd name="connsiteX230" fmla="*/ 285420 w 2854197"/>
                    <a:gd name="connsiteY230" fmla="*/ 216707 h 3129045"/>
                    <a:gd name="connsiteX231" fmla="*/ 332990 w 2854197"/>
                    <a:gd name="connsiteY231" fmla="*/ 206136 h 3129045"/>
                    <a:gd name="connsiteX232" fmla="*/ 364703 w 2854197"/>
                    <a:gd name="connsiteY232" fmla="*/ 195565 h 3129045"/>
                    <a:gd name="connsiteX233" fmla="*/ 417559 w 2854197"/>
                    <a:gd name="connsiteY233" fmla="*/ 179708 h 3129045"/>
                    <a:gd name="connsiteX234" fmla="*/ 433415 w 2854197"/>
                    <a:gd name="connsiteY234" fmla="*/ 174423 h 3129045"/>
                    <a:gd name="connsiteX235" fmla="*/ 449272 w 2854197"/>
                    <a:gd name="connsiteY235" fmla="*/ 169137 h 3129045"/>
                    <a:gd name="connsiteX236" fmla="*/ 470414 w 2854197"/>
                    <a:gd name="connsiteY236" fmla="*/ 163852 h 3129045"/>
                    <a:gd name="connsiteX237" fmla="*/ 486271 w 2854197"/>
                    <a:gd name="connsiteY237" fmla="*/ 158566 h 3129045"/>
                    <a:gd name="connsiteX238" fmla="*/ 528555 w 2854197"/>
                    <a:gd name="connsiteY238" fmla="*/ 147995 h 3129045"/>
                    <a:gd name="connsiteX239" fmla="*/ 549697 w 2854197"/>
                    <a:gd name="connsiteY239" fmla="*/ 142709 h 3129045"/>
                    <a:gd name="connsiteX240" fmla="*/ 581411 w 2854197"/>
                    <a:gd name="connsiteY240" fmla="*/ 132138 h 3129045"/>
                    <a:gd name="connsiteX241" fmla="*/ 676551 w 2854197"/>
                    <a:gd name="connsiteY241" fmla="*/ 100425 h 3129045"/>
                    <a:gd name="connsiteX242" fmla="*/ 697693 w 2854197"/>
                    <a:gd name="connsiteY242" fmla="*/ 95140 h 3129045"/>
                    <a:gd name="connsiteX243" fmla="*/ 729406 w 2854197"/>
                    <a:gd name="connsiteY243" fmla="*/ 84568 h 3129045"/>
                    <a:gd name="connsiteX244" fmla="*/ 745263 w 2854197"/>
                    <a:gd name="connsiteY244" fmla="*/ 79283 h 3129045"/>
                    <a:gd name="connsiteX245" fmla="*/ 792833 w 2854197"/>
                    <a:gd name="connsiteY245" fmla="*/ 58141 h 3129045"/>
                    <a:gd name="connsiteX246" fmla="*/ 808689 w 2854197"/>
                    <a:gd name="connsiteY246" fmla="*/ 52855 h 3129045"/>
                    <a:gd name="connsiteX247" fmla="*/ 824546 w 2854197"/>
                    <a:gd name="connsiteY247" fmla="*/ 47570 h 3129045"/>
                    <a:gd name="connsiteX248" fmla="*/ 866830 w 2854197"/>
                    <a:gd name="connsiteY248" fmla="*/ 26427 h 3129045"/>
                    <a:gd name="connsiteX249" fmla="*/ 882687 w 2854197"/>
                    <a:gd name="connsiteY249" fmla="*/ 21142 h 3129045"/>
                    <a:gd name="connsiteX250" fmla="*/ 898544 w 2854197"/>
                    <a:gd name="connsiteY250" fmla="*/ 10571 h 3129045"/>
                    <a:gd name="connsiteX251" fmla="*/ 914400 w 2854197"/>
                    <a:gd name="connsiteY251" fmla="*/ 5285 h 3129045"/>
                    <a:gd name="connsiteX252" fmla="*/ 914400 w 2854197"/>
                    <a:gd name="connsiteY252" fmla="*/ 0 h 3129045"/>
                    <a:gd name="connsiteX0" fmla="*/ 914400 w 2854197"/>
                    <a:gd name="connsiteY0" fmla="*/ 0 h 3122238"/>
                    <a:gd name="connsiteX1" fmla="*/ 914400 w 2854197"/>
                    <a:gd name="connsiteY1" fmla="*/ 0 h 3122238"/>
                    <a:gd name="connsiteX2" fmla="*/ 930257 w 2854197"/>
                    <a:gd name="connsiteY2" fmla="*/ 42284 h 3122238"/>
                    <a:gd name="connsiteX3" fmla="*/ 935542 w 2854197"/>
                    <a:gd name="connsiteY3" fmla="*/ 58141 h 3122238"/>
                    <a:gd name="connsiteX4" fmla="*/ 946114 w 2854197"/>
                    <a:gd name="connsiteY4" fmla="*/ 68712 h 3122238"/>
                    <a:gd name="connsiteX5" fmla="*/ 967256 w 2854197"/>
                    <a:gd name="connsiteY5" fmla="*/ 116282 h 3122238"/>
                    <a:gd name="connsiteX6" fmla="*/ 972541 w 2854197"/>
                    <a:gd name="connsiteY6" fmla="*/ 132138 h 3122238"/>
                    <a:gd name="connsiteX7" fmla="*/ 983112 w 2854197"/>
                    <a:gd name="connsiteY7" fmla="*/ 147995 h 3122238"/>
                    <a:gd name="connsiteX8" fmla="*/ 1004255 w 2854197"/>
                    <a:gd name="connsiteY8" fmla="*/ 195565 h 3122238"/>
                    <a:gd name="connsiteX9" fmla="*/ 1025397 w 2854197"/>
                    <a:gd name="connsiteY9" fmla="*/ 243135 h 3122238"/>
                    <a:gd name="connsiteX10" fmla="*/ 1041253 w 2854197"/>
                    <a:gd name="connsiteY10" fmla="*/ 290705 h 3122238"/>
                    <a:gd name="connsiteX11" fmla="*/ 1051825 w 2854197"/>
                    <a:gd name="connsiteY11" fmla="*/ 301276 h 3122238"/>
                    <a:gd name="connsiteX12" fmla="*/ 1072967 w 2854197"/>
                    <a:gd name="connsiteY12" fmla="*/ 348846 h 3122238"/>
                    <a:gd name="connsiteX13" fmla="*/ 1083538 w 2854197"/>
                    <a:gd name="connsiteY13" fmla="*/ 380559 h 3122238"/>
                    <a:gd name="connsiteX14" fmla="*/ 1094109 w 2854197"/>
                    <a:gd name="connsiteY14" fmla="*/ 396416 h 3122238"/>
                    <a:gd name="connsiteX15" fmla="*/ 1109966 w 2854197"/>
                    <a:gd name="connsiteY15" fmla="*/ 422844 h 3122238"/>
                    <a:gd name="connsiteX16" fmla="*/ 1131108 w 2854197"/>
                    <a:gd name="connsiteY16" fmla="*/ 470414 h 3122238"/>
                    <a:gd name="connsiteX17" fmla="*/ 1146964 w 2854197"/>
                    <a:gd name="connsiteY17" fmla="*/ 480985 h 3122238"/>
                    <a:gd name="connsiteX18" fmla="*/ 1157536 w 2854197"/>
                    <a:gd name="connsiteY18" fmla="*/ 491556 h 3122238"/>
                    <a:gd name="connsiteX19" fmla="*/ 1189249 w 2854197"/>
                    <a:gd name="connsiteY19" fmla="*/ 512698 h 3122238"/>
                    <a:gd name="connsiteX20" fmla="*/ 1199820 w 2854197"/>
                    <a:gd name="connsiteY20" fmla="*/ 528555 h 3122238"/>
                    <a:gd name="connsiteX21" fmla="*/ 1220962 w 2854197"/>
                    <a:gd name="connsiteY21" fmla="*/ 544411 h 3122238"/>
                    <a:gd name="connsiteX22" fmla="*/ 1242104 w 2854197"/>
                    <a:gd name="connsiteY22" fmla="*/ 570839 h 3122238"/>
                    <a:gd name="connsiteX23" fmla="*/ 1257961 w 2854197"/>
                    <a:gd name="connsiteY23" fmla="*/ 602552 h 3122238"/>
                    <a:gd name="connsiteX24" fmla="*/ 1279103 w 2854197"/>
                    <a:gd name="connsiteY24" fmla="*/ 634266 h 3122238"/>
                    <a:gd name="connsiteX25" fmla="*/ 1294960 w 2854197"/>
                    <a:gd name="connsiteY25" fmla="*/ 665979 h 3122238"/>
                    <a:gd name="connsiteX26" fmla="*/ 1300245 w 2854197"/>
                    <a:gd name="connsiteY26" fmla="*/ 681835 h 3122238"/>
                    <a:gd name="connsiteX27" fmla="*/ 1310816 w 2854197"/>
                    <a:gd name="connsiteY27" fmla="*/ 692407 h 3122238"/>
                    <a:gd name="connsiteX28" fmla="*/ 1347815 w 2854197"/>
                    <a:gd name="connsiteY28" fmla="*/ 739977 h 3122238"/>
                    <a:gd name="connsiteX29" fmla="*/ 1353101 w 2854197"/>
                    <a:gd name="connsiteY29" fmla="*/ 755833 h 3122238"/>
                    <a:gd name="connsiteX30" fmla="*/ 1384814 w 2854197"/>
                    <a:gd name="connsiteY30" fmla="*/ 798118 h 3122238"/>
                    <a:gd name="connsiteX31" fmla="*/ 1390100 w 2854197"/>
                    <a:gd name="connsiteY31" fmla="*/ 813974 h 3122238"/>
                    <a:gd name="connsiteX32" fmla="*/ 1421813 w 2854197"/>
                    <a:gd name="connsiteY32" fmla="*/ 861544 h 3122238"/>
                    <a:gd name="connsiteX33" fmla="*/ 1432384 w 2854197"/>
                    <a:gd name="connsiteY33" fmla="*/ 877401 h 3122238"/>
                    <a:gd name="connsiteX34" fmla="*/ 1448241 w 2854197"/>
                    <a:gd name="connsiteY34" fmla="*/ 887972 h 3122238"/>
                    <a:gd name="connsiteX35" fmla="*/ 1479954 w 2854197"/>
                    <a:gd name="connsiteY35" fmla="*/ 919685 h 3122238"/>
                    <a:gd name="connsiteX36" fmla="*/ 1522238 w 2854197"/>
                    <a:gd name="connsiteY36" fmla="*/ 956684 h 3122238"/>
                    <a:gd name="connsiteX37" fmla="*/ 1585665 w 2854197"/>
                    <a:gd name="connsiteY37" fmla="*/ 977826 h 3122238"/>
                    <a:gd name="connsiteX38" fmla="*/ 1617378 w 2854197"/>
                    <a:gd name="connsiteY38" fmla="*/ 988397 h 3122238"/>
                    <a:gd name="connsiteX39" fmla="*/ 1638521 w 2854197"/>
                    <a:gd name="connsiteY39" fmla="*/ 993683 h 3122238"/>
                    <a:gd name="connsiteX40" fmla="*/ 1664948 w 2854197"/>
                    <a:gd name="connsiteY40" fmla="*/ 998968 h 3122238"/>
                    <a:gd name="connsiteX41" fmla="*/ 1696662 w 2854197"/>
                    <a:gd name="connsiteY41" fmla="*/ 1009540 h 3122238"/>
                    <a:gd name="connsiteX42" fmla="*/ 1717804 w 2854197"/>
                    <a:gd name="connsiteY42" fmla="*/ 1014825 h 3122238"/>
                    <a:gd name="connsiteX43" fmla="*/ 1733660 w 2854197"/>
                    <a:gd name="connsiteY43" fmla="*/ 1020111 h 3122238"/>
                    <a:gd name="connsiteX44" fmla="*/ 1802373 w 2854197"/>
                    <a:gd name="connsiteY44" fmla="*/ 1030682 h 3122238"/>
                    <a:gd name="connsiteX45" fmla="*/ 1865799 w 2854197"/>
                    <a:gd name="connsiteY45" fmla="*/ 1041253 h 3122238"/>
                    <a:gd name="connsiteX46" fmla="*/ 1902798 w 2854197"/>
                    <a:gd name="connsiteY46" fmla="*/ 1046538 h 3122238"/>
                    <a:gd name="connsiteX47" fmla="*/ 1945082 w 2854197"/>
                    <a:gd name="connsiteY47" fmla="*/ 1051824 h 3122238"/>
                    <a:gd name="connsiteX48" fmla="*/ 1976796 w 2854197"/>
                    <a:gd name="connsiteY48" fmla="*/ 1057109 h 3122238"/>
                    <a:gd name="connsiteX49" fmla="*/ 2024366 w 2854197"/>
                    <a:gd name="connsiteY49" fmla="*/ 1062395 h 3122238"/>
                    <a:gd name="connsiteX50" fmla="*/ 2066650 w 2854197"/>
                    <a:gd name="connsiteY50" fmla="*/ 1067681 h 3122238"/>
                    <a:gd name="connsiteX51" fmla="*/ 2082507 w 2854197"/>
                    <a:gd name="connsiteY51" fmla="*/ 1072966 h 3122238"/>
                    <a:gd name="connsiteX52" fmla="*/ 2151219 w 2854197"/>
                    <a:gd name="connsiteY52" fmla="*/ 1083537 h 3122238"/>
                    <a:gd name="connsiteX53" fmla="*/ 2167075 w 2854197"/>
                    <a:gd name="connsiteY53" fmla="*/ 1088823 h 3122238"/>
                    <a:gd name="connsiteX54" fmla="*/ 2235788 w 2854197"/>
                    <a:gd name="connsiteY54" fmla="*/ 1099394 h 3122238"/>
                    <a:gd name="connsiteX55" fmla="*/ 2304500 w 2854197"/>
                    <a:gd name="connsiteY55" fmla="*/ 1109965 h 3122238"/>
                    <a:gd name="connsiteX56" fmla="*/ 2378497 w 2854197"/>
                    <a:gd name="connsiteY56" fmla="*/ 1120536 h 3122238"/>
                    <a:gd name="connsiteX57" fmla="*/ 2410211 w 2854197"/>
                    <a:gd name="connsiteY57" fmla="*/ 1131107 h 3122238"/>
                    <a:gd name="connsiteX58" fmla="*/ 2452495 w 2854197"/>
                    <a:gd name="connsiteY58" fmla="*/ 1141678 h 3122238"/>
                    <a:gd name="connsiteX59" fmla="*/ 2611062 w 2854197"/>
                    <a:gd name="connsiteY59" fmla="*/ 1194534 h 3122238"/>
                    <a:gd name="connsiteX60" fmla="*/ 2674963 w 2854197"/>
                    <a:gd name="connsiteY60" fmla="*/ 1226357 h 3122238"/>
                    <a:gd name="connsiteX61" fmla="*/ 2680419 w 2854197"/>
                    <a:gd name="connsiteY61" fmla="*/ 1258186 h 3122238"/>
                    <a:gd name="connsiteX62" fmla="*/ 2633266 w 2854197"/>
                    <a:gd name="connsiteY62" fmla="*/ 1295315 h 3122238"/>
                    <a:gd name="connsiteX63" fmla="*/ 2659565 w 2854197"/>
                    <a:gd name="connsiteY63" fmla="*/ 1353342 h 3122238"/>
                    <a:gd name="connsiteX64" fmla="*/ 2653817 w 2854197"/>
                    <a:gd name="connsiteY64" fmla="*/ 1411367 h 3122238"/>
                    <a:gd name="connsiteX65" fmla="*/ 2632204 w 2854197"/>
                    <a:gd name="connsiteY65" fmla="*/ 1590950 h 3122238"/>
                    <a:gd name="connsiteX66" fmla="*/ 2606238 w 2854197"/>
                    <a:gd name="connsiteY66" fmla="*/ 1686241 h 3122238"/>
                    <a:gd name="connsiteX67" fmla="*/ 2585093 w 2854197"/>
                    <a:gd name="connsiteY67" fmla="*/ 1717957 h 3122238"/>
                    <a:gd name="connsiteX68" fmla="*/ 2595666 w 2854197"/>
                    <a:gd name="connsiteY68" fmla="*/ 1754959 h 3122238"/>
                    <a:gd name="connsiteX69" fmla="*/ 2569233 w 2854197"/>
                    <a:gd name="connsiteY69" fmla="*/ 1781390 h 3122238"/>
                    <a:gd name="connsiteX70" fmla="*/ 2574520 w 2854197"/>
                    <a:gd name="connsiteY70" fmla="*/ 1860680 h 3122238"/>
                    <a:gd name="connsiteX71" fmla="*/ 2564404 w 2854197"/>
                    <a:gd name="connsiteY71" fmla="*/ 2014150 h 3122238"/>
                    <a:gd name="connsiteX72" fmla="*/ 2616812 w 2854197"/>
                    <a:gd name="connsiteY72" fmla="*/ 2093264 h 3122238"/>
                    <a:gd name="connsiteX73" fmla="*/ 2717255 w 2854197"/>
                    <a:gd name="connsiteY73" fmla="*/ 2098551 h 3122238"/>
                    <a:gd name="connsiteX74" fmla="*/ 2790770 w 2854197"/>
                    <a:gd name="connsiteY74" fmla="*/ 2077220 h 3122238"/>
                    <a:gd name="connsiteX75" fmla="*/ 2817198 w 2854197"/>
                    <a:gd name="connsiteY75" fmla="*/ 2082506 h 3122238"/>
                    <a:gd name="connsiteX76" fmla="*/ 2833055 w 2854197"/>
                    <a:gd name="connsiteY76" fmla="*/ 2087792 h 3122238"/>
                    <a:gd name="connsiteX77" fmla="*/ 2854197 w 2854197"/>
                    <a:gd name="connsiteY77" fmla="*/ 2093077 h 3122238"/>
                    <a:gd name="connsiteX78" fmla="*/ 2838340 w 2854197"/>
                    <a:gd name="connsiteY78" fmla="*/ 2193503 h 3122238"/>
                    <a:gd name="connsiteX79" fmla="*/ 2833055 w 2854197"/>
                    <a:gd name="connsiteY79" fmla="*/ 2225216 h 3122238"/>
                    <a:gd name="connsiteX80" fmla="*/ 2822484 w 2854197"/>
                    <a:gd name="connsiteY80" fmla="*/ 2262215 h 3122238"/>
                    <a:gd name="connsiteX81" fmla="*/ 2648297 w 2854197"/>
                    <a:gd name="connsiteY81" fmla="*/ 2241273 h 3122238"/>
                    <a:gd name="connsiteX82" fmla="*/ 2558435 w 2854197"/>
                    <a:gd name="connsiteY82" fmla="*/ 2214843 h 3122238"/>
                    <a:gd name="connsiteX83" fmla="*/ 2479145 w 2854197"/>
                    <a:gd name="connsiteY83" fmla="*/ 2183128 h 3122238"/>
                    <a:gd name="connsiteX84" fmla="*/ 2426502 w 2854197"/>
                    <a:gd name="connsiteY84" fmla="*/ 2209757 h 3122238"/>
                    <a:gd name="connsiteX85" fmla="*/ 2236188 w 2854197"/>
                    <a:gd name="connsiteY85" fmla="*/ 2331348 h 3122238"/>
                    <a:gd name="connsiteX86" fmla="*/ 2251846 w 2854197"/>
                    <a:gd name="connsiteY86" fmla="*/ 2420998 h 3122238"/>
                    <a:gd name="connsiteX87" fmla="*/ 2267909 w 2854197"/>
                    <a:gd name="connsiteY87" fmla="*/ 2479368 h 3122238"/>
                    <a:gd name="connsiteX88" fmla="*/ 2278276 w 2854197"/>
                    <a:gd name="connsiteY88" fmla="*/ 2516146 h 3122238"/>
                    <a:gd name="connsiteX89" fmla="*/ 2278276 w 2854197"/>
                    <a:gd name="connsiteY89" fmla="*/ 2574294 h 3122238"/>
                    <a:gd name="connsiteX90" fmla="*/ 2315278 w 2854197"/>
                    <a:gd name="connsiteY90" fmla="*/ 2616580 h 3122238"/>
                    <a:gd name="connsiteX91" fmla="*/ 2331136 w 2854197"/>
                    <a:gd name="connsiteY91" fmla="*/ 2680013 h 3122238"/>
                    <a:gd name="connsiteX92" fmla="*/ 2368138 w 2854197"/>
                    <a:gd name="connsiteY92" fmla="*/ 2695871 h 3122238"/>
                    <a:gd name="connsiteX93" fmla="*/ 2542577 w 2854197"/>
                    <a:gd name="connsiteY93" fmla="*/ 2738159 h 3122238"/>
                    <a:gd name="connsiteX94" fmla="*/ 2654056 w 2854197"/>
                    <a:gd name="connsiteY94" fmla="*/ 2764834 h 3122238"/>
                    <a:gd name="connsiteX95" fmla="*/ 2748974 w 2854197"/>
                    <a:gd name="connsiteY95" fmla="*/ 2769875 h 3122238"/>
                    <a:gd name="connsiteX96" fmla="*/ 2753771 w 2854197"/>
                    <a:gd name="connsiteY96" fmla="*/ 2769627 h 3122238"/>
                    <a:gd name="connsiteX97" fmla="*/ 2748486 w 2854197"/>
                    <a:gd name="connsiteY97" fmla="*/ 2801341 h 3122238"/>
                    <a:gd name="connsiteX98" fmla="*/ 2737915 w 2854197"/>
                    <a:gd name="connsiteY98" fmla="*/ 2838340 h 3122238"/>
                    <a:gd name="connsiteX99" fmla="*/ 2727344 w 2854197"/>
                    <a:gd name="connsiteY99" fmla="*/ 2907052 h 3122238"/>
                    <a:gd name="connsiteX100" fmla="*/ 2716773 w 2854197"/>
                    <a:gd name="connsiteY100" fmla="*/ 2938765 h 3122238"/>
                    <a:gd name="connsiteX101" fmla="*/ 2711487 w 2854197"/>
                    <a:gd name="connsiteY101" fmla="*/ 2965193 h 3122238"/>
                    <a:gd name="connsiteX102" fmla="*/ 2706444 w 2854197"/>
                    <a:gd name="connsiteY102" fmla="*/ 2939028 h 3122238"/>
                    <a:gd name="connsiteX103" fmla="*/ 2680014 w 2854197"/>
                    <a:gd name="connsiteY103" fmla="*/ 2965459 h 3122238"/>
                    <a:gd name="connsiteX104" fmla="*/ 2627390 w 2854197"/>
                    <a:gd name="connsiteY104" fmla="*/ 2971012 h 3122238"/>
                    <a:gd name="connsiteX105" fmla="*/ 2537291 w 2854197"/>
                    <a:gd name="connsiteY105" fmla="*/ 2986602 h 3122238"/>
                    <a:gd name="connsiteX106" fmla="*/ 2516147 w 2854197"/>
                    <a:gd name="connsiteY106" fmla="*/ 2991888 h 3122238"/>
                    <a:gd name="connsiteX107" fmla="*/ 2489494 w 2854197"/>
                    <a:gd name="connsiteY107" fmla="*/ 3002192 h 3122238"/>
                    <a:gd name="connsiteX108" fmla="*/ 2415496 w 2854197"/>
                    <a:gd name="connsiteY108" fmla="*/ 3007477 h 3122238"/>
                    <a:gd name="connsiteX109" fmla="*/ 2383783 w 2854197"/>
                    <a:gd name="connsiteY109" fmla="*/ 3018048 h 3122238"/>
                    <a:gd name="connsiteX110" fmla="*/ 2346784 w 2854197"/>
                    <a:gd name="connsiteY110" fmla="*/ 3033905 h 3122238"/>
                    <a:gd name="connsiteX111" fmla="*/ 2315071 w 2854197"/>
                    <a:gd name="connsiteY111" fmla="*/ 3049761 h 3122238"/>
                    <a:gd name="connsiteX112" fmla="*/ 2288643 w 2854197"/>
                    <a:gd name="connsiteY112" fmla="*/ 3070904 h 3122238"/>
                    <a:gd name="connsiteX113" fmla="*/ 2267501 w 2854197"/>
                    <a:gd name="connsiteY113" fmla="*/ 3081475 h 3122238"/>
                    <a:gd name="connsiteX114" fmla="*/ 2235788 w 2854197"/>
                    <a:gd name="connsiteY114" fmla="*/ 3097331 h 3122238"/>
                    <a:gd name="connsiteX115" fmla="*/ 2225216 w 2854197"/>
                    <a:gd name="connsiteY115" fmla="*/ 3107903 h 3122238"/>
                    <a:gd name="connsiteX116" fmla="*/ 2204074 w 2854197"/>
                    <a:gd name="connsiteY116" fmla="*/ 3118474 h 3122238"/>
                    <a:gd name="connsiteX117" fmla="*/ 2209753 w 2854197"/>
                    <a:gd name="connsiteY117" fmla="*/ 3039746 h 3122238"/>
                    <a:gd name="connsiteX118" fmla="*/ 2199896 w 2854197"/>
                    <a:gd name="connsiteY118" fmla="*/ 2976703 h 3122238"/>
                    <a:gd name="connsiteX119" fmla="*/ 2141028 w 2854197"/>
                    <a:gd name="connsiteY119" fmla="*/ 2933870 h 3122238"/>
                    <a:gd name="connsiteX120" fmla="*/ 2093450 w 2854197"/>
                    <a:gd name="connsiteY120" fmla="*/ 2923297 h 3122238"/>
                    <a:gd name="connsiteX121" fmla="*/ 2077768 w 2854197"/>
                    <a:gd name="connsiteY121" fmla="*/ 2897133 h 3122238"/>
                    <a:gd name="connsiteX122" fmla="*/ 2040405 w 2854197"/>
                    <a:gd name="connsiteY122" fmla="*/ 2923170 h 3122238"/>
                    <a:gd name="connsiteX123" fmla="*/ 2061549 w 2854197"/>
                    <a:gd name="connsiteY123" fmla="*/ 2875596 h 3122238"/>
                    <a:gd name="connsiteX124" fmla="*/ 2093265 w 2854197"/>
                    <a:gd name="connsiteY124" fmla="*/ 2833308 h 3122238"/>
                    <a:gd name="connsiteX125" fmla="*/ 2109124 w 2854197"/>
                    <a:gd name="connsiteY125" fmla="*/ 2722301 h 3122238"/>
                    <a:gd name="connsiteX126" fmla="*/ 2013975 w 2854197"/>
                    <a:gd name="connsiteY126" fmla="*/ 2637724 h 3122238"/>
                    <a:gd name="connsiteX127" fmla="*/ 1982258 w 2854197"/>
                    <a:gd name="connsiteY127" fmla="*/ 2664155 h 3122238"/>
                    <a:gd name="connsiteX128" fmla="*/ 1918827 w 2854197"/>
                    <a:gd name="connsiteY128" fmla="*/ 2627153 h 3122238"/>
                    <a:gd name="connsiteX129" fmla="*/ 1860681 w 2854197"/>
                    <a:gd name="connsiteY129" fmla="*/ 2579579 h 3122238"/>
                    <a:gd name="connsiteX130" fmla="*/ 1802373 w 2854197"/>
                    <a:gd name="connsiteY130" fmla="*/ 2621632 h 3122238"/>
                    <a:gd name="connsiteX131" fmla="*/ 1797087 w 2854197"/>
                    <a:gd name="connsiteY131" fmla="*/ 2605775 h 3122238"/>
                    <a:gd name="connsiteX132" fmla="*/ 1749674 w 2854197"/>
                    <a:gd name="connsiteY132" fmla="*/ 2690586 h 3122238"/>
                    <a:gd name="connsiteX133" fmla="*/ 1643953 w 2854197"/>
                    <a:gd name="connsiteY133" fmla="*/ 2754018 h 3122238"/>
                    <a:gd name="connsiteX134" fmla="*/ 1617523 w 2854197"/>
                    <a:gd name="connsiteY134" fmla="*/ 2732874 h 3122238"/>
                    <a:gd name="connsiteX135" fmla="*/ 1591092 w 2854197"/>
                    <a:gd name="connsiteY135" fmla="*/ 2690586 h 3122238"/>
                    <a:gd name="connsiteX136" fmla="*/ 1591093 w 2854197"/>
                    <a:gd name="connsiteY136" fmla="*/ 2637724 h 3122238"/>
                    <a:gd name="connsiteX137" fmla="*/ 1569808 w 2854197"/>
                    <a:gd name="connsiteY137" fmla="*/ 2515921 h 3122238"/>
                    <a:gd name="connsiteX138" fmla="*/ 1553952 w 2854197"/>
                    <a:gd name="connsiteY138" fmla="*/ 2484208 h 3122238"/>
                    <a:gd name="connsiteX139" fmla="*/ 1538095 w 2854197"/>
                    <a:gd name="connsiteY139" fmla="*/ 2468351 h 3122238"/>
                    <a:gd name="connsiteX140" fmla="*/ 1501096 w 2854197"/>
                    <a:gd name="connsiteY140" fmla="*/ 2420781 h 3122238"/>
                    <a:gd name="connsiteX141" fmla="*/ 1464097 w 2854197"/>
                    <a:gd name="connsiteY141" fmla="*/ 2383782 h 3122238"/>
                    <a:gd name="connsiteX142" fmla="*/ 1448241 w 2854197"/>
                    <a:gd name="connsiteY142" fmla="*/ 2373211 h 3122238"/>
                    <a:gd name="connsiteX143" fmla="*/ 1432384 w 2854197"/>
                    <a:gd name="connsiteY143" fmla="*/ 2357355 h 3122238"/>
                    <a:gd name="connsiteX144" fmla="*/ 1400671 w 2854197"/>
                    <a:gd name="connsiteY144" fmla="*/ 2346783 h 3122238"/>
                    <a:gd name="connsiteX145" fmla="*/ 1368958 w 2854197"/>
                    <a:gd name="connsiteY145" fmla="*/ 2330927 h 3122238"/>
                    <a:gd name="connsiteX146" fmla="*/ 1337244 w 2854197"/>
                    <a:gd name="connsiteY146" fmla="*/ 2309785 h 3122238"/>
                    <a:gd name="connsiteX147" fmla="*/ 1273818 w 2854197"/>
                    <a:gd name="connsiteY147" fmla="*/ 2288642 h 3122238"/>
                    <a:gd name="connsiteX148" fmla="*/ 1257961 w 2854197"/>
                    <a:gd name="connsiteY148" fmla="*/ 2278071 h 3122238"/>
                    <a:gd name="connsiteX149" fmla="*/ 1242104 w 2854197"/>
                    <a:gd name="connsiteY149" fmla="*/ 2272786 h 3122238"/>
                    <a:gd name="connsiteX150" fmla="*/ 1226248 w 2854197"/>
                    <a:gd name="connsiteY150" fmla="*/ 2262215 h 3122238"/>
                    <a:gd name="connsiteX151" fmla="*/ 1194534 w 2854197"/>
                    <a:gd name="connsiteY151" fmla="*/ 2251644 h 3122238"/>
                    <a:gd name="connsiteX152" fmla="*/ 1215677 w 2854197"/>
                    <a:gd name="connsiteY152" fmla="*/ 2225216 h 3122238"/>
                    <a:gd name="connsiteX153" fmla="*/ 1231533 w 2854197"/>
                    <a:gd name="connsiteY153" fmla="*/ 2209359 h 3122238"/>
                    <a:gd name="connsiteX154" fmla="*/ 1236819 w 2854197"/>
                    <a:gd name="connsiteY154" fmla="*/ 2193503 h 3122238"/>
                    <a:gd name="connsiteX155" fmla="*/ 1279103 w 2854197"/>
                    <a:gd name="connsiteY155" fmla="*/ 2161789 h 3122238"/>
                    <a:gd name="connsiteX156" fmla="*/ 1300245 w 2854197"/>
                    <a:gd name="connsiteY156" fmla="*/ 2140647 h 3122238"/>
                    <a:gd name="connsiteX157" fmla="*/ 1310816 w 2854197"/>
                    <a:gd name="connsiteY157" fmla="*/ 2124790 h 3122238"/>
                    <a:gd name="connsiteX158" fmla="*/ 1342650 w 2854197"/>
                    <a:gd name="connsiteY158" fmla="*/ 2077406 h 3122238"/>
                    <a:gd name="connsiteX159" fmla="*/ 1390223 w 2854197"/>
                    <a:gd name="connsiteY159" fmla="*/ 2008688 h 3122238"/>
                    <a:gd name="connsiteX160" fmla="*/ 1363794 w 2854197"/>
                    <a:gd name="connsiteY160" fmla="*/ 1971686 h 3122238"/>
                    <a:gd name="connsiteX161" fmla="*/ 1379651 w 2854197"/>
                    <a:gd name="connsiteY161" fmla="*/ 1961114 h 3122238"/>
                    <a:gd name="connsiteX162" fmla="*/ 1358509 w 2854197"/>
                    <a:gd name="connsiteY162" fmla="*/ 1934685 h 3122238"/>
                    <a:gd name="connsiteX163" fmla="*/ 1221180 w 2854197"/>
                    <a:gd name="connsiteY163" fmla="*/ 1718108 h 3122238"/>
                    <a:gd name="connsiteX164" fmla="*/ 1157741 w 2854197"/>
                    <a:gd name="connsiteY164" fmla="*/ 1654669 h 3122238"/>
                    <a:gd name="connsiteX165" fmla="*/ 1051918 w 2854197"/>
                    <a:gd name="connsiteY165" fmla="*/ 1659811 h 3122238"/>
                    <a:gd name="connsiteX166" fmla="*/ 845688 w 2854197"/>
                    <a:gd name="connsiteY166" fmla="*/ 1738945 h 3122238"/>
                    <a:gd name="connsiteX167" fmla="*/ 829832 w 2854197"/>
                    <a:gd name="connsiteY167" fmla="*/ 1744231 h 3122238"/>
                    <a:gd name="connsiteX168" fmla="*/ 798118 w 2854197"/>
                    <a:gd name="connsiteY168" fmla="*/ 1765373 h 3122238"/>
                    <a:gd name="connsiteX169" fmla="*/ 782262 w 2854197"/>
                    <a:gd name="connsiteY169" fmla="*/ 1770659 h 3122238"/>
                    <a:gd name="connsiteX170" fmla="*/ 750548 w 2854197"/>
                    <a:gd name="connsiteY170" fmla="*/ 1791801 h 3122238"/>
                    <a:gd name="connsiteX171" fmla="*/ 734692 w 2854197"/>
                    <a:gd name="connsiteY171" fmla="*/ 1797086 h 3122238"/>
                    <a:gd name="connsiteX172" fmla="*/ 755834 w 2854197"/>
                    <a:gd name="connsiteY172" fmla="*/ 1791801 h 3122238"/>
                    <a:gd name="connsiteX173" fmla="*/ 739977 w 2854197"/>
                    <a:gd name="connsiteY173" fmla="*/ 1797086 h 3122238"/>
                    <a:gd name="connsiteX174" fmla="*/ 708264 w 2854197"/>
                    <a:gd name="connsiteY174" fmla="*/ 1812943 h 3122238"/>
                    <a:gd name="connsiteX175" fmla="*/ 676551 w 2854197"/>
                    <a:gd name="connsiteY175" fmla="*/ 1791801 h 3122238"/>
                    <a:gd name="connsiteX176" fmla="*/ 650123 w 2854197"/>
                    <a:gd name="connsiteY176" fmla="*/ 1765373 h 3122238"/>
                    <a:gd name="connsiteX177" fmla="*/ 618410 w 2854197"/>
                    <a:gd name="connsiteY177" fmla="*/ 1744231 h 3122238"/>
                    <a:gd name="connsiteX178" fmla="*/ 570840 w 2854197"/>
                    <a:gd name="connsiteY178" fmla="*/ 1712518 h 3122238"/>
                    <a:gd name="connsiteX179" fmla="*/ 544412 w 2854197"/>
                    <a:gd name="connsiteY179" fmla="*/ 1696661 h 3122238"/>
                    <a:gd name="connsiteX180" fmla="*/ 528555 w 2854197"/>
                    <a:gd name="connsiteY180" fmla="*/ 1686090 h 3122238"/>
                    <a:gd name="connsiteX181" fmla="*/ 512699 w 2854197"/>
                    <a:gd name="connsiteY181" fmla="*/ 1680804 h 3122238"/>
                    <a:gd name="connsiteX182" fmla="*/ 502127 w 2854197"/>
                    <a:gd name="connsiteY182" fmla="*/ 1670233 h 3122238"/>
                    <a:gd name="connsiteX183" fmla="*/ 480985 w 2854197"/>
                    <a:gd name="connsiteY183" fmla="*/ 1659662 h 3122238"/>
                    <a:gd name="connsiteX184" fmla="*/ 465129 w 2854197"/>
                    <a:gd name="connsiteY184" fmla="*/ 1643805 h 3122238"/>
                    <a:gd name="connsiteX185" fmla="*/ 428130 w 2854197"/>
                    <a:gd name="connsiteY185" fmla="*/ 1622663 h 3122238"/>
                    <a:gd name="connsiteX186" fmla="*/ 401702 w 2854197"/>
                    <a:gd name="connsiteY186" fmla="*/ 1590950 h 3122238"/>
                    <a:gd name="connsiteX187" fmla="*/ 385845 w 2854197"/>
                    <a:gd name="connsiteY187" fmla="*/ 1569808 h 3122238"/>
                    <a:gd name="connsiteX188" fmla="*/ 369989 w 2854197"/>
                    <a:gd name="connsiteY188" fmla="*/ 1553951 h 3122238"/>
                    <a:gd name="connsiteX189" fmla="*/ 348847 w 2854197"/>
                    <a:gd name="connsiteY189" fmla="*/ 1522238 h 3122238"/>
                    <a:gd name="connsiteX190" fmla="*/ 327704 w 2854197"/>
                    <a:gd name="connsiteY190" fmla="*/ 1490524 h 3122238"/>
                    <a:gd name="connsiteX191" fmla="*/ 317133 w 2854197"/>
                    <a:gd name="connsiteY191" fmla="*/ 1469382 h 3122238"/>
                    <a:gd name="connsiteX192" fmla="*/ 301277 w 2854197"/>
                    <a:gd name="connsiteY192" fmla="*/ 1453526 h 3122238"/>
                    <a:gd name="connsiteX193" fmla="*/ 295991 w 2854197"/>
                    <a:gd name="connsiteY193" fmla="*/ 1437669 h 3122238"/>
                    <a:gd name="connsiteX194" fmla="*/ 274849 w 2854197"/>
                    <a:gd name="connsiteY194" fmla="*/ 1405956 h 3122238"/>
                    <a:gd name="connsiteX195" fmla="*/ 258992 w 2854197"/>
                    <a:gd name="connsiteY195" fmla="*/ 1390099 h 3122238"/>
                    <a:gd name="connsiteX196" fmla="*/ 248421 w 2854197"/>
                    <a:gd name="connsiteY196" fmla="*/ 1374242 h 3122238"/>
                    <a:gd name="connsiteX197" fmla="*/ 243136 w 2854197"/>
                    <a:gd name="connsiteY197" fmla="*/ 1358386 h 3122238"/>
                    <a:gd name="connsiteX198" fmla="*/ 221993 w 2854197"/>
                    <a:gd name="connsiteY198" fmla="*/ 1326672 h 3122238"/>
                    <a:gd name="connsiteX199" fmla="*/ 206137 w 2854197"/>
                    <a:gd name="connsiteY199" fmla="*/ 1294959 h 3122238"/>
                    <a:gd name="connsiteX200" fmla="*/ 195566 w 2854197"/>
                    <a:gd name="connsiteY200" fmla="*/ 1263246 h 3122238"/>
                    <a:gd name="connsiteX201" fmla="*/ 184995 w 2854197"/>
                    <a:gd name="connsiteY201" fmla="*/ 1247389 h 3122238"/>
                    <a:gd name="connsiteX202" fmla="*/ 179709 w 2854197"/>
                    <a:gd name="connsiteY202" fmla="*/ 1231533 h 3122238"/>
                    <a:gd name="connsiteX203" fmla="*/ 169138 w 2854197"/>
                    <a:gd name="connsiteY203" fmla="*/ 1215676 h 3122238"/>
                    <a:gd name="connsiteX204" fmla="*/ 153281 w 2854197"/>
                    <a:gd name="connsiteY204" fmla="*/ 1162820 h 3122238"/>
                    <a:gd name="connsiteX205" fmla="*/ 142710 w 2854197"/>
                    <a:gd name="connsiteY205" fmla="*/ 1131107 h 3122238"/>
                    <a:gd name="connsiteX206" fmla="*/ 132139 w 2854197"/>
                    <a:gd name="connsiteY206" fmla="*/ 1099394 h 3122238"/>
                    <a:gd name="connsiteX207" fmla="*/ 126853 w 2854197"/>
                    <a:gd name="connsiteY207" fmla="*/ 1078252 h 3122238"/>
                    <a:gd name="connsiteX208" fmla="*/ 121568 w 2854197"/>
                    <a:gd name="connsiteY208" fmla="*/ 1062395 h 3122238"/>
                    <a:gd name="connsiteX209" fmla="*/ 110997 w 2854197"/>
                    <a:gd name="connsiteY209" fmla="*/ 988397 h 3122238"/>
                    <a:gd name="connsiteX210" fmla="*/ 100426 w 2854197"/>
                    <a:gd name="connsiteY210" fmla="*/ 861544 h 3122238"/>
                    <a:gd name="connsiteX211" fmla="*/ 95140 w 2854197"/>
                    <a:gd name="connsiteY211" fmla="*/ 782261 h 3122238"/>
                    <a:gd name="connsiteX212" fmla="*/ 89855 w 2854197"/>
                    <a:gd name="connsiteY212" fmla="*/ 745262 h 3122238"/>
                    <a:gd name="connsiteX213" fmla="*/ 73998 w 2854197"/>
                    <a:gd name="connsiteY213" fmla="*/ 660693 h 3122238"/>
                    <a:gd name="connsiteX214" fmla="*/ 63427 w 2854197"/>
                    <a:gd name="connsiteY214" fmla="*/ 618409 h 3122238"/>
                    <a:gd name="connsiteX215" fmla="*/ 47570 w 2854197"/>
                    <a:gd name="connsiteY215" fmla="*/ 560268 h 3122238"/>
                    <a:gd name="connsiteX216" fmla="*/ 42285 w 2854197"/>
                    <a:gd name="connsiteY216" fmla="*/ 528555 h 3122238"/>
                    <a:gd name="connsiteX217" fmla="*/ 31714 w 2854197"/>
                    <a:gd name="connsiteY217" fmla="*/ 486270 h 3122238"/>
                    <a:gd name="connsiteX218" fmla="*/ 21142 w 2854197"/>
                    <a:gd name="connsiteY218" fmla="*/ 428129 h 3122238"/>
                    <a:gd name="connsiteX219" fmla="*/ 10571 w 2854197"/>
                    <a:gd name="connsiteY219" fmla="*/ 343560 h 3122238"/>
                    <a:gd name="connsiteX220" fmla="*/ 0 w 2854197"/>
                    <a:gd name="connsiteY220" fmla="*/ 306561 h 3122238"/>
                    <a:gd name="connsiteX221" fmla="*/ 5286 w 2854197"/>
                    <a:gd name="connsiteY221" fmla="*/ 285419 h 3122238"/>
                    <a:gd name="connsiteX222" fmla="*/ 21142 w 2854197"/>
                    <a:gd name="connsiteY222" fmla="*/ 280134 h 3122238"/>
                    <a:gd name="connsiteX223" fmla="*/ 42285 w 2854197"/>
                    <a:gd name="connsiteY223" fmla="*/ 269563 h 3122238"/>
                    <a:gd name="connsiteX224" fmla="*/ 95140 w 2854197"/>
                    <a:gd name="connsiteY224" fmla="*/ 258992 h 3122238"/>
                    <a:gd name="connsiteX225" fmla="*/ 121568 w 2854197"/>
                    <a:gd name="connsiteY225" fmla="*/ 253706 h 3122238"/>
                    <a:gd name="connsiteX226" fmla="*/ 137425 w 2854197"/>
                    <a:gd name="connsiteY226" fmla="*/ 248420 h 3122238"/>
                    <a:gd name="connsiteX227" fmla="*/ 211422 w 2854197"/>
                    <a:gd name="connsiteY227" fmla="*/ 237849 h 3122238"/>
                    <a:gd name="connsiteX228" fmla="*/ 253707 w 2854197"/>
                    <a:gd name="connsiteY228" fmla="*/ 227278 h 3122238"/>
                    <a:gd name="connsiteX229" fmla="*/ 285420 w 2854197"/>
                    <a:gd name="connsiteY229" fmla="*/ 216707 h 3122238"/>
                    <a:gd name="connsiteX230" fmla="*/ 332990 w 2854197"/>
                    <a:gd name="connsiteY230" fmla="*/ 206136 h 3122238"/>
                    <a:gd name="connsiteX231" fmla="*/ 364703 w 2854197"/>
                    <a:gd name="connsiteY231" fmla="*/ 195565 h 3122238"/>
                    <a:gd name="connsiteX232" fmla="*/ 417559 w 2854197"/>
                    <a:gd name="connsiteY232" fmla="*/ 179708 h 3122238"/>
                    <a:gd name="connsiteX233" fmla="*/ 433415 w 2854197"/>
                    <a:gd name="connsiteY233" fmla="*/ 174423 h 3122238"/>
                    <a:gd name="connsiteX234" fmla="*/ 449272 w 2854197"/>
                    <a:gd name="connsiteY234" fmla="*/ 169137 h 3122238"/>
                    <a:gd name="connsiteX235" fmla="*/ 470414 w 2854197"/>
                    <a:gd name="connsiteY235" fmla="*/ 163852 h 3122238"/>
                    <a:gd name="connsiteX236" fmla="*/ 486271 w 2854197"/>
                    <a:gd name="connsiteY236" fmla="*/ 158566 h 3122238"/>
                    <a:gd name="connsiteX237" fmla="*/ 528555 w 2854197"/>
                    <a:gd name="connsiteY237" fmla="*/ 147995 h 3122238"/>
                    <a:gd name="connsiteX238" fmla="*/ 549697 w 2854197"/>
                    <a:gd name="connsiteY238" fmla="*/ 142709 h 3122238"/>
                    <a:gd name="connsiteX239" fmla="*/ 581411 w 2854197"/>
                    <a:gd name="connsiteY239" fmla="*/ 132138 h 3122238"/>
                    <a:gd name="connsiteX240" fmla="*/ 676551 w 2854197"/>
                    <a:gd name="connsiteY240" fmla="*/ 100425 h 3122238"/>
                    <a:gd name="connsiteX241" fmla="*/ 697693 w 2854197"/>
                    <a:gd name="connsiteY241" fmla="*/ 95140 h 3122238"/>
                    <a:gd name="connsiteX242" fmla="*/ 729406 w 2854197"/>
                    <a:gd name="connsiteY242" fmla="*/ 84568 h 3122238"/>
                    <a:gd name="connsiteX243" fmla="*/ 745263 w 2854197"/>
                    <a:gd name="connsiteY243" fmla="*/ 79283 h 3122238"/>
                    <a:gd name="connsiteX244" fmla="*/ 792833 w 2854197"/>
                    <a:gd name="connsiteY244" fmla="*/ 58141 h 3122238"/>
                    <a:gd name="connsiteX245" fmla="*/ 808689 w 2854197"/>
                    <a:gd name="connsiteY245" fmla="*/ 52855 h 3122238"/>
                    <a:gd name="connsiteX246" fmla="*/ 824546 w 2854197"/>
                    <a:gd name="connsiteY246" fmla="*/ 47570 h 3122238"/>
                    <a:gd name="connsiteX247" fmla="*/ 866830 w 2854197"/>
                    <a:gd name="connsiteY247" fmla="*/ 26427 h 3122238"/>
                    <a:gd name="connsiteX248" fmla="*/ 882687 w 2854197"/>
                    <a:gd name="connsiteY248" fmla="*/ 21142 h 3122238"/>
                    <a:gd name="connsiteX249" fmla="*/ 898544 w 2854197"/>
                    <a:gd name="connsiteY249" fmla="*/ 10571 h 3122238"/>
                    <a:gd name="connsiteX250" fmla="*/ 914400 w 2854197"/>
                    <a:gd name="connsiteY250" fmla="*/ 5285 h 3122238"/>
                    <a:gd name="connsiteX251" fmla="*/ 914400 w 2854197"/>
                    <a:gd name="connsiteY251" fmla="*/ 0 h 3122238"/>
                    <a:gd name="connsiteX0" fmla="*/ 914400 w 2854197"/>
                    <a:gd name="connsiteY0" fmla="*/ 0 h 3110846"/>
                    <a:gd name="connsiteX1" fmla="*/ 914400 w 2854197"/>
                    <a:gd name="connsiteY1" fmla="*/ 0 h 3110846"/>
                    <a:gd name="connsiteX2" fmla="*/ 930257 w 2854197"/>
                    <a:gd name="connsiteY2" fmla="*/ 42284 h 3110846"/>
                    <a:gd name="connsiteX3" fmla="*/ 935542 w 2854197"/>
                    <a:gd name="connsiteY3" fmla="*/ 58141 h 3110846"/>
                    <a:gd name="connsiteX4" fmla="*/ 946114 w 2854197"/>
                    <a:gd name="connsiteY4" fmla="*/ 68712 h 3110846"/>
                    <a:gd name="connsiteX5" fmla="*/ 967256 w 2854197"/>
                    <a:gd name="connsiteY5" fmla="*/ 116282 h 3110846"/>
                    <a:gd name="connsiteX6" fmla="*/ 972541 w 2854197"/>
                    <a:gd name="connsiteY6" fmla="*/ 132138 h 3110846"/>
                    <a:gd name="connsiteX7" fmla="*/ 983112 w 2854197"/>
                    <a:gd name="connsiteY7" fmla="*/ 147995 h 3110846"/>
                    <a:gd name="connsiteX8" fmla="*/ 1004255 w 2854197"/>
                    <a:gd name="connsiteY8" fmla="*/ 195565 h 3110846"/>
                    <a:gd name="connsiteX9" fmla="*/ 1025397 w 2854197"/>
                    <a:gd name="connsiteY9" fmla="*/ 243135 h 3110846"/>
                    <a:gd name="connsiteX10" fmla="*/ 1041253 w 2854197"/>
                    <a:gd name="connsiteY10" fmla="*/ 290705 h 3110846"/>
                    <a:gd name="connsiteX11" fmla="*/ 1051825 w 2854197"/>
                    <a:gd name="connsiteY11" fmla="*/ 301276 h 3110846"/>
                    <a:gd name="connsiteX12" fmla="*/ 1072967 w 2854197"/>
                    <a:gd name="connsiteY12" fmla="*/ 348846 h 3110846"/>
                    <a:gd name="connsiteX13" fmla="*/ 1083538 w 2854197"/>
                    <a:gd name="connsiteY13" fmla="*/ 380559 h 3110846"/>
                    <a:gd name="connsiteX14" fmla="*/ 1094109 w 2854197"/>
                    <a:gd name="connsiteY14" fmla="*/ 396416 h 3110846"/>
                    <a:gd name="connsiteX15" fmla="*/ 1109966 w 2854197"/>
                    <a:gd name="connsiteY15" fmla="*/ 422844 h 3110846"/>
                    <a:gd name="connsiteX16" fmla="*/ 1131108 w 2854197"/>
                    <a:gd name="connsiteY16" fmla="*/ 470414 h 3110846"/>
                    <a:gd name="connsiteX17" fmla="*/ 1146964 w 2854197"/>
                    <a:gd name="connsiteY17" fmla="*/ 480985 h 3110846"/>
                    <a:gd name="connsiteX18" fmla="*/ 1157536 w 2854197"/>
                    <a:gd name="connsiteY18" fmla="*/ 491556 h 3110846"/>
                    <a:gd name="connsiteX19" fmla="*/ 1189249 w 2854197"/>
                    <a:gd name="connsiteY19" fmla="*/ 512698 h 3110846"/>
                    <a:gd name="connsiteX20" fmla="*/ 1199820 w 2854197"/>
                    <a:gd name="connsiteY20" fmla="*/ 528555 h 3110846"/>
                    <a:gd name="connsiteX21" fmla="*/ 1220962 w 2854197"/>
                    <a:gd name="connsiteY21" fmla="*/ 544411 h 3110846"/>
                    <a:gd name="connsiteX22" fmla="*/ 1242104 w 2854197"/>
                    <a:gd name="connsiteY22" fmla="*/ 570839 h 3110846"/>
                    <a:gd name="connsiteX23" fmla="*/ 1257961 w 2854197"/>
                    <a:gd name="connsiteY23" fmla="*/ 602552 h 3110846"/>
                    <a:gd name="connsiteX24" fmla="*/ 1279103 w 2854197"/>
                    <a:gd name="connsiteY24" fmla="*/ 634266 h 3110846"/>
                    <a:gd name="connsiteX25" fmla="*/ 1294960 w 2854197"/>
                    <a:gd name="connsiteY25" fmla="*/ 665979 h 3110846"/>
                    <a:gd name="connsiteX26" fmla="*/ 1300245 w 2854197"/>
                    <a:gd name="connsiteY26" fmla="*/ 681835 h 3110846"/>
                    <a:gd name="connsiteX27" fmla="*/ 1310816 w 2854197"/>
                    <a:gd name="connsiteY27" fmla="*/ 692407 h 3110846"/>
                    <a:gd name="connsiteX28" fmla="*/ 1347815 w 2854197"/>
                    <a:gd name="connsiteY28" fmla="*/ 739977 h 3110846"/>
                    <a:gd name="connsiteX29" fmla="*/ 1353101 w 2854197"/>
                    <a:gd name="connsiteY29" fmla="*/ 755833 h 3110846"/>
                    <a:gd name="connsiteX30" fmla="*/ 1384814 w 2854197"/>
                    <a:gd name="connsiteY30" fmla="*/ 798118 h 3110846"/>
                    <a:gd name="connsiteX31" fmla="*/ 1390100 w 2854197"/>
                    <a:gd name="connsiteY31" fmla="*/ 813974 h 3110846"/>
                    <a:gd name="connsiteX32" fmla="*/ 1421813 w 2854197"/>
                    <a:gd name="connsiteY32" fmla="*/ 861544 h 3110846"/>
                    <a:gd name="connsiteX33" fmla="*/ 1432384 w 2854197"/>
                    <a:gd name="connsiteY33" fmla="*/ 877401 h 3110846"/>
                    <a:gd name="connsiteX34" fmla="*/ 1448241 w 2854197"/>
                    <a:gd name="connsiteY34" fmla="*/ 887972 h 3110846"/>
                    <a:gd name="connsiteX35" fmla="*/ 1479954 w 2854197"/>
                    <a:gd name="connsiteY35" fmla="*/ 919685 h 3110846"/>
                    <a:gd name="connsiteX36" fmla="*/ 1522238 w 2854197"/>
                    <a:gd name="connsiteY36" fmla="*/ 956684 h 3110846"/>
                    <a:gd name="connsiteX37" fmla="*/ 1585665 w 2854197"/>
                    <a:gd name="connsiteY37" fmla="*/ 977826 h 3110846"/>
                    <a:gd name="connsiteX38" fmla="*/ 1617378 w 2854197"/>
                    <a:gd name="connsiteY38" fmla="*/ 988397 h 3110846"/>
                    <a:gd name="connsiteX39" fmla="*/ 1638521 w 2854197"/>
                    <a:gd name="connsiteY39" fmla="*/ 993683 h 3110846"/>
                    <a:gd name="connsiteX40" fmla="*/ 1664948 w 2854197"/>
                    <a:gd name="connsiteY40" fmla="*/ 998968 h 3110846"/>
                    <a:gd name="connsiteX41" fmla="*/ 1696662 w 2854197"/>
                    <a:gd name="connsiteY41" fmla="*/ 1009540 h 3110846"/>
                    <a:gd name="connsiteX42" fmla="*/ 1717804 w 2854197"/>
                    <a:gd name="connsiteY42" fmla="*/ 1014825 h 3110846"/>
                    <a:gd name="connsiteX43" fmla="*/ 1733660 w 2854197"/>
                    <a:gd name="connsiteY43" fmla="*/ 1020111 h 3110846"/>
                    <a:gd name="connsiteX44" fmla="*/ 1802373 w 2854197"/>
                    <a:gd name="connsiteY44" fmla="*/ 1030682 h 3110846"/>
                    <a:gd name="connsiteX45" fmla="*/ 1865799 w 2854197"/>
                    <a:gd name="connsiteY45" fmla="*/ 1041253 h 3110846"/>
                    <a:gd name="connsiteX46" fmla="*/ 1902798 w 2854197"/>
                    <a:gd name="connsiteY46" fmla="*/ 1046538 h 3110846"/>
                    <a:gd name="connsiteX47" fmla="*/ 1945082 w 2854197"/>
                    <a:gd name="connsiteY47" fmla="*/ 1051824 h 3110846"/>
                    <a:gd name="connsiteX48" fmla="*/ 1976796 w 2854197"/>
                    <a:gd name="connsiteY48" fmla="*/ 1057109 h 3110846"/>
                    <a:gd name="connsiteX49" fmla="*/ 2024366 w 2854197"/>
                    <a:gd name="connsiteY49" fmla="*/ 1062395 h 3110846"/>
                    <a:gd name="connsiteX50" fmla="*/ 2066650 w 2854197"/>
                    <a:gd name="connsiteY50" fmla="*/ 1067681 h 3110846"/>
                    <a:gd name="connsiteX51" fmla="*/ 2082507 w 2854197"/>
                    <a:gd name="connsiteY51" fmla="*/ 1072966 h 3110846"/>
                    <a:gd name="connsiteX52" fmla="*/ 2151219 w 2854197"/>
                    <a:gd name="connsiteY52" fmla="*/ 1083537 h 3110846"/>
                    <a:gd name="connsiteX53" fmla="*/ 2167075 w 2854197"/>
                    <a:gd name="connsiteY53" fmla="*/ 1088823 h 3110846"/>
                    <a:gd name="connsiteX54" fmla="*/ 2235788 w 2854197"/>
                    <a:gd name="connsiteY54" fmla="*/ 1099394 h 3110846"/>
                    <a:gd name="connsiteX55" fmla="*/ 2304500 w 2854197"/>
                    <a:gd name="connsiteY55" fmla="*/ 1109965 h 3110846"/>
                    <a:gd name="connsiteX56" fmla="*/ 2378497 w 2854197"/>
                    <a:gd name="connsiteY56" fmla="*/ 1120536 h 3110846"/>
                    <a:gd name="connsiteX57" fmla="*/ 2410211 w 2854197"/>
                    <a:gd name="connsiteY57" fmla="*/ 1131107 h 3110846"/>
                    <a:gd name="connsiteX58" fmla="*/ 2452495 w 2854197"/>
                    <a:gd name="connsiteY58" fmla="*/ 1141678 h 3110846"/>
                    <a:gd name="connsiteX59" fmla="*/ 2611062 w 2854197"/>
                    <a:gd name="connsiteY59" fmla="*/ 1194534 h 3110846"/>
                    <a:gd name="connsiteX60" fmla="*/ 2674963 w 2854197"/>
                    <a:gd name="connsiteY60" fmla="*/ 1226357 h 3110846"/>
                    <a:gd name="connsiteX61" fmla="*/ 2680419 w 2854197"/>
                    <a:gd name="connsiteY61" fmla="*/ 1258186 h 3110846"/>
                    <a:gd name="connsiteX62" fmla="*/ 2633266 w 2854197"/>
                    <a:gd name="connsiteY62" fmla="*/ 1295315 h 3110846"/>
                    <a:gd name="connsiteX63" fmla="*/ 2659565 w 2854197"/>
                    <a:gd name="connsiteY63" fmla="*/ 1353342 h 3110846"/>
                    <a:gd name="connsiteX64" fmla="*/ 2653817 w 2854197"/>
                    <a:gd name="connsiteY64" fmla="*/ 1411367 h 3110846"/>
                    <a:gd name="connsiteX65" fmla="*/ 2632204 w 2854197"/>
                    <a:gd name="connsiteY65" fmla="*/ 1590950 h 3110846"/>
                    <a:gd name="connsiteX66" fmla="*/ 2606238 w 2854197"/>
                    <a:gd name="connsiteY66" fmla="*/ 1686241 h 3110846"/>
                    <a:gd name="connsiteX67" fmla="*/ 2585093 w 2854197"/>
                    <a:gd name="connsiteY67" fmla="*/ 1717957 h 3110846"/>
                    <a:gd name="connsiteX68" fmla="*/ 2595666 w 2854197"/>
                    <a:gd name="connsiteY68" fmla="*/ 1754959 h 3110846"/>
                    <a:gd name="connsiteX69" fmla="*/ 2569233 w 2854197"/>
                    <a:gd name="connsiteY69" fmla="*/ 1781390 h 3110846"/>
                    <a:gd name="connsiteX70" fmla="*/ 2574520 w 2854197"/>
                    <a:gd name="connsiteY70" fmla="*/ 1860680 h 3110846"/>
                    <a:gd name="connsiteX71" fmla="*/ 2564404 w 2854197"/>
                    <a:gd name="connsiteY71" fmla="*/ 2014150 h 3110846"/>
                    <a:gd name="connsiteX72" fmla="*/ 2616812 w 2854197"/>
                    <a:gd name="connsiteY72" fmla="*/ 2093264 h 3110846"/>
                    <a:gd name="connsiteX73" fmla="*/ 2717255 w 2854197"/>
                    <a:gd name="connsiteY73" fmla="*/ 2098551 h 3110846"/>
                    <a:gd name="connsiteX74" fmla="*/ 2790770 w 2854197"/>
                    <a:gd name="connsiteY74" fmla="*/ 2077220 h 3110846"/>
                    <a:gd name="connsiteX75" fmla="*/ 2817198 w 2854197"/>
                    <a:gd name="connsiteY75" fmla="*/ 2082506 h 3110846"/>
                    <a:gd name="connsiteX76" fmla="*/ 2833055 w 2854197"/>
                    <a:gd name="connsiteY76" fmla="*/ 2087792 h 3110846"/>
                    <a:gd name="connsiteX77" fmla="*/ 2854197 w 2854197"/>
                    <a:gd name="connsiteY77" fmla="*/ 2093077 h 3110846"/>
                    <a:gd name="connsiteX78" fmla="*/ 2838340 w 2854197"/>
                    <a:gd name="connsiteY78" fmla="*/ 2193503 h 3110846"/>
                    <a:gd name="connsiteX79" fmla="*/ 2833055 w 2854197"/>
                    <a:gd name="connsiteY79" fmla="*/ 2225216 h 3110846"/>
                    <a:gd name="connsiteX80" fmla="*/ 2822484 w 2854197"/>
                    <a:gd name="connsiteY80" fmla="*/ 2262215 h 3110846"/>
                    <a:gd name="connsiteX81" fmla="*/ 2648297 w 2854197"/>
                    <a:gd name="connsiteY81" fmla="*/ 2241273 h 3110846"/>
                    <a:gd name="connsiteX82" fmla="*/ 2558435 w 2854197"/>
                    <a:gd name="connsiteY82" fmla="*/ 2214843 h 3110846"/>
                    <a:gd name="connsiteX83" fmla="*/ 2479145 w 2854197"/>
                    <a:gd name="connsiteY83" fmla="*/ 2183128 h 3110846"/>
                    <a:gd name="connsiteX84" fmla="*/ 2426502 w 2854197"/>
                    <a:gd name="connsiteY84" fmla="*/ 2209757 h 3110846"/>
                    <a:gd name="connsiteX85" fmla="*/ 2236188 w 2854197"/>
                    <a:gd name="connsiteY85" fmla="*/ 2331348 h 3110846"/>
                    <a:gd name="connsiteX86" fmla="*/ 2251846 w 2854197"/>
                    <a:gd name="connsiteY86" fmla="*/ 2420998 h 3110846"/>
                    <a:gd name="connsiteX87" fmla="*/ 2267909 w 2854197"/>
                    <a:gd name="connsiteY87" fmla="*/ 2479368 h 3110846"/>
                    <a:gd name="connsiteX88" fmla="*/ 2278276 w 2854197"/>
                    <a:gd name="connsiteY88" fmla="*/ 2516146 h 3110846"/>
                    <a:gd name="connsiteX89" fmla="*/ 2278276 w 2854197"/>
                    <a:gd name="connsiteY89" fmla="*/ 2574294 h 3110846"/>
                    <a:gd name="connsiteX90" fmla="*/ 2315278 w 2854197"/>
                    <a:gd name="connsiteY90" fmla="*/ 2616580 h 3110846"/>
                    <a:gd name="connsiteX91" fmla="*/ 2331136 w 2854197"/>
                    <a:gd name="connsiteY91" fmla="*/ 2680013 h 3110846"/>
                    <a:gd name="connsiteX92" fmla="*/ 2368138 w 2854197"/>
                    <a:gd name="connsiteY92" fmla="*/ 2695871 h 3110846"/>
                    <a:gd name="connsiteX93" fmla="*/ 2542577 w 2854197"/>
                    <a:gd name="connsiteY93" fmla="*/ 2738159 h 3110846"/>
                    <a:gd name="connsiteX94" fmla="*/ 2654056 w 2854197"/>
                    <a:gd name="connsiteY94" fmla="*/ 2764834 h 3110846"/>
                    <a:gd name="connsiteX95" fmla="*/ 2748974 w 2854197"/>
                    <a:gd name="connsiteY95" fmla="*/ 2769875 h 3110846"/>
                    <a:gd name="connsiteX96" fmla="*/ 2753771 w 2854197"/>
                    <a:gd name="connsiteY96" fmla="*/ 2769627 h 3110846"/>
                    <a:gd name="connsiteX97" fmla="*/ 2748486 w 2854197"/>
                    <a:gd name="connsiteY97" fmla="*/ 2801341 h 3110846"/>
                    <a:gd name="connsiteX98" fmla="*/ 2737915 w 2854197"/>
                    <a:gd name="connsiteY98" fmla="*/ 2838340 h 3110846"/>
                    <a:gd name="connsiteX99" fmla="*/ 2727344 w 2854197"/>
                    <a:gd name="connsiteY99" fmla="*/ 2907052 h 3110846"/>
                    <a:gd name="connsiteX100" fmla="*/ 2716773 w 2854197"/>
                    <a:gd name="connsiteY100" fmla="*/ 2938765 h 3110846"/>
                    <a:gd name="connsiteX101" fmla="*/ 2711487 w 2854197"/>
                    <a:gd name="connsiteY101" fmla="*/ 2965193 h 3110846"/>
                    <a:gd name="connsiteX102" fmla="*/ 2706444 w 2854197"/>
                    <a:gd name="connsiteY102" fmla="*/ 2939028 h 3110846"/>
                    <a:gd name="connsiteX103" fmla="*/ 2680014 w 2854197"/>
                    <a:gd name="connsiteY103" fmla="*/ 2965459 h 3110846"/>
                    <a:gd name="connsiteX104" fmla="*/ 2627390 w 2854197"/>
                    <a:gd name="connsiteY104" fmla="*/ 2971012 h 3110846"/>
                    <a:gd name="connsiteX105" fmla="*/ 2537291 w 2854197"/>
                    <a:gd name="connsiteY105" fmla="*/ 2986602 h 3110846"/>
                    <a:gd name="connsiteX106" fmla="*/ 2516147 w 2854197"/>
                    <a:gd name="connsiteY106" fmla="*/ 2991888 h 3110846"/>
                    <a:gd name="connsiteX107" fmla="*/ 2489494 w 2854197"/>
                    <a:gd name="connsiteY107" fmla="*/ 3002192 h 3110846"/>
                    <a:gd name="connsiteX108" fmla="*/ 2415496 w 2854197"/>
                    <a:gd name="connsiteY108" fmla="*/ 3007477 h 3110846"/>
                    <a:gd name="connsiteX109" fmla="*/ 2383783 w 2854197"/>
                    <a:gd name="connsiteY109" fmla="*/ 3018048 h 3110846"/>
                    <a:gd name="connsiteX110" fmla="*/ 2346784 w 2854197"/>
                    <a:gd name="connsiteY110" fmla="*/ 3033905 h 3110846"/>
                    <a:gd name="connsiteX111" fmla="*/ 2315071 w 2854197"/>
                    <a:gd name="connsiteY111" fmla="*/ 3049761 h 3110846"/>
                    <a:gd name="connsiteX112" fmla="*/ 2288643 w 2854197"/>
                    <a:gd name="connsiteY112" fmla="*/ 3070904 h 3110846"/>
                    <a:gd name="connsiteX113" fmla="*/ 2267501 w 2854197"/>
                    <a:gd name="connsiteY113" fmla="*/ 3081475 h 3110846"/>
                    <a:gd name="connsiteX114" fmla="*/ 2235788 w 2854197"/>
                    <a:gd name="connsiteY114" fmla="*/ 3097331 h 3110846"/>
                    <a:gd name="connsiteX115" fmla="*/ 2225216 w 2854197"/>
                    <a:gd name="connsiteY115" fmla="*/ 3107903 h 3110846"/>
                    <a:gd name="connsiteX116" fmla="*/ 2209753 w 2854197"/>
                    <a:gd name="connsiteY116" fmla="*/ 3039746 h 3110846"/>
                    <a:gd name="connsiteX117" fmla="*/ 2199896 w 2854197"/>
                    <a:gd name="connsiteY117" fmla="*/ 2976703 h 3110846"/>
                    <a:gd name="connsiteX118" fmla="*/ 2141028 w 2854197"/>
                    <a:gd name="connsiteY118" fmla="*/ 2933870 h 3110846"/>
                    <a:gd name="connsiteX119" fmla="*/ 2093450 w 2854197"/>
                    <a:gd name="connsiteY119" fmla="*/ 2923297 h 3110846"/>
                    <a:gd name="connsiteX120" fmla="*/ 2077768 w 2854197"/>
                    <a:gd name="connsiteY120" fmla="*/ 2897133 h 3110846"/>
                    <a:gd name="connsiteX121" fmla="*/ 2040405 w 2854197"/>
                    <a:gd name="connsiteY121" fmla="*/ 2923170 h 3110846"/>
                    <a:gd name="connsiteX122" fmla="*/ 2061549 w 2854197"/>
                    <a:gd name="connsiteY122" fmla="*/ 2875596 h 3110846"/>
                    <a:gd name="connsiteX123" fmla="*/ 2093265 w 2854197"/>
                    <a:gd name="connsiteY123" fmla="*/ 2833308 h 3110846"/>
                    <a:gd name="connsiteX124" fmla="*/ 2109124 w 2854197"/>
                    <a:gd name="connsiteY124" fmla="*/ 2722301 h 3110846"/>
                    <a:gd name="connsiteX125" fmla="*/ 2013975 w 2854197"/>
                    <a:gd name="connsiteY125" fmla="*/ 2637724 h 3110846"/>
                    <a:gd name="connsiteX126" fmla="*/ 1982258 w 2854197"/>
                    <a:gd name="connsiteY126" fmla="*/ 2664155 h 3110846"/>
                    <a:gd name="connsiteX127" fmla="*/ 1918827 w 2854197"/>
                    <a:gd name="connsiteY127" fmla="*/ 2627153 h 3110846"/>
                    <a:gd name="connsiteX128" fmla="*/ 1860681 w 2854197"/>
                    <a:gd name="connsiteY128" fmla="*/ 2579579 h 3110846"/>
                    <a:gd name="connsiteX129" fmla="*/ 1802373 w 2854197"/>
                    <a:gd name="connsiteY129" fmla="*/ 2621632 h 3110846"/>
                    <a:gd name="connsiteX130" fmla="*/ 1797087 w 2854197"/>
                    <a:gd name="connsiteY130" fmla="*/ 2605775 h 3110846"/>
                    <a:gd name="connsiteX131" fmla="*/ 1749674 w 2854197"/>
                    <a:gd name="connsiteY131" fmla="*/ 2690586 h 3110846"/>
                    <a:gd name="connsiteX132" fmla="*/ 1643953 w 2854197"/>
                    <a:gd name="connsiteY132" fmla="*/ 2754018 h 3110846"/>
                    <a:gd name="connsiteX133" fmla="*/ 1617523 w 2854197"/>
                    <a:gd name="connsiteY133" fmla="*/ 2732874 h 3110846"/>
                    <a:gd name="connsiteX134" fmla="*/ 1591092 w 2854197"/>
                    <a:gd name="connsiteY134" fmla="*/ 2690586 h 3110846"/>
                    <a:gd name="connsiteX135" fmla="*/ 1591093 w 2854197"/>
                    <a:gd name="connsiteY135" fmla="*/ 2637724 h 3110846"/>
                    <a:gd name="connsiteX136" fmla="*/ 1569808 w 2854197"/>
                    <a:gd name="connsiteY136" fmla="*/ 2515921 h 3110846"/>
                    <a:gd name="connsiteX137" fmla="*/ 1553952 w 2854197"/>
                    <a:gd name="connsiteY137" fmla="*/ 2484208 h 3110846"/>
                    <a:gd name="connsiteX138" fmla="*/ 1538095 w 2854197"/>
                    <a:gd name="connsiteY138" fmla="*/ 2468351 h 3110846"/>
                    <a:gd name="connsiteX139" fmla="*/ 1501096 w 2854197"/>
                    <a:gd name="connsiteY139" fmla="*/ 2420781 h 3110846"/>
                    <a:gd name="connsiteX140" fmla="*/ 1464097 w 2854197"/>
                    <a:gd name="connsiteY140" fmla="*/ 2383782 h 3110846"/>
                    <a:gd name="connsiteX141" fmla="*/ 1448241 w 2854197"/>
                    <a:gd name="connsiteY141" fmla="*/ 2373211 h 3110846"/>
                    <a:gd name="connsiteX142" fmla="*/ 1432384 w 2854197"/>
                    <a:gd name="connsiteY142" fmla="*/ 2357355 h 3110846"/>
                    <a:gd name="connsiteX143" fmla="*/ 1400671 w 2854197"/>
                    <a:gd name="connsiteY143" fmla="*/ 2346783 h 3110846"/>
                    <a:gd name="connsiteX144" fmla="*/ 1368958 w 2854197"/>
                    <a:gd name="connsiteY144" fmla="*/ 2330927 h 3110846"/>
                    <a:gd name="connsiteX145" fmla="*/ 1337244 w 2854197"/>
                    <a:gd name="connsiteY145" fmla="*/ 2309785 h 3110846"/>
                    <a:gd name="connsiteX146" fmla="*/ 1273818 w 2854197"/>
                    <a:gd name="connsiteY146" fmla="*/ 2288642 h 3110846"/>
                    <a:gd name="connsiteX147" fmla="*/ 1257961 w 2854197"/>
                    <a:gd name="connsiteY147" fmla="*/ 2278071 h 3110846"/>
                    <a:gd name="connsiteX148" fmla="*/ 1242104 w 2854197"/>
                    <a:gd name="connsiteY148" fmla="*/ 2272786 h 3110846"/>
                    <a:gd name="connsiteX149" fmla="*/ 1226248 w 2854197"/>
                    <a:gd name="connsiteY149" fmla="*/ 2262215 h 3110846"/>
                    <a:gd name="connsiteX150" fmla="*/ 1194534 w 2854197"/>
                    <a:gd name="connsiteY150" fmla="*/ 2251644 h 3110846"/>
                    <a:gd name="connsiteX151" fmla="*/ 1215677 w 2854197"/>
                    <a:gd name="connsiteY151" fmla="*/ 2225216 h 3110846"/>
                    <a:gd name="connsiteX152" fmla="*/ 1231533 w 2854197"/>
                    <a:gd name="connsiteY152" fmla="*/ 2209359 h 3110846"/>
                    <a:gd name="connsiteX153" fmla="*/ 1236819 w 2854197"/>
                    <a:gd name="connsiteY153" fmla="*/ 2193503 h 3110846"/>
                    <a:gd name="connsiteX154" fmla="*/ 1279103 w 2854197"/>
                    <a:gd name="connsiteY154" fmla="*/ 2161789 h 3110846"/>
                    <a:gd name="connsiteX155" fmla="*/ 1300245 w 2854197"/>
                    <a:gd name="connsiteY155" fmla="*/ 2140647 h 3110846"/>
                    <a:gd name="connsiteX156" fmla="*/ 1310816 w 2854197"/>
                    <a:gd name="connsiteY156" fmla="*/ 2124790 h 3110846"/>
                    <a:gd name="connsiteX157" fmla="*/ 1342650 w 2854197"/>
                    <a:gd name="connsiteY157" fmla="*/ 2077406 h 3110846"/>
                    <a:gd name="connsiteX158" fmla="*/ 1390223 w 2854197"/>
                    <a:gd name="connsiteY158" fmla="*/ 2008688 h 3110846"/>
                    <a:gd name="connsiteX159" fmla="*/ 1363794 w 2854197"/>
                    <a:gd name="connsiteY159" fmla="*/ 1971686 h 3110846"/>
                    <a:gd name="connsiteX160" fmla="*/ 1379651 w 2854197"/>
                    <a:gd name="connsiteY160" fmla="*/ 1961114 h 3110846"/>
                    <a:gd name="connsiteX161" fmla="*/ 1358509 w 2854197"/>
                    <a:gd name="connsiteY161" fmla="*/ 1934685 h 3110846"/>
                    <a:gd name="connsiteX162" fmla="*/ 1221180 w 2854197"/>
                    <a:gd name="connsiteY162" fmla="*/ 1718108 h 3110846"/>
                    <a:gd name="connsiteX163" fmla="*/ 1157741 w 2854197"/>
                    <a:gd name="connsiteY163" fmla="*/ 1654669 h 3110846"/>
                    <a:gd name="connsiteX164" fmla="*/ 1051918 w 2854197"/>
                    <a:gd name="connsiteY164" fmla="*/ 1659811 h 3110846"/>
                    <a:gd name="connsiteX165" fmla="*/ 845688 w 2854197"/>
                    <a:gd name="connsiteY165" fmla="*/ 1738945 h 3110846"/>
                    <a:gd name="connsiteX166" fmla="*/ 829832 w 2854197"/>
                    <a:gd name="connsiteY166" fmla="*/ 1744231 h 3110846"/>
                    <a:gd name="connsiteX167" fmla="*/ 798118 w 2854197"/>
                    <a:gd name="connsiteY167" fmla="*/ 1765373 h 3110846"/>
                    <a:gd name="connsiteX168" fmla="*/ 782262 w 2854197"/>
                    <a:gd name="connsiteY168" fmla="*/ 1770659 h 3110846"/>
                    <a:gd name="connsiteX169" fmla="*/ 750548 w 2854197"/>
                    <a:gd name="connsiteY169" fmla="*/ 1791801 h 3110846"/>
                    <a:gd name="connsiteX170" fmla="*/ 734692 w 2854197"/>
                    <a:gd name="connsiteY170" fmla="*/ 1797086 h 3110846"/>
                    <a:gd name="connsiteX171" fmla="*/ 755834 w 2854197"/>
                    <a:gd name="connsiteY171" fmla="*/ 1791801 h 3110846"/>
                    <a:gd name="connsiteX172" fmla="*/ 739977 w 2854197"/>
                    <a:gd name="connsiteY172" fmla="*/ 1797086 h 3110846"/>
                    <a:gd name="connsiteX173" fmla="*/ 708264 w 2854197"/>
                    <a:gd name="connsiteY173" fmla="*/ 1812943 h 3110846"/>
                    <a:gd name="connsiteX174" fmla="*/ 676551 w 2854197"/>
                    <a:gd name="connsiteY174" fmla="*/ 1791801 h 3110846"/>
                    <a:gd name="connsiteX175" fmla="*/ 650123 w 2854197"/>
                    <a:gd name="connsiteY175" fmla="*/ 1765373 h 3110846"/>
                    <a:gd name="connsiteX176" fmla="*/ 618410 w 2854197"/>
                    <a:gd name="connsiteY176" fmla="*/ 1744231 h 3110846"/>
                    <a:gd name="connsiteX177" fmla="*/ 570840 w 2854197"/>
                    <a:gd name="connsiteY177" fmla="*/ 1712518 h 3110846"/>
                    <a:gd name="connsiteX178" fmla="*/ 544412 w 2854197"/>
                    <a:gd name="connsiteY178" fmla="*/ 1696661 h 3110846"/>
                    <a:gd name="connsiteX179" fmla="*/ 528555 w 2854197"/>
                    <a:gd name="connsiteY179" fmla="*/ 1686090 h 3110846"/>
                    <a:gd name="connsiteX180" fmla="*/ 512699 w 2854197"/>
                    <a:gd name="connsiteY180" fmla="*/ 1680804 h 3110846"/>
                    <a:gd name="connsiteX181" fmla="*/ 502127 w 2854197"/>
                    <a:gd name="connsiteY181" fmla="*/ 1670233 h 3110846"/>
                    <a:gd name="connsiteX182" fmla="*/ 480985 w 2854197"/>
                    <a:gd name="connsiteY182" fmla="*/ 1659662 h 3110846"/>
                    <a:gd name="connsiteX183" fmla="*/ 465129 w 2854197"/>
                    <a:gd name="connsiteY183" fmla="*/ 1643805 h 3110846"/>
                    <a:gd name="connsiteX184" fmla="*/ 428130 w 2854197"/>
                    <a:gd name="connsiteY184" fmla="*/ 1622663 h 3110846"/>
                    <a:gd name="connsiteX185" fmla="*/ 401702 w 2854197"/>
                    <a:gd name="connsiteY185" fmla="*/ 1590950 h 3110846"/>
                    <a:gd name="connsiteX186" fmla="*/ 385845 w 2854197"/>
                    <a:gd name="connsiteY186" fmla="*/ 1569808 h 3110846"/>
                    <a:gd name="connsiteX187" fmla="*/ 369989 w 2854197"/>
                    <a:gd name="connsiteY187" fmla="*/ 1553951 h 3110846"/>
                    <a:gd name="connsiteX188" fmla="*/ 348847 w 2854197"/>
                    <a:gd name="connsiteY188" fmla="*/ 1522238 h 3110846"/>
                    <a:gd name="connsiteX189" fmla="*/ 327704 w 2854197"/>
                    <a:gd name="connsiteY189" fmla="*/ 1490524 h 3110846"/>
                    <a:gd name="connsiteX190" fmla="*/ 317133 w 2854197"/>
                    <a:gd name="connsiteY190" fmla="*/ 1469382 h 3110846"/>
                    <a:gd name="connsiteX191" fmla="*/ 301277 w 2854197"/>
                    <a:gd name="connsiteY191" fmla="*/ 1453526 h 3110846"/>
                    <a:gd name="connsiteX192" fmla="*/ 295991 w 2854197"/>
                    <a:gd name="connsiteY192" fmla="*/ 1437669 h 3110846"/>
                    <a:gd name="connsiteX193" fmla="*/ 274849 w 2854197"/>
                    <a:gd name="connsiteY193" fmla="*/ 1405956 h 3110846"/>
                    <a:gd name="connsiteX194" fmla="*/ 258992 w 2854197"/>
                    <a:gd name="connsiteY194" fmla="*/ 1390099 h 3110846"/>
                    <a:gd name="connsiteX195" fmla="*/ 248421 w 2854197"/>
                    <a:gd name="connsiteY195" fmla="*/ 1374242 h 3110846"/>
                    <a:gd name="connsiteX196" fmla="*/ 243136 w 2854197"/>
                    <a:gd name="connsiteY196" fmla="*/ 1358386 h 3110846"/>
                    <a:gd name="connsiteX197" fmla="*/ 221993 w 2854197"/>
                    <a:gd name="connsiteY197" fmla="*/ 1326672 h 3110846"/>
                    <a:gd name="connsiteX198" fmla="*/ 206137 w 2854197"/>
                    <a:gd name="connsiteY198" fmla="*/ 1294959 h 3110846"/>
                    <a:gd name="connsiteX199" fmla="*/ 195566 w 2854197"/>
                    <a:gd name="connsiteY199" fmla="*/ 1263246 h 3110846"/>
                    <a:gd name="connsiteX200" fmla="*/ 184995 w 2854197"/>
                    <a:gd name="connsiteY200" fmla="*/ 1247389 h 3110846"/>
                    <a:gd name="connsiteX201" fmla="*/ 179709 w 2854197"/>
                    <a:gd name="connsiteY201" fmla="*/ 1231533 h 3110846"/>
                    <a:gd name="connsiteX202" fmla="*/ 169138 w 2854197"/>
                    <a:gd name="connsiteY202" fmla="*/ 1215676 h 3110846"/>
                    <a:gd name="connsiteX203" fmla="*/ 153281 w 2854197"/>
                    <a:gd name="connsiteY203" fmla="*/ 1162820 h 3110846"/>
                    <a:gd name="connsiteX204" fmla="*/ 142710 w 2854197"/>
                    <a:gd name="connsiteY204" fmla="*/ 1131107 h 3110846"/>
                    <a:gd name="connsiteX205" fmla="*/ 132139 w 2854197"/>
                    <a:gd name="connsiteY205" fmla="*/ 1099394 h 3110846"/>
                    <a:gd name="connsiteX206" fmla="*/ 126853 w 2854197"/>
                    <a:gd name="connsiteY206" fmla="*/ 1078252 h 3110846"/>
                    <a:gd name="connsiteX207" fmla="*/ 121568 w 2854197"/>
                    <a:gd name="connsiteY207" fmla="*/ 1062395 h 3110846"/>
                    <a:gd name="connsiteX208" fmla="*/ 110997 w 2854197"/>
                    <a:gd name="connsiteY208" fmla="*/ 988397 h 3110846"/>
                    <a:gd name="connsiteX209" fmla="*/ 100426 w 2854197"/>
                    <a:gd name="connsiteY209" fmla="*/ 861544 h 3110846"/>
                    <a:gd name="connsiteX210" fmla="*/ 95140 w 2854197"/>
                    <a:gd name="connsiteY210" fmla="*/ 782261 h 3110846"/>
                    <a:gd name="connsiteX211" fmla="*/ 89855 w 2854197"/>
                    <a:gd name="connsiteY211" fmla="*/ 745262 h 3110846"/>
                    <a:gd name="connsiteX212" fmla="*/ 73998 w 2854197"/>
                    <a:gd name="connsiteY212" fmla="*/ 660693 h 3110846"/>
                    <a:gd name="connsiteX213" fmla="*/ 63427 w 2854197"/>
                    <a:gd name="connsiteY213" fmla="*/ 618409 h 3110846"/>
                    <a:gd name="connsiteX214" fmla="*/ 47570 w 2854197"/>
                    <a:gd name="connsiteY214" fmla="*/ 560268 h 3110846"/>
                    <a:gd name="connsiteX215" fmla="*/ 42285 w 2854197"/>
                    <a:gd name="connsiteY215" fmla="*/ 528555 h 3110846"/>
                    <a:gd name="connsiteX216" fmla="*/ 31714 w 2854197"/>
                    <a:gd name="connsiteY216" fmla="*/ 486270 h 3110846"/>
                    <a:gd name="connsiteX217" fmla="*/ 21142 w 2854197"/>
                    <a:gd name="connsiteY217" fmla="*/ 428129 h 3110846"/>
                    <a:gd name="connsiteX218" fmla="*/ 10571 w 2854197"/>
                    <a:gd name="connsiteY218" fmla="*/ 343560 h 3110846"/>
                    <a:gd name="connsiteX219" fmla="*/ 0 w 2854197"/>
                    <a:gd name="connsiteY219" fmla="*/ 306561 h 3110846"/>
                    <a:gd name="connsiteX220" fmla="*/ 5286 w 2854197"/>
                    <a:gd name="connsiteY220" fmla="*/ 285419 h 3110846"/>
                    <a:gd name="connsiteX221" fmla="*/ 21142 w 2854197"/>
                    <a:gd name="connsiteY221" fmla="*/ 280134 h 3110846"/>
                    <a:gd name="connsiteX222" fmla="*/ 42285 w 2854197"/>
                    <a:gd name="connsiteY222" fmla="*/ 269563 h 3110846"/>
                    <a:gd name="connsiteX223" fmla="*/ 95140 w 2854197"/>
                    <a:gd name="connsiteY223" fmla="*/ 258992 h 3110846"/>
                    <a:gd name="connsiteX224" fmla="*/ 121568 w 2854197"/>
                    <a:gd name="connsiteY224" fmla="*/ 253706 h 3110846"/>
                    <a:gd name="connsiteX225" fmla="*/ 137425 w 2854197"/>
                    <a:gd name="connsiteY225" fmla="*/ 248420 h 3110846"/>
                    <a:gd name="connsiteX226" fmla="*/ 211422 w 2854197"/>
                    <a:gd name="connsiteY226" fmla="*/ 237849 h 3110846"/>
                    <a:gd name="connsiteX227" fmla="*/ 253707 w 2854197"/>
                    <a:gd name="connsiteY227" fmla="*/ 227278 h 3110846"/>
                    <a:gd name="connsiteX228" fmla="*/ 285420 w 2854197"/>
                    <a:gd name="connsiteY228" fmla="*/ 216707 h 3110846"/>
                    <a:gd name="connsiteX229" fmla="*/ 332990 w 2854197"/>
                    <a:gd name="connsiteY229" fmla="*/ 206136 h 3110846"/>
                    <a:gd name="connsiteX230" fmla="*/ 364703 w 2854197"/>
                    <a:gd name="connsiteY230" fmla="*/ 195565 h 3110846"/>
                    <a:gd name="connsiteX231" fmla="*/ 417559 w 2854197"/>
                    <a:gd name="connsiteY231" fmla="*/ 179708 h 3110846"/>
                    <a:gd name="connsiteX232" fmla="*/ 433415 w 2854197"/>
                    <a:gd name="connsiteY232" fmla="*/ 174423 h 3110846"/>
                    <a:gd name="connsiteX233" fmla="*/ 449272 w 2854197"/>
                    <a:gd name="connsiteY233" fmla="*/ 169137 h 3110846"/>
                    <a:gd name="connsiteX234" fmla="*/ 470414 w 2854197"/>
                    <a:gd name="connsiteY234" fmla="*/ 163852 h 3110846"/>
                    <a:gd name="connsiteX235" fmla="*/ 486271 w 2854197"/>
                    <a:gd name="connsiteY235" fmla="*/ 158566 h 3110846"/>
                    <a:gd name="connsiteX236" fmla="*/ 528555 w 2854197"/>
                    <a:gd name="connsiteY236" fmla="*/ 147995 h 3110846"/>
                    <a:gd name="connsiteX237" fmla="*/ 549697 w 2854197"/>
                    <a:gd name="connsiteY237" fmla="*/ 142709 h 3110846"/>
                    <a:gd name="connsiteX238" fmla="*/ 581411 w 2854197"/>
                    <a:gd name="connsiteY238" fmla="*/ 132138 h 3110846"/>
                    <a:gd name="connsiteX239" fmla="*/ 676551 w 2854197"/>
                    <a:gd name="connsiteY239" fmla="*/ 100425 h 3110846"/>
                    <a:gd name="connsiteX240" fmla="*/ 697693 w 2854197"/>
                    <a:gd name="connsiteY240" fmla="*/ 95140 h 3110846"/>
                    <a:gd name="connsiteX241" fmla="*/ 729406 w 2854197"/>
                    <a:gd name="connsiteY241" fmla="*/ 84568 h 3110846"/>
                    <a:gd name="connsiteX242" fmla="*/ 745263 w 2854197"/>
                    <a:gd name="connsiteY242" fmla="*/ 79283 h 3110846"/>
                    <a:gd name="connsiteX243" fmla="*/ 792833 w 2854197"/>
                    <a:gd name="connsiteY243" fmla="*/ 58141 h 3110846"/>
                    <a:gd name="connsiteX244" fmla="*/ 808689 w 2854197"/>
                    <a:gd name="connsiteY244" fmla="*/ 52855 h 3110846"/>
                    <a:gd name="connsiteX245" fmla="*/ 824546 w 2854197"/>
                    <a:gd name="connsiteY245" fmla="*/ 47570 h 3110846"/>
                    <a:gd name="connsiteX246" fmla="*/ 866830 w 2854197"/>
                    <a:gd name="connsiteY246" fmla="*/ 26427 h 3110846"/>
                    <a:gd name="connsiteX247" fmla="*/ 882687 w 2854197"/>
                    <a:gd name="connsiteY247" fmla="*/ 21142 h 3110846"/>
                    <a:gd name="connsiteX248" fmla="*/ 898544 w 2854197"/>
                    <a:gd name="connsiteY248" fmla="*/ 10571 h 3110846"/>
                    <a:gd name="connsiteX249" fmla="*/ 914400 w 2854197"/>
                    <a:gd name="connsiteY249" fmla="*/ 5285 h 3110846"/>
                    <a:gd name="connsiteX250" fmla="*/ 914400 w 2854197"/>
                    <a:gd name="connsiteY250" fmla="*/ 0 h 3110846"/>
                    <a:gd name="connsiteX0" fmla="*/ 914400 w 2854197"/>
                    <a:gd name="connsiteY0" fmla="*/ 0 h 3097331"/>
                    <a:gd name="connsiteX1" fmla="*/ 914400 w 2854197"/>
                    <a:gd name="connsiteY1" fmla="*/ 0 h 3097331"/>
                    <a:gd name="connsiteX2" fmla="*/ 930257 w 2854197"/>
                    <a:gd name="connsiteY2" fmla="*/ 42284 h 3097331"/>
                    <a:gd name="connsiteX3" fmla="*/ 935542 w 2854197"/>
                    <a:gd name="connsiteY3" fmla="*/ 58141 h 3097331"/>
                    <a:gd name="connsiteX4" fmla="*/ 946114 w 2854197"/>
                    <a:gd name="connsiteY4" fmla="*/ 68712 h 3097331"/>
                    <a:gd name="connsiteX5" fmla="*/ 967256 w 2854197"/>
                    <a:gd name="connsiteY5" fmla="*/ 116282 h 3097331"/>
                    <a:gd name="connsiteX6" fmla="*/ 972541 w 2854197"/>
                    <a:gd name="connsiteY6" fmla="*/ 132138 h 3097331"/>
                    <a:gd name="connsiteX7" fmla="*/ 983112 w 2854197"/>
                    <a:gd name="connsiteY7" fmla="*/ 147995 h 3097331"/>
                    <a:gd name="connsiteX8" fmla="*/ 1004255 w 2854197"/>
                    <a:gd name="connsiteY8" fmla="*/ 195565 h 3097331"/>
                    <a:gd name="connsiteX9" fmla="*/ 1025397 w 2854197"/>
                    <a:gd name="connsiteY9" fmla="*/ 243135 h 3097331"/>
                    <a:gd name="connsiteX10" fmla="*/ 1041253 w 2854197"/>
                    <a:gd name="connsiteY10" fmla="*/ 290705 h 3097331"/>
                    <a:gd name="connsiteX11" fmla="*/ 1051825 w 2854197"/>
                    <a:gd name="connsiteY11" fmla="*/ 301276 h 3097331"/>
                    <a:gd name="connsiteX12" fmla="*/ 1072967 w 2854197"/>
                    <a:gd name="connsiteY12" fmla="*/ 348846 h 3097331"/>
                    <a:gd name="connsiteX13" fmla="*/ 1083538 w 2854197"/>
                    <a:gd name="connsiteY13" fmla="*/ 380559 h 3097331"/>
                    <a:gd name="connsiteX14" fmla="*/ 1094109 w 2854197"/>
                    <a:gd name="connsiteY14" fmla="*/ 396416 h 3097331"/>
                    <a:gd name="connsiteX15" fmla="*/ 1109966 w 2854197"/>
                    <a:gd name="connsiteY15" fmla="*/ 422844 h 3097331"/>
                    <a:gd name="connsiteX16" fmla="*/ 1131108 w 2854197"/>
                    <a:gd name="connsiteY16" fmla="*/ 470414 h 3097331"/>
                    <a:gd name="connsiteX17" fmla="*/ 1146964 w 2854197"/>
                    <a:gd name="connsiteY17" fmla="*/ 480985 h 3097331"/>
                    <a:gd name="connsiteX18" fmla="*/ 1157536 w 2854197"/>
                    <a:gd name="connsiteY18" fmla="*/ 491556 h 3097331"/>
                    <a:gd name="connsiteX19" fmla="*/ 1189249 w 2854197"/>
                    <a:gd name="connsiteY19" fmla="*/ 512698 h 3097331"/>
                    <a:gd name="connsiteX20" fmla="*/ 1199820 w 2854197"/>
                    <a:gd name="connsiteY20" fmla="*/ 528555 h 3097331"/>
                    <a:gd name="connsiteX21" fmla="*/ 1220962 w 2854197"/>
                    <a:gd name="connsiteY21" fmla="*/ 544411 h 3097331"/>
                    <a:gd name="connsiteX22" fmla="*/ 1242104 w 2854197"/>
                    <a:gd name="connsiteY22" fmla="*/ 570839 h 3097331"/>
                    <a:gd name="connsiteX23" fmla="*/ 1257961 w 2854197"/>
                    <a:gd name="connsiteY23" fmla="*/ 602552 h 3097331"/>
                    <a:gd name="connsiteX24" fmla="*/ 1279103 w 2854197"/>
                    <a:gd name="connsiteY24" fmla="*/ 634266 h 3097331"/>
                    <a:gd name="connsiteX25" fmla="*/ 1294960 w 2854197"/>
                    <a:gd name="connsiteY25" fmla="*/ 665979 h 3097331"/>
                    <a:gd name="connsiteX26" fmla="*/ 1300245 w 2854197"/>
                    <a:gd name="connsiteY26" fmla="*/ 681835 h 3097331"/>
                    <a:gd name="connsiteX27" fmla="*/ 1310816 w 2854197"/>
                    <a:gd name="connsiteY27" fmla="*/ 692407 h 3097331"/>
                    <a:gd name="connsiteX28" fmla="*/ 1347815 w 2854197"/>
                    <a:gd name="connsiteY28" fmla="*/ 739977 h 3097331"/>
                    <a:gd name="connsiteX29" fmla="*/ 1353101 w 2854197"/>
                    <a:gd name="connsiteY29" fmla="*/ 755833 h 3097331"/>
                    <a:gd name="connsiteX30" fmla="*/ 1384814 w 2854197"/>
                    <a:gd name="connsiteY30" fmla="*/ 798118 h 3097331"/>
                    <a:gd name="connsiteX31" fmla="*/ 1390100 w 2854197"/>
                    <a:gd name="connsiteY31" fmla="*/ 813974 h 3097331"/>
                    <a:gd name="connsiteX32" fmla="*/ 1421813 w 2854197"/>
                    <a:gd name="connsiteY32" fmla="*/ 861544 h 3097331"/>
                    <a:gd name="connsiteX33" fmla="*/ 1432384 w 2854197"/>
                    <a:gd name="connsiteY33" fmla="*/ 877401 h 3097331"/>
                    <a:gd name="connsiteX34" fmla="*/ 1448241 w 2854197"/>
                    <a:gd name="connsiteY34" fmla="*/ 887972 h 3097331"/>
                    <a:gd name="connsiteX35" fmla="*/ 1479954 w 2854197"/>
                    <a:gd name="connsiteY35" fmla="*/ 919685 h 3097331"/>
                    <a:gd name="connsiteX36" fmla="*/ 1522238 w 2854197"/>
                    <a:gd name="connsiteY36" fmla="*/ 956684 h 3097331"/>
                    <a:gd name="connsiteX37" fmla="*/ 1585665 w 2854197"/>
                    <a:gd name="connsiteY37" fmla="*/ 977826 h 3097331"/>
                    <a:gd name="connsiteX38" fmla="*/ 1617378 w 2854197"/>
                    <a:gd name="connsiteY38" fmla="*/ 988397 h 3097331"/>
                    <a:gd name="connsiteX39" fmla="*/ 1638521 w 2854197"/>
                    <a:gd name="connsiteY39" fmla="*/ 993683 h 3097331"/>
                    <a:gd name="connsiteX40" fmla="*/ 1664948 w 2854197"/>
                    <a:gd name="connsiteY40" fmla="*/ 998968 h 3097331"/>
                    <a:gd name="connsiteX41" fmla="*/ 1696662 w 2854197"/>
                    <a:gd name="connsiteY41" fmla="*/ 1009540 h 3097331"/>
                    <a:gd name="connsiteX42" fmla="*/ 1717804 w 2854197"/>
                    <a:gd name="connsiteY42" fmla="*/ 1014825 h 3097331"/>
                    <a:gd name="connsiteX43" fmla="*/ 1733660 w 2854197"/>
                    <a:gd name="connsiteY43" fmla="*/ 1020111 h 3097331"/>
                    <a:gd name="connsiteX44" fmla="*/ 1802373 w 2854197"/>
                    <a:gd name="connsiteY44" fmla="*/ 1030682 h 3097331"/>
                    <a:gd name="connsiteX45" fmla="*/ 1865799 w 2854197"/>
                    <a:gd name="connsiteY45" fmla="*/ 1041253 h 3097331"/>
                    <a:gd name="connsiteX46" fmla="*/ 1902798 w 2854197"/>
                    <a:gd name="connsiteY46" fmla="*/ 1046538 h 3097331"/>
                    <a:gd name="connsiteX47" fmla="*/ 1945082 w 2854197"/>
                    <a:gd name="connsiteY47" fmla="*/ 1051824 h 3097331"/>
                    <a:gd name="connsiteX48" fmla="*/ 1976796 w 2854197"/>
                    <a:gd name="connsiteY48" fmla="*/ 1057109 h 3097331"/>
                    <a:gd name="connsiteX49" fmla="*/ 2024366 w 2854197"/>
                    <a:gd name="connsiteY49" fmla="*/ 1062395 h 3097331"/>
                    <a:gd name="connsiteX50" fmla="*/ 2066650 w 2854197"/>
                    <a:gd name="connsiteY50" fmla="*/ 1067681 h 3097331"/>
                    <a:gd name="connsiteX51" fmla="*/ 2082507 w 2854197"/>
                    <a:gd name="connsiteY51" fmla="*/ 1072966 h 3097331"/>
                    <a:gd name="connsiteX52" fmla="*/ 2151219 w 2854197"/>
                    <a:gd name="connsiteY52" fmla="*/ 1083537 h 3097331"/>
                    <a:gd name="connsiteX53" fmla="*/ 2167075 w 2854197"/>
                    <a:gd name="connsiteY53" fmla="*/ 1088823 h 3097331"/>
                    <a:gd name="connsiteX54" fmla="*/ 2235788 w 2854197"/>
                    <a:gd name="connsiteY54" fmla="*/ 1099394 h 3097331"/>
                    <a:gd name="connsiteX55" fmla="*/ 2304500 w 2854197"/>
                    <a:gd name="connsiteY55" fmla="*/ 1109965 h 3097331"/>
                    <a:gd name="connsiteX56" fmla="*/ 2378497 w 2854197"/>
                    <a:gd name="connsiteY56" fmla="*/ 1120536 h 3097331"/>
                    <a:gd name="connsiteX57" fmla="*/ 2410211 w 2854197"/>
                    <a:gd name="connsiteY57" fmla="*/ 1131107 h 3097331"/>
                    <a:gd name="connsiteX58" fmla="*/ 2452495 w 2854197"/>
                    <a:gd name="connsiteY58" fmla="*/ 1141678 h 3097331"/>
                    <a:gd name="connsiteX59" fmla="*/ 2611062 w 2854197"/>
                    <a:gd name="connsiteY59" fmla="*/ 1194534 h 3097331"/>
                    <a:gd name="connsiteX60" fmla="*/ 2674963 w 2854197"/>
                    <a:gd name="connsiteY60" fmla="*/ 1226357 h 3097331"/>
                    <a:gd name="connsiteX61" fmla="*/ 2680419 w 2854197"/>
                    <a:gd name="connsiteY61" fmla="*/ 1258186 h 3097331"/>
                    <a:gd name="connsiteX62" fmla="*/ 2633266 w 2854197"/>
                    <a:gd name="connsiteY62" fmla="*/ 1295315 h 3097331"/>
                    <a:gd name="connsiteX63" fmla="*/ 2659565 w 2854197"/>
                    <a:gd name="connsiteY63" fmla="*/ 1353342 h 3097331"/>
                    <a:gd name="connsiteX64" fmla="*/ 2653817 w 2854197"/>
                    <a:gd name="connsiteY64" fmla="*/ 1411367 h 3097331"/>
                    <a:gd name="connsiteX65" fmla="*/ 2632204 w 2854197"/>
                    <a:gd name="connsiteY65" fmla="*/ 1590950 h 3097331"/>
                    <a:gd name="connsiteX66" fmla="*/ 2606238 w 2854197"/>
                    <a:gd name="connsiteY66" fmla="*/ 1686241 h 3097331"/>
                    <a:gd name="connsiteX67" fmla="*/ 2585093 w 2854197"/>
                    <a:gd name="connsiteY67" fmla="*/ 1717957 h 3097331"/>
                    <a:gd name="connsiteX68" fmla="*/ 2595666 w 2854197"/>
                    <a:gd name="connsiteY68" fmla="*/ 1754959 h 3097331"/>
                    <a:gd name="connsiteX69" fmla="*/ 2569233 w 2854197"/>
                    <a:gd name="connsiteY69" fmla="*/ 1781390 h 3097331"/>
                    <a:gd name="connsiteX70" fmla="*/ 2574520 w 2854197"/>
                    <a:gd name="connsiteY70" fmla="*/ 1860680 h 3097331"/>
                    <a:gd name="connsiteX71" fmla="*/ 2564404 w 2854197"/>
                    <a:gd name="connsiteY71" fmla="*/ 2014150 h 3097331"/>
                    <a:gd name="connsiteX72" fmla="*/ 2616812 w 2854197"/>
                    <a:gd name="connsiteY72" fmla="*/ 2093264 h 3097331"/>
                    <a:gd name="connsiteX73" fmla="*/ 2717255 w 2854197"/>
                    <a:gd name="connsiteY73" fmla="*/ 2098551 h 3097331"/>
                    <a:gd name="connsiteX74" fmla="*/ 2790770 w 2854197"/>
                    <a:gd name="connsiteY74" fmla="*/ 2077220 h 3097331"/>
                    <a:gd name="connsiteX75" fmla="*/ 2817198 w 2854197"/>
                    <a:gd name="connsiteY75" fmla="*/ 2082506 h 3097331"/>
                    <a:gd name="connsiteX76" fmla="*/ 2833055 w 2854197"/>
                    <a:gd name="connsiteY76" fmla="*/ 2087792 h 3097331"/>
                    <a:gd name="connsiteX77" fmla="*/ 2854197 w 2854197"/>
                    <a:gd name="connsiteY77" fmla="*/ 2093077 h 3097331"/>
                    <a:gd name="connsiteX78" fmla="*/ 2838340 w 2854197"/>
                    <a:gd name="connsiteY78" fmla="*/ 2193503 h 3097331"/>
                    <a:gd name="connsiteX79" fmla="*/ 2833055 w 2854197"/>
                    <a:gd name="connsiteY79" fmla="*/ 2225216 h 3097331"/>
                    <a:gd name="connsiteX80" fmla="*/ 2822484 w 2854197"/>
                    <a:gd name="connsiteY80" fmla="*/ 2262215 h 3097331"/>
                    <a:gd name="connsiteX81" fmla="*/ 2648297 w 2854197"/>
                    <a:gd name="connsiteY81" fmla="*/ 2241273 h 3097331"/>
                    <a:gd name="connsiteX82" fmla="*/ 2558435 w 2854197"/>
                    <a:gd name="connsiteY82" fmla="*/ 2214843 h 3097331"/>
                    <a:gd name="connsiteX83" fmla="*/ 2479145 w 2854197"/>
                    <a:gd name="connsiteY83" fmla="*/ 2183128 h 3097331"/>
                    <a:gd name="connsiteX84" fmla="*/ 2426502 w 2854197"/>
                    <a:gd name="connsiteY84" fmla="*/ 2209757 h 3097331"/>
                    <a:gd name="connsiteX85" fmla="*/ 2236188 w 2854197"/>
                    <a:gd name="connsiteY85" fmla="*/ 2331348 h 3097331"/>
                    <a:gd name="connsiteX86" fmla="*/ 2251846 w 2854197"/>
                    <a:gd name="connsiteY86" fmla="*/ 2420998 h 3097331"/>
                    <a:gd name="connsiteX87" fmla="*/ 2267909 w 2854197"/>
                    <a:gd name="connsiteY87" fmla="*/ 2479368 h 3097331"/>
                    <a:gd name="connsiteX88" fmla="*/ 2278276 w 2854197"/>
                    <a:gd name="connsiteY88" fmla="*/ 2516146 h 3097331"/>
                    <a:gd name="connsiteX89" fmla="*/ 2278276 w 2854197"/>
                    <a:gd name="connsiteY89" fmla="*/ 2574294 h 3097331"/>
                    <a:gd name="connsiteX90" fmla="*/ 2315278 w 2854197"/>
                    <a:gd name="connsiteY90" fmla="*/ 2616580 h 3097331"/>
                    <a:gd name="connsiteX91" fmla="*/ 2331136 w 2854197"/>
                    <a:gd name="connsiteY91" fmla="*/ 2680013 h 3097331"/>
                    <a:gd name="connsiteX92" fmla="*/ 2368138 w 2854197"/>
                    <a:gd name="connsiteY92" fmla="*/ 2695871 h 3097331"/>
                    <a:gd name="connsiteX93" fmla="*/ 2542577 w 2854197"/>
                    <a:gd name="connsiteY93" fmla="*/ 2738159 h 3097331"/>
                    <a:gd name="connsiteX94" fmla="*/ 2654056 w 2854197"/>
                    <a:gd name="connsiteY94" fmla="*/ 2764834 h 3097331"/>
                    <a:gd name="connsiteX95" fmla="*/ 2748974 w 2854197"/>
                    <a:gd name="connsiteY95" fmla="*/ 2769875 h 3097331"/>
                    <a:gd name="connsiteX96" fmla="*/ 2753771 w 2854197"/>
                    <a:gd name="connsiteY96" fmla="*/ 2769627 h 3097331"/>
                    <a:gd name="connsiteX97" fmla="*/ 2748486 w 2854197"/>
                    <a:gd name="connsiteY97" fmla="*/ 2801341 h 3097331"/>
                    <a:gd name="connsiteX98" fmla="*/ 2737915 w 2854197"/>
                    <a:gd name="connsiteY98" fmla="*/ 2838340 h 3097331"/>
                    <a:gd name="connsiteX99" fmla="*/ 2727344 w 2854197"/>
                    <a:gd name="connsiteY99" fmla="*/ 2907052 h 3097331"/>
                    <a:gd name="connsiteX100" fmla="*/ 2716773 w 2854197"/>
                    <a:gd name="connsiteY100" fmla="*/ 2938765 h 3097331"/>
                    <a:gd name="connsiteX101" fmla="*/ 2711487 w 2854197"/>
                    <a:gd name="connsiteY101" fmla="*/ 2965193 h 3097331"/>
                    <a:gd name="connsiteX102" fmla="*/ 2706444 w 2854197"/>
                    <a:gd name="connsiteY102" fmla="*/ 2939028 h 3097331"/>
                    <a:gd name="connsiteX103" fmla="*/ 2680014 w 2854197"/>
                    <a:gd name="connsiteY103" fmla="*/ 2965459 h 3097331"/>
                    <a:gd name="connsiteX104" fmla="*/ 2627390 w 2854197"/>
                    <a:gd name="connsiteY104" fmla="*/ 2971012 h 3097331"/>
                    <a:gd name="connsiteX105" fmla="*/ 2537291 w 2854197"/>
                    <a:gd name="connsiteY105" fmla="*/ 2986602 h 3097331"/>
                    <a:gd name="connsiteX106" fmla="*/ 2516147 w 2854197"/>
                    <a:gd name="connsiteY106" fmla="*/ 2991888 h 3097331"/>
                    <a:gd name="connsiteX107" fmla="*/ 2489494 w 2854197"/>
                    <a:gd name="connsiteY107" fmla="*/ 3002192 h 3097331"/>
                    <a:gd name="connsiteX108" fmla="*/ 2415496 w 2854197"/>
                    <a:gd name="connsiteY108" fmla="*/ 3007477 h 3097331"/>
                    <a:gd name="connsiteX109" fmla="*/ 2383783 w 2854197"/>
                    <a:gd name="connsiteY109" fmla="*/ 3018048 h 3097331"/>
                    <a:gd name="connsiteX110" fmla="*/ 2346784 w 2854197"/>
                    <a:gd name="connsiteY110" fmla="*/ 3033905 h 3097331"/>
                    <a:gd name="connsiteX111" fmla="*/ 2315071 w 2854197"/>
                    <a:gd name="connsiteY111" fmla="*/ 3049761 h 3097331"/>
                    <a:gd name="connsiteX112" fmla="*/ 2288643 w 2854197"/>
                    <a:gd name="connsiteY112" fmla="*/ 3070904 h 3097331"/>
                    <a:gd name="connsiteX113" fmla="*/ 2267501 w 2854197"/>
                    <a:gd name="connsiteY113" fmla="*/ 3081475 h 3097331"/>
                    <a:gd name="connsiteX114" fmla="*/ 2235788 w 2854197"/>
                    <a:gd name="connsiteY114" fmla="*/ 3097331 h 3097331"/>
                    <a:gd name="connsiteX115" fmla="*/ 2209753 w 2854197"/>
                    <a:gd name="connsiteY115" fmla="*/ 3039746 h 3097331"/>
                    <a:gd name="connsiteX116" fmla="*/ 2199896 w 2854197"/>
                    <a:gd name="connsiteY116" fmla="*/ 2976703 h 3097331"/>
                    <a:gd name="connsiteX117" fmla="*/ 2141028 w 2854197"/>
                    <a:gd name="connsiteY117" fmla="*/ 2933870 h 3097331"/>
                    <a:gd name="connsiteX118" fmla="*/ 2093450 w 2854197"/>
                    <a:gd name="connsiteY118" fmla="*/ 2923297 h 3097331"/>
                    <a:gd name="connsiteX119" fmla="*/ 2077768 w 2854197"/>
                    <a:gd name="connsiteY119" fmla="*/ 2897133 h 3097331"/>
                    <a:gd name="connsiteX120" fmla="*/ 2040405 w 2854197"/>
                    <a:gd name="connsiteY120" fmla="*/ 2923170 h 3097331"/>
                    <a:gd name="connsiteX121" fmla="*/ 2061549 w 2854197"/>
                    <a:gd name="connsiteY121" fmla="*/ 2875596 h 3097331"/>
                    <a:gd name="connsiteX122" fmla="*/ 2093265 w 2854197"/>
                    <a:gd name="connsiteY122" fmla="*/ 2833308 h 3097331"/>
                    <a:gd name="connsiteX123" fmla="*/ 2109124 w 2854197"/>
                    <a:gd name="connsiteY123" fmla="*/ 2722301 h 3097331"/>
                    <a:gd name="connsiteX124" fmla="*/ 2013975 w 2854197"/>
                    <a:gd name="connsiteY124" fmla="*/ 2637724 h 3097331"/>
                    <a:gd name="connsiteX125" fmla="*/ 1982258 w 2854197"/>
                    <a:gd name="connsiteY125" fmla="*/ 2664155 h 3097331"/>
                    <a:gd name="connsiteX126" fmla="*/ 1918827 w 2854197"/>
                    <a:gd name="connsiteY126" fmla="*/ 2627153 h 3097331"/>
                    <a:gd name="connsiteX127" fmla="*/ 1860681 w 2854197"/>
                    <a:gd name="connsiteY127" fmla="*/ 2579579 h 3097331"/>
                    <a:gd name="connsiteX128" fmla="*/ 1802373 w 2854197"/>
                    <a:gd name="connsiteY128" fmla="*/ 2621632 h 3097331"/>
                    <a:gd name="connsiteX129" fmla="*/ 1797087 w 2854197"/>
                    <a:gd name="connsiteY129" fmla="*/ 2605775 h 3097331"/>
                    <a:gd name="connsiteX130" fmla="*/ 1749674 w 2854197"/>
                    <a:gd name="connsiteY130" fmla="*/ 2690586 h 3097331"/>
                    <a:gd name="connsiteX131" fmla="*/ 1643953 w 2854197"/>
                    <a:gd name="connsiteY131" fmla="*/ 2754018 h 3097331"/>
                    <a:gd name="connsiteX132" fmla="*/ 1617523 w 2854197"/>
                    <a:gd name="connsiteY132" fmla="*/ 2732874 h 3097331"/>
                    <a:gd name="connsiteX133" fmla="*/ 1591092 w 2854197"/>
                    <a:gd name="connsiteY133" fmla="*/ 2690586 h 3097331"/>
                    <a:gd name="connsiteX134" fmla="*/ 1591093 w 2854197"/>
                    <a:gd name="connsiteY134" fmla="*/ 2637724 h 3097331"/>
                    <a:gd name="connsiteX135" fmla="*/ 1569808 w 2854197"/>
                    <a:gd name="connsiteY135" fmla="*/ 2515921 h 3097331"/>
                    <a:gd name="connsiteX136" fmla="*/ 1553952 w 2854197"/>
                    <a:gd name="connsiteY136" fmla="*/ 2484208 h 3097331"/>
                    <a:gd name="connsiteX137" fmla="*/ 1538095 w 2854197"/>
                    <a:gd name="connsiteY137" fmla="*/ 2468351 h 3097331"/>
                    <a:gd name="connsiteX138" fmla="*/ 1501096 w 2854197"/>
                    <a:gd name="connsiteY138" fmla="*/ 2420781 h 3097331"/>
                    <a:gd name="connsiteX139" fmla="*/ 1464097 w 2854197"/>
                    <a:gd name="connsiteY139" fmla="*/ 2383782 h 3097331"/>
                    <a:gd name="connsiteX140" fmla="*/ 1448241 w 2854197"/>
                    <a:gd name="connsiteY140" fmla="*/ 2373211 h 3097331"/>
                    <a:gd name="connsiteX141" fmla="*/ 1432384 w 2854197"/>
                    <a:gd name="connsiteY141" fmla="*/ 2357355 h 3097331"/>
                    <a:gd name="connsiteX142" fmla="*/ 1400671 w 2854197"/>
                    <a:gd name="connsiteY142" fmla="*/ 2346783 h 3097331"/>
                    <a:gd name="connsiteX143" fmla="*/ 1368958 w 2854197"/>
                    <a:gd name="connsiteY143" fmla="*/ 2330927 h 3097331"/>
                    <a:gd name="connsiteX144" fmla="*/ 1337244 w 2854197"/>
                    <a:gd name="connsiteY144" fmla="*/ 2309785 h 3097331"/>
                    <a:gd name="connsiteX145" fmla="*/ 1273818 w 2854197"/>
                    <a:gd name="connsiteY145" fmla="*/ 2288642 h 3097331"/>
                    <a:gd name="connsiteX146" fmla="*/ 1257961 w 2854197"/>
                    <a:gd name="connsiteY146" fmla="*/ 2278071 h 3097331"/>
                    <a:gd name="connsiteX147" fmla="*/ 1242104 w 2854197"/>
                    <a:gd name="connsiteY147" fmla="*/ 2272786 h 3097331"/>
                    <a:gd name="connsiteX148" fmla="*/ 1226248 w 2854197"/>
                    <a:gd name="connsiteY148" fmla="*/ 2262215 h 3097331"/>
                    <a:gd name="connsiteX149" fmla="*/ 1194534 w 2854197"/>
                    <a:gd name="connsiteY149" fmla="*/ 2251644 h 3097331"/>
                    <a:gd name="connsiteX150" fmla="*/ 1215677 w 2854197"/>
                    <a:gd name="connsiteY150" fmla="*/ 2225216 h 3097331"/>
                    <a:gd name="connsiteX151" fmla="*/ 1231533 w 2854197"/>
                    <a:gd name="connsiteY151" fmla="*/ 2209359 h 3097331"/>
                    <a:gd name="connsiteX152" fmla="*/ 1236819 w 2854197"/>
                    <a:gd name="connsiteY152" fmla="*/ 2193503 h 3097331"/>
                    <a:gd name="connsiteX153" fmla="*/ 1279103 w 2854197"/>
                    <a:gd name="connsiteY153" fmla="*/ 2161789 h 3097331"/>
                    <a:gd name="connsiteX154" fmla="*/ 1300245 w 2854197"/>
                    <a:gd name="connsiteY154" fmla="*/ 2140647 h 3097331"/>
                    <a:gd name="connsiteX155" fmla="*/ 1310816 w 2854197"/>
                    <a:gd name="connsiteY155" fmla="*/ 2124790 h 3097331"/>
                    <a:gd name="connsiteX156" fmla="*/ 1342650 w 2854197"/>
                    <a:gd name="connsiteY156" fmla="*/ 2077406 h 3097331"/>
                    <a:gd name="connsiteX157" fmla="*/ 1390223 w 2854197"/>
                    <a:gd name="connsiteY157" fmla="*/ 2008688 h 3097331"/>
                    <a:gd name="connsiteX158" fmla="*/ 1363794 w 2854197"/>
                    <a:gd name="connsiteY158" fmla="*/ 1971686 h 3097331"/>
                    <a:gd name="connsiteX159" fmla="*/ 1379651 w 2854197"/>
                    <a:gd name="connsiteY159" fmla="*/ 1961114 h 3097331"/>
                    <a:gd name="connsiteX160" fmla="*/ 1358509 w 2854197"/>
                    <a:gd name="connsiteY160" fmla="*/ 1934685 h 3097331"/>
                    <a:gd name="connsiteX161" fmla="*/ 1221180 w 2854197"/>
                    <a:gd name="connsiteY161" fmla="*/ 1718108 h 3097331"/>
                    <a:gd name="connsiteX162" fmla="*/ 1157741 w 2854197"/>
                    <a:gd name="connsiteY162" fmla="*/ 1654669 h 3097331"/>
                    <a:gd name="connsiteX163" fmla="*/ 1051918 w 2854197"/>
                    <a:gd name="connsiteY163" fmla="*/ 1659811 h 3097331"/>
                    <a:gd name="connsiteX164" fmla="*/ 845688 w 2854197"/>
                    <a:gd name="connsiteY164" fmla="*/ 1738945 h 3097331"/>
                    <a:gd name="connsiteX165" fmla="*/ 829832 w 2854197"/>
                    <a:gd name="connsiteY165" fmla="*/ 1744231 h 3097331"/>
                    <a:gd name="connsiteX166" fmla="*/ 798118 w 2854197"/>
                    <a:gd name="connsiteY166" fmla="*/ 1765373 h 3097331"/>
                    <a:gd name="connsiteX167" fmla="*/ 782262 w 2854197"/>
                    <a:gd name="connsiteY167" fmla="*/ 1770659 h 3097331"/>
                    <a:gd name="connsiteX168" fmla="*/ 750548 w 2854197"/>
                    <a:gd name="connsiteY168" fmla="*/ 1791801 h 3097331"/>
                    <a:gd name="connsiteX169" fmla="*/ 734692 w 2854197"/>
                    <a:gd name="connsiteY169" fmla="*/ 1797086 h 3097331"/>
                    <a:gd name="connsiteX170" fmla="*/ 755834 w 2854197"/>
                    <a:gd name="connsiteY170" fmla="*/ 1791801 h 3097331"/>
                    <a:gd name="connsiteX171" fmla="*/ 739977 w 2854197"/>
                    <a:gd name="connsiteY171" fmla="*/ 1797086 h 3097331"/>
                    <a:gd name="connsiteX172" fmla="*/ 708264 w 2854197"/>
                    <a:gd name="connsiteY172" fmla="*/ 1812943 h 3097331"/>
                    <a:gd name="connsiteX173" fmla="*/ 676551 w 2854197"/>
                    <a:gd name="connsiteY173" fmla="*/ 1791801 h 3097331"/>
                    <a:gd name="connsiteX174" fmla="*/ 650123 w 2854197"/>
                    <a:gd name="connsiteY174" fmla="*/ 1765373 h 3097331"/>
                    <a:gd name="connsiteX175" fmla="*/ 618410 w 2854197"/>
                    <a:gd name="connsiteY175" fmla="*/ 1744231 h 3097331"/>
                    <a:gd name="connsiteX176" fmla="*/ 570840 w 2854197"/>
                    <a:gd name="connsiteY176" fmla="*/ 1712518 h 3097331"/>
                    <a:gd name="connsiteX177" fmla="*/ 544412 w 2854197"/>
                    <a:gd name="connsiteY177" fmla="*/ 1696661 h 3097331"/>
                    <a:gd name="connsiteX178" fmla="*/ 528555 w 2854197"/>
                    <a:gd name="connsiteY178" fmla="*/ 1686090 h 3097331"/>
                    <a:gd name="connsiteX179" fmla="*/ 512699 w 2854197"/>
                    <a:gd name="connsiteY179" fmla="*/ 1680804 h 3097331"/>
                    <a:gd name="connsiteX180" fmla="*/ 502127 w 2854197"/>
                    <a:gd name="connsiteY180" fmla="*/ 1670233 h 3097331"/>
                    <a:gd name="connsiteX181" fmla="*/ 480985 w 2854197"/>
                    <a:gd name="connsiteY181" fmla="*/ 1659662 h 3097331"/>
                    <a:gd name="connsiteX182" fmla="*/ 465129 w 2854197"/>
                    <a:gd name="connsiteY182" fmla="*/ 1643805 h 3097331"/>
                    <a:gd name="connsiteX183" fmla="*/ 428130 w 2854197"/>
                    <a:gd name="connsiteY183" fmla="*/ 1622663 h 3097331"/>
                    <a:gd name="connsiteX184" fmla="*/ 401702 w 2854197"/>
                    <a:gd name="connsiteY184" fmla="*/ 1590950 h 3097331"/>
                    <a:gd name="connsiteX185" fmla="*/ 385845 w 2854197"/>
                    <a:gd name="connsiteY185" fmla="*/ 1569808 h 3097331"/>
                    <a:gd name="connsiteX186" fmla="*/ 369989 w 2854197"/>
                    <a:gd name="connsiteY186" fmla="*/ 1553951 h 3097331"/>
                    <a:gd name="connsiteX187" fmla="*/ 348847 w 2854197"/>
                    <a:gd name="connsiteY187" fmla="*/ 1522238 h 3097331"/>
                    <a:gd name="connsiteX188" fmla="*/ 327704 w 2854197"/>
                    <a:gd name="connsiteY188" fmla="*/ 1490524 h 3097331"/>
                    <a:gd name="connsiteX189" fmla="*/ 317133 w 2854197"/>
                    <a:gd name="connsiteY189" fmla="*/ 1469382 h 3097331"/>
                    <a:gd name="connsiteX190" fmla="*/ 301277 w 2854197"/>
                    <a:gd name="connsiteY190" fmla="*/ 1453526 h 3097331"/>
                    <a:gd name="connsiteX191" fmla="*/ 295991 w 2854197"/>
                    <a:gd name="connsiteY191" fmla="*/ 1437669 h 3097331"/>
                    <a:gd name="connsiteX192" fmla="*/ 274849 w 2854197"/>
                    <a:gd name="connsiteY192" fmla="*/ 1405956 h 3097331"/>
                    <a:gd name="connsiteX193" fmla="*/ 258992 w 2854197"/>
                    <a:gd name="connsiteY193" fmla="*/ 1390099 h 3097331"/>
                    <a:gd name="connsiteX194" fmla="*/ 248421 w 2854197"/>
                    <a:gd name="connsiteY194" fmla="*/ 1374242 h 3097331"/>
                    <a:gd name="connsiteX195" fmla="*/ 243136 w 2854197"/>
                    <a:gd name="connsiteY195" fmla="*/ 1358386 h 3097331"/>
                    <a:gd name="connsiteX196" fmla="*/ 221993 w 2854197"/>
                    <a:gd name="connsiteY196" fmla="*/ 1326672 h 3097331"/>
                    <a:gd name="connsiteX197" fmla="*/ 206137 w 2854197"/>
                    <a:gd name="connsiteY197" fmla="*/ 1294959 h 3097331"/>
                    <a:gd name="connsiteX198" fmla="*/ 195566 w 2854197"/>
                    <a:gd name="connsiteY198" fmla="*/ 1263246 h 3097331"/>
                    <a:gd name="connsiteX199" fmla="*/ 184995 w 2854197"/>
                    <a:gd name="connsiteY199" fmla="*/ 1247389 h 3097331"/>
                    <a:gd name="connsiteX200" fmla="*/ 179709 w 2854197"/>
                    <a:gd name="connsiteY200" fmla="*/ 1231533 h 3097331"/>
                    <a:gd name="connsiteX201" fmla="*/ 169138 w 2854197"/>
                    <a:gd name="connsiteY201" fmla="*/ 1215676 h 3097331"/>
                    <a:gd name="connsiteX202" fmla="*/ 153281 w 2854197"/>
                    <a:gd name="connsiteY202" fmla="*/ 1162820 h 3097331"/>
                    <a:gd name="connsiteX203" fmla="*/ 142710 w 2854197"/>
                    <a:gd name="connsiteY203" fmla="*/ 1131107 h 3097331"/>
                    <a:gd name="connsiteX204" fmla="*/ 132139 w 2854197"/>
                    <a:gd name="connsiteY204" fmla="*/ 1099394 h 3097331"/>
                    <a:gd name="connsiteX205" fmla="*/ 126853 w 2854197"/>
                    <a:gd name="connsiteY205" fmla="*/ 1078252 h 3097331"/>
                    <a:gd name="connsiteX206" fmla="*/ 121568 w 2854197"/>
                    <a:gd name="connsiteY206" fmla="*/ 1062395 h 3097331"/>
                    <a:gd name="connsiteX207" fmla="*/ 110997 w 2854197"/>
                    <a:gd name="connsiteY207" fmla="*/ 988397 h 3097331"/>
                    <a:gd name="connsiteX208" fmla="*/ 100426 w 2854197"/>
                    <a:gd name="connsiteY208" fmla="*/ 861544 h 3097331"/>
                    <a:gd name="connsiteX209" fmla="*/ 95140 w 2854197"/>
                    <a:gd name="connsiteY209" fmla="*/ 782261 h 3097331"/>
                    <a:gd name="connsiteX210" fmla="*/ 89855 w 2854197"/>
                    <a:gd name="connsiteY210" fmla="*/ 745262 h 3097331"/>
                    <a:gd name="connsiteX211" fmla="*/ 73998 w 2854197"/>
                    <a:gd name="connsiteY211" fmla="*/ 660693 h 3097331"/>
                    <a:gd name="connsiteX212" fmla="*/ 63427 w 2854197"/>
                    <a:gd name="connsiteY212" fmla="*/ 618409 h 3097331"/>
                    <a:gd name="connsiteX213" fmla="*/ 47570 w 2854197"/>
                    <a:gd name="connsiteY213" fmla="*/ 560268 h 3097331"/>
                    <a:gd name="connsiteX214" fmla="*/ 42285 w 2854197"/>
                    <a:gd name="connsiteY214" fmla="*/ 528555 h 3097331"/>
                    <a:gd name="connsiteX215" fmla="*/ 31714 w 2854197"/>
                    <a:gd name="connsiteY215" fmla="*/ 486270 h 3097331"/>
                    <a:gd name="connsiteX216" fmla="*/ 21142 w 2854197"/>
                    <a:gd name="connsiteY216" fmla="*/ 428129 h 3097331"/>
                    <a:gd name="connsiteX217" fmla="*/ 10571 w 2854197"/>
                    <a:gd name="connsiteY217" fmla="*/ 343560 h 3097331"/>
                    <a:gd name="connsiteX218" fmla="*/ 0 w 2854197"/>
                    <a:gd name="connsiteY218" fmla="*/ 306561 h 3097331"/>
                    <a:gd name="connsiteX219" fmla="*/ 5286 w 2854197"/>
                    <a:gd name="connsiteY219" fmla="*/ 285419 h 3097331"/>
                    <a:gd name="connsiteX220" fmla="*/ 21142 w 2854197"/>
                    <a:gd name="connsiteY220" fmla="*/ 280134 h 3097331"/>
                    <a:gd name="connsiteX221" fmla="*/ 42285 w 2854197"/>
                    <a:gd name="connsiteY221" fmla="*/ 269563 h 3097331"/>
                    <a:gd name="connsiteX222" fmla="*/ 95140 w 2854197"/>
                    <a:gd name="connsiteY222" fmla="*/ 258992 h 3097331"/>
                    <a:gd name="connsiteX223" fmla="*/ 121568 w 2854197"/>
                    <a:gd name="connsiteY223" fmla="*/ 253706 h 3097331"/>
                    <a:gd name="connsiteX224" fmla="*/ 137425 w 2854197"/>
                    <a:gd name="connsiteY224" fmla="*/ 248420 h 3097331"/>
                    <a:gd name="connsiteX225" fmla="*/ 211422 w 2854197"/>
                    <a:gd name="connsiteY225" fmla="*/ 237849 h 3097331"/>
                    <a:gd name="connsiteX226" fmla="*/ 253707 w 2854197"/>
                    <a:gd name="connsiteY226" fmla="*/ 227278 h 3097331"/>
                    <a:gd name="connsiteX227" fmla="*/ 285420 w 2854197"/>
                    <a:gd name="connsiteY227" fmla="*/ 216707 h 3097331"/>
                    <a:gd name="connsiteX228" fmla="*/ 332990 w 2854197"/>
                    <a:gd name="connsiteY228" fmla="*/ 206136 h 3097331"/>
                    <a:gd name="connsiteX229" fmla="*/ 364703 w 2854197"/>
                    <a:gd name="connsiteY229" fmla="*/ 195565 h 3097331"/>
                    <a:gd name="connsiteX230" fmla="*/ 417559 w 2854197"/>
                    <a:gd name="connsiteY230" fmla="*/ 179708 h 3097331"/>
                    <a:gd name="connsiteX231" fmla="*/ 433415 w 2854197"/>
                    <a:gd name="connsiteY231" fmla="*/ 174423 h 3097331"/>
                    <a:gd name="connsiteX232" fmla="*/ 449272 w 2854197"/>
                    <a:gd name="connsiteY232" fmla="*/ 169137 h 3097331"/>
                    <a:gd name="connsiteX233" fmla="*/ 470414 w 2854197"/>
                    <a:gd name="connsiteY233" fmla="*/ 163852 h 3097331"/>
                    <a:gd name="connsiteX234" fmla="*/ 486271 w 2854197"/>
                    <a:gd name="connsiteY234" fmla="*/ 158566 h 3097331"/>
                    <a:gd name="connsiteX235" fmla="*/ 528555 w 2854197"/>
                    <a:gd name="connsiteY235" fmla="*/ 147995 h 3097331"/>
                    <a:gd name="connsiteX236" fmla="*/ 549697 w 2854197"/>
                    <a:gd name="connsiteY236" fmla="*/ 142709 h 3097331"/>
                    <a:gd name="connsiteX237" fmla="*/ 581411 w 2854197"/>
                    <a:gd name="connsiteY237" fmla="*/ 132138 h 3097331"/>
                    <a:gd name="connsiteX238" fmla="*/ 676551 w 2854197"/>
                    <a:gd name="connsiteY238" fmla="*/ 100425 h 3097331"/>
                    <a:gd name="connsiteX239" fmla="*/ 697693 w 2854197"/>
                    <a:gd name="connsiteY239" fmla="*/ 95140 h 3097331"/>
                    <a:gd name="connsiteX240" fmla="*/ 729406 w 2854197"/>
                    <a:gd name="connsiteY240" fmla="*/ 84568 h 3097331"/>
                    <a:gd name="connsiteX241" fmla="*/ 745263 w 2854197"/>
                    <a:gd name="connsiteY241" fmla="*/ 79283 h 3097331"/>
                    <a:gd name="connsiteX242" fmla="*/ 792833 w 2854197"/>
                    <a:gd name="connsiteY242" fmla="*/ 58141 h 3097331"/>
                    <a:gd name="connsiteX243" fmla="*/ 808689 w 2854197"/>
                    <a:gd name="connsiteY243" fmla="*/ 52855 h 3097331"/>
                    <a:gd name="connsiteX244" fmla="*/ 824546 w 2854197"/>
                    <a:gd name="connsiteY244" fmla="*/ 47570 h 3097331"/>
                    <a:gd name="connsiteX245" fmla="*/ 866830 w 2854197"/>
                    <a:gd name="connsiteY245" fmla="*/ 26427 h 3097331"/>
                    <a:gd name="connsiteX246" fmla="*/ 882687 w 2854197"/>
                    <a:gd name="connsiteY246" fmla="*/ 21142 h 3097331"/>
                    <a:gd name="connsiteX247" fmla="*/ 898544 w 2854197"/>
                    <a:gd name="connsiteY247" fmla="*/ 10571 h 3097331"/>
                    <a:gd name="connsiteX248" fmla="*/ 914400 w 2854197"/>
                    <a:gd name="connsiteY248" fmla="*/ 5285 h 3097331"/>
                    <a:gd name="connsiteX249" fmla="*/ 914400 w 2854197"/>
                    <a:gd name="connsiteY249" fmla="*/ 0 h 3097331"/>
                    <a:gd name="connsiteX0" fmla="*/ 914400 w 2854197"/>
                    <a:gd name="connsiteY0" fmla="*/ 0 h 3082768"/>
                    <a:gd name="connsiteX1" fmla="*/ 914400 w 2854197"/>
                    <a:gd name="connsiteY1" fmla="*/ 0 h 3082768"/>
                    <a:gd name="connsiteX2" fmla="*/ 930257 w 2854197"/>
                    <a:gd name="connsiteY2" fmla="*/ 42284 h 3082768"/>
                    <a:gd name="connsiteX3" fmla="*/ 935542 w 2854197"/>
                    <a:gd name="connsiteY3" fmla="*/ 58141 h 3082768"/>
                    <a:gd name="connsiteX4" fmla="*/ 946114 w 2854197"/>
                    <a:gd name="connsiteY4" fmla="*/ 68712 h 3082768"/>
                    <a:gd name="connsiteX5" fmla="*/ 967256 w 2854197"/>
                    <a:gd name="connsiteY5" fmla="*/ 116282 h 3082768"/>
                    <a:gd name="connsiteX6" fmla="*/ 972541 w 2854197"/>
                    <a:gd name="connsiteY6" fmla="*/ 132138 h 3082768"/>
                    <a:gd name="connsiteX7" fmla="*/ 983112 w 2854197"/>
                    <a:gd name="connsiteY7" fmla="*/ 147995 h 3082768"/>
                    <a:gd name="connsiteX8" fmla="*/ 1004255 w 2854197"/>
                    <a:gd name="connsiteY8" fmla="*/ 195565 h 3082768"/>
                    <a:gd name="connsiteX9" fmla="*/ 1025397 w 2854197"/>
                    <a:gd name="connsiteY9" fmla="*/ 243135 h 3082768"/>
                    <a:gd name="connsiteX10" fmla="*/ 1041253 w 2854197"/>
                    <a:gd name="connsiteY10" fmla="*/ 290705 h 3082768"/>
                    <a:gd name="connsiteX11" fmla="*/ 1051825 w 2854197"/>
                    <a:gd name="connsiteY11" fmla="*/ 301276 h 3082768"/>
                    <a:gd name="connsiteX12" fmla="*/ 1072967 w 2854197"/>
                    <a:gd name="connsiteY12" fmla="*/ 348846 h 3082768"/>
                    <a:gd name="connsiteX13" fmla="*/ 1083538 w 2854197"/>
                    <a:gd name="connsiteY13" fmla="*/ 380559 h 3082768"/>
                    <a:gd name="connsiteX14" fmla="*/ 1094109 w 2854197"/>
                    <a:gd name="connsiteY14" fmla="*/ 396416 h 3082768"/>
                    <a:gd name="connsiteX15" fmla="*/ 1109966 w 2854197"/>
                    <a:gd name="connsiteY15" fmla="*/ 422844 h 3082768"/>
                    <a:gd name="connsiteX16" fmla="*/ 1131108 w 2854197"/>
                    <a:gd name="connsiteY16" fmla="*/ 470414 h 3082768"/>
                    <a:gd name="connsiteX17" fmla="*/ 1146964 w 2854197"/>
                    <a:gd name="connsiteY17" fmla="*/ 480985 h 3082768"/>
                    <a:gd name="connsiteX18" fmla="*/ 1157536 w 2854197"/>
                    <a:gd name="connsiteY18" fmla="*/ 491556 h 3082768"/>
                    <a:gd name="connsiteX19" fmla="*/ 1189249 w 2854197"/>
                    <a:gd name="connsiteY19" fmla="*/ 512698 h 3082768"/>
                    <a:gd name="connsiteX20" fmla="*/ 1199820 w 2854197"/>
                    <a:gd name="connsiteY20" fmla="*/ 528555 h 3082768"/>
                    <a:gd name="connsiteX21" fmla="*/ 1220962 w 2854197"/>
                    <a:gd name="connsiteY21" fmla="*/ 544411 h 3082768"/>
                    <a:gd name="connsiteX22" fmla="*/ 1242104 w 2854197"/>
                    <a:gd name="connsiteY22" fmla="*/ 570839 h 3082768"/>
                    <a:gd name="connsiteX23" fmla="*/ 1257961 w 2854197"/>
                    <a:gd name="connsiteY23" fmla="*/ 602552 h 3082768"/>
                    <a:gd name="connsiteX24" fmla="*/ 1279103 w 2854197"/>
                    <a:gd name="connsiteY24" fmla="*/ 634266 h 3082768"/>
                    <a:gd name="connsiteX25" fmla="*/ 1294960 w 2854197"/>
                    <a:gd name="connsiteY25" fmla="*/ 665979 h 3082768"/>
                    <a:gd name="connsiteX26" fmla="*/ 1300245 w 2854197"/>
                    <a:gd name="connsiteY26" fmla="*/ 681835 h 3082768"/>
                    <a:gd name="connsiteX27" fmla="*/ 1310816 w 2854197"/>
                    <a:gd name="connsiteY27" fmla="*/ 692407 h 3082768"/>
                    <a:gd name="connsiteX28" fmla="*/ 1347815 w 2854197"/>
                    <a:gd name="connsiteY28" fmla="*/ 739977 h 3082768"/>
                    <a:gd name="connsiteX29" fmla="*/ 1353101 w 2854197"/>
                    <a:gd name="connsiteY29" fmla="*/ 755833 h 3082768"/>
                    <a:gd name="connsiteX30" fmla="*/ 1384814 w 2854197"/>
                    <a:gd name="connsiteY30" fmla="*/ 798118 h 3082768"/>
                    <a:gd name="connsiteX31" fmla="*/ 1390100 w 2854197"/>
                    <a:gd name="connsiteY31" fmla="*/ 813974 h 3082768"/>
                    <a:gd name="connsiteX32" fmla="*/ 1421813 w 2854197"/>
                    <a:gd name="connsiteY32" fmla="*/ 861544 h 3082768"/>
                    <a:gd name="connsiteX33" fmla="*/ 1432384 w 2854197"/>
                    <a:gd name="connsiteY33" fmla="*/ 877401 h 3082768"/>
                    <a:gd name="connsiteX34" fmla="*/ 1448241 w 2854197"/>
                    <a:gd name="connsiteY34" fmla="*/ 887972 h 3082768"/>
                    <a:gd name="connsiteX35" fmla="*/ 1479954 w 2854197"/>
                    <a:gd name="connsiteY35" fmla="*/ 919685 h 3082768"/>
                    <a:gd name="connsiteX36" fmla="*/ 1522238 w 2854197"/>
                    <a:gd name="connsiteY36" fmla="*/ 956684 h 3082768"/>
                    <a:gd name="connsiteX37" fmla="*/ 1585665 w 2854197"/>
                    <a:gd name="connsiteY37" fmla="*/ 977826 h 3082768"/>
                    <a:gd name="connsiteX38" fmla="*/ 1617378 w 2854197"/>
                    <a:gd name="connsiteY38" fmla="*/ 988397 h 3082768"/>
                    <a:gd name="connsiteX39" fmla="*/ 1638521 w 2854197"/>
                    <a:gd name="connsiteY39" fmla="*/ 993683 h 3082768"/>
                    <a:gd name="connsiteX40" fmla="*/ 1664948 w 2854197"/>
                    <a:gd name="connsiteY40" fmla="*/ 998968 h 3082768"/>
                    <a:gd name="connsiteX41" fmla="*/ 1696662 w 2854197"/>
                    <a:gd name="connsiteY41" fmla="*/ 1009540 h 3082768"/>
                    <a:gd name="connsiteX42" fmla="*/ 1717804 w 2854197"/>
                    <a:gd name="connsiteY42" fmla="*/ 1014825 h 3082768"/>
                    <a:gd name="connsiteX43" fmla="*/ 1733660 w 2854197"/>
                    <a:gd name="connsiteY43" fmla="*/ 1020111 h 3082768"/>
                    <a:gd name="connsiteX44" fmla="*/ 1802373 w 2854197"/>
                    <a:gd name="connsiteY44" fmla="*/ 1030682 h 3082768"/>
                    <a:gd name="connsiteX45" fmla="*/ 1865799 w 2854197"/>
                    <a:gd name="connsiteY45" fmla="*/ 1041253 h 3082768"/>
                    <a:gd name="connsiteX46" fmla="*/ 1902798 w 2854197"/>
                    <a:gd name="connsiteY46" fmla="*/ 1046538 h 3082768"/>
                    <a:gd name="connsiteX47" fmla="*/ 1945082 w 2854197"/>
                    <a:gd name="connsiteY47" fmla="*/ 1051824 h 3082768"/>
                    <a:gd name="connsiteX48" fmla="*/ 1976796 w 2854197"/>
                    <a:gd name="connsiteY48" fmla="*/ 1057109 h 3082768"/>
                    <a:gd name="connsiteX49" fmla="*/ 2024366 w 2854197"/>
                    <a:gd name="connsiteY49" fmla="*/ 1062395 h 3082768"/>
                    <a:gd name="connsiteX50" fmla="*/ 2066650 w 2854197"/>
                    <a:gd name="connsiteY50" fmla="*/ 1067681 h 3082768"/>
                    <a:gd name="connsiteX51" fmla="*/ 2082507 w 2854197"/>
                    <a:gd name="connsiteY51" fmla="*/ 1072966 h 3082768"/>
                    <a:gd name="connsiteX52" fmla="*/ 2151219 w 2854197"/>
                    <a:gd name="connsiteY52" fmla="*/ 1083537 h 3082768"/>
                    <a:gd name="connsiteX53" fmla="*/ 2167075 w 2854197"/>
                    <a:gd name="connsiteY53" fmla="*/ 1088823 h 3082768"/>
                    <a:gd name="connsiteX54" fmla="*/ 2235788 w 2854197"/>
                    <a:gd name="connsiteY54" fmla="*/ 1099394 h 3082768"/>
                    <a:gd name="connsiteX55" fmla="*/ 2304500 w 2854197"/>
                    <a:gd name="connsiteY55" fmla="*/ 1109965 h 3082768"/>
                    <a:gd name="connsiteX56" fmla="*/ 2378497 w 2854197"/>
                    <a:gd name="connsiteY56" fmla="*/ 1120536 h 3082768"/>
                    <a:gd name="connsiteX57" fmla="*/ 2410211 w 2854197"/>
                    <a:gd name="connsiteY57" fmla="*/ 1131107 h 3082768"/>
                    <a:gd name="connsiteX58" fmla="*/ 2452495 w 2854197"/>
                    <a:gd name="connsiteY58" fmla="*/ 1141678 h 3082768"/>
                    <a:gd name="connsiteX59" fmla="*/ 2611062 w 2854197"/>
                    <a:gd name="connsiteY59" fmla="*/ 1194534 h 3082768"/>
                    <a:gd name="connsiteX60" fmla="*/ 2674963 w 2854197"/>
                    <a:gd name="connsiteY60" fmla="*/ 1226357 h 3082768"/>
                    <a:gd name="connsiteX61" fmla="*/ 2680419 w 2854197"/>
                    <a:gd name="connsiteY61" fmla="*/ 1258186 h 3082768"/>
                    <a:gd name="connsiteX62" fmla="*/ 2633266 w 2854197"/>
                    <a:gd name="connsiteY62" fmla="*/ 1295315 h 3082768"/>
                    <a:gd name="connsiteX63" fmla="*/ 2659565 w 2854197"/>
                    <a:gd name="connsiteY63" fmla="*/ 1353342 h 3082768"/>
                    <a:gd name="connsiteX64" fmla="*/ 2653817 w 2854197"/>
                    <a:gd name="connsiteY64" fmla="*/ 1411367 h 3082768"/>
                    <a:gd name="connsiteX65" fmla="*/ 2632204 w 2854197"/>
                    <a:gd name="connsiteY65" fmla="*/ 1590950 h 3082768"/>
                    <a:gd name="connsiteX66" fmla="*/ 2606238 w 2854197"/>
                    <a:gd name="connsiteY66" fmla="*/ 1686241 h 3082768"/>
                    <a:gd name="connsiteX67" fmla="*/ 2585093 w 2854197"/>
                    <a:gd name="connsiteY67" fmla="*/ 1717957 h 3082768"/>
                    <a:gd name="connsiteX68" fmla="*/ 2595666 w 2854197"/>
                    <a:gd name="connsiteY68" fmla="*/ 1754959 h 3082768"/>
                    <a:gd name="connsiteX69" fmla="*/ 2569233 w 2854197"/>
                    <a:gd name="connsiteY69" fmla="*/ 1781390 h 3082768"/>
                    <a:gd name="connsiteX70" fmla="*/ 2574520 w 2854197"/>
                    <a:gd name="connsiteY70" fmla="*/ 1860680 h 3082768"/>
                    <a:gd name="connsiteX71" fmla="*/ 2564404 w 2854197"/>
                    <a:gd name="connsiteY71" fmla="*/ 2014150 h 3082768"/>
                    <a:gd name="connsiteX72" fmla="*/ 2616812 w 2854197"/>
                    <a:gd name="connsiteY72" fmla="*/ 2093264 h 3082768"/>
                    <a:gd name="connsiteX73" fmla="*/ 2717255 w 2854197"/>
                    <a:gd name="connsiteY73" fmla="*/ 2098551 h 3082768"/>
                    <a:gd name="connsiteX74" fmla="*/ 2790770 w 2854197"/>
                    <a:gd name="connsiteY74" fmla="*/ 2077220 h 3082768"/>
                    <a:gd name="connsiteX75" fmla="*/ 2817198 w 2854197"/>
                    <a:gd name="connsiteY75" fmla="*/ 2082506 h 3082768"/>
                    <a:gd name="connsiteX76" fmla="*/ 2833055 w 2854197"/>
                    <a:gd name="connsiteY76" fmla="*/ 2087792 h 3082768"/>
                    <a:gd name="connsiteX77" fmla="*/ 2854197 w 2854197"/>
                    <a:gd name="connsiteY77" fmla="*/ 2093077 h 3082768"/>
                    <a:gd name="connsiteX78" fmla="*/ 2838340 w 2854197"/>
                    <a:gd name="connsiteY78" fmla="*/ 2193503 h 3082768"/>
                    <a:gd name="connsiteX79" fmla="*/ 2833055 w 2854197"/>
                    <a:gd name="connsiteY79" fmla="*/ 2225216 h 3082768"/>
                    <a:gd name="connsiteX80" fmla="*/ 2822484 w 2854197"/>
                    <a:gd name="connsiteY80" fmla="*/ 2262215 h 3082768"/>
                    <a:gd name="connsiteX81" fmla="*/ 2648297 w 2854197"/>
                    <a:gd name="connsiteY81" fmla="*/ 2241273 h 3082768"/>
                    <a:gd name="connsiteX82" fmla="*/ 2558435 w 2854197"/>
                    <a:gd name="connsiteY82" fmla="*/ 2214843 h 3082768"/>
                    <a:gd name="connsiteX83" fmla="*/ 2479145 w 2854197"/>
                    <a:gd name="connsiteY83" fmla="*/ 2183128 h 3082768"/>
                    <a:gd name="connsiteX84" fmla="*/ 2426502 w 2854197"/>
                    <a:gd name="connsiteY84" fmla="*/ 2209757 h 3082768"/>
                    <a:gd name="connsiteX85" fmla="*/ 2236188 w 2854197"/>
                    <a:gd name="connsiteY85" fmla="*/ 2331348 h 3082768"/>
                    <a:gd name="connsiteX86" fmla="*/ 2251846 w 2854197"/>
                    <a:gd name="connsiteY86" fmla="*/ 2420998 h 3082768"/>
                    <a:gd name="connsiteX87" fmla="*/ 2267909 w 2854197"/>
                    <a:gd name="connsiteY87" fmla="*/ 2479368 h 3082768"/>
                    <a:gd name="connsiteX88" fmla="*/ 2278276 w 2854197"/>
                    <a:gd name="connsiteY88" fmla="*/ 2516146 h 3082768"/>
                    <a:gd name="connsiteX89" fmla="*/ 2278276 w 2854197"/>
                    <a:gd name="connsiteY89" fmla="*/ 2574294 h 3082768"/>
                    <a:gd name="connsiteX90" fmla="*/ 2315278 w 2854197"/>
                    <a:gd name="connsiteY90" fmla="*/ 2616580 h 3082768"/>
                    <a:gd name="connsiteX91" fmla="*/ 2331136 w 2854197"/>
                    <a:gd name="connsiteY91" fmla="*/ 2680013 h 3082768"/>
                    <a:gd name="connsiteX92" fmla="*/ 2368138 w 2854197"/>
                    <a:gd name="connsiteY92" fmla="*/ 2695871 h 3082768"/>
                    <a:gd name="connsiteX93" fmla="*/ 2542577 w 2854197"/>
                    <a:gd name="connsiteY93" fmla="*/ 2738159 h 3082768"/>
                    <a:gd name="connsiteX94" fmla="*/ 2654056 w 2854197"/>
                    <a:gd name="connsiteY94" fmla="*/ 2764834 h 3082768"/>
                    <a:gd name="connsiteX95" fmla="*/ 2748974 w 2854197"/>
                    <a:gd name="connsiteY95" fmla="*/ 2769875 h 3082768"/>
                    <a:gd name="connsiteX96" fmla="*/ 2753771 w 2854197"/>
                    <a:gd name="connsiteY96" fmla="*/ 2769627 h 3082768"/>
                    <a:gd name="connsiteX97" fmla="*/ 2748486 w 2854197"/>
                    <a:gd name="connsiteY97" fmla="*/ 2801341 h 3082768"/>
                    <a:gd name="connsiteX98" fmla="*/ 2737915 w 2854197"/>
                    <a:gd name="connsiteY98" fmla="*/ 2838340 h 3082768"/>
                    <a:gd name="connsiteX99" fmla="*/ 2727344 w 2854197"/>
                    <a:gd name="connsiteY99" fmla="*/ 2907052 h 3082768"/>
                    <a:gd name="connsiteX100" fmla="*/ 2716773 w 2854197"/>
                    <a:gd name="connsiteY100" fmla="*/ 2938765 h 3082768"/>
                    <a:gd name="connsiteX101" fmla="*/ 2711487 w 2854197"/>
                    <a:gd name="connsiteY101" fmla="*/ 2965193 h 3082768"/>
                    <a:gd name="connsiteX102" fmla="*/ 2706444 w 2854197"/>
                    <a:gd name="connsiteY102" fmla="*/ 2939028 h 3082768"/>
                    <a:gd name="connsiteX103" fmla="*/ 2680014 w 2854197"/>
                    <a:gd name="connsiteY103" fmla="*/ 2965459 h 3082768"/>
                    <a:gd name="connsiteX104" fmla="*/ 2627390 w 2854197"/>
                    <a:gd name="connsiteY104" fmla="*/ 2971012 h 3082768"/>
                    <a:gd name="connsiteX105" fmla="*/ 2537291 w 2854197"/>
                    <a:gd name="connsiteY105" fmla="*/ 2986602 h 3082768"/>
                    <a:gd name="connsiteX106" fmla="*/ 2516147 w 2854197"/>
                    <a:gd name="connsiteY106" fmla="*/ 2991888 h 3082768"/>
                    <a:gd name="connsiteX107" fmla="*/ 2489494 w 2854197"/>
                    <a:gd name="connsiteY107" fmla="*/ 3002192 h 3082768"/>
                    <a:gd name="connsiteX108" fmla="*/ 2415496 w 2854197"/>
                    <a:gd name="connsiteY108" fmla="*/ 3007477 h 3082768"/>
                    <a:gd name="connsiteX109" fmla="*/ 2383783 w 2854197"/>
                    <a:gd name="connsiteY109" fmla="*/ 3018048 h 3082768"/>
                    <a:gd name="connsiteX110" fmla="*/ 2346784 w 2854197"/>
                    <a:gd name="connsiteY110" fmla="*/ 3033905 h 3082768"/>
                    <a:gd name="connsiteX111" fmla="*/ 2315071 w 2854197"/>
                    <a:gd name="connsiteY111" fmla="*/ 3049761 h 3082768"/>
                    <a:gd name="connsiteX112" fmla="*/ 2288643 w 2854197"/>
                    <a:gd name="connsiteY112" fmla="*/ 3070904 h 3082768"/>
                    <a:gd name="connsiteX113" fmla="*/ 2267501 w 2854197"/>
                    <a:gd name="connsiteY113" fmla="*/ 3081475 h 3082768"/>
                    <a:gd name="connsiteX114" fmla="*/ 2209753 w 2854197"/>
                    <a:gd name="connsiteY114" fmla="*/ 3039746 h 3082768"/>
                    <a:gd name="connsiteX115" fmla="*/ 2199896 w 2854197"/>
                    <a:gd name="connsiteY115" fmla="*/ 2976703 h 3082768"/>
                    <a:gd name="connsiteX116" fmla="*/ 2141028 w 2854197"/>
                    <a:gd name="connsiteY116" fmla="*/ 2933870 h 3082768"/>
                    <a:gd name="connsiteX117" fmla="*/ 2093450 w 2854197"/>
                    <a:gd name="connsiteY117" fmla="*/ 2923297 h 3082768"/>
                    <a:gd name="connsiteX118" fmla="*/ 2077768 w 2854197"/>
                    <a:gd name="connsiteY118" fmla="*/ 2897133 h 3082768"/>
                    <a:gd name="connsiteX119" fmla="*/ 2040405 w 2854197"/>
                    <a:gd name="connsiteY119" fmla="*/ 2923170 h 3082768"/>
                    <a:gd name="connsiteX120" fmla="*/ 2061549 w 2854197"/>
                    <a:gd name="connsiteY120" fmla="*/ 2875596 h 3082768"/>
                    <a:gd name="connsiteX121" fmla="*/ 2093265 w 2854197"/>
                    <a:gd name="connsiteY121" fmla="*/ 2833308 h 3082768"/>
                    <a:gd name="connsiteX122" fmla="*/ 2109124 w 2854197"/>
                    <a:gd name="connsiteY122" fmla="*/ 2722301 h 3082768"/>
                    <a:gd name="connsiteX123" fmla="*/ 2013975 w 2854197"/>
                    <a:gd name="connsiteY123" fmla="*/ 2637724 h 3082768"/>
                    <a:gd name="connsiteX124" fmla="*/ 1982258 w 2854197"/>
                    <a:gd name="connsiteY124" fmla="*/ 2664155 h 3082768"/>
                    <a:gd name="connsiteX125" fmla="*/ 1918827 w 2854197"/>
                    <a:gd name="connsiteY125" fmla="*/ 2627153 h 3082768"/>
                    <a:gd name="connsiteX126" fmla="*/ 1860681 w 2854197"/>
                    <a:gd name="connsiteY126" fmla="*/ 2579579 h 3082768"/>
                    <a:gd name="connsiteX127" fmla="*/ 1802373 w 2854197"/>
                    <a:gd name="connsiteY127" fmla="*/ 2621632 h 3082768"/>
                    <a:gd name="connsiteX128" fmla="*/ 1797087 w 2854197"/>
                    <a:gd name="connsiteY128" fmla="*/ 2605775 h 3082768"/>
                    <a:gd name="connsiteX129" fmla="*/ 1749674 w 2854197"/>
                    <a:gd name="connsiteY129" fmla="*/ 2690586 h 3082768"/>
                    <a:gd name="connsiteX130" fmla="*/ 1643953 w 2854197"/>
                    <a:gd name="connsiteY130" fmla="*/ 2754018 h 3082768"/>
                    <a:gd name="connsiteX131" fmla="*/ 1617523 w 2854197"/>
                    <a:gd name="connsiteY131" fmla="*/ 2732874 h 3082768"/>
                    <a:gd name="connsiteX132" fmla="*/ 1591092 w 2854197"/>
                    <a:gd name="connsiteY132" fmla="*/ 2690586 h 3082768"/>
                    <a:gd name="connsiteX133" fmla="*/ 1591093 w 2854197"/>
                    <a:gd name="connsiteY133" fmla="*/ 2637724 h 3082768"/>
                    <a:gd name="connsiteX134" fmla="*/ 1569808 w 2854197"/>
                    <a:gd name="connsiteY134" fmla="*/ 2515921 h 3082768"/>
                    <a:gd name="connsiteX135" fmla="*/ 1553952 w 2854197"/>
                    <a:gd name="connsiteY135" fmla="*/ 2484208 h 3082768"/>
                    <a:gd name="connsiteX136" fmla="*/ 1538095 w 2854197"/>
                    <a:gd name="connsiteY136" fmla="*/ 2468351 h 3082768"/>
                    <a:gd name="connsiteX137" fmla="*/ 1501096 w 2854197"/>
                    <a:gd name="connsiteY137" fmla="*/ 2420781 h 3082768"/>
                    <a:gd name="connsiteX138" fmla="*/ 1464097 w 2854197"/>
                    <a:gd name="connsiteY138" fmla="*/ 2383782 h 3082768"/>
                    <a:gd name="connsiteX139" fmla="*/ 1448241 w 2854197"/>
                    <a:gd name="connsiteY139" fmla="*/ 2373211 h 3082768"/>
                    <a:gd name="connsiteX140" fmla="*/ 1432384 w 2854197"/>
                    <a:gd name="connsiteY140" fmla="*/ 2357355 h 3082768"/>
                    <a:gd name="connsiteX141" fmla="*/ 1400671 w 2854197"/>
                    <a:gd name="connsiteY141" fmla="*/ 2346783 h 3082768"/>
                    <a:gd name="connsiteX142" fmla="*/ 1368958 w 2854197"/>
                    <a:gd name="connsiteY142" fmla="*/ 2330927 h 3082768"/>
                    <a:gd name="connsiteX143" fmla="*/ 1337244 w 2854197"/>
                    <a:gd name="connsiteY143" fmla="*/ 2309785 h 3082768"/>
                    <a:gd name="connsiteX144" fmla="*/ 1273818 w 2854197"/>
                    <a:gd name="connsiteY144" fmla="*/ 2288642 h 3082768"/>
                    <a:gd name="connsiteX145" fmla="*/ 1257961 w 2854197"/>
                    <a:gd name="connsiteY145" fmla="*/ 2278071 h 3082768"/>
                    <a:gd name="connsiteX146" fmla="*/ 1242104 w 2854197"/>
                    <a:gd name="connsiteY146" fmla="*/ 2272786 h 3082768"/>
                    <a:gd name="connsiteX147" fmla="*/ 1226248 w 2854197"/>
                    <a:gd name="connsiteY147" fmla="*/ 2262215 h 3082768"/>
                    <a:gd name="connsiteX148" fmla="*/ 1194534 w 2854197"/>
                    <a:gd name="connsiteY148" fmla="*/ 2251644 h 3082768"/>
                    <a:gd name="connsiteX149" fmla="*/ 1215677 w 2854197"/>
                    <a:gd name="connsiteY149" fmla="*/ 2225216 h 3082768"/>
                    <a:gd name="connsiteX150" fmla="*/ 1231533 w 2854197"/>
                    <a:gd name="connsiteY150" fmla="*/ 2209359 h 3082768"/>
                    <a:gd name="connsiteX151" fmla="*/ 1236819 w 2854197"/>
                    <a:gd name="connsiteY151" fmla="*/ 2193503 h 3082768"/>
                    <a:gd name="connsiteX152" fmla="*/ 1279103 w 2854197"/>
                    <a:gd name="connsiteY152" fmla="*/ 2161789 h 3082768"/>
                    <a:gd name="connsiteX153" fmla="*/ 1300245 w 2854197"/>
                    <a:gd name="connsiteY153" fmla="*/ 2140647 h 3082768"/>
                    <a:gd name="connsiteX154" fmla="*/ 1310816 w 2854197"/>
                    <a:gd name="connsiteY154" fmla="*/ 2124790 h 3082768"/>
                    <a:gd name="connsiteX155" fmla="*/ 1342650 w 2854197"/>
                    <a:gd name="connsiteY155" fmla="*/ 2077406 h 3082768"/>
                    <a:gd name="connsiteX156" fmla="*/ 1390223 w 2854197"/>
                    <a:gd name="connsiteY156" fmla="*/ 2008688 h 3082768"/>
                    <a:gd name="connsiteX157" fmla="*/ 1363794 w 2854197"/>
                    <a:gd name="connsiteY157" fmla="*/ 1971686 h 3082768"/>
                    <a:gd name="connsiteX158" fmla="*/ 1379651 w 2854197"/>
                    <a:gd name="connsiteY158" fmla="*/ 1961114 h 3082768"/>
                    <a:gd name="connsiteX159" fmla="*/ 1358509 w 2854197"/>
                    <a:gd name="connsiteY159" fmla="*/ 1934685 h 3082768"/>
                    <a:gd name="connsiteX160" fmla="*/ 1221180 w 2854197"/>
                    <a:gd name="connsiteY160" fmla="*/ 1718108 h 3082768"/>
                    <a:gd name="connsiteX161" fmla="*/ 1157741 w 2854197"/>
                    <a:gd name="connsiteY161" fmla="*/ 1654669 h 3082768"/>
                    <a:gd name="connsiteX162" fmla="*/ 1051918 w 2854197"/>
                    <a:gd name="connsiteY162" fmla="*/ 1659811 h 3082768"/>
                    <a:gd name="connsiteX163" fmla="*/ 845688 w 2854197"/>
                    <a:gd name="connsiteY163" fmla="*/ 1738945 h 3082768"/>
                    <a:gd name="connsiteX164" fmla="*/ 829832 w 2854197"/>
                    <a:gd name="connsiteY164" fmla="*/ 1744231 h 3082768"/>
                    <a:gd name="connsiteX165" fmla="*/ 798118 w 2854197"/>
                    <a:gd name="connsiteY165" fmla="*/ 1765373 h 3082768"/>
                    <a:gd name="connsiteX166" fmla="*/ 782262 w 2854197"/>
                    <a:gd name="connsiteY166" fmla="*/ 1770659 h 3082768"/>
                    <a:gd name="connsiteX167" fmla="*/ 750548 w 2854197"/>
                    <a:gd name="connsiteY167" fmla="*/ 1791801 h 3082768"/>
                    <a:gd name="connsiteX168" fmla="*/ 734692 w 2854197"/>
                    <a:gd name="connsiteY168" fmla="*/ 1797086 h 3082768"/>
                    <a:gd name="connsiteX169" fmla="*/ 755834 w 2854197"/>
                    <a:gd name="connsiteY169" fmla="*/ 1791801 h 3082768"/>
                    <a:gd name="connsiteX170" fmla="*/ 739977 w 2854197"/>
                    <a:gd name="connsiteY170" fmla="*/ 1797086 h 3082768"/>
                    <a:gd name="connsiteX171" fmla="*/ 708264 w 2854197"/>
                    <a:gd name="connsiteY171" fmla="*/ 1812943 h 3082768"/>
                    <a:gd name="connsiteX172" fmla="*/ 676551 w 2854197"/>
                    <a:gd name="connsiteY172" fmla="*/ 1791801 h 3082768"/>
                    <a:gd name="connsiteX173" fmla="*/ 650123 w 2854197"/>
                    <a:gd name="connsiteY173" fmla="*/ 1765373 h 3082768"/>
                    <a:gd name="connsiteX174" fmla="*/ 618410 w 2854197"/>
                    <a:gd name="connsiteY174" fmla="*/ 1744231 h 3082768"/>
                    <a:gd name="connsiteX175" fmla="*/ 570840 w 2854197"/>
                    <a:gd name="connsiteY175" fmla="*/ 1712518 h 3082768"/>
                    <a:gd name="connsiteX176" fmla="*/ 544412 w 2854197"/>
                    <a:gd name="connsiteY176" fmla="*/ 1696661 h 3082768"/>
                    <a:gd name="connsiteX177" fmla="*/ 528555 w 2854197"/>
                    <a:gd name="connsiteY177" fmla="*/ 1686090 h 3082768"/>
                    <a:gd name="connsiteX178" fmla="*/ 512699 w 2854197"/>
                    <a:gd name="connsiteY178" fmla="*/ 1680804 h 3082768"/>
                    <a:gd name="connsiteX179" fmla="*/ 502127 w 2854197"/>
                    <a:gd name="connsiteY179" fmla="*/ 1670233 h 3082768"/>
                    <a:gd name="connsiteX180" fmla="*/ 480985 w 2854197"/>
                    <a:gd name="connsiteY180" fmla="*/ 1659662 h 3082768"/>
                    <a:gd name="connsiteX181" fmla="*/ 465129 w 2854197"/>
                    <a:gd name="connsiteY181" fmla="*/ 1643805 h 3082768"/>
                    <a:gd name="connsiteX182" fmla="*/ 428130 w 2854197"/>
                    <a:gd name="connsiteY182" fmla="*/ 1622663 h 3082768"/>
                    <a:gd name="connsiteX183" fmla="*/ 401702 w 2854197"/>
                    <a:gd name="connsiteY183" fmla="*/ 1590950 h 3082768"/>
                    <a:gd name="connsiteX184" fmla="*/ 385845 w 2854197"/>
                    <a:gd name="connsiteY184" fmla="*/ 1569808 h 3082768"/>
                    <a:gd name="connsiteX185" fmla="*/ 369989 w 2854197"/>
                    <a:gd name="connsiteY185" fmla="*/ 1553951 h 3082768"/>
                    <a:gd name="connsiteX186" fmla="*/ 348847 w 2854197"/>
                    <a:gd name="connsiteY186" fmla="*/ 1522238 h 3082768"/>
                    <a:gd name="connsiteX187" fmla="*/ 327704 w 2854197"/>
                    <a:gd name="connsiteY187" fmla="*/ 1490524 h 3082768"/>
                    <a:gd name="connsiteX188" fmla="*/ 317133 w 2854197"/>
                    <a:gd name="connsiteY188" fmla="*/ 1469382 h 3082768"/>
                    <a:gd name="connsiteX189" fmla="*/ 301277 w 2854197"/>
                    <a:gd name="connsiteY189" fmla="*/ 1453526 h 3082768"/>
                    <a:gd name="connsiteX190" fmla="*/ 295991 w 2854197"/>
                    <a:gd name="connsiteY190" fmla="*/ 1437669 h 3082768"/>
                    <a:gd name="connsiteX191" fmla="*/ 274849 w 2854197"/>
                    <a:gd name="connsiteY191" fmla="*/ 1405956 h 3082768"/>
                    <a:gd name="connsiteX192" fmla="*/ 258992 w 2854197"/>
                    <a:gd name="connsiteY192" fmla="*/ 1390099 h 3082768"/>
                    <a:gd name="connsiteX193" fmla="*/ 248421 w 2854197"/>
                    <a:gd name="connsiteY193" fmla="*/ 1374242 h 3082768"/>
                    <a:gd name="connsiteX194" fmla="*/ 243136 w 2854197"/>
                    <a:gd name="connsiteY194" fmla="*/ 1358386 h 3082768"/>
                    <a:gd name="connsiteX195" fmla="*/ 221993 w 2854197"/>
                    <a:gd name="connsiteY195" fmla="*/ 1326672 h 3082768"/>
                    <a:gd name="connsiteX196" fmla="*/ 206137 w 2854197"/>
                    <a:gd name="connsiteY196" fmla="*/ 1294959 h 3082768"/>
                    <a:gd name="connsiteX197" fmla="*/ 195566 w 2854197"/>
                    <a:gd name="connsiteY197" fmla="*/ 1263246 h 3082768"/>
                    <a:gd name="connsiteX198" fmla="*/ 184995 w 2854197"/>
                    <a:gd name="connsiteY198" fmla="*/ 1247389 h 3082768"/>
                    <a:gd name="connsiteX199" fmla="*/ 179709 w 2854197"/>
                    <a:gd name="connsiteY199" fmla="*/ 1231533 h 3082768"/>
                    <a:gd name="connsiteX200" fmla="*/ 169138 w 2854197"/>
                    <a:gd name="connsiteY200" fmla="*/ 1215676 h 3082768"/>
                    <a:gd name="connsiteX201" fmla="*/ 153281 w 2854197"/>
                    <a:gd name="connsiteY201" fmla="*/ 1162820 h 3082768"/>
                    <a:gd name="connsiteX202" fmla="*/ 142710 w 2854197"/>
                    <a:gd name="connsiteY202" fmla="*/ 1131107 h 3082768"/>
                    <a:gd name="connsiteX203" fmla="*/ 132139 w 2854197"/>
                    <a:gd name="connsiteY203" fmla="*/ 1099394 h 3082768"/>
                    <a:gd name="connsiteX204" fmla="*/ 126853 w 2854197"/>
                    <a:gd name="connsiteY204" fmla="*/ 1078252 h 3082768"/>
                    <a:gd name="connsiteX205" fmla="*/ 121568 w 2854197"/>
                    <a:gd name="connsiteY205" fmla="*/ 1062395 h 3082768"/>
                    <a:gd name="connsiteX206" fmla="*/ 110997 w 2854197"/>
                    <a:gd name="connsiteY206" fmla="*/ 988397 h 3082768"/>
                    <a:gd name="connsiteX207" fmla="*/ 100426 w 2854197"/>
                    <a:gd name="connsiteY207" fmla="*/ 861544 h 3082768"/>
                    <a:gd name="connsiteX208" fmla="*/ 95140 w 2854197"/>
                    <a:gd name="connsiteY208" fmla="*/ 782261 h 3082768"/>
                    <a:gd name="connsiteX209" fmla="*/ 89855 w 2854197"/>
                    <a:gd name="connsiteY209" fmla="*/ 745262 h 3082768"/>
                    <a:gd name="connsiteX210" fmla="*/ 73998 w 2854197"/>
                    <a:gd name="connsiteY210" fmla="*/ 660693 h 3082768"/>
                    <a:gd name="connsiteX211" fmla="*/ 63427 w 2854197"/>
                    <a:gd name="connsiteY211" fmla="*/ 618409 h 3082768"/>
                    <a:gd name="connsiteX212" fmla="*/ 47570 w 2854197"/>
                    <a:gd name="connsiteY212" fmla="*/ 560268 h 3082768"/>
                    <a:gd name="connsiteX213" fmla="*/ 42285 w 2854197"/>
                    <a:gd name="connsiteY213" fmla="*/ 528555 h 3082768"/>
                    <a:gd name="connsiteX214" fmla="*/ 31714 w 2854197"/>
                    <a:gd name="connsiteY214" fmla="*/ 486270 h 3082768"/>
                    <a:gd name="connsiteX215" fmla="*/ 21142 w 2854197"/>
                    <a:gd name="connsiteY215" fmla="*/ 428129 h 3082768"/>
                    <a:gd name="connsiteX216" fmla="*/ 10571 w 2854197"/>
                    <a:gd name="connsiteY216" fmla="*/ 343560 h 3082768"/>
                    <a:gd name="connsiteX217" fmla="*/ 0 w 2854197"/>
                    <a:gd name="connsiteY217" fmla="*/ 306561 h 3082768"/>
                    <a:gd name="connsiteX218" fmla="*/ 5286 w 2854197"/>
                    <a:gd name="connsiteY218" fmla="*/ 285419 h 3082768"/>
                    <a:gd name="connsiteX219" fmla="*/ 21142 w 2854197"/>
                    <a:gd name="connsiteY219" fmla="*/ 280134 h 3082768"/>
                    <a:gd name="connsiteX220" fmla="*/ 42285 w 2854197"/>
                    <a:gd name="connsiteY220" fmla="*/ 269563 h 3082768"/>
                    <a:gd name="connsiteX221" fmla="*/ 95140 w 2854197"/>
                    <a:gd name="connsiteY221" fmla="*/ 258992 h 3082768"/>
                    <a:gd name="connsiteX222" fmla="*/ 121568 w 2854197"/>
                    <a:gd name="connsiteY222" fmla="*/ 253706 h 3082768"/>
                    <a:gd name="connsiteX223" fmla="*/ 137425 w 2854197"/>
                    <a:gd name="connsiteY223" fmla="*/ 248420 h 3082768"/>
                    <a:gd name="connsiteX224" fmla="*/ 211422 w 2854197"/>
                    <a:gd name="connsiteY224" fmla="*/ 237849 h 3082768"/>
                    <a:gd name="connsiteX225" fmla="*/ 253707 w 2854197"/>
                    <a:gd name="connsiteY225" fmla="*/ 227278 h 3082768"/>
                    <a:gd name="connsiteX226" fmla="*/ 285420 w 2854197"/>
                    <a:gd name="connsiteY226" fmla="*/ 216707 h 3082768"/>
                    <a:gd name="connsiteX227" fmla="*/ 332990 w 2854197"/>
                    <a:gd name="connsiteY227" fmla="*/ 206136 h 3082768"/>
                    <a:gd name="connsiteX228" fmla="*/ 364703 w 2854197"/>
                    <a:gd name="connsiteY228" fmla="*/ 195565 h 3082768"/>
                    <a:gd name="connsiteX229" fmla="*/ 417559 w 2854197"/>
                    <a:gd name="connsiteY229" fmla="*/ 179708 h 3082768"/>
                    <a:gd name="connsiteX230" fmla="*/ 433415 w 2854197"/>
                    <a:gd name="connsiteY230" fmla="*/ 174423 h 3082768"/>
                    <a:gd name="connsiteX231" fmla="*/ 449272 w 2854197"/>
                    <a:gd name="connsiteY231" fmla="*/ 169137 h 3082768"/>
                    <a:gd name="connsiteX232" fmla="*/ 470414 w 2854197"/>
                    <a:gd name="connsiteY232" fmla="*/ 163852 h 3082768"/>
                    <a:gd name="connsiteX233" fmla="*/ 486271 w 2854197"/>
                    <a:gd name="connsiteY233" fmla="*/ 158566 h 3082768"/>
                    <a:gd name="connsiteX234" fmla="*/ 528555 w 2854197"/>
                    <a:gd name="connsiteY234" fmla="*/ 147995 h 3082768"/>
                    <a:gd name="connsiteX235" fmla="*/ 549697 w 2854197"/>
                    <a:gd name="connsiteY235" fmla="*/ 142709 h 3082768"/>
                    <a:gd name="connsiteX236" fmla="*/ 581411 w 2854197"/>
                    <a:gd name="connsiteY236" fmla="*/ 132138 h 3082768"/>
                    <a:gd name="connsiteX237" fmla="*/ 676551 w 2854197"/>
                    <a:gd name="connsiteY237" fmla="*/ 100425 h 3082768"/>
                    <a:gd name="connsiteX238" fmla="*/ 697693 w 2854197"/>
                    <a:gd name="connsiteY238" fmla="*/ 95140 h 3082768"/>
                    <a:gd name="connsiteX239" fmla="*/ 729406 w 2854197"/>
                    <a:gd name="connsiteY239" fmla="*/ 84568 h 3082768"/>
                    <a:gd name="connsiteX240" fmla="*/ 745263 w 2854197"/>
                    <a:gd name="connsiteY240" fmla="*/ 79283 h 3082768"/>
                    <a:gd name="connsiteX241" fmla="*/ 792833 w 2854197"/>
                    <a:gd name="connsiteY241" fmla="*/ 58141 h 3082768"/>
                    <a:gd name="connsiteX242" fmla="*/ 808689 w 2854197"/>
                    <a:gd name="connsiteY242" fmla="*/ 52855 h 3082768"/>
                    <a:gd name="connsiteX243" fmla="*/ 824546 w 2854197"/>
                    <a:gd name="connsiteY243" fmla="*/ 47570 h 3082768"/>
                    <a:gd name="connsiteX244" fmla="*/ 866830 w 2854197"/>
                    <a:gd name="connsiteY244" fmla="*/ 26427 h 3082768"/>
                    <a:gd name="connsiteX245" fmla="*/ 882687 w 2854197"/>
                    <a:gd name="connsiteY245" fmla="*/ 21142 h 3082768"/>
                    <a:gd name="connsiteX246" fmla="*/ 898544 w 2854197"/>
                    <a:gd name="connsiteY246" fmla="*/ 10571 h 3082768"/>
                    <a:gd name="connsiteX247" fmla="*/ 914400 w 2854197"/>
                    <a:gd name="connsiteY247" fmla="*/ 5285 h 3082768"/>
                    <a:gd name="connsiteX248" fmla="*/ 914400 w 2854197"/>
                    <a:gd name="connsiteY248" fmla="*/ 0 h 3082768"/>
                    <a:gd name="connsiteX0" fmla="*/ 914400 w 2854197"/>
                    <a:gd name="connsiteY0" fmla="*/ 0 h 3086997"/>
                    <a:gd name="connsiteX1" fmla="*/ 914400 w 2854197"/>
                    <a:gd name="connsiteY1" fmla="*/ 0 h 3086997"/>
                    <a:gd name="connsiteX2" fmla="*/ 930257 w 2854197"/>
                    <a:gd name="connsiteY2" fmla="*/ 42284 h 3086997"/>
                    <a:gd name="connsiteX3" fmla="*/ 935542 w 2854197"/>
                    <a:gd name="connsiteY3" fmla="*/ 58141 h 3086997"/>
                    <a:gd name="connsiteX4" fmla="*/ 946114 w 2854197"/>
                    <a:gd name="connsiteY4" fmla="*/ 68712 h 3086997"/>
                    <a:gd name="connsiteX5" fmla="*/ 967256 w 2854197"/>
                    <a:gd name="connsiteY5" fmla="*/ 116282 h 3086997"/>
                    <a:gd name="connsiteX6" fmla="*/ 972541 w 2854197"/>
                    <a:gd name="connsiteY6" fmla="*/ 132138 h 3086997"/>
                    <a:gd name="connsiteX7" fmla="*/ 983112 w 2854197"/>
                    <a:gd name="connsiteY7" fmla="*/ 147995 h 3086997"/>
                    <a:gd name="connsiteX8" fmla="*/ 1004255 w 2854197"/>
                    <a:gd name="connsiteY8" fmla="*/ 195565 h 3086997"/>
                    <a:gd name="connsiteX9" fmla="*/ 1025397 w 2854197"/>
                    <a:gd name="connsiteY9" fmla="*/ 243135 h 3086997"/>
                    <a:gd name="connsiteX10" fmla="*/ 1041253 w 2854197"/>
                    <a:gd name="connsiteY10" fmla="*/ 290705 h 3086997"/>
                    <a:gd name="connsiteX11" fmla="*/ 1051825 w 2854197"/>
                    <a:gd name="connsiteY11" fmla="*/ 301276 h 3086997"/>
                    <a:gd name="connsiteX12" fmla="*/ 1072967 w 2854197"/>
                    <a:gd name="connsiteY12" fmla="*/ 348846 h 3086997"/>
                    <a:gd name="connsiteX13" fmla="*/ 1083538 w 2854197"/>
                    <a:gd name="connsiteY13" fmla="*/ 380559 h 3086997"/>
                    <a:gd name="connsiteX14" fmla="*/ 1094109 w 2854197"/>
                    <a:gd name="connsiteY14" fmla="*/ 396416 h 3086997"/>
                    <a:gd name="connsiteX15" fmla="*/ 1109966 w 2854197"/>
                    <a:gd name="connsiteY15" fmla="*/ 422844 h 3086997"/>
                    <a:gd name="connsiteX16" fmla="*/ 1131108 w 2854197"/>
                    <a:gd name="connsiteY16" fmla="*/ 470414 h 3086997"/>
                    <a:gd name="connsiteX17" fmla="*/ 1146964 w 2854197"/>
                    <a:gd name="connsiteY17" fmla="*/ 480985 h 3086997"/>
                    <a:gd name="connsiteX18" fmla="*/ 1157536 w 2854197"/>
                    <a:gd name="connsiteY18" fmla="*/ 491556 h 3086997"/>
                    <a:gd name="connsiteX19" fmla="*/ 1189249 w 2854197"/>
                    <a:gd name="connsiteY19" fmla="*/ 512698 h 3086997"/>
                    <a:gd name="connsiteX20" fmla="*/ 1199820 w 2854197"/>
                    <a:gd name="connsiteY20" fmla="*/ 528555 h 3086997"/>
                    <a:gd name="connsiteX21" fmla="*/ 1220962 w 2854197"/>
                    <a:gd name="connsiteY21" fmla="*/ 544411 h 3086997"/>
                    <a:gd name="connsiteX22" fmla="*/ 1242104 w 2854197"/>
                    <a:gd name="connsiteY22" fmla="*/ 570839 h 3086997"/>
                    <a:gd name="connsiteX23" fmla="*/ 1257961 w 2854197"/>
                    <a:gd name="connsiteY23" fmla="*/ 602552 h 3086997"/>
                    <a:gd name="connsiteX24" fmla="*/ 1279103 w 2854197"/>
                    <a:gd name="connsiteY24" fmla="*/ 634266 h 3086997"/>
                    <a:gd name="connsiteX25" fmla="*/ 1294960 w 2854197"/>
                    <a:gd name="connsiteY25" fmla="*/ 665979 h 3086997"/>
                    <a:gd name="connsiteX26" fmla="*/ 1300245 w 2854197"/>
                    <a:gd name="connsiteY26" fmla="*/ 681835 h 3086997"/>
                    <a:gd name="connsiteX27" fmla="*/ 1310816 w 2854197"/>
                    <a:gd name="connsiteY27" fmla="*/ 692407 h 3086997"/>
                    <a:gd name="connsiteX28" fmla="*/ 1347815 w 2854197"/>
                    <a:gd name="connsiteY28" fmla="*/ 739977 h 3086997"/>
                    <a:gd name="connsiteX29" fmla="*/ 1353101 w 2854197"/>
                    <a:gd name="connsiteY29" fmla="*/ 755833 h 3086997"/>
                    <a:gd name="connsiteX30" fmla="*/ 1384814 w 2854197"/>
                    <a:gd name="connsiteY30" fmla="*/ 798118 h 3086997"/>
                    <a:gd name="connsiteX31" fmla="*/ 1390100 w 2854197"/>
                    <a:gd name="connsiteY31" fmla="*/ 813974 h 3086997"/>
                    <a:gd name="connsiteX32" fmla="*/ 1421813 w 2854197"/>
                    <a:gd name="connsiteY32" fmla="*/ 861544 h 3086997"/>
                    <a:gd name="connsiteX33" fmla="*/ 1432384 w 2854197"/>
                    <a:gd name="connsiteY33" fmla="*/ 877401 h 3086997"/>
                    <a:gd name="connsiteX34" fmla="*/ 1448241 w 2854197"/>
                    <a:gd name="connsiteY34" fmla="*/ 887972 h 3086997"/>
                    <a:gd name="connsiteX35" fmla="*/ 1479954 w 2854197"/>
                    <a:gd name="connsiteY35" fmla="*/ 919685 h 3086997"/>
                    <a:gd name="connsiteX36" fmla="*/ 1522238 w 2854197"/>
                    <a:gd name="connsiteY36" fmla="*/ 956684 h 3086997"/>
                    <a:gd name="connsiteX37" fmla="*/ 1585665 w 2854197"/>
                    <a:gd name="connsiteY37" fmla="*/ 977826 h 3086997"/>
                    <a:gd name="connsiteX38" fmla="*/ 1617378 w 2854197"/>
                    <a:gd name="connsiteY38" fmla="*/ 988397 h 3086997"/>
                    <a:gd name="connsiteX39" fmla="*/ 1638521 w 2854197"/>
                    <a:gd name="connsiteY39" fmla="*/ 993683 h 3086997"/>
                    <a:gd name="connsiteX40" fmla="*/ 1664948 w 2854197"/>
                    <a:gd name="connsiteY40" fmla="*/ 998968 h 3086997"/>
                    <a:gd name="connsiteX41" fmla="*/ 1696662 w 2854197"/>
                    <a:gd name="connsiteY41" fmla="*/ 1009540 h 3086997"/>
                    <a:gd name="connsiteX42" fmla="*/ 1717804 w 2854197"/>
                    <a:gd name="connsiteY42" fmla="*/ 1014825 h 3086997"/>
                    <a:gd name="connsiteX43" fmla="*/ 1733660 w 2854197"/>
                    <a:gd name="connsiteY43" fmla="*/ 1020111 h 3086997"/>
                    <a:gd name="connsiteX44" fmla="*/ 1802373 w 2854197"/>
                    <a:gd name="connsiteY44" fmla="*/ 1030682 h 3086997"/>
                    <a:gd name="connsiteX45" fmla="*/ 1865799 w 2854197"/>
                    <a:gd name="connsiteY45" fmla="*/ 1041253 h 3086997"/>
                    <a:gd name="connsiteX46" fmla="*/ 1902798 w 2854197"/>
                    <a:gd name="connsiteY46" fmla="*/ 1046538 h 3086997"/>
                    <a:gd name="connsiteX47" fmla="*/ 1945082 w 2854197"/>
                    <a:gd name="connsiteY47" fmla="*/ 1051824 h 3086997"/>
                    <a:gd name="connsiteX48" fmla="*/ 1976796 w 2854197"/>
                    <a:gd name="connsiteY48" fmla="*/ 1057109 h 3086997"/>
                    <a:gd name="connsiteX49" fmla="*/ 2024366 w 2854197"/>
                    <a:gd name="connsiteY49" fmla="*/ 1062395 h 3086997"/>
                    <a:gd name="connsiteX50" fmla="*/ 2066650 w 2854197"/>
                    <a:gd name="connsiteY50" fmla="*/ 1067681 h 3086997"/>
                    <a:gd name="connsiteX51" fmla="*/ 2082507 w 2854197"/>
                    <a:gd name="connsiteY51" fmla="*/ 1072966 h 3086997"/>
                    <a:gd name="connsiteX52" fmla="*/ 2151219 w 2854197"/>
                    <a:gd name="connsiteY52" fmla="*/ 1083537 h 3086997"/>
                    <a:gd name="connsiteX53" fmla="*/ 2167075 w 2854197"/>
                    <a:gd name="connsiteY53" fmla="*/ 1088823 h 3086997"/>
                    <a:gd name="connsiteX54" fmla="*/ 2235788 w 2854197"/>
                    <a:gd name="connsiteY54" fmla="*/ 1099394 h 3086997"/>
                    <a:gd name="connsiteX55" fmla="*/ 2304500 w 2854197"/>
                    <a:gd name="connsiteY55" fmla="*/ 1109965 h 3086997"/>
                    <a:gd name="connsiteX56" fmla="*/ 2378497 w 2854197"/>
                    <a:gd name="connsiteY56" fmla="*/ 1120536 h 3086997"/>
                    <a:gd name="connsiteX57" fmla="*/ 2410211 w 2854197"/>
                    <a:gd name="connsiteY57" fmla="*/ 1131107 h 3086997"/>
                    <a:gd name="connsiteX58" fmla="*/ 2452495 w 2854197"/>
                    <a:gd name="connsiteY58" fmla="*/ 1141678 h 3086997"/>
                    <a:gd name="connsiteX59" fmla="*/ 2611062 w 2854197"/>
                    <a:gd name="connsiteY59" fmla="*/ 1194534 h 3086997"/>
                    <a:gd name="connsiteX60" fmla="*/ 2674963 w 2854197"/>
                    <a:gd name="connsiteY60" fmla="*/ 1226357 h 3086997"/>
                    <a:gd name="connsiteX61" fmla="*/ 2680419 w 2854197"/>
                    <a:gd name="connsiteY61" fmla="*/ 1258186 h 3086997"/>
                    <a:gd name="connsiteX62" fmla="*/ 2633266 w 2854197"/>
                    <a:gd name="connsiteY62" fmla="*/ 1295315 h 3086997"/>
                    <a:gd name="connsiteX63" fmla="*/ 2659565 w 2854197"/>
                    <a:gd name="connsiteY63" fmla="*/ 1353342 h 3086997"/>
                    <a:gd name="connsiteX64" fmla="*/ 2653817 w 2854197"/>
                    <a:gd name="connsiteY64" fmla="*/ 1411367 h 3086997"/>
                    <a:gd name="connsiteX65" fmla="*/ 2632204 w 2854197"/>
                    <a:gd name="connsiteY65" fmla="*/ 1590950 h 3086997"/>
                    <a:gd name="connsiteX66" fmla="*/ 2606238 w 2854197"/>
                    <a:gd name="connsiteY66" fmla="*/ 1686241 h 3086997"/>
                    <a:gd name="connsiteX67" fmla="*/ 2585093 w 2854197"/>
                    <a:gd name="connsiteY67" fmla="*/ 1717957 h 3086997"/>
                    <a:gd name="connsiteX68" fmla="*/ 2595666 w 2854197"/>
                    <a:gd name="connsiteY68" fmla="*/ 1754959 h 3086997"/>
                    <a:gd name="connsiteX69" fmla="*/ 2569233 w 2854197"/>
                    <a:gd name="connsiteY69" fmla="*/ 1781390 h 3086997"/>
                    <a:gd name="connsiteX70" fmla="*/ 2574520 w 2854197"/>
                    <a:gd name="connsiteY70" fmla="*/ 1860680 h 3086997"/>
                    <a:gd name="connsiteX71" fmla="*/ 2564404 w 2854197"/>
                    <a:gd name="connsiteY71" fmla="*/ 2014150 h 3086997"/>
                    <a:gd name="connsiteX72" fmla="*/ 2616812 w 2854197"/>
                    <a:gd name="connsiteY72" fmla="*/ 2093264 h 3086997"/>
                    <a:gd name="connsiteX73" fmla="*/ 2717255 w 2854197"/>
                    <a:gd name="connsiteY73" fmla="*/ 2098551 h 3086997"/>
                    <a:gd name="connsiteX74" fmla="*/ 2790770 w 2854197"/>
                    <a:gd name="connsiteY74" fmla="*/ 2077220 h 3086997"/>
                    <a:gd name="connsiteX75" fmla="*/ 2817198 w 2854197"/>
                    <a:gd name="connsiteY75" fmla="*/ 2082506 h 3086997"/>
                    <a:gd name="connsiteX76" fmla="*/ 2833055 w 2854197"/>
                    <a:gd name="connsiteY76" fmla="*/ 2087792 h 3086997"/>
                    <a:gd name="connsiteX77" fmla="*/ 2854197 w 2854197"/>
                    <a:gd name="connsiteY77" fmla="*/ 2093077 h 3086997"/>
                    <a:gd name="connsiteX78" fmla="*/ 2838340 w 2854197"/>
                    <a:gd name="connsiteY78" fmla="*/ 2193503 h 3086997"/>
                    <a:gd name="connsiteX79" fmla="*/ 2833055 w 2854197"/>
                    <a:gd name="connsiteY79" fmla="*/ 2225216 h 3086997"/>
                    <a:gd name="connsiteX80" fmla="*/ 2822484 w 2854197"/>
                    <a:gd name="connsiteY80" fmla="*/ 2262215 h 3086997"/>
                    <a:gd name="connsiteX81" fmla="*/ 2648297 w 2854197"/>
                    <a:gd name="connsiteY81" fmla="*/ 2241273 h 3086997"/>
                    <a:gd name="connsiteX82" fmla="*/ 2558435 w 2854197"/>
                    <a:gd name="connsiteY82" fmla="*/ 2214843 h 3086997"/>
                    <a:gd name="connsiteX83" fmla="*/ 2479145 w 2854197"/>
                    <a:gd name="connsiteY83" fmla="*/ 2183128 h 3086997"/>
                    <a:gd name="connsiteX84" fmla="*/ 2426502 w 2854197"/>
                    <a:gd name="connsiteY84" fmla="*/ 2209757 h 3086997"/>
                    <a:gd name="connsiteX85" fmla="*/ 2236188 w 2854197"/>
                    <a:gd name="connsiteY85" fmla="*/ 2331348 h 3086997"/>
                    <a:gd name="connsiteX86" fmla="*/ 2251846 w 2854197"/>
                    <a:gd name="connsiteY86" fmla="*/ 2420998 h 3086997"/>
                    <a:gd name="connsiteX87" fmla="*/ 2267909 w 2854197"/>
                    <a:gd name="connsiteY87" fmla="*/ 2479368 h 3086997"/>
                    <a:gd name="connsiteX88" fmla="*/ 2278276 w 2854197"/>
                    <a:gd name="connsiteY88" fmla="*/ 2516146 h 3086997"/>
                    <a:gd name="connsiteX89" fmla="*/ 2278276 w 2854197"/>
                    <a:gd name="connsiteY89" fmla="*/ 2574294 h 3086997"/>
                    <a:gd name="connsiteX90" fmla="*/ 2315278 w 2854197"/>
                    <a:gd name="connsiteY90" fmla="*/ 2616580 h 3086997"/>
                    <a:gd name="connsiteX91" fmla="*/ 2331136 w 2854197"/>
                    <a:gd name="connsiteY91" fmla="*/ 2680013 h 3086997"/>
                    <a:gd name="connsiteX92" fmla="*/ 2368138 w 2854197"/>
                    <a:gd name="connsiteY92" fmla="*/ 2695871 h 3086997"/>
                    <a:gd name="connsiteX93" fmla="*/ 2542577 w 2854197"/>
                    <a:gd name="connsiteY93" fmla="*/ 2738159 h 3086997"/>
                    <a:gd name="connsiteX94" fmla="*/ 2654056 w 2854197"/>
                    <a:gd name="connsiteY94" fmla="*/ 2764834 h 3086997"/>
                    <a:gd name="connsiteX95" fmla="*/ 2748974 w 2854197"/>
                    <a:gd name="connsiteY95" fmla="*/ 2769875 h 3086997"/>
                    <a:gd name="connsiteX96" fmla="*/ 2753771 w 2854197"/>
                    <a:gd name="connsiteY96" fmla="*/ 2769627 h 3086997"/>
                    <a:gd name="connsiteX97" fmla="*/ 2748486 w 2854197"/>
                    <a:gd name="connsiteY97" fmla="*/ 2801341 h 3086997"/>
                    <a:gd name="connsiteX98" fmla="*/ 2737915 w 2854197"/>
                    <a:gd name="connsiteY98" fmla="*/ 2838340 h 3086997"/>
                    <a:gd name="connsiteX99" fmla="*/ 2727344 w 2854197"/>
                    <a:gd name="connsiteY99" fmla="*/ 2907052 h 3086997"/>
                    <a:gd name="connsiteX100" fmla="*/ 2716773 w 2854197"/>
                    <a:gd name="connsiteY100" fmla="*/ 2938765 h 3086997"/>
                    <a:gd name="connsiteX101" fmla="*/ 2711487 w 2854197"/>
                    <a:gd name="connsiteY101" fmla="*/ 2965193 h 3086997"/>
                    <a:gd name="connsiteX102" fmla="*/ 2706444 w 2854197"/>
                    <a:gd name="connsiteY102" fmla="*/ 2939028 h 3086997"/>
                    <a:gd name="connsiteX103" fmla="*/ 2680014 w 2854197"/>
                    <a:gd name="connsiteY103" fmla="*/ 2965459 h 3086997"/>
                    <a:gd name="connsiteX104" fmla="*/ 2627390 w 2854197"/>
                    <a:gd name="connsiteY104" fmla="*/ 2971012 h 3086997"/>
                    <a:gd name="connsiteX105" fmla="*/ 2537291 w 2854197"/>
                    <a:gd name="connsiteY105" fmla="*/ 2986602 h 3086997"/>
                    <a:gd name="connsiteX106" fmla="*/ 2516147 w 2854197"/>
                    <a:gd name="connsiteY106" fmla="*/ 2991888 h 3086997"/>
                    <a:gd name="connsiteX107" fmla="*/ 2489494 w 2854197"/>
                    <a:gd name="connsiteY107" fmla="*/ 3002192 h 3086997"/>
                    <a:gd name="connsiteX108" fmla="*/ 2415496 w 2854197"/>
                    <a:gd name="connsiteY108" fmla="*/ 3007477 h 3086997"/>
                    <a:gd name="connsiteX109" fmla="*/ 2383783 w 2854197"/>
                    <a:gd name="connsiteY109" fmla="*/ 3018048 h 3086997"/>
                    <a:gd name="connsiteX110" fmla="*/ 2346784 w 2854197"/>
                    <a:gd name="connsiteY110" fmla="*/ 3033905 h 3086997"/>
                    <a:gd name="connsiteX111" fmla="*/ 2315071 w 2854197"/>
                    <a:gd name="connsiteY111" fmla="*/ 3049761 h 3086997"/>
                    <a:gd name="connsiteX112" fmla="*/ 2288643 w 2854197"/>
                    <a:gd name="connsiteY112" fmla="*/ 3070904 h 3086997"/>
                    <a:gd name="connsiteX113" fmla="*/ 2267501 w 2854197"/>
                    <a:gd name="connsiteY113" fmla="*/ 3081475 h 3086997"/>
                    <a:gd name="connsiteX114" fmla="*/ 2199896 w 2854197"/>
                    <a:gd name="connsiteY114" fmla="*/ 2976703 h 3086997"/>
                    <a:gd name="connsiteX115" fmla="*/ 2141028 w 2854197"/>
                    <a:gd name="connsiteY115" fmla="*/ 2933870 h 3086997"/>
                    <a:gd name="connsiteX116" fmla="*/ 2093450 w 2854197"/>
                    <a:gd name="connsiteY116" fmla="*/ 2923297 h 3086997"/>
                    <a:gd name="connsiteX117" fmla="*/ 2077768 w 2854197"/>
                    <a:gd name="connsiteY117" fmla="*/ 2897133 h 3086997"/>
                    <a:gd name="connsiteX118" fmla="*/ 2040405 w 2854197"/>
                    <a:gd name="connsiteY118" fmla="*/ 2923170 h 3086997"/>
                    <a:gd name="connsiteX119" fmla="*/ 2061549 w 2854197"/>
                    <a:gd name="connsiteY119" fmla="*/ 2875596 h 3086997"/>
                    <a:gd name="connsiteX120" fmla="*/ 2093265 w 2854197"/>
                    <a:gd name="connsiteY120" fmla="*/ 2833308 h 3086997"/>
                    <a:gd name="connsiteX121" fmla="*/ 2109124 w 2854197"/>
                    <a:gd name="connsiteY121" fmla="*/ 2722301 h 3086997"/>
                    <a:gd name="connsiteX122" fmla="*/ 2013975 w 2854197"/>
                    <a:gd name="connsiteY122" fmla="*/ 2637724 h 3086997"/>
                    <a:gd name="connsiteX123" fmla="*/ 1982258 w 2854197"/>
                    <a:gd name="connsiteY123" fmla="*/ 2664155 h 3086997"/>
                    <a:gd name="connsiteX124" fmla="*/ 1918827 w 2854197"/>
                    <a:gd name="connsiteY124" fmla="*/ 2627153 h 3086997"/>
                    <a:gd name="connsiteX125" fmla="*/ 1860681 w 2854197"/>
                    <a:gd name="connsiteY125" fmla="*/ 2579579 h 3086997"/>
                    <a:gd name="connsiteX126" fmla="*/ 1802373 w 2854197"/>
                    <a:gd name="connsiteY126" fmla="*/ 2621632 h 3086997"/>
                    <a:gd name="connsiteX127" fmla="*/ 1797087 w 2854197"/>
                    <a:gd name="connsiteY127" fmla="*/ 2605775 h 3086997"/>
                    <a:gd name="connsiteX128" fmla="*/ 1749674 w 2854197"/>
                    <a:gd name="connsiteY128" fmla="*/ 2690586 h 3086997"/>
                    <a:gd name="connsiteX129" fmla="*/ 1643953 w 2854197"/>
                    <a:gd name="connsiteY129" fmla="*/ 2754018 h 3086997"/>
                    <a:gd name="connsiteX130" fmla="*/ 1617523 w 2854197"/>
                    <a:gd name="connsiteY130" fmla="*/ 2732874 h 3086997"/>
                    <a:gd name="connsiteX131" fmla="*/ 1591092 w 2854197"/>
                    <a:gd name="connsiteY131" fmla="*/ 2690586 h 3086997"/>
                    <a:gd name="connsiteX132" fmla="*/ 1591093 w 2854197"/>
                    <a:gd name="connsiteY132" fmla="*/ 2637724 h 3086997"/>
                    <a:gd name="connsiteX133" fmla="*/ 1569808 w 2854197"/>
                    <a:gd name="connsiteY133" fmla="*/ 2515921 h 3086997"/>
                    <a:gd name="connsiteX134" fmla="*/ 1553952 w 2854197"/>
                    <a:gd name="connsiteY134" fmla="*/ 2484208 h 3086997"/>
                    <a:gd name="connsiteX135" fmla="*/ 1538095 w 2854197"/>
                    <a:gd name="connsiteY135" fmla="*/ 2468351 h 3086997"/>
                    <a:gd name="connsiteX136" fmla="*/ 1501096 w 2854197"/>
                    <a:gd name="connsiteY136" fmla="*/ 2420781 h 3086997"/>
                    <a:gd name="connsiteX137" fmla="*/ 1464097 w 2854197"/>
                    <a:gd name="connsiteY137" fmla="*/ 2383782 h 3086997"/>
                    <a:gd name="connsiteX138" fmla="*/ 1448241 w 2854197"/>
                    <a:gd name="connsiteY138" fmla="*/ 2373211 h 3086997"/>
                    <a:gd name="connsiteX139" fmla="*/ 1432384 w 2854197"/>
                    <a:gd name="connsiteY139" fmla="*/ 2357355 h 3086997"/>
                    <a:gd name="connsiteX140" fmla="*/ 1400671 w 2854197"/>
                    <a:gd name="connsiteY140" fmla="*/ 2346783 h 3086997"/>
                    <a:gd name="connsiteX141" fmla="*/ 1368958 w 2854197"/>
                    <a:gd name="connsiteY141" fmla="*/ 2330927 h 3086997"/>
                    <a:gd name="connsiteX142" fmla="*/ 1337244 w 2854197"/>
                    <a:gd name="connsiteY142" fmla="*/ 2309785 h 3086997"/>
                    <a:gd name="connsiteX143" fmla="*/ 1273818 w 2854197"/>
                    <a:gd name="connsiteY143" fmla="*/ 2288642 h 3086997"/>
                    <a:gd name="connsiteX144" fmla="*/ 1257961 w 2854197"/>
                    <a:gd name="connsiteY144" fmla="*/ 2278071 h 3086997"/>
                    <a:gd name="connsiteX145" fmla="*/ 1242104 w 2854197"/>
                    <a:gd name="connsiteY145" fmla="*/ 2272786 h 3086997"/>
                    <a:gd name="connsiteX146" fmla="*/ 1226248 w 2854197"/>
                    <a:gd name="connsiteY146" fmla="*/ 2262215 h 3086997"/>
                    <a:gd name="connsiteX147" fmla="*/ 1194534 w 2854197"/>
                    <a:gd name="connsiteY147" fmla="*/ 2251644 h 3086997"/>
                    <a:gd name="connsiteX148" fmla="*/ 1215677 w 2854197"/>
                    <a:gd name="connsiteY148" fmla="*/ 2225216 h 3086997"/>
                    <a:gd name="connsiteX149" fmla="*/ 1231533 w 2854197"/>
                    <a:gd name="connsiteY149" fmla="*/ 2209359 h 3086997"/>
                    <a:gd name="connsiteX150" fmla="*/ 1236819 w 2854197"/>
                    <a:gd name="connsiteY150" fmla="*/ 2193503 h 3086997"/>
                    <a:gd name="connsiteX151" fmla="*/ 1279103 w 2854197"/>
                    <a:gd name="connsiteY151" fmla="*/ 2161789 h 3086997"/>
                    <a:gd name="connsiteX152" fmla="*/ 1300245 w 2854197"/>
                    <a:gd name="connsiteY152" fmla="*/ 2140647 h 3086997"/>
                    <a:gd name="connsiteX153" fmla="*/ 1310816 w 2854197"/>
                    <a:gd name="connsiteY153" fmla="*/ 2124790 h 3086997"/>
                    <a:gd name="connsiteX154" fmla="*/ 1342650 w 2854197"/>
                    <a:gd name="connsiteY154" fmla="*/ 2077406 h 3086997"/>
                    <a:gd name="connsiteX155" fmla="*/ 1390223 w 2854197"/>
                    <a:gd name="connsiteY155" fmla="*/ 2008688 h 3086997"/>
                    <a:gd name="connsiteX156" fmla="*/ 1363794 w 2854197"/>
                    <a:gd name="connsiteY156" fmla="*/ 1971686 h 3086997"/>
                    <a:gd name="connsiteX157" fmla="*/ 1379651 w 2854197"/>
                    <a:gd name="connsiteY157" fmla="*/ 1961114 h 3086997"/>
                    <a:gd name="connsiteX158" fmla="*/ 1358509 w 2854197"/>
                    <a:gd name="connsiteY158" fmla="*/ 1934685 h 3086997"/>
                    <a:gd name="connsiteX159" fmla="*/ 1221180 w 2854197"/>
                    <a:gd name="connsiteY159" fmla="*/ 1718108 h 3086997"/>
                    <a:gd name="connsiteX160" fmla="*/ 1157741 w 2854197"/>
                    <a:gd name="connsiteY160" fmla="*/ 1654669 h 3086997"/>
                    <a:gd name="connsiteX161" fmla="*/ 1051918 w 2854197"/>
                    <a:gd name="connsiteY161" fmla="*/ 1659811 h 3086997"/>
                    <a:gd name="connsiteX162" fmla="*/ 845688 w 2854197"/>
                    <a:gd name="connsiteY162" fmla="*/ 1738945 h 3086997"/>
                    <a:gd name="connsiteX163" fmla="*/ 829832 w 2854197"/>
                    <a:gd name="connsiteY163" fmla="*/ 1744231 h 3086997"/>
                    <a:gd name="connsiteX164" fmla="*/ 798118 w 2854197"/>
                    <a:gd name="connsiteY164" fmla="*/ 1765373 h 3086997"/>
                    <a:gd name="connsiteX165" fmla="*/ 782262 w 2854197"/>
                    <a:gd name="connsiteY165" fmla="*/ 1770659 h 3086997"/>
                    <a:gd name="connsiteX166" fmla="*/ 750548 w 2854197"/>
                    <a:gd name="connsiteY166" fmla="*/ 1791801 h 3086997"/>
                    <a:gd name="connsiteX167" fmla="*/ 734692 w 2854197"/>
                    <a:gd name="connsiteY167" fmla="*/ 1797086 h 3086997"/>
                    <a:gd name="connsiteX168" fmla="*/ 755834 w 2854197"/>
                    <a:gd name="connsiteY168" fmla="*/ 1791801 h 3086997"/>
                    <a:gd name="connsiteX169" fmla="*/ 739977 w 2854197"/>
                    <a:gd name="connsiteY169" fmla="*/ 1797086 h 3086997"/>
                    <a:gd name="connsiteX170" fmla="*/ 708264 w 2854197"/>
                    <a:gd name="connsiteY170" fmla="*/ 1812943 h 3086997"/>
                    <a:gd name="connsiteX171" fmla="*/ 676551 w 2854197"/>
                    <a:gd name="connsiteY171" fmla="*/ 1791801 h 3086997"/>
                    <a:gd name="connsiteX172" fmla="*/ 650123 w 2854197"/>
                    <a:gd name="connsiteY172" fmla="*/ 1765373 h 3086997"/>
                    <a:gd name="connsiteX173" fmla="*/ 618410 w 2854197"/>
                    <a:gd name="connsiteY173" fmla="*/ 1744231 h 3086997"/>
                    <a:gd name="connsiteX174" fmla="*/ 570840 w 2854197"/>
                    <a:gd name="connsiteY174" fmla="*/ 1712518 h 3086997"/>
                    <a:gd name="connsiteX175" fmla="*/ 544412 w 2854197"/>
                    <a:gd name="connsiteY175" fmla="*/ 1696661 h 3086997"/>
                    <a:gd name="connsiteX176" fmla="*/ 528555 w 2854197"/>
                    <a:gd name="connsiteY176" fmla="*/ 1686090 h 3086997"/>
                    <a:gd name="connsiteX177" fmla="*/ 512699 w 2854197"/>
                    <a:gd name="connsiteY177" fmla="*/ 1680804 h 3086997"/>
                    <a:gd name="connsiteX178" fmla="*/ 502127 w 2854197"/>
                    <a:gd name="connsiteY178" fmla="*/ 1670233 h 3086997"/>
                    <a:gd name="connsiteX179" fmla="*/ 480985 w 2854197"/>
                    <a:gd name="connsiteY179" fmla="*/ 1659662 h 3086997"/>
                    <a:gd name="connsiteX180" fmla="*/ 465129 w 2854197"/>
                    <a:gd name="connsiteY180" fmla="*/ 1643805 h 3086997"/>
                    <a:gd name="connsiteX181" fmla="*/ 428130 w 2854197"/>
                    <a:gd name="connsiteY181" fmla="*/ 1622663 h 3086997"/>
                    <a:gd name="connsiteX182" fmla="*/ 401702 w 2854197"/>
                    <a:gd name="connsiteY182" fmla="*/ 1590950 h 3086997"/>
                    <a:gd name="connsiteX183" fmla="*/ 385845 w 2854197"/>
                    <a:gd name="connsiteY183" fmla="*/ 1569808 h 3086997"/>
                    <a:gd name="connsiteX184" fmla="*/ 369989 w 2854197"/>
                    <a:gd name="connsiteY184" fmla="*/ 1553951 h 3086997"/>
                    <a:gd name="connsiteX185" fmla="*/ 348847 w 2854197"/>
                    <a:gd name="connsiteY185" fmla="*/ 1522238 h 3086997"/>
                    <a:gd name="connsiteX186" fmla="*/ 327704 w 2854197"/>
                    <a:gd name="connsiteY186" fmla="*/ 1490524 h 3086997"/>
                    <a:gd name="connsiteX187" fmla="*/ 317133 w 2854197"/>
                    <a:gd name="connsiteY187" fmla="*/ 1469382 h 3086997"/>
                    <a:gd name="connsiteX188" fmla="*/ 301277 w 2854197"/>
                    <a:gd name="connsiteY188" fmla="*/ 1453526 h 3086997"/>
                    <a:gd name="connsiteX189" fmla="*/ 295991 w 2854197"/>
                    <a:gd name="connsiteY189" fmla="*/ 1437669 h 3086997"/>
                    <a:gd name="connsiteX190" fmla="*/ 274849 w 2854197"/>
                    <a:gd name="connsiteY190" fmla="*/ 1405956 h 3086997"/>
                    <a:gd name="connsiteX191" fmla="*/ 258992 w 2854197"/>
                    <a:gd name="connsiteY191" fmla="*/ 1390099 h 3086997"/>
                    <a:gd name="connsiteX192" fmla="*/ 248421 w 2854197"/>
                    <a:gd name="connsiteY192" fmla="*/ 1374242 h 3086997"/>
                    <a:gd name="connsiteX193" fmla="*/ 243136 w 2854197"/>
                    <a:gd name="connsiteY193" fmla="*/ 1358386 h 3086997"/>
                    <a:gd name="connsiteX194" fmla="*/ 221993 w 2854197"/>
                    <a:gd name="connsiteY194" fmla="*/ 1326672 h 3086997"/>
                    <a:gd name="connsiteX195" fmla="*/ 206137 w 2854197"/>
                    <a:gd name="connsiteY195" fmla="*/ 1294959 h 3086997"/>
                    <a:gd name="connsiteX196" fmla="*/ 195566 w 2854197"/>
                    <a:gd name="connsiteY196" fmla="*/ 1263246 h 3086997"/>
                    <a:gd name="connsiteX197" fmla="*/ 184995 w 2854197"/>
                    <a:gd name="connsiteY197" fmla="*/ 1247389 h 3086997"/>
                    <a:gd name="connsiteX198" fmla="*/ 179709 w 2854197"/>
                    <a:gd name="connsiteY198" fmla="*/ 1231533 h 3086997"/>
                    <a:gd name="connsiteX199" fmla="*/ 169138 w 2854197"/>
                    <a:gd name="connsiteY199" fmla="*/ 1215676 h 3086997"/>
                    <a:gd name="connsiteX200" fmla="*/ 153281 w 2854197"/>
                    <a:gd name="connsiteY200" fmla="*/ 1162820 h 3086997"/>
                    <a:gd name="connsiteX201" fmla="*/ 142710 w 2854197"/>
                    <a:gd name="connsiteY201" fmla="*/ 1131107 h 3086997"/>
                    <a:gd name="connsiteX202" fmla="*/ 132139 w 2854197"/>
                    <a:gd name="connsiteY202" fmla="*/ 1099394 h 3086997"/>
                    <a:gd name="connsiteX203" fmla="*/ 126853 w 2854197"/>
                    <a:gd name="connsiteY203" fmla="*/ 1078252 h 3086997"/>
                    <a:gd name="connsiteX204" fmla="*/ 121568 w 2854197"/>
                    <a:gd name="connsiteY204" fmla="*/ 1062395 h 3086997"/>
                    <a:gd name="connsiteX205" fmla="*/ 110997 w 2854197"/>
                    <a:gd name="connsiteY205" fmla="*/ 988397 h 3086997"/>
                    <a:gd name="connsiteX206" fmla="*/ 100426 w 2854197"/>
                    <a:gd name="connsiteY206" fmla="*/ 861544 h 3086997"/>
                    <a:gd name="connsiteX207" fmla="*/ 95140 w 2854197"/>
                    <a:gd name="connsiteY207" fmla="*/ 782261 h 3086997"/>
                    <a:gd name="connsiteX208" fmla="*/ 89855 w 2854197"/>
                    <a:gd name="connsiteY208" fmla="*/ 745262 h 3086997"/>
                    <a:gd name="connsiteX209" fmla="*/ 73998 w 2854197"/>
                    <a:gd name="connsiteY209" fmla="*/ 660693 h 3086997"/>
                    <a:gd name="connsiteX210" fmla="*/ 63427 w 2854197"/>
                    <a:gd name="connsiteY210" fmla="*/ 618409 h 3086997"/>
                    <a:gd name="connsiteX211" fmla="*/ 47570 w 2854197"/>
                    <a:gd name="connsiteY211" fmla="*/ 560268 h 3086997"/>
                    <a:gd name="connsiteX212" fmla="*/ 42285 w 2854197"/>
                    <a:gd name="connsiteY212" fmla="*/ 528555 h 3086997"/>
                    <a:gd name="connsiteX213" fmla="*/ 31714 w 2854197"/>
                    <a:gd name="connsiteY213" fmla="*/ 486270 h 3086997"/>
                    <a:gd name="connsiteX214" fmla="*/ 21142 w 2854197"/>
                    <a:gd name="connsiteY214" fmla="*/ 428129 h 3086997"/>
                    <a:gd name="connsiteX215" fmla="*/ 10571 w 2854197"/>
                    <a:gd name="connsiteY215" fmla="*/ 343560 h 3086997"/>
                    <a:gd name="connsiteX216" fmla="*/ 0 w 2854197"/>
                    <a:gd name="connsiteY216" fmla="*/ 306561 h 3086997"/>
                    <a:gd name="connsiteX217" fmla="*/ 5286 w 2854197"/>
                    <a:gd name="connsiteY217" fmla="*/ 285419 h 3086997"/>
                    <a:gd name="connsiteX218" fmla="*/ 21142 w 2854197"/>
                    <a:gd name="connsiteY218" fmla="*/ 280134 h 3086997"/>
                    <a:gd name="connsiteX219" fmla="*/ 42285 w 2854197"/>
                    <a:gd name="connsiteY219" fmla="*/ 269563 h 3086997"/>
                    <a:gd name="connsiteX220" fmla="*/ 95140 w 2854197"/>
                    <a:gd name="connsiteY220" fmla="*/ 258992 h 3086997"/>
                    <a:gd name="connsiteX221" fmla="*/ 121568 w 2854197"/>
                    <a:gd name="connsiteY221" fmla="*/ 253706 h 3086997"/>
                    <a:gd name="connsiteX222" fmla="*/ 137425 w 2854197"/>
                    <a:gd name="connsiteY222" fmla="*/ 248420 h 3086997"/>
                    <a:gd name="connsiteX223" fmla="*/ 211422 w 2854197"/>
                    <a:gd name="connsiteY223" fmla="*/ 237849 h 3086997"/>
                    <a:gd name="connsiteX224" fmla="*/ 253707 w 2854197"/>
                    <a:gd name="connsiteY224" fmla="*/ 227278 h 3086997"/>
                    <a:gd name="connsiteX225" fmla="*/ 285420 w 2854197"/>
                    <a:gd name="connsiteY225" fmla="*/ 216707 h 3086997"/>
                    <a:gd name="connsiteX226" fmla="*/ 332990 w 2854197"/>
                    <a:gd name="connsiteY226" fmla="*/ 206136 h 3086997"/>
                    <a:gd name="connsiteX227" fmla="*/ 364703 w 2854197"/>
                    <a:gd name="connsiteY227" fmla="*/ 195565 h 3086997"/>
                    <a:gd name="connsiteX228" fmla="*/ 417559 w 2854197"/>
                    <a:gd name="connsiteY228" fmla="*/ 179708 h 3086997"/>
                    <a:gd name="connsiteX229" fmla="*/ 433415 w 2854197"/>
                    <a:gd name="connsiteY229" fmla="*/ 174423 h 3086997"/>
                    <a:gd name="connsiteX230" fmla="*/ 449272 w 2854197"/>
                    <a:gd name="connsiteY230" fmla="*/ 169137 h 3086997"/>
                    <a:gd name="connsiteX231" fmla="*/ 470414 w 2854197"/>
                    <a:gd name="connsiteY231" fmla="*/ 163852 h 3086997"/>
                    <a:gd name="connsiteX232" fmla="*/ 486271 w 2854197"/>
                    <a:gd name="connsiteY232" fmla="*/ 158566 h 3086997"/>
                    <a:gd name="connsiteX233" fmla="*/ 528555 w 2854197"/>
                    <a:gd name="connsiteY233" fmla="*/ 147995 h 3086997"/>
                    <a:gd name="connsiteX234" fmla="*/ 549697 w 2854197"/>
                    <a:gd name="connsiteY234" fmla="*/ 142709 h 3086997"/>
                    <a:gd name="connsiteX235" fmla="*/ 581411 w 2854197"/>
                    <a:gd name="connsiteY235" fmla="*/ 132138 h 3086997"/>
                    <a:gd name="connsiteX236" fmla="*/ 676551 w 2854197"/>
                    <a:gd name="connsiteY236" fmla="*/ 100425 h 3086997"/>
                    <a:gd name="connsiteX237" fmla="*/ 697693 w 2854197"/>
                    <a:gd name="connsiteY237" fmla="*/ 95140 h 3086997"/>
                    <a:gd name="connsiteX238" fmla="*/ 729406 w 2854197"/>
                    <a:gd name="connsiteY238" fmla="*/ 84568 h 3086997"/>
                    <a:gd name="connsiteX239" fmla="*/ 745263 w 2854197"/>
                    <a:gd name="connsiteY239" fmla="*/ 79283 h 3086997"/>
                    <a:gd name="connsiteX240" fmla="*/ 792833 w 2854197"/>
                    <a:gd name="connsiteY240" fmla="*/ 58141 h 3086997"/>
                    <a:gd name="connsiteX241" fmla="*/ 808689 w 2854197"/>
                    <a:gd name="connsiteY241" fmla="*/ 52855 h 3086997"/>
                    <a:gd name="connsiteX242" fmla="*/ 824546 w 2854197"/>
                    <a:gd name="connsiteY242" fmla="*/ 47570 h 3086997"/>
                    <a:gd name="connsiteX243" fmla="*/ 866830 w 2854197"/>
                    <a:gd name="connsiteY243" fmla="*/ 26427 h 3086997"/>
                    <a:gd name="connsiteX244" fmla="*/ 882687 w 2854197"/>
                    <a:gd name="connsiteY244" fmla="*/ 21142 h 3086997"/>
                    <a:gd name="connsiteX245" fmla="*/ 898544 w 2854197"/>
                    <a:gd name="connsiteY245" fmla="*/ 10571 h 3086997"/>
                    <a:gd name="connsiteX246" fmla="*/ 914400 w 2854197"/>
                    <a:gd name="connsiteY246" fmla="*/ 5285 h 3086997"/>
                    <a:gd name="connsiteX247" fmla="*/ 914400 w 2854197"/>
                    <a:gd name="connsiteY247" fmla="*/ 0 h 3086997"/>
                    <a:gd name="connsiteX0" fmla="*/ 914400 w 2854197"/>
                    <a:gd name="connsiteY0" fmla="*/ 0 h 3074496"/>
                    <a:gd name="connsiteX1" fmla="*/ 914400 w 2854197"/>
                    <a:gd name="connsiteY1" fmla="*/ 0 h 3074496"/>
                    <a:gd name="connsiteX2" fmla="*/ 930257 w 2854197"/>
                    <a:gd name="connsiteY2" fmla="*/ 42284 h 3074496"/>
                    <a:gd name="connsiteX3" fmla="*/ 935542 w 2854197"/>
                    <a:gd name="connsiteY3" fmla="*/ 58141 h 3074496"/>
                    <a:gd name="connsiteX4" fmla="*/ 946114 w 2854197"/>
                    <a:gd name="connsiteY4" fmla="*/ 68712 h 3074496"/>
                    <a:gd name="connsiteX5" fmla="*/ 967256 w 2854197"/>
                    <a:gd name="connsiteY5" fmla="*/ 116282 h 3074496"/>
                    <a:gd name="connsiteX6" fmla="*/ 972541 w 2854197"/>
                    <a:gd name="connsiteY6" fmla="*/ 132138 h 3074496"/>
                    <a:gd name="connsiteX7" fmla="*/ 983112 w 2854197"/>
                    <a:gd name="connsiteY7" fmla="*/ 147995 h 3074496"/>
                    <a:gd name="connsiteX8" fmla="*/ 1004255 w 2854197"/>
                    <a:gd name="connsiteY8" fmla="*/ 195565 h 3074496"/>
                    <a:gd name="connsiteX9" fmla="*/ 1025397 w 2854197"/>
                    <a:gd name="connsiteY9" fmla="*/ 243135 h 3074496"/>
                    <a:gd name="connsiteX10" fmla="*/ 1041253 w 2854197"/>
                    <a:gd name="connsiteY10" fmla="*/ 290705 h 3074496"/>
                    <a:gd name="connsiteX11" fmla="*/ 1051825 w 2854197"/>
                    <a:gd name="connsiteY11" fmla="*/ 301276 h 3074496"/>
                    <a:gd name="connsiteX12" fmla="*/ 1072967 w 2854197"/>
                    <a:gd name="connsiteY12" fmla="*/ 348846 h 3074496"/>
                    <a:gd name="connsiteX13" fmla="*/ 1083538 w 2854197"/>
                    <a:gd name="connsiteY13" fmla="*/ 380559 h 3074496"/>
                    <a:gd name="connsiteX14" fmla="*/ 1094109 w 2854197"/>
                    <a:gd name="connsiteY14" fmla="*/ 396416 h 3074496"/>
                    <a:gd name="connsiteX15" fmla="*/ 1109966 w 2854197"/>
                    <a:gd name="connsiteY15" fmla="*/ 422844 h 3074496"/>
                    <a:gd name="connsiteX16" fmla="*/ 1131108 w 2854197"/>
                    <a:gd name="connsiteY16" fmla="*/ 470414 h 3074496"/>
                    <a:gd name="connsiteX17" fmla="*/ 1146964 w 2854197"/>
                    <a:gd name="connsiteY17" fmla="*/ 480985 h 3074496"/>
                    <a:gd name="connsiteX18" fmla="*/ 1157536 w 2854197"/>
                    <a:gd name="connsiteY18" fmla="*/ 491556 h 3074496"/>
                    <a:gd name="connsiteX19" fmla="*/ 1189249 w 2854197"/>
                    <a:gd name="connsiteY19" fmla="*/ 512698 h 3074496"/>
                    <a:gd name="connsiteX20" fmla="*/ 1199820 w 2854197"/>
                    <a:gd name="connsiteY20" fmla="*/ 528555 h 3074496"/>
                    <a:gd name="connsiteX21" fmla="*/ 1220962 w 2854197"/>
                    <a:gd name="connsiteY21" fmla="*/ 544411 h 3074496"/>
                    <a:gd name="connsiteX22" fmla="*/ 1242104 w 2854197"/>
                    <a:gd name="connsiteY22" fmla="*/ 570839 h 3074496"/>
                    <a:gd name="connsiteX23" fmla="*/ 1257961 w 2854197"/>
                    <a:gd name="connsiteY23" fmla="*/ 602552 h 3074496"/>
                    <a:gd name="connsiteX24" fmla="*/ 1279103 w 2854197"/>
                    <a:gd name="connsiteY24" fmla="*/ 634266 h 3074496"/>
                    <a:gd name="connsiteX25" fmla="*/ 1294960 w 2854197"/>
                    <a:gd name="connsiteY25" fmla="*/ 665979 h 3074496"/>
                    <a:gd name="connsiteX26" fmla="*/ 1300245 w 2854197"/>
                    <a:gd name="connsiteY26" fmla="*/ 681835 h 3074496"/>
                    <a:gd name="connsiteX27" fmla="*/ 1310816 w 2854197"/>
                    <a:gd name="connsiteY27" fmla="*/ 692407 h 3074496"/>
                    <a:gd name="connsiteX28" fmla="*/ 1347815 w 2854197"/>
                    <a:gd name="connsiteY28" fmla="*/ 739977 h 3074496"/>
                    <a:gd name="connsiteX29" fmla="*/ 1353101 w 2854197"/>
                    <a:gd name="connsiteY29" fmla="*/ 755833 h 3074496"/>
                    <a:gd name="connsiteX30" fmla="*/ 1384814 w 2854197"/>
                    <a:gd name="connsiteY30" fmla="*/ 798118 h 3074496"/>
                    <a:gd name="connsiteX31" fmla="*/ 1390100 w 2854197"/>
                    <a:gd name="connsiteY31" fmla="*/ 813974 h 3074496"/>
                    <a:gd name="connsiteX32" fmla="*/ 1421813 w 2854197"/>
                    <a:gd name="connsiteY32" fmla="*/ 861544 h 3074496"/>
                    <a:gd name="connsiteX33" fmla="*/ 1432384 w 2854197"/>
                    <a:gd name="connsiteY33" fmla="*/ 877401 h 3074496"/>
                    <a:gd name="connsiteX34" fmla="*/ 1448241 w 2854197"/>
                    <a:gd name="connsiteY34" fmla="*/ 887972 h 3074496"/>
                    <a:gd name="connsiteX35" fmla="*/ 1479954 w 2854197"/>
                    <a:gd name="connsiteY35" fmla="*/ 919685 h 3074496"/>
                    <a:gd name="connsiteX36" fmla="*/ 1522238 w 2854197"/>
                    <a:gd name="connsiteY36" fmla="*/ 956684 h 3074496"/>
                    <a:gd name="connsiteX37" fmla="*/ 1585665 w 2854197"/>
                    <a:gd name="connsiteY37" fmla="*/ 977826 h 3074496"/>
                    <a:gd name="connsiteX38" fmla="*/ 1617378 w 2854197"/>
                    <a:gd name="connsiteY38" fmla="*/ 988397 h 3074496"/>
                    <a:gd name="connsiteX39" fmla="*/ 1638521 w 2854197"/>
                    <a:gd name="connsiteY39" fmla="*/ 993683 h 3074496"/>
                    <a:gd name="connsiteX40" fmla="*/ 1664948 w 2854197"/>
                    <a:gd name="connsiteY40" fmla="*/ 998968 h 3074496"/>
                    <a:gd name="connsiteX41" fmla="*/ 1696662 w 2854197"/>
                    <a:gd name="connsiteY41" fmla="*/ 1009540 h 3074496"/>
                    <a:gd name="connsiteX42" fmla="*/ 1717804 w 2854197"/>
                    <a:gd name="connsiteY42" fmla="*/ 1014825 h 3074496"/>
                    <a:gd name="connsiteX43" fmla="*/ 1733660 w 2854197"/>
                    <a:gd name="connsiteY43" fmla="*/ 1020111 h 3074496"/>
                    <a:gd name="connsiteX44" fmla="*/ 1802373 w 2854197"/>
                    <a:gd name="connsiteY44" fmla="*/ 1030682 h 3074496"/>
                    <a:gd name="connsiteX45" fmla="*/ 1865799 w 2854197"/>
                    <a:gd name="connsiteY45" fmla="*/ 1041253 h 3074496"/>
                    <a:gd name="connsiteX46" fmla="*/ 1902798 w 2854197"/>
                    <a:gd name="connsiteY46" fmla="*/ 1046538 h 3074496"/>
                    <a:gd name="connsiteX47" fmla="*/ 1945082 w 2854197"/>
                    <a:gd name="connsiteY47" fmla="*/ 1051824 h 3074496"/>
                    <a:gd name="connsiteX48" fmla="*/ 1976796 w 2854197"/>
                    <a:gd name="connsiteY48" fmla="*/ 1057109 h 3074496"/>
                    <a:gd name="connsiteX49" fmla="*/ 2024366 w 2854197"/>
                    <a:gd name="connsiteY49" fmla="*/ 1062395 h 3074496"/>
                    <a:gd name="connsiteX50" fmla="*/ 2066650 w 2854197"/>
                    <a:gd name="connsiteY50" fmla="*/ 1067681 h 3074496"/>
                    <a:gd name="connsiteX51" fmla="*/ 2082507 w 2854197"/>
                    <a:gd name="connsiteY51" fmla="*/ 1072966 h 3074496"/>
                    <a:gd name="connsiteX52" fmla="*/ 2151219 w 2854197"/>
                    <a:gd name="connsiteY52" fmla="*/ 1083537 h 3074496"/>
                    <a:gd name="connsiteX53" fmla="*/ 2167075 w 2854197"/>
                    <a:gd name="connsiteY53" fmla="*/ 1088823 h 3074496"/>
                    <a:gd name="connsiteX54" fmla="*/ 2235788 w 2854197"/>
                    <a:gd name="connsiteY54" fmla="*/ 1099394 h 3074496"/>
                    <a:gd name="connsiteX55" fmla="*/ 2304500 w 2854197"/>
                    <a:gd name="connsiteY55" fmla="*/ 1109965 h 3074496"/>
                    <a:gd name="connsiteX56" fmla="*/ 2378497 w 2854197"/>
                    <a:gd name="connsiteY56" fmla="*/ 1120536 h 3074496"/>
                    <a:gd name="connsiteX57" fmla="*/ 2410211 w 2854197"/>
                    <a:gd name="connsiteY57" fmla="*/ 1131107 h 3074496"/>
                    <a:gd name="connsiteX58" fmla="*/ 2452495 w 2854197"/>
                    <a:gd name="connsiteY58" fmla="*/ 1141678 h 3074496"/>
                    <a:gd name="connsiteX59" fmla="*/ 2611062 w 2854197"/>
                    <a:gd name="connsiteY59" fmla="*/ 1194534 h 3074496"/>
                    <a:gd name="connsiteX60" fmla="*/ 2674963 w 2854197"/>
                    <a:gd name="connsiteY60" fmla="*/ 1226357 h 3074496"/>
                    <a:gd name="connsiteX61" fmla="*/ 2680419 w 2854197"/>
                    <a:gd name="connsiteY61" fmla="*/ 1258186 h 3074496"/>
                    <a:gd name="connsiteX62" fmla="*/ 2633266 w 2854197"/>
                    <a:gd name="connsiteY62" fmla="*/ 1295315 h 3074496"/>
                    <a:gd name="connsiteX63" fmla="*/ 2659565 w 2854197"/>
                    <a:gd name="connsiteY63" fmla="*/ 1353342 h 3074496"/>
                    <a:gd name="connsiteX64" fmla="*/ 2653817 w 2854197"/>
                    <a:gd name="connsiteY64" fmla="*/ 1411367 h 3074496"/>
                    <a:gd name="connsiteX65" fmla="*/ 2632204 w 2854197"/>
                    <a:gd name="connsiteY65" fmla="*/ 1590950 h 3074496"/>
                    <a:gd name="connsiteX66" fmla="*/ 2606238 w 2854197"/>
                    <a:gd name="connsiteY66" fmla="*/ 1686241 h 3074496"/>
                    <a:gd name="connsiteX67" fmla="*/ 2585093 w 2854197"/>
                    <a:gd name="connsiteY67" fmla="*/ 1717957 h 3074496"/>
                    <a:gd name="connsiteX68" fmla="*/ 2595666 w 2854197"/>
                    <a:gd name="connsiteY68" fmla="*/ 1754959 h 3074496"/>
                    <a:gd name="connsiteX69" fmla="*/ 2569233 w 2854197"/>
                    <a:gd name="connsiteY69" fmla="*/ 1781390 h 3074496"/>
                    <a:gd name="connsiteX70" fmla="*/ 2574520 w 2854197"/>
                    <a:gd name="connsiteY70" fmla="*/ 1860680 h 3074496"/>
                    <a:gd name="connsiteX71" fmla="*/ 2564404 w 2854197"/>
                    <a:gd name="connsiteY71" fmla="*/ 2014150 h 3074496"/>
                    <a:gd name="connsiteX72" fmla="*/ 2616812 w 2854197"/>
                    <a:gd name="connsiteY72" fmla="*/ 2093264 h 3074496"/>
                    <a:gd name="connsiteX73" fmla="*/ 2717255 w 2854197"/>
                    <a:gd name="connsiteY73" fmla="*/ 2098551 h 3074496"/>
                    <a:gd name="connsiteX74" fmla="*/ 2790770 w 2854197"/>
                    <a:gd name="connsiteY74" fmla="*/ 2077220 h 3074496"/>
                    <a:gd name="connsiteX75" fmla="*/ 2817198 w 2854197"/>
                    <a:gd name="connsiteY75" fmla="*/ 2082506 h 3074496"/>
                    <a:gd name="connsiteX76" fmla="*/ 2833055 w 2854197"/>
                    <a:gd name="connsiteY76" fmla="*/ 2087792 h 3074496"/>
                    <a:gd name="connsiteX77" fmla="*/ 2854197 w 2854197"/>
                    <a:gd name="connsiteY77" fmla="*/ 2093077 h 3074496"/>
                    <a:gd name="connsiteX78" fmla="*/ 2838340 w 2854197"/>
                    <a:gd name="connsiteY78" fmla="*/ 2193503 h 3074496"/>
                    <a:gd name="connsiteX79" fmla="*/ 2833055 w 2854197"/>
                    <a:gd name="connsiteY79" fmla="*/ 2225216 h 3074496"/>
                    <a:gd name="connsiteX80" fmla="*/ 2822484 w 2854197"/>
                    <a:gd name="connsiteY80" fmla="*/ 2262215 h 3074496"/>
                    <a:gd name="connsiteX81" fmla="*/ 2648297 w 2854197"/>
                    <a:gd name="connsiteY81" fmla="*/ 2241273 h 3074496"/>
                    <a:gd name="connsiteX82" fmla="*/ 2558435 w 2854197"/>
                    <a:gd name="connsiteY82" fmla="*/ 2214843 h 3074496"/>
                    <a:gd name="connsiteX83" fmla="*/ 2479145 w 2854197"/>
                    <a:gd name="connsiteY83" fmla="*/ 2183128 h 3074496"/>
                    <a:gd name="connsiteX84" fmla="*/ 2426502 w 2854197"/>
                    <a:gd name="connsiteY84" fmla="*/ 2209757 h 3074496"/>
                    <a:gd name="connsiteX85" fmla="*/ 2236188 w 2854197"/>
                    <a:gd name="connsiteY85" fmla="*/ 2331348 h 3074496"/>
                    <a:gd name="connsiteX86" fmla="*/ 2251846 w 2854197"/>
                    <a:gd name="connsiteY86" fmla="*/ 2420998 h 3074496"/>
                    <a:gd name="connsiteX87" fmla="*/ 2267909 w 2854197"/>
                    <a:gd name="connsiteY87" fmla="*/ 2479368 h 3074496"/>
                    <a:gd name="connsiteX88" fmla="*/ 2278276 w 2854197"/>
                    <a:gd name="connsiteY88" fmla="*/ 2516146 h 3074496"/>
                    <a:gd name="connsiteX89" fmla="*/ 2278276 w 2854197"/>
                    <a:gd name="connsiteY89" fmla="*/ 2574294 h 3074496"/>
                    <a:gd name="connsiteX90" fmla="*/ 2315278 w 2854197"/>
                    <a:gd name="connsiteY90" fmla="*/ 2616580 h 3074496"/>
                    <a:gd name="connsiteX91" fmla="*/ 2331136 w 2854197"/>
                    <a:gd name="connsiteY91" fmla="*/ 2680013 h 3074496"/>
                    <a:gd name="connsiteX92" fmla="*/ 2368138 w 2854197"/>
                    <a:gd name="connsiteY92" fmla="*/ 2695871 h 3074496"/>
                    <a:gd name="connsiteX93" fmla="*/ 2542577 w 2854197"/>
                    <a:gd name="connsiteY93" fmla="*/ 2738159 h 3074496"/>
                    <a:gd name="connsiteX94" fmla="*/ 2654056 w 2854197"/>
                    <a:gd name="connsiteY94" fmla="*/ 2764834 h 3074496"/>
                    <a:gd name="connsiteX95" fmla="*/ 2748974 w 2854197"/>
                    <a:gd name="connsiteY95" fmla="*/ 2769875 h 3074496"/>
                    <a:gd name="connsiteX96" fmla="*/ 2753771 w 2854197"/>
                    <a:gd name="connsiteY96" fmla="*/ 2769627 h 3074496"/>
                    <a:gd name="connsiteX97" fmla="*/ 2748486 w 2854197"/>
                    <a:gd name="connsiteY97" fmla="*/ 2801341 h 3074496"/>
                    <a:gd name="connsiteX98" fmla="*/ 2737915 w 2854197"/>
                    <a:gd name="connsiteY98" fmla="*/ 2838340 h 3074496"/>
                    <a:gd name="connsiteX99" fmla="*/ 2727344 w 2854197"/>
                    <a:gd name="connsiteY99" fmla="*/ 2907052 h 3074496"/>
                    <a:gd name="connsiteX100" fmla="*/ 2716773 w 2854197"/>
                    <a:gd name="connsiteY100" fmla="*/ 2938765 h 3074496"/>
                    <a:gd name="connsiteX101" fmla="*/ 2711487 w 2854197"/>
                    <a:gd name="connsiteY101" fmla="*/ 2965193 h 3074496"/>
                    <a:gd name="connsiteX102" fmla="*/ 2706444 w 2854197"/>
                    <a:gd name="connsiteY102" fmla="*/ 2939028 h 3074496"/>
                    <a:gd name="connsiteX103" fmla="*/ 2680014 w 2854197"/>
                    <a:gd name="connsiteY103" fmla="*/ 2965459 h 3074496"/>
                    <a:gd name="connsiteX104" fmla="*/ 2627390 w 2854197"/>
                    <a:gd name="connsiteY104" fmla="*/ 2971012 h 3074496"/>
                    <a:gd name="connsiteX105" fmla="*/ 2537291 w 2854197"/>
                    <a:gd name="connsiteY105" fmla="*/ 2986602 h 3074496"/>
                    <a:gd name="connsiteX106" fmla="*/ 2516147 w 2854197"/>
                    <a:gd name="connsiteY106" fmla="*/ 2991888 h 3074496"/>
                    <a:gd name="connsiteX107" fmla="*/ 2489494 w 2854197"/>
                    <a:gd name="connsiteY107" fmla="*/ 3002192 h 3074496"/>
                    <a:gd name="connsiteX108" fmla="*/ 2415496 w 2854197"/>
                    <a:gd name="connsiteY108" fmla="*/ 3007477 h 3074496"/>
                    <a:gd name="connsiteX109" fmla="*/ 2383783 w 2854197"/>
                    <a:gd name="connsiteY109" fmla="*/ 3018048 h 3074496"/>
                    <a:gd name="connsiteX110" fmla="*/ 2346784 w 2854197"/>
                    <a:gd name="connsiteY110" fmla="*/ 3033905 h 3074496"/>
                    <a:gd name="connsiteX111" fmla="*/ 2315071 w 2854197"/>
                    <a:gd name="connsiteY111" fmla="*/ 3049761 h 3074496"/>
                    <a:gd name="connsiteX112" fmla="*/ 2288643 w 2854197"/>
                    <a:gd name="connsiteY112" fmla="*/ 3070904 h 3074496"/>
                    <a:gd name="connsiteX113" fmla="*/ 2199896 w 2854197"/>
                    <a:gd name="connsiteY113" fmla="*/ 2976703 h 3074496"/>
                    <a:gd name="connsiteX114" fmla="*/ 2141028 w 2854197"/>
                    <a:gd name="connsiteY114" fmla="*/ 2933870 h 3074496"/>
                    <a:gd name="connsiteX115" fmla="*/ 2093450 w 2854197"/>
                    <a:gd name="connsiteY115" fmla="*/ 2923297 h 3074496"/>
                    <a:gd name="connsiteX116" fmla="*/ 2077768 w 2854197"/>
                    <a:gd name="connsiteY116" fmla="*/ 2897133 h 3074496"/>
                    <a:gd name="connsiteX117" fmla="*/ 2040405 w 2854197"/>
                    <a:gd name="connsiteY117" fmla="*/ 2923170 h 3074496"/>
                    <a:gd name="connsiteX118" fmla="*/ 2061549 w 2854197"/>
                    <a:gd name="connsiteY118" fmla="*/ 2875596 h 3074496"/>
                    <a:gd name="connsiteX119" fmla="*/ 2093265 w 2854197"/>
                    <a:gd name="connsiteY119" fmla="*/ 2833308 h 3074496"/>
                    <a:gd name="connsiteX120" fmla="*/ 2109124 w 2854197"/>
                    <a:gd name="connsiteY120" fmla="*/ 2722301 h 3074496"/>
                    <a:gd name="connsiteX121" fmla="*/ 2013975 w 2854197"/>
                    <a:gd name="connsiteY121" fmla="*/ 2637724 h 3074496"/>
                    <a:gd name="connsiteX122" fmla="*/ 1982258 w 2854197"/>
                    <a:gd name="connsiteY122" fmla="*/ 2664155 h 3074496"/>
                    <a:gd name="connsiteX123" fmla="*/ 1918827 w 2854197"/>
                    <a:gd name="connsiteY123" fmla="*/ 2627153 h 3074496"/>
                    <a:gd name="connsiteX124" fmla="*/ 1860681 w 2854197"/>
                    <a:gd name="connsiteY124" fmla="*/ 2579579 h 3074496"/>
                    <a:gd name="connsiteX125" fmla="*/ 1802373 w 2854197"/>
                    <a:gd name="connsiteY125" fmla="*/ 2621632 h 3074496"/>
                    <a:gd name="connsiteX126" fmla="*/ 1797087 w 2854197"/>
                    <a:gd name="connsiteY126" fmla="*/ 2605775 h 3074496"/>
                    <a:gd name="connsiteX127" fmla="*/ 1749674 w 2854197"/>
                    <a:gd name="connsiteY127" fmla="*/ 2690586 h 3074496"/>
                    <a:gd name="connsiteX128" fmla="*/ 1643953 w 2854197"/>
                    <a:gd name="connsiteY128" fmla="*/ 2754018 h 3074496"/>
                    <a:gd name="connsiteX129" fmla="*/ 1617523 w 2854197"/>
                    <a:gd name="connsiteY129" fmla="*/ 2732874 h 3074496"/>
                    <a:gd name="connsiteX130" fmla="*/ 1591092 w 2854197"/>
                    <a:gd name="connsiteY130" fmla="*/ 2690586 h 3074496"/>
                    <a:gd name="connsiteX131" fmla="*/ 1591093 w 2854197"/>
                    <a:gd name="connsiteY131" fmla="*/ 2637724 h 3074496"/>
                    <a:gd name="connsiteX132" fmla="*/ 1569808 w 2854197"/>
                    <a:gd name="connsiteY132" fmla="*/ 2515921 h 3074496"/>
                    <a:gd name="connsiteX133" fmla="*/ 1553952 w 2854197"/>
                    <a:gd name="connsiteY133" fmla="*/ 2484208 h 3074496"/>
                    <a:gd name="connsiteX134" fmla="*/ 1538095 w 2854197"/>
                    <a:gd name="connsiteY134" fmla="*/ 2468351 h 3074496"/>
                    <a:gd name="connsiteX135" fmla="*/ 1501096 w 2854197"/>
                    <a:gd name="connsiteY135" fmla="*/ 2420781 h 3074496"/>
                    <a:gd name="connsiteX136" fmla="*/ 1464097 w 2854197"/>
                    <a:gd name="connsiteY136" fmla="*/ 2383782 h 3074496"/>
                    <a:gd name="connsiteX137" fmla="*/ 1448241 w 2854197"/>
                    <a:gd name="connsiteY137" fmla="*/ 2373211 h 3074496"/>
                    <a:gd name="connsiteX138" fmla="*/ 1432384 w 2854197"/>
                    <a:gd name="connsiteY138" fmla="*/ 2357355 h 3074496"/>
                    <a:gd name="connsiteX139" fmla="*/ 1400671 w 2854197"/>
                    <a:gd name="connsiteY139" fmla="*/ 2346783 h 3074496"/>
                    <a:gd name="connsiteX140" fmla="*/ 1368958 w 2854197"/>
                    <a:gd name="connsiteY140" fmla="*/ 2330927 h 3074496"/>
                    <a:gd name="connsiteX141" fmla="*/ 1337244 w 2854197"/>
                    <a:gd name="connsiteY141" fmla="*/ 2309785 h 3074496"/>
                    <a:gd name="connsiteX142" fmla="*/ 1273818 w 2854197"/>
                    <a:gd name="connsiteY142" fmla="*/ 2288642 h 3074496"/>
                    <a:gd name="connsiteX143" fmla="*/ 1257961 w 2854197"/>
                    <a:gd name="connsiteY143" fmla="*/ 2278071 h 3074496"/>
                    <a:gd name="connsiteX144" fmla="*/ 1242104 w 2854197"/>
                    <a:gd name="connsiteY144" fmla="*/ 2272786 h 3074496"/>
                    <a:gd name="connsiteX145" fmla="*/ 1226248 w 2854197"/>
                    <a:gd name="connsiteY145" fmla="*/ 2262215 h 3074496"/>
                    <a:gd name="connsiteX146" fmla="*/ 1194534 w 2854197"/>
                    <a:gd name="connsiteY146" fmla="*/ 2251644 h 3074496"/>
                    <a:gd name="connsiteX147" fmla="*/ 1215677 w 2854197"/>
                    <a:gd name="connsiteY147" fmla="*/ 2225216 h 3074496"/>
                    <a:gd name="connsiteX148" fmla="*/ 1231533 w 2854197"/>
                    <a:gd name="connsiteY148" fmla="*/ 2209359 h 3074496"/>
                    <a:gd name="connsiteX149" fmla="*/ 1236819 w 2854197"/>
                    <a:gd name="connsiteY149" fmla="*/ 2193503 h 3074496"/>
                    <a:gd name="connsiteX150" fmla="*/ 1279103 w 2854197"/>
                    <a:gd name="connsiteY150" fmla="*/ 2161789 h 3074496"/>
                    <a:gd name="connsiteX151" fmla="*/ 1300245 w 2854197"/>
                    <a:gd name="connsiteY151" fmla="*/ 2140647 h 3074496"/>
                    <a:gd name="connsiteX152" fmla="*/ 1310816 w 2854197"/>
                    <a:gd name="connsiteY152" fmla="*/ 2124790 h 3074496"/>
                    <a:gd name="connsiteX153" fmla="*/ 1342650 w 2854197"/>
                    <a:gd name="connsiteY153" fmla="*/ 2077406 h 3074496"/>
                    <a:gd name="connsiteX154" fmla="*/ 1390223 w 2854197"/>
                    <a:gd name="connsiteY154" fmla="*/ 2008688 h 3074496"/>
                    <a:gd name="connsiteX155" fmla="*/ 1363794 w 2854197"/>
                    <a:gd name="connsiteY155" fmla="*/ 1971686 h 3074496"/>
                    <a:gd name="connsiteX156" fmla="*/ 1379651 w 2854197"/>
                    <a:gd name="connsiteY156" fmla="*/ 1961114 h 3074496"/>
                    <a:gd name="connsiteX157" fmla="*/ 1358509 w 2854197"/>
                    <a:gd name="connsiteY157" fmla="*/ 1934685 h 3074496"/>
                    <a:gd name="connsiteX158" fmla="*/ 1221180 w 2854197"/>
                    <a:gd name="connsiteY158" fmla="*/ 1718108 h 3074496"/>
                    <a:gd name="connsiteX159" fmla="*/ 1157741 w 2854197"/>
                    <a:gd name="connsiteY159" fmla="*/ 1654669 h 3074496"/>
                    <a:gd name="connsiteX160" fmla="*/ 1051918 w 2854197"/>
                    <a:gd name="connsiteY160" fmla="*/ 1659811 h 3074496"/>
                    <a:gd name="connsiteX161" fmla="*/ 845688 w 2854197"/>
                    <a:gd name="connsiteY161" fmla="*/ 1738945 h 3074496"/>
                    <a:gd name="connsiteX162" fmla="*/ 829832 w 2854197"/>
                    <a:gd name="connsiteY162" fmla="*/ 1744231 h 3074496"/>
                    <a:gd name="connsiteX163" fmla="*/ 798118 w 2854197"/>
                    <a:gd name="connsiteY163" fmla="*/ 1765373 h 3074496"/>
                    <a:gd name="connsiteX164" fmla="*/ 782262 w 2854197"/>
                    <a:gd name="connsiteY164" fmla="*/ 1770659 h 3074496"/>
                    <a:gd name="connsiteX165" fmla="*/ 750548 w 2854197"/>
                    <a:gd name="connsiteY165" fmla="*/ 1791801 h 3074496"/>
                    <a:gd name="connsiteX166" fmla="*/ 734692 w 2854197"/>
                    <a:gd name="connsiteY166" fmla="*/ 1797086 h 3074496"/>
                    <a:gd name="connsiteX167" fmla="*/ 755834 w 2854197"/>
                    <a:gd name="connsiteY167" fmla="*/ 1791801 h 3074496"/>
                    <a:gd name="connsiteX168" fmla="*/ 739977 w 2854197"/>
                    <a:gd name="connsiteY168" fmla="*/ 1797086 h 3074496"/>
                    <a:gd name="connsiteX169" fmla="*/ 708264 w 2854197"/>
                    <a:gd name="connsiteY169" fmla="*/ 1812943 h 3074496"/>
                    <a:gd name="connsiteX170" fmla="*/ 676551 w 2854197"/>
                    <a:gd name="connsiteY170" fmla="*/ 1791801 h 3074496"/>
                    <a:gd name="connsiteX171" fmla="*/ 650123 w 2854197"/>
                    <a:gd name="connsiteY171" fmla="*/ 1765373 h 3074496"/>
                    <a:gd name="connsiteX172" fmla="*/ 618410 w 2854197"/>
                    <a:gd name="connsiteY172" fmla="*/ 1744231 h 3074496"/>
                    <a:gd name="connsiteX173" fmla="*/ 570840 w 2854197"/>
                    <a:gd name="connsiteY173" fmla="*/ 1712518 h 3074496"/>
                    <a:gd name="connsiteX174" fmla="*/ 544412 w 2854197"/>
                    <a:gd name="connsiteY174" fmla="*/ 1696661 h 3074496"/>
                    <a:gd name="connsiteX175" fmla="*/ 528555 w 2854197"/>
                    <a:gd name="connsiteY175" fmla="*/ 1686090 h 3074496"/>
                    <a:gd name="connsiteX176" fmla="*/ 512699 w 2854197"/>
                    <a:gd name="connsiteY176" fmla="*/ 1680804 h 3074496"/>
                    <a:gd name="connsiteX177" fmla="*/ 502127 w 2854197"/>
                    <a:gd name="connsiteY177" fmla="*/ 1670233 h 3074496"/>
                    <a:gd name="connsiteX178" fmla="*/ 480985 w 2854197"/>
                    <a:gd name="connsiteY178" fmla="*/ 1659662 h 3074496"/>
                    <a:gd name="connsiteX179" fmla="*/ 465129 w 2854197"/>
                    <a:gd name="connsiteY179" fmla="*/ 1643805 h 3074496"/>
                    <a:gd name="connsiteX180" fmla="*/ 428130 w 2854197"/>
                    <a:gd name="connsiteY180" fmla="*/ 1622663 h 3074496"/>
                    <a:gd name="connsiteX181" fmla="*/ 401702 w 2854197"/>
                    <a:gd name="connsiteY181" fmla="*/ 1590950 h 3074496"/>
                    <a:gd name="connsiteX182" fmla="*/ 385845 w 2854197"/>
                    <a:gd name="connsiteY182" fmla="*/ 1569808 h 3074496"/>
                    <a:gd name="connsiteX183" fmla="*/ 369989 w 2854197"/>
                    <a:gd name="connsiteY183" fmla="*/ 1553951 h 3074496"/>
                    <a:gd name="connsiteX184" fmla="*/ 348847 w 2854197"/>
                    <a:gd name="connsiteY184" fmla="*/ 1522238 h 3074496"/>
                    <a:gd name="connsiteX185" fmla="*/ 327704 w 2854197"/>
                    <a:gd name="connsiteY185" fmla="*/ 1490524 h 3074496"/>
                    <a:gd name="connsiteX186" fmla="*/ 317133 w 2854197"/>
                    <a:gd name="connsiteY186" fmla="*/ 1469382 h 3074496"/>
                    <a:gd name="connsiteX187" fmla="*/ 301277 w 2854197"/>
                    <a:gd name="connsiteY187" fmla="*/ 1453526 h 3074496"/>
                    <a:gd name="connsiteX188" fmla="*/ 295991 w 2854197"/>
                    <a:gd name="connsiteY188" fmla="*/ 1437669 h 3074496"/>
                    <a:gd name="connsiteX189" fmla="*/ 274849 w 2854197"/>
                    <a:gd name="connsiteY189" fmla="*/ 1405956 h 3074496"/>
                    <a:gd name="connsiteX190" fmla="*/ 258992 w 2854197"/>
                    <a:gd name="connsiteY190" fmla="*/ 1390099 h 3074496"/>
                    <a:gd name="connsiteX191" fmla="*/ 248421 w 2854197"/>
                    <a:gd name="connsiteY191" fmla="*/ 1374242 h 3074496"/>
                    <a:gd name="connsiteX192" fmla="*/ 243136 w 2854197"/>
                    <a:gd name="connsiteY192" fmla="*/ 1358386 h 3074496"/>
                    <a:gd name="connsiteX193" fmla="*/ 221993 w 2854197"/>
                    <a:gd name="connsiteY193" fmla="*/ 1326672 h 3074496"/>
                    <a:gd name="connsiteX194" fmla="*/ 206137 w 2854197"/>
                    <a:gd name="connsiteY194" fmla="*/ 1294959 h 3074496"/>
                    <a:gd name="connsiteX195" fmla="*/ 195566 w 2854197"/>
                    <a:gd name="connsiteY195" fmla="*/ 1263246 h 3074496"/>
                    <a:gd name="connsiteX196" fmla="*/ 184995 w 2854197"/>
                    <a:gd name="connsiteY196" fmla="*/ 1247389 h 3074496"/>
                    <a:gd name="connsiteX197" fmla="*/ 179709 w 2854197"/>
                    <a:gd name="connsiteY197" fmla="*/ 1231533 h 3074496"/>
                    <a:gd name="connsiteX198" fmla="*/ 169138 w 2854197"/>
                    <a:gd name="connsiteY198" fmla="*/ 1215676 h 3074496"/>
                    <a:gd name="connsiteX199" fmla="*/ 153281 w 2854197"/>
                    <a:gd name="connsiteY199" fmla="*/ 1162820 h 3074496"/>
                    <a:gd name="connsiteX200" fmla="*/ 142710 w 2854197"/>
                    <a:gd name="connsiteY200" fmla="*/ 1131107 h 3074496"/>
                    <a:gd name="connsiteX201" fmla="*/ 132139 w 2854197"/>
                    <a:gd name="connsiteY201" fmla="*/ 1099394 h 3074496"/>
                    <a:gd name="connsiteX202" fmla="*/ 126853 w 2854197"/>
                    <a:gd name="connsiteY202" fmla="*/ 1078252 h 3074496"/>
                    <a:gd name="connsiteX203" fmla="*/ 121568 w 2854197"/>
                    <a:gd name="connsiteY203" fmla="*/ 1062395 h 3074496"/>
                    <a:gd name="connsiteX204" fmla="*/ 110997 w 2854197"/>
                    <a:gd name="connsiteY204" fmla="*/ 988397 h 3074496"/>
                    <a:gd name="connsiteX205" fmla="*/ 100426 w 2854197"/>
                    <a:gd name="connsiteY205" fmla="*/ 861544 h 3074496"/>
                    <a:gd name="connsiteX206" fmla="*/ 95140 w 2854197"/>
                    <a:gd name="connsiteY206" fmla="*/ 782261 h 3074496"/>
                    <a:gd name="connsiteX207" fmla="*/ 89855 w 2854197"/>
                    <a:gd name="connsiteY207" fmla="*/ 745262 h 3074496"/>
                    <a:gd name="connsiteX208" fmla="*/ 73998 w 2854197"/>
                    <a:gd name="connsiteY208" fmla="*/ 660693 h 3074496"/>
                    <a:gd name="connsiteX209" fmla="*/ 63427 w 2854197"/>
                    <a:gd name="connsiteY209" fmla="*/ 618409 h 3074496"/>
                    <a:gd name="connsiteX210" fmla="*/ 47570 w 2854197"/>
                    <a:gd name="connsiteY210" fmla="*/ 560268 h 3074496"/>
                    <a:gd name="connsiteX211" fmla="*/ 42285 w 2854197"/>
                    <a:gd name="connsiteY211" fmla="*/ 528555 h 3074496"/>
                    <a:gd name="connsiteX212" fmla="*/ 31714 w 2854197"/>
                    <a:gd name="connsiteY212" fmla="*/ 486270 h 3074496"/>
                    <a:gd name="connsiteX213" fmla="*/ 21142 w 2854197"/>
                    <a:gd name="connsiteY213" fmla="*/ 428129 h 3074496"/>
                    <a:gd name="connsiteX214" fmla="*/ 10571 w 2854197"/>
                    <a:gd name="connsiteY214" fmla="*/ 343560 h 3074496"/>
                    <a:gd name="connsiteX215" fmla="*/ 0 w 2854197"/>
                    <a:gd name="connsiteY215" fmla="*/ 306561 h 3074496"/>
                    <a:gd name="connsiteX216" fmla="*/ 5286 w 2854197"/>
                    <a:gd name="connsiteY216" fmla="*/ 285419 h 3074496"/>
                    <a:gd name="connsiteX217" fmla="*/ 21142 w 2854197"/>
                    <a:gd name="connsiteY217" fmla="*/ 280134 h 3074496"/>
                    <a:gd name="connsiteX218" fmla="*/ 42285 w 2854197"/>
                    <a:gd name="connsiteY218" fmla="*/ 269563 h 3074496"/>
                    <a:gd name="connsiteX219" fmla="*/ 95140 w 2854197"/>
                    <a:gd name="connsiteY219" fmla="*/ 258992 h 3074496"/>
                    <a:gd name="connsiteX220" fmla="*/ 121568 w 2854197"/>
                    <a:gd name="connsiteY220" fmla="*/ 253706 h 3074496"/>
                    <a:gd name="connsiteX221" fmla="*/ 137425 w 2854197"/>
                    <a:gd name="connsiteY221" fmla="*/ 248420 h 3074496"/>
                    <a:gd name="connsiteX222" fmla="*/ 211422 w 2854197"/>
                    <a:gd name="connsiteY222" fmla="*/ 237849 h 3074496"/>
                    <a:gd name="connsiteX223" fmla="*/ 253707 w 2854197"/>
                    <a:gd name="connsiteY223" fmla="*/ 227278 h 3074496"/>
                    <a:gd name="connsiteX224" fmla="*/ 285420 w 2854197"/>
                    <a:gd name="connsiteY224" fmla="*/ 216707 h 3074496"/>
                    <a:gd name="connsiteX225" fmla="*/ 332990 w 2854197"/>
                    <a:gd name="connsiteY225" fmla="*/ 206136 h 3074496"/>
                    <a:gd name="connsiteX226" fmla="*/ 364703 w 2854197"/>
                    <a:gd name="connsiteY226" fmla="*/ 195565 h 3074496"/>
                    <a:gd name="connsiteX227" fmla="*/ 417559 w 2854197"/>
                    <a:gd name="connsiteY227" fmla="*/ 179708 h 3074496"/>
                    <a:gd name="connsiteX228" fmla="*/ 433415 w 2854197"/>
                    <a:gd name="connsiteY228" fmla="*/ 174423 h 3074496"/>
                    <a:gd name="connsiteX229" fmla="*/ 449272 w 2854197"/>
                    <a:gd name="connsiteY229" fmla="*/ 169137 h 3074496"/>
                    <a:gd name="connsiteX230" fmla="*/ 470414 w 2854197"/>
                    <a:gd name="connsiteY230" fmla="*/ 163852 h 3074496"/>
                    <a:gd name="connsiteX231" fmla="*/ 486271 w 2854197"/>
                    <a:gd name="connsiteY231" fmla="*/ 158566 h 3074496"/>
                    <a:gd name="connsiteX232" fmla="*/ 528555 w 2854197"/>
                    <a:gd name="connsiteY232" fmla="*/ 147995 h 3074496"/>
                    <a:gd name="connsiteX233" fmla="*/ 549697 w 2854197"/>
                    <a:gd name="connsiteY233" fmla="*/ 142709 h 3074496"/>
                    <a:gd name="connsiteX234" fmla="*/ 581411 w 2854197"/>
                    <a:gd name="connsiteY234" fmla="*/ 132138 h 3074496"/>
                    <a:gd name="connsiteX235" fmla="*/ 676551 w 2854197"/>
                    <a:gd name="connsiteY235" fmla="*/ 100425 h 3074496"/>
                    <a:gd name="connsiteX236" fmla="*/ 697693 w 2854197"/>
                    <a:gd name="connsiteY236" fmla="*/ 95140 h 3074496"/>
                    <a:gd name="connsiteX237" fmla="*/ 729406 w 2854197"/>
                    <a:gd name="connsiteY237" fmla="*/ 84568 h 3074496"/>
                    <a:gd name="connsiteX238" fmla="*/ 745263 w 2854197"/>
                    <a:gd name="connsiteY238" fmla="*/ 79283 h 3074496"/>
                    <a:gd name="connsiteX239" fmla="*/ 792833 w 2854197"/>
                    <a:gd name="connsiteY239" fmla="*/ 58141 h 3074496"/>
                    <a:gd name="connsiteX240" fmla="*/ 808689 w 2854197"/>
                    <a:gd name="connsiteY240" fmla="*/ 52855 h 3074496"/>
                    <a:gd name="connsiteX241" fmla="*/ 824546 w 2854197"/>
                    <a:gd name="connsiteY241" fmla="*/ 47570 h 3074496"/>
                    <a:gd name="connsiteX242" fmla="*/ 866830 w 2854197"/>
                    <a:gd name="connsiteY242" fmla="*/ 26427 h 3074496"/>
                    <a:gd name="connsiteX243" fmla="*/ 882687 w 2854197"/>
                    <a:gd name="connsiteY243" fmla="*/ 21142 h 3074496"/>
                    <a:gd name="connsiteX244" fmla="*/ 898544 w 2854197"/>
                    <a:gd name="connsiteY244" fmla="*/ 10571 h 3074496"/>
                    <a:gd name="connsiteX245" fmla="*/ 914400 w 2854197"/>
                    <a:gd name="connsiteY245" fmla="*/ 5285 h 3074496"/>
                    <a:gd name="connsiteX246" fmla="*/ 914400 w 2854197"/>
                    <a:gd name="connsiteY246" fmla="*/ 0 h 3074496"/>
                    <a:gd name="connsiteX0" fmla="*/ 914400 w 2854197"/>
                    <a:gd name="connsiteY0" fmla="*/ 0 h 3049761"/>
                    <a:gd name="connsiteX1" fmla="*/ 914400 w 2854197"/>
                    <a:gd name="connsiteY1" fmla="*/ 0 h 3049761"/>
                    <a:gd name="connsiteX2" fmla="*/ 930257 w 2854197"/>
                    <a:gd name="connsiteY2" fmla="*/ 42284 h 3049761"/>
                    <a:gd name="connsiteX3" fmla="*/ 935542 w 2854197"/>
                    <a:gd name="connsiteY3" fmla="*/ 58141 h 3049761"/>
                    <a:gd name="connsiteX4" fmla="*/ 946114 w 2854197"/>
                    <a:gd name="connsiteY4" fmla="*/ 68712 h 3049761"/>
                    <a:gd name="connsiteX5" fmla="*/ 967256 w 2854197"/>
                    <a:gd name="connsiteY5" fmla="*/ 116282 h 3049761"/>
                    <a:gd name="connsiteX6" fmla="*/ 972541 w 2854197"/>
                    <a:gd name="connsiteY6" fmla="*/ 132138 h 3049761"/>
                    <a:gd name="connsiteX7" fmla="*/ 983112 w 2854197"/>
                    <a:gd name="connsiteY7" fmla="*/ 147995 h 3049761"/>
                    <a:gd name="connsiteX8" fmla="*/ 1004255 w 2854197"/>
                    <a:gd name="connsiteY8" fmla="*/ 195565 h 3049761"/>
                    <a:gd name="connsiteX9" fmla="*/ 1025397 w 2854197"/>
                    <a:gd name="connsiteY9" fmla="*/ 243135 h 3049761"/>
                    <a:gd name="connsiteX10" fmla="*/ 1041253 w 2854197"/>
                    <a:gd name="connsiteY10" fmla="*/ 290705 h 3049761"/>
                    <a:gd name="connsiteX11" fmla="*/ 1051825 w 2854197"/>
                    <a:gd name="connsiteY11" fmla="*/ 301276 h 3049761"/>
                    <a:gd name="connsiteX12" fmla="*/ 1072967 w 2854197"/>
                    <a:gd name="connsiteY12" fmla="*/ 348846 h 3049761"/>
                    <a:gd name="connsiteX13" fmla="*/ 1083538 w 2854197"/>
                    <a:gd name="connsiteY13" fmla="*/ 380559 h 3049761"/>
                    <a:gd name="connsiteX14" fmla="*/ 1094109 w 2854197"/>
                    <a:gd name="connsiteY14" fmla="*/ 396416 h 3049761"/>
                    <a:gd name="connsiteX15" fmla="*/ 1109966 w 2854197"/>
                    <a:gd name="connsiteY15" fmla="*/ 422844 h 3049761"/>
                    <a:gd name="connsiteX16" fmla="*/ 1131108 w 2854197"/>
                    <a:gd name="connsiteY16" fmla="*/ 470414 h 3049761"/>
                    <a:gd name="connsiteX17" fmla="*/ 1146964 w 2854197"/>
                    <a:gd name="connsiteY17" fmla="*/ 480985 h 3049761"/>
                    <a:gd name="connsiteX18" fmla="*/ 1157536 w 2854197"/>
                    <a:gd name="connsiteY18" fmla="*/ 491556 h 3049761"/>
                    <a:gd name="connsiteX19" fmla="*/ 1189249 w 2854197"/>
                    <a:gd name="connsiteY19" fmla="*/ 512698 h 3049761"/>
                    <a:gd name="connsiteX20" fmla="*/ 1199820 w 2854197"/>
                    <a:gd name="connsiteY20" fmla="*/ 528555 h 3049761"/>
                    <a:gd name="connsiteX21" fmla="*/ 1220962 w 2854197"/>
                    <a:gd name="connsiteY21" fmla="*/ 544411 h 3049761"/>
                    <a:gd name="connsiteX22" fmla="*/ 1242104 w 2854197"/>
                    <a:gd name="connsiteY22" fmla="*/ 570839 h 3049761"/>
                    <a:gd name="connsiteX23" fmla="*/ 1257961 w 2854197"/>
                    <a:gd name="connsiteY23" fmla="*/ 602552 h 3049761"/>
                    <a:gd name="connsiteX24" fmla="*/ 1279103 w 2854197"/>
                    <a:gd name="connsiteY24" fmla="*/ 634266 h 3049761"/>
                    <a:gd name="connsiteX25" fmla="*/ 1294960 w 2854197"/>
                    <a:gd name="connsiteY25" fmla="*/ 665979 h 3049761"/>
                    <a:gd name="connsiteX26" fmla="*/ 1300245 w 2854197"/>
                    <a:gd name="connsiteY26" fmla="*/ 681835 h 3049761"/>
                    <a:gd name="connsiteX27" fmla="*/ 1310816 w 2854197"/>
                    <a:gd name="connsiteY27" fmla="*/ 692407 h 3049761"/>
                    <a:gd name="connsiteX28" fmla="*/ 1347815 w 2854197"/>
                    <a:gd name="connsiteY28" fmla="*/ 739977 h 3049761"/>
                    <a:gd name="connsiteX29" fmla="*/ 1353101 w 2854197"/>
                    <a:gd name="connsiteY29" fmla="*/ 755833 h 3049761"/>
                    <a:gd name="connsiteX30" fmla="*/ 1384814 w 2854197"/>
                    <a:gd name="connsiteY30" fmla="*/ 798118 h 3049761"/>
                    <a:gd name="connsiteX31" fmla="*/ 1390100 w 2854197"/>
                    <a:gd name="connsiteY31" fmla="*/ 813974 h 3049761"/>
                    <a:gd name="connsiteX32" fmla="*/ 1421813 w 2854197"/>
                    <a:gd name="connsiteY32" fmla="*/ 861544 h 3049761"/>
                    <a:gd name="connsiteX33" fmla="*/ 1432384 w 2854197"/>
                    <a:gd name="connsiteY33" fmla="*/ 877401 h 3049761"/>
                    <a:gd name="connsiteX34" fmla="*/ 1448241 w 2854197"/>
                    <a:gd name="connsiteY34" fmla="*/ 887972 h 3049761"/>
                    <a:gd name="connsiteX35" fmla="*/ 1479954 w 2854197"/>
                    <a:gd name="connsiteY35" fmla="*/ 919685 h 3049761"/>
                    <a:gd name="connsiteX36" fmla="*/ 1522238 w 2854197"/>
                    <a:gd name="connsiteY36" fmla="*/ 956684 h 3049761"/>
                    <a:gd name="connsiteX37" fmla="*/ 1585665 w 2854197"/>
                    <a:gd name="connsiteY37" fmla="*/ 977826 h 3049761"/>
                    <a:gd name="connsiteX38" fmla="*/ 1617378 w 2854197"/>
                    <a:gd name="connsiteY38" fmla="*/ 988397 h 3049761"/>
                    <a:gd name="connsiteX39" fmla="*/ 1638521 w 2854197"/>
                    <a:gd name="connsiteY39" fmla="*/ 993683 h 3049761"/>
                    <a:gd name="connsiteX40" fmla="*/ 1664948 w 2854197"/>
                    <a:gd name="connsiteY40" fmla="*/ 998968 h 3049761"/>
                    <a:gd name="connsiteX41" fmla="*/ 1696662 w 2854197"/>
                    <a:gd name="connsiteY41" fmla="*/ 1009540 h 3049761"/>
                    <a:gd name="connsiteX42" fmla="*/ 1717804 w 2854197"/>
                    <a:gd name="connsiteY42" fmla="*/ 1014825 h 3049761"/>
                    <a:gd name="connsiteX43" fmla="*/ 1733660 w 2854197"/>
                    <a:gd name="connsiteY43" fmla="*/ 1020111 h 3049761"/>
                    <a:gd name="connsiteX44" fmla="*/ 1802373 w 2854197"/>
                    <a:gd name="connsiteY44" fmla="*/ 1030682 h 3049761"/>
                    <a:gd name="connsiteX45" fmla="*/ 1865799 w 2854197"/>
                    <a:gd name="connsiteY45" fmla="*/ 1041253 h 3049761"/>
                    <a:gd name="connsiteX46" fmla="*/ 1902798 w 2854197"/>
                    <a:gd name="connsiteY46" fmla="*/ 1046538 h 3049761"/>
                    <a:gd name="connsiteX47" fmla="*/ 1945082 w 2854197"/>
                    <a:gd name="connsiteY47" fmla="*/ 1051824 h 3049761"/>
                    <a:gd name="connsiteX48" fmla="*/ 1976796 w 2854197"/>
                    <a:gd name="connsiteY48" fmla="*/ 1057109 h 3049761"/>
                    <a:gd name="connsiteX49" fmla="*/ 2024366 w 2854197"/>
                    <a:gd name="connsiteY49" fmla="*/ 1062395 h 3049761"/>
                    <a:gd name="connsiteX50" fmla="*/ 2066650 w 2854197"/>
                    <a:gd name="connsiteY50" fmla="*/ 1067681 h 3049761"/>
                    <a:gd name="connsiteX51" fmla="*/ 2082507 w 2854197"/>
                    <a:gd name="connsiteY51" fmla="*/ 1072966 h 3049761"/>
                    <a:gd name="connsiteX52" fmla="*/ 2151219 w 2854197"/>
                    <a:gd name="connsiteY52" fmla="*/ 1083537 h 3049761"/>
                    <a:gd name="connsiteX53" fmla="*/ 2167075 w 2854197"/>
                    <a:gd name="connsiteY53" fmla="*/ 1088823 h 3049761"/>
                    <a:gd name="connsiteX54" fmla="*/ 2235788 w 2854197"/>
                    <a:gd name="connsiteY54" fmla="*/ 1099394 h 3049761"/>
                    <a:gd name="connsiteX55" fmla="*/ 2304500 w 2854197"/>
                    <a:gd name="connsiteY55" fmla="*/ 1109965 h 3049761"/>
                    <a:gd name="connsiteX56" fmla="*/ 2378497 w 2854197"/>
                    <a:gd name="connsiteY56" fmla="*/ 1120536 h 3049761"/>
                    <a:gd name="connsiteX57" fmla="*/ 2410211 w 2854197"/>
                    <a:gd name="connsiteY57" fmla="*/ 1131107 h 3049761"/>
                    <a:gd name="connsiteX58" fmla="*/ 2452495 w 2854197"/>
                    <a:gd name="connsiteY58" fmla="*/ 1141678 h 3049761"/>
                    <a:gd name="connsiteX59" fmla="*/ 2611062 w 2854197"/>
                    <a:gd name="connsiteY59" fmla="*/ 1194534 h 3049761"/>
                    <a:gd name="connsiteX60" fmla="*/ 2674963 w 2854197"/>
                    <a:gd name="connsiteY60" fmla="*/ 1226357 h 3049761"/>
                    <a:gd name="connsiteX61" fmla="*/ 2680419 w 2854197"/>
                    <a:gd name="connsiteY61" fmla="*/ 1258186 h 3049761"/>
                    <a:gd name="connsiteX62" fmla="*/ 2633266 w 2854197"/>
                    <a:gd name="connsiteY62" fmla="*/ 1295315 h 3049761"/>
                    <a:gd name="connsiteX63" fmla="*/ 2659565 w 2854197"/>
                    <a:gd name="connsiteY63" fmla="*/ 1353342 h 3049761"/>
                    <a:gd name="connsiteX64" fmla="*/ 2653817 w 2854197"/>
                    <a:gd name="connsiteY64" fmla="*/ 1411367 h 3049761"/>
                    <a:gd name="connsiteX65" fmla="*/ 2632204 w 2854197"/>
                    <a:gd name="connsiteY65" fmla="*/ 1590950 h 3049761"/>
                    <a:gd name="connsiteX66" fmla="*/ 2606238 w 2854197"/>
                    <a:gd name="connsiteY66" fmla="*/ 1686241 h 3049761"/>
                    <a:gd name="connsiteX67" fmla="*/ 2585093 w 2854197"/>
                    <a:gd name="connsiteY67" fmla="*/ 1717957 h 3049761"/>
                    <a:gd name="connsiteX68" fmla="*/ 2595666 w 2854197"/>
                    <a:gd name="connsiteY68" fmla="*/ 1754959 h 3049761"/>
                    <a:gd name="connsiteX69" fmla="*/ 2569233 w 2854197"/>
                    <a:gd name="connsiteY69" fmla="*/ 1781390 h 3049761"/>
                    <a:gd name="connsiteX70" fmla="*/ 2574520 w 2854197"/>
                    <a:gd name="connsiteY70" fmla="*/ 1860680 h 3049761"/>
                    <a:gd name="connsiteX71" fmla="*/ 2564404 w 2854197"/>
                    <a:gd name="connsiteY71" fmla="*/ 2014150 h 3049761"/>
                    <a:gd name="connsiteX72" fmla="*/ 2616812 w 2854197"/>
                    <a:gd name="connsiteY72" fmla="*/ 2093264 h 3049761"/>
                    <a:gd name="connsiteX73" fmla="*/ 2717255 w 2854197"/>
                    <a:gd name="connsiteY73" fmla="*/ 2098551 h 3049761"/>
                    <a:gd name="connsiteX74" fmla="*/ 2790770 w 2854197"/>
                    <a:gd name="connsiteY74" fmla="*/ 2077220 h 3049761"/>
                    <a:gd name="connsiteX75" fmla="*/ 2817198 w 2854197"/>
                    <a:gd name="connsiteY75" fmla="*/ 2082506 h 3049761"/>
                    <a:gd name="connsiteX76" fmla="*/ 2833055 w 2854197"/>
                    <a:gd name="connsiteY76" fmla="*/ 2087792 h 3049761"/>
                    <a:gd name="connsiteX77" fmla="*/ 2854197 w 2854197"/>
                    <a:gd name="connsiteY77" fmla="*/ 2093077 h 3049761"/>
                    <a:gd name="connsiteX78" fmla="*/ 2838340 w 2854197"/>
                    <a:gd name="connsiteY78" fmla="*/ 2193503 h 3049761"/>
                    <a:gd name="connsiteX79" fmla="*/ 2833055 w 2854197"/>
                    <a:gd name="connsiteY79" fmla="*/ 2225216 h 3049761"/>
                    <a:gd name="connsiteX80" fmla="*/ 2822484 w 2854197"/>
                    <a:gd name="connsiteY80" fmla="*/ 2262215 h 3049761"/>
                    <a:gd name="connsiteX81" fmla="*/ 2648297 w 2854197"/>
                    <a:gd name="connsiteY81" fmla="*/ 2241273 h 3049761"/>
                    <a:gd name="connsiteX82" fmla="*/ 2558435 w 2854197"/>
                    <a:gd name="connsiteY82" fmla="*/ 2214843 h 3049761"/>
                    <a:gd name="connsiteX83" fmla="*/ 2479145 w 2854197"/>
                    <a:gd name="connsiteY83" fmla="*/ 2183128 h 3049761"/>
                    <a:gd name="connsiteX84" fmla="*/ 2426502 w 2854197"/>
                    <a:gd name="connsiteY84" fmla="*/ 2209757 h 3049761"/>
                    <a:gd name="connsiteX85" fmla="*/ 2236188 w 2854197"/>
                    <a:gd name="connsiteY85" fmla="*/ 2331348 h 3049761"/>
                    <a:gd name="connsiteX86" fmla="*/ 2251846 w 2854197"/>
                    <a:gd name="connsiteY86" fmla="*/ 2420998 h 3049761"/>
                    <a:gd name="connsiteX87" fmla="*/ 2267909 w 2854197"/>
                    <a:gd name="connsiteY87" fmla="*/ 2479368 h 3049761"/>
                    <a:gd name="connsiteX88" fmla="*/ 2278276 w 2854197"/>
                    <a:gd name="connsiteY88" fmla="*/ 2516146 h 3049761"/>
                    <a:gd name="connsiteX89" fmla="*/ 2278276 w 2854197"/>
                    <a:gd name="connsiteY89" fmla="*/ 2574294 h 3049761"/>
                    <a:gd name="connsiteX90" fmla="*/ 2315278 w 2854197"/>
                    <a:gd name="connsiteY90" fmla="*/ 2616580 h 3049761"/>
                    <a:gd name="connsiteX91" fmla="*/ 2331136 w 2854197"/>
                    <a:gd name="connsiteY91" fmla="*/ 2680013 h 3049761"/>
                    <a:gd name="connsiteX92" fmla="*/ 2368138 w 2854197"/>
                    <a:gd name="connsiteY92" fmla="*/ 2695871 h 3049761"/>
                    <a:gd name="connsiteX93" fmla="*/ 2542577 w 2854197"/>
                    <a:gd name="connsiteY93" fmla="*/ 2738159 h 3049761"/>
                    <a:gd name="connsiteX94" fmla="*/ 2654056 w 2854197"/>
                    <a:gd name="connsiteY94" fmla="*/ 2764834 h 3049761"/>
                    <a:gd name="connsiteX95" fmla="*/ 2748974 w 2854197"/>
                    <a:gd name="connsiteY95" fmla="*/ 2769875 h 3049761"/>
                    <a:gd name="connsiteX96" fmla="*/ 2753771 w 2854197"/>
                    <a:gd name="connsiteY96" fmla="*/ 2769627 h 3049761"/>
                    <a:gd name="connsiteX97" fmla="*/ 2748486 w 2854197"/>
                    <a:gd name="connsiteY97" fmla="*/ 2801341 h 3049761"/>
                    <a:gd name="connsiteX98" fmla="*/ 2737915 w 2854197"/>
                    <a:gd name="connsiteY98" fmla="*/ 2838340 h 3049761"/>
                    <a:gd name="connsiteX99" fmla="*/ 2727344 w 2854197"/>
                    <a:gd name="connsiteY99" fmla="*/ 2907052 h 3049761"/>
                    <a:gd name="connsiteX100" fmla="*/ 2716773 w 2854197"/>
                    <a:gd name="connsiteY100" fmla="*/ 2938765 h 3049761"/>
                    <a:gd name="connsiteX101" fmla="*/ 2711487 w 2854197"/>
                    <a:gd name="connsiteY101" fmla="*/ 2965193 h 3049761"/>
                    <a:gd name="connsiteX102" fmla="*/ 2706444 w 2854197"/>
                    <a:gd name="connsiteY102" fmla="*/ 2939028 h 3049761"/>
                    <a:gd name="connsiteX103" fmla="*/ 2680014 w 2854197"/>
                    <a:gd name="connsiteY103" fmla="*/ 2965459 h 3049761"/>
                    <a:gd name="connsiteX104" fmla="*/ 2627390 w 2854197"/>
                    <a:gd name="connsiteY104" fmla="*/ 2971012 h 3049761"/>
                    <a:gd name="connsiteX105" fmla="*/ 2537291 w 2854197"/>
                    <a:gd name="connsiteY105" fmla="*/ 2986602 h 3049761"/>
                    <a:gd name="connsiteX106" fmla="*/ 2516147 w 2854197"/>
                    <a:gd name="connsiteY106" fmla="*/ 2991888 h 3049761"/>
                    <a:gd name="connsiteX107" fmla="*/ 2489494 w 2854197"/>
                    <a:gd name="connsiteY107" fmla="*/ 3002192 h 3049761"/>
                    <a:gd name="connsiteX108" fmla="*/ 2415496 w 2854197"/>
                    <a:gd name="connsiteY108" fmla="*/ 3007477 h 3049761"/>
                    <a:gd name="connsiteX109" fmla="*/ 2383783 w 2854197"/>
                    <a:gd name="connsiteY109" fmla="*/ 3018048 h 3049761"/>
                    <a:gd name="connsiteX110" fmla="*/ 2346784 w 2854197"/>
                    <a:gd name="connsiteY110" fmla="*/ 3033905 h 3049761"/>
                    <a:gd name="connsiteX111" fmla="*/ 2315071 w 2854197"/>
                    <a:gd name="connsiteY111" fmla="*/ 3049761 h 3049761"/>
                    <a:gd name="connsiteX112" fmla="*/ 2199896 w 2854197"/>
                    <a:gd name="connsiteY112" fmla="*/ 2976703 h 3049761"/>
                    <a:gd name="connsiteX113" fmla="*/ 2141028 w 2854197"/>
                    <a:gd name="connsiteY113" fmla="*/ 2933870 h 3049761"/>
                    <a:gd name="connsiteX114" fmla="*/ 2093450 w 2854197"/>
                    <a:gd name="connsiteY114" fmla="*/ 2923297 h 3049761"/>
                    <a:gd name="connsiteX115" fmla="*/ 2077768 w 2854197"/>
                    <a:gd name="connsiteY115" fmla="*/ 2897133 h 3049761"/>
                    <a:gd name="connsiteX116" fmla="*/ 2040405 w 2854197"/>
                    <a:gd name="connsiteY116" fmla="*/ 2923170 h 3049761"/>
                    <a:gd name="connsiteX117" fmla="*/ 2061549 w 2854197"/>
                    <a:gd name="connsiteY117" fmla="*/ 2875596 h 3049761"/>
                    <a:gd name="connsiteX118" fmla="*/ 2093265 w 2854197"/>
                    <a:gd name="connsiteY118" fmla="*/ 2833308 h 3049761"/>
                    <a:gd name="connsiteX119" fmla="*/ 2109124 w 2854197"/>
                    <a:gd name="connsiteY119" fmla="*/ 2722301 h 3049761"/>
                    <a:gd name="connsiteX120" fmla="*/ 2013975 w 2854197"/>
                    <a:gd name="connsiteY120" fmla="*/ 2637724 h 3049761"/>
                    <a:gd name="connsiteX121" fmla="*/ 1982258 w 2854197"/>
                    <a:gd name="connsiteY121" fmla="*/ 2664155 h 3049761"/>
                    <a:gd name="connsiteX122" fmla="*/ 1918827 w 2854197"/>
                    <a:gd name="connsiteY122" fmla="*/ 2627153 h 3049761"/>
                    <a:gd name="connsiteX123" fmla="*/ 1860681 w 2854197"/>
                    <a:gd name="connsiteY123" fmla="*/ 2579579 h 3049761"/>
                    <a:gd name="connsiteX124" fmla="*/ 1802373 w 2854197"/>
                    <a:gd name="connsiteY124" fmla="*/ 2621632 h 3049761"/>
                    <a:gd name="connsiteX125" fmla="*/ 1797087 w 2854197"/>
                    <a:gd name="connsiteY125" fmla="*/ 2605775 h 3049761"/>
                    <a:gd name="connsiteX126" fmla="*/ 1749674 w 2854197"/>
                    <a:gd name="connsiteY126" fmla="*/ 2690586 h 3049761"/>
                    <a:gd name="connsiteX127" fmla="*/ 1643953 w 2854197"/>
                    <a:gd name="connsiteY127" fmla="*/ 2754018 h 3049761"/>
                    <a:gd name="connsiteX128" fmla="*/ 1617523 w 2854197"/>
                    <a:gd name="connsiteY128" fmla="*/ 2732874 h 3049761"/>
                    <a:gd name="connsiteX129" fmla="*/ 1591092 w 2854197"/>
                    <a:gd name="connsiteY129" fmla="*/ 2690586 h 3049761"/>
                    <a:gd name="connsiteX130" fmla="*/ 1591093 w 2854197"/>
                    <a:gd name="connsiteY130" fmla="*/ 2637724 h 3049761"/>
                    <a:gd name="connsiteX131" fmla="*/ 1569808 w 2854197"/>
                    <a:gd name="connsiteY131" fmla="*/ 2515921 h 3049761"/>
                    <a:gd name="connsiteX132" fmla="*/ 1553952 w 2854197"/>
                    <a:gd name="connsiteY132" fmla="*/ 2484208 h 3049761"/>
                    <a:gd name="connsiteX133" fmla="*/ 1538095 w 2854197"/>
                    <a:gd name="connsiteY133" fmla="*/ 2468351 h 3049761"/>
                    <a:gd name="connsiteX134" fmla="*/ 1501096 w 2854197"/>
                    <a:gd name="connsiteY134" fmla="*/ 2420781 h 3049761"/>
                    <a:gd name="connsiteX135" fmla="*/ 1464097 w 2854197"/>
                    <a:gd name="connsiteY135" fmla="*/ 2383782 h 3049761"/>
                    <a:gd name="connsiteX136" fmla="*/ 1448241 w 2854197"/>
                    <a:gd name="connsiteY136" fmla="*/ 2373211 h 3049761"/>
                    <a:gd name="connsiteX137" fmla="*/ 1432384 w 2854197"/>
                    <a:gd name="connsiteY137" fmla="*/ 2357355 h 3049761"/>
                    <a:gd name="connsiteX138" fmla="*/ 1400671 w 2854197"/>
                    <a:gd name="connsiteY138" fmla="*/ 2346783 h 3049761"/>
                    <a:gd name="connsiteX139" fmla="*/ 1368958 w 2854197"/>
                    <a:gd name="connsiteY139" fmla="*/ 2330927 h 3049761"/>
                    <a:gd name="connsiteX140" fmla="*/ 1337244 w 2854197"/>
                    <a:gd name="connsiteY140" fmla="*/ 2309785 h 3049761"/>
                    <a:gd name="connsiteX141" fmla="*/ 1273818 w 2854197"/>
                    <a:gd name="connsiteY141" fmla="*/ 2288642 h 3049761"/>
                    <a:gd name="connsiteX142" fmla="*/ 1257961 w 2854197"/>
                    <a:gd name="connsiteY142" fmla="*/ 2278071 h 3049761"/>
                    <a:gd name="connsiteX143" fmla="*/ 1242104 w 2854197"/>
                    <a:gd name="connsiteY143" fmla="*/ 2272786 h 3049761"/>
                    <a:gd name="connsiteX144" fmla="*/ 1226248 w 2854197"/>
                    <a:gd name="connsiteY144" fmla="*/ 2262215 h 3049761"/>
                    <a:gd name="connsiteX145" fmla="*/ 1194534 w 2854197"/>
                    <a:gd name="connsiteY145" fmla="*/ 2251644 h 3049761"/>
                    <a:gd name="connsiteX146" fmla="*/ 1215677 w 2854197"/>
                    <a:gd name="connsiteY146" fmla="*/ 2225216 h 3049761"/>
                    <a:gd name="connsiteX147" fmla="*/ 1231533 w 2854197"/>
                    <a:gd name="connsiteY147" fmla="*/ 2209359 h 3049761"/>
                    <a:gd name="connsiteX148" fmla="*/ 1236819 w 2854197"/>
                    <a:gd name="connsiteY148" fmla="*/ 2193503 h 3049761"/>
                    <a:gd name="connsiteX149" fmla="*/ 1279103 w 2854197"/>
                    <a:gd name="connsiteY149" fmla="*/ 2161789 h 3049761"/>
                    <a:gd name="connsiteX150" fmla="*/ 1300245 w 2854197"/>
                    <a:gd name="connsiteY150" fmla="*/ 2140647 h 3049761"/>
                    <a:gd name="connsiteX151" fmla="*/ 1310816 w 2854197"/>
                    <a:gd name="connsiteY151" fmla="*/ 2124790 h 3049761"/>
                    <a:gd name="connsiteX152" fmla="*/ 1342650 w 2854197"/>
                    <a:gd name="connsiteY152" fmla="*/ 2077406 h 3049761"/>
                    <a:gd name="connsiteX153" fmla="*/ 1390223 w 2854197"/>
                    <a:gd name="connsiteY153" fmla="*/ 2008688 h 3049761"/>
                    <a:gd name="connsiteX154" fmla="*/ 1363794 w 2854197"/>
                    <a:gd name="connsiteY154" fmla="*/ 1971686 h 3049761"/>
                    <a:gd name="connsiteX155" fmla="*/ 1379651 w 2854197"/>
                    <a:gd name="connsiteY155" fmla="*/ 1961114 h 3049761"/>
                    <a:gd name="connsiteX156" fmla="*/ 1358509 w 2854197"/>
                    <a:gd name="connsiteY156" fmla="*/ 1934685 h 3049761"/>
                    <a:gd name="connsiteX157" fmla="*/ 1221180 w 2854197"/>
                    <a:gd name="connsiteY157" fmla="*/ 1718108 h 3049761"/>
                    <a:gd name="connsiteX158" fmla="*/ 1157741 w 2854197"/>
                    <a:gd name="connsiteY158" fmla="*/ 1654669 h 3049761"/>
                    <a:gd name="connsiteX159" fmla="*/ 1051918 w 2854197"/>
                    <a:gd name="connsiteY159" fmla="*/ 1659811 h 3049761"/>
                    <a:gd name="connsiteX160" fmla="*/ 845688 w 2854197"/>
                    <a:gd name="connsiteY160" fmla="*/ 1738945 h 3049761"/>
                    <a:gd name="connsiteX161" fmla="*/ 829832 w 2854197"/>
                    <a:gd name="connsiteY161" fmla="*/ 1744231 h 3049761"/>
                    <a:gd name="connsiteX162" fmla="*/ 798118 w 2854197"/>
                    <a:gd name="connsiteY162" fmla="*/ 1765373 h 3049761"/>
                    <a:gd name="connsiteX163" fmla="*/ 782262 w 2854197"/>
                    <a:gd name="connsiteY163" fmla="*/ 1770659 h 3049761"/>
                    <a:gd name="connsiteX164" fmla="*/ 750548 w 2854197"/>
                    <a:gd name="connsiteY164" fmla="*/ 1791801 h 3049761"/>
                    <a:gd name="connsiteX165" fmla="*/ 734692 w 2854197"/>
                    <a:gd name="connsiteY165" fmla="*/ 1797086 h 3049761"/>
                    <a:gd name="connsiteX166" fmla="*/ 755834 w 2854197"/>
                    <a:gd name="connsiteY166" fmla="*/ 1791801 h 3049761"/>
                    <a:gd name="connsiteX167" fmla="*/ 739977 w 2854197"/>
                    <a:gd name="connsiteY167" fmla="*/ 1797086 h 3049761"/>
                    <a:gd name="connsiteX168" fmla="*/ 708264 w 2854197"/>
                    <a:gd name="connsiteY168" fmla="*/ 1812943 h 3049761"/>
                    <a:gd name="connsiteX169" fmla="*/ 676551 w 2854197"/>
                    <a:gd name="connsiteY169" fmla="*/ 1791801 h 3049761"/>
                    <a:gd name="connsiteX170" fmla="*/ 650123 w 2854197"/>
                    <a:gd name="connsiteY170" fmla="*/ 1765373 h 3049761"/>
                    <a:gd name="connsiteX171" fmla="*/ 618410 w 2854197"/>
                    <a:gd name="connsiteY171" fmla="*/ 1744231 h 3049761"/>
                    <a:gd name="connsiteX172" fmla="*/ 570840 w 2854197"/>
                    <a:gd name="connsiteY172" fmla="*/ 1712518 h 3049761"/>
                    <a:gd name="connsiteX173" fmla="*/ 544412 w 2854197"/>
                    <a:gd name="connsiteY173" fmla="*/ 1696661 h 3049761"/>
                    <a:gd name="connsiteX174" fmla="*/ 528555 w 2854197"/>
                    <a:gd name="connsiteY174" fmla="*/ 1686090 h 3049761"/>
                    <a:gd name="connsiteX175" fmla="*/ 512699 w 2854197"/>
                    <a:gd name="connsiteY175" fmla="*/ 1680804 h 3049761"/>
                    <a:gd name="connsiteX176" fmla="*/ 502127 w 2854197"/>
                    <a:gd name="connsiteY176" fmla="*/ 1670233 h 3049761"/>
                    <a:gd name="connsiteX177" fmla="*/ 480985 w 2854197"/>
                    <a:gd name="connsiteY177" fmla="*/ 1659662 h 3049761"/>
                    <a:gd name="connsiteX178" fmla="*/ 465129 w 2854197"/>
                    <a:gd name="connsiteY178" fmla="*/ 1643805 h 3049761"/>
                    <a:gd name="connsiteX179" fmla="*/ 428130 w 2854197"/>
                    <a:gd name="connsiteY179" fmla="*/ 1622663 h 3049761"/>
                    <a:gd name="connsiteX180" fmla="*/ 401702 w 2854197"/>
                    <a:gd name="connsiteY180" fmla="*/ 1590950 h 3049761"/>
                    <a:gd name="connsiteX181" fmla="*/ 385845 w 2854197"/>
                    <a:gd name="connsiteY181" fmla="*/ 1569808 h 3049761"/>
                    <a:gd name="connsiteX182" fmla="*/ 369989 w 2854197"/>
                    <a:gd name="connsiteY182" fmla="*/ 1553951 h 3049761"/>
                    <a:gd name="connsiteX183" fmla="*/ 348847 w 2854197"/>
                    <a:gd name="connsiteY183" fmla="*/ 1522238 h 3049761"/>
                    <a:gd name="connsiteX184" fmla="*/ 327704 w 2854197"/>
                    <a:gd name="connsiteY184" fmla="*/ 1490524 h 3049761"/>
                    <a:gd name="connsiteX185" fmla="*/ 317133 w 2854197"/>
                    <a:gd name="connsiteY185" fmla="*/ 1469382 h 3049761"/>
                    <a:gd name="connsiteX186" fmla="*/ 301277 w 2854197"/>
                    <a:gd name="connsiteY186" fmla="*/ 1453526 h 3049761"/>
                    <a:gd name="connsiteX187" fmla="*/ 295991 w 2854197"/>
                    <a:gd name="connsiteY187" fmla="*/ 1437669 h 3049761"/>
                    <a:gd name="connsiteX188" fmla="*/ 274849 w 2854197"/>
                    <a:gd name="connsiteY188" fmla="*/ 1405956 h 3049761"/>
                    <a:gd name="connsiteX189" fmla="*/ 258992 w 2854197"/>
                    <a:gd name="connsiteY189" fmla="*/ 1390099 h 3049761"/>
                    <a:gd name="connsiteX190" fmla="*/ 248421 w 2854197"/>
                    <a:gd name="connsiteY190" fmla="*/ 1374242 h 3049761"/>
                    <a:gd name="connsiteX191" fmla="*/ 243136 w 2854197"/>
                    <a:gd name="connsiteY191" fmla="*/ 1358386 h 3049761"/>
                    <a:gd name="connsiteX192" fmla="*/ 221993 w 2854197"/>
                    <a:gd name="connsiteY192" fmla="*/ 1326672 h 3049761"/>
                    <a:gd name="connsiteX193" fmla="*/ 206137 w 2854197"/>
                    <a:gd name="connsiteY193" fmla="*/ 1294959 h 3049761"/>
                    <a:gd name="connsiteX194" fmla="*/ 195566 w 2854197"/>
                    <a:gd name="connsiteY194" fmla="*/ 1263246 h 3049761"/>
                    <a:gd name="connsiteX195" fmla="*/ 184995 w 2854197"/>
                    <a:gd name="connsiteY195" fmla="*/ 1247389 h 3049761"/>
                    <a:gd name="connsiteX196" fmla="*/ 179709 w 2854197"/>
                    <a:gd name="connsiteY196" fmla="*/ 1231533 h 3049761"/>
                    <a:gd name="connsiteX197" fmla="*/ 169138 w 2854197"/>
                    <a:gd name="connsiteY197" fmla="*/ 1215676 h 3049761"/>
                    <a:gd name="connsiteX198" fmla="*/ 153281 w 2854197"/>
                    <a:gd name="connsiteY198" fmla="*/ 1162820 h 3049761"/>
                    <a:gd name="connsiteX199" fmla="*/ 142710 w 2854197"/>
                    <a:gd name="connsiteY199" fmla="*/ 1131107 h 3049761"/>
                    <a:gd name="connsiteX200" fmla="*/ 132139 w 2854197"/>
                    <a:gd name="connsiteY200" fmla="*/ 1099394 h 3049761"/>
                    <a:gd name="connsiteX201" fmla="*/ 126853 w 2854197"/>
                    <a:gd name="connsiteY201" fmla="*/ 1078252 h 3049761"/>
                    <a:gd name="connsiteX202" fmla="*/ 121568 w 2854197"/>
                    <a:gd name="connsiteY202" fmla="*/ 1062395 h 3049761"/>
                    <a:gd name="connsiteX203" fmla="*/ 110997 w 2854197"/>
                    <a:gd name="connsiteY203" fmla="*/ 988397 h 3049761"/>
                    <a:gd name="connsiteX204" fmla="*/ 100426 w 2854197"/>
                    <a:gd name="connsiteY204" fmla="*/ 861544 h 3049761"/>
                    <a:gd name="connsiteX205" fmla="*/ 95140 w 2854197"/>
                    <a:gd name="connsiteY205" fmla="*/ 782261 h 3049761"/>
                    <a:gd name="connsiteX206" fmla="*/ 89855 w 2854197"/>
                    <a:gd name="connsiteY206" fmla="*/ 745262 h 3049761"/>
                    <a:gd name="connsiteX207" fmla="*/ 73998 w 2854197"/>
                    <a:gd name="connsiteY207" fmla="*/ 660693 h 3049761"/>
                    <a:gd name="connsiteX208" fmla="*/ 63427 w 2854197"/>
                    <a:gd name="connsiteY208" fmla="*/ 618409 h 3049761"/>
                    <a:gd name="connsiteX209" fmla="*/ 47570 w 2854197"/>
                    <a:gd name="connsiteY209" fmla="*/ 560268 h 3049761"/>
                    <a:gd name="connsiteX210" fmla="*/ 42285 w 2854197"/>
                    <a:gd name="connsiteY210" fmla="*/ 528555 h 3049761"/>
                    <a:gd name="connsiteX211" fmla="*/ 31714 w 2854197"/>
                    <a:gd name="connsiteY211" fmla="*/ 486270 h 3049761"/>
                    <a:gd name="connsiteX212" fmla="*/ 21142 w 2854197"/>
                    <a:gd name="connsiteY212" fmla="*/ 428129 h 3049761"/>
                    <a:gd name="connsiteX213" fmla="*/ 10571 w 2854197"/>
                    <a:gd name="connsiteY213" fmla="*/ 343560 h 3049761"/>
                    <a:gd name="connsiteX214" fmla="*/ 0 w 2854197"/>
                    <a:gd name="connsiteY214" fmla="*/ 306561 h 3049761"/>
                    <a:gd name="connsiteX215" fmla="*/ 5286 w 2854197"/>
                    <a:gd name="connsiteY215" fmla="*/ 285419 h 3049761"/>
                    <a:gd name="connsiteX216" fmla="*/ 21142 w 2854197"/>
                    <a:gd name="connsiteY216" fmla="*/ 280134 h 3049761"/>
                    <a:gd name="connsiteX217" fmla="*/ 42285 w 2854197"/>
                    <a:gd name="connsiteY217" fmla="*/ 269563 h 3049761"/>
                    <a:gd name="connsiteX218" fmla="*/ 95140 w 2854197"/>
                    <a:gd name="connsiteY218" fmla="*/ 258992 h 3049761"/>
                    <a:gd name="connsiteX219" fmla="*/ 121568 w 2854197"/>
                    <a:gd name="connsiteY219" fmla="*/ 253706 h 3049761"/>
                    <a:gd name="connsiteX220" fmla="*/ 137425 w 2854197"/>
                    <a:gd name="connsiteY220" fmla="*/ 248420 h 3049761"/>
                    <a:gd name="connsiteX221" fmla="*/ 211422 w 2854197"/>
                    <a:gd name="connsiteY221" fmla="*/ 237849 h 3049761"/>
                    <a:gd name="connsiteX222" fmla="*/ 253707 w 2854197"/>
                    <a:gd name="connsiteY222" fmla="*/ 227278 h 3049761"/>
                    <a:gd name="connsiteX223" fmla="*/ 285420 w 2854197"/>
                    <a:gd name="connsiteY223" fmla="*/ 216707 h 3049761"/>
                    <a:gd name="connsiteX224" fmla="*/ 332990 w 2854197"/>
                    <a:gd name="connsiteY224" fmla="*/ 206136 h 3049761"/>
                    <a:gd name="connsiteX225" fmla="*/ 364703 w 2854197"/>
                    <a:gd name="connsiteY225" fmla="*/ 195565 h 3049761"/>
                    <a:gd name="connsiteX226" fmla="*/ 417559 w 2854197"/>
                    <a:gd name="connsiteY226" fmla="*/ 179708 h 3049761"/>
                    <a:gd name="connsiteX227" fmla="*/ 433415 w 2854197"/>
                    <a:gd name="connsiteY227" fmla="*/ 174423 h 3049761"/>
                    <a:gd name="connsiteX228" fmla="*/ 449272 w 2854197"/>
                    <a:gd name="connsiteY228" fmla="*/ 169137 h 3049761"/>
                    <a:gd name="connsiteX229" fmla="*/ 470414 w 2854197"/>
                    <a:gd name="connsiteY229" fmla="*/ 163852 h 3049761"/>
                    <a:gd name="connsiteX230" fmla="*/ 486271 w 2854197"/>
                    <a:gd name="connsiteY230" fmla="*/ 158566 h 3049761"/>
                    <a:gd name="connsiteX231" fmla="*/ 528555 w 2854197"/>
                    <a:gd name="connsiteY231" fmla="*/ 147995 h 3049761"/>
                    <a:gd name="connsiteX232" fmla="*/ 549697 w 2854197"/>
                    <a:gd name="connsiteY232" fmla="*/ 142709 h 3049761"/>
                    <a:gd name="connsiteX233" fmla="*/ 581411 w 2854197"/>
                    <a:gd name="connsiteY233" fmla="*/ 132138 h 3049761"/>
                    <a:gd name="connsiteX234" fmla="*/ 676551 w 2854197"/>
                    <a:gd name="connsiteY234" fmla="*/ 100425 h 3049761"/>
                    <a:gd name="connsiteX235" fmla="*/ 697693 w 2854197"/>
                    <a:gd name="connsiteY235" fmla="*/ 95140 h 3049761"/>
                    <a:gd name="connsiteX236" fmla="*/ 729406 w 2854197"/>
                    <a:gd name="connsiteY236" fmla="*/ 84568 h 3049761"/>
                    <a:gd name="connsiteX237" fmla="*/ 745263 w 2854197"/>
                    <a:gd name="connsiteY237" fmla="*/ 79283 h 3049761"/>
                    <a:gd name="connsiteX238" fmla="*/ 792833 w 2854197"/>
                    <a:gd name="connsiteY238" fmla="*/ 58141 h 3049761"/>
                    <a:gd name="connsiteX239" fmla="*/ 808689 w 2854197"/>
                    <a:gd name="connsiteY239" fmla="*/ 52855 h 3049761"/>
                    <a:gd name="connsiteX240" fmla="*/ 824546 w 2854197"/>
                    <a:gd name="connsiteY240" fmla="*/ 47570 h 3049761"/>
                    <a:gd name="connsiteX241" fmla="*/ 866830 w 2854197"/>
                    <a:gd name="connsiteY241" fmla="*/ 26427 h 3049761"/>
                    <a:gd name="connsiteX242" fmla="*/ 882687 w 2854197"/>
                    <a:gd name="connsiteY242" fmla="*/ 21142 h 3049761"/>
                    <a:gd name="connsiteX243" fmla="*/ 898544 w 2854197"/>
                    <a:gd name="connsiteY243" fmla="*/ 10571 h 3049761"/>
                    <a:gd name="connsiteX244" fmla="*/ 914400 w 2854197"/>
                    <a:gd name="connsiteY244" fmla="*/ 5285 h 3049761"/>
                    <a:gd name="connsiteX245" fmla="*/ 914400 w 2854197"/>
                    <a:gd name="connsiteY245" fmla="*/ 0 h 3049761"/>
                    <a:gd name="connsiteX0" fmla="*/ 914400 w 2854197"/>
                    <a:gd name="connsiteY0" fmla="*/ 0 h 3034246"/>
                    <a:gd name="connsiteX1" fmla="*/ 914400 w 2854197"/>
                    <a:gd name="connsiteY1" fmla="*/ 0 h 3034246"/>
                    <a:gd name="connsiteX2" fmla="*/ 930257 w 2854197"/>
                    <a:gd name="connsiteY2" fmla="*/ 42284 h 3034246"/>
                    <a:gd name="connsiteX3" fmla="*/ 935542 w 2854197"/>
                    <a:gd name="connsiteY3" fmla="*/ 58141 h 3034246"/>
                    <a:gd name="connsiteX4" fmla="*/ 946114 w 2854197"/>
                    <a:gd name="connsiteY4" fmla="*/ 68712 h 3034246"/>
                    <a:gd name="connsiteX5" fmla="*/ 967256 w 2854197"/>
                    <a:gd name="connsiteY5" fmla="*/ 116282 h 3034246"/>
                    <a:gd name="connsiteX6" fmla="*/ 972541 w 2854197"/>
                    <a:gd name="connsiteY6" fmla="*/ 132138 h 3034246"/>
                    <a:gd name="connsiteX7" fmla="*/ 983112 w 2854197"/>
                    <a:gd name="connsiteY7" fmla="*/ 147995 h 3034246"/>
                    <a:gd name="connsiteX8" fmla="*/ 1004255 w 2854197"/>
                    <a:gd name="connsiteY8" fmla="*/ 195565 h 3034246"/>
                    <a:gd name="connsiteX9" fmla="*/ 1025397 w 2854197"/>
                    <a:gd name="connsiteY9" fmla="*/ 243135 h 3034246"/>
                    <a:gd name="connsiteX10" fmla="*/ 1041253 w 2854197"/>
                    <a:gd name="connsiteY10" fmla="*/ 290705 h 3034246"/>
                    <a:gd name="connsiteX11" fmla="*/ 1051825 w 2854197"/>
                    <a:gd name="connsiteY11" fmla="*/ 301276 h 3034246"/>
                    <a:gd name="connsiteX12" fmla="*/ 1072967 w 2854197"/>
                    <a:gd name="connsiteY12" fmla="*/ 348846 h 3034246"/>
                    <a:gd name="connsiteX13" fmla="*/ 1083538 w 2854197"/>
                    <a:gd name="connsiteY13" fmla="*/ 380559 h 3034246"/>
                    <a:gd name="connsiteX14" fmla="*/ 1094109 w 2854197"/>
                    <a:gd name="connsiteY14" fmla="*/ 396416 h 3034246"/>
                    <a:gd name="connsiteX15" fmla="*/ 1109966 w 2854197"/>
                    <a:gd name="connsiteY15" fmla="*/ 422844 h 3034246"/>
                    <a:gd name="connsiteX16" fmla="*/ 1131108 w 2854197"/>
                    <a:gd name="connsiteY16" fmla="*/ 470414 h 3034246"/>
                    <a:gd name="connsiteX17" fmla="*/ 1146964 w 2854197"/>
                    <a:gd name="connsiteY17" fmla="*/ 480985 h 3034246"/>
                    <a:gd name="connsiteX18" fmla="*/ 1157536 w 2854197"/>
                    <a:gd name="connsiteY18" fmla="*/ 491556 h 3034246"/>
                    <a:gd name="connsiteX19" fmla="*/ 1189249 w 2854197"/>
                    <a:gd name="connsiteY19" fmla="*/ 512698 h 3034246"/>
                    <a:gd name="connsiteX20" fmla="*/ 1199820 w 2854197"/>
                    <a:gd name="connsiteY20" fmla="*/ 528555 h 3034246"/>
                    <a:gd name="connsiteX21" fmla="*/ 1220962 w 2854197"/>
                    <a:gd name="connsiteY21" fmla="*/ 544411 h 3034246"/>
                    <a:gd name="connsiteX22" fmla="*/ 1242104 w 2854197"/>
                    <a:gd name="connsiteY22" fmla="*/ 570839 h 3034246"/>
                    <a:gd name="connsiteX23" fmla="*/ 1257961 w 2854197"/>
                    <a:gd name="connsiteY23" fmla="*/ 602552 h 3034246"/>
                    <a:gd name="connsiteX24" fmla="*/ 1279103 w 2854197"/>
                    <a:gd name="connsiteY24" fmla="*/ 634266 h 3034246"/>
                    <a:gd name="connsiteX25" fmla="*/ 1294960 w 2854197"/>
                    <a:gd name="connsiteY25" fmla="*/ 665979 h 3034246"/>
                    <a:gd name="connsiteX26" fmla="*/ 1300245 w 2854197"/>
                    <a:gd name="connsiteY26" fmla="*/ 681835 h 3034246"/>
                    <a:gd name="connsiteX27" fmla="*/ 1310816 w 2854197"/>
                    <a:gd name="connsiteY27" fmla="*/ 692407 h 3034246"/>
                    <a:gd name="connsiteX28" fmla="*/ 1347815 w 2854197"/>
                    <a:gd name="connsiteY28" fmla="*/ 739977 h 3034246"/>
                    <a:gd name="connsiteX29" fmla="*/ 1353101 w 2854197"/>
                    <a:gd name="connsiteY29" fmla="*/ 755833 h 3034246"/>
                    <a:gd name="connsiteX30" fmla="*/ 1384814 w 2854197"/>
                    <a:gd name="connsiteY30" fmla="*/ 798118 h 3034246"/>
                    <a:gd name="connsiteX31" fmla="*/ 1390100 w 2854197"/>
                    <a:gd name="connsiteY31" fmla="*/ 813974 h 3034246"/>
                    <a:gd name="connsiteX32" fmla="*/ 1421813 w 2854197"/>
                    <a:gd name="connsiteY32" fmla="*/ 861544 h 3034246"/>
                    <a:gd name="connsiteX33" fmla="*/ 1432384 w 2854197"/>
                    <a:gd name="connsiteY33" fmla="*/ 877401 h 3034246"/>
                    <a:gd name="connsiteX34" fmla="*/ 1448241 w 2854197"/>
                    <a:gd name="connsiteY34" fmla="*/ 887972 h 3034246"/>
                    <a:gd name="connsiteX35" fmla="*/ 1479954 w 2854197"/>
                    <a:gd name="connsiteY35" fmla="*/ 919685 h 3034246"/>
                    <a:gd name="connsiteX36" fmla="*/ 1522238 w 2854197"/>
                    <a:gd name="connsiteY36" fmla="*/ 956684 h 3034246"/>
                    <a:gd name="connsiteX37" fmla="*/ 1585665 w 2854197"/>
                    <a:gd name="connsiteY37" fmla="*/ 977826 h 3034246"/>
                    <a:gd name="connsiteX38" fmla="*/ 1617378 w 2854197"/>
                    <a:gd name="connsiteY38" fmla="*/ 988397 h 3034246"/>
                    <a:gd name="connsiteX39" fmla="*/ 1638521 w 2854197"/>
                    <a:gd name="connsiteY39" fmla="*/ 993683 h 3034246"/>
                    <a:gd name="connsiteX40" fmla="*/ 1664948 w 2854197"/>
                    <a:gd name="connsiteY40" fmla="*/ 998968 h 3034246"/>
                    <a:gd name="connsiteX41" fmla="*/ 1696662 w 2854197"/>
                    <a:gd name="connsiteY41" fmla="*/ 1009540 h 3034246"/>
                    <a:gd name="connsiteX42" fmla="*/ 1717804 w 2854197"/>
                    <a:gd name="connsiteY42" fmla="*/ 1014825 h 3034246"/>
                    <a:gd name="connsiteX43" fmla="*/ 1733660 w 2854197"/>
                    <a:gd name="connsiteY43" fmla="*/ 1020111 h 3034246"/>
                    <a:gd name="connsiteX44" fmla="*/ 1802373 w 2854197"/>
                    <a:gd name="connsiteY44" fmla="*/ 1030682 h 3034246"/>
                    <a:gd name="connsiteX45" fmla="*/ 1865799 w 2854197"/>
                    <a:gd name="connsiteY45" fmla="*/ 1041253 h 3034246"/>
                    <a:gd name="connsiteX46" fmla="*/ 1902798 w 2854197"/>
                    <a:gd name="connsiteY46" fmla="*/ 1046538 h 3034246"/>
                    <a:gd name="connsiteX47" fmla="*/ 1945082 w 2854197"/>
                    <a:gd name="connsiteY47" fmla="*/ 1051824 h 3034246"/>
                    <a:gd name="connsiteX48" fmla="*/ 1976796 w 2854197"/>
                    <a:gd name="connsiteY48" fmla="*/ 1057109 h 3034246"/>
                    <a:gd name="connsiteX49" fmla="*/ 2024366 w 2854197"/>
                    <a:gd name="connsiteY49" fmla="*/ 1062395 h 3034246"/>
                    <a:gd name="connsiteX50" fmla="*/ 2066650 w 2854197"/>
                    <a:gd name="connsiteY50" fmla="*/ 1067681 h 3034246"/>
                    <a:gd name="connsiteX51" fmla="*/ 2082507 w 2854197"/>
                    <a:gd name="connsiteY51" fmla="*/ 1072966 h 3034246"/>
                    <a:gd name="connsiteX52" fmla="*/ 2151219 w 2854197"/>
                    <a:gd name="connsiteY52" fmla="*/ 1083537 h 3034246"/>
                    <a:gd name="connsiteX53" fmla="*/ 2167075 w 2854197"/>
                    <a:gd name="connsiteY53" fmla="*/ 1088823 h 3034246"/>
                    <a:gd name="connsiteX54" fmla="*/ 2235788 w 2854197"/>
                    <a:gd name="connsiteY54" fmla="*/ 1099394 h 3034246"/>
                    <a:gd name="connsiteX55" fmla="*/ 2304500 w 2854197"/>
                    <a:gd name="connsiteY55" fmla="*/ 1109965 h 3034246"/>
                    <a:gd name="connsiteX56" fmla="*/ 2378497 w 2854197"/>
                    <a:gd name="connsiteY56" fmla="*/ 1120536 h 3034246"/>
                    <a:gd name="connsiteX57" fmla="*/ 2410211 w 2854197"/>
                    <a:gd name="connsiteY57" fmla="*/ 1131107 h 3034246"/>
                    <a:gd name="connsiteX58" fmla="*/ 2452495 w 2854197"/>
                    <a:gd name="connsiteY58" fmla="*/ 1141678 h 3034246"/>
                    <a:gd name="connsiteX59" fmla="*/ 2611062 w 2854197"/>
                    <a:gd name="connsiteY59" fmla="*/ 1194534 h 3034246"/>
                    <a:gd name="connsiteX60" fmla="*/ 2674963 w 2854197"/>
                    <a:gd name="connsiteY60" fmla="*/ 1226357 h 3034246"/>
                    <a:gd name="connsiteX61" fmla="*/ 2680419 w 2854197"/>
                    <a:gd name="connsiteY61" fmla="*/ 1258186 h 3034246"/>
                    <a:gd name="connsiteX62" fmla="*/ 2633266 w 2854197"/>
                    <a:gd name="connsiteY62" fmla="*/ 1295315 h 3034246"/>
                    <a:gd name="connsiteX63" fmla="*/ 2659565 w 2854197"/>
                    <a:gd name="connsiteY63" fmla="*/ 1353342 h 3034246"/>
                    <a:gd name="connsiteX64" fmla="*/ 2653817 w 2854197"/>
                    <a:gd name="connsiteY64" fmla="*/ 1411367 h 3034246"/>
                    <a:gd name="connsiteX65" fmla="*/ 2632204 w 2854197"/>
                    <a:gd name="connsiteY65" fmla="*/ 1590950 h 3034246"/>
                    <a:gd name="connsiteX66" fmla="*/ 2606238 w 2854197"/>
                    <a:gd name="connsiteY66" fmla="*/ 1686241 h 3034246"/>
                    <a:gd name="connsiteX67" fmla="*/ 2585093 w 2854197"/>
                    <a:gd name="connsiteY67" fmla="*/ 1717957 h 3034246"/>
                    <a:gd name="connsiteX68" fmla="*/ 2595666 w 2854197"/>
                    <a:gd name="connsiteY68" fmla="*/ 1754959 h 3034246"/>
                    <a:gd name="connsiteX69" fmla="*/ 2569233 w 2854197"/>
                    <a:gd name="connsiteY69" fmla="*/ 1781390 h 3034246"/>
                    <a:gd name="connsiteX70" fmla="*/ 2574520 w 2854197"/>
                    <a:gd name="connsiteY70" fmla="*/ 1860680 h 3034246"/>
                    <a:gd name="connsiteX71" fmla="*/ 2564404 w 2854197"/>
                    <a:gd name="connsiteY71" fmla="*/ 2014150 h 3034246"/>
                    <a:gd name="connsiteX72" fmla="*/ 2616812 w 2854197"/>
                    <a:gd name="connsiteY72" fmla="*/ 2093264 h 3034246"/>
                    <a:gd name="connsiteX73" fmla="*/ 2717255 w 2854197"/>
                    <a:gd name="connsiteY73" fmla="*/ 2098551 h 3034246"/>
                    <a:gd name="connsiteX74" fmla="*/ 2790770 w 2854197"/>
                    <a:gd name="connsiteY74" fmla="*/ 2077220 h 3034246"/>
                    <a:gd name="connsiteX75" fmla="*/ 2817198 w 2854197"/>
                    <a:gd name="connsiteY75" fmla="*/ 2082506 h 3034246"/>
                    <a:gd name="connsiteX76" fmla="*/ 2833055 w 2854197"/>
                    <a:gd name="connsiteY76" fmla="*/ 2087792 h 3034246"/>
                    <a:gd name="connsiteX77" fmla="*/ 2854197 w 2854197"/>
                    <a:gd name="connsiteY77" fmla="*/ 2093077 h 3034246"/>
                    <a:gd name="connsiteX78" fmla="*/ 2838340 w 2854197"/>
                    <a:gd name="connsiteY78" fmla="*/ 2193503 h 3034246"/>
                    <a:gd name="connsiteX79" fmla="*/ 2833055 w 2854197"/>
                    <a:gd name="connsiteY79" fmla="*/ 2225216 h 3034246"/>
                    <a:gd name="connsiteX80" fmla="*/ 2822484 w 2854197"/>
                    <a:gd name="connsiteY80" fmla="*/ 2262215 h 3034246"/>
                    <a:gd name="connsiteX81" fmla="*/ 2648297 w 2854197"/>
                    <a:gd name="connsiteY81" fmla="*/ 2241273 h 3034246"/>
                    <a:gd name="connsiteX82" fmla="*/ 2558435 w 2854197"/>
                    <a:gd name="connsiteY82" fmla="*/ 2214843 h 3034246"/>
                    <a:gd name="connsiteX83" fmla="*/ 2479145 w 2854197"/>
                    <a:gd name="connsiteY83" fmla="*/ 2183128 h 3034246"/>
                    <a:gd name="connsiteX84" fmla="*/ 2426502 w 2854197"/>
                    <a:gd name="connsiteY84" fmla="*/ 2209757 h 3034246"/>
                    <a:gd name="connsiteX85" fmla="*/ 2236188 w 2854197"/>
                    <a:gd name="connsiteY85" fmla="*/ 2331348 h 3034246"/>
                    <a:gd name="connsiteX86" fmla="*/ 2251846 w 2854197"/>
                    <a:gd name="connsiteY86" fmla="*/ 2420998 h 3034246"/>
                    <a:gd name="connsiteX87" fmla="*/ 2267909 w 2854197"/>
                    <a:gd name="connsiteY87" fmla="*/ 2479368 h 3034246"/>
                    <a:gd name="connsiteX88" fmla="*/ 2278276 w 2854197"/>
                    <a:gd name="connsiteY88" fmla="*/ 2516146 h 3034246"/>
                    <a:gd name="connsiteX89" fmla="*/ 2278276 w 2854197"/>
                    <a:gd name="connsiteY89" fmla="*/ 2574294 h 3034246"/>
                    <a:gd name="connsiteX90" fmla="*/ 2315278 w 2854197"/>
                    <a:gd name="connsiteY90" fmla="*/ 2616580 h 3034246"/>
                    <a:gd name="connsiteX91" fmla="*/ 2331136 w 2854197"/>
                    <a:gd name="connsiteY91" fmla="*/ 2680013 h 3034246"/>
                    <a:gd name="connsiteX92" fmla="*/ 2368138 w 2854197"/>
                    <a:gd name="connsiteY92" fmla="*/ 2695871 h 3034246"/>
                    <a:gd name="connsiteX93" fmla="*/ 2542577 w 2854197"/>
                    <a:gd name="connsiteY93" fmla="*/ 2738159 h 3034246"/>
                    <a:gd name="connsiteX94" fmla="*/ 2654056 w 2854197"/>
                    <a:gd name="connsiteY94" fmla="*/ 2764834 h 3034246"/>
                    <a:gd name="connsiteX95" fmla="*/ 2748974 w 2854197"/>
                    <a:gd name="connsiteY95" fmla="*/ 2769875 h 3034246"/>
                    <a:gd name="connsiteX96" fmla="*/ 2753771 w 2854197"/>
                    <a:gd name="connsiteY96" fmla="*/ 2769627 h 3034246"/>
                    <a:gd name="connsiteX97" fmla="*/ 2748486 w 2854197"/>
                    <a:gd name="connsiteY97" fmla="*/ 2801341 h 3034246"/>
                    <a:gd name="connsiteX98" fmla="*/ 2737915 w 2854197"/>
                    <a:gd name="connsiteY98" fmla="*/ 2838340 h 3034246"/>
                    <a:gd name="connsiteX99" fmla="*/ 2727344 w 2854197"/>
                    <a:gd name="connsiteY99" fmla="*/ 2907052 h 3034246"/>
                    <a:gd name="connsiteX100" fmla="*/ 2716773 w 2854197"/>
                    <a:gd name="connsiteY100" fmla="*/ 2938765 h 3034246"/>
                    <a:gd name="connsiteX101" fmla="*/ 2711487 w 2854197"/>
                    <a:gd name="connsiteY101" fmla="*/ 2965193 h 3034246"/>
                    <a:gd name="connsiteX102" fmla="*/ 2706444 w 2854197"/>
                    <a:gd name="connsiteY102" fmla="*/ 2939028 h 3034246"/>
                    <a:gd name="connsiteX103" fmla="*/ 2680014 w 2854197"/>
                    <a:gd name="connsiteY103" fmla="*/ 2965459 h 3034246"/>
                    <a:gd name="connsiteX104" fmla="*/ 2627390 w 2854197"/>
                    <a:gd name="connsiteY104" fmla="*/ 2971012 h 3034246"/>
                    <a:gd name="connsiteX105" fmla="*/ 2537291 w 2854197"/>
                    <a:gd name="connsiteY105" fmla="*/ 2986602 h 3034246"/>
                    <a:gd name="connsiteX106" fmla="*/ 2516147 w 2854197"/>
                    <a:gd name="connsiteY106" fmla="*/ 2991888 h 3034246"/>
                    <a:gd name="connsiteX107" fmla="*/ 2489494 w 2854197"/>
                    <a:gd name="connsiteY107" fmla="*/ 3002192 h 3034246"/>
                    <a:gd name="connsiteX108" fmla="*/ 2415496 w 2854197"/>
                    <a:gd name="connsiteY108" fmla="*/ 3007477 h 3034246"/>
                    <a:gd name="connsiteX109" fmla="*/ 2383783 w 2854197"/>
                    <a:gd name="connsiteY109" fmla="*/ 3018048 h 3034246"/>
                    <a:gd name="connsiteX110" fmla="*/ 2346784 w 2854197"/>
                    <a:gd name="connsiteY110" fmla="*/ 3033905 h 3034246"/>
                    <a:gd name="connsiteX111" fmla="*/ 2294337 w 2854197"/>
                    <a:gd name="connsiteY111" fmla="*/ 3002675 h 3034246"/>
                    <a:gd name="connsiteX112" fmla="*/ 2199896 w 2854197"/>
                    <a:gd name="connsiteY112" fmla="*/ 2976703 h 3034246"/>
                    <a:gd name="connsiteX113" fmla="*/ 2141028 w 2854197"/>
                    <a:gd name="connsiteY113" fmla="*/ 2933870 h 3034246"/>
                    <a:gd name="connsiteX114" fmla="*/ 2093450 w 2854197"/>
                    <a:gd name="connsiteY114" fmla="*/ 2923297 h 3034246"/>
                    <a:gd name="connsiteX115" fmla="*/ 2077768 w 2854197"/>
                    <a:gd name="connsiteY115" fmla="*/ 2897133 h 3034246"/>
                    <a:gd name="connsiteX116" fmla="*/ 2040405 w 2854197"/>
                    <a:gd name="connsiteY116" fmla="*/ 2923170 h 3034246"/>
                    <a:gd name="connsiteX117" fmla="*/ 2061549 w 2854197"/>
                    <a:gd name="connsiteY117" fmla="*/ 2875596 h 3034246"/>
                    <a:gd name="connsiteX118" fmla="*/ 2093265 w 2854197"/>
                    <a:gd name="connsiteY118" fmla="*/ 2833308 h 3034246"/>
                    <a:gd name="connsiteX119" fmla="*/ 2109124 w 2854197"/>
                    <a:gd name="connsiteY119" fmla="*/ 2722301 h 3034246"/>
                    <a:gd name="connsiteX120" fmla="*/ 2013975 w 2854197"/>
                    <a:gd name="connsiteY120" fmla="*/ 2637724 h 3034246"/>
                    <a:gd name="connsiteX121" fmla="*/ 1982258 w 2854197"/>
                    <a:gd name="connsiteY121" fmla="*/ 2664155 h 3034246"/>
                    <a:gd name="connsiteX122" fmla="*/ 1918827 w 2854197"/>
                    <a:gd name="connsiteY122" fmla="*/ 2627153 h 3034246"/>
                    <a:gd name="connsiteX123" fmla="*/ 1860681 w 2854197"/>
                    <a:gd name="connsiteY123" fmla="*/ 2579579 h 3034246"/>
                    <a:gd name="connsiteX124" fmla="*/ 1802373 w 2854197"/>
                    <a:gd name="connsiteY124" fmla="*/ 2621632 h 3034246"/>
                    <a:gd name="connsiteX125" fmla="*/ 1797087 w 2854197"/>
                    <a:gd name="connsiteY125" fmla="*/ 2605775 h 3034246"/>
                    <a:gd name="connsiteX126" fmla="*/ 1749674 w 2854197"/>
                    <a:gd name="connsiteY126" fmla="*/ 2690586 h 3034246"/>
                    <a:gd name="connsiteX127" fmla="*/ 1643953 w 2854197"/>
                    <a:gd name="connsiteY127" fmla="*/ 2754018 h 3034246"/>
                    <a:gd name="connsiteX128" fmla="*/ 1617523 w 2854197"/>
                    <a:gd name="connsiteY128" fmla="*/ 2732874 h 3034246"/>
                    <a:gd name="connsiteX129" fmla="*/ 1591092 w 2854197"/>
                    <a:gd name="connsiteY129" fmla="*/ 2690586 h 3034246"/>
                    <a:gd name="connsiteX130" fmla="*/ 1591093 w 2854197"/>
                    <a:gd name="connsiteY130" fmla="*/ 2637724 h 3034246"/>
                    <a:gd name="connsiteX131" fmla="*/ 1569808 w 2854197"/>
                    <a:gd name="connsiteY131" fmla="*/ 2515921 h 3034246"/>
                    <a:gd name="connsiteX132" fmla="*/ 1553952 w 2854197"/>
                    <a:gd name="connsiteY132" fmla="*/ 2484208 h 3034246"/>
                    <a:gd name="connsiteX133" fmla="*/ 1538095 w 2854197"/>
                    <a:gd name="connsiteY133" fmla="*/ 2468351 h 3034246"/>
                    <a:gd name="connsiteX134" fmla="*/ 1501096 w 2854197"/>
                    <a:gd name="connsiteY134" fmla="*/ 2420781 h 3034246"/>
                    <a:gd name="connsiteX135" fmla="*/ 1464097 w 2854197"/>
                    <a:gd name="connsiteY135" fmla="*/ 2383782 h 3034246"/>
                    <a:gd name="connsiteX136" fmla="*/ 1448241 w 2854197"/>
                    <a:gd name="connsiteY136" fmla="*/ 2373211 h 3034246"/>
                    <a:gd name="connsiteX137" fmla="*/ 1432384 w 2854197"/>
                    <a:gd name="connsiteY137" fmla="*/ 2357355 h 3034246"/>
                    <a:gd name="connsiteX138" fmla="*/ 1400671 w 2854197"/>
                    <a:gd name="connsiteY138" fmla="*/ 2346783 h 3034246"/>
                    <a:gd name="connsiteX139" fmla="*/ 1368958 w 2854197"/>
                    <a:gd name="connsiteY139" fmla="*/ 2330927 h 3034246"/>
                    <a:gd name="connsiteX140" fmla="*/ 1337244 w 2854197"/>
                    <a:gd name="connsiteY140" fmla="*/ 2309785 h 3034246"/>
                    <a:gd name="connsiteX141" fmla="*/ 1273818 w 2854197"/>
                    <a:gd name="connsiteY141" fmla="*/ 2288642 h 3034246"/>
                    <a:gd name="connsiteX142" fmla="*/ 1257961 w 2854197"/>
                    <a:gd name="connsiteY142" fmla="*/ 2278071 h 3034246"/>
                    <a:gd name="connsiteX143" fmla="*/ 1242104 w 2854197"/>
                    <a:gd name="connsiteY143" fmla="*/ 2272786 h 3034246"/>
                    <a:gd name="connsiteX144" fmla="*/ 1226248 w 2854197"/>
                    <a:gd name="connsiteY144" fmla="*/ 2262215 h 3034246"/>
                    <a:gd name="connsiteX145" fmla="*/ 1194534 w 2854197"/>
                    <a:gd name="connsiteY145" fmla="*/ 2251644 h 3034246"/>
                    <a:gd name="connsiteX146" fmla="*/ 1215677 w 2854197"/>
                    <a:gd name="connsiteY146" fmla="*/ 2225216 h 3034246"/>
                    <a:gd name="connsiteX147" fmla="*/ 1231533 w 2854197"/>
                    <a:gd name="connsiteY147" fmla="*/ 2209359 h 3034246"/>
                    <a:gd name="connsiteX148" fmla="*/ 1236819 w 2854197"/>
                    <a:gd name="connsiteY148" fmla="*/ 2193503 h 3034246"/>
                    <a:gd name="connsiteX149" fmla="*/ 1279103 w 2854197"/>
                    <a:gd name="connsiteY149" fmla="*/ 2161789 h 3034246"/>
                    <a:gd name="connsiteX150" fmla="*/ 1300245 w 2854197"/>
                    <a:gd name="connsiteY150" fmla="*/ 2140647 h 3034246"/>
                    <a:gd name="connsiteX151" fmla="*/ 1310816 w 2854197"/>
                    <a:gd name="connsiteY151" fmla="*/ 2124790 h 3034246"/>
                    <a:gd name="connsiteX152" fmla="*/ 1342650 w 2854197"/>
                    <a:gd name="connsiteY152" fmla="*/ 2077406 h 3034246"/>
                    <a:gd name="connsiteX153" fmla="*/ 1390223 w 2854197"/>
                    <a:gd name="connsiteY153" fmla="*/ 2008688 h 3034246"/>
                    <a:gd name="connsiteX154" fmla="*/ 1363794 w 2854197"/>
                    <a:gd name="connsiteY154" fmla="*/ 1971686 h 3034246"/>
                    <a:gd name="connsiteX155" fmla="*/ 1379651 w 2854197"/>
                    <a:gd name="connsiteY155" fmla="*/ 1961114 h 3034246"/>
                    <a:gd name="connsiteX156" fmla="*/ 1358509 w 2854197"/>
                    <a:gd name="connsiteY156" fmla="*/ 1934685 h 3034246"/>
                    <a:gd name="connsiteX157" fmla="*/ 1221180 w 2854197"/>
                    <a:gd name="connsiteY157" fmla="*/ 1718108 h 3034246"/>
                    <a:gd name="connsiteX158" fmla="*/ 1157741 w 2854197"/>
                    <a:gd name="connsiteY158" fmla="*/ 1654669 h 3034246"/>
                    <a:gd name="connsiteX159" fmla="*/ 1051918 w 2854197"/>
                    <a:gd name="connsiteY159" fmla="*/ 1659811 h 3034246"/>
                    <a:gd name="connsiteX160" fmla="*/ 845688 w 2854197"/>
                    <a:gd name="connsiteY160" fmla="*/ 1738945 h 3034246"/>
                    <a:gd name="connsiteX161" fmla="*/ 829832 w 2854197"/>
                    <a:gd name="connsiteY161" fmla="*/ 1744231 h 3034246"/>
                    <a:gd name="connsiteX162" fmla="*/ 798118 w 2854197"/>
                    <a:gd name="connsiteY162" fmla="*/ 1765373 h 3034246"/>
                    <a:gd name="connsiteX163" fmla="*/ 782262 w 2854197"/>
                    <a:gd name="connsiteY163" fmla="*/ 1770659 h 3034246"/>
                    <a:gd name="connsiteX164" fmla="*/ 750548 w 2854197"/>
                    <a:gd name="connsiteY164" fmla="*/ 1791801 h 3034246"/>
                    <a:gd name="connsiteX165" fmla="*/ 734692 w 2854197"/>
                    <a:gd name="connsiteY165" fmla="*/ 1797086 h 3034246"/>
                    <a:gd name="connsiteX166" fmla="*/ 755834 w 2854197"/>
                    <a:gd name="connsiteY166" fmla="*/ 1791801 h 3034246"/>
                    <a:gd name="connsiteX167" fmla="*/ 739977 w 2854197"/>
                    <a:gd name="connsiteY167" fmla="*/ 1797086 h 3034246"/>
                    <a:gd name="connsiteX168" fmla="*/ 708264 w 2854197"/>
                    <a:gd name="connsiteY168" fmla="*/ 1812943 h 3034246"/>
                    <a:gd name="connsiteX169" fmla="*/ 676551 w 2854197"/>
                    <a:gd name="connsiteY169" fmla="*/ 1791801 h 3034246"/>
                    <a:gd name="connsiteX170" fmla="*/ 650123 w 2854197"/>
                    <a:gd name="connsiteY170" fmla="*/ 1765373 h 3034246"/>
                    <a:gd name="connsiteX171" fmla="*/ 618410 w 2854197"/>
                    <a:gd name="connsiteY171" fmla="*/ 1744231 h 3034246"/>
                    <a:gd name="connsiteX172" fmla="*/ 570840 w 2854197"/>
                    <a:gd name="connsiteY172" fmla="*/ 1712518 h 3034246"/>
                    <a:gd name="connsiteX173" fmla="*/ 544412 w 2854197"/>
                    <a:gd name="connsiteY173" fmla="*/ 1696661 h 3034246"/>
                    <a:gd name="connsiteX174" fmla="*/ 528555 w 2854197"/>
                    <a:gd name="connsiteY174" fmla="*/ 1686090 h 3034246"/>
                    <a:gd name="connsiteX175" fmla="*/ 512699 w 2854197"/>
                    <a:gd name="connsiteY175" fmla="*/ 1680804 h 3034246"/>
                    <a:gd name="connsiteX176" fmla="*/ 502127 w 2854197"/>
                    <a:gd name="connsiteY176" fmla="*/ 1670233 h 3034246"/>
                    <a:gd name="connsiteX177" fmla="*/ 480985 w 2854197"/>
                    <a:gd name="connsiteY177" fmla="*/ 1659662 h 3034246"/>
                    <a:gd name="connsiteX178" fmla="*/ 465129 w 2854197"/>
                    <a:gd name="connsiteY178" fmla="*/ 1643805 h 3034246"/>
                    <a:gd name="connsiteX179" fmla="*/ 428130 w 2854197"/>
                    <a:gd name="connsiteY179" fmla="*/ 1622663 h 3034246"/>
                    <a:gd name="connsiteX180" fmla="*/ 401702 w 2854197"/>
                    <a:gd name="connsiteY180" fmla="*/ 1590950 h 3034246"/>
                    <a:gd name="connsiteX181" fmla="*/ 385845 w 2854197"/>
                    <a:gd name="connsiteY181" fmla="*/ 1569808 h 3034246"/>
                    <a:gd name="connsiteX182" fmla="*/ 369989 w 2854197"/>
                    <a:gd name="connsiteY182" fmla="*/ 1553951 h 3034246"/>
                    <a:gd name="connsiteX183" fmla="*/ 348847 w 2854197"/>
                    <a:gd name="connsiteY183" fmla="*/ 1522238 h 3034246"/>
                    <a:gd name="connsiteX184" fmla="*/ 327704 w 2854197"/>
                    <a:gd name="connsiteY184" fmla="*/ 1490524 h 3034246"/>
                    <a:gd name="connsiteX185" fmla="*/ 317133 w 2854197"/>
                    <a:gd name="connsiteY185" fmla="*/ 1469382 h 3034246"/>
                    <a:gd name="connsiteX186" fmla="*/ 301277 w 2854197"/>
                    <a:gd name="connsiteY186" fmla="*/ 1453526 h 3034246"/>
                    <a:gd name="connsiteX187" fmla="*/ 295991 w 2854197"/>
                    <a:gd name="connsiteY187" fmla="*/ 1437669 h 3034246"/>
                    <a:gd name="connsiteX188" fmla="*/ 274849 w 2854197"/>
                    <a:gd name="connsiteY188" fmla="*/ 1405956 h 3034246"/>
                    <a:gd name="connsiteX189" fmla="*/ 258992 w 2854197"/>
                    <a:gd name="connsiteY189" fmla="*/ 1390099 h 3034246"/>
                    <a:gd name="connsiteX190" fmla="*/ 248421 w 2854197"/>
                    <a:gd name="connsiteY190" fmla="*/ 1374242 h 3034246"/>
                    <a:gd name="connsiteX191" fmla="*/ 243136 w 2854197"/>
                    <a:gd name="connsiteY191" fmla="*/ 1358386 h 3034246"/>
                    <a:gd name="connsiteX192" fmla="*/ 221993 w 2854197"/>
                    <a:gd name="connsiteY192" fmla="*/ 1326672 h 3034246"/>
                    <a:gd name="connsiteX193" fmla="*/ 206137 w 2854197"/>
                    <a:gd name="connsiteY193" fmla="*/ 1294959 h 3034246"/>
                    <a:gd name="connsiteX194" fmla="*/ 195566 w 2854197"/>
                    <a:gd name="connsiteY194" fmla="*/ 1263246 h 3034246"/>
                    <a:gd name="connsiteX195" fmla="*/ 184995 w 2854197"/>
                    <a:gd name="connsiteY195" fmla="*/ 1247389 h 3034246"/>
                    <a:gd name="connsiteX196" fmla="*/ 179709 w 2854197"/>
                    <a:gd name="connsiteY196" fmla="*/ 1231533 h 3034246"/>
                    <a:gd name="connsiteX197" fmla="*/ 169138 w 2854197"/>
                    <a:gd name="connsiteY197" fmla="*/ 1215676 h 3034246"/>
                    <a:gd name="connsiteX198" fmla="*/ 153281 w 2854197"/>
                    <a:gd name="connsiteY198" fmla="*/ 1162820 h 3034246"/>
                    <a:gd name="connsiteX199" fmla="*/ 142710 w 2854197"/>
                    <a:gd name="connsiteY199" fmla="*/ 1131107 h 3034246"/>
                    <a:gd name="connsiteX200" fmla="*/ 132139 w 2854197"/>
                    <a:gd name="connsiteY200" fmla="*/ 1099394 h 3034246"/>
                    <a:gd name="connsiteX201" fmla="*/ 126853 w 2854197"/>
                    <a:gd name="connsiteY201" fmla="*/ 1078252 h 3034246"/>
                    <a:gd name="connsiteX202" fmla="*/ 121568 w 2854197"/>
                    <a:gd name="connsiteY202" fmla="*/ 1062395 h 3034246"/>
                    <a:gd name="connsiteX203" fmla="*/ 110997 w 2854197"/>
                    <a:gd name="connsiteY203" fmla="*/ 988397 h 3034246"/>
                    <a:gd name="connsiteX204" fmla="*/ 100426 w 2854197"/>
                    <a:gd name="connsiteY204" fmla="*/ 861544 h 3034246"/>
                    <a:gd name="connsiteX205" fmla="*/ 95140 w 2854197"/>
                    <a:gd name="connsiteY205" fmla="*/ 782261 h 3034246"/>
                    <a:gd name="connsiteX206" fmla="*/ 89855 w 2854197"/>
                    <a:gd name="connsiteY206" fmla="*/ 745262 h 3034246"/>
                    <a:gd name="connsiteX207" fmla="*/ 73998 w 2854197"/>
                    <a:gd name="connsiteY207" fmla="*/ 660693 h 3034246"/>
                    <a:gd name="connsiteX208" fmla="*/ 63427 w 2854197"/>
                    <a:gd name="connsiteY208" fmla="*/ 618409 h 3034246"/>
                    <a:gd name="connsiteX209" fmla="*/ 47570 w 2854197"/>
                    <a:gd name="connsiteY209" fmla="*/ 560268 h 3034246"/>
                    <a:gd name="connsiteX210" fmla="*/ 42285 w 2854197"/>
                    <a:gd name="connsiteY210" fmla="*/ 528555 h 3034246"/>
                    <a:gd name="connsiteX211" fmla="*/ 31714 w 2854197"/>
                    <a:gd name="connsiteY211" fmla="*/ 486270 h 3034246"/>
                    <a:gd name="connsiteX212" fmla="*/ 21142 w 2854197"/>
                    <a:gd name="connsiteY212" fmla="*/ 428129 h 3034246"/>
                    <a:gd name="connsiteX213" fmla="*/ 10571 w 2854197"/>
                    <a:gd name="connsiteY213" fmla="*/ 343560 h 3034246"/>
                    <a:gd name="connsiteX214" fmla="*/ 0 w 2854197"/>
                    <a:gd name="connsiteY214" fmla="*/ 306561 h 3034246"/>
                    <a:gd name="connsiteX215" fmla="*/ 5286 w 2854197"/>
                    <a:gd name="connsiteY215" fmla="*/ 285419 h 3034246"/>
                    <a:gd name="connsiteX216" fmla="*/ 21142 w 2854197"/>
                    <a:gd name="connsiteY216" fmla="*/ 280134 h 3034246"/>
                    <a:gd name="connsiteX217" fmla="*/ 42285 w 2854197"/>
                    <a:gd name="connsiteY217" fmla="*/ 269563 h 3034246"/>
                    <a:gd name="connsiteX218" fmla="*/ 95140 w 2854197"/>
                    <a:gd name="connsiteY218" fmla="*/ 258992 h 3034246"/>
                    <a:gd name="connsiteX219" fmla="*/ 121568 w 2854197"/>
                    <a:gd name="connsiteY219" fmla="*/ 253706 h 3034246"/>
                    <a:gd name="connsiteX220" fmla="*/ 137425 w 2854197"/>
                    <a:gd name="connsiteY220" fmla="*/ 248420 h 3034246"/>
                    <a:gd name="connsiteX221" fmla="*/ 211422 w 2854197"/>
                    <a:gd name="connsiteY221" fmla="*/ 237849 h 3034246"/>
                    <a:gd name="connsiteX222" fmla="*/ 253707 w 2854197"/>
                    <a:gd name="connsiteY222" fmla="*/ 227278 h 3034246"/>
                    <a:gd name="connsiteX223" fmla="*/ 285420 w 2854197"/>
                    <a:gd name="connsiteY223" fmla="*/ 216707 h 3034246"/>
                    <a:gd name="connsiteX224" fmla="*/ 332990 w 2854197"/>
                    <a:gd name="connsiteY224" fmla="*/ 206136 h 3034246"/>
                    <a:gd name="connsiteX225" fmla="*/ 364703 w 2854197"/>
                    <a:gd name="connsiteY225" fmla="*/ 195565 h 3034246"/>
                    <a:gd name="connsiteX226" fmla="*/ 417559 w 2854197"/>
                    <a:gd name="connsiteY226" fmla="*/ 179708 h 3034246"/>
                    <a:gd name="connsiteX227" fmla="*/ 433415 w 2854197"/>
                    <a:gd name="connsiteY227" fmla="*/ 174423 h 3034246"/>
                    <a:gd name="connsiteX228" fmla="*/ 449272 w 2854197"/>
                    <a:gd name="connsiteY228" fmla="*/ 169137 h 3034246"/>
                    <a:gd name="connsiteX229" fmla="*/ 470414 w 2854197"/>
                    <a:gd name="connsiteY229" fmla="*/ 163852 h 3034246"/>
                    <a:gd name="connsiteX230" fmla="*/ 486271 w 2854197"/>
                    <a:gd name="connsiteY230" fmla="*/ 158566 h 3034246"/>
                    <a:gd name="connsiteX231" fmla="*/ 528555 w 2854197"/>
                    <a:gd name="connsiteY231" fmla="*/ 147995 h 3034246"/>
                    <a:gd name="connsiteX232" fmla="*/ 549697 w 2854197"/>
                    <a:gd name="connsiteY232" fmla="*/ 142709 h 3034246"/>
                    <a:gd name="connsiteX233" fmla="*/ 581411 w 2854197"/>
                    <a:gd name="connsiteY233" fmla="*/ 132138 h 3034246"/>
                    <a:gd name="connsiteX234" fmla="*/ 676551 w 2854197"/>
                    <a:gd name="connsiteY234" fmla="*/ 100425 h 3034246"/>
                    <a:gd name="connsiteX235" fmla="*/ 697693 w 2854197"/>
                    <a:gd name="connsiteY235" fmla="*/ 95140 h 3034246"/>
                    <a:gd name="connsiteX236" fmla="*/ 729406 w 2854197"/>
                    <a:gd name="connsiteY236" fmla="*/ 84568 h 3034246"/>
                    <a:gd name="connsiteX237" fmla="*/ 745263 w 2854197"/>
                    <a:gd name="connsiteY237" fmla="*/ 79283 h 3034246"/>
                    <a:gd name="connsiteX238" fmla="*/ 792833 w 2854197"/>
                    <a:gd name="connsiteY238" fmla="*/ 58141 h 3034246"/>
                    <a:gd name="connsiteX239" fmla="*/ 808689 w 2854197"/>
                    <a:gd name="connsiteY239" fmla="*/ 52855 h 3034246"/>
                    <a:gd name="connsiteX240" fmla="*/ 824546 w 2854197"/>
                    <a:gd name="connsiteY240" fmla="*/ 47570 h 3034246"/>
                    <a:gd name="connsiteX241" fmla="*/ 866830 w 2854197"/>
                    <a:gd name="connsiteY241" fmla="*/ 26427 h 3034246"/>
                    <a:gd name="connsiteX242" fmla="*/ 882687 w 2854197"/>
                    <a:gd name="connsiteY242" fmla="*/ 21142 h 3034246"/>
                    <a:gd name="connsiteX243" fmla="*/ 898544 w 2854197"/>
                    <a:gd name="connsiteY243" fmla="*/ 10571 h 3034246"/>
                    <a:gd name="connsiteX244" fmla="*/ 914400 w 2854197"/>
                    <a:gd name="connsiteY244" fmla="*/ 5285 h 3034246"/>
                    <a:gd name="connsiteX245" fmla="*/ 914400 w 2854197"/>
                    <a:gd name="connsiteY245" fmla="*/ 0 h 3034246"/>
                    <a:gd name="connsiteX0" fmla="*/ 914400 w 2854197"/>
                    <a:gd name="connsiteY0" fmla="*/ 0 h 3018094"/>
                    <a:gd name="connsiteX1" fmla="*/ 914400 w 2854197"/>
                    <a:gd name="connsiteY1" fmla="*/ 0 h 3018094"/>
                    <a:gd name="connsiteX2" fmla="*/ 930257 w 2854197"/>
                    <a:gd name="connsiteY2" fmla="*/ 42284 h 3018094"/>
                    <a:gd name="connsiteX3" fmla="*/ 935542 w 2854197"/>
                    <a:gd name="connsiteY3" fmla="*/ 58141 h 3018094"/>
                    <a:gd name="connsiteX4" fmla="*/ 946114 w 2854197"/>
                    <a:gd name="connsiteY4" fmla="*/ 68712 h 3018094"/>
                    <a:gd name="connsiteX5" fmla="*/ 967256 w 2854197"/>
                    <a:gd name="connsiteY5" fmla="*/ 116282 h 3018094"/>
                    <a:gd name="connsiteX6" fmla="*/ 972541 w 2854197"/>
                    <a:gd name="connsiteY6" fmla="*/ 132138 h 3018094"/>
                    <a:gd name="connsiteX7" fmla="*/ 983112 w 2854197"/>
                    <a:gd name="connsiteY7" fmla="*/ 147995 h 3018094"/>
                    <a:gd name="connsiteX8" fmla="*/ 1004255 w 2854197"/>
                    <a:gd name="connsiteY8" fmla="*/ 195565 h 3018094"/>
                    <a:gd name="connsiteX9" fmla="*/ 1025397 w 2854197"/>
                    <a:gd name="connsiteY9" fmla="*/ 243135 h 3018094"/>
                    <a:gd name="connsiteX10" fmla="*/ 1041253 w 2854197"/>
                    <a:gd name="connsiteY10" fmla="*/ 290705 h 3018094"/>
                    <a:gd name="connsiteX11" fmla="*/ 1051825 w 2854197"/>
                    <a:gd name="connsiteY11" fmla="*/ 301276 h 3018094"/>
                    <a:gd name="connsiteX12" fmla="*/ 1072967 w 2854197"/>
                    <a:gd name="connsiteY12" fmla="*/ 348846 h 3018094"/>
                    <a:gd name="connsiteX13" fmla="*/ 1083538 w 2854197"/>
                    <a:gd name="connsiteY13" fmla="*/ 380559 h 3018094"/>
                    <a:gd name="connsiteX14" fmla="*/ 1094109 w 2854197"/>
                    <a:gd name="connsiteY14" fmla="*/ 396416 h 3018094"/>
                    <a:gd name="connsiteX15" fmla="*/ 1109966 w 2854197"/>
                    <a:gd name="connsiteY15" fmla="*/ 422844 h 3018094"/>
                    <a:gd name="connsiteX16" fmla="*/ 1131108 w 2854197"/>
                    <a:gd name="connsiteY16" fmla="*/ 470414 h 3018094"/>
                    <a:gd name="connsiteX17" fmla="*/ 1146964 w 2854197"/>
                    <a:gd name="connsiteY17" fmla="*/ 480985 h 3018094"/>
                    <a:gd name="connsiteX18" fmla="*/ 1157536 w 2854197"/>
                    <a:gd name="connsiteY18" fmla="*/ 491556 h 3018094"/>
                    <a:gd name="connsiteX19" fmla="*/ 1189249 w 2854197"/>
                    <a:gd name="connsiteY19" fmla="*/ 512698 h 3018094"/>
                    <a:gd name="connsiteX20" fmla="*/ 1199820 w 2854197"/>
                    <a:gd name="connsiteY20" fmla="*/ 528555 h 3018094"/>
                    <a:gd name="connsiteX21" fmla="*/ 1220962 w 2854197"/>
                    <a:gd name="connsiteY21" fmla="*/ 544411 h 3018094"/>
                    <a:gd name="connsiteX22" fmla="*/ 1242104 w 2854197"/>
                    <a:gd name="connsiteY22" fmla="*/ 570839 h 3018094"/>
                    <a:gd name="connsiteX23" fmla="*/ 1257961 w 2854197"/>
                    <a:gd name="connsiteY23" fmla="*/ 602552 h 3018094"/>
                    <a:gd name="connsiteX24" fmla="*/ 1279103 w 2854197"/>
                    <a:gd name="connsiteY24" fmla="*/ 634266 h 3018094"/>
                    <a:gd name="connsiteX25" fmla="*/ 1294960 w 2854197"/>
                    <a:gd name="connsiteY25" fmla="*/ 665979 h 3018094"/>
                    <a:gd name="connsiteX26" fmla="*/ 1300245 w 2854197"/>
                    <a:gd name="connsiteY26" fmla="*/ 681835 h 3018094"/>
                    <a:gd name="connsiteX27" fmla="*/ 1310816 w 2854197"/>
                    <a:gd name="connsiteY27" fmla="*/ 692407 h 3018094"/>
                    <a:gd name="connsiteX28" fmla="*/ 1347815 w 2854197"/>
                    <a:gd name="connsiteY28" fmla="*/ 739977 h 3018094"/>
                    <a:gd name="connsiteX29" fmla="*/ 1353101 w 2854197"/>
                    <a:gd name="connsiteY29" fmla="*/ 755833 h 3018094"/>
                    <a:gd name="connsiteX30" fmla="*/ 1384814 w 2854197"/>
                    <a:gd name="connsiteY30" fmla="*/ 798118 h 3018094"/>
                    <a:gd name="connsiteX31" fmla="*/ 1390100 w 2854197"/>
                    <a:gd name="connsiteY31" fmla="*/ 813974 h 3018094"/>
                    <a:gd name="connsiteX32" fmla="*/ 1421813 w 2854197"/>
                    <a:gd name="connsiteY32" fmla="*/ 861544 h 3018094"/>
                    <a:gd name="connsiteX33" fmla="*/ 1432384 w 2854197"/>
                    <a:gd name="connsiteY33" fmla="*/ 877401 h 3018094"/>
                    <a:gd name="connsiteX34" fmla="*/ 1448241 w 2854197"/>
                    <a:gd name="connsiteY34" fmla="*/ 887972 h 3018094"/>
                    <a:gd name="connsiteX35" fmla="*/ 1479954 w 2854197"/>
                    <a:gd name="connsiteY35" fmla="*/ 919685 h 3018094"/>
                    <a:gd name="connsiteX36" fmla="*/ 1522238 w 2854197"/>
                    <a:gd name="connsiteY36" fmla="*/ 956684 h 3018094"/>
                    <a:gd name="connsiteX37" fmla="*/ 1585665 w 2854197"/>
                    <a:gd name="connsiteY37" fmla="*/ 977826 h 3018094"/>
                    <a:gd name="connsiteX38" fmla="*/ 1617378 w 2854197"/>
                    <a:gd name="connsiteY38" fmla="*/ 988397 h 3018094"/>
                    <a:gd name="connsiteX39" fmla="*/ 1638521 w 2854197"/>
                    <a:gd name="connsiteY39" fmla="*/ 993683 h 3018094"/>
                    <a:gd name="connsiteX40" fmla="*/ 1664948 w 2854197"/>
                    <a:gd name="connsiteY40" fmla="*/ 998968 h 3018094"/>
                    <a:gd name="connsiteX41" fmla="*/ 1696662 w 2854197"/>
                    <a:gd name="connsiteY41" fmla="*/ 1009540 h 3018094"/>
                    <a:gd name="connsiteX42" fmla="*/ 1717804 w 2854197"/>
                    <a:gd name="connsiteY42" fmla="*/ 1014825 h 3018094"/>
                    <a:gd name="connsiteX43" fmla="*/ 1733660 w 2854197"/>
                    <a:gd name="connsiteY43" fmla="*/ 1020111 h 3018094"/>
                    <a:gd name="connsiteX44" fmla="*/ 1802373 w 2854197"/>
                    <a:gd name="connsiteY44" fmla="*/ 1030682 h 3018094"/>
                    <a:gd name="connsiteX45" fmla="*/ 1865799 w 2854197"/>
                    <a:gd name="connsiteY45" fmla="*/ 1041253 h 3018094"/>
                    <a:gd name="connsiteX46" fmla="*/ 1902798 w 2854197"/>
                    <a:gd name="connsiteY46" fmla="*/ 1046538 h 3018094"/>
                    <a:gd name="connsiteX47" fmla="*/ 1945082 w 2854197"/>
                    <a:gd name="connsiteY47" fmla="*/ 1051824 h 3018094"/>
                    <a:gd name="connsiteX48" fmla="*/ 1976796 w 2854197"/>
                    <a:gd name="connsiteY48" fmla="*/ 1057109 h 3018094"/>
                    <a:gd name="connsiteX49" fmla="*/ 2024366 w 2854197"/>
                    <a:gd name="connsiteY49" fmla="*/ 1062395 h 3018094"/>
                    <a:gd name="connsiteX50" fmla="*/ 2066650 w 2854197"/>
                    <a:gd name="connsiteY50" fmla="*/ 1067681 h 3018094"/>
                    <a:gd name="connsiteX51" fmla="*/ 2082507 w 2854197"/>
                    <a:gd name="connsiteY51" fmla="*/ 1072966 h 3018094"/>
                    <a:gd name="connsiteX52" fmla="*/ 2151219 w 2854197"/>
                    <a:gd name="connsiteY52" fmla="*/ 1083537 h 3018094"/>
                    <a:gd name="connsiteX53" fmla="*/ 2167075 w 2854197"/>
                    <a:gd name="connsiteY53" fmla="*/ 1088823 h 3018094"/>
                    <a:gd name="connsiteX54" fmla="*/ 2235788 w 2854197"/>
                    <a:gd name="connsiteY54" fmla="*/ 1099394 h 3018094"/>
                    <a:gd name="connsiteX55" fmla="*/ 2304500 w 2854197"/>
                    <a:gd name="connsiteY55" fmla="*/ 1109965 h 3018094"/>
                    <a:gd name="connsiteX56" fmla="*/ 2378497 w 2854197"/>
                    <a:gd name="connsiteY56" fmla="*/ 1120536 h 3018094"/>
                    <a:gd name="connsiteX57" fmla="*/ 2410211 w 2854197"/>
                    <a:gd name="connsiteY57" fmla="*/ 1131107 h 3018094"/>
                    <a:gd name="connsiteX58" fmla="*/ 2452495 w 2854197"/>
                    <a:gd name="connsiteY58" fmla="*/ 1141678 h 3018094"/>
                    <a:gd name="connsiteX59" fmla="*/ 2611062 w 2854197"/>
                    <a:gd name="connsiteY59" fmla="*/ 1194534 h 3018094"/>
                    <a:gd name="connsiteX60" fmla="*/ 2674963 w 2854197"/>
                    <a:gd name="connsiteY60" fmla="*/ 1226357 h 3018094"/>
                    <a:gd name="connsiteX61" fmla="*/ 2680419 w 2854197"/>
                    <a:gd name="connsiteY61" fmla="*/ 1258186 h 3018094"/>
                    <a:gd name="connsiteX62" fmla="*/ 2633266 w 2854197"/>
                    <a:gd name="connsiteY62" fmla="*/ 1295315 h 3018094"/>
                    <a:gd name="connsiteX63" fmla="*/ 2659565 w 2854197"/>
                    <a:gd name="connsiteY63" fmla="*/ 1353342 h 3018094"/>
                    <a:gd name="connsiteX64" fmla="*/ 2653817 w 2854197"/>
                    <a:gd name="connsiteY64" fmla="*/ 1411367 h 3018094"/>
                    <a:gd name="connsiteX65" fmla="*/ 2632204 w 2854197"/>
                    <a:gd name="connsiteY65" fmla="*/ 1590950 h 3018094"/>
                    <a:gd name="connsiteX66" fmla="*/ 2606238 w 2854197"/>
                    <a:gd name="connsiteY66" fmla="*/ 1686241 h 3018094"/>
                    <a:gd name="connsiteX67" fmla="*/ 2585093 w 2854197"/>
                    <a:gd name="connsiteY67" fmla="*/ 1717957 h 3018094"/>
                    <a:gd name="connsiteX68" fmla="*/ 2595666 w 2854197"/>
                    <a:gd name="connsiteY68" fmla="*/ 1754959 h 3018094"/>
                    <a:gd name="connsiteX69" fmla="*/ 2569233 w 2854197"/>
                    <a:gd name="connsiteY69" fmla="*/ 1781390 h 3018094"/>
                    <a:gd name="connsiteX70" fmla="*/ 2574520 w 2854197"/>
                    <a:gd name="connsiteY70" fmla="*/ 1860680 h 3018094"/>
                    <a:gd name="connsiteX71" fmla="*/ 2564404 w 2854197"/>
                    <a:gd name="connsiteY71" fmla="*/ 2014150 h 3018094"/>
                    <a:gd name="connsiteX72" fmla="*/ 2616812 w 2854197"/>
                    <a:gd name="connsiteY72" fmla="*/ 2093264 h 3018094"/>
                    <a:gd name="connsiteX73" fmla="*/ 2717255 w 2854197"/>
                    <a:gd name="connsiteY73" fmla="*/ 2098551 h 3018094"/>
                    <a:gd name="connsiteX74" fmla="*/ 2790770 w 2854197"/>
                    <a:gd name="connsiteY74" fmla="*/ 2077220 h 3018094"/>
                    <a:gd name="connsiteX75" fmla="*/ 2817198 w 2854197"/>
                    <a:gd name="connsiteY75" fmla="*/ 2082506 h 3018094"/>
                    <a:gd name="connsiteX76" fmla="*/ 2833055 w 2854197"/>
                    <a:gd name="connsiteY76" fmla="*/ 2087792 h 3018094"/>
                    <a:gd name="connsiteX77" fmla="*/ 2854197 w 2854197"/>
                    <a:gd name="connsiteY77" fmla="*/ 2093077 h 3018094"/>
                    <a:gd name="connsiteX78" fmla="*/ 2838340 w 2854197"/>
                    <a:gd name="connsiteY78" fmla="*/ 2193503 h 3018094"/>
                    <a:gd name="connsiteX79" fmla="*/ 2833055 w 2854197"/>
                    <a:gd name="connsiteY79" fmla="*/ 2225216 h 3018094"/>
                    <a:gd name="connsiteX80" fmla="*/ 2822484 w 2854197"/>
                    <a:gd name="connsiteY80" fmla="*/ 2262215 h 3018094"/>
                    <a:gd name="connsiteX81" fmla="*/ 2648297 w 2854197"/>
                    <a:gd name="connsiteY81" fmla="*/ 2241273 h 3018094"/>
                    <a:gd name="connsiteX82" fmla="*/ 2558435 w 2854197"/>
                    <a:gd name="connsiteY82" fmla="*/ 2214843 h 3018094"/>
                    <a:gd name="connsiteX83" fmla="*/ 2479145 w 2854197"/>
                    <a:gd name="connsiteY83" fmla="*/ 2183128 h 3018094"/>
                    <a:gd name="connsiteX84" fmla="*/ 2426502 w 2854197"/>
                    <a:gd name="connsiteY84" fmla="*/ 2209757 h 3018094"/>
                    <a:gd name="connsiteX85" fmla="*/ 2236188 w 2854197"/>
                    <a:gd name="connsiteY85" fmla="*/ 2331348 h 3018094"/>
                    <a:gd name="connsiteX86" fmla="*/ 2251846 w 2854197"/>
                    <a:gd name="connsiteY86" fmla="*/ 2420998 h 3018094"/>
                    <a:gd name="connsiteX87" fmla="*/ 2267909 w 2854197"/>
                    <a:gd name="connsiteY87" fmla="*/ 2479368 h 3018094"/>
                    <a:gd name="connsiteX88" fmla="*/ 2278276 w 2854197"/>
                    <a:gd name="connsiteY88" fmla="*/ 2516146 h 3018094"/>
                    <a:gd name="connsiteX89" fmla="*/ 2278276 w 2854197"/>
                    <a:gd name="connsiteY89" fmla="*/ 2574294 h 3018094"/>
                    <a:gd name="connsiteX90" fmla="*/ 2315278 w 2854197"/>
                    <a:gd name="connsiteY90" fmla="*/ 2616580 h 3018094"/>
                    <a:gd name="connsiteX91" fmla="*/ 2331136 w 2854197"/>
                    <a:gd name="connsiteY91" fmla="*/ 2680013 h 3018094"/>
                    <a:gd name="connsiteX92" fmla="*/ 2368138 w 2854197"/>
                    <a:gd name="connsiteY92" fmla="*/ 2695871 h 3018094"/>
                    <a:gd name="connsiteX93" fmla="*/ 2542577 w 2854197"/>
                    <a:gd name="connsiteY93" fmla="*/ 2738159 h 3018094"/>
                    <a:gd name="connsiteX94" fmla="*/ 2654056 w 2854197"/>
                    <a:gd name="connsiteY94" fmla="*/ 2764834 h 3018094"/>
                    <a:gd name="connsiteX95" fmla="*/ 2748974 w 2854197"/>
                    <a:gd name="connsiteY95" fmla="*/ 2769875 h 3018094"/>
                    <a:gd name="connsiteX96" fmla="*/ 2753771 w 2854197"/>
                    <a:gd name="connsiteY96" fmla="*/ 2769627 h 3018094"/>
                    <a:gd name="connsiteX97" fmla="*/ 2748486 w 2854197"/>
                    <a:gd name="connsiteY97" fmla="*/ 2801341 h 3018094"/>
                    <a:gd name="connsiteX98" fmla="*/ 2737915 w 2854197"/>
                    <a:gd name="connsiteY98" fmla="*/ 2838340 h 3018094"/>
                    <a:gd name="connsiteX99" fmla="*/ 2727344 w 2854197"/>
                    <a:gd name="connsiteY99" fmla="*/ 2907052 h 3018094"/>
                    <a:gd name="connsiteX100" fmla="*/ 2716773 w 2854197"/>
                    <a:gd name="connsiteY100" fmla="*/ 2938765 h 3018094"/>
                    <a:gd name="connsiteX101" fmla="*/ 2711487 w 2854197"/>
                    <a:gd name="connsiteY101" fmla="*/ 2965193 h 3018094"/>
                    <a:gd name="connsiteX102" fmla="*/ 2706444 w 2854197"/>
                    <a:gd name="connsiteY102" fmla="*/ 2939028 h 3018094"/>
                    <a:gd name="connsiteX103" fmla="*/ 2680014 w 2854197"/>
                    <a:gd name="connsiteY103" fmla="*/ 2965459 h 3018094"/>
                    <a:gd name="connsiteX104" fmla="*/ 2627390 w 2854197"/>
                    <a:gd name="connsiteY104" fmla="*/ 2971012 h 3018094"/>
                    <a:gd name="connsiteX105" fmla="*/ 2537291 w 2854197"/>
                    <a:gd name="connsiteY105" fmla="*/ 2986602 h 3018094"/>
                    <a:gd name="connsiteX106" fmla="*/ 2516147 w 2854197"/>
                    <a:gd name="connsiteY106" fmla="*/ 2991888 h 3018094"/>
                    <a:gd name="connsiteX107" fmla="*/ 2489494 w 2854197"/>
                    <a:gd name="connsiteY107" fmla="*/ 3002192 h 3018094"/>
                    <a:gd name="connsiteX108" fmla="*/ 2415496 w 2854197"/>
                    <a:gd name="connsiteY108" fmla="*/ 3007477 h 3018094"/>
                    <a:gd name="connsiteX109" fmla="*/ 2383783 w 2854197"/>
                    <a:gd name="connsiteY109" fmla="*/ 3018048 h 3018094"/>
                    <a:gd name="connsiteX110" fmla="*/ 2294337 w 2854197"/>
                    <a:gd name="connsiteY110" fmla="*/ 3002675 h 3018094"/>
                    <a:gd name="connsiteX111" fmla="*/ 2199896 w 2854197"/>
                    <a:gd name="connsiteY111" fmla="*/ 2976703 h 3018094"/>
                    <a:gd name="connsiteX112" fmla="*/ 2141028 w 2854197"/>
                    <a:gd name="connsiteY112" fmla="*/ 2933870 h 3018094"/>
                    <a:gd name="connsiteX113" fmla="*/ 2093450 w 2854197"/>
                    <a:gd name="connsiteY113" fmla="*/ 2923297 h 3018094"/>
                    <a:gd name="connsiteX114" fmla="*/ 2077768 w 2854197"/>
                    <a:gd name="connsiteY114" fmla="*/ 2897133 h 3018094"/>
                    <a:gd name="connsiteX115" fmla="*/ 2040405 w 2854197"/>
                    <a:gd name="connsiteY115" fmla="*/ 2923170 h 3018094"/>
                    <a:gd name="connsiteX116" fmla="*/ 2061549 w 2854197"/>
                    <a:gd name="connsiteY116" fmla="*/ 2875596 h 3018094"/>
                    <a:gd name="connsiteX117" fmla="*/ 2093265 w 2854197"/>
                    <a:gd name="connsiteY117" fmla="*/ 2833308 h 3018094"/>
                    <a:gd name="connsiteX118" fmla="*/ 2109124 w 2854197"/>
                    <a:gd name="connsiteY118" fmla="*/ 2722301 h 3018094"/>
                    <a:gd name="connsiteX119" fmla="*/ 2013975 w 2854197"/>
                    <a:gd name="connsiteY119" fmla="*/ 2637724 h 3018094"/>
                    <a:gd name="connsiteX120" fmla="*/ 1982258 w 2854197"/>
                    <a:gd name="connsiteY120" fmla="*/ 2664155 h 3018094"/>
                    <a:gd name="connsiteX121" fmla="*/ 1918827 w 2854197"/>
                    <a:gd name="connsiteY121" fmla="*/ 2627153 h 3018094"/>
                    <a:gd name="connsiteX122" fmla="*/ 1860681 w 2854197"/>
                    <a:gd name="connsiteY122" fmla="*/ 2579579 h 3018094"/>
                    <a:gd name="connsiteX123" fmla="*/ 1802373 w 2854197"/>
                    <a:gd name="connsiteY123" fmla="*/ 2621632 h 3018094"/>
                    <a:gd name="connsiteX124" fmla="*/ 1797087 w 2854197"/>
                    <a:gd name="connsiteY124" fmla="*/ 2605775 h 3018094"/>
                    <a:gd name="connsiteX125" fmla="*/ 1749674 w 2854197"/>
                    <a:gd name="connsiteY125" fmla="*/ 2690586 h 3018094"/>
                    <a:gd name="connsiteX126" fmla="*/ 1643953 w 2854197"/>
                    <a:gd name="connsiteY126" fmla="*/ 2754018 h 3018094"/>
                    <a:gd name="connsiteX127" fmla="*/ 1617523 w 2854197"/>
                    <a:gd name="connsiteY127" fmla="*/ 2732874 h 3018094"/>
                    <a:gd name="connsiteX128" fmla="*/ 1591092 w 2854197"/>
                    <a:gd name="connsiteY128" fmla="*/ 2690586 h 3018094"/>
                    <a:gd name="connsiteX129" fmla="*/ 1591093 w 2854197"/>
                    <a:gd name="connsiteY129" fmla="*/ 2637724 h 3018094"/>
                    <a:gd name="connsiteX130" fmla="*/ 1569808 w 2854197"/>
                    <a:gd name="connsiteY130" fmla="*/ 2515921 h 3018094"/>
                    <a:gd name="connsiteX131" fmla="*/ 1553952 w 2854197"/>
                    <a:gd name="connsiteY131" fmla="*/ 2484208 h 3018094"/>
                    <a:gd name="connsiteX132" fmla="*/ 1538095 w 2854197"/>
                    <a:gd name="connsiteY132" fmla="*/ 2468351 h 3018094"/>
                    <a:gd name="connsiteX133" fmla="*/ 1501096 w 2854197"/>
                    <a:gd name="connsiteY133" fmla="*/ 2420781 h 3018094"/>
                    <a:gd name="connsiteX134" fmla="*/ 1464097 w 2854197"/>
                    <a:gd name="connsiteY134" fmla="*/ 2383782 h 3018094"/>
                    <a:gd name="connsiteX135" fmla="*/ 1448241 w 2854197"/>
                    <a:gd name="connsiteY135" fmla="*/ 2373211 h 3018094"/>
                    <a:gd name="connsiteX136" fmla="*/ 1432384 w 2854197"/>
                    <a:gd name="connsiteY136" fmla="*/ 2357355 h 3018094"/>
                    <a:gd name="connsiteX137" fmla="*/ 1400671 w 2854197"/>
                    <a:gd name="connsiteY137" fmla="*/ 2346783 h 3018094"/>
                    <a:gd name="connsiteX138" fmla="*/ 1368958 w 2854197"/>
                    <a:gd name="connsiteY138" fmla="*/ 2330927 h 3018094"/>
                    <a:gd name="connsiteX139" fmla="*/ 1337244 w 2854197"/>
                    <a:gd name="connsiteY139" fmla="*/ 2309785 h 3018094"/>
                    <a:gd name="connsiteX140" fmla="*/ 1273818 w 2854197"/>
                    <a:gd name="connsiteY140" fmla="*/ 2288642 h 3018094"/>
                    <a:gd name="connsiteX141" fmla="*/ 1257961 w 2854197"/>
                    <a:gd name="connsiteY141" fmla="*/ 2278071 h 3018094"/>
                    <a:gd name="connsiteX142" fmla="*/ 1242104 w 2854197"/>
                    <a:gd name="connsiteY142" fmla="*/ 2272786 h 3018094"/>
                    <a:gd name="connsiteX143" fmla="*/ 1226248 w 2854197"/>
                    <a:gd name="connsiteY143" fmla="*/ 2262215 h 3018094"/>
                    <a:gd name="connsiteX144" fmla="*/ 1194534 w 2854197"/>
                    <a:gd name="connsiteY144" fmla="*/ 2251644 h 3018094"/>
                    <a:gd name="connsiteX145" fmla="*/ 1215677 w 2854197"/>
                    <a:gd name="connsiteY145" fmla="*/ 2225216 h 3018094"/>
                    <a:gd name="connsiteX146" fmla="*/ 1231533 w 2854197"/>
                    <a:gd name="connsiteY146" fmla="*/ 2209359 h 3018094"/>
                    <a:gd name="connsiteX147" fmla="*/ 1236819 w 2854197"/>
                    <a:gd name="connsiteY147" fmla="*/ 2193503 h 3018094"/>
                    <a:gd name="connsiteX148" fmla="*/ 1279103 w 2854197"/>
                    <a:gd name="connsiteY148" fmla="*/ 2161789 h 3018094"/>
                    <a:gd name="connsiteX149" fmla="*/ 1300245 w 2854197"/>
                    <a:gd name="connsiteY149" fmla="*/ 2140647 h 3018094"/>
                    <a:gd name="connsiteX150" fmla="*/ 1310816 w 2854197"/>
                    <a:gd name="connsiteY150" fmla="*/ 2124790 h 3018094"/>
                    <a:gd name="connsiteX151" fmla="*/ 1342650 w 2854197"/>
                    <a:gd name="connsiteY151" fmla="*/ 2077406 h 3018094"/>
                    <a:gd name="connsiteX152" fmla="*/ 1390223 w 2854197"/>
                    <a:gd name="connsiteY152" fmla="*/ 2008688 h 3018094"/>
                    <a:gd name="connsiteX153" fmla="*/ 1363794 w 2854197"/>
                    <a:gd name="connsiteY153" fmla="*/ 1971686 h 3018094"/>
                    <a:gd name="connsiteX154" fmla="*/ 1379651 w 2854197"/>
                    <a:gd name="connsiteY154" fmla="*/ 1961114 h 3018094"/>
                    <a:gd name="connsiteX155" fmla="*/ 1358509 w 2854197"/>
                    <a:gd name="connsiteY155" fmla="*/ 1934685 h 3018094"/>
                    <a:gd name="connsiteX156" fmla="*/ 1221180 w 2854197"/>
                    <a:gd name="connsiteY156" fmla="*/ 1718108 h 3018094"/>
                    <a:gd name="connsiteX157" fmla="*/ 1157741 w 2854197"/>
                    <a:gd name="connsiteY157" fmla="*/ 1654669 h 3018094"/>
                    <a:gd name="connsiteX158" fmla="*/ 1051918 w 2854197"/>
                    <a:gd name="connsiteY158" fmla="*/ 1659811 h 3018094"/>
                    <a:gd name="connsiteX159" fmla="*/ 845688 w 2854197"/>
                    <a:gd name="connsiteY159" fmla="*/ 1738945 h 3018094"/>
                    <a:gd name="connsiteX160" fmla="*/ 829832 w 2854197"/>
                    <a:gd name="connsiteY160" fmla="*/ 1744231 h 3018094"/>
                    <a:gd name="connsiteX161" fmla="*/ 798118 w 2854197"/>
                    <a:gd name="connsiteY161" fmla="*/ 1765373 h 3018094"/>
                    <a:gd name="connsiteX162" fmla="*/ 782262 w 2854197"/>
                    <a:gd name="connsiteY162" fmla="*/ 1770659 h 3018094"/>
                    <a:gd name="connsiteX163" fmla="*/ 750548 w 2854197"/>
                    <a:gd name="connsiteY163" fmla="*/ 1791801 h 3018094"/>
                    <a:gd name="connsiteX164" fmla="*/ 734692 w 2854197"/>
                    <a:gd name="connsiteY164" fmla="*/ 1797086 h 3018094"/>
                    <a:gd name="connsiteX165" fmla="*/ 755834 w 2854197"/>
                    <a:gd name="connsiteY165" fmla="*/ 1791801 h 3018094"/>
                    <a:gd name="connsiteX166" fmla="*/ 739977 w 2854197"/>
                    <a:gd name="connsiteY166" fmla="*/ 1797086 h 3018094"/>
                    <a:gd name="connsiteX167" fmla="*/ 708264 w 2854197"/>
                    <a:gd name="connsiteY167" fmla="*/ 1812943 h 3018094"/>
                    <a:gd name="connsiteX168" fmla="*/ 676551 w 2854197"/>
                    <a:gd name="connsiteY168" fmla="*/ 1791801 h 3018094"/>
                    <a:gd name="connsiteX169" fmla="*/ 650123 w 2854197"/>
                    <a:gd name="connsiteY169" fmla="*/ 1765373 h 3018094"/>
                    <a:gd name="connsiteX170" fmla="*/ 618410 w 2854197"/>
                    <a:gd name="connsiteY170" fmla="*/ 1744231 h 3018094"/>
                    <a:gd name="connsiteX171" fmla="*/ 570840 w 2854197"/>
                    <a:gd name="connsiteY171" fmla="*/ 1712518 h 3018094"/>
                    <a:gd name="connsiteX172" fmla="*/ 544412 w 2854197"/>
                    <a:gd name="connsiteY172" fmla="*/ 1696661 h 3018094"/>
                    <a:gd name="connsiteX173" fmla="*/ 528555 w 2854197"/>
                    <a:gd name="connsiteY173" fmla="*/ 1686090 h 3018094"/>
                    <a:gd name="connsiteX174" fmla="*/ 512699 w 2854197"/>
                    <a:gd name="connsiteY174" fmla="*/ 1680804 h 3018094"/>
                    <a:gd name="connsiteX175" fmla="*/ 502127 w 2854197"/>
                    <a:gd name="connsiteY175" fmla="*/ 1670233 h 3018094"/>
                    <a:gd name="connsiteX176" fmla="*/ 480985 w 2854197"/>
                    <a:gd name="connsiteY176" fmla="*/ 1659662 h 3018094"/>
                    <a:gd name="connsiteX177" fmla="*/ 465129 w 2854197"/>
                    <a:gd name="connsiteY177" fmla="*/ 1643805 h 3018094"/>
                    <a:gd name="connsiteX178" fmla="*/ 428130 w 2854197"/>
                    <a:gd name="connsiteY178" fmla="*/ 1622663 h 3018094"/>
                    <a:gd name="connsiteX179" fmla="*/ 401702 w 2854197"/>
                    <a:gd name="connsiteY179" fmla="*/ 1590950 h 3018094"/>
                    <a:gd name="connsiteX180" fmla="*/ 385845 w 2854197"/>
                    <a:gd name="connsiteY180" fmla="*/ 1569808 h 3018094"/>
                    <a:gd name="connsiteX181" fmla="*/ 369989 w 2854197"/>
                    <a:gd name="connsiteY181" fmla="*/ 1553951 h 3018094"/>
                    <a:gd name="connsiteX182" fmla="*/ 348847 w 2854197"/>
                    <a:gd name="connsiteY182" fmla="*/ 1522238 h 3018094"/>
                    <a:gd name="connsiteX183" fmla="*/ 327704 w 2854197"/>
                    <a:gd name="connsiteY183" fmla="*/ 1490524 h 3018094"/>
                    <a:gd name="connsiteX184" fmla="*/ 317133 w 2854197"/>
                    <a:gd name="connsiteY184" fmla="*/ 1469382 h 3018094"/>
                    <a:gd name="connsiteX185" fmla="*/ 301277 w 2854197"/>
                    <a:gd name="connsiteY185" fmla="*/ 1453526 h 3018094"/>
                    <a:gd name="connsiteX186" fmla="*/ 295991 w 2854197"/>
                    <a:gd name="connsiteY186" fmla="*/ 1437669 h 3018094"/>
                    <a:gd name="connsiteX187" fmla="*/ 274849 w 2854197"/>
                    <a:gd name="connsiteY187" fmla="*/ 1405956 h 3018094"/>
                    <a:gd name="connsiteX188" fmla="*/ 258992 w 2854197"/>
                    <a:gd name="connsiteY188" fmla="*/ 1390099 h 3018094"/>
                    <a:gd name="connsiteX189" fmla="*/ 248421 w 2854197"/>
                    <a:gd name="connsiteY189" fmla="*/ 1374242 h 3018094"/>
                    <a:gd name="connsiteX190" fmla="*/ 243136 w 2854197"/>
                    <a:gd name="connsiteY190" fmla="*/ 1358386 h 3018094"/>
                    <a:gd name="connsiteX191" fmla="*/ 221993 w 2854197"/>
                    <a:gd name="connsiteY191" fmla="*/ 1326672 h 3018094"/>
                    <a:gd name="connsiteX192" fmla="*/ 206137 w 2854197"/>
                    <a:gd name="connsiteY192" fmla="*/ 1294959 h 3018094"/>
                    <a:gd name="connsiteX193" fmla="*/ 195566 w 2854197"/>
                    <a:gd name="connsiteY193" fmla="*/ 1263246 h 3018094"/>
                    <a:gd name="connsiteX194" fmla="*/ 184995 w 2854197"/>
                    <a:gd name="connsiteY194" fmla="*/ 1247389 h 3018094"/>
                    <a:gd name="connsiteX195" fmla="*/ 179709 w 2854197"/>
                    <a:gd name="connsiteY195" fmla="*/ 1231533 h 3018094"/>
                    <a:gd name="connsiteX196" fmla="*/ 169138 w 2854197"/>
                    <a:gd name="connsiteY196" fmla="*/ 1215676 h 3018094"/>
                    <a:gd name="connsiteX197" fmla="*/ 153281 w 2854197"/>
                    <a:gd name="connsiteY197" fmla="*/ 1162820 h 3018094"/>
                    <a:gd name="connsiteX198" fmla="*/ 142710 w 2854197"/>
                    <a:gd name="connsiteY198" fmla="*/ 1131107 h 3018094"/>
                    <a:gd name="connsiteX199" fmla="*/ 132139 w 2854197"/>
                    <a:gd name="connsiteY199" fmla="*/ 1099394 h 3018094"/>
                    <a:gd name="connsiteX200" fmla="*/ 126853 w 2854197"/>
                    <a:gd name="connsiteY200" fmla="*/ 1078252 h 3018094"/>
                    <a:gd name="connsiteX201" fmla="*/ 121568 w 2854197"/>
                    <a:gd name="connsiteY201" fmla="*/ 1062395 h 3018094"/>
                    <a:gd name="connsiteX202" fmla="*/ 110997 w 2854197"/>
                    <a:gd name="connsiteY202" fmla="*/ 988397 h 3018094"/>
                    <a:gd name="connsiteX203" fmla="*/ 100426 w 2854197"/>
                    <a:gd name="connsiteY203" fmla="*/ 861544 h 3018094"/>
                    <a:gd name="connsiteX204" fmla="*/ 95140 w 2854197"/>
                    <a:gd name="connsiteY204" fmla="*/ 782261 h 3018094"/>
                    <a:gd name="connsiteX205" fmla="*/ 89855 w 2854197"/>
                    <a:gd name="connsiteY205" fmla="*/ 745262 h 3018094"/>
                    <a:gd name="connsiteX206" fmla="*/ 73998 w 2854197"/>
                    <a:gd name="connsiteY206" fmla="*/ 660693 h 3018094"/>
                    <a:gd name="connsiteX207" fmla="*/ 63427 w 2854197"/>
                    <a:gd name="connsiteY207" fmla="*/ 618409 h 3018094"/>
                    <a:gd name="connsiteX208" fmla="*/ 47570 w 2854197"/>
                    <a:gd name="connsiteY208" fmla="*/ 560268 h 3018094"/>
                    <a:gd name="connsiteX209" fmla="*/ 42285 w 2854197"/>
                    <a:gd name="connsiteY209" fmla="*/ 528555 h 3018094"/>
                    <a:gd name="connsiteX210" fmla="*/ 31714 w 2854197"/>
                    <a:gd name="connsiteY210" fmla="*/ 486270 h 3018094"/>
                    <a:gd name="connsiteX211" fmla="*/ 21142 w 2854197"/>
                    <a:gd name="connsiteY211" fmla="*/ 428129 h 3018094"/>
                    <a:gd name="connsiteX212" fmla="*/ 10571 w 2854197"/>
                    <a:gd name="connsiteY212" fmla="*/ 343560 h 3018094"/>
                    <a:gd name="connsiteX213" fmla="*/ 0 w 2854197"/>
                    <a:gd name="connsiteY213" fmla="*/ 306561 h 3018094"/>
                    <a:gd name="connsiteX214" fmla="*/ 5286 w 2854197"/>
                    <a:gd name="connsiteY214" fmla="*/ 285419 h 3018094"/>
                    <a:gd name="connsiteX215" fmla="*/ 21142 w 2854197"/>
                    <a:gd name="connsiteY215" fmla="*/ 280134 h 3018094"/>
                    <a:gd name="connsiteX216" fmla="*/ 42285 w 2854197"/>
                    <a:gd name="connsiteY216" fmla="*/ 269563 h 3018094"/>
                    <a:gd name="connsiteX217" fmla="*/ 95140 w 2854197"/>
                    <a:gd name="connsiteY217" fmla="*/ 258992 h 3018094"/>
                    <a:gd name="connsiteX218" fmla="*/ 121568 w 2854197"/>
                    <a:gd name="connsiteY218" fmla="*/ 253706 h 3018094"/>
                    <a:gd name="connsiteX219" fmla="*/ 137425 w 2854197"/>
                    <a:gd name="connsiteY219" fmla="*/ 248420 h 3018094"/>
                    <a:gd name="connsiteX220" fmla="*/ 211422 w 2854197"/>
                    <a:gd name="connsiteY220" fmla="*/ 237849 h 3018094"/>
                    <a:gd name="connsiteX221" fmla="*/ 253707 w 2854197"/>
                    <a:gd name="connsiteY221" fmla="*/ 227278 h 3018094"/>
                    <a:gd name="connsiteX222" fmla="*/ 285420 w 2854197"/>
                    <a:gd name="connsiteY222" fmla="*/ 216707 h 3018094"/>
                    <a:gd name="connsiteX223" fmla="*/ 332990 w 2854197"/>
                    <a:gd name="connsiteY223" fmla="*/ 206136 h 3018094"/>
                    <a:gd name="connsiteX224" fmla="*/ 364703 w 2854197"/>
                    <a:gd name="connsiteY224" fmla="*/ 195565 h 3018094"/>
                    <a:gd name="connsiteX225" fmla="*/ 417559 w 2854197"/>
                    <a:gd name="connsiteY225" fmla="*/ 179708 h 3018094"/>
                    <a:gd name="connsiteX226" fmla="*/ 433415 w 2854197"/>
                    <a:gd name="connsiteY226" fmla="*/ 174423 h 3018094"/>
                    <a:gd name="connsiteX227" fmla="*/ 449272 w 2854197"/>
                    <a:gd name="connsiteY227" fmla="*/ 169137 h 3018094"/>
                    <a:gd name="connsiteX228" fmla="*/ 470414 w 2854197"/>
                    <a:gd name="connsiteY228" fmla="*/ 163852 h 3018094"/>
                    <a:gd name="connsiteX229" fmla="*/ 486271 w 2854197"/>
                    <a:gd name="connsiteY229" fmla="*/ 158566 h 3018094"/>
                    <a:gd name="connsiteX230" fmla="*/ 528555 w 2854197"/>
                    <a:gd name="connsiteY230" fmla="*/ 147995 h 3018094"/>
                    <a:gd name="connsiteX231" fmla="*/ 549697 w 2854197"/>
                    <a:gd name="connsiteY231" fmla="*/ 142709 h 3018094"/>
                    <a:gd name="connsiteX232" fmla="*/ 581411 w 2854197"/>
                    <a:gd name="connsiteY232" fmla="*/ 132138 h 3018094"/>
                    <a:gd name="connsiteX233" fmla="*/ 676551 w 2854197"/>
                    <a:gd name="connsiteY233" fmla="*/ 100425 h 3018094"/>
                    <a:gd name="connsiteX234" fmla="*/ 697693 w 2854197"/>
                    <a:gd name="connsiteY234" fmla="*/ 95140 h 3018094"/>
                    <a:gd name="connsiteX235" fmla="*/ 729406 w 2854197"/>
                    <a:gd name="connsiteY235" fmla="*/ 84568 h 3018094"/>
                    <a:gd name="connsiteX236" fmla="*/ 745263 w 2854197"/>
                    <a:gd name="connsiteY236" fmla="*/ 79283 h 3018094"/>
                    <a:gd name="connsiteX237" fmla="*/ 792833 w 2854197"/>
                    <a:gd name="connsiteY237" fmla="*/ 58141 h 3018094"/>
                    <a:gd name="connsiteX238" fmla="*/ 808689 w 2854197"/>
                    <a:gd name="connsiteY238" fmla="*/ 52855 h 3018094"/>
                    <a:gd name="connsiteX239" fmla="*/ 824546 w 2854197"/>
                    <a:gd name="connsiteY239" fmla="*/ 47570 h 3018094"/>
                    <a:gd name="connsiteX240" fmla="*/ 866830 w 2854197"/>
                    <a:gd name="connsiteY240" fmla="*/ 26427 h 3018094"/>
                    <a:gd name="connsiteX241" fmla="*/ 882687 w 2854197"/>
                    <a:gd name="connsiteY241" fmla="*/ 21142 h 3018094"/>
                    <a:gd name="connsiteX242" fmla="*/ 898544 w 2854197"/>
                    <a:gd name="connsiteY242" fmla="*/ 10571 h 3018094"/>
                    <a:gd name="connsiteX243" fmla="*/ 914400 w 2854197"/>
                    <a:gd name="connsiteY243" fmla="*/ 5285 h 3018094"/>
                    <a:gd name="connsiteX244" fmla="*/ 914400 w 2854197"/>
                    <a:gd name="connsiteY244" fmla="*/ 0 h 3018094"/>
                    <a:gd name="connsiteX0" fmla="*/ 914400 w 2854197"/>
                    <a:gd name="connsiteY0" fmla="*/ 0 h 3018094"/>
                    <a:gd name="connsiteX1" fmla="*/ 914400 w 2854197"/>
                    <a:gd name="connsiteY1" fmla="*/ 0 h 3018094"/>
                    <a:gd name="connsiteX2" fmla="*/ 930257 w 2854197"/>
                    <a:gd name="connsiteY2" fmla="*/ 42284 h 3018094"/>
                    <a:gd name="connsiteX3" fmla="*/ 935542 w 2854197"/>
                    <a:gd name="connsiteY3" fmla="*/ 58141 h 3018094"/>
                    <a:gd name="connsiteX4" fmla="*/ 946114 w 2854197"/>
                    <a:gd name="connsiteY4" fmla="*/ 68712 h 3018094"/>
                    <a:gd name="connsiteX5" fmla="*/ 967256 w 2854197"/>
                    <a:gd name="connsiteY5" fmla="*/ 116282 h 3018094"/>
                    <a:gd name="connsiteX6" fmla="*/ 972541 w 2854197"/>
                    <a:gd name="connsiteY6" fmla="*/ 132138 h 3018094"/>
                    <a:gd name="connsiteX7" fmla="*/ 983112 w 2854197"/>
                    <a:gd name="connsiteY7" fmla="*/ 147995 h 3018094"/>
                    <a:gd name="connsiteX8" fmla="*/ 1004255 w 2854197"/>
                    <a:gd name="connsiteY8" fmla="*/ 195565 h 3018094"/>
                    <a:gd name="connsiteX9" fmla="*/ 1025397 w 2854197"/>
                    <a:gd name="connsiteY9" fmla="*/ 243135 h 3018094"/>
                    <a:gd name="connsiteX10" fmla="*/ 1041253 w 2854197"/>
                    <a:gd name="connsiteY10" fmla="*/ 290705 h 3018094"/>
                    <a:gd name="connsiteX11" fmla="*/ 1051825 w 2854197"/>
                    <a:gd name="connsiteY11" fmla="*/ 301276 h 3018094"/>
                    <a:gd name="connsiteX12" fmla="*/ 1072967 w 2854197"/>
                    <a:gd name="connsiteY12" fmla="*/ 348846 h 3018094"/>
                    <a:gd name="connsiteX13" fmla="*/ 1083538 w 2854197"/>
                    <a:gd name="connsiteY13" fmla="*/ 380559 h 3018094"/>
                    <a:gd name="connsiteX14" fmla="*/ 1094109 w 2854197"/>
                    <a:gd name="connsiteY14" fmla="*/ 396416 h 3018094"/>
                    <a:gd name="connsiteX15" fmla="*/ 1109966 w 2854197"/>
                    <a:gd name="connsiteY15" fmla="*/ 422844 h 3018094"/>
                    <a:gd name="connsiteX16" fmla="*/ 1131108 w 2854197"/>
                    <a:gd name="connsiteY16" fmla="*/ 470414 h 3018094"/>
                    <a:gd name="connsiteX17" fmla="*/ 1146964 w 2854197"/>
                    <a:gd name="connsiteY17" fmla="*/ 480985 h 3018094"/>
                    <a:gd name="connsiteX18" fmla="*/ 1157536 w 2854197"/>
                    <a:gd name="connsiteY18" fmla="*/ 491556 h 3018094"/>
                    <a:gd name="connsiteX19" fmla="*/ 1189249 w 2854197"/>
                    <a:gd name="connsiteY19" fmla="*/ 512698 h 3018094"/>
                    <a:gd name="connsiteX20" fmla="*/ 1199820 w 2854197"/>
                    <a:gd name="connsiteY20" fmla="*/ 528555 h 3018094"/>
                    <a:gd name="connsiteX21" fmla="*/ 1220962 w 2854197"/>
                    <a:gd name="connsiteY21" fmla="*/ 544411 h 3018094"/>
                    <a:gd name="connsiteX22" fmla="*/ 1242104 w 2854197"/>
                    <a:gd name="connsiteY22" fmla="*/ 570839 h 3018094"/>
                    <a:gd name="connsiteX23" fmla="*/ 1257961 w 2854197"/>
                    <a:gd name="connsiteY23" fmla="*/ 602552 h 3018094"/>
                    <a:gd name="connsiteX24" fmla="*/ 1279103 w 2854197"/>
                    <a:gd name="connsiteY24" fmla="*/ 634266 h 3018094"/>
                    <a:gd name="connsiteX25" fmla="*/ 1294960 w 2854197"/>
                    <a:gd name="connsiteY25" fmla="*/ 665979 h 3018094"/>
                    <a:gd name="connsiteX26" fmla="*/ 1300245 w 2854197"/>
                    <a:gd name="connsiteY26" fmla="*/ 681835 h 3018094"/>
                    <a:gd name="connsiteX27" fmla="*/ 1310816 w 2854197"/>
                    <a:gd name="connsiteY27" fmla="*/ 692407 h 3018094"/>
                    <a:gd name="connsiteX28" fmla="*/ 1347815 w 2854197"/>
                    <a:gd name="connsiteY28" fmla="*/ 739977 h 3018094"/>
                    <a:gd name="connsiteX29" fmla="*/ 1353101 w 2854197"/>
                    <a:gd name="connsiteY29" fmla="*/ 755833 h 3018094"/>
                    <a:gd name="connsiteX30" fmla="*/ 1384814 w 2854197"/>
                    <a:gd name="connsiteY30" fmla="*/ 798118 h 3018094"/>
                    <a:gd name="connsiteX31" fmla="*/ 1390100 w 2854197"/>
                    <a:gd name="connsiteY31" fmla="*/ 813974 h 3018094"/>
                    <a:gd name="connsiteX32" fmla="*/ 1421813 w 2854197"/>
                    <a:gd name="connsiteY32" fmla="*/ 861544 h 3018094"/>
                    <a:gd name="connsiteX33" fmla="*/ 1432384 w 2854197"/>
                    <a:gd name="connsiteY33" fmla="*/ 877401 h 3018094"/>
                    <a:gd name="connsiteX34" fmla="*/ 1448241 w 2854197"/>
                    <a:gd name="connsiteY34" fmla="*/ 887972 h 3018094"/>
                    <a:gd name="connsiteX35" fmla="*/ 1479954 w 2854197"/>
                    <a:gd name="connsiteY35" fmla="*/ 919685 h 3018094"/>
                    <a:gd name="connsiteX36" fmla="*/ 1522238 w 2854197"/>
                    <a:gd name="connsiteY36" fmla="*/ 956684 h 3018094"/>
                    <a:gd name="connsiteX37" fmla="*/ 1585665 w 2854197"/>
                    <a:gd name="connsiteY37" fmla="*/ 977826 h 3018094"/>
                    <a:gd name="connsiteX38" fmla="*/ 1617378 w 2854197"/>
                    <a:gd name="connsiteY38" fmla="*/ 988397 h 3018094"/>
                    <a:gd name="connsiteX39" fmla="*/ 1638521 w 2854197"/>
                    <a:gd name="connsiteY39" fmla="*/ 993683 h 3018094"/>
                    <a:gd name="connsiteX40" fmla="*/ 1664948 w 2854197"/>
                    <a:gd name="connsiteY40" fmla="*/ 998968 h 3018094"/>
                    <a:gd name="connsiteX41" fmla="*/ 1696662 w 2854197"/>
                    <a:gd name="connsiteY41" fmla="*/ 1009540 h 3018094"/>
                    <a:gd name="connsiteX42" fmla="*/ 1717804 w 2854197"/>
                    <a:gd name="connsiteY42" fmla="*/ 1014825 h 3018094"/>
                    <a:gd name="connsiteX43" fmla="*/ 1733660 w 2854197"/>
                    <a:gd name="connsiteY43" fmla="*/ 1020111 h 3018094"/>
                    <a:gd name="connsiteX44" fmla="*/ 1802373 w 2854197"/>
                    <a:gd name="connsiteY44" fmla="*/ 1030682 h 3018094"/>
                    <a:gd name="connsiteX45" fmla="*/ 1865799 w 2854197"/>
                    <a:gd name="connsiteY45" fmla="*/ 1041253 h 3018094"/>
                    <a:gd name="connsiteX46" fmla="*/ 1902798 w 2854197"/>
                    <a:gd name="connsiteY46" fmla="*/ 1046538 h 3018094"/>
                    <a:gd name="connsiteX47" fmla="*/ 1945082 w 2854197"/>
                    <a:gd name="connsiteY47" fmla="*/ 1051824 h 3018094"/>
                    <a:gd name="connsiteX48" fmla="*/ 1976796 w 2854197"/>
                    <a:gd name="connsiteY48" fmla="*/ 1057109 h 3018094"/>
                    <a:gd name="connsiteX49" fmla="*/ 2024366 w 2854197"/>
                    <a:gd name="connsiteY49" fmla="*/ 1062395 h 3018094"/>
                    <a:gd name="connsiteX50" fmla="*/ 2066650 w 2854197"/>
                    <a:gd name="connsiteY50" fmla="*/ 1067681 h 3018094"/>
                    <a:gd name="connsiteX51" fmla="*/ 2082507 w 2854197"/>
                    <a:gd name="connsiteY51" fmla="*/ 1072966 h 3018094"/>
                    <a:gd name="connsiteX52" fmla="*/ 2151219 w 2854197"/>
                    <a:gd name="connsiteY52" fmla="*/ 1083537 h 3018094"/>
                    <a:gd name="connsiteX53" fmla="*/ 2167075 w 2854197"/>
                    <a:gd name="connsiteY53" fmla="*/ 1088823 h 3018094"/>
                    <a:gd name="connsiteX54" fmla="*/ 2235788 w 2854197"/>
                    <a:gd name="connsiteY54" fmla="*/ 1099394 h 3018094"/>
                    <a:gd name="connsiteX55" fmla="*/ 2304500 w 2854197"/>
                    <a:gd name="connsiteY55" fmla="*/ 1109965 h 3018094"/>
                    <a:gd name="connsiteX56" fmla="*/ 2378497 w 2854197"/>
                    <a:gd name="connsiteY56" fmla="*/ 1120536 h 3018094"/>
                    <a:gd name="connsiteX57" fmla="*/ 2410211 w 2854197"/>
                    <a:gd name="connsiteY57" fmla="*/ 1131107 h 3018094"/>
                    <a:gd name="connsiteX58" fmla="*/ 2452495 w 2854197"/>
                    <a:gd name="connsiteY58" fmla="*/ 1141678 h 3018094"/>
                    <a:gd name="connsiteX59" fmla="*/ 2611062 w 2854197"/>
                    <a:gd name="connsiteY59" fmla="*/ 1194534 h 3018094"/>
                    <a:gd name="connsiteX60" fmla="*/ 2674963 w 2854197"/>
                    <a:gd name="connsiteY60" fmla="*/ 1226357 h 3018094"/>
                    <a:gd name="connsiteX61" fmla="*/ 2680419 w 2854197"/>
                    <a:gd name="connsiteY61" fmla="*/ 1258186 h 3018094"/>
                    <a:gd name="connsiteX62" fmla="*/ 2633266 w 2854197"/>
                    <a:gd name="connsiteY62" fmla="*/ 1295315 h 3018094"/>
                    <a:gd name="connsiteX63" fmla="*/ 2659565 w 2854197"/>
                    <a:gd name="connsiteY63" fmla="*/ 1353342 h 3018094"/>
                    <a:gd name="connsiteX64" fmla="*/ 2653817 w 2854197"/>
                    <a:gd name="connsiteY64" fmla="*/ 1411367 h 3018094"/>
                    <a:gd name="connsiteX65" fmla="*/ 2632204 w 2854197"/>
                    <a:gd name="connsiteY65" fmla="*/ 1590950 h 3018094"/>
                    <a:gd name="connsiteX66" fmla="*/ 2606238 w 2854197"/>
                    <a:gd name="connsiteY66" fmla="*/ 1686241 h 3018094"/>
                    <a:gd name="connsiteX67" fmla="*/ 2585093 w 2854197"/>
                    <a:gd name="connsiteY67" fmla="*/ 1717957 h 3018094"/>
                    <a:gd name="connsiteX68" fmla="*/ 2595666 w 2854197"/>
                    <a:gd name="connsiteY68" fmla="*/ 1754959 h 3018094"/>
                    <a:gd name="connsiteX69" fmla="*/ 2569233 w 2854197"/>
                    <a:gd name="connsiteY69" fmla="*/ 1781390 h 3018094"/>
                    <a:gd name="connsiteX70" fmla="*/ 2574520 w 2854197"/>
                    <a:gd name="connsiteY70" fmla="*/ 1860680 h 3018094"/>
                    <a:gd name="connsiteX71" fmla="*/ 2564404 w 2854197"/>
                    <a:gd name="connsiteY71" fmla="*/ 2014150 h 3018094"/>
                    <a:gd name="connsiteX72" fmla="*/ 2616812 w 2854197"/>
                    <a:gd name="connsiteY72" fmla="*/ 2093264 h 3018094"/>
                    <a:gd name="connsiteX73" fmla="*/ 2717255 w 2854197"/>
                    <a:gd name="connsiteY73" fmla="*/ 2098551 h 3018094"/>
                    <a:gd name="connsiteX74" fmla="*/ 2790770 w 2854197"/>
                    <a:gd name="connsiteY74" fmla="*/ 2077220 h 3018094"/>
                    <a:gd name="connsiteX75" fmla="*/ 2817198 w 2854197"/>
                    <a:gd name="connsiteY75" fmla="*/ 2082506 h 3018094"/>
                    <a:gd name="connsiteX76" fmla="*/ 2833055 w 2854197"/>
                    <a:gd name="connsiteY76" fmla="*/ 2087792 h 3018094"/>
                    <a:gd name="connsiteX77" fmla="*/ 2854197 w 2854197"/>
                    <a:gd name="connsiteY77" fmla="*/ 2093077 h 3018094"/>
                    <a:gd name="connsiteX78" fmla="*/ 2838340 w 2854197"/>
                    <a:gd name="connsiteY78" fmla="*/ 2193503 h 3018094"/>
                    <a:gd name="connsiteX79" fmla="*/ 2833055 w 2854197"/>
                    <a:gd name="connsiteY79" fmla="*/ 2225216 h 3018094"/>
                    <a:gd name="connsiteX80" fmla="*/ 2822484 w 2854197"/>
                    <a:gd name="connsiteY80" fmla="*/ 2262215 h 3018094"/>
                    <a:gd name="connsiteX81" fmla="*/ 2648297 w 2854197"/>
                    <a:gd name="connsiteY81" fmla="*/ 2241273 h 3018094"/>
                    <a:gd name="connsiteX82" fmla="*/ 2558435 w 2854197"/>
                    <a:gd name="connsiteY82" fmla="*/ 2214843 h 3018094"/>
                    <a:gd name="connsiteX83" fmla="*/ 2479145 w 2854197"/>
                    <a:gd name="connsiteY83" fmla="*/ 2183128 h 3018094"/>
                    <a:gd name="connsiteX84" fmla="*/ 2426502 w 2854197"/>
                    <a:gd name="connsiteY84" fmla="*/ 2209757 h 3018094"/>
                    <a:gd name="connsiteX85" fmla="*/ 2236188 w 2854197"/>
                    <a:gd name="connsiteY85" fmla="*/ 2331348 h 3018094"/>
                    <a:gd name="connsiteX86" fmla="*/ 2251846 w 2854197"/>
                    <a:gd name="connsiteY86" fmla="*/ 2420998 h 3018094"/>
                    <a:gd name="connsiteX87" fmla="*/ 2267909 w 2854197"/>
                    <a:gd name="connsiteY87" fmla="*/ 2479368 h 3018094"/>
                    <a:gd name="connsiteX88" fmla="*/ 2278276 w 2854197"/>
                    <a:gd name="connsiteY88" fmla="*/ 2516146 h 3018094"/>
                    <a:gd name="connsiteX89" fmla="*/ 2278276 w 2854197"/>
                    <a:gd name="connsiteY89" fmla="*/ 2574294 h 3018094"/>
                    <a:gd name="connsiteX90" fmla="*/ 2315278 w 2854197"/>
                    <a:gd name="connsiteY90" fmla="*/ 2616580 h 3018094"/>
                    <a:gd name="connsiteX91" fmla="*/ 2331136 w 2854197"/>
                    <a:gd name="connsiteY91" fmla="*/ 2680013 h 3018094"/>
                    <a:gd name="connsiteX92" fmla="*/ 2368138 w 2854197"/>
                    <a:gd name="connsiteY92" fmla="*/ 2695871 h 3018094"/>
                    <a:gd name="connsiteX93" fmla="*/ 2542577 w 2854197"/>
                    <a:gd name="connsiteY93" fmla="*/ 2738159 h 3018094"/>
                    <a:gd name="connsiteX94" fmla="*/ 2654056 w 2854197"/>
                    <a:gd name="connsiteY94" fmla="*/ 2764834 h 3018094"/>
                    <a:gd name="connsiteX95" fmla="*/ 2748974 w 2854197"/>
                    <a:gd name="connsiteY95" fmla="*/ 2769875 h 3018094"/>
                    <a:gd name="connsiteX96" fmla="*/ 2753771 w 2854197"/>
                    <a:gd name="connsiteY96" fmla="*/ 2769627 h 3018094"/>
                    <a:gd name="connsiteX97" fmla="*/ 2748486 w 2854197"/>
                    <a:gd name="connsiteY97" fmla="*/ 2801341 h 3018094"/>
                    <a:gd name="connsiteX98" fmla="*/ 2737915 w 2854197"/>
                    <a:gd name="connsiteY98" fmla="*/ 2838340 h 3018094"/>
                    <a:gd name="connsiteX99" fmla="*/ 2727344 w 2854197"/>
                    <a:gd name="connsiteY99" fmla="*/ 2907052 h 3018094"/>
                    <a:gd name="connsiteX100" fmla="*/ 2716773 w 2854197"/>
                    <a:gd name="connsiteY100" fmla="*/ 2938765 h 3018094"/>
                    <a:gd name="connsiteX101" fmla="*/ 2711487 w 2854197"/>
                    <a:gd name="connsiteY101" fmla="*/ 2965193 h 3018094"/>
                    <a:gd name="connsiteX102" fmla="*/ 2706444 w 2854197"/>
                    <a:gd name="connsiteY102" fmla="*/ 2939028 h 3018094"/>
                    <a:gd name="connsiteX103" fmla="*/ 2680014 w 2854197"/>
                    <a:gd name="connsiteY103" fmla="*/ 2965459 h 3018094"/>
                    <a:gd name="connsiteX104" fmla="*/ 2622571 w 2854197"/>
                    <a:gd name="connsiteY104" fmla="*/ 2987436 h 3018094"/>
                    <a:gd name="connsiteX105" fmla="*/ 2537291 w 2854197"/>
                    <a:gd name="connsiteY105" fmla="*/ 2986602 h 3018094"/>
                    <a:gd name="connsiteX106" fmla="*/ 2516147 w 2854197"/>
                    <a:gd name="connsiteY106" fmla="*/ 2991888 h 3018094"/>
                    <a:gd name="connsiteX107" fmla="*/ 2489494 w 2854197"/>
                    <a:gd name="connsiteY107" fmla="*/ 3002192 h 3018094"/>
                    <a:gd name="connsiteX108" fmla="*/ 2415496 w 2854197"/>
                    <a:gd name="connsiteY108" fmla="*/ 3007477 h 3018094"/>
                    <a:gd name="connsiteX109" fmla="*/ 2383783 w 2854197"/>
                    <a:gd name="connsiteY109" fmla="*/ 3018048 h 3018094"/>
                    <a:gd name="connsiteX110" fmla="*/ 2294337 w 2854197"/>
                    <a:gd name="connsiteY110" fmla="*/ 3002675 h 3018094"/>
                    <a:gd name="connsiteX111" fmla="*/ 2199896 w 2854197"/>
                    <a:gd name="connsiteY111" fmla="*/ 2976703 h 3018094"/>
                    <a:gd name="connsiteX112" fmla="*/ 2141028 w 2854197"/>
                    <a:gd name="connsiteY112" fmla="*/ 2933870 h 3018094"/>
                    <a:gd name="connsiteX113" fmla="*/ 2093450 w 2854197"/>
                    <a:gd name="connsiteY113" fmla="*/ 2923297 h 3018094"/>
                    <a:gd name="connsiteX114" fmla="*/ 2077768 w 2854197"/>
                    <a:gd name="connsiteY114" fmla="*/ 2897133 h 3018094"/>
                    <a:gd name="connsiteX115" fmla="*/ 2040405 w 2854197"/>
                    <a:gd name="connsiteY115" fmla="*/ 2923170 h 3018094"/>
                    <a:gd name="connsiteX116" fmla="*/ 2061549 w 2854197"/>
                    <a:gd name="connsiteY116" fmla="*/ 2875596 h 3018094"/>
                    <a:gd name="connsiteX117" fmla="*/ 2093265 w 2854197"/>
                    <a:gd name="connsiteY117" fmla="*/ 2833308 h 3018094"/>
                    <a:gd name="connsiteX118" fmla="*/ 2109124 w 2854197"/>
                    <a:gd name="connsiteY118" fmla="*/ 2722301 h 3018094"/>
                    <a:gd name="connsiteX119" fmla="*/ 2013975 w 2854197"/>
                    <a:gd name="connsiteY119" fmla="*/ 2637724 h 3018094"/>
                    <a:gd name="connsiteX120" fmla="*/ 1982258 w 2854197"/>
                    <a:gd name="connsiteY120" fmla="*/ 2664155 h 3018094"/>
                    <a:gd name="connsiteX121" fmla="*/ 1918827 w 2854197"/>
                    <a:gd name="connsiteY121" fmla="*/ 2627153 h 3018094"/>
                    <a:gd name="connsiteX122" fmla="*/ 1860681 w 2854197"/>
                    <a:gd name="connsiteY122" fmla="*/ 2579579 h 3018094"/>
                    <a:gd name="connsiteX123" fmla="*/ 1802373 w 2854197"/>
                    <a:gd name="connsiteY123" fmla="*/ 2621632 h 3018094"/>
                    <a:gd name="connsiteX124" fmla="*/ 1797087 w 2854197"/>
                    <a:gd name="connsiteY124" fmla="*/ 2605775 h 3018094"/>
                    <a:gd name="connsiteX125" fmla="*/ 1749674 w 2854197"/>
                    <a:gd name="connsiteY125" fmla="*/ 2690586 h 3018094"/>
                    <a:gd name="connsiteX126" fmla="*/ 1643953 w 2854197"/>
                    <a:gd name="connsiteY126" fmla="*/ 2754018 h 3018094"/>
                    <a:gd name="connsiteX127" fmla="*/ 1617523 w 2854197"/>
                    <a:gd name="connsiteY127" fmla="*/ 2732874 h 3018094"/>
                    <a:gd name="connsiteX128" fmla="*/ 1591092 w 2854197"/>
                    <a:gd name="connsiteY128" fmla="*/ 2690586 h 3018094"/>
                    <a:gd name="connsiteX129" fmla="*/ 1591093 w 2854197"/>
                    <a:gd name="connsiteY129" fmla="*/ 2637724 h 3018094"/>
                    <a:gd name="connsiteX130" fmla="*/ 1569808 w 2854197"/>
                    <a:gd name="connsiteY130" fmla="*/ 2515921 h 3018094"/>
                    <a:gd name="connsiteX131" fmla="*/ 1553952 w 2854197"/>
                    <a:gd name="connsiteY131" fmla="*/ 2484208 h 3018094"/>
                    <a:gd name="connsiteX132" fmla="*/ 1538095 w 2854197"/>
                    <a:gd name="connsiteY132" fmla="*/ 2468351 h 3018094"/>
                    <a:gd name="connsiteX133" fmla="*/ 1501096 w 2854197"/>
                    <a:gd name="connsiteY133" fmla="*/ 2420781 h 3018094"/>
                    <a:gd name="connsiteX134" fmla="*/ 1464097 w 2854197"/>
                    <a:gd name="connsiteY134" fmla="*/ 2383782 h 3018094"/>
                    <a:gd name="connsiteX135" fmla="*/ 1448241 w 2854197"/>
                    <a:gd name="connsiteY135" fmla="*/ 2373211 h 3018094"/>
                    <a:gd name="connsiteX136" fmla="*/ 1432384 w 2854197"/>
                    <a:gd name="connsiteY136" fmla="*/ 2357355 h 3018094"/>
                    <a:gd name="connsiteX137" fmla="*/ 1400671 w 2854197"/>
                    <a:gd name="connsiteY137" fmla="*/ 2346783 h 3018094"/>
                    <a:gd name="connsiteX138" fmla="*/ 1368958 w 2854197"/>
                    <a:gd name="connsiteY138" fmla="*/ 2330927 h 3018094"/>
                    <a:gd name="connsiteX139" fmla="*/ 1337244 w 2854197"/>
                    <a:gd name="connsiteY139" fmla="*/ 2309785 h 3018094"/>
                    <a:gd name="connsiteX140" fmla="*/ 1273818 w 2854197"/>
                    <a:gd name="connsiteY140" fmla="*/ 2288642 h 3018094"/>
                    <a:gd name="connsiteX141" fmla="*/ 1257961 w 2854197"/>
                    <a:gd name="connsiteY141" fmla="*/ 2278071 h 3018094"/>
                    <a:gd name="connsiteX142" fmla="*/ 1242104 w 2854197"/>
                    <a:gd name="connsiteY142" fmla="*/ 2272786 h 3018094"/>
                    <a:gd name="connsiteX143" fmla="*/ 1226248 w 2854197"/>
                    <a:gd name="connsiteY143" fmla="*/ 2262215 h 3018094"/>
                    <a:gd name="connsiteX144" fmla="*/ 1194534 w 2854197"/>
                    <a:gd name="connsiteY144" fmla="*/ 2251644 h 3018094"/>
                    <a:gd name="connsiteX145" fmla="*/ 1215677 w 2854197"/>
                    <a:gd name="connsiteY145" fmla="*/ 2225216 h 3018094"/>
                    <a:gd name="connsiteX146" fmla="*/ 1231533 w 2854197"/>
                    <a:gd name="connsiteY146" fmla="*/ 2209359 h 3018094"/>
                    <a:gd name="connsiteX147" fmla="*/ 1236819 w 2854197"/>
                    <a:gd name="connsiteY147" fmla="*/ 2193503 h 3018094"/>
                    <a:gd name="connsiteX148" fmla="*/ 1279103 w 2854197"/>
                    <a:gd name="connsiteY148" fmla="*/ 2161789 h 3018094"/>
                    <a:gd name="connsiteX149" fmla="*/ 1300245 w 2854197"/>
                    <a:gd name="connsiteY149" fmla="*/ 2140647 h 3018094"/>
                    <a:gd name="connsiteX150" fmla="*/ 1310816 w 2854197"/>
                    <a:gd name="connsiteY150" fmla="*/ 2124790 h 3018094"/>
                    <a:gd name="connsiteX151" fmla="*/ 1342650 w 2854197"/>
                    <a:gd name="connsiteY151" fmla="*/ 2077406 h 3018094"/>
                    <a:gd name="connsiteX152" fmla="*/ 1390223 w 2854197"/>
                    <a:gd name="connsiteY152" fmla="*/ 2008688 h 3018094"/>
                    <a:gd name="connsiteX153" fmla="*/ 1363794 w 2854197"/>
                    <a:gd name="connsiteY153" fmla="*/ 1971686 h 3018094"/>
                    <a:gd name="connsiteX154" fmla="*/ 1379651 w 2854197"/>
                    <a:gd name="connsiteY154" fmla="*/ 1961114 h 3018094"/>
                    <a:gd name="connsiteX155" fmla="*/ 1358509 w 2854197"/>
                    <a:gd name="connsiteY155" fmla="*/ 1934685 h 3018094"/>
                    <a:gd name="connsiteX156" fmla="*/ 1221180 w 2854197"/>
                    <a:gd name="connsiteY156" fmla="*/ 1718108 h 3018094"/>
                    <a:gd name="connsiteX157" fmla="*/ 1157741 w 2854197"/>
                    <a:gd name="connsiteY157" fmla="*/ 1654669 h 3018094"/>
                    <a:gd name="connsiteX158" fmla="*/ 1051918 w 2854197"/>
                    <a:gd name="connsiteY158" fmla="*/ 1659811 h 3018094"/>
                    <a:gd name="connsiteX159" fmla="*/ 845688 w 2854197"/>
                    <a:gd name="connsiteY159" fmla="*/ 1738945 h 3018094"/>
                    <a:gd name="connsiteX160" fmla="*/ 829832 w 2854197"/>
                    <a:gd name="connsiteY160" fmla="*/ 1744231 h 3018094"/>
                    <a:gd name="connsiteX161" fmla="*/ 798118 w 2854197"/>
                    <a:gd name="connsiteY161" fmla="*/ 1765373 h 3018094"/>
                    <a:gd name="connsiteX162" fmla="*/ 782262 w 2854197"/>
                    <a:gd name="connsiteY162" fmla="*/ 1770659 h 3018094"/>
                    <a:gd name="connsiteX163" fmla="*/ 750548 w 2854197"/>
                    <a:gd name="connsiteY163" fmla="*/ 1791801 h 3018094"/>
                    <a:gd name="connsiteX164" fmla="*/ 734692 w 2854197"/>
                    <a:gd name="connsiteY164" fmla="*/ 1797086 h 3018094"/>
                    <a:gd name="connsiteX165" fmla="*/ 755834 w 2854197"/>
                    <a:gd name="connsiteY165" fmla="*/ 1791801 h 3018094"/>
                    <a:gd name="connsiteX166" fmla="*/ 739977 w 2854197"/>
                    <a:gd name="connsiteY166" fmla="*/ 1797086 h 3018094"/>
                    <a:gd name="connsiteX167" fmla="*/ 708264 w 2854197"/>
                    <a:gd name="connsiteY167" fmla="*/ 1812943 h 3018094"/>
                    <a:gd name="connsiteX168" fmla="*/ 676551 w 2854197"/>
                    <a:gd name="connsiteY168" fmla="*/ 1791801 h 3018094"/>
                    <a:gd name="connsiteX169" fmla="*/ 650123 w 2854197"/>
                    <a:gd name="connsiteY169" fmla="*/ 1765373 h 3018094"/>
                    <a:gd name="connsiteX170" fmla="*/ 618410 w 2854197"/>
                    <a:gd name="connsiteY170" fmla="*/ 1744231 h 3018094"/>
                    <a:gd name="connsiteX171" fmla="*/ 570840 w 2854197"/>
                    <a:gd name="connsiteY171" fmla="*/ 1712518 h 3018094"/>
                    <a:gd name="connsiteX172" fmla="*/ 544412 w 2854197"/>
                    <a:gd name="connsiteY172" fmla="*/ 1696661 h 3018094"/>
                    <a:gd name="connsiteX173" fmla="*/ 528555 w 2854197"/>
                    <a:gd name="connsiteY173" fmla="*/ 1686090 h 3018094"/>
                    <a:gd name="connsiteX174" fmla="*/ 512699 w 2854197"/>
                    <a:gd name="connsiteY174" fmla="*/ 1680804 h 3018094"/>
                    <a:gd name="connsiteX175" fmla="*/ 502127 w 2854197"/>
                    <a:gd name="connsiteY175" fmla="*/ 1670233 h 3018094"/>
                    <a:gd name="connsiteX176" fmla="*/ 480985 w 2854197"/>
                    <a:gd name="connsiteY176" fmla="*/ 1659662 h 3018094"/>
                    <a:gd name="connsiteX177" fmla="*/ 465129 w 2854197"/>
                    <a:gd name="connsiteY177" fmla="*/ 1643805 h 3018094"/>
                    <a:gd name="connsiteX178" fmla="*/ 428130 w 2854197"/>
                    <a:gd name="connsiteY178" fmla="*/ 1622663 h 3018094"/>
                    <a:gd name="connsiteX179" fmla="*/ 401702 w 2854197"/>
                    <a:gd name="connsiteY179" fmla="*/ 1590950 h 3018094"/>
                    <a:gd name="connsiteX180" fmla="*/ 385845 w 2854197"/>
                    <a:gd name="connsiteY180" fmla="*/ 1569808 h 3018094"/>
                    <a:gd name="connsiteX181" fmla="*/ 369989 w 2854197"/>
                    <a:gd name="connsiteY181" fmla="*/ 1553951 h 3018094"/>
                    <a:gd name="connsiteX182" fmla="*/ 348847 w 2854197"/>
                    <a:gd name="connsiteY182" fmla="*/ 1522238 h 3018094"/>
                    <a:gd name="connsiteX183" fmla="*/ 327704 w 2854197"/>
                    <a:gd name="connsiteY183" fmla="*/ 1490524 h 3018094"/>
                    <a:gd name="connsiteX184" fmla="*/ 317133 w 2854197"/>
                    <a:gd name="connsiteY184" fmla="*/ 1469382 h 3018094"/>
                    <a:gd name="connsiteX185" fmla="*/ 301277 w 2854197"/>
                    <a:gd name="connsiteY185" fmla="*/ 1453526 h 3018094"/>
                    <a:gd name="connsiteX186" fmla="*/ 295991 w 2854197"/>
                    <a:gd name="connsiteY186" fmla="*/ 1437669 h 3018094"/>
                    <a:gd name="connsiteX187" fmla="*/ 274849 w 2854197"/>
                    <a:gd name="connsiteY187" fmla="*/ 1405956 h 3018094"/>
                    <a:gd name="connsiteX188" fmla="*/ 258992 w 2854197"/>
                    <a:gd name="connsiteY188" fmla="*/ 1390099 h 3018094"/>
                    <a:gd name="connsiteX189" fmla="*/ 248421 w 2854197"/>
                    <a:gd name="connsiteY189" fmla="*/ 1374242 h 3018094"/>
                    <a:gd name="connsiteX190" fmla="*/ 243136 w 2854197"/>
                    <a:gd name="connsiteY190" fmla="*/ 1358386 h 3018094"/>
                    <a:gd name="connsiteX191" fmla="*/ 221993 w 2854197"/>
                    <a:gd name="connsiteY191" fmla="*/ 1326672 h 3018094"/>
                    <a:gd name="connsiteX192" fmla="*/ 206137 w 2854197"/>
                    <a:gd name="connsiteY192" fmla="*/ 1294959 h 3018094"/>
                    <a:gd name="connsiteX193" fmla="*/ 195566 w 2854197"/>
                    <a:gd name="connsiteY193" fmla="*/ 1263246 h 3018094"/>
                    <a:gd name="connsiteX194" fmla="*/ 184995 w 2854197"/>
                    <a:gd name="connsiteY194" fmla="*/ 1247389 h 3018094"/>
                    <a:gd name="connsiteX195" fmla="*/ 179709 w 2854197"/>
                    <a:gd name="connsiteY195" fmla="*/ 1231533 h 3018094"/>
                    <a:gd name="connsiteX196" fmla="*/ 169138 w 2854197"/>
                    <a:gd name="connsiteY196" fmla="*/ 1215676 h 3018094"/>
                    <a:gd name="connsiteX197" fmla="*/ 153281 w 2854197"/>
                    <a:gd name="connsiteY197" fmla="*/ 1162820 h 3018094"/>
                    <a:gd name="connsiteX198" fmla="*/ 142710 w 2854197"/>
                    <a:gd name="connsiteY198" fmla="*/ 1131107 h 3018094"/>
                    <a:gd name="connsiteX199" fmla="*/ 132139 w 2854197"/>
                    <a:gd name="connsiteY199" fmla="*/ 1099394 h 3018094"/>
                    <a:gd name="connsiteX200" fmla="*/ 126853 w 2854197"/>
                    <a:gd name="connsiteY200" fmla="*/ 1078252 h 3018094"/>
                    <a:gd name="connsiteX201" fmla="*/ 121568 w 2854197"/>
                    <a:gd name="connsiteY201" fmla="*/ 1062395 h 3018094"/>
                    <a:gd name="connsiteX202" fmla="*/ 110997 w 2854197"/>
                    <a:gd name="connsiteY202" fmla="*/ 988397 h 3018094"/>
                    <a:gd name="connsiteX203" fmla="*/ 100426 w 2854197"/>
                    <a:gd name="connsiteY203" fmla="*/ 861544 h 3018094"/>
                    <a:gd name="connsiteX204" fmla="*/ 95140 w 2854197"/>
                    <a:gd name="connsiteY204" fmla="*/ 782261 h 3018094"/>
                    <a:gd name="connsiteX205" fmla="*/ 89855 w 2854197"/>
                    <a:gd name="connsiteY205" fmla="*/ 745262 h 3018094"/>
                    <a:gd name="connsiteX206" fmla="*/ 73998 w 2854197"/>
                    <a:gd name="connsiteY206" fmla="*/ 660693 h 3018094"/>
                    <a:gd name="connsiteX207" fmla="*/ 63427 w 2854197"/>
                    <a:gd name="connsiteY207" fmla="*/ 618409 h 3018094"/>
                    <a:gd name="connsiteX208" fmla="*/ 47570 w 2854197"/>
                    <a:gd name="connsiteY208" fmla="*/ 560268 h 3018094"/>
                    <a:gd name="connsiteX209" fmla="*/ 42285 w 2854197"/>
                    <a:gd name="connsiteY209" fmla="*/ 528555 h 3018094"/>
                    <a:gd name="connsiteX210" fmla="*/ 31714 w 2854197"/>
                    <a:gd name="connsiteY210" fmla="*/ 486270 h 3018094"/>
                    <a:gd name="connsiteX211" fmla="*/ 21142 w 2854197"/>
                    <a:gd name="connsiteY211" fmla="*/ 428129 h 3018094"/>
                    <a:gd name="connsiteX212" fmla="*/ 10571 w 2854197"/>
                    <a:gd name="connsiteY212" fmla="*/ 343560 h 3018094"/>
                    <a:gd name="connsiteX213" fmla="*/ 0 w 2854197"/>
                    <a:gd name="connsiteY213" fmla="*/ 306561 h 3018094"/>
                    <a:gd name="connsiteX214" fmla="*/ 5286 w 2854197"/>
                    <a:gd name="connsiteY214" fmla="*/ 285419 h 3018094"/>
                    <a:gd name="connsiteX215" fmla="*/ 21142 w 2854197"/>
                    <a:gd name="connsiteY215" fmla="*/ 280134 h 3018094"/>
                    <a:gd name="connsiteX216" fmla="*/ 42285 w 2854197"/>
                    <a:gd name="connsiteY216" fmla="*/ 269563 h 3018094"/>
                    <a:gd name="connsiteX217" fmla="*/ 95140 w 2854197"/>
                    <a:gd name="connsiteY217" fmla="*/ 258992 h 3018094"/>
                    <a:gd name="connsiteX218" fmla="*/ 121568 w 2854197"/>
                    <a:gd name="connsiteY218" fmla="*/ 253706 h 3018094"/>
                    <a:gd name="connsiteX219" fmla="*/ 137425 w 2854197"/>
                    <a:gd name="connsiteY219" fmla="*/ 248420 h 3018094"/>
                    <a:gd name="connsiteX220" fmla="*/ 211422 w 2854197"/>
                    <a:gd name="connsiteY220" fmla="*/ 237849 h 3018094"/>
                    <a:gd name="connsiteX221" fmla="*/ 253707 w 2854197"/>
                    <a:gd name="connsiteY221" fmla="*/ 227278 h 3018094"/>
                    <a:gd name="connsiteX222" fmla="*/ 285420 w 2854197"/>
                    <a:gd name="connsiteY222" fmla="*/ 216707 h 3018094"/>
                    <a:gd name="connsiteX223" fmla="*/ 332990 w 2854197"/>
                    <a:gd name="connsiteY223" fmla="*/ 206136 h 3018094"/>
                    <a:gd name="connsiteX224" fmla="*/ 364703 w 2854197"/>
                    <a:gd name="connsiteY224" fmla="*/ 195565 h 3018094"/>
                    <a:gd name="connsiteX225" fmla="*/ 417559 w 2854197"/>
                    <a:gd name="connsiteY225" fmla="*/ 179708 h 3018094"/>
                    <a:gd name="connsiteX226" fmla="*/ 433415 w 2854197"/>
                    <a:gd name="connsiteY226" fmla="*/ 174423 h 3018094"/>
                    <a:gd name="connsiteX227" fmla="*/ 449272 w 2854197"/>
                    <a:gd name="connsiteY227" fmla="*/ 169137 h 3018094"/>
                    <a:gd name="connsiteX228" fmla="*/ 470414 w 2854197"/>
                    <a:gd name="connsiteY228" fmla="*/ 163852 h 3018094"/>
                    <a:gd name="connsiteX229" fmla="*/ 486271 w 2854197"/>
                    <a:gd name="connsiteY229" fmla="*/ 158566 h 3018094"/>
                    <a:gd name="connsiteX230" fmla="*/ 528555 w 2854197"/>
                    <a:gd name="connsiteY230" fmla="*/ 147995 h 3018094"/>
                    <a:gd name="connsiteX231" fmla="*/ 549697 w 2854197"/>
                    <a:gd name="connsiteY231" fmla="*/ 142709 h 3018094"/>
                    <a:gd name="connsiteX232" fmla="*/ 581411 w 2854197"/>
                    <a:gd name="connsiteY232" fmla="*/ 132138 h 3018094"/>
                    <a:gd name="connsiteX233" fmla="*/ 676551 w 2854197"/>
                    <a:gd name="connsiteY233" fmla="*/ 100425 h 3018094"/>
                    <a:gd name="connsiteX234" fmla="*/ 697693 w 2854197"/>
                    <a:gd name="connsiteY234" fmla="*/ 95140 h 3018094"/>
                    <a:gd name="connsiteX235" fmla="*/ 729406 w 2854197"/>
                    <a:gd name="connsiteY235" fmla="*/ 84568 h 3018094"/>
                    <a:gd name="connsiteX236" fmla="*/ 745263 w 2854197"/>
                    <a:gd name="connsiteY236" fmla="*/ 79283 h 3018094"/>
                    <a:gd name="connsiteX237" fmla="*/ 792833 w 2854197"/>
                    <a:gd name="connsiteY237" fmla="*/ 58141 h 3018094"/>
                    <a:gd name="connsiteX238" fmla="*/ 808689 w 2854197"/>
                    <a:gd name="connsiteY238" fmla="*/ 52855 h 3018094"/>
                    <a:gd name="connsiteX239" fmla="*/ 824546 w 2854197"/>
                    <a:gd name="connsiteY239" fmla="*/ 47570 h 3018094"/>
                    <a:gd name="connsiteX240" fmla="*/ 866830 w 2854197"/>
                    <a:gd name="connsiteY240" fmla="*/ 26427 h 3018094"/>
                    <a:gd name="connsiteX241" fmla="*/ 882687 w 2854197"/>
                    <a:gd name="connsiteY241" fmla="*/ 21142 h 3018094"/>
                    <a:gd name="connsiteX242" fmla="*/ 898544 w 2854197"/>
                    <a:gd name="connsiteY242" fmla="*/ 10571 h 3018094"/>
                    <a:gd name="connsiteX243" fmla="*/ 914400 w 2854197"/>
                    <a:gd name="connsiteY243" fmla="*/ 5285 h 3018094"/>
                    <a:gd name="connsiteX244" fmla="*/ 914400 w 2854197"/>
                    <a:gd name="connsiteY244" fmla="*/ 0 h 3018094"/>
                    <a:gd name="connsiteX0" fmla="*/ 914400 w 2854197"/>
                    <a:gd name="connsiteY0" fmla="*/ 0 h 3018094"/>
                    <a:gd name="connsiteX1" fmla="*/ 914400 w 2854197"/>
                    <a:gd name="connsiteY1" fmla="*/ 0 h 3018094"/>
                    <a:gd name="connsiteX2" fmla="*/ 930257 w 2854197"/>
                    <a:gd name="connsiteY2" fmla="*/ 42284 h 3018094"/>
                    <a:gd name="connsiteX3" fmla="*/ 935542 w 2854197"/>
                    <a:gd name="connsiteY3" fmla="*/ 58141 h 3018094"/>
                    <a:gd name="connsiteX4" fmla="*/ 946114 w 2854197"/>
                    <a:gd name="connsiteY4" fmla="*/ 68712 h 3018094"/>
                    <a:gd name="connsiteX5" fmla="*/ 967256 w 2854197"/>
                    <a:gd name="connsiteY5" fmla="*/ 116282 h 3018094"/>
                    <a:gd name="connsiteX6" fmla="*/ 972541 w 2854197"/>
                    <a:gd name="connsiteY6" fmla="*/ 132138 h 3018094"/>
                    <a:gd name="connsiteX7" fmla="*/ 983112 w 2854197"/>
                    <a:gd name="connsiteY7" fmla="*/ 147995 h 3018094"/>
                    <a:gd name="connsiteX8" fmla="*/ 1004255 w 2854197"/>
                    <a:gd name="connsiteY8" fmla="*/ 195565 h 3018094"/>
                    <a:gd name="connsiteX9" fmla="*/ 1025397 w 2854197"/>
                    <a:gd name="connsiteY9" fmla="*/ 243135 h 3018094"/>
                    <a:gd name="connsiteX10" fmla="*/ 1041253 w 2854197"/>
                    <a:gd name="connsiteY10" fmla="*/ 290705 h 3018094"/>
                    <a:gd name="connsiteX11" fmla="*/ 1051825 w 2854197"/>
                    <a:gd name="connsiteY11" fmla="*/ 301276 h 3018094"/>
                    <a:gd name="connsiteX12" fmla="*/ 1072967 w 2854197"/>
                    <a:gd name="connsiteY12" fmla="*/ 348846 h 3018094"/>
                    <a:gd name="connsiteX13" fmla="*/ 1083538 w 2854197"/>
                    <a:gd name="connsiteY13" fmla="*/ 380559 h 3018094"/>
                    <a:gd name="connsiteX14" fmla="*/ 1094109 w 2854197"/>
                    <a:gd name="connsiteY14" fmla="*/ 396416 h 3018094"/>
                    <a:gd name="connsiteX15" fmla="*/ 1109966 w 2854197"/>
                    <a:gd name="connsiteY15" fmla="*/ 422844 h 3018094"/>
                    <a:gd name="connsiteX16" fmla="*/ 1131108 w 2854197"/>
                    <a:gd name="connsiteY16" fmla="*/ 470414 h 3018094"/>
                    <a:gd name="connsiteX17" fmla="*/ 1146964 w 2854197"/>
                    <a:gd name="connsiteY17" fmla="*/ 480985 h 3018094"/>
                    <a:gd name="connsiteX18" fmla="*/ 1157536 w 2854197"/>
                    <a:gd name="connsiteY18" fmla="*/ 491556 h 3018094"/>
                    <a:gd name="connsiteX19" fmla="*/ 1189249 w 2854197"/>
                    <a:gd name="connsiteY19" fmla="*/ 512698 h 3018094"/>
                    <a:gd name="connsiteX20" fmla="*/ 1199820 w 2854197"/>
                    <a:gd name="connsiteY20" fmla="*/ 528555 h 3018094"/>
                    <a:gd name="connsiteX21" fmla="*/ 1220962 w 2854197"/>
                    <a:gd name="connsiteY21" fmla="*/ 544411 h 3018094"/>
                    <a:gd name="connsiteX22" fmla="*/ 1242104 w 2854197"/>
                    <a:gd name="connsiteY22" fmla="*/ 570839 h 3018094"/>
                    <a:gd name="connsiteX23" fmla="*/ 1257961 w 2854197"/>
                    <a:gd name="connsiteY23" fmla="*/ 602552 h 3018094"/>
                    <a:gd name="connsiteX24" fmla="*/ 1279103 w 2854197"/>
                    <a:gd name="connsiteY24" fmla="*/ 634266 h 3018094"/>
                    <a:gd name="connsiteX25" fmla="*/ 1294960 w 2854197"/>
                    <a:gd name="connsiteY25" fmla="*/ 665979 h 3018094"/>
                    <a:gd name="connsiteX26" fmla="*/ 1300245 w 2854197"/>
                    <a:gd name="connsiteY26" fmla="*/ 681835 h 3018094"/>
                    <a:gd name="connsiteX27" fmla="*/ 1310816 w 2854197"/>
                    <a:gd name="connsiteY27" fmla="*/ 692407 h 3018094"/>
                    <a:gd name="connsiteX28" fmla="*/ 1347815 w 2854197"/>
                    <a:gd name="connsiteY28" fmla="*/ 739977 h 3018094"/>
                    <a:gd name="connsiteX29" fmla="*/ 1353101 w 2854197"/>
                    <a:gd name="connsiteY29" fmla="*/ 755833 h 3018094"/>
                    <a:gd name="connsiteX30" fmla="*/ 1384814 w 2854197"/>
                    <a:gd name="connsiteY30" fmla="*/ 798118 h 3018094"/>
                    <a:gd name="connsiteX31" fmla="*/ 1390100 w 2854197"/>
                    <a:gd name="connsiteY31" fmla="*/ 813974 h 3018094"/>
                    <a:gd name="connsiteX32" fmla="*/ 1421813 w 2854197"/>
                    <a:gd name="connsiteY32" fmla="*/ 861544 h 3018094"/>
                    <a:gd name="connsiteX33" fmla="*/ 1432384 w 2854197"/>
                    <a:gd name="connsiteY33" fmla="*/ 877401 h 3018094"/>
                    <a:gd name="connsiteX34" fmla="*/ 1448241 w 2854197"/>
                    <a:gd name="connsiteY34" fmla="*/ 887972 h 3018094"/>
                    <a:gd name="connsiteX35" fmla="*/ 1479954 w 2854197"/>
                    <a:gd name="connsiteY35" fmla="*/ 919685 h 3018094"/>
                    <a:gd name="connsiteX36" fmla="*/ 1522238 w 2854197"/>
                    <a:gd name="connsiteY36" fmla="*/ 956684 h 3018094"/>
                    <a:gd name="connsiteX37" fmla="*/ 1585665 w 2854197"/>
                    <a:gd name="connsiteY37" fmla="*/ 977826 h 3018094"/>
                    <a:gd name="connsiteX38" fmla="*/ 1617378 w 2854197"/>
                    <a:gd name="connsiteY38" fmla="*/ 988397 h 3018094"/>
                    <a:gd name="connsiteX39" fmla="*/ 1638521 w 2854197"/>
                    <a:gd name="connsiteY39" fmla="*/ 993683 h 3018094"/>
                    <a:gd name="connsiteX40" fmla="*/ 1664948 w 2854197"/>
                    <a:gd name="connsiteY40" fmla="*/ 998968 h 3018094"/>
                    <a:gd name="connsiteX41" fmla="*/ 1696662 w 2854197"/>
                    <a:gd name="connsiteY41" fmla="*/ 1009540 h 3018094"/>
                    <a:gd name="connsiteX42" fmla="*/ 1717804 w 2854197"/>
                    <a:gd name="connsiteY42" fmla="*/ 1014825 h 3018094"/>
                    <a:gd name="connsiteX43" fmla="*/ 1733660 w 2854197"/>
                    <a:gd name="connsiteY43" fmla="*/ 1020111 h 3018094"/>
                    <a:gd name="connsiteX44" fmla="*/ 1802373 w 2854197"/>
                    <a:gd name="connsiteY44" fmla="*/ 1030682 h 3018094"/>
                    <a:gd name="connsiteX45" fmla="*/ 1865799 w 2854197"/>
                    <a:gd name="connsiteY45" fmla="*/ 1041253 h 3018094"/>
                    <a:gd name="connsiteX46" fmla="*/ 1902798 w 2854197"/>
                    <a:gd name="connsiteY46" fmla="*/ 1046538 h 3018094"/>
                    <a:gd name="connsiteX47" fmla="*/ 1945082 w 2854197"/>
                    <a:gd name="connsiteY47" fmla="*/ 1051824 h 3018094"/>
                    <a:gd name="connsiteX48" fmla="*/ 1976796 w 2854197"/>
                    <a:gd name="connsiteY48" fmla="*/ 1057109 h 3018094"/>
                    <a:gd name="connsiteX49" fmla="*/ 2024366 w 2854197"/>
                    <a:gd name="connsiteY49" fmla="*/ 1062395 h 3018094"/>
                    <a:gd name="connsiteX50" fmla="*/ 2066650 w 2854197"/>
                    <a:gd name="connsiteY50" fmla="*/ 1067681 h 3018094"/>
                    <a:gd name="connsiteX51" fmla="*/ 2082507 w 2854197"/>
                    <a:gd name="connsiteY51" fmla="*/ 1072966 h 3018094"/>
                    <a:gd name="connsiteX52" fmla="*/ 2151219 w 2854197"/>
                    <a:gd name="connsiteY52" fmla="*/ 1083537 h 3018094"/>
                    <a:gd name="connsiteX53" fmla="*/ 2167075 w 2854197"/>
                    <a:gd name="connsiteY53" fmla="*/ 1088823 h 3018094"/>
                    <a:gd name="connsiteX54" fmla="*/ 2235788 w 2854197"/>
                    <a:gd name="connsiteY54" fmla="*/ 1099394 h 3018094"/>
                    <a:gd name="connsiteX55" fmla="*/ 2304500 w 2854197"/>
                    <a:gd name="connsiteY55" fmla="*/ 1109965 h 3018094"/>
                    <a:gd name="connsiteX56" fmla="*/ 2378497 w 2854197"/>
                    <a:gd name="connsiteY56" fmla="*/ 1120536 h 3018094"/>
                    <a:gd name="connsiteX57" fmla="*/ 2410211 w 2854197"/>
                    <a:gd name="connsiteY57" fmla="*/ 1131107 h 3018094"/>
                    <a:gd name="connsiteX58" fmla="*/ 2452495 w 2854197"/>
                    <a:gd name="connsiteY58" fmla="*/ 1141678 h 3018094"/>
                    <a:gd name="connsiteX59" fmla="*/ 2611062 w 2854197"/>
                    <a:gd name="connsiteY59" fmla="*/ 1194534 h 3018094"/>
                    <a:gd name="connsiteX60" fmla="*/ 2674963 w 2854197"/>
                    <a:gd name="connsiteY60" fmla="*/ 1226357 h 3018094"/>
                    <a:gd name="connsiteX61" fmla="*/ 2680419 w 2854197"/>
                    <a:gd name="connsiteY61" fmla="*/ 1258186 h 3018094"/>
                    <a:gd name="connsiteX62" fmla="*/ 2633266 w 2854197"/>
                    <a:gd name="connsiteY62" fmla="*/ 1295315 h 3018094"/>
                    <a:gd name="connsiteX63" fmla="*/ 2659565 w 2854197"/>
                    <a:gd name="connsiteY63" fmla="*/ 1353342 h 3018094"/>
                    <a:gd name="connsiteX64" fmla="*/ 2653817 w 2854197"/>
                    <a:gd name="connsiteY64" fmla="*/ 1411367 h 3018094"/>
                    <a:gd name="connsiteX65" fmla="*/ 2632204 w 2854197"/>
                    <a:gd name="connsiteY65" fmla="*/ 1590950 h 3018094"/>
                    <a:gd name="connsiteX66" fmla="*/ 2606238 w 2854197"/>
                    <a:gd name="connsiteY66" fmla="*/ 1686241 h 3018094"/>
                    <a:gd name="connsiteX67" fmla="*/ 2585093 w 2854197"/>
                    <a:gd name="connsiteY67" fmla="*/ 1717957 h 3018094"/>
                    <a:gd name="connsiteX68" fmla="*/ 2595666 w 2854197"/>
                    <a:gd name="connsiteY68" fmla="*/ 1754959 h 3018094"/>
                    <a:gd name="connsiteX69" fmla="*/ 2569233 w 2854197"/>
                    <a:gd name="connsiteY69" fmla="*/ 1781390 h 3018094"/>
                    <a:gd name="connsiteX70" fmla="*/ 2574520 w 2854197"/>
                    <a:gd name="connsiteY70" fmla="*/ 1860680 h 3018094"/>
                    <a:gd name="connsiteX71" fmla="*/ 2564404 w 2854197"/>
                    <a:gd name="connsiteY71" fmla="*/ 2014150 h 3018094"/>
                    <a:gd name="connsiteX72" fmla="*/ 2616812 w 2854197"/>
                    <a:gd name="connsiteY72" fmla="*/ 2093264 h 3018094"/>
                    <a:gd name="connsiteX73" fmla="*/ 2717255 w 2854197"/>
                    <a:gd name="connsiteY73" fmla="*/ 2098551 h 3018094"/>
                    <a:gd name="connsiteX74" fmla="*/ 2790770 w 2854197"/>
                    <a:gd name="connsiteY74" fmla="*/ 2077220 h 3018094"/>
                    <a:gd name="connsiteX75" fmla="*/ 2817198 w 2854197"/>
                    <a:gd name="connsiteY75" fmla="*/ 2082506 h 3018094"/>
                    <a:gd name="connsiteX76" fmla="*/ 2833055 w 2854197"/>
                    <a:gd name="connsiteY76" fmla="*/ 2087792 h 3018094"/>
                    <a:gd name="connsiteX77" fmla="*/ 2854197 w 2854197"/>
                    <a:gd name="connsiteY77" fmla="*/ 2093077 h 3018094"/>
                    <a:gd name="connsiteX78" fmla="*/ 2838340 w 2854197"/>
                    <a:gd name="connsiteY78" fmla="*/ 2193503 h 3018094"/>
                    <a:gd name="connsiteX79" fmla="*/ 2833055 w 2854197"/>
                    <a:gd name="connsiteY79" fmla="*/ 2225216 h 3018094"/>
                    <a:gd name="connsiteX80" fmla="*/ 2822484 w 2854197"/>
                    <a:gd name="connsiteY80" fmla="*/ 2262215 h 3018094"/>
                    <a:gd name="connsiteX81" fmla="*/ 2648297 w 2854197"/>
                    <a:gd name="connsiteY81" fmla="*/ 2241273 h 3018094"/>
                    <a:gd name="connsiteX82" fmla="*/ 2558435 w 2854197"/>
                    <a:gd name="connsiteY82" fmla="*/ 2214843 h 3018094"/>
                    <a:gd name="connsiteX83" fmla="*/ 2479145 w 2854197"/>
                    <a:gd name="connsiteY83" fmla="*/ 2183128 h 3018094"/>
                    <a:gd name="connsiteX84" fmla="*/ 2426502 w 2854197"/>
                    <a:gd name="connsiteY84" fmla="*/ 2209757 h 3018094"/>
                    <a:gd name="connsiteX85" fmla="*/ 2236188 w 2854197"/>
                    <a:gd name="connsiteY85" fmla="*/ 2331348 h 3018094"/>
                    <a:gd name="connsiteX86" fmla="*/ 2251846 w 2854197"/>
                    <a:gd name="connsiteY86" fmla="*/ 2420998 h 3018094"/>
                    <a:gd name="connsiteX87" fmla="*/ 2267909 w 2854197"/>
                    <a:gd name="connsiteY87" fmla="*/ 2479368 h 3018094"/>
                    <a:gd name="connsiteX88" fmla="*/ 2278276 w 2854197"/>
                    <a:gd name="connsiteY88" fmla="*/ 2516146 h 3018094"/>
                    <a:gd name="connsiteX89" fmla="*/ 2278276 w 2854197"/>
                    <a:gd name="connsiteY89" fmla="*/ 2574294 h 3018094"/>
                    <a:gd name="connsiteX90" fmla="*/ 2315278 w 2854197"/>
                    <a:gd name="connsiteY90" fmla="*/ 2616580 h 3018094"/>
                    <a:gd name="connsiteX91" fmla="*/ 2331136 w 2854197"/>
                    <a:gd name="connsiteY91" fmla="*/ 2680013 h 3018094"/>
                    <a:gd name="connsiteX92" fmla="*/ 2368138 w 2854197"/>
                    <a:gd name="connsiteY92" fmla="*/ 2695871 h 3018094"/>
                    <a:gd name="connsiteX93" fmla="*/ 2542577 w 2854197"/>
                    <a:gd name="connsiteY93" fmla="*/ 2738159 h 3018094"/>
                    <a:gd name="connsiteX94" fmla="*/ 2654056 w 2854197"/>
                    <a:gd name="connsiteY94" fmla="*/ 2764834 h 3018094"/>
                    <a:gd name="connsiteX95" fmla="*/ 2748974 w 2854197"/>
                    <a:gd name="connsiteY95" fmla="*/ 2769875 h 3018094"/>
                    <a:gd name="connsiteX96" fmla="*/ 2753771 w 2854197"/>
                    <a:gd name="connsiteY96" fmla="*/ 2769627 h 3018094"/>
                    <a:gd name="connsiteX97" fmla="*/ 2748486 w 2854197"/>
                    <a:gd name="connsiteY97" fmla="*/ 2801341 h 3018094"/>
                    <a:gd name="connsiteX98" fmla="*/ 2737915 w 2854197"/>
                    <a:gd name="connsiteY98" fmla="*/ 2838340 h 3018094"/>
                    <a:gd name="connsiteX99" fmla="*/ 2727344 w 2854197"/>
                    <a:gd name="connsiteY99" fmla="*/ 2907052 h 3018094"/>
                    <a:gd name="connsiteX100" fmla="*/ 2716773 w 2854197"/>
                    <a:gd name="connsiteY100" fmla="*/ 2938765 h 3018094"/>
                    <a:gd name="connsiteX101" fmla="*/ 2711487 w 2854197"/>
                    <a:gd name="connsiteY101" fmla="*/ 2965193 h 3018094"/>
                    <a:gd name="connsiteX102" fmla="*/ 2706444 w 2854197"/>
                    <a:gd name="connsiteY102" fmla="*/ 2939028 h 3018094"/>
                    <a:gd name="connsiteX103" fmla="*/ 2691063 w 2854197"/>
                    <a:gd name="connsiteY103" fmla="*/ 2981883 h 3018094"/>
                    <a:gd name="connsiteX104" fmla="*/ 2622571 w 2854197"/>
                    <a:gd name="connsiteY104" fmla="*/ 2987436 h 3018094"/>
                    <a:gd name="connsiteX105" fmla="*/ 2537291 w 2854197"/>
                    <a:gd name="connsiteY105" fmla="*/ 2986602 h 3018094"/>
                    <a:gd name="connsiteX106" fmla="*/ 2516147 w 2854197"/>
                    <a:gd name="connsiteY106" fmla="*/ 2991888 h 3018094"/>
                    <a:gd name="connsiteX107" fmla="*/ 2489494 w 2854197"/>
                    <a:gd name="connsiteY107" fmla="*/ 3002192 h 3018094"/>
                    <a:gd name="connsiteX108" fmla="*/ 2415496 w 2854197"/>
                    <a:gd name="connsiteY108" fmla="*/ 3007477 h 3018094"/>
                    <a:gd name="connsiteX109" fmla="*/ 2383783 w 2854197"/>
                    <a:gd name="connsiteY109" fmla="*/ 3018048 h 3018094"/>
                    <a:gd name="connsiteX110" fmla="*/ 2294337 w 2854197"/>
                    <a:gd name="connsiteY110" fmla="*/ 3002675 h 3018094"/>
                    <a:gd name="connsiteX111" fmla="*/ 2199896 w 2854197"/>
                    <a:gd name="connsiteY111" fmla="*/ 2976703 h 3018094"/>
                    <a:gd name="connsiteX112" fmla="*/ 2141028 w 2854197"/>
                    <a:gd name="connsiteY112" fmla="*/ 2933870 h 3018094"/>
                    <a:gd name="connsiteX113" fmla="*/ 2093450 w 2854197"/>
                    <a:gd name="connsiteY113" fmla="*/ 2923297 h 3018094"/>
                    <a:gd name="connsiteX114" fmla="*/ 2077768 w 2854197"/>
                    <a:gd name="connsiteY114" fmla="*/ 2897133 h 3018094"/>
                    <a:gd name="connsiteX115" fmla="*/ 2040405 w 2854197"/>
                    <a:gd name="connsiteY115" fmla="*/ 2923170 h 3018094"/>
                    <a:gd name="connsiteX116" fmla="*/ 2061549 w 2854197"/>
                    <a:gd name="connsiteY116" fmla="*/ 2875596 h 3018094"/>
                    <a:gd name="connsiteX117" fmla="*/ 2093265 w 2854197"/>
                    <a:gd name="connsiteY117" fmla="*/ 2833308 h 3018094"/>
                    <a:gd name="connsiteX118" fmla="*/ 2109124 w 2854197"/>
                    <a:gd name="connsiteY118" fmla="*/ 2722301 h 3018094"/>
                    <a:gd name="connsiteX119" fmla="*/ 2013975 w 2854197"/>
                    <a:gd name="connsiteY119" fmla="*/ 2637724 h 3018094"/>
                    <a:gd name="connsiteX120" fmla="*/ 1982258 w 2854197"/>
                    <a:gd name="connsiteY120" fmla="*/ 2664155 h 3018094"/>
                    <a:gd name="connsiteX121" fmla="*/ 1918827 w 2854197"/>
                    <a:gd name="connsiteY121" fmla="*/ 2627153 h 3018094"/>
                    <a:gd name="connsiteX122" fmla="*/ 1860681 w 2854197"/>
                    <a:gd name="connsiteY122" fmla="*/ 2579579 h 3018094"/>
                    <a:gd name="connsiteX123" fmla="*/ 1802373 w 2854197"/>
                    <a:gd name="connsiteY123" fmla="*/ 2621632 h 3018094"/>
                    <a:gd name="connsiteX124" fmla="*/ 1797087 w 2854197"/>
                    <a:gd name="connsiteY124" fmla="*/ 2605775 h 3018094"/>
                    <a:gd name="connsiteX125" fmla="*/ 1749674 w 2854197"/>
                    <a:gd name="connsiteY125" fmla="*/ 2690586 h 3018094"/>
                    <a:gd name="connsiteX126" fmla="*/ 1643953 w 2854197"/>
                    <a:gd name="connsiteY126" fmla="*/ 2754018 h 3018094"/>
                    <a:gd name="connsiteX127" fmla="*/ 1617523 w 2854197"/>
                    <a:gd name="connsiteY127" fmla="*/ 2732874 h 3018094"/>
                    <a:gd name="connsiteX128" fmla="*/ 1591092 w 2854197"/>
                    <a:gd name="connsiteY128" fmla="*/ 2690586 h 3018094"/>
                    <a:gd name="connsiteX129" fmla="*/ 1591093 w 2854197"/>
                    <a:gd name="connsiteY129" fmla="*/ 2637724 h 3018094"/>
                    <a:gd name="connsiteX130" fmla="*/ 1569808 w 2854197"/>
                    <a:gd name="connsiteY130" fmla="*/ 2515921 h 3018094"/>
                    <a:gd name="connsiteX131" fmla="*/ 1553952 w 2854197"/>
                    <a:gd name="connsiteY131" fmla="*/ 2484208 h 3018094"/>
                    <a:gd name="connsiteX132" fmla="*/ 1538095 w 2854197"/>
                    <a:gd name="connsiteY132" fmla="*/ 2468351 h 3018094"/>
                    <a:gd name="connsiteX133" fmla="*/ 1501096 w 2854197"/>
                    <a:gd name="connsiteY133" fmla="*/ 2420781 h 3018094"/>
                    <a:gd name="connsiteX134" fmla="*/ 1464097 w 2854197"/>
                    <a:gd name="connsiteY134" fmla="*/ 2383782 h 3018094"/>
                    <a:gd name="connsiteX135" fmla="*/ 1448241 w 2854197"/>
                    <a:gd name="connsiteY135" fmla="*/ 2373211 h 3018094"/>
                    <a:gd name="connsiteX136" fmla="*/ 1432384 w 2854197"/>
                    <a:gd name="connsiteY136" fmla="*/ 2357355 h 3018094"/>
                    <a:gd name="connsiteX137" fmla="*/ 1400671 w 2854197"/>
                    <a:gd name="connsiteY137" fmla="*/ 2346783 h 3018094"/>
                    <a:gd name="connsiteX138" fmla="*/ 1368958 w 2854197"/>
                    <a:gd name="connsiteY138" fmla="*/ 2330927 h 3018094"/>
                    <a:gd name="connsiteX139" fmla="*/ 1337244 w 2854197"/>
                    <a:gd name="connsiteY139" fmla="*/ 2309785 h 3018094"/>
                    <a:gd name="connsiteX140" fmla="*/ 1273818 w 2854197"/>
                    <a:gd name="connsiteY140" fmla="*/ 2288642 h 3018094"/>
                    <a:gd name="connsiteX141" fmla="*/ 1257961 w 2854197"/>
                    <a:gd name="connsiteY141" fmla="*/ 2278071 h 3018094"/>
                    <a:gd name="connsiteX142" fmla="*/ 1242104 w 2854197"/>
                    <a:gd name="connsiteY142" fmla="*/ 2272786 h 3018094"/>
                    <a:gd name="connsiteX143" fmla="*/ 1226248 w 2854197"/>
                    <a:gd name="connsiteY143" fmla="*/ 2262215 h 3018094"/>
                    <a:gd name="connsiteX144" fmla="*/ 1194534 w 2854197"/>
                    <a:gd name="connsiteY144" fmla="*/ 2251644 h 3018094"/>
                    <a:gd name="connsiteX145" fmla="*/ 1215677 w 2854197"/>
                    <a:gd name="connsiteY145" fmla="*/ 2225216 h 3018094"/>
                    <a:gd name="connsiteX146" fmla="*/ 1231533 w 2854197"/>
                    <a:gd name="connsiteY146" fmla="*/ 2209359 h 3018094"/>
                    <a:gd name="connsiteX147" fmla="*/ 1236819 w 2854197"/>
                    <a:gd name="connsiteY147" fmla="*/ 2193503 h 3018094"/>
                    <a:gd name="connsiteX148" fmla="*/ 1279103 w 2854197"/>
                    <a:gd name="connsiteY148" fmla="*/ 2161789 h 3018094"/>
                    <a:gd name="connsiteX149" fmla="*/ 1300245 w 2854197"/>
                    <a:gd name="connsiteY149" fmla="*/ 2140647 h 3018094"/>
                    <a:gd name="connsiteX150" fmla="*/ 1310816 w 2854197"/>
                    <a:gd name="connsiteY150" fmla="*/ 2124790 h 3018094"/>
                    <a:gd name="connsiteX151" fmla="*/ 1342650 w 2854197"/>
                    <a:gd name="connsiteY151" fmla="*/ 2077406 h 3018094"/>
                    <a:gd name="connsiteX152" fmla="*/ 1390223 w 2854197"/>
                    <a:gd name="connsiteY152" fmla="*/ 2008688 h 3018094"/>
                    <a:gd name="connsiteX153" fmla="*/ 1363794 w 2854197"/>
                    <a:gd name="connsiteY153" fmla="*/ 1971686 h 3018094"/>
                    <a:gd name="connsiteX154" fmla="*/ 1379651 w 2854197"/>
                    <a:gd name="connsiteY154" fmla="*/ 1961114 h 3018094"/>
                    <a:gd name="connsiteX155" fmla="*/ 1358509 w 2854197"/>
                    <a:gd name="connsiteY155" fmla="*/ 1934685 h 3018094"/>
                    <a:gd name="connsiteX156" fmla="*/ 1221180 w 2854197"/>
                    <a:gd name="connsiteY156" fmla="*/ 1718108 h 3018094"/>
                    <a:gd name="connsiteX157" fmla="*/ 1157741 w 2854197"/>
                    <a:gd name="connsiteY157" fmla="*/ 1654669 h 3018094"/>
                    <a:gd name="connsiteX158" fmla="*/ 1051918 w 2854197"/>
                    <a:gd name="connsiteY158" fmla="*/ 1659811 h 3018094"/>
                    <a:gd name="connsiteX159" fmla="*/ 845688 w 2854197"/>
                    <a:gd name="connsiteY159" fmla="*/ 1738945 h 3018094"/>
                    <a:gd name="connsiteX160" fmla="*/ 829832 w 2854197"/>
                    <a:gd name="connsiteY160" fmla="*/ 1744231 h 3018094"/>
                    <a:gd name="connsiteX161" fmla="*/ 798118 w 2854197"/>
                    <a:gd name="connsiteY161" fmla="*/ 1765373 h 3018094"/>
                    <a:gd name="connsiteX162" fmla="*/ 782262 w 2854197"/>
                    <a:gd name="connsiteY162" fmla="*/ 1770659 h 3018094"/>
                    <a:gd name="connsiteX163" fmla="*/ 750548 w 2854197"/>
                    <a:gd name="connsiteY163" fmla="*/ 1791801 h 3018094"/>
                    <a:gd name="connsiteX164" fmla="*/ 734692 w 2854197"/>
                    <a:gd name="connsiteY164" fmla="*/ 1797086 h 3018094"/>
                    <a:gd name="connsiteX165" fmla="*/ 755834 w 2854197"/>
                    <a:gd name="connsiteY165" fmla="*/ 1791801 h 3018094"/>
                    <a:gd name="connsiteX166" fmla="*/ 739977 w 2854197"/>
                    <a:gd name="connsiteY166" fmla="*/ 1797086 h 3018094"/>
                    <a:gd name="connsiteX167" fmla="*/ 708264 w 2854197"/>
                    <a:gd name="connsiteY167" fmla="*/ 1812943 h 3018094"/>
                    <a:gd name="connsiteX168" fmla="*/ 676551 w 2854197"/>
                    <a:gd name="connsiteY168" fmla="*/ 1791801 h 3018094"/>
                    <a:gd name="connsiteX169" fmla="*/ 650123 w 2854197"/>
                    <a:gd name="connsiteY169" fmla="*/ 1765373 h 3018094"/>
                    <a:gd name="connsiteX170" fmla="*/ 618410 w 2854197"/>
                    <a:gd name="connsiteY170" fmla="*/ 1744231 h 3018094"/>
                    <a:gd name="connsiteX171" fmla="*/ 570840 w 2854197"/>
                    <a:gd name="connsiteY171" fmla="*/ 1712518 h 3018094"/>
                    <a:gd name="connsiteX172" fmla="*/ 544412 w 2854197"/>
                    <a:gd name="connsiteY172" fmla="*/ 1696661 h 3018094"/>
                    <a:gd name="connsiteX173" fmla="*/ 528555 w 2854197"/>
                    <a:gd name="connsiteY173" fmla="*/ 1686090 h 3018094"/>
                    <a:gd name="connsiteX174" fmla="*/ 512699 w 2854197"/>
                    <a:gd name="connsiteY174" fmla="*/ 1680804 h 3018094"/>
                    <a:gd name="connsiteX175" fmla="*/ 502127 w 2854197"/>
                    <a:gd name="connsiteY175" fmla="*/ 1670233 h 3018094"/>
                    <a:gd name="connsiteX176" fmla="*/ 480985 w 2854197"/>
                    <a:gd name="connsiteY176" fmla="*/ 1659662 h 3018094"/>
                    <a:gd name="connsiteX177" fmla="*/ 465129 w 2854197"/>
                    <a:gd name="connsiteY177" fmla="*/ 1643805 h 3018094"/>
                    <a:gd name="connsiteX178" fmla="*/ 428130 w 2854197"/>
                    <a:gd name="connsiteY178" fmla="*/ 1622663 h 3018094"/>
                    <a:gd name="connsiteX179" fmla="*/ 401702 w 2854197"/>
                    <a:gd name="connsiteY179" fmla="*/ 1590950 h 3018094"/>
                    <a:gd name="connsiteX180" fmla="*/ 385845 w 2854197"/>
                    <a:gd name="connsiteY180" fmla="*/ 1569808 h 3018094"/>
                    <a:gd name="connsiteX181" fmla="*/ 369989 w 2854197"/>
                    <a:gd name="connsiteY181" fmla="*/ 1553951 h 3018094"/>
                    <a:gd name="connsiteX182" fmla="*/ 348847 w 2854197"/>
                    <a:gd name="connsiteY182" fmla="*/ 1522238 h 3018094"/>
                    <a:gd name="connsiteX183" fmla="*/ 327704 w 2854197"/>
                    <a:gd name="connsiteY183" fmla="*/ 1490524 h 3018094"/>
                    <a:gd name="connsiteX184" fmla="*/ 317133 w 2854197"/>
                    <a:gd name="connsiteY184" fmla="*/ 1469382 h 3018094"/>
                    <a:gd name="connsiteX185" fmla="*/ 301277 w 2854197"/>
                    <a:gd name="connsiteY185" fmla="*/ 1453526 h 3018094"/>
                    <a:gd name="connsiteX186" fmla="*/ 295991 w 2854197"/>
                    <a:gd name="connsiteY186" fmla="*/ 1437669 h 3018094"/>
                    <a:gd name="connsiteX187" fmla="*/ 274849 w 2854197"/>
                    <a:gd name="connsiteY187" fmla="*/ 1405956 h 3018094"/>
                    <a:gd name="connsiteX188" fmla="*/ 258992 w 2854197"/>
                    <a:gd name="connsiteY188" fmla="*/ 1390099 h 3018094"/>
                    <a:gd name="connsiteX189" fmla="*/ 248421 w 2854197"/>
                    <a:gd name="connsiteY189" fmla="*/ 1374242 h 3018094"/>
                    <a:gd name="connsiteX190" fmla="*/ 243136 w 2854197"/>
                    <a:gd name="connsiteY190" fmla="*/ 1358386 h 3018094"/>
                    <a:gd name="connsiteX191" fmla="*/ 221993 w 2854197"/>
                    <a:gd name="connsiteY191" fmla="*/ 1326672 h 3018094"/>
                    <a:gd name="connsiteX192" fmla="*/ 206137 w 2854197"/>
                    <a:gd name="connsiteY192" fmla="*/ 1294959 h 3018094"/>
                    <a:gd name="connsiteX193" fmla="*/ 195566 w 2854197"/>
                    <a:gd name="connsiteY193" fmla="*/ 1263246 h 3018094"/>
                    <a:gd name="connsiteX194" fmla="*/ 184995 w 2854197"/>
                    <a:gd name="connsiteY194" fmla="*/ 1247389 h 3018094"/>
                    <a:gd name="connsiteX195" fmla="*/ 179709 w 2854197"/>
                    <a:gd name="connsiteY195" fmla="*/ 1231533 h 3018094"/>
                    <a:gd name="connsiteX196" fmla="*/ 169138 w 2854197"/>
                    <a:gd name="connsiteY196" fmla="*/ 1215676 h 3018094"/>
                    <a:gd name="connsiteX197" fmla="*/ 153281 w 2854197"/>
                    <a:gd name="connsiteY197" fmla="*/ 1162820 h 3018094"/>
                    <a:gd name="connsiteX198" fmla="*/ 142710 w 2854197"/>
                    <a:gd name="connsiteY198" fmla="*/ 1131107 h 3018094"/>
                    <a:gd name="connsiteX199" fmla="*/ 132139 w 2854197"/>
                    <a:gd name="connsiteY199" fmla="*/ 1099394 h 3018094"/>
                    <a:gd name="connsiteX200" fmla="*/ 126853 w 2854197"/>
                    <a:gd name="connsiteY200" fmla="*/ 1078252 h 3018094"/>
                    <a:gd name="connsiteX201" fmla="*/ 121568 w 2854197"/>
                    <a:gd name="connsiteY201" fmla="*/ 1062395 h 3018094"/>
                    <a:gd name="connsiteX202" fmla="*/ 110997 w 2854197"/>
                    <a:gd name="connsiteY202" fmla="*/ 988397 h 3018094"/>
                    <a:gd name="connsiteX203" fmla="*/ 100426 w 2854197"/>
                    <a:gd name="connsiteY203" fmla="*/ 861544 h 3018094"/>
                    <a:gd name="connsiteX204" fmla="*/ 95140 w 2854197"/>
                    <a:gd name="connsiteY204" fmla="*/ 782261 h 3018094"/>
                    <a:gd name="connsiteX205" fmla="*/ 89855 w 2854197"/>
                    <a:gd name="connsiteY205" fmla="*/ 745262 h 3018094"/>
                    <a:gd name="connsiteX206" fmla="*/ 73998 w 2854197"/>
                    <a:gd name="connsiteY206" fmla="*/ 660693 h 3018094"/>
                    <a:gd name="connsiteX207" fmla="*/ 63427 w 2854197"/>
                    <a:gd name="connsiteY207" fmla="*/ 618409 h 3018094"/>
                    <a:gd name="connsiteX208" fmla="*/ 47570 w 2854197"/>
                    <a:gd name="connsiteY208" fmla="*/ 560268 h 3018094"/>
                    <a:gd name="connsiteX209" fmla="*/ 42285 w 2854197"/>
                    <a:gd name="connsiteY209" fmla="*/ 528555 h 3018094"/>
                    <a:gd name="connsiteX210" fmla="*/ 31714 w 2854197"/>
                    <a:gd name="connsiteY210" fmla="*/ 486270 h 3018094"/>
                    <a:gd name="connsiteX211" fmla="*/ 21142 w 2854197"/>
                    <a:gd name="connsiteY211" fmla="*/ 428129 h 3018094"/>
                    <a:gd name="connsiteX212" fmla="*/ 10571 w 2854197"/>
                    <a:gd name="connsiteY212" fmla="*/ 343560 h 3018094"/>
                    <a:gd name="connsiteX213" fmla="*/ 0 w 2854197"/>
                    <a:gd name="connsiteY213" fmla="*/ 306561 h 3018094"/>
                    <a:gd name="connsiteX214" fmla="*/ 5286 w 2854197"/>
                    <a:gd name="connsiteY214" fmla="*/ 285419 h 3018094"/>
                    <a:gd name="connsiteX215" fmla="*/ 21142 w 2854197"/>
                    <a:gd name="connsiteY215" fmla="*/ 280134 h 3018094"/>
                    <a:gd name="connsiteX216" fmla="*/ 42285 w 2854197"/>
                    <a:gd name="connsiteY216" fmla="*/ 269563 h 3018094"/>
                    <a:gd name="connsiteX217" fmla="*/ 95140 w 2854197"/>
                    <a:gd name="connsiteY217" fmla="*/ 258992 h 3018094"/>
                    <a:gd name="connsiteX218" fmla="*/ 121568 w 2854197"/>
                    <a:gd name="connsiteY218" fmla="*/ 253706 h 3018094"/>
                    <a:gd name="connsiteX219" fmla="*/ 137425 w 2854197"/>
                    <a:gd name="connsiteY219" fmla="*/ 248420 h 3018094"/>
                    <a:gd name="connsiteX220" fmla="*/ 211422 w 2854197"/>
                    <a:gd name="connsiteY220" fmla="*/ 237849 h 3018094"/>
                    <a:gd name="connsiteX221" fmla="*/ 253707 w 2854197"/>
                    <a:gd name="connsiteY221" fmla="*/ 227278 h 3018094"/>
                    <a:gd name="connsiteX222" fmla="*/ 285420 w 2854197"/>
                    <a:gd name="connsiteY222" fmla="*/ 216707 h 3018094"/>
                    <a:gd name="connsiteX223" fmla="*/ 332990 w 2854197"/>
                    <a:gd name="connsiteY223" fmla="*/ 206136 h 3018094"/>
                    <a:gd name="connsiteX224" fmla="*/ 364703 w 2854197"/>
                    <a:gd name="connsiteY224" fmla="*/ 195565 h 3018094"/>
                    <a:gd name="connsiteX225" fmla="*/ 417559 w 2854197"/>
                    <a:gd name="connsiteY225" fmla="*/ 179708 h 3018094"/>
                    <a:gd name="connsiteX226" fmla="*/ 433415 w 2854197"/>
                    <a:gd name="connsiteY226" fmla="*/ 174423 h 3018094"/>
                    <a:gd name="connsiteX227" fmla="*/ 449272 w 2854197"/>
                    <a:gd name="connsiteY227" fmla="*/ 169137 h 3018094"/>
                    <a:gd name="connsiteX228" fmla="*/ 470414 w 2854197"/>
                    <a:gd name="connsiteY228" fmla="*/ 163852 h 3018094"/>
                    <a:gd name="connsiteX229" fmla="*/ 486271 w 2854197"/>
                    <a:gd name="connsiteY229" fmla="*/ 158566 h 3018094"/>
                    <a:gd name="connsiteX230" fmla="*/ 528555 w 2854197"/>
                    <a:gd name="connsiteY230" fmla="*/ 147995 h 3018094"/>
                    <a:gd name="connsiteX231" fmla="*/ 549697 w 2854197"/>
                    <a:gd name="connsiteY231" fmla="*/ 142709 h 3018094"/>
                    <a:gd name="connsiteX232" fmla="*/ 581411 w 2854197"/>
                    <a:gd name="connsiteY232" fmla="*/ 132138 h 3018094"/>
                    <a:gd name="connsiteX233" fmla="*/ 676551 w 2854197"/>
                    <a:gd name="connsiteY233" fmla="*/ 100425 h 3018094"/>
                    <a:gd name="connsiteX234" fmla="*/ 697693 w 2854197"/>
                    <a:gd name="connsiteY234" fmla="*/ 95140 h 3018094"/>
                    <a:gd name="connsiteX235" fmla="*/ 729406 w 2854197"/>
                    <a:gd name="connsiteY235" fmla="*/ 84568 h 3018094"/>
                    <a:gd name="connsiteX236" fmla="*/ 745263 w 2854197"/>
                    <a:gd name="connsiteY236" fmla="*/ 79283 h 3018094"/>
                    <a:gd name="connsiteX237" fmla="*/ 792833 w 2854197"/>
                    <a:gd name="connsiteY237" fmla="*/ 58141 h 3018094"/>
                    <a:gd name="connsiteX238" fmla="*/ 808689 w 2854197"/>
                    <a:gd name="connsiteY238" fmla="*/ 52855 h 3018094"/>
                    <a:gd name="connsiteX239" fmla="*/ 824546 w 2854197"/>
                    <a:gd name="connsiteY239" fmla="*/ 47570 h 3018094"/>
                    <a:gd name="connsiteX240" fmla="*/ 866830 w 2854197"/>
                    <a:gd name="connsiteY240" fmla="*/ 26427 h 3018094"/>
                    <a:gd name="connsiteX241" fmla="*/ 882687 w 2854197"/>
                    <a:gd name="connsiteY241" fmla="*/ 21142 h 3018094"/>
                    <a:gd name="connsiteX242" fmla="*/ 898544 w 2854197"/>
                    <a:gd name="connsiteY242" fmla="*/ 10571 h 3018094"/>
                    <a:gd name="connsiteX243" fmla="*/ 914400 w 2854197"/>
                    <a:gd name="connsiteY243" fmla="*/ 5285 h 3018094"/>
                    <a:gd name="connsiteX244" fmla="*/ 914400 w 2854197"/>
                    <a:gd name="connsiteY244" fmla="*/ 0 h 3018094"/>
                    <a:gd name="connsiteX0" fmla="*/ 914400 w 2854197"/>
                    <a:gd name="connsiteY0" fmla="*/ 0 h 3018094"/>
                    <a:gd name="connsiteX1" fmla="*/ 914400 w 2854197"/>
                    <a:gd name="connsiteY1" fmla="*/ 0 h 3018094"/>
                    <a:gd name="connsiteX2" fmla="*/ 930257 w 2854197"/>
                    <a:gd name="connsiteY2" fmla="*/ 42284 h 3018094"/>
                    <a:gd name="connsiteX3" fmla="*/ 935542 w 2854197"/>
                    <a:gd name="connsiteY3" fmla="*/ 58141 h 3018094"/>
                    <a:gd name="connsiteX4" fmla="*/ 946114 w 2854197"/>
                    <a:gd name="connsiteY4" fmla="*/ 68712 h 3018094"/>
                    <a:gd name="connsiteX5" fmla="*/ 967256 w 2854197"/>
                    <a:gd name="connsiteY5" fmla="*/ 116282 h 3018094"/>
                    <a:gd name="connsiteX6" fmla="*/ 972541 w 2854197"/>
                    <a:gd name="connsiteY6" fmla="*/ 132138 h 3018094"/>
                    <a:gd name="connsiteX7" fmla="*/ 983112 w 2854197"/>
                    <a:gd name="connsiteY7" fmla="*/ 147995 h 3018094"/>
                    <a:gd name="connsiteX8" fmla="*/ 1004255 w 2854197"/>
                    <a:gd name="connsiteY8" fmla="*/ 195565 h 3018094"/>
                    <a:gd name="connsiteX9" fmla="*/ 1025397 w 2854197"/>
                    <a:gd name="connsiteY9" fmla="*/ 243135 h 3018094"/>
                    <a:gd name="connsiteX10" fmla="*/ 1041253 w 2854197"/>
                    <a:gd name="connsiteY10" fmla="*/ 290705 h 3018094"/>
                    <a:gd name="connsiteX11" fmla="*/ 1051825 w 2854197"/>
                    <a:gd name="connsiteY11" fmla="*/ 301276 h 3018094"/>
                    <a:gd name="connsiteX12" fmla="*/ 1072967 w 2854197"/>
                    <a:gd name="connsiteY12" fmla="*/ 348846 h 3018094"/>
                    <a:gd name="connsiteX13" fmla="*/ 1083538 w 2854197"/>
                    <a:gd name="connsiteY13" fmla="*/ 380559 h 3018094"/>
                    <a:gd name="connsiteX14" fmla="*/ 1094109 w 2854197"/>
                    <a:gd name="connsiteY14" fmla="*/ 396416 h 3018094"/>
                    <a:gd name="connsiteX15" fmla="*/ 1109966 w 2854197"/>
                    <a:gd name="connsiteY15" fmla="*/ 422844 h 3018094"/>
                    <a:gd name="connsiteX16" fmla="*/ 1131108 w 2854197"/>
                    <a:gd name="connsiteY16" fmla="*/ 470414 h 3018094"/>
                    <a:gd name="connsiteX17" fmla="*/ 1146964 w 2854197"/>
                    <a:gd name="connsiteY17" fmla="*/ 480985 h 3018094"/>
                    <a:gd name="connsiteX18" fmla="*/ 1157536 w 2854197"/>
                    <a:gd name="connsiteY18" fmla="*/ 491556 h 3018094"/>
                    <a:gd name="connsiteX19" fmla="*/ 1189249 w 2854197"/>
                    <a:gd name="connsiteY19" fmla="*/ 512698 h 3018094"/>
                    <a:gd name="connsiteX20" fmla="*/ 1199820 w 2854197"/>
                    <a:gd name="connsiteY20" fmla="*/ 528555 h 3018094"/>
                    <a:gd name="connsiteX21" fmla="*/ 1220962 w 2854197"/>
                    <a:gd name="connsiteY21" fmla="*/ 544411 h 3018094"/>
                    <a:gd name="connsiteX22" fmla="*/ 1242104 w 2854197"/>
                    <a:gd name="connsiteY22" fmla="*/ 570839 h 3018094"/>
                    <a:gd name="connsiteX23" fmla="*/ 1257961 w 2854197"/>
                    <a:gd name="connsiteY23" fmla="*/ 602552 h 3018094"/>
                    <a:gd name="connsiteX24" fmla="*/ 1279103 w 2854197"/>
                    <a:gd name="connsiteY24" fmla="*/ 634266 h 3018094"/>
                    <a:gd name="connsiteX25" fmla="*/ 1294960 w 2854197"/>
                    <a:gd name="connsiteY25" fmla="*/ 665979 h 3018094"/>
                    <a:gd name="connsiteX26" fmla="*/ 1300245 w 2854197"/>
                    <a:gd name="connsiteY26" fmla="*/ 681835 h 3018094"/>
                    <a:gd name="connsiteX27" fmla="*/ 1310816 w 2854197"/>
                    <a:gd name="connsiteY27" fmla="*/ 692407 h 3018094"/>
                    <a:gd name="connsiteX28" fmla="*/ 1347815 w 2854197"/>
                    <a:gd name="connsiteY28" fmla="*/ 739977 h 3018094"/>
                    <a:gd name="connsiteX29" fmla="*/ 1353101 w 2854197"/>
                    <a:gd name="connsiteY29" fmla="*/ 755833 h 3018094"/>
                    <a:gd name="connsiteX30" fmla="*/ 1384814 w 2854197"/>
                    <a:gd name="connsiteY30" fmla="*/ 798118 h 3018094"/>
                    <a:gd name="connsiteX31" fmla="*/ 1390100 w 2854197"/>
                    <a:gd name="connsiteY31" fmla="*/ 813974 h 3018094"/>
                    <a:gd name="connsiteX32" fmla="*/ 1421813 w 2854197"/>
                    <a:gd name="connsiteY32" fmla="*/ 861544 h 3018094"/>
                    <a:gd name="connsiteX33" fmla="*/ 1432384 w 2854197"/>
                    <a:gd name="connsiteY33" fmla="*/ 877401 h 3018094"/>
                    <a:gd name="connsiteX34" fmla="*/ 1448241 w 2854197"/>
                    <a:gd name="connsiteY34" fmla="*/ 887972 h 3018094"/>
                    <a:gd name="connsiteX35" fmla="*/ 1479954 w 2854197"/>
                    <a:gd name="connsiteY35" fmla="*/ 919685 h 3018094"/>
                    <a:gd name="connsiteX36" fmla="*/ 1522238 w 2854197"/>
                    <a:gd name="connsiteY36" fmla="*/ 956684 h 3018094"/>
                    <a:gd name="connsiteX37" fmla="*/ 1585665 w 2854197"/>
                    <a:gd name="connsiteY37" fmla="*/ 977826 h 3018094"/>
                    <a:gd name="connsiteX38" fmla="*/ 1617378 w 2854197"/>
                    <a:gd name="connsiteY38" fmla="*/ 988397 h 3018094"/>
                    <a:gd name="connsiteX39" fmla="*/ 1638521 w 2854197"/>
                    <a:gd name="connsiteY39" fmla="*/ 993683 h 3018094"/>
                    <a:gd name="connsiteX40" fmla="*/ 1664948 w 2854197"/>
                    <a:gd name="connsiteY40" fmla="*/ 998968 h 3018094"/>
                    <a:gd name="connsiteX41" fmla="*/ 1696662 w 2854197"/>
                    <a:gd name="connsiteY41" fmla="*/ 1009540 h 3018094"/>
                    <a:gd name="connsiteX42" fmla="*/ 1717804 w 2854197"/>
                    <a:gd name="connsiteY42" fmla="*/ 1014825 h 3018094"/>
                    <a:gd name="connsiteX43" fmla="*/ 1733660 w 2854197"/>
                    <a:gd name="connsiteY43" fmla="*/ 1020111 h 3018094"/>
                    <a:gd name="connsiteX44" fmla="*/ 1802373 w 2854197"/>
                    <a:gd name="connsiteY44" fmla="*/ 1030682 h 3018094"/>
                    <a:gd name="connsiteX45" fmla="*/ 1865799 w 2854197"/>
                    <a:gd name="connsiteY45" fmla="*/ 1041253 h 3018094"/>
                    <a:gd name="connsiteX46" fmla="*/ 1902798 w 2854197"/>
                    <a:gd name="connsiteY46" fmla="*/ 1046538 h 3018094"/>
                    <a:gd name="connsiteX47" fmla="*/ 1945082 w 2854197"/>
                    <a:gd name="connsiteY47" fmla="*/ 1051824 h 3018094"/>
                    <a:gd name="connsiteX48" fmla="*/ 1976796 w 2854197"/>
                    <a:gd name="connsiteY48" fmla="*/ 1057109 h 3018094"/>
                    <a:gd name="connsiteX49" fmla="*/ 2024366 w 2854197"/>
                    <a:gd name="connsiteY49" fmla="*/ 1062395 h 3018094"/>
                    <a:gd name="connsiteX50" fmla="*/ 2066650 w 2854197"/>
                    <a:gd name="connsiteY50" fmla="*/ 1067681 h 3018094"/>
                    <a:gd name="connsiteX51" fmla="*/ 2082507 w 2854197"/>
                    <a:gd name="connsiteY51" fmla="*/ 1072966 h 3018094"/>
                    <a:gd name="connsiteX52" fmla="*/ 2151219 w 2854197"/>
                    <a:gd name="connsiteY52" fmla="*/ 1083537 h 3018094"/>
                    <a:gd name="connsiteX53" fmla="*/ 2167075 w 2854197"/>
                    <a:gd name="connsiteY53" fmla="*/ 1088823 h 3018094"/>
                    <a:gd name="connsiteX54" fmla="*/ 2235788 w 2854197"/>
                    <a:gd name="connsiteY54" fmla="*/ 1099394 h 3018094"/>
                    <a:gd name="connsiteX55" fmla="*/ 2304500 w 2854197"/>
                    <a:gd name="connsiteY55" fmla="*/ 1109965 h 3018094"/>
                    <a:gd name="connsiteX56" fmla="*/ 2378497 w 2854197"/>
                    <a:gd name="connsiteY56" fmla="*/ 1120536 h 3018094"/>
                    <a:gd name="connsiteX57" fmla="*/ 2410211 w 2854197"/>
                    <a:gd name="connsiteY57" fmla="*/ 1131107 h 3018094"/>
                    <a:gd name="connsiteX58" fmla="*/ 2452495 w 2854197"/>
                    <a:gd name="connsiteY58" fmla="*/ 1141678 h 3018094"/>
                    <a:gd name="connsiteX59" fmla="*/ 2611062 w 2854197"/>
                    <a:gd name="connsiteY59" fmla="*/ 1194534 h 3018094"/>
                    <a:gd name="connsiteX60" fmla="*/ 2674963 w 2854197"/>
                    <a:gd name="connsiteY60" fmla="*/ 1226357 h 3018094"/>
                    <a:gd name="connsiteX61" fmla="*/ 2680419 w 2854197"/>
                    <a:gd name="connsiteY61" fmla="*/ 1258186 h 3018094"/>
                    <a:gd name="connsiteX62" fmla="*/ 2633266 w 2854197"/>
                    <a:gd name="connsiteY62" fmla="*/ 1295315 h 3018094"/>
                    <a:gd name="connsiteX63" fmla="*/ 2659565 w 2854197"/>
                    <a:gd name="connsiteY63" fmla="*/ 1353342 h 3018094"/>
                    <a:gd name="connsiteX64" fmla="*/ 2653817 w 2854197"/>
                    <a:gd name="connsiteY64" fmla="*/ 1411367 h 3018094"/>
                    <a:gd name="connsiteX65" fmla="*/ 2632204 w 2854197"/>
                    <a:gd name="connsiteY65" fmla="*/ 1590950 h 3018094"/>
                    <a:gd name="connsiteX66" fmla="*/ 2606238 w 2854197"/>
                    <a:gd name="connsiteY66" fmla="*/ 1686241 h 3018094"/>
                    <a:gd name="connsiteX67" fmla="*/ 2585093 w 2854197"/>
                    <a:gd name="connsiteY67" fmla="*/ 1717957 h 3018094"/>
                    <a:gd name="connsiteX68" fmla="*/ 2595666 w 2854197"/>
                    <a:gd name="connsiteY68" fmla="*/ 1754959 h 3018094"/>
                    <a:gd name="connsiteX69" fmla="*/ 2569233 w 2854197"/>
                    <a:gd name="connsiteY69" fmla="*/ 1781390 h 3018094"/>
                    <a:gd name="connsiteX70" fmla="*/ 2574520 w 2854197"/>
                    <a:gd name="connsiteY70" fmla="*/ 1860680 h 3018094"/>
                    <a:gd name="connsiteX71" fmla="*/ 2564404 w 2854197"/>
                    <a:gd name="connsiteY71" fmla="*/ 2014150 h 3018094"/>
                    <a:gd name="connsiteX72" fmla="*/ 2616812 w 2854197"/>
                    <a:gd name="connsiteY72" fmla="*/ 2093264 h 3018094"/>
                    <a:gd name="connsiteX73" fmla="*/ 2717255 w 2854197"/>
                    <a:gd name="connsiteY73" fmla="*/ 2098551 h 3018094"/>
                    <a:gd name="connsiteX74" fmla="*/ 2790770 w 2854197"/>
                    <a:gd name="connsiteY74" fmla="*/ 2077220 h 3018094"/>
                    <a:gd name="connsiteX75" fmla="*/ 2817198 w 2854197"/>
                    <a:gd name="connsiteY75" fmla="*/ 2082506 h 3018094"/>
                    <a:gd name="connsiteX76" fmla="*/ 2833055 w 2854197"/>
                    <a:gd name="connsiteY76" fmla="*/ 2087792 h 3018094"/>
                    <a:gd name="connsiteX77" fmla="*/ 2854197 w 2854197"/>
                    <a:gd name="connsiteY77" fmla="*/ 2093077 h 3018094"/>
                    <a:gd name="connsiteX78" fmla="*/ 2838340 w 2854197"/>
                    <a:gd name="connsiteY78" fmla="*/ 2193503 h 3018094"/>
                    <a:gd name="connsiteX79" fmla="*/ 2833055 w 2854197"/>
                    <a:gd name="connsiteY79" fmla="*/ 2225216 h 3018094"/>
                    <a:gd name="connsiteX80" fmla="*/ 2822484 w 2854197"/>
                    <a:gd name="connsiteY80" fmla="*/ 2262215 h 3018094"/>
                    <a:gd name="connsiteX81" fmla="*/ 2648297 w 2854197"/>
                    <a:gd name="connsiteY81" fmla="*/ 2241273 h 3018094"/>
                    <a:gd name="connsiteX82" fmla="*/ 2558435 w 2854197"/>
                    <a:gd name="connsiteY82" fmla="*/ 2214843 h 3018094"/>
                    <a:gd name="connsiteX83" fmla="*/ 2479145 w 2854197"/>
                    <a:gd name="connsiteY83" fmla="*/ 2183128 h 3018094"/>
                    <a:gd name="connsiteX84" fmla="*/ 2426502 w 2854197"/>
                    <a:gd name="connsiteY84" fmla="*/ 2209757 h 3018094"/>
                    <a:gd name="connsiteX85" fmla="*/ 2236188 w 2854197"/>
                    <a:gd name="connsiteY85" fmla="*/ 2331348 h 3018094"/>
                    <a:gd name="connsiteX86" fmla="*/ 2251846 w 2854197"/>
                    <a:gd name="connsiteY86" fmla="*/ 2420998 h 3018094"/>
                    <a:gd name="connsiteX87" fmla="*/ 2267909 w 2854197"/>
                    <a:gd name="connsiteY87" fmla="*/ 2479368 h 3018094"/>
                    <a:gd name="connsiteX88" fmla="*/ 2278276 w 2854197"/>
                    <a:gd name="connsiteY88" fmla="*/ 2516146 h 3018094"/>
                    <a:gd name="connsiteX89" fmla="*/ 2278276 w 2854197"/>
                    <a:gd name="connsiteY89" fmla="*/ 2574294 h 3018094"/>
                    <a:gd name="connsiteX90" fmla="*/ 2315278 w 2854197"/>
                    <a:gd name="connsiteY90" fmla="*/ 2616580 h 3018094"/>
                    <a:gd name="connsiteX91" fmla="*/ 2331136 w 2854197"/>
                    <a:gd name="connsiteY91" fmla="*/ 2680013 h 3018094"/>
                    <a:gd name="connsiteX92" fmla="*/ 2368138 w 2854197"/>
                    <a:gd name="connsiteY92" fmla="*/ 2695871 h 3018094"/>
                    <a:gd name="connsiteX93" fmla="*/ 2542577 w 2854197"/>
                    <a:gd name="connsiteY93" fmla="*/ 2738159 h 3018094"/>
                    <a:gd name="connsiteX94" fmla="*/ 2654056 w 2854197"/>
                    <a:gd name="connsiteY94" fmla="*/ 2764834 h 3018094"/>
                    <a:gd name="connsiteX95" fmla="*/ 2748974 w 2854197"/>
                    <a:gd name="connsiteY95" fmla="*/ 2769875 h 3018094"/>
                    <a:gd name="connsiteX96" fmla="*/ 2753771 w 2854197"/>
                    <a:gd name="connsiteY96" fmla="*/ 2769627 h 3018094"/>
                    <a:gd name="connsiteX97" fmla="*/ 2748486 w 2854197"/>
                    <a:gd name="connsiteY97" fmla="*/ 2801341 h 3018094"/>
                    <a:gd name="connsiteX98" fmla="*/ 2737915 w 2854197"/>
                    <a:gd name="connsiteY98" fmla="*/ 2838340 h 3018094"/>
                    <a:gd name="connsiteX99" fmla="*/ 2727344 w 2854197"/>
                    <a:gd name="connsiteY99" fmla="*/ 2907052 h 3018094"/>
                    <a:gd name="connsiteX100" fmla="*/ 2716773 w 2854197"/>
                    <a:gd name="connsiteY100" fmla="*/ 2938765 h 3018094"/>
                    <a:gd name="connsiteX101" fmla="*/ 2711487 w 2854197"/>
                    <a:gd name="connsiteY101" fmla="*/ 2965193 h 3018094"/>
                    <a:gd name="connsiteX102" fmla="*/ 2706444 w 2854197"/>
                    <a:gd name="connsiteY102" fmla="*/ 2939028 h 3018094"/>
                    <a:gd name="connsiteX103" fmla="*/ 2691063 w 2854197"/>
                    <a:gd name="connsiteY103" fmla="*/ 2981883 h 3018094"/>
                    <a:gd name="connsiteX104" fmla="*/ 2622571 w 2854197"/>
                    <a:gd name="connsiteY104" fmla="*/ 2987436 h 3018094"/>
                    <a:gd name="connsiteX105" fmla="*/ 2537291 w 2854197"/>
                    <a:gd name="connsiteY105" fmla="*/ 2986602 h 3018094"/>
                    <a:gd name="connsiteX106" fmla="*/ 2516147 w 2854197"/>
                    <a:gd name="connsiteY106" fmla="*/ 2991888 h 3018094"/>
                    <a:gd name="connsiteX107" fmla="*/ 2489494 w 2854197"/>
                    <a:gd name="connsiteY107" fmla="*/ 3002192 h 3018094"/>
                    <a:gd name="connsiteX108" fmla="*/ 2415496 w 2854197"/>
                    <a:gd name="connsiteY108" fmla="*/ 3007477 h 3018094"/>
                    <a:gd name="connsiteX109" fmla="*/ 2383783 w 2854197"/>
                    <a:gd name="connsiteY109" fmla="*/ 3018048 h 3018094"/>
                    <a:gd name="connsiteX110" fmla="*/ 2294337 w 2854197"/>
                    <a:gd name="connsiteY110" fmla="*/ 3002675 h 3018094"/>
                    <a:gd name="connsiteX111" fmla="*/ 2199896 w 2854197"/>
                    <a:gd name="connsiteY111" fmla="*/ 2976703 h 3018094"/>
                    <a:gd name="connsiteX112" fmla="*/ 2141028 w 2854197"/>
                    <a:gd name="connsiteY112" fmla="*/ 2933870 h 3018094"/>
                    <a:gd name="connsiteX113" fmla="*/ 2093450 w 2854197"/>
                    <a:gd name="connsiteY113" fmla="*/ 2923297 h 3018094"/>
                    <a:gd name="connsiteX114" fmla="*/ 2077768 w 2854197"/>
                    <a:gd name="connsiteY114" fmla="*/ 2897133 h 3018094"/>
                    <a:gd name="connsiteX115" fmla="*/ 2061549 w 2854197"/>
                    <a:gd name="connsiteY115" fmla="*/ 2875596 h 3018094"/>
                    <a:gd name="connsiteX116" fmla="*/ 2093265 w 2854197"/>
                    <a:gd name="connsiteY116" fmla="*/ 2833308 h 3018094"/>
                    <a:gd name="connsiteX117" fmla="*/ 2109124 w 2854197"/>
                    <a:gd name="connsiteY117" fmla="*/ 2722301 h 3018094"/>
                    <a:gd name="connsiteX118" fmla="*/ 2013975 w 2854197"/>
                    <a:gd name="connsiteY118" fmla="*/ 2637724 h 3018094"/>
                    <a:gd name="connsiteX119" fmla="*/ 1982258 w 2854197"/>
                    <a:gd name="connsiteY119" fmla="*/ 2664155 h 3018094"/>
                    <a:gd name="connsiteX120" fmla="*/ 1918827 w 2854197"/>
                    <a:gd name="connsiteY120" fmla="*/ 2627153 h 3018094"/>
                    <a:gd name="connsiteX121" fmla="*/ 1860681 w 2854197"/>
                    <a:gd name="connsiteY121" fmla="*/ 2579579 h 3018094"/>
                    <a:gd name="connsiteX122" fmla="*/ 1802373 w 2854197"/>
                    <a:gd name="connsiteY122" fmla="*/ 2621632 h 3018094"/>
                    <a:gd name="connsiteX123" fmla="*/ 1797087 w 2854197"/>
                    <a:gd name="connsiteY123" fmla="*/ 2605775 h 3018094"/>
                    <a:gd name="connsiteX124" fmla="*/ 1749674 w 2854197"/>
                    <a:gd name="connsiteY124" fmla="*/ 2690586 h 3018094"/>
                    <a:gd name="connsiteX125" fmla="*/ 1643953 w 2854197"/>
                    <a:gd name="connsiteY125" fmla="*/ 2754018 h 3018094"/>
                    <a:gd name="connsiteX126" fmla="*/ 1617523 w 2854197"/>
                    <a:gd name="connsiteY126" fmla="*/ 2732874 h 3018094"/>
                    <a:gd name="connsiteX127" fmla="*/ 1591092 w 2854197"/>
                    <a:gd name="connsiteY127" fmla="*/ 2690586 h 3018094"/>
                    <a:gd name="connsiteX128" fmla="*/ 1591093 w 2854197"/>
                    <a:gd name="connsiteY128" fmla="*/ 2637724 h 3018094"/>
                    <a:gd name="connsiteX129" fmla="*/ 1569808 w 2854197"/>
                    <a:gd name="connsiteY129" fmla="*/ 2515921 h 3018094"/>
                    <a:gd name="connsiteX130" fmla="*/ 1553952 w 2854197"/>
                    <a:gd name="connsiteY130" fmla="*/ 2484208 h 3018094"/>
                    <a:gd name="connsiteX131" fmla="*/ 1538095 w 2854197"/>
                    <a:gd name="connsiteY131" fmla="*/ 2468351 h 3018094"/>
                    <a:gd name="connsiteX132" fmla="*/ 1501096 w 2854197"/>
                    <a:gd name="connsiteY132" fmla="*/ 2420781 h 3018094"/>
                    <a:gd name="connsiteX133" fmla="*/ 1464097 w 2854197"/>
                    <a:gd name="connsiteY133" fmla="*/ 2383782 h 3018094"/>
                    <a:gd name="connsiteX134" fmla="*/ 1448241 w 2854197"/>
                    <a:gd name="connsiteY134" fmla="*/ 2373211 h 3018094"/>
                    <a:gd name="connsiteX135" fmla="*/ 1432384 w 2854197"/>
                    <a:gd name="connsiteY135" fmla="*/ 2357355 h 3018094"/>
                    <a:gd name="connsiteX136" fmla="*/ 1400671 w 2854197"/>
                    <a:gd name="connsiteY136" fmla="*/ 2346783 h 3018094"/>
                    <a:gd name="connsiteX137" fmla="*/ 1368958 w 2854197"/>
                    <a:gd name="connsiteY137" fmla="*/ 2330927 h 3018094"/>
                    <a:gd name="connsiteX138" fmla="*/ 1337244 w 2854197"/>
                    <a:gd name="connsiteY138" fmla="*/ 2309785 h 3018094"/>
                    <a:gd name="connsiteX139" fmla="*/ 1273818 w 2854197"/>
                    <a:gd name="connsiteY139" fmla="*/ 2288642 h 3018094"/>
                    <a:gd name="connsiteX140" fmla="*/ 1257961 w 2854197"/>
                    <a:gd name="connsiteY140" fmla="*/ 2278071 h 3018094"/>
                    <a:gd name="connsiteX141" fmla="*/ 1242104 w 2854197"/>
                    <a:gd name="connsiteY141" fmla="*/ 2272786 h 3018094"/>
                    <a:gd name="connsiteX142" fmla="*/ 1226248 w 2854197"/>
                    <a:gd name="connsiteY142" fmla="*/ 2262215 h 3018094"/>
                    <a:gd name="connsiteX143" fmla="*/ 1194534 w 2854197"/>
                    <a:gd name="connsiteY143" fmla="*/ 2251644 h 3018094"/>
                    <a:gd name="connsiteX144" fmla="*/ 1215677 w 2854197"/>
                    <a:gd name="connsiteY144" fmla="*/ 2225216 h 3018094"/>
                    <a:gd name="connsiteX145" fmla="*/ 1231533 w 2854197"/>
                    <a:gd name="connsiteY145" fmla="*/ 2209359 h 3018094"/>
                    <a:gd name="connsiteX146" fmla="*/ 1236819 w 2854197"/>
                    <a:gd name="connsiteY146" fmla="*/ 2193503 h 3018094"/>
                    <a:gd name="connsiteX147" fmla="*/ 1279103 w 2854197"/>
                    <a:gd name="connsiteY147" fmla="*/ 2161789 h 3018094"/>
                    <a:gd name="connsiteX148" fmla="*/ 1300245 w 2854197"/>
                    <a:gd name="connsiteY148" fmla="*/ 2140647 h 3018094"/>
                    <a:gd name="connsiteX149" fmla="*/ 1310816 w 2854197"/>
                    <a:gd name="connsiteY149" fmla="*/ 2124790 h 3018094"/>
                    <a:gd name="connsiteX150" fmla="*/ 1342650 w 2854197"/>
                    <a:gd name="connsiteY150" fmla="*/ 2077406 h 3018094"/>
                    <a:gd name="connsiteX151" fmla="*/ 1390223 w 2854197"/>
                    <a:gd name="connsiteY151" fmla="*/ 2008688 h 3018094"/>
                    <a:gd name="connsiteX152" fmla="*/ 1363794 w 2854197"/>
                    <a:gd name="connsiteY152" fmla="*/ 1971686 h 3018094"/>
                    <a:gd name="connsiteX153" fmla="*/ 1379651 w 2854197"/>
                    <a:gd name="connsiteY153" fmla="*/ 1961114 h 3018094"/>
                    <a:gd name="connsiteX154" fmla="*/ 1358509 w 2854197"/>
                    <a:gd name="connsiteY154" fmla="*/ 1934685 h 3018094"/>
                    <a:gd name="connsiteX155" fmla="*/ 1221180 w 2854197"/>
                    <a:gd name="connsiteY155" fmla="*/ 1718108 h 3018094"/>
                    <a:gd name="connsiteX156" fmla="*/ 1157741 w 2854197"/>
                    <a:gd name="connsiteY156" fmla="*/ 1654669 h 3018094"/>
                    <a:gd name="connsiteX157" fmla="*/ 1051918 w 2854197"/>
                    <a:gd name="connsiteY157" fmla="*/ 1659811 h 3018094"/>
                    <a:gd name="connsiteX158" fmla="*/ 845688 w 2854197"/>
                    <a:gd name="connsiteY158" fmla="*/ 1738945 h 3018094"/>
                    <a:gd name="connsiteX159" fmla="*/ 829832 w 2854197"/>
                    <a:gd name="connsiteY159" fmla="*/ 1744231 h 3018094"/>
                    <a:gd name="connsiteX160" fmla="*/ 798118 w 2854197"/>
                    <a:gd name="connsiteY160" fmla="*/ 1765373 h 3018094"/>
                    <a:gd name="connsiteX161" fmla="*/ 782262 w 2854197"/>
                    <a:gd name="connsiteY161" fmla="*/ 1770659 h 3018094"/>
                    <a:gd name="connsiteX162" fmla="*/ 750548 w 2854197"/>
                    <a:gd name="connsiteY162" fmla="*/ 1791801 h 3018094"/>
                    <a:gd name="connsiteX163" fmla="*/ 734692 w 2854197"/>
                    <a:gd name="connsiteY163" fmla="*/ 1797086 h 3018094"/>
                    <a:gd name="connsiteX164" fmla="*/ 755834 w 2854197"/>
                    <a:gd name="connsiteY164" fmla="*/ 1791801 h 3018094"/>
                    <a:gd name="connsiteX165" fmla="*/ 739977 w 2854197"/>
                    <a:gd name="connsiteY165" fmla="*/ 1797086 h 3018094"/>
                    <a:gd name="connsiteX166" fmla="*/ 708264 w 2854197"/>
                    <a:gd name="connsiteY166" fmla="*/ 1812943 h 3018094"/>
                    <a:gd name="connsiteX167" fmla="*/ 676551 w 2854197"/>
                    <a:gd name="connsiteY167" fmla="*/ 1791801 h 3018094"/>
                    <a:gd name="connsiteX168" fmla="*/ 650123 w 2854197"/>
                    <a:gd name="connsiteY168" fmla="*/ 1765373 h 3018094"/>
                    <a:gd name="connsiteX169" fmla="*/ 618410 w 2854197"/>
                    <a:gd name="connsiteY169" fmla="*/ 1744231 h 3018094"/>
                    <a:gd name="connsiteX170" fmla="*/ 570840 w 2854197"/>
                    <a:gd name="connsiteY170" fmla="*/ 1712518 h 3018094"/>
                    <a:gd name="connsiteX171" fmla="*/ 544412 w 2854197"/>
                    <a:gd name="connsiteY171" fmla="*/ 1696661 h 3018094"/>
                    <a:gd name="connsiteX172" fmla="*/ 528555 w 2854197"/>
                    <a:gd name="connsiteY172" fmla="*/ 1686090 h 3018094"/>
                    <a:gd name="connsiteX173" fmla="*/ 512699 w 2854197"/>
                    <a:gd name="connsiteY173" fmla="*/ 1680804 h 3018094"/>
                    <a:gd name="connsiteX174" fmla="*/ 502127 w 2854197"/>
                    <a:gd name="connsiteY174" fmla="*/ 1670233 h 3018094"/>
                    <a:gd name="connsiteX175" fmla="*/ 480985 w 2854197"/>
                    <a:gd name="connsiteY175" fmla="*/ 1659662 h 3018094"/>
                    <a:gd name="connsiteX176" fmla="*/ 465129 w 2854197"/>
                    <a:gd name="connsiteY176" fmla="*/ 1643805 h 3018094"/>
                    <a:gd name="connsiteX177" fmla="*/ 428130 w 2854197"/>
                    <a:gd name="connsiteY177" fmla="*/ 1622663 h 3018094"/>
                    <a:gd name="connsiteX178" fmla="*/ 401702 w 2854197"/>
                    <a:gd name="connsiteY178" fmla="*/ 1590950 h 3018094"/>
                    <a:gd name="connsiteX179" fmla="*/ 385845 w 2854197"/>
                    <a:gd name="connsiteY179" fmla="*/ 1569808 h 3018094"/>
                    <a:gd name="connsiteX180" fmla="*/ 369989 w 2854197"/>
                    <a:gd name="connsiteY180" fmla="*/ 1553951 h 3018094"/>
                    <a:gd name="connsiteX181" fmla="*/ 348847 w 2854197"/>
                    <a:gd name="connsiteY181" fmla="*/ 1522238 h 3018094"/>
                    <a:gd name="connsiteX182" fmla="*/ 327704 w 2854197"/>
                    <a:gd name="connsiteY182" fmla="*/ 1490524 h 3018094"/>
                    <a:gd name="connsiteX183" fmla="*/ 317133 w 2854197"/>
                    <a:gd name="connsiteY183" fmla="*/ 1469382 h 3018094"/>
                    <a:gd name="connsiteX184" fmla="*/ 301277 w 2854197"/>
                    <a:gd name="connsiteY184" fmla="*/ 1453526 h 3018094"/>
                    <a:gd name="connsiteX185" fmla="*/ 295991 w 2854197"/>
                    <a:gd name="connsiteY185" fmla="*/ 1437669 h 3018094"/>
                    <a:gd name="connsiteX186" fmla="*/ 274849 w 2854197"/>
                    <a:gd name="connsiteY186" fmla="*/ 1405956 h 3018094"/>
                    <a:gd name="connsiteX187" fmla="*/ 258992 w 2854197"/>
                    <a:gd name="connsiteY187" fmla="*/ 1390099 h 3018094"/>
                    <a:gd name="connsiteX188" fmla="*/ 248421 w 2854197"/>
                    <a:gd name="connsiteY188" fmla="*/ 1374242 h 3018094"/>
                    <a:gd name="connsiteX189" fmla="*/ 243136 w 2854197"/>
                    <a:gd name="connsiteY189" fmla="*/ 1358386 h 3018094"/>
                    <a:gd name="connsiteX190" fmla="*/ 221993 w 2854197"/>
                    <a:gd name="connsiteY190" fmla="*/ 1326672 h 3018094"/>
                    <a:gd name="connsiteX191" fmla="*/ 206137 w 2854197"/>
                    <a:gd name="connsiteY191" fmla="*/ 1294959 h 3018094"/>
                    <a:gd name="connsiteX192" fmla="*/ 195566 w 2854197"/>
                    <a:gd name="connsiteY192" fmla="*/ 1263246 h 3018094"/>
                    <a:gd name="connsiteX193" fmla="*/ 184995 w 2854197"/>
                    <a:gd name="connsiteY193" fmla="*/ 1247389 h 3018094"/>
                    <a:gd name="connsiteX194" fmla="*/ 179709 w 2854197"/>
                    <a:gd name="connsiteY194" fmla="*/ 1231533 h 3018094"/>
                    <a:gd name="connsiteX195" fmla="*/ 169138 w 2854197"/>
                    <a:gd name="connsiteY195" fmla="*/ 1215676 h 3018094"/>
                    <a:gd name="connsiteX196" fmla="*/ 153281 w 2854197"/>
                    <a:gd name="connsiteY196" fmla="*/ 1162820 h 3018094"/>
                    <a:gd name="connsiteX197" fmla="*/ 142710 w 2854197"/>
                    <a:gd name="connsiteY197" fmla="*/ 1131107 h 3018094"/>
                    <a:gd name="connsiteX198" fmla="*/ 132139 w 2854197"/>
                    <a:gd name="connsiteY198" fmla="*/ 1099394 h 3018094"/>
                    <a:gd name="connsiteX199" fmla="*/ 126853 w 2854197"/>
                    <a:gd name="connsiteY199" fmla="*/ 1078252 h 3018094"/>
                    <a:gd name="connsiteX200" fmla="*/ 121568 w 2854197"/>
                    <a:gd name="connsiteY200" fmla="*/ 1062395 h 3018094"/>
                    <a:gd name="connsiteX201" fmla="*/ 110997 w 2854197"/>
                    <a:gd name="connsiteY201" fmla="*/ 988397 h 3018094"/>
                    <a:gd name="connsiteX202" fmla="*/ 100426 w 2854197"/>
                    <a:gd name="connsiteY202" fmla="*/ 861544 h 3018094"/>
                    <a:gd name="connsiteX203" fmla="*/ 95140 w 2854197"/>
                    <a:gd name="connsiteY203" fmla="*/ 782261 h 3018094"/>
                    <a:gd name="connsiteX204" fmla="*/ 89855 w 2854197"/>
                    <a:gd name="connsiteY204" fmla="*/ 745262 h 3018094"/>
                    <a:gd name="connsiteX205" fmla="*/ 73998 w 2854197"/>
                    <a:gd name="connsiteY205" fmla="*/ 660693 h 3018094"/>
                    <a:gd name="connsiteX206" fmla="*/ 63427 w 2854197"/>
                    <a:gd name="connsiteY206" fmla="*/ 618409 h 3018094"/>
                    <a:gd name="connsiteX207" fmla="*/ 47570 w 2854197"/>
                    <a:gd name="connsiteY207" fmla="*/ 560268 h 3018094"/>
                    <a:gd name="connsiteX208" fmla="*/ 42285 w 2854197"/>
                    <a:gd name="connsiteY208" fmla="*/ 528555 h 3018094"/>
                    <a:gd name="connsiteX209" fmla="*/ 31714 w 2854197"/>
                    <a:gd name="connsiteY209" fmla="*/ 486270 h 3018094"/>
                    <a:gd name="connsiteX210" fmla="*/ 21142 w 2854197"/>
                    <a:gd name="connsiteY210" fmla="*/ 428129 h 3018094"/>
                    <a:gd name="connsiteX211" fmla="*/ 10571 w 2854197"/>
                    <a:gd name="connsiteY211" fmla="*/ 343560 h 3018094"/>
                    <a:gd name="connsiteX212" fmla="*/ 0 w 2854197"/>
                    <a:gd name="connsiteY212" fmla="*/ 306561 h 3018094"/>
                    <a:gd name="connsiteX213" fmla="*/ 5286 w 2854197"/>
                    <a:gd name="connsiteY213" fmla="*/ 285419 h 3018094"/>
                    <a:gd name="connsiteX214" fmla="*/ 21142 w 2854197"/>
                    <a:gd name="connsiteY214" fmla="*/ 280134 h 3018094"/>
                    <a:gd name="connsiteX215" fmla="*/ 42285 w 2854197"/>
                    <a:gd name="connsiteY215" fmla="*/ 269563 h 3018094"/>
                    <a:gd name="connsiteX216" fmla="*/ 95140 w 2854197"/>
                    <a:gd name="connsiteY216" fmla="*/ 258992 h 3018094"/>
                    <a:gd name="connsiteX217" fmla="*/ 121568 w 2854197"/>
                    <a:gd name="connsiteY217" fmla="*/ 253706 h 3018094"/>
                    <a:gd name="connsiteX218" fmla="*/ 137425 w 2854197"/>
                    <a:gd name="connsiteY218" fmla="*/ 248420 h 3018094"/>
                    <a:gd name="connsiteX219" fmla="*/ 211422 w 2854197"/>
                    <a:gd name="connsiteY219" fmla="*/ 237849 h 3018094"/>
                    <a:gd name="connsiteX220" fmla="*/ 253707 w 2854197"/>
                    <a:gd name="connsiteY220" fmla="*/ 227278 h 3018094"/>
                    <a:gd name="connsiteX221" fmla="*/ 285420 w 2854197"/>
                    <a:gd name="connsiteY221" fmla="*/ 216707 h 3018094"/>
                    <a:gd name="connsiteX222" fmla="*/ 332990 w 2854197"/>
                    <a:gd name="connsiteY222" fmla="*/ 206136 h 3018094"/>
                    <a:gd name="connsiteX223" fmla="*/ 364703 w 2854197"/>
                    <a:gd name="connsiteY223" fmla="*/ 195565 h 3018094"/>
                    <a:gd name="connsiteX224" fmla="*/ 417559 w 2854197"/>
                    <a:gd name="connsiteY224" fmla="*/ 179708 h 3018094"/>
                    <a:gd name="connsiteX225" fmla="*/ 433415 w 2854197"/>
                    <a:gd name="connsiteY225" fmla="*/ 174423 h 3018094"/>
                    <a:gd name="connsiteX226" fmla="*/ 449272 w 2854197"/>
                    <a:gd name="connsiteY226" fmla="*/ 169137 h 3018094"/>
                    <a:gd name="connsiteX227" fmla="*/ 470414 w 2854197"/>
                    <a:gd name="connsiteY227" fmla="*/ 163852 h 3018094"/>
                    <a:gd name="connsiteX228" fmla="*/ 486271 w 2854197"/>
                    <a:gd name="connsiteY228" fmla="*/ 158566 h 3018094"/>
                    <a:gd name="connsiteX229" fmla="*/ 528555 w 2854197"/>
                    <a:gd name="connsiteY229" fmla="*/ 147995 h 3018094"/>
                    <a:gd name="connsiteX230" fmla="*/ 549697 w 2854197"/>
                    <a:gd name="connsiteY230" fmla="*/ 142709 h 3018094"/>
                    <a:gd name="connsiteX231" fmla="*/ 581411 w 2854197"/>
                    <a:gd name="connsiteY231" fmla="*/ 132138 h 3018094"/>
                    <a:gd name="connsiteX232" fmla="*/ 676551 w 2854197"/>
                    <a:gd name="connsiteY232" fmla="*/ 100425 h 3018094"/>
                    <a:gd name="connsiteX233" fmla="*/ 697693 w 2854197"/>
                    <a:gd name="connsiteY233" fmla="*/ 95140 h 3018094"/>
                    <a:gd name="connsiteX234" fmla="*/ 729406 w 2854197"/>
                    <a:gd name="connsiteY234" fmla="*/ 84568 h 3018094"/>
                    <a:gd name="connsiteX235" fmla="*/ 745263 w 2854197"/>
                    <a:gd name="connsiteY235" fmla="*/ 79283 h 3018094"/>
                    <a:gd name="connsiteX236" fmla="*/ 792833 w 2854197"/>
                    <a:gd name="connsiteY236" fmla="*/ 58141 h 3018094"/>
                    <a:gd name="connsiteX237" fmla="*/ 808689 w 2854197"/>
                    <a:gd name="connsiteY237" fmla="*/ 52855 h 3018094"/>
                    <a:gd name="connsiteX238" fmla="*/ 824546 w 2854197"/>
                    <a:gd name="connsiteY238" fmla="*/ 47570 h 3018094"/>
                    <a:gd name="connsiteX239" fmla="*/ 866830 w 2854197"/>
                    <a:gd name="connsiteY239" fmla="*/ 26427 h 3018094"/>
                    <a:gd name="connsiteX240" fmla="*/ 882687 w 2854197"/>
                    <a:gd name="connsiteY240" fmla="*/ 21142 h 3018094"/>
                    <a:gd name="connsiteX241" fmla="*/ 898544 w 2854197"/>
                    <a:gd name="connsiteY241" fmla="*/ 10571 h 3018094"/>
                    <a:gd name="connsiteX242" fmla="*/ 914400 w 2854197"/>
                    <a:gd name="connsiteY242" fmla="*/ 5285 h 3018094"/>
                    <a:gd name="connsiteX243" fmla="*/ 914400 w 2854197"/>
                    <a:gd name="connsiteY243" fmla="*/ 0 h 3018094"/>
                    <a:gd name="connsiteX0" fmla="*/ 914400 w 2854197"/>
                    <a:gd name="connsiteY0" fmla="*/ 0 h 3018094"/>
                    <a:gd name="connsiteX1" fmla="*/ 914400 w 2854197"/>
                    <a:gd name="connsiteY1" fmla="*/ 0 h 3018094"/>
                    <a:gd name="connsiteX2" fmla="*/ 930257 w 2854197"/>
                    <a:gd name="connsiteY2" fmla="*/ 42284 h 3018094"/>
                    <a:gd name="connsiteX3" fmla="*/ 935542 w 2854197"/>
                    <a:gd name="connsiteY3" fmla="*/ 58141 h 3018094"/>
                    <a:gd name="connsiteX4" fmla="*/ 946114 w 2854197"/>
                    <a:gd name="connsiteY4" fmla="*/ 68712 h 3018094"/>
                    <a:gd name="connsiteX5" fmla="*/ 967256 w 2854197"/>
                    <a:gd name="connsiteY5" fmla="*/ 116282 h 3018094"/>
                    <a:gd name="connsiteX6" fmla="*/ 972541 w 2854197"/>
                    <a:gd name="connsiteY6" fmla="*/ 132138 h 3018094"/>
                    <a:gd name="connsiteX7" fmla="*/ 983112 w 2854197"/>
                    <a:gd name="connsiteY7" fmla="*/ 147995 h 3018094"/>
                    <a:gd name="connsiteX8" fmla="*/ 1004255 w 2854197"/>
                    <a:gd name="connsiteY8" fmla="*/ 195565 h 3018094"/>
                    <a:gd name="connsiteX9" fmla="*/ 1025397 w 2854197"/>
                    <a:gd name="connsiteY9" fmla="*/ 243135 h 3018094"/>
                    <a:gd name="connsiteX10" fmla="*/ 1041253 w 2854197"/>
                    <a:gd name="connsiteY10" fmla="*/ 290705 h 3018094"/>
                    <a:gd name="connsiteX11" fmla="*/ 1051825 w 2854197"/>
                    <a:gd name="connsiteY11" fmla="*/ 301276 h 3018094"/>
                    <a:gd name="connsiteX12" fmla="*/ 1072967 w 2854197"/>
                    <a:gd name="connsiteY12" fmla="*/ 348846 h 3018094"/>
                    <a:gd name="connsiteX13" fmla="*/ 1083538 w 2854197"/>
                    <a:gd name="connsiteY13" fmla="*/ 380559 h 3018094"/>
                    <a:gd name="connsiteX14" fmla="*/ 1094109 w 2854197"/>
                    <a:gd name="connsiteY14" fmla="*/ 396416 h 3018094"/>
                    <a:gd name="connsiteX15" fmla="*/ 1109966 w 2854197"/>
                    <a:gd name="connsiteY15" fmla="*/ 422844 h 3018094"/>
                    <a:gd name="connsiteX16" fmla="*/ 1131108 w 2854197"/>
                    <a:gd name="connsiteY16" fmla="*/ 470414 h 3018094"/>
                    <a:gd name="connsiteX17" fmla="*/ 1146964 w 2854197"/>
                    <a:gd name="connsiteY17" fmla="*/ 480985 h 3018094"/>
                    <a:gd name="connsiteX18" fmla="*/ 1157536 w 2854197"/>
                    <a:gd name="connsiteY18" fmla="*/ 491556 h 3018094"/>
                    <a:gd name="connsiteX19" fmla="*/ 1189249 w 2854197"/>
                    <a:gd name="connsiteY19" fmla="*/ 512698 h 3018094"/>
                    <a:gd name="connsiteX20" fmla="*/ 1199820 w 2854197"/>
                    <a:gd name="connsiteY20" fmla="*/ 528555 h 3018094"/>
                    <a:gd name="connsiteX21" fmla="*/ 1220962 w 2854197"/>
                    <a:gd name="connsiteY21" fmla="*/ 544411 h 3018094"/>
                    <a:gd name="connsiteX22" fmla="*/ 1242104 w 2854197"/>
                    <a:gd name="connsiteY22" fmla="*/ 570839 h 3018094"/>
                    <a:gd name="connsiteX23" fmla="*/ 1257961 w 2854197"/>
                    <a:gd name="connsiteY23" fmla="*/ 602552 h 3018094"/>
                    <a:gd name="connsiteX24" fmla="*/ 1279103 w 2854197"/>
                    <a:gd name="connsiteY24" fmla="*/ 634266 h 3018094"/>
                    <a:gd name="connsiteX25" fmla="*/ 1294960 w 2854197"/>
                    <a:gd name="connsiteY25" fmla="*/ 665979 h 3018094"/>
                    <a:gd name="connsiteX26" fmla="*/ 1300245 w 2854197"/>
                    <a:gd name="connsiteY26" fmla="*/ 681835 h 3018094"/>
                    <a:gd name="connsiteX27" fmla="*/ 1310816 w 2854197"/>
                    <a:gd name="connsiteY27" fmla="*/ 692407 h 3018094"/>
                    <a:gd name="connsiteX28" fmla="*/ 1347815 w 2854197"/>
                    <a:gd name="connsiteY28" fmla="*/ 739977 h 3018094"/>
                    <a:gd name="connsiteX29" fmla="*/ 1353101 w 2854197"/>
                    <a:gd name="connsiteY29" fmla="*/ 755833 h 3018094"/>
                    <a:gd name="connsiteX30" fmla="*/ 1384814 w 2854197"/>
                    <a:gd name="connsiteY30" fmla="*/ 798118 h 3018094"/>
                    <a:gd name="connsiteX31" fmla="*/ 1390100 w 2854197"/>
                    <a:gd name="connsiteY31" fmla="*/ 813974 h 3018094"/>
                    <a:gd name="connsiteX32" fmla="*/ 1421813 w 2854197"/>
                    <a:gd name="connsiteY32" fmla="*/ 861544 h 3018094"/>
                    <a:gd name="connsiteX33" fmla="*/ 1432384 w 2854197"/>
                    <a:gd name="connsiteY33" fmla="*/ 877401 h 3018094"/>
                    <a:gd name="connsiteX34" fmla="*/ 1448241 w 2854197"/>
                    <a:gd name="connsiteY34" fmla="*/ 887972 h 3018094"/>
                    <a:gd name="connsiteX35" fmla="*/ 1479954 w 2854197"/>
                    <a:gd name="connsiteY35" fmla="*/ 919685 h 3018094"/>
                    <a:gd name="connsiteX36" fmla="*/ 1522238 w 2854197"/>
                    <a:gd name="connsiteY36" fmla="*/ 956684 h 3018094"/>
                    <a:gd name="connsiteX37" fmla="*/ 1585665 w 2854197"/>
                    <a:gd name="connsiteY37" fmla="*/ 977826 h 3018094"/>
                    <a:gd name="connsiteX38" fmla="*/ 1617378 w 2854197"/>
                    <a:gd name="connsiteY38" fmla="*/ 988397 h 3018094"/>
                    <a:gd name="connsiteX39" fmla="*/ 1638521 w 2854197"/>
                    <a:gd name="connsiteY39" fmla="*/ 993683 h 3018094"/>
                    <a:gd name="connsiteX40" fmla="*/ 1664948 w 2854197"/>
                    <a:gd name="connsiteY40" fmla="*/ 998968 h 3018094"/>
                    <a:gd name="connsiteX41" fmla="*/ 1696662 w 2854197"/>
                    <a:gd name="connsiteY41" fmla="*/ 1009540 h 3018094"/>
                    <a:gd name="connsiteX42" fmla="*/ 1717804 w 2854197"/>
                    <a:gd name="connsiteY42" fmla="*/ 1014825 h 3018094"/>
                    <a:gd name="connsiteX43" fmla="*/ 1733660 w 2854197"/>
                    <a:gd name="connsiteY43" fmla="*/ 1020111 h 3018094"/>
                    <a:gd name="connsiteX44" fmla="*/ 1802373 w 2854197"/>
                    <a:gd name="connsiteY44" fmla="*/ 1030682 h 3018094"/>
                    <a:gd name="connsiteX45" fmla="*/ 1865799 w 2854197"/>
                    <a:gd name="connsiteY45" fmla="*/ 1041253 h 3018094"/>
                    <a:gd name="connsiteX46" fmla="*/ 1902798 w 2854197"/>
                    <a:gd name="connsiteY46" fmla="*/ 1046538 h 3018094"/>
                    <a:gd name="connsiteX47" fmla="*/ 1945082 w 2854197"/>
                    <a:gd name="connsiteY47" fmla="*/ 1051824 h 3018094"/>
                    <a:gd name="connsiteX48" fmla="*/ 1976796 w 2854197"/>
                    <a:gd name="connsiteY48" fmla="*/ 1057109 h 3018094"/>
                    <a:gd name="connsiteX49" fmla="*/ 2024366 w 2854197"/>
                    <a:gd name="connsiteY49" fmla="*/ 1062395 h 3018094"/>
                    <a:gd name="connsiteX50" fmla="*/ 2066650 w 2854197"/>
                    <a:gd name="connsiteY50" fmla="*/ 1067681 h 3018094"/>
                    <a:gd name="connsiteX51" fmla="*/ 2082507 w 2854197"/>
                    <a:gd name="connsiteY51" fmla="*/ 1072966 h 3018094"/>
                    <a:gd name="connsiteX52" fmla="*/ 2151219 w 2854197"/>
                    <a:gd name="connsiteY52" fmla="*/ 1083537 h 3018094"/>
                    <a:gd name="connsiteX53" fmla="*/ 2167075 w 2854197"/>
                    <a:gd name="connsiteY53" fmla="*/ 1088823 h 3018094"/>
                    <a:gd name="connsiteX54" fmla="*/ 2235788 w 2854197"/>
                    <a:gd name="connsiteY54" fmla="*/ 1099394 h 3018094"/>
                    <a:gd name="connsiteX55" fmla="*/ 2304500 w 2854197"/>
                    <a:gd name="connsiteY55" fmla="*/ 1109965 h 3018094"/>
                    <a:gd name="connsiteX56" fmla="*/ 2378497 w 2854197"/>
                    <a:gd name="connsiteY56" fmla="*/ 1120536 h 3018094"/>
                    <a:gd name="connsiteX57" fmla="*/ 2410211 w 2854197"/>
                    <a:gd name="connsiteY57" fmla="*/ 1131107 h 3018094"/>
                    <a:gd name="connsiteX58" fmla="*/ 2452495 w 2854197"/>
                    <a:gd name="connsiteY58" fmla="*/ 1141678 h 3018094"/>
                    <a:gd name="connsiteX59" fmla="*/ 2611062 w 2854197"/>
                    <a:gd name="connsiteY59" fmla="*/ 1194534 h 3018094"/>
                    <a:gd name="connsiteX60" fmla="*/ 2674963 w 2854197"/>
                    <a:gd name="connsiteY60" fmla="*/ 1226357 h 3018094"/>
                    <a:gd name="connsiteX61" fmla="*/ 2680419 w 2854197"/>
                    <a:gd name="connsiteY61" fmla="*/ 1258186 h 3018094"/>
                    <a:gd name="connsiteX62" fmla="*/ 2633266 w 2854197"/>
                    <a:gd name="connsiteY62" fmla="*/ 1295315 h 3018094"/>
                    <a:gd name="connsiteX63" fmla="*/ 2659565 w 2854197"/>
                    <a:gd name="connsiteY63" fmla="*/ 1353342 h 3018094"/>
                    <a:gd name="connsiteX64" fmla="*/ 2653817 w 2854197"/>
                    <a:gd name="connsiteY64" fmla="*/ 1411367 h 3018094"/>
                    <a:gd name="connsiteX65" fmla="*/ 2632204 w 2854197"/>
                    <a:gd name="connsiteY65" fmla="*/ 1590950 h 3018094"/>
                    <a:gd name="connsiteX66" fmla="*/ 2606238 w 2854197"/>
                    <a:gd name="connsiteY66" fmla="*/ 1686241 h 3018094"/>
                    <a:gd name="connsiteX67" fmla="*/ 2585093 w 2854197"/>
                    <a:gd name="connsiteY67" fmla="*/ 1717957 h 3018094"/>
                    <a:gd name="connsiteX68" fmla="*/ 2595666 w 2854197"/>
                    <a:gd name="connsiteY68" fmla="*/ 1754959 h 3018094"/>
                    <a:gd name="connsiteX69" fmla="*/ 2569233 w 2854197"/>
                    <a:gd name="connsiteY69" fmla="*/ 1781390 h 3018094"/>
                    <a:gd name="connsiteX70" fmla="*/ 2574520 w 2854197"/>
                    <a:gd name="connsiteY70" fmla="*/ 1860680 h 3018094"/>
                    <a:gd name="connsiteX71" fmla="*/ 2564404 w 2854197"/>
                    <a:gd name="connsiteY71" fmla="*/ 2014150 h 3018094"/>
                    <a:gd name="connsiteX72" fmla="*/ 2616812 w 2854197"/>
                    <a:gd name="connsiteY72" fmla="*/ 2093264 h 3018094"/>
                    <a:gd name="connsiteX73" fmla="*/ 2717255 w 2854197"/>
                    <a:gd name="connsiteY73" fmla="*/ 2098551 h 3018094"/>
                    <a:gd name="connsiteX74" fmla="*/ 2790770 w 2854197"/>
                    <a:gd name="connsiteY74" fmla="*/ 2077220 h 3018094"/>
                    <a:gd name="connsiteX75" fmla="*/ 2817198 w 2854197"/>
                    <a:gd name="connsiteY75" fmla="*/ 2082506 h 3018094"/>
                    <a:gd name="connsiteX76" fmla="*/ 2833055 w 2854197"/>
                    <a:gd name="connsiteY76" fmla="*/ 2087792 h 3018094"/>
                    <a:gd name="connsiteX77" fmla="*/ 2854197 w 2854197"/>
                    <a:gd name="connsiteY77" fmla="*/ 2093077 h 3018094"/>
                    <a:gd name="connsiteX78" fmla="*/ 2838340 w 2854197"/>
                    <a:gd name="connsiteY78" fmla="*/ 2193503 h 3018094"/>
                    <a:gd name="connsiteX79" fmla="*/ 2833055 w 2854197"/>
                    <a:gd name="connsiteY79" fmla="*/ 2225216 h 3018094"/>
                    <a:gd name="connsiteX80" fmla="*/ 2822484 w 2854197"/>
                    <a:gd name="connsiteY80" fmla="*/ 2262215 h 3018094"/>
                    <a:gd name="connsiteX81" fmla="*/ 2648297 w 2854197"/>
                    <a:gd name="connsiteY81" fmla="*/ 2241273 h 3018094"/>
                    <a:gd name="connsiteX82" fmla="*/ 2558435 w 2854197"/>
                    <a:gd name="connsiteY82" fmla="*/ 2214843 h 3018094"/>
                    <a:gd name="connsiteX83" fmla="*/ 2479145 w 2854197"/>
                    <a:gd name="connsiteY83" fmla="*/ 2183128 h 3018094"/>
                    <a:gd name="connsiteX84" fmla="*/ 2426502 w 2854197"/>
                    <a:gd name="connsiteY84" fmla="*/ 2209757 h 3018094"/>
                    <a:gd name="connsiteX85" fmla="*/ 2236188 w 2854197"/>
                    <a:gd name="connsiteY85" fmla="*/ 2331348 h 3018094"/>
                    <a:gd name="connsiteX86" fmla="*/ 2251846 w 2854197"/>
                    <a:gd name="connsiteY86" fmla="*/ 2420998 h 3018094"/>
                    <a:gd name="connsiteX87" fmla="*/ 2267909 w 2854197"/>
                    <a:gd name="connsiteY87" fmla="*/ 2479368 h 3018094"/>
                    <a:gd name="connsiteX88" fmla="*/ 2278276 w 2854197"/>
                    <a:gd name="connsiteY88" fmla="*/ 2516146 h 3018094"/>
                    <a:gd name="connsiteX89" fmla="*/ 2278276 w 2854197"/>
                    <a:gd name="connsiteY89" fmla="*/ 2574294 h 3018094"/>
                    <a:gd name="connsiteX90" fmla="*/ 2315278 w 2854197"/>
                    <a:gd name="connsiteY90" fmla="*/ 2616580 h 3018094"/>
                    <a:gd name="connsiteX91" fmla="*/ 2331136 w 2854197"/>
                    <a:gd name="connsiteY91" fmla="*/ 2680013 h 3018094"/>
                    <a:gd name="connsiteX92" fmla="*/ 2368138 w 2854197"/>
                    <a:gd name="connsiteY92" fmla="*/ 2695871 h 3018094"/>
                    <a:gd name="connsiteX93" fmla="*/ 2542577 w 2854197"/>
                    <a:gd name="connsiteY93" fmla="*/ 2738159 h 3018094"/>
                    <a:gd name="connsiteX94" fmla="*/ 2654056 w 2854197"/>
                    <a:gd name="connsiteY94" fmla="*/ 2764834 h 3018094"/>
                    <a:gd name="connsiteX95" fmla="*/ 2748974 w 2854197"/>
                    <a:gd name="connsiteY95" fmla="*/ 2769875 h 3018094"/>
                    <a:gd name="connsiteX96" fmla="*/ 2753771 w 2854197"/>
                    <a:gd name="connsiteY96" fmla="*/ 2769627 h 3018094"/>
                    <a:gd name="connsiteX97" fmla="*/ 2748486 w 2854197"/>
                    <a:gd name="connsiteY97" fmla="*/ 2801341 h 3018094"/>
                    <a:gd name="connsiteX98" fmla="*/ 2737915 w 2854197"/>
                    <a:gd name="connsiteY98" fmla="*/ 2838340 h 3018094"/>
                    <a:gd name="connsiteX99" fmla="*/ 2727344 w 2854197"/>
                    <a:gd name="connsiteY99" fmla="*/ 2907052 h 3018094"/>
                    <a:gd name="connsiteX100" fmla="*/ 2716773 w 2854197"/>
                    <a:gd name="connsiteY100" fmla="*/ 2938765 h 3018094"/>
                    <a:gd name="connsiteX101" fmla="*/ 2711487 w 2854197"/>
                    <a:gd name="connsiteY101" fmla="*/ 2965193 h 3018094"/>
                    <a:gd name="connsiteX102" fmla="*/ 2706444 w 2854197"/>
                    <a:gd name="connsiteY102" fmla="*/ 2939028 h 3018094"/>
                    <a:gd name="connsiteX103" fmla="*/ 2691063 w 2854197"/>
                    <a:gd name="connsiteY103" fmla="*/ 2981883 h 3018094"/>
                    <a:gd name="connsiteX104" fmla="*/ 2622571 w 2854197"/>
                    <a:gd name="connsiteY104" fmla="*/ 2987436 h 3018094"/>
                    <a:gd name="connsiteX105" fmla="*/ 2537291 w 2854197"/>
                    <a:gd name="connsiteY105" fmla="*/ 2986602 h 3018094"/>
                    <a:gd name="connsiteX106" fmla="*/ 2516147 w 2854197"/>
                    <a:gd name="connsiteY106" fmla="*/ 2991888 h 3018094"/>
                    <a:gd name="connsiteX107" fmla="*/ 2489494 w 2854197"/>
                    <a:gd name="connsiteY107" fmla="*/ 3002192 h 3018094"/>
                    <a:gd name="connsiteX108" fmla="*/ 2415496 w 2854197"/>
                    <a:gd name="connsiteY108" fmla="*/ 3007477 h 3018094"/>
                    <a:gd name="connsiteX109" fmla="*/ 2383783 w 2854197"/>
                    <a:gd name="connsiteY109" fmla="*/ 3018048 h 3018094"/>
                    <a:gd name="connsiteX110" fmla="*/ 2294337 w 2854197"/>
                    <a:gd name="connsiteY110" fmla="*/ 3002675 h 3018094"/>
                    <a:gd name="connsiteX111" fmla="*/ 2199896 w 2854197"/>
                    <a:gd name="connsiteY111" fmla="*/ 2976703 h 3018094"/>
                    <a:gd name="connsiteX112" fmla="*/ 2141028 w 2854197"/>
                    <a:gd name="connsiteY112" fmla="*/ 2933870 h 3018094"/>
                    <a:gd name="connsiteX113" fmla="*/ 2093450 w 2854197"/>
                    <a:gd name="connsiteY113" fmla="*/ 2923297 h 3018094"/>
                    <a:gd name="connsiteX114" fmla="*/ 2077768 w 2854197"/>
                    <a:gd name="connsiteY114" fmla="*/ 2897133 h 3018094"/>
                    <a:gd name="connsiteX115" fmla="*/ 2061549 w 2854197"/>
                    <a:gd name="connsiteY115" fmla="*/ 2875596 h 3018094"/>
                    <a:gd name="connsiteX116" fmla="*/ 2125357 w 2854197"/>
                    <a:gd name="connsiteY116" fmla="*/ 2780982 h 3018094"/>
                    <a:gd name="connsiteX117" fmla="*/ 2109124 w 2854197"/>
                    <a:gd name="connsiteY117" fmla="*/ 2722301 h 3018094"/>
                    <a:gd name="connsiteX118" fmla="*/ 2013975 w 2854197"/>
                    <a:gd name="connsiteY118" fmla="*/ 2637724 h 3018094"/>
                    <a:gd name="connsiteX119" fmla="*/ 1982258 w 2854197"/>
                    <a:gd name="connsiteY119" fmla="*/ 2664155 h 3018094"/>
                    <a:gd name="connsiteX120" fmla="*/ 1918827 w 2854197"/>
                    <a:gd name="connsiteY120" fmla="*/ 2627153 h 3018094"/>
                    <a:gd name="connsiteX121" fmla="*/ 1860681 w 2854197"/>
                    <a:gd name="connsiteY121" fmla="*/ 2579579 h 3018094"/>
                    <a:gd name="connsiteX122" fmla="*/ 1802373 w 2854197"/>
                    <a:gd name="connsiteY122" fmla="*/ 2621632 h 3018094"/>
                    <a:gd name="connsiteX123" fmla="*/ 1797087 w 2854197"/>
                    <a:gd name="connsiteY123" fmla="*/ 2605775 h 3018094"/>
                    <a:gd name="connsiteX124" fmla="*/ 1749674 w 2854197"/>
                    <a:gd name="connsiteY124" fmla="*/ 2690586 h 3018094"/>
                    <a:gd name="connsiteX125" fmla="*/ 1643953 w 2854197"/>
                    <a:gd name="connsiteY125" fmla="*/ 2754018 h 3018094"/>
                    <a:gd name="connsiteX126" fmla="*/ 1617523 w 2854197"/>
                    <a:gd name="connsiteY126" fmla="*/ 2732874 h 3018094"/>
                    <a:gd name="connsiteX127" fmla="*/ 1591092 w 2854197"/>
                    <a:gd name="connsiteY127" fmla="*/ 2690586 h 3018094"/>
                    <a:gd name="connsiteX128" fmla="*/ 1591093 w 2854197"/>
                    <a:gd name="connsiteY128" fmla="*/ 2637724 h 3018094"/>
                    <a:gd name="connsiteX129" fmla="*/ 1569808 w 2854197"/>
                    <a:gd name="connsiteY129" fmla="*/ 2515921 h 3018094"/>
                    <a:gd name="connsiteX130" fmla="*/ 1553952 w 2854197"/>
                    <a:gd name="connsiteY130" fmla="*/ 2484208 h 3018094"/>
                    <a:gd name="connsiteX131" fmla="*/ 1538095 w 2854197"/>
                    <a:gd name="connsiteY131" fmla="*/ 2468351 h 3018094"/>
                    <a:gd name="connsiteX132" fmla="*/ 1501096 w 2854197"/>
                    <a:gd name="connsiteY132" fmla="*/ 2420781 h 3018094"/>
                    <a:gd name="connsiteX133" fmla="*/ 1464097 w 2854197"/>
                    <a:gd name="connsiteY133" fmla="*/ 2383782 h 3018094"/>
                    <a:gd name="connsiteX134" fmla="*/ 1448241 w 2854197"/>
                    <a:gd name="connsiteY134" fmla="*/ 2373211 h 3018094"/>
                    <a:gd name="connsiteX135" fmla="*/ 1432384 w 2854197"/>
                    <a:gd name="connsiteY135" fmla="*/ 2357355 h 3018094"/>
                    <a:gd name="connsiteX136" fmla="*/ 1400671 w 2854197"/>
                    <a:gd name="connsiteY136" fmla="*/ 2346783 h 3018094"/>
                    <a:gd name="connsiteX137" fmla="*/ 1368958 w 2854197"/>
                    <a:gd name="connsiteY137" fmla="*/ 2330927 h 3018094"/>
                    <a:gd name="connsiteX138" fmla="*/ 1337244 w 2854197"/>
                    <a:gd name="connsiteY138" fmla="*/ 2309785 h 3018094"/>
                    <a:gd name="connsiteX139" fmla="*/ 1273818 w 2854197"/>
                    <a:gd name="connsiteY139" fmla="*/ 2288642 h 3018094"/>
                    <a:gd name="connsiteX140" fmla="*/ 1257961 w 2854197"/>
                    <a:gd name="connsiteY140" fmla="*/ 2278071 h 3018094"/>
                    <a:gd name="connsiteX141" fmla="*/ 1242104 w 2854197"/>
                    <a:gd name="connsiteY141" fmla="*/ 2272786 h 3018094"/>
                    <a:gd name="connsiteX142" fmla="*/ 1226248 w 2854197"/>
                    <a:gd name="connsiteY142" fmla="*/ 2262215 h 3018094"/>
                    <a:gd name="connsiteX143" fmla="*/ 1194534 w 2854197"/>
                    <a:gd name="connsiteY143" fmla="*/ 2251644 h 3018094"/>
                    <a:gd name="connsiteX144" fmla="*/ 1215677 w 2854197"/>
                    <a:gd name="connsiteY144" fmla="*/ 2225216 h 3018094"/>
                    <a:gd name="connsiteX145" fmla="*/ 1231533 w 2854197"/>
                    <a:gd name="connsiteY145" fmla="*/ 2209359 h 3018094"/>
                    <a:gd name="connsiteX146" fmla="*/ 1236819 w 2854197"/>
                    <a:gd name="connsiteY146" fmla="*/ 2193503 h 3018094"/>
                    <a:gd name="connsiteX147" fmla="*/ 1279103 w 2854197"/>
                    <a:gd name="connsiteY147" fmla="*/ 2161789 h 3018094"/>
                    <a:gd name="connsiteX148" fmla="*/ 1300245 w 2854197"/>
                    <a:gd name="connsiteY148" fmla="*/ 2140647 h 3018094"/>
                    <a:gd name="connsiteX149" fmla="*/ 1310816 w 2854197"/>
                    <a:gd name="connsiteY149" fmla="*/ 2124790 h 3018094"/>
                    <a:gd name="connsiteX150" fmla="*/ 1342650 w 2854197"/>
                    <a:gd name="connsiteY150" fmla="*/ 2077406 h 3018094"/>
                    <a:gd name="connsiteX151" fmla="*/ 1390223 w 2854197"/>
                    <a:gd name="connsiteY151" fmla="*/ 2008688 h 3018094"/>
                    <a:gd name="connsiteX152" fmla="*/ 1363794 w 2854197"/>
                    <a:gd name="connsiteY152" fmla="*/ 1971686 h 3018094"/>
                    <a:gd name="connsiteX153" fmla="*/ 1379651 w 2854197"/>
                    <a:gd name="connsiteY153" fmla="*/ 1961114 h 3018094"/>
                    <a:gd name="connsiteX154" fmla="*/ 1358509 w 2854197"/>
                    <a:gd name="connsiteY154" fmla="*/ 1934685 h 3018094"/>
                    <a:gd name="connsiteX155" fmla="*/ 1221180 w 2854197"/>
                    <a:gd name="connsiteY155" fmla="*/ 1718108 h 3018094"/>
                    <a:gd name="connsiteX156" fmla="*/ 1157741 w 2854197"/>
                    <a:gd name="connsiteY156" fmla="*/ 1654669 h 3018094"/>
                    <a:gd name="connsiteX157" fmla="*/ 1051918 w 2854197"/>
                    <a:gd name="connsiteY157" fmla="*/ 1659811 h 3018094"/>
                    <a:gd name="connsiteX158" fmla="*/ 845688 w 2854197"/>
                    <a:gd name="connsiteY158" fmla="*/ 1738945 h 3018094"/>
                    <a:gd name="connsiteX159" fmla="*/ 829832 w 2854197"/>
                    <a:gd name="connsiteY159" fmla="*/ 1744231 h 3018094"/>
                    <a:gd name="connsiteX160" fmla="*/ 798118 w 2854197"/>
                    <a:gd name="connsiteY160" fmla="*/ 1765373 h 3018094"/>
                    <a:gd name="connsiteX161" fmla="*/ 782262 w 2854197"/>
                    <a:gd name="connsiteY161" fmla="*/ 1770659 h 3018094"/>
                    <a:gd name="connsiteX162" fmla="*/ 750548 w 2854197"/>
                    <a:gd name="connsiteY162" fmla="*/ 1791801 h 3018094"/>
                    <a:gd name="connsiteX163" fmla="*/ 734692 w 2854197"/>
                    <a:gd name="connsiteY163" fmla="*/ 1797086 h 3018094"/>
                    <a:gd name="connsiteX164" fmla="*/ 755834 w 2854197"/>
                    <a:gd name="connsiteY164" fmla="*/ 1791801 h 3018094"/>
                    <a:gd name="connsiteX165" fmla="*/ 739977 w 2854197"/>
                    <a:gd name="connsiteY165" fmla="*/ 1797086 h 3018094"/>
                    <a:gd name="connsiteX166" fmla="*/ 708264 w 2854197"/>
                    <a:gd name="connsiteY166" fmla="*/ 1812943 h 3018094"/>
                    <a:gd name="connsiteX167" fmla="*/ 676551 w 2854197"/>
                    <a:gd name="connsiteY167" fmla="*/ 1791801 h 3018094"/>
                    <a:gd name="connsiteX168" fmla="*/ 650123 w 2854197"/>
                    <a:gd name="connsiteY168" fmla="*/ 1765373 h 3018094"/>
                    <a:gd name="connsiteX169" fmla="*/ 618410 w 2854197"/>
                    <a:gd name="connsiteY169" fmla="*/ 1744231 h 3018094"/>
                    <a:gd name="connsiteX170" fmla="*/ 570840 w 2854197"/>
                    <a:gd name="connsiteY170" fmla="*/ 1712518 h 3018094"/>
                    <a:gd name="connsiteX171" fmla="*/ 544412 w 2854197"/>
                    <a:gd name="connsiteY171" fmla="*/ 1696661 h 3018094"/>
                    <a:gd name="connsiteX172" fmla="*/ 528555 w 2854197"/>
                    <a:gd name="connsiteY172" fmla="*/ 1686090 h 3018094"/>
                    <a:gd name="connsiteX173" fmla="*/ 512699 w 2854197"/>
                    <a:gd name="connsiteY173" fmla="*/ 1680804 h 3018094"/>
                    <a:gd name="connsiteX174" fmla="*/ 502127 w 2854197"/>
                    <a:gd name="connsiteY174" fmla="*/ 1670233 h 3018094"/>
                    <a:gd name="connsiteX175" fmla="*/ 480985 w 2854197"/>
                    <a:gd name="connsiteY175" fmla="*/ 1659662 h 3018094"/>
                    <a:gd name="connsiteX176" fmla="*/ 465129 w 2854197"/>
                    <a:gd name="connsiteY176" fmla="*/ 1643805 h 3018094"/>
                    <a:gd name="connsiteX177" fmla="*/ 428130 w 2854197"/>
                    <a:gd name="connsiteY177" fmla="*/ 1622663 h 3018094"/>
                    <a:gd name="connsiteX178" fmla="*/ 401702 w 2854197"/>
                    <a:gd name="connsiteY178" fmla="*/ 1590950 h 3018094"/>
                    <a:gd name="connsiteX179" fmla="*/ 385845 w 2854197"/>
                    <a:gd name="connsiteY179" fmla="*/ 1569808 h 3018094"/>
                    <a:gd name="connsiteX180" fmla="*/ 369989 w 2854197"/>
                    <a:gd name="connsiteY180" fmla="*/ 1553951 h 3018094"/>
                    <a:gd name="connsiteX181" fmla="*/ 348847 w 2854197"/>
                    <a:gd name="connsiteY181" fmla="*/ 1522238 h 3018094"/>
                    <a:gd name="connsiteX182" fmla="*/ 327704 w 2854197"/>
                    <a:gd name="connsiteY182" fmla="*/ 1490524 h 3018094"/>
                    <a:gd name="connsiteX183" fmla="*/ 317133 w 2854197"/>
                    <a:gd name="connsiteY183" fmla="*/ 1469382 h 3018094"/>
                    <a:gd name="connsiteX184" fmla="*/ 301277 w 2854197"/>
                    <a:gd name="connsiteY184" fmla="*/ 1453526 h 3018094"/>
                    <a:gd name="connsiteX185" fmla="*/ 295991 w 2854197"/>
                    <a:gd name="connsiteY185" fmla="*/ 1437669 h 3018094"/>
                    <a:gd name="connsiteX186" fmla="*/ 274849 w 2854197"/>
                    <a:gd name="connsiteY186" fmla="*/ 1405956 h 3018094"/>
                    <a:gd name="connsiteX187" fmla="*/ 258992 w 2854197"/>
                    <a:gd name="connsiteY187" fmla="*/ 1390099 h 3018094"/>
                    <a:gd name="connsiteX188" fmla="*/ 248421 w 2854197"/>
                    <a:gd name="connsiteY188" fmla="*/ 1374242 h 3018094"/>
                    <a:gd name="connsiteX189" fmla="*/ 243136 w 2854197"/>
                    <a:gd name="connsiteY189" fmla="*/ 1358386 h 3018094"/>
                    <a:gd name="connsiteX190" fmla="*/ 221993 w 2854197"/>
                    <a:gd name="connsiteY190" fmla="*/ 1326672 h 3018094"/>
                    <a:gd name="connsiteX191" fmla="*/ 206137 w 2854197"/>
                    <a:gd name="connsiteY191" fmla="*/ 1294959 h 3018094"/>
                    <a:gd name="connsiteX192" fmla="*/ 195566 w 2854197"/>
                    <a:gd name="connsiteY192" fmla="*/ 1263246 h 3018094"/>
                    <a:gd name="connsiteX193" fmla="*/ 184995 w 2854197"/>
                    <a:gd name="connsiteY193" fmla="*/ 1247389 h 3018094"/>
                    <a:gd name="connsiteX194" fmla="*/ 179709 w 2854197"/>
                    <a:gd name="connsiteY194" fmla="*/ 1231533 h 3018094"/>
                    <a:gd name="connsiteX195" fmla="*/ 169138 w 2854197"/>
                    <a:gd name="connsiteY195" fmla="*/ 1215676 h 3018094"/>
                    <a:gd name="connsiteX196" fmla="*/ 153281 w 2854197"/>
                    <a:gd name="connsiteY196" fmla="*/ 1162820 h 3018094"/>
                    <a:gd name="connsiteX197" fmla="*/ 142710 w 2854197"/>
                    <a:gd name="connsiteY197" fmla="*/ 1131107 h 3018094"/>
                    <a:gd name="connsiteX198" fmla="*/ 132139 w 2854197"/>
                    <a:gd name="connsiteY198" fmla="*/ 1099394 h 3018094"/>
                    <a:gd name="connsiteX199" fmla="*/ 126853 w 2854197"/>
                    <a:gd name="connsiteY199" fmla="*/ 1078252 h 3018094"/>
                    <a:gd name="connsiteX200" fmla="*/ 121568 w 2854197"/>
                    <a:gd name="connsiteY200" fmla="*/ 1062395 h 3018094"/>
                    <a:gd name="connsiteX201" fmla="*/ 110997 w 2854197"/>
                    <a:gd name="connsiteY201" fmla="*/ 988397 h 3018094"/>
                    <a:gd name="connsiteX202" fmla="*/ 100426 w 2854197"/>
                    <a:gd name="connsiteY202" fmla="*/ 861544 h 3018094"/>
                    <a:gd name="connsiteX203" fmla="*/ 95140 w 2854197"/>
                    <a:gd name="connsiteY203" fmla="*/ 782261 h 3018094"/>
                    <a:gd name="connsiteX204" fmla="*/ 89855 w 2854197"/>
                    <a:gd name="connsiteY204" fmla="*/ 745262 h 3018094"/>
                    <a:gd name="connsiteX205" fmla="*/ 73998 w 2854197"/>
                    <a:gd name="connsiteY205" fmla="*/ 660693 h 3018094"/>
                    <a:gd name="connsiteX206" fmla="*/ 63427 w 2854197"/>
                    <a:gd name="connsiteY206" fmla="*/ 618409 h 3018094"/>
                    <a:gd name="connsiteX207" fmla="*/ 47570 w 2854197"/>
                    <a:gd name="connsiteY207" fmla="*/ 560268 h 3018094"/>
                    <a:gd name="connsiteX208" fmla="*/ 42285 w 2854197"/>
                    <a:gd name="connsiteY208" fmla="*/ 528555 h 3018094"/>
                    <a:gd name="connsiteX209" fmla="*/ 31714 w 2854197"/>
                    <a:gd name="connsiteY209" fmla="*/ 486270 h 3018094"/>
                    <a:gd name="connsiteX210" fmla="*/ 21142 w 2854197"/>
                    <a:gd name="connsiteY210" fmla="*/ 428129 h 3018094"/>
                    <a:gd name="connsiteX211" fmla="*/ 10571 w 2854197"/>
                    <a:gd name="connsiteY211" fmla="*/ 343560 h 3018094"/>
                    <a:gd name="connsiteX212" fmla="*/ 0 w 2854197"/>
                    <a:gd name="connsiteY212" fmla="*/ 306561 h 3018094"/>
                    <a:gd name="connsiteX213" fmla="*/ 5286 w 2854197"/>
                    <a:gd name="connsiteY213" fmla="*/ 285419 h 3018094"/>
                    <a:gd name="connsiteX214" fmla="*/ 21142 w 2854197"/>
                    <a:gd name="connsiteY214" fmla="*/ 280134 h 3018094"/>
                    <a:gd name="connsiteX215" fmla="*/ 42285 w 2854197"/>
                    <a:gd name="connsiteY215" fmla="*/ 269563 h 3018094"/>
                    <a:gd name="connsiteX216" fmla="*/ 95140 w 2854197"/>
                    <a:gd name="connsiteY216" fmla="*/ 258992 h 3018094"/>
                    <a:gd name="connsiteX217" fmla="*/ 121568 w 2854197"/>
                    <a:gd name="connsiteY217" fmla="*/ 253706 h 3018094"/>
                    <a:gd name="connsiteX218" fmla="*/ 137425 w 2854197"/>
                    <a:gd name="connsiteY218" fmla="*/ 248420 h 3018094"/>
                    <a:gd name="connsiteX219" fmla="*/ 211422 w 2854197"/>
                    <a:gd name="connsiteY219" fmla="*/ 237849 h 3018094"/>
                    <a:gd name="connsiteX220" fmla="*/ 253707 w 2854197"/>
                    <a:gd name="connsiteY220" fmla="*/ 227278 h 3018094"/>
                    <a:gd name="connsiteX221" fmla="*/ 285420 w 2854197"/>
                    <a:gd name="connsiteY221" fmla="*/ 216707 h 3018094"/>
                    <a:gd name="connsiteX222" fmla="*/ 332990 w 2854197"/>
                    <a:gd name="connsiteY222" fmla="*/ 206136 h 3018094"/>
                    <a:gd name="connsiteX223" fmla="*/ 364703 w 2854197"/>
                    <a:gd name="connsiteY223" fmla="*/ 195565 h 3018094"/>
                    <a:gd name="connsiteX224" fmla="*/ 417559 w 2854197"/>
                    <a:gd name="connsiteY224" fmla="*/ 179708 h 3018094"/>
                    <a:gd name="connsiteX225" fmla="*/ 433415 w 2854197"/>
                    <a:gd name="connsiteY225" fmla="*/ 174423 h 3018094"/>
                    <a:gd name="connsiteX226" fmla="*/ 449272 w 2854197"/>
                    <a:gd name="connsiteY226" fmla="*/ 169137 h 3018094"/>
                    <a:gd name="connsiteX227" fmla="*/ 470414 w 2854197"/>
                    <a:gd name="connsiteY227" fmla="*/ 163852 h 3018094"/>
                    <a:gd name="connsiteX228" fmla="*/ 486271 w 2854197"/>
                    <a:gd name="connsiteY228" fmla="*/ 158566 h 3018094"/>
                    <a:gd name="connsiteX229" fmla="*/ 528555 w 2854197"/>
                    <a:gd name="connsiteY229" fmla="*/ 147995 h 3018094"/>
                    <a:gd name="connsiteX230" fmla="*/ 549697 w 2854197"/>
                    <a:gd name="connsiteY230" fmla="*/ 142709 h 3018094"/>
                    <a:gd name="connsiteX231" fmla="*/ 581411 w 2854197"/>
                    <a:gd name="connsiteY231" fmla="*/ 132138 h 3018094"/>
                    <a:gd name="connsiteX232" fmla="*/ 676551 w 2854197"/>
                    <a:gd name="connsiteY232" fmla="*/ 100425 h 3018094"/>
                    <a:gd name="connsiteX233" fmla="*/ 697693 w 2854197"/>
                    <a:gd name="connsiteY233" fmla="*/ 95140 h 3018094"/>
                    <a:gd name="connsiteX234" fmla="*/ 729406 w 2854197"/>
                    <a:gd name="connsiteY234" fmla="*/ 84568 h 3018094"/>
                    <a:gd name="connsiteX235" fmla="*/ 745263 w 2854197"/>
                    <a:gd name="connsiteY235" fmla="*/ 79283 h 3018094"/>
                    <a:gd name="connsiteX236" fmla="*/ 792833 w 2854197"/>
                    <a:gd name="connsiteY236" fmla="*/ 58141 h 3018094"/>
                    <a:gd name="connsiteX237" fmla="*/ 808689 w 2854197"/>
                    <a:gd name="connsiteY237" fmla="*/ 52855 h 3018094"/>
                    <a:gd name="connsiteX238" fmla="*/ 824546 w 2854197"/>
                    <a:gd name="connsiteY238" fmla="*/ 47570 h 3018094"/>
                    <a:gd name="connsiteX239" fmla="*/ 866830 w 2854197"/>
                    <a:gd name="connsiteY239" fmla="*/ 26427 h 3018094"/>
                    <a:gd name="connsiteX240" fmla="*/ 882687 w 2854197"/>
                    <a:gd name="connsiteY240" fmla="*/ 21142 h 3018094"/>
                    <a:gd name="connsiteX241" fmla="*/ 898544 w 2854197"/>
                    <a:gd name="connsiteY241" fmla="*/ 10571 h 3018094"/>
                    <a:gd name="connsiteX242" fmla="*/ 914400 w 2854197"/>
                    <a:gd name="connsiteY242" fmla="*/ 5285 h 3018094"/>
                    <a:gd name="connsiteX243" fmla="*/ 914400 w 2854197"/>
                    <a:gd name="connsiteY243" fmla="*/ 0 h 3018094"/>
                    <a:gd name="connsiteX0" fmla="*/ 914400 w 2854197"/>
                    <a:gd name="connsiteY0" fmla="*/ 0 h 3018094"/>
                    <a:gd name="connsiteX1" fmla="*/ 914400 w 2854197"/>
                    <a:gd name="connsiteY1" fmla="*/ 0 h 3018094"/>
                    <a:gd name="connsiteX2" fmla="*/ 930257 w 2854197"/>
                    <a:gd name="connsiteY2" fmla="*/ 42284 h 3018094"/>
                    <a:gd name="connsiteX3" fmla="*/ 935542 w 2854197"/>
                    <a:gd name="connsiteY3" fmla="*/ 58141 h 3018094"/>
                    <a:gd name="connsiteX4" fmla="*/ 946114 w 2854197"/>
                    <a:gd name="connsiteY4" fmla="*/ 68712 h 3018094"/>
                    <a:gd name="connsiteX5" fmla="*/ 967256 w 2854197"/>
                    <a:gd name="connsiteY5" fmla="*/ 116282 h 3018094"/>
                    <a:gd name="connsiteX6" fmla="*/ 972541 w 2854197"/>
                    <a:gd name="connsiteY6" fmla="*/ 132138 h 3018094"/>
                    <a:gd name="connsiteX7" fmla="*/ 983112 w 2854197"/>
                    <a:gd name="connsiteY7" fmla="*/ 147995 h 3018094"/>
                    <a:gd name="connsiteX8" fmla="*/ 1004255 w 2854197"/>
                    <a:gd name="connsiteY8" fmla="*/ 195565 h 3018094"/>
                    <a:gd name="connsiteX9" fmla="*/ 1025397 w 2854197"/>
                    <a:gd name="connsiteY9" fmla="*/ 243135 h 3018094"/>
                    <a:gd name="connsiteX10" fmla="*/ 1041253 w 2854197"/>
                    <a:gd name="connsiteY10" fmla="*/ 290705 h 3018094"/>
                    <a:gd name="connsiteX11" fmla="*/ 1051825 w 2854197"/>
                    <a:gd name="connsiteY11" fmla="*/ 301276 h 3018094"/>
                    <a:gd name="connsiteX12" fmla="*/ 1072967 w 2854197"/>
                    <a:gd name="connsiteY12" fmla="*/ 348846 h 3018094"/>
                    <a:gd name="connsiteX13" fmla="*/ 1083538 w 2854197"/>
                    <a:gd name="connsiteY13" fmla="*/ 380559 h 3018094"/>
                    <a:gd name="connsiteX14" fmla="*/ 1094109 w 2854197"/>
                    <a:gd name="connsiteY14" fmla="*/ 396416 h 3018094"/>
                    <a:gd name="connsiteX15" fmla="*/ 1109966 w 2854197"/>
                    <a:gd name="connsiteY15" fmla="*/ 422844 h 3018094"/>
                    <a:gd name="connsiteX16" fmla="*/ 1131108 w 2854197"/>
                    <a:gd name="connsiteY16" fmla="*/ 470414 h 3018094"/>
                    <a:gd name="connsiteX17" fmla="*/ 1146964 w 2854197"/>
                    <a:gd name="connsiteY17" fmla="*/ 480985 h 3018094"/>
                    <a:gd name="connsiteX18" fmla="*/ 1157536 w 2854197"/>
                    <a:gd name="connsiteY18" fmla="*/ 491556 h 3018094"/>
                    <a:gd name="connsiteX19" fmla="*/ 1189249 w 2854197"/>
                    <a:gd name="connsiteY19" fmla="*/ 512698 h 3018094"/>
                    <a:gd name="connsiteX20" fmla="*/ 1199820 w 2854197"/>
                    <a:gd name="connsiteY20" fmla="*/ 528555 h 3018094"/>
                    <a:gd name="connsiteX21" fmla="*/ 1220962 w 2854197"/>
                    <a:gd name="connsiteY21" fmla="*/ 544411 h 3018094"/>
                    <a:gd name="connsiteX22" fmla="*/ 1242104 w 2854197"/>
                    <a:gd name="connsiteY22" fmla="*/ 570839 h 3018094"/>
                    <a:gd name="connsiteX23" fmla="*/ 1257961 w 2854197"/>
                    <a:gd name="connsiteY23" fmla="*/ 602552 h 3018094"/>
                    <a:gd name="connsiteX24" fmla="*/ 1279103 w 2854197"/>
                    <a:gd name="connsiteY24" fmla="*/ 634266 h 3018094"/>
                    <a:gd name="connsiteX25" fmla="*/ 1294960 w 2854197"/>
                    <a:gd name="connsiteY25" fmla="*/ 665979 h 3018094"/>
                    <a:gd name="connsiteX26" fmla="*/ 1300245 w 2854197"/>
                    <a:gd name="connsiteY26" fmla="*/ 681835 h 3018094"/>
                    <a:gd name="connsiteX27" fmla="*/ 1310816 w 2854197"/>
                    <a:gd name="connsiteY27" fmla="*/ 692407 h 3018094"/>
                    <a:gd name="connsiteX28" fmla="*/ 1347815 w 2854197"/>
                    <a:gd name="connsiteY28" fmla="*/ 739977 h 3018094"/>
                    <a:gd name="connsiteX29" fmla="*/ 1353101 w 2854197"/>
                    <a:gd name="connsiteY29" fmla="*/ 755833 h 3018094"/>
                    <a:gd name="connsiteX30" fmla="*/ 1384814 w 2854197"/>
                    <a:gd name="connsiteY30" fmla="*/ 798118 h 3018094"/>
                    <a:gd name="connsiteX31" fmla="*/ 1390100 w 2854197"/>
                    <a:gd name="connsiteY31" fmla="*/ 813974 h 3018094"/>
                    <a:gd name="connsiteX32" fmla="*/ 1421813 w 2854197"/>
                    <a:gd name="connsiteY32" fmla="*/ 861544 h 3018094"/>
                    <a:gd name="connsiteX33" fmla="*/ 1432384 w 2854197"/>
                    <a:gd name="connsiteY33" fmla="*/ 877401 h 3018094"/>
                    <a:gd name="connsiteX34" fmla="*/ 1448241 w 2854197"/>
                    <a:gd name="connsiteY34" fmla="*/ 887972 h 3018094"/>
                    <a:gd name="connsiteX35" fmla="*/ 1479954 w 2854197"/>
                    <a:gd name="connsiteY35" fmla="*/ 919685 h 3018094"/>
                    <a:gd name="connsiteX36" fmla="*/ 1522238 w 2854197"/>
                    <a:gd name="connsiteY36" fmla="*/ 956684 h 3018094"/>
                    <a:gd name="connsiteX37" fmla="*/ 1585665 w 2854197"/>
                    <a:gd name="connsiteY37" fmla="*/ 977826 h 3018094"/>
                    <a:gd name="connsiteX38" fmla="*/ 1617378 w 2854197"/>
                    <a:gd name="connsiteY38" fmla="*/ 988397 h 3018094"/>
                    <a:gd name="connsiteX39" fmla="*/ 1638521 w 2854197"/>
                    <a:gd name="connsiteY39" fmla="*/ 993683 h 3018094"/>
                    <a:gd name="connsiteX40" fmla="*/ 1664948 w 2854197"/>
                    <a:gd name="connsiteY40" fmla="*/ 998968 h 3018094"/>
                    <a:gd name="connsiteX41" fmla="*/ 1696662 w 2854197"/>
                    <a:gd name="connsiteY41" fmla="*/ 1009540 h 3018094"/>
                    <a:gd name="connsiteX42" fmla="*/ 1717804 w 2854197"/>
                    <a:gd name="connsiteY42" fmla="*/ 1014825 h 3018094"/>
                    <a:gd name="connsiteX43" fmla="*/ 1733660 w 2854197"/>
                    <a:gd name="connsiteY43" fmla="*/ 1020111 h 3018094"/>
                    <a:gd name="connsiteX44" fmla="*/ 1802373 w 2854197"/>
                    <a:gd name="connsiteY44" fmla="*/ 1030682 h 3018094"/>
                    <a:gd name="connsiteX45" fmla="*/ 1865799 w 2854197"/>
                    <a:gd name="connsiteY45" fmla="*/ 1041253 h 3018094"/>
                    <a:gd name="connsiteX46" fmla="*/ 1902798 w 2854197"/>
                    <a:gd name="connsiteY46" fmla="*/ 1046538 h 3018094"/>
                    <a:gd name="connsiteX47" fmla="*/ 1945082 w 2854197"/>
                    <a:gd name="connsiteY47" fmla="*/ 1051824 h 3018094"/>
                    <a:gd name="connsiteX48" fmla="*/ 1976796 w 2854197"/>
                    <a:gd name="connsiteY48" fmla="*/ 1057109 h 3018094"/>
                    <a:gd name="connsiteX49" fmla="*/ 2024366 w 2854197"/>
                    <a:gd name="connsiteY49" fmla="*/ 1062395 h 3018094"/>
                    <a:gd name="connsiteX50" fmla="*/ 2066650 w 2854197"/>
                    <a:gd name="connsiteY50" fmla="*/ 1067681 h 3018094"/>
                    <a:gd name="connsiteX51" fmla="*/ 2082507 w 2854197"/>
                    <a:gd name="connsiteY51" fmla="*/ 1072966 h 3018094"/>
                    <a:gd name="connsiteX52" fmla="*/ 2151219 w 2854197"/>
                    <a:gd name="connsiteY52" fmla="*/ 1083537 h 3018094"/>
                    <a:gd name="connsiteX53" fmla="*/ 2167075 w 2854197"/>
                    <a:gd name="connsiteY53" fmla="*/ 1088823 h 3018094"/>
                    <a:gd name="connsiteX54" fmla="*/ 2235788 w 2854197"/>
                    <a:gd name="connsiteY54" fmla="*/ 1099394 h 3018094"/>
                    <a:gd name="connsiteX55" fmla="*/ 2304500 w 2854197"/>
                    <a:gd name="connsiteY55" fmla="*/ 1109965 h 3018094"/>
                    <a:gd name="connsiteX56" fmla="*/ 2378497 w 2854197"/>
                    <a:gd name="connsiteY56" fmla="*/ 1120536 h 3018094"/>
                    <a:gd name="connsiteX57" fmla="*/ 2410211 w 2854197"/>
                    <a:gd name="connsiteY57" fmla="*/ 1131107 h 3018094"/>
                    <a:gd name="connsiteX58" fmla="*/ 2452495 w 2854197"/>
                    <a:gd name="connsiteY58" fmla="*/ 1141678 h 3018094"/>
                    <a:gd name="connsiteX59" fmla="*/ 2611062 w 2854197"/>
                    <a:gd name="connsiteY59" fmla="*/ 1194534 h 3018094"/>
                    <a:gd name="connsiteX60" fmla="*/ 2674963 w 2854197"/>
                    <a:gd name="connsiteY60" fmla="*/ 1226357 h 3018094"/>
                    <a:gd name="connsiteX61" fmla="*/ 2680419 w 2854197"/>
                    <a:gd name="connsiteY61" fmla="*/ 1258186 h 3018094"/>
                    <a:gd name="connsiteX62" fmla="*/ 2633266 w 2854197"/>
                    <a:gd name="connsiteY62" fmla="*/ 1295315 h 3018094"/>
                    <a:gd name="connsiteX63" fmla="*/ 2659565 w 2854197"/>
                    <a:gd name="connsiteY63" fmla="*/ 1353342 h 3018094"/>
                    <a:gd name="connsiteX64" fmla="*/ 2653817 w 2854197"/>
                    <a:gd name="connsiteY64" fmla="*/ 1411367 h 3018094"/>
                    <a:gd name="connsiteX65" fmla="*/ 2632204 w 2854197"/>
                    <a:gd name="connsiteY65" fmla="*/ 1590950 h 3018094"/>
                    <a:gd name="connsiteX66" fmla="*/ 2606238 w 2854197"/>
                    <a:gd name="connsiteY66" fmla="*/ 1686241 h 3018094"/>
                    <a:gd name="connsiteX67" fmla="*/ 2585093 w 2854197"/>
                    <a:gd name="connsiteY67" fmla="*/ 1717957 h 3018094"/>
                    <a:gd name="connsiteX68" fmla="*/ 2595666 w 2854197"/>
                    <a:gd name="connsiteY68" fmla="*/ 1754959 h 3018094"/>
                    <a:gd name="connsiteX69" fmla="*/ 2569233 w 2854197"/>
                    <a:gd name="connsiteY69" fmla="*/ 1781390 h 3018094"/>
                    <a:gd name="connsiteX70" fmla="*/ 2574520 w 2854197"/>
                    <a:gd name="connsiteY70" fmla="*/ 1860680 h 3018094"/>
                    <a:gd name="connsiteX71" fmla="*/ 2564404 w 2854197"/>
                    <a:gd name="connsiteY71" fmla="*/ 2014150 h 3018094"/>
                    <a:gd name="connsiteX72" fmla="*/ 2616812 w 2854197"/>
                    <a:gd name="connsiteY72" fmla="*/ 2093264 h 3018094"/>
                    <a:gd name="connsiteX73" fmla="*/ 2717255 w 2854197"/>
                    <a:gd name="connsiteY73" fmla="*/ 2098551 h 3018094"/>
                    <a:gd name="connsiteX74" fmla="*/ 2790770 w 2854197"/>
                    <a:gd name="connsiteY74" fmla="*/ 2077220 h 3018094"/>
                    <a:gd name="connsiteX75" fmla="*/ 2817198 w 2854197"/>
                    <a:gd name="connsiteY75" fmla="*/ 2082506 h 3018094"/>
                    <a:gd name="connsiteX76" fmla="*/ 2833055 w 2854197"/>
                    <a:gd name="connsiteY76" fmla="*/ 2087792 h 3018094"/>
                    <a:gd name="connsiteX77" fmla="*/ 2854197 w 2854197"/>
                    <a:gd name="connsiteY77" fmla="*/ 2093077 h 3018094"/>
                    <a:gd name="connsiteX78" fmla="*/ 2838340 w 2854197"/>
                    <a:gd name="connsiteY78" fmla="*/ 2193503 h 3018094"/>
                    <a:gd name="connsiteX79" fmla="*/ 2833055 w 2854197"/>
                    <a:gd name="connsiteY79" fmla="*/ 2225216 h 3018094"/>
                    <a:gd name="connsiteX80" fmla="*/ 2822484 w 2854197"/>
                    <a:gd name="connsiteY80" fmla="*/ 2262215 h 3018094"/>
                    <a:gd name="connsiteX81" fmla="*/ 2648297 w 2854197"/>
                    <a:gd name="connsiteY81" fmla="*/ 2241273 h 3018094"/>
                    <a:gd name="connsiteX82" fmla="*/ 2558435 w 2854197"/>
                    <a:gd name="connsiteY82" fmla="*/ 2214843 h 3018094"/>
                    <a:gd name="connsiteX83" fmla="*/ 2479145 w 2854197"/>
                    <a:gd name="connsiteY83" fmla="*/ 2183128 h 3018094"/>
                    <a:gd name="connsiteX84" fmla="*/ 2426502 w 2854197"/>
                    <a:gd name="connsiteY84" fmla="*/ 2209757 h 3018094"/>
                    <a:gd name="connsiteX85" fmla="*/ 2236188 w 2854197"/>
                    <a:gd name="connsiteY85" fmla="*/ 2331348 h 3018094"/>
                    <a:gd name="connsiteX86" fmla="*/ 2251846 w 2854197"/>
                    <a:gd name="connsiteY86" fmla="*/ 2420998 h 3018094"/>
                    <a:gd name="connsiteX87" fmla="*/ 2267909 w 2854197"/>
                    <a:gd name="connsiteY87" fmla="*/ 2479368 h 3018094"/>
                    <a:gd name="connsiteX88" fmla="*/ 2278276 w 2854197"/>
                    <a:gd name="connsiteY88" fmla="*/ 2516146 h 3018094"/>
                    <a:gd name="connsiteX89" fmla="*/ 2278276 w 2854197"/>
                    <a:gd name="connsiteY89" fmla="*/ 2574294 h 3018094"/>
                    <a:gd name="connsiteX90" fmla="*/ 2315278 w 2854197"/>
                    <a:gd name="connsiteY90" fmla="*/ 2616580 h 3018094"/>
                    <a:gd name="connsiteX91" fmla="*/ 2331136 w 2854197"/>
                    <a:gd name="connsiteY91" fmla="*/ 2680013 h 3018094"/>
                    <a:gd name="connsiteX92" fmla="*/ 2368138 w 2854197"/>
                    <a:gd name="connsiteY92" fmla="*/ 2695871 h 3018094"/>
                    <a:gd name="connsiteX93" fmla="*/ 2542577 w 2854197"/>
                    <a:gd name="connsiteY93" fmla="*/ 2738159 h 3018094"/>
                    <a:gd name="connsiteX94" fmla="*/ 2654056 w 2854197"/>
                    <a:gd name="connsiteY94" fmla="*/ 2764834 h 3018094"/>
                    <a:gd name="connsiteX95" fmla="*/ 2748974 w 2854197"/>
                    <a:gd name="connsiteY95" fmla="*/ 2769875 h 3018094"/>
                    <a:gd name="connsiteX96" fmla="*/ 2753771 w 2854197"/>
                    <a:gd name="connsiteY96" fmla="*/ 2769627 h 3018094"/>
                    <a:gd name="connsiteX97" fmla="*/ 2748486 w 2854197"/>
                    <a:gd name="connsiteY97" fmla="*/ 2801341 h 3018094"/>
                    <a:gd name="connsiteX98" fmla="*/ 2737915 w 2854197"/>
                    <a:gd name="connsiteY98" fmla="*/ 2838340 h 3018094"/>
                    <a:gd name="connsiteX99" fmla="*/ 2727344 w 2854197"/>
                    <a:gd name="connsiteY99" fmla="*/ 2907052 h 3018094"/>
                    <a:gd name="connsiteX100" fmla="*/ 2716773 w 2854197"/>
                    <a:gd name="connsiteY100" fmla="*/ 2938765 h 3018094"/>
                    <a:gd name="connsiteX101" fmla="*/ 2711487 w 2854197"/>
                    <a:gd name="connsiteY101" fmla="*/ 2965193 h 3018094"/>
                    <a:gd name="connsiteX102" fmla="*/ 2706444 w 2854197"/>
                    <a:gd name="connsiteY102" fmla="*/ 2939028 h 3018094"/>
                    <a:gd name="connsiteX103" fmla="*/ 2691063 w 2854197"/>
                    <a:gd name="connsiteY103" fmla="*/ 2981883 h 3018094"/>
                    <a:gd name="connsiteX104" fmla="*/ 2622571 w 2854197"/>
                    <a:gd name="connsiteY104" fmla="*/ 2987436 h 3018094"/>
                    <a:gd name="connsiteX105" fmla="*/ 2537291 w 2854197"/>
                    <a:gd name="connsiteY105" fmla="*/ 2986602 h 3018094"/>
                    <a:gd name="connsiteX106" fmla="*/ 2516147 w 2854197"/>
                    <a:gd name="connsiteY106" fmla="*/ 2991888 h 3018094"/>
                    <a:gd name="connsiteX107" fmla="*/ 2489494 w 2854197"/>
                    <a:gd name="connsiteY107" fmla="*/ 3002192 h 3018094"/>
                    <a:gd name="connsiteX108" fmla="*/ 2415496 w 2854197"/>
                    <a:gd name="connsiteY108" fmla="*/ 3007477 h 3018094"/>
                    <a:gd name="connsiteX109" fmla="*/ 2383783 w 2854197"/>
                    <a:gd name="connsiteY109" fmla="*/ 3018048 h 3018094"/>
                    <a:gd name="connsiteX110" fmla="*/ 2294337 w 2854197"/>
                    <a:gd name="connsiteY110" fmla="*/ 3002675 h 3018094"/>
                    <a:gd name="connsiteX111" fmla="*/ 2199896 w 2854197"/>
                    <a:gd name="connsiteY111" fmla="*/ 2976703 h 3018094"/>
                    <a:gd name="connsiteX112" fmla="*/ 2141028 w 2854197"/>
                    <a:gd name="connsiteY112" fmla="*/ 2933870 h 3018094"/>
                    <a:gd name="connsiteX113" fmla="*/ 2093450 w 2854197"/>
                    <a:gd name="connsiteY113" fmla="*/ 2923297 h 3018094"/>
                    <a:gd name="connsiteX114" fmla="*/ 2077768 w 2854197"/>
                    <a:gd name="connsiteY114" fmla="*/ 2897133 h 3018094"/>
                    <a:gd name="connsiteX115" fmla="*/ 2061549 w 2854197"/>
                    <a:gd name="connsiteY115" fmla="*/ 2875596 h 3018094"/>
                    <a:gd name="connsiteX116" fmla="*/ 2125357 w 2854197"/>
                    <a:gd name="connsiteY116" fmla="*/ 2780982 h 3018094"/>
                    <a:gd name="connsiteX117" fmla="*/ 2109124 w 2854197"/>
                    <a:gd name="connsiteY117" fmla="*/ 2722301 h 3018094"/>
                    <a:gd name="connsiteX118" fmla="*/ 2013975 w 2854197"/>
                    <a:gd name="connsiteY118" fmla="*/ 2637724 h 3018094"/>
                    <a:gd name="connsiteX119" fmla="*/ 1982258 w 2854197"/>
                    <a:gd name="connsiteY119" fmla="*/ 2664155 h 3018094"/>
                    <a:gd name="connsiteX120" fmla="*/ 1918827 w 2854197"/>
                    <a:gd name="connsiteY120" fmla="*/ 2627153 h 3018094"/>
                    <a:gd name="connsiteX121" fmla="*/ 1845153 w 2854197"/>
                    <a:gd name="connsiteY121" fmla="*/ 2569497 h 3018094"/>
                    <a:gd name="connsiteX122" fmla="*/ 1802373 w 2854197"/>
                    <a:gd name="connsiteY122" fmla="*/ 2621632 h 3018094"/>
                    <a:gd name="connsiteX123" fmla="*/ 1797087 w 2854197"/>
                    <a:gd name="connsiteY123" fmla="*/ 2605775 h 3018094"/>
                    <a:gd name="connsiteX124" fmla="*/ 1749674 w 2854197"/>
                    <a:gd name="connsiteY124" fmla="*/ 2690586 h 3018094"/>
                    <a:gd name="connsiteX125" fmla="*/ 1643953 w 2854197"/>
                    <a:gd name="connsiteY125" fmla="*/ 2754018 h 3018094"/>
                    <a:gd name="connsiteX126" fmla="*/ 1617523 w 2854197"/>
                    <a:gd name="connsiteY126" fmla="*/ 2732874 h 3018094"/>
                    <a:gd name="connsiteX127" fmla="*/ 1591092 w 2854197"/>
                    <a:gd name="connsiteY127" fmla="*/ 2690586 h 3018094"/>
                    <a:gd name="connsiteX128" fmla="*/ 1591093 w 2854197"/>
                    <a:gd name="connsiteY128" fmla="*/ 2637724 h 3018094"/>
                    <a:gd name="connsiteX129" fmla="*/ 1569808 w 2854197"/>
                    <a:gd name="connsiteY129" fmla="*/ 2515921 h 3018094"/>
                    <a:gd name="connsiteX130" fmla="*/ 1553952 w 2854197"/>
                    <a:gd name="connsiteY130" fmla="*/ 2484208 h 3018094"/>
                    <a:gd name="connsiteX131" fmla="*/ 1538095 w 2854197"/>
                    <a:gd name="connsiteY131" fmla="*/ 2468351 h 3018094"/>
                    <a:gd name="connsiteX132" fmla="*/ 1501096 w 2854197"/>
                    <a:gd name="connsiteY132" fmla="*/ 2420781 h 3018094"/>
                    <a:gd name="connsiteX133" fmla="*/ 1464097 w 2854197"/>
                    <a:gd name="connsiteY133" fmla="*/ 2383782 h 3018094"/>
                    <a:gd name="connsiteX134" fmla="*/ 1448241 w 2854197"/>
                    <a:gd name="connsiteY134" fmla="*/ 2373211 h 3018094"/>
                    <a:gd name="connsiteX135" fmla="*/ 1432384 w 2854197"/>
                    <a:gd name="connsiteY135" fmla="*/ 2357355 h 3018094"/>
                    <a:gd name="connsiteX136" fmla="*/ 1400671 w 2854197"/>
                    <a:gd name="connsiteY136" fmla="*/ 2346783 h 3018094"/>
                    <a:gd name="connsiteX137" fmla="*/ 1368958 w 2854197"/>
                    <a:gd name="connsiteY137" fmla="*/ 2330927 h 3018094"/>
                    <a:gd name="connsiteX138" fmla="*/ 1337244 w 2854197"/>
                    <a:gd name="connsiteY138" fmla="*/ 2309785 h 3018094"/>
                    <a:gd name="connsiteX139" fmla="*/ 1273818 w 2854197"/>
                    <a:gd name="connsiteY139" fmla="*/ 2288642 h 3018094"/>
                    <a:gd name="connsiteX140" fmla="*/ 1257961 w 2854197"/>
                    <a:gd name="connsiteY140" fmla="*/ 2278071 h 3018094"/>
                    <a:gd name="connsiteX141" fmla="*/ 1242104 w 2854197"/>
                    <a:gd name="connsiteY141" fmla="*/ 2272786 h 3018094"/>
                    <a:gd name="connsiteX142" fmla="*/ 1226248 w 2854197"/>
                    <a:gd name="connsiteY142" fmla="*/ 2262215 h 3018094"/>
                    <a:gd name="connsiteX143" fmla="*/ 1194534 w 2854197"/>
                    <a:gd name="connsiteY143" fmla="*/ 2251644 h 3018094"/>
                    <a:gd name="connsiteX144" fmla="*/ 1215677 w 2854197"/>
                    <a:gd name="connsiteY144" fmla="*/ 2225216 h 3018094"/>
                    <a:gd name="connsiteX145" fmla="*/ 1231533 w 2854197"/>
                    <a:gd name="connsiteY145" fmla="*/ 2209359 h 3018094"/>
                    <a:gd name="connsiteX146" fmla="*/ 1236819 w 2854197"/>
                    <a:gd name="connsiteY146" fmla="*/ 2193503 h 3018094"/>
                    <a:gd name="connsiteX147" fmla="*/ 1279103 w 2854197"/>
                    <a:gd name="connsiteY147" fmla="*/ 2161789 h 3018094"/>
                    <a:gd name="connsiteX148" fmla="*/ 1300245 w 2854197"/>
                    <a:gd name="connsiteY148" fmla="*/ 2140647 h 3018094"/>
                    <a:gd name="connsiteX149" fmla="*/ 1310816 w 2854197"/>
                    <a:gd name="connsiteY149" fmla="*/ 2124790 h 3018094"/>
                    <a:gd name="connsiteX150" fmla="*/ 1342650 w 2854197"/>
                    <a:gd name="connsiteY150" fmla="*/ 2077406 h 3018094"/>
                    <a:gd name="connsiteX151" fmla="*/ 1390223 w 2854197"/>
                    <a:gd name="connsiteY151" fmla="*/ 2008688 h 3018094"/>
                    <a:gd name="connsiteX152" fmla="*/ 1363794 w 2854197"/>
                    <a:gd name="connsiteY152" fmla="*/ 1971686 h 3018094"/>
                    <a:gd name="connsiteX153" fmla="*/ 1379651 w 2854197"/>
                    <a:gd name="connsiteY153" fmla="*/ 1961114 h 3018094"/>
                    <a:gd name="connsiteX154" fmla="*/ 1358509 w 2854197"/>
                    <a:gd name="connsiteY154" fmla="*/ 1934685 h 3018094"/>
                    <a:gd name="connsiteX155" fmla="*/ 1221180 w 2854197"/>
                    <a:gd name="connsiteY155" fmla="*/ 1718108 h 3018094"/>
                    <a:gd name="connsiteX156" fmla="*/ 1157741 w 2854197"/>
                    <a:gd name="connsiteY156" fmla="*/ 1654669 h 3018094"/>
                    <a:gd name="connsiteX157" fmla="*/ 1051918 w 2854197"/>
                    <a:gd name="connsiteY157" fmla="*/ 1659811 h 3018094"/>
                    <a:gd name="connsiteX158" fmla="*/ 845688 w 2854197"/>
                    <a:gd name="connsiteY158" fmla="*/ 1738945 h 3018094"/>
                    <a:gd name="connsiteX159" fmla="*/ 829832 w 2854197"/>
                    <a:gd name="connsiteY159" fmla="*/ 1744231 h 3018094"/>
                    <a:gd name="connsiteX160" fmla="*/ 798118 w 2854197"/>
                    <a:gd name="connsiteY160" fmla="*/ 1765373 h 3018094"/>
                    <a:gd name="connsiteX161" fmla="*/ 782262 w 2854197"/>
                    <a:gd name="connsiteY161" fmla="*/ 1770659 h 3018094"/>
                    <a:gd name="connsiteX162" fmla="*/ 750548 w 2854197"/>
                    <a:gd name="connsiteY162" fmla="*/ 1791801 h 3018094"/>
                    <a:gd name="connsiteX163" fmla="*/ 734692 w 2854197"/>
                    <a:gd name="connsiteY163" fmla="*/ 1797086 h 3018094"/>
                    <a:gd name="connsiteX164" fmla="*/ 755834 w 2854197"/>
                    <a:gd name="connsiteY164" fmla="*/ 1791801 h 3018094"/>
                    <a:gd name="connsiteX165" fmla="*/ 739977 w 2854197"/>
                    <a:gd name="connsiteY165" fmla="*/ 1797086 h 3018094"/>
                    <a:gd name="connsiteX166" fmla="*/ 708264 w 2854197"/>
                    <a:gd name="connsiteY166" fmla="*/ 1812943 h 3018094"/>
                    <a:gd name="connsiteX167" fmla="*/ 676551 w 2854197"/>
                    <a:gd name="connsiteY167" fmla="*/ 1791801 h 3018094"/>
                    <a:gd name="connsiteX168" fmla="*/ 650123 w 2854197"/>
                    <a:gd name="connsiteY168" fmla="*/ 1765373 h 3018094"/>
                    <a:gd name="connsiteX169" fmla="*/ 618410 w 2854197"/>
                    <a:gd name="connsiteY169" fmla="*/ 1744231 h 3018094"/>
                    <a:gd name="connsiteX170" fmla="*/ 570840 w 2854197"/>
                    <a:gd name="connsiteY170" fmla="*/ 1712518 h 3018094"/>
                    <a:gd name="connsiteX171" fmla="*/ 544412 w 2854197"/>
                    <a:gd name="connsiteY171" fmla="*/ 1696661 h 3018094"/>
                    <a:gd name="connsiteX172" fmla="*/ 528555 w 2854197"/>
                    <a:gd name="connsiteY172" fmla="*/ 1686090 h 3018094"/>
                    <a:gd name="connsiteX173" fmla="*/ 512699 w 2854197"/>
                    <a:gd name="connsiteY173" fmla="*/ 1680804 h 3018094"/>
                    <a:gd name="connsiteX174" fmla="*/ 502127 w 2854197"/>
                    <a:gd name="connsiteY174" fmla="*/ 1670233 h 3018094"/>
                    <a:gd name="connsiteX175" fmla="*/ 480985 w 2854197"/>
                    <a:gd name="connsiteY175" fmla="*/ 1659662 h 3018094"/>
                    <a:gd name="connsiteX176" fmla="*/ 465129 w 2854197"/>
                    <a:gd name="connsiteY176" fmla="*/ 1643805 h 3018094"/>
                    <a:gd name="connsiteX177" fmla="*/ 428130 w 2854197"/>
                    <a:gd name="connsiteY177" fmla="*/ 1622663 h 3018094"/>
                    <a:gd name="connsiteX178" fmla="*/ 401702 w 2854197"/>
                    <a:gd name="connsiteY178" fmla="*/ 1590950 h 3018094"/>
                    <a:gd name="connsiteX179" fmla="*/ 385845 w 2854197"/>
                    <a:gd name="connsiteY179" fmla="*/ 1569808 h 3018094"/>
                    <a:gd name="connsiteX180" fmla="*/ 369989 w 2854197"/>
                    <a:gd name="connsiteY180" fmla="*/ 1553951 h 3018094"/>
                    <a:gd name="connsiteX181" fmla="*/ 348847 w 2854197"/>
                    <a:gd name="connsiteY181" fmla="*/ 1522238 h 3018094"/>
                    <a:gd name="connsiteX182" fmla="*/ 327704 w 2854197"/>
                    <a:gd name="connsiteY182" fmla="*/ 1490524 h 3018094"/>
                    <a:gd name="connsiteX183" fmla="*/ 317133 w 2854197"/>
                    <a:gd name="connsiteY183" fmla="*/ 1469382 h 3018094"/>
                    <a:gd name="connsiteX184" fmla="*/ 301277 w 2854197"/>
                    <a:gd name="connsiteY184" fmla="*/ 1453526 h 3018094"/>
                    <a:gd name="connsiteX185" fmla="*/ 295991 w 2854197"/>
                    <a:gd name="connsiteY185" fmla="*/ 1437669 h 3018094"/>
                    <a:gd name="connsiteX186" fmla="*/ 274849 w 2854197"/>
                    <a:gd name="connsiteY186" fmla="*/ 1405956 h 3018094"/>
                    <a:gd name="connsiteX187" fmla="*/ 258992 w 2854197"/>
                    <a:gd name="connsiteY187" fmla="*/ 1390099 h 3018094"/>
                    <a:gd name="connsiteX188" fmla="*/ 248421 w 2854197"/>
                    <a:gd name="connsiteY188" fmla="*/ 1374242 h 3018094"/>
                    <a:gd name="connsiteX189" fmla="*/ 243136 w 2854197"/>
                    <a:gd name="connsiteY189" fmla="*/ 1358386 h 3018094"/>
                    <a:gd name="connsiteX190" fmla="*/ 221993 w 2854197"/>
                    <a:gd name="connsiteY190" fmla="*/ 1326672 h 3018094"/>
                    <a:gd name="connsiteX191" fmla="*/ 206137 w 2854197"/>
                    <a:gd name="connsiteY191" fmla="*/ 1294959 h 3018094"/>
                    <a:gd name="connsiteX192" fmla="*/ 195566 w 2854197"/>
                    <a:gd name="connsiteY192" fmla="*/ 1263246 h 3018094"/>
                    <a:gd name="connsiteX193" fmla="*/ 184995 w 2854197"/>
                    <a:gd name="connsiteY193" fmla="*/ 1247389 h 3018094"/>
                    <a:gd name="connsiteX194" fmla="*/ 179709 w 2854197"/>
                    <a:gd name="connsiteY194" fmla="*/ 1231533 h 3018094"/>
                    <a:gd name="connsiteX195" fmla="*/ 169138 w 2854197"/>
                    <a:gd name="connsiteY195" fmla="*/ 1215676 h 3018094"/>
                    <a:gd name="connsiteX196" fmla="*/ 153281 w 2854197"/>
                    <a:gd name="connsiteY196" fmla="*/ 1162820 h 3018094"/>
                    <a:gd name="connsiteX197" fmla="*/ 142710 w 2854197"/>
                    <a:gd name="connsiteY197" fmla="*/ 1131107 h 3018094"/>
                    <a:gd name="connsiteX198" fmla="*/ 132139 w 2854197"/>
                    <a:gd name="connsiteY198" fmla="*/ 1099394 h 3018094"/>
                    <a:gd name="connsiteX199" fmla="*/ 126853 w 2854197"/>
                    <a:gd name="connsiteY199" fmla="*/ 1078252 h 3018094"/>
                    <a:gd name="connsiteX200" fmla="*/ 121568 w 2854197"/>
                    <a:gd name="connsiteY200" fmla="*/ 1062395 h 3018094"/>
                    <a:gd name="connsiteX201" fmla="*/ 110997 w 2854197"/>
                    <a:gd name="connsiteY201" fmla="*/ 988397 h 3018094"/>
                    <a:gd name="connsiteX202" fmla="*/ 100426 w 2854197"/>
                    <a:gd name="connsiteY202" fmla="*/ 861544 h 3018094"/>
                    <a:gd name="connsiteX203" fmla="*/ 95140 w 2854197"/>
                    <a:gd name="connsiteY203" fmla="*/ 782261 h 3018094"/>
                    <a:gd name="connsiteX204" fmla="*/ 89855 w 2854197"/>
                    <a:gd name="connsiteY204" fmla="*/ 745262 h 3018094"/>
                    <a:gd name="connsiteX205" fmla="*/ 73998 w 2854197"/>
                    <a:gd name="connsiteY205" fmla="*/ 660693 h 3018094"/>
                    <a:gd name="connsiteX206" fmla="*/ 63427 w 2854197"/>
                    <a:gd name="connsiteY206" fmla="*/ 618409 h 3018094"/>
                    <a:gd name="connsiteX207" fmla="*/ 47570 w 2854197"/>
                    <a:gd name="connsiteY207" fmla="*/ 560268 h 3018094"/>
                    <a:gd name="connsiteX208" fmla="*/ 42285 w 2854197"/>
                    <a:gd name="connsiteY208" fmla="*/ 528555 h 3018094"/>
                    <a:gd name="connsiteX209" fmla="*/ 31714 w 2854197"/>
                    <a:gd name="connsiteY209" fmla="*/ 486270 h 3018094"/>
                    <a:gd name="connsiteX210" fmla="*/ 21142 w 2854197"/>
                    <a:gd name="connsiteY210" fmla="*/ 428129 h 3018094"/>
                    <a:gd name="connsiteX211" fmla="*/ 10571 w 2854197"/>
                    <a:gd name="connsiteY211" fmla="*/ 343560 h 3018094"/>
                    <a:gd name="connsiteX212" fmla="*/ 0 w 2854197"/>
                    <a:gd name="connsiteY212" fmla="*/ 306561 h 3018094"/>
                    <a:gd name="connsiteX213" fmla="*/ 5286 w 2854197"/>
                    <a:gd name="connsiteY213" fmla="*/ 285419 h 3018094"/>
                    <a:gd name="connsiteX214" fmla="*/ 21142 w 2854197"/>
                    <a:gd name="connsiteY214" fmla="*/ 280134 h 3018094"/>
                    <a:gd name="connsiteX215" fmla="*/ 42285 w 2854197"/>
                    <a:gd name="connsiteY215" fmla="*/ 269563 h 3018094"/>
                    <a:gd name="connsiteX216" fmla="*/ 95140 w 2854197"/>
                    <a:gd name="connsiteY216" fmla="*/ 258992 h 3018094"/>
                    <a:gd name="connsiteX217" fmla="*/ 121568 w 2854197"/>
                    <a:gd name="connsiteY217" fmla="*/ 253706 h 3018094"/>
                    <a:gd name="connsiteX218" fmla="*/ 137425 w 2854197"/>
                    <a:gd name="connsiteY218" fmla="*/ 248420 h 3018094"/>
                    <a:gd name="connsiteX219" fmla="*/ 211422 w 2854197"/>
                    <a:gd name="connsiteY219" fmla="*/ 237849 h 3018094"/>
                    <a:gd name="connsiteX220" fmla="*/ 253707 w 2854197"/>
                    <a:gd name="connsiteY220" fmla="*/ 227278 h 3018094"/>
                    <a:gd name="connsiteX221" fmla="*/ 285420 w 2854197"/>
                    <a:gd name="connsiteY221" fmla="*/ 216707 h 3018094"/>
                    <a:gd name="connsiteX222" fmla="*/ 332990 w 2854197"/>
                    <a:gd name="connsiteY222" fmla="*/ 206136 h 3018094"/>
                    <a:gd name="connsiteX223" fmla="*/ 364703 w 2854197"/>
                    <a:gd name="connsiteY223" fmla="*/ 195565 h 3018094"/>
                    <a:gd name="connsiteX224" fmla="*/ 417559 w 2854197"/>
                    <a:gd name="connsiteY224" fmla="*/ 179708 h 3018094"/>
                    <a:gd name="connsiteX225" fmla="*/ 433415 w 2854197"/>
                    <a:gd name="connsiteY225" fmla="*/ 174423 h 3018094"/>
                    <a:gd name="connsiteX226" fmla="*/ 449272 w 2854197"/>
                    <a:gd name="connsiteY226" fmla="*/ 169137 h 3018094"/>
                    <a:gd name="connsiteX227" fmla="*/ 470414 w 2854197"/>
                    <a:gd name="connsiteY227" fmla="*/ 163852 h 3018094"/>
                    <a:gd name="connsiteX228" fmla="*/ 486271 w 2854197"/>
                    <a:gd name="connsiteY228" fmla="*/ 158566 h 3018094"/>
                    <a:gd name="connsiteX229" fmla="*/ 528555 w 2854197"/>
                    <a:gd name="connsiteY229" fmla="*/ 147995 h 3018094"/>
                    <a:gd name="connsiteX230" fmla="*/ 549697 w 2854197"/>
                    <a:gd name="connsiteY230" fmla="*/ 142709 h 3018094"/>
                    <a:gd name="connsiteX231" fmla="*/ 581411 w 2854197"/>
                    <a:gd name="connsiteY231" fmla="*/ 132138 h 3018094"/>
                    <a:gd name="connsiteX232" fmla="*/ 676551 w 2854197"/>
                    <a:gd name="connsiteY232" fmla="*/ 100425 h 3018094"/>
                    <a:gd name="connsiteX233" fmla="*/ 697693 w 2854197"/>
                    <a:gd name="connsiteY233" fmla="*/ 95140 h 3018094"/>
                    <a:gd name="connsiteX234" fmla="*/ 729406 w 2854197"/>
                    <a:gd name="connsiteY234" fmla="*/ 84568 h 3018094"/>
                    <a:gd name="connsiteX235" fmla="*/ 745263 w 2854197"/>
                    <a:gd name="connsiteY235" fmla="*/ 79283 h 3018094"/>
                    <a:gd name="connsiteX236" fmla="*/ 792833 w 2854197"/>
                    <a:gd name="connsiteY236" fmla="*/ 58141 h 3018094"/>
                    <a:gd name="connsiteX237" fmla="*/ 808689 w 2854197"/>
                    <a:gd name="connsiteY237" fmla="*/ 52855 h 3018094"/>
                    <a:gd name="connsiteX238" fmla="*/ 824546 w 2854197"/>
                    <a:gd name="connsiteY238" fmla="*/ 47570 h 3018094"/>
                    <a:gd name="connsiteX239" fmla="*/ 866830 w 2854197"/>
                    <a:gd name="connsiteY239" fmla="*/ 26427 h 3018094"/>
                    <a:gd name="connsiteX240" fmla="*/ 882687 w 2854197"/>
                    <a:gd name="connsiteY240" fmla="*/ 21142 h 3018094"/>
                    <a:gd name="connsiteX241" fmla="*/ 898544 w 2854197"/>
                    <a:gd name="connsiteY241" fmla="*/ 10571 h 3018094"/>
                    <a:gd name="connsiteX242" fmla="*/ 914400 w 2854197"/>
                    <a:gd name="connsiteY242" fmla="*/ 5285 h 3018094"/>
                    <a:gd name="connsiteX243" fmla="*/ 914400 w 2854197"/>
                    <a:gd name="connsiteY243" fmla="*/ 0 h 3018094"/>
                    <a:gd name="connsiteX0" fmla="*/ 914400 w 2854197"/>
                    <a:gd name="connsiteY0" fmla="*/ 0 h 3183921"/>
                    <a:gd name="connsiteX1" fmla="*/ 914400 w 2854197"/>
                    <a:gd name="connsiteY1" fmla="*/ 0 h 3183921"/>
                    <a:gd name="connsiteX2" fmla="*/ 930257 w 2854197"/>
                    <a:gd name="connsiteY2" fmla="*/ 42284 h 3183921"/>
                    <a:gd name="connsiteX3" fmla="*/ 935542 w 2854197"/>
                    <a:gd name="connsiteY3" fmla="*/ 58141 h 3183921"/>
                    <a:gd name="connsiteX4" fmla="*/ 946114 w 2854197"/>
                    <a:gd name="connsiteY4" fmla="*/ 68712 h 3183921"/>
                    <a:gd name="connsiteX5" fmla="*/ 967256 w 2854197"/>
                    <a:gd name="connsiteY5" fmla="*/ 116282 h 3183921"/>
                    <a:gd name="connsiteX6" fmla="*/ 972541 w 2854197"/>
                    <a:gd name="connsiteY6" fmla="*/ 132138 h 3183921"/>
                    <a:gd name="connsiteX7" fmla="*/ 983112 w 2854197"/>
                    <a:gd name="connsiteY7" fmla="*/ 147995 h 3183921"/>
                    <a:gd name="connsiteX8" fmla="*/ 1004255 w 2854197"/>
                    <a:gd name="connsiteY8" fmla="*/ 195565 h 3183921"/>
                    <a:gd name="connsiteX9" fmla="*/ 1025397 w 2854197"/>
                    <a:gd name="connsiteY9" fmla="*/ 243135 h 3183921"/>
                    <a:gd name="connsiteX10" fmla="*/ 1041253 w 2854197"/>
                    <a:gd name="connsiteY10" fmla="*/ 290705 h 3183921"/>
                    <a:gd name="connsiteX11" fmla="*/ 1051825 w 2854197"/>
                    <a:gd name="connsiteY11" fmla="*/ 301276 h 3183921"/>
                    <a:gd name="connsiteX12" fmla="*/ 1072967 w 2854197"/>
                    <a:gd name="connsiteY12" fmla="*/ 348846 h 3183921"/>
                    <a:gd name="connsiteX13" fmla="*/ 1083538 w 2854197"/>
                    <a:gd name="connsiteY13" fmla="*/ 380559 h 3183921"/>
                    <a:gd name="connsiteX14" fmla="*/ 1094109 w 2854197"/>
                    <a:gd name="connsiteY14" fmla="*/ 396416 h 3183921"/>
                    <a:gd name="connsiteX15" fmla="*/ 1109966 w 2854197"/>
                    <a:gd name="connsiteY15" fmla="*/ 422844 h 3183921"/>
                    <a:gd name="connsiteX16" fmla="*/ 1131108 w 2854197"/>
                    <a:gd name="connsiteY16" fmla="*/ 470414 h 3183921"/>
                    <a:gd name="connsiteX17" fmla="*/ 1146964 w 2854197"/>
                    <a:gd name="connsiteY17" fmla="*/ 480985 h 3183921"/>
                    <a:gd name="connsiteX18" fmla="*/ 1157536 w 2854197"/>
                    <a:gd name="connsiteY18" fmla="*/ 491556 h 3183921"/>
                    <a:gd name="connsiteX19" fmla="*/ 1189249 w 2854197"/>
                    <a:gd name="connsiteY19" fmla="*/ 512698 h 3183921"/>
                    <a:gd name="connsiteX20" fmla="*/ 1199820 w 2854197"/>
                    <a:gd name="connsiteY20" fmla="*/ 528555 h 3183921"/>
                    <a:gd name="connsiteX21" fmla="*/ 1220962 w 2854197"/>
                    <a:gd name="connsiteY21" fmla="*/ 544411 h 3183921"/>
                    <a:gd name="connsiteX22" fmla="*/ 1242104 w 2854197"/>
                    <a:gd name="connsiteY22" fmla="*/ 570839 h 3183921"/>
                    <a:gd name="connsiteX23" fmla="*/ 1257961 w 2854197"/>
                    <a:gd name="connsiteY23" fmla="*/ 602552 h 3183921"/>
                    <a:gd name="connsiteX24" fmla="*/ 1279103 w 2854197"/>
                    <a:gd name="connsiteY24" fmla="*/ 634266 h 3183921"/>
                    <a:gd name="connsiteX25" fmla="*/ 1294960 w 2854197"/>
                    <a:gd name="connsiteY25" fmla="*/ 665979 h 3183921"/>
                    <a:gd name="connsiteX26" fmla="*/ 1300245 w 2854197"/>
                    <a:gd name="connsiteY26" fmla="*/ 681835 h 3183921"/>
                    <a:gd name="connsiteX27" fmla="*/ 1310816 w 2854197"/>
                    <a:gd name="connsiteY27" fmla="*/ 692407 h 3183921"/>
                    <a:gd name="connsiteX28" fmla="*/ 1347815 w 2854197"/>
                    <a:gd name="connsiteY28" fmla="*/ 739977 h 3183921"/>
                    <a:gd name="connsiteX29" fmla="*/ 1353101 w 2854197"/>
                    <a:gd name="connsiteY29" fmla="*/ 755833 h 3183921"/>
                    <a:gd name="connsiteX30" fmla="*/ 1384814 w 2854197"/>
                    <a:gd name="connsiteY30" fmla="*/ 798118 h 3183921"/>
                    <a:gd name="connsiteX31" fmla="*/ 1390100 w 2854197"/>
                    <a:gd name="connsiteY31" fmla="*/ 813974 h 3183921"/>
                    <a:gd name="connsiteX32" fmla="*/ 1421813 w 2854197"/>
                    <a:gd name="connsiteY32" fmla="*/ 861544 h 3183921"/>
                    <a:gd name="connsiteX33" fmla="*/ 1432384 w 2854197"/>
                    <a:gd name="connsiteY33" fmla="*/ 877401 h 3183921"/>
                    <a:gd name="connsiteX34" fmla="*/ 1448241 w 2854197"/>
                    <a:gd name="connsiteY34" fmla="*/ 887972 h 3183921"/>
                    <a:gd name="connsiteX35" fmla="*/ 1479954 w 2854197"/>
                    <a:gd name="connsiteY35" fmla="*/ 919685 h 3183921"/>
                    <a:gd name="connsiteX36" fmla="*/ 1522238 w 2854197"/>
                    <a:gd name="connsiteY36" fmla="*/ 956684 h 3183921"/>
                    <a:gd name="connsiteX37" fmla="*/ 1585665 w 2854197"/>
                    <a:gd name="connsiteY37" fmla="*/ 977826 h 3183921"/>
                    <a:gd name="connsiteX38" fmla="*/ 1617378 w 2854197"/>
                    <a:gd name="connsiteY38" fmla="*/ 988397 h 3183921"/>
                    <a:gd name="connsiteX39" fmla="*/ 1638521 w 2854197"/>
                    <a:gd name="connsiteY39" fmla="*/ 993683 h 3183921"/>
                    <a:gd name="connsiteX40" fmla="*/ 1664948 w 2854197"/>
                    <a:gd name="connsiteY40" fmla="*/ 998968 h 3183921"/>
                    <a:gd name="connsiteX41" fmla="*/ 1696662 w 2854197"/>
                    <a:gd name="connsiteY41" fmla="*/ 1009540 h 3183921"/>
                    <a:gd name="connsiteX42" fmla="*/ 1717804 w 2854197"/>
                    <a:gd name="connsiteY42" fmla="*/ 1014825 h 3183921"/>
                    <a:gd name="connsiteX43" fmla="*/ 1733660 w 2854197"/>
                    <a:gd name="connsiteY43" fmla="*/ 1020111 h 3183921"/>
                    <a:gd name="connsiteX44" fmla="*/ 1802373 w 2854197"/>
                    <a:gd name="connsiteY44" fmla="*/ 1030682 h 3183921"/>
                    <a:gd name="connsiteX45" fmla="*/ 1865799 w 2854197"/>
                    <a:gd name="connsiteY45" fmla="*/ 1041253 h 3183921"/>
                    <a:gd name="connsiteX46" fmla="*/ 1902798 w 2854197"/>
                    <a:gd name="connsiteY46" fmla="*/ 1046538 h 3183921"/>
                    <a:gd name="connsiteX47" fmla="*/ 1945082 w 2854197"/>
                    <a:gd name="connsiteY47" fmla="*/ 1051824 h 3183921"/>
                    <a:gd name="connsiteX48" fmla="*/ 1976796 w 2854197"/>
                    <a:gd name="connsiteY48" fmla="*/ 1057109 h 3183921"/>
                    <a:gd name="connsiteX49" fmla="*/ 2024366 w 2854197"/>
                    <a:gd name="connsiteY49" fmla="*/ 1062395 h 3183921"/>
                    <a:gd name="connsiteX50" fmla="*/ 2066650 w 2854197"/>
                    <a:gd name="connsiteY50" fmla="*/ 1067681 h 3183921"/>
                    <a:gd name="connsiteX51" fmla="*/ 2082507 w 2854197"/>
                    <a:gd name="connsiteY51" fmla="*/ 1072966 h 3183921"/>
                    <a:gd name="connsiteX52" fmla="*/ 2151219 w 2854197"/>
                    <a:gd name="connsiteY52" fmla="*/ 1083537 h 3183921"/>
                    <a:gd name="connsiteX53" fmla="*/ 2167075 w 2854197"/>
                    <a:gd name="connsiteY53" fmla="*/ 1088823 h 3183921"/>
                    <a:gd name="connsiteX54" fmla="*/ 2235788 w 2854197"/>
                    <a:gd name="connsiteY54" fmla="*/ 1099394 h 3183921"/>
                    <a:gd name="connsiteX55" fmla="*/ 2304500 w 2854197"/>
                    <a:gd name="connsiteY55" fmla="*/ 1109965 h 3183921"/>
                    <a:gd name="connsiteX56" fmla="*/ 2378497 w 2854197"/>
                    <a:gd name="connsiteY56" fmla="*/ 1120536 h 3183921"/>
                    <a:gd name="connsiteX57" fmla="*/ 2410211 w 2854197"/>
                    <a:gd name="connsiteY57" fmla="*/ 1131107 h 3183921"/>
                    <a:gd name="connsiteX58" fmla="*/ 2452495 w 2854197"/>
                    <a:gd name="connsiteY58" fmla="*/ 1141678 h 3183921"/>
                    <a:gd name="connsiteX59" fmla="*/ 2611062 w 2854197"/>
                    <a:gd name="connsiteY59" fmla="*/ 1194534 h 3183921"/>
                    <a:gd name="connsiteX60" fmla="*/ 2674963 w 2854197"/>
                    <a:gd name="connsiteY60" fmla="*/ 1226357 h 3183921"/>
                    <a:gd name="connsiteX61" fmla="*/ 2680419 w 2854197"/>
                    <a:gd name="connsiteY61" fmla="*/ 1258186 h 3183921"/>
                    <a:gd name="connsiteX62" fmla="*/ 2633266 w 2854197"/>
                    <a:gd name="connsiteY62" fmla="*/ 1295315 h 3183921"/>
                    <a:gd name="connsiteX63" fmla="*/ 2659565 w 2854197"/>
                    <a:gd name="connsiteY63" fmla="*/ 1353342 h 3183921"/>
                    <a:gd name="connsiteX64" fmla="*/ 2653817 w 2854197"/>
                    <a:gd name="connsiteY64" fmla="*/ 1411367 h 3183921"/>
                    <a:gd name="connsiteX65" fmla="*/ 2632204 w 2854197"/>
                    <a:gd name="connsiteY65" fmla="*/ 1590950 h 3183921"/>
                    <a:gd name="connsiteX66" fmla="*/ 2606238 w 2854197"/>
                    <a:gd name="connsiteY66" fmla="*/ 1686241 h 3183921"/>
                    <a:gd name="connsiteX67" fmla="*/ 2585093 w 2854197"/>
                    <a:gd name="connsiteY67" fmla="*/ 1717957 h 3183921"/>
                    <a:gd name="connsiteX68" fmla="*/ 2595666 w 2854197"/>
                    <a:gd name="connsiteY68" fmla="*/ 1754959 h 3183921"/>
                    <a:gd name="connsiteX69" fmla="*/ 2569233 w 2854197"/>
                    <a:gd name="connsiteY69" fmla="*/ 1781390 h 3183921"/>
                    <a:gd name="connsiteX70" fmla="*/ 2574520 w 2854197"/>
                    <a:gd name="connsiteY70" fmla="*/ 1860680 h 3183921"/>
                    <a:gd name="connsiteX71" fmla="*/ 2564404 w 2854197"/>
                    <a:gd name="connsiteY71" fmla="*/ 2014150 h 3183921"/>
                    <a:gd name="connsiteX72" fmla="*/ 2616812 w 2854197"/>
                    <a:gd name="connsiteY72" fmla="*/ 2093264 h 3183921"/>
                    <a:gd name="connsiteX73" fmla="*/ 2717255 w 2854197"/>
                    <a:gd name="connsiteY73" fmla="*/ 2098551 h 3183921"/>
                    <a:gd name="connsiteX74" fmla="*/ 2790770 w 2854197"/>
                    <a:gd name="connsiteY74" fmla="*/ 2077220 h 3183921"/>
                    <a:gd name="connsiteX75" fmla="*/ 2817198 w 2854197"/>
                    <a:gd name="connsiteY75" fmla="*/ 2082506 h 3183921"/>
                    <a:gd name="connsiteX76" fmla="*/ 2833055 w 2854197"/>
                    <a:gd name="connsiteY76" fmla="*/ 2087792 h 3183921"/>
                    <a:gd name="connsiteX77" fmla="*/ 2854197 w 2854197"/>
                    <a:gd name="connsiteY77" fmla="*/ 2093077 h 3183921"/>
                    <a:gd name="connsiteX78" fmla="*/ 2838340 w 2854197"/>
                    <a:gd name="connsiteY78" fmla="*/ 2193503 h 3183921"/>
                    <a:gd name="connsiteX79" fmla="*/ 2833055 w 2854197"/>
                    <a:gd name="connsiteY79" fmla="*/ 2225216 h 3183921"/>
                    <a:gd name="connsiteX80" fmla="*/ 2822484 w 2854197"/>
                    <a:gd name="connsiteY80" fmla="*/ 2262215 h 3183921"/>
                    <a:gd name="connsiteX81" fmla="*/ 2648297 w 2854197"/>
                    <a:gd name="connsiteY81" fmla="*/ 2241273 h 3183921"/>
                    <a:gd name="connsiteX82" fmla="*/ 2558435 w 2854197"/>
                    <a:gd name="connsiteY82" fmla="*/ 2214843 h 3183921"/>
                    <a:gd name="connsiteX83" fmla="*/ 2479145 w 2854197"/>
                    <a:gd name="connsiteY83" fmla="*/ 2183128 h 3183921"/>
                    <a:gd name="connsiteX84" fmla="*/ 2426502 w 2854197"/>
                    <a:gd name="connsiteY84" fmla="*/ 2209757 h 3183921"/>
                    <a:gd name="connsiteX85" fmla="*/ 2236188 w 2854197"/>
                    <a:gd name="connsiteY85" fmla="*/ 2331348 h 3183921"/>
                    <a:gd name="connsiteX86" fmla="*/ 2251846 w 2854197"/>
                    <a:gd name="connsiteY86" fmla="*/ 2420998 h 3183921"/>
                    <a:gd name="connsiteX87" fmla="*/ 2267909 w 2854197"/>
                    <a:gd name="connsiteY87" fmla="*/ 2479368 h 3183921"/>
                    <a:gd name="connsiteX88" fmla="*/ 2278276 w 2854197"/>
                    <a:gd name="connsiteY88" fmla="*/ 2516146 h 3183921"/>
                    <a:gd name="connsiteX89" fmla="*/ 2278276 w 2854197"/>
                    <a:gd name="connsiteY89" fmla="*/ 2574294 h 3183921"/>
                    <a:gd name="connsiteX90" fmla="*/ 2315278 w 2854197"/>
                    <a:gd name="connsiteY90" fmla="*/ 2616580 h 3183921"/>
                    <a:gd name="connsiteX91" fmla="*/ 2331136 w 2854197"/>
                    <a:gd name="connsiteY91" fmla="*/ 2680013 h 3183921"/>
                    <a:gd name="connsiteX92" fmla="*/ 2368138 w 2854197"/>
                    <a:gd name="connsiteY92" fmla="*/ 2695871 h 3183921"/>
                    <a:gd name="connsiteX93" fmla="*/ 2542577 w 2854197"/>
                    <a:gd name="connsiteY93" fmla="*/ 2738159 h 3183921"/>
                    <a:gd name="connsiteX94" fmla="*/ 2654056 w 2854197"/>
                    <a:gd name="connsiteY94" fmla="*/ 2764834 h 3183921"/>
                    <a:gd name="connsiteX95" fmla="*/ 2748974 w 2854197"/>
                    <a:gd name="connsiteY95" fmla="*/ 2769875 h 3183921"/>
                    <a:gd name="connsiteX96" fmla="*/ 2753771 w 2854197"/>
                    <a:gd name="connsiteY96" fmla="*/ 2769627 h 3183921"/>
                    <a:gd name="connsiteX97" fmla="*/ 2748486 w 2854197"/>
                    <a:gd name="connsiteY97" fmla="*/ 2801341 h 3183921"/>
                    <a:gd name="connsiteX98" fmla="*/ 2737915 w 2854197"/>
                    <a:gd name="connsiteY98" fmla="*/ 2838340 h 3183921"/>
                    <a:gd name="connsiteX99" fmla="*/ 2727344 w 2854197"/>
                    <a:gd name="connsiteY99" fmla="*/ 2907052 h 3183921"/>
                    <a:gd name="connsiteX100" fmla="*/ 2716773 w 2854197"/>
                    <a:gd name="connsiteY100" fmla="*/ 2938765 h 3183921"/>
                    <a:gd name="connsiteX101" fmla="*/ 2711487 w 2854197"/>
                    <a:gd name="connsiteY101" fmla="*/ 2965193 h 3183921"/>
                    <a:gd name="connsiteX102" fmla="*/ 2706444 w 2854197"/>
                    <a:gd name="connsiteY102" fmla="*/ 2939028 h 3183921"/>
                    <a:gd name="connsiteX103" fmla="*/ 2691063 w 2854197"/>
                    <a:gd name="connsiteY103" fmla="*/ 2981883 h 3183921"/>
                    <a:gd name="connsiteX104" fmla="*/ 2622571 w 2854197"/>
                    <a:gd name="connsiteY104" fmla="*/ 2987436 h 3183921"/>
                    <a:gd name="connsiteX105" fmla="*/ 2537291 w 2854197"/>
                    <a:gd name="connsiteY105" fmla="*/ 2986602 h 3183921"/>
                    <a:gd name="connsiteX106" fmla="*/ 2516147 w 2854197"/>
                    <a:gd name="connsiteY106" fmla="*/ 2991888 h 3183921"/>
                    <a:gd name="connsiteX107" fmla="*/ 2489494 w 2854197"/>
                    <a:gd name="connsiteY107" fmla="*/ 3002192 h 3183921"/>
                    <a:gd name="connsiteX108" fmla="*/ 2415496 w 2854197"/>
                    <a:gd name="connsiteY108" fmla="*/ 3007477 h 3183921"/>
                    <a:gd name="connsiteX109" fmla="*/ 2383783 w 2854197"/>
                    <a:gd name="connsiteY109" fmla="*/ 3018048 h 3183921"/>
                    <a:gd name="connsiteX110" fmla="*/ 2294337 w 2854197"/>
                    <a:gd name="connsiteY110" fmla="*/ 3002675 h 3183921"/>
                    <a:gd name="connsiteX111" fmla="*/ 2147421 w 2854197"/>
                    <a:gd name="connsiteY111" fmla="*/ 3183444 h 3183921"/>
                    <a:gd name="connsiteX112" fmla="*/ 2141028 w 2854197"/>
                    <a:gd name="connsiteY112" fmla="*/ 2933870 h 3183921"/>
                    <a:gd name="connsiteX113" fmla="*/ 2093450 w 2854197"/>
                    <a:gd name="connsiteY113" fmla="*/ 2923297 h 3183921"/>
                    <a:gd name="connsiteX114" fmla="*/ 2077768 w 2854197"/>
                    <a:gd name="connsiteY114" fmla="*/ 2897133 h 3183921"/>
                    <a:gd name="connsiteX115" fmla="*/ 2061549 w 2854197"/>
                    <a:gd name="connsiteY115" fmla="*/ 2875596 h 3183921"/>
                    <a:gd name="connsiteX116" fmla="*/ 2125357 w 2854197"/>
                    <a:gd name="connsiteY116" fmla="*/ 2780982 h 3183921"/>
                    <a:gd name="connsiteX117" fmla="*/ 2109124 w 2854197"/>
                    <a:gd name="connsiteY117" fmla="*/ 2722301 h 3183921"/>
                    <a:gd name="connsiteX118" fmla="*/ 2013975 w 2854197"/>
                    <a:gd name="connsiteY118" fmla="*/ 2637724 h 3183921"/>
                    <a:gd name="connsiteX119" fmla="*/ 1982258 w 2854197"/>
                    <a:gd name="connsiteY119" fmla="*/ 2664155 h 3183921"/>
                    <a:gd name="connsiteX120" fmla="*/ 1918827 w 2854197"/>
                    <a:gd name="connsiteY120" fmla="*/ 2627153 h 3183921"/>
                    <a:gd name="connsiteX121" fmla="*/ 1845153 w 2854197"/>
                    <a:gd name="connsiteY121" fmla="*/ 2569497 h 3183921"/>
                    <a:gd name="connsiteX122" fmla="*/ 1802373 w 2854197"/>
                    <a:gd name="connsiteY122" fmla="*/ 2621632 h 3183921"/>
                    <a:gd name="connsiteX123" fmla="*/ 1797087 w 2854197"/>
                    <a:gd name="connsiteY123" fmla="*/ 2605775 h 3183921"/>
                    <a:gd name="connsiteX124" fmla="*/ 1749674 w 2854197"/>
                    <a:gd name="connsiteY124" fmla="*/ 2690586 h 3183921"/>
                    <a:gd name="connsiteX125" fmla="*/ 1643953 w 2854197"/>
                    <a:gd name="connsiteY125" fmla="*/ 2754018 h 3183921"/>
                    <a:gd name="connsiteX126" fmla="*/ 1617523 w 2854197"/>
                    <a:gd name="connsiteY126" fmla="*/ 2732874 h 3183921"/>
                    <a:gd name="connsiteX127" fmla="*/ 1591092 w 2854197"/>
                    <a:gd name="connsiteY127" fmla="*/ 2690586 h 3183921"/>
                    <a:gd name="connsiteX128" fmla="*/ 1591093 w 2854197"/>
                    <a:gd name="connsiteY128" fmla="*/ 2637724 h 3183921"/>
                    <a:gd name="connsiteX129" fmla="*/ 1569808 w 2854197"/>
                    <a:gd name="connsiteY129" fmla="*/ 2515921 h 3183921"/>
                    <a:gd name="connsiteX130" fmla="*/ 1553952 w 2854197"/>
                    <a:gd name="connsiteY130" fmla="*/ 2484208 h 3183921"/>
                    <a:gd name="connsiteX131" fmla="*/ 1538095 w 2854197"/>
                    <a:gd name="connsiteY131" fmla="*/ 2468351 h 3183921"/>
                    <a:gd name="connsiteX132" fmla="*/ 1501096 w 2854197"/>
                    <a:gd name="connsiteY132" fmla="*/ 2420781 h 3183921"/>
                    <a:gd name="connsiteX133" fmla="*/ 1464097 w 2854197"/>
                    <a:gd name="connsiteY133" fmla="*/ 2383782 h 3183921"/>
                    <a:gd name="connsiteX134" fmla="*/ 1448241 w 2854197"/>
                    <a:gd name="connsiteY134" fmla="*/ 2373211 h 3183921"/>
                    <a:gd name="connsiteX135" fmla="*/ 1432384 w 2854197"/>
                    <a:gd name="connsiteY135" fmla="*/ 2357355 h 3183921"/>
                    <a:gd name="connsiteX136" fmla="*/ 1400671 w 2854197"/>
                    <a:gd name="connsiteY136" fmla="*/ 2346783 h 3183921"/>
                    <a:gd name="connsiteX137" fmla="*/ 1368958 w 2854197"/>
                    <a:gd name="connsiteY137" fmla="*/ 2330927 h 3183921"/>
                    <a:gd name="connsiteX138" fmla="*/ 1337244 w 2854197"/>
                    <a:gd name="connsiteY138" fmla="*/ 2309785 h 3183921"/>
                    <a:gd name="connsiteX139" fmla="*/ 1273818 w 2854197"/>
                    <a:gd name="connsiteY139" fmla="*/ 2288642 h 3183921"/>
                    <a:gd name="connsiteX140" fmla="*/ 1257961 w 2854197"/>
                    <a:gd name="connsiteY140" fmla="*/ 2278071 h 3183921"/>
                    <a:gd name="connsiteX141" fmla="*/ 1242104 w 2854197"/>
                    <a:gd name="connsiteY141" fmla="*/ 2272786 h 3183921"/>
                    <a:gd name="connsiteX142" fmla="*/ 1226248 w 2854197"/>
                    <a:gd name="connsiteY142" fmla="*/ 2262215 h 3183921"/>
                    <a:gd name="connsiteX143" fmla="*/ 1194534 w 2854197"/>
                    <a:gd name="connsiteY143" fmla="*/ 2251644 h 3183921"/>
                    <a:gd name="connsiteX144" fmla="*/ 1215677 w 2854197"/>
                    <a:gd name="connsiteY144" fmla="*/ 2225216 h 3183921"/>
                    <a:gd name="connsiteX145" fmla="*/ 1231533 w 2854197"/>
                    <a:gd name="connsiteY145" fmla="*/ 2209359 h 3183921"/>
                    <a:gd name="connsiteX146" fmla="*/ 1236819 w 2854197"/>
                    <a:gd name="connsiteY146" fmla="*/ 2193503 h 3183921"/>
                    <a:gd name="connsiteX147" fmla="*/ 1279103 w 2854197"/>
                    <a:gd name="connsiteY147" fmla="*/ 2161789 h 3183921"/>
                    <a:gd name="connsiteX148" fmla="*/ 1300245 w 2854197"/>
                    <a:gd name="connsiteY148" fmla="*/ 2140647 h 3183921"/>
                    <a:gd name="connsiteX149" fmla="*/ 1310816 w 2854197"/>
                    <a:gd name="connsiteY149" fmla="*/ 2124790 h 3183921"/>
                    <a:gd name="connsiteX150" fmla="*/ 1342650 w 2854197"/>
                    <a:gd name="connsiteY150" fmla="*/ 2077406 h 3183921"/>
                    <a:gd name="connsiteX151" fmla="*/ 1390223 w 2854197"/>
                    <a:gd name="connsiteY151" fmla="*/ 2008688 h 3183921"/>
                    <a:gd name="connsiteX152" fmla="*/ 1363794 w 2854197"/>
                    <a:gd name="connsiteY152" fmla="*/ 1971686 h 3183921"/>
                    <a:gd name="connsiteX153" fmla="*/ 1379651 w 2854197"/>
                    <a:gd name="connsiteY153" fmla="*/ 1961114 h 3183921"/>
                    <a:gd name="connsiteX154" fmla="*/ 1358509 w 2854197"/>
                    <a:gd name="connsiteY154" fmla="*/ 1934685 h 3183921"/>
                    <a:gd name="connsiteX155" fmla="*/ 1221180 w 2854197"/>
                    <a:gd name="connsiteY155" fmla="*/ 1718108 h 3183921"/>
                    <a:gd name="connsiteX156" fmla="*/ 1157741 w 2854197"/>
                    <a:gd name="connsiteY156" fmla="*/ 1654669 h 3183921"/>
                    <a:gd name="connsiteX157" fmla="*/ 1051918 w 2854197"/>
                    <a:gd name="connsiteY157" fmla="*/ 1659811 h 3183921"/>
                    <a:gd name="connsiteX158" fmla="*/ 845688 w 2854197"/>
                    <a:gd name="connsiteY158" fmla="*/ 1738945 h 3183921"/>
                    <a:gd name="connsiteX159" fmla="*/ 829832 w 2854197"/>
                    <a:gd name="connsiteY159" fmla="*/ 1744231 h 3183921"/>
                    <a:gd name="connsiteX160" fmla="*/ 798118 w 2854197"/>
                    <a:gd name="connsiteY160" fmla="*/ 1765373 h 3183921"/>
                    <a:gd name="connsiteX161" fmla="*/ 782262 w 2854197"/>
                    <a:gd name="connsiteY161" fmla="*/ 1770659 h 3183921"/>
                    <a:gd name="connsiteX162" fmla="*/ 750548 w 2854197"/>
                    <a:gd name="connsiteY162" fmla="*/ 1791801 h 3183921"/>
                    <a:gd name="connsiteX163" fmla="*/ 734692 w 2854197"/>
                    <a:gd name="connsiteY163" fmla="*/ 1797086 h 3183921"/>
                    <a:gd name="connsiteX164" fmla="*/ 755834 w 2854197"/>
                    <a:gd name="connsiteY164" fmla="*/ 1791801 h 3183921"/>
                    <a:gd name="connsiteX165" fmla="*/ 739977 w 2854197"/>
                    <a:gd name="connsiteY165" fmla="*/ 1797086 h 3183921"/>
                    <a:gd name="connsiteX166" fmla="*/ 708264 w 2854197"/>
                    <a:gd name="connsiteY166" fmla="*/ 1812943 h 3183921"/>
                    <a:gd name="connsiteX167" fmla="*/ 676551 w 2854197"/>
                    <a:gd name="connsiteY167" fmla="*/ 1791801 h 3183921"/>
                    <a:gd name="connsiteX168" fmla="*/ 650123 w 2854197"/>
                    <a:gd name="connsiteY168" fmla="*/ 1765373 h 3183921"/>
                    <a:gd name="connsiteX169" fmla="*/ 618410 w 2854197"/>
                    <a:gd name="connsiteY169" fmla="*/ 1744231 h 3183921"/>
                    <a:gd name="connsiteX170" fmla="*/ 570840 w 2854197"/>
                    <a:gd name="connsiteY170" fmla="*/ 1712518 h 3183921"/>
                    <a:gd name="connsiteX171" fmla="*/ 544412 w 2854197"/>
                    <a:gd name="connsiteY171" fmla="*/ 1696661 h 3183921"/>
                    <a:gd name="connsiteX172" fmla="*/ 528555 w 2854197"/>
                    <a:gd name="connsiteY172" fmla="*/ 1686090 h 3183921"/>
                    <a:gd name="connsiteX173" fmla="*/ 512699 w 2854197"/>
                    <a:gd name="connsiteY173" fmla="*/ 1680804 h 3183921"/>
                    <a:gd name="connsiteX174" fmla="*/ 502127 w 2854197"/>
                    <a:gd name="connsiteY174" fmla="*/ 1670233 h 3183921"/>
                    <a:gd name="connsiteX175" fmla="*/ 480985 w 2854197"/>
                    <a:gd name="connsiteY175" fmla="*/ 1659662 h 3183921"/>
                    <a:gd name="connsiteX176" fmla="*/ 465129 w 2854197"/>
                    <a:gd name="connsiteY176" fmla="*/ 1643805 h 3183921"/>
                    <a:gd name="connsiteX177" fmla="*/ 428130 w 2854197"/>
                    <a:gd name="connsiteY177" fmla="*/ 1622663 h 3183921"/>
                    <a:gd name="connsiteX178" fmla="*/ 401702 w 2854197"/>
                    <a:gd name="connsiteY178" fmla="*/ 1590950 h 3183921"/>
                    <a:gd name="connsiteX179" fmla="*/ 385845 w 2854197"/>
                    <a:gd name="connsiteY179" fmla="*/ 1569808 h 3183921"/>
                    <a:gd name="connsiteX180" fmla="*/ 369989 w 2854197"/>
                    <a:gd name="connsiteY180" fmla="*/ 1553951 h 3183921"/>
                    <a:gd name="connsiteX181" fmla="*/ 348847 w 2854197"/>
                    <a:gd name="connsiteY181" fmla="*/ 1522238 h 3183921"/>
                    <a:gd name="connsiteX182" fmla="*/ 327704 w 2854197"/>
                    <a:gd name="connsiteY182" fmla="*/ 1490524 h 3183921"/>
                    <a:gd name="connsiteX183" fmla="*/ 317133 w 2854197"/>
                    <a:gd name="connsiteY183" fmla="*/ 1469382 h 3183921"/>
                    <a:gd name="connsiteX184" fmla="*/ 301277 w 2854197"/>
                    <a:gd name="connsiteY184" fmla="*/ 1453526 h 3183921"/>
                    <a:gd name="connsiteX185" fmla="*/ 295991 w 2854197"/>
                    <a:gd name="connsiteY185" fmla="*/ 1437669 h 3183921"/>
                    <a:gd name="connsiteX186" fmla="*/ 274849 w 2854197"/>
                    <a:gd name="connsiteY186" fmla="*/ 1405956 h 3183921"/>
                    <a:gd name="connsiteX187" fmla="*/ 258992 w 2854197"/>
                    <a:gd name="connsiteY187" fmla="*/ 1390099 h 3183921"/>
                    <a:gd name="connsiteX188" fmla="*/ 248421 w 2854197"/>
                    <a:gd name="connsiteY188" fmla="*/ 1374242 h 3183921"/>
                    <a:gd name="connsiteX189" fmla="*/ 243136 w 2854197"/>
                    <a:gd name="connsiteY189" fmla="*/ 1358386 h 3183921"/>
                    <a:gd name="connsiteX190" fmla="*/ 221993 w 2854197"/>
                    <a:gd name="connsiteY190" fmla="*/ 1326672 h 3183921"/>
                    <a:gd name="connsiteX191" fmla="*/ 206137 w 2854197"/>
                    <a:gd name="connsiteY191" fmla="*/ 1294959 h 3183921"/>
                    <a:gd name="connsiteX192" fmla="*/ 195566 w 2854197"/>
                    <a:gd name="connsiteY192" fmla="*/ 1263246 h 3183921"/>
                    <a:gd name="connsiteX193" fmla="*/ 184995 w 2854197"/>
                    <a:gd name="connsiteY193" fmla="*/ 1247389 h 3183921"/>
                    <a:gd name="connsiteX194" fmla="*/ 179709 w 2854197"/>
                    <a:gd name="connsiteY194" fmla="*/ 1231533 h 3183921"/>
                    <a:gd name="connsiteX195" fmla="*/ 169138 w 2854197"/>
                    <a:gd name="connsiteY195" fmla="*/ 1215676 h 3183921"/>
                    <a:gd name="connsiteX196" fmla="*/ 153281 w 2854197"/>
                    <a:gd name="connsiteY196" fmla="*/ 1162820 h 3183921"/>
                    <a:gd name="connsiteX197" fmla="*/ 142710 w 2854197"/>
                    <a:gd name="connsiteY197" fmla="*/ 1131107 h 3183921"/>
                    <a:gd name="connsiteX198" fmla="*/ 132139 w 2854197"/>
                    <a:gd name="connsiteY198" fmla="*/ 1099394 h 3183921"/>
                    <a:gd name="connsiteX199" fmla="*/ 126853 w 2854197"/>
                    <a:gd name="connsiteY199" fmla="*/ 1078252 h 3183921"/>
                    <a:gd name="connsiteX200" fmla="*/ 121568 w 2854197"/>
                    <a:gd name="connsiteY200" fmla="*/ 1062395 h 3183921"/>
                    <a:gd name="connsiteX201" fmla="*/ 110997 w 2854197"/>
                    <a:gd name="connsiteY201" fmla="*/ 988397 h 3183921"/>
                    <a:gd name="connsiteX202" fmla="*/ 100426 w 2854197"/>
                    <a:gd name="connsiteY202" fmla="*/ 861544 h 3183921"/>
                    <a:gd name="connsiteX203" fmla="*/ 95140 w 2854197"/>
                    <a:gd name="connsiteY203" fmla="*/ 782261 h 3183921"/>
                    <a:gd name="connsiteX204" fmla="*/ 89855 w 2854197"/>
                    <a:gd name="connsiteY204" fmla="*/ 745262 h 3183921"/>
                    <a:gd name="connsiteX205" fmla="*/ 73998 w 2854197"/>
                    <a:gd name="connsiteY205" fmla="*/ 660693 h 3183921"/>
                    <a:gd name="connsiteX206" fmla="*/ 63427 w 2854197"/>
                    <a:gd name="connsiteY206" fmla="*/ 618409 h 3183921"/>
                    <a:gd name="connsiteX207" fmla="*/ 47570 w 2854197"/>
                    <a:gd name="connsiteY207" fmla="*/ 560268 h 3183921"/>
                    <a:gd name="connsiteX208" fmla="*/ 42285 w 2854197"/>
                    <a:gd name="connsiteY208" fmla="*/ 528555 h 3183921"/>
                    <a:gd name="connsiteX209" fmla="*/ 31714 w 2854197"/>
                    <a:gd name="connsiteY209" fmla="*/ 486270 h 3183921"/>
                    <a:gd name="connsiteX210" fmla="*/ 21142 w 2854197"/>
                    <a:gd name="connsiteY210" fmla="*/ 428129 h 3183921"/>
                    <a:gd name="connsiteX211" fmla="*/ 10571 w 2854197"/>
                    <a:gd name="connsiteY211" fmla="*/ 343560 h 3183921"/>
                    <a:gd name="connsiteX212" fmla="*/ 0 w 2854197"/>
                    <a:gd name="connsiteY212" fmla="*/ 306561 h 3183921"/>
                    <a:gd name="connsiteX213" fmla="*/ 5286 w 2854197"/>
                    <a:gd name="connsiteY213" fmla="*/ 285419 h 3183921"/>
                    <a:gd name="connsiteX214" fmla="*/ 21142 w 2854197"/>
                    <a:gd name="connsiteY214" fmla="*/ 280134 h 3183921"/>
                    <a:gd name="connsiteX215" fmla="*/ 42285 w 2854197"/>
                    <a:gd name="connsiteY215" fmla="*/ 269563 h 3183921"/>
                    <a:gd name="connsiteX216" fmla="*/ 95140 w 2854197"/>
                    <a:gd name="connsiteY216" fmla="*/ 258992 h 3183921"/>
                    <a:gd name="connsiteX217" fmla="*/ 121568 w 2854197"/>
                    <a:gd name="connsiteY217" fmla="*/ 253706 h 3183921"/>
                    <a:gd name="connsiteX218" fmla="*/ 137425 w 2854197"/>
                    <a:gd name="connsiteY218" fmla="*/ 248420 h 3183921"/>
                    <a:gd name="connsiteX219" fmla="*/ 211422 w 2854197"/>
                    <a:gd name="connsiteY219" fmla="*/ 237849 h 3183921"/>
                    <a:gd name="connsiteX220" fmla="*/ 253707 w 2854197"/>
                    <a:gd name="connsiteY220" fmla="*/ 227278 h 3183921"/>
                    <a:gd name="connsiteX221" fmla="*/ 285420 w 2854197"/>
                    <a:gd name="connsiteY221" fmla="*/ 216707 h 3183921"/>
                    <a:gd name="connsiteX222" fmla="*/ 332990 w 2854197"/>
                    <a:gd name="connsiteY222" fmla="*/ 206136 h 3183921"/>
                    <a:gd name="connsiteX223" fmla="*/ 364703 w 2854197"/>
                    <a:gd name="connsiteY223" fmla="*/ 195565 h 3183921"/>
                    <a:gd name="connsiteX224" fmla="*/ 417559 w 2854197"/>
                    <a:gd name="connsiteY224" fmla="*/ 179708 h 3183921"/>
                    <a:gd name="connsiteX225" fmla="*/ 433415 w 2854197"/>
                    <a:gd name="connsiteY225" fmla="*/ 174423 h 3183921"/>
                    <a:gd name="connsiteX226" fmla="*/ 449272 w 2854197"/>
                    <a:gd name="connsiteY226" fmla="*/ 169137 h 3183921"/>
                    <a:gd name="connsiteX227" fmla="*/ 470414 w 2854197"/>
                    <a:gd name="connsiteY227" fmla="*/ 163852 h 3183921"/>
                    <a:gd name="connsiteX228" fmla="*/ 486271 w 2854197"/>
                    <a:gd name="connsiteY228" fmla="*/ 158566 h 3183921"/>
                    <a:gd name="connsiteX229" fmla="*/ 528555 w 2854197"/>
                    <a:gd name="connsiteY229" fmla="*/ 147995 h 3183921"/>
                    <a:gd name="connsiteX230" fmla="*/ 549697 w 2854197"/>
                    <a:gd name="connsiteY230" fmla="*/ 142709 h 3183921"/>
                    <a:gd name="connsiteX231" fmla="*/ 581411 w 2854197"/>
                    <a:gd name="connsiteY231" fmla="*/ 132138 h 3183921"/>
                    <a:gd name="connsiteX232" fmla="*/ 676551 w 2854197"/>
                    <a:gd name="connsiteY232" fmla="*/ 100425 h 3183921"/>
                    <a:gd name="connsiteX233" fmla="*/ 697693 w 2854197"/>
                    <a:gd name="connsiteY233" fmla="*/ 95140 h 3183921"/>
                    <a:gd name="connsiteX234" fmla="*/ 729406 w 2854197"/>
                    <a:gd name="connsiteY234" fmla="*/ 84568 h 3183921"/>
                    <a:gd name="connsiteX235" fmla="*/ 745263 w 2854197"/>
                    <a:gd name="connsiteY235" fmla="*/ 79283 h 3183921"/>
                    <a:gd name="connsiteX236" fmla="*/ 792833 w 2854197"/>
                    <a:gd name="connsiteY236" fmla="*/ 58141 h 3183921"/>
                    <a:gd name="connsiteX237" fmla="*/ 808689 w 2854197"/>
                    <a:gd name="connsiteY237" fmla="*/ 52855 h 3183921"/>
                    <a:gd name="connsiteX238" fmla="*/ 824546 w 2854197"/>
                    <a:gd name="connsiteY238" fmla="*/ 47570 h 3183921"/>
                    <a:gd name="connsiteX239" fmla="*/ 866830 w 2854197"/>
                    <a:gd name="connsiteY239" fmla="*/ 26427 h 3183921"/>
                    <a:gd name="connsiteX240" fmla="*/ 882687 w 2854197"/>
                    <a:gd name="connsiteY240" fmla="*/ 21142 h 3183921"/>
                    <a:gd name="connsiteX241" fmla="*/ 898544 w 2854197"/>
                    <a:gd name="connsiteY241" fmla="*/ 10571 h 3183921"/>
                    <a:gd name="connsiteX242" fmla="*/ 914400 w 2854197"/>
                    <a:gd name="connsiteY242" fmla="*/ 5285 h 3183921"/>
                    <a:gd name="connsiteX243" fmla="*/ 914400 w 2854197"/>
                    <a:gd name="connsiteY243" fmla="*/ 0 h 3183921"/>
                    <a:gd name="connsiteX0" fmla="*/ 914400 w 2854197"/>
                    <a:gd name="connsiteY0" fmla="*/ 0 h 3183921"/>
                    <a:gd name="connsiteX1" fmla="*/ 914400 w 2854197"/>
                    <a:gd name="connsiteY1" fmla="*/ 0 h 3183921"/>
                    <a:gd name="connsiteX2" fmla="*/ 930257 w 2854197"/>
                    <a:gd name="connsiteY2" fmla="*/ 42284 h 3183921"/>
                    <a:gd name="connsiteX3" fmla="*/ 935542 w 2854197"/>
                    <a:gd name="connsiteY3" fmla="*/ 58141 h 3183921"/>
                    <a:gd name="connsiteX4" fmla="*/ 946114 w 2854197"/>
                    <a:gd name="connsiteY4" fmla="*/ 68712 h 3183921"/>
                    <a:gd name="connsiteX5" fmla="*/ 967256 w 2854197"/>
                    <a:gd name="connsiteY5" fmla="*/ 116282 h 3183921"/>
                    <a:gd name="connsiteX6" fmla="*/ 972541 w 2854197"/>
                    <a:gd name="connsiteY6" fmla="*/ 132138 h 3183921"/>
                    <a:gd name="connsiteX7" fmla="*/ 983112 w 2854197"/>
                    <a:gd name="connsiteY7" fmla="*/ 147995 h 3183921"/>
                    <a:gd name="connsiteX8" fmla="*/ 1004255 w 2854197"/>
                    <a:gd name="connsiteY8" fmla="*/ 195565 h 3183921"/>
                    <a:gd name="connsiteX9" fmla="*/ 1025397 w 2854197"/>
                    <a:gd name="connsiteY9" fmla="*/ 243135 h 3183921"/>
                    <a:gd name="connsiteX10" fmla="*/ 1041253 w 2854197"/>
                    <a:gd name="connsiteY10" fmla="*/ 290705 h 3183921"/>
                    <a:gd name="connsiteX11" fmla="*/ 1051825 w 2854197"/>
                    <a:gd name="connsiteY11" fmla="*/ 301276 h 3183921"/>
                    <a:gd name="connsiteX12" fmla="*/ 1072967 w 2854197"/>
                    <a:gd name="connsiteY12" fmla="*/ 348846 h 3183921"/>
                    <a:gd name="connsiteX13" fmla="*/ 1083538 w 2854197"/>
                    <a:gd name="connsiteY13" fmla="*/ 380559 h 3183921"/>
                    <a:gd name="connsiteX14" fmla="*/ 1094109 w 2854197"/>
                    <a:gd name="connsiteY14" fmla="*/ 396416 h 3183921"/>
                    <a:gd name="connsiteX15" fmla="*/ 1109966 w 2854197"/>
                    <a:gd name="connsiteY15" fmla="*/ 422844 h 3183921"/>
                    <a:gd name="connsiteX16" fmla="*/ 1131108 w 2854197"/>
                    <a:gd name="connsiteY16" fmla="*/ 470414 h 3183921"/>
                    <a:gd name="connsiteX17" fmla="*/ 1146964 w 2854197"/>
                    <a:gd name="connsiteY17" fmla="*/ 480985 h 3183921"/>
                    <a:gd name="connsiteX18" fmla="*/ 1157536 w 2854197"/>
                    <a:gd name="connsiteY18" fmla="*/ 491556 h 3183921"/>
                    <a:gd name="connsiteX19" fmla="*/ 1189249 w 2854197"/>
                    <a:gd name="connsiteY19" fmla="*/ 512698 h 3183921"/>
                    <a:gd name="connsiteX20" fmla="*/ 1199820 w 2854197"/>
                    <a:gd name="connsiteY20" fmla="*/ 528555 h 3183921"/>
                    <a:gd name="connsiteX21" fmla="*/ 1220962 w 2854197"/>
                    <a:gd name="connsiteY21" fmla="*/ 544411 h 3183921"/>
                    <a:gd name="connsiteX22" fmla="*/ 1242104 w 2854197"/>
                    <a:gd name="connsiteY22" fmla="*/ 570839 h 3183921"/>
                    <a:gd name="connsiteX23" fmla="*/ 1257961 w 2854197"/>
                    <a:gd name="connsiteY23" fmla="*/ 602552 h 3183921"/>
                    <a:gd name="connsiteX24" fmla="*/ 1279103 w 2854197"/>
                    <a:gd name="connsiteY24" fmla="*/ 634266 h 3183921"/>
                    <a:gd name="connsiteX25" fmla="*/ 1294960 w 2854197"/>
                    <a:gd name="connsiteY25" fmla="*/ 665979 h 3183921"/>
                    <a:gd name="connsiteX26" fmla="*/ 1300245 w 2854197"/>
                    <a:gd name="connsiteY26" fmla="*/ 681835 h 3183921"/>
                    <a:gd name="connsiteX27" fmla="*/ 1310816 w 2854197"/>
                    <a:gd name="connsiteY27" fmla="*/ 692407 h 3183921"/>
                    <a:gd name="connsiteX28" fmla="*/ 1347815 w 2854197"/>
                    <a:gd name="connsiteY28" fmla="*/ 739977 h 3183921"/>
                    <a:gd name="connsiteX29" fmla="*/ 1353101 w 2854197"/>
                    <a:gd name="connsiteY29" fmla="*/ 755833 h 3183921"/>
                    <a:gd name="connsiteX30" fmla="*/ 1384814 w 2854197"/>
                    <a:gd name="connsiteY30" fmla="*/ 798118 h 3183921"/>
                    <a:gd name="connsiteX31" fmla="*/ 1390100 w 2854197"/>
                    <a:gd name="connsiteY31" fmla="*/ 813974 h 3183921"/>
                    <a:gd name="connsiteX32" fmla="*/ 1421813 w 2854197"/>
                    <a:gd name="connsiteY32" fmla="*/ 861544 h 3183921"/>
                    <a:gd name="connsiteX33" fmla="*/ 1432384 w 2854197"/>
                    <a:gd name="connsiteY33" fmla="*/ 877401 h 3183921"/>
                    <a:gd name="connsiteX34" fmla="*/ 1448241 w 2854197"/>
                    <a:gd name="connsiteY34" fmla="*/ 887972 h 3183921"/>
                    <a:gd name="connsiteX35" fmla="*/ 1479954 w 2854197"/>
                    <a:gd name="connsiteY35" fmla="*/ 919685 h 3183921"/>
                    <a:gd name="connsiteX36" fmla="*/ 1522238 w 2854197"/>
                    <a:gd name="connsiteY36" fmla="*/ 956684 h 3183921"/>
                    <a:gd name="connsiteX37" fmla="*/ 1585665 w 2854197"/>
                    <a:gd name="connsiteY37" fmla="*/ 977826 h 3183921"/>
                    <a:gd name="connsiteX38" fmla="*/ 1617378 w 2854197"/>
                    <a:gd name="connsiteY38" fmla="*/ 988397 h 3183921"/>
                    <a:gd name="connsiteX39" fmla="*/ 1638521 w 2854197"/>
                    <a:gd name="connsiteY39" fmla="*/ 993683 h 3183921"/>
                    <a:gd name="connsiteX40" fmla="*/ 1664948 w 2854197"/>
                    <a:gd name="connsiteY40" fmla="*/ 998968 h 3183921"/>
                    <a:gd name="connsiteX41" fmla="*/ 1696662 w 2854197"/>
                    <a:gd name="connsiteY41" fmla="*/ 1009540 h 3183921"/>
                    <a:gd name="connsiteX42" fmla="*/ 1717804 w 2854197"/>
                    <a:gd name="connsiteY42" fmla="*/ 1014825 h 3183921"/>
                    <a:gd name="connsiteX43" fmla="*/ 1733660 w 2854197"/>
                    <a:gd name="connsiteY43" fmla="*/ 1020111 h 3183921"/>
                    <a:gd name="connsiteX44" fmla="*/ 1802373 w 2854197"/>
                    <a:gd name="connsiteY44" fmla="*/ 1030682 h 3183921"/>
                    <a:gd name="connsiteX45" fmla="*/ 1865799 w 2854197"/>
                    <a:gd name="connsiteY45" fmla="*/ 1041253 h 3183921"/>
                    <a:gd name="connsiteX46" fmla="*/ 1902798 w 2854197"/>
                    <a:gd name="connsiteY46" fmla="*/ 1046538 h 3183921"/>
                    <a:gd name="connsiteX47" fmla="*/ 1945082 w 2854197"/>
                    <a:gd name="connsiteY47" fmla="*/ 1051824 h 3183921"/>
                    <a:gd name="connsiteX48" fmla="*/ 1976796 w 2854197"/>
                    <a:gd name="connsiteY48" fmla="*/ 1057109 h 3183921"/>
                    <a:gd name="connsiteX49" fmla="*/ 2024366 w 2854197"/>
                    <a:gd name="connsiteY49" fmla="*/ 1062395 h 3183921"/>
                    <a:gd name="connsiteX50" fmla="*/ 2066650 w 2854197"/>
                    <a:gd name="connsiteY50" fmla="*/ 1067681 h 3183921"/>
                    <a:gd name="connsiteX51" fmla="*/ 2082507 w 2854197"/>
                    <a:gd name="connsiteY51" fmla="*/ 1072966 h 3183921"/>
                    <a:gd name="connsiteX52" fmla="*/ 2151219 w 2854197"/>
                    <a:gd name="connsiteY52" fmla="*/ 1083537 h 3183921"/>
                    <a:gd name="connsiteX53" fmla="*/ 2167075 w 2854197"/>
                    <a:gd name="connsiteY53" fmla="*/ 1088823 h 3183921"/>
                    <a:gd name="connsiteX54" fmla="*/ 2235788 w 2854197"/>
                    <a:gd name="connsiteY54" fmla="*/ 1099394 h 3183921"/>
                    <a:gd name="connsiteX55" fmla="*/ 2304500 w 2854197"/>
                    <a:gd name="connsiteY55" fmla="*/ 1109965 h 3183921"/>
                    <a:gd name="connsiteX56" fmla="*/ 2378497 w 2854197"/>
                    <a:gd name="connsiteY56" fmla="*/ 1120536 h 3183921"/>
                    <a:gd name="connsiteX57" fmla="*/ 2410211 w 2854197"/>
                    <a:gd name="connsiteY57" fmla="*/ 1131107 h 3183921"/>
                    <a:gd name="connsiteX58" fmla="*/ 2452495 w 2854197"/>
                    <a:gd name="connsiteY58" fmla="*/ 1141678 h 3183921"/>
                    <a:gd name="connsiteX59" fmla="*/ 2611062 w 2854197"/>
                    <a:gd name="connsiteY59" fmla="*/ 1194534 h 3183921"/>
                    <a:gd name="connsiteX60" fmla="*/ 2674963 w 2854197"/>
                    <a:gd name="connsiteY60" fmla="*/ 1226357 h 3183921"/>
                    <a:gd name="connsiteX61" fmla="*/ 2680419 w 2854197"/>
                    <a:gd name="connsiteY61" fmla="*/ 1258186 h 3183921"/>
                    <a:gd name="connsiteX62" fmla="*/ 2633266 w 2854197"/>
                    <a:gd name="connsiteY62" fmla="*/ 1295315 h 3183921"/>
                    <a:gd name="connsiteX63" fmla="*/ 2659565 w 2854197"/>
                    <a:gd name="connsiteY63" fmla="*/ 1353342 h 3183921"/>
                    <a:gd name="connsiteX64" fmla="*/ 2653817 w 2854197"/>
                    <a:gd name="connsiteY64" fmla="*/ 1411367 h 3183921"/>
                    <a:gd name="connsiteX65" fmla="*/ 2632204 w 2854197"/>
                    <a:gd name="connsiteY65" fmla="*/ 1590950 h 3183921"/>
                    <a:gd name="connsiteX66" fmla="*/ 2606238 w 2854197"/>
                    <a:gd name="connsiteY66" fmla="*/ 1686241 h 3183921"/>
                    <a:gd name="connsiteX67" fmla="*/ 2585093 w 2854197"/>
                    <a:gd name="connsiteY67" fmla="*/ 1717957 h 3183921"/>
                    <a:gd name="connsiteX68" fmla="*/ 2595666 w 2854197"/>
                    <a:gd name="connsiteY68" fmla="*/ 1754959 h 3183921"/>
                    <a:gd name="connsiteX69" fmla="*/ 2569233 w 2854197"/>
                    <a:gd name="connsiteY69" fmla="*/ 1781390 h 3183921"/>
                    <a:gd name="connsiteX70" fmla="*/ 2574520 w 2854197"/>
                    <a:gd name="connsiteY70" fmla="*/ 1860680 h 3183921"/>
                    <a:gd name="connsiteX71" fmla="*/ 2564404 w 2854197"/>
                    <a:gd name="connsiteY71" fmla="*/ 2014150 h 3183921"/>
                    <a:gd name="connsiteX72" fmla="*/ 2616812 w 2854197"/>
                    <a:gd name="connsiteY72" fmla="*/ 2093264 h 3183921"/>
                    <a:gd name="connsiteX73" fmla="*/ 2717255 w 2854197"/>
                    <a:gd name="connsiteY73" fmla="*/ 2098551 h 3183921"/>
                    <a:gd name="connsiteX74" fmla="*/ 2790770 w 2854197"/>
                    <a:gd name="connsiteY74" fmla="*/ 2077220 h 3183921"/>
                    <a:gd name="connsiteX75" fmla="*/ 2817198 w 2854197"/>
                    <a:gd name="connsiteY75" fmla="*/ 2082506 h 3183921"/>
                    <a:gd name="connsiteX76" fmla="*/ 2833055 w 2854197"/>
                    <a:gd name="connsiteY76" fmla="*/ 2087792 h 3183921"/>
                    <a:gd name="connsiteX77" fmla="*/ 2854197 w 2854197"/>
                    <a:gd name="connsiteY77" fmla="*/ 2093077 h 3183921"/>
                    <a:gd name="connsiteX78" fmla="*/ 2838340 w 2854197"/>
                    <a:gd name="connsiteY78" fmla="*/ 2193503 h 3183921"/>
                    <a:gd name="connsiteX79" fmla="*/ 2833055 w 2854197"/>
                    <a:gd name="connsiteY79" fmla="*/ 2225216 h 3183921"/>
                    <a:gd name="connsiteX80" fmla="*/ 2822484 w 2854197"/>
                    <a:gd name="connsiteY80" fmla="*/ 2262215 h 3183921"/>
                    <a:gd name="connsiteX81" fmla="*/ 2648297 w 2854197"/>
                    <a:gd name="connsiteY81" fmla="*/ 2241273 h 3183921"/>
                    <a:gd name="connsiteX82" fmla="*/ 2558435 w 2854197"/>
                    <a:gd name="connsiteY82" fmla="*/ 2214843 h 3183921"/>
                    <a:gd name="connsiteX83" fmla="*/ 2479145 w 2854197"/>
                    <a:gd name="connsiteY83" fmla="*/ 2183128 h 3183921"/>
                    <a:gd name="connsiteX84" fmla="*/ 2426502 w 2854197"/>
                    <a:gd name="connsiteY84" fmla="*/ 2209757 h 3183921"/>
                    <a:gd name="connsiteX85" fmla="*/ 2236188 w 2854197"/>
                    <a:gd name="connsiteY85" fmla="*/ 2331348 h 3183921"/>
                    <a:gd name="connsiteX86" fmla="*/ 2251846 w 2854197"/>
                    <a:gd name="connsiteY86" fmla="*/ 2420998 h 3183921"/>
                    <a:gd name="connsiteX87" fmla="*/ 2267909 w 2854197"/>
                    <a:gd name="connsiteY87" fmla="*/ 2479368 h 3183921"/>
                    <a:gd name="connsiteX88" fmla="*/ 2278276 w 2854197"/>
                    <a:gd name="connsiteY88" fmla="*/ 2516146 h 3183921"/>
                    <a:gd name="connsiteX89" fmla="*/ 2278276 w 2854197"/>
                    <a:gd name="connsiteY89" fmla="*/ 2574294 h 3183921"/>
                    <a:gd name="connsiteX90" fmla="*/ 2315278 w 2854197"/>
                    <a:gd name="connsiteY90" fmla="*/ 2616580 h 3183921"/>
                    <a:gd name="connsiteX91" fmla="*/ 2331136 w 2854197"/>
                    <a:gd name="connsiteY91" fmla="*/ 2680013 h 3183921"/>
                    <a:gd name="connsiteX92" fmla="*/ 2368138 w 2854197"/>
                    <a:gd name="connsiteY92" fmla="*/ 2695871 h 3183921"/>
                    <a:gd name="connsiteX93" fmla="*/ 2542577 w 2854197"/>
                    <a:gd name="connsiteY93" fmla="*/ 2738159 h 3183921"/>
                    <a:gd name="connsiteX94" fmla="*/ 2654056 w 2854197"/>
                    <a:gd name="connsiteY94" fmla="*/ 2764834 h 3183921"/>
                    <a:gd name="connsiteX95" fmla="*/ 2748974 w 2854197"/>
                    <a:gd name="connsiteY95" fmla="*/ 2769875 h 3183921"/>
                    <a:gd name="connsiteX96" fmla="*/ 2753771 w 2854197"/>
                    <a:gd name="connsiteY96" fmla="*/ 2769627 h 3183921"/>
                    <a:gd name="connsiteX97" fmla="*/ 2748486 w 2854197"/>
                    <a:gd name="connsiteY97" fmla="*/ 2801341 h 3183921"/>
                    <a:gd name="connsiteX98" fmla="*/ 2737915 w 2854197"/>
                    <a:gd name="connsiteY98" fmla="*/ 2838340 h 3183921"/>
                    <a:gd name="connsiteX99" fmla="*/ 2727344 w 2854197"/>
                    <a:gd name="connsiteY99" fmla="*/ 2907052 h 3183921"/>
                    <a:gd name="connsiteX100" fmla="*/ 2716773 w 2854197"/>
                    <a:gd name="connsiteY100" fmla="*/ 2938765 h 3183921"/>
                    <a:gd name="connsiteX101" fmla="*/ 2711487 w 2854197"/>
                    <a:gd name="connsiteY101" fmla="*/ 2965193 h 3183921"/>
                    <a:gd name="connsiteX102" fmla="*/ 2706444 w 2854197"/>
                    <a:gd name="connsiteY102" fmla="*/ 2939028 h 3183921"/>
                    <a:gd name="connsiteX103" fmla="*/ 2691063 w 2854197"/>
                    <a:gd name="connsiteY103" fmla="*/ 2981883 h 3183921"/>
                    <a:gd name="connsiteX104" fmla="*/ 2622571 w 2854197"/>
                    <a:gd name="connsiteY104" fmla="*/ 2987436 h 3183921"/>
                    <a:gd name="connsiteX105" fmla="*/ 2537291 w 2854197"/>
                    <a:gd name="connsiteY105" fmla="*/ 2986602 h 3183921"/>
                    <a:gd name="connsiteX106" fmla="*/ 2516147 w 2854197"/>
                    <a:gd name="connsiteY106" fmla="*/ 2991888 h 3183921"/>
                    <a:gd name="connsiteX107" fmla="*/ 2489494 w 2854197"/>
                    <a:gd name="connsiteY107" fmla="*/ 3002192 h 3183921"/>
                    <a:gd name="connsiteX108" fmla="*/ 2415496 w 2854197"/>
                    <a:gd name="connsiteY108" fmla="*/ 3007477 h 3183921"/>
                    <a:gd name="connsiteX109" fmla="*/ 2383783 w 2854197"/>
                    <a:gd name="connsiteY109" fmla="*/ 3018048 h 3183921"/>
                    <a:gd name="connsiteX110" fmla="*/ 2294337 w 2854197"/>
                    <a:gd name="connsiteY110" fmla="*/ 3002675 h 3183921"/>
                    <a:gd name="connsiteX111" fmla="*/ 2147421 w 2854197"/>
                    <a:gd name="connsiteY111" fmla="*/ 3183444 h 3183921"/>
                    <a:gd name="connsiteX112" fmla="*/ 2141028 w 2854197"/>
                    <a:gd name="connsiteY112" fmla="*/ 2933870 h 3183921"/>
                    <a:gd name="connsiteX113" fmla="*/ 2093450 w 2854197"/>
                    <a:gd name="connsiteY113" fmla="*/ 2923297 h 3183921"/>
                    <a:gd name="connsiteX114" fmla="*/ 2077768 w 2854197"/>
                    <a:gd name="connsiteY114" fmla="*/ 2897133 h 3183921"/>
                    <a:gd name="connsiteX115" fmla="*/ 2151785 w 2854197"/>
                    <a:gd name="connsiteY115" fmla="*/ 2849197 h 3183921"/>
                    <a:gd name="connsiteX116" fmla="*/ 2125357 w 2854197"/>
                    <a:gd name="connsiteY116" fmla="*/ 2780982 h 3183921"/>
                    <a:gd name="connsiteX117" fmla="*/ 2109124 w 2854197"/>
                    <a:gd name="connsiteY117" fmla="*/ 2722301 h 3183921"/>
                    <a:gd name="connsiteX118" fmla="*/ 2013975 w 2854197"/>
                    <a:gd name="connsiteY118" fmla="*/ 2637724 h 3183921"/>
                    <a:gd name="connsiteX119" fmla="*/ 1982258 w 2854197"/>
                    <a:gd name="connsiteY119" fmla="*/ 2664155 h 3183921"/>
                    <a:gd name="connsiteX120" fmla="*/ 1918827 w 2854197"/>
                    <a:gd name="connsiteY120" fmla="*/ 2627153 h 3183921"/>
                    <a:gd name="connsiteX121" fmla="*/ 1845153 w 2854197"/>
                    <a:gd name="connsiteY121" fmla="*/ 2569497 h 3183921"/>
                    <a:gd name="connsiteX122" fmla="*/ 1802373 w 2854197"/>
                    <a:gd name="connsiteY122" fmla="*/ 2621632 h 3183921"/>
                    <a:gd name="connsiteX123" fmla="*/ 1797087 w 2854197"/>
                    <a:gd name="connsiteY123" fmla="*/ 2605775 h 3183921"/>
                    <a:gd name="connsiteX124" fmla="*/ 1749674 w 2854197"/>
                    <a:gd name="connsiteY124" fmla="*/ 2690586 h 3183921"/>
                    <a:gd name="connsiteX125" fmla="*/ 1643953 w 2854197"/>
                    <a:gd name="connsiteY125" fmla="*/ 2754018 h 3183921"/>
                    <a:gd name="connsiteX126" fmla="*/ 1617523 w 2854197"/>
                    <a:gd name="connsiteY126" fmla="*/ 2732874 h 3183921"/>
                    <a:gd name="connsiteX127" fmla="*/ 1591092 w 2854197"/>
                    <a:gd name="connsiteY127" fmla="*/ 2690586 h 3183921"/>
                    <a:gd name="connsiteX128" fmla="*/ 1591093 w 2854197"/>
                    <a:gd name="connsiteY128" fmla="*/ 2637724 h 3183921"/>
                    <a:gd name="connsiteX129" fmla="*/ 1569808 w 2854197"/>
                    <a:gd name="connsiteY129" fmla="*/ 2515921 h 3183921"/>
                    <a:gd name="connsiteX130" fmla="*/ 1553952 w 2854197"/>
                    <a:gd name="connsiteY130" fmla="*/ 2484208 h 3183921"/>
                    <a:gd name="connsiteX131" fmla="*/ 1538095 w 2854197"/>
                    <a:gd name="connsiteY131" fmla="*/ 2468351 h 3183921"/>
                    <a:gd name="connsiteX132" fmla="*/ 1501096 w 2854197"/>
                    <a:gd name="connsiteY132" fmla="*/ 2420781 h 3183921"/>
                    <a:gd name="connsiteX133" fmla="*/ 1464097 w 2854197"/>
                    <a:gd name="connsiteY133" fmla="*/ 2383782 h 3183921"/>
                    <a:gd name="connsiteX134" fmla="*/ 1448241 w 2854197"/>
                    <a:gd name="connsiteY134" fmla="*/ 2373211 h 3183921"/>
                    <a:gd name="connsiteX135" fmla="*/ 1432384 w 2854197"/>
                    <a:gd name="connsiteY135" fmla="*/ 2357355 h 3183921"/>
                    <a:gd name="connsiteX136" fmla="*/ 1400671 w 2854197"/>
                    <a:gd name="connsiteY136" fmla="*/ 2346783 h 3183921"/>
                    <a:gd name="connsiteX137" fmla="*/ 1368958 w 2854197"/>
                    <a:gd name="connsiteY137" fmla="*/ 2330927 h 3183921"/>
                    <a:gd name="connsiteX138" fmla="*/ 1337244 w 2854197"/>
                    <a:gd name="connsiteY138" fmla="*/ 2309785 h 3183921"/>
                    <a:gd name="connsiteX139" fmla="*/ 1273818 w 2854197"/>
                    <a:gd name="connsiteY139" fmla="*/ 2288642 h 3183921"/>
                    <a:gd name="connsiteX140" fmla="*/ 1257961 w 2854197"/>
                    <a:gd name="connsiteY140" fmla="*/ 2278071 h 3183921"/>
                    <a:gd name="connsiteX141" fmla="*/ 1242104 w 2854197"/>
                    <a:gd name="connsiteY141" fmla="*/ 2272786 h 3183921"/>
                    <a:gd name="connsiteX142" fmla="*/ 1226248 w 2854197"/>
                    <a:gd name="connsiteY142" fmla="*/ 2262215 h 3183921"/>
                    <a:gd name="connsiteX143" fmla="*/ 1194534 w 2854197"/>
                    <a:gd name="connsiteY143" fmla="*/ 2251644 h 3183921"/>
                    <a:gd name="connsiteX144" fmla="*/ 1215677 w 2854197"/>
                    <a:gd name="connsiteY144" fmla="*/ 2225216 h 3183921"/>
                    <a:gd name="connsiteX145" fmla="*/ 1231533 w 2854197"/>
                    <a:gd name="connsiteY145" fmla="*/ 2209359 h 3183921"/>
                    <a:gd name="connsiteX146" fmla="*/ 1236819 w 2854197"/>
                    <a:gd name="connsiteY146" fmla="*/ 2193503 h 3183921"/>
                    <a:gd name="connsiteX147" fmla="*/ 1279103 w 2854197"/>
                    <a:gd name="connsiteY147" fmla="*/ 2161789 h 3183921"/>
                    <a:gd name="connsiteX148" fmla="*/ 1300245 w 2854197"/>
                    <a:gd name="connsiteY148" fmla="*/ 2140647 h 3183921"/>
                    <a:gd name="connsiteX149" fmla="*/ 1310816 w 2854197"/>
                    <a:gd name="connsiteY149" fmla="*/ 2124790 h 3183921"/>
                    <a:gd name="connsiteX150" fmla="*/ 1342650 w 2854197"/>
                    <a:gd name="connsiteY150" fmla="*/ 2077406 h 3183921"/>
                    <a:gd name="connsiteX151" fmla="*/ 1390223 w 2854197"/>
                    <a:gd name="connsiteY151" fmla="*/ 2008688 h 3183921"/>
                    <a:gd name="connsiteX152" fmla="*/ 1363794 w 2854197"/>
                    <a:gd name="connsiteY152" fmla="*/ 1971686 h 3183921"/>
                    <a:gd name="connsiteX153" fmla="*/ 1379651 w 2854197"/>
                    <a:gd name="connsiteY153" fmla="*/ 1961114 h 3183921"/>
                    <a:gd name="connsiteX154" fmla="*/ 1358509 w 2854197"/>
                    <a:gd name="connsiteY154" fmla="*/ 1934685 h 3183921"/>
                    <a:gd name="connsiteX155" fmla="*/ 1221180 w 2854197"/>
                    <a:gd name="connsiteY155" fmla="*/ 1718108 h 3183921"/>
                    <a:gd name="connsiteX156" fmla="*/ 1157741 w 2854197"/>
                    <a:gd name="connsiteY156" fmla="*/ 1654669 h 3183921"/>
                    <a:gd name="connsiteX157" fmla="*/ 1051918 w 2854197"/>
                    <a:gd name="connsiteY157" fmla="*/ 1659811 h 3183921"/>
                    <a:gd name="connsiteX158" fmla="*/ 845688 w 2854197"/>
                    <a:gd name="connsiteY158" fmla="*/ 1738945 h 3183921"/>
                    <a:gd name="connsiteX159" fmla="*/ 829832 w 2854197"/>
                    <a:gd name="connsiteY159" fmla="*/ 1744231 h 3183921"/>
                    <a:gd name="connsiteX160" fmla="*/ 798118 w 2854197"/>
                    <a:gd name="connsiteY160" fmla="*/ 1765373 h 3183921"/>
                    <a:gd name="connsiteX161" fmla="*/ 782262 w 2854197"/>
                    <a:gd name="connsiteY161" fmla="*/ 1770659 h 3183921"/>
                    <a:gd name="connsiteX162" fmla="*/ 750548 w 2854197"/>
                    <a:gd name="connsiteY162" fmla="*/ 1791801 h 3183921"/>
                    <a:gd name="connsiteX163" fmla="*/ 734692 w 2854197"/>
                    <a:gd name="connsiteY163" fmla="*/ 1797086 h 3183921"/>
                    <a:gd name="connsiteX164" fmla="*/ 755834 w 2854197"/>
                    <a:gd name="connsiteY164" fmla="*/ 1791801 h 3183921"/>
                    <a:gd name="connsiteX165" fmla="*/ 739977 w 2854197"/>
                    <a:gd name="connsiteY165" fmla="*/ 1797086 h 3183921"/>
                    <a:gd name="connsiteX166" fmla="*/ 708264 w 2854197"/>
                    <a:gd name="connsiteY166" fmla="*/ 1812943 h 3183921"/>
                    <a:gd name="connsiteX167" fmla="*/ 676551 w 2854197"/>
                    <a:gd name="connsiteY167" fmla="*/ 1791801 h 3183921"/>
                    <a:gd name="connsiteX168" fmla="*/ 650123 w 2854197"/>
                    <a:gd name="connsiteY168" fmla="*/ 1765373 h 3183921"/>
                    <a:gd name="connsiteX169" fmla="*/ 618410 w 2854197"/>
                    <a:gd name="connsiteY169" fmla="*/ 1744231 h 3183921"/>
                    <a:gd name="connsiteX170" fmla="*/ 570840 w 2854197"/>
                    <a:gd name="connsiteY170" fmla="*/ 1712518 h 3183921"/>
                    <a:gd name="connsiteX171" fmla="*/ 544412 w 2854197"/>
                    <a:gd name="connsiteY171" fmla="*/ 1696661 h 3183921"/>
                    <a:gd name="connsiteX172" fmla="*/ 528555 w 2854197"/>
                    <a:gd name="connsiteY172" fmla="*/ 1686090 h 3183921"/>
                    <a:gd name="connsiteX173" fmla="*/ 512699 w 2854197"/>
                    <a:gd name="connsiteY173" fmla="*/ 1680804 h 3183921"/>
                    <a:gd name="connsiteX174" fmla="*/ 502127 w 2854197"/>
                    <a:gd name="connsiteY174" fmla="*/ 1670233 h 3183921"/>
                    <a:gd name="connsiteX175" fmla="*/ 480985 w 2854197"/>
                    <a:gd name="connsiteY175" fmla="*/ 1659662 h 3183921"/>
                    <a:gd name="connsiteX176" fmla="*/ 465129 w 2854197"/>
                    <a:gd name="connsiteY176" fmla="*/ 1643805 h 3183921"/>
                    <a:gd name="connsiteX177" fmla="*/ 428130 w 2854197"/>
                    <a:gd name="connsiteY177" fmla="*/ 1622663 h 3183921"/>
                    <a:gd name="connsiteX178" fmla="*/ 401702 w 2854197"/>
                    <a:gd name="connsiteY178" fmla="*/ 1590950 h 3183921"/>
                    <a:gd name="connsiteX179" fmla="*/ 385845 w 2854197"/>
                    <a:gd name="connsiteY179" fmla="*/ 1569808 h 3183921"/>
                    <a:gd name="connsiteX180" fmla="*/ 369989 w 2854197"/>
                    <a:gd name="connsiteY180" fmla="*/ 1553951 h 3183921"/>
                    <a:gd name="connsiteX181" fmla="*/ 348847 w 2854197"/>
                    <a:gd name="connsiteY181" fmla="*/ 1522238 h 3183921"/>
                    <a:gd name="connsiteX182" fmla="*/ 327704 w 2854197"/>
                    <a:gd name="connsiteY182" fmla="*/ 1490524 h 3183921"/>
                    <a:gd name="connsiteX183" fmla="*/ 317133 w 2854197"/>
                    <a:gd name="connsiteY183" fmla="*/ 1469382 h 3183921"/>
                    <a:gd name="connsiteX184" fmla="*/ 301277 w 2854197"/>
                    <a:gd name="connsiteY184" fmla="*/ 1453526 h 3183921"/>
                    <a:gd name="connsiteX185" fmla="*/ 295991 w 2854197"/>
                    <a:gd name="connsiteY185" fmla="*/ 1437669 h 3183921"/>
                    <a:gd name="connsiteX186" fmla="*/ 274849 w 2854197"/>
                    <a:gd name="connsiteY186" fmla="*/ 1405956 h 3183921"/>
                    <a:gd name="connsiteX187" fmla="*/ 258992 w 2854197"/>
                    <a:gd name="connsiteY187" fmla="*/ 1390099 h 3183921"/>
                    <a:gd name="connsiteX188" fmla="*/ 248421 w 2854197"/>
                    <a:gd name="connsiteY188" fmla="*/ 1374242 h 3183921"/>
                    <a:gd name="connsiteX189" fmla="*/ 243136 w 2854197"/>
                    <a:gd name="connsiteY189" fmla="*/ 1358386 h 3183921"/>
                    <a:gd name="connsiteX190" fmla="*/ 221993 w 2854197"/>
                    <a:gd name="connsiteY190" fmla="*/ 1326672 h 3183921"/>
                    <a:gd name="connsiteX191" fmla="*/ 206137 w 2854197"/>
                    <a:gd name="connsiteY191" fmla="*/ 1294959 h 3183921"/>
                    <a:gd name="connsiteX192" fmla="*/ 195566 w 2854197"/>
                    <a:gd name="connsiteY192" fmla="*/ 1263246 h 3183921"/>
                    <a:gd name="connsiteX193" fmla="*/ 184995 w 2854197"/>
                    <a:gd name="connsiteY193" fmla="*/ 1247389 h 3183921"/>
                    <a:gd name="connsiteX194" fmla="*/ 179709 w 2854197"/>
                    <a:gd name="connsiteY194" fmla="*/ 1231533 h 3183921"/>
                    <a:gd name="connsiteX195" fmla="*/ 169138 w 2854197"/>
                    <a:gd name="connsiteY195" fmla="*/ 1215676 h 3183921"/>
                    <a:gd name="connsiteX196" fmla="*/ 153281 w 2854197"/>
                    <a:gd name="connsiteY196" fmla="*/ 1162820 h 3183921"/>
                    <a:gd name="connsiteX197" fmla="*/ 142710 w 2854197"/>
                    <a:gd name="connsiteY197" fmla="*/ 1131107 h 3183921"/>
                    <a:gd name="connsiteX198" fmla="*/ 132139 w 2854197"/>
                    <a:gd name="connsiteY198" fmla="*/ 1099394 h 3183921"/>
                    <a:gd name="connsiteX199" fmla="*/ 126853 w 2854197"/>
                    <a:gd name="connsiteY199" fmla="*/ 1078252 h 3183921"/>
                    <a:gd name="connsiteX200" fmla="*/ 121568 w 2854197"/>
                    <a:gd name="connsiteY200" fmla="*/ 1062395 h 3183921"/>
                    <a:gd name="connsiteX201" fmla="*/ 110997 w 2854197"/>
                    <a:gd name="connsiteY201" fmla="*/ 988397 h 3183921"/>
                    <a:gd name="connsiteX202" fmla="*/ 100426 w 2854197"/>
                    <a:gd name="connsiteY202" fmla="*/ 861544 h 3183921"/>
                    <a:gd name="connsiteX203" fmla="*/ 95140 w 2854197"/>
                    <a:gd name="connsiteY203" fmla="*/ 782261 h 3183921"/>
                    <a:gd name="connsiteX204" fmla="*/ 89855 w 2854197"/>
                    <a:gd name="connsiteY204" fmla="*/ 745262 h 3183921"/>
                    <a:gd name="connsiteX205" fmla="*/ 73998 w 2854197"/>
                    <a:gd name="connsiteY205" fmla="*/ 660693 h 3183921"/>
                    <a:gd name="connsiteX206" fmla="*/ 63427 w 2854197"/>
                    <a:gd name="connsiteY206" fmla="*/ 618409 h 3183921"/>
                    <a:gd name="connsiteX207" fmla="*/ 47570 w 2854197"/>
                    <a:gd name="connsiteY207" fmla="*/ 560268 h 3183921"/>
                    <a:gd name="connsiteX208" fmla="*/ 42285 w 2854197"/>
                    <a:gd name="connsiteY208" fmla="*/ 528555 h 3183921"/>
                    <a:gd name="connsiteX209" fmla="*/ 31714 w 2854197"/>
                    <a:gd name="connsiteY209" fmla="*/ 486270 h 3183921"/>
                    <a:gd name="connsiteX210" fmla="*/ 21142 w 2854197"/>
                    <a:gd name="connsiteY210" fmla="*/ 428129 h 3183921"/>
                    <a:gd name="connsiteX211" fmla="*/ 10571 w 2854197"/>
                    <a:gd name="connsiteY211" fmla="*/ 343560 h 3183921"/>
                    <a:gd name="connsiteX212" fmla="*/ 0 w 2854197"/>
                    <a:gd name="connsiteY212" fmla="*/ 306561 h 3183921"/>
                    <a:gd name="connsiteX213" fmla="*/ 5286 w 2854197"/>
                    <a:gd name="connsiteY213" fmla="*/ 285419 h 3183921"/>
                    <a:gd name="connsiteX214" fmla="*/ 21142 w 2854197"/>
                    <a:gd name="connsiteY214" fmla="*/ 280134 h 3183921"/>
                    <a:gd name="connsiteX215" fmla="*/ 42285 w 2854197"/>
                    <a:gd name="connsiteY215" fmla="*/ 269563 h 3183921"/>
                    <a:gd name="connsiteX216" fmla="*/ 95140 w 2854197"/>
                    <a:gd name="connsiteY216" fmla="*/ 258992 h 3183921"/>
                    <a:gd name="connsiteX217" fmla="*/ 121568 w 2854197"/>
                    <a:gd name="connsiteY217" fmla="*/ 253706 h 3183921"/>
                    <a:gd name="connsiteX218" fmla="*/ 137425 w 2854197"/>
                    <a:gd name="connsiteY218" fmla="*/ 248420 h 3183921"/>
                    <a:gd name="connsiteX219" fmla="*/ 211422 w 2854197"/>
                    <a:gd name="connsiteY219" fmla="*/ 237849 h 3183921"/>
                    <a:gd name="connsiteX220" fmla="*/ 253707 w 2854197"/>
                    <a:gd name="connsiteY220" fmla="*/ 227278 h 3183921"/>
                    <a:gd name="connsiteX221" fmla="*/ 285420 w 2854197"/>
                    <a:gd name="connsiteY221" fmla="*/ 216707 h 3183921"/>
                    <a:gd name="connsiteX222" fmla="*/ 332990 w 2854197"/>
                    <a:gd name="connsiteY222" fmla="*/ 206136 h 3183921"/>
                    <a:gd name="connsiteX223" fmla="*/ 364703 w 2854197"/>
                    <a:gd name="connsiteY223" fmla="*/ 195565 h 3183921"/>
                    <a:gd name="connsiteX224" fmla="*/ 417559 w 2854197"/>
                    <a:gd name="connsiteY224" fmla="*/ 179708 h 3183921"/>
                    <a:gd name="connsiteX225" fmla="*/ 433415 w 2854197"/>
                    <a:gd name="connsiteY225" fmla="*/ 174423 h 3183921"/>
                    <a:gd name="connsiteX226" fmla="*/ 449272 w 2854197"/>
                    <a:gd name="connsiteY226" fmla="*/ 169137 h 3183921"/>
                    <a:gd name="connsiteX227" fmla="*/ 470414 w 2854197"/>
                    <a:gd name="connsiteY227" fmla="*/ 163852 h 3183921"/>
                    <a:gd name="connsiteX228" fmla="*/ 486271 w 2854197"/>
                    <a:gd name="connsiteY228" fmla="*/ 158566 h 3183921"/>
                    <a:gd name="connsiteX229" fmla="*/ 528555 w 2854197"/>
                    <a:gd name="connsiteY229" fmla="*/ 147995 h 3183921"/>
                    <a:gd name="connsiteX230" fmla="*/ 549697 w 2854197"/>
                    <a:gd name="connsiteY230" fmla="*/ 142709 h 3183921"/>
                    <a:gd name="connsiteX231" fmla="*/ 581411 w 2854197"/>
                    <a:gd name="connsiteY231" fmla="*/ 132138 h 3183921"/>
                    <a:gd name="connsiteX232" fmla="*/ 676551 w 2854197"/>
                    <a:gd name="connsiteY232" fmla="*/ 100425 h 3183921"/>
                    <a:gd name="connsiteX233" fmla="*/ 697693 w 2854197"/>
                    <a:gd name="connsiteY233" fmla="*/ 95140 h 3183921"/>
                    <a:gd name="connsiteX234" fmla="*/ 729406 w 2854197"/>
                    <a:gd name="connsiteY234" fmla="*/ 84568 h 3183921"/>
                    <a:gd name="connsiteX235" fmla="*/ 745263 w 2854197"/>
                    <a:gd name="connsiteY235" fmla="*/ 79283 h 3183921"/>
                    <a:gd name="connsiteX236" fmla="*/ 792833 w 2854197"/>
                    <a:gd name="connsiteY236" fmla="*/ 58141 h 3183921"/>
                    <a:gd name="connsiteX237" fmla="*/ 808689 w 2854197"/>
                    <a:gd name="connsiteY237" fmla="*/ 52855 h 3183921"/>
                    <a:gd name="connsiteX238" fmla="*/ 824546 w 2854197"/>
                    <a:gd name="connsiteY238" fmla="*/ 47570 h 3183921"/>
                    <a:gd name="connsiteX239" fmla="*/ 866830 w 2854197"/>
                    <a:gd name="connsiteY239" fmla="*/ 26427 h 3183921"/>
                    <a:gd name="connsiteX240" fmla="*/ 882687 w 2854197"/>
                    <a:gd name="connsiteY240" fmla="*/ 21142 h 3183921"/>
                    <a:gd name="connsiteX241" fmla="*/ 898544 w 2854197"/>
                    <a:gd name="connsiteY241" fmla="*/ 10571 h 3183921"/>
                    <a:gd name="connsiteX242" fmla="*/ 914400 w 2854197"/>
                    <a:gd name="connsiteY242" fmla="*/ 5285 h 3183921"/>
                    <a:gd name="connsiteX243" fmla="*/ 914400 w 2854197"/>
                    <a:gd name="connsiteY243" fmla="*/ 0 h 3183921"/>
                    <a:gd name="connsiteX0" fmla="*/ 914400 w 2854197"/>
                    <a:gd name="connsiteY0" fmla="*/ 0 h 3183921"/>
                    <a:gd name="connsiteX1" fmla="*/ 914400 w 2854197"/>
                    <a:gd name="connsiteY1" fmla="*/ 0 h 3183921"/>
                    <a:gd name="connsiteX2" fmla="*/ 930257 w 2854197"/>
                    <a:gd name="connsiteY2" fmla="*/ 42284 h 3183921"/>
                    <a:gd name="connsiteX3" fmla="*/ 935542 w 2854197"/>
                    <a:gd name="connsiteY3" fmla="*/ 58141 h 3183921"/>
                    <a:gd name="connsiteX4" fmla="*/ 946114 w 2854197"/>
                    <a:gd name="connsiteY4" fmla="*/ 68712 h 3183921"/>
                    <a:gd name="connsiteX5" fmla="*/ 967256 w 2854197"/>
                    <a:gd name="connsiteY5" fmla="*/ 116282 h 3183921"/>
                    <a:gd name="connsiteX6" fmla="*/ 972541 w 2854197"/>
                    <a:gd name="connsiteY6" fmla="*/ 132138 h 3183921"/>
                    <a:gd name="connsiteX7" fmla="*/ 983112 w 2854197"/>
                    <a:gd name="connsiteY7" fmla="*/ 147995 h 3183921"/>
                    <a:gd name="connsiteX8" fmla="*/ 1004255 w 2854197"/>
                    <a:gd name="connsiteY8" fmla="*/ 195565 h 3183921"/>
                    <a:gd name="connsiteX9" fmla="*/ 1025397 w 2854197"/>
                    <a:gd name="connsiteY9" fmla="*/ 243135 h 3183921"/>
                    <a:gd name="connsiteX10" fmla="*/ 1041253 w 2854197"/>
                    <a:gd name="connsiteY10" fmla="*/ 290705 h 3183921"/>
                    <a:gd name="connsiteX11" fmla="*/ 1051825 w 2854197"/>
                    <a:gd name="connsiteY11" fmla="*/ 301276 h 3183921"/>
                    <a:gd name="connsiteX12" fmla="*/ 1072967 w 2854197"/>
                    <a:gd name="connsiteY12" fmla="*/ 348846 h 3183921"/>
                    <a:gd name="connsiteX13" fmla="*/ 1083538 w 2854197"/>
                    <a:gd name="connsiteY13" fmla="*/ 380559 h 3183921"/>
                    <a:gd name="connsiteX14" fmla="*/ 1094109 w 2854197"/>
                    <a:gd name="connsiteY14" fmla="*/ 396416 h 3183921"/>
                    <a:gd name="connsiteX15" fmla="*/ 1109966 w 2854197"/>
                    <a:gd name="connsiteY15" fmla="*/ 422844 h 3183921"/>
                    <a:gd name="connsiteX16" fmla="*/ 1131108 w 2854197"/>
                    <a:gd name="connsiteY16" fmla="*/ 470414 h 3183921"/>
                    <a:gd name="connsiteX17" fmla="*/ 1146964 w 2854197"/>
                    <a:gd name="connsiteY17" fmla="*/ 480985 h 3183921"/>
                    <a:gd name="connsiteX18" fmla="*/ 1157536 w 2854197"/>
                    <a:gd name="connsiteY18" fmla="*/ 491556 h 3183921"/>
                    <a:gd name="connsiteX19" fmla="*/ 1189249 w 2854197"/>
                    <a:gd name="connsiteY19" fmla="*/ 512698 h 3183921"/>
                    <a:gd name="connsiteX20" fmla="*/ 1199820 w 2854197"/>
                    <a:gd name="connsiteY20" fmla="*/ 528555 h 3183921"/>
                    <a:gd name="connsiteX21" fmla="*/ 1220962 w 2854197"/>
                    <a:gd name="connsiteY21" fmla="*/ 544411 h 3183921"/>
                    <a:gd name="connsiteX22" fmla="*/ 1242104 w 2854197"/>
                    <a:gd name="connsiteY22" fmla="*/ 570839 h 3183921"/>
                    <a:gd name="connsiteX23" fmla="*/ 1257961 w 2854197"/>
                    <a:gd name="connsiteY23" fmla="*/ 602552 h 3183921"/>
                    <a:gd name="connsiteX24" fmla="*/ 1279103 w 2854197"/>
                    <a:gd name="connsiteY24" fmla="*/ 634266 h 3183921"/>
                    <a:gd name="connsiteX25" fmla="*/ 1294960 w 2854197"/>
                    <a:gd name="connsiteY25" fmla="*/ 665979 h 3183921"/>
                    <a:gd name="connsiteX26" fmla="*/ 1300245 w 2854197"/>
                    <a:gd name="connsiteY26" fmla="*/ 681835 h 3183921"/>
                    <a:gd name="connsiteX27" fmla="*/ 1310816 w 2854197"/>
                    <a:gd name="connsiteY27" fmla="*/ 692407 h 3183921"/>
                    <a:gd name="connsiteX28" fmla="*/ 1347815 w 2854197"/>
                    <a:gd name="connsiteY28" fmla="*/ 739977 h 3183921"/>
                    <a:gd name="connsiteX29" fmla="*/ 1353101 w 2854197"/>
                    <a:gd name="connsiteY29" fmla="*/ 755833 h 3183921"/>
                    <a:gd name="connsiteX30" fmla="*/ 1384814 w 2854197"/>
                    <a:gd name="connsiteY30" fmla="*/ 798118 h 3183921"/>
                    <a:gd name="connsiteX31" fmla="*/ 1390100 w 2854197"/>
                    <a:gd name="connsiteY31" fmla="*/ 813974 h 3183921"/>
                    <a:gd name="connsiteX32" fmla="*/ 1421813 w 2854197"/>
                    <a:gd name="connsiteY32" fmla="*/ 861544 h 3183921"/>
                    <a:gd name="connsiteX33" fmla="*/ 1432384 w 2854197"/>
                    <a:gd name="connsiteY33" fmla="*/ 877401 h 3183921"/>
                    <a:gd name="connsiteX34" fmla="*/ 1448241 w 2854197"/>
                    <a:gd name="connsiteY34" fmla="*/ 887972 h 3183921"/>
                    <a:gd name="connsiteX35" fmla="*/ 1479954 w 2854197"/>
                    <a:gd name="connsiteY35" fmla="*/ 919685 h 3183921"/>
                    <a:gd name="connsiteX36" fmla="*/ 1522238 w 2854197"/>
                    <a:gd name="connsiteY36" fmla="*/ 956684 h 3183921"/>
                    <a:gd name="connsiteX37" fmla="*/ 1585665 w 2854197"/>
                    <a:gd name="connsiteY37" fmla="*/ 977826 h 3183921"/>
                    <a:gd name="connsiteX38" fmla="*/ 1617378 w 2854197"/>
                    <a:gd name="connsiteY38" fmla="*/ 988397 h 3183921"/>
                    <a:gd name="connsiteX39" fmla="*/ 1638521 w 2854197"/>
                    <a:gd name="connsiteY39" fmla="*/ 993683 h 3183921"/>
                    <a:gd name="connsiteX40" fmla="*/ 1664948 w 2854197"/>
                    <a:gd name="connsiteY40" fmla="*/ 998968 h 3183921"/>
                    <a:gd name="connsiteX41" fmla="*/ 1696662 w 2854197"/>
                    <a:gd name="connsiteY41" fmla="*/ 1009540 h 3183921"/>
                    <a:gd name="connsiteX42" fmla="*/ 1717804 w 2854197"/>
                    <a:gd name="connsiteY42" fmla="*/ 1014825 h 3183921"/>
                    <a:gd name="connsiteX43" fmla="*/ 1733660 w 2854197"/>
                    <a:gd name="connsiteY43" fmla="*/ 1020111 h 3183921"/>
                    <a:gd name="connsiteX44" fmla="*/ 1802373 w 2854197"/>
                    <a:gd name="connsiteY44" fmla="*/ 1030682 h 3183921"/>
                    <a:gd name="connsiteX45" fmla="*/ 1865799 w 2854197"/>
                    <a:gd name="connsiteY45" fmla="*/ 1041253 h 3183921"/>
                    <a:gd name="connsiteX46" fmla="*/ 1902798 w 2854197"/>
                    <a:gd name="connsiteY46" fmla="*/ 1046538 h 3183921"/>
                    <a:gd name="connsiteX47" fmla="*/ 1945082 w 2854197"/>
                    <a:gd name="connsiteY47" fmla="*/ 1051824 h 3183921"/>
                    <a:gd name="connsiteX48" fmla="*/ 1976796 w 2854197"/>
                    <a:gd name="connsiteY48" fmla="*/ 1057109 h 3183921"/>
                    <a:gd name="connsiteX49" fmla="*/ 2024366 w 2854197"/>
                    <a:gd name="connsiteY49" fmla="*/ 1062395 h 3183921"/>
                    <a:gd name="connsiteX50" fmla="*/ 2066650 w 2854197"/>
                    <a:gd name="connsiteY50" fmla="*/ 1067681 h 3183921"/>
                    <a:gd name="connsiteX51" fmla="*/ 2082507 w 2854197"/>
                    <a:gd name="connsiteY51" fmla="*/ 1072966 h 3183921"/>
                    <a:gd name="connsiteX52" fmla="*/ 2151219 w 2854197"/>
                    <a:gd name="connsiteY52" fmla="*/ 1083537 h 3183921"/>
                    <a:gd name="connsiteX53" fmla="*/ 2167075 w 2854197"/>
                    <a:gd name="connsiteY53" fmla="*/ 1088823 h 3183921"/>
                    <a:gd name="connsiteX54" fmla="*/ 2235788 w 2854197"/>
                    <a:gd name="connsiteY54" fmla="*/ 1099394 h 3183921"/>
                    <a:gd name="connsiteX55" fmla="*/ 2304500 w 2854197"/>
                    <a:gd name="connsiteY55" fmla="*/ 1109965 h 3183921"/>
                    <a:gd name="connsiteX56" fmla="*/ 2378497 w 2854197"/>
                    <a:gd name="connsiteY56" fmla="*/ 1120536 h 3183921"/>
                    <a:gd name="connsiteX57" fmla="*/ 2410211 w 2854197"/>
                    <a:gd name="connsiteY57" fmla="*/ 1131107 h 3183921"/>
                    <a:gd name="connsiteX58" fmla="*/ 2452495 w 2854197"/>
                    <a:gd name="connsiteY58" fmla="*/ 1141678 h 3183921"/>
                    <a:gd name="connsiteX59" fmla="*/ 2611062 w 2854197"/>
                    <a:gd name="connsiteY59" fmla="*/ 1194534 h 3183921"/>
                    <a:gd name="connsiteX60" fmla="*/ 2674963 w 2854197"/>
                    <a:gd name="connsiteY60" fmla="*/ 1226357 h 3183921"/>
                    <a:gd name="connsiteX61" fmla="*/ 2680419 w 2854197"/>
                    <a:gd name="connsiteY61" fmla="*/ 1258186 h 3183921"/>
                    <a:gd name="connsiteX62" fmla="*/ 2633266 w 2854197"/>
                    <a:gd name="connsiteY62" fmla="*/ 1295315 h 3183921"/>
                    <a:gd name="connsiteX63" fmla="*/ 2659565 w 2854197"/>
                    <a:gd name="connsiteY63" fmla="*/ 1353342 h 3183921"/>
                    <a:gd name="connsiteX64" fmla="*/ 2653817 w 2854197"/>
                    <a:gd name="connsiteY64" fmla="*/ 1411367 h 3183921"/>
                    <a:gd name="connsiteX65" fmla="*/ 2632204 w 2854197"/>
                    <a:gd name="connsiteY65" fmla="*/ 1590950 h 3183921"/>
                    <a:gd name="connsiteX66" fmla="*/ 2606238 w 2854197"/>
                    <a:gd name="connsiteY66" fmla="*/ 1686241 h 3183921"/>
                    <a:gd name="connsiteX67" fmla="*/ 2585093 w 2854197"/>
                    <a:gd name="connsiteY67" fmla="*/ 1717957 h 3183921"/>
                    <a:gd name="connsiteX68" fmla="*/ 2595666 w 2854197"/>
                    <a:gd name="connsiteY68" fmla="*/ 1754959 h 3183921"/>
                    <a:gd name="connsiteX69" fmla="*/ 2569233 w 2854197"/>
                    <a:gd name="connsiteY69" fmla="*/ 1781390 h 3183921"/>
                    <a:gd name="connsiteX70" fmla="*/ 2574520 w 2854197"/>
                    <a:gd name="connsiteY70" fmla="*/ 1860680 h 3183921"/>
                    <a:gd name="connsiteX71" fmla="*/ 2564404 w 2854197"/>
                    <a:gd name="connsiteY71" fmla="*/ 2014150 h 3183921"/>
                    <a:gd name="connsiteX72" fmla="*/ 2616812 w 2854197"/>
                    <a:gd name="connsiteY72" fmla="*/ 2093264 h 3183921"/>
                    <a:gd name="connsiteX73" fmla="*/ 2717255 w 2854197"/>
                    <a:gd name="connsiteY73" fmla="*/ 2098551 h 3183921"/>
                    <a:gd name="connsiteX74" fmla="*/ 2790770 w 2854197"/>
                    <a:gd name="connsiteY74" fmla="*/ 2077220 h 3183921"/>
                    <a:gd name="connsiteX75" fmla="*/ 2817198 w 2854197"/>
                    <a:gd name="connsiteY75" fmla="*/ 2082506 h 3183921"/>
                    <a:gd name="connsiteX76" fmla="*/ 2833055 w 2854197"/>
                    <a:gd name="connsiteY76" fmla="*/ 2087792 h 3183921"/>
                    <a:gd name="connsiteX77" fmla="*/ 2854197 w 2854197"/>
                    <a:gd name="connsiteY77" fmla="*/ 2093077 h 3183921"/>
                    <a:gd name="connsiteX78" fmla="*/ 2838340 w 2854197"/>
                    <a:gd name="connsiteY78" fmla="*/ 2193503 h 3183921"/>
                    <a:gd name="connsiteX79" fmla="*/ 2833055 w 2854197"/>
                    <a:gd name="connsiteY79" fmla="*/ 2225216 h 3183921"/>
                    <a:gd name="connsiteX80" fmla="*/ 2822484 w 2854197"/>
                    <a:gd name="connsiteY80" fmla="*/ 2262215 h 3183921"/>
                    <a:gd name="connsiteX81" fmla="*/ 2648297 w 2854197"/>
                    <a:gd name="connsiteY81" fmla="*/ 2241273 h 3183921"/>
                    <a:gd name="connsiteX82" fmla="*/ 2558435 w 2854197"/>
                    <a:gd name="connsiteY82" fmla="*/ 2214843 h 3183921"/>
                    <a:gd name="connsiteX83" fmla="*/ 2479145 w 2854197"/>
                    <a:gd name="connsiteY83" fmla="*/ 2183128 h 3183921"/>
                    <a:gd name="connsiteX84" fmla="*/ 2426502 w 2854197"/>
                    <a:gd name="connsiteY84" fmla="*/ 2209757 h 3183921"/>
                    <a:gd name="connsiteX85" fmla="*/ 2236188 w 2854197"/>
                    <a:gd name="connsiteY85" fmla="*/ 2331348 h 3183921"/>
                    <a:gd name="connsiteX86" fmla="*/ 2251846 w 2854197"/>
                    <a:gd name="connsiteY86" fmla="*/ 2420998 h 3183921"/>
                    <a:gd name="connsiteX87" fmla="*/ 2267909 w 2854197"/>
                    <a:gd name="connsiteY87" fmla="*/ 2479368 h 3183921"/>
                    <a:gd name="connsiteX88" fmla="*/ 2278276 w 2854197"/>
                    <a:gd name="connsiteY88" fmla="*/ 2516146 h 3183921"/>
                    <a:gd name="connsiteX89" fmla="*/ 2278276 w 2854197"/>
                    <a:gd name="connsiteY89" fmla="*/ 2574294 h 3183921"/>
                    <a:gd name="connsiteX90" fmla="*/ 2315278 w 2854197"/>
                    <a:gd name="connsiteY90" fmla="*/ 2616580 h 3183921"/>
                    <a:gd name="connsiteX91" fmla="*/ 2331136 w 2854197"/>
                    <a:gd name="connsiteY91" fmla="*/ 2680013 h 3183921"/>
                    <a:gd name="connsiteX92" fmla="*/ 2368138 w 2854197"/>
                    <a:gd name="connsiteY92" fmla="*/ 2695871 h 3183921"/>
                    <a:gd name="connsiteX93" fmla="*/ 2542577 w 2854197"/>
                    <a:gd name="connsiteY93" fmla="*/ 2738159 h 3183921"/>
                    <a:gd name="connsiteX94" fmla="*/ 2654056 w 2854197"/>
                    <a:gd name="connsiteY94" fmla="*/ 2764834 h 3183921"/>
                    <a:gd name="connsiteX95" fmla="*/ 2748974 w 2854197"/>
                    <a:gd name="connsiteY95" fmla="*/ 2769875 h 3183921"/>
                    <a:gd name="connsiteX96" fmla="*/ 2753771 w 2854197"/>
                    <a:gd name="connsiteY96" fmla="*/ 2769627 h 3183921"/>
                    <a:gd name="connsiteX97" fmla="*/ 2748486 w 2854197"/>
                    <a:gd name="connsiteY97" fmla="*/ 2801341 h 3183921"/>
                    <a:gd name="connsiteX98" fmla="*/ 2737915 w 2854197"/>
                    <a:gd name="connsiteY98" fmla="*/ 2838340 h 3183921"/>
                    <a:gd name="connsiteX99" fmla="*/ 2727344 w 2854197"/>
                    <a:gd name="connsiteY99" fmla="*/ 2907052 h 3183921"/>
                    <a:gd name="connsiteX100" fmla="*/ 2716773 w 2854197"/>
                    <a:gd name="connsiteY100" fmla="*/ 2938765 h 3183921"/>
                    <a:gd name="connsiteX101" fmla="*/ 2711487 w 2854197"/>
                    <a:gd name="connsiteY101" fmla="*/ 2965193 h 3183921"/>
                    <a:gd name="connsiteX102" fmla="*/ 2706444 w 2854197"/>
                    <a:gd name="connsiteY102" fmla="*/ 2939028 h 3183921"/>
                    <a:gd name="connsiteX103" fmla="*/ 2691063 w 2854197"/>
                    <a:gd name="connsiteY103" fmla="*/ 2981883 h 3183921"/>
                    <a:gd name="connsiteX104" fmla="*/ 2622571 w 2854197"/>
                    <a:gd name="connsiteY104" fmla="*/ 2987436 h 3183921"/>
                    <a:gd name="connsiteX105" fmla="*/ 2537291 w 2854197"/>
                    <a:gd name="connsiteY105" fmla="*/ 2986602 h 3183921"/>
                    <a:gd name="connsiteX106" fmla="*/ 2516147 w 2854197"/>
                    <a:gd name="connsiteY106" fmla="*/ 2991888 h 3183921"/>
                    <a:gd name="connsiteX107" fmla="*/ 2489494 w 2854197"/>
                    <a:gd name="connsiteY107" fmla="*/ 3002192 h 3183921"/>
                    <a:gd name="connsiteX108" fmla="*/ 2415496 w 2854197"/>
                    <a:gd name="connsiteY108" fmla="*/ 3007477 h 3183921"/>
                    <a:gd name="connsiteX109" fmla="*/ 2383783 w 2854197"/>
                    <a:gd name="connsiteY109" fmla="*/ 3018048 h 3183921"/>
                    <a:gd name="connsiteX110" fmla="*/ 2294337 w 2854197"/>
                    <a:gd name="connsiteY110" fmla="*/ 3002675 h 3183921"/>
                    <a:gd name="connsiteX111" fmla="*/ 2147421 w 2854197"/>
                    <a:gd name="connsiteY111" fmla="*/ 3183444 h 3183921"/>
                    <a:gd name="connsiteX112" fmla="*/ 2141028 w 2854197"/>
                    <a:gd name="connsiteY112" fmla="*/ 2933870 h 3183921"/>
                    <a:gd name="connsiteX113" fmla="*/ 2093450 w 2854197"/>
                    <a:gd name="connsiteY113" fmla="*/ 2923297 h 3183921"/>
                    <a:gd name="connsiteX114" fmla="*/ 2146861 w 2854197"/>
                    <a:gd name="connsiteY114" fmla="*/ 2897161 h 3183921"/>
                    <a:gd name="connsiteX115" fmla="*/ 2151785 w 2854197"/>
                    <a:gd name="connsiteY115" fmla="*/ 2849197 h 3183921"/>
                    <a:gd name="connsiteX116" fmla="*/ 2125357 w 2854197"/>
                    <a:gd name="connsiteY116" fmla="*/ 2780982 h 3183921"/>
                    <a:gd name="connsiteX117" fmla="*/ 2109124 w 2854197"/>
                    <a:gd name="connsiteY117" fmla="*/ 2722301 h 3183921"/>
                    <a:gd name="connsiteX118" fmla="*/ 2013975 w 2854197"/>
                    <a:gd name="connsiteY118" fmla="*/ 2637724 h 3183921"/>
                    <a:gd name="connsiteX119" fmla="*/ 1982258 w 2854197"/>
                    <a:gd name="connsiteY119" fmla="*/ 2664155 h 3183921"/>
                    <a:gd name="connsiteX120" fmla="*/ 1918827 w 2854197"/>
                    <a:gd name="connsiteY120" fmla="*/ 2627153 h 3183921"/>
                    <a:gd name="connsiteX121" fmla="*/ 1845153 w 2854197"/>
                    <a:gd name="connsiteY121" fmla="*/ 2569497 h 3183921"/>
                    <a:gd name="connsiteX122" fmla="*/ 1802373 w 2854197"/>
                    <a:gd name="connsiteY122" fmla="*/ 2621632 h 3183921"/>
                    <a:gd name="connsiteX123" fmla="*/ 1797087 w 2854197"/>
                    <a:gd name="connsiteY123" fmla="*/ 2605775 h 3183921"/>
                    <a:gd name="connsiteX124" fmla="*/ 1749674 w 2854197"/>
                    <a:gd name="connsiteY124" fmla="*/ 2690586 h 3183921"/>
                    <a:gd name="connsiteX125" fmla="*/ 1643953 w 2854197"/>
                    <a:gd name="connsiteY125" fmla="*/ 2754018 h 3183921"/>
                    <a:gd name="connsiteX126" fmla="*/ 1617523 w 2854197"/>
                    <a:gd name="connsiteY126" fmla="*/ 2732874 h 3183921"/>
                    <a:gd name="connsiteX127" fmla="*/ 1591092 w 2854197"/>
                    <a:gd name="connsiteY127" fmla="*/ 2690586 h 3183921"/>
                    <a:gd name="connsiteX128" fmla="*/ 1591093 w 2854197"/>
                    <a:gd name="connsiteY128" fmla="*/ 2637724 h 3183921"/>
                    <a:gd name="connsiteX129" fmla="*/ 1569808 w 2854197"/>
                    <a:gd name="connsiteY129" fmla="*/ 2515921 h 3183921"/>
                    <a:gd name="connsiteX130" fmla="*/ 1553952 w 2854197"/>
                    <a:gd name="connsiteY130" fmla="*/ 2484208 h 3183921"/>
                    <a:gd name="connsiteX131" fmla="*/ 1538095 w 2854197"/>
                    <a:gd name="connsiteY131" fmla="*/ 2468351 h 3183921"/>
                    <a:gd name="connsiteX132" fmla="*/ 1501096 w 2854197"/>
                    <a:gd name="connsiteY132" fmla="*/ 2420781 h 3183921"/>
                    <a:gd name="connsiteX133" fmla="*/ 1464097 w 2854197"/>
                    <a:gd name="connsiteY133" fmla="*/ 2383782 h 3183921"/>
                    <a:gd name="connsiteX134" fmla="*/ 1448241 w 2854197"/>
                    <a:gd name="connsiteY134" fmla="*/ 2373211 h 3183921"/>
                    <a:gd name="connsiteX135" fmla="*/ 1432384 w 2854197"/>
                    <a:gd name="connsiteY135" fmla="*/ 2357355 h 3183921"/>
                    <a:gd name="connsiteX136" fmla="*/ 1400671 w 2854197"/>
                    <a:gd name="connsiteY136" fmla="*/ 2346783 h 3183921"/>
                    <a:gd name="connsiteX137" fmla="*/ 1368958 w 2854197"/>
                    <a:gd name="connsiteY137" fmla="*/ 2330927 h 3183921"/>
                    <a:gd name="connsiteX138" fmla="*/ 1337244 w 2854197"/>
                    <a:gd name="connsiteY138" fmla="*/ 2309785 h 3183921"/>
                    <a:gd name="connsiteX139" fmla="*/ 1273818 w 2854197"/>
                    <a:gd name="connsiteY139" fmla="*/ 2288642 h 3183921"/>
                    <a:gd name="connsiteX140" fmla="*/ 1257961 w 2854197"/>
                    <a:gd name="connsiteY140" fmla="*/ 2278071 h 3183921"/>
                    <a:gd name="connsiteX141" fmla="*/ 1242104 w 2854197"/>
                    <a:gd name="connsiteY141" fmla="*/ 2272786 h 3183921"/>
                    <a:gd name="connsiteX142" fmla="*/ 1226248 w 2854197"/>
                    <a:gd name="connsiteY142" fmla="*/ 2262215 h 3183921"/>
                    <a:gd name="connsiteX143" fmla="*/ 1194534 w 2854197"/>
                    <a:gd name="connsiteY143" fmla="*/ 2251644 h 3183921"/>
                    <a:gd name="connsiteX144" fmla="*/ 1215677 w 2854197"/>
                    <a:gd name="connsiteY144" fmla="*/ 2225216 h 3183921"/>
                    <a:gd name="connsiteX145" fmla="*/ 1231533 w 2854197"/>
                    <a:gd name="connsiteY145" fmla="*/ 2209359 h 3183921"/>
                    <a:gd name="connsiteX146" fmla="*/ 1236819 w 2854197"/>
                    <a:gd name="connsiteY146" fmla="*/ 2193503 h 3183921"/>
                    <a:gd name="connsiteX147" fmla="*/ 1279103 w 2854197"/>
                    <a:gd name="connsiteY147" fmla="*/ 2161789 h 3183921"/>
                    <a:gd name="connsiteX148" fmla="*/ 1300245 w 2854197"/>
                    <a:gd name="connsiteY148" fmla="*/ 2140647 h 3183921"/>
                    <a:gd name="connsiteX149" fmla="*/ 1310816 w 2854197"/>
                    <a:gd name="connsiteY149" fmla="*/ 2124790 h 3183921"/>
                    <a:gd name="connsiteX150" fmla="*/ 1342650 w 2854197"/>
                    <a:gd name="connsiteY150" fmla="*/ 2077406 h 3183921"/>
                    <a:gd name="connsiteX151" fmla="*/ 1390223 w 2854197"/>
                    <a:gd name="connsiteY151" fmla="*/ 2008688 h 3183921"/>
                    <a:gd name="connsiteX152" fmla="*/ 1363794 w 2854197"/>
                    <a:gd name="connsiteY152" fmla="*/ 1971686 h 3183921"/>
                    <a:gd name="connsiteX153" fmla="*/ 1379651 w 2854197"/>
                    <a:gd name="connsiteY153" fmla="*/ 1961114 h 3183921"/>
                    <a:gd name="connsiteX154" fmla="*/ 1358509 w 2854197"/>
                    <a:gd name="connsiteY154" fmla="*/ 1934685 h 3183921"/>
                    <a:gd name="connsiteX155" fmla="*/ 1221180 w 2854197"/>
                    <a:gd name="connsiteY155" fmla="*/ 1718108 h 3183921"/>
                    <a:gd name="connsiteX156" fmla="*/ 1157741 w 2854197"/>
                    <a:gd name="connsiteY156" fmla="*/ 1654669 h 3183921"/>
                    <a:gd name="connsiteX157" fmla="*/ 1051918 w 2854197"/>
                    <a:gd name="connsiteY157" fmla="*/ 1659811 h 3183921"/>
                    <a:gd name="connsiteX158" fmla="*/ 845688 w 2854197"/>
                    <a:gd name="connsiteY158" fmla="*/ 1738945 h 3183921"/>
                    <a:gd name="connsiteX159" fmla="*/ 829832 w 2854197"/>
                    <a:gd name="connsiteY159" fmla="*/ 1744231 h 3183921"/>
                    <a:gd name="connsiteX160" fmla="*/ 798118 w 2854197"/>
                    <a:gd name="connsiteY160" fmla="*/ 1765373 h 3183921"/>
                    <a:gd name="connsiteX161" fmla="*/ 782262 w 2854197"/>
                    <a:gd name="connsiteY161" fmla="*/ 1770659 h 3183921"/>
                    <a:gd name="connsiteX162" fmla="*/ 750548 w 2854197"/>
                    <a:gd name="connsiteY162" fmla="*/ 1791801 h 3183921"/>
                    <a:gd name="connsiteX163" fmla="*/ 734692 w 2854197"/>
                    <a:gd name="connsiteY163" fmla="*/ 1797086 h 3183921"/>
                    <a:gd name="connsiteX164" fmla="*/ 755834 w 2854197"/>
                    <a:gd name="connsiteY164" fmla="*/ 1791801 h 3183921"/>
                    <a:gd name="connsiteX165" fmla="*/ 739977 w 2854197"/>
                    <a:gd name="connsiteY165" fmla="*/ 1797086 h 3183921"/>
                    <a:gd name="connsiteX166" fmla="*/ 708264 w 2854197"/>
                    <a:gd name="connsiteY166" fmla="*/ 1812943 h 3183921"/>
                    <a:gd name="connsiteX167" fmla="*/ 676551 w 2854197"/>
                    <a:gd name="connsiteY167" fmla="*/ 1791801 h 3183921"/>
                    <a:gd name="connsiteX168" fmla="*/ 650123 w 2854197"/>
                    <a:gd name="connsiteY168" fmla="*/ 1765373 h 3183921"/>
                    <a:gd name="connsiteX169" fmla="*/ 618410 w 2854197"/>
                    <a:gd name="connsiteY169" fmla="*/ 1744231 h 3183921"/>
                    <a:gd name="connsiteX170" fmla="*/ 570840 w 2854197"/>
                    <a:gd name="connsiteY170" fmla="*/ 1712518 h 3183921"/>
                    <a:gd name="connsiteX171" fmla="*/ 544412 w 2854197"/>
                    <a:gd name="connsiteY171" fmla="*/ 1696661 h 3183921"/>
                    <a:gd name="connsiteX172" fmla="*/ 528555 w 2854197"/>
                    <a:gd name="connsiteY172" fmla="*/ 1686090 h 3183921"/>
                    <a:gd name="connsiteX173" fmla="*/ 512699 w 2854197"/>
                    <a:gd name="connsiteY173" fmla="*/ 1680804 h 3183921"/>
                    <a:gd name="connsiteX174" fmla="*/ 502127 w 2854197"/>
                    <a:gd name="connsiteY174" fmla="*/ 1670233 h 3183921"/>
                    <a:gd name="connsiteX175" fmla="*/ 480985 w 2854197"/>
                    <a:gd name="connsiteY175" fmla="*/ 1659662 h 3183921"/>
                    <a:gd name="connsiteX176" fmla="*/ 465129 w 2854197"/>
                    <a:gd name="connsiteY176" fmla="*/ 1643805 h 3183921"/>
                    <a:gd name="connsiteX177" fmla="*/ 428130 w 2854197"/>
                    <a:gd name="connsiteY177" fmla="*/ 1622663 h 3183921"/>
                    <a:gd name="connsiteX178" fmla="*/ 401702 w 2854197"/>
                    <a:gd name="connsiteY178" fmla="*/ 1590950 h 3183921"/>
                    <a:gd name="connsiteX179" fmla="*/ 385845 w 2854197"/>
                    <a:gd name="connsiteY179" fmla="*/ 1569808 h 3183921"/>
                    <a:gd name="connsiteX180" fmla="*/ 369989 w 2854197"/>
                    <a:gd name="connsiteY180" fmla="*/ 1553951 h 3183921"/>
                    <a:gd name="connsiteX181" fmla="*/ 348847 w 2854197"/>
                    <a:gd name="connsiteY181" fmla="*/ 1522238 h 3183921"/>
                    <a:gd name="connsiteX182" fmla="*/ 327704 w 2854197"/>
                    <a:gd name="connsiteY182" fmla="*/ 1490524 h 3183921"/>
                    <a:gd name="connsiteX183" fmla="*/ 317133 w 2854197"/>
                    <a:gd name="connsiteY183" fmla="*/ 1469382 h 3183921"/>
                    <a:gd name="connsiteX184" fmla="*/ 301277 w 2854197"/>
                    <a:gd name="connsiteY184" fmla="*/ 1453526 h 3183921"/>
                    <a:gd name="connsiteX185" fmla="*/ 295991 w 2854197"/>
                    <a:gd name="connsiteY185" fmla="*/ 1437669 h 3183921"/>
                    <a:gd name="connsiteX186" fmla="*/ 274849 w 2854197"/>
                    <a:gd name="connsiteY186" fmla="*/ 1405956 h 3183921"/>
                    <a:gd name="connsiteX187" fmla="*/ 258992 w 2854197"/>
                    <a:gd name="connsiteY187" fmla="*/ 1390099 h 3183921"/>
                    <a:gd name="connsiteX188" fmla="*/ 248421 w 2854197"/>
                    <a:gd name="connsiteY188" fmla="*/ 1374242 h 3183921"/>
                    <a:gd name="connsiteX189" fmla="*/ 243136 w 2854197"/>
                    <a:gd name="connsiteY189" fmla="*/ 1358386 h 3183921"/>
                    <a:gd name="connsiteX190" fmla="*/ 221993 w 2854197"/>
                    <a:gd name="connsiteY190" fmla="*/ 1326672 h 3183921"/>
                    <a:gd name="connsiteX191" fmla="*/ 206137 w 2854197"/>
                    <a:gd name="connsiteY191" fmla="*/ 1294959 h 3183921"/>
                    <a:gd name="connsiteX192" fmla="*/ 195566 w 2854197"/>
                    <a:gd name="connsiteY192" fmla="*/ 1263246 h 3183921"/>
                    <a:gd name="connsiteX193" fmla="*/ 184995 w 2854197"/>
                    <a:gd name="connsiteY193" fmla="*/ 1247389 h 3183921"/>
                    <a:gd name="connsiteX194" fmla="*/ 179709 w 2854197"/>
                    <a:gd name="connsiteY194" fmla="*/ 1231533 h 3183921"/>
                    <a:gd name="connsiteX195" fmla="*/ 169138 w 2854197"/>
                    <a:gd name="connsiteY195" fmla="*/ 1215676 h 3183921"/>
                    <a:gd name="connsiteX196" fmla="*/ 153281 w 2854197"/>
                    <a:gd name="connsiteY196" fmla="*/ 1162820 h 3183921"/>
                    <a:gd name="connsiteX197" fmla="*/ 142710 w 2854197"/>
                    <a:gd name="connsiteY197" fmla="*/ 1131107 h 3183921"/>
                    <a:gd name="connsiteX198" fmla="*/ 132139 w 2854197"/>
                    <a:gd name="connsiteY198" fmla="*/ 1099394 h 3183921"/>
                    <a:gd name="connsiteX199" fmla="*/ 126853 w 2854197"/>
                    <a:gd name="connsiteY199" fmla="*/ 1078252 h 3183921"/>
                    <a:gd name="connsiteX200" fmla="*/ 121568 w 2854197"/>
                    <a:gd name="connsiteY200" fmla="*/ 1062395 h 3183921"/>
                    <a:gd name="connsiteX201" fmla="*/ 110997 w 2854197"/>
                    <a:gd name="connsiteY201" fmla="*/ 988397 h 3183921"/>
                    <a:gd name="connsiteX202" fmla="*/ 100426 w 2854197"/>
                    <a:gd name="connsiteY202" fmla="*/ 861544 h 3183921"/>
                    <a:gd name="connsiteX203" fmla="*/ 95140 w 2854197"/>
                    <a:gd name="connsiteY203" fmla="*/ 782261 h 3183921"/>
                    <a:gd name="connsiteX204" fmla="*/ 89855 w 2854197"/>
                    <a:gd name="connsiteY204" fmla="*/ 745262 h 3183921"/>
                    <a:gd name="connsiteX205" fmla="*/ 73998 w 2854197"/>
                    <a:gd name="connsiteY205" fmla="*/ 660693 h 3183921"/>
                    <a:gd name="connsiteX206" fmla="*/ 63427 w 2854197"/>
                    <a:gd name="connsiteY206" fmla="*/ 618409 h 3183921"/>
                    <a:gd name="connsiteX207" fmla="*/ 47570 w 2854197"/>
                    <a:gd name="connsiteY207" fmla="*/ 560268 h 3183921"/>
                    <a:gd name="connsiteX208" fmla="*/ 42285 w 2854197"/>
                    <a:gd name="connsiteY208" fmla="*/ 528555 h 3183921"/>
                    <a:gd name="connsiteX209" fmla="*/ 31714 w 2854197"/>
                    <a:gd name="connsiteY209" fmla="*/ 486270 h 3183921"/>
                    <a:gd name="connsiteX210" fmla="*/ 21142 w 2854197"/>
                    <a:gd name="connsiteY210" fmla="*/ 428129 h 3183921"/>
                    <a:gd name="connsiteX211" fmla="*/ 10571 w 2854197"/>
                    <a:gd name="connsiteY211" fmla="*/ 343560 h 3183921"/>
                    <a:gd name="connsiteX212" fmla="*/ 0 w 2854197"/>
                    <a:gd name="connsiteY212" fmla="*/ 306561 h 3183921"/>
                    <a:gd name="connsiteX213" fmla="*/ 5286 w 2854197"/>
                    <a:gd name="connsiteY213" fmla="*/ 285419 h 3183921"/>
                    <a:gd name="connsiteX214" fmla="*/ 21142 w 2854197"/>
                    <a:gd name="connsiteY214" fmla="*/ 280134 h 3183921"/>
                    <a:gd name="connsiteX215" fmla="*/ 42285 w 2854197"/>
                    <a:gd name="connsiteY215" fmla="*/ 269563 h 3183921"/>
                    <a:gd name="connsiteX216" fmla="*/ 95140 w 2854197"/>
                    <a:gd name="connsiteY216" fmla="*/ 258992 h 3183921"/>
                    <a:gd name="connsiteX217" fmla="*/ 121568 w 2854197"/>
                    <a:gd name="connsiteY217" fmla="*/ 253706 h 3183921"/>
                    <a:gd name="connsiteX218" fmla="*/ 137425 w 2854197"/>
                    <a:gd name="connsiteY218" fmla="*/ 248420 h 3183921"/>
                    <a:gd name="connsiteX219" fmla="*/ 211422 w 2854197"/>
                    <a:gd name="connsiteY219" fmla="*/ 237849 h 3183921"/>
                    <a:gd name="connsiteX220" fmla="*/ 253707 w 2854197"/>
                    <a:gd name="connsiteY220" fmla="*/ 227278 h 3183921"/>
                    <a:gd name="connsiteX221" fmla="*/ 285420 w 2854197"/>
                    <a:gd name="connsiteY221" fmla="*/ 216707 h 3183921"/>
                    <a:gd name="connsiteX222" fmla="*/ 332990 w 2854197"/>
                    <a:gd name="connsiteY222" fmla="*/ 206136 h 3183921"/>
                    <a:gd name="connsiteX223" fmla="*/ 364703 w 2854197"/>
                    <a:gd name="connsiteY223" fmla="*/ 195565 h 3183921"/>
                    <a:gd name="connsiteX224" fmla="*/ 417559 w 2854197"/>
                    <a:gd name="connsiteY224" fmla="*/ 179708 h 3183921"/>
                    <a:gd name="connsiteX225" fmla="*/ 433415 w 2854197"/>
                    <a:gd name="connsiteY225" fmla="*/ 174423 h 3183921"/>
                    <a:gd name="connsiteX226" fmla="*/ 449272 w 2854197"/>
                    <a:gd name="connsiteY226" fmla="*/ 169137 h 3183921"/>
                    <a:gd name="connsiteX227" fmla="*/ 470414 w 2854197"/>
                    <a:gd name="connsiteY227" fmla="*/ 163852 h 3183921"/>
                    <a:gd name="connsiteX228" fmla="*/ 486271 w 2854197"/>
                    <a:gd name="connsiteY228" fmla="*/ 158566 h 3183921"/>
                    <a:gd name="connsiteX229" fmla="*/ 528555 w 2854197"/>
                    <a:gd name="connsiteY229" fmla="*/ 147995 h 3183921"/>
                    <a:gd name="connsiteX230" fmla="*/ 549697 w 2854197"/>
                    <a:gd name="connsiteY230" fmla="*/ 142709 h 3183921"/>
                    <a:gd name="connsiteX231" fmla="*/ 581411 w 2854197"/>
                    <a:gd name="connsiteY231" fmla="*/ 132138 h 3183921"/>
                    <a:gd name="connsiteX232" fmla="*/ 676551 w 2854197"/>
                    <a:gd name="connsiteY232" fmla="*/ 100425 h 3183921"/>
                    <a:gd name="connsiteX233" fmla="*/ 697693 w 2854197"/>
                    <a:gd name="connsiteY233" fmla="*/ 95140 h 3183921"/>
                    <a:gd name="connsiteX234" fmla="*/ 729406 w 2854197"/>
                    <a:gd name="connsiteY234" fmla="*/ 84568 h 3183921"/>
                    <a:gd name="connsiteX235" fmla="*/ 745263 w 2854197"/>
                    <a:gd name="connsiteY235" fmla="*/ 79283 h 3183921"/>
                    <a:gd name="connsiteX236" fmla="*/ 792833 w 2854197"/>
                    <a:gd name="connsiteY236" fmla="*/ 58141 h 3183921"/>
                    <a:gd name="connsiteX237" fmla="*/ 808689 w 2854197"/>
                    <a:gd name="connsiteY237" fmla="*/ 52855 h 3183921"/>
                    <a:gd name="connsiteX238" fmla="*/ 824546 w 2854197"/>
                    <a:gd name="connsiteY238" fmla="*/ 47570 h 3183921"/>
                    <a:gd name="connsiteX239" fmla="*/ 866830 w 2854197"/>
                    <a:gd name="connsiteY239" fmla="*/ 26427 h 3183921"/>
                    <a:gd name="connsiteX240" fmla="*/ 882687 w 2854197"/>
                    <a:gd name="connsiteY240" fmla="*/ 21142 h 3183921"/>
                    <a:gd name="connsiteX241" fmla="*/ 898544 w 2854197"/>
                    <a:gd name="connsiteY241" fmla="*/ 10571 h 3183921"/>
                    <a:gd name="connsiteX242" fmla="*/ 914400 w 2854197"/>
                    <a:gd name="connsiteY242" fmla="*/ 5285 h 3183921"/>
                    <a:gd name="connsiteX243" fmla="*/ 914400 w 2854197"/>
                    <a:gd name="connsiteY243" fmla="*/ 0 h 3183921"/>
                    <a:gd name="connsiteX0" fmla="*/ 914400 w 2854197"/>
                    <a:gd name="connsiteY0" fmla="*/ 0 h 3183921"/>
                    <a:gd name="connsiteX1" fmla="*/ 914400 w 2854197"/>
                    <a:gd name="connsiteY1" fmla="*/ 0 h 3183921"/>
                    <a:gd name="connsiteX2" fmla="*/ 930257 w 2854197"/>
                    <a:gd name="connsiteY2" fmla="*/ 42284 h 3183921"/>
                    <a:gd name="connsiteX3" fmla="*/ 935542 w 2854197"/>
                    <a:gd name="connsiteY3" fmla="*/ 58141 h 3183921"/>
                    <a:gd name="connsiteX4" fmla="*/ 946114 w 2854197"/>
                    <a:gd name="connsiteY4" fmla="*/ 68712 h 3183921"/>
                    <a:gd name="connsiteX5" fmla="*/ 967256 w 2854197"/>
                    <a:gd name="connsiteY5" fmla="*/ 116282 h 3183921"/>
                    <a:gd name="connsiteX6" fmla="*/ 972541 w 2854197"/>
                    <a:gd name="connsiteY6" fmla="*/ 132138 h 3183921"/>
                    <a:gd name="connsiteX7" fmla="*/ 983112 w 2854197"/>
                    <a:gd name="connsiteY7" fmla="*/ 147995 h 3183921"/>
                    <a:gd name="connsiteX8" fmla="*/ 1004255 w 2854197"/>
                    <a:gd name="connsiteY8" fmla="*/ 195565 h 3183921"/>
                    <a:gd name="connsiteX9" fmla="*/ 1025397 w 2854197"/>
                    <a:gd name="connsiteY9" fmla="*/ 243135 h 3183921"/>
                    <a:gd name="connsiteX10" fmla="*/ 1041253 w 2854197"/>
                    <a:gd name="connsiteY10" fmla="*/ 290705 h 3183921"/>
                    <a:gd name="connsiteX11" fmla="*/ 1051825 w 2854197"/>
                    <a:gd name="connsiteY11" fmla="*/ 301276 h 3183921"/>
                    <a:gd name="connsiteX12" fmla="*/ 1072967 w 2854197"/>
                    <a:gd name="connsiteY12" fmla="*/ 348846 h 3183921"/>
                    <a:gd name="connsiteX13" fmla="*/ 1083538 w 2854197"/>
                    <a:gd name="connsiteY13" fmla="*/ 380559 h 3183921"/>
                    <a:gd name="connsiteX14" fmla="*/ 1094109 w 2854197"/>
                    <a:gd name="connsiteY14" fmla="*/ 396416 h 3183921"/>
                    <a:gd name="connsiteX15" fmla="*/ 1109966 w 2854197"/>
                    <a:gd name="connsiteY15" fmla="*/ 422844 h 3183921"/>
                    <a:gd name="connsiteX16" fmla="*/ 1131108 w 2854197"/>
                    <a:gd name="connsiteY16" fmla="*/ 470414 h 3183921"/>
                    <a:gd name="connsiteX17" fmla="*/ 1146964 w 2854197"/>
                    <a:gd name="connsiteY17" fmla="*/ 480985 h 3183921"/>
                    <a:gd name="connsiteX18" fmla="*/ 1157536 w 2854197"/>
                    <a:gd name="connsiteY18" fmla="*/ 491556 h 3183921"/>
                    <a:gd name="connsiteX19" fmla="*/ 1189249 w 2854197"/>
                    <a:gd name="connsiteY19" fmla="*/ 512698 h 3183921"/>
                    <a:gd name="connsiteX20" fmla="*/ 1199820 w 2854197"/>
                    <a:gd name="connsiteY20" fmla="*/ 528555 h 3183921"/>
                    <a:gd name="connsiteX21" fmla="*/ 1220962 w 2854197"/>
                    <a:gd name="connsiteY21" fmla="*/ 544411 h 3183921"/>
                    <a:gd name="connsiteX22" fmla="*/ 1242104 w 2854197"/>
                    <a:gd name="connsiteY22" fmla="*/ 570839 h 3183921"/>
                    <a:gd name="connsiteX23" fmla="*/ 1257961 w 2854197"/>
                    <a:gd name="connsiteY23" fmla="*/ 602552 h 3183921"/>
                    <a:gd name="connsiteX24" fmla="*/ 1279103 w 2854197"/>
                    <a:gd name="connsiteY24" fmla="*/ 634266 h 3183921"/>
                    <a:gd name="connsiteX25" fmla="*/ 1294960 w 2854197"/>
                    <a:gd name="connsiteY25" fmla="*/ 665979 h 3183921"/>
                    <a:gd name="connsiteX26" fmla="*/ 1300245 w 2854197"/>
                    <a:gd name="connsiteY26" fmla="*/ 681835 h 3183921"/>
                    <a:gd name="connsiteX27" fmla="*/ 1310816 w 2854197"/>
                    <a:gd name="connsiteY27" fmla="*/ 692407 h 3183921"/>
                    <a:gd name="connsiteX28" fmla="*/ 1347815 w 2854197"/>
                    <a:gd name="connsiteY28" fmla="*/ 739977 h 3183921"/>
                    <a:gd name="connsiteX29" fmla="*/ 1353101 w 2854197"/>
                    <a:gd name="connsiteY29" fmla="*/ 755833 h 3183921"/>
                    <a:gd name="connsiteX30" fmla="*/ 1384814 w 2854197"/>
                    <a:gd name="connsiteY30" fmla="*/ 798118 h 3183921"/>
                    <a:gd name="connsiteX31" fmla="*/ 1390100 w 2854197"/>
                    <a:gd name="connsiteY31" fmla="*/ 813974 h 3183921"/>
                    <a:gd name="connsiteX32" fmla="*/ 1421813 w 2854197"/>
                    <a:gd name="connsiteY32" fmla="*/ 861544 h 3183921"/>
                    <a:gd name="connsiteX33" fmla="*/ 1432384 w 2854197"/>
                    <a:gd name="connsiteY33" fmla="*/ 877401 h 3183921"/>
                    <a:gd name="connsiteX34" fmla="*/ 1448241 w 2854197"/>
                    <a:gd name="connsiteY34" fmla="*/ 887972 h 3183921"/>
                    <a:gd name="connsiteX35" fmla="*/ 1479954 w 2854197"/>
                    <a:gd name="connsiteY35" fmla="*/ 919685 h 3183921"/>
                    <a:gd name="connsiteX36" fmla="*/ 1522238 w 2854197"/>
                    <a:gd name="connsiteY36" fmla="*/ 956684 h 3183921"/>
                    <a:gd name="connsiteX37" fmla="*/ 1585665 w 2854197"/>
                    <a:gd name="connsiteY37" fmla="*/ 977826 h 3183921"/>
                    <a:gd name="connsiteX38" fmla="*/ 1617378 w 2854197"/>
                    <a:gd name="connsiteY38" fmla="*/ 988397 h 3183921"/>
                    <a:gd name="connsiteX39" fmla="*/ 1638521 w 2854197"/>
                    <a:gd name="connsiteY39" fmla="*/ 993683 h 3183921"/>
                    <a:gd name="connsiteX40" fmla="*/ 1664948 w 2854197"/>
                    <a:gd name="connsiteY40" fmla="*/ 998968 h 3183921"/>
                    <a:gd name="connsiteX41" fmla="*/ 1696662 w 2854197"/>
                    <a:gd name="connsiteY41" fmla="*/ 1009540 h 3183921"/>
                    <a:gd name="connsiteX42" fmla="*/ 1717804 w 2854197"/>
                    <a:gd name="connsiteY42" fmla="*/ 1014825 h 3183921"/>
                    <a:gd name="connsiteX43" fmla="*/ 1733660 w 2854197"/>
                    <a:gd name="connsiteY43" fmla="*/ 1020111 h 3183921"/>
                    <a:gd name="connsiteX44" fmla="*/ 1802373 w 2854197"/>
                    <a:gd name="connsiteY44" fmla="*/ 1030682 h 3183921"/>
                    <a:gd name="connsiteX45" fmla="*/ 1865799 w 2854197"/>
                    <a:gd name="connsiteY45" fmla="*/ 1041253 h 3183921"/>
                    <a:gd name="connsiteX46" fmla="*/ 1902798 w 2854197"/>
                    <a:gd name="connsiteY46" fmla="*/ 1046538 h 3183921"/>
                    <a:gd name="connsiteX47" fmla="*/ 1945082 w 2854197"/>
                    <a:gd name="connsiteY47" fmla="*/ 1051824 h 3183921"/>
                    <a:gd name="connsiteX48" fmla="*/ 1976796 w 2854197"/>
                    <a:gd name="connsiteY48" fmla="*/ 1057109 h 3183921"/>
                    <a:gd name="connsiteX49" fmla="*/ 2024366 w 2854197"/>
                    <a:gd name="connsiteY49" fmla="*/ 1062395 h 3183921"/>
                    <a:gd name="connsiteX50" fmla="*/ 2066650 w 2854197"/>
                    <a:gd name="connsiteY50" fmla="*/ 1067681 h 3183921"/>
                    <a:gd name="connsiteX51" fmla="*/ 2082507 w 2854197"/>
                    <a:gd name="connsiteY51" fmla="*/ 1072966 h 3183921"/>
                    <a:gd name="connsiteX52" fmla="*/ 2151219 w 2854197"/>
                    <a:gd name="connsiteY52" fmla="*/ 1083537 h 3183921"/>
                    <a:gd name="connsiteX53" fmla="*/ 2167075 w 2854197"/>
                    <a:gd name="connsiteY53" fmla="*/ 1088823 h 3183921"/>
                    <a:gd name="connsiteX54" fmla="*/ 2235788 w 2854197"/>
                    <a:gd name="connsiteY54" fmla="*/ 1099394 h 3183921"/>
                    <a:gd name="connsiteX55" fmla="*/ 2304500 w 2854197"/>
                    <a:gd name="connsiteY55" fmla="*/ 1109965 h 3183921"/>
                    <a:gd name="connsiteX56" fmla="*/ 2378497 w 2854197"/>
                    <a:gd name="connsiteY56" fmla="*/ 1120536 h 3183921"/>
                    <a:gd name="connsiteX57" fmla="*/ 2410211 w 2854197"/>
                    <a:gd name="connsiteY57" fmla="*/ 1131107 h 3183921"/>
                    <a:gd name="connsiteX58" fmla="*/ 2452495 w 2854197"/>
                    <a:gd name="connsiteY58" fmla="*/ 1141678 h 3183921"/>
                    <a:gd name="connsiteX59" fmla="*/ 2611062 w 2854197"/>
                    <a:gd name="connsiteY59" fmla="*/ 1194534 h 3183921"/>
                    <a:gd name="connsiteX60" fmla="*/ 2674963 w 2854197"/>
                    <a:gd name="connsiteY60" fmla="*/ 1226357 h 3183921"/>
                    <a:gd name="connsiteX61" fmla="*/ 2680419 w 2854197"/>
                    <a:gd name="connsiteY61" fmla="*/ 1258186 h 3183921"/>
                    <a:gd name="connsiteX62" fmla="*/ 2633266 w 2854197"/>
                    <a:gd name="connsiteY62" fmla="*/ 1295315 h 3183921"/>
                    <a:gd name="connsiteX63" fmla="*/ 2659565 w 2854197"/>
                    <a:gd name="connsiteY63" fmla="*/ 1353342 h 3183921"/>
                    <a:gd name="connsiteX64" fmla="*/ 2653817 w 2854197"/>
                    <a:gd name="connsiteY64" fmla="*/ 1411367 h 3183921"/>
                    <a:gd name="connsiteX65" fmla="*/ 2632204 w 2854197"/>
                    <a:gd name="connsiteY65" fmla="*/ 1590950 h 3183921"/>
                    <a:gd name="connsiteX66" fmla="*/ 2606238 w 2854197"/>
                    <a:gd name="connsiteY66" fmla="*/ 1686241 h 3183921"/>
                    <a:gd name="connsiteX67" fmla="*/ 2585093 w 2854197"/>
                    <a:gd name="connsiteY67" fmla="*/ 1717957 h 3183921"/>
                    <a:gd name="connsiteX68" fmla="*/ 2595666 w 2854197"/>
                    <a:gd name="connsiteY68" fmla="*/ 1754959 h 3183921"/>
                    <a:gd name="connsiteX69" fmla="*/ 2569233 w 2854197"/>
                    <a:gd name="connsiteY69" fmla="*/ 1781390 h 3183921"/>
                    <a:gd name="connsiteX70" fmla="*/ 2574520 w 2854197"/>
                    <a:gd name="connsiteY70" fmla="*/ 1860680 h 3183921"/>
                    <a:gd name="connsiteX71" fmla="*/ 2564404 w 2854197"/>
                    <a:gd name="connsiteY71" fmla="*/ 2014150 h 3183921"/>
                    <a:gd name="connsiteX72" fmla="*/ 2616812 w 2854197"/>
                    <a:gd name="connsiteY72" fmla="*/ 2093264 h 3183921"/>
                    <a:gd name="connsiteX73" fmla="*/ 2717255 w 2854197"/>
                    <a:gd name="connsiteY73" fmla="*/ 2098551 h 3183921"/>
                    <a:gd name="connsiteX74" fmla="*/ 2790770 w 2854197"/>
                    <a:gd name="connsiteY74" fmla="*/ 2077220 h 3183921"/>
                    <a:gd name="connsiteX75" fmla="*/ 2817198 w 2854197"/>
                    <a:gd name="connsiteY75" fmla="*/ 2082506 h 3183921"/>
                    <a:gd name="connsiteX76" fmla="*/ 2833055 w 2854197"/>
                    <a:gd name="connsiteY76" fmla="*/ 2087792 h 3183921"/>
                    <a:gd name="connsiteX77" fmla="*/ 2854197 w 2854197"/>
                    <a:gd name="connsiteY77" fmla="*/ 2093077 h 3183921"/>
                    <a:gd name="connsiteX78" fmla="*/ 2838340 w 2854197"/>
                    <a:gd name="connsiteY78" fmla="*/ 2193503 h 3183921"/>
                    <a:gd name="connsiteX79" fmla="*/ 2833055 w 2854197"/>
                    <a:gd name="connsiteY79" fmla="*/ 2225216 h 3183921"/>
                    <a:gd name="connsiteX80" fmla="*/ 2822484 w 2854197"/>
                    <a:gd name="connsiteY80" fmla="*/ 2262215 h 3183921"/>
                    <a:gd name="connsiteX81" fmla="*/ 2648297 w 2854197"/>
                    <a:gd name="connsiteY81" fmla="*/ 2241273 h 3183921"/>
                    <a:gd name="connsiteX82" fmla="*/ 2558435 w 2854197"/>
                    <a:gd name="connsiteY82" fmla="*/ 2214843 h 3183921"/>
                    <a:gd name="connsiteX83" fmla="*/ 2479145 w 2854197"/>
                    <a:gd name="connsiteY83" fmla="*/ 2183128 h 3183921"/>
                    <a:gd name="connsiteX84" fmla="*/ 2426502 w 2854197"/>
                    <a:gd name="connsiteY84" fmla="*/ 2209757 h 3183921"/>
                    <a:gd name="connsiteX85" fmla="*/ 2236188 w 2854197"/>
                    <a:gd name="connsiteY85" fmla="*/ 2331348 h 3183921"/>
                    <a:gd name="connsiteX86" fmla="*/ 2251846 w 2854197"/>
                    <a:gd name="connsiteY86" fmla="*/ 2420998 h 3183921"/>
                    <a:gd name="connsiteX87" fmla="*/ 2267909 w 2854197"/>
                    <a:gd name="connsiteY87" fmla="*/ 2479368 h 3183921"/>
                    <a:gd name="connsiteX88" fmla="*/ 2278276 w 2854197"/>
                    <a:gd name="connsiteY88" fmla="*/ 2516146 h 3183921"/>
                    <a:gd name="connsiteX89" fmla="*/ 2278276 w 2854197"/>
                    <a:gd name="connsiteY89" fmla="*/ 2574294 h 3183921"/>
                    <a:gd name="connsiteX90" fmla="*/ 2315278 w 2854197"/>
                    <a:gd name="connsiteY90" fmla="*/ 2616580 h 3183921"/>
                    <a:gd name="connsiteX91" fmla="*/ 2331136 w 2854197"/>
                    <a:gd name="connsiteY91" fmla="*/ 2680013 h 3183921"/>
                    <a:gd name="connsiteX92" fmla="*/ 2368138 w 2854197"/>
                    <a:gd name="connsiteY92" fmla="*/ 2695871 h 3183921"/>
                    <a:gd name="connsiteX93" fmla="*/ 2542577 w 2854197"/>
                    <a:gd name="connsiteY93" fmla="*/ 2738159 h 3183921"/>
                    <a:gd name="connsiteX94" fmla="*/ 2654056 w 2854197"/>
                    <a:gd name="connsiteY94" fmla="*/ 2764834 h 3183921"/>
                    <a:gd name="connsiteX95" fmla="*/ 2748974 w 2854197"/>
                    <a:gd name="connsiteY95" fmla="*/ 2769875 h 3183921"/>
                    <a:gd name="connsiteX96" fmla="*/ 2753771 w 2854197"/>
                    <a:gd name="connsiteY96" fmla="*/ 2769627 h 3183921"/>
                    <a:gd name="connsiteX97" fmla="*/ 2748486 w 2854197"/>
                    <a:gd name="connsiteY97" fmla="*/ 2801341 h 3183921"/>
                    <a:gd name="connsiteX98" fmla="*/ 2737915 w 2854197"/>
                    <a:gd name="connsiteY98" fmla="*/ 2838340 h 3183921"/>
                    <a:gd name="connsiteX99" fmla="*/ 2727344 w 2854197"/>
                    <a:gd name="connsiteY99" fmla="*/ 2907052 h 3183921"/>
                    <a:gd name="connsiteX100" fmla="*/ 2716773 w 2854197"/>
                    <a:gd name="connsiteY100" fmla="*/ 2938765 h 3183921"/>
                    <a:gd name="connsiteX101" fmla="*/ 2711487 w 2854197"/>
                    <a:gd name="connsiteY101" fmla="*/ 2965193 h 3183921"/>
                    <a:gd name="connsiteX102" fmla="*/ 2706444 w 2854197"/>
                    <a:gd name="connsiteY102" fmla="*/ 2939028 h 3183921"/>
                    <a:gd name="connsiteX103" fmla="*/ 2691063 w 2854197"/>
                    <a:gd name="connsiteY103" fmla="*/ 2981883 h 3183921"/>
                    <a:gd name="connsiteX104" fmla="*/ 2622571 w 2854197"/>
                    <a:gd name="connsiteY104" fmla="*/ 2987436 h 3183921"/>
                    <a:gd name="connsiteX105" fmla="*/ 2537291 w 2854197"/>
                    <a:gd name="connsiteY105" fmla="*/ 2986602 h 3183921"/>
                    <a:gd name="connsiteX106" fmla="*/ 2516147 w 2854197"/>
                    <a:gd name="connsiteY106" fmla="*/ 2991888 h 3183921"/>
                    <a:gd name="connsiteX107" fmla="*/ 2489494 w 2854197"/>
                    <a:gd name="connsiteY107" fmla="*/ 3002192 h 3183921"/>
                    <a:gd name="connsiteX108" fmla="*/ 2415496 w 2854197"/>
                    <a:gd name="connsiteY108" fmla="*/ 3007477 h 3183921"/>
                    <a:gd name="connsiteX109" fmla="*/ 2383783 w 2854197"/>
                    <a:gd name="connsiteY109" fmla="*/ 3018048 h 3183921"/>
                    <a:gd name="connsiteX110" fmla="*/ 2294337 w 2854197"/>
                    <a:gd name="connsiteY110" fmla="*/ 3002675 h 3183921"/>
                    <a:gd name="connsiteX111" fmla="*/ 2147421 w 2854197"/>
                    <a:gd name="connsiteY111" fmla="*/ 3183444 h 3183921"/>
                    <a:gd name="connsiteX112" fmla="*/ 2141028 w 2854197"/>
                    <a:gd name="connsiteY112" fmla="*/ 2933870 h 3183921"/>
                    <a:gd name="connsiteX113" fmla="*/ 2157259 w 2854197"/>
                    <a:gd name="connsiteY113" fmla="*/ 3002609 h 3183921"/>
                    <a:gd name="connsiteX114" fmla="*/ 2146861 w 2854197"/>
                    <a:gd name="connsiteY114" fmla="*/ 2897161 h 3183921"/>
                    <a:gd name="connsiteX115" fmla="*/ 2151785 w 2854197"/>
                    <a:gd name="connsiteY115" fmla="*/ 2849197 h 3183921"/>
                    <a:gd name="connsiteX116" fmla="*/ 2125357 w 2854197"/>
                    <a:gd name="connsiteY116" fmla="*/ 2780982 h 3183921"/>
                    <a:gd name="connsiteX117" fmla="*/ 2109124 w 2854197"/>
                    <a:gd name="connsiteY117" fmla="*/ 2722301 h 3183921"/>
                    <a:gd name="connsiteX118" fmla="*/ 2013975 w 2854197"/>
                    <a:gd name="connsiteY118" fmla="*/ 2637724 h 3183921"/>
                    <a:gd name="connsiteX119" fmla="*/ 1982258 w 2854197"/>
                    <a:gd name="connsiteY119" fmla="*/ 2664155 h 3183921"/>
                    <a:gd name="connsiteX120" fmla="*/ 1918827 w 2854197"/>
                    <a:gd name="connsiteY120" fmla="*/ 2627153 h 3183921"/>
                    <a:gd name="connsiteX121" fmla="*/ 1845153 w 2854197"/>
                    <a:gd name="connsiteY121" fmla="*/ 2569497 h 3183921"/>
                    <a:gd name="connsiteX122" fmla="*/ 1802373 w 2854197"/>
                    <a:gd name="connsiteY122" fmla="*/ 2621632 h 3183921"/>
                    <a:gd name="connsiteX123" fmla="*/ 1797087 w 2854197"/>
                    <a:gd name="connsiteY123" fmla="*/ 2605775 h 3183921"/>
                    <a:gd name="connsiteX124" fmla="*/ 1749674 w 2854197"/>
                    <a:gd name="connsiteY124" fmla="*/ 2690586 h 3183921"/>
                    <a:gd name="connsiteX125" fmla="*/ 1643953 w 2854197"/>
                    <a:gd name="connsiteY125" fmla="*/ 2754018 h 3183921"/>
                    <a:gd name="connsiteX126" fmla="*/ 1617523 w 2854197"/>
                    <a:gd name="connsiteY126" fmla="*/ 2732874 h 3183921"/>
                    <a:gd name="connsiteX127" fmla="*/ 1591092 w 2854197"/>
                    <a:gd name="connsiteY127" fmla="*/ 2690586 h 3183921"/>
                    <a:gd name="connsiteX128" fmla="*/ 1591093 w 2854197"/>
                    <a:gd name="connsiteY128" fmla="*/ 2637724 h 3183921"/>
                    <a:gd name="connsiteX129" fmla="*/ 1569808 w 2854197"/>
                    <a:gd name="connsiteY129" fmla="*/ 2515921 h 3183921"/>
                    <a:gd name="connsiteX130" fmla="*/ 1553952 w 2854197"/>
                    <a:gd name="connsiteY130" fmla="*/ 2484208 h 3183921"/>
                    <a:gd name="connsiteX131" fmla="*/ 1538095 w 2854197"/>
                    <a:gd name="connsiteY131" fmla="*/ 2468351 h 3183921"/>
                    <a:gd name="connsiteX132" fmla="*/ 1501096 w 2854197"/>
                    <a:gd name="connsiteY132" fmla="*/ 2420781 h 3183921"/>
                    <a:gd name="connsiteX133" fmla="*/ 1464097 w 2854197"/>
                    <a:gd name="connsiteY133" fmla="*/ 2383782 h 3183921"/>
                    <a:gd name="connsiteX134" fmla="*/ 1448241 w 2854197"/>
                    <a:gd name="connsiteY134" fmla="*/ 2373211 h 3183921"/>
                    <a:gd name="connsiteX135" fmla="*/ 1432384 w 2854197"/>
                    <a:gd name="connsiteY135" fmla="*/ 2357355 h 3183921"/>
                    <a:gd name="connsiteX136" fmla="*/ 1400671 w 2854197"/>
                    <a:gd name="connsiteY136" fmla="*/ 2346783 h 3183921"/>
                    <a:gd name="connsiteX137" fmla="*/ 1368958 w 2854197"/>
                    <a:gd name="connsiteY137" fmla="*/ 2330927 h 3183921"/>
                    <a:gd name="connsiteX138" fmla="*/ 1337244 w 2854197"/>
                    <a:gd name="connsiteY138" fmla="*/ 2309785 h 3183921"/>
                    <a:gd name="connsiteX139" fmla="*/ 1273818 w 2854197"/>
                    <a:gd name="connsiteY139" fmla="*/ 2288642 h 3183921"/>
                    <a:gd name="connsiteX140" fmla="*/ 1257961 w 2854197"/>
                    <a:gd name="connsiteY140" fmla="*/ 2278071 h 3183921"/>
                    <a:gd name="connsiteX141" fmla="*/ 1242104 w 2854197"/>
                    <a:gd name="connsiteY141" fmla="*/ 2272786 h 3183921"/>
                    <a:gd name="connsiteX142" fmla="*/ 1226248 w 2854197"/>
                    <a:gd name="connsiteY142" fmla="*/ 2262215 h 3183921"/>
                    <a:gd name="connsiteX143" fmla="*/ 1194534 w 2854197"/>
                    <a:gd name="connsiteY143" fmla="*/ 2251644 h 3183921"/>
                    <a:gd name="connsiteX144" fmla="*/ 1215677 w 2854197"/>
                    <a:gd name="connsiteY144" fmla="*/ 2225216 h 3183921"/>
                    <a:gd name="connsiteX145" fmla="*/ 1231533 w 2854197"/>
                    <a:gd name="connsiteY145" fmla="*/ 2209359 h 3183921"/>
                    <a:gd name="connsiteX146" fmla="*/ 1236819 w 2854197"/>
                    <a:gd name="connsiteY146" fmla="*/ 2193503 h 3183921"/>
                    <a:gd name="connsiteX147" fmla="*/ 1279103 w 2854197"/>
                    <a:gd name="connsiteY147" fmla="*/ 2161789 h 3183921"/>
                    <a:gd name="connsiteX148" fmla="*/ 1300245 w 2854197"/>
                    <a:gd name="connsiteY148" fmla="*/ 2140647 h 3183921"/>
                    <a:gd name="connsiteX149" fmla="*/ 1310816 w 2854197"/>
                    <a:gd name="connsiteY149" fmla="*/ 2124790 h 3183921"/>
                    <a:gd name="connsiteX150" fmla="*/ 1342650 w 2854197"/>
                    <a:gd name="connsiteY150" fmla="*/ 2077406 h 3183921"/>
                    <a:gd name="connsiteX151" fmla="*/ 1390223 w 2854197"/>
                    <a:gd name="connsiteY151" fmla="*/ 2008688 h 3183921"/>
                    <a:gd name="connsiteX152" fmla="*/ 1363794 w 2854197"/>
                    <a:gd name="connsiteY152" fmla="*/ 1971686 h 3183921"/>
                    <a:gd name="connsiteX153" fmla="*/ 1379651 w 2854197"/>
                    <a:gd name="connsiteY153" fmla="*/ 1961114 h 3183921"/>
                    <a:gd name="connsiteX154" fmla="*/ 1358509 w 2854197"/>
                    <a:gd name="connsiteY154" fmla="*/ 1934685 h 3183921"/>
                    <a:gd name="connsiteX155" fmla="*/ 1221180 w 2854197"/>
                    <a:gd name="connsiteY155" fmla="*/ 1718108 h 3183921"/>
                    <a:gd name="connsiteX156" fmla="*/ 1157741 w 2854197"/>
                    <a:gd name="connsiteY156" fmla="*/ 1654669 h 3183921"/>
                    <a:gd name="connsiteX157" fmla="*/ 1051918 w 2854197"/>
                    <a:gd name="connsiteY157" fmla="*/ 1659811 h 3183921"/>
                    <a:gd name="connsiteX158" fmla="*/ 845688 w 2854197"/>
                    <a:gd name="connsiteY158" fmla="*/ 1738945 h 3183921"/>
                    <a:gd name="connsiteX159" fmla="*/ 829832 w 2854197"/>
                    <a:gd name="connsiteY159" fmla="*/ 1744231 h 3183921"/>
                    <a:gd name="connsiteX160" fmla="*/ 798118 w 2854197"/>
                    <a:gd name="connsiteY160" fmla="*/ 1765373 h 3183921"/>
                    <a:gd name="connsiteX161" fmla="*/ 782262 w 2854197"/>
                    <a:gd name="connsiteY161" fmla="*/ 1770659 h 3183921"/>
                    <a:gd name="connsiteX162" fmla="*/ 750548 w 2854197"/>
                    <a:gd name="connsiteY162" fmla="*/ 1791801 h 3183921"/>
                    <a:gd name="connsiteX163" fmla="*/ 734692 w 2854197"/>
                    <a:gd name="connsiteY163" fmla="*/ 1797086 h 3183921"/>
                    <a:gd name="connsiteX164" fmla="*/ 755834 w 2854197"/>
                    <a:gd name="connsiteY164" fmla="*/ 1791801 h 3183921"/>
                    <a:gd name="connsiteX165" fmla="*/ 739977 w 2854197"/>
                    <a:gd name="connsiteY165" fmla="*/ 1797086 h 3183921"/>
                    <a:gd name="connsiteX166" fmla="*/ 708264 w 2854197"/>
                    <a:gd name="connsiteY166" fmla="*/ 1812943 h 3183921"/>
                    <a:gd name="connsiteX167" fmla="*/ 676551 w 2854197"/>
                    <a:gd name="connsiteY167" fmla="*/ 1791801 h 3183921"/>
                    <a:gd name="connsiteX168" fmla="*/ 650123 w 2854197"/>
                    <a:gd name="connsiteY168" fmla="*/ 1765373 h 3183921"/>
                    <a:gd name="connsiteX169" fmla="*/ 618410 w 2854197"/>
                    <a:gd name="connsiteY169" fmla="*/ 1744231 h 3183921"/>
                    <a:gd name="connsiteX170" fmla="*/ 570840 w 2854197"/>
                    <a:gd name="connsiteY170" fmla="*/ 1712518 h 3183921"/>
                    <a:gd name="connsiteX171" fmla="*/ 544412 w 2854197"/>
                    <a:gd name="connsiteY171" fmla="*/ 1696661 h 3183921"/>
                    <a:gd name="connsiteX172" fmla="*/ 528555 w 2854197"/>
                    <a:gd name="connsiteY172" fmla="*/ 1686090 h 3183921"/>
                    <a:gd name="connsiteX173" fmla="*/ 512699 w 2854197"/>
                    <a:gd name="connsiteY173" fmla="*/ 1680804 h 3183921"/>
                    <a:gd name="connsiteX174" fmla="*/ 502127 w 2854197"/>
                    <a:gd name="connsiteY174" fmla="*/ 1670233 h 3183921"/>
                    <a:gd name="connsiteX175" fmla="*/ 480985 w 2854197"/>
                    <a:gd name="connsiteY175" fmla="*/ 1659662 h 3183921"/>
                    <a:gd name="connsiteX176" fmla="*/ 465129 w 2854197"/>
                    <a:gd name="connsiteY176" fmla="*/ 1643805 h 3183921"/>
                    <a:gd name="connsiteX177" fmla="*/ 428130 w 2854197"/>
                    <a:gd name="connsiteY177" fmla="*/ 1622663 h 3183921"/>
                    <a:gd name="connsiteX178" fmla="*/ 401702 w 2854197"/>
                    <a:gd name="connsiteY178" fmla="*/ 1590950 h 3183921"/>
                    <a:gd name="connsiteX179" fmla="*/ 385845 w 2854197"/>
                    <a:gd name="connsiteY179" fmla="*/ 1569808 h 3183921"/>
                    <a:gd name="connsiteX180" fmla="*/ 369989 w 2854197"/>
                    <a:gd name="connsiteY180" fmla="*/ 1553951 h 3183921"/>
                    <a:gd name="connsiteX181" fmla="*/ 348847 w 2854197"/>
                    <a:gd name="connsiteY181" fmla="*/ 1522238 h 3183921"/>
                    <a:gd name="connsiteX182" fmla="*/ 327704 w 2854197"/>
                    <a:gd name="connsiteY182" fmla="*/ 1490524 h 3183921"/>
                    <a:gd name="connsiteX183" fmla="*/ 317133 w 2854197"/>
                    <a:gd name="connsiteY183" fmla="*/ 1469382 h 3183921"/>
                    <a:gd name="connsiteX184" fmla="*/ 301277 w 2854197"/>
                    <a:gd name="connsiteY184" fmla="*/ 1453526 h 3183921"/>
                    <a:gd name="connsiteX185" fmla="*/ 295991 w 2854197"/>
                    <a:gd name="connsiteY185" fmla="*/ 1437669 h 3183921"/>
                    <a:gd name="connsiteX186" fmla="*/ 274849 w 2854197"/>
                    <a:gd name="connsiteY186" fmla="*/ 1405956 h 3183921"/>
                    <a:gd name="connsiteX187" fmla="*/ 258992 w 2854197"/>
                    <a:gd name="connsiteY187" fmla="*/ 1390099 h 3183921"/>
                    <a:gd name="connsiteX188" fmla="*/ 248421 w 2854197"/>
                    <a:gd name="connsiteY188" fmla="*/ 1374242 h 3183921"/>
                    <a:gd name="connsiteX189" fmla="*/ 243136 w 2854197"/>
                    <a:gd name="connsiteY189" fmla="*/ 1358386 h 3183921"/>
                    <a:gd name="connsiteX190" fmla="*/ 221993 w 2854197"/>
                    <a:gd name="connsiteY190" fmla="*/ 1326672 h 3183921"/>
                    <a:gd name="connsiteX191" fmla="*/ 206137 w 2854197"/>
                    <a:gd name="connsiteY191" fmla="*/ 1294959 h 3183921"/>
                    <a:gd name="connsiteX192" fmla="*/ 195566 w 2854197"/>
                    <a:gd name="connsiteY192" fmla="*/ 1263246 h 3183921"/>
                    <a:gd name="connsiteX193" fmla="*/ 184995 w 2854197"/>
                    <a:gd name="connsiteY193" fmla="*/ 1247389 h 3183921"/>
                    <a:gd name="connsiteX194" fmla="*/ 179709 w 2854197"/>
                    <a:gd name="connsiteY194" fmla="*/ 1231533 h 3183921"/>
                    <a:gd name="connsiteX195" fmla="*/ 169138 w 2854197"/>
                    <a:gd name="connsiteY195" fmla="*/ 1215676 h 3183921"/>
                    <a:gd name="connsiteX196" fmla="*/ 153281 w 2854197"/>
                    <a:gd name="connsiteY196" fmla="*/ 1162820 h 3183921"/>
                    <a:gd name="connsiteX197" fmla="*/ 142710 w 2854197"/>
                    <a:gd name="connsiteY197" fmla="*/ 1131107 h 3183921"/>
                    <a:gd name="connsiteX198" fmla="*/ 132139 w 2854197"/>
                    <a:gd name="connsiteY198" fmla="*/ 1099394 h 3183921"/>
                    <a:gd name="connsiteX199" fmla="*/ 126853 w 2854197"/>
                    <a:gd name="connsiteY199" fmla="*/ 1078252 h 3183921"/>
                    <a:gd name="connsiteX200" fmla="*/ 121568 w 2854197"/>
                    <a:gd name="connsiteY200" fmla="*/ 1062395 h 3183921"/>
                    <a:gd name="connsiteX201" fmla="*/ 110997 w 2854197"/>
                    <a:gd name="connsiteY201" fmla="*/ 988397 h 3183921"/>
                    <a:gd name="connsiteX202" fmla="*/ 100426 w 2854197"/>
                    <a:gd name="connsiteY202" fmla="*/ 861544 h 3183921"/>
                    <a:gd name="connsiteX203" fmla="*/ 95140 w 2854197"/>
                    <a:gd name="connsiteY203" fmla="*/ 782261 h 3183921"/>
                    <a:gd name="connsiteX204" fmla="*/ 89855 w 2854197"/>
                    <a:gd name="connsiteY204" fmla="*/ 745262 h 3183921"/>
                    <a:gd name="connsiteX205" fmla="*/ 73998 w 2854197"/>
                    <a:gd name="connsiteY205" fmla="*/ 660693 h 3183921"/>
                    <a:gd name="connsiteX206" fmla="*/ 63427 w 2854197"/>
                    <a:gd name="connsiteY206" fmla="*/ 618409 h 3183921"/>
                    <a:gd name="connsiteX207" fmla="*/ 47570 w 2854197"/>
                    <a:gd name="connsiteY207" fmla="*/ 560268 h 3183921"/>
                    <a:gd name="connsiteX208" fmla="*/ 42285 w 2854197"/>
                    <a:gd name="connsiteY208" fmla="*/ 528555 h 3183921"/>
                    <a:gd name="connsiteX209" fmla="*/ 31714 w 2854197"/>
                    <a:gd name="connsiteY209" fmla="*/ 486270 h 3183921"/>
                    <a:gd name="connsiteX210" fmla="*/ 21142 w 2854197"/>
                    <a:gd name="connsiteY210" fmla="*/ 428129 h 3183921"/>
                    <a:gd name="connsiteX211" fmla="*/ 10571 w 2854197"/>
                    <a:gd name="connsiteY211" fmla="*/ 343560 h 3183921"/>
                    <a:gd name="connsiteX212" fmla="*/ 0 w 2854197"/>
                    <a:gd name="connsiteY212" fmla="*/ 306561 h 3183921"/>
                    <a:gd name="connsiteX213" fmla="*/ 5286 w 2854197"/>
                    <a:gd name="connsiteY213" fmla="*/ 285419 h 3183921"/>
                    <a:gd name="connsiteX214" fmla="*/ 21142 w 2854197"/>
                    <a:gd name="connsiteY214" fmla="*/ 280134 h 3183921"/>
                    <a:gd name="connsiteX215" fmla="*/ 42285 w 2854197"/>
                    <a:gd name="connsiteY215" fmla="*/ 269563 h 3183921"/>
                    <a:gd name="connsiteX216" fmla="*/ 95140 w 2854197"/>
                    <a:gd name="connsiteY216" fmla="*/ 258992 h 3183921"/>
                    <a:gd name="connsiteX217" fmla="*/ 121568 w 2854197"/>
                    <a:gd name="connsiteY217" fmla="*/ 253706 h 3183921"/>
                    <a:gd name="connsiteX218" fmla="*/ 137425 w 2854197"/>
                    <a:gd name="connsiteY218" fmla="*/ 248420 h 3183921"/>
                    <a:gd name="connsiteX219" fmla="*/ 211422 w 2854197"/>
                    <a:gd name="connsiteY219" fmla="*/ 237849 h 3183921"/>
                    <a:gd name="connsiteX220" fmla="*/ 253707 w 2854197"/>
                    <a:gd name="connsiteY220" fmla="*/ 227278 h 3183921"/>
                    <a:gd name="connsiteX221" fmla="*/ 285420 w 2854197"/>
                    <a:gd name="connsiteY221" fmla="*/ 216707 h 3183921"/>
                    <a:gd name="connsiteX222" fmla="*/ 332990 w 2854197"/>
                    <a:gd name="connsiteY222" fmla="*/ 206136 h 3183921"/>
                    <a:gd name="connsiteX223" fmla="*/ 364703 w 2854197"/>
                    <a:gd name="connsiteY223" fmla="*/ 195565 h 3183921"/>
                    <a:gd name="connsiteX224" fmla="*/ 417559 w 2854197"/>
                    <a:gd name="connsiteY224" fmla="*/ 179708 h 3183921"/>
                    <a:gd name="connsiteX225" fmla="*/ 433415 w 2854197"/>
                    <a:gd name="connsiteY225" fmla="*/ 174423 h 3183921"/>
                    <a:gd name="connsiteX226" fmla="*/ 449272 w 2854197"/>
                    <a:gd name="connsiteY226" fmla="*/ 169137 h 3183921"/>
                    <a:gd name="connsiteX227" fmla="*/ 470414 w 2854197"/>
                    <a:gd name="connsiteY227" fmla="*/ 163852 h 3183921"/>
                    <a:gd name="connsiteX228" fmla="*/ 486271 w 2854197"/>
                    <a:gd name="connsiteY228" fmla="*/ 158566 h 3183921"/>
                    <a:gd name="connsiteX229" fmla="*/ 528555 w 2854197"/>
                    <a:gd name="connsiteY229" fmla="*/ 147995 h 3183921"/>
                    <a:gd name="connsiteX230" fmla="*/ 549697 w 2854197"/>
                    <a:gd name="connsiteY230" fmla="*/ 142709 h 3183921"/>
                    <a:gd name="connsiteX231" fmla="*/ 581411 w 2854197"/>
                    <a:gd name="connsiteY231" fmla="*/ 132138 h 3183921"/>
                    <a:gd name="connsiteX232" fmla="*/ 676551 w 2854197"/>
                    <a:gd name="connsiteY232" fmla="*/ 100425 h 3183921"/>
                    <a:gd name="connsiteX233" fmla="*/ 697693 w 2854197"/>
                    <a:gd name="connsiteY233" fmla="*/ 95140 h 3183921"/>
                    <a:gd name="connsiteX234" fmla="*/ 729406 w 2854197"/>
                    <a:gd name="connsiteY234" fmla="*/ 84568 h 3183921"/>
                    <a:gd name="connsiteX235" fmla="*/ 745263 w 2854197"/>
                    <a:gd name="connsiteY235" fmla="*/ 79283 h 3183921"/>
                    <a:gd name="connsiteX236" fmla="*/ 792833 w 2854197"/>
                    <a:gd name="connsiteY236" fmla="*/ 58141 h 3183921"/>
                    <a:gd name="connsiteX237" fmla="*/ 808689 w 2854197"/>
                    <a:gd name="connsiteY237" fmla="*/ 52855 h 3183921"/>
                    <a:gd name="connsiteX238" fmla="*/ 824546 w 2854197"/>
                    <a:gd name="connsiteY238" fmla="*/ 47570 h 3183921"/>
                    <a:gd name="connsiteX239" fmla="*/ 866830 w 2854197"/>
                    <a:gd name="connsiteY239" fmla="*/ 26427 h 3183921"/>
                    <a:gd name="connsiteX240" fmla="*/ 882687 w 2854197"/>
                    <a:gd name="connsiteY240" fmla="*/ 21142 h 3183921"/>
                    <a:gd name="connsiteX241" fmla="*/ 898544 w 2854197"/>
                    <a:gd name="connsiteY241" fmla="*/ 10571 h 3183921"/>
                    <a:gd name="connsiteX242" fmla="*/ 914400 w 2854197"/>
                    <a:gd name="connsiteY242" fmla="*/ 5285 h 3183921"/>
                    <a:gd name="connsiteX243" fmla="*/ 914400 w 2854197"/>
                    <a:gd name="connsiteY243" fmla="*/ 0 h 3183921"/>
                    <a:gd name="connsiteX0" fmla="*/ 914400 w 2854197"/>
                    <a:gd name="connsiteY0" fmla="*/ 0 h 3187144"/>
                    <a:gd name="connsiteX1" fmla="*/ 914400 w 2854197"/>
                    <a:gd name="connsiteY1" fmla="*/ 0 h 3187144"/>
                    <a:gd name="connsiteX2" fmla="*/ 930257 w 2854197"/>
                    <a:gd name="connsiteY2" fmla="*/ 42284 h 3187144"/>
                    <a:gd name="connsiteX3" fmla="*/ 935542 w 2854197"/>
                    <a:gd name="connsiteY3" fmla="*/ 58141 h 3187144"/>
                    <a:gd name="connsiteX4" fmla="*/ 946114 w 2854197"/>
                    <a:gd name="connsiteY4" fmla="*/ 68712 h 3187144"/>
                    <a:gd name="connsiteX5" fmla="*/ 967256 w 2854197"/>
                    <a:gd name="connsiteY5" fmla="*/ 116282 h 3187144"/>
                    <a:gd name="connsiteX6" fmla="*/ 972541 w 2854197"/>
                    <a:gd name="connsiteY6" fmla="*/ 132138 h 3187144"/>
                    <a:gd name="connsiteX7" fmla="*/ 983112 w 2854197"/>
                    <a:gd name="connsiteY7" fmla="*/ 147995 h 3187144"/>
                    <a:gd name="connsiteX8" fmla="*/ 1004255 w 2854197"/>
                    <a:gd name="connsiteY8" fmla="*/ 195565 h 3187144"/>
                    <a:gd name="connsiteX9" fmla="*/ 1025397 w 2854197"/>
                    <a:gd name="connsiteY9" fmla="*/ 243135 h 3187144"/>
                    <a:gd name="connsiteX10" fmla="*/ 1041253 w 2854197"/>
                    <a:gd name="connsiteY10" fmla="*/ 290705 h 3187144"/>
                    <a:gd name="connsiteX11" fmla="*/ 1051825 w 2854197"/>
                    <a:gd name="connsiteY11" fmla="*/ 301276 h 3187144"/>
                    <a:gd name="connsiteX12" fmla="*/ 1072967 w 2854197"/>
                    <a:gd name="connsiteY12" fmla="*/ 348846 h 3187144"/>
                    <a:gd name="connsiteX13" fmla="*/ 1083538 w 2854197"/>
                    <a:gd name="connsiteY13" fmla="*/ 380559 h 3187144"/>
                    <a:gd name="connsiteX14" fmla="*/ 1094109 w 2854197"/>
                    <a:gd name="connsiteY14" fmla="*/ 396416 h 3187144"/>
                    <a:gd name="connsiteX15" fmla="*/ 1109966 w 2854197"/>
                    <a:gd name="connsiteY15" fmla="*/ 422844 h 3187144"/>
                    <a:gd name="connsiteX16" fmla="*/ 1131108 w 2854197"/>
                    <a:gd name="connsiteY16" fmla="*/ 470414 h 3187144"/>
                    <a:gd name="connsiteX17" fmla="*/ 1146964 w 2854197"/>
                    <a:gd name="connsiteY17" fmla="*/ 480985 h 3187144"/>
                    <a:gd name="connsiteX18" fmla="*/ 1157536 w 2854197"/>
                    <a:gd name="connsiteY18" fmla="*/ 491556 h 3187144"/>
                    <a:gd name="connsiteX19" fmla="*/ 1189249 w 2854197"/>
                    <a:gd name="connsiteY19" fmla="*/ 512698 h 3187144"/>
                    <a:gd name="connsiteX20" fmla="*/ 1199820 w 2854197"/>
                    <a:gd name="connsiteY20" fmla="*/ 528555 h 3187144"/>
                    <a:gd name="connsiteX21" fmla="*/ 1220962 w 2854197"/>
                    <a:gd name="connsiteY21" fmla="*/ 544411 h 3187144"/>
                    <a:gd name="connsiteX22" fmla="*/ 1242104 w 2854197"/>
                    <a:gd name="connsiteY22" fmla="*/ 570839 h 3187144"/>
                    <a:gd name="connsiteX23" fmla="*/ 1257961 w 2854197"/>
                    <a:gd name="connsiteY23" fmla="*/ 602552 h 3187144"/>
                    <a:gd name="connsiteX24" fmla="*/ 1279103 w 2854197"/>
                    <a:gd name="connsiteY24" fmla="*/ 634266 h 3187144"/>
                    <a:gd name="connsiteX25" fmla="*/ 1294960 w 2854197"/>
                    <a:gd name="connsiteY25" fmla="*/ 665979 h 3187144"/>
                    <a:gd name="connsiteX26" fmla="*/ 1300245 w 2854197"/>
                    <a:gd name="connsiteY26" fmla="*/ 681835 h 3187144"/>
                    <a:gd name="connsiteX27" fmla="*/ 1310816 w 2854197"/>
                    <a:gd name="connsiteY27" fmla="*/ 692407 h 3187144"/>
                    <a:gd name="connsiteX28" fmla="*/ 1347815 w 2854197"/>
                    <a:gd name="connsiteY28" fmla="*/ 739977 h 3187144"/>
                    <a:gd name="connsiteX29" fmla="*/ 1353101 w 2854197"/>
                    <a:gd name="connsiteY29" fmla="*/ 755833 h 3187144"/>
                    <a:gd name="connsiteX30" fmla="*/ 1384814 w 2854197"/>
                    <a:gd name="connsiteY30" fmla="*/ 798118 h 3187144"/>
                    <a:gd name="connsiteX31" fmla="*/ 1390100 w 2854197"/>
                    <a:gd name="connsiteY31" fmla="*/ 813974 h 3187144"/>
                    <a:gd name="connsiteX32" fmla="*/ 1421813 w 2854197"/>
                    <a:gd name="connsiteY32" fmla="*/ 861544 h 3187144"/>
                    <a:gd name="connsiteX33" fmla="*/ 1432384 w 2854197"/>
                    <a:gd name="connsiteY33" fmla="*/ 877401 h 3187144"/>
                    <a:gd name="connsiteX34" fmla="*/ 1448241 w 2854197"/>
                    <a:gd name="connsiteY34" fmla="*/ 887972 h 3187144"/>
                    <a:gd name="connsiteX35" fmla="*/ 1479954 w 2854197"/>
                    <a:gd name="connsiteY35" fmla="*/ 919685 h 3187144"/>
                    <a:gd name="connsiteX36" fmla="*/ 1522238 w 2854197"/>
                    <a:gd name="connsiteY36" fmla="*/ 956684 h 3187144"/>
                    <a:gd name="connsiteX37" fmla="*/ 1585665 w 2854197"/>
                    <a:gd name="connsiteY37" fmla="*/ 977826 h 3187144"/>
                    <a:gd name="connsiteX38" fmla="*/ 1617378 w 2854197"/>
                    <a:gd name="connsiteY38" fmla="*/ 988397 h 3187144"/>
                    <a:gd name="connsiteX39" fmla="*/ 1638521 w 2854197"/>
                    <a:gd name="connsiteY39" fmla="*/ 993683 h 3187144"/>
                    <a:gd name="connsiteX40" fmla="*/ 1664948 w 2854197"/>
                    <a:gd name="connsiteY40" fmla="*/ 998968 h 3187144"/>
                    <a:gd name="connsiteX41" fmla="*/ 1696662 w 2854197"/>
                    <a:gd name="connsiteY41" fmla="*/ 1009540 h 3187144"/>
                    <a:gd name="connsiteX42" fmla="*/ 1717804 w 2854197"/>
                    <a:gd name="connsiteY42" fmla="*/ 1014825 h 3187144"/>
                    <a:gd name="connsiteX43" fmla="*/ 1733660 w 2854197"/>
                    <a:gd name="connsiteY43" fmla="*/ 1020111 h 3187144"/>
                    <a:gd name="connsiteX44" fmla="*/ 1802373 w 2854197"/>
                    <a:gd name="connsiteY44" fmla="*/ 1030682 h 3187144"/>
                    <a:gd name="connsiteX45" fmla="*/ 1865799 w 2854197"/>
                    <a:gd name="connsiteY45" fmla="*/ 1041253 h 3187144"/>
                    <a:gd name="connsiteX46" fmla="*/ 1902798 w 2854197"/>
                    <a:gd name="connsiteY46" fmla="*/ 1046538 h 3187144"/>
                    <a:gd name="connsiteX47" fmla="*/ 1945082 w 2854197"/>
                    <a:gd name="connsiteY47" fmla="*/ 1051824 h 3187144"/>
                    <a:gd name="connsiteX48" fmla="*/ 1976796 w 2854197"/>
                    <a:gd name="connsiteY48" fmla="*/ 1057109 h 3187144"/>
                    <a:gd name="connsiteX49" fmla="*/ 2024366 w 2854197"/>
                    <a:gd name="connsiteY49" fmla="*/ 1062395 h 3187144"/>
                    <a:gd name="connsiteX50" fmla="*/ 2066650 w 2854197"/>
                    <a:gd name="connsiteY50" fmla="*/ 1067681 h 3187144"/>
                    <a:gd name="connsiteX51" fmla="*/ 2082507 w 2854197"/>
                    <a:gd name="connsiteY51" fmla="*/ 1072966 h 3187144"/>
                    <a:gd name="connsiteX52" fmla="*/ 2151219 w 2854197"/>
                    <a:gd name="connsiteY52" fmla="*/ 1083537 h 3187144"/>
                    <a:gd name="connsiteX53" fmla="*/ 2167075 w 2854197"/>
                    <a:gd name="connsiteY53" fmla="*/ 1088823 h 3187144"/>
                    <a:gd name="connsiteX54" fmla="*/ 2235788 w 2854197"/>
                    <a:gd name="connsiteY54" fmla="*/ 1099394 h 3187144"/>
                    <a:gd name="connsiteX55" fmla="*/ 2304500 w 2854197"/>
                    <a:gd name="connsiteY55" fmla="*/ 1109965 h 3187144"/>
                    <a:gd name="connsiteX56" fmla="*/ 2378497 w 2854197"/>
                    <a:gd name="connsiteY56" fmla="*/ 1120536 h 3187144"/>
                    <a:gd name="connsiteX57" fmla="*/ 2410211 w 2854197"/>
                    <a:gd name="connsiteY57" fmla="*/ 1131107 h 3187144"/>
                    <a:gd name="connsiteX58" fmla="*/ 2452495 w 2854197"/>
                    <a:gd name="connsiteY58" fmla="*/ 1141678 h 3187144"/>
                    <a:gd name="connsiteX59" fmla="*/ 2611062 w 2854197"/>
                    <a:gd name="connsiteY59" fmla="*/ 1194534 h 3187144"/>
                    <a:gd name="connsiteX60" fmla="*/ 2674963 w 2854197"/>
                    <a:gd name="connsiteY60" fmla="*/ 1226357 h 3187144"/>
                    <a:gd name="connsiteX61" fmla="*/ 2680419 w 2854197"/>
                    <a:gd name="connsiteY61" fmla="*/ 1258186 h 3187144"/>
                    <a:gd name="connsiteX62" fmla="*/ 2633266 w 2854197"/>
                    <a:gd name="connsiteY62" fmla="*/ 1295315 h 3187144"/>
                    <a:gd name="connsiteX63" fmla="*/ 2659565 w 2854197"/>
                    <a:gd name="connsiteY63" fmla="*/ 1353342 h 3187144"/>
                    <a:gd name="connsiteX64" fmla="*/ 2653817 w 2854197"/>
                    <a:gd name="connsiteY64" fmla="*/ 1411367 h 3187144"/>
                    <a:gd name="connsiteX65" fmla="*/ 2632204 w 2854197"/>
                    <a:gd name="connsiteY65" fmla="*/ 1590950 h 3187144"/>
                    <a:gd name="connsiteX66" fmla="*/ 2606238 w 2854197"/>
                    <a:gd name="connsiteY66" fmla="*/ 1686241 h 3187144"/>
                    <a:gd name="connsiteX67" fmla="*/ 2585093 w 2854197"/>
                    <a:gd name="connsiteY67" fmla="*/ 1717957 h 3187144"/>
                    <a:gd name="connsiteX68" fmla="*/ 2595666 w 2854197"/>
                    <a:gd name="connsiteY68" fmla="*/ 1754959 h 3187144"/>
                    <a:gd name="connsiteX69" fmla="*/ 2569233 w 2854197"/>
                    <a:gd name="connsiteY69" fmla="*/ 1781390 h 3187144"/>
                    <a:gd name="connsiteX70" fmla="*/ 2574520 w 2854197"/>
                    <a:gd name="connsiteY70" fmla="*/ 1860680 h 3187144"/>
                    <a:gd name="connsiteX71" fmla="*/ 2564404 w 2854197"/>
                    <a:gd name="connsiteY71" fmla="*/ 2014150 h 3187144"/>
                    <a:gd name="connsiteX72" fmla="*/ 2616812 w 2854197"/>
                    <a:gd name="connsiteY72" fmla="*/ 2093264 h 3187144"/>
                    <a:gd name="connsiteX73" fmla="*/ 2717255 w 2854197"/>
                    <a:gd name="connsiteY73" fmla="*/ 2098551 h 3187144"/>
                    <a:gd name="connsiteX74" fmla="*/ 2790770 w 2854197"/>
                    <a:gd name="connsiteY74" fmla="*/ 2077220 h 3187144"/>
                    <a:gd name="connsiteX75" fmla="*/ 2817198 w 2854197"/>
                    <a:gd name="connsiteY75" fmla="*/ 2082506 h 3187144"/>
                    <a:gd name="connsiteX76" fmla="*/ 2833055 w 2854197"/>
                    <a:gd name="connsiteY76" fmla="*/ 2087792 h 3187144"/>
                    <a:gd name="connsiteX77" fmla="*/ 2854197 w 2854197"/>
                    <a:gd name="connsiteY77" fmla="*/ 2093077 h 3187144"/>
                    <a:gd name="connsiteX78" fmla="*/ 2838340 w 2854197"/>
                    <a:gd name="connsiteY78" fmla="*/ 2193503 h 3187144"/>
                    <a:gd name="connsiteX79" fmla="*/ 2833055 w 2854197"/>
                    <a:gd name="connsiteY79" fmla="*/ 2225216 h 3187144"/>
                    <a:gd name="connsiteX80" fmla="*/ 2822484 w 2854197"/>
                    <a:gd name="connsiteY80" fmla="*/ 2262215 h 3187144"/>
                    <a:gd name="connsiteX81" fmla="*/ 2648297 w 2854197"/>
                    <a:gd name="connsiteY81" fmla="*/ 2241273 h 3187144"/>
                    <a:gd name="connsiteX82" fmla="*/ 2558435 w 2854197"/>
                    <a:gd name="connsiteY82" fmla="*/ 2214843 h 3187144"/>
                    <a:gd name="connsiteX83" fmla="*/ 2479145 w 2854197"/>
                    <a:gd name="connsiteY83" fmla="*/ 2183128 h 3187144"/>
                    <a:gd name="connsiteX84" fmla="*/ 2426502 w 2854197"/>
                    <a:gd name="connsiteY84" fmla="*/ 2209757 h 3187144"/>
                    <a:gd name="connsiteX85" fmla="*/ 2236188 w 2854197"/>
                    <a:gd name="connsiteY85" fmla="*/ 2331348 h 3187144"/>
                    <a:gd name="connsiteX86" fmla="*/ 2251846 w 2854197"/>
                    <a:gd name="connsiteY86" fmla="*/ 2420998 h 3187144"/>
                    <a:gd name="connsiteX87" fmla="*/ 2267909 w 2854197"/>
                    <a:gd name="connsiteY87" fmla="*/ 2479368 h 3187144"/>
                    <a:gd name="connsiteX88" fmla="*/ 2278276 w 2854197"/>
                    <a:gd name="connsiteY88" fmla="*/ 2516146 h 3187144"/>
                    <a:gd name="connsiteX89" fmla="*/ 2278276 w 2854197"/>
                    <a:gd name="connsiteY89" fmla="*/ 2574294 h 3187144"/>
                    <a:gd name="connsiteX90" fmla="*/ 2315278 w 2854197"/>
                    <a:gd name="connsiteY90" fmla="*/ 2616580 h 3187144"/>
                    <a:gd name="connsiteX91" fmla="*/ 2331136 w 2854197"/>
                    <a:gd name="connsiteY91" fmla="*/ 2680013 h 3187144"/>
                    <a:gd name="connsiteX92" fmla="*/ 2368138 w 2854197"/>
                    <a:gd name="connsiteY92" fmla="*/ 2695871 h 3187144"/>
                    <a:gd name="connsiteX93" fmla="*/ 2542577 w 2854197"/>
                    <a:gd name="connsiteY93" fmla="*/ 2738159 h 3187144"/>
                    <a:gd name="connsiteX94" fmla="*/ 2654056 w 2854197"/>
                    <a:gd name="connsiteY94" fmla="*/ 2764834 h 3187144"/>
                    <a:gd name="connsiteX95" fmla="*/ 2748974 w 2854197"/>
                    <a:gd name="connsiteY95" fmla="*/ 2769875 h 3187144"/>
                    <a:gd name="connsiteX96" fmla="*/ 2753771 w 2854197"/>
                    <a:gd name="connsiteY96" fmla="*/ 2769627 h 3187144"/>
                    <a:gd name="connsiteX97" fmla="*/ 2748486 w 2854197"/>
                    <a:gd name="connsiteY97" fmla="*/ 2801341 h 3187144"/>
                    <a:gd name="connsiteX98" fmla="*/ 2737915 w 2854197"/>
                    <a:gd name="connsiteY98" fmla="*/ 2838340 h 3187144"/>
                    <a:gd name="connsiteX99" fmla="*/ 2727344 w 2854197"/>
                    <a:gd name="connsiteY99" fmla="*/ 2907052 h 3187144"/>
                    <a:gd name="connsiteX100" fmla="*/ 2716773 w 2854197"/>
                    <a:gd name="connsiteY100" fmla="*/ 2938765 h 3187144"/>
                    <a:gd name="connsiteX101" fmla="*/ 2711487 w 2854197"/>
                    <a:gd name="connsiteY101" fmla="*/ 2965193 h 3187144"/>
                    <a:gd name="connsiteX102" fmla="*/ 2706444 w 2854197"/>
                    <a:gd name="connsiteY102" fmla="*/ 2939028 h 3187144"/>
                    <a:gd name="connsiteX103" fmla="*/ 2691063 w 2854197"/>
                    <a:gd name="connsiteY103" fmla="*/ 2981883 h 3187144"/>
                    <a:gd name="connsiteX104" fmla="*/ 2622571 w 2854197"/>
                    <a:gd name="connsiteY104" fmla="*/ 2987436 h 3187144"/>
                    <a:gd name="connsiteX105" fmla="*/ 2537291 w 2854197"/>
                    <a:gd name="connsiteY105" fmla="*/ 2986602 h 3187144"/>
                    <a:gd name="connsiteX106" fmla="*/ 2516147 w 2854197"/>
                    <a:gd name="connsiteY106" fmla="*/ 2991888 h 3187144"/>
                    <a:gd name="connsiteX107" fmla="*/ 2489494 w 2854197"/>
                    <a:gd name="connsiteY107" fmla="*/ 3002192 h 3187144"/>
                    <a:gd name="connsiteX108" fmla="*/ 2415496 w 2854197"/>
                    <a:gd name="connsiteY108" fmla="*/ 3007477 h 3187144"/>
                    <a:gd name="connsiteX109" fmla="*/ 2383783 w 2854197"/>
                    <a:gd name="connsiteY109" fmla="*/ 3018048 h 3187144"/>
                    <a:gd name="connsiteX110" fmla="*/ 2310603 w 2854197"/>
                    <a:gd name="connsiteY110" fmla="*/ 3092559 h 3187144"/>
                    <a:gd name="connsiteX111" fmla="*/ 2147421 w 2854197"/>
                    <a:gd name="connsiteY111" fmla="*/ 3183444 h 3187144"/>
                    <a:gd name="connsiteX112" fmla="*/ 2141028 w 2854197"/>
                    <a:gd name="connsiteY112" fmla="*/ 2933870 h 3187144"/>
                    <a:gd name="connsiteX113" fmla="*/ 2157259 w 2854197"/>
                    <a:gd name="connsiteY113" fmla="*/ 3002609 h 3187144"/>
                    <a:gd name="connsiteX114" fmla="*/ 2146861 w 2854197"/>
                    <a:gd name="connsiteY114" fmla="*/ 2897161 h 3187144"/>
                    <a:gd name="connsiteX115" fmla="*/ 2151785 w 2854197"/>
                    <a:gd name="connsiteY115" fmla="*/ 2849197 h 3187144"/>
                    <a:gd name="connsiteX116" fmla="*/ 2125357 w 2854197"/>
                    <a:gd name="connsiteY116" fmla="*/ 2780982 h 3187144"/>
                    <a:gd name="connsiteX117" fmla="*/ 2109124 w 2854197"/>
                    <a:gd name="connsiteY117" fmla="*/ 2722301 h 3187144"/>
                    <a:gd name="connsiteX118" fmla="*/ 2013975 w 2854197"/>
                    <a:gd name="connsiteY118" fmla="*/ 2637724 h 3187144"/>
                    <a:gd name="connsiteX119" fmla="*/ 1982258 w 2854197"/>
                    <a:gd name="connsiteY119" fmla="*/ 2664155 h 3187144"/>
                    <a:gd name="connsiteX120" fmla="*/ 1918827 w 2854197"/>
                    <a:gd name="connsiteY120" fmla="*/ 2627153 h 3187144"/>
                    <a:gd name="connsiteX121" fmla="*/ 1845153 w 2854197"/>
                    <a:gd name="connsiteY121" fmla="*/ 2569497 h 3187144"/>
                    <a:gd name="connsiteX122" fmla="*/ 1802373 w 2854197"/>
                    <a:gd name="connsiteY122" fmla="*/ 2621632 h 3187144"/>
                    <a:gd name="connsiteX123" fmla="*/ 1797087 w 2854197"/>
                    <a:gd name="connsiteY123" fmla="*/ 2605775 h 3187144"/>
                    <a:gd name="connsiteX124" fmla="*/ 1749674 w 2854197"/>
                    <a:gd name="connsiteY124" fmla="*/ 2690586 h 3187144"/>
                    <a:gd name="connsiteX125" fmla="*/ 1643953 w 2854197"/>
                    <a:gd name="connsiteY125" fmla="*/ 2754018 h 3187144"/>
                    <a:gd name="connsiteX126" fmla="*/ 1617523 w 2854197"/>
                    <a:gd name="connsiteY126" fmla="*/ 2732874 h 3187144"/>
                    <a:gd name="connsiteX127" fmla="*/ 1591092 w 2854197"/>
                    <a:gd name="connsiteY127" fmla="*/ 2690586 h 3187144"/>
                    <a:gd name="connsiteX128" fmla="*/ 1591093 w 2854197"/>
                    <a:gd name="connsiteY128" fmla="*/ 2637724 h 3187144"/>
                    <a:gd name="connsiteX129" fmla="*/ 1569808 w 2854197"/>
                    <a:gd name="connsiteY129" fmla="*/ 2515921 h 3187144"/>
                    <a:gd name="connsiteX130" fmla="*/ 1553952 w 2854197"/>
                    <a:gd name="connsiteY130" fmla="*/ 2484208 h 3187144"/>
                    <a:gd name="connsiteX131" fmla="*/ 1538095 w 2854197"/>
                    <a:gd name="connsiteY131" fmla="*/ 2468351 h 3187144"/>
                    <a:gd name="connsiteX132" fmla="*/ 1501096 w 2854197"/>
                    <a:gd name="connsiteY132" fmla="*/ 2420781 h 3187144"/>
                    <a:gd name="connsiteX133" fmla="*/ 1464097 w 2854197"/>
                    <a:gd name="connsiteY133" fmla="*/ 2383782 h 3187144"/>
                    <a:gd name="connsiteX134" fmla="*/ 1448241 w 2854197"/>
                    <a:gd name="connsiteY134" fmla="*/ 2373211 h 3187144"/>
                    <a:gd name="connsiteX135" fmla="*/ 1432384 w 2854197"/>
                    <a:gd name="connsiteY135" fmla="*/ 2357355 h 3187144"/>
                    <a:gd name="connsiteX136" fmla="*/ 1400671 w 2854197"/>
                    <a:gd name="connsiteY136" fmla="*/ 2346783 h 3187144"/>
                    <a:gd name="connsiteX137" fmla="*/ 1368958 w 2854197"/>
                    <a:gd name="connsiteY137" fmla="*/ 2330927 h 3187144"/>
                    <a:gd name="connsiteX138" fmla="*/ 1337244 w 2854197"/>
                    <a:gd name="connsiteY138" fmla="*/ 2309785 h 3187144"/>
                    <a:gd name="connsiteX139" fmla="*/ 1273818 w 2854197"/>
                    <a:gd name="connsiteY139" fmla="*/ 2288642 h 3187144"/>
                    <a:gd name="connsiteX140" fmla="*/ 1257961 w 2854197"/>
                    <a:gd name="connsiteY140" fmla="*/ 2278071 h 3187144"/>
                    <a:gd name="connsiteX141" fmla="*/ 1242104 w 2854197"/>
                    <a:gd name="connsiteY141" fmla="*/ 2272786 h 3187144"/>
                    <a:gd name="connsiteX142" fmla="*/ 1226248 w 2854197"/>
                    <a:gd name="connsiteY142" fmla="*/ 2262215 h 3187144"/>
                    <a:gd name="connsiteX143" fmla="*/ 1194534 w 2854197"/>
                    <a:gd name="connsiteY143" fmla="*/ 2251644 h 3187144"/>
                    <a:gd name="connsiteX144" fmla="*/ 1215677 w 2854197"/>
                    <a:gd name="connsiteY144" fmla="*/ 2225216 h 3187144"/>
                    <a:gd name="connsiteX145" fmla="*/ 1231533 w 2854197"/>
                    <a:gd name="connsiteY145" fmla="*/ 2209359 h 3187144"/>
                    <a:gd name="connsiteX146" fmla="*/ 1236819 w 2854197"/>
                    <a:gd name="connsiteY146" fmla="*/ 2193503 h 3187144"/>
                    <a:gd name="connsiteX147" fmla="*/ 1279103 w 2854197"/>
                    <a:gd name="connsiteY147" fmla="*/ 2161789 h 3187144"/>
                    <a:gd name="connsiteX148" fmla="*/ 1300245 w 2854197"/>
                    <a:gd name="connsiteY148" fmla="*/ 2140647 h 3187144"/>
                    <a:gd name="connsiteX149" fmla="*/ 1310816 w 2854197"/>
                    <a:gd name="connsiteY149" fmla="*/ 2124790 h 3187144"/>
                    <a:gd name="connsiteX150" fmla="*/ 1342650 w 2854197"/>
                    <a:gd name="connsiteY150" fmla="*/ 2077406 h 3187144"/>
                    <a:gd name="connsiteX151" fmla="*/ 1390223 w 2854197"/>
                    <a:gd name="connsiteY151" fmla="*/ 2008688 h 3187144"/>
                    <a:gd name="connsiteX152" fmla="*/ 1363794 w 2854197"/>
                    <a:gd name="connsiteY152" fmla="*/ 1971686 h 3187144"/>
                    <a:gd name="connsiteX153" fmla="*/ 1379651 w 2854197"/>
                    <a:gd name="connsiteY153" fmla="*/ 1961114 h 3187144"/>
                    <a:gd name="connsiteX154" fmla="*/ 1358509 w 2854197"/>
                    <a:gd name="connsiteY154" fmla="*/ 1934685 h 3187144"/>
                    <a:gd name="connsiteX155" fmla="*/ 1221180 w 2854197"/>
                    <a:gd name="connsiteY155" fmla="*/ 1718108 h 3187144"/>
                    <a:gd name="connsiteX156" fmla="*/ 1157741 w 2854197"/>
                    <a:gd name="connsiteY156" fmla="*/ 1654669 h 3187144"/>
                    <a:gd name="connsiteX157" fmla="*/ 1051918 w 2854197"/>
                    <a:gd name="connsiteY157" fmla="*/ 1659811 h 3187144"/>
                    <a:gd name="connsiteX158" fmla="*/ 845688 w 2854197"/>
                    <a:gd name="connsiteY158" fmla="*/ 1738945 h 3187144"/>
                    <a:gd name="connsiteX159" fmla="*/ 829832 w 2854197"/>
                    <a:gd name="connsiteY159" fmla="*/ 1744231 h 3187144"/>
                    <a:gd name="connsiteX160" fmla="*/ 798118 w 2854197"/>
                    <a:gd name="connsiteY160" fmla="*/ 1765373 h 3187144"/>
                    <a:gd name="connsiteX161" fmla="*/ 782262 w 2854197"/>
                    <a:gd name="connsiteY161" fmla="*/ 1770659 h 3187144"/>
                    <a:gd name="connsiteX162" fmla="*/ 750548 w 2854197"/>
                    <a:gd name="connsiteY162" fmla="*/ 1791801 h 3187144"/>
                    <a:gd name="connsiteX163" fmla="*/ 734692 w 2854197"/>
                    <a:gd name="connsiteY163" fmla="*/ 1797086 h 3187144"/>
                    <a:gd name="connsiteX164" fmla="*/ 755834 w 2854197"/>
                    <a:gd name="connsiteY164" fmla="*/ 1791801 h 3187144"/>
                    <a:gd name="connsiteX165" fmla="*/ 739977 w 2854197"/>
                    <a:gd name="connsiteY165" fmla="*/ 1797086 h 3187144"/>
                    <a:gd name="connsiteX166" fmla="*/ 708264 w 2854197"/>
                    <a:gd name="connsiteY166" fmla="*/ 1812943 h 3187144"/>
                    <a:gd name="connsiteX167" fmla="*/ 676551 w 2854197"/>
                    <a:gd name="connsiteY167" fmla="*/ 1791801 h 3187144"/>
                    <a:gd name="connsiteX168" fmla="*/ 650123 w 2854197"/>
                    <a:gd name="connsiteY168" fmla="*/ 1765373 h 3187144"/>
                    <a:gd name="connsiteX169" fmla="*/ 618410 w 2854197"/>
                    <a:gd name="connsiteY169" fmla="*/ 1744231 h 3187144"/>
                    <a:gd name="connsiteX170" fmla="*/ 570840 w 2854197"/>
                    <a:gd name="connsiteY170" fmla="*/ 1712518 h 3187144"/>
                    <a:gd name="connsiteX171" fmla="*/ 544412 w 2854197"/>
                    <a:gd name="connsiteY171" fmla="*/ 1696661 h 3187144"/>
                    <a:gd name="connsiteX172" fmla="*/ 528555 w 2854197"/>
                    <a:gd name="connsiteY172" fmla="*/ 1686090 h 3187144"/>
                    <a:gd name="connsiteX173" fmla="*/ 512699 w 2854197"/>
                    <a:gd name="connsiteY173" fmla="*/ 1680804 h 3187144"/>
                    <a:gd name="connsiteX174" fmla="*/ 502127 w 2854197"/>
                    <a:gd name="connsiteY174" fmla="*/ 1670233 h 3187144"/>
                    <a:gd name="connsiteX175" fmla="*/ 480985 w 2854197"/>
                    <a:gd name="connsiteY175" fmla="*/ 1659662 h 3187144"/>
                    <a:gd name="connsiteX176" fmla="*/ 465129 w 2854197"/>
                    <a:gd name="connsiteY176" fmla="*/ 1643805 h 3187144"/>
                    <a:gd name="connsiteX177" fmla="*/ 428130 w 2854197"/>
                    <a:gd name="connsiteY177" fmla="*/ 1622663 h 3187144"/>
                    <a:gd name="connsiteX178" fmla="*/ 401702 w 2854197"/>
                    <a:gd name="connsiteY178" fmla="*/ 1590950 h 3187144"/>
                    <a:gd name="connsiteX179" fmla="*/ 385845 w 2854197"/>
                    <a:gd name="connsiteY179" fmla="*/ 1569808 h 3187144"/>
                    <a:gd name="connsiteX180" fmla="*/ 369989 w 2854197"/>
                    <a:gd name="connsiteY180" fmla="*/ 1553951 h 3187144"/>
                    <a:gd name="connsiteX181" fmla="*/ 348847 w 2854197"/>
                    <a:gd name="connsiteY181" fmla="*/ 1522238 h 3187144"/>
                    <a:gd name="connsiteX182" fmla="*/ 327704 w 2854197"/>
                    <a:gd name="connsiteY182" fmla="*/ 1490524 h 3187144"/>
                    <a:gd name="connsiteX183" fmla="*/ 317133 w 2854197"/>
                    <a:gd name="connsiteY183" fmla="*/ 1469382 h 3187144"/>
                    <a:gd name="connsiteX184" fmla="*/ 301277 w 2854197"/>
                    <a:gd name="connsiteY184" fmla="*/ 1453526 h 3187144"/>
                    <a:gd name="connsiteX185" fmla="*/ 295991 w 2854197"/>
                    <a:gd name="connsiteY185" fmla="*/ 1437669 h 3187144"/>
                    <a:gd name="connsiteX186" fmla="*/ 274849 w 2854197"/>
                    <a:gd name="connsiteY186" fmla="*/ 1405956 h 3187144"/>
                    <a:gd name="connsiteX187" fmla="*/ 258992 w 2854197"/>
                    <a:gd name="connsiteY187" fmla="*/ 1390099 h 3187144"/>
                    <a:gd name="connsiteX188" fmla="*/ 248421 w 2854197"/>
                    <a:gd name="connsiteY188" fmla="*/ 1374242 h 3187144"/>
                    <a:gd name="connsiteX189" fmla="*/ 243136 w 2854197"/>
                    <a:gd name="connsiteY189" fmla="*/ 1358386 h 3187144"/>
                    <a:gd name="connsiteX190" fmla="*/ 221993 w 2854197"/>
                    <a:gd name="connsiteY190" fmla="*/ 1326672 h 3187144"/>
                    <a:gd name="connsiteX191" fmla="*/ 206137 w 2854197"/>
                    <a:gd name="connsiteY191" fmla="*/ 1294959 h 3187144"/>
                    <a:gd name="connsiteX192" fmla="*/ 195566 w 2854197"/>
                    <a:gd name="connsiteY192" fmla="*/ 1263246 h 3187144"/>
                    <a:gd name="connsiteX193" fmla="*/ 184995 w 2854197"/>
                    <a:gd name="connsiteY193" fmla="*/ 1247389 h 3187144"/>
                    <a:gd name="connsiteX194" fmla="*/ 179709 w 2854197"/>
                    <a:gd name="connsiteY194" fmla="*/ 1231533 h 3187144"/>
                    <a:gd name="connsiteX195" fmla="*/ 169138 w 2854197"/>
                    <a:gd name="connsiteY195" fmla="*/ 1215676 h 3187144"/>
                    <a:gd name="connsiteX196" fmla="*/ 153281 w 2854197"/>
                    <a:gd name="connsiteY196" fmla="*/ 1162820 h 3187144"/>
                    <a:gd name="connsiteX197" fmla="*/ 142710 w 2854197"/>
                    <a:gd name="connsiteY197" fmla="*/ 1131107 h 3187144"/>
                    <a:gd name="connsiteX198" fmla="*/ 132139 w 2854197"/>
                    <a:gd name="connsiteY198" fmla="*/ 1099394 h 3187144"/>
                    <a:gd name="connsiteX199" fmla="*/ 126853 w 2854197"/>
                    <a:gd name="connsiteY199" fmla="*/ 1078252 h 3187144"/>
                    <a:gd name="connsiteX200" fmla="*/ 121568 w 2854197"/>
                    <a:gd name="connsiteY200" fmla="*/ 1062395 h 3187144"/>
                    <a:gd name="connsiteX201" fmla="*/ 110997 w 2854197"/>
                    <a:gd name="connsiteY201" fmla="*/ 988397 h 3187144"/>
                    <a:gd name="connsiteX202" fmla="*/ 100426 w 2854197"/>
                    <a:gd name="connsiteY202" fmla="*/ 861544 h 3187144"/>
                    <a:gd name="connsiteX203" fmla="*/ 95140 w 2854197"/>
                    <a:gd name="connsiteY203" fmla="*/ 782261 h 3187144"/>
                    <a:gd name="connsiteX204" fmla="*/ 89855 w 2854197"/>
                    <a:gd name="connsiteY204" fmla="*/ 745262 h 3187144"/>
                    <a:gd name="connsiteX205" fmla="*/ 73998 w 2854197"/>
                    <a:gd name="connsiteY205" fmla="*/ 660693 h 3187144"/>
                    <a:gd name="connsiteX206" fmla="*/ 63427 w 2854197"/>
                    <a:gd name="connsiteY206" fmla="*/ 618409 h 3187144"/>
                    <a:gd name="connsiteX207" fmla="*/ 47570 w 2854197"/>
                    <a:gd name="connsiteY207" fmla="*/ 560268 h 3187144"/>
                    <a:gd name="connsiteX208" fmla="*/ 42285 w 2854197"/>
                    <a:gd name="connsiteY208" fmla="*/ 528555 h 3187144"/>
                    <a:gd name="connsiteX209" fmla="*/ 31714 w 2854197"/>
                    <a:gd name="connsiteY209" fmla="*/ 486270 h 3187144"/>
                    <a:gd name="connsiteX210" fmla="*/ 21142 w 2854197"/>
                    <a:gd name="connsiteY210" fmla="*/ 428129 h 3187144"/>
                    <a:gd name="connsiteX211" fmla="*/ 10571 w 2854197"/>
                    <a:gd name="connsiteY211" fmla="*/ 343560 h 3187144"/>
                    <a:gd name="connsiteX212" fmla="*/ 0 w 2854197"/>
                    <a:gd name="connsiteY212" fmla="*/ 306561 h 3187144"/>
                    <a:gd name="connsiteX213" fmla="*/ 5286 w 2854197"/>
                    <a:gd name="connsiteY213" fmla="*/ 285419 h 3187144"/>
                    <a:gd name="connsiteX214" fmla="*/ 21142 w 2854197"/>
                    <a:gd name="connsiteY214" fmla="*/ 280134 h 3187144"/>
                    <a:gd name="connsiteX215" fmla="*/ 42285 w 2854197"/>
                    <a:gd name="connsiteY215" fmla="*/ 269563 h 3187144"/>
                    <a:gd name="connsiteX216" fmla="*/ 95140 w 2854197"/>
                    <a:gd name="connsiteY216" fmla="*/ 258992 h 3187144"/>
                    <a:gd name="connsiteX217" fmla="*/ 121568 w 2854197"/>
                    <a:gd name="connsiteY217" fmla="*/ 253706 h 3187144"/>
                    <a:gd name="connsiteX218" fmla="*/ 137425 w 2854197"/>
                    <a:gd name="connsiteY218" fmla="*/ 248420 h 3187144"/>
                    <a:gd name="connsiteX219" fmla="*/ 211422 w 2854197"/>
                    <a:gd name="connsiteY219" fmla="*/ 237849 h 3187144"/>
                    <a:gd name="connsiteX220" fmla="*/ 253707 w 2854197"/>
                    <a:gd name="connsiteY220" fmla="*/ 227278 h 3187144"/>
                    <a:gd name="connsiteX221" fmla="*/ 285420 w 2854197"/>
                    <a:gd name="connsiteY221" fmla="*/ 216707 h 3187144"/>
                    <a:gd name="connsiteX222" fmla="*/ 332990 w 2854197"/>
                    <a:gd name="connsiteY222" fmla="*/ 206136 h 3187144"/>
                    <a:gd name="connsiteX223" fmla="*/ 364703 w 2854197"/>
                    <a:gd name="connsiteY223" fmla="*/ 195565 h 3187144"/>
                    <a:gd name="connsiteX224" fmla="*/ 417559 w 2854197"/>
                    <a:gd name="connsiteY224" fmla="*/ 179708 h 3187144"/>
                    <a:gd name="connsiteX225" fmla="*/ 433415 w 2854197"/>
                    <a:gd name="connsiteY225" fmla="*/ 174423 h 3187144"/>
                    <a:gd name="connsiteX226" fmla="*/ 449272 w 2854197"/>
                    <a:gd name="connsiteY226" fmla="*/ 169137 h 3187144"/>
                    <a:gd name="connsiteX227" fmla="*/ 470414 w 2854197"/>
                    <a:gd name="connsiteY227" fmla="*/ 163852 h 3187144"/>
                    <a:gd name="connsiteX228" fmla="*/ 486271 w 2854197"/>
                    <a:gd name="connsiteY228" fmla="*/ 158566 h 3187144"/>
                    <a:gd name="connsiteX229" fmla="*/ 528555 w 2854197"/>
                    <a:gd name="connsiteY229" fmla="*/ 147995 h 3187144"/>
                    <a:gd name="connsiteX230" fmla="*/ 549697 w 2854197"/>
                    <a:gd name="connsiteY230" fmla="*/ 142709 h 3187144"/>
                    <a:gd name="connsiteX231" fmla="*/ 581411 w 2854197"/>
                    <a:gd name="connsiteY231" fmla="*/ 132138 h 3187144"/>
                    <a:gd name="connsiteX232" fmla="*/ 676551 w 2854197"/>
                    <a:gd name="connsiteY232" fmla="*/ 100425 h 3187144"/>
                    <a:gd name="connsiteX233" fmla="*/ 697693 w 2854197"/>
                    <a:gd name="connsiteY233" fmla="*/ 95140 h 3187144"/>
                    <a:gd name="connsiteX234" fmla="*/ 729406 w 2854197"/>
                    <a:gd name="connsiteY234" fmla="*/ 84568 h 3187144"/>
                    <a:gd name="connsiteX235" fmla="*/ 745263 w 2854197"/>
                    <a:gd name="connsiteY235" fmla="*/ 79283 h 3187144"/>
                    <a:gd name="connsiteX236" fmla="*/ 792833 w 2854197"/>
                    <a:gd name="connsiteY236" fmla="*/ 58141 h 3187144"/>
                    <a:gd name="connsiteX237" fmla="*/ 808689 w 2854197"/>
                    <a:gd name="connsiteY237" fmla="*/ 52855 h 3187144"/>
                    <a:gd name="connsiteX238" fmla="*/ 824546 w 2854197"/>
                    <a:gd name="connsiteY238" fmla="*/ 47570 h 3187144"/>
                    <a:gd name="connsiteX239" fmla="*/ 866830 w 2854197"/>
                    <a:gd name="connsiteY239" fmla="*/ 26427 h 3187144"/>
                    <a:gd name="connsiteX240" fmla="*/ 882687 w 2854197"/>
                    <a:gd name="connsiteY240" fmla="*/ 21142 h 3187144"/>
                    <a:gd name="connsiteX241" fmla="*/ 898544 w 2854197"/>
                    <a:gd name="connsiteY241" fmla="*/ 10571 h 3187144"/>
                    <a:gd name="connsiteX242" fmla="*/ 914400 w 2854197"/>
                    <a:gd name="connsiteY242" fmla="*/ 5285 h 3187144"/>
                    <a:gd name="connsiteX243" fmla="*/ 914400 w 2854197"/>
                    <a:gd name="connsiteY243" fmla="*/ 0 h 3187144"/>
                    <a:gd name="connsiteX0" fmla="*/ 914400 w 2854197"/>
                    <a:gd name="connsiteY0" fmla="*/ 0 h 3187144"/>
                    <a:gd name="connsiteX1" fmla="*/ 914400 w 2854197"/>
                    <a:gd name="connsiteY1" fmla="*/ 0 h 3187144"/>
                    <a:gd name="connsiteX2" fmla="*/ 930257 w 2854197"/>
                    <a:gd name="connsiteY2" fmla="*/ 42284 h 3187144"/>
                    <a:gd name="connsiteX3" fmla="*/ 935542 w 2854197"/>
                    <a:gd name="connsiteY3" fmla="*/ 58141 h 3187144"/>
                    <a:gd name="connsiteX4" fmla="*/ 946114 w 2854197"/>
                    <a:gd name="connsiteY4" fmla="*/ 68712 h 3187144"/>
                    <a:gd name="connsiteX5" fmla="*/ 967256 w 2854197"/>
                    <a:gd name="connsiteY5" fmla="*/ 116282 h 3187144"/>
                    <a:gd name="connsiteX6" fmla="*/ 972541 w 2854197"/>
                    <a:gd name="connsiteY6" fmla="*/ 132138 h 3187144"/>
                    <a:gd name="connsiteX7" fmla="*/ 983112 w 2854197"/>
                    <a:gd name="connsiteY7" fmla="*/ 147995 h 3187144"/>
                    <a:gd name="connsiteX8" fmla="*/ 1004255 w 2854197"/>
                    <a:gd name="connsiteY8" fmla="*/ 195565 h 3187144"/>
                    <a:gd name="connsiteX9" fmla="*/ 1025397 w 2854197"/>
                    <a:gd name="connsiteY9" fmla="*/ 243135 h 3187144"/>
                    <a:gd name="connsiteX10" fmla="*/ 1041253 w 2854197"/>
                    <a:gd name="connsiteY10" fmla="*/ 290705 h 3187144"/>
                    <a:gd name="connsiteX11" fmla="*/ 1051825 w 2854197"/>
                    <a:gd name="connsiteY11" fmla="*/ 301276 h 3187144"/>
                    <a:gd name="connsiteX12" fmla="*/ 1072967 w 2854197"/>
                    <a:gd name="connsiteY12" fmla="*/ 348846 h 3187144"/>
                    <a:gd name="connsiteX13" fmla="*/ 1083538 w 2854197"/>
                    <a:gd name="connsiteY13" fmla="*/ 380559 h 3187144"/>
                    <a:gd name="connsiteX14" fmla="*/ 1094109 w 2854197"/>
                    <a:gd name="connsiteY14" fmla="*/ 396416 h 3187144"/>
                    <a:gd name="connsiteX15" fmla="*/ 1109966 w 2854197"/>
                    <a:gd name="connsiteY15" fmla="*/ 422844 h 3187144"/>
                    <a:gd name="connsiteX16" fmla="*/ 1131108 w 2854197"/>
                    <a:gd name="connsiteY16" fmla="*/ 470414 h 3187144"/>
                    <a:gd name="connsiteX17" fmla="*/ 1146964 w 2854197"/>
                    <a:gd name="connsiteY17" fmla="*/ 480985 h 3187144"/>
                    <a:gd name="connsiteX18" fmla="*/ 1157536 w 2854197"/>
                    <a:gd name="connsiteY18" fmla="*/ 491556 h 3187144"/>
                    <a:gd name="connsiteX19" fmla="*/ 1189249 w 2854197"/>
                    <a:gd name="connsiteY19" fmla="*/ 512698 h 3187144"/>
                    <a:gd name="connsiteX20" fmla="*/ 1199820 w 2854197"/>
                    <a:gd name="connsiteY20" fmla="*/ 528555 h 3187144"/>
                    <a:gd name="connsiteX21" fmla="*/ 1220962 w 2854197"/>
                    <a:gd name="connsiteY21" fmla="*/ 544411 h 3187144"/>
                    <a:gd name="connsiteX22" fmla="*/ 1242104 w 2854197"/>
                    <a:gd name="connsiteY22" fmla="*/ 570839 h 3187144"/>
                    <a:gd name="connsiteX23" fmla="*/ 1257961 w 2854197"/>
                    <a:gd name="connsiteY23" fmla="*/ 602552 h 3187144"/>
                    <a:gd name="connsiteX24" fmla="*/ 1279103 w 2854197"/>
                    <a:gd name="connsiteY24" fmla="*/ 634266 h 3187144"/>
                    <a:gd name="connsiteX25" fmla="*/ 1294960 w 2854197"/>
                    <a:gd name="connsiteY25" fmla="*/ 665979 h 3187144"/>
                    <a:gd name="connsiteX26" fmla="*/ 1300245 w 2854197"/>
                    <a:gd name="connsiteY26" fmla="*/ 681835 h 3187144"/>
                    <a:gd name="connsiteX27" fmla="*/ 1310816 w 2854197"/>
                    <a:gd name="connsiteY27" fmla="*/ 692407 h 3187144"/>
                    <a:gd name="connsiteX28" fmla="*/ 1347815 w 2854197"/>
                    <a:gd name="connsiteY28" fmla="*/ 739977 h 3187144"/>
                    <a:gd name="connsiteX29" fmla="*/ 1353101 w 2854197"/>
                    <a:gd name="connsiteY29" fmla="*/ 755833 h 3187144"/>
                    <a:gd name="connsiteX30" fmla="*/ 1384814 w 2854197"/>
                    <a:gd name="connsiteY30" fmla="*/ 798118 h 3187144"/>
                    <a:gd name="connsiteX31" fmla="*/ 1390100 w 2854197"/>
                    <a:gd name="connsiteY31" fmla="*/ 813974 h 3187144"/>
                    <a:gd name="connsiteX32" fmla="*/ 1421813 w 2854197"/>
                    <a:gd name="connsiteY32" fmla="*/ 861544 h 3187144"/>
                    <a:gd name="connsiteX33" fmla="*/ 1432384 w 2854197"/>
                    <a:gd name="connsiteY33" fmla="*/ 877401 h 3187144"/>
                    <a:gd name="connsiteX34" fmla="*/ 1448241 w 2854197"/>
                    <a:gd name="connsiteY34" fmla="*/ 887972 h 3187144"/>
                    <a:gd name="connsiteX35" fmla="*/ 1479954 w 2854197"/>
                    <a:gd name="connsiteY35" fmla="*/ 919685 h 3187144"/>
                    <a:gd name="connsiteX36" fmla="*/ 1522238 w 2854197"/>
                    <a:gd name="connsiteY36" fmla="*/ 956684 h 3187144"/>
                    <a:gd name="connsiteX37" fmla="*/ 1585665 w 2854197"/>
                    <a:gd name="connsiteY37" fmla="*/ 977826 h 3187144"/>
                    <a:gd name="connsiteX38" fmla="*/ 1617378 w 2854197"/>
                    <a:gd name="connsiteY38" fmla="*/ 988397 h 3187144"/>
                    <a:gd name="connsiteX39" fmla="*/ 1638521 w 2854197"/>
                    <a:gd name="connsiteY39" fmla="*/ 993683 h 3187144"/>
                    <a:gd name="connsiteX40" fmla="*/ 1664948 w 2854197"/>
                    <a:gd name="connsiteY40" fmla="*/ 998968 h 3187144"/>
                    <a:gd name="connsiteX41" fmla="*/ 1696662 w 2854197"/>
                    <a:gd name="connsiteY41" fmla="*/ 1009540 h 3187144"/>
                    <a:gd name="connsiteX42" fmla="*/ 1717804 w 2854197"/>
                    <a:gd name="connsiteY42" fmla="*/ 1014825 h 3187144"/>
                    <a:gd name="connsiteX43" fmla="*/ 1733660 w 2854197"/>
                    <a:gd name="connsiteY43" fmla="*/ 1020111 h 3187144"/>
                    <a:gd name="connsiteX44" fmla="*/ 1802373 w 2854197"/>
                    <a:gd name="connsiteY44" fmla="*/ 1030682 h 3187144"/>
                    <a:gd name="connsiteX45" fmla="*/ 1865799 w 2854197"/>
                    <a:gd name="connsiteY45" fmla="*/ 1041253 h 3187144"/>
                    <a:gd name="connsiteX46" fmla="*/ 1902798 w 2854197"/>
                    <a:gd name="connsiteY46" fmla="*/ 1046538 h 3187144"/>
                    <a:gd name="connsiteX47" fmla="*/ 1945082 w 2854197"/>
                    <a:gd name="connsiteY47" fmla="*/ 1051824 h 3187144"/>
                    <a:gd name="connsiteX48" fmla="*/ 1976796 w 2854197"/>
                    <a:gd name="connsiteY48" fmla="*/ 1057109 h 3187144"/>
                    <a:gd name="connsiteX49" fmla="*/ 2024366 w 2854197"/>
                    <a:gd name="connsiteY49" fmla="*/ 1062395 h 3187144"/>
                    <a:gd name="connsiteX50" fmla="*/ 2066650 w 2854197"/>
                    <a:gd name="connsiteY50" fmla="*/ 1067681 h 3187144"/>
                    <a:gd name="connsiteX51" fmla="*/ 2082507 w 2854197"/>
                    <a:gd name="connsiteY51" fmla="*/ 1072966 h 3187144"/>
                    <a:gd name="connsiteX52" fmla="*/ 2151219 w 2854197"/>
                    <a:gd name="connsiteY52" fmla="*/ 1083537 h 3187144"/>
                    <a:gd name="connsiteX53" fmla="*/ 2167075 w 2854197"/>
                    <a:gd name="connsiteY53" fmla="*/ 1088823 h 3187144"/>
                    <a:gd name="connsiteX54" fmla="*/ 2235788 w 2854197"/>
                    <a:gd name="connsiteY54" fmla="*/ 1099394 h 3187144"/>
                    <a:gd name="connsiteX55" fmla="*/ 2304500 w 2854197"/>
                    <a:gd name="connsiteY55" fmla="*/ 1109965 h 3187144"/>
                    <a:gd name="connsiteX56" fmla="*/ 2378497 w 2854197"/>
                    <a:gd name="connsiteY56" fmla="*/ 1120536 h 3187144"/>
                    <a:gd name="connsiteX57" fmla="*/ 2410211 w 2854197"/>
                    <a:gd name="connsiteY57" fmla="*/ 1131107 h 3187144"/>
                    <a:gd name="connsiteX58" fmla="*/ 2452495 w 2854197"/>
                    <a:gd name="connsiteY58" fmla="*/ 1141678 h 3187144"/>
                    <a:gd name="connsiteX59" fmla="*/ 2611062 w 2854197"/>
                    <a:gd name="connsiteY59" fmla="*/ 1194534 h 3187144"/>
                    <a:gd name="connsiteX60" fmla="*/ 2674963 w 2854197"/>
                    <a:gd name="connsiteY60" fmla="*/ 1226357 h 3187144"/>
                    <a:gd name="connsiteX61" fmla="*/ 2680419 w 2854197"/>
                    <a:gd name="connsiteY61" fmla="*/ 1258186 h 3187144"/>
                    <a:gd name="connsiteX62" fmla="*/ 2633266 w 2854197"/>
                    <a:gd name="connsiteY62" fmla="*/ 1295315 h 3187144"/>
                    <a:gd name="connsiteX63" fmla="*/ 2659565 w 2854197"/>
                    <a:gd name="connsiteY63" fmla="*/ 1353342 h 3187144"/>
                    <a:gd name="connsiteX64" fmla="*/ 2653817 w 2854197"/>
                    <a:gd name="connsiteY64" fmla="*/ 1411367 h 3187144"/>
                    <a:gd name="connsiteX65" fmla="*/ 2632204 w 2854197"/>
                    <a:gd name="connsiteY65" fmla="*/ 1590950 h 3187144"/>
                    <a:gd name="connsiteX66" fmla="*/ 2606238 w 2854197"/>
                    <a:gd name="connsiteY66" fmla="*/ 1686241 h 3187144"/>
                    <a:gd name="connsiteX67" fmla="*/ 2585093 w 2854197"/>
                    <a:gd name="connsiteY67" fmla="*/ 1717957 h 3187144"/>
                    <a:gd name="connsiteX68" fmla="*/ 2595666 w 2854197"/>
                    <a:gd name="connsiteY68" fmla="*/ 1754959 h 3187144"/>
                    <a:gd name="connsiteX69" fmla="*/ 2569233 w 2854197"/>
                    <a:gd name="connsiteY69" fmla="*/ 1781390 h 3187144"/>
                    <a:gd name="connsiteX70" fmla="*/ 2574520 w 2854197"/>
                    <a:gd name="connsiteY70" fmla="*/ 1860680 h 3187144"/>
                    <a:gd name="connsiteX71" fmla="*/ 2564404 w 2854197"/>
                    <a:gd name="connsiteY71" fmla="*/ 2014150 h 3187144"/>
                    <a:gd name="connsiteX72" fmla="*/ 2616812 w 2854197"/>
                    <a:gd name="connsiteY72" fmla="*/ 2093264 h 3187144"/>
                    <a:gd name="connsiteX73" fmla="*/ 2717255 w 2854197"/>
                    <a:gd name="connsiteY73" fmla="*/ 2098551 h 3187144"/>
                    <a:gd name="connsiteX74" fmla="*/ 2790770 w 2854197"/>
                    <a:gd name="connsiteY74" fmla="*/ 2077220 h 3187144"/>
                    <a:gd name="connsiteX75" fmla="*/ 2817198 w 2854197"/>
                    <a:gd name="connsiteY75" fmla="*/ 2082506 h 3187144"/>
                    <a:gd name="connsiteX76" fmla="*/ 2833055 w 2854197"/>
                    <a:gd name="connsiteY76" fmla="*/ 2087792 h 3187144"/>
                    <a:gd name="connsiteX77" fmla="*/ 2854197 w 2854197"/>
                    <a:gd name="connsiteY77" fmla="*/ 2093077 h 3187144"/>
                    <a:gd name="connsiteX78" fmla="*/ 2838340 w 2854197"/>
                    <a:gd name="connsiteY78" fmla="*/ 2193503 h 3187144"/>
                    <a:gd name="connsiteX79" fmla="*/ 2833055 w 2854197"/>
                    <a:gd name="connsiteY79" fmla="*/ 2225216 h 3187144"/>
                    <a:gd name="connsiteX80" fmla="*/ 2822484 w 2854197"/>
                    <a:gd name="connsiteY80" fmla="*/ 2262215 h 3187144"/>
                    <a:gd name="connsiteX81" fmla="*/ 2648297 w 2854197"/>
                    <a:gd name="connsiteY81" fmla="*/ 2241273 h 3187144"/>
                    <a:gd name="connsiteX82" fmla="*/ 2558435 w 2854197"/>
                    <a:gd name="connsiteY82" fmla="*/ 2214843 h 3187144"/>
                    <a:gd name="connsiteX83" fmla="*/ 2479145 w 2854197"/>
                    <a:gd name="connsiteY83" fmla="*/ 2183128 h 3187144"/>
                    <a:gd name="connsiteX84" fmla="*/ 2426502 w 2854197"/>
                    <a:gd name="connsiteY84" fmla="*/ 2209757 h 3187144"/>
                    <a:gd name="connsiteX85" fmla="*/ 2236188 w 2854197"/>
                    <a:gd name="connsiteY85" fmla="*/ 2331348 h 3187144"/>
                    <a:gd name="connsiteX86" fmla="*/ 2251846 w 2854197"/>
                    <a:gd name="connsiteY86" fmla="*/ 2420998 h 3187144"/>
                    <a:gd name="connsiteX87" fmla="*/ 2267909 w 2854197"/>
                    <a:gd name="connsiteY87" fmla="*/ 2479368 h 3187144"/>
                    <a:gd name="connsiteX88" fmla="*/ 2278276 w 2854197"/>
                    <a:gd name="connsiteY88" fmla="*/ 2516146 h 3187144"/>
                    <a:gd name="connsiteX89" fmla="*/ 2278276 w 2854197"/>
                    <a:gd name="connsiteY89" fmla="*/ 2574294 h 3187144"/>
                    <a:gd name="connsiteX90" fmla="*/ 2315278 w 2854197"/>
                    <a:gd name="connsiteY90" fmla="*/ 2616580 h 3187144"/>
                    <a:gd name="connsiteX91" fmla="*/ 2331136 w 2854197"/>
                    <a:gd name="connsiteY91" fmla="*/ 2680013 h 3187144"/>
                    <a:gd name="connsiteX92" fmla="*/ 2368138 w 2854197"/>
                    <a:gd name="connsiteY92" fmla="*/ 2695871 h 3187144"/>
                    <a:gd name="connsiteX93" fmla="*/ 2542577 w 2854197"/>
                    <a:gd name="connsiteY93" fmla="*/ 2738159 h 3187144"/>
                    <a:gd name="connsiteX94" fmla="*/ 2654056 w 2854197"/>
                    <a:gd name="connsiteY94" fmla="*/ 2764834 h 3187144"/>
                    <a:gd name="connsiteX95" fmla="*/ 2748974 w 2854197"/>
                    <a:gd name="connsiteY95" fmla="*/ 2769875 h 3187144"/>
                    <a:gd name="connsiteX96" fmla="*/ 2753771 w 2854197"/>
                    <a:gd name="connsiteY96" fmla="*/ 2769627 h 3187144"/>
                    <a:gd name="connsiteX97" fmla="*/ 2748486 w 2854197"/>
                    <a:gd name="connsiteY97" fmla="*/ 2801341 h 3187144"/>
                    <a:gd name="connsiteX98" fmla="*/ 2737915 w 2854197"/>
                    <a:gd name="connsiteY98" fmla="*/ 2838340 h 3187144"/>
                    <a:gd name="connsiteX99" fmla="*/ 2727344 w 2854197"/>
                    <a:gd name="connsiteY99" fmla="*/ 2907052 h 3187144"/>
                    <a:gd name="connsiteX100" fmla="*/ 2716773 w 2854197"/>
                    <a:gd name="connsiteY100" fmla="*/ 2938765 h 3187144"/>
                    <a:gd name="connsiteX101" fmla="*/ 2711487 w 2854197"/>
                    <a:gd name="connsiteY101" fmla="*/ 2965193 h 3187144"/>
                    <a:gd name="connsiteX102" fmla="*/ 2706444 w 2854197"/>
                    <a:gd name="connsiteY102" fmla="*/ 2939028 h 3187144"/>
                    <a:gd name="connsiteX103" fmla="*/ 2691063 w 2854197"/>
                    <a:gd name="connsiteY103" fmla="*/ 2981883 h 3187144"/>
                    <a:gd name="connsiteX104" fmla="*/ 2622571 w 2854197"/>
                    <a:gd name="connsiteY104" fmla="*/ 2987436 h 3187144"/>
                    <a:gd name="connsiteX105" fmla="*/ 2537291 w 2854197"/>
                    <a:gd name="connsiteY105" fmla="*/ 2986602 h 3187144"/>
                    <a:gd name="connsiteX106" fmla="*/ 2516147 w 2854197"/>
                    <a:gd name="connsiteY106" fmla="*/ 2991888 h 3187144"/>
                    <a:gd name="connsiteX107" fmla="*/ 2489494 w 2854197"/>
                    <a:gd name="connsiteY107" fmla="*/ 3002192 h 3187144"/>
                    <a:gd name="connsiteX108" fmla="*/ 2415496 w 2854197"/>
                    <a:gd name="connsiteY108" fmla="*/ 3007477 h 3187144"/>
                    <a:gd name="connsiteX109" fmla="*/ 2405352 w 2854197"/>
                    <a:gd name="connsiteY109" fmla="*/ 3049837 h 3187144"/>
                    <a:gd name="connsiteX110" fmla="*/ 2310603 w 2854197"/>
                    <a:gd name="connsiteY110" fmla="*/ 3092559 h 3187144"/>
                    <a:gd name="connsiteX111" fmla="*/ 2147421 w 2854197"/>
                    <a:gd name="connsiteY111" fmla="*/ 3183444 h 3187144"/>
                    <a:gd name="connsiteX112" fmla="*/ 2141028 w 2854197"/>
                    <a:gd name="connsiteY112" fmla="*/ 2933870 h 3187144"/>
                    <a:gd name="connsiteX113" fmla="*/ 2157259 w 2854197"/>
                    <a:gd name="connsiteY113" fmla="*/ 3002609 h 3187144"/>
                    <a:gd name="connsiteX114" fmla="*/ 2146861 w 2854197"/>
                    <a:gd name="connsiteY114" fmla="*/ 2897161 h 3187144"/>
                    <a:gd name="connsiteX115" fmla="*/ 2151785 w 2854197"/>
                    <a:gd name="connsiteY115" fmla="*/ 2849197 h 3187144"/>
                    <a:gd name="connsiteX116" fmla="*/ 2125357 w 2854197"/>
                    <a:gd name="connsiteY116" fmla="*/ 2780982 h 3187144"/>
                    <a:gd name="connsiteX117" fmla="*/ 2109124 w 2854197"/>
                    <a:gd name="connsiteY117" fmla="*/ 2722301 h 3187144"/>
                    <a:gd name="connsiteX118" fmla="*/ 2013975 w 2854197"/>
                    <a:gd name="connsiteY118" fmla="*/ 2637724 h 3187144"/>
                    <a:gd name="connsiteX119" fmla="*/ 1982258 w 2854197"/>
                    <a:gd name="connsiteY119" fmla="*/ 2664155 h 3187144"/>
                    <a:gd name="connsiteX120" fmla="*/ 1918827 w 2854197"/>
                    <a:gd name="connsiteY120" fmla="*/ 2627153 h 3187144"/>
                    <a:gd name="connsiteX121" fmla="*/ 1845153 w 2854197"/>
                    <a:gd name="connsiteY121" fmla="*/ 2569497 h 3187144"/>
                    <a:gd name="connsiteX122" fmla="*/ 1802373 w 2854197"/>
                    <a:gd name="connsiteY122" fmla="*/ 2621632 h 3187144"/>
                    <a:gd name="connsiteX123" fmla="*/ 1797087 w 2854197"/>
                    <a:gd name="connsiteY123" fmla="*/ 2605775 h 3187144"/>
                    <a:gd name="connsiteX124" fmla="*/ 1749674 w 2854197"/>
                    <a:gd name="connsiteY124" fmla="*/ 2690586 h 3187144"/>
                    <a:gd name="connsiteX125" fmla="*/ 1643953 w 2854197"/>
                    <a:gd name="connsiteY125" fmla="*/ 2754018 h 3187144"/>
                    <a:gd name="connsiteX126" fmla="*/ 1617523 w 2854197"/>
                    <a:gd name="connsiteY126" fmla="*/ 2732874 h 3187144"/>
                    <a:gd name="connsiteX127" fmla="*/ 1591092 w 2854197"/>
                    <a:gd name="connsiteY127" fmla="*/ 2690586 h 3187144"/>
                    <a:gd name="connsiteX128" fmla="*/ 1591093 w 2854197"/>
                    <a:gd name="connsiteY128" fmla="*/ 2637724 h 3187144"/>
                    <a:gd name="connsiteX129" fmla="*/ 1569808 w 2854197"/>
                    <a:gd name="connsiteY129" fmla="*/ 2515921 h 3187144"/>
                    <a:gd name="connsiteX130" fmla="*/ 1553952 w 2854197"/>
                    <a:gd name="connsiteY130" fmla="*/ 2484208 h 3187144"/>
                    <a:gd name="connsiteX131" fmla="*/ 1538095 w 2854197"/>
                    <a:gd name="connsiteY131" fmla="*/ 2468351 h 3187144"/>
                    <a:gd name="connsiteX132" fmla="*/ 1501096 w 2854197"/>
                    <a:gd name="connsiteY132" fmla="*/ 2420781 h 3187144"/>
                    <a:gd name="connsiteX133" fmla="*/ 1464097 w 2854197"/>
                    <a:gd name="connsiteY133" fmla="*/ 2383782 h 3187144"/>
                    <a:gd name="connsiteX134" fmla="*/ 1448241 w 2854197"/>
                    <a:gd name="connsiteY134" fmla="*/ 2373211 h 3187144"/>
                    <a:gd name="connsiteX135" fmla="*/ 1432384 w 2854197"/>
                    <a:gd name="connsiteY135" fmla="*/ 2357355 h 3187144"/>
                    <a:gd name="connsiteX136" fmla="*/ 1400671 w 2854197"/>
                    <a:gd name="connsiteY136" fmla="*/ 2346783 h 3187144"/>
                    <a:gd name="connsiteX137" fmla="*/ 1368958 w 2854197"/>
                    <a:gd name="connsiteY137" fmla="*/ 2330927 h 3187144"/>
                    <a:gd name="connsiteX138" fmla="*/ 1337244 w 2854197"/>
                    <a:gd name="connsiteY138" fmla="*/ 2309785 h 3187144"/>
                    <a:gd name="connsiteX139" fmla="*/ 1273818 w 2854197"/>
                    <a:gd name="connsiteY139" fmla="*/ 2288642 h 3187144"/>
                    <a:gd name="connsiteX140" fmla="*/ 1257961 w 2854197"/>
                    <a:gd name="connsiteY140" fmla="*/ 2278071 h 3187144"/>
                    <a:gd name="connsiteX141" fmla="*/ 1242104 w 2854197"/>
                    <a:gd name="connsiteY141" fmla="*/ 2272786 h 3187144"/>
                    <a:gd name="connsiteX142" fmla="*/ 1226248 w 2854197"/>
                    <a:gd name="connsiteY142" fmla="*/ 2262215 h 3187144"/>
                    <a:gd name="connsiteX143" fmla="*/ 1194534 w 2854197"/>
                    <a:gd name="connsiteY143" fmla="*/ 2251644 h 3187144"/>
                    <a:gd name="connsiteX144" fmla="*/ 1215677 w 2854197"/>
                    <a:gd name="connsiteY144" fmla="*/ 2225216 h 3187144"/>
                    <a:gd name="connsiteX145" fmla="*/ 1231533 w 2854197"/>
                    <a:gd name="connsiteY145" fmla="*/ 2209359 h 3187144"/>
                    <a:gd name="connsiteX146" fmla="*/ 1236819 w 2854197"/>
                    <a:gd name="connsiteY146" fmla="*/ 2193503 h 3187144"/>
                    <a:gd name="connsiteX147" fmla="*/ 1279103 w 2854197"/>
                    <a:gd name="connsiteY147" fmla="*/ 2161789 h 3187144"/>
                    <a:gd name="connsiteX148" fmla="*/ 1300245 w 2854197"/>
                    <a:gd name="connsiteY148" fmla="*/ 2140647 h 3187144"/>
                    <a:gd name="connsiteX149" fmla="*/ 1310816 w 2854197"/>
                    <a:gd name="connsiteY149" fmla="*/ 2124790 h 3187144"/>
                    <a:gd name="connsiteX150" fmla="*/ 1342650 w 2854197"/>
                    <a:gd name="connsiteY150" fmla="*/ 2077406 h 3187144"/>
                    <a:gd name="connsiteX151" fmla="*/ 1390223 w 2854197"/>
                    <a:gd name="connsiteY151" fmla="*/ 2008688 h 3187144"/>
                    <a:gd name="connsiteX152" fmla="*/ 1363794 w 2854197"/>
                    <a:gd name="connsiteY152" fmla="*/ 1971686 h 3187144"/>
                    <a:gd name="connsiteX153" fmla="*/ 1379651 w 2854197"/>
                    <a:gd name="connsiteY153" fmla="*/ 1961114 h 3187144"/>
                    <a:gd name="connsiteX154" fmla="*/ 1358509 w 2854197"/>
                    <a:gd name="connsiteY154" fmla="*/ 1934685 h 3187144"/>
                    <a:gd name="connsiteX155" fmla="*/ 1221180 w 2854197"/>
                    <a:gd name="connsiteY155" fmla="*/ 1718108 h 3187144"/>
                    <a:gd name="connsiteX156" fmla="*/ 1157741 w 2854197"/>
                    <a:gd name="connsiteY156" fmla="*/ 1654669 h 3187144"/>
                    <a:gd name="connsiteX157" fmla="*/ 1051918 w 2854197"/>
                    <a:gd name="connsiteY157" fmla="*/ 1659811 h 3187144"/>
                    <a:gd name="connsiteX158" fmla="*/ 845688 w 2854197"/>
                    <a:gd name="connsiteY158" fmla="*/ 1738945 h 3187144"/>
                    <a:gd name="connsiteX159" fmla="*/ 829832 w 2854197"/>
                    <a:gd name="connsiteY159" fmla="*/ 1744231 h 3187144"/>
                    <a:gd name="connsiteX160" fmla="*/ 798118 w 2854197"/>
                    <a:gd name="connsiteY160" fmla="*/ 1765373 h 3187144"/>
                    <a:gd name="connsiteX161" fmla="*/ 782262 w 2854197"/>
                    <a:gd name="connsiteY161" fmla="*/ 1770659 h 3187144"/>
                    <a:gd name="connsiteX162" fmla="*/ 750548 w 2854197"/>
                    <a:gd name="connsiteY162" fmla="*/ 1791801 h 3187144"/>
                    <a:gd name="connsiteX163" fmla="*/ 734692 w 2854197"/>
                    <a:gd name="connsiteY163" fmla="*/ 1797086 h 3187144"/>
                    <a:gd name="connsiteX164" fmla="*/ 755834 w 2854197"/>
                    <a:gd name="connsiteY164" fmla="*/ 1791801 h 3187144"/>
                    <a:gd name="connsiteX165" fmla="*/ 739977 w 2854197"/>
                    <a:gd name="connsiteY165" fmla="*/ 1797086 h 3187144"/>
                    <a:gd name="connsiteX166" fmla="*/ 708264 w 2854197"/>
                    <a:gd name="connsiteY166" fmla="*/ 1812943 h 3187144"/>
                    <a:gd name="connsiteX167" fmla="*/ 676551 w 2854197"/>
                    <a:gd name="connsiteY167" fmla="*/ 1791801 h 3187144"/>
                    <a:gd name="connsiteX168" fmla="*/ 650123 w 2854197"/>
                    <a:gd name="connsiteY168" fmla="*/ 1765373 h 3187144"/>
                    <a:gd name="connsiteX169" fmla="*/ 618410 w 2854197"/>
                    <a:gd name="connsiteY169" fmla="*/ 1744231 h 3187144"/>
                    <a:gd name="connsiteX170" fmla="*/ 570840 w 2854197"/>
                    <a:gd name="connsiteY170" fmla="*/ 1712518 h 3187144"/>
                    <a:gd name="connsiteX171" fmla="*/ 544412 w 2854197"/>
                    <a:gd name="connsiteY171" fmla="*/ 1696661 h 3187144"/>
                    <a:gd name="connsiteX172" fmla="*/ 528555 w 2854197"/>
                    <a:gd name="connsiteY172" fmla="*/ 1686090 h 3187144"/>
                    <a:gd name="connsiteX173" fmla="*/ 512699 w 2854197"/>
                    <a:gd name="connsiteY173" fmla="*/ 1680804 h 3187144"/>
                    <a:gd name="connsiteX174" fmla="*/ 502127 w 2854197"/>
                    <a:gd name="connsiteY174" fmla="*/ 1670233 h 3187144"/>
                    <a:gd name="connsiteX175" fmla="*/ 480985 w 2854197"/>
                    <a:gd name="connsiteY175" fmla="*/ 1659662 h 3187144"/>
                    <a:gd name="connsiteX176" fmla="*/ 465129 w 2854197"/>
                    <a:gd name="connsiteY176" fmla="*/ 1643805 h 3187144"/>
                    <a:gd name="connsiteX177" fmla="*/ 428130 w 2854197"/>
                    <a:gd name="connsiteY177" fmla="*/ 1622663 h 3187144"/>
                    <a:gd name="connsiteX178" fmla="*/ 401702 w 2854197"/>
                    <a:gd name="connsiteY178" fmla="*/ 1590950 h 3187144"/>
                    <a:gd name="connsiteX179" fmla="*/ 385845 w 2854197"/>
                    <a:gd name="connsiteY179" fmla="*/ 1569808 h 3187144"/>
                    <a:gd name="connsiteX180" fmla="*/ 369989 w 2854197"/>
                    <a:gd name="connsiteY180" fmla="*/ 1553951 h 3187144"/>
                    <a:gd name="connsiteX181" fmla="*/ 348847 w 2854197"/>
                    <a:gd name="connsiteY181" fmla="*/ 1522238 h 3187144"/>
                    <a:gd name="connsiteX182" fmla="*/ 327704 w 2854197"/>
                    <a:gd name="connsiteY182" fmla="*/ 1490524 h 3187144"/>
                    <a:gd name="connsiteX183" fmla="*/ 317133 w 2854197"/>
                    <a:gd name="connsiteY183" fmla="*/ 1469382 h 3187144"/>
                    <a:gd name="connsiteX184" fmla="*/ 301277 w 2854197"/>
                    <a:gd name="connsiteY184" fmla="*/ 1453526 h 3187144"/>
                    <a:gd name="connsiteX185" fmla="*/ 295991 w 2854197"/>
                    <a:gd name="connsiteY185" fmla="*/ 1437669 h 3187144"/>
                    <a:gd name="connsiteX186" fmla="*/ 274849 w 2854197"/>
                    <a:gd name="connsiteY186" fmla="*/ 1405956 h 3187144"/>
                    <a:gd name="connsiteX187" fmla="*/ 258992 w 2854197"/>
                    <a:gd name="connsiteY187" fmla="*/ 1390099 h 3187144"/>
                    <a:gd name="connsiteX188" fmla="*/ 248421 w 2854197"/>
                    <a:gd name="connsiteY188" fmla="*/ 1374242 h 3187144"/>
                    <a:gd name="connsiteX189" fmla="*/ 243136 w 2854197"/>
                    <a:gd name="connsiteY189" fmla="*/ 1358386 h 3187144"/>
                    <a:gd name="connsiteX190" fmla="*/ 221993 w 2854197"/>
                    <a:gd name="connsiteY190" fmla="*/ 1326672 h 3187144"/>
                    <a:gd name="connsiteX191" fmla="*/ 206137 w 2854197"/>
                    <a:gd name="connsiteY191" fmla="*/ 1294959 h 3187144"/>
                    <a:gd name="connsiteX192" fmla="*/ 195566 w 2854197"/>
                    <a:gd name="connsiteY192" fmla="*/ 1263246 h 3187144"/>
                    <a:gd name="connsiteX193" fmla="*/ 184995 w 2854197"/>
                    <a:gd name="connsiteY193" fmla="*/ 1247389 h 3187144"/>
                    <a:gd name="connsiteX194" fmla="*/ 179709 w 2854197"/>
                    <a:gd name="connsiteY194" fmla="*/ 1231533 h 3187144"/>
                    <a:gd name="connsiteX195" fmla="*/ 169138 w 2854197"/>
                    <a:gd name="connsiteY195" fmla="*/ 1215676 h 3187144"/>
                    <a:gd name="connsiteX196" fmla="*/ 153281 w 2854197"/>
                    <a:gd name="connsiteY196" fmla="*/ 1162820 h 3187144"/>
                    <a:gd name="connsiteX197" fmla="*/ 142710 w 2854197"/>
                    <a:gd name="connsiteY197" fmla="*/ 1131107 h 3187144"/>
                    <a:gd name="connsiteX198" fmla="*/ 132139 w 2854197"/>
                    <a:gd name="connsiteY198" fmla="*/ 1099394 h 3187144"/>
                    <a:gd name="connsiteX199" fmla="*/ 126853 w 2854197"/>
                    <a:gd name="connsiteY199" fmla="*/ 1078252 h 3187144"/>
                    <a:gd name="connsiteX200" fmla="*/ 121568 w 2854197"/>
                    <a:gd name="connsiteY200" fmla="*/ 1062395 h 3187144"/>
                    <a:gd name="connsiteX201" fmla="*/ 110997 w 2854197"/>
                    <a:gd name="connsiteY201" fmla="*/ 988397 h 3187144"/>
                    <a:gd name="connsiteX202" fmla="*/ 100426 w 2854197"/>
                    <a:gd name="connsiteY202" fmla="*/ 861544 h 3187144"/>
                    <a:gd name="connsiteX203" fmla="*/ 95140 w 2854197"/>
                    <a:gd name="connsiteY203" fmla="*/ 782261 h 3187144"/>
                    <a:gd name="connsiteX204" fmla="*/ 89855 w 2854197"/>
                    <a:gd name="connsiteY204" fmla="*/ 745262 h 3187144"/>
                    <a:gd name="connsiteX205" fmla="*/ 73998 w 2854197"/>
                    <a:gd name="connsiteY205" fmla="*/ 660693 h 3187144"/>
                    <a:gd name="connsiteX206" fmla="*/ 63427 w 2854197"/>
                    <a:gd name="connsiteY206" fmla="*/ 618409 h 3187144"/>
                    <a:gd name="connsiteX207" fmla="*/ 47570 w 2854197"/>
                    <a:gd name="connsiteY207" fmla="*/ 560268 h 3187144"/>
                    <a:gd name="connsiteX208" fmla="*/ 42285 w 2854197"/>
                    <a:gd name="connsiteY208" fmla="*/ 528555 h 3187144"/>
                    <a:gd name="connsiteX209" fmla="*/ 31714 w 2854197"/>
                    <a:gd name="connsiteY209" fmla="*/ 486270 h 3187144"/>
                    <a:gd name="connsiteX210" fmla="*/ 21142 w 2854197"/>
                    <a:gd name="connsiteY210" fmla="*/ 428129 h 3187144"/>
                    <a:gd name="connsiteX211" fmla="*/ 10571 w 2854197"/>
                    <a:gd name="connsiteY211" fmla="*/ 343560 h 3187144"/>
                    <a:gd name="connsiteX212" fmla="*/ 0 w 2854197"/>
                    <a:gd name="connsiteY212" fmla="*/ 306561 h 3187144"/>
                    <a:gd name="connsiteX213" fmla="*/ 5286 w 2854197"/>
                    <a:gd name="connsiteY213" fmla="*/ 285419 h 3187144"/>
                    <a:gd name="connsiteX214" fmla="*/ 21142 w 2854197"/>
                    <a:gd name="connsiteY214" fmla="*/ 280134 h 3187144"/>
                    <a:gd name="connsiteX215" fmla="*/ 42285 w 2854197"/>
                    <a:gd name="connsiteY215" fmla="*/ 269563 h 3187144"/>
                    <a:gd name="connsiteX216" fmla="*/ 95140 w 2854197"/>
                    <a:gd name="connsiteY216" fmla="*/ 258992 h 3187144"/>
                    <a:gd name="connsiteX217" fmla="*/ 121568 w 2854197"/>
                    <a:gd name="connsiteY217" fmla="*/ 253706 h 3187144"/>
                    <a:gd name="connsiteX218" fmla="*/ 137425 w 2854197"/>
                    <a:gd name="connsiteY218" fmla="*/ 248420 h 3187144"/>
                    <a:gd name="connsiteX219" fmla="*/ 211422 w 2854197"/>
                    <a:gd name="connsiteY219" fmla="*/ 237849 h 3187144"/>
                    <a:gd name="connsiteX220" fmla="*/ 253707 w 2854197"/>
                    <a:gd name="connsiteY220" fmla="*/ 227278 h 3187144"/>
                    <a:gd name="connsiteX221" fmla="*/ 285420 w 2854197"/>
                    <a:gd name="connsiteY221" fmla="*/ 216707 h 3187144"/>
                    <a:gd name="connsiteX222" fmla="*/ 332990 w 2854197"/>
                    <a:gd name="connsiteY222" fmla="*/ 206136 h 3187144"/>
                    <a:gd name="connsiteX223" fmla="*/ 364703 w 2854197"/>
                    <a:gd name="connsiteY223" fmla="*/ 195565 h 3187144"/>
                    <a:gd name="connsiteX224" fmla="*/ 417559 w 2854197"/>
                    <a:gd name="connsiteY224" fmla="*/ 179708 h 3187144"/>
                    <a:gd name="connsiteX225" fmla="*/ 433415 w 2854197"/>
                    <a:gd name="connsiteY225" fmla="*/ 174423 h 3187144"/>
                    <a:gd name="connsiteX226" fmla="*/ 449272 w 2854197"/>
                    <a:gd name="connsiteY226" fmla="*/ 169137 h 3187144"/>
                    <a:gd name="connsiteX227" fmla="*/ 470414 w 2854197"/>
                    <a:gd name="connsiteY227" fmla="*/ 163852 h 3187144"/>
                    <a:gd name="connsiteX228" fmla="*/ 486271 w 2854197"/>
                    <a:gd name="connsiteY228" fmla="*/ 158566 h 3187144"/>
                    <a:gd name="connsiteX229" fmla="*/ 528555 w 2854197"/>
                    <a:gd name="connsiteY229" fmla="*/ 147995 h 3187144"/>
                    <a:gd name="connsiteX230" fmla="*/ 549697 w 2854197"/>
                    <a:gd name="connsiteY230" fmla="*/ 142709 h 3187144"/>
                    <a:gd name="connsiteX231" fmla="*/ 581411 w 2854197"/>
                    <a:gd name="connsiteY231" fmla="*/ 132138 h 3187144"/>
                    <a:gd name="connsiteX232" fmla="*/ 676551 w 2854197"/>
                    <a:gd name="connsiteY232" fmla="*/ 100425 h 3187144"/>
                    <a:gd name="connsiteX233" fmla="*/ 697693 w 2854197"/>
                    <a:gd name="connsiteY233" fmla="*/ 95140 h 3187144"/>
                    <a:gd name="connsiteX234" fmla="*/ 729406 w 2854197"/>
                    <a:gd name="connsiteY234" fmla="*/ 84568 h 3187144"/>
                    <a:gd name="connsiteX235" fmla="*/ 745263 w 2854197"/>
                    <a:gd name="connsiteY235" fmla="*/ 79283 h 3187144"/>
                    <a:gd name="connsiteX236" fmla="*/ 792833 w 2854197"/>
                    <a:gd name="connsiteY236" fmla="*/ 58141 h 3187144"/>
                    <a:gd name="connsiteX237" fmla="*/ 808689 w 2854197"/>
                    <a:gd name="connsiteY237" fmla="*/ 52855 h 3187144"/>
                    <a:gd name="connsiteX238" fmla="*/ 824546 w 2854197"/>
                    <a:gd name="connsiteY238" fmla="*/ 47570 h 3187144"/>
                    <a:gd name="connsiteX239" fmla="*/ 866830 w 2854197"/>
                    <a:gd name="connsiteY239" fmla="*/ 26427 h 3187144"/>
                    <a:gd name="connsiteX240" fmla="*/ 882687 w 2854197"/>
                    <a:gd name="connsiteY240" fmla="*/ 21142 h 3187144"/>
                    <a:gd name="connsiteX241" fmla="*/ 898544 w 2854197"/>
                    <a:gd name="connsiteY241" fmla="*/ 10571 h 3187144"/>
                    <a:gd name="connsiteX242" fmla="*/ 914400 w 2854197"/>
                    <a:gd name="connsiteY242" fmla="*/ 5285 h 3187144"/>
                    <a:gd name="connsiteX243" fmla="*/ 914400 w 2854197"/>
                    <a:gd name="connsiteY243" fmla="*/ 0 h 3187144"/>
                    <a:gd name="connsiteX0" fmla="*/ 914400 w 2854197"/>
                    <a:gd name="connsiteY0" fmla="*/ 0 h 3187144"/>
                    <a:gd name="connsiteX1" fmla="*/ 914400 w 2854197"/>
                    <a:gd name="connsiteY1" fmla="*/ 0 h 3187144"/>
                    <a:gd name="connsiteX2" fmla="*/ 930257 w 2854197"/>
                    <a:gd name="connsiteY2" fmla="*/ 42284 h 3187144"/>
                    <a:gd name="connsiteX3" fmla="*/ 935542 w 2854197"/>
                    <a:gd name="connsiteY3" fmla="*/ 58141 h 3187144"/>
                    <a:gd name="connsiteX4" fmla="*/ 946114 w 2854197"/>
                    <a:gd name="connsiteY4" fmla="*/ 68712 h 3187144"/>
                    <a:gd name="connsiteX5" fmla="*/ 967256 w 2854197"/>
                    <a:gd name="connsiteY5" fmla="*/ 116282 h 3187144"/>
                    <a:gd name="connsiteX6" fmla="*/ 972541 w 2854197"/>
                    <a:gd name="connsiteY6" fmla="*/ 132138 h 3187144"/>
                    <a:gd name="connsiteX7" fmla="*/ 983112 w 2854197"/>
                    <a:gd name="connsiteY7" fmla="*/ 147995 h 3187144"/>
                    <a:gd name="connsiteX8" fmla="*/ 1004255 w 2854197"/>
                    <a:gd name="connsiteY8" fmla="*/ 195565 h 3187144"/>
                    <a:gd name="connsiteX9" fmla="*/ 1025397 w 2854197"/>
                    <a:gd name="connsiteY9" fmla="*/ 243135 h 3187144"/>
                    <a:gd name="connsiteX10" fmla="*/ 1041253 w 2854197"/>
                    <a:gd name="connsiteY10" fmla="*/ 290705 h 3187144"/>
                    <a:gd name="connsiteX11" fmla="*/ 1051825 w 2854197"/>
                    <a:gd name="connsiteY11" fmla="*/ 301276 h 3187144"/>
                    <a:gd name="connsiteX12" fmla="*/ 1072967 w 2854197"/>
                    <a:gd name="connsiteY12" fmla="*/ 348846 h 3187144"/>
                    <a:gd name="connsiteX13" fmla="*/ 1083538 w 2854197"/>
                    <a:gd name="connsiteY13" fmla="*/ 380559 h 3187144"/>
                    <a:gd name="connsiteX14" fmla="*/ 1094109 w 2854197"/>
                    <a:gd name="connsiteY14" fmla="*/ 396416 h 3187144"/>
                    <a:gd name="connsiteX15" fmla="*/ 1109966 w 2854197"/>
                    <a:gd name="connsiteY15" fmla="*/ 422844 h 3187144"/>
                    <a:gd name="connsiteX16" fmla="*/ 1131108 w 2854197"/>
                    <a:gd name="connsiteY16" fmla="*/ 470414 h 3187144"/>
                    <a:gd name="connsiteX17" fmla="*/ 1146964 w 2854197"/>
                    <a:gd name="connsiteY17" fmla="*/ 480985 h 3187144"/>
                    <a:gd name="connsiteX18" fmla="*/ 1157536 w 2854197"/>
                    <a:gd name="connsiteY18" fmla="*/ 491556 h 3187144"/>
                    <a:gd name="connsiteX19" fmla="*/ 1189249 w 2854197"/>
                    <a:gd name="connsiteY19" fmla="*/ 512698 h 3187144"/>
                    <a:gd name="connsiteX20" fmla="*/ 1199820 w 2854197"/>
                    <a:gd name="connsiteY20" fmla="*/ 528555 h 3187144"/>
                    <a:gd name="connsiteX21" fmla="*/ 1220962 w 2854197"/>
                    <a:gd name="connsiteY21" fmla="*/ 544411 h 3187144"/>
                    <a:gd name="connsiteX22" fmla="*/ 1242104 w 2854197"/>
                    <a:gd name="connsiteY22" fmla="*/ 570839 h 3187144"/>
                    <a:gd name="connsiteX23" fmla="*/ 1257961 w 2854197"/>
                    <a:gd name="connsiteY23" fmla="*/ 602552 h 3187144"/>
                    <a:gd name="connsiteX24" fmla="*/ 1279103 w 2854197"/>
                    <a:gd name="connsiteY24" fmla="*/ 634266 h 3187144"/>
                    <a:gd name="connsiteX25" fmla="*/ 1294960 w 2854197"/>
                    <a:gd name="connsiteY25" fmla="*/ 665979 h 3187144"/>
                    <a:gd name="connsiteX26" fmla="*/ 1300245 w 2854197"/>
                    <a:gd name="connsiteY26" fmla="*/ 681835 h 3187144"/>
                    <a:gd name="connsiteX27" fmla="*/ 1310816 w 2854197"/>
                    <a:gd name="connsiteY27" fmla="*/ 692407 h 3187144"/>
                    <a:gd name="connsiteX28" fmla="*/ 1347815 w 2854197"/>
                    <a:gd name="connsiteY28" fmla="*/ 739977 h 3187144"/>
                    <a:gd name="connsiteX29" fmla="*/ 1353101 w 2854197"/>
                    <a:gd name="connsiteY29" fmla="*/ 755833 h 3187144"/>
                    <a:gd name="connsiteX30" fmla="*/ 1384814 w 2854197"/>
                    <a:gd name="connsiteY30" fmla="*/ 798118 h 3187144"/>
                    <a:gd name="connsiteX31" fmla="*/ 1390100 w 2854197"/>
                    <a:gd name="connsiteY31" fmla="*/ 813974 h 3187144"/>
                    <a:gd name="connsiteX32" fmla="*/ 1421813 w 2854197"/>
                    <a:gd name="connsiteY32" fmla="*/ 861544 h 3187144"/>
                    <a:gd name="connsiteX33" fmla="*/ 1432384 w 2854197"/>
                    <a:gd name="connsiteY33" fmla="*/ 877401 h 3187144"/>
                    <a:gd name="connsiteX34" fmla="*/ 1448241 w 2854197"/>
                    <a:gd name="connsiteY34" fmla="*/ 887972 h 3187144"/>
                    <a:gd name="connsiteX35" fmla="*/ 1479954 w 2854197"/>
                    <a:gd name="connsiteY35" fmla="*/ 919685 h 3187144"/>
                    <a:gd name="connsiteX36" fmla="*/ 1522238 w 2854197"/>
                    <a:gd name="connsiteY36" fmla="*/ 956684 h 3187144"/>
                    <a:gd name="connsiteX37" fmla="*/ 1585665 w 2854197"/>
                    <a:gd name="connsiteY37" fmla="*/ 977826 h 3187144"/>
                    <a:gd name="connsiteX38" fmla="*/ 1617378 w 2854197"/>
                    <a:gd name="connsiteY38" fmla="*/ 988397 h 3187144"/>
                    <a:gd name="connsiteX39" fmla="*/ 1638521 w 2854197"/>
                    <a:gd name="connsiteY39" fmla="*/ 993683 h 3187144"/>
                    <a:gd name="connsiteX40" fmla="*/ 1664948 w 2854197"/>
                    <a:gd name="connsiteY40" fmla="*/ 998968 h 3187144"/>
                    <a:gd name="connsiteX41" fmla="*/ 1696662 w 2854197"/>
                    <a:gd name="connsiteY41" fmla="*/ 1009540 h 3187144"/>
                    <a:gd name="connsiteX42" fmla="*/ 1717804 w 2854197"/>
                    <a:gd name="connsiteY42" fmla="*/ 1014825 h 3187144"/>
                    <a:gd name="connsiteX43" fmla="*/ 1733660 w 2854197"/>
                    <a:gd name="connsiteY43" fmla="*/ 1020111 h 3187144"/>
                    <a:gd name="connsiteX44" fmla="*/ 1802373 w 2854197"/>
                    <a:gd name="connsiteY44" fmla="*/ 1030682 h 3187144"/>
                    <a:gd name="connsiteX45" fmla="*/ 1865799 w 2854197"/>
                    <a:gd name="connsiteY45" fmla="*/ 1041253 h 3187144"/>
                    <a:gd name="connsiteX46" fmla="*/ 1902798 w 2854197"/>
                    <a:gd name="connsiteY46" fmla="*/ 1046538 h 3187144"/>
                    <a:gd name="connsiteX47" fmla="*/ 1945082 w 2854197"/>
                    <a:gd name="connsiteY47" fmla="*/ 1051824 h 3187144"/>
                    <a:gd name="connsiteX48" fmla="*/ 1976796 w 2854197"/>
                    <a:gd name="connsiteY48" fmla="*/ 1057109 h 3187144"/>
                    <a:gd name="connsiteX49" fmla="*/ 2024366 w 2854197"/>
                    <a:gd name="connsiteY49" fmla="*/ 1062395 h 3187144"/>
                    <a:gd name="connsiteX50" fmla="*/ 2066650 w 2854197"/>
                    <a:gd name="connsiteY50" fmla="*/ 1067681 h 3187144"/>
                    <a:gd name="connsiteX51" fmla="*/ 2082507 w 2854197"/>
                    <a:gd name="connsiteY51" fmla="*/ 1072966 h 3187144"/>
                    <a:gd name="connsiteX52" fmla="*/ 2151219 w 2854197"/>
                    <a:gd name="connsiteY52" fmla="*/ 1083537 h 3187144"/>
                    <a:gd name="connsiteX53" fmla="*/ 2167075 w 2854197"/>
                    <a:gd name="connsiteY53" fmla="*/ 1088823 h 3187144"/>
                    <a:gd name="connsiteX54" fmla="*/ 2235788 w 2854197"/>
                    <a:gd name="connsiteY54" fmla="*/ 1099394 h 3187144"/>
                    <a:gd name="connsiteX55" fmla="*/ 2304500 w 2854197"/>
                    <a:gd name="connsiteY55" fmla="*/ 1109965 h 3187144"/>
                    <a:gd name="connsiteX56" fmla="*/ 2378497 w 2854197"/>
                    <a:gd name="connsiteY56" fmla="*/ 1120536 h 3187144"/>
                    <a:gd name="connsiteX57" fmla="*/ 2410211 w 2854197"/>
                    <a:gd name="connsiteY57" fmla="*/ 1131107 h 3187144"/>
                    <a:gd name="connsiteX58" fmla="*/ 2452495 w 2854197"/>
                    <a:gd name="connsiteY58" fmla="*/ 1141678 h 3187144"/>
                    <a:gd name="connsiteX59" fmla="*/ 2611062 w 2854197"/>
                    <a:gd name="connsiteY59" fmla="*/ 1194534 h 3187144"/>
                    <a:gd name="connsiteX60" fmla="*/ 2674963 w 2854197"/>
                    <a:gd name="connsiteY60" fmla="*/ 1226357 h 3187144"/>
                    <a:gd name="connsiteX61" fmla="*/ 2680419 w 2854197"/>
                    <a:gd name="connsiteY61" fmla="*/ 1258186 h 3187144"/>
                    <a:gd name="connsiteX62" fmla="*/ 2633266 w 2854197"/>
                    <a:gd name="connsiteY62" fmla="*/ 1295315 h 3187144"/>
                    <a:gd name="connsiteX63" fmla="*/ 2659565 w 2854197"/>
                    <a:gd name="connsiteY63" fmla="*/ 1353342 h 3187144"/>
                    <a:gd name="connsiteX64" fmla="*/ 2653817 w 2854197"/>
                    <a:gd name="connsiteY64" fmla="*/ 1411367 h 3187144"/>
                    <a:gd name="connsiteX65" fmla="*/ 2632204 w 2854197"/>
                    <a:gd name="connsiteY65" fmla="*/ 1590950 h 3187144"/>
                    <a:gd name="connsiteX66" fmla="*/ 2606238 w 2854197"/>
                    <a:gd name="connsiteY66" fmla="*/ 1686241 h 3187144"/>
                    <a:gd name="connsiteX67" fmla="*/ 2585093 w 2854197"/>
                    <a:gd name="connsiteY67" fmla="*/ 1717957 h 3187144"/>
                    <a:gd name="connsiteX68" fmla="*/ 2595666 w 2854197"/>
                    <a:gd name="connsiteY68" fmla="*/ 1754959 h 3187144"/>
                    <a:gd name="connsiteX69" fmla="*/ 2569233 w 2854197"/>
                    <a:gd name="connsiteY69" fmla="*/ 1781390 h 3187144"/>
                    <a:gd name="connsiteX70" fmla="*/ 2574520 w 2854197"/>
                    <a:gd name="connsiteY70" fmla="*/ 1860680 h 3187144"/>
                    <a:gd name="connsiteX71" fmla="*/ 2564404 w 2854197"/>
                    <a:gd name="connsiteY71" fmla="*/ 2014150 h 3187144"/>
                    <a:gd name="connsiteX72" fmla="*/ 2616812 w 2854197"/>
                    <a:gd name="connsiteY72" fmla="*/ 2093264 h 3187144"/>
                    <a:gd name="connsiteX73" fmla="*/ 2717255 w 2854197"/>
                    <a:gd name="connsiteY73" fmla="*/ 2098551 h 3187144"/>
                    <a:gd name="connsiteX74" fmla="*/ 2790770 w 2854197"/>
                    <a:gd name="connsiteY74" fmla="*/ 2077220 h 3187144"/>
                    <a:gd name="connsiteX75" fmla="*/ 2817198 w 2854197"/>
                    <a:gd name="connsiteY75" fmla="*/ 2082506 h 3187144"/>
                    <a:gd name="connsiteX76" fmla="*/ 2833055 w 2854197"/>
                    <a:gd name="connsiteY76" fmla="*/ 2087792 h 3187144"/>
                    <a:gd name="connsiteX77" fmla="*/ 2854197 w 2854197"/>
                    <a:gd name="connsiteY77" fmla="*/ 2093077 h 3187144"/>
                    <a:gd name="connsiteX78" fmla="*/ 2838340 w 2854197"/>
                    <a:gd name="connsiteY78" fmla="*/ 2193503 h 3187144"/>
                    <a:gd name="connsiteX79" fmla="*/ 2833055 w 2854197"/>
                    <a:gd name="connsiteY79" fmla="*/ 2225216 h 3187144"/>
                    <a:gd name="connsiteX80" fmla="*/ 2822484 w 2854197"/>
                    <a:gd name="connsiteY80" fmla="*/ 2262215 h 3187144"/>
                    <a:gd name="connsiteX81" fmla="*/ 2648297 w 2854197"/>
                    <a:gd name="connsiteY81" fmla="*/ 2241273 h 3187144"/>
                    <a:gd name="connsiteX82" fmla="*/ 2558435 w 2854197"/>
                    <a:gd name="connsiteY82" fmla="*/ 2214843 h 3187144"/>
                    <a:gd name="connsiteX83" fmla="*/ 2479145 w 2854197"/>
                    <a:gd name="connsiteY83" fmla="*/ 2183128 h 3187144"/>
                    <a:gd name="connsiteX84" fmla="*/ 2426502 w 2854197"/>
                    <a:gd name="connsiteY84" fmla="*/ 2209757 h 3187144"/>
                    <a:gd name="connsiteX85" fmla="*/ 2236188 w 2854197"/>
                    <a:gd name="connsiteY85" fmla="*/ 2331348 h 3187144"/>
                    <a:gd name="connsiteX86" fmla="*/ 2251846 w 2854197"/>
                    <a:gd name="connsiteY86" fmla="*/ 2420998 h 3187144"/>
                    <a:gd name="connsiteX87" fmla="*/ 2267909 w 2854197"/>
                    <a:gd name="connsiteY87" fmla="*/ 2479368 h 3187144"/>
                    <a:gd name="connsiteX88" fmla="*/ 2278276 w 2854197"/>
                    <a:gd name="connsiteY88" fmla="*/ 2516146 h 3187144"/>
                    <a:gd name="connsiteX89" fmla="*/ 2278276 w 2854197"/>
                    <a:gd name="connsiteY89" fmla="*/ 2574294 h 3187144"/>
                    <a:gd name="connsiteX90" fmla="*/ 2315278 w 2854197"/>
                    <a:gd name="connsiteY90" fmla="*/ 2616580 h 3187144"/>
                    <a:gd name="connsiteX91" fmla="*/ 2331136 w 2854197"/>
                    <a:gd name="connsiteY91" fmla="*/ 2680013 h 3187144"/>
                    <a:gd name="connsiteX92" fmla="*/ 2368138 w 2854197"/>
                    <a:gd name="connsiteY92" fmla="*/ 2695871 h 3187144"/>
                    <a:gd name="connsiteX93" fmla="*/ 2542577 w 2854197"/>
                    <a:gd name="connsiteY93" fmla="*/ 2738159 h 3187144"/>
                    <a:gd name="connsiteX94" fmla="*/ 2654056 w 2854197"/>
                    <a:gd name="connsiteY94" fmla="*/ 2764834 h 3187144"/>
                    <a:gd name="connsiteX95" fmla="*/ 2748974 w 2854197"/>
                    <a:gd name="connsiteY95" fmla="*/ 2769875 h 3187144"/>
                    <a:gd name="connsiteX96" fmla="*/ 2753771 w 2854197"/>
                    <a:gd name="connsiteY96" fmla="*/ 2769627 h 3187144"/>
                    <a:gd name="connsiteX97" fmla="*/ 2748486 w 2854197"/>
                    <a:gd name="connsiteY97" fmla="*/ 2801341 h 3187144"/>
                    <a:gd name="connsiteX98" fmla="*/ 2737915 w 2854197"/>
                    <a:gd name="connsiteY98" fmla="*/ 2838340 h 3187144"/>
                    <a:gd name="connsiteX99" fmla="*/ 2727344 w 2854197"/>
                    <a:gd name="connsiteY99" fmla="*/ 2907052 h 3187144"/>
                    <a:gd name="connsiteX100" fmla="*/ 2716773 w 2854197"/>
                    <a:gd name="connsiteY100" fmla="*/ 2938765 h 3187144"/>
                    <a:gd name="connsiteX101" fmla="*/ 2711487 w 2854197"/>
                    <a:gd name="connsiteY101" fmla="*/ 2965193 h 3187144"/>
                    <a:gd name="connsiteX102" fmla="*/ 2706444 w 2854197"/>
                    <a:gd name="connsiteY102" fmla="*/ 2939028 h 3187144"/>
                    <a:gd name="connsiteX103" fmla="*/ 2691063 w 2854197"/>
                    <a:gd name="connsiteY103" fmla="*/ 2981883 h 3187144"/>
                    <a:gd name="connsiteX104" fmla="*/ 2622571 w 2854197"/>
                    <a:gd name="connsiteY104" fmla="*/ 2987436 h 3187144"/>
                    <a:gd name="connsiteX105" fmla="*/ 2537291 w 2854197"/>
                    <a:gd name="connsiteY105" fmla="*/ 2986602 h 3187144"/>
                    <a:gd name="connsiteX106" fmla="*/ 2516147 w 2854197"/>
                    <a:gd name="connsiteY106" fmla="*/ 2991888 h 3187144"/>
                    <a:gd name="connsiteX107" fmla="*/ 2489494 w 2854197"/>
                    <a:gd name="connsiteY107" fmla="*/ 3002192 h 3187144"/>
                    <a:gd name="connsiteX108" fmla="*/ 2431785 w 2854197"/>
                    <a:gd name="connsiteY108" fmla="*/ 3023409 h 3187144"/>
                    <a:gd name="connsiteX109" fmla="*/ 2405352 w 2854197"/>
                    <a:gd name="connsiteY109" fmla="*/ 3049837 h 3187144"/>
                    <a:gd name="connsiteX110" fmla="*/ 2310603 w 2854197"/>
                    <a:gd name="connsiteY110" fmla="*/ 3092559 h 3187144"/>
                    <a:gd name="connsiteX111" fmla="*/ 2147421 w 2854197"/>
                    <a:gd name="connsiteY111" fmla="*/ 3183444 h 3187144"/>
                    <a:gd name="connsiteX112" fmla="*/ 2141028 w 2854197"/>
                    <a:gd name="connsiteY112" fmla="*/ 2933870 h 3187144"/>
                    <a:gd name="connsiteX113" fmla="*/ 2157259 w 2854197"/>
                    <a:gd name="connsiteY113" fmla="*/ 3002609 h 3187144"/>
                    <a:gd name="connsiteX114" fmla="*/ 2146861 w 2854197"/>
                    <a:gd name="connsiteY114" fmla="*/ 2897161 h 3187144"/>
                    <a:gd name="connsiteX115" fmla="*/ 2151785 w 2854197"/>
                    <a:gd name="connsiteY115" fmla="*/ 2849197 h 3187144"/>
                    <a:gd name="connsiteX116" fmla="*/ 2125357 w 2854197"/>
                    <a:gd name="connsiteY116" fmla="*/ 2780982 h 3187144"/>
                    <a:gd name="connsiteX117" fmla="*/ 2109124 w 2854197"/>
                    <a:gd name="connsiteY117" fmla="*/ 2722301 h 3187144"/>
                    <a:gd name="connsiteX118" fmla="*/ 2013975 w 2854197"/>
                    <a:gd name="connsiteY118" fmla="*/ 2637724 h 3187144"/>
                    <a:gd name="connsiteX119" fmla="*/ 1982258 w 2854197"/>
                    <a:gd name="connsiteY119" fmla="*/ 2664155 h 3187144"/>
                    <a:gd name="connsiteX120" fmla="*/ 1918827 w 2854197"/>
                    <a:gd name="connsiteY120" fmla="*/ 2627153 h 3187144"/>
                    <a:gd name="connsiteX121" fmla="*/ 1845153 w 2854197"/>
                    <a:gd name="connsiteY121" fmla="*/ 2569497 h 3187144"/>
                    <a:gd name="connsiteX122" fmla="*/ 1802373 w 2854197"/>
                    <a:gd name="connsiteY122" fmla="*/ 2621632 h 3187144"/>
                    <a:gd name="connsiteX123" fmla="*/ 1797087 w 2854197"/>
                    <a:gd name="connsiteY123" fmla="*/ 2605775 h 3187144"/>
                    <a:gd name="connsiteX124" fmla="*/ 1749674 w 2854197"/>
                    <a:gd name="connsiteY124" fmla="*/ 2690586 h 3187144"/>
                    <a:gd name="connsiteX125" fmla="*/ 1643953 w 2854197"/>
                    <a:gd name="connsiteY125" fmla="*/ 2754018 h 3187144"/>
                    <a:gd name="connsiteX126" fmla="*/ 1617523 w 2854197"/>
                    <a:gd name="connsiteY126" fmla="*/ 2732874 h 3187144"/>
                    <a:gd name="connsiteX127" fmla="*/ 1591092 w 2854197"/>
                    <a:gd name="connsiteY127" fmla="*/ 2690586 h 3187144"/>
                    <a:gd name="connsiteX128" fmla="*/ 1591093 w 2854197"/>
                    <a:gd name="connsiteY128" fmla="*/ 2637724 h 3187144"/>
                    <a:gd name="connsiteX129" fmla="*/ 1569808 w 2854197"/>
                    <a:gd name="connsiteY129" fmla="*/ 2515921 h 3187144"/>
                    <a:gd name="connsiteX130" fmla="*/ 1553952 w 2854197"/>
                    <a:gd name="connsiteY130" fmla="*/ 2484208 h 3187144"/>
                    <a:gd name="connsiteX131" fmla="*/ 1538095 w 2854197"/>
                    <a:gd name="connsiteY131" fmla="*/ 2468351 h 3187144"/>
                    <a:gd name="connsiteX132" fmla="*/ 1501096 w 2854197"/>
                    <a:gd name="connsiteY132" fmla="*/ 2420781 h 3187144"/>
                    <a:gd name="connsiteX133" fmla="*/ 1464097 w 2854197"/>
                    <a:gd name="connsiteY133" fmla="*/ 2383782 h 3187144"/>
                    <a:gd name="connsiteX134" fmla="*/ 1448241 w 2854197"/>
                    <a:gd name="connsiteY134" fmla="*/ 2373211 h 3187144"/>
                    <a:gd name="connsiteX135" fmla="*/ 1432384 w 2854197"/>
                    <a:gd name="connsiteY135" fmla="*/ 2357355 h 3187144"/>
                    <a:gd name="connsiteX136" fmla="*/ 1400671 w 2854197"/>
                    <a:gd name="connsiteY136" fmla="*/ 2346783 h 3187144"/>
                    <a:gd name="connsiteX137" fmla="*/ 1368958 w 2854197"/>
                    <a:gd name="connsiteY137" fmla="*/ 2330927 h 3187144"/>
                    <a:gd name="connsiteX138" fmla="*/ 1337244 w 2854197"/>
                    <a:gd name="connsiteY138" fmla="*/ 2309785 h 3187144"/>
                    <a:gd name="connsiteX139" fmla="*/ 1273818 w 2854197"/>
                    <a:gd name="connsiteY139" fmla="*/ 2288642 h 3187144"/>
                    <a:gd name="connsiteX140" fmla="*/ 1257961 w 2854197"/>
                    <a:gd name="connsiteY140" fmla="*/ 2278071 h 3187144"/>
                    <a:gd name="connsiteX141" fmla="*/ 1242104 w 2854197"/>
                    <a:gd name="connsiteY141" fmla="*/ 2272786 h 3187144"/>
                    <a:gd name="connsiteX142" fmla="*/ 1226248 w 2854197"/>
                    <a:gd name="connsiteY142" fmla="*/ 2262215 h 3187144"/>
                    <a:gd name="connsiteX143" fmla="*/ 1194534 w 2854197"/>
                    <a:gd name="connsiteY143" fmla="*/ 2251644 h 3187144"/>
                    <a:gd name="connsiteX144" fmla="*/ 1215677 w 2854197"/>
                    <a:gd name="connsiteY144" fmla="*/ 2225216 h 3187144"/>
                    <a:gd name="connsiteX145" fmla="*/ 1231533 w 2854197"/>
                    <a:gd name="connsiteY145" fmla="*/ 2209359 h 3187144"/>
                    <a:gd name="connsiteX146" fmla="*/ 1236819 w 2854197"/>
                    <a:gd name="connsiteY146" fmla="*/ 2193503 h 3187144"/>
                    <a:gd name="connsiteX147" fmla="*/ 1279103 w 2854197"/>
                    <a:gd name="connsiteY147" fmla="*/ 2161789 h 3187144"/>
                    <a:gd name="connsiteX148" fmla="*/ 1300245 w 2854197"/>
                    <a:gd name="connsiteY148" fmla="*/ 2140647 h 3187144"/>
                    <a:gd name="connsiteX149" fmla="*/ 1310816 w 2854197"/>
                    <a:gd name="connsiteY149" fmla="*/ 2124790 h 3187144"/>
                    <a:gd name="connsiteX150" fmla="*/ 1342650 w 2854197"/>
                    <a:gd name="connsiteY150" fmla="*/ 2077406 h 3187144"/>
                    <a:gd name="connsiteX151" fmla="*/ 1390223 w 2854197"/>
                    <a:gd name="connsiteY151" fmla="*/ 2008688 h 3187144"/>
                    <a:gd name="connsiteX152" fmla="*/ 1363794 w 2854197"/>
                    <a:gd name="connsiteY152" fmla="*/ 1971686 h 3187144"/>
                    <a:gd name="connsiteX153" fmla="*/ 1379651 w 2854197"/>
                    <a:gd name="connsiteY153" fmla="*/ 1961114 h 3187144"/>
                    <a:gd name="connsiteX154" fmla="*/ 1358509 w 2854197"/>
                    <a:gd name="connsiteY154" fmla="*/ 1934685 h 3187144"/>
                    <a:gd name="connsiteX155" fmla="*/ 1221180 w 2854197"/>
                    <a:gd name="connsiteY155" fmla="*/ 1718108 h 3187144"/>
                    <a:gd name="connsiteX156" fmla="*/ 1157741 w 2854197"/>
                    <a:gd name="connsiteY156" fmla="*/ 1654669 h 3187144"/>
                    <a:gd name="connsiteX157" fmla="*/ 1051918 w 2854197"/>
                    <a:gd name="connsiteY157" fmla="*/ 1659811 h 3187144"/>
                    <a:gd name="connsiteX158" fmla="*/ 845688 w 2854197"/>
                    <a:gd name="connsiteY158" fmla="*/ 1738945 h 3187144"/>
                    <a:gd name="connsiteX159" fmla="*/ 829832 w 2854197"/>
                    <a:gd name="connsiteY159" fmla="*/ 1744231 h 3187144"/>
                    <a:gd name="connsiteX160" fmla="*/ 798118 w 2854197"/>
                    <a:gd name="connsiteY160" fmla="*/ 1765373 h 3187144"/>
                    <a:gd name="connsiteX161" fmla="*/ 782262 w 2854197"/>
                    <a:gd name="connsiteY161" fmla="*/ 1770659 h 3187144"/>
                    <a:gd name="connsiteX162" fmla="*/ 750548 w 2854197"/>
                    <a:gd name="connsiteY162" fmla="*/ 1791801 h 3187144"/>
                    <a:gd name="connsiteX163" fmla="*/ 734692 w 2854197"/>
                    <a:gd name="connsiteY163" fmla="*/ 1797086 h 3187144"/>
                    <a:gd name="connsiteX164" fmla="*/ 755834 w 2854197"/>
                    <a:gd name="connsiteY164" fmla="*/ 1791801 h 3187144"/>
                    <a:gd name="connsiteX165" fmla="*/ 739977 w 2854197"/>
                    <a:gd name="connsiteY165" fmla="*/ 1797086 h 3187144"/>
                    <a:gd name="connsiteX166" fmla="*/ 708264 w 2854197"/>
                    <a:gd name="connsiteY166" fmla="*/ 1812943 h 3187144"/>
                    <a:gd name="connsiteX167" fmla="*/ 676551 w 2854197"/>
                    <a:gd name="connsiteY167" fmla="*/ 1791801 h 3187144"/>
                    <a:gd name="connsiteX168" fmla="*/ 650123 w 2854197"/>
                    <a:gd name="connsiteY168" fmla="*/ 1765373 h 3187144"/>
                    <a:gd name="connsiteX169" fmla="*/ 618410 w 2854197"/>
                    <a:gd name="connsiteY169" fmla="*/ 1744231 h 3187144"/>
                    <a:gd name="connsiteX170" fmla="*/ 570840 w 2854197"/>
                    <a:gd name="connsiteY170" fmla="*/ 1712518 h 3187144"/>
                    <a:gd name="connsiteX171" fmla="*/ 544412 w 2854197"/>
                    <a:gd name="connsiteY171" fmla="*/ 1696661 h 3187144"/>
                    <a:gd name="connsiteX172" fmla="*/ 528555 w 2854197"/>
                    <a:gd name="connsiteY172" fmla="*/ 1686090 h 3187144"/>
                    <a:gd name="connsiteX173" fmla="*/ 512699 w 2854197"/>
                    <a:gd name="connsiteY173" fmla="*/ 1680804 h 3187144"/>
                    <a:gd name="connsiteX174" fmla="*/ 502127 w 2854197"/>
                    <a:gd name="connsiteY174" fmla="*/ 1670233 h 3187144"/>
                    <a:gd name="connsiteX175" fmla="*/ 480985 w 2854197"/>
                    <a:gd name="connsiteY175" fmla="*/ 1659662 h 3187144"/>
                    <a:gd name="connsiteX176" fmla="*/ 465129 w 2854197"/>
                    <a:gd name="connsiteY176" fmla="*/ 1643805 h 3187144"/>
                    <a:gd name="connsiteX177" fmla="*/ 428130 w 2854197"/>
                    <a:gd name="connsiteY177" fmla="*/ 1622663 h 3187144"/>
                    <a:gd name="connsiteX178" fmla="*/ 401702 w 2854197"/>
                    <a:gd name="connsiteY178" fmla="*/ 1590950 h 3187144"/>
                    <a:gd name="connsiteX179" fmla="*/ 385845 w 2854197"/>
                    <a:gd name="connsiteY179" fmla="*/ 1569808 h 3187144"/>
                    <a:gd name="connsiteX180" fmla="*/ 369989 w 2854197"/>
                    <a:gd name="connsiteY180" fmla="*/ 1553951 h 3187144"/>
                    <a:gd name="connsiteX181" fmla="*/ 348847 w 2854197"/>
                    <a:gd name="connsiteY181" fmla="*/ 1522238 h 3187144"/>
                    <a:gd name="connsiteX182" fmla="*/ 327704 w 2854197"/>
                    <a:gd name="connsiteY182" fmla="*/ 1490524 h 3187144"/>
                    <a:gd name="connsiteX183" fmla="*/ 317133 w 2854197"/>
                    <a:gd name="connsiteY183" fmla="*/ 1469382 h 3187144"/>
                    <a:gd name="connsiteX184" fmla="*/ 301277 w 2854197"/>
                    <a:gd name="connsiteY184" fmla="*/ 1453526 h 3187144"/>
                    <a:gd name="connsiteX185" fmla="*/ 295991 w 2854197"/>
                    <a:gd name="connsiteY185" fmla="*/ 1437669 h 3187144"/>
                    <a:gd name="connsiteX186" fmla="*/ 274849 w 2854197"/>
                    <a:gd name="connsiteY186" fmla="*/ 1405956 h 3187144"/>
                    <a:gd name="connsiteX187" fmla="*/ 258992 w 2854197"/>
                    <a:gd name="connsiteY187" fmla="*/ 1390099 h 3187144"/>
                    <a:gd name="connsiteX188" fmla="*/ 248421 w 2854197"/>
                    <a:gd name="connsiteY188" fmla="*/ 1374242 h 3187144"/>
                    <a:gd name="connsiteX189" fmla="*/ 243136 w 2854197"/>
                    <a:gd name="connsiteY189" fmla="*/ 1358386 h 3187144"/>
                    <a:gd name="connsiteX190" fmla="*/ 221993 w 2854197"/>
                    <a:gd name="connsiteY190" fmla="*/ 1326672 h 3187144"/>
                    <a:gd name="connsiteX191" fmla="*/ 206137 w 2854197"/>
                    <a:gd name="connsiteY191" fmla="*/ 1294959 h 3187144"/>
                    <a:gd name="connsiteX192" fmla="*/ 195566 w 2854197"/>
                    <a:gd name="connsiteY192" fmla="*/ 1263246 h 3187144"/>
                    <a:gd name="connsiteX193" fmla="*/ 184995 w 2854197"/>
                    <a:gd name="connsiteY193" fmla="*/ 1247389 h 3187144"/>
                    <a:gd name="connsiteX194" fmla="*/ 179709 w 2854197"/>
                    <a:gd name="connsiteY194" fmla="*/ 1231533 h 3187144"/>
                    <a:gd name="connsiteX195" fmla="*/ 169138 w 2854197"/>
                    <a:gd name="connsiteY195" fmla="*/ 1215676 h 3187144"/>
                    <a:gd name="connsiteX196" fmla="*/ 153281 w 2854197"/>
                    <a:gd name="connsiteY196" fmla="*/ 1162820 h 3187144"/>
                    <a:gd name="connsiteX197" fmla="*/ 142710 w 2854197"/>
                    <a:gd name="connsiteY197" fmla="*/ 1131107 h 3187144"/>
                    <a:gd name="connsiteX198" fmla="*/ 132139 w 2854197"/>
                    <a:gd name="connsiteY198" fmla="*/ 1099394 h 3187144"/>
                    <a:gd name="connsiteX199" fmla="*/ 126853 w 2854197"/>
                    <a:gd name="connsiteY199" fmla="*/ 1078252 h 3187144"/>
                    <a:gd name="connsiteX200" fmla="*/ 121568 w 2854197"/>
                    <a:gd name="connsiteY200" fmla="*/ 1062395 h 3187144"/>
                    <a:gd name="connsiteX201" fmla="*/ 110997 w 2854197"/>
                    <a:gd name="connsiteY201" fmla="*/ 988397 h 3187144"/>
                    <a:gd name="connsiteX202" fmla="*/ 100426 w 2854197"/>
                    <a:gd name="connsiteY202" fmla="*/ 861544 h 3187144"/>
                    <a:gd name="connsiteX203" fmla="*/ 95140 w 2854197"/>
                    <a:gd name="connsiteY203" fmla="*/ 782261 h 3187144"/>
                    <a:gd name="connsiteX204" fmla="*/ 89855 w 2854197"/>
                    <a:gd name="connsiteY204" fmla="*/ 745262 h 3187144"/>
                    <a:gd name="connsiteX205" fmla="*/ 73998 w 2854197"/>
                    <a:gd name="connsiteY205" fmla="*/ 660693 h 3187144"/>
                    <a:gd name="connsiteX206" fmla="*/ 63427 w 2854197"/>
                    <a:gd name="connsiteY206" fmla="*/ 618409 h 3187144"/>
                    <a:gd name="connsiteX207" fmla="*/ 47570 w 2854197"/>
                    <a:gd name="connsiteY207" fmla="*/ 560268 h 3187144"/>
                    <a:gd name="connsiteX208" fmla="*/ 42285 w 2854197"/>
                    <a:gd name="connsiteY208" fmla="*/ 528555 h 3187144"/>
                    <a:gd name="connsiteX209" fmla="*/ 31714 w 2854197"/>
                    <a:gd name="connsiteY209" fmla="*/ 486270 h 3187144"/>
                    <a:gd name="connsiteX210" fmla="*/ 21142 w 2854197"/>
                    <a:gd name="connsiteY210" fmla="*/ 428129 h 3187144"/>
                    <a:gd name="connsiteX211" fmla="*/ 10571 w 2854197"/>
                    <a:gd name="connsiteY211" fmla="*/ 343560 h 3187144"/>
                    <a:gd name="connsiteX212" fmla="*/ 0 w 2854197"/>
                    <a:gd name="connsiteY212" fmla="*/ 306561 h 3187144"/>
                    <a:gd name="connsiteX213" fmla="*/ 5286 w 2854197"/>
                    <a:gd name="connsiteY213" fmla="*/ 285419 h 3187144"/>
                    <a:gd name="connsiteX214" fmla="*/ 21142 w 2854197"/>
                    <a:gd name="connsiteY214" fmla="*/ 280134 h 3187144"/>
                    <a:gd name="connsiteX215" fmla="*/ 42285 w 2854197"/>
                    <a:gd name="connsiteY215" fmla="*/ 269563 h 3187144"/>
                    <a:gd name="connsiteX216" fmla="*/ 95140 w 2854197"/>
                    <a:gd name="connsiteY216" fmla="*/ 258992 h 3187144"/>
                    <a:gd name="connsiteX217" fmla="*/ 121568 w 2854197"/>
                    <a:gd name="connsiteY217" fmla="*/ 253706 h 3187144"/>
                    <a:gd name="connsiteX218" fmla="*/ 137425 w 2854197"/>
                    <a:gd name="connsiteY218" fmla="*/ 248420 h 3187144"/>
                    <a:gd name="connsiteX219" fmla="*/ 211422 w 2854197"/>
                    <a:gd name="connsiteY219" fmla="*/ 237849 h 3187144"/>
                    <a:gd name="connsiteX220" fmla="*/ 253707 w 2854197"/>
                    <a:gd name="connsiteY220" fmla="*/ 227278 h 3187144"/>
                    <a:gd name="connsiteX221" fmla="*/ 285420 w 2854197"/>
                    <a:gd name="connsiteY221" fmla="*/ 216707 h 3187144"/>
                    <a:gd name="connsiteX222" fmla="*/ 332990 w 2854197"/>
                    <a:gd name="connsiteY222" fmla="*/ 206136 h 3187144"/>
                    <a:gd name="connsiteX223" fmla="*/ 364703 w 2854197"/>
                    <a:gd name="connsiteY223" fmla="*/ 195565 h 3187144"/>
                    <a:gd name="connsiteX224" fmla="*/ 417559 w 2854197"/>
                    <a:gd name="connsiteY224" fmla="*/ 179708 h 3187144"/>
                    <a:gd name="connsiteX225" fmla="*/ 433415 w 2854197"/>
                    <a:gd name="connsiteY225" fmla="*/ 174423 h 3187144"/>
                    <a:gd name="connsiteX226" fmla="*/ 449272 w 2854197"/>
                    <a:gd name="connsiteY226" fmla="*/ 169137 h 3187144"/>
                    <a:gd name="connsiteX227" fmla="*/ 470414 w 2854197"/>
                    <a:gd name="connsiteY227" fmla="*/ 163852 h 3187144"/>
                    <a:gd name="connsiteX228" fmla="*/ 486271 w 2854197"/>
                    <a:gd name="connsiteY228" fmla="*/ 158566 h 3187144"/>
                    <a:gd name="connsiteX229" fmla="*/ 528555 w 2854197"/>
                    <a:gd name="connsiteY229" fmla="*/ 147995 h 3187144"/>
                    <a:gd name="connsiteX230" fmla="*/ 549697 w 2854197"/>
                    <a:gd name="connsiteY230" fmla="*/ 142709 h 3187144"/>
                    <a:gd name="connsiteX231" fmla="*/ 581411 w 2854197"/>
                    <a:gd name="connsiteY231" fmla="*/ 132138 h 3187144"/>
                    <a:gd name="connsiteX232" fmla="*/ 676551 w 2854197"/>
                    <a:gd name="connsiteY232" fmla="*/ 100425 h 3187144"/>
                    <a:gd name="connsiteX233" fmla="*/ 697693 w 2854197"/>
                    <a:gd name="connsiteY233" fmla="*/ 95140 h 3187144"/>
                    <a:gd name="connsiteX234" fmla="*/ 729406 w 2854197"/>
                    <a:gd name="connsiteY234" fmla="*/ 84568 h 3187144"/>
                    <a:gd name="connsiteX235" fmla="*/ 745263 w 2854197"/>
                    <a:gd name="connsiteY235" fmla="*/ 79283 h 3187144"/>
                    <a:gd name="connsiteX236" fmla="*/ 792833 w 2854197"/>
                    <a:gd name="connsiteY236" fmla="*/ 58141 h 3187144"/>
                    <a:gd name="connsiteX237" fmla="*/ 808689 w 2854197"/>
                    <a:gd name="connsiteY237" fmla="*/ 52855 h 3187144"/>
                    <a:gd name="connsiteX238" fmla="*/ 824546 w 2854197"/>
                    <a:gd name="connsiteY238" fmla="*/ 47570 h 3187144"/>
                    <a:gd name="connsiteX239" fmla="*/ 866830 w 2854197"/>
                    <a:gd name="connsiteY239" fmla="*/ 26427 h 3187144"/>
                    <a:gd name="connsiteX240" fmla="*/ 882687 w 2854197"/>
                    <a:gd name="connsiteY240" fmla="*/ 21142 h 3187144"/>
                    <a:gd name="connsiteX241" fmla="*/ 898544 w 2854197"/>
                    <a:gd name="connsiteY241" fmla="*/ 10571 h 3187144"/>
                    <a:gd name="connsiteX242" fmla="*/ 914400 w 2854197"/>
                    <a:gd name="connsiteY242" fmla="*/ 5285 h 3187144"/>
                    <a:gd name="connsiteX243" fmla="*/ 914400 w 2854197"/>
                    <a:gd name="connsiteY243" fmla="*/ 0 h 3187144"/>
                    <a:gd name="connsiteX0" fmla="*/ 914400 w 2854197"/>
                    <a:gd name="connsiteY0" fmla="*/ 0 h 3187144"/>
                    <a:gd name="connsiteX1" fmla="*/ 914400 w 2854197"/>
                    <a:gd name="connsiteY1" fmla="*/ 0 h 3187144"/>
                    <a:gd name="connsiteX2" fmla="*/ 930257 w 2854197"/>
                    <a:gd name="connsiteY2" fmla="*/ 42284 h 3187144"/>
                    <a:gd name="connsiteX3" fmla="*/ 935542 w 2854197"/>
                    <a:gd name="connsiteY3" fmla="*/ 58141 h 3187144"/>
                    <a:gd name="connsiteX4" fmla="*/ 946114 w 2854197"/>
                    <a:gd name="connsiteY4" fmla="*/ 68712 h 3187144"/>
                    <a:gd name="connsiteX5" fmla="*/ 967256 w 2854197"/>
                    <a:gd name="connsiteY5" fmla="*/ 116282 h 3187144"/>
                    <a:gd name="connsiteX6" fmla="*/ 972541 w 2854197"/>
                    <a:gd name="connsiteY6" fmla="*/ 132138 h 3187144"/>
                    <a:gd name="connsiteX7" fmla="*/ 983112 w 2854197"/>
                    <a:gd name="connsiteY7" fmla="*/ 147995 h 3187144"/>
                    <a:gd name="connsiteX8" fmla="*/ 1004255 w 2854197"/>
                    <a:gd name="connsiteY8" fmla="*/ 195565 h 3187144"/>
                    <a:gd name="connsiteX9" fmla="*/ 1025397 w 2854197"/>
                    <a:gd name="connsiteY9" fmla="*/ 243135 h 3187144"/>
                    <a:gd name="connsiteX10" fmla="*/ 1041253 w 2854197"/>
                    <a:gd name="connsiteY10" fmla="*/ 290705 h 3187144"/>
                    <a:gd name="connsiteX11" fmla="*/ 1051825 w 2854197"/>
                    <a:gd name="connsiteY11" fmla="*/ 301276 h 3187144"/>
                    <a:gd name="connsiteX12" fmla="*/ 1072967 w 2854197"/>
                    <a:gd name="connsiteY12" fmla="*/ 348846 h 3187144"/>
                    <a:gd name="connsiteX13" fmla="*/ 1083538 w 2854197"/>
                    <a:gd name="connsiteY13" fmla="*/ 380559 h 3187144"/>
                    <a:gd name="connsiteX14" fmla="*/ 1094109 w 2854197"/>
                    <a:gd name="connsiteY14" fmla="*/ 396416 h 3187144"/>
                    <a:gd name="connsiteX15" fmla="*/ 1109966 w 2854197"/>
                    <a:gd name="connsiteY15" fmla="*/ 422844 h 3187144"/>
                    <a:gd name="connsiteX16" fmla="*/ 1131108 w 2854197"/>
                    <a:gd name="connsiteY16" fmla="*/ 470414 h 3187144"/>
                    <a:gd name="connsiteX17" fmla="*/ 1146964 w 2854197"/>
                    <a:gd name="connsiteY17" fmla="*/ 480985 h 3187144"/>
                    <a:gd name="connsiteX18" fmla="*/ 1157536 w 2854197"/>
                    <a:gd name="connsiteY18" fmla="*/ 491556 h 3187144"/>
                    <a:gd name="connsiteX19" fmla="*/ 1189249 w 2854197"/>
                    <a:gd name="connsiteY19" fmla="*/ 512698 h 3187144"/>
                    <a:gd name="connsiteX20" fmla="*/ 1199820 w 2854197"/>
                    <a:gd name="connsiteY20" fmla="*/ 528555 h 3187144"/>
                    <a:gd name="connsiteX21" fmla="*/ 1220962 w 2854197"/>
                    <a:gd name="connsiteY21" fmla="*/ 544411 h 3187144"/>
                    <a:gd name="connsiteX22" fmla="*/ 1242104 w 2854197"/>
                    <a:gd name="connsiteY22" fmla="*/ 570839 h 3187144"/>
                    <a:gd name="connsiteX23" fmla="*/ 1257961 w 2854197"/>
                    <a:gd name="connsiteY23" fmla="*/ 602552 h 3187144"/>
                    <a:gd name="connsiteX24" fmla="*/ 1279103 w 2854197"/>
                    <a:gd name="connsiteY24" fmla="*/ 634266 h 3187144"/>
                    <a:gd name="connsiteX25" fmla="*/ 1294960 w 2854197"/>
                    <a:gd name="connsiteY25" fmla="*/ 665979 h 3187144"/>
                    <a:gd name="connsiteX26" fmla="*/ 1300245 w 2854197"/>
                    <a:gd name="connsiteY26" fmla="*/ 681835 h 3187144"/>
                    <a:gd name="connsiteX27" fmla="*/ 1310816 w 2854197"/>
                    <a:gd name="connsiteY27" fmla="*/ 692407 h 3187144"/>
                    <a:gd name="connsiteX28" fmla="*/ 1347815 w 2854197"/>
                    <a:gd name="connsiteY28" fmla="*/ 739977 h 3187144"/>
                    <a:gd name="connsiteX29" fmla="*/ 1353101 w 2854197"/>
                    <a:gd name="connsiteY29" fmla="*/ 755833 h 3187144"/>
                    <a:gd name="connsiteX30" fmla="*/ 1384814 w 2854197"/>
                    <a:gd name="connsiteY30" fmla="*/ 798118 h 3187144"/>
                    <a:gd name="connsiteX31" fmla="*/ 1390100 w 2854197"/>
                    <a:gd name="connsiteY31" fmla="*/ 813974 h 3187144"/>
                    <a:gd name="connsiteX32" fmla="*/ 1421813 w 2854197"/>
                    <a:gd name="connsiteY32" fmla="*/ 861544 h 3187144"/>
                    <a:gd name="connsiteX33" fmla="*/ 1432384 w 2854197"/>
                    <a:gd name="connsiteY33" fmla="*/ 877401 h 3187144"/>
                    <a:gd name="connsiteX34" fmla="*/ 1448241 w 2854197"/>
                    <a:gd name="connsiteY34" fmla="*/ 887972 h 3187144"/>
                    <a:gd name="connsiteX35" fmla="*/ 1479954 w 2854197"/>
                    <a:gd name="connsiteY35" fmla="*/ 919685 h 3187144"/>
                    <a:gd name="connsiteX36" fmla="*/ 1522238 w 2854197"/>
                    <a:gd name="connsiteY36" fmla="*/ 956684 h 3187144"/>
                    <a:gd name="connsiteX37" fmla="*/ 1585665 w 2854197"/>
                    <a:gd name="connsiteY37" fmla="*/ 977826 h 3187144"/>
                    <a:gd name="connsiteX38" fmla="*/ 1617378 w 2854197"/>
                    <a:gd name="connsiteY38" fmla="*/ 988397 h 3187144"/>
                    <a:gd name="connsiteX39" fmla="*/ 1638521 w 2854197"/>
                    <a:gd name="connsiteY39" fmla="*/ 993683 h 3187144"/>
                    <a:gd name="connsiteX40" fmla="*/ 1664948 w 2854197"/>
                    <a:gd name="connsiteY40" fmla="*/ 998968 h 3187144"/>
                    <a:gd name="connsiteX41" fmla="*/ 1696662 w 2854197"/>
                    <a:gd name="connsiteY41" fmla="*/ 1009540 h 3187144"/>
                    <a:gd name="connsiteX42" fmla="*/ 1717804 w 2854197"/>
                    <a:gd name="connsiteY42" fmla="*/ 1014825 h 3187144"/>
                    <a:gd name="connsiteX43" fmla="*/ 1733660 w 2854197"/>
                    <a:gd name="connsiteY43" fmla="*/ 1020111 h 3187144"/>
                    <a:gd name="connsiteX44" fmla="*/ 1802373 w 2854197"/>
                    <a:gd name="connsiteY44" fmla="*/ 1030682 h 3187144"/>
                    <a:gd name="connsiteX45" fmla="*/ 1865799 w 2854197"/>
                    <a:gd name="connsiteY45" fmla="*/ 1041253 h 3187144"/>
                    <a:gd name="connsiteX46" fmla="*/ 1902798 w 2854197"/>
                    <a:gd name="connsiteY46" fmla="*/ 1046538 h 3187144"/>
                    <a:gd name="connsiteX47" fmla="*/ 1945082 w 2854197"/>
                    <a:gd name="connsiteY47" fmla="*/ 1051824 h 3187144"/>
                    <a:gd name="connsiteX48" fmla="*/ 1976796 w 2854197"/>
                    <a:gd name="connsiteY48" fmla="*/ 1057109 h 3187144"/>
                    <a:gd name="connsiteX49" fmla="*/ 2024366 w 2854197"/>
                    <a:gd name="connsiteY49" fmla="*/ 1062395 h 3187144"/>
                    <a:gd name="connsiteX50" fmla="*/ 2066650 w 2854197"/>
                    <a:gd name="connsiteY50" fmla="*/ 1067681 h 3187144"/>
                    <a:gd name="connsiteX51" fmla="*/ 2082507 w 2854197"/>
                    <a:gd name="connsiteY51" fmla="*/ 1072966 h 3187144"/>
                    <a:gd name="connsiteX52" fmla="*/ 2151219 w 2854197"/>
                    <a:gd name="connsiteY52" fmla="*/ 1083537 h 3187144"/>
                    <a:gd name="connsiteX53" fmla="*/ 2167075 w 2854197"/>
                    <a:gd name="connsiteY53" fmla="*/ 1088823 h 3187144"/>
                    <a:gd name="connsiteX54" fmla="*/ 2235788 w 2854197"/>
                    <a:gd name="connsiteY54" fmla="*/ 1099394 h 3187144"/>
                    <a:gd name="connsiteX55" fmla="*/ 2304500 w 2854197"/>
                    <a:gd name="connsiteY55" fmla="*/ 1109965 h 3187144"/>
                    <a:gd name="connsiteX56" fmla="*/ 2378497 w 2854197"/>
                    <a:gd name="connsiteY56" fmla="*/ 1120536 h 3187144"/>
                    <a:gd name="connsiteX57" fmla="*/ 2410211 w 2854197"/>
                    <a:gd name="connsiteY57" fmla="*/ 1131107 h 3187144"/>
                    <a:gd name="connsiteX58" fmla="*/ 2452495 w 2854197"/>
                    <a:gd name="connsiteY58" fmla="*/ 1141678 h 3187144"/>
                    <a:gd name="connsiteX59" fmla="*/ 2611062 w 2854197"/>
                    <a:gd name="connsiteY59" fmla="*/ 1194534 h 3187144"/>
                    <a:gd name="connsiteX60" fmla="*/ 2674963 w 2854197"/>
                    <a:gd name="connsiteY60" fmla="*/ 1226357 h 3187144"/>
                    <a:gd name="connsiteX61" fmla="*/ 2680419 w 2854197"/>
                    <a:gd name="connsiteY61" fmla="*/ 1258186 h 3187144"/>
                    <a:gd name="connsiteX62" fmla="*/ 2633266 w 2854197"/>
                    <a:gd name="connsiteY62" fmla="*/ 1295315 h 3187144"/>
                    <a:gd name="connsiteX63" fmla="*/ 2659565 w 2854197"/>
                    <a:gd name="connsiteY63" fmla="*/ 1353342 h 3187144"/>
                    <a:gd name="connsiteX64" fmla="*/ 2653817 w 2854197"/>
                    <a:gd name="connsiteY64" fmla="*/ 1411367 h 3187144"/>
                    <a:gd name="connsiteX65" fmla="*/ 2632204 w 2854197"/>
                    <a:gd name="connsiteY65" fmla="*/ 1590950 h 3187144"/>
                    <a:gd name="connsiteX66" fmla="*/ 2606238 w 2854197"/>
                    <a:gd name="connsiteY66" fmla="*/ 1686241 h 3187144"/>
                    <a:gd name="connsiteX67" fmla="*/ 2585093 w 2854197"/>
                    <a:gd name="connsiteY67" fmla="*/ 1717957 h 3187144"/>
                    <a:gd name="connsiteX68" fmla="*/ 2595666 w 2854197"/>
                    <a:gd name="connsiteY68" fmla="*/ 1754959 h 3187144"/>
                    <a:gd name="connsiteX69" fmla="*/ 2569233 w 2854197"/>
                    <a:gd name="connsiteY69" fmla="*/ 1781390 h 3187144"/>
                    <a:gd name="connsiteX70" fmla="*/ 2574520 w 2854197"/>
                    <a:gd name="connsiteY70" fmla="*/ 1860680 h 3187144"/>
                    <a:gd name="connsiteX71" fmla="*/ 2564404 w 2854197"/>
                    <a:gd name="connsiteY71" fmla="*/ 2014150 h 3187144"/>
                    <a:gd name="connsiteX72" fmla="*/ 2616812 w 2854197"/>
                    <a:gd name="connsiteY72" fmla="*/ 2093264 h 3187144"/>
                    <a:gd name="connsiteX73" fmla="*/ 2717255 w 2854197"/>
                    <a:gd name="connsiteY73" fmla="*/ 2098551 h 3187144"/>
                    <a:gd name="connsiteX74" fmla="*/ 2790770 w 2854197"/>
                    <a:gd name="connsiteY74" fmla="*/ 2077220 h 3187144"/>
                    <a:gd name="connsiteX75" fmla="*/ 2817198 w 2854197"/>
                    <a:gd name="connsiteY75" fmla="*/ 2082506 h 3187144"/>
                    <a:gd name="connsiteX76" fmla="*/ 2833055 w 2854197"/>
                    <a:gd name="connsiteY76" fmla="*/ 2087792 h 3187144"/>
                    <a:gd name="connsiteX77" fmla="*/ 2854197 w 2854197"/>
                    <a:gd name="connsiteY77" fmla="*/ 2093077 h 3187144"/>
                    <a:gd name="connsiteX78" fmla="*/ 2838340 w 2854197"/>
                    <a:gd name="connsiteY78" fmla="*/ 2193503 h 3187144"/>
                    <a:gd name="connsiteX79" fmla="*/ 2833055 w 2854197"/>
                    <a:gd name="connsiteY79" fmla="*/ 2225216 h 3187144"/>
                    <a:gd name="connsiteX80" fmla="*/ 2822484 w 2854197"/>
                    <a:gd name="connsiteY80" fmla="*/ 2262215 h 3187144"/>
                    <a:gd name="connsiteX81" fmla="*/ 2648297 w 2854197"/>
                    <a:gd name="connsiteY81" fmla="*/ 2241273 h 3187144"/>
                    <a:gd name="connsiteX82" fmla="*/ 2558435 w 2854197"/>
                    <a:gd name="connsiteY82" fmla="*/ 2214843 h 3187144"/>
                    <a:gd name="connsiteX83" fmla="*/ 2479145 w 2854197"/>
                    <a:gd name="connsiteY83" fmla="*/ 2183128 h 3187144"/>
                    <a:gd name="connsiteX84" fmla="*/ 2426502 w 2854197"/>
                    <a:gd name="connsiteY84" fmla="*/ 2209757 h 3187144"/>
                    <a:gd name="connsiteX85" fmla="*/ 2236188 w 2854197"/>
                    <a:gd name="connsiteY85" fmla="*/ 2331348 h 3187144"/>
                    <a:gd name="connsiteX86" fmla="*/ 2251846 w 2854197"/>
                    <a:gd name="connsiteY86" fmla="*/ 2420998 h 3187144"/>
                    <a:gd name="connsiteX87" fmla="*/ 2267909 w 2854197"/>
                    <a:gd name="connsiteY87" fmla="*/ 2479368 h 3187144"/>
                    <a:gd name="connsiteX88" fmla="*/ 2278276 w 2854197"/>
                    <a:gd name="connsiteY88" fmla="*/ 2516146 h 3187144"/>
                    <a:gd name="connsiteX89" fmla="*/ 2278276 w 2854197"/>
                    <a:gd name="connsiteY89" fmla="*/ 2574294 h 3187144"/>
                    <a:gd name="connsiteX90" fmla="*/ 2315278 w 2854197"/>
                    <a:gd name="connsiteY90" fmla="*/ 2616580 h 3187144"/>
                    <a:gd name="connsiteX91" fmla="*/ 2331136 w 2854197"/>
                    <a:gd name="connsiteY91" fmla="*/ 2680013 h 3187144"/>
                    <a:gd name="connsiteX92" fmla="*/ 2368138 w 2854197"/>
                    <a:gd name="connsiteY92" fmla="*/ 2695871 h 3187144"/>
                    <a:gd name="connsiteX93" fmla="*/ 2542577 w 2854197"/>
                    <a:gd name="connsiteY93" fmla="*/ 2738159 h 3187144"/>
                    <a:gd name="connsiteX94" fmla="*/ 2654056 w 2854197"/>
                    <a:gd name="connsiteY94" fmla="*/ 2764834 h 3187144"/>
                    <a:gd name="connsiteX95" fmla="*/ 2748974 w 2854197"/>
                    <a:gd name="connsiteY95" fmla="*/ 2769875 h 3187144"/>
                    <a:gd name="connsiteX96" fmla="*/ 2753771 w 2854197"/>
                    <a:gd name="connsiteY96" fmla="*/ 2769627 h 3187144"/>
                    <a:gd name="connsiteX97" fmla="*/ 2748486 w 2854197"/>
                    <a:gd name="connsiteY97" fmla="*/ 2801341 h 3187144"/>
                    <a:gd name="connsiteX98" fmla="*/ 2737915 w 2854197"/>
                    <a:gd name="connsiteY98" fmla="*/ 2838340 h 3187144"/>
                    <a:gd name="connsiteX99" fmla="*/ 2727344 w 2854197"/>
                    <a:gd name="connsiteY99" fmla="*/ 2907052 h 3187144"/>
                    <a:gd name="connsiteX100" fmla="*/ 2716773 w 2854197"/>
                    <a:gd name="connsiteY100" fmla="*/ 2938765 h 3187144"/>
                    <a:gd name="connsiteX101" fmla="*/ 2711487 w 2854197"/>
                    <a:gd name="connsiteY101" fmla="*/ 2965193 h 3187144"/>
                    <a:gd name="connsiteX102" fmla="*/ 2706444 w 2854197"/>
                    <a:gd name="connsiteY102" fmla="*/ 2939028 h 3187144"/>
                    <a:gd name="connsiteX103" fmla="*/ 2691063 w 2854197"/>
                    <a:gd name="connsiteY103" fmla="*/ 2981883 h 3187144"/>
                    <a:gd name="connsiteX104" fmla="*/ 2622571 w 2854197"/>
                    <a:gd name="connsiteY104" fmla="*/ 2987436 h 3187144"/>
                    <a:gd name="connsiteX105" fmla="*/ 2537291 w 2854197"/>
                    <a:gd name="connsiteY105" fmla="*/ 2986602 h 3187144"/>
                    <a:gd name="connsiteX106" fmla="*/ 2516147 w 2854197"/>
                    <a:gd name="connsiteY106" fmla="*/ 2991888 h 3187144"/>
                    <a:gd name="connsiteX107" fmla="*/ 2489494 w 2854197"/>
                    <a:gd name="connsiteY107" fmla="*/ 3002192 h 3187144"/>
                    <a:gd name="connsiteX108" fmla="*/ 2431785 w 2854197"/>
                    <a:gd name="connsiteY108" fmla="*/ 3023409 h 3187144"/>
                    <a:gd name="connsiteX109" fmla="*/ 2405352 w 2854197"/>
                    <a:gd name="connsiteY109" fmla="*/ 3049837 h 3187144"/>
                    <a:gd name="connsiteX110" fmla="*/ 2310603 w 2854197"/>
                    <a:gd name="connsiteY110" fmla="*/ 3092559 h 3187144"/>
                    <a:gd name="connsiteX111" fmla="*/ 2147421 w 2854197"/>
                    <a:gd name="connsiteY111" fmla="*/ 3183444 h 3187144"/>
                    <a:gd name="connsiteX112" fmla="*/ 2141028 w 2854197"/>
                    <a:gd name="connsiteY112" fmla="*/ 2933870 h 3187144"/>
                    <a:gd name="connsiteX113" fmla="*/ 2146861 w 2854197"/>
                    <a:gd name="connsiteY113" fmla="*/ 2897161 h 3187144"/>
                    <a:gd name="connsiteX114" fmla="*/ 2151785 w 2854197"/>
                    <a:gd name="connsiteY114" fmla="*/ 2849197 h 3187144"/>
                    <a:gd name="connsiteX115" fmla="*/ 2125357 w 2854197"/>
                    <a:gd name="connsiteY115" fmla="*/ 2780982 h 3187144"/>
                    <a:gd name="connsiteX116" fmla="*/ 2109124 w 2854197"/>
                    <a:gd name="connsiteY116" fmla="*/ 2722301 h 3187144"/>
                    <a:gd name="connsiteX117" fmla="*/ 2013975 w 2854197"/>
                    <a:gd name="connsiteY117" fmla="*/ 2637724 h 3187144"/>
                    <a:gd name="connsiteX118" fmla="*/ 1982258 w 2854197"/>
                    <a:gd name="connsiteY118" fmla="*/ 2664155 h 3187144"/>
                    <a:gd name="connsiteX119" fmla="*/ 1918827 w 2854197"/>
                    <a:gd name="connsiteY119" fmla="*/ 2627153 h 3187144"/>
                    <a:gd name="connsiteX120" fmla="*/ 1845153 w 2854197"/>
                    <a:gd name="connsiteY120" fmla="*/ 2569497 h 3187144"/>
                    <a:gd name="connsiteX121" fmla="*/ 1802373 w 2854197"/>
                    <a:gd name="connsiteY121" fmla="*/ 2621632 h 3187144"/>
                    <a:gd name="connsiteX122" fmla="*/ 1797087 w 2854197"/>
                    <a:gd name="connsiteY122" fmla="*/ 2605775 h 3187144"/>
                    <a:gd name="connsiteX123" fmla="*/ 1749674 w 2854197"/>
                    <a:gd name="connsiteY123" fmla="*/ 2690586 h 3187144"/>
                    <a:gd name="connsiteX124" fmla="*/ 1643953 w 2854197"/>
                    <a:gd name="connsiteY124" fmla="*/ 2754018 h 3187144"/>
                    <a:gd name="connsiteX125" fmla="*/ 1617523 w 2854197"/>
                    <a:gd name="connsiteY125" fmla="*/ 2732874 h 3187144"/>
                    <a:gd name="connsiteX126" fmla="*/ 1591092 w 2854197"/>
                    <a:gd name="connsiteY126" fmla="*/ 2690586 h 3187144"/>
                    <a:gd name="connsiteX127" fmla="*/ 1591093 w 2854197"/>
                    <a:gd name="connsiteY127" fmla="*/ 2637724 h 3187144"/>
                    <a:gd name="connsiteX128" fmla="*/ 1569808 w 2854197"/>
                    <a:gd name="connsiteY128" fmla="*/ 2515921 h 3187144"/>
                    <a:gd name="connsiteX129" fmla="*/ 1553952 w 2854197"/>
                    <a:gd name="connsiteY129" fmla="*/ 2484208 h 3187144"/>
                    <a:gd name="connsiteX130" fmla="*/ 1538095 w 2854197"/>
                    <a:gd name="connsiteY130" fmla="*/ 2468351 h 3187144"/>
                    <a:gd name="connsiteX131" fmla="*/ 1501096 w 2854197"/>
                    <a:gd name="connsiteY131" fmla="*/ 2420781 h 3187144"/>
                    <a:gd name="connsiteX132" fmla="*/ 1464097 w 2854197"/>
                    <a:gd name="connsiteY132" fmla="*/ 2383782 h 3187144"/>
                    <a:gd name="connsiteX133" fmla="*/ 1448241 w 2854197"/>
                    <a:gd name="connsiteY133" fmla="*/ 2373211 h 3187144"/>
                    <a:gd name="connsiteX134" fmla="*/ 1432384 w 2854197"/>
                    <a:gd name="connsiteY134" fmla="*/ 2357355 h 3187144"/>
                    <a:gd name="connsiteX135" fmla="*/ 1400671 w 2854197"/>
                    <a:gd name="connsiteY135" fmla="*/ 2346783 h 3187144"/>
                    <a:gd name="connsiteX136" fmla="*/ 1368958 w 2854197"/>
                    <a:gd name="connsiteY136" fmla="*/ 2330927 h 3187144"/>
                    <a:gd name="connsiteX137" fmla="*/ 1337244 w 2854197"/>
                    <a:gd name="connsiteY137" fmla="*/ 2309785 h 3187144"/>
                    <a:gd name="connsiteX138" fmla="*/ 1273818 w 2854197"/>
                    <a:gd name="connsiteY138" fmla="*/ 2288642 h 3187144"/>
                    <a:gd name="connsiteX139" fmla="*/ 1257961 w 2854197"/>
                    <a:gd name="connsiteY139" fmla="*/ 2278071 h 3187144"/>
                    <a:gd name="connsiteX140" fmla="*/ 1242104 w 2854197"/>
                    <a:gd name="connsiteY140" fmla="*/ 2272786 h 3187144"/>
                    <a:gd name="connsiteX141" fmla="*/ 1226248 w 2854197"/>
                    <a:gd name="connsiteY141" fmla="*/ 2262215 h 3187144"/>
                    <a:gd name="connsiteX142" fmla="*/ 1194534 w 2854197"/>
                    <a:gd name="connsiteY142" fmla="*/ 2251644 h 3187144"/>
                    <a:gd name="connsiteX143" fmla="*/ 1215677 w 2854197"/>
                    <a:gd name="connsiteY143" fmla="*/ 2225216 h 3187144"/>
                    <a:gd name="connsiteX144" fmla="*/ 1231533 w 2854197"/>
                    <a:gd name="connsiteY144" fmla="*/ 2209359 h 3187144"/>
                    <a:gd name="connsiteX145" fmla="*/ 1236819 w 2854197"/>
                    <a:gd name="connsiteY145" fmla="*/ 2193503 h 3187144"/>
                    <a:gd name="connsiteX146" fmla="*/ 1279103 w 2854197"/>
                    <a:gd name="connsiteY146" fmla="*/ 2161789 h 3187144"/>
                    <a:gd name="connsiteX147" fmla="*/ 1300245 w 2854197"/>
                    <a:gd name="connsiteY147" fmla="*/ 2140647 h 3187144"/>
                    <a:gd name="connsiteX148" fmla="*/ 1310816 w 2854197"/>
                    <a:gd name="connsiteY148" fmla="*/ 2124790 h 3187144"/>
                    <a:gd name="connsiteX149" fmla="*/ 1342650 w 2854197"/>
                    <a:gd name="connsiteY149" fmla="*/ 2077406 h 3187144"/>
                    <a:gd name="connsiteX150" fmla="*/ 1390223 w 2854197"/>
                    <a:gd name="connsiteY150" fmla="*/ 2008688 h 3187144"/>
                    <a:gd name="connsiteX151" fmla="*/ 1363794 w 2854197"/>
                    <a:gd name="connsiteY151" fmla="*/ 1971686 h 3187144"/>
                    <a:gd name="connsiteX152" fmla="*/ 1379651 w 2854197"/>
                    <a:gd name="connsiteY152" fmla="*/ 1961114 h 3187144"/>
                    <a:gd name="connsiteX153" fmla="*/ 1358509 w 2854197"/>
                    <a:gd name="connsiteY153" fmla="*/ 1934685 h 3187144"/>
                    <a:gd name="connsiteX154" fmla="*/ 1221180 w 2854197"/>
                    <a:gd name="connsiteY154" fmla="*/ 1718108 h 3187144"/>
                    <a:gd name="connsiteX155" fmla="*/ 1157741 w 2854197"/>
                    <a:gd name="connsiteY155" fmla="*/ 1654669 h 3187144"/>
                    <a:gd name="connsiteX156" fmla="*/ 1051918 w 2854197"/>
                    <a:gd name="connsiteY156" fmla="*/ 1659811 h 3187144"/>
                    <a:gd name="connsiteX157" fmla="*/ 845688 w 2854197"/>
                    <a:gd name="connsiteY157" fmla="*/ 1738945 h 3187144"/>
                    <a:gd name="connsiteX158" fmla="*/ 829832 w 2854197"/>
                    <a:gd name="connsiteY158" fmla="*/ 1744231 h 3187144"/>
                    <a:gd name="connsiteX159" fmla="*/ 798118 w 2854197"/>
                    <a:gd name="connsiteY159" fmla="*/ 1765373 h 3187144"/>
                    <a:gd name="connsiteX160" fmla="*/ 782262 w 2854197"/>
                    <a:gd name="connsiteY160" fmla="*/ 1770659 h 3187144"/>
                    <a:gd name="connsiteX161" fmla="*/ 750548 w 2854197"/>
                    <a:gd name="connsiteY161" fmla="*/ 1791801 h 3187144"/>
                    <a:gd name="connsiteX162" fmla="*/ 734692 w 2854197"/>
                    <a:gd name="connsiteY162" fmla="*/ 1797086 h 3187144"/>
                    <a:gd name="connsiteX163" fmla="*/ 755834 w 2854197"/>
                    <a:gd name="connsiteY163" fmla="*/ 1791801 h 3187144"/>
                    <a:gd name="connsiteX164" fmla="*/ 739977 w 2854197"/>
                    <a:gd name="connsiteY164" fmla="*/ 1797086 h 3187144"/>
                    <a:gd name="connsiteX165" fmla="*/ 708264 w 2854197"/>
                    <a:gd name="connsiteY165" fmla="*/ 1812943 h 3187144"/>
                    <a:gd name="connsiteX166" fmla="*/ 676551 w 2854197"/>
                    <a:gd name="connsiteY166" fmla="*/ 1791801 h 3187144"/>
                    <a:gd name="connsiteX167" fmla="*/ 650123 w 2854197"/>
                    <a:gd name="connsiteY167" fmla="*/ 1765373 h 3187144"/>
                    <a:gd name="connsiteX168" fmla="*/ 618410 w 2854197"/>
                    <a:gd name="connsiteY168" fmla="*/ 1744231 h 3187144"/>
                    <a:gd name="connsiteX169" fmla="*/ 570840 w 2854197"/>
                    <a:gd name="connsiteY169" fmla="*/ 1712518 h 3187144"/>
                    <a:gd name="connsiteX170" fmla="*/ 544412 w 2854197"/>
                    <a:gd name="connsiteY170" fmla="*/ 1696661 h 3187144"/>
                    <a:gd name="connsiteX171" fmla="*/ 528555 w 2854197"/>
                    <a:gd name="connsiteY171" fmla="*/ 1686090 h 3187144"/>
                    <a:gd name="connsiteX172" fmla="*/ 512699 w 2854197"/>
                    <a:gd name="connsiteY172" fmla="*/ 1680804 h 3187144"/>
                    <a:gd name="connsiteX173" fmla="*/ 502127 w 2854197"/>
                    <a:gd name="connsiteY173" fmla="*/ 1670233 h 3187144"/>
                    <a:gd name="connsiteX174" fmla="*/ 480985 w 2854197"/>
                    <a:gd name="connsiteY174" fmla="*/ 1659662 h 3187144"/>
                    <a:gd name="connsiteX175" fmla="*/ 465129 w 2854197"/>
                    <a:gd name="connsiteY175" fmla="*/ 1643805 h 3187144"/>
                    <a:gd name="connsiteX176" fmla="*/ 428130 w 2854197"/>
                    <a:gd name="connsiteY176" fmla="*/ 1622663 h 3187144"/>
                    <a:gd name="connsiteX177" fmla="*/ 401702 w 2854197"/>
                    <a:gd name="connsiteY177" fmla="*/ 1590950 h 3187144"/>
                    <a:gd name="connsiteX178" fmla="*/ 385845 w 2854197"/>
                    <a:gd name="connsiteY178" fmla="*/ 1569808 h 3187144"/>
                    <a:gd name="connsiteX179" fmla="*/ 369989 w 2854197"/>
                    <a:gd name="connsiteY179" fmla="*/ 1553951 h 3187144"/>
                    <a:gd name="connsiteX180" fmla="*/ 348847 w 2854197"/>
                    <a:gd name="connsiteY180" fmla="*/ 1522238 h 3187144"/>
                    <a:gd name="connsiteX181" fmla="*/ 327704 w 2854197"/>
                    <a:gd name="connsiteY181" fmla="*/ 1490524 h 3187144"/>
                    <a:gd name="connsiteX182" fmla="*/ 317133 w 2854197"/>
                    <a:gd name="connsiteY182" fmla="*/ 1469382 h 3187144"/>
                    <a:gd name="connsiteX183" fmla="*/ 301277 w 2854197"/>
                    <a:gd name="connsiteY183" fmla="*/ 1453526 h 3187144"/>
                    <a:gd name="connsiteX184" fmla="*/ 295991 w 2854197"/>
                    <a:gd name="connsiteY184" fmla="*/ 1437669 h 3187144"/>
                    <a:gd name="connsiteX185" fmla="*/ 274849 w 2854197"/>
                    <a:gd name="connsiteY185" fmla="*/ 1405956 h 3187144"/>
                    <a:gd name="connsiteX186" fmla="*/ 258992 w 2854197"/>
                    <a:gd name="connsiteY186" fmla="*/ 1390099 h 3187144"/>
                    <a:gd name="connsiteX187" fmla="*/ 248421 w 2854197"/>
                    <a:gd name="connsiteY187" fmla="*/ 1374242 h 3187144"/>
                    <a:gd name="connsiteX188" fmla="*/ 243136 w 2854197"/>
                    <a:gd name="connsiteY188" fmla="*/ 1358386 h 3187144"/>
                    <a:gd name="connsiteX189" fmla="*/ 221993 w 2854197"/>
                    <a:gd name="connsiteY189" fmla="*/ 1326672 h 3187144"/>
                    <a:gd name="connsiteX190" fmla="*/ 206137 w 2854197"/>
                    <a:gd name="connsiteY190" fmla="*/ 1294959 h 3187144"/>
                    <a:gd name="connsiteX191" fmla="*/ 195566 w 2854197"/>
                    <a:gd name="connsiteY191" fmla="*/ 1263246 h 3187144"/>
                    <a:gd name="connsiteX192" fmla="*/ 184995 w 2854197"/>
                    <a:gd name="connsiteY192" fmla="*/ 1247389 h 3187144"/>
                    <a:gd name="connsiteX193" fmla="*/ 179709 w 2854197"/>
                    <a:gd name="connsiteY193" fmla="*/ 1231533 h 3187144"/>
                    <a:gd name="connsiteX194" fmla="*/ 169138 w 2854197"/>
                    <a:gd name="connsiteY194" fmla="*/ 1215676 h 3187144"/>
                    <a:gd name="connsiteX195" fmla="*/ 153281 w 2854197"/>
                    <a:gd name="connsiteY195" fmla="*/ 1162820 h 3187144"/>
                    <a:gd name="connsiteX196" fmla="*/ 142710 w 2854197"/>
                    <a:gd name="connsiteY196" fmla="*/ 1131107 h 3187144"/>
                    <a:gd name="connsiteX197" fmla="*/ 132139 w 2854197"/>
                    <a:gd name="connsiteY197" fmla="*/ 1099394 h 3187144"/>
                    <a:gd name="connsiteX198" fmla="*/ 126853 w 2854197"/>
                    <a:gd name="connsiteY198" fmla="*/ 1078252 h 3187144"/>
                    <a:gd name="connsiteX199" fmla="*/ 121568 w 2854197"/>
                    <a:gd name="connsiteY199" fmla="*/ 1062395 h 3187144"/>
                    <a:gd name="connsiteX200" fmla="*/ 110997 w 2854197"/>
                    <a:gd name="connsiteY200" fmla="*/ 988397 h 3187144"/>
                    <a:gd name="connsiteX201" fmla="*/ 100426 w 2854197"/>
                    <a:gd name="connsiteY201" fmla="*/ 861544 h 3187144"/>
                    <a:gd name="connsiteX202" fmla="*/ 95140 w 2854197"/>
                    <a:gd name="connsiteY202" fmla="*/ 782261 h 3187144"/>
                    <a:gd name="connsiteX203" fmla="*/ 89855 w 2854197"/>
                    <a:gd name="connsiteY203" fmla="*/ 745262 h 3187144"/>
                    <a:gd name="connsiteX204" fmla="*/ 73998 w 2854197"/>
                    <a:gd name="connsiteY204" fmla="*/ 660693 h 3187144"/>
                    <a:gd name="connsiteX205" fmla="*/ 63427 w 2854197"/>
                    <a:gd name="connsiteY205" fmla="*/ 618409 h 3187144"/>
                    <a:gd name="connsiteX206" fmla="*/ 47570 w 2854197"/>
                    <a:gd name="connsiteY206" fmla="*/ 560268 h 3187144"/>
                    <a:gd name="connsiteX207" fmla="*/ 42285 w 2854197"/>
                    <a:gd name="connsiteY207" fmla="*/ 528555 h 3187144"/>
                    <a:gd name="connsiteX208" fmla="*/ 31714 w 2854197"/>
                    <a:gd name="connsiteY208" fmla="*/ 486270 h 3187144"/>
                    <a:gd name="connsiteX209" fmla="*/ 21142 w 2854197"/>
                    <a:gd name="connsiteY209" fmla="*/ 428129 h 3187144"/>
                    <a:gd name="connsiteX210" fmla="*/ 10571 w 2854197"/>
                    <a:gd name="connsiteY210" fmla="*/ 343560 h 3187144"/>
                    <a:gd name="connsiteX211" fmla="*/ 0 w 2854197"/>
                    <a:gd name="connsiteY211" fmla="*/ 306561 h 3187144"/>
                    <a:gd name="connsiteX212" fmla="*/ 5286 w 2854197"/>
                    <a:gd name="connsiteY212" fmla="*/ 285419 h 3187144"/>
                    <a:gd name="connsiteX213" fmla="*/ 21142 w 2854197"/>
                    <a:gd name="connsiteY213" fmla="*/ 280134 h 3187144"/>
                    <a:gd name="connsiteX214" fmla="*/ 42285 w 2854197"/>
                    <a:gd name="connsiteY214" fmla="*/ 269563 h 3187144"/>
                    <a:gd name="connsiteX215" fmla="*/ 95140 w 2854197"/>
                    <a:gd name="connsiteY215" fmla="*/ 258992 h 3187144"/>
                    <a:gd name="connsiteX216" fmla="*/ 121568 w 2854197"/>
                    <a:gd name="connsiteY216" fmla="*/ 253706 h 3187144"/>
                    <a:gd name="connsiteX217" fmla="*/ 137425 w 2854197"/>
                    <a:gd name="connsiteY217" fmla="*/ 248420 h 3187144"/>
                    <a:gd name="connsiteX218" fmla="*/ 211422 w 2854197"/>
                    <a:gd name="connsiteY218" fmla="*/ 237849 h 3187144"/>
                    <a:gd name="connsiteX219" fmla="*/ 253707 w 2854197"/>
                    <a:gd name="connsiteY219" fmla="*/ 227278 h 3187144"/>
                    <a:gd name="connsiteX220" fmla="*/ 285420 w 2854197"/>
                    <a:gd name="connsiteY220" fmla="*/ 216707 h 3187144"/>
                    <a:gd name="connsiteX221" fmla="*/ 332990 w 2854197"/>
                    <a:gd name="connsiteY221" fmla="*/ 206136 h 3187144"/>
                    <a:gd name="connsiteX222" fmla="*/ 364703 w 2854197"/>
                    <a:gd name="connsiteY222" fmla="*/ 195565 h 3187144"/>
                    <a:gd name="connsiteX223" fmla="*/ 417559 w 2854197"/>
                    <a:gd name="connsiteY223" fmla="*/ 179708 h 3187144"/>
                    <a:gd name="connsiteX224" fmla="*/ 433415 w 2854197"/>
                    <a:gd name="connsiteY224" fmla="*/ 174423 h 3187144"/>
                    <a:gd name="connsiteX225" fmla="*/ 449272 w 2854197"/>
                    <a:gd name="connsiteY225" fmla="*/ 169137 h 3187144"/>
                    <a:gd name="connsiteX226" fmla="*/ 470414 w 2854197"/>
                    <a:gd name="connsiteY226" fmla="*/ 163852 h 3187144"/>
                    <a:gd name="connsiteX227" fmla="*/ 486271 w 2854197"/>
                    <a:gd name="connsiteY227" fmla="*/ 158566 h 3187144"/>
                    <a:gd name="connsiteX228" fmla="*/ 528555 w 2854197"/>
                    <a:gd name="connsiteY228" fmla="*/ 147995 h 3187144"/>
                    <a:gd name="connsiteX229" fmla="*/ 549697 w 2854197"/>
                    <a:gd name="connsiteY229" fmla="*/ 142709 h 3187144"/>
                    <a:gd name="connsiteX230" fmla="*/ 581411 w 2854197"/>
                    <a:gd name="connsiteY230" fmla="*/ 132138 h 3187144"/>
                    <a:gd name="connsiteX231" fmla="*/ 676551 w 2854197"/>
                    <a:gd name="connsiteY231" fmla="*/ 100425 h 3187144"/>
                    <a:gd name="connsiteX232" fmla="*/ 697693 w 2854197"/>
                    <a:gd name="connsiteY232" fmla="*/ 95140 h 3187144"/>
                    <a:gd name="connsiteX233" fmla="*/ 729406 w 2854197"/>
                    <a:gd name="connsiteY233" fmla="*/ 84568 h 3187144"/>
                    <a:gd name="connsiteX234" fmla="*/ 745263 w 2854197"/>
                    <a:gd name="connsiteY234" fmla="*/ 79283 h 3187144"/>
                    <a:gd name="connsiteX235" fmla="*/ 792833 w 2854197"/>
                    <a:gd name="connsiteY235" fmla="*/ 58141 h 3187144"/>
                    <a:gd name="connsiteX236" fmla="*/ 808689 w 2854197"/>
                    <a:gd name="connsiteY236" fmla="*/ 52855 h 3187144"/>
                    <a:gd name="connsiteX237" fmla="*/ 824546 w 2854197"/>
                    <a:gd name="connsiteY237" fmla="*/ 47570 h 3187144"/>
                    <a:gd name="connsiteX238" fmla="*/ 866830 w 2854197"/>
                    <a:gd name="connsiteY238" fmla="*/ 26427 h 3187144"/>
                    <a:gd name="connsiteX239" fmla="*/ 882687 w 2854197"/>
                    <a:gd name="connsiteY239" fmla="*/ 21142 h 3187144"/>
                    <a:gd name="connsiteX240" fmla="*/ 898544 w 2854197"/>
                    <a:gd name="connsiteY240" fmla="*/ 10571 h 3187144"/>
                    <a:gd name="connsiteX241" fmla="*/ 914400 w 2854197"/>
                    <a:gd name="connsiteY241" fmla="*/ 5285 h 3187144"/>
                    <a:gd name="connsiteX242" fmla="*/ 914400 w 2854197"/>
                    <a:gd name="connsiteY242" fmla="*/ 0 h 3187144"/>
                    <a:gd name="connsiteX0" fmla="*/ 914400 w 2854197"/>
                    <a:gd name="connsiteY0" fmla="*/ 0 h 3187144"/>
                    <a:gd name="connsiteX1" fmla="*/ 914400 w 2854197"/>
                    <a:gd name="connsiteY1" fmla="*/ 0 h 3187144"/>
                    <a:gd name="connsiteX2" fmla="*/ 930257 w 2854197"/>
                    <a:gd name="connsiteY2" fmla="*/ 42284 h 3187144"/>
                    <a:gd name="connsiteX3" fmla="*/ 935542 w 2854197"/>
                    <a:gd name="connsiteY3" fmla="*/ 58141 h 3187144"/>
                    <a:gd name="connsiteX4" fmla="*/ 946114 w 2854197"/>
                    <a:gd name="connsiteY4" fmla="*/ 68712 h 3187144"/>
                    <a:gd name="connsiteX5" fmla="*/ 967256 w 2854197"/>
                    <a:gd name="connsiteY5" fmla="*/ 116282 h 3187144"/>
                    <a:gd name="connsiteX6" fmla="*/ 972541 w 2854197"/>
                    <a:gd name="connsiteY6" fmla="*/ 132138 h 3187144"/>
                    <a:gd name="connsiteX7" fmla="*/ 983112 w 2854197"/>
                    <a:gd name="connsiteY7" fmla="*/ 147995 h 3187144"/>
                    <a:gd name="connsiteX8" fmla="*/ 1004255 w 2854197"/>
                    <a:gd name="connsiteY8" fmla="*/ 195565 h 3187144"/>
                    <a:gd name="connsiteX9" fmla="*/ 1025397 w 2854197"/>
                    <a:gd name="connsiteY9" fmla="*/ 243135 h 3187144"/>
                    <a:gd name="connsiteX10" fmla="*/ 1041253 w 2854197"/>
                    <a:gd name="connsiteY10" fmla="*/ 290705 h 3187144"/>
                    <a:gd name="connsiteX11" fmla="*/ 1051825 w 2854197"/>
                    <a:gd name="connsiteY11" fmla="*/ 301276 h 3187144"/>
                    <a:gd name="connsiteX12" fmla="*/ 1072967 w 2854197"/>
                    <a:gd name="connsiteY12" fmla="*/ 348846 h 3187144"/>
                    <a:gd name="connsiteX13" fmla="*/ 1083538 w 2854197"/>
                    <a:gd name="connsiteY13" fmla="*/ 380559 h 3187144"/>
                    <a:gd name="connsiteX14" fmla="*/ 1094109 w 2854197"/>
                    <a:gd name="connsiteY14" fmla="*/ 396416 h 3187144"/>
                    <a:gd name="connsiteX15" fmla="*/ 1109966 w 2854197"/>
                    <a:gd name="connsiteY15" fmla="*/ 422844 h 3187144"/>
                    <a:gd name="connsiteX16" fmla="*/ 1131108 w 2854197"/>
                    <a:gd name="connsiteY16" fmla="*/ 470414 h 3187144"/>
                    <a:gd name="connsiteX17" fmla="*/ 1146964 w 2854197"/>
                    <a:gd name="connsiteY17" fmla="*/ 480985 h 3187144"/>
                    <a:gd name="connsiteX18" fmla="*/ 1157536 w 2854197"/>
                    <a:gd name="connsiteY18" fmla="*/ 491556 h 3187144"/>
                    <a:gd name="connsiteX19" fmla="*/ 1189249 w 2854197"/>
                    <a:gd name="connsiteY19" fmla="*/ 512698 h 3187144"/>
                    <a:gd name="connsiteX20" fmla="*/ 1199820 w 2854197"/>
                    <a:gd name="connsiteY20" fmla="*/ 528555 h 3187144"/>
                    <a:gd name="connsiteX21" fmla="*/ 1220962 w 2854197"/>
                    <a:gd name="connsiteY21" fmla="*/ 544411 h 3187144"/>
                    <a:gd name="connsiteX22" fmla="*/ 1242104 w 2854197"/>
                    <a:gd name="connsiteY22" fmla="*/ 570839 h 3187144"/>
                    <a:gd name="connsiteX23" fmla="*/ 1257961 w 2854197"/>
                    <a:gd name="connsiteY23" fmla="*/ 602552 h 3187144"/>
                    <a:gd name="connsiteX24" fmla="*/ 1279103 w 2854197"/>
                    <a:gd name="connsiteY24" fmla="*/ 634266 h 3187144"/>
                    <a:gd name="connsiteX25" fmla="*/ 1294960 w 2854197"/>
                    <a:gd name="connsiteY25" fmla="*/ 665979 h 3187144"/>
                    <a:gd name="connsiteX26" fmla="*/ 1300245 w 2854197"/>
                    <a:gd name="connsiteY26" fmla="*/ 681835 h 3187144"/>
                    <a:gd name="connsiteX27" fmla="*/ 1310816 w 2854197"/>
                    <a:gd name="connsiteY27" fmla="*/ 692407 h 3187144"/>
                    <a:gd name="connsiteX28" fmla="*/ 1347815 w 2854197"/>
                    <a:gd name="connsiteY28" fmla="*/ 739977 h 3187144"/>
                    <a:gd name="connsiteX29" fmla="*/ 1353101 w 2854197"/>
                    <a:gd name="connsiteY29" fmla="*/ 755833 h 3187144"/>
                    <a:gd name="connsiteX30" fmla="*/ 1384814 w 2854197"/>
                    <a:gd name="connsiteY30" fmla="*/ 798118 h 3187144"/>
                    <a:gd name="connsiteX31" fmla="*/ 1390100 w 2854197"/>
                    <a:gd name="connsiteY31" fmla="*/ 813974 h 3187144"/>
                    <a:gd name="connsiteX32" fmla="*/ 1421813 w 2854197"/>
                    <a:gd name="connsiteY32" fmla="*/ 861544 h 3187144"/>
                    <a:gd name="connsiteX33" fmla="*/ 1432384 w 2854197"/>
                    <a:gd name="connsiteY33" fmla="*/ 877401 h 3187144"/>
                    <a:gd name="connsiteX34" fmla="*/ 1448241 w 2854197"/>
                    <a:gd name="connsiteY34" fmla="*/ 887972 h 3187144"/>
                    <a:gd name="connsiteX35" fmla="*/ 1479954 w 2854197"/>
                    <a:gd name="connsiteY35" fmla="*/ 919685 h 3187144"/>
                    <a:gd name="connsiteX36" fmla="*/ 1522238 w 2854197"/>
                    <a:gd name="connsiteY36" fmla="*/ 956684 h 3187144"/>
                    <a:gd name="connsiteX37" fmla="*/ 1585665 w 2854197"/>
                    <a:gd name="connsiteY37" fmla="*/ 977826 h 3187144"/>
                    <a:gd name="connsiteX38" fmla="*/ 1617378 w 2854197"/>
                    <a:gd name="connsiteY38" fmla="*/ 988397 h 3187144"/>
                    <a:gd name="connsiteX39" fmla="*/ 1638521 w 2854197"/>
                    <a:gd name="connsiteY39" fmla="*/ 993683 h 3187144"/>
                    <a:gd name="connsiteX40" fmla="*/ 1664948 w 2854197"/>
                    <a:gd name="connsiteY40" fmla="*/ 998968 h 3187144"/>
                    <a:gd name="connsiteX41" fmla="*/ 1696662 w 2854197"/>
                    <a:gd name="connsiteY41" fmla="*/ 1009540 h 3187144"/>
                    <a:gd name="connsiteX42" fmla="*/ 1717804 w 2854197"/>
                    <a:gd name="connsiteY42" fmla="*/ 1014825 h 3187144"/>
                    <a:gd name="connsiteX43" fmla="*/ 1733660 w 2854197"/>
                    <a:gd name="connsiteY43" fmla="*/ 1020111 h 3187144"/>
                    <a:gd name="connsiteX44" fmla="*/ 1802373 w 2854197"/>
                    <a:gd name="connsiteY44" fmla="*/ 1030682 h 3187144"/>
                    <a:gd name="connsiteX45" fmla="*/ 1865799 w 2854197"/>
                    <a:gd name="connsiteY45" fmla="*/ 1041253 h 3187144"/>
                    <a:gd name="connsiteX46" fmla="*/ 1902798 w 2854197"/>
                    <a:gd name="connsiteY46" fmla="*/ 1046538 h 3187144"/>
                    <a:gd name="connsiteX47" fmla="*/ 1945082 w 2854197"/>
                    <a:gd name="connsiteY47" fmla="*/ 1051824 h 3187144"/>
                    <a:gd name="connsiteX48" fmla="*/ 1976796 w 2854197"/>
                    <a:gd name="connsiteY48" fmla="*/ 1057109 h 3187144"/>
                    <a:gd name="connsiteX49" fmla="*/ 2024366 w 2854197"/>
                    <a:gd name="connsiteY49" fmla="*/ 1062395 h 3187144"/>
                    <a:gd name="connsiteX50" fmla="*/ 2066650 w 2854197"/>
                    <a:gd name="connsiteY50" fmla="*/ 1067681 h 3187144"/>
                    <a:gd name="connsiteX51" fmla="*/ 2082507 w 2854197"/>
                    <a:gd name="connsiteY51" fmla="*/ 1072966 h 3187144"/>
                    <a:gd name="connsiteX52" fmla="*/ 2151219 w 2854197"/>
                    <a:gd name="connsiteY52" fmla="*/ 1083537 h 3187144"/>
                    <a:gd name="connsiteX53" fmla="*/ 2167075 w 2854197"/>
                    <a:gd name="connsiteY53" fmla="*/ 1088823 h 3187144"/>
                    <a:gd name="connsiteX54" fmla="*/ 2235788 w 2854197"/>
                    <a:gd name="connsiteY54" fmla="*/ 1099394 h 3187144"/>
                    <a:gd name="connsiteX55" fmla="*/ 2304500 w 2854197"/>
                    <a:gd name="connsiteY55" fmla="*/ 1109965 h 3187144"/>
                    <a:gd name="connsiteX56" fmla="*/ 2378497 w 2854197"/>
                    <a:gd name="connsiteY56" fmla="*/ 1120536 h 3187144"/>
                    <a:gd name="connsiteX57" fmla="*/ 2410211 w 2854197"/>
                    <a:gd name="connsiteY57" fmla="*/ 1131107 h 3187144"/>
                    <a:gd name="connsiteX58" fmla="*/ 2452495 w 2854197"/>
                    <a:gd name="connsiteY58" fmla="*/ 1141678 h 3187144"/>
                    <a:gd name="connsiteX59" fmla="*/ 2611062 w 2854197"/>
                    <a:gd name="connsiteY59" fmla="*/ 1194534 h 3187144"/>
                    <a:gd name="connsiteX60" fmla="*/ 2674963 w 2854197"/>
                    <a:gd name="connsiteY60" fmla="*/ 1226357 h 3187144"/>
                    <a:gd name="connsiteX61" fmla="*/ 2680419 w 2854197"/>
                    <a:gd name="connsiteY61" fmla="*/ 1258186 h 3187144"/>
                    <a:gd name="connsiteX62" fmla="*/ 2649593 w 2854197"/>
                    <a:gd name="connsiteY62" fmla="*/ 1305918 h 3187144"/>
                    <a:gd name="connsiteX63" fmla="*/ 2659565 w 2854197"/>
                    <a:gd name="connsiteY63" fmla="*/ 1353342 h 3187144"/>
                    <a:gd name="connsiteX64" fmla="*/ 2653817 w 2854197"/>
                    <a:gd name="connsiteY64" fmla="*/ 1411367 h 3187144"/>
                    <a:gd name="connsiteX65" fmla="*/ 2632204 w 2854197"/>
                    <a:gd name="connsiteY65" fmla="*/ 1590950 h 3187144"/>
                    <a:gd name="connsiteX66" fmla="*/ 2606238 w 2854197"/>
                    <a:gd name="connsiteY66" fmla="*/ 1686241 h 3187144"/>
                    <a:gd name="connsiteX67" fmla="*/ 2585093 w 2854197"/>
                    <a:gd name="connsiteY67" fmla="*/ 1717957 h 3187144"/>
                    <a:gd name="connsiteX68" fmla="*/ 2595666 w 2854197"/>
                    <a:gd name="connsiteY68" fmla="*/ 1754959 h 3187144"/>
                    <a:gd name="connsiteX69" fmla="*/ 2569233 w 2854197"/>
                    <a:gd name="connsiteY69" fmla="*/ 1781390 h 3187144"/>
                    <a:gd name="connsiteX70" fmla="*/ 2574520 w 2854197"/>
                    <a:gd name="connsiteY70" fmla="*/ 1860680 h 3187144"/>
                    <a:gd name="connsiteX71" fmla="*/ 2564404 w 2854197"/>
                    <a:gd name="connsiteY71" fmla="*/ 2014150 h 3187144"/>
                    <a:gd name="connsiteX72" fmla="*/ 2616812 w 2854197"/>
                    <a:gd name="connsiteY72" fmla="*/ 2093264 h 3187144"/>
                    <a:gd name="connsiteX73" fmla="*/ 2717255 w 2854197"/>
                    <a:gd name="connsiteY73" fmla="*/ 2098551 h 3187144"/>
                    <a:gd name="connsiteX74" fmla="*/ 2790770 w 2854197"/>
                    <a:gd name="connsiteY74" fmla="*/ 2077220 h 3187144"/>
                    <a:gd name="connsiteX75" fmla="*/ 2817198 w 2854197"/>
                    <a:gd name="connsiteY75" fmla="*/ 2082506 h 3187144"/>
                    <a:gd name="connsiteX76" fmla="*/ 2833055 w 2854197"/>
                    <a:gd name="connsiteY76" fmla="*/ 2087792 h 3187144"/>
                    <a:gd name="connsiteX77" fmla="*/ 2854197 w 2854197"/>
                    <a:gd name="connsiteY77" fmla="*/ 2093077 h 3187144"/>
                    <a:gd name="connsiteX78" fmla="*/ 2838340 w 2854197"/>
                    <a:gd name="connsiteY78" fmla="*/ 2193503 h 3187144"/>
                    <a:gd name="connsiteX79" fmla="*/ 2833055 w 2854197"/>
                    <a:gd name="connsiteY79" fmla="*/ 2225216 h 3187144"/>
                    <a:gd name="connsiteX80" fmla="*/ 2822484 w 2854197"/>
                    <a:gd name="connsiteY80" fmla="*/ 2262215 h 3187144"/>
                    <a:gd name="connsiteX81" fmla="*/ 2648297 w 2854197"/>
                    <a:gd name="connsiteY81" fmla="*/ 2241273 h 3187144"/>
                    <a:gd name="connsiteX82" fmla="*/ 2558435 w 2854197"/>
                    <a:gd name="connsiteY82" fmla="*/ 2214843 h 3187144"/>
                    <a:gd name="connsiteX83" fmla="*/ 2479145 w 2854197"/>
                    <a:gd name="connsiteY83" fmla="*/ 2183128 h 3187144"/>
                    <a:gd name="connsiteX84" fmla="*/ 2426502 w 2854197"/>
                    <a:gd name="connsiteY84" fmla="*/ 2209757 h 3187144"/>
                    <a:gd name="connsiteX85" fmla="*/ 2236188 w 2854197"/>
                    <a:gd name="connsiteY85" fmla="*/ 2331348 h 3187144"/>
                    <a:gd name="connsiteX86" fmla="*/ 2251846 w 2854197"/>
                    <a:gd name="connsiteY86" fmla="*/ 2420998 h 3187144"/>
                    <a:gd name="connsiteX87" fmla="*/ 2267909 w 2854197"/>
                    <a:gd name="connsiteY87" fmla="*/ 2479368 h 3187144"/>
                    <a:gd name="connsiteX88" fmla="*/ 2278276 w 2854197"/>
                    <a:gd name="connsiteY88" fmla="*/ 2516146 h 3187144"/>
                    <a:gd name="connsiteX89" fmla="*/ 2278276 w 2854197"/>
                    <a:gd name="connsiteY89" fmla="*/ 2574294 h 3187144"/>
                    <a:gd name="connsiteX90" fmla="*/ 2315278 w 2854197"/>
                    <a:gd name="connsiteY90" fmla="*/ 2616580 h 3187144"/>
                    <a:gd name="connsiteX91" fmla="*/ 2331136 w 2854197"/>
                    <a:gd name="connsiteY91" fmla="*/ 2680013 h 3187144"/>
                    <a:gd name="connsiteX92" fmla="*/ 2368138 w 2854197"/>
                    <a:gd name="connsiteY92" fmla="*/ 2695871 h 3187144"/>
                    <a:gd name="connsiteX93" fmla="*/ 2542577 w 2854197"/>
                    <a:gd name="connsiteY93" fmla="*/ 2738159 h 3187144"/>
                    <a:gd name="connsiteX94" fmla="*/ 2654056 w 2854197"/>
                    <a:gd name="connsiteY94" fmla="*/ 2764834 h 3187144"/>
                    <a:gd name="connsiteX95" fmla="*/ 2748974 w 2854197"/>
                    <a:gd name="connsiteY95" fmla="*/ 2769875 h 3187144"/>
                    <a:gd name="connsiteX96" fmla="*/ 2753771 w 2854197"/>
                    <a:gd name="connsiteY96" fmla="*/ 2769627 h 3187144"/>
                    <a:gd name="connsiteX97" fmla="*/ 2748486 w 2854197"/>
                    <a:gd name="connsiteY97" fmla="*/ 2801341 h 3187144"/>
                    <a:gd name="connsiteX98" fmla="*/ 2737915 w 2854197"/>
                    <a:gd name="connsiteY98" fmla="*/ 2838340 h 3187144"/>
                    <a:gd name="connsiteX99" fmla="*/ 2727344 w 2854197"/>
                    <a:gd name="connsiteY99" fmla="*/ 2907052 h 3187144"/>
                    <a:gd name="connsiteX100" fmla="*/ 2716773 w 2854197"/>
                    <a:gd name="connsiteY100" fmla="*/ 2938765 h 3187144"/>
                    <a:gd name="connsiteX101" fmla="*/ 2711487 w 2854197"/>
                    <a:gd name="connsiteY101" fmla="*/ 2965193 h 3187144"/>
                    <a:gd name="connsiteX102" fmla="*/ 2706444 w 2854197"/>
                    <a:gd name="connsiteY102" fmla="*/ 2939028 h 3187144"/>
                    <a:gd name="connsiteX103" fmla="*/ 2691063 w 2854197"/>
                    <a:gd name="connsiteY103" fmla="*/ 2981883 h 3187144"/>
                    <a:gd name="connsiteX104" fmla="*/ 2622571 w 2854197"/>
                    <a:gd name="connsiteY104" fmla="*/ 2987436 h 3187144"/>
                    <a:gd name="connsiteX105" fmla="*/ 2537291 w 2854197"/>
                    <a:gd name="connsiteY105" fmla="*/ 2986602 h 3187144"/>
                    <a:gd name="connsiteX106" fmla="*/ 2516147 w 2854197"/>
                    <a:gd name="connsiteY106" fmla="*/ 2991888 h 3187144"/>
                    <a:gd name="connsiteX107" fmla="*/ 2489494 w 2854197"/>
                    <a:gd name="connsiteY107" fmla="*/ 3002192 h 3187144"/>
                    <a:gd name="connsiteX108" fmla="*/ 2431785 w 2854197"/>
                    <a:gd name="connsiteY108" fmla="*/ 3023409 h 3187144"/>
                    <a:gd name="connsiteX109" fmla="*/ 2405352 w 2854197"/>
                    <a:gd name="connsiteY109" fmla="*/ 3049837 h 3187144"/>
                    <a:gd name="connsiteX110" fmla="*/ 2310603 w 2854197"/>
                    <a:gd name="connsiteY110" fmla="*/ 3092559 h 3187144"/>
                    <a:gd name="connsiteX111" fmla="*/ 2147421 w 2854197"/>
                    <a:gd name="connsiteY111" fmla="*/ 3183444 h 3187144"/>
                    <a:gd name="connsiteX112" fmla="*/ 2141028 w 2854197"/>
                    <a:gd name="connsiteY112" fmla="*/ 2933870 h 3187144"/>
                    <a:gd name="connsiteX113" fmla="*/ 2146861 w 2854197"/>
                    <a:gd name="connsiteY113" fmla="*/ 2897161 h 3187144"/>
                    <a:gd name="connsiteX114" fmla="*/ 2151785 w 2854197"/>
                    <a:gd name="connsiteY114" fmla="*/ 2849197 h 3187144"/>
                    <a:gd name="connsiteX115" fmla="*/ 2125357 w 2854197"/>
                    <a:gd name="connsiteY115" fmla="*/ 2780982 h 3187144"/>
                    <a:gd name="connsiteX116" fmla="*/ 2109124 w 2854197"/>
                    <a:gd name="connsiteY116" fmla="*/ 2722301 h 3187144"/>
                    <a:gd name="connsiteX117" fmla="*/ 2013975 w 2854197"/>
                    <a:gd name="connsiteY117" fmla="*/ 2637724 h 3187144"/>
                    <a:gd name="connsiteX118" fmla="*/ 1982258 w 2854197"/>
                    <a:gd name="connsiteY118" fmla="*/ 2664155 h 3187144"/>
                    <a:gd name="connsiteX119" fmla="*/ 1918827 w 2854197"/>
                    <a:gd name="connsiteY119" fmla="*/ 2627153 h 3187144"/>
                    <a:gd name="connsiteX120" fmla="*/ 1845153 w 2854197"/>
                    <a:gd name="connsiteY120" fmla="*/ 2569497 h 3187144"/>
                    <a:gd name="connsiteX121" fmla="*/ 1802373 w 2854197"/>
                    <a:gd name="connsiteY121" fmla="*/ 2621632 h 3187144"/>
                    <a:gd name="connsiteX122" fmla="*/ 1797087 w 2854197"/>
                    <a:gd name="connsiteY122" fmla="*/ 2605775 h 3187144"/>
                    <a:gd name="connsiteX123" fmla="*/ 1749674 w 2854197"/>
                    <a:gd name="connsiteY123" fmla="*/ 2690586 h 3187144"/>
                    <a:gd name="connsiteX124" fmla="*/ 1643953 w 2854197"/>
                    <a:gd name="connsiteY124" fmla="*/ 2754018 h 3187144"/>
                    <a:gd name="connsiteX125" fmla="*/ 1617523 w 2854197"/>
                    <a:gd name="connsiteY125" fmla="*/ 2732874 h 3187144"/>
                    <a:gd name="connsiteX126" fmla="*/ 1591092 w 2854197"/>
                    <a:gd name="connsiteY126" fmla="*/ 2690586 h 3187144"/>
                    <a:gd name="connsiteX127" fmla="*/ 1591093 w 2854197"/>
                    <a:gd name="connsiteY127" fmla="*/ 2637724 h 3187144"/>
                    <a:gd name="connsiteX128" fmla="*/ 1569808 w 2854197"/>
                    <a:gd name="connsiteY128" fmla="*/ 2515921 h 3187144"/>
                    <a:gd name="connsiteX129" fmla="*/ 1553952 w 2854197"/>
                    <a:gd name="connsiteY129" fmla="*/ 2484208 h 3187144"/>
                    <a:gd name="connsiteX130" fmla="*/ 1538095 w 2854197"/>
                    <a:gd name="connsiteY130" fmla="*/ 2468351 h 3187144"/>
                    <a:gd name="connsiteX131" fmla="*/ 1501096 w 2854197"/>
                    <a:gd name="connsiteY131" fmla="*/ 2420781 h 3187144"/>
                    <a:gd name="connsiteX132" fmla="*/ 1464097 w 2854197"/>
                    <a:gd name="connsiteY132" fmla="*/ 2383782 h 3187144"/>
                    <a:gd name="connsiteX133" fmla="*/ 1448241 w 2854197"/>
                    <a:gd name="connsiteY133" fmla="*/ 2373211 h 3187144"/>
                    <a:gd name="connsiteX134" fmla="*/ 1432384 w 2854197"/>
                    <a:gd name="connsiteY134" fmla="*/ 2357355 h 3187144"/>
                    <a:gd name="connsiteX135" fmla="*/ 1400671 w 2854197"/>
                    <a:gd name="connsiteY135" fmla="*/ 2346783 h 3187144"/>
                    <a:gd name="connsiteX136" fmla="*/ 1368958 w 2854197"/>
                    <a:gd name="connsiteY136" fmla="*/ 2330927 h 3187144"/>
                    <a:gd name="connsiteX137" fmla="*/ 1337244 w 2854197"/>
                    <a:gd name="connsiteY137" fmla="*/ 2309785 h 3187144"/>
                    <a:gd name="connsiteX138" fmla="*/ 1273818 w 2854197"/>
                    <a:gd name="connsiteY138" fmla="*/ 2288642 h 3187144"/>
                    <a:gd name="connsiteX139" fmla="*/ 1257961 w 2854197"/>
                    <a:gd name="connsiteY139" fmla="*/ 2278071 h 3187144"/>
                    <a:gd name="connsiteX140" fmla="*/ 1242104 w 2854197"/>
                    <a:gd name="connsiteY140" fmla="*/ 2272786 h 3187144"/>
                    <a:gd name="connsiteX141" fmla="*/ 1226248 w 2854197"/>
                    <a:gd name="connsiteY141" fmla="*/ 2262215 h 3187144"/>
                    <a:gd name="connsiteX142" fmla="*/ 1194534 w 2854197"/>
                    <a:gd name="connsiteY142" fmla="*/ 2251644 h 3187144"/>
                    <a:gd name="connsiteX143" fmla="*/ 1215677 w 2854197"/>
                    <a:gd name="connsiteY143" fmla="*/ 2225216 h 3187144"/>
                    <a:gd name="connsiteX144" fmla="*/ 1231533 w 2854197"/>
                    <a:gd name="connsiteY144" fmla="*/ 2209359 h 3187144"/>
                    <a:gd name="connsiteX145" fmla="*/ 1236819 w 2854197"/>
                    <a:gd name="connsiteY145" fmla="*/ 2193503 h 3187144"/>
                    <a:gd name="connsiteX146" fmla="*/ 1279103 w 2854197"/>
                    <a:gd name="connsiteY146" fmla="*/ 2161789 h 3187144"/>
                    <a:gd name="connsiteX147" fmla="*/ 1300245 w 2854197"/>
                    <a:gd name="connsiteY147" fmla="*/ 2140647 h 3187144"/>
                    <a:gd name="connsiteX148" fmla="*/ 1310816 w 2854197"/>
                    <a:gd name="connsiteY148" fmla="*/ 2124790 h 3187144"/>
                    <a:gd name="connsiteX149" fmla="*/ 1342650 w 2854197"/>
                    <a:gd name="connsiteY149" fmla="*/ 2077406 h 3187144"/>
                    <a:gd name="connsiteX150" fmla="*/ 1390223 w 2854197"/>
                    <a:gd name="connsiteY150" fmla="*/ 2008688 h 3187144"/>
                    <a:gd name="connsiteX151" fmla="*/ 1363794 w 2854197"/>
                    <a:gd name="connsiteY151" fmla="*/ 1971686 h 3187144"/>
                    <a:gd name="connsiteX152" fmla="*/ 1379651 w 2854197"/>
                    <a:gd name="connsiteY152" fmla="*/ 1961114 h 3187144"/>
                    <a:gd name="connsiteX153" fmla="*/ 1358509 w 2854197"/>
                    <a:gd name="connsiteY153" fmla="*/ 1934685 h 3187144"/>
                    <a:gd name="connsiteX154" fmla="*/ 1221180 w 2854197"/>
                    <a:gd name="connsiteY154" fmla="*/ 1718108 h 3187144"/>
                    <a:gd name="connsiteX155" fmla="*/ 1157741 w 2854197"/>
                    <a:gd name="connsiteY155" fmla="*/ 1654669 h 3187144"/>
                    <a:gd name="connsiteX156" fmla="*/ 1051918 w 2854197"/>
                    <a:gd name="connsiteY156" fmla="*/ 1659811 h 3187144"/>
                    <a:gd name="connsiteX157" fmla="*/ 845688 w 2854197"/>
                    <a:gd name="connsiteY157" fmla="*/ 1738945 h 3187144"/>
                    <a:gd name="connsiteX158" fmla="*/ 829832 w 2854197"/>
                    <a:gd name="connsiteY158" fmla="*/ 1744231 h 3187144"/>
                    <a:gd name="connsiteX159" fmla="*/ 798118 w 2854197"/>
                    <a:gd name="connsiteY159" fmla="*/ 1765373 h 3187144"/>
                    <a:gd name="connsiteX160" fmla="*/ 782262 w 2854197"/>
                    <a:gd name="connsiteY160" fmla="*/ 1770659 h 3187144"/>
                    <a:gd name="connsiteX161" fmla="*/ 750548 w 2854197"/>
                    <a:gd name="connsiteY161" fmla="*/ 1791801 h 3187144"/>
                    <a:gd name="connsiteX162" fmla="*/ 734692 w 2854197"/>
                    <a:gd name="connsiteY162" fmla="*/ 1797086 h 3187144"/>
                    <a:gd name="connsiteX163" fmla="*/ 755834 w 2854197"/>
                    <a:gd name="connsiteY163" fmla="*/ 1791801 h 3187144"/>
                    <a:gd name="connsiteX164" fmla="*/ 739977 w 2854197"/>
                    <a:gd name="connsiteY164" fmla="*/ 1797086 h 3187144"/>
                    <a:gd name="connsiteX165" fmla="*/ 708264 w 2854197"/>
                    <a:gd name="connsiteY165" fmla="*/ 1812943 h 3187144"/>
                    <a:gd name="connsiteX166" fmla="*/ 676551 w 2854197"/>
                    <a:gd name="connsiteY166" fmla="*/ 1791801 h 3187144"/>
                    <a:gd name="connsiteX167" fmla="*/ 650123 w 2854197"/>
                    <a:gd name="connsiteY167" fmla="*/ 1765373 h 3187144"/>
                    <a:gd name="connsiteX168" fmla="*/ 618410 w 2854197"/>
                    <a:gd name="connsiteY168" fmla="*/ 1744231 h 3187144"/>
                    <a:gd name="connsiteX169" fmla="*/ 570840 w 2854197"/>
                    <a:gd name="connsiteY169" fmla="*/ 1712518 h 3187144"/>
                    <a:gd name="connsiteX170" fmla="*/ 544412 w 2854197"/>
                    <a:gd name="connsiteY170" fmla="*/ 1696661 h 3187144"/>
                    <a:gd name="connsiteX171" fmla="*/ 528555 w 2854197"/>
                    <a:gd name="connsiteY171" fmla="*/ 1686090 h 3187144"/>
                    <a:gd name="connsiteX172" fmla="*/ 512699 w 2854197"/>
                    <a:gd name="connsiteY172" fmla="*/ 1680804 h 3187144"/>
                    <a:gd name="connsiteX173" fmla="*/ 502127 w 2854197"/>
                    <a:gd name="connsiteY173" fmla="*/ 1670233 h 3187144"/>
                    <a:gd name="connsiteX174" fmla="*/ 480985 w 2854197"/>
                    <a:gd name="connsiteY174" fmla="*/ 1659662 h 3187144"/>
                    <a:gd name="connsiteX175" fmla="*/ 465129 w 2854197"/>
                    <a:gd name="connsiteY175" fmla="*/ 1643805 h 3187144"/>
                    <a:gd name="connsiteX176" fmla="*/ 428130 w 2854197"/>
                    <a:gd name="connsiteY176" fmla="*/ 1622663 h 3187144"/>
                    <a:gd name="connsiteX177" fmla="*/ 401702 w 2854197"/>
                    <a:gd name="connsiteY177" fmla="*/ 1590950 h 3187144"/>
                    <a:gd name="connsiteX178" fmla="*/ 385845 w 2854197"/>
                    <a:gd name="connsiteY178" fmla="*/ 1569808 h 3187144"/>
                    <a:gd name="connsiteX179" fmla="*/ 369989 w 2854197"/>
                    <a:gd name="connsiteY179" fmla="*/ 1553951 h 3187144"/>
                    <a:gd name="connsiteX180" fmla="*/ 348847 w 2854197"/>
                    <a:gd name="connsiteY180" fmla="*/ 1522238 h 3187144"/>
                    <a:gd name="connsiteX181" fmla="*/ 327704 w 2854197"/>
                    <a:gd name="connsiteY181" fmla="*/ 1490524 h 3187144"/>
                    <a:gd name="connsiteX182" fmla="*/ 317133 w 2854197"/>
                    <a:gd name="connsiteY182" fmla="*/ 1469382 h 3187144"/>
                    <a:gd name="connsiteX183" fmla="*/ 301277 w 2854197"/>
                    <a:gd name="connsiteY183" fmla="*/ 1453526 h 3187144"/>
                    <a:gd name="connsiteX184" fmla="*/ 295991 w 2854197"/>
                    <a:gd name="connsiteY184" fmla="*/ 1437669 h 3187144"/>
                    <a:gd name="connsiteX185" fmla="*/ 274849 w 2854197"/>
                    <a:gd name="connsiteY185" fmla="*/ 1405956 h 3187144"/>
                    <a:gd name="connsiteX186" fmla="*/ 258992 w 2854197"/>
                    <a:gd name="connsiteY186" fmla="*/ 1390099 h 3187144"/>
                    <a:gd name="connsiteX187" fmla="*/ 248421 w 2854197"/>
                    <a:gd name="connsiteY187" fmla="*/ 1374242 h 3187144"/>
                    <a:gd name="connsiteX188" fmla="*/ 243136 w 2854197"/>
                    <a:gd name="connsiteY188" fmla="*/ 1358386 h 3187144"/>
                    <a:gd name="connsiteX189" fmla="*/ 221993 w 2854197"/>
                    <a:gd name="connsiteY189" fmla="*/ 1326672 h 3187144"/>
                    <a:gd name="connsiteX190" fmla="*/ 206137 w 2854197"/>
                    <a:gd name="connsiteY190" fmla="*/ 1294959 h 3187144"/>
                    <a:gd name="connsiteX191" fmla="*/ 195566 w 2854197"/>
                    <a:gd name="connsiteY191" fmla="*/ 1263246 h 3187144"/>
                    <a:gd name="connsiteX192" fmla="*/ 184995 w 2854197"/>
                    <a:gd name="connsiteY192" fmla="*/ 1247389 h 3187144"/>
                    <a:gd name="connsiteX193" fmla="*/ 179709 w 2854197"/>
                    <a:gd name="connsiteY193" fmla="*/ 1231533 h 3187144"/>
                    <a:gd name="connsiteX194" fmla="*/ 169138 w 2854197"/>
                    <a:gd name="connsiteY194" fmla="*/ 1215676 h 3187144"/>
                    <a:gd name="connsiteX195" fmla="*/ 153281 w 2854197"/>
                    <a:gd name="connsiteY195" fmla="*/ 1162820 h 3187144"/>
                    <a:gd name="connsiteX196" fmla="*/ 142710 w 2854197"/>
                    <a:gd name="connsiteY196" fmla="*/ 1131107 h 3187144"/>
                    <a:gd name="connsiteX197" fmla="*/ 132139 w 2854197"/>
                    <a:gd name="connsiteY197" fmla="*/ 1099394 h 3187144"/>
                    <a:gd name="connsiteX198" fmla="*/ 126853 w 2854197"/>
                    <a:gd name="connsiteY198" fmla="*/ 1078252 h 3187144"/>
                    <a:gd name="connsiteX199" fmla="*/ 121568 w 2854197"/>
                    <a:gd name="connsiteY199" fmla="*/ 1062395 h 3187144"/>
                    <a:gd name="connsiteX200" fmla="*/ 110997 w 2854197"/>
                    <a:gd name="connsiteY200" fmla="*/ 988397 h 3187144"/>
                    <a:gd name="connsiteX201" fmla="*/ 100426 w 2854197"/>
                    <a:gd name="connsiteY201" fmla="*/ 861544 h 3187144"/>
                    <a:gd name="connsiteX202" fmla="*/ 95140 w 2854197"/>
                    <a:gd name="connsiteY202" fmla="*/ 782261 h 3187144"/>
                    <a:gd name="connsiteX203" fmla="*/ 89855 w 2854197"/>
                    <a:gd name="connsiteY203" fmla="*/ 745262 h 3187144"/>
                    <a:gd name="connsiteX204" fmla="*/ 73998 w 2854197"/>
                    <a:gd name="connsiteY204" fmla="*/ 660693 h 3187144"/>
                    <a:gd name="connsiteX205" fmla="*/ 63427 w 2854197"/>
                    <a:gd name="connsiteY205" fmla="*/ 618409 h 3187144"/>
                    <a:gd name="connsiteX206" fmla="*/ 47570 w 2854197"/>
                    <a:gd name="connsiteY206" fmla="*/ 560268 h 3187144"/>
                    <a:gd name="connsiteX207" fmla="*/ 42285 w 2854197"/>
                    <a:gd name="connsiteY207" fmla="*/ 528555 h 3187144"/>
                    <a:gd name="connsiteX208" fmla="*/ 31714 w 2854197"/>
                    <a:gd name="connsiteY208" fmla="*/ 486270 h 3187144"/>
                    <a:gd name="connsiteX209" fmla="*/ 21142 w 2854197"/>
                    <a:gd name="connsiteY209" fmla="*/ 428129 h 3187144"/>
                    <a:gd name="connsiteX210" fmla="*/ 10571 w 2854197"/>
                    <a:gd name="connsiteY210" fmla="*/ 343560 h 3187144"/>
                    <a:gd name="connsiteX211" fmla="*/ 0 w 2854197"/>
                    <a:gd name="connsiteY211" fmla="*/ 306561 h 3187144"/>
                    <a:gd name="connsiteX212" fmla="*/ 5286 w 2854197"/>
                    <a:gd name="connsiteY212" fmla="*/ 285419 h 3187144"/>
                    <a:gd name="connsiteX213" fmla="*/ 21142 w 2854197"/>
                    <a:gd name="connsiteY213" fmla="*/ 280134 h 3187144"/>
                    <a:gd name="connsiteX214" fmla="*/ 42285 w 2854197"/>
                    <a:gd name="connsiteY214" fmla="*/ 269563 h 3187144"/>
                    <a:gd name="connsiteX215" fmla="*/ 95140 w 2854197"/>
                    <a:gd name="connsiteY215" fmla="*/ 258992 h 3187144"/>
                    <a:gd name="connsiteX216" fmla="*/ 121568 w 2854197"/>
                    <a:gd name="connsiteY216" fmla="*/ 253706 h 3187144"/>
                    <a:gd name="connsiteX217" fmla="*/ 137425 w 2854197"/>
                    <a:gd name="connsiteY217" fmla="*/ 248420 h 3187144"/>
                    <a:gd name="connsiteX218" fmla="*/ 211422 w 2854197"/>
                    <a:gd name="connsiteY218" fmla="*/ 237849 h 3187144"/>
                    <a:gd name="connsiteX219" fmla="*/ 253707 w 2854197"/>
                    <a:gd name="connsiteY219" fmla="*/ 227278 h 3187144"/>
                    <a:gd name="connsiteX220" fmla="*/ 285420 w 2854197"/>
                    <a:gd name="connsiteY220" fmla="*/ 216707 h 3187144"/>
                    <a:gd name="connsiteX221" fmla="*/ 332990 w 2854197"/>
                    <a:gd name="connsiteY221" fmla="*/ 206136 h 3187144"/>
                    <a:gd name="connsiteX222" fmla="*/ 364703 w 2854197"/>
                    <a:gd name="connsiteY222" fmla="*/ 195565 h 3187144"/>
                    <a:gd name="connsiteX223" fmla="*/ 417559 w 2854197"/>
                    <a:gd name="connsiteY223" fmla="*/ 179708 h 3187144"/>
                    <a:gd name="connsiteX224" fmla="*/ 433415 w 2854197"/>
                    <a:gd name="connsiteY224" fmla="*/ 174423 h 3187144"/>
                    <a:gd name="connsiteX225" fmla="*/ 449272 w 2854197"/>
                    <a:gd name="connsiteY225" fmla="*/ 169137 h 3187144"/>
                    <a:gd name="connsiteX226" fmla="*/ 470414 w 2854197"/>
                    <a:gd name="connsiteY226" fmla="*/ 163852 h 3187144"/>
                    <a:gd name="connsiteX227" fmla="*/ 486271 w 2854197"/>
                    <a:gd name="connsiteY227" fmla="*/ 158566 h 3187144"/>
                    <a:gd name="connsiteX228" fmla="*/ 528555 w 2854197"/>
                    <a:gd name="connsiteY228" fmla="*/ 147995 h 3187144"/>
                    <a:gd name="connsiteX229" fmla="*/ 549697 w 2854197"/>
                    <a:gd name="connsiteY229" fmla="*/ 142709 h 3187144"/>
                    <a:gd name="connsiteX230" fmla="*/ 581411 w 2854197"/>
                    <a:gd name="connsiteY230" fmla="*/ 132138 h 3187144"/>
                    <a:gd name="connsiteX231" fmla="*/ 676551 w 2854197"/>
                    <a:gd name="connsiteY231" fmla="*/ 100425 h 3187144"/>
                    <a:gd name="connsiteX232" fmla="*/ 697693 w 2854197"/>
                    <a:gd name="connsiteY232" fmla="*/ 95140 h 3187144"/>
                    <a:gd name="connsiteX233" fmla="*/ 729406 w 2854197"/>
                    <a:gd name="connsiteY233" fmla="*/ 84568 h 3187144"/>
                    <a:gd name="connsiteX234" fmla="*/ 745263 w 2854197"/>
                    <a:gd name="connsiteY234" fmla="*/ 79283 h 3187144"/>
                    <a:gd name="connsiteX235" fmla="*/ 792833 w 2854197"/>
                    <a:gd name="connsiteY235" fmla="*/ 58141 h 3187144"/>
                    <a:gd name="connsiteX236" fmla="*/ 808689 w 2854197"/>
                    <a:gd name="connsiteY236" fmla="*/ 52855 h 3187144"/>
                    <a:gd name="connsiteX237" fmla="*/ 824546 w 2854197"/>
                    <a:gd name="connsiteY237" fmla="*/ 47570 h 3187144"/>
                    <a:gd name="connsiteX238" fmla="*/ 866830 w 2854197"/>
                    <a:gd name="connsiteY238" fmla="*/ 26427 h 3187144"/>
                    <a:gd name="connsiteX239" fmla="*/ 882687 w 2854197"/>
                    <a:gd name="connsiteY239" fmla="*/ 21142 h 3187144"/>
                    <a:gd name="connsiteX240" fmla="*/ 898544 w 2854197"/>
                    <a:gd name="connsiteY240" fmla="*/ 10571 h 3187144"/>
                    <a:gd name="connsiteX241" fmla="*/ 914400 w 2854197"/>
                    <a:gd name="connsiteY241" fmla="*/ 5285 h 3187144"/>
                    <a:gd name="connsiteX242" fmla="*/ 914400 w 2854197"/>
                    <a:gd name="connsiteY242" fmla="*/ 0 h 3187144"/>
                    <a:gd name="connsiteX0" fmla="*/ 914400 w 2854197"/>
                    <a:gd name="connsiteY0" fmla="*/ 0 h 3187144"/>
                    <a:gd name="connsiteX1" fmla="*/ 914400 w 2854197"/>
                    <a:gd name="connsiteY1" fmla="*/ 0 h 3187144"/>
                    <a:gd name="connsiteX2" fmla="*/ 930257 w 2854197"/>
                    <a:gd name="connsiteY2" fmla="*/ 42284 h 3187144"/>
                    <a:gd name="connsiteX3" fmla="*/ 935542 w 2854197"/>
                    <a:gd name="connsiteY3" fmla="*/ 58141 h 3187144"/>
                    <a:gd name="connsiteX4" fmla="*/ 946114 w 2854197"/>
                    <a:gd name="connsiteY4" fmla="*/ 68712 h 3187144"/>
                    <a:gd name="connsiteX5" fmla="*/ 967256 w 2854197"/>
                    <a:gd name="connsiteY5" fmla="*/ 116282 h 3187144"/>
                    <a:gd name="connsiteX6" fmla="*/ 972541 w 2854197"/>
                    <a:gd name="connsiteY6" fmla="*/ 132138 h 3187144"/>
                    <a:gd name="connsiteX7" fmla="*/ 983112 w 2854197"/>
                    <a:gd name="connsiteY7" fmla="*/ 147995 h 3187144"/>
                    <a:gd name="connsiteX8" fmla="*/ 1004255 w 2854197"/>
                    <a:gd name="connsiteY8" fmla="*/ 195565 h 3187144"/>
                    <a:gd name="connsiteX9" fmla="*/ 1025397 w 2854197"/>
                    <a:gd name="connsiteY9" fmla="*/ 243135 h 3187144"/>
                    <a:gd name="connsiteX10" fmla="*/ 1041253 w 2854197"/>
                    <a:gd name="connsiteY10" fmla="*/ 290705 h 3187144"/>
                    <a:gd name="connsiteX11" fmla="*/ 1051825 w 2854197"/>
                    <a:gd name="connsiteY11" fmla="*/ 301276 h 3187144"/>
                    <a:gd name="connsiteX12" fmla="*/ 1072967 w 2854197"/>
                    <a:gd name="connsiteY12" fmla="*/ 348846 h 3187144"/>
                    <a:gd name="connsiteX13" fmla="*/ 1083538 w 2854197"/>
                    <a:gd name="connsiteY13" fmla="*/ 380559 h 3187144"/>
                    <a:gd name="connsiteX14" fmla="*/ 1094109 w 2854197"/>
                    <a:gd name="connsiteY14" fmla="*/ 396416 h 3187144"/>
                    <a:gd name="connsiteX15" fmla="*/ 1109966 w 2854197"/>
                    <a:gd name="connsiteY15" fmla="*/ 422844 h 3187144"/>
                    <a:gd name="connsiteX16" fmla="*/ 1131108 w 2854197"/>
                    <a:gd name="connsiteY16" fmla="*/ 470414 h 3187144"/>
                    <a:gd name="connsiteX17" fmla="*/ 1146964 w 2854197"/>
                    <a:gd name="connsiteY17" fmla="*/ 480985 h 3187144"/>
                    <a:gd name="connsiteX18" fmla="*/ 1157536 w 2854197"/>
                    <a:gd name="connsiteY18" fmla="*/ 491556 h 3187144"/>
                    <a:gd name="connsiteX19" fmla="*/ 1189249 w 2854197"/>
                    <a:gd name="connsiteY19" fmla="*/ 512698 h 3187144"/>
                    <a:gd name="connsiteX20" fmla="*/ 1199820 w 2854197"/>
                    <a:gd name="connsiteY20" fmla="*/ 528555 h 3187144"/>
                    <a:gd name="connsiteX21" fmla="*/ 1220962 w 2854197"/>
                    <a:gd name="connsiteY21" fmla="*/ 544411 h 3187144"/>
                    <a:gd name="connsiteX22" fmla="*/ 1242104 w 2854197"/>
                    <a:gd name="connsiteY22" fmla="*/ 570839 h 3187144"/>
                    <a:gd name="connsiteX23" fmla="*/ 1257961 w 2854197"/>
                    <a:gd name="connsiteY23" fmla="*/ 602552 h 3187144"/>
                    <a:gd name="connsiteX24" fmla="*/ 1279103 w 2854197"/>
                    <a:gd name="connsiteY24" fmla="*/ 634266 h 3187144"/>
                    <a:gd name="connsiteX25" fmla="*/ 1294960 w 2854197"/>
                    <a:gd name="connsiteY25" fmla="*/ 665979 h 3187144"/>
                    <a:gd name="connsiteX26" fmla="*/ 1300245 w 2854197"/>
                    <a:gd name="connsiteY26" fmla="*/ 681835 h 3187144"/>
                    <a:gd name="connsiteX27" fmla="*/ 1310816 w 2854197"/>
                    <a:gd name="connsiteY27" fmla="*/ 692407 h 3187144"/>
                    <a:gd name="connsiteX28" fmla="*/ 1347815 w 2854197"/>
                    <a:gd name="connsiteY28" fmla="*/ 739977 h 3187144"/>
                    <a:gd name="connsiteX29" fmla="*/ 1353101 w 2854197"/>
                    <a:gd name="connsiteY29" fmla="*/ 755833 h 3187144"/>
                    <a:gd name="connsiteX30" fmla="*/ 1384814 w 2854197"/>
                    <a:gd name="connsiteY30" fmla="*/ 798118 h 3187144"/>
                    <a:gd name="connsiteX31" fmla="*/ 1390100 w 2854197"/>
                    <a:gd name="connsiteY31" fmla="*/ 813974 h 3187144"/>
                    <a:gd name="connsiteX32" fmla="*/ 1421813 w 2854197"/>
                    <a:gd name="connsiteY32" fmla="*/ 861544 h 3187144"/>
                    <a:gd name="connsiteX33" fmla="*/ 1432384 w 2854197"/>
                    <a:gd name="connsiteY33" fmla="*/ 877401 h 3187144"/>
                    <a:gd name="connsiteX34" fmla="*/ 1448241 w 2854197"/>
                    <a:gd name="connsiteY34" fmla="*/ 887972 h 3187144"/>
                    <a:gd name="connsiteX35" fmla="*/ 1479954 w 2854197"/>
                    <a:gd name="connsiteY35" fmla="*/ 919685 h 3187144"/>
                    <a:gd name="connsiteX36" fmla="*/ 1522238 w 2854197"/>
                    <a:gd name="connsiteY36" fmla="*/ 956684 h 3187144"/>
                    <a:gd name="connsiteX37" fmla="*/ 1585665 w 2854197"/>
                    <a:gd name="connsiteY37" fmla="*/ 977826 h 3187144"/>
                    <a:gd name="connsiteX38" fmla="*/ 1617378 w 2854197"/>
                    <a:gd name="connsiteY38" fmla="*/ 988397 h 3187144"/>
                    <a:gd name="connsiteX39" fmla="*/ 1638521 w 2854197"/>
                    <a:gd name="connsiteY39" fmla="*/ 993683 h 3187144"/>
                    <a:gd name="connsiteX40" fmla="*/ 1664948 w 2854197"/>
                    <a:gd name="connsiteY40" fmla="*/ 998968 h 3187144"/>
                    <a:gd name="connsiteX41" fmla="*/ 1696662 w 2854197"/>
                    <a:gd name="connsiteY41" fmla="*/ 1009540 h 3187144"/>
                    <a:gd name="connsiteX42" fmla="*/ 1717804 w 2854197"/>
                    <a:gd name="connsiteY42" fmla="*/ 1014825 h 3187144"/>
                    <a:gd name="connsiteX43" fmla="*/ 1733660 w 2854197"/>
                    <a:gd name="connsiteY43" fmla="*/ 1020111 h 3187144"/>
                    <a:gd name="connsiteX44" fmla="*/ 1802373 w 2854197"/>
                    <a:gd name="connsiteY44" fmla="*/ 1030682 h 3187144"/>
                    <a:gd name="connsiteX45" fmla="*/ 1865799 w 2854197"/>
                    <a:gd name="connsiteY45" fmla="*/ 1041253 h 3187144"/>
                    <a:gd name="connsiteX46" fmla="*/ 1902798 w 2854197"/>
                    <a:gd name="connsiteY46" fmla="*/ 1046538 h 3187144"/>
                    <a:gd name="connsiteX47" fmla="*/ 1945082 w 2854197"/>
                    <a:gd name="connsiteY47" fmla="*/ 1051824 h 3187144"/>
                    <a:gd name="connsiteX48" fmla="*/ 1976796 w 2854197"/>
                    <a:gd name="connsiteY48" fmla="*/ 1057109 h 3187144"/>
                    <a:gd name="connsiteX49" fmla="*/ 2024366 w 2854197"/>
                    <a:gd name="connsiteY49" fmla="*/ 1062395 h 3187144"/>
                    <a:gd name="connsiteX50" fmla="*/ 2066650 w 2854197"/>
                    <a:gd name="connsiteY50" fmla="*/ 1067681 h 3187144"/>
                    <a:gd name="connsiteX51" fmla="*/ 2082507 w 2854197"/>
                    <a:gd name="connsiteY51" fmla="*/ 1072966 h 3187144"/>
                    <a:gd name="connsiteX52" fmla="*/ 2151219 w 2854197"/>
                    <a:gd name="connsiteY52" fmla="*/ 1083537 h 3187144"/>
                    <a:gd name="connsiteX53" fmla="*/ 2167075 w 2854197"/>
                    <a:gd name="connsiteY53" fmla="*/ 1088823 h 3187144"/>
                    <a:gd name="connsiteX54" fmla="*/ 2235788 w 2854197"/>
                    <a:gd name="connsiteY54" fmla="*/ 1099394 h 3187144"/>
                    <a:gd name="connsiteX55" fmla="*/ 2304500 w 2854197"/>
                    <a:gd name="connsiteY55" fmla="*/ 1109965 h 3187144"/>
                    <a:gd name="connsiteX56" fmla="*/ 2378497 w 2854197"/>
                    <a:gd name="connsiteY56" fmla="*/ 1120536 h 3187144"/>
                    <a:gd name="connsiteX57" fmla="*/ 2410211 w 2854197"/>
                    <a:gd name="connsiteY57" fmla="*/ 1131107 h 3187144"/>
                    <a:gd name="connsiteX58" fmla="*/ 2452495 w 2854197"/>
                    <a:gd name="connsiteY58" fmla="*/ 1141678 h 3187144"/>
                    <a:gd name="connsiteX59" fmla="*/ 2611062 w 2854197"/>
                    <a:gd name="connsiteY59" fmla="*/ 1194534 h 3187144"/>
                    <a:gd name="connsiteX60" fmla="*/ 2674963 w 2854197"/>
                    <a:gd name="connsiteY60" fmla="*/ 1226357 h 3187144"/>
                    <a:gd name="connsiteX61" fmla="*/ 2680419 w 2854197"/>
                    <a:gd name="connsiteY61" fmla="*/ 1258186 h 3187144"/>
                    <a:gd name="connsiteX62" fmla="*/ 2650064 w 2854197"/>
                    <a:gd name="connsiteY62" fmla="*/ 1305950 h 3187144"/>
                    <a:gd name="connsiteX63" fmla="*/ 2659565 w 2854197"/>
                    <a:gd name="connsiteY63" fmla="*/ 1353342 h 3187144"/>
                    <a:gd name="connsiteX64" fmla="*/ 2653817 w 2854197"/>
                    <a:gd name="connsiteY64" fmla="*/ 1411367 h 3187144"/>
                    <a:gd name="connsiteX65" fmla="*/ 2632204 w 2854197"/>
                    <a:gd name="connsiteY65" fmla="*/ 1590950 h 3187144"/>
                    <a:gd name="connsiteX66" fmla="*/ 2606238 w 2854197"/>
                    <a:gd name="connsiteY66" fmla="*/ 1686241 h 3187144"/>
                    <a:gd name="connsiteX67" fmla="*/ 2585093 w 2854197"/>
                    <a:gd name="connsiteY67" fmla="*/ 1717957 h 3187144"/>
                    <a:gd name="connsiteX68" fmla="*/ 2595666 w 2854197"/>
                    <a:gd name="connsiteY68" fmla="*/ 1754959 h 3187144"/>
                    <a:gd name="connsiteX69" fmla="*/ 2569233 w 2854197"/>
                    <a:gd name="connsiteY69" fmla="*/ 1781390 h 3187144"/>
                    <a:gd name="connsiteX70" fmla="*/ 2574520 w 2854197"/>
                    <a:gd name="connsiteY70" fmla="*/ 1860680 h 3187144"/>
                    <a:gd name="connsiteX71" fmla="*/ 2564404 w 2854197"/>
                    <a:gd name="connsiteY71" fmla="*/ 2014150 h 3187144"/>
                    <a:gd name="connsiteX72" fmla="*/ 2616812 w 2854197"/>
                    <a:gd name="connsiteY72" fmla="*/ 2093264 h 3187144"/>
                    <a:gd name="connsiteX73" fmla="*/ 2717255 w 2854197"/>
                    <a:gd name="connsiteY73" fmla="*/ 2098551 h 3187144"/>
                    <a:gd name="connsiteX74" fmla="*/ 2790770 w 2854197"/>
                    <a:gd name="connsiteY74" fmla="*/ 2077220 h 3187144"/>
                    <a:gd name="connsiteX75" fmla="*/ 2817198 w 2854197"/>
                    <a:gd name="connsiteY75" fmla="*/ 2082506 h 3187144"/>
                    <a:gd name="connsiteX76" fmla="*/ 2833055 w 2854197"/>
                    <a:gd name="connsiteY76" fmla="*/ 2087792 h 3187144"/>
                    <a:gd name="connsiteX77" fmla="*/ 2854197 w 2854197"/>
                    <a:gd name="connsiteY77" fmla="*/ 2093077 h 3187144"/>
                    <a:gd name="connsiteX78" fmla="*/ 2838340 w 2854197"/>
                    <a:gd name="connsiteY78" fmla="*/ 2193503 h 3187144"/>
                    <a:gd name="connsiteX79" fmla="*/ 2833055 w 2854197"/>
                    <a:gd name="connsiteY79" fmla="*/ 2225216 h 3187144"/>
                    <a:gd name="connsiteX80" fmla="*/ 2822484 w 2854197"/>
                    <a:gd name="connsiteY80" fmla="*/ 2262215 h 3187144"/>
                    <a:gd name="connsiteX81" fmla="*/ 2648297 w 2854197"/>
                    <a:gd name="connsiteY81" fmla="*/ 2241273 h 3187144"/>
                    <a:gd name="connsiteX82" fmla="*/ 2558435 w 2854197"/>
                    <a:gd name="connsiteY82" fmla="*/ 2214843 h 3187144"/>
                    <a:gd name="connsiteX83" fmla="*/ 2479145 w 2854197"/>
                    <a:gd name="connsiteY83" fmla="*/ 2183128 h 3187144"/>
                    <a:gd name="connsiteX84" fmla="*/ 2426502 w 2854197"/>
                    <a:gd name="connsiteY84" fmla="*/ 2209757 h 3187144"/>
                    <a:gd name="connsiteX85" fmla="*/ 2236188 w 2854197"/>
                    <a:gd name="connsiteY85" fmla="*/ 2331348 h 3187144"/>
                    <a:gd name="connsiteX86" fmla="*/ 2251846 w 2854197"/>
                    <a:gd name="connsiteY86" fmla="*/ 2420998 h 3187144"/>
                    <a:gd name="connsiteX87" fmla="*/ 2267909 w 2854197"/>
                    <a:gd name="connsiteY87" fmla="*/ 2479368 h 3187144"/>
                    <a:gd name="connsiteX88" fmla="*/ 2278276 w 2854197"/>
                    <a:gd name="connsiteY88" fmla="*/ 2516146 h 3187144"/>
                    <a:gd name="connsiteX89" fmla="*/ 2278276 w 2854197"/>
                    <a:gd name="connsiteY89" fmla="*/ 2574294 h 3187144"/>
                    <a:gd name="connsiteX90" fmla="*/ 2315278 w 2854197"/>
                    <a:gd name="connsiteY90" fmla="*/ 2616580 h 3187144"/>
                    <a:gd name="connsiteX91" fmla="*/ 2331136 w 2854197"/>
                    <a:gd name="connsiteY91" fmla="*/ 2680013 h 3187144"/>
                    <a:gd name="connsiteX92" fmla="*/ 2368138 w 2854197"/>
                    <a:gd name="connsiteY92" fmla="*/ 2695871 h 3187144"/>
                    <a:gd name="connsiteX93" fmla="*/ 2542577 w 2854197"/>
                    <a:gd name="connsiteY93" fmla="*/ 2738159 h 3187144"/>
                    <a:gd name="connsiteX94" fmla="*/ 2654056 w 2854197"/>
                    <a:gd name="connsiteY94" fmla="*/ 2764834 h 3187144"/>
                    <a:gd name="connsiteX95" fmla="*/ 2748974 w 2854197"/>
                    <a:gd name="connsiteY95" fmla="*/ 2769875 h 3187144"/>
                    <a:gd name="connsiteX96" fmla="*/ 2753771 w 2854197"/>
                    <a:gd name="connsiteY96" fmla="*/ 2769627 h 3187144"/>
                    <a:gd name="connsiteX97" fmla="*/ 2748486 w 2854197"/>
                    <a:gd name="connsiteY97" fmla="*/ 2801341 h 3187144"/>
                    <a:gd name="connsiteX98" fmla="*/ 2737915 w 2854197"/>
                    <a:gd name="connsiteY98" fmla="*/ 2838340 h 3187144"/>
                    <a:gd name="connsiteX99" fmla="*/ 2727344 w 2854197"/>
                    <a:gd name="connsiteY99" fmla="*/ 2907052 h 3187144"/>
                    <a:gd name="connsiteX100" fmla="*/ 2716773 w 2854197"/>
                    <a:gd name="connsiteY100" fmla="*/ 2938765 h 3187144"/>
                    <a:gd name="connsiteX101" fmla="*/ 2711487 w 2854197"/>
                    <a:gd name="connsiteY101" fmla="*/ 2965193 h 3187144"/>
                    <a:gd name="connsiteX102" fmla="*/ 2706444 w 2854197"/>
                    <a:gd name="connsiteY102" fmla="*/ 2939028 h 3187144"/>
                    <a:gd name="connsiteX103" fmla="*/ 2691063 w 2854197"/>
                    <a:gd name="connsiteY103" fmla="*/ 2981883 h 3187144"/>
                    <a:gd name="connsiteX104" fmla="*/ 2622571 w 2854197"/>
                    <a:gd name="connsiteY104" fmla="*/ 2987436 h 3187144"/>
                    <a:gd name="connsiteX105" fmla="*/ 2537291 w 2854197"/>
                    <a:gd name="connsiteY105" fmla="*/ 2986602 h 3187144"/>
                    <a:gd name="connsiteX106" fmla="*/ 2516147 w 2854197"/>
                    <a:gd name="connsiteY106" fmla="*/ 2991888 h 3187144"/>
                    <a:gd name="connsiteX107" fmla="*/ 2489494 w 2854197"/>
                    <a:gd name="connsiteY107" fmla="*/ 3002192 h 3187144"/>
                    <a:gd name="connsiteX108" fmla="*/ 2431785 w 2854197"/>
                    <a:gd name="connsiteY108" fmla="*/ 3023409 h 3187144"/>
                    <a:gd name="connsiteX109" fmla="*/ 2405352 w 2854197"/>
                    <a:gd name="connsiteY109" fmla="*/ 3049837 h 3187144"/>
                    <a:gd name="connsiteX110" fmla="*/ 2310603 w 2854197"/>
                    <a:gd name="connsiteY110" fmla="*/ 3092559 h 3187144"/>
                    <a:gd name="connsiteX111" fmla="*/ 2147421 w 2854197"/>
                    <a:gd name="connsiteY111" fmla="*/ 3183444 h 3187144"/>
                    <a:gd name="connsiteX112" fmla="*/ 2141028 w 2854197"/>
                    <a:gd name="connsiteY112" fmla="*/ 2933870 h 3187144"/>
                    <a:gd name="connsiteX113" fmla="*/ 2146861 w 2854197"/>
                    <a:gd name="connsiteY113" fmla="*/ 2897161 h 3187144"/>
                    <a:gd name="connsiteX114" fmla="*/ 2151785 w 2854197"/>
                    <a:gd name="connsiteY114" fmla="*/ 2849197 h 3187144"/>
                    <a:gd name="connsiteX115" fmla="*/ 2125357 w 2854197"/>
                    <a:gd name="connsiteY115" fmla="*/ 2780982 h 3187144"/>
                    <a:gd name="connsiteX116" fmla="*/ 2109124 w 2854197"/>
                    <a:gd name="connsiteY116" fmla="*/ 2722301 h 3187144"/>
                    <a:gd name="connsiteX117" fmla="*/ 2013975 w 2854197"/>
                    <a:gd name="connsiteY117" fmla="*/ 2637724 h 3187144"/>
                    <a:gd name="connsiteX118" fmla="*/ 1982258 w 2854197"/>
                    <a:gd name="connsiteY118" fmla="*/ 2664155 h 3187144"/>
                    <a:gd name="connsiteX119" fmla="*/ 1918827 w 2854197"/>
                    <a:gd name="connsiteY119" fmla="*/ 2627153 h 3187144"/>
                    <a:gd name="connsiteX120" fmla="*/ 1845153 w 2854197"/>
                    <a:gd name="connsiteY120" fmla="*/ 2569497 h 3187144"/>
                    <a:gd name="connsiteX121" fmla="*/ 1802373 w 2854197"/>
                    <a:gd name="connsiteY121" fmla="*/ 2621632 h 3187144"/>
                    <a:gd name="connsiteX122" fmla="*/ 1797087 w 2854197"/>
                    <a:gd name="connsiteY122" fmla="*/ 2605775 h 3187144"/>
                    <a:gd name="connsiteX123" fmla="*/ 1749674 w 2854197"/>
                    <a:gd name="connsiteY123" fmla="*/ 2690586 h 3187144"/>
                    <a:gd name="connsiteX124" fmla="*/ 1643953 w 2854197"/>
                    <a:gd name="connsiteY124" fmla="*/ 2754018 h 3187144"/>
                    <a:gd name="connsiteX125" fmla="*/ 1617523 w 2854197"/>
                    <a:gd name="connsiteY125" fmla="*/ 2732874 h 3187144"/>
                    <a:gd name="connsiteX126" fmla="*/ 1591092 w 2854197"/>
                    <a:gd name="connsiteY126" fmla="*/ 2690586 h 3187144"/>
                    <a:gd name="connsiteX127" fmla="*/ 1591093 w 2854197"/>
                    <a:gd name="connsiteY127" fmla="*/ 2637724 h 3187144"/>
                    <a:gd name="connsiteX128" fmla="*/ 1569808 w 2854197"/>
                    <a:gd name="connsiteY128" fmla="*/ 2515921 h 3187144"/>
                    <a:gd name="connsiteX129" fmla="*/ 1553952 w 2854197"/>
                    <a:gd name="connsiteY129" fmla="*/ 2484208 h 3187144"/>
                    <a:gd name="connsiteX130" fmla="*/ 1538095 w 2854197"/>
                    <a:gd name="connsiteY130" fmla="*/ 2468351 h 3187144"/>
                    <a:gd name="connsiteX131" fmla="*/ 1501096 w 2854197"/>
                    <a:gd name="connsiteY131" fmla="*/ 2420781 h 3187144"/>
                    <a:gd name="connsiteX132" fmla="*/ 1464097 w 2854197"/>
                    <a:gd name="connsiteY132" fmla="*/ 2383782 h 3187144"/>
                    <a:gd name="connsiteX133" fmla="*/ 1448241 w 2854197"/>
                    <a:gd name="connsiteY133" fmla="*/ 2373211 h 3187144"/>
                    <a:gd name="connsiteX134" fmla="*/ 1432384 w 2854197"/>
                    <a:gd name="connsiteY134" fmla="*/ 2357355 h 3187144"/>
                    <a:gd name="connsiteX135" fmla="*/ 1400671 w 2854197"/>
                    <a:gd name="connsiteY135" fmla="*/ 2346783 h 3187144"/>
                    <a:gd name="connsiteX136" fmla="*/ 1368958 w 2854197"/>
                    <a:gd name="connsiteY136" fmla="*/ 2330927 h 3187144"/>
                    <a:gd name="connsiteX137" fmla="*/ 1337244 w 2854197"/>
                    <a:gd name="connsiteY137" fmla="*/ 2309785 h 3187144"/>
                    <a:gd name="connsiteX138" fmla="*/ 1273818 w 2854197"/>
                    <a:gd name="connsiteY138" fmla="*/ 2288642 h 3187144"/>
                    <a:gd name="connsiteX139" fmla="*/ 1257961 w 2854197"/>
                    <a:gd name="connsiteY139" fmla="*/ 2278071 h 3187144"/>
                    <a:gd name="connsiteX140" fmla="*/ 1242104 w 2854197"/>
                    <a:gd name="connsiteY140" fmla="*/ 2272786 h 3187144"/>
                    <a:gd name="connsiteX141" fmla="*/ 1226248 w 2854197"/>
                    <a:gd name="connsiteY141" fmla="*/ 2262215 h 3187144"/>
                    <a:gd name="connsiteX142" fmla="*/ 1194534 w 2854197"/>
                    <a:gd name="connsiteY142" fmla="*/ 2251644 h 3187144"/>
                    <a:gd name="connsiteX143" fmla="*/ 1215677 w 2854197"/>
                    <a:gd name="connsiteY143" fmla="*/ 2225216 h 3187144"/>
                    <a:gd name="connsiteX144" fmla="*/ 1231533 w 2854197"/>
                    <a:gd name="connsiteY144" fmla="*/ 2209359 h 3187144"/>
                    <a:gd name="connsiteX145" fmla="*/ 1236819 w 2854197"/>
                    <a:gd name="connsiteY145" fmla="*/ 2193503 h 3187144"/>
                    <a:gd name="connsiteX146" fmla="*/ 1279103 w 2854197"/>
                    <a:gd name="connsiteY146" fmla="*/ 2161789 h 3187144"/>
                    <a:gd name="connsiteX147" fmla="*/ 1300245 w 2854197"/>
                    <a:gd name="connsiteY147" fmla="*/ 2140647 h 3187144"/>
                    <a:gd name="connsiteX148" fmla="*/ 1310816 w 2854197"/>
                    <a:gd name="connsiteY148" fmla="*/ 2124790 h 3187144"/>
                    <a:gd name="connsiteX149" fmla="*/ 1342650 w 2854197"/>
                    <a:gd name="connsiteY149" fmla="*/ 2077406 h 3187144"/>
                    <a:gd name="connsiteX150" fmla="*/ 1390223 w 2854197"/>
                    <a:gd name="connsiteY150" fmla="*/ 2008688 h 3187144"/>
                    <a:gd name="connsiteX151" fmla="*/ 1363794 w 2854197"/>
                    <a:gd name="connsiteY151" fmla="*/ 1971686 h 3187144"/>
                    <a:gd name="connsiteX152" fmla="*/ 1379651 w 2854197"/>
                    <a:gd name="connsiteY152" fmla="*/ 1961114 h 3187144"/>
                    <a:gd name="connsiteX153" fmla="*/ 1358509 w 2854197"/>
                    <a:gd name="connsiteY153" fmla="*/ 1934685 h 3187144"/>
                    <a:gd name="connsiteX154" fmla="*/ 1221180 w 2854197"/>
                    <a:gd name="connsiteY154" fmla="*/ 1718108 h 3187144"/>
                    <a:gd name="connsiteX155" fmla="*/ 1157741 w 2854197"/>
                    <a:gd name="connsiteY155" fmla="*/ 1654669 h 3187144"/>
                    <a:gd name="connsiteX156" fmla="*/ 1051918 w 2854197"/>
                    <a:gd name="connsiteY156" fmla="*/ 1659811 h 3187144"/>
                    <a:gd name="connsiteX157" fmla="*/ 845688 w 2854197"/>
                    <a:gd name="connsiteY157" fmla="*/ 1738945 h 3187144"/>
                    <a:gd name="connsiteX158" fmla="*/ 829832 w 2854197"/>
                    <a:gd name="connsiteY158" fmla="*/ 1744231 h 3187144"/>
                    <a:gd name="connsiteX159" fmla="*/ 798118 w 2854197"/>
                    <a:gd name="connsiteY159" fmla="*/ 1765373 h 3187144"/>
                    <a:gd name="connsiteX160" fmla="*/ 782262 w 2854197"/>
                    <a:gd name="connsiteY160" fmla="*/ 1770659 h 3187144"/>
                    <a:gd name="connsiteX161" fmla="*/ 750548 w 2854197"/>
                    <a:gd name="connsiteY161" fmla="*/ 1791801 h 3187144"/>
                    <a:gd name="connsiteX162" fmla="*/ 734692 w 2854197"/>
                    <a:gd name="connsiteY162" fmla="*/ 1797086 h 3187144"/>
                    <a:gd name="connsiteX163" fmla="*/ 755834 w 2854197"/>
                    <a:gd name="connsiteY163" fmla="*/ 1791801 h 3187144"/>
                    <a:gd name="connsiteX164" fmla="*/ 739977 w 2854197"/>
                    <a:gd name="connsiteY164" fmla="*/ 1797086 h 3187144"/>
                    <a:gd name="connsiteX165" fmla="*/ 708264 w 2854197"/>
                    <a:gd name="connsiteY165" fmla="*/ 1812943 h 3187144"/>
                    <a:gd name="connsiteX166" fmla="*/ 676551 w 2854197"/>
                    <a:gd name="connsiteY166" fmla="*/ 1791801 h 3187144"/>
                    <a:gd name="connsiteX167" fmla="*/ 650123 w 2854197"/>
                    <a:gd name="connsiteY167" fmla="*/ 1765373 h 3187144"/>
                    <a:gd name="connsiteX168" fmla="*/ 618410 w 2854197"/>
                    <a:gd name="connsiteY168" fmla="*/ 1744231 h 3187144"/>
                    <a:gd name="connsiteX169" fmla="*/ 570840 w 2854197"/>
                    <a:gd name="connsiteY169" fmla="*/ 1712518 h 3187144"/>
                    <a:gd name="connsiteX170" fmla="*/ 544412 w 2854197"/>
                    <a:gd name="connsiteY170" fmla="*/ 1696661 h 3187144"/>
                    <a:gd name="connsiteX171" fmla="*/ 528555 w 2854197"/>
                    <a:gd name="connsiteY171" fmla="*/ 1686090 h 3187144"/>
                    <a:gd name="connsiteX172" fmla="*/ 512699 w 2854197"/>
                    <a:gd name="connsiteY172" fmla="*/ 1680804 h 3187144"/>
                    <a:gd name="connsiteX173" fmla="*/ 502127 w 2854197"/>
                    <a:gd name="connsiteY173" fmla="*/ 1670233 h 3187144"/>
                    <a:gd name="connsiteX174" fmla="*/ 480985 w 2854197"/>
                    <a:gd name="connsiteY174" fmla="*/ 1659662 h 3187144"/>
                    <a:gd name="connsiteX175" fmla="*/ 465129 w 2854197"/>
                    <a:gd name="connsiteY175" fmla="*/ 1643805 h 3187144"/>
                    <a:gd name="connsiteX176" fmla="*/ 428130 w 2854197"/>
                    <a:gd name="connsiteY176" fmla="*/ 1622663 h 3187144"/>
                    <a:gd name="connsiteX177" fmla="*/ 401702 w 2854197"/>
                    <a:gd name="connsiteY177" fmla="*/ 1590950 h 3187144"/>
                    <a:gd name="connsiteX178" fmla="*/ 385845 w 2854197"/>
                    <a:gd name="connsiteY178" fmla="*/ 1569808 h 3187144"/>
                    <a:gd name="connsiteX179" fmla="*/ 369989 w 2854197"/>
                    <a:gd name="connsiteY179" fmla="*/ 1553951 h 3187144"/>
                    <a:gd name="connsiteX180" fmla="*/ 348847 w 2854197"/>
                    <a:gd name="connsiteY180" fmla="*/ 1522238 h 3187144"/>
                    <a:gd name="connsiteX181" fmla="*/ 327704 w 2854197"/>
                    <a:gd name="connsiteY181" fmla="*/ 1490524 h 3187144"/>
                    <a:gd name="connsiteX182" fmla="*/ 317133 w 2854197"/>
                    <a:gd name="connsiteY182" fmla="*/ 1469382 h 3187144"/>
                    <a:gd name="connsiteX183" fmla="*/ 301277 w 2854197"/>
                    <a:gd name="connsiteY183" fmla="*/ 1453526 h 3187144"/>
                    <a:gd name="connsiteX184" fmla="*/ 295991 w 2854197"/>
                    <a:gd name="connsiteY184" fmla="*/ 1437669 h 3187144"/>
                    <a:gd name="connsiteX185" fmla="*/ 274849 w 2854197"/>
                    <a:gd name="connsiteY185" fmla="*/ 1405956 h 3187144"/>
                    <a:gd name="connsiteX186" fmla="*/ 258992 w 2854197"/>
                    <a:gd name="connsiteY186" fmla="*/ 1390099 h 3187144"/>
                    <a:gd name="connsiteX187" fmla="*/ 248421 w 2854197"/>
                    <a:gd name="connsiteY187" fmla="*/ 1374242 h 3187144"/>
                    <a:gd name="connsiteX188" fmla="*/ 243136 w 2854197"/>
                    <a:gd name="connsiteY188" fmla="*/ 1358386 h 3187144"/>
                    <a:gd name="connsiteX189" fmla="*/ 221993 w 2854197"/>
                    <a:gd name="connsiteY189" fmla="*/ 1326672 h 3187144"/>
                    <a:gd name="connsiteX190" fmla="*/ 206137 w 2854197"/>
                    <a:gd name="connsiteY190" fmla="*/ 1294959 h 3187144"/>
                    <a:gd name="connsiteX191" fmla="*/ 195566 w 2854197"/>
                    <a:gd name="connsiteY191" fmla="*/ 1263246 h 3187144"/>
                    <a:gd name="connsiteX192" fmla="*/ 184995 w 2854197"/>
                    <a:gd name="connsiteY192" fmla="*/ 1247389 h 3187144"/>
                    <a:gd name="connsiteX193" fmla="*/ 179709 w 2854197"/>
                    <a:gd name="connsiteY193" fmla="*/ 1231533 h 3187144"/>
                    <a:gd name="connsiteX194" fmla="*/ 169138 w 2854197"/>
                    <a:gd name="connsiteY194" fmla="*/ 1215676 h 3187144"/>
                    <a:gd name="connsiteX195" fmla="*/ 153281 w 2854197"/>
                    <a:gd name="connsiteY195" fmla="*/ 1162820 h 3187144"/>
                    <a:gd name="connsiteX196" fmla="*/ 142710 w 2854197"/>
                    <a:gd name="connsiteY196" fmla="*/ 1131107 h 3187144"/>
                    <a:gd name="connsiteX197" fmla="*/ 132139 w 2854197"/>
                    <a:gd name="connsiteY197" fmla="*/ 1099394 h 3187144"/>
                    <a:gd name="connsiteX198" fmla="*/ 126853 w 2854197"/>
                    <a:gd name="connsiteY198" fmla="*/ 1078252 h 3187144"/>
                    <a:gd name="connsiteX199" fmla="*/ 121568 w 2854197"/>
                    <a:gd name="connsiteY199" fmla="*/ 1062395 h 3187144"/>
                    <a:gd name="connsiteX200" fmla="*/ 110997 w 2854197"/>
                    <a:gd name="connsiteY200" fmla="*/ 988397 h 3187144"/>
                    <a:gd name="connsiteX201" fmla="*/ 100426 w 2854197"/>
                    <a:gd name="connsiteY201" fmla="*/ 861544 h 3187144"/>
                    <a:gd name="connsiteX202" fmla="*/ 95140 w 2854197"/>
                    <a:gd name="connsiteY202" fmla="*/ 782261 h 3187144"/>
                    <a:gd name="connsiteX203" fmla="*/ 89855 w 2854197"/>
                    <a:gd name="connsiteY203" fmla="*/ 745262 h 3187144"/>
                    <a:gd name="connsiteX204" fmla="*/ 73998 w 2854197"/>
                    <a:gd name="connsiteY204" fmla="*/ 660693 h 3187144"/>
                    <a:gd name="connsiteX205" fmla="*/ 63427 w 2854197"/>
                    <a:gd name="connsiteY205" fmla="*/ 618409 h 3187144"/>
                    <a:gd name="connsiteX206" fmla="*/ 47570 w 2854197"/>
                    <a:gd name="connsiteY206" fmla="*/ 560268 h 3187144"/>
                    <a:gd name="connsiteX207" fmla="*/ 42285 w 2854197"/>
                    <a:gd name="connsiteY207" fmla="*/ 528555 h 3187144"/>
                    <a:gd name="connsiteX208" fmla="*/ 31714 w 2854197"/>
                    <a:gd name="connsiteY208" fmla="*/ 486270 h 3187144"/>
                    <a:gd name="connsiteX209" fmla="*/ 21142 w 2854197"/>
                    <a:gd name="connsiteY209" fmla="*/ 428129 h 3187144"/>
                    <a:gd name="connsiteX210" fmla="*/ 10571 w 2854197"/>
                    <a:gd name="connsiteY210" fmla="*/ 343560 h 3187144"/>
                    <a:gd name="connsiteX211" fmla="*/ 0 w 2854197"/>
                    <a:gd name="connsiteY211" fmla="*/ 306561 h 3187144"/>
                    <a:gd name="connsiteX212" fmla="*/ 5286 w 2854197"/>
                    <a:gd name="connsiteY212" fmla="*/ 285419 h 3187144"/>
                    <a:gd name="connsiteX213" fmla="*/ 21142 w 2854197"/>
                    <a:gd name="connsiteY213" fmla="*/ 280134 h 3187144"/>
                    <a:gd name="connsiteX214" fmla="*/ 42285 w 2854197"/>
                    <a:gd name="connsiteY214" fmla="*/ 269563 h 3187144"/>
                    <a:gd name="connsiteX215" fmla="*/ 95140 w 2854197"/>
                    <a:gd name="connsiteY215" fmla="*/ 258992 h 3187144"/>
                    <a:gd name="connsiteX216" fmla="*/ 121568 w 2854197"/>
                    <a:gd name="connsiteY216" fmla="*/ 253706 h 3187144"/>
                    <a:gd name="connsiteX217" fmla="*/ 137425 w 2854197"/>
                    <a:gd name="connsiteY217" fmla="*/ 248420 h 3187144"/>
                    <a:gd name="connsiteX218" fmla="*/ 211422 w 2854197"/>
                    <a:gd name="connsiteY218" fmla="*/ 237849 h 3187144"/>
                    <a:gd name="connsiteX219" fmla="*/ 253707 w 2854197"/>
                    <a:gd name="connsiteY219" fmla="*/ 227278 h 3187144"/>
                    <a:gd name="connsiteX220" fmla="*/ 285420 w 2854197"/>
                    <a:gd name="connsiteY220" fmla="*/ 216707 h 3187144"/>
                    <a:gd name="connsiteX221" fmla="*/ 332990 w 2854197"/>
                    <a:gd name="connsiteY221" fmla="*/ 206136 h 3187144"/>
                    <a:gd name="connsiteX222" fmla="*/ 364703 w 2854197"/>
                    <a:gd name="connsiteY222" fmla="*/ 195565 h 3187144"/>
                    <a:gd name="connsiteX223" fmla="*/ 417559 w 2854197"/>
                    <a:gd name="connsiteY223" fmla="*/ 179708 h 3187144"/>
                    <a:gd name="connsiteX224" fmla="*/ 433415 w 2854197"/>
                    <a:gd name="connsiteY224" fmla="*/ 174423 h 3187144"/>
                    <a:gd name="connsiteX225" fmla="*/ 449272 w 2854197"/>
                    <a:gd name="connsiteY225" fmla="*/ 169137 h 3187144"/>
                    <a:gd name="connsiteX226" fmla="*/ 470414 w 2854197"/>
                    <a:gd name="connsiteY226" fmla="*/ 163852 h 3187144"/>
                    <a:gd name="connsiteX227" fmla="*/ 486271 w 2854197"/>
                    <a:gd name="connsiteY227" fmla="*/ 158566 h 3187144"/>
                    <a:gd name="connsiteX228" fmla="*/ 528555 w 2854197"/>
                    <a:gd name="connsiteY228" fmla="*/ 147995 h 3187144"/>
                    <a:gd name="connsiteX229" fmla="*/ 549697 w 2854197"/>
                    <a:gd name="connsiteY229" fmla="*/ 142709 h 3187144"/>
                    <a:gd name="connsiteX230" fmla="*/ 581411 w 2854197"/>
                    <a:gd name="connsiteY230" fmla="*/ 132138 h 3187144"/>
                    <a:gd name="connsiteX231" fmla="*/ 676551 w 2854197"/>
                    <a:gd name="connsiteY231" fmla="*/ 100425 h 3187144"/>
                    <a:gd name="connsiteX232" fmla="*/ 697693 w 2854197"/>
                    <a:gd name="connsiteY232" fmla="*/ 95140 h 3187144"/>
                    <a:gd name="connsiteX233" fmla="*/ 729406 w 2854197"/>
                    <a:gd name="connsiteY233" fmla="*/ 84568 h 3187144"/>
                    <a:gd name="connsiteX234" fmla="*/ 745263 w 2854197"/>
                    <a:gd name="connsiteY234" fmla="*/ 79283 h 3187144"/>
                    <a:gd name="connsiteX235" fmla="*/ 792833 w 2854197"/>
                    <a:gd name="connsiteY235" fmla="*/ 58141 h 3187144"/>
                    <a:gd name="connsiteX236" fmla="*/ 808689 w 2854197"/>
                    <a:gd name="connsiteY236" fmla="*/ 52855 h 3187144"/>
                    <a:gd name="connsiteX237" fmla="*/ 824546 w 2854197"/>
                    <a:gd name="connsiteY237" fmla="*/ 47570 h 3187144"/>
                    <a:gd name="connsiteX238" fmla="*/ 866830 w 2854197"/>
                    <a:gd name="connsiteY238" fmla="*/ 26427 h 3187144"/>
                    <a:gd name="connsiteX239" fmla="*/ 882687 w 2854197"/>
                    <a:gd name="connsiteY239" fmla="*/ 21142 h 3187144"/>
                    <a:gd name="connsiteX240" fmla="*/ 898544 w 2854197"/>
                    <a:gd name="connsiteY240" fmla="*/ 10571 h 3187144"/>
                    <a:gd name="connsiteX241" fmla="*/ 914400 w 2854197"/>
                    <a:gd name="connsiteY241" fmla="*/ 5285 h 3187144"/>
                    <a:gd name="connsiteX242" fmla="*/ 914400 w 2854197"/>
                    <a:gd name="connsiteY242" fmla="*/ 0 h 3187144"/>
                    <a:gd name="connsiteX0" fmla="*/ 914400 w 2854197"/>
                    <a:gd name="connsiteY0" fmla="*/ 0 h 3187144"/>
                    <a:gd name="connsiteX1" fmla="*/ 914400 w 2854197"/>
                    <a:gd name="connsiteY1" fmla="*/ 0 h 3187144"/>
                    <a:gd name="connsiteX2" fmla="*/ 930257 w 2854197"/>
                    <a:gd name="connsiteY2" fmla="*/ 42284 h 3187144"/>
                    <a:gd name="connsiteX3" fmla="*/ 935542 w 2854197"/>
                    <a:gd name="connsiteY3" fmla="*/ 58141 h 3187144"/>
                    <a:gd name="connsiteX4" fmla="*/ 946114 w 2854197"/>
                    <a:gd name="connsiteY4" fmla="*/ 68712 h 3187144"/>
                    <a:gd name="connsiteX5" fmla="*/ 967256 w 2854197"/>
                    <a:gd name="connsiteY5" fmla="*/ 116282 h 3187144"/>
                    <a:gd name="connsiteX6" fmla="*/ 972541 w 2854197"/>
                    <a:gd name="connsiteY6" fmla="*/ 132138 h 3187144"/>
                    <a:gd name="connsiteX7" fmla="*/ 983112 w 2854197"/>
                    <a:gd name="connsiteY7" fmla="*/ 147995 h 3187144"/>
                    <a:gd name="connsiteX8" fmla="*/ 1004255 w 2854197"/>
                    <a:gd name="connsiteY8" fmla="*/ 195565 h 3187144"/>
                    <a:gd name="connsiteX9" fmla="*/ 1025397 w 2854197"/>
                    <a:gd name="connsiteY9" fmla="*/ 243135 h 3187144"/>
                    <a:gd name="connsiteX10" fmla="*/ 1041253 w 2854197"/>
                    <a:gd name="connsiteY10" fmla="*/ 290705 h 3187144"/>
                    <a:gd name="connsiteX11" fmla="*/ 1051825 w 2854197"/>
                    <a:gd name="connsiteY11" fmla="*/ 301276 h 3187144"/>
                    <a:gd name="connsiteX12" fmla="*/ 1072967 w 2854197"/>
                    <a:gd name="connsiteY12" fmla="*/ 348846 h 3187144"/>
                    <a:gd name="connsiteX13" fmla="*/ 1083538 w 2854197"/>
                    <a:gd name="connsiteY13" fmla="*/ 380559 h 3187144"/>
                    <a:gd name="connsiteX14" fmla="*/ 1094109 w 2854197"/>
                    <a:gd name="connsiteY14" fmla="*/ 396416 h 3187144"/>
                    <a:gd name="connsiteX15" fmla="*/ 1109966 w 2854197"/>
                    <a:gd name="connsiteY15" fmla="*/ 422844 h 3187144"/>
                    <a:gd name="connsiteX16" fmla="*/ 1131108 w 2854197"/>
                    <a:gd name="connsiteY16" fmla="*/ 470414 h 3187144"/>
                    <a:gd name="connsiteX17" fmla="*/ 1146964 w 2854197"/>
                    <a:gd name="connsiteY17" fmla="*/ 480985 h 3187144"/>
                    <a:gd name="connsiteX18" fmla="*/ 1157536 w 2854197"/>
                    <a:gd name="connsiteY18" fmla="*/ 491556 h 3187144"/>
                    <a:gd name="connsiteX19" fmla="*/ 1189249 w 2854197"/>
                    <a:gd name="connsiteY19" fmla="*/ 512698 h 3187144"/>
                    <a:gd name="connsiteX20" fmla="*/ 1199820 w 2854197"/>
                    <a:gd name="connsiteY20" fmla="*/ 528555 h 3187144"/>
                    <a:gd name="connsiteX21" fmla="*/ 1220962 w 2854197"/>
                    <a:gd name="connsiteY21" fmla="*/ 544411 h 3187144"/>
                    <a:gd name="connsiteX22" fmla="*/ 1242104 w 2854197"/>
                    <a:gd name="connsiteY22" fmla="*/ 570839 h 3187144"/>
                    <a:gd name="connsiteX23" fmla="*/ 1257961 w 2854197"/>
                    <a:gd name="connsiteY23" fmla="*/ 602552 h 3187144"/>
                    <a:gd name="connsiteX24" fmla="*/ 1279103 w 2854197"/>
                    <a:gd name="connsiteY24" fmla="*/ 634266 h 3187144"/>
                    <a:gd name="connsiteX25" fmla="*/ 1294960 w 2854197"/>
                    <a:gd name="connsiteY25" fmla="*/ 665979 h 3187144"/>
                    <a:gd name="connsiteX26" fmla="*/ 1300245 w 2854197"/>
                    <a:gd name="connsiteY26" fmla="*/ 681835 h 3187144"/>
                    <a:gd name="connsiteX27" fmla="*/ 1310816 w 2854197"/>
                    <a:gd name="connsiteY27" fmla="*/ 692407 h 3187144"/>
                    <a:gd name="connsiteX28" fmla="*/ 1347815 w 2854197"/>
                    <a:gd name="connsiteY28" fmla="*/ 739977 h 3187144"/>
                    <a:gd name="connsiteX29" fmla="*/ 1353101 w 2854197"/>
                    <a:gd name="connsiteY29" fmla="*/ 755833 h 3187144"/>
                    <a:gd name="connsiteX30" fmla="*/ 1384814 w 2854197"/>
                    <a:gd name="connsiteY30" fmla="*/ 798118 h 3187144"/>
                    <a:gd name="connsiteX31" fmla="*/ 1390100 w 2854197"/>
                    <a:gd name="connsiteY31" fmla="*/ 813974 h 3187144"/>
                    <a:gd name="connsiteX32" fmla="*/ 1421813 w 2854197"/>
                    <a:gd name="connsiteY32" fmla="*/ 861544 h 3187144"/>
                    <a:gd name="connsiteX33" fmla="*/ 1432384 w 2854197"/>
                    <a:gd name="connsiteY33" fmla="*/ 877401 h 3187144"/>
                    <a:gd name="connsiteX34" fmla="*/ 1448241 w 2854197"/>
                    <a:gd name="connsiteY34" fmla="*/ 887972 h 3187144"/>
                    <a:gd name="connsiteX35" fmla="*/ 1479954 w 2854197"/>
                    <a:gd name="connsiteY35" fmla="*/ 919685 h 3187144"/>
                    <a:gd name="connsiteX36" fmla="*/ 1522238 w 2854197"/>
                    <a:gd name="connsiteY36" fmla="*/ 956684 h 3187144"/>
                    <a:gd name="connsiteX37" fmla="*/ 1585665 w 2854197"/>
                    <a:gd name="connsiteY37" fmla="*/ 977826 h 3187144"/>
                    <a:gd name="connsiteX38" fmla="*/ 1617378 w 2854197"/>
                    <a:gd name="connsiteY38" fmla="*/ 988397 h 3187144"/>
                    <a:gd name="connsiteX39" fmla="*/ 1638521 w 2854197"/>
                    <a:gd name="connsiteY39" fmla="*/ 993683 h 3187144"/>
                    <a:gd name="connsiteX40" fmla="*/ 1664948 w 2854197"/>
                    <a:gd name="connsiteY40" fmla="*/ 998968 h 3187144"/>
                    <a:gd name="connsiteX41" fmla="*/ 1696662 w 2854197"/>
                    <a:gd name="connsiteY41" fmla="*/ 1009540 h 3187144"/>
                    <a:gd name="connsiteX42" fmla="*/ 1717804 w 2854197"/>
                    <a:gd name="connsiteY42" fmla="*/ 1014825 h 3187144"/>
                    <a:gd name="connsiteX43" fmla="*/ 1733660 w 2854197"/>
                    <a:gd name="connsiteY43" fmla="*/ 1020111 h 3187144"/>
                    <a:gd name="connsiteX44" fmla="*/ 1802373 w 2854197"/>
                    <a:gd name="connsiteY44" fmla="*/ 1030682 h 3187144"/>
                    <a:gd name="connsiteX45" fmla="*/ 1865799 w 2854197"/>
                    <a:gd name="connsiteY45" fmla="*/ 1041253 h 3187144"/>
                    <a:gd name="connsiteX46" fmla="*/ 1902798 w 2854197"/>
                    <a:gd name="connsiteY46" fmla="*/ 1046538 h 3187144"/>
                    <a:gd name="connsiteX47" fmla="*/ 1945082 w 2854197"/>
                    <a:gd name="connsiteY47" fmla="*/ 1051824 h 3187144"/>
                    <a:gd name="connsiteX48" fmla="*/ 1976796 w 2854197"/>
                    <a:gd name="connsiteY48" fmla="*/ 1057109 h 3187144"/>
                    <a:gd name="connsiteX49" fmla="*/ 2024366 w 2854197"/>
                    <a:gd name="connsiteY49" fmla="*/ 1062395 h 3187144"/>
                    <a:gd name="connsiteX50" fmla="*/ 2066650 w 2854197"/>
                    <a:gd name="connsiteY50" fmla="*/ 1067681 h 3187144"/>
                    <a:gd name="connsiteX51" fmla="*/ 2082507 w 2854197"/>
                    <a:gd name="connsiteY51" fmla="*/ 1072966 h 3187144"/>
                    <a:gd name="connsiteX52" fmla="*/ 2151219 w 2854197"/>
                    <a:gd name="connsiteY52" fmla="*/ 1083537 h 3187144"/>
                    <a:gd name="connsiteX53" fmla="*/ 2167075 w 2854197"/>
                    <a:gd name="connsiteY53" fmla="*/ 1088823 h 3187144"/>
                    <a:gd name="connsiteX54" fmla="*/ 2235788 w 2854197"/>
                    <a:gd name="connsiteY54" fmla="*/ 1099394 h 3187144"/>
                    <a:gd name="connsiteX55" fmla="*/ 2304500 w 2854197"/>
                    <a:gd name="connsiteY55" fmla="*/ 1109965 h 3187144"/>
                    <a:gd name="connsiteX56" fmla="*/ 2378497 w 2854197"/>
                    <a:gd name="connsiteY56" fmla="*/ 1120536 h 3187144"/>
                    <a:gd name="connsiteX57" fmla="*/ 2410211 w 2854197"/>
                    <a:gd name="connsiteY57" fmla="*/ 1131107 h 3187144"/>
                    <a:gd name="connsiteX58" fmla="*/ 2452495 w 2854197"/>
                    <a:gd name="connsiteY58" fmla="*/ 1141678 h 3187144"/>
                    <a:gd name="connsiteX59" fmla="*/ 2611062 w 2854197"/>
                    <a:gd name="connsiteY59" fmla="*/ 1194534 h 3187144"/>
                    <a:gd name="connsiteX60" fmla="*/ 2674963 w 2854197"/>
                    <a:gd name="connsiteY60" fmla="*/ 1226357 h 3187144"/>
                    <a:gd name="connsiteX61" fmla="*/ 2680419 w 2854197"/>
                    <a:gd name="connsiteY61" fmla="*/ 1258186 h 3187144"/>
                    <a:gd name="connsiteX62" fmla="*/ 2659565 w 2854197"/>
                    <a:gd name="connsiteY62" fmla="*/ 1353342 h 3187144"/>
                    <a:gd name="connsiteX63" fmla="*/ 2653817 w 2854197"/>
                    <a:gd name="connsiteY63" fmla="*/ 1411367 h 3187144"/>
                    <a:gd name="connsiteX64" fmla="*/ 2632204 w 2854197"/>
                    <a:gd name="connsiteY64" fmla="*/ 1590950 h 3187144"/>
                    <a:gd name="connsiteX65" fmla="*/ 2606238 w 2854197"/>
                    <a:gd name="connsiteY65" fmla="*/ 1686241 h 3187144"/>
                    <a:gd name="connsiteX66" fmla="*/ 2585093 w 2854197"/>
                    <a:gd name="connsiteY66" fmla="*/ 1717957 h 3187144"/>
                    <a:gd name="connsiteX67" fmla="*/ 2595666 w 2854197"/>
                    <a:gd name="connsiteY67" fmla="*/ 1754959 h 3187144"/>
                    <a:gd name="connsiteX68" fmla="*/ 2569233 w 2854197"/>
                    <a:gd name="connsiteY68" fmla="*/ 1781390 h 3187144"/>
                    <a:gd name="connsiteX69" fmla="*/ 2574520 w 2854197"/>
                    <a:gd name="connsiteY69" fmla="*/ 1860680 h 3187144"/>
                    <a:gd name="connsiteX70" fmla="*/ 2564404 w 2854197"/>
                    <a:gd name="connsiteY70" fmla="*/ 2014150 h 3187144"/>
                    <a:gd name="connsiteX71" fmla="*/ 2616812 w 2854197"/>
                    <a:gd name="connsiteY71" fmla="*/ 2093264 h 3187144"/>
                    <a:gd name="connsiteX72" fmla="*/ 2717255 w 2854197"/>
                    <a:gd name="connsiteY72" fmla="*/ 2098551 h 3187144"/>
                    <a:gd name="connsiteX73" fmla="*/ 2790770 w 2854197"/>
                    <a:gd name="connsiteY73" fmla="*/ 2077220 h 3187144"/>
                    <a:gd name="connsiteX74" fmla="*/ 2817198 w 2854197"/>
                    <a:gd name="connsiteY74" fmla="*/ 2082506 h 3187144"/>
                    <a:gd name="connsiteX75" fmla="*/ 2833055 w 2854197"/>
                    <a:gd name="connsiteY75" fmla="*/ 2087792 h 3187144"/>
                    <a:gd name="connsiteX76" fmla="*/ 2854197 w 2854197"/>
                    <a:gd name="connsiteY76" fmla="*/ 2093077 h 3187144"/>
                    <a:gd name="connsiteX77" fmla="*/ 2838340 w 2854197"/>
                    <a:gd name="connsiteY77" fmla="*/ 2193503 h 3187144"/>
                    <a:gd name="connsiteX78" fmla="*/ 2833055 w 2854197"/>
                    <a:gd name="connsiteY78" fmla="*/ 2225216 h 3187144"/>
                    <a:gd name="connsiteX79" fmla="*/ 2822484 w 2854197"/>
                    <a:gd name="connsiteY79" fmla="*/ 2262215 h 3187144"/>
                    <a:gd name="connsiteX80" fmla="*/ 2648297 w 2854197"/>
                    <a:gd name="connsiteY80" fmla="*/ 2241273 h 3187144"/>
                    <a:gd name="connsiteX81" fmla="*/ 2558435 w 2854197"/>
                    <a:gd name="connsiteY81" fmla="*/ 2214843 h 3187144"/>
                    <a:gd name="connsiteX82" fmla="*/ 2479145 w 2854197"/>
                    <a:gd name="connsiteY82" fmla="*/ 2183128 h 3187144"/>
                    <a:gd name="connsiteX83" fmla="*/ 2426502 w 2854197"/>
                    <a:gd name="connsiteY83" fmla="*/ 2209757 h 3187144"/>
                    <a:gd name="connsiteX84" fmla="*/ 2236188 w 2854197"/>
                    <a:gd name="connsiteY84" fmla="*/ 2331348 h 3187144"/>
                    <a:gd name="connsiteX85" fmla="*/ 2251846 w 2854197"/>
                    <a:gd name="connsiteY85" fmla="*/ 2420998 h 3187144"/>
                    <a:gd name="connsiteX86" fmla="*/ 2267909 w 2854197"/>
                    <a:gd name="connsiteY86" fmla="*/ 2479368 h 3187144"/>
                    <a:gd name="connsiteX87" fmla="*/ 2278276 w 2854197"/>
                    <a:gd name="connsiteY87" fmla="*/ 2516146 h 3187144"/>
                    <a:gd name="connsiteX88" fmla="*/ 2278276 w 2854197"/>
                    <a:gd name="connsiteY88" fmla="*/ 2574294 h 3187144"/>
                    <a:gd name="connsiteX89" fmla="*/ 2315278 w 2854197"/>
                    <a:gd name="connsiteY89" fmla="*/ 2616580 h 3187144"/>
                    <a:gd name="connsiteX90" fmla="*/ 2331136 w 2854197"/>
                    <a:gd name="connsiteY90" fmla="*/ 2680013 h 3187144"/>
                    <a:gd name="connsiteX91" fmla="*/ 2368138 w 2854197"/>
                    <a:gd name="connsiteY91" fmla="*/ 2695871 h 3187144"/>
                    <a:gd name="connsiteX92" fmla="*/ 2542577 w 2854197"/>
                    <a:gd name="connsiteY92" fmla="*/ 2738159 h 3187144"/>
                    <a:gd name="connsiteX93" fmla="*/ 2654056 w 2854197"/>
                    <a:gd name="connsiteY93" fmla="*/ 2764834 h 3187144"/>
                    <a:gd name="connsiteX94" fmla="*/ 2748974 w 2854197"/>
                    <a:gd name="connsiteY94" fmla="*/ 2769875 h 3187144"/>
                    <a:gd name="connsiteX95" fmla="*/ 2753771 w 2854197"/>
                    <a:gd name="connsiteY95" fmla="*/ 2769627 h 3187144"/>
                    <a:gd name="connsiteX96" fmla="*/ 2748486 w 2854197"/>
                    <a:gd name="connsiteY96" fmla="*/ 2801341 h 3187144"/>
                    <a:gd name="connsiteX97" fmla="*/ 2737915 w 2854197"/>
                    <a:gd name="connsiteY97" fmla="*/ 2838340 h 3187144"/>
                    <a:gd name="connsiteX98" fmla="*/ 2727344 w 2854197"/>
                    <a:gd name="connsiteY98" fmla="*/ 2907052 h 3187144"/>
                    <a:gd name="connsiteX99" fmla="*/ 2716773 w 2854197"/>
                    <a:gd name="connsiteY99" fmla="*/ 2938765 h 3187144"/>
                    <a:gd name="connsiteX100" fmla="*/ 2711487 w 2854197"/>
                    <a:gd name="connsiteY100" fmla="*/ 2965193 h 3187144"/>
                    <a:gd name="connsiteX101" fmla="*/ 2706444 w 2854197"/>
                    <a:gd name="connsiteY101" fmla="*/ 2939028 h 3187144"/>
                    <a:gd name="connsiteX102" fmla="*/ 2691063 w 2854197"/>
                    <a:gd name="connsiteY102" fmla="*/ 2981883 h 3187144"/>
                    <a:gd name="connsiteX103" fmla="*/ 2622571 w 2854197"/>
                    <a:gd name="connsiteY103" fmla="*/ 2987436 h 3187144"/>
                    <a:gd name="connsiteX104" fmla="*/ 2537291 w 2854197"/>
                    <a:gd name="connsiteY104" fmla="*/ 2986602 h 3187144"/>
                    <a:gd name="connsiteX105" fmla="*/ 2516147 w 2854197"/>
                    <a:gd name="connsiteY105" fmla="*/ 2991888 h 3187144"/>
                    <a:gd name="connsiteX106" fmla="*/ 2489494 w 2854197"/>
                    <a:gd name="connsiteY106" fmla="*/ 3002192 h 3187144"/>
                    <a:gd name="connsiteX107" fmla="*/ 2431785 w 2854197"/>
                    <a:gd name="connsiteY107" fmla="*/ 3023409 h 3187144"/>
                    <a:gd name="connsiteX108" fmla="*/ 2405352 w 2854197"/>
                    <a:gd name="connsiteY108" fmla="*/ 3049837 h 3187144"/>
                    <a:gd name="connsiteX109" fmla="*/ 2310603 w 2854197"/>
                    <a:gd name="connsiteY109" fmla="*/ 3092559 h 3187144"/>
                    <a:gd name="connsiteX110" fmla="*/ 2147421 w 2854197"/>
                    <a:gd name="connsiteY110" fmla="*/ 3183444 h 3187144"/>
                    <a:gd name="connsiteX111" fmla="*/ 2141028 w 2854197"/>
                    <a:gd name="connsiteY111" fmla="*/ 2933870 h 3187144"/>
                    <a:gd name="connsiteX112" fmla="*/ 2146861 w 2854197"/>
                    <a:gd name="connsiteY112" fmla="*/ 2897161 h 3187144"/>
                    <a:gd name="connsiteX113" fmla="*/ 2151785 w 2854197"/>
                    <a:gd name="connsiteY113" fmla="*/ 2849197 h 3187144"/>
                    <a:gd name="connsiteX114" fmla="*/ 2125357 w 2854197"/>
                    <a:gd name="connsiteY114" fmla="*/ 2780982 h 3187144"/>
                    <a:gd name="connsiteX115" fmla="*/ 2109124 w 2854197"/>
                    <a:gd name="connsiteY115" fmla="*/ 2722301 h 3187144"/>
                    <a:gd name="connsiteX116" fmla="*/ 2013975 w 2854197"/>
                    <a:gd name="connsiteY116" fmla="*/ 2637724 h 3187144"/>
                    <a:gd name="connsiteX117" fmla="*/ 1982258 w 2854197"/>
                    <a:gd name="connsiteY117" fmla="*/ 2664155 h 3187144"/>
                    <a:gd name="connsiteX118" fmla="*/ 1918827 w 2854197"/>
                    <a:gd name="connsiteY118" fmla="*/ 2627153 h 3187144"/>
                    <a:gd name="connsiteX119" fmla="*/ 1845153 w 2854197"/>
                    <a:gd name="connsiteY119" fmla="*/ 2569497 h 3187144"/>
                    <a:gd name="connsiteX120" fmla="*/ 1802373 w 2854197"/>
                    <a:gd name="connsiteY120" fmla="*/ 2621632 h 3187144"/>
                    <a:gd name="connsiteX121" fmla="*/ 1797087 w 2854197"/>
                    <a:gd name="connsiteY121" fmla="*/ 2605775 h 3187144"/>
                    <a:gd name="connsiteX122" fmla="*/ 1749674 w 2854197"/>
                    <a:gd name="connsiteY122" fmla="*/ 2690586 h 3187144"/>
                    <a:gd name="connsiteX123" fmla="*/ 1643953 w 2854197"/>
                    <a:gd name="connsiteY123" fmla="*/ 2754018 h 3187144"/>
                    <a:gd name="connsiteX124" fmla="*/ 1617523 w 2854197"/>
                    <a:gd name="connsiteY124" fmla="*/ 2732874 h 3187144"/>
                    <a:gd name="connsiteX125" fmla="*/ 1591092 w 2854197"/>
                    <a:gd name="connsiteY125" fmla="*/ 2690586 h 3187144"/>
                    <a:gd name="connsiteX126" fmla="*/ 1591093 w 2854197"/>
                    <a:gd name="connsiteY126" fmla="*/ 2637724 h 3187144"/>
                    <a:gd name="connsiteX127" fmla="*/ 1569808 w 2854197"/>
                    <a:gd name="connsiteY127" fmla="*/ 2515921 h 3187144"/>
                    <a:gd name="connsiteX128" fmla="*/ 1553952 w 2854197"/>
                    <a:gd name="connsiteY128" fmla="*/ 2484208 h 3187144"/>
                    <a:gd name="connsiteX129" fmla="*/ 1538095 w 2854197"/>
                    <a:gd name="connsiteY129" fmla="*/ 2468351 h 3187144"/>
                    <a:gd name="connsiteX130" fmla="*/ 1501096 w 2854197"/>
                    <a:gd name="connsiteY130" fmla="*/ 2420781 h 3187144"/>
                    <a:gd name="connsiteX131" fmla="*/ 1464097 w 2854197"/>
                    <a:gd name="connsiteY131" fmla="*/ 2383782 h 3187144"/>
                    <a:gd name="connsiteX132" fmla="*/ 1448241 w 2854197"/>
                    <a:gd name="connsiteY132" fmla="*/ 2373211 h 3187144"/>
                    <a:gd name="connsiteX133" fmla="*/ 1432384 w 2854197"/>
                    <a:gd name="connsiteY133" fmla="*/ 2357355 h 3187144"/>
                    <a:gd name="connsiteX134" fmla="*/ 1400671 w 2854197"/>
                    <a:gd name="connsiteY134" fmla="*/ 2346783 h 3187144"/>
                    <a:gd name="connsiteX135" fmla="*/ 1368958 w 2854197"/>
                    <a:gd name="connsiteY135" fmla="*/ 2330927 h 3187144"/>
                    <a:gd name="connsiteX136" fmla="*/ 1337244 w 2854197"/>
                    <a:gd name="connsiteY136" fmla="*/ 2309785 h 3187144"/>
                    <a:gd name="connsiteX137" fmla="*/ 1273818 w 2854197"/>
                    <a:gd name="connsiteY137" fmla="*/ 2288642 h 3187144"/>
                    <a:gd name="connsiteX138" fmla="*/ 1257961 w 2854197"/>
                    <a:gd name="connsiteY138" fmla="*/ 2278071 h 3187144"/>
                    <a:gd name="connsiteX139" fmla="*/ 1242104 w 2854197"/>
                    <a:gd name="connsiteY139" fmla="*/ 2272786 h 3187144"/>
                    <a:gd name="connsiteX140" fmla="*/ 1226248 w 2854197"/>
                    <a:gd name="connsiteY140" fmla="*/ 2262215 h 3187144"/>
                    <a:gd name="connsiteX141" fmla="*/ 1194534 w 2854197"/>
                    <a:gd name="connsiteY141" fmla="*/ 2251644 h 3187144"/>
                    <a:gd name="connsiteX142" fmla="*/ 1215677 w 2854197"/>
                    <a:gd name="connsiteY142" fmla="*/ 2225216 h 3187144"/>
                    <a:gd name="connsiteX143" fmla="*/ 1231533 w 2854197"/>
                    <a:gd name="connsiteY143" fmla="*/ 2209359 h 3187144"/>
                    <a:gd name="connsiteX144" fmla="*/ 1236819 w 2854197"/>
                    <a:gd name="connsiteY144" fmla="*/ 2193503 h 3187144"/>
                    <a:gd name="connsiteX145" fmla="*/ 1279103 w 2854197"/>
                    <a:gd name="connsiteY145" fmla="*/ 2161789 h 3187144"/>
                    <a:gd name="connsiteX146" fmla="*/ 1300245 w 2854197"/>
                    <a:gd name="connsiteY146" fmla="*/ 2140647 h 3187144"/>
                    <a:gd name="connsiteX147" fmla="*/ 1310816 w 2854197"/>
                    <a:gd name="connsiteY147" fmla="*/ 2124790 h 3187144"/>
                    <a:gd name="connsiteX148" fmla="*/ 1342650 w 2854197"/>
                    <a:gd name="connsiteY148" fmla="*/ 2077406 h 3187144"/>
                    <a:gd name="connsiteX149" fmla="*/ 1390223 w 2854197"/>
                    <a:gd name="connsiteY149" fmla="*/ 2008688 h 3187144"/>
                    <a:gd name="connsiteX150" fmla="*/ 1363794 w 2854197"/>
                    <a:gd name="connsiteY150" fmla="*/ 1971686 h 3187144"/>
                    <a:gd name="connsiteX151" fmla="*/ 1379651 w 2854197"/>
                    <a:gd name="connsiteY151" fmla="*/ 1961114 h 3187144"/>
                    <a:gd name="connsiteX152" fmla="*/ 1358509 w 2854197"/>
                    <a:gd name="connsiteY152" fmla="*/ 1934685 h 3187144"/>
                    <a:gd name="connsiteX153" fmla="*/ 1221180 w 2854197"/>
                    <a:gd name="connsiteY153" fmla="*/ 1718108 h 3187144"/>
                    <a:gd name="connsiteX154" fmla="*/ 1157741 w 2854197"/>
                    <a:gd name="connsiteY154" fmla="*/ 1654669 h 3187144"/>
                    <a:gd name="connsiteX155" fmla="*/ 1051918 w 2854197"/>
                    <a:gd name="connsiteY155" fmla="*/ 1659811 h 3187144"/>
                    <a:gd name="connsiteX156" fmla="*/ 845688 w 2854197"/>
                    <a:gd name="connsiteY156" fmla="*/ 1738945 h 3187144"/>
                    <a:gd name="connsiteX157" fmla="*/ 829832 w 2854197"/>
                    <a:gd name="connsiteY157" fmla="*/ 1744231 h 3187144"/>
                    <a:gd name="connsiteX158" fmla="*/ 798118 w 2854197"/>
                    <a:gd name="connsiteY158" fmla="*/ 1765373 h 3187144"/>
                    <a:gd name="connsiteX159" fmla="*/ 782262 w 2854197"/>
                    <a:gd name="connsiteY159" fmla="*/ 1770659 h 3187144"/>
                    <a:gd name="connsiteX160" fmla="*/ 750548 w 2854197"/>
                    <a:gd name="connsiteY160" fmla="*/ 1791801 h 3187144"/>
                    <a:gd name="connsiteX161" fmla="*/ 734692 w 2854197"/>
                    <a:gd name="connsiteY161" fmla="*/ 1797086 h 3187144"/>
                    <a:gd name="connsiteX162" fmla="*/ 755834 w 2854197"/>
                    <a:gd name="connsiteY162" fmla="*/ 1791801 h 3187144"/>
                    <a:gd name="connsiteX163" fmla="*/ 739977 w 2854197"/>
                    <a:gd name="connsiteY163" fmla="*/ 1797086 h 3187144"/>
                    <a:gd name="connsiteX164" fmla="*/ 708264 w 2854197"/>
                    <a:gd name="connsiteY164" fmla="*/ 1812943 h 3187144"/>
                    <a:gd name="connsiteX165" fmla="*/ 676551 w 2854197"/>
                    <a:gd name="connsiteY165" fmla="*/ 1791801 h 3187144"/>
                    <a:gd name="connsiteX166" fmla="*/ 650123 w 2854197"/>
                    <a:gd name="connsiteY166" fmla="*/ 1765373 h 3187144"/>
                    <a:gd name="connsiteX167" fmla="*/ 618410 w 2854197"/>
                    <a:gd name="connsiteY167" fmla="*/ 1744231 h 3187144"/>
                    <a:gd name="connsiteX168" fmla="*/ 570840 w 2854197"/>
                    <a:gd name="connsiteY168" fmla="*/ 1712518 h 3187144"/>
                    <a:gd name="connsiteX169" fmla="*/ 544412 w 2854197"/>
                    <a:gd name="connsiteY169" fmla="*/ 1696661 h 3187144"/>
                    <a:gd name="connsiteX170" fmla="*/ 528555 w 2854197"/>
                    <a:gd name="connsiteY170" fmla="*/ 1686090 h 3187144"/>
                    <a:gd name="connsiteX171" fmla="*/ 512699 w 2854197"/>
                    <a:gd name="connsiteY171" fmla="*/ 1680804 h 3187144"/>
                    <a:gd name="connsiteX172" fmla="*/ 502127 w 2854197"/>
                    <a:gd name="connsiteY172" fmla="*/ 1670233 h 3187144"/>
                    <a:gd name="connsiteX173" fmla="*/ 480985 w 2854197"/>
                    <a:gd name="connsiteY173" fmla="*/ 1659662 h 3187144"/>
                    <a:gd name="connsiteX174" fmla="*/ 465129 w 2854197"/>
                    <a:gd name="connsiteY174" fmla="*/ 1643805 h 3187144"/>
                    <a:gd name="connsiteX175" fmla="*/ 428130 w 2854197"/>
                    <a:gd name="connsiteY175" fmla="*/ 1622663 h 3187144"/>
                    <a:gd name="connsiteX176" fmla="*/ 401702 w 2854197"/>
                    <a:gd name="connsiteY176" fmla="*/ 1590950 h 3187144"/>
                    <a:gd name="connsiteX177" fmla="*/ 385845 w 2854197"/>
                    <a:gd name="connsiteY177" fmla="*/ 1569808 h 3187144"/>
                    <a:gd name="connsiteX178" fmla="*/ 369989 w 2854197"/>
                    <a:gd name="connsiteY178" fmla="*/ 1553951 h 3187144"/>
                    <a:gd name="connsiteX179" fmla="*/ 348847 w 2854197"/>
                    <a:gd name="connsiteY179" fmla="*/ 1522238 h 3187144"/>
                    <a:gd name="connsiteX180" fmla="*/ 327704 w 2854197"/>
                    <a:gd name="connsiteY180" fmla="*/ 1490524 h 3187144"/>
                    <a:gd name="connsiteX181" fmla="*/ 317133 w 2854197"/>
                    <a:gd name="connsiteY181" fmla="*/ 1469382 h 3187144"/>
                    <a:gd name="connsiteX182" fmla="*/ 301277 w 2854197"/>
                    <a:gd name="connsiteY182" fmla="*/ 1453526 h 3187144"/>
                    <a:gd name="connsiteX183" fmla="*/ 295991 w 2854197"/>
                    <a:gd name="connsiteY183" fmla="*/ 1437669 h 3187144"/>
                    <a:gd name="connsiteX184" fmla="*/ 274849 w 2854197"/>
                    <a:gd name="connsiteY184" fmla="*/ 1405956 h 3187144"/>
                    <a:gd name="connsiteX185" fmla="*/ 258992 w 2854197"/>
                    <a:gd name="connsiteY185" fmla="*/ 1390099 h 3187144"/>
                    <a:gd name="connsiteX186" fmla="*/ 248421 w 2854197"/>
                    <a:gd name="connsiteY186" fmla="*/ 1374242 h 3187144"/>
                    <a:gd name="connsiteX187" fmla="*/ 243136 w 2854197"/>
                    <a:gd name="connsiteY187" fmla="*/ 1358386 h 3187144"/>
                    <a:gd name="connsiteX188" fmla="*/ 221993 w 2854197"/>
                    <a:gd name="connsiteY188" fmla="*/ 1326672 h 3187144"/>
                    <a:gd name="connsiteX189" fmla="*/ 206137 w 2854197"/>
                    <a:gd name="connsiteY189" fmla="*/ 1294959 h 3187144"/>
                    <a:gd name="connsiteX190" fmla="*/ 195566 w 2854197"/>
                    <a:gd name="connsiteY190" fmla="*/ 1263246 h 3187144"/>
                    <a:gd name="connsiteX191" fmla="*/ 184995 w 2854197"/>
                    <a:gd name="connsiteY191" fmla="*/ 1247389 h 3187144"/>
                    <a:gd name="connsiteX192" fmla="*/ 179709 w 2854197"/>
                    <a:gd name="connsiteY192" fmla="*/ 1231533 h 3187144"/>
                    <a:gd name="connsiteX193" fmla="*/ 169138 w 2854197"/>
                    <a:gd name="connsiteY193" fmla="*/ 1215676 h 3187144"/>
                    <a:gd name="connsiteX194" fmla="*/ 153281 w 2854197"/>
                    <a:gd name="connsiteY194" fmla="*/ 1162820 h 3187144"/>
                    <a:gd name="connsiteX195" fmla="*/ 142710 w 2854197"/>
                    <a:gd name="connsiteY195" fmla="*/ 1131107 h 3187144"/>
                    <a:gd name="connsiteX196" fmla="*/ 132139 w 2854197"/>
                    <a:gd name="connsiteY196" fmla="*/ 1099394 h 3187144"/>
                    <a:gd name="connsiteX197" fmla="*/ 126853 w 2854197"/>
                    <a:gd name="connsiteY197" fmla="*/ 1078252 h 3187144"/>
                    <a:gd name="connsiteX198" fmla="*/ 121568 w 2854197"/>
                    <a:gd name="connsiteY198" fmla="*/ 1062395 h 3187144"/>
                    <a:gd name="connsiteX199" fmla="*/ 110997 w 2854197"/>
                    <a:gd name="connsiteY199" fmla="*/ 988397 h 3187144"/>
                    <a:gd name="connsiteX200" fmla="*/ 100426 w 2854197"/>
                    <a:gd name="connsiteY200" fmla="*/ 861544 h 3187144"/>
                    <a:gd name="connsiteX201" fmla="*/ 95140 w 2854197"/>
                    <a:gd name="connsiteY201" fmla="*/ 782261 h 3187144"/>
                    <a:gd name="connsiteX202" fmla="*/ 89855 w 2854197"/>
                    <a:gd name="connsiteY202" fmla="*/ 745262 h 3187144"/>
                    <a:gd name="connsiteX203" fmla="*/ 73998 w 2854197"/>
                    <a:gd name="connsiteY203" fmla="*/ 660693 h 3187144"/>
                    <a:gd name="connsiteX204" fmla="*/ 63427 w 2854197"/>
                    <a:gd name="connsiteY204" fmla="*/ 618409 h 3187144"/>
                    <a:gd name="connsiteX205" fmla="*/ 47570 w 2854197"/>
                    <a:gd name="connsiteY205" fmla="*/ 560268 h 3187144"/>
                    <a:gd name="connsiteX206" fmla="*/ 42285 w 2854197"/>
                    <a:gd name="connsiteY206" fmla="*/ 528555 h 3187144"/>
                    <a:gd name="connsiteX207" fmla="*/ 31714 w 2854197"/>
                    <a:gd name="connsiteY207" fmla="*/ 486270 h 3187144"/>
                    <a:gd name="connsiteX208" fmla="*/ 21142 w 2854197"/>
                    <a:gd name="connsiteY208" fmla="*/ 428129 h 3187144"/>
                    <a:gd name="connsiteX209" fmla="*/ 10571 w 2854197"/>
                    <a:gd name="connsiteY209" fmla="*/ 343560 h 3187144"/>
                    <a:gd name="connsiteX210" fmla="*/ 0 w 2854197"/>
                    <a:gd name="connsiteY210" fmla="*/ 306561 h 3187144"/>
                    <a:gd name="connsiteX211" fmla="*/ 5286 w 2854197"/>
                    <a:gd name="connsiteY211" fmla="*/ 285419 h 3187144"/>
                    <a:gd name="connsiteX212" fmla="*/ 21142 w 2854197"/>
                    <a:gd name="connsiteY212" fmla="*/ 280134 h 3187144"/>
                    <a:gd name="connsiteX213" fmla="*/ 42285 w 2854197"/>
                    <a:gd name="connsiteY213" fmla="*/ 269563 h 3187144"/>
                    <a:gd name="connsiteX214" fmla="*/ 95140 w 2854197"/>
                    <a:gd name="connsiteY214" fmla="*/ 258992 h 3187144"/>
                    <a:gd name="connsiteX215" fmla="*/ 121568 w 2854197"/>
                    <a:gd name="connsiteY215" fmla="*/ 253706 h 3187144"/>
                    <a:gd name="connsiteX216" fmla="*/ 137425 w 2854197"/>
                    <a:gd name="connsiteY216" fmla="*/ 248420 h 3187144"/>
                    <a:gd name="connsiteX217" fmla="*/ 211422 w 2854197"/>
                    <a:gd name="connsiteY217" fmla="*/ 237849 h 3187144"/>
                    <a:gd name="connsiteX218" fmla="*/ 253707 w 2854197"/>
                    <a:gd name="connsiteY218" fmla="*/ 227278 h 3187144"/>
                    <a:gd name="connsiteX219" fmla="*/ 285420 w 2854197"/>
                    <a:gd name="connsiteY219" fmla="*/ 216707 h 3187144"/>
                    <a:gd name="connsiteX220" fmla="*/ 332990 w 2854197"/>
                    <a:gd name="connsiteY220" fmla="*/ 206136 h 3187144"/>
                    <a:gd name="connsiteX221" fmla="*/ 364703 w 2854197"/>
                    <a:gd name="connsiteY221" fmla="*/ 195565 h 3187144"/>
                    <a:gd name="connsiteX222" fmla="*/ 417559 w 2854197"/>
                    <a:gd name="connsiteY222" fmla="*/ 179708 h 3187144"/>
                    <a:gd name="connsiteX223" fmla="*/ 433415 w 2854197"/>
                    <a:gd name="connsiteY223" fmla="*/ 174423 h 3187144"/>
                    <a:gd name="connsiteX224" fmla="*/ 449272 w 2854197"/>
                    <a:gd name="connsiteY224" fmla="*/ 169137 h 3187144"/>
                    <a:gd name="connsiteX225" fmla="*/ 470414 w 2854197"/>
                    <a:gd name="connsiteY225" fmla="*/ 163852 h 3187144"/>
                    <a:gd name="connsiteX226" fmla="*/ 486271 w 2854197"/>
                    <a:gd name="connsiteY226" fmla="*/ 158566 h 3187144"/>
                    <a:gd name="connsiteX227" fmla="*/ 528555 w 2854197"/>
                    <a:gd name="connsiteY227" fmla="*/ 147995 h 3187144"/>
                    <a:gd name="connsiteX228" fmla="*/ 549697 w 2854197"/>
                    <a:gd name="connsiteY228" fmla="*/ 142709 h 3187144"/>
                    <a:gd name="connsiteX229" fmla="*/ 581411 w 2854197"/>
                    <a:gd name="connsiteY229" fmla="*/ 132138 h 3187144"/>
                    <a:gd name="connsiteX230" fmla="*/ 676551 w 2854197"/>
                    <a:gd name="connsiteY230" fmla="*/ 100425 h 3187144"/>
                    <a:gd name="connsiteX231" fmla="*/ 697693 w 2854197"/>
                    <a:gd name="connsiteY231" fmla="*/ 95140 h 3187144"/>
                    <a:gd name="connsiteX232" fmla="*/ 729406 w 2854197"/>
                    <a:gd name="connsiteY232" fmla="*/ 84568 h 3187144"/>
                    <a:gd name="connsiteX233" fmla="*/ 745263 w 2854197"/>
                    <a:gd name="connsiteY233" fmla="*/ 79283 h 3187144"/>
                    <a:gd name="connsiteX234" fmla="*/ 792833 w 2854197"/>
                    <a:gd name="connsiteY234" fmla="*/ 58141 h 3187144"/>
                    <a:gd name="connsiteX235" fmla="*/ 808689 w 2854197"/>
                    <a:gd name="connsiteY235" fmla="*/ 52855 h 3187144"/>
                    <a:gd name="connsiteX236" fmla="*/ 824546 w 2854197"/>
                    <a:gd name="connsiteY236" fmla="*/ 47570 h 3187144"/>
                    <a:gd name="connsiteX237" fmla="*/ 866830 w 2854197"/>
                    <a:gd name="connsiteY237" fmla="*/ 26427 h 3187144"/>
                    <a:gd name="connsiteX238" fmla="*/ 882687 w 2854197"/>
                    <a:gd name="connsiteY238" fmla="*/ 21142 h 3187144"/>
                    <a:gd name="connsiteX239" fmla="*/ 898544 w 2854197"/>
                    <a:gd name="connsiteY239" fmla="*/ 10571 h 3187144"/>
                    <a:gd name="connsiteX240" fmla="*/ 914400 w 2854197"/>
                    <a:gd name="connsiteY240" fmla="*/ 5285 h 3187144"/>
                    <a:gd name="connsiteX241" fmla="*/ 914400 w 2854197"/>
                    <a:gd name="connsiteY241" fmla="*/ 0 h 3187144"/>
                    <a:gd name="connsiteX0" fmla="*/ 914400 w 2854197"/>
                    <a:gd name="connsiteY0" fmla="*/ 0 h 3187144"/>
                    <a:gd name="connsiteX1" fmla="*/ 914400 w 2854197"/>
                    <a:gd name="connsiteY1" fmla="*/ 0 h 3187144"/>
                    <a:gd name="connsiteX2" fmla="*/ 930257 w 2854197"/>
                    <a:gd name="connsiteY2" fmla="*/ 42284 h 3187144"/>
                    <a:gd name="connsiteX3" fmla="*/ 935542 w 2854197"/>
                    <a:gd name="connsiteY3" fmla="*/ 58141 h 3187144"/>
                    <a:gd name="connsiteX4" fmla="*/ 946114 w 2854197"/>
                    <a:gd name="connsiteY4" fmla="*/ 68712 h 3187144"/>
                    <a:gd name="connsiteX5" fmla="*/ 967256 w 2854197"/>
                    <a:gd name="connsiteY5" fmla="*/ 116282 h 3187144"/>
                    <a:gd name="connsiteX6" fmla="*/ 972541 w 2854197"/>
                    <a:gd name="connsiteY6" fmla="*/ 132138 h 3187144"/>
                    <a:gd name="connsiteX7" fmla="*/ 983112 w 2854197"/>
                    <a:gd name="connsiteY7" fmla="*/ 147995 h 3187144"/>
                    <a:gd name="connsiteX8" fmla="*/ 1004255 w 2854197"/>
                    <a:gd name="connsiteY8" fmla="*/ 195565 h 3187144"/>
                    <a:gd name="connsiteX9" fmla="*/ 1025397 w 2854197"/>
                    <a:gd name="connsiteY9" fmla="*/ 243135 h 3187144"/>
                    <a:gd name="connsiteX10" fmla="*/ 1041253 w 2854197"/>
                    <a:gd name="connsiteY10" fmla="*/ 290705 h 3187144"/>
                    <a:gd name="connsiteX11" fmla="*/ 1051825 w 2854197"/>
                    <a:gd name="connsiteY11" fmla="*/ 301276 h 3187144"/>
                    <a:gd name="connsiteX12" fmla="*/ 1072967 w 2854197"/>
                    <a:gd name="connsiteY12" fmla="*/ 348846 h 3187144"/>
                    <a:gd name="connsiteX13" fmla="*/ 1083538 w 2854197"/>
                    <a:gd name="connsiteY13" fmla="*/ 380559 h 3187144"/>
                    <a:gd name="connsiteX14" fmla="*/ 1094109 w 2854197"/>
                    <a:gd name="connsiteY14" fmla="*/ 396416 h 3187144"/>
                    <a:gd name="connsiteX15" fmla="*/ 1109966 w 2854197"/>
                    <a:gd name="connsiteY15" fmla="*/ 422844 h 3187144"/>
                    <a:gd name="connsiteX16" fmla="*/ 1131108 w 2854197"/>
                    <a:gd name="connsiteY16" fmla="*/ 470414 h 3187144"/>
                    <a:gd name="connsiteX17" fmla="*/ 1146964 w 2854197"/>
                    <a:gd name="connsiteY17" fmla="*/ 480985 h 3187144"/>
                    <a:gd name="connsiteX18" fmla="*/ 1157536 w 2854197"/>
                    <a:gd name="connsiteY18" fmla="*/ 491556 h 3187144"/>
                    <a:gd name="connsiteX19" fmla="*/ 1189249 w 2854197"/>
                    <a:gd name="connsiteY19" fmla="*/ 512698 h 3187144"/>
                    <a:gd name="connsiteX20" fmla="*/ 1199820 w 2854197"/>
                    <a:gd name="connsiteY20" fmla="*/ 528555 h 3187144"/>
                    <a:gd name="connsiteX21" fmla="*/ 1220962 w 2854197"/>
                    <a:gd name="connsiteY21" fmla="*/ 544411 h 3187144"/>
                    <a:gd name="connsiteX22" fmla="*/ 1242104 w 2854197"/>
                    <a:gd name="connsiteY22" fmla="*/ 570839 h 3187144"/>
                    <a:gd name="connsiteX23" fmla="*/ 1257961 w 2854197"/>
                    <a:gd name="connsiteY23" fmla="*/ 602552 h 3187144"/>
                    <a:gd name="connsiteX24" fmla="*/ 1279103 w 2854197"/>
                    <a:gd name="connsiteY24" fmla="*/ 634266 h 3187144"/>
                    <a:gd name="connsiteX25" fmla="*/ 1294960 w 2854197"/>
                    <a:gd name="connsiteY25" fmla="*/ 665979 h 3187144"/>
                    <a:gd name="connsiteX26" fmla="*/ 1300245 w 2854197"/>
                    <a:gd name="connsiteY26" fmla="*/ 681835 h 3187144"/>
                    <a:gd name="connsiteX27" fmla="*/ 1310816 w 2854197"/>
                    <a:gd name="connsiteY27" fmla="*/ 692407 h 3187144"/>
                    <a:gd name="connsiteX28" fmla="*/ 1347815 w 2854197"/>
                    <a:gd name="connsiteY28" fmla="*/ 739977 h 3187144"/>
                    <a:gd name="connsiteX29" fmla="*/ 1353101 w 2854197"/>
                    <a:gd name="connsiteY29" fmla="*/ 755833 h 3187144"/>
                    <a:gd name="connsiteX30" fmla="*/ 1384814 w 2854197"/>
                    <a:gd name="connsiteY30" fmla="*/ 798118 h 3187144"/>
                    <a:gd name="connsiteX31" fmla="*/ 1390100 w 2854197"/>
                    <a:gd name="connsiteY31" fmla="*/ 813974 h 3187144"/>
                    <a:gd name="connsiteX32" fmla="*/ 1421813 w 2854197"/>
                    <a:gd name="connsiteY32" fmla="*/ 861544 h 3187144"/>
                    <a:gd name="connsiteX33" fmla="*/ 1432384 w 2854197"/>
                    <a:gd name="connsiteY33" fmla="*/ 877401 h 3187144"/>
                    <a:gd name="connsiteX34" fmla="*/ 1448241 w 2854197"/>
                    <a:gd name="connsiteY34" fmla="*/ 887972 h 3187144"/>
                    <a:gd name="connsiteX35" fmla="*/ 1479954 w 2854197"/>
                    <a:gd name="connsiteY35" fmla="*/ 919685 h 3187144"/>
                    <a:gd name="connsiteX36" fmla="*/ 1522238 w 2854197"/>
                    <a:gd name="connsiteY36" fmla="*/ 956684 h 3187144"/>
                    <a:gd name="connsiteX37" fmla="*/ 1585665 w 2854197"/>
                    <a:gd name="connsiteY37" fmla="*/ 977826 h 3187144"/>
                    <a:gd name="connsiteX38" fmla="*/ 1617378 w 2854197"/>
                    <a:gd name="connsiteY38" fmla="*/ 988397 h 3187144"/>
                    <a:gd name="connsiteX39" fmla="*/ 1638521 w 2854197"/>
                    <a:gd name="connsiteY39" fmla="*/ 993683 h 3187144"/>
                    <a:gd name="connsiteX40" fmla="*/ 1664948 w 2854197"/>
                    <a:gd name="connsiteY40" fmla="*/ 998968 h 3187144"/>
                    <a:gd name="connsiteX41" fmla="*/ 1696662 w 2854197"/>
                    <a:gd name="connsiteY41" fmla="*/ 1009540 h 3187144"/>
                    <a:gd name="connsiteX42" fmla="*/ 1717804 w 2854197"/>
                    <a:gd name="connsiteY42" fmla="*/ 1014825 h 3187144"/>
                    <a:gd name="connsiteX43" fmla="*/ 1733660 w 2854197"/>
                    <a:gd name="connsiteY43" fmla="*/ 1020111 h 3187144"/>
                    <a:gd name="connsiteX44" fmla="*/ 1802373 w 2854197"/>
                    <a:gd name="connsiteY44" fmla="*/ 1030682 h 3187144"/>
                    <a:gd name="connsiteX45" fmla="*/ 1865799 w 2854197"/>
                    <a:gd name="connsiteY45" fmla="*/ 1041253 h 3187144"/>
                    <a:gd name="connsiteX46" fmla="*/ 1902798 w 2854197"/>
                    <a:gd name="connsiteY46" fmla="*/ 1046538 h 3187144"/>
                    <a:gd name="connsiteX47" fmla="*/ 1945082 w 2854197"/>
                    <a:gd name="connsiteY47" fmla="*/ 1051824 h 3187144"/>
                    <a:gd name="connsiteX48" fmla="*/ 1976796 w 2854197"/>
                    <a:gd name="connsiteY48" fmla="*/ 1057109 h 3187144"/>
                    <a:gd name="connsiteX49" fmla="*/ 2024366 w 2854197"/>
                    <a:gd name="connsiteY49" fmla="*/ 1062395 h 3187144"/>
                    <a:gd name="connsiteX50" fmla="*/ 2066650 w 2854197"/>
                    <a:gd name="connsiteY50" fmla="*/ 1067681 h 3187144"/>
                    <a:gd name="connsiteX51" fmla="*/ 2082507 w 2854197"/>
                    <a:gd name="connsiteY51" fmla="*/ 1072966 h 3187144"/>
                    <a:gd name="connsiteX52" fmla="*/ 2151219 w 2854197"/>
                    <a:gd name="connsiteY52" fmla="*/ 1083537 h 3187144"/>
                    <a:gd name="connsiteX53" fmla="*/ 2167075 w 2854197"/>
                    <a:gd name="connsiteY53" fmla="*/ 1088823 h 3187144"/>
                    <a:gd name="connsiteX54" fmla="*/ 2235788 w 2854197"/>
                    <a:gd name="connsiteY54" fmla="*/ 1099394 h 3187144"/>
                    <a:gd name="connsiteX55" fmla="*/ 2304500 w 2854197"/>
                    <a:gd name="connsiteY55" fmla="*/ 1109965 h 3187144"/>
                    <a:gd name="connsiteX56" fmla="*/ 2378497 w 2854197"/>
                    <a:gd name="connsiteY56" fmla="*/ 1120536 h 3187144"/>
                    <a:gd name="connsiteX57" fmla="*/ 2410211 w 2854197"/>
                    <a:gd name="connsiteY57" fmla="*/ 1131107 h 3187144"/>
                    <a:gd name="connsiteX58" fmla="*/ 2452495 w 2854197"/>
                    <a:gd name="connsiteY58" fmla="*/ 1141678 h 3187144"/>
                    <a:gd name="connsiteX59" fmla="*/ 2611062 w 2854197"/>
                    <a:gd name="connsiteY59" fmla="*/ 1194534 h 3187144"/>
                    <a:gd name="connsiteX60" fmla="*/ 2674963 w 2854197"/>
                    <a:gd name="connsiteY60" fmla="*/ 1226357 h 3187144"/>
                    <a:gd name="connsiteX61" fmla="*/ 2680419 w 2854197"/>
                    <a:gd name="connsiteY61" fmla="*/ 1258186 h 3187144"/>
                    <a:gd name="connsiteX62" fmla="*/ 2659565 w 2854197"/>
                    <a:gd name="connsiteY62" fmla="*/ 1353342 h 3187144"/>
                    <a:gd name="connsiteX63" fmla="*/ 2653817 w 2854197"/>
                    <a:gd name="connsiteY63" fmla="*/ 1411367 h 3187144"/>
                    <a:gd name="connsiteX64" fmla="*/ 2632204 w 2854197"/>
                    <a:gd name="connsiteY64" fmla="*/ 1590950 h 3187144"/>
                    <a:gd name="connsiteX65" fmla="*/ 2606238 w 2854197"/>
                    <a:gd name="connsiteY65" fmla="*/ 1686241 h 3187144"/>
                    <a:gd name="connsiteX66" fmla="*/ 2585093 w 2854197"/>
                    <a:gd name="connsiteY66" fmla="*/ 1717957 h 3187144"/>
                    <a:gd name="connsiteX67" fmla="*/ 2569233 w 2854197"/>
                    <a:gd name="connsiteY67" fmla="*/ 1781390 h 3187144"/>
                    <a:gd name="connsiteX68" fmla="*/ 2574520 w 2854197"/>
                    <a:gd name="connsiteY68" fmla="*/ 1860680 h 3187144"/>
                    <a:gd name="connsiteX69" fmla="*/ 2564404 w 2854197"/>
                    <a:gd name="connsiteY69" fmla="*/ 2014150 h 3187144"/>
                    <a:gd name="connsiteX70" fmla="*/ 2616812 w 2854197"/>
                    <a:gd name="connsiteY70" fmla="*/ 2093264 h 3187144"/>
                    <a:gd name="connsiteX71" fmla="*/ 2717255 w 2854197"/>
                    <a:gd name="connsiteY71" fmla="*/ 2098551 h 3187144"/>
                    <a:gd name="connsiteX72" fmla="*/ 2790770 w 2854197"/>
                    <a:gd name="connsiteY72" fmla="*/ 2077220 h 3187144"/>
                    <a:gd name="connsiteX73" fmla="*/ 2817198 w 2854197"/>
                    <a:gd name="connsiteY73" fmla="*/ 2082506 h 3187144"/>
                    <a:gd name="connsiteX74" fmla="*/ 2833055 w 2854197"/>
                    <a:gd name="connsiteY74" fmla="*/ 2087792 h 3187144"/>
                    <a:gd name="connsiteX75" fmla="*/ 2854197 w 2854197"/>
                    <a:gd name="connsiteY75" fmla="*/ 2093077 h 3187144"/>
                    <a:gd name="connsiteX76" fmla="*/ 2838340 w 2854197"/>
                    <a:gd name="connsiteY76" fmla="*/ 2193503 h 3187144"/>
                    <a:gd name="connsiteX77" fmla="*/ 2833055 w 2854197"/>
                    <a:gd name="connsiteY77" fmla="*/ 2225216 h 3187144"/>
                    <a:gd name="connsiteX78" fmla="*/ 2822484 w 2854197"/>
                    <a:gd name="connsiteY78" fmla="*/ 2262215 h 3187144"/>
                    <a:gd name="connsiteX79" fmla="*/ 2648297 w 2854197"/>
                    <a:gd name="connsiteY79" fmla="*/ 2241273 h 3187144"/>
                    <a:gd name="connsiteX80" fmla="*/ 2558435 w 2854197"/>
                    <a:gd name="connsiteY80" fmla="*/ 2214843 h 3187144"/>
                    <a:gd name="connsiteX81" fmla="*/ 2479145 w 2854197"/>
                    <a:gd name="connsiteY81" fmla="*/ 2183128 h 3187144"/>
                    <a:gd name="connsiteX82" fmla="*/ 2426502 w 2854197"/>
                    <a:gd name="connsiteY82" fmla="*/ 2209757 h 3187144"/>
                    <a:gd name="connsiteX83" fmla="*/ 2236188 w 2854197"/>
                    <a:gd name="connsiteY83" fmla="*/ 2331348 h 3187144"/>
                    <a:gd name="connsiteX84" fmla="*/ 2251846 w 2854197"/>
                    <a:gd name="connsiteY84" fmla="*/ 2420998 h 3187144"/>
                    <a:gd name="connsiteX85" fmla="*/ 2267909 w 2854197"/>
                    <a:gd name="connsiteY85" fmla="*/ 2479368 h 3187144"/>
                    <a:gd name="connsiteX86" fmla="*/ 2278276 w 2854197"/>
                    <a:gd name="connsiteY86" fmla="*/ 2516146 h 3187144"/>
                    <a:gd name="connsiteX87" fmla="*/ 2278276 w 2854197"/>
                    <a:gd name="connsiteY87" fmla="*/ 2574294 h 3187144"/>
                    <a:gd name="connsiteX88" fmla="*/ 2315278 w 2854197"/>
                    <a:gd name="connsiteY88" fmla="*/ 2616580 h 3187144"/>
                    <a:gd name="connsiteX89" fmla="*/ 2331136 w 2854197"/>
                    <a:gd name="connsiteY89" fmla="*/ 2680013 h 3187144"/>
                    <a:gd name="connsiteX90" fmla="*/ 2368138 w 2854197"/>
                    <a:gd name="connsiteY90" fmla="*/ 2695871 h 3187144"/>
                    <a:gd name="connsiteX91" fmla="*/ 2542577 w 2854197"/>
                    <a:gd name="connsiteY91" fmla="*/ 2738159 h 3187144"/>
                    <a:gd name="connsiteX92" fmla="*/ 2654056 w 2854197"/>
                    <a:gd name="connsiteY92" fmla="*/ 2764834 h 3187144"/>
                    <a:gd name="connsiteX93" fmla="*/ 2748974 w 2854197"/>
                    <a:gd name="connsiteY93" fmla="*/ 2769875 h 3187144"/>
                    <a:gd name="connsiteX94" fmla="*/ 2753771 w 2854197"/>
                    <a:gd name="connsiteY94" fmla="*/ 2769627 h 3187144"/>
                    <a:gd name="connsiteX95" fmla="*/ 2748486 w 2854197"/>
                    <a:gd name="connsiteY95" fmla="*/ 2801341 h 3187144"/>
                    <a:gd name="connsiteX96" fmla="*/ 2737915 w 2854197"/>
                    <a:gd name="connsiteY96" fmla="*/ 2838340 h 3187144"/>
                    <a:gd name="connsiteX97" fmla="*/ 2727344 w 2854197"/>
                    <a:gd name="connsiteY97" fmla="*/ 2907052 h 3187144"/>
                    <a:gd name="connsiteX98" fmla="*/ 2716773 w 2854197"/>
                    <a:gd name="connsiteY98" fmla="*/ 2938765 h 3187144"/>
                    <a:gd name="connsiteX99" fmla="*/ 2711487 w 2854197"/>
                    <a:gd name="connsiteY99" fmla="*/ 2965193 h 3187144"/>
                    <a:gd name="connsiteX100" fmla="*/ 2706444 w 2854197"/>
                    <a:gd name="connsiteY100" fmla="*/ 2939028 h 3187144"/>
                    <a:gd name="connsiteX101" fmla="*/ 2691063 w 2854197"/>
                    <a:gd name="connsiteY101" fmla="*/ 2981883 h 3187144"/>
                    <a:gd name="connsiteX102" fmla="*/ 2622571 w 2854197"/>
                    <a:gd name="connsiteY102" fmla="*/ 2987436 h 3187144"/>
                    <a:gd name="connsiteX103" fmla="*/ 2537291 w 2854197"/>
                    <a:gd name="connsiteY103" fmla="*/ 2986602 h 3187144"/>
                    <a:gd name="connsiteX104" fmla="*/ 2516147 w 2854197"/>
                    <a:gd name="connsiteY104" fmla="*/ 2991888 h 3187144"/>
                    <a:gd name="connsiteX105" fmla="*/ 2489494 w 2854197"/>
                    <a:gd name="connsiteY105" fmla="*/ 3002192 h 3187144"/>
                    <a:gd name="connsiteX106" fmla="*/ 2431785 w 2854197"/>
                    <a:gd name="connsiteY106" fmla="*/ 3023409 h 3187144"/>
                    <a:gd name="connsiteX107" fmla="*/ 2405352 w 2854197"/>
                    <a:gd name="connsiteY107" fmla="*/ 3049837 h 3187144"/>
                    <a:gd name="connsiteX108" fmla="*/ 2310603 w 2854197"/>
                    <a:gd name="connsiteY108" fmla="*/ 3092559 h 3187144"/>
                    <a:gd name="connsiteX109" fmla="*/ 2147421 w 2854197"/>
                    <a:gd name="connsiteY109" fmla="*/ 3183444 h 3187144"/>
                    <a:gd name="connsiteX110" fmla="*/ 2141028 w 2854197"/>
                    <a:gd name="connsiteY110" fmla="*/ 2933870 h 3187144"/>
                    <a:gd name="connsiteX111" fmla="*/ 2146861 w 2854197"/>
                    <a:gd name="connsiteY111" fmla="*/ 2897161 h 3187144"/>
                    <a:gd name="connsiteX112" fmla="*/ 2151785 w 2854197"/>
                    <a:gd name="connsiteY112" fmla="*/ 2849197 h 3187144"/>
                    <a:gd name="connsiteX113" fmla="*/ 2125357 w 2854197"/>
                    <a:gd name="connsiteY113" fmla="*/ 2780982 h 3187144"/>
                    <a:gd name="connsiteX114" fmla="*/ 2109124 w 2854197"/>
                    <a:gd name="connsiteY114" fmla="*/ 2722301 h 3187144"/>
                    <a:gd name="connsiteX115" fmla="*/ 2013975 w 2854197"/>
                    <a:gd name="connsiteY115" fmla="*/ 2637724 h 3187144"/>
                    <a:gd name="connsiteX116" fmla="*/ 1982258 w 2854197"/>
                    <a:gd name="connsiteY116" fmla="*/ 2664155 h 3187144"/>
                    <a:gd name="connsiteX117" fmla="*/ 1918827 w 2854197"/>
                    <a:gd name="connsiteY117" fmla="*/ 2627153 h 3187144"/>
                    <a:gd name="connsiteX118" fmla="*/ 1845153 w 2854197"/>
                    <a:gd name="connsiteY118" fmla="*/ 2569497 h 3187144"/>
                    <a:gd name="connsiteX119" fmla="*/ 1802373 w 2854197"/>
                    <a:gd name="connsiteY119" fmla="*/ 2621632 h 3187144"/>
                    <a:gd name="connsiteX120" fmla="*/ 1797087 w 2854197"/>
                    <a:gd name="connsiteY120" fmla="*/ 2605775 h 3187144"/>
                    <a:gd name="connsiteX121" fmla="*/ 1749674 w 2854197"/>
                    <a:gd name="connsiteY121" fmla="*/ 2690586 h 3187144"/>
                    <a:gd name="connsiteX122" fmla="*/ 1643953 w 2854197"/>
                    <a:gd name="connsiteY122" fmla="*/ 2754018 h 3187144"/>
                    <a:gd name="connsiteX123" fmla="*/ 1617523 w 2854197"/>
                    <a:gd name="connsiteY123" fmla="*/ 2732874 h 3187144"/>
                    <a:gd name="connsiteX124" fmla="*/ 1591092 w 2854197"/>
                    <a:gd name="connsiteY124" fmla="*/ 2690586 h 3187144"/>
                    <a:gd name="connsiteX125" fmla="*/ 1591093 w 2854197"/>
                    <a:gd name="connsiteY125" fmla="*/ 2637724 h 3187144"/>
                    <a:gd name="connsiteX126" fmla="*/ 1569808 w 2854197"/>
                    <a:gd name="connsiteY126" fmla="*/ 2515921 h 3187144"/>
                    <a:gd name="connsiteX127" fmla="*/ 1553952 w 2854197"/>
                    <a:gd name="connsiteY127" fmla="*/ 2484208 h 3187144"/>
                    <a:gd name="connsiteX128" fmla="*/ 1538095 w 2854197"/>
                    <a:gd name="connsiteY128" fmla="*/ 2468351 h 3187144"/>
                    <a:gd name="connsiteX129" fmla="*/ 1501096 w 2854197"/>
                    <a:gd name="connsiteY129" fmla="*/ 2420781 h 3187144"/>
                    <a:gd name="connsiteX130" fmla="*/ 1464097 w 2854197"/>
                    <a:gd name="connsiteY130" fmla="*/ 2383782 h 3187144"/>
                    <a:gd name="connsiteX131" fmla="*/ 1448241 w 2854197"/>
                    <a:gd name="connsiteY131" fmla="*/ 2373211 h 3187144"/>
                    <a:gd name="connsiteX132" fmla="*/ 1432384 w 2854197"/>
                    <a:gd name="connsiteY132" fmla="*/ 2357355 h 3187144"/>
                    <a:gd name="connsiteX133" fmla="*/ 1400671 w 2854197"/>
                    <a:gd name="connsiteY133" fmla="*/ 2346783 h 3187144"/>
                    <a:gd name="connsiteX134" fmla="*/ 1368958 w 2854197"/>
                    <a:gd name="connsiteY134" fmla="*/ 2330927 h 3187144"/>
                    <a:gd name="connsiteX135" fmla="*/ 1337244 w 2854197"/>
                    <a:gd name="connsiteY135" fmla="*/ 2309785 h 3187144"/>
                    <a:gd name="connsiteX136" fmla="*/ 1273818 w 2854197"/>
                    <a:gd name="connsiteY136" fmla="*/ 2288642 h 3187144"/>
                    <a:gd name="connsiteX137" fmla="*/ 1257961 w 2854197"/>
                    <a:gd name="connsiteY137" fmla="*/ 2278071 h 3187144"/>
                    <a:gd name="connsiteX138" fmla="*/ 1242104 w 2854197"/>
                    <a:gd name="connsiteY138" fmla="*/ 2272786 h 3187144"/>
                    <a:gd name="connsiteX139" fmla="*/ 1226248 w 2854197"/>
                    <a:gd name="connsiteY139" fmla="*/ 2262215 h 3187144"/>
                    <a:gd name="connsiteX140" fmla="*/ 1194534 w 2854197"/>
                    <a:gd name="connsiteY140" fmla="*/ 2251644 h 3187144"/>
                    <a:gd name="connsiteX141" fmla="*/ 1215677 w 2854197"/>
                    <a:gd name="connsiteY141" fmla="*/ 2225216 h 3187144"/>
                    <a:gd name="connsiteX142" fmla="*/ 1231533 w 2854197"/>
                    <a:gd name="connsiteY142" fmla="*/ 2209359 h 3187144"/>
                    <a:gd name="connsiteX143" fmla="*/ 1236819 w 2854197"/>
                    <a:gd name="connsiteY143" fmla="*/ 2193503 h 3187144"/>
                    <a:gd name="connsiteX144" fmla="*/ 1279103 w 2854197"/>
                    <a:gd name="connsiteY144" fmla="*/ 2161789 h 3187144"/>
                    <a:gd name="connsiteX145" fmla="*/ 1300245 w 2854197"/>
                    <a:gd name="connsiteY145" fmla="*/ 2140647 h 3187144"/>
                    <a:gd name="connsiteX146" fmla="*/ 1310816 w 2854197"/>
                    <a:gd name="connsiteY146" fmla="*/ 2124790 h 3187144"/>
                    <a:gd name="connsiteX147" fmla="*/ 1342650 w 2854197"/>
                    <a:gd name="connsiteY147" fmla="*/ 2077406 h 3187144"/>
                    <a:gd name="connsiteX148" fmla="*/ 1390223 w 2854197"/>
                    <a:gd name="connsiteY148" fmla="*/ 2008688 h 3187144"/>
                    <a:gd name="connsiteX149" fmla="*/ 1363794 w 2854197"/>
                    <a:gd name="connsiteY149" fmla="*/ 1971686 h 3187144"/>
                    <a:gd name="connsiteX150" fmla="*/ 1379651 w 2854197"/>
                    <a:gd name="connsiteY150" fmla="*/ 1961114 h 3187144"/>
                    <a:gd name="connsiteX151" fmla="*/ 1358509 w 2854197"/>
                    <a:gd name="connsiteY151" fmla="*/ 1934685 h 3187144"/>
                    <a:gd name="connsiteX152" fmla="*/ 1221180 w 2854197"/>
                    <a:gd name="connsiteY152" fmla="*/ 1718108 h 3187144"/>
                    <a:gd name="connsiteX153" fmla="*/ 1157741 w 2854197"/>
                    <a:gd name="connsiteY153" fmla="*/ 1654669 h 3187144"/>
                    <a:gd name="connsiteX154" fmla="*/ 1051918 w 2854197"/>
                    <a:gd name="connsiteY154" fmla="*/ 1659811 h 3187144"/>
                    <a:gd name="connsiteX155" fmla="*/ 845688 w 2854197"/>
                    <a:gd name="connsiteY155" fmla="*/ 1738945 h 3187144"/>
                    <a:gd name="connsiteX156" fmla="*/ 829832 w 2854197"/>
                    <a:gd name="connsiteY156" fmla="*/ 1744231 h 3187144"/>
                    <a:gd name="connsiteX157" fmla="*/ 798118 w 2854197"/>
                    <a:gd name="connsiteY157" fmla="*/ 1765373 h 3187144"/>
                    <a:gd name="connsiteX158" fmla="*/ 782262 w 2854197"/>
                    <a:gd name="connsiteY158" fmla="*/ 1770659 h 3187144"/>
                    <a:gd name="connsiteX159" fmla="*/ 750548 w 2854197"/>
                    <a:gd name="connsiteY159" fmla="*/ 1791801 h 3187144"/>
                    <a:gd name="connsiteX160" fmla="*/ 734692 w 2854197"/>
                    <a:gd name="connsiteY160" fmla="*/ 1797086 h 3187144"/>
                    <a:gd name="connsiteX161" fmla="*/ 755834 w 2854197"/>
                    <a:gd name="connsiteY161" fmla="*/ 1791801 h 3187144"/>
                    <a:gd name="connsiteX162" fmla="*/ 739977 w 2854197"/>
                    <a:gd name="connsiteY162" fmla="*/ 1797086 h 3187144"/>
                    <a:gd name="connsiteX163" fmla="*/ 708264 w 2854197"/>
                    <a:gd name="connsiteY163" fmla="*/ 1812943 h 3187144"/>
                    <a:gd name="connsiteX164" fmla="*/ 676551 w 2854197"/>
                    <a:gd name="connsiteY164" fmla="*/ 1791801 h 3187144"/>
                    <a:gd name="connsiteX165" fmla="*/ 650123 w 2854197"/>
                    <a:gd name="connsiteY165" fmla="*/ 1765373 h 3187144"/>
                    <a:gd name="connsiteX166" fmla="*/ 618410 w 2854197"/>
                    <a:gd name="connsiteY166" fmla="*/ 1744231 h 3187144"/>
                    <a:gd name="connsiteX167" fmla="*/ 570840 w 2854197"/>
                    <a:gd name="connsiteY167" fmla="*/ 1712518 h 3187144"/>
                    <a:gd name="connsiteX168" fmla="*/ 544412 w 2854197"/>
                    <a:gd name="connsiteY168" fmla="*/ 1696661 h 3187144"/>
                    <a:gd name="connsiteX169" fmla="*/ 528555 w 2854197"/>
                    <a:gd name="connsiteY169" fmla="*/ 1686090 h 3187144"/>
                    <a:gd name="connsiteX170" fmla="*/ 512699 w 2854197"/>
                    <a:gd name="connsiteY170" fmla="*/ 1680804 h 3187144"/>
                    <a:gd name="connsiteX171" fmla="*/ 502127 w 2854197"/>
                    <a:gd name="connsiteY171" fmla="*/ 1670233 h 3187144"/>
                    <a:gd name="connsiteX172" fmla="*/ 480985 w 2854197"/>
                    <a:gd name="connsiteY172" fmla="*/ 1659662 h 3187144"/>
                    <a:gd name="connsiteX173" fmla="*/ 465129 w 2854197"/>
                    <a:gd name="connsiteY173" fmla="*/ 1643805 h 3187144"/>
                    <a:gd name="connsiteX174" fmla="*/ 428130 w 2854197"/>
                    <a:gd name="connsiteY174" fmla="*/ 1622663 h 3187144"/>
                    <a:gd name="connsiteX175" fmla="*/ 401702 w 2854197"/>
                    <a:gd name="connsiteY175" fmla="*/ 1590950 h 3187144"/>
                    <a:gd name="connsiteX176" fmla="*/ 385845 w 2854197"/>
                    <a:gd name="connsiteY176" fmla="*/ 1569808 h 3187144"/>
                    <a:gd name="connsiteX177" fmla="*/ 369989 w 2854197"/>
                    <a:gd name="connsiteY177" fmla="*/ 1553951 h 3187144"/>
                    <a:gd name="connsiteX178" fmla="*/ 348847 w 2854197"/>
                    <a:gd name="connsiteY178" fmla="*/ 1522238 h 3187144"/>
                    <a:gd name="connsiteX179" fmla="*/ 327704 w 2854197"/>
                    <a:gd name="connsiteY179" fmla="*/ 1490524 h 3187144"/>
                    <a:gd name="connsiteX180" fmla="*/ 317133 w 2854197"/>
                    <a:gd name="connsiteY180" fmla="*/ 1469382 h 3187144"/>
                    <a:gd name="connsiteX181" fmla="*/ 301277 w 2854197"/>
                    <a:gd name="connsiteY181" fmla="*/ 1453526 h 3187144"/>
                    <a:gd name="connsiteX182" fmla="*/ 295991 w 2854197"/>
                    <a:gd name="connsiteY182" fmla="*/ 1437669 h 3187144"/>
                    <a:gd name="connsiteX183" fmla="*/ 274849 w 2854197"/>
                    <a:gd name="connsiteY183" fmla="*/ 1405956 h 3187144"/>
                    <a:gd name="connsiteX184" fmla="*/ 258992 w 2854197"/>
                    <a:gd name="connsiteY184" fmla="*/ 1390099 h 3187144"/>
                    <a:gd name="connsiteX185" fmla="*/ 248421 w 2854197"/>
                    <a:gd name="connsiteY185" fmla="*/ 1374242 h 3187144"/>
                    <a:gd name="connsiteX186" fmla="*/ 243136 w 2854197"/>
                    <a:gd name="connsiteY186" fmla="*/ 1358386 h 3187144"/>
                    <a:gd name="connsiteX187" fmla="*/ 221993 w 2854197"/>
                    <a:gd name="connsiteY187" fmla="*/ 1326672 h 3187144"/>
                    <a:gd name="connsiteX188" fmla="*/ 206137 w 2854197"/>
                    <a:gd name="connsiteY188" fmla="*/ 1294959 h 3187144"/>
                    <a:gd name="connsiteX189" fmla="*/ 195566 w 2854197"/>
                    <a:gd name="connsiteY189" fmla="*/ 1263246 h 3187144"/>
                    <a:gd name="connsiteX190" fmla="*/ 184995 w 2854197"/>
                    <a:gd name="connsiteY190" fmla="*/ 1247389 h 3187144"/>
                    <a:gd name="connsiteX191" fmla="*/ 179709 w 2854197"/>
                    <a:gd name="connsiteY191" fmla="*/ 1231533 h 3187144"/>
                    <a:gd name="connsiteX192" fmla="*/ 169138 w 2854197"/>
                    <a:gd name="connsiteY192" fmla="*/ 1215676 h 3187144"/>
                    <a:gd name="connsiteX193" fmla="*/ 153281 w 2854197"/>
                    <a:gd name="connsiteY193" fmla="*/ 1162820 h 3187144"/>
                    <a:gd name="connsiteX194" fmla="*/ 142710 w 2854197"/>
                    <a:gd name="connsiteY194" fmla="*/ 1131107 h 3187144"/>
                    <a:gd name="connsiteX195" fmla="*/ 132139 w 2854197"/>
                    <a:gd name="connsiteY195" fmla="*/ 1099394 h 3187144"/>
                    <a:gd name="connsiteX196" fmla="*/ 126853 w 2854197"/>
                    <a:gd name="connsiteY196" fmla="*/ 1078252 h 3187144"/>
                    <a:gd name="connsiteX197" fmla="*/ 121568 w 2854197"/>
                    <a:gd name="connsiteY197" fmla="*/ 1062395 h 3187144"/>
                    <a:gd name="connsiteX198" fmla="*/ 110997 w 2854197"/>
                    <a:gd name="connsiteY198" fmla="*/ 988397 h 3187144"/>
                    <a:gd name="connsiteX199" fmla="*/ 100426 w 2854197"/>
                    <a:gd name="connsiteY199" fmla="*/ 861544 h 3187144"/>
                    <a:gd name="connsiteX200" fmla="*/ 95140 w 2854197"/>
                    <a:gd name="connsiteY200" fmla="*/ 782261 h 3187144"/>
                    <a:gd name="connsiteX201" fmla="*/ 89855 w 2854197"/>
                    <a:gd name="connsiteY201" fmla="*/ 745262 h 3187144"/>
                    <a:gd name="connsiteX202" fmla="*/ 73998 w 2854197"/>
                    <a:gd name="connsiteY202" fmla="*/ 660693 h 3187144"/>
                    <a:gd name="connsiteX203" fmla="*/ 63427 w 2854197"/>
                    <a:gd name="connsiteY203" fmla="*/ 618409 h 3187144"/>
                    <a:gd name="connsiteX204" fmla="*/ 47570 w 2854197"/>
                    <a:gd name="connsiteY204" fmla="*/ 560268 h 3187144"/>
                    <a:gd name="connsiteX205" fmla="*/ 42285 w 2854197"/>
                    <a:gd name="connsiteY205" fmla="*/ 528555 h 3187144"/>
                    <a:gd name="connsiteX206" fmla="*/ 31714 w 2854197"/>
                    <a:gd name="connsiteY206" fmla="*/ 486270 h 3187144"/>
                    <a:gd name="connsiteX207" fmla="*/ 21142 w 2854197"/>
                    <a:gd name="connsiteY207" fmla="*/ 428129 h 3187144"/>
                    <a:gd name="connsiteX208" fmla="*/ 10571 w 2854197"/>
                    <a:gd name="connsiteY208" fmla="*/ 343560 h 3187144"/>
                    <a:gd name="connsiteX209" fmla="*/ 0 w 2854197"/>
                    <a:gd name="connsiteY209" fmla="*/ 306561 h 3187144"/>
                    <a:gd name="connsiteX210" fmla="*/ 5286 w 2854197"/>
                    <a:gd name="connsiteY210" fmla="*/ 285419 h 3187144"/>
                    <a:gd name="connsiteX211" fmla="*/ 21142 w 2854197"/>
                    <a:gd name="connsiteY211" fmla="*/ 280134 h 3187144"/>
                    <a:gd name="connsiteX212" fmla="*/ 42285 w 2854197"/>
                    <a:gd name="connsiteY212" fmla="*/ 269563 h 3187144"/>
                    <a:gd name="connsiteX213" fmla="*/ 95140 w 2854197"/>
                    <a:gd name="connsiteY213" fmla="*/ 258992 h 3187144"/>
                    <a:gd name="connsiteX214" fmla="*/ 121568 w 2854197"/>
                    <a:gd name="connsiteY214" fmla="*/ 253706 h 3187144"/>
                    <a:gd name="connsiteX215" fmla="*/ 137425 w 2854197"/>
                    <a:gd name="connsiteY215" fmla="*/ 248420 h 3187144"/>
                    <a:gd name="connsiteX216" fmla="*/ 211422 w 2854197"/>
                    <a:gd name="connsiteY216" fmla="*/ 237849 h 3187144"/>
                    <a:gd name="connsiteX217" fmla="*/ 253707 w 2854197"/>
                    <a:gd name="connsiteY217" fmla="*/ 227278 h 3187144"/>
                    <a:gd name="connsiteX218" fmla="*/ 285420 w 2854197"/>
                    <a:gd name="connsiteY218" fmla="*/ 216707 h 3187144"/>
                    <a:gd name="connsiteX219" fmla="*/ 332990 w 2854197"/>
                    <a:gd name="connsiteY219" fmla="*/ 206136 h 3187144"/>
                    <a:gd name="connsiteX220" fmla="*/ 364703 w 2854197"/>
                    <a:gd name="connsiteY220" fmla="*/ 195565 h 3187144"/>
                    <a:gd name="connsiteX221" fmla="*/ 417559 w 2854197"/>
                    <a:gd name="connsiteY221" fmla="*/ 179708 h 3187144"/>
                    <a:gd name="connsiteX222" fmla="*/ 433415 w 2854197"/>
                    <a:gd name="connsiteY222" fmla="*/ 174423 h 3187144"/>
                    <a:gd name="connsiteX223" fmla="*/ 449272 w 2854197"/>
                    <a:gd name="connsiteY223" fmla="*/ 169137 h 3187144"/>
                    <a:gd name="connsiteX224" fmla="*/ 470414 w 2854197"/>
                    <a:gd name="connsiteY224" fmla="*/ 163852 h 3187144"/>
                    <a:gd name="connsiteX225" fmla="*/ 486271 w 2854197"/>
                    <a:gd name="connsiteY225" fmla="*/ 158566 h 3187144"/>
                    <a:gd name="connsiteX226" fmla="*/ 528555 w 2854197"/>
                    <a:gd name="connsiteY226" fmla="*/ 147995 h 3187144"/>
                    <a:gd name="connsiteX227" fmla="*/ 549697 w 2854197"/>
                    <a:gd name="connsiteY227" fmla="*/ 142709 h 3187144"/>
                    <a:gd name="connsiteX228" fmla="*/ 581411 w 2854197"/>
                    <a:gd name="connsiteY228" fmla="*/ 132138 h 3187144"/>
                    <a:gd name="connsiteX229" fmla="*/ 676551 w 2854197"/>
                    <a:gd name="connsiteY229" fmla="*/ 100425 h 3187144"/>
                    <a:gd name="connsiteX230" fmla="*/ 697693 w 2854197"/>
                    <a:gd name="connsiteY230" fmla="*/ 95140 h 3187144"/>
                    <a:gd name="connsiteX231" fmla="*/ 729406 w 2854197"/>
                    <a:gd name="connsiteY231" fmla="*/ 84568 h 3187144"/>
                    <a:gd name="connsiteX232" fmla="*/ 745263 w 2854197"/>
                    <a:gd name="connsiteY232" fmla="*/ 79283 h 3187144"/>
                    <a:gd name="connsiteX233" fmla="*/ 792833 w 2854197"/>
                    <a:gd name="connsiteY233" fmla="*/ 58141 h 3187144"/>
                    <a:gd name="connsiteX234" fmla="*/ 808689 w 2854197"/>
                    <a:gd name="connsiteY234" fmla="*/ 52855 h 3187144"/>
                    <a:gd name="connsiteX235" fmla="*/ 824546 w 2854197"/>
                    <a:gd name="connsiteY235" fmla="*/ 47570 h 3187144"/>
                    <a:gd name="connsiteX236" fmla="*/ 866830 w 2854197"/>
                    <a:gd name="connsiteY236" fmla="*/ 26427 h 3187144"/>
                    <a:gd name="connsiteX237" fmla="*/ 882687 w 2854197"/>
                    <a:gd name="connsiteY237" fmla="*/ 21142 h 3187144"/>
                    <a:gd name="connsiteX238" fmla="*/ 898544 w 2854197"/>
                    <a:gd name="connsiteY238" fmla="*/ 10571 h 3187144"/>
                    <a:gd name="connsiteX239" fmla="*/ 914400 w 2854197"/>
                    <a:gd name="connsiteY239" fmla="*/ 5285 h 3187144"/>
                    <a:gd name="connsiteX240" fmla="*/ 914400 w 2854197"/>
                    <a:gd name="connsiteY240" fmla="*/ 0 h 3187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</a:cxnLst>
                  <a:rect l="l" t="t" r="r" b="b"/>
                  <a:pathLst>
                    <a:path w="2854197" h="3187144">
                      <a:moveTo>
                        <a:pt x="914400" y="0"/>
                      </a:moveTo>
                      <a:lnTo>
                        <a:pt x="914400" y="0"/>
                      </a:lnTo>
                      <a:cubicBezTo>
                        <a:pt x="919686" y="14095"/>
                        <a:pt x="925113" y="28137"/>
                        <a:pt x="930257" y="42284"/>
                      </a:cubicBezTo>
                      <a:cubicBezTo>
                        <a:pt x="932161" y="47520"/>
                        <a:pt x="932675" y="53363"/>
                        <a:pt x="935542" y="58141"/>
                      </a:cubicBezTo>
                      <a:cubicBezTo>
                        <a:pt x="938106" y="62414"/>
                        <a:pt x="942590" y="65188"/>
                        <a:pt x="946114" y="68712"/>
                      </a:cubicBezTo>
                      <a:cubicBezTo>
                        <a:pt x="958694" y="106452"/>
                        <a:pt x="950504" y="91154"/>
                        <a:pt x="967256" y="116282"/>
                      </a:cubicBezTo>
                      <a:cubicBezTo>
                        <a:pt x="969018" y="121567"/>
                        <a:pt x="970050" y="127155"/>
                        <a:pt x="972541" y="132138"/>
                      </a:cubicBezTo>
                      <a:cubicBezTo>
                        <a:pt x="975382" y="137820"/>
                        <a:pt x="980532" y="142190"/>
                        <a:pt x="983112" y="147995"/>
                      </a:cubicBezTo>
                      <a:cubicBezTo>
                        <a:pt x="1008273" y="204605"/>
                        <a:pt x="980331" y="159679"/>
                        <a:pt x="1004255" y="195565"/>
                      </a:cubicBezTo>
                      <a:cubicBezTo>
                        <a:pt x="1016835" y="233305"/>
                        <a:pt x="1008645" y="218007"/>
                        <a:pt x="1025397" y="243135"/>
                      </a:cubicBezTo>
                      <a:lnTo>
                        <a:pt x="1041253" y="290705"/>
                      </a:lnTo>
                      <a:cubicBezTo>
                        <a:pt x="1042829" y="295433"/>
                        <a:pt x="1048301" y="297752"/>
                        <a:pt x="1051825" y="301276"/>
                      </a:cubicBezTo>
                      <a:cubicBezTo>
                        <a:pt x="1064405" y="339016"/>
                        <a:pt x="1056215" y="323718"/>
                        <a:pt x="1072967" y="348846"/>
                      </a:cubicBezTo>
                      <a:cubicBezTo>
                        <a:pt x="1076491" y="359417"/>
                        <a:pt x="1077357" y="371288"/>
                        <a:pt x="1083538" y="380559"/>
                      </a:cubicBezTo>
                      <a:cubicBezTo>
                        <a:pt x="1087062" y="385845"/>
                        <a:pt x="1091268" y="390734"/>
                        <a:pt x="1094109" y="396416"/>
                      </a:cubicBezTo>
                      <a:cubicBezTo>
                        <a:pt x="1107832" y="423861"/>
                        <a:pt x="1089319" y="402195"/>
                        <a:pt x="1109966" y="422844"/>
                      </a:cubicBezTo>
                      <a:cubicBezTo>
                        <a:pt x="1115200" y="438545"/>
                        <a:pt x="1118544" y="457850"/>
                        <a:pt x="1131108" y="470414"/>
                      </a:cubicBezTo>
                      <a:cubicBezTo>
                        <a:pt x="1135600" y="474906"/>
                        <a:pt x="1142004" y="477017"/>
                        <a:pt x="1146964" y="480985"/>
                      </a:cubicBezTo>
                      <a:cubicBezTo>
                        <a:pt x="1150855" y="484098"/>
                        <a:pt x="1153549" y="488566"/>
                        <a:pt x="1157536" y="491556"/>
                      </a:cubicBezTo>
                      <a:cubicBezTo>
                        <a:pt x="1167700" y="499179"/>
                        <a:pt x="1189249" y="512698"/>
                        <a:pt x="1189249" y="512698"/>
                      </a:cubicBezTo>
                      <a:cubicBezTo>
                        <a:pt x="1192773" y="517984"/>
                        <a:pt x="1195328" y="524063"/>
                        <a:pt x="1199820" y="528555"/>
                      </a:cubicBezTo>
                      <a:cubicBezTo>
                        <a:pt x="1206049" y="534784"/>
                        <a:pt x="1215323" y="537644"/>
                        <a:pt x="1220962" y="544411"/>
                      </a:cubicBezTo>
                      <a:cubicBezTo>
                        <a:pt x="1252877" y="582708"/>
                        <a:pt x="1193543" y="538464"/>
                        <a:pt x="1242104" y="570839"/>
                      </a:cubicBezTo>
                      <a:cubicBezTo>
                        <a:pt x="1255391" y="610697"/>
                        <a:pt x="1237468" y="561567"/>
                        <a:pt x="1257961" y="602552"/>
                      </a:cubicBezTo>
                      <a:cubicBezTo>
                        <a:pt x="1273261" y="633151"/>
                        <a:pt x="1249044" y="604205"/>
                        <a:pt x="1279103" y="634266"/>
                      </a:cubicBezTo>
                      <a:cubicBezTo>
                        <a:pt x="1292392" y="674127"/>
                        <a:pt x="1274465" y="624987"/>
                        <a:pt x="1294960" y="665979"/>
                      </a:cubicBezTo>
                      <a:cubicBezTo>
                        <a:pt x="1297451" y="670962"/>
                        <a:pt x="1297379" y="677058"/>
                        <a:pt x="1300245" y="681835"/>
                      </a:cubicBezTo>
                      <a:cubicBezTo>
                        <a:pt x="1302809" y="686108"/>
                        <a:pt x="1307826" y="688420"/>
                        <a:pt x="1310816" y="692407"/>
                      </a:cubicBezTo>
                      <a:cubicBezTo>
                        <a:pt x="1348748" y="742983"/>
                        <a:pt x="1315537" y="707697"/>
                        <a:pt x="1347815" y="739977"/>
                      </a:cubicBezTo>
                      <a:cubicBezTo>
                        <a:pt x="1349577" y="745262"/>
                        <a:pt x="1350395" y="750963"/>
                        <a:pt x="1353101" y="755833"/>
                      </a:cubicBezTo>
                      <a:cubicBezTo>
                        <a:pt x="1368042" y="782727"/>
                        <a:pt x="1368776" y="782079"/>
                        <a:pt x="1384814" y="798118"/>
                      </a:cubicBezTo>
                      <a:cubicBezTo>
                        <a:pt x="1386576" y="803403"/>
                        <a:pt x="1387394" y="809104"/>
                        <a:pt x="1390100" y="813974"/>
                      </a:cubicBezTo>
                      <a:cubicBezTo>
                        <a:pt x="1390109" y="813991"/>
                        <a:pt x="1416522" y="853607"/>
                        <a:pt x="1421813" y="861544"/>
                      </a:cubicBezTo>
                      <a:cubicBezTo>
                        <a:pt x="1425337" y="866830"/>
                        <a:pt x="1427098" y="873877"/>
                        <a:pt x="1432384" y="877401"/>
                      </a:cubicBezTo>
                      <a:cubicBezTo>
                        <a:pt x="1437670" y="880925"/>
                        <a:pt x="1443493" y="883752"/>
                        <a:pt x="1448241" y="887972"/>
                      </a:cubicBezTo>
                      <a:cubicBezTo>
                        <a:pt x="1459415" y="897904"/>
                        <a:pt x="1469383" y="909114"/>
                        <a:pt x="1479954" y="919685"/>
                      </a:cubicBezTo>
                      <a:cubicBezTo>
                        <a:pt x="1501537" y="941268"/>
                        <a:pt x="1477310" y="941709"/>
                        <a:pt x="1522238" y="956684"/>
                      </a:cubicBezTo>
                      <a:lnTo>
                        <a:pt x="1585665" y="977826"/>
                      </a:lnTo>
                      <a:cubicBezTo>
                        <a:pt x="1585675" y="977829"/>
                        <a:pt x="1617367" y="988394"/>
                        <a:pt x="1617378" y="988397"/>
                      </a:cubicBezTo>
                      <a:cubicBezTo>
                        <a:pt x="1624426" y="990159"/>
                        <a:pt x="1631429" y="992107"/>
                        <a:pt x="1638521" y="993683"/>
                      </a:cubicBezTo>
                      <a:cubicBezTo>
                        <a:pt x="1647291" y="995632"/>
                        <a:pt x="1656281" y="996604"/>
                        <a:pt x="1664948" y="998968"/>
                      </a:cubicBezTo>
                      <a:cubicBezTo>
                        <a:pt x="1675699" y="1001900"/>
                        <a:pt x="1686091" y="1006016"/>
                        <a:pt x="1696662" y="1009540"/>
                      </a:cubicBezTo>
                      <a:cubicBezTo>
                        <a:pt x="1703553" y="1011837"/>
                        <a:pt x="1710819" y="1012829"/>
                        <a:pt x="1717804" y="1014825"/>
                      </a:cubicBezTo>
                      <a:cubicBezTo>
                        <a:pt x="1723161" y="1016356"/>
                        <a:pt x="1728221" y="1018902"/>
                        <a:pt x="1733660" y="1020111"/>
                      </a:cubicBezTo>
                      <a:cubicBezTo>
                        <a:pt x="1746845" y="1023041"/>
                        <a:pt x="1790589" y="1028998"/>
                        <a:pt x="1802373" y="1030682"/>
                      </a:cubicBezTo>
                      <a:cubicBezTo>
                        <a:pt x="1834600" y="1041424"/>
                        <a:pt x="1809154" y="1034172"/>
                        <a:pt x="1865799" y="1041253"/>
                      </a:cubicBezTo>
                      <a:cubicBezTo>
                        <a:pt x="1878161" y="1042798"/>
                        <a:pt x="1890449" y="1044891"/>
                        <a:pt x="1902798" y="1046538"/>
                      </a:cubicBezTo>
                      <a:lnTo>
                        <a:pt x="1945082" y="1051824"/>
                      </a:lnTo>
                      <a:cubicBezTo>
                        <a:pt x="1955691" y="1053340"/>
                        <a:pt x="1966173" y="1055693"/>
                        <a:pt x="1976796" y="1057109"/>
                      </a:cubicBezTo>
                      <a:cubicBezTo>
                        <a:pt x="1992610" y="1059218"/>
                        <a:pt x="2008521" y="1060531"/>
                        <a:pt x="2024366" y="1062395"/>
                      </a:cubicBezTo>
                      <a:lnTo>
                        <a:pt x="2066650" y="1067681"/>
                      </a:lnTo>
                      <a:cubicBezTo>
                        <a:pt x="2071936" y="1069443"/>
                        <a:pt x="2077068" y="1071757"/>
                        <a:pt x="2082507" y="1072966"/>
                      </a:cubicBezTo>
                      <a:cubicBezTo>
                        <a:pt x="2095723" y="1075903"/>
                        <a:pt x="2139399" y="1081849"/>
                        <a:pt x="2151219" y="1083537"/>
                      </a:cubicBezTo>
                      <a:cubicBezTo>
                        <a:pt x="2156504" y="1085299"/>
                        <a:pt x="2161670" y="1087472"/>
                        <a:pt x="2167075" y="1088823"/>
                      </a:cubicBezTo>
                      <a:cubicBezTo>
                        <a:pt x="2192439" y="1095164"/>
                        <a:pt x="2208295" y="1095728"/>
                        <a:pt x="2235788" y="1099394"/>
                      </a:cubicBezTo>
                      <a:cubicBezTo>
                        <a:pt x="2307387" y="1108941"/>
                        <a:pt x="2239858" y="1100269"/>
                        <a:pt x="2304500" y="1109965"/>
                      </a:cubicBezTo>
                      <a:lnTo>
                        <a:pt x="2378497" y="1120536"/>
                      </a:lnTo>
                      <a:lnTo>
                        <a:pt x="2410211" y="1131107"/>
                      </a:lnTo>
                      <a:cubicBezTo>
                        <a:pt x="2423994" y="1135701"/>
                        <a:pt x="2438712" y="1137084"/>
                        <a:pt x="2452495" y="1141678"/>
                      </a:cubicBezTo>
                      <a:cubicBezTo>
                        <a:pt x="2485970" y="1152249"/>
                        <a:pt x="2573984" y="1180421"/>
                        <a:pt x="2611062" y="1194534"/>
                      </a:cubicBezTo>
                      <a:cubicBezTo>
                        <a:pt x="2648140" y="1208647"/>
                        <a:pt x="2663404" y="1215748"/>
                        <a:pt x="2674963" y="1226357"/>
                      </a:cubicBezTo>
                      <a:cubicBezTo>
                        <a:pt x="2686523" y="1236966"/>
                        <a:pt x="2682985" y="1237022"/>
                        <a:pt x="2680419" y="1258186"/>
                      </a:cubicBezTo>
                      <a:cubicBezTo>
                        <a:pt x="2677853" y="1279350"/>
                        <a:pt x="2663999" y="1327812"/>
                        <a:pt x="2659565" y="1353342"/>
                      </a:cubicBezTo>
                      <a:cubicBezTo>
                        <a:pt x="2655131" y="1378872"/>
                        <a:pt x="2698342" y="1325155"/>
                        <a:pt x="2653817" y="1411367"/>
                      </a:cubicBezTo>
                      <a:cubicBezTo>
                        <a:pt x="2647262" y="1528058"/>
                        <a:pt x="2640134" y="1545138"/>
                        <a:pt x="2632204" y="1590950"/>
                      </a:cubicBezTo>
                      <a:cubicBezTo>
                        <a:pt x="2624274" y="1636762"/>
                        <a:pt x="2614090" y="1665073"/>
                        <a:pt x="2606238" y="1686241"/>
                      </a:cubicBezTo>
                      <a:cubicBezTo>
                        <a:pt x="2598386" y="1707409"/>
                        <a:pt x="2591261" y="1702099"/>
                        <a:pt x="2585093" y="1717957"/>
                      </a:cubicBezTo>
                      <a:cubicBezTo>
                        <a:pt x="2578926" y="1733815"/>
                        <a:pt x="2570995" y="1757603"/>
                        <a:pt x="2569233" y="1781390"/>
                      </a:cubicBezTo>
                      <a:cubicBezTo>
                        <a:pt x="2567471" y="1805177"/>
                        <a:pt x="2559620" y="1850136"/>
                        <a:pt x="2574520" y="1860680"/>
                      </a:cubicBezTo>
                      <a:cubicBezTo>
                        <a:pt x="2589420" y="1871224"/>
                        <a:pt x="2558316" y="1974536"/>
                        <a:pt x="2564404" y="2014150"/>
                      </a:cubicBezTo>
                      <a:cubicBezTo>
                        <a:pt x="2564893" y="2023444"/>
                        <a:pt x="2591337" y="2079197"/>
                        <a:pt x="2616812" y="2093264"/>
                      </a:cubicBezTo>
                      <a:cubicBezTo>
                        <a:pt x="2642287" y="2107331"/>
                        <a:pt x="2699637" y="2096789"/>
                        <a:pt x="2717255" y="2098551"/>
                      </a:cubicBezTo>
                      <a:cubicBezTo>
                        <a:pt x="2741760" y="2091441"/>
                        <a:pt x="2774113" y="2079894"/>
                        <a:pt x="2790770" y="2077220"/>
                      </a:cubicBezTo>
                      <a:cubicBezTo>
                        <a:pt x="2807427" y="2074546"/>
                        <a:pt x="2808482" y="2080327"/>
                        <a:pt x="2817198" y="2082506"/>
                      </a:cubicBezTo>
                      <a:cubicBezTo>
                        <a:pt x="2822603" y="2083857"/>
                        <a:pt x="2827698" y="2086261"/>
                        <a:pt x="2833055" y="2087792"/>
                      </a:cubicBezTo>
                      <a:cubicBezTo>
                        <a:pt x="2840040" y="2089788"/>
                        <a:pt x="2847150" y="2091315"/>
                        <a:pt x="2854197" y="2093077"/>
                      </a:cubicBezTo>
                      <a:cubicBezTo>
                        <a:pt x="2832943" y="2241857"/>
                        <a:pt x="2851907" y="2118886"/>
                        <a:pt x="2838340" y="2193503"/>
                      </a:cubicBezTo>
                      <a:cubicBezTo>
                        <a:pt x="2836423" y="2204047"/>
                        <a:pt x="2835465" y="2214774"/>
                        <a:pt x="2833055" y="2225216"/>
                      </a:cubicBezTo>
                      <a:cubicBezTo>
                        <a:pt x="2830171" y="2237714"/>
                        <a:pt x="2826008" y="2249882"/>
                        <a:pt x="2822484" y="2262215"/>
                      </a:cubicBezTo>
                      <a:cubicBezTo>
                        <a:pt x="2764422" y="2255234"/>
                        <a:pt x="2692305" y="2249168"/>
                        <a:pt x="2648297" y="2241273"/>
                      </a:cubicBezTo>
                      <a:cubicBezTo>
                        <a:pt x="2604289" y="2233378"/>
                        <a:pt x="2586627" y="2224534"/>
                        <a:pt x="2558435" y="2214843"/>
                      </a:cubicBezTo>
                      <a:cubicBezTo>
                        <a:pt x="2541735" y="2205186"/>
                        <a:pt x="2501134" y="2183976"/>
                        <a:pt x="2479145" y="2183128"/>
                      </a:cubicBezTo>
                      <a:cubicBezTo>
                        <a:pt x="2457156" y="2182280"/>
                        <a:pt x="2466995" y="2185054"/>
                        <a:pt x="2426502" y="2209757"/>
                      </a:cubicBezTo>
                      <a:cubicBezTo>
                        <a:pt x="2382489" y="2210673"/>
                        <a:pt x="2265297" y="2296141"/>
                        <a:pt x="2236188" y="2331348"/>
                      </a:cubicBezTo>
                      <a:cubicBezTo>
                        <a:pt x="2207079" y="2366555"/>
                        <a:pt x="2201667" y="2385796"/>
                        <a:pt x="2251846" y="2420998"/>
                      </a:cubicBezTo>
                      <a:cubicBezTo>
                        <a:pt x="2302025" y="2456200"/>
                        <a:pt x="2292577" y="2482892"/>
                        <a:pt x="2267909" y="2479368"/>
                      </a:cubicBezTo>
                      <a:cubicBezTo>
                        <a:pt x="2272314" y="2495226"/>
                        <a:pt x="2276548" y="2500325"/>
                        <a:pt x="2278276" y="2516146"/>
                      </a:cubicBezTo>
                      <a:cubicBezTo>
                        <a:pt x="2280004" y="2531967"/>
                        <a:pt x="2272109" y="2557555"/>
                        <a:pt x="2278276" y="2574294"/>
                      </a:cubicBezTo>
                      <a:cubicBezTo>
                        <a:pt x="2284443" y="2591033"/>
                        <a:pt x="2306468" y="2598960"/>
                        <a:pt x="2315278" y="2616580"/>
                      </a:cubicBezTo>
                      <a:cubicBezTo>
                        <a:pt x="2324088" y="2634200"/>
                        <a:pt x="2322326" y="2666798"/>
                        <a:pt x="2331136" y="2680013"/>
                      </a:cubicBezTo>
                      <a:cubicBezTo>
                        <a:pt x="2339946" y="2693228"/>
                        <a:pt x="2332898" y="2686180"/>
                        <a:pt x="2368138" y="2695871"/>
                      </a:cubicBezTo>
                      <a:cubicBezTo>
                        <a:pt x="2403378" y="2705562"/>
                        <a:pt x="2494924" y="2726665"/>
                        <a:pt x="2542577" y="2738159"/>
                      </a:cubicBezTo>
                      <a:cubicBezTo>
                        <a:pt x="2590230" y="2749653"/>
                        <a:pt x="2619657" y="2759548"/>
                        <a:pt x="2654056" y="2764834"/>
                      </a:cubicBezTo>
                      <a:cubicBezTo>
                        <a:pt x="2688455" y="2770120"/>
                        <a:pt x="2732355" y="2769076"/>
                        <a:pt x="2748974" y="2769875"/>
                      </a:cubicBezTo>
                      <a:cubicBezTo>
                        <a:pt x="2765593" y="2770674"/>
                        <a:pt x="2753852" y="2764383"/>
                        <a:pt x="2753771" y="2769627"/>
                      </a:cubicBezTo>
                      <a:cubicBezTo>
                        <a:pt x="2753690" y="2774871"/>
                        <a:pt x="2750896" y="2790898"/>
                        <a:pt x="2748486" y="2801341"/>
                      </a:cubicBezTo>
                      <a:cubicBezTo>
                        <a:pt x="2745602" y="2813839"/>
                        <a:pt x="2740603" y="2825798"/>
                        <a:pt x="2737915" y="2838340"/>
                      </a:cubicBezTo>
                      <a:cubicBezTo>
                        <a:pt x="2732893" y="2861775"/>
                        <a:pt x="2733146" y="2883844"/>
                        <a:pt x="2727344" y="2907052"/>
                      </a:cubicBezTo>
                      <a:cubicBezTo>
                        <a:pt x="2724642" y="2917862"/>
                        <a:pt x="2720297" y="2928194"/>
                        <a:pt x="2716773" y="2938765"/>
                      </a:cubicBezTo>
                      <a:cubicBezTo>
                        <a:pt x="2713932" y="2947288"/>
                        <a:pt x="2713208" y="2965149"/>
                        <a:pt x="2711487" y="2965193"/>
                      </a:cubicBezTo>
                      <a:cubicBezTo>
                        <a:pt x="2709766" y="2965237"/>
                        <a:pt x="2709848" y="2936246"/>
                        <a:pt x="2706444" y="2939028"/>
                      </a:cubicBezTo>
                      <a:cubicBezTo>
                        <a:pt x="2703040" y="2941810"/>
                        <a:pt x="2700794" y="2965189"/>
                        <a:pt x="2691063" y="2981883"/>
                      </a:cubicBezTo>
                      <a:cubicBezTo>
                        <a:pt x="2681332" y="2998577"/>
                        <a:pt x="2648200" y="2986649"/>
                        <a:pt x="2622571" y="2987436"/>
                      </a:cubicBezTo>
                      <a:cubicBezTo>
                        <a:pt x="2596942" y="2988223"/>
                        <a:pt x="2555869" y="2980525"/>
                        <a:pt x="2537291" y="2986602"/>
                      </a:cubicBezTo>
                      <a:cubicBezTo>
                        <a:pt x="2518713" y="2992679"/>
                        <a:pt x="2524113" y="2989290"/>
                        <a:pt x="2516147" y="2991888"/>
                      </a:cubicBezTo>
                      <a:cubicBezTo>
                        <a:pt x="2508181" y="2994486"/>
                        <a:pt x="2498303" y="3003954"/>
                        <a:pt x="2489494" y="3002192"/>
                      </a:cubicBezTo>
                      <a:cubicBezTo>
                        <a:pt x="2464828" y="3003954"/>
                        <a:pt x="2445809" y="3015468"/>
                        <a:pt x="2431785" y="3023409"/>
                      </a:cubicBezTo>
                      <a:cubicBezTo>
                        <a:pt x="2417761" y="3031350"/>
                        <a:pt x="2425549" y="3038312"/>
                        <a:pt x="2405352" y="3049837"/>
                      </a:cubicBezTo>
                      <a:cubicBezTo>
                        <a:pt x="2385155" y="3061362"/>
                        <a:pt x="2341251" y="3099450"/>
                        <a:pt x="2310603" y="3092559"/>
                      </a:cubicBezTo>
                      <a:cubicBezTo>
                        <a:pt x="2279955" y="3085668"/>
                        <a:pt x="2175684" y="3209892"/>
                        <a:pt x="2147421" y="3183444"/>
                      </a:cubicBezTo>
                      <a:cubicBezTo>
                        <a:pt x="2119159" y="3156996"/>
                        <a:pt x="2146314" y="2937394"/>
                        <a:pt x="2141028" y="2933870"/>
                      </a:cubicBezTo>
                      <a:cubicBezTo>
                        <a:pt x="2140935" y="2886156"/>
                        <a:pt x="2145068" y="2911273"/>
                        <a:pt x="2146861" y="2897161"/>
                      </a:cubicBezTo>
                      <a:cubicBezTo>
                        <a:pt x="2148654" y="2883049"/>
                        <a:pt x="2155369" y="2868560"/>
                        <a:pt x="2151785" y="2849197"/>
                      </a:cubicBezTo>
                      <a:cubicBezTo>
                        <a:pt x="2148201" y="2829834"/>
                        <a:pt x="2132467" y="2802131"/>
                        <a:pt x="2125357" y="2780982"/>
                      </a:cubicBezTo>
                      <a:cubicBezTo>
                        <a:pt x="2118247" y="2759833"/>
                        <a:pt x="2127688" y="2746177"/>
                        <a:pt x="2109124" y="2722301"/>
                      </a:cubicBezTo>
                      <a:cubicBezTo>
                        <a:pt x="2090560" y="2698425"/>
                        <a:pt x="2035119" y="2647415"/>
                        <a:pt x="2013975" y="2637724"/>
                      </a:cubicBezTo>
                      <a:cubicBezTo>
                        <a:pt x="1992831" y="2628033"/>
                        <a:pt x="1998116" y="2665917"/>
                        <a:pt x="1982258" y="2664155"/>
                      </a:cubicBezTo>
                      <a:cubicBezTo>
                        <a:pt x="1966400" y="2662393"/>
                        <a:pt x="1941678" y="2642929"/>
                        <a:pt x="1918827" y="2627153"/>
                      </a:cubicBezTo>
                      <a:cubicBezTo>
                        <a:pt x="1895976" y="2611377"/>
                        <a:pt x="1864562" y="2570417"/>
                        <a:pt x="1845153" y="2569497"/>
                      </a:cubicBezTo>
                      <a:cubicBezTo>
                        <a:pt x="1825744" y="2568577"/>
                        <a:pt x="1810384" y="2615586"/>
                        <a:pt x="1802373" y="2621632"/>
                      </a:cubicBezTo>
                      <a:cubicBezTo>
                        <a:pt x="1794362" y="2627678"/>
                        <a:pt x="1805870" y="2594283"/>
                        <a:pt x="1797087" y="2605775"/>
                      </a:cubicBezTo>
                      <a:cubicBezTo>
                        <a:pt x="1788304" y="2617267"/>
                        <a:pt x="1775196" y="2665879"/>
                        <a:pt x="1749674" y="2690586"/>
                      </a:cubicBezTo>
                      <a:cubicBezTo>
                        <a:pt x="1724152" y="2715293"/>
                        <a:pt x="1665978" y="2746970"/>
                        <a:pt x="1643953" y="2754018"/>
                      </a:cubicBezTo>
                      <a:cubicBezTo>
                        <a:pt x="1621928" y="2761066"/>
                        <a:pt x="1626333" y="2743446"/>
                        <a:pt x="1617523" y="2732874"/>
                      </a:cubicBezTo>
                      <a:cubicBezTo>
                        <a:pt x="1608713" y="2722302"/>
                        <a:pt x="1599902" y="2704682"/>
                        <a:pt x="1591092" y="2690586"/>
                      </a:cubicBezTo>
                      <a:cubicBezTo>
                        <a:pt x="1587568" y="2685300"/>
                        <a:pt x="1594640" y="2666835"/>
                        <a:pt x="1591093" y="2637724"/>
                      </a:cubicBezTo>
                      <a:cubicBezTo>
                        <a:pt x="1587546" y="2608613"/>
                        <a:pt x="1600104" y="2561366"/>
                        <a:pt x="1569808" y="2515921"/>
                      </a:cubicBezTo>
                      <a:cubicBezTo>
                        <a:pt x="1564511" y="2500028"/>
                        <a:pt x="1565337" y="2497870"/>
                        <a:pt x="1553952" y="2484208"/>
                      </a:cubicBezTo>
                      <a:cubicBezTo>
                        <a:pt x="1549167" y="2478466"/>
                        <a:pt x="1542684" y="2474251"/>
                        <a:pt x="1538095" y="2468351"/>
                      </a:cubicBezTo>
                      <a:cubicBezTo>
                        <a:pt x="1493840" y="2411451"/>
                        <a:pt x="1537096" y="2456781"/>
                        <a:pt x="1501096" y="2420781"/>
                      </a:cubicBezTo>
                      <a:cubicBezTo>
                        <a:pt x="1491794" y="2392871"/>
                        <a:pt x="1500447" y="2408015"/>
                        <a:pt x="1464097" y="2383782"/>
                      </a:cubicBezTo>
                      <a:lnTo>
                        <a:pt x="1448241" y="2373211"/>
                      </a:lnTo>
                      <a:cubicBezTo>
                        <a:pt x="1442022" y="2369065"/>
                        <a:pt x="1438918" y="2360985"/>
                        <a:pt x="1432384" y="2357355"/>
                      </a:cubicBezTo>
                      <a:cubicBezTo>
                        <a:pt x="1422643" y="2351943"/>
                        <a:pt x="1409943" y="2352964"/>
                        <a:pt x="1400671" y="2346783"/>
                      </a:cubicBezTo>
                      <a:cubicBezTo>
                        <a:pt x="1380178" y="2333122"/>
                        <a:pt x="1390841" y="2338221"/>
                        <a:pt x="1368958" y="2330927"/>
                      </a:cubicBezTo>
                      <a:cubicBezTo>
                        <a:pt x="1358387" y="2323880"/>
                        <a:pt x="1349297" y="2313803"/>
                        <a:pt x="1337244" y="2309785"/>
                      </a:cubicBezTo>
                      <a:lnTo>
                        <a:pt x="1273818" y="2288642"/>
                      </a:lnTo>
                      <a:cubicBezTo>
                        <a:pt x="1267792" y="2286633"/>
                        <a:pt x="1263643" y="2280912"/>
                        <a:pt x="1257961" y="2278071"/>
                      </a:cubicBezTo>
                      <a:cubicBezTo>
                        <a:pt x="1252978" y="2275579"/>
                        <a:pt x="1247390" y="2274548"/>
                        <a:pt x="1242104" y="2272786"/>
                      </a:cubicBezTo>
                      <a:cubicBezTo>
                        <a:pt x="1236819" y="2269262"/>
                        <a:pt x="1232053" y="2264795"/>
                        <a:pt x="1226248" y="2262215"/>
                      </a:cubicBezTo>
                      <a:cubicBezTo>
                        <a:pt x="1216065" y="2257689"/>
                        <a:pt x="1194534" y="2251644"/>
                        <a:pt x="1194534" y="2251644"/>
                      </a:cubicBezTo>
                      <a:cubicBezTo>
                        <a:pt x="1225291" y="2220884"/>
                        <a:pt x="1182335" y="2265226"/>
                        <a:pt x="1215677" y="2225216"/>
                      </a:cubicBezTo>
                      <a:cubicBezTo>
                        <a:pt x="1220462" y="2219474"/>
                        <a:pt x="1226248" y="2214645"/>
                        <a:pt x="1231533" y="2209359"/>
                      </a:cubicBezTo>
                      <a:cubicBezTo>
                        <a:pt x="1233295" y="2204074"/>
                        <a:pt x="1233476" y="2197960"/>
                        <a:pt x="1236819" y="2193503"/>
                      </a:cubicBezTo>
                      <a:cubicBezTo>
                        <a:pt x="1257064" y="2166510"/>
                        <a:pt x="1255955" y="2169506"/>
                        <a:pt x="1279103" y="2161789"/>
                      </a:cubicBezTo>
                      <a:cubicBezTo>
                        <a:pt x="1290637" y="2127193"/>
                        <a:pt x="1274618" y="2161150"/>
                        <a:pt x="1300245" y="2140647"/>
                      </a:cubicBezTo>
                      <a:cubicBezTo>
                        <a:pt x="1305205" y="2136678"/>
                        <a:pt x="1307292" y="2130076"/>
                        <a:pt x="1310816" y="2124790"/>
                      </a:cubicBezTo>
                      <a:cubicBezTo>
                        <a:pt x="1317883" y="2114250"/>
                        <a:pt x="1329416" y="2096756"/>
                        <a:pt x="1342650" y="2077406"/>
                      </a:cubicBezTo>
                      <a:cubicBezTo>
                        <a:pt x="1355884" y="2058056"/>
                        <a:pt x="1386699" y="2026308"/>
                        <a:pt x="1390223" y="2008688"/>
                      </a:cubicBezTo>
                      <a:cubicBezTo>
                        <a:pt x="1393747" y="1991068"/>
                        <a:pt x="1365556" y="1979615"/>
                        <a:pt x="1363794" y="1971686"/>
                      </a:cubicBezTo>
                      <a:cubicBezTo>
                        <a:pt x="1362032" y="1963757"/>
                        <a:pt x="1380532" y="1967281"/>
                        <a:pt x="1379651" y="1961114"/>
                      </a:cubicBezTo>
                      <a:cubicBezTo>
                        <a:pt x="1378770" y="1954947"/>
                        <a:pt x="1384921" y="1975186"/>
                        <a:pt x="1358509" y="1934685"/>
                      </a:cubicBezTo>
                      <a:cubicBezTo>
                        <a:pt x="1332097" y="1894184"/>
                        <a:pt x="1286469" y="1833653"/>
                        <a:pt x="1221180" y="1718108"/>
                      </a:cubicBezTo>
                      <a:cubicBezTo>
                        <a:pt x="1192930" y="1668112"/>
                        <a:pt x="1185951" y="1664385"/>
                        <a:pt x="1157741" y="1654669"/>
                      </a:cubicBezTo>
                      <a:cubicBezTo>
                        <a:pt x="1129531" y="1644953"/>
                        <a:pt x="1103927" y="1645765"/>
                        <a:pt x="1051918" y="1659811"/>
                      </a:cubicBezTo>
                      <a:cubicBezTo>
                        <a:pt x="999909" y="1673857"/>
                        <a:pt x="882702" y="1724875"/>
                        <a:pt x="845688" y="1738945"/>
                      </a:cubicBezTo>
                      <a:cubicBezTo>
                        <a:pt x="808674" y="1753015"/>
                        <a:pt x="834702" y="1741525"/>
                        <a:pt x="829832" y="1744231"/>
                      </a:cubicBezTo>
                      <a:cubicBezTo>
                        <a:pt x="818726" y="1750401"/>
                        <a:pt x="808689" y="1758326"/>
                        <a:pt x="798118" y="1765373"/>
                      </a:cubicBezTo>
                      <a:cubicBezTo>
                        <a:pt x="793482" y="1768463"/>
                        <a:pt x="787132" y="1767953"/>
                        <a:pt x="782262" y="1770659"/>
                      </a:cubicBezTo>
                      <a:cubicBezTo>
                        <a:pt x="771156" y="1776829"/>
                        <a:pt x="761119" y="1784754"/>
                        <a:pt x="750548" y="1791801"/>
                      </a:cubicBezTo>
                      <a:cubicBezTo>
                        <a:pt x="745912" y="1794891"/>
                        <a:pt x="729121" y="1797086"/>
                        <a:pt x="734692" y="1797086"/>
                      </a:cubicBezTo>
                      <a:cubicBezTo>
                        <a:pt x="741956" y="1797086"/>
                        <a:pt x="748570" y="1791801"/>
                        <a:pt x="755834" y="1791801"/>
                      </a:cubicBezTo>
                      <a:cubicBezTo>
                        <a:pt x="761406" y="1791801"/>
                        <a:pt x="745263" y="1795324"/>
                        <a:pt x="739977" y="1797086"/>
                      </a:cubicBezTo>
                      <a:cubicBezTo>
                        <a:pt x="736118" y="1799659"/>
                        <a:pt x="715558" y="1815374"/>
                        <a:pt x="708264" y="1812943"/>
                      </a:cubicBezTo>
                      <a:cubicBezTo>
                        <a:pt x="696211" y="1808926"/>
                        <a:pt x="676551" y="1791801"/>
                        <a:pt x="676551" y="1791801"/>
                      </a:cubicBezTo>
                      <a:cubicBezTo>
                        <a:pt x="657169" y="1762729"/>
                        <a:pt x="676551" y="1787397"/>
                        <a:pt x="650123" y="1765373"/>
                      </a:cubicBezTo>
                      <a:cubicBezTo>
                        <a:pt x="623729" y="1743377"/>
                        <a:pt x="646275" y="1753519"/>
                        <a:pt x="618410" y="1744231"/>
                      </a:cubicBezTo>
                      <a:lnTo>
                        <a:pt x="570840" y="1712518"/>
                      </a:lnTo>
                      <a:cubicBezTo>
                        <a:pt x="541820" y="1693171"/>
                        <a:pt x="581215" y="1708928"/>
                        <a:pt x="544412" y="1696661"/>
                      </a:cubicBezTo>
                      <a:cubicBezTo>
                        <a:pt x="539126" y="1693137"/>
                        <a:pt x="534237" y="1688931"/>
                        <a:pt x="528555" y="1686090"/>
                      </a:cubicBezTo>
                      <a:cubicBezTo>
                        <a:pt x="523572" y="1683598"/>
                        <a:pt x="517476" y="1683670"/>
                        <a:pt x="512699" y="1680804"/>
                      </a:cubicBezTo>
                      <a:cubicBezTo>
                        <a:pt x="508426" y="1678240"/>
                        <a:pt x="506274" y="1672997"/>
                        <a:pt x="502127" y="1670233"/>
                      </a:cubicBezTo>
                      <a:cubicBezTo>
                        <a:pt x="495571" y="1665863"/>
                        <a:pt x="488032" y="1663186"/>
                        <a:pt x="480985" y="1659662"/>
                      </a:cubicBezTo>
                      <a:cubicBezTo>
                        <a:pt x="475700" y="1654376"/>
                        <a:pt x="470871" y="1648590"/>
                        <a:pt x="465129" y="1643805"/>
                      </a:cubicBezTo>
                      <a:cubicBezTo>
                        <a:pt x="453924" y="1634468"/>
                        <a:pt x="441052" y="1629124"/>
                        <a:pt x="428130" y="1622663"/>
                      </a:cubicBezTo>
                      <a:cubicBezTo>
                        <a:pt x="405452" y="1577308"/>
                        <a:pt x="431585" y="1620832"/>
                        <a:pt x="401702" y="1590950"/>
                      </a:cubicBezTo>
                      <a:cubicBezTo>
                        <a:pt x="395473" y="1584721"/>
                        <a:pt x="391578" y="1576497"/>
                        <a:pt x="385845" y="1569808"/>
                      </a:cubicBezTo>
                      <a:cubicBezTo>
                        <a:pt x="380980" y="1564133"/>
                        <a:pt x="375274" y="1559237"/>
                        <a:pt x="369989" y="1553951"/>
                      </a:cubicBezTo>
                      <a:cubicBezTo>
                        <a:pt x="359880" y="1523625"/>
                        <a:pt x="371942" y="1551932"/>
                        <a:pt x="348847" y="1522238"/>
                      </a:cubicBezTo>
                      <a:cubicBezTo>
                        <a:pt x="341047" y="1512209"/>
                        <a:pt x="334752" y="1501095"/>
                        <a:pt x="327704" y="1490524"/>
                      </a:cubicBezTo>
                      <a:cubicBezTo>
                        <a:pt x="323333" y="1483968"/>
                        <a:pt x="321713" y="1475794"/>
                        <a:pt x="317133" y="1469382"/>
                      </a:cubicBezTo>
                      <a:cubicBezTo>
                        <a:pt x="312788" y="1463300"/>
                        <a:pt x="306562" y="1458811"/>
                        <a:pt x="301277" y="1453526"/>
                      </a:cubicBezTo>
                      <a:cubicBezTo>
                        <a:pt x="299515" y="1448240"/>
                        <a:pt x="298697" y="1442539"/>
                        <a:pt x="295991" y="1437669"/>
                      </a:cubicBezTo>
                      <a:cubicBezTo>
                        <a:pt x="289821" y="1426563"/>
                        <a:pt x="281896" y="1416527"/>
                        <a:pt x="274849" y="1405956"/>
                      </a:cubicBezTo>
                      <a:cubicBezTo>
                        <a:pt x="270703" y="1399736"/>
                        <a:pt x="263777" y="1395842"/>
                        <a:pt x="258992" y="1390099"/>
                      </a:cubicBezTo>
                      <a:cubicBezTo>
                        <a:pt x="254925" y="1385219"/>
                        <a:pt x="251945" y="1379528"/>
                        <a:pt x="248421" y="1374242"/>
                      </a:cubicBezTo>
                      <a:cubicBezTo>
                        <a:pt x="246659" y="1368957"/>
                        <a:pt x="245842" y="1363256"/>
                        <a:pt x="243136" y="1358386"/>
                      </a:cubicBezTo>
                      <a:cubicBezTo>
                        <a:pt x="236966" y="1347280"/>
                        <a:pt x="221993" y="1326672"/>
                        <a:pt x="221993" y="1326672"/>
                      </a:cubicBezTo>
                      <a:cubicBezTo>
                        <a:pt x="202721" y="1268853"/>
                        <a:pt x="233456" y="1356428"/>
                        <a:pt x="206137" y="1294959"/>
                      </a:cubicBezTo>
                      <a:cubicBezTo>
                        <a:pt x="201612" y="1284777"/>
                        <a:pt x="199090" y="1273817"/>
                        <a:pt x="195566" y="1263246"/>
                      </a:cubicBezTo>
                      <a:cubicBezTo>
                        <a:pt x="193557" y="1257219"/>
                        <a:pt x="187836" y="1253071"/>
                        <a:pt x="184995" y="1247389"/>
                      </a:cubicBezTo>
                      <a:cubicBezTo>
                        <a:pt x="182503" y="1242406"/>
                        <a:pt x="182201" y="1236516"/>
                        <a:pt x="179709" y="1231533"/>
                      </a:cubicBezTo>
                      <a:cubicBezTo>
                        <a:pt x="176868" y="1225851"/>
                        <a:pt x="171718" y="1221481"/>
                        <a:pt x="169138" y="1215676"/>
                      </a:cubicBezTo>
                      <a:cubicBezTo>
                        <a:pt x="157639" y="1189804"/>
                        <a:pt x="160377" y="1186472"/>
                        <a:pt x="153281" y="1162820"/>
                      </a:cubicBezTo>
                      <a:cubicBezTo>
                        <a:pt x="150079" y="1152147"/>
                        <a:pt x="146234" y="1141678"/>
                        <a:pt x="142710" y="1131107"/>
                      </a:cubicBezTo>
                      <a:lnTo>
                        <a:pt x="132139" y="1099394"/>
                      </a:lnTo>
                      <a:cubicBezTo>
                        <a:pt x="129842" y="1092503"/>
                        <a:pt x="128849" y="1085237"/>
                        <a:pt x="126853" y="1078252"/>
                      </a:cubicBezTo>
                      <a:cubicBezTo>
                        <a:pt x="125322" y="1072895"/>
                        <a:pt x="122777" y="1067834"/>
                        <a:pt x="121568" y="1062395"/>
                      </a:cubicBezTo>
                      <a:cubicBezTo>
                        <a:pt x="117728" y="1045116"/>
                        <a:pt x="112599" y="1003614"/>
                        <a:pt x="110997" y="988397"/>
                      </a:cubicBezTo>
                      <a:cubicBezTo>
                        <a:pt x="107359" y="953835"/>
                        <a:pt x="102803" y="894820"/>
                        <a:pt x="100426" y="861544"/>
                      </a:cubicBezTo>
                      <a:cubicBezTo>
                        <a:pt x="98539" y="835125"/>
                        <a:pt x="97538" y="808639"/>
                        <a:pt x="95140" y="782261"/>
                      </a:cubicBezTo>
                      <a:cubicBezTo>
                        <a:pt x="94012" y="769854"/>
                        <a:pt x="91749" y="757575"/>
                        <a:pt x="89855" y="745262"/>
                      </a:cubicBezTo>
                      <a:cubicBezTo>
                        <a:pt x="86289" y="722080"/>
                        <a:pt x="78835" y="680040"/>
                        <a:pt x="73998" y="660693"/>
                      </a:cubicBezTo>
                      <a:lnTo>
                        <a:pt x="63427" y="618409"/>
                      </a:lnTo>
                      <a:cubicBezTo>
                        <a:pt x="53179" y="577416"/>
                        <a:pt x="60451" y="637561"/>
                        <a:pt x="47570" y="560268"/>
                      </a:cubicBezTo>
                      <a:cubicBezTo>
                        <a:pt x="45808" y="549697"/>
                        <a:pt x="44610" y="539017"/>
                        <a:pt x="42285" y="528555"/>
                      </a:cubicBezTo>
                      <a:cubicBezTo>
                        <a:pt x="28665" y="467266"/>
                        <a:pt x="46948" y="577675"/>
                        <a:pt x="31714" y="486270"/>
                      </a:cubicBezTo>
                      <a:cubicBezTo>
                        <a:pt x="22247" y="429465"/>
                        <a:pt x="31289" y="468712"/>
                        <a:pt x="21142" y="428129"/>
                      </a:cubicBezTo>
                      <a:cubicBezTo>
                        <a:pt x="17497" y="391680"/>
                        <a:pt x="17130" y="376354"/>
                        <a:pt x="10571" y="343560"/>
                      </a:cubicBezTo>
                      <a:cubicBezTo>
                        <a:pt x="7251" y="326962"/>
                        <a:pt x="5039" y="321678"/>
                        <a:pt x="0" y="306561"/>
                      </a:cubicBezTo>
                      <a:cubicBezTo>
                        <a:pt x="1762" y="299514"/>
                        <a:pt x="748" y="291091"/>
                        <a:pt x="5286" y="285419"/>
                      </a:cubicBezTo>
                      <a:cubicBezTo>
                        <a:pt x="8766" y="281069"/>
                        <a:pt x="16021" y="282329"/>
                        <a:pt x="21142" y="280134"/>
                      </a:cubicBezTo>
                      <a:cubicBezTo>
                        <a:pt x="28384" y="277030"/>
                        <a:pt x="34709" y="271728"/>
                        <a:pt x="42285" y="269563"/>
                      </a:cubicBezTo>
                      <a:cubicBezTo>
                        <a:pt x="59561" y="264627"/>
                        <a:pt x="77522" y="262516"/>
                        <a:pt x="95140" y="258992"/>
                      </a:cubicBezTo>
                      <a:lnTo>
                        <a:pt x="121568" y="253706"/>
                      </a:lnTo>
                      <a:cubicBezTo>
                        <a:pt x="127031" y="252613"/>
                        <a:pt x="131938" y="249388"/>
                        <a:pt x="137425" y="248420"/>
                      </a:cubicBezTo>
                      <a:cubicBezTo>
                        <a:pt x="161962" y="244090"/>
                        <a:pt x="211422" y="237849"/>
                        <a:pt x="211422" y="237849"/>
                      </a:cubicBezTo>
                      <a:cubicBezTo>
                        <a:pt x="259552" y="221808"/>
                        <a:pt x="183520" y="246420"/>
                        <a:pt x="253707" y="227278"/>
                      </a:cubicBezTo>
                      <a:cubicBezTo>
                        <a:pt x="264457" y="224346"/>
                        <a:pt x="274849" y="220231"/>
                        <a:pt x="285420" y="216707"/>
                      </a:cubicBezTo>
                      <a:cubicBezTo>
                        <a:pt x="306762" y="209593"/>
                        <a:pt x="309971" y="212414"/>
                        <a:pt x="332990" y="206136"/>
                      </a:cubicBezTo>
                      <a:cubicBezTo>
                        <a:pt x="343740" y="203204"/>
                        <a:pt x="353893" y="198268"/>
                        <a:pt x="364703" y="195565"/>
                      </a:cubicBezTo>
                      <a:cubicBezTo>
                        <a:pt x="396656" y="187576"/>
                        <a:pt x="378952" y="192577"/>
                        <a:pt x="417559" y="179708"/>
                      </a:cubicBezTo>
                      <a:lnTo>
                        <a:pt x="433415" y="174423"/>
                      </a:lnTo>
                      <a:cubicBezTo>
                        <a:pt x="438701" y="172661"/>
                        <a:pt x="443867" y="170488"/>
                        <a:pt x="449272" y="169137"/>
                      </a:cubicBezTo>
                      <a:cubicBezTo>
                        <a:pt x="456319" y="167375"/>
                        <a:pt x="463429" y="165848"/>
                        <a:pt x="470414" y="163852"/>
                      </a:cubicBezTo>
                      <a:cubicBezTo>
                        <a:pt x="475771" y="162321"/>
                        <a:pt x="480896" y="160032"/>
                        <a:pt x="486271" y="158566"/>
                      </a:cubicBezTo>
                      <a:cubicBezTo>
                        <a:pt x="500288" y="154743"/>
                        <a:pt x="514460" y="151519"/>
                        <a:pt x="528555" y="147995"/>
                      </a:cubicBezTo>
                      <a:cubicBezTo>
                        <a:pt x="535602" y="146233"/>
                        <a:pt x="542805" y="145006"/>
                        <a:pt x="549697" y="142709"/>
                      </a:cubicBezTo>
                      <a:lnTo>
                        <a:pt x="581411" y="132138"/>
                      </a:lnTo>
                      <a:lnTo>
                        <a:pt x="676551" y="100425"/>
                      </a:lnTo>
                      <a:cubicBezTo>
                        <a:pt x="683442" y="98128"/>
                        <a:pt x="690735" y="97227"/>
                        <a:pt x="697693" y="95140"/>
                      </a:cubicBezTo>
                      <a:cubicBezTo>
                        <a:pt x="708366" y="91938"/>
                        <a:pt x="718835" y="88092"/>
                        <a:pt x="729406" y="84568"/>
                      </a:cubicBezTo>
                      <a:lnTo>
                        <a:pt x="745263" y="79283"/>
                      </a:lnTo>
                      <a:cubicBezTo>
                        <a:pt x="770392" y="62530"/>
                        <a:pt x="755091" y="70722"/>
                        <a:pt x="792833" y="58141"/>
                      </a:cubicBezTo>
                      <a:lnTo>
                        <a:pt x="808689" y="52855"/>
                      </a:lnTo>
                      <a:lnTo>
                        <a:pt x="824546" y="47570"/>
                      </a:lnTo>
                      <a:cubicBezTo>
                        <a:pt x="842995" y="29119"/>
                        <a:pt x="830390" y="38573"/>
                        <a:pt x="866830" y="26427"/>
                      </a:cubicBezTo>
                      <a:lnTo>
                        <a:pt x="882687" y="21142"/>
                      </a:lnTo>
                      <a:cubicBezTo>
                        <a:pt x="887973" y="17618"/>
                        <a:pt x="892862" y="13412"/>
                        <a:pt x="898544" y="10571"/>
                      </a:cubicBezTo>
                      <a:cubicBezTo>
                        <a:pt x="903527" y="8079"/>
                        <a:pt x="909227" y="7354"/>
                        <a:pt x="914400" y="5285"/>
                      </a:cubicBezTo>
                      <a:cubicBezTo>
                        <a:pt x="918058" y="3822"/>
                        <a:pt x="914400" y="881"/>
                        <a:pt x="914400" y="0"/>
                      </a:cubicBezTo>
                      <a:close/>
                    </a:path>
                  </a:pathLst>
                </a:custGeom>
                <a:noFill/>
                <a:ln w="25400" cap="flat" cmpd="sng" algn="ctr">
                  <a:solidFill>
                    <a:srgbClr val="00B050"/>
                  </a:solidFill>
                  <a:prstDash val="solid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ja-JP" altLang="en-US"/>
                </a:p>
              </p:txBody>
            </p:sp>
          </p:grpSp>
          <p:graphicFrame>
            <p:nvGraphicFramePr>
              <p:cNvPr id="104" name="グラフ 103"/>
              <p:cNvGraphicFramePr>
                <a:graphicFrameLocks/>
              </p:cNvGraphicFramePr>
              <p:nvPr>
                <p:extLst>
                  <p:ext uri="{D42A27DB-BD31-4B8C-83A1-F6EECF244321}">
                    <p14:modId xmlns:p14="http://schemas.microsoft.com/office/powerpoint/2010/main" val="2726608595"/>
                  </p:ext>
                </p:extLst>
              </p:nvPr>
            </p:nvGraphicFramePr>
            <p:xfrm>
              <a:off x="4354842" y="312708"/>
              <a:ext cx="4793998" cy="6644684"/>
            </p:xfrm>
            <a:graphic>
              <a:graphicData uri="http://schemas.openxmlformats.org/drawingml/2006/chart">
                <c:chart xmlns:c="http://schemas.openxmlformats.org/drawingml/2006/chart" xmlns:r="http://schemas.openxmlformats.org/officeDocument/2006/relationships" r:id="rId5"/>
              </a:graphicData>
            </a:graphic>
          </p:graphicFrame>
        </p:grpSp>
        <p:sp>
          <p:nvSpPr>
            <p:cNvPr id="99" name="テキスト ボックス 98"/>
            <p:cNvSpPr txBox="1"/>
            <p:nvPr/>
          </p:nvSpPr>
          <p:spPr>
            <a:xfrm>
              <a:off x="7423116" y="573270"/>
              <a:ext cx="1439055" cy="523220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 algn="just"/>
              <a:r>
                <a:rPr kumimoji="1" lang="ja-JP" altLang="en-US" sz="2800" dirty="0" smtClean="0"/>
                <a:t>標高：</a:t>
              </a:r>
              <a:r>
                <a:rPr kumimoji="1" lang="ja-JP" altLang="en-US" sz="2800" dirty="0" smtClean="0">
                  <a:solidFill>
                    <a:srgbClr val="FF0000"/>
                  </a:solidFill>
                </a:rPr>
                <a:t>高</a:t>
              </a:r>
              <a:endParaRPr kumimoji="1" lang="ja-JP" altLang="en-US" sz="2800" dirty="0">
                <a:solidFill>
                  <a:srgbClr val="FF0000"/>
                </a:solidFill>
              </a:endParaRPr>
            </a:p>
          </p:txBody>
        </p:sp>
        <p:grpSp>
          <p:nvGrpSpPr>
            <p:cNvPr id="54" name="グループ化 53"/>
            <p:cNvGrpSpPr/>
            <p:nvPr/>
          </p:nvGrpSpPr>
          <p:grpSpPr>
            <a:xfrm>
              <a:off x="6113908" y="4365104"/>
              <a:ext cx="834356" cy="749498"/>
              <a:chOff x="5963430" y="4176743"/>
              <a:chExt cx="834356" cy="749498"/>
            </a:xfrm>
          </p:grpSpPr>
          <p:sp>
            <p:nvSpPr>
              <p:cNvPr id="49" name="正方形/長方形 48"/>
              <p:cNvSpPr/>
              <p:nvPr/>
            </p:nvSpPr>
            <p:spPr>
              <a:xfrm>
                <a:off x="5963430" y="4601950"/>
                <a:ext cx="834356" cy="324291"/>
              </a:xfrm>
              <a:prstGeom prst="rect">
                <a:avLst/>
              </a:prstGeom>
              <a:solidFill>
                <a:schemeClr val="bg1"/>
              </a:solidFill>
              <a:ln w="31750">
                <a:solidFill>
                  <a:schemeClr val="tx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kumimoji="1" lang="ja-JP" altLang="en-US" b="1" dirty="0" smtClean="0">
                    <a:solidFill>
                      <a:schemeClr val="tx1"/>
                    </a:solidFill>
                  </a:rPr>
                  <a:t>野川</a:t>
                </a:r>
                <a:endParaRPr kumimoji="1" lang="ja-JP" altLang="en-US" b="1" dirty="0">
                  <a:solidFill>
                    <a:schemeClr val="tx1"/>
                  </a:solidFill>
                </a:endParaRPr>
              </a:p>
            </p:txBody>
          </p:sp>
          <p:cxnSp>
            <p:nvCxnSpPr>
              <p:cNvPr id="87" name="直線矢印コネクタ 86"/>
              <p:cNvCxnSpPr>
                <a:stCxn id="49" idx="0"/>
              </p:cNvCxnSpPr>
              <p:nvPr/>
            </p:nvCxnSpPr>
            <p:spPr>
              <a:xfrm flipV="1">
                <a:off x="6380608" y="4176743"/>
                <a:ext cx="417178" cy="425207"/>
              </a:xfrm>
              <a:prstGeom prst="straightConnector1">
                <a:avLst/>
              </a:prstGeom>
              <a:ln w="31750">
                <a:solidFill>
                  <a:schemeClr val="tx2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5" name="グループ化 104"/>
            <p:cNvGrpSpPr/>
            <p:nvPr/>
          </p:nvGrpSpPr>
          <p:grpSpPr>
            <a:xfrm>
              <a:off x="4764758" y="5445224"/>
              <a:ext cx="1895474" cy="638181"/>
              <a:chOff x="24706" y="0"/>
              <a:chExt cx="1496427" cy="486473"/>
            </a:xfrm>
          </p:grpSpPr>
          <p:grpSp>
            <p:nvGrpSpPr>
              <p:cNvPr id="106" name="グループ化 105"/>
              <p:cNvGrpSpPr/>
              <p:nvPr/>
            </p:nvGrpSpPr>
            <p:grpSpPr>
              <a:xfrm>
                <a:off x="24706" y="0"/>
                <a:ext cx="1496427" cy="486473"/>
                <a:chOff x="25159" y="0"/>
                <a:chExt cx="1523838" cy="486716"/>
              </a:xfrm>
            </p:grpSpPr>
            <p:sp>
              <p:nvSpPr>
                <p:cNvPr id="108" name="テキスト ボックス 64"/>
                <p:cNvSpPr txBox="1"/>
                <p:nvPr/>
              </p:nvSpPr>
              <p:spPr>
                <a:xfrm>
                  <a:off x="25159" y="0"/>
                  <a:ext cx="1523838" cy="486716"/>
                </a:xfrm>
                <a:prstGeom prst="rect">
                  <a:avLst/>
                </a:prstGeom>
                <a:solidFill>
                  <a:sysClr val="window" lastClr="FFFFFF"/>
                </a:solidFill>
                <a:ln w="6350">
                  <a:solidFill>
                    <a:prstClr val="black"/>
                  </a:solidFill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lvl1pPr marL="0" indent="0">
                    <a:defRPr sz="1100">
                      <a:latin typeface="+mn-lt"/>
                      <a:ea typeface="+mn-ea"/>
                      <a:cs typeface="+mn-cs"/>
                    </a:defRPr>
                  </a:lvl1pPr>
                  <a:lvl2pPr marL="457200" indent="0">
                    <a:defRPr sz="1100">
                      <a:latin typeface="+mn-lt"/>
                      <a:ea typeface="+mn-ea"/>
                      <a:cs typeface="+mn-cs"/>
                    </a:defRPr>
                  </a:lvl2pPr>
                  <a:lvl3pPr marL="914400" indent="0">
                    <a:defRPr sz="1100">
                      <a:latin typeface="+mn-lt"/>
                      <a:ea typeface="+mn-ea"/>
                      <a:cs typeface="+mn-cs"/>
                    </a:defRPr>
                  </a:lvl3pPr>
                  <a:lvl4pPr marL="1371600" indent="0">
                    <a:defRPr sz="1100">
                      <a:latin typeface="+mn-lt"/>
                      <a:ea typeface="+mn-ea"/>
                      <a:cs typeface="+mn-cs"/>
                    </a:defRPr>
                  </a:lvl4pPr>
                  <a:lvl5pPr marL="1828800" indent="0">
                    <a:defRPr sz="1100">
                      <a:latin typeface="+mn-lt"/>
                      <a:ea typeface="+mn-ea"/>
                      <a:cs typeface="+mn-cs"/>
                    </a:defRPr>
                  </a:lvl5pPr>
                  <a:lvl6pPr marL="2286000" indent="0">
                    <a:defRPr sz="1100">
                      <a:latin typeface="+mn-lt"/>
                      <a:ea typeface="+mn-ea"/>
                      <a:cs typeface="+mn-cs"/>
                    </a:defRPr>
                  </a:lvl6pPr>
                  <a:lvl7pPr marL="2743200" indent="0">
                    <a:defRPr sz="1100">
                      <a:latin typeface="+mn-lt"/>
                      <a:ea typeface="+mn-ea"/>
                      <a:cs typeface="+mn-cs"/>
                    </a:defRPr>
                  </a:lvl7pPr>
                  <a:lvl8pPr marL="3200400" indent="0">
                    <a:defRPr sz="1100">
                      <a:latin typeface="+mn-lt"/>
                      <a:ea typeface="+mn-ea"/>
                      <a:cs typeface="+mn-cs"/>
                    </a:defRPr>
                  </a:lvl8pPr>
                  <a:lvl9pPr marL="3657600" indent="0">
                    <a:defRPr sz="1100"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indent="200025" algn="l">
                    <a:spcAft>
                      <a:spcPts val="0"/>
                    </a:spcAft>
                  </a:pPr>
                  <a:r>
                    <a:rPr lang="ja-JP" sz="1400" kern="100" dirty="0">
                      <a:effectLst/>
                      <a:latin typeface="Century"/>
                      <a:ea typeface="ＭＳ 明朝"/>
                      <a:cs typeface="Times New Roman"/>
                    </a:rPr>
                    <a:t>：風速計</a:t>
                  </a:r>
                  <a:r>
                    <a:rPr lang="en-US" sz="1400" kern="100" dirty="0">
                      <a:effectLst/>
                      <a:latin typeface="Century"/>
                      <a:ea typeface="ＭＳ 明朝"/>
                      <a:cs typeface="Times New Roman"/>
                    </a:rPr>
                    <a:t> + </a:t>
                  </a:r>
                  <a:r>
                    <a:rPr lang="ja-JP" altLang="en-US" sz="1400" kern="100" dirty="0">
                      <a:effectLst/>
                      <a:latin typeface="Century"/>
                      <a:ea typeface="ＭＳ 明朝"/>
                      <a:cs typeface="Times New Roman"/>
                    </a:rPr>
                    <a:t>温度計</a:t>
                  </a:r>
                  <a:r>
                    <a:rPr lang="ja-JP" sz="1400" kern="100" dirty="0">
                      <a:effectLst/>
                      <a:latin typeface="Century"/>
                      <a:ea typeface="ＭＳ 明朝"/>
                      <a:cs typeface="Times New Roman"/>
                    </a:rPr>
                    <a:t>　</a:t>
                  </a:r>
                </a:p>
                <a:p>
                  <a:pPr algn="l">
                    <a:spcAft>
                      <a:spcPts val="0"/>
                    </a:spcAft>
                  </a:pPr>
                  <a:r>
                    <a:rPr lang="en-US" altLang="ja-JP" sz="1400" kern="100" dirty="0">
                      <a:effectLst/>
                      <a:latin typeface="Century"/>
                      <a:ea typeface="ＭＳ 明朝"/>
                      <a:cs typeface="Times New Roman"/>
                    </a:rPr>
                    <a:t>    </a:t>
                  </a:r>
                  <a:r>
                    <a:rPr lang="ja-JP" sz="1400" kern="100" dirty="0">
                      <a:effectLst/>
                      <a:latin typeface="Century"/>
                      <a:ea typeface="ＭＳ 明朝"/>
                      <a:cs typeface="Times New Roman"/>
                    </a:rPr>
                    <a:t>：</a:t>
                  </a:r>
                  <a:r>
                    <a:rPr lang="ja-JP" altLang="en-US" sz="1400" kern="100" dirty="0">
                      <a:effectLst/>
                      <a:latin typeface="Century"/>
                      <a:ea typeface="ＭＳ 明朝"/>
                      <a:cs typeface="Times New Roman"/>
                    </a:rPr>
                    <a:t>温度計</a:t>
                  </a:r>
                  <a:r>
                    <a:rPr lang="ja-JP" sz="1400" kern="100" dirty="0">
                      <a:effectLst/>
                      <a:latin typeface="Century"/>
                      <a:ea typeface="ＭＳ 明朝"/>
                      <a:cs typeface="Times New Roman"/>
                    </a:rPr>
                    <a:t>のみ　</a:t>
                  </a:r>
                </a:p>
              </p:txBody>
            </p:sp>
            <p:pic>
              <p:nvPicPr>
                <p:cNvPr id="109" name="図 108"/>
                <p:cNvPicPr>
                  <a:picLocks noChangeAspect="1"/>
                </p:cNvPicPr>
                <p:nvPr/>
              </p:nvPicPr>
              <p:blipFill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21435" y="267915"/>
                  <a:ext cx="125256" cy="125254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sp>
            <p:nvSpPr>
              <p:cNvPr id="107" name="フローチャート : 判断 106"/>
              <p:cNvSpPr/>
              <p:nvPr/>
            </p:nvSpPr>
            <p:spPr>
              <a:xfrm>
                <a:off x="116243" y="89486"/>
                <a:ext cx="131971" cy="134414"/>
              </a:xfrm>
              <a:prstGeom prst="flowChartDecision">
                <a:avLst/>
              </a:prstGeom>
              <a:solidFill>
                <a:srgbClr val="00B05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t"/>
              <a:lstStyle>
                <a:lvl1pPr marL="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l"/>
                <a:endParaRPr kumimoji="1" lang="ja-JP" altLang="en-US" sz="1100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テキスト ボックス 1"/>
          <p:cNvSpPr txBox="1"/>
          <p:nvPr/>
        </p:nvSpPr>
        <p:spPr>
          <a:xfrm>
            <a:off x="179512" y="188640"/>
            <a:ext cx="511256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ja-JP" altLang="en-US" sz="4000" dirty="0">
                <a:solidFill>
                  <a:srgbClr val="FFFF00"/>
                </a:solidFill>
              </a:rPr>
              <a:t>野川沿い</a:t>
            </a:r>
            <a:r>
              <a:rPr kumimoji="1" lang="ja-JP" altLang="en-US" sz="4000" dirty="0" smtClean="0">
                <a:solidFill>
                  <a:srgbClr val="FFFF00"/>
                </a:solidFill>
              </a:rPr>
              <a:t>周辺緑地</a:t>
            </a:r>
            <a:endParaRPr kumimoji="1" lang="ja-JP" altLang="en-US" sz="4000" dirty="0">
              <a:solidFill>
                <a:srgbClr val="FFFF00"/>
              </a:solidFill>
            </a:endParaRPr>
          </a:p>
        </p:txBody>
      </p:sp>
      <p:grpSp>
        <p:nvGrpSpPr>
          <p:cNvPr id="3" name="グループ化 2"/>
          <p:cNvGrpSpPr/>
          <p:nvPr/>
        </p:nvGrpSpPr>
        <p:grpSpPr>
          <a:xfrm>
            <a:off x="4634718" y="353849"/>
            <a:ext cx="4425281" cy="6232979"/>
            <a:chOff x="4634718" y="353849"/>
            <a:chExt cx="4425281" cy="6232979"/>
          </a:xfrm>
        </p:grpSpPr>
        <p:grpSp>
          <p:nvGrpSpPr>
            <p:cNvPr id="4" name="グループ化 3"/>
            <p:cNvGrpSpPr/>
            <p:nvPr/>
          </p:nvGrpSpPr>
          <p:grpSpPr>
            <a:xfrm>
              <a:off x="4634718" y="353849"/>
              <a:ext cx="4425281" cy="6232979"/>
              <a:chOff x="4634718" y="353849"/>
              <a:chExt cx="4425281" cy="6232979"/>
            </a:xfrm>
          </p:grpSpPr>
          <p:pic>
            <p:nvPicPr>
              <p:cNvPr id="6" name="図 5"/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634718" y="353849"/>
                <a:ext cx="4425281" cy="6232979"/>
              </a:xfrm>
              <a:prstGeom prst="rect">
                <a:avLst/>
              </a:prstGeom>
            </p:spPr>
          </p:pic>
          <p:grpSp>
            <p:nvGrpSpPr>
              <p:cNvPr id="7" name="グループ化 6"/>
              <p:cNvGrpSpPr/>
              <p:nvPr/>
            </p:nvGrpSpPr>
            <p:grpSpPr>
              <a:xfrm>
                <a:off x="5220072" y="631321"/>
                <a:ext cx="3792362" cy="5844975"/>
                <a:chOff x="5220072" y="631321"/>
                <a:chExt cx="3792362" cy="5844975"/>
              </a:xfrm>
            </p:grpSpPr>
            <p:sp>
              <p:nvSpPr>
                <p:cNvPr id="8" name="フリーフォーム 7"/>
                <p:cNvSpPr/>
                <p:nvPr/>
              </p:nvSpPr>
              <p:spPr>
                <a:xfrm>
                  <a:off x="5220072" y="631321"/>
                  <a:ext cx="1410122" cy="2320290"/>
                </a:xfrm>
                <a:custGeom>
                  <a:avLst/>
                  <a:gdLst>
                    <a:gd name="connsiteX0" fmla="*/ 9525 w 3400425"/>
                    <a:gd name="connsiteY0" fmla="*/ 333375 h 5800725"/>
                    <a:gd name="connsiteX1" fmla="*/ 371475 w 3400425"/>
                    <a:gd name="connsiteY1" fmla="*/ 0 h 5800725"/>
                    <a:gd name="connsiteX2" fmla="*/ 666750 w 3400425"/>
                    <a:gd name="connsiteY2" fmla="*/ 400050 h 5800725"/>
                    <a:gd name="connsiteX3" fmla="*/ 1104900 w 3400425"/>
                    <a:gd name="connsiteY3" fmla="*/ 1047750 h 5800725"/>
                    <a:gd name="connsiteX4" fmla="*/ 1476375 w 3400425"/>
                    <a:gd name="connsiteY4" fmla="*/ 1781175 h 5800725"/>
                    <a:gd name="connsiteX5" fmla="*/ 1895475 w 3400425"/>
                    <a:gd name="connsiteY5" fmla="*/ 2571750 h 5800725"/>
                    <a:gd name="connsiteX6" fmla="*/ 2447925 w 3400425"/>
                    <a:gd name="connsiteY6" fmla="*/ 3676650 h 5800725"/>
                    <a:gd name="connsiteX7" fmla="*/ 2952750 w 3400425"/>
                    <a:gd name="connsiteY7" fmla="*/ 4705350 h 5800725"/>
                    <a:gd name="connsiteX8" fmla="*/ 3267075 w 3400425"/>
                    <a:gd name="connsiteY8" fmla="*/ 5353050 h 5800725"/>
                    <a:gd name="connsiteX9" fmla="*/ 3400425 w 3400425"/>
                    <a:gd name="connsiteY9" fmla="*/ 5600700 h 5800725"/>
                    <a:gd name="connsiteX10" fmla="*/ 3381375 w 3400425"/>
                    <a:gd name="connsiteY10" fmla="*/ 5667375 h 5800725"/>
                    <a:gd name="connsiteX11" fmla="*/ 3000375 w 3400425"/>
                    <a:gd name="connsiteY11" fmla="*/ 5734050 h 5800725"/>
                    <a:gd name="connsiteX12" fmla="*/ 2943225 w 3400425"/>
                    <a:gd name="connsiteY12" fmla="*/ 5781675 h 5800725"/>
                    <a:gd name="connsiteX13" fmla="*/ 2800350 w 3400425"/>
                    <a:gd name="connsiteY13" fmla="*/ 5800725 h 5800725"/>
                    <a:gd name="connsiteX14" fmla="*/ 2486025 w 3400425"/>
                    <a:gd name="connsiteY14" fmla="*/ 5238750 h 5800725"/>
                    <a:gd name="connsiteX15" fmla="*/ 2124075 w 3400425"/>
                    <a:gd name="connsiteY15" fmla="*/ 4610100 h 5800725"/>
                    <a:gd name="connsiteX16" fmla="*/ 1771650 w 3400425"/>
                    <a:gd name="connsiteY16" fmla="*/ 4067175 h 5800725"/>
                    <a:gd name="connsiteX17" fmla="*/ 1543050 w 3400425"/>
                    <a:gd name="connsiteY17" fmla="*/ 3543300 h 5800725"/>
                    <a:gd name="connsiteX18" fmla="*/ 1295400 w 3400425"/>
                    <a:gd name="connsiteY18" fmla="*/ 3057525 h 5800725"/>
                    <a:gd name="connsiteX19" fmla="*/ 1123950 w 3400425"/>
                    <a:gd name="connsiteY19" fmla="*/ 2733675 h 5800725"/>
                    <a:gd name="connsiteX20" fmla="*/ 1038225 w 3400425"/>
                    <a:gd name="connsiteY20" fmla="*/ 2447925 h 5800725"/>
                    <a:gd name="connsiteX21" fmla="*/ 971550 w 3400425"/>
                    <a:gd name="connsiteY21" fmla="*/ 2181225 h 5800725"/>
                    <a:gd name="connsiteX22" fmla="*/ 714375 w 3400425"/>
                    <a:gd name="connsiteY22" fmla="*/ 1619250 h 5800725"/>
                    <a:gd name="connsiteX23" fmla="*/ 438150 w 3400425"/>
                    <a:gd name="connsiteY23" fmla="*/ 1123950 h 5800725"/>
                    <a:gd name="connsiteX24" fmla="*/ 123825 w 3400425"/>
                    <a:gd name="connsiteY24" fmla="*/ 619125 h 5800725"/>
                    <a:gd name="connsiteX25" fmla="*/ 0 w 3400425"/>
                    <a:gd name="connsiteY25" fmla="*/ 419100 h 5800725"/>
                    <a:gd name="connsiteX26" fmla="*/ 9525 w 3400425"/>
                    <a:gd name="connsiteY26" fmla="*/ 333375 h 5800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3400425" h="5800725">
                      <a:moveTo>
                        <a:pt x="9525" y="333375"/>
                      </a:moveTo>
                      <a:lnTo>
                        <a:pt x="371475" y="0"/>
                      </a:lnTo>
                      <a:lnTo>
                        <a:pt x="666750" y="400050"/>
                      </a:lnTo>
                      <a:lnTo>
                        <a:pt x="1104900" y="1047750"/>
                      </a:lnTo>
                      <a:lnTo>
                        <a:pt x="1476375" y="1781175"/>
                      </a:lnTo>
                      <a:lnTo>
                        <a:pt x="1895475" y="2571750"/>
                      </a:lnTo>
                      <a:lnTo>
                        <a:pt x="2447925" y="3676650"/>
                      </a:lnTo>
                      <a:lnTo>
                        <a:pt x="2952750" y="4705350"/>
                      </a:lnTo>
                      <a:lnTo>
                        <a:pt x="3267075" y="5353050"/>
                      </a:lnTo>
                      <a:lnTo>
                        <a:pt x="3400425" y="5600700"/>
                      </a:lnTo>
                      <a:lnTo>
                        <a:pt x="3381375" y="5667375"/>
                      </a:lnTo>
                      <a:lnTo>
                        <a:pt x="3000375" y="5734050"/>
                      </a:lnTo>
                      <a:lnTo>
                        <a:pt x="2943225" y="5781675"/>
                      </a:lnTo>
                      <a:lnTo>
                        <a:pt x="2800350" y="5800725"/>
                      </a:lnTo>
                      <a:lnTo>
                        <a:pt x="2486025" y="5238750"/>
                      </a:lnTo>
                      <a:lnTo>
                        <a:pt x="2124075" y="4610100"/>
                      </a:lnTo>
                      <a:lnTo>
                        <a:pt x="1771650" y="4067175"/>
                      </a:lnTo>
                      <a:lnTo>
                        <a:pt x="1543050" y="3543300"/>
                      </a:lnTo>
                      <a:lnTo>
                        <a:pt x="1295400" y="3057525"/>
                      </a:lnTo>
                      <a:lnTo>
                        <a:pt x="1123950" y="2733675"/>
                      </a:lnTo>
                      <a:lnTo>
                        <a:pt x="1038225" y="2447925"/>
                      </a:lnTo>
                      <a:lnTo>
                        <a:pt x="971550" y="2181225"/>
                      </a:lnTo>
                      <a:lnTo>
                        <a:pt x="714375" y="1619250"/>
                      </a:lnTo>
                      <a:lnTo>
                        <a:pt x="438150" y="1123950"/>
                      </a:lnTo>
                      <a:lnTo>
                        <a:pt x="123825" y="619125"/>
                      </a:lnTo>
                      <a:lnTo>
                        <a:pt x="0" y="419100"/>
                      </a:lnTo>
                      <a:lnTo>
                        <a:pt x="9525" y="333375"/>
                      </a:lnTo>
                      <a:close/>
                    </a:path>
                  </a:pathLst>
                </a:custGeom>
                <a:noFill/>
                <a:ln w="25400">
                  <a:solidFill>
                    <a:srgbClr val="00B05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ja-JP" altLang="en-US"/>
                </a:p>
              </p:txBody>
            </p:sp>
            <p:sp>
              <p:nvSpPr>
                <p:cNvPr id="9" name="フリーフォーム 8"/>
                <p:cNvSpPr>
                  <a:spLocks noChangeAspect="1"/>
                </p:cNvSpPr>
                <p:nvPr/>
              </p:nvSpPr>
              <p:spPr>
                <a:xfrm>
                  <a:off x="5402076" y="1988840"/>
                  <a:ext cx="2698316" cy="4487456"/>
                </a:xfrm>
                <a:custGeom>
                  <a:avLst/>
                  <a:gdLst>
                    <a:gd name="connsiteX0" fmla="*/ 415637 w 4607626"/>
                    <a:gd name="connsiteY0" fmla="*/ 0 h 7873340"/>
                    <a:gd name="connsiteX1" fmla="*/ 95003 w 4607626"/>
                    <a:gd name="connsiteY1" fmla="*/ 154379 h 7873340"/>
                    <a:gd name="connsiteX2" fmla="*/ 0 w 4607626"/>
                    <a:gd name="connsiteY2" fmla="*/ 1033153 h 7873340"/>
                    <a:gd name="connsiteX3" fmla="*/ 178130 w 4607626"/>
                    <a:gd name="connsiteY3" fmla="*/ 1080654 h 7873340"/>
                    <a:gd name="connsiteX4" fmla="*/ 201881 w 4607626"/>
                    <a:gd name="connsiteY4" fmla="*/ 1258784 h 7873340"/>
                    <a:gd name="connsiteX5" fmla="*/ 106878 w 4607626"/>
                    <a:gd name="connsiteY5" fmla="*/ 2149434 h 7873340"/>
                    <a:gd name="connsiteX6" fmla="*/ 11876 w 4607626"/>
                    <a:gd name="connsiteY6" fmla="*/ 2185060 h 7873340"/>
                    <a:gd name="connsiteX7" fmla="*/ 35626 w 4607626"/>
                    <a:gd name="connsiteY7" fmla="*/ 2576945 h 7873340"/>
                    <a:gd name="connsiteX8" fmla="*/ 83128 w 4607626"/>
                    <a:gd name="connsiteY8" fmla="*/ 2719449 h 7873340"/>
                    <a:gd name="connsiteX9" fmla="*/ 261258 w 4607626"/>
                    <a:gd name="connsiteY9" fmla="*/ 3099460 h 7873340"/>
                    <a:gd name="connsiteX10" fmla="*/ 534390 w 4607626"/>
                    <a:gd name="connsiteY10" fmla="*/ 3016332 h 7873340"/>
                    <a:gd name="connsiteX11" fmla="*/ 950026 w 4607626"/>
                    <a:gd name="connsiteY11" fmla="*/ 3788228 h 7873340"/>
                    <a:gd name="connsiteX12" fmla="*/ 950026 w 4607626"/>
                    <a:gd name="connsiteY12" fmla="*/ 3942608 h 7873340"/>
                    <a:gd name="connsiteX13" fmla="*/ 1080655 w 4607626"/>
                    <a:gd name="connsiteY13" fmla="*/ 4096987 h 7873340"/>
                    <a:gd name="connsiteX14" fmla="*/ 1341912 w 4607626"/>
                    <a:gd name="connsiteY14" fmla="*/ 4370119 h 7873340"/>
                    <a:gd name="connsiteX15" fmla="*/ 1603169 w 4607626"/>
                    <a:gd name="connsiteY15" fmla="*/ 4714504 h 7873340"/>
                    <a:gd name="connsiteX16" fmla="*/ 2256312 w 4607626"/>
                    <a:gd name="connsiteY16" fmla="*/ 4334493 h 7873340"/>
                    <a:gd name="connsiteX17" fmla="*/ 2291938 w 4607626"/>
                    <a:gd name="connsiteY17" fmla="*/ 4310743 h 7873340"/>
                    <a:gd name="connsiteX18" fmla="*/ 2683824 w 4607626"/>
                    <a:gd name="connsiteY18" fmla="*/ 4963886 h 7873340"/>
                    <a:gd name="connsiteX19" fmla="*/ 3574473 w 4607626"/>
                    <a:gd name="connsiteY19" fmla="*/ 6578930 h 7873340"/>
                    <a:gd name="connsiteX20" fmla="*/ 4013860 w 4607626"/>
                    <a:gd name="connsiteY20" fmla="*/ 7338950 h 7873340"/>
                    <a:gd name="connsiteX21" fmla="*/ 4180115 w 4607626"/>
                    <a:gd name="connsiteY21" fmla="*/ 7623958 h 7873340"/>
                    <a:gd name="connsiteX22" fmla="*/ 4298868 w 4607626"/>
                    <a:gd name="connsiteY22" fmla="*/ 7873340 h 7873340"/>
                    <a:gd name="connsiteX23" fmla="*/ 4607626 w 4607626"/>
                    <a:gd name="connsiteY23" fmla="*/ 7647709 h 7873340"/>
                    <a:gd name="connsiteX24" fmla="*/ 4227616 w 4607626"/>
                    <a:gd name="connsiteY24" fmla="*/ 7113319 h 7873340"/>
                    <a:gd name="connsiteX25" fmla="*/ 3966359 w 4607626"/>
                    <a:gd name="connsiteY25" fmla="*/ 6555179 h 7873340"/>
                    <a:gd name="connsiteX26" fmla="*/ 3550723 w 4607626"/>
                    <a:gd name="connsiteY26" fmla="*/ 5747657 h 7873340"/>
                    <a:gd name="connsiteX27" fmla="*/ 3146961 w 4607626"/>
                    <a:gd name="connsiteY27" fmla="*/ 4928260 h 7873340"/>
                    <a:gd name="connsiteX28" fmla="*/ 2814452 w 4607626"/>
                    <a:gd name="connsiteY28" fmla="*/ 4714504 h 7873340"/>
                    <a:gd name="connsiteX29" fmla="*/ 2244437 w 4607626"/>
                    <a:gd name="connsiteY29" fmla="*/ 3515096 h 7873340"/>
                    <a:gd name="connsiteX30" fmla="*/ 1864426 w 4607626"/>
                    <a:gd name="connsiteY30" fmla="*/ 3099460 h 7873340"/>
                    <a:gd name="connsiteX31" fmla="*/ 1555668 w 4607626"/>
                    <a:gd name="connsiteY31" fmla="*/ 2422566 h 7873340"/>
                    <a:gd name="connsiteX32" fmla="*/ 1080655 w 4607626"/>
                    <a:gd name="connsiteY32" fmla="*/ 1448789 h 7873340"/>
                    <a:gd name="connsiteX33" fmla="*/ 748146 w 4607626"/>
                    <a:gd name="connsiteY33" fmla="*/ 748145 h 7873340"/>
                    <a:gd name="connsiteX34" fmla="*/ 558141 w 4607626"/>
                    <a:gd name="connsiteY34" fmla="*/ 261257 h 7873340"/>
                    <a:gd name="connsiteX35" fmla="*/ 415637 w 4607626"/>
                    <a:gd name="connsiteY35" fmla="*/ 0 h 7873340"/>
                    <a:gd name="connsiteX0" fmla="*/ 415637 w 4607626"/>
                    <a:gd name="connsiteY0" fmla="*/ 0 h 7873340"/>
                    <a:gd name="connsiteX1" fmla="*/ 95003 w 4607626"/>
                    <a:gd name="connsiteY1" fmla="*/ 154379 h 7873340"/>
                    <a:gd name="connsiteX2" fmla="*/ 0 w 4607626"/>
                    <a:gd name="connsiteY2" fmla="*/ 1033153 h 7873340"/>
                    <a:gd name="connsiteX3" fmla="*/ 178130 w 4607626"/>
                    <a:gd name="connsiteY3" fmla="*/ 1080654 h 7873340"/>
                    <a:gd name="connsiteX4" fmla="*/ 201881 w 4607626"/>
                    <a:gd name="connsiteY4" fmla="*/ 1258784 h 7873340"/>
                    <a:gd name="connsiteX5" fmla="*/ 106878 w 4607626"/>
                    <a:gd name="connsiteY5" fmla="*/ 2149434 h 7873340"/>
                    <a:gd name="connsiteX6" fmla="*/ 11876 w 4607626"/>
                    <a:gd name="connsiteY6" fmla="*/ 2185060 h 7873340"/>
                    <a:gd name="connsiteX7" fmla="*/ 35626 w 4607626"/>
                    <a:gd name="connsiteY7" fmla="*/ 2576945 h 7873340"/>
                    <a:gd name="connsiteX8" fmla="*/ 83128 w 4607626"/>
                    <a:gd name="connsiteY8" fmla="*/ 2719449 h 7873340"/>
                    <a:gd name="connsiteX9" fmla="*/ 261258 w 4607626"/>
                    <a:gd name="connsiteY9" fmla="*/ 3099460 h 7873340"/>
                    <a:gd name="connsiteX10" fmla="*/ 534390 w 4607626"/>
                    <a:gd name="connsiteY10" fmla="*/ 3016332 h 7873340"/>
                    <a:gd name="connsiteX11" fmla="*/ 950026 w 4607626"/>
                    <a:gd name="connsiteY11" fmla="*/ 3788228 h 7873340"/>
                    <a:gd name="connsiteX12" fmla="*/ 950026 w 4607626"/>
                    <a:gd name="connsiteY12" fmla="*/ 3942608 h 7873340"/>
                    <a:gd name="connsiteX13" fmla="*/ 1080655 w 4607626"/>
                    <a:gd name="connsiteY13" fmla="*/ 4096987 h 7873340"/>
                    <a:gd name="connsiteX14" fmla="*/ 1341912 w 4607626"/>
                    <a:gd name="connsiteY14" fmla="*/ 4370119 h 7873340"/>
                    <a:gd name="connsiteX15" fmla="*/ 1603169 w 4607626"/>
                    <a:gd name="connsiteY15" fmla="*/ 4714504 h 7873340"/>
                    <a:gd name="connsiteX16" fmla="*/ 2256312 w 4607626"/>
                    <a:gd name="connsiteY16" fmla="*/ 4334493 h 7873340"/>
                    <a:gd name="connsiteX17" fmla="*/ 2291938 w 4607626"/>
                    <a:gd name="connsiteY17" fmla="*/ 4310743 h 7873340"/>
                    <a:gd name="connsiteX18" fmla="*/ 2683824 w 4607626"/>
                    <a:gd name="connsiteY18" fmla="*/ 4963886 h 7873340"/>
                    <a:gd name="connsiteX19" fmla="*/ 3574473 w 4607626"/>
                    <a:gd name="connsiteY19" fmla="*/ 6578930 h 7873340"/>
                    <a:gd name="connsiteX20" fmla="*/ 4013860 w 4607626"/>
                    <a:gd name="connsiteY20" fmla="*/ 7338950 h 7873340"/>
                    <a:gd name="connsiteX21" fmla="*/ 4180115 w 4607626"/>
                    <a:gd name="connsiteY21" fmla="*/ 7623958 h 7873340"/>
                    <a:gd name="connsiteX22" fmla="*/ 4298868 w 4607626"/>
                    <a:gd name="connsiteY22" fmla="*/ 7873340 h 7873340"/>
                    <a:gd name="connsiteX23" fmla="*/ 4607626 w 4607626"/>
                    <a:gd name="connsiteY23" fmla="*/ 7647709 h 7873340"/>
                    <a:gd name="connsiteX24" fmla="*/ 4227616 w 4607626"/>
                    <a:gd name="connsiteY24" fmla="*/ 7113319 h 7873340"/>
                    <a:gd name="connsiteX25" fmla="*/ 3895163 w 4607626"/>
                    <a:gd name="connsiteY25" fmla="*/ 6555687 h 7873340"/>
                    <a:gd name="connsiteX26" fmla="*/ 3550723 w 4607626"/>
                    <a:gd name="connsiteY26" fmla="*/ 5747657 h 7873340"/>
                    <a:gd name="connsiteX27" fmla="*/ 3146961 w 4607626"/>
                    <a:gd name="connsiteY27" fmla="*/ 4928260 h 7873340"/>
                    <a:gd name="connsiteX28" fmla="*/ 2814452 w 4607626"/>
                    <a:gd name="connsiteY28" fmla="*/ 4714504 h 7873340"/>
                    <a:gd name="connsiteX29" fmla="*/ 2244437 w 4607626"/>
                    <a:gd name="connsiteY29" fmla="*/ 3515096 h 7873340"/>
                    <a:gd name="connsiteX30" fmla="*/ 1864426 w 4607626"/>
                    <a:gd name="connsiteY30" fmla="*/ 3099460 h 7873340"/>
                    <a:gd name="connsiteX31" fmla="*/ 1555668 w 4607626"/>
                    <a:gd name="connsiteY31" fmla="*/ 2422566 h 7873340"/>
                    <a:gd name="connsiteX32" fmla="*/ 1080655 w 4607626"/>
                    <a:gd name="connsiteY32" fmla="*/ 1448789 h 7873340"/>
                    <a:gd name="connsiteX33" fmla="*/ 748146 w 4607626"/>
                    <a:gd name="connsiteY33" fmla="*/ 748145 h 7873340"/>
                    <a:gd name="connsiteX34" fmla="*/ 558141 w 4607626"/>
                    <a:gd name="connsiteY34" fmla="*/ 261257 h 7873340"/>
                    <a:gd name="connsiteX35" fmla="*/ 415637 w 4607626"/>
                    <a:gd name="connsiteY35" fmla="*/ 0 h 7873340"/>
                    <a:gd name="connsiteX0" fmla="*/ 415637 w 4607626"/>
                    <a:gd name="connsiteY0" fmla="*/ 0 h 7873340"/>
                    <a:gd name="connsiteX1" fmla="*/ 95003 w 4607626"/>
                    <a:gd name="connsiteY1" fmla="*/ 154379 h 7873340"/>
                    <a:gd name="connsiteX2" fmla="*/ 0 w 4607626"/>
                    <a:gd name="connsiteY2" fmla="*/ 1033153 h 7873340"/>
                    <a:gd name="connsiteX3" fmla="*/ 178130 w 4607626"/>
                    <a:gd name="connsiteY3" fmla="*/ 1080654 h 7873340"/>
                    <a:gd name="connsiteX4" fmla="*/ 201881 w 4607626"/>
                    <a:gd name="connsiteY4" fmla="*/ 1258784 h 7873340"/>
                    <a:gd name="connsiteX5" fmla="*/ 106878 w 4607626"/>
                    <a:gd name="connsiteY5" fmla="*/ 2149434 h 7873340"/>
                    <a:gd name="connsiteX6" fmla="*/ 11876 w 4607626"/>
                    <a:gd name="connsiteY6" fmla="*/ 2185060 h 7873340"/>
                    <a:gd name="connsiteX7" fmla="*/ 35626 w 4607626"/>
                    <a:gd name="connsiteY7" fmla="*/ 2576945 h 7873340"/>
                    <a:gd name="connsiteX8" fmla="*/ 83128 w 4607626"/>
                    <a:gd name="connsiteY8" fmla="*/ 2719449 h 7873340"/>
                    <a:gd name="connsiteX9" fmla="*/ 261258 w 4607626"/>
                    <a:gd name="connsiteY9" fmla="*/ 3099460 h 7873340"/>
                    <a:gd name="connsiteX10" fmla="*/ 534390 w 4607626"/>
                    <a:gd name="connsiteY10" fmla="*/ 3016332 h 7873340"/>
                    <a:gd name="connsiteX11" fmla="*/ 950026 w 4607626"/>
                    <a:gd name="connsiteY11" fmla="*/ 3788228 h 7873340"/>
                    <a:gd name="connsiteX12" fmla="*/ 950026 w 4607626"/>
                    <a:gd name="connsiteY12" fmla="*/ 3942608 h 7873340"/>
                    <a:gd name="connsiteX13" fmla="*/ 1080655 w 4607626"/>
                    <a:gd name="connsiteY13" fmla="*/ 4096987 h 7873340"/>
                    <a:gd name="connsiteX14" fmla="*/ 1341912 w 4607626"/>
                    <a:gd name="connsiteY14" fmla="*/ 4370119 h 7873340"/>
                    <a:gd name="connsiteX15" fmla="*/ 1603169 w 4607626"/>
                    <a:gd name="connsiteY15" fmla="*/ 4714504 h 7873340"/>
                    <a:gd name="connsiteX16" fmla="*/ 2256312 w 4607626"/>
                    <a:gd name="connsiteY16" fmla="*/ 4334493 h 7873340"/>
                    <a:gd name="connsiteX17" fmla="*/ 2291938 w 4607626"/>
                    <a:gd name="connsiteY17" fmla="*/ 4310743 h 7873340"/>
                    <a:gd name="connsiteX18" fmla="*/ 2683824 w 4607626"/>
                    <a:gd name="connsiteY18" fmla="*/ 4963886 h 7873340"/>
                    <a:gd name="connsiteX19" fmla="*/ 3574473 w 4607626"/>
                    <a:gd name="connsiteY19" fmla="*/ 6578930 h 7873340"/>
                    <a:gd name="connsiteX20" fmla="*/ 4013860 w 4607626"/>
                    <a:gd name="connsiteY20" fmla="*/ 7338950 h 7873340"/>
                    <a:gd name="connsiteX21" fmla="*/ 4180115 w 4607626"/>
                    <a:gd name="connsiteY21" fmla="*/ 7623958 h 7873340"/>
                    <a:gd name="connsiteX22" fmla="*/ 4298868 w 4607626"/>
                    <a:gd name="connsiteY22" fmla="*/ 7873340 h 7873340"/>
                    <a:gd name="connsiteX23" fmla="*/ 4607626 w 4607626"/>
                    <a:gd name="connsiteY23" fmla="*/ 7647709 h 7873340"/>
                    <a:gd name="connsiteX24" fmla="*/ 4227616 w 4607626"/>
                    <a:gd name="connsiteY24" fmla="*/ 7113319 h 7873340"/>
                    <a:gd name="connsiteX25" fmla="*/ 3895163 w 4607626"/>
                    <a:gd name="connsiteY25" fmla="*/ 6555687 h 7873340"/>
                    <a:gd name="connsiteX26" fmla="*/ 3455771 w 4607626"/>
                    <a:gd name="connsiteY26" fmla="*/ 5783731 h 7873340"/>
                    <a:gd name="connsiteX27" fmla="*/ 3146961 w 4607626"/>
                    <a:gd name="connsiteY27" fmla="*/ 4928260 h 7873340"/>
                    <a:gd name="connsiteX28" fmla="*/ 2814452 w 4607626"/>
                    <a:gd name="connsiteY28" fmla="*/ 4714504 h 7873340"/>
                    <a:gd name="connsiteX29" fmla="*/ 2244437 w 4607626"/>
                    <a:gd name="connsiteY29" fmla="*/ 3515096 h 7873340"/>
                    <a:gd name="connsiteX30" fmla="*/ 1864426 w 4607626"/>
                    <a:gd name="connsiteY30" fmla="*/ 3099460 h 7873340"/>
                    <a:gd name="connsiteX31" fmla="*/ 1555668 w 4607626"/>
                    <a:gd name="connsiteY31" fmla="*/ 2422566 h 7873340"/>
                    <a:gd name="connsiteX32" fmla="*/ 1080655 w 4607626"/>
                    <a:gd name="connsiteY32" fmla="*/ 1448789 h 7873340"/>
                    <a:gd name="connsiteX33" fmla="*/ 748146 w 4607626"/>
                    <a:gd name="connsiteY33" fmla="*/ 748145 h 7873340"/>
                    <a:gd name="connsiteX34" fmla="*/ 558141 w 4607626"/>
                    <a:gd name="connsiteY34" fmla="*/ 261257 h 7873340"/>
                    <a:gd name="connsiteX35" fmla="*/ 415637 w 4607626"/>
                    <a:gd name="connsiteY35" fmla="*/ 0 h 7873340"/>
                    <a:gd name="connsiteX0" fmla="*/ 415637 w 4607626"/>
                    <a:gd name="connsiteY0" fmla="*/ 0 h 7873340"/>
                    <a:gd name="connsiteX1" fmla="*/ 95003 w 4607626"/>
                    <a:gd name="connsiteY1" fmla="*/ 154379 h 7873340"/>
                    <a:gd name="connsiteX2" fmla="*/ 0 w 4607626"/>
                    <a:gd name="connsiteY2" fmla="*/ 1033153 h 7873340"/>
                    <a:gd name="connsiteX3" fmla="*/ 178130 w 4607626"/>
                    <a:gd name="connsiteY3" fmla="*/ 1080654 h 7873340"/>
                    <a:gd name="connsiteX4" fmla="*/ 201881 w 4607626"/>
                    <a:gd name="connsiteY4" fmla="*/ 1258784 h 7873340"/>
                    <a:gd name="connsiteX5" fmla="*/ 106878 w 4607626"/>
                    <a:gd name="connsiteY5" fmla="*/ 2149434 h 7873340"/>
                    <a:gd name="connsiteX6" fmla="*/ 11876 w 4607626"/>
                    <a:gd name="connsiteY6" fmla="*/ 2185060 h 7873340"/>
                    <a:gd name="connsiteX7" fmla="*/ 35626 w 4607626"/>
                    <a:gd name="connsiteY7" fmla="*/ 2576945 h 7873340"/>
                    <a:gd name="connsiteX8" fmla="*/ 83128 w 4607626"/>
                    <a:gd name="connsiteY8" fmla="*/ 2719449 h 7873340"/>
                    <a:gd name="connsiteX9" fmla="*/ 261258 w 4607626"/>
                    <a:gd name="connsiteY9" fmla="*/ 3099460 h 7873340"/>
                    <a:gd name="connsiteX10" fmla="*/ 534390 w 4607626"/>
                    <a:gd name="connsiteY10" fmla="*/ 3016332 h 7873340"/>
                    <a:gd name="connsiteX11" fmla="*/ 950026 w 4607626"/>
                    <a:gd name="connsiteY11" fmla="*/ 3788228 h 7873340"/>
                    <a:gd name="connsiteX12" fmla="*/ 950026 w 4607626"/>
                    <a:gd name="connsiteY12" fmla="*/ 3942608 h 7873340"/>
                    <a:gd name="connsiteX13" fmla="*/ 1080655 w 4607626"/>
                    <a:gd name="connsiteY13" fmla="*/ 4096987 h 7873340"/>
                    <a:gd name="connsiteX14" fmla="*/ 1341912 w 4607626"/>
                    <a:gd name="connsiteY14" fmla="*/ 4370119 h 7873340"/>
                    <a:gd name="connsiteX15" fmla="*/ 1603169 w 4607626"/>
                    <a:gd name="connsiteY15" fmla="*/ 4714504 h 7873340"/>
                    <a:gd name="connsiteX16" fmla="*/ 2256312 w 4607626"/>
                    <a:gd name="connsiteY16" fmla="*/ 4334493 h 7873340"/>
                    <a:gd name="connsiteX17" fmla="*/ 2291938 w 4607626"/>
                    <a:gd name="connsiteY17" fmla="*/ 4310743 h 7873340"/>
                    <a:gd name="connsiteX18" fmla="*/ 2683824 w 4607626"/>
                    <a:gd name="connsiteY18" fmla="*/ 4963886 h 7873340"/>
                    <a:gd name="connsiteX19" fmla="*/ 3574473 w 4607626"/>
                    <a:gd name="connsiteY19" fmla="*/ 6578930 h 7873340"/>
                    <a:gd name="connsiteX20" fmla="*/ 4013860 w 4607626"/>
                    <a:gd name="connsiteY20" fmla="*/ 7338950 h 7873340"/>
                    <a:gd name="connsiteX21" fmla="*/ 4180115 w 4607626"/>
                    <a:gd name="connsiteY21" fmla="*/ 7623958 h 7873340"/>
                    <a:gd name="connsiteX22" fmla="*/ 4298868 w 4607626"/>
                    <a:gd name="connsiteY22" fmla="*/ 7873340 h 7873340"/>
                    <a:gd name="connsiteX23" fmla="*/ 4607626 w 4607626"/>
                    <a:gd name="connsiteY23" fmla="*/ 7647709 h 7873340"/>
                    <a:gd name="connsiteX24" fmla="*/ 4227616 w 4607626"/>
                    <a:gd name="connsiteY24" fmla="*/ 7113319 h 7873340"/>
                    <a:gd name="connsiteX25" fmla="*/ 3895163 w 4607626"/>
                    <a:gd name="connsiteY25" fmla="*/ 6555687 h 7873340"/>
                    <a:gd name="connsiteX26" fmla="*/ 3455771 w 4607626"/>
                    <a:gd name="connsiteY26" fmla="*/ 5783731 h 7873340"/>
                    <a:gd name="connsiteX27" fmla="*/ 3028251 w 4607626"/>
                    <a:gd name="connsiteY27" fmla="*/ 5011776 h 7873340"/>
                    <a:gd name="connsiteX28" fmla="*/ 2814452 w 4607626"/>
                    <a:gd name="connsiteY28" fmla="*/ 4714504 h 7873340"/>
                    <a:gd name="connsiteX29" fmla="*/ 2244437 w 4607626"/>
                    <a:gd name="connsiteY29" fmla="*/ 3515096 h 7873340"/>
                    <a:gd name="connsiteX30" fmla="*/ 1864426 w 4607626"/>
                    <a:gd name="connsiteY30" fmla="*/ 3099460 h 7873340"/>
                    <a:gd name="connsiteX31" fmla="*/ 1555668 w 4607626"/>
                    <a:gd name="connsiteY31" fmla="*/ 2422566 h 7873340"/>
                    <a:gd name="connsiteX32" fmla="*/ 1080655 w 4607626"/>
                    <a:gd name="connsiteY32" fmla="*/ 1448789 h 7873340"/>
                    <a:gd name="connsiteX33" fmla="*/ 748146 w 4607626"/>
                    <a:gd name="connsiteY33" fmla="*/ 748145 h 7873340"/>
                    <a:gd name="connsiteX34" fmla="*/ 558141 w 4607626"/>
                    <a:gd name="connsiteY34" fmla="*/ 261257 h 7873340"/>
                    <a:gd name="connsiteX35" fmla="*/ 415637 w 4607626"/>
                    <a:gd name="connsiteY35" fmla="*/ 0 h 7873340"/>
                    <a:gd name="connsiteX0" fmla="*/ 415637 w 4607626"/>
                    <a:gd name="connsiteY0" fmla="*/ 0 h 7873340"/>
                    <a:gd name="connsiteX1" fmla="*/ 95003 w 4607626"/>
                    <a:gd name="connsiteY1" fmla="*/ 154379 h 7873340"/>
                    <a:gd name="connsiteX2" fmla="*/ 0 w 4607626"/>
                    <a:gd name="connsiteY2" fmla="*/ 1033153 h 7873340"/>
                    <a:gd name="connsiteX3" fmla="*/ 178130 w 4607626"/>
                    <a:gd name="connsiteY3" fmla="*/ 1080654 h 7873340"/>
                    <a:gd name="connsiteX4" fmla="*/ 201881 w 4607626"/>
                    <a:gd name="connsiteY4" fmla="*/ 1258784 h 7873340"/>
                    <a:gd name="connsiteX5" fmla="*/ 106878 w 4607626"/>
                    <a:gd name="connsiteY5" fmla="*/ 2149434 h 7873340"/>
                    <a:gd name="connsiteX6" fmla="*/ 11876 w 4607626"/>
                    <a:gd name="connsiteY6" fmla="*/ 2185060 h 7873340"/>
                    <a:gd name="connsiteX7" fmla="*/ 35626 w 4607626"/>
                    <a:gd name="connsiteY7" fmla="*/ 2576945 h 7873340"/>
                    <a:gd name="connsiteX8" fmla="*/ 83128 w 4607626"/>
                    <a:gd name="connsiteY8" fmla="*/ 2719449 h 7873340"/>
                    <a:gd name="connsiteX9" fmla="*/ 261258 w 4607626"/>
                    <a:gd name="connsiteY9" fmla="*/ 3099460 h 7873340"/>
                    <a:gd name="connsiteX10" fmla="*/ 534390 w 4607626"/>
                    <a:gd name="connsiteY10" fmla="*/ 3016332 h 7873340"/>
                    <a:gd name="connsiteX11" fmla="*/ 950026 w 4607626"/>
                    <a:gd name="connsiteY11" fmla="*/ 3788228 h 7873340"/>
                    <a:gd name="connsiteX12" fmla="*/ 950026 w 4607626"/>
                    <a:gd name="connsiteY12" fmla="*/ 3942608 h 7873340"/>
                    <a:gd name="connsiteX13" fmla="*/ 1080655 w 4607626"/>
                    <a:gd name="connsiteY13" fmla="*/ 4096987 h 7873340"/>
                    <a:gd name="connsiteX14" fmla="*/ 1341912 w 4607626"/>
                    <a:gd name="connsiteY14" fmla="*/ 4370119 h 7873340"/>
                    <a:gd name="connsiteX15" fmla="*/ 1603169 w 4607626"/>
                    <a:gd name="connsiteY15" fmla="*/ 4714504 h 7873340"/>
                    <a:gd name="connsiteX16" fmla="*/ 2256312 w 4607626"/>
                    <a:gd name="connsiteY16" fmla="*/ 4334493 h 7873340"/>
                    <a:gd name="connsiteX17" fmla="*/ 2291938 w 4607626"/>
                    <a:gd name="connsiteY17" fmla="*/ 4310743 h 7873340"/>
                    <a:gd name="connsiteX18" fmla="*/ 2683824 w 4607626"/>
                    <a:gd name="connsiteY18" fmla="*/ 4963886 h 7873340"/>
                    <a:gd name="connsiteX19" fmla="*/ 3574473 w 4607626"/>
                    <a:gd name="connsiteY19" fmla="*/ 6578930 h 7873340"/>
                    <a:gd name="connsiteX20" fmla="*/ 4013860 w 4607626"/>
                    <a:gd name="connsiteY20" fmla="*/ 7338950 h 7873340"/>
                    <a:gd name="connsiteX21" fmla="*/ 4180115 w 4607626"/>
                    <a:gd name="connsiteY21" fmla="*/ 7623958 h 7873340"/>
                    <a:gd name="connsiteX22" fmla="*/ 4298868 w 4607626"/>
                    <a:gd name="connsiteY22" fmla="*/ 7873340 h 7873340"/>
                    <a:gd name="connsiteX23" fmla="*/ 4607626 w 4607626"/>
                    <a:gd name="connsiteY23" fmla="*/ 7647709 h 7873340"/>
                    <a:gd name="connsiteX24" fmla="*/ 4227616 w 4607626"/>
                    <a:gd name="connsiteY24" fmla="*/ 7113319 h 7873340"/>
                    <a:gd name="connsiteX25" fmla="*/ 3895163 w 4607626"/>
                    <a:gd name="connsiteY25" fmla="*/ 6555687 h 7873340"/>
                    <a:gd name="connsiteX26" fmla="*/ 3455771 w 4607626"/>
                    <a:gd name="connsiteY26" fmla="*/ 5783731 h 7873340"/>
                    <a:gd name="connsiteX27" fmla="*/ 3028251 w 4607626"/>
                    <a:gd name="connsiteY27" fmla="*/ 5011776 h 7873340"/>
                    <a:gd name="connsiteX28" fmla="*/ 2814452 w 4607626"/>
                    <a:gd name="connsiteY28" fmla="*/ 4714504 h 7873340"/>
                    <a:gd name="connsiteX29" fmla="*/ 2173216 w 4607626"/>
                    <a:gd name="connsiteY29" fmla="*/ 3586626 h 7873340"/>
                    <a:gd name="connsiteX30" fmla="*/ 1864426 w 4607626"/>
                    <a:gd name="connsiteY30" fmla="*/ 3099460 h 7873340"/>
                    <a:gd name="connsiteX31" fmla="*/ 1555668 w 4607626"/>
                    <a:gd name="connsiteY31" fmla="*/ 2422566 h 7873340"/>
                    <a:gd name="connsiteX32" fmla="*/ 1080655 w 4607626"/>
                    <a:gd name="connsiteY32" fmla="*/ 1448789 h 7873340"/>
                    <a:gd name="connsiteX33" fmla="*/ 748146 w 4607626"/>
                    <a:gd name="connsiteY33" fmla="*/ 748145 h 7873340"/>
                    <a:gd name="connsiteX34" fmla="*/ 558141 w 4607626"/>
                    <a:gd name="connsiteY34" fmla="*/ 261257 h 7873340"/>
                    <a:gd name="connsiteX35" fmla="*/ 415637 w 4607626"/>
                    <a:gd name="connsiteY35" fmla="*/ 0 h 7873340"/>
                    <a:gd name="connsiteX0" fmla="*/ 415637 w 4607626"/>
                    <a:gd name="connsiteY0" fmla="*/ 0 h 7873340"/>
                    <a:gd name="connsiteX1" fmla="*/ 95003 w 4607626"/>
                    <a:gd name="connsiteY1" fmla="*/ 154379 h 7873340"/>
                    <a:gd name="connsiteX2" fmla="*/ 0 w 4607626"/>
                    <a:gd name="connsiteY2" fmla="*/ 1033153 h 7873340"/>
                    <a:gd name="connsiteX3" fmla="*/ 178130 w 4607626"/>
                    <a:gd name="connsiteY3" fmla="*/ 1080654 h 7873340"/>
                    <a:gd name="connsiteX4" fmla="*/ 201881 w 4607626"/>
                    <a:gd name="connsiteY4" fmla="*/ 1258784 h 7873340"/>
                    <a:gd name="connsiteX5" fmla="*/ 106878 w 4607626"/>
                    <a:gd name="connsiteY5" fmla="*/ 2149434 h 7873340"/>
                    <a:gd name="connsiteX6" fmla="*/ 11876 w 4607626"/>
                    <a:gd name="connsiteY6" fmla="*/ 2185060 h 7873340"/>
                    <a:gd name="connsiteX7" fmla="*/ 35626 w 4607626"/>
                    <a:gd name="connsiteY7" fmla="*/ 2576945 h 7873340"/>
                    <a:gd name="connsiteX8" fmla="*/ 83128 w 4607626"/>
                    <a:gd name="connsiteY8" fmla="*/ 2719449 h 7873340"/>
                    <a:gd name="connsiteX9" fmla="*/ 261258 w 4607626"/>
                    <a:gd name="connsiteY9" fmla="*/ 3099460 h 7873340"/>
                    <a:gd name="connsiteX10" fmla="*/ 534390 w 4607626"/>
                    <a:gd name="connsiteY10" fmla="*/ 3016332 h 7873340"/>
                    <a:gd name="connsiteX11" fmla="*/ 950026 w 4607626"/>
                    <a:gd name="connsiteY11" fmla="*/ 3788228 h 7873340"/>
                    <a:gd name="connsiteX12" fmla="*/ 950026 w 4607626"/>
                    <a:gd name="connsiteY12" fmla="*/ 3942608 h 7873340"/>
                    <a:gd name="connsiteX13" fmla="*/ 1080655 w 4607626"/>
                    <a:gd name="connsiteY13" fmla="*/ 4096987 h 7873340"/>
                    <a:gd name="connsiteX14" fmla="*/ 1341912 w 4607626"/>
                    <a:gd name="connsiteY14" fmla="*/ 4370119 h 7873340"/>
                    <a:gd name="connsiteX15" fmla="*/ 1603169 w 4607626"/>
                    <a:gd name="connsiteY15" fmla="*/ 4714504 h 7873340"/>
                    <a:gd name="connsiteX16" fmla="*/ 2256312 w 4607626"/>
                    <a:gd name="connsiteY16" fmla="*/ 4334493 h 7873340"/>
                    <a:gd name="connsiteX17" fmla="*/ 2291938 w 4607626"/>
                    <a:gd name="connsiteY17" fmla="*/ 4310743 h 7873340"/>
                    <a:gd name="connsiteX18" fmla="*/ 2683824 w 4607626"/>
                    <a:gd name="connsiteY18" fmla="*/ 4963886 h 7873340"/>
                    <a:gd name="connsiteX19" fmla="*/ 3574473 w 4607626"/>
                    <a:gd name="connsiteY19" fmla="*/ 6578930 h 7873340"/>
                    <a:gd name="connsiteX20" fmla="*/ 4013860 w 4607626"/>
                    <a:gd name="connsiteY20" fmla="*/ 7338950 h 7873340"/>
                    <a:gd name="connsiteX21" fmla="*/ 4180115 w 4607626"/>
                    <a:gd name="connsiteY21" fmla="*/ 7623958 h 7873340"/>
                    <a:gd name="connsiteX22" fmla="*/ 4298868 w 4607626"/>
                    <a:gd name="connsiteY22" fmla="*/ 7873340 h 7873340"/>
                    <a:gd name="connsiteX23" fmla="*/ 4607626 w 4607626"/>
                    <a:gd name="connsiteY23" fmla="*/ 7647709 h 7873340"/>
                    <a:gd name="connsiteX24" fmla="*/ 4227616 w 4607626"/>
                    <a:gd name="connsiteY24" fmla="*/ 7113319 h 7873340"/>
                    <a:gd name="connsiteX25" fmla="*/ 3895163 w 4607626"/>
                    <a:gd name="connsiteY25" fmla="*/ 6555687 h 7873340"/>
                    <a:gd name="connsiteX26" fmla="*/ 3408319 w 4607626"/>
                    <a:gd name="connsiteY26" fmla="*/ 5819808 h 7873340"/>
                    <a:gd name="connsiteX27" fmla="*/ 3028251 w 4607626"/>
                    <a:gd name="connsiteY27" fmla="*/ 5011776 h 7873340"/>
                    <a:gd name="connsiteX28" fmla="*/ 2814452 w 4607626"/>
                    <a:gd name="connsiteY28" fmla="*/ 4714504 h 7873340"/>
                    <a:gd name="connsiteX29" fmla="*/ 2173216 w 4607626"/>
                    <a:gd name="connsiteY29" fmla="*/ 3586626 h 7873340"/>
                    <a:gd name="connsiteX30" fmla="*/ 1864426 w 4607626"/>
                    <a:gd name="connsiteY30" fmla="*/ 3099460 h 7873340"/>
                    <a:gd name="connsiteX31" fmla="*/ 1555668 w 4607626"/>
                    <a:gd name="connsiteY31" fmla="*/ 2422566 h 7873340"/>
                    <a:gd name="connsiteX32" fmla="*/ 1080655 w 4607626"/>
                    <a:gd name="connsiteY32" fmla="*/ 1448789 h 7873340"/>
                    <a:gd name="connsiteX33" fmla="*/ 748146 w 4607626"/>
                    <a:gd name="connsiteY33" fmla="*/ 748145 h 7873340"/>
                    <a:gd name="connsiteX34" fmla="*/ 558141 w 4607626"/>
                    <a:gd name="connsiteY34" fmla="*/ 261257 h 7873340"/>
                    <a:gd name="connsiteX35" fmla="*/ 415637 w 4607626"/>
                    <a:gd name="connsiteY35" fmla="*/ 0 h 7873340"/>
                    <a:gd name="connsiteX0" fmla="*/ 415637 w 4607626"/>
                    <a:gd name="connsiteY0" fmla="*/ 0 h 7873340"/>
                    <a:gd name="connsiteX1" fmla="*/ 95003 w 4607626"/>
                    <a:gd name="connsiteY1" fmla="*/ 154379 h 7873340"/>
                    <a:gd name="connsiteX2" fmla="*/ 0 w 4607626"/>
                    <a:gd name="connsiteY2" fmla="*/ 1033153 h 7873340"/>
                    <a:gd name="connsiteX3" fmla="*/ 178130 w 4607626"/>
                    <a:gd name="connsiteY3" fmla="*/ 1080654 h 7873340"/>
                    <a:gd name="connsiteX4" fmla="*/ 201881 w 4607626"/>
                    <a:gd name="connsiteY4" fmla="*/ 1258784 h 7873340"/>
                    <a:gd name="connsiteX5" fmla="*/ 106878 w 4607626"/>
                    <a:gd name="connsiteY5" fmla="*/ 2149434 h 7873340"/>
                    <a:gd name="connsiteX6" fmla="*/ 11876 w 4607626"/>
                    <a:gd name="connsiteY6" fmla="*/ 2185060 h 7873340"/>
                    <a:gd name="connsiteX7" fmla="*/ 35626 w 4607626"/>
                    <a:gd name="connsiteY7" fmla="*/ 2576945 h 7873340"/>
                    <a:gd name="connsiteX8" fmla="*/ 83128 w 4607626"/>
                    <a:gd name="connsiteY8" fmla="*/ 2719449 h 7873340"/>
                    <a:gd name="connsiteX9" fmla="*/ 261258 w 4607626"/>
                    <a:gd name="connsiteY9" fmla="*/ 3099460 h 7873340"/>
                    <a:gd name="connsiteX10" fmla="*/ 534390 w 4607626"/>
                    <a:gd name="connsiteY10" fmla="*/ 3016332 h 7873340"/>
                    <a:gd name="connsiteX11" fmla="*/ 950026 w 4607626"/>
                    <a:gd name="connsiteY11" fmla="*/ 3788228 h 7873340"/>
                    <a:gd name="connsiteX12" fmla="*/ 950026 w 4607626"/>
                    <a:gd name="connsiteY12" fmla="*/ 3942608 h 7873340"/>
                    <a:gd name="connsiteX13" fmla="*/ 1080655 w 4607626"/>
                    <a:gd name="connsiteY13" fmla="*/ 4096987 h 7873340"/>
                    <a:gd name="connsiteX14" fmla="*/ 1341912 w 4607626"/>
                    <a:gd name="connsiteY14" fmla="*/ 4370119 h 7873340"/>
                    <a:gd name="connsiteX15" fmla="*/ 1603169 w 4607626"/>
                    <a:gd name="connsiteY15" fmla="*/ 4714504 h 7873340"/>
                    <a:gd name="connsiteX16" fmla="*/ 2256312 w 4607626"/>
                    <a:gd name="connsiteY16" fmla="*/ 4334493 h 7873340"/>
                    <a:gd name="connsiteX17" fmla="*/ 2291938 w 4607626"/>
                    <a:gd name="connsiteY17" fmla="*/ 4310743 h 7873340"/>
                    <a:gd name="connsiteX18" fmla="*/ 2683824 w 4607626"/>
                    <a:gd name="connsiteY18" fmla="*/ 4963886 h 7873340"/>
                    <a:gd name="connsiteX19" fmla="*/ 3574473 w 4607626"/>
                    <a:gd name="connsiteY19" fmla="*/ 6578930 h 7873340"/>
                    <a:gd name="connsiteX20" fmla="*/ 4013860 w 4607626"/>
                    <a:gd name="connsiteY20" fmla="*/ 7338950 h 7873340"/>
                    <a:gd name="connsiteX21" fmla="*/ 4180115 w 4607626"/>
                    <a:gd name="connsiteY21" fmla="*/ 7623958 h 7873340"/>
                    <a:gd name="connsiteX22" fmla="*/ 4298868 w 4607626"/>
                    <a:gd name="connsiteY22" fmla="*/ 7873340 h 7873340"/>
                    <a:gd name="connsiteX23" fmla="*/ 4607626 w 4607626"/>
                    <a:gd name="connsiteY23" fmla="*/ 7647709 h 7873340"/>
                    <a:gd name="connsiteX24" fmla="*/ 4227616 w 4607626"/>
                    <a:gd name="connsiteY24" fmla="*/ 7113319 h 7873340"/>
                    <a:gd name="connsiteX25" fmla="*/ 3895163 w 4607626"/>
                    <a:gd name="connsiteY25" fmla="*/ 6555687 h 7873340"/>
                    <a:gd name="connsiteX26" fmla="*/ 3408319 w 4607626"/>
                    <a:gd name="connsiteY26" fmla="*/ 5819808 h 7873340"/>
                    <a:gd name="connsiteX27" fmla="*/ 2968917 w 4607626"/>
                    <a:gd name="connsiteY27" fmla="*/ 5035917 h 7873340"/>
                    <a:gd name="connsiteX28" fmla="*/ 2814452 w 4607626"/>
                    <a:gd name="connsiteY28" fmla="*/ 4714504 h 7873340"/>
                    <a:gd name="connsiteX29" fmla="*/ 2173216 w 4607626"/>
                    <a:gd name="connsiteY29" fmla="*/ 3586626 h 7873340"/>
                    <a:gd name="connsiteX30" fmla="*/ 1864426 w 4607626"/>
                    <a:gd name="connsiteY30" fmla="*/ 3099460 h 7873340"/>
                    <a:gd name="connsiteX31" fmla="*/ 1555668 w 4607626"/>
                    <a:gd name="connsiteY31" fmla="*/ 2422566 h 7873340"/>
                    <a:gd name="connsiteX32" fmla="*/ 1080655 w 4607626"/>
                    <a:gd name="connsiteY32" fmla="*/ 1448789 h 7873340"/>
                    <a:gd name="connsiteX33" fmla="*/ 748146 w 4607626"/>
                    <a:gd name="connsiteY33" fmla="*/ 748145 h 7873340"/>
                    <a:gd name="connsiteX34" fmla="*/ 558141 w 4607626"/>
                    <a:gd name="connsiteY34" fmla="*/ 261257 h 7873340"/>
                    <a:gd name="connsiteX35" fmla="*/ 415637 w 4607626"/>
                    <a:gd name="connsiteY35" fmla="*/ 0 h 7873340"/>
                    <a:gd name="connsiteX0" fmla="*/ 415637 w 4607626"/>
                    <a:gd name="connsiteY0" fmla="*/ 0 h 7873340"/>
                    <a:gd name="connsiteX1" fmla="*/ 95003 w 4607626"/>
                    <a:gd name="connsiteY1" fmla="*/ 154379 h 7873340"/>
                    <a:gd name="connsiteX2" fmla="*/ 0 w 4607626"/>
                    <a:gd name="connsiteY2" fmla="*/ 1033153 h 7873340"/>
                    <a:gd name="connsiteX3" fmla="*/ 178130 w 4607626"/>
                    <a:gd name="connsiteY3" fmla="*/ 1080654 h 7873340"/>
                    <a:gd name="connsiteX4" fmla="*/ 201881 w 4607626"/>
                    <a:gd name="connsiteY4" fmla="*/ 1258784 h 7873340"/>
                    <a:gd name="connsiteX5" fmla="*/ 106878 w 4607626"/>
                    <a:gd name="connsiteY5" fmla="*/ 2149434 h 7873340"/>
                    <a:gd name="connsiteX6" fmla="*/ 11876 w 4607626"/>
                    <a:gd name="connsiteY6" fmla="*/ 2185060 h 7873340"/>
                    <a:gd name="connsiteX7" fmla="*/ 35626 w 4607626"/>
                    <a:gd name="connsiteY7" fmla="*/ 2576945 h 7873340"/>
                    <a:gd name="connsiteX8" fmla="*/ 83128 w 4607626"/>
                    <a:gd name="connsiteY8" fmla="*/ 2719449 h 7873340"/>
                    <a:gd name="connsiteX9" fmla="*/ 261258 w 4607626"/>
                    <a:gd name="connsiteY9" fmla="*/ 3099460 h 7873340"/>
                    <a:gd name="connsiteX10" fmla="*/ 534390 w 4607626"/>
                    <a:gd name="connsiteY10" fmla="*/ 3016332 h 7873340"/>
                    <a:gd name="connsiteX11" fmla="*/ 950026 w 4607626"/>
                    <a:gd name="connsiteY11" fmla="*/ 3788228 h 7873340"/>
                    <a:gd name="connsiteX12" fmla="*/ 950026 w 4607626"/>
                    <a:gd name="connsiteY12" fmla="*/ 3942608 h 7873340"/>
                    <a:gd name="connsiteX13" fmla="*/ 1080655 w 4607626"/>
                    <a:gd name="connsiteY13" fmla="*/ 4096987 h 7873340"/>
                    <a:gd name="connsiteX14" fmla="*/ 1341912 w 4607626"/>
                    <a:gd name="connsiteY14" fmla="*/ 4370119 h 7873340"/>
                    <a:gd name="connsiteX15" fmla="*/ 1603169 w 4607626"/>
                    <a:gd name="connsiteY15" fmla="*/ 4714504 h 7873340"/>
                    <a:gd name="connsiteX16" fmla="*/ 2256312 w 4607626"/>
                    <a:gd name="connsiteY16" fmla="*/ 4334493 h 7873340"/>
                    <a:gd name="connsiteX17" fmla="*/ 2291938 w 4607626"/>
                    <a:gd name="connsiteY17" fmla="*/ 4310743 h 7873340"/>
                    <a:gd name="connsiteX18" fmla="*/ 2683824 w 4607626"/>
                    <a:gd name="connsiteY18" fmla="*/ 4963886 h 7873340"/>
                    <a:gd name="connsiteX19" fmla="*/ 3574473 w 4607626"/>
                    <a:gd name="connsiteY19" fmla="*/ 6578930 h 7873340"/>
                    <a:gd name="connsiteX20" fmla="*/ 4013860 w 4607626"/>
                    <a:gd name="connsiteY20" fmla="*/ 7338950 h 7873340"/>
                    <a:gd name="connsiteX21" fmla="*/ 4180115 w 4607626"/>
                    <a:gd name="connsiteY21" fmla="*/ 7623958 h 7873340"/>
                    <a:gd name="connsiteX22" fmla="*/ 4298868 w 4607626"/>
                    <a:gd name="connsiteY22" fmla="*/ 7873340 h 7873340"/>
                    <a:gd name="connsiteX23" fmla="*/ 4607626 w 4607626"/>
                    <a:gd name="connsiteY23" fmla="*/ 7647709 h 7873340"/>
                    <a:gd name="connsiteX24" fmla="*/ 4227616 w 4607626"/>
                    <a:gd name="connsiteY24" fmla="*/ 7113319 h 7873340"/>
                    <a:gd name="connsiteX25" fmla="*/ 3895163 w 4607626"/>
                    <a:gd name="connsiteY25" fmla="*/ 6555687 h 7873340"/>
                    <a:gd name="connsiteX26" fmla="*/ 3408319 w 4607626"/>
                    <a:gd name="connsiteY26" fmla="*/ 5819808 h 7873340"/>
                    <a:gd name="connsiteX27" fmla="*/ 2968917 w 4607626"/>
                    <a:gd name="connsiteY27" fmla="*/ 5035917 h 7873340"/>
                    <a:gd name="connsiteX28" fmla="*/ 2695738 w 4607626"/>
                    <a:gd name="connsiteY28" fmla="*/ 4596106 h 7873340"/>
                    <a:gd name="connsiteX29" fmla="*/ 2173216 w 4607626"/>
                    <a:gd name="connsiteY29" fmla="*/ 3586626 h 7873340"/>
                    <a:gd name="connsiteX30" fmla="*/ 1864426 w 4607626"/>
                    <a:gd name="connsiteY30" fmla="*/ 3099460 h 7873340"/>
                    <a:gd name="connsiteX31" fmla="*/ 1555668 w 4607626"/>
                    <a:gd name="connsiteY31" fmla="*/ 2422566 h 7873340"/>
                    <a:gd name="connsiteX32" fmla="*/ 1080655 w 4607626"/>
                    <a:gd name="connsiteY32" fmla="*/ 1448789 h 7873340"/>
                    <a:gd name="connsiteX33" fmla="*/ 748146 w 4607626"/>
                    <a:gd name="connsiteY33" fmla="*/ 748145 h 7873340"/>
                    <a:gd name="connsiteX34" fmla="*/ 558141 w 4607626"/>
                    <a:gd name="connsiteY34" fmla="*/ 261257 h 7873340"/>
                    <a:gd name="connsiteX35" fmla="*/ 415637 w 4607626"/>
                    <a:gd name="connsiteY35" fmla="*/ 0 h 7873340"/>
                    <a:gd name="connsiteX0" fmla="*/ 415637 w 4607626"/>
                    <a:gd name="connsiteY0" fmla="*/ 0 h 7873340"/>
                    <a:gd name="connsiteX1" fmla="*/ 95003 w 4607626"/>
                    <a:gd name="connsiteY1" fmla="*/ 154379 h 7873340"/>
                    <a:gd name="connsiteX2" fmla="*/ 0 w 4607626"/>
                    <a:gd name="connsiteY2" fmla="*/ 1033153 h 7873340"/>
                    <a:gd name="connsiteX3" fmla="*/ 178130 w 4607626"/>
                    <a:gd name="connsiteY3" fmla="*/ 1080654 h 7873340"/>
                    <a:gd name="connsiteX4" fmla="*/ 201881 w 4607626"/>
                    <a:gd name="connsiteY4" fmla="*/ 1258784 h 7873340"/>
                    <a:gd name="connsiteX5" fmla="*/ 106878 w 4607626"/>
                    <a:gd name="connsiteY5" fmla="*/ 2149434 h 7873340"/>
                    <a:gd name="connsiteX6" fmla="*/ 11876 w 4607626"/>
                    <a:gd name="connsiteY6" fmla="*/ 2185060 h 7873340"/>
                    <a:gd name="connsiteX7" fmla="*/ 35626 w 4607626"/>
                    <a:gd name="connsiteY7" fmla="*/ 2576945 h 7873340"/>
                    <a:gd name="connsiteX8" fmla="*/ 83128 w 4607626"/>
                    <a:gd name="connsiteY8" fmla="*/ 2719449 h 7873340"/>
                    <a:gd name="connsiteX9" fmla="*/ 261258 w 4607626"/>
                    <a:gd name="connsiteY9" fmla="*/ 3099460 h 7873340"/>
                    <a:gd name="connsiteX10" fmla="*/ 534390 w 4607626"/>
                    <a:gd name="connsiteY10" fmla="*/ 3016332 h 7873340"/>
                    <a:gd name="connsiteX11" fmla="*/ 950026 w 4607626"/>
                    <a:gd name="connsiteY11" fmla="*/ 3788228 h 7873340"/>
                    <a:gd name="connsiteX12" fmla="*/ 950026 w 4607626"/>
                    <a:gd name="connsiteY12" fmla="*/ 3942608 h 7873340"/>
                    <a:gd name="connsiteX13" fmla="*/ 1080655 w 4607626"/>
                    <a:gd name="connsiteY13" fmla="*/ 4096987 h 7873340"/>
                    <a:gd name="connsiteX14" fmla="*/ 1341912 w 4607626"/>
                    <a:gd name="connsiteY14" fmla="*/ 4370119 h 7873340"/>
                    <a:gd name="connsiteX15" fmla="*/ 1603169 w 4607626"/>
                    <a:gd name="connsiteY15" fmla="*/ 4714504 h 7873340"/>
                    <a:gd name="connsiteX16" fmla="*/ 2256312 w 4607626"/>
                    <a:gd name="connsiteY16" fmla="*/ 4334493 h 7873340"/>
                    <a:gd name="connsiteX17" fmla="*/ 2291938 w 4607626"/>
                    <a:gd name="connsiteY17" fmla="*/ 4310743 h 7873340"/>
                    <a:gd name="connsiteX18" fmla="*/ 2683824 w 4607626"/>
                    <a:gd name="connsiteY18" fmla="*/ 4963886 h 7873340"/>
                    <a:gd name="connsiteX19" fmla="*/ 3574473 w 4607626"/>
                    <a:gd name="connsiteY19" fmla="*/ 6578930 h 7873340"/>
                    <a:gd name="connsiteX20" fmla="*/ 4013860 w 4607626"/>
                    <a:gd name="connsiteY20" fmla="*/ 7338950 h 7873340"/>
                    <a:gd name="connsiteX21" fmla="*/ 4180115 w 4607626"/>
                    <a:gd name="connsiteY21" fmla="*/ 7623958 h 7873340"/>
                    <a:gd name="connsiteX22" fmla="*/ 4298868 w 4607626"/>
                    <a:gd name="connsiteY22" fmla="*/ 7873340 h 7873340"/>
                    <a:gd name="connsiteX23" fmla="*/ 4607626 w 4607626"/>
                    <a:gd name="connsiteY23" fmla="*/ 7647709 h 7873340"/>
                    <a:gd name="connsiteX24" fmla="*/ 4227616 w 4607626"/>
                    <a:gd name="connsiteY24" fmla="*/ 7113319 h 7873340"/>
                    <a:gd name="connsiteX25" fmla="*/ 3895163 w 4607626"/>
                    <a:gd name="connsiteY25" fmla="*/ 6555687 h 7873340"/>
                    <a:gd name="connsiteX26" fmla="*/ 3408319 w 4607626"/>
                    <a:gd name="connsiteY26" fmla="*/ 5819808 h 7873340"/>
                    <a:gd name="connsiteX27" fmla="*/ 2968917 w 4607626"/>
                    <a:gd name="connsiteY27" fmla="*/ 5035917 h 7873340"/>
                    <a:gd name="connsiteX28" fmla="*/ 2695738 w 4607626"/>
                    <a:gd name="connsiteY28" fmla="*/ 4596106 h 7873340"/>
                    <a:gd name="connsiteX29" fmla="*/ 2137621 w 4607626"/>
                    <a:gd name="connsiteY29" fmla="*/ 3622533 h 7873340"/>
                    <a:gd name="connsiteX30" fmla="*/ 1864426 w 4607626"/>
                    <a:gd name="connsiteY30" fmla="*/ 3099460 h 7873340"/>
                    <a:gd name="connsiteX31" fmla="*/ 1555668 w 4607626"/>
                    <a:gd name="connsiteY31" fmla="*/ 2422566 h 7873340"/>
                    <a:gd name="connsiteX32" fmla="*/ 1080655 w 4607626"/>
                    <a:gd name="connsiteY32" fmla="*/ 1448789 h 7873340"/>
                    <a:gd name="connsiteX33" fmla="*/ 748146 w 4607626"/>
                    <a:gd name="connsiteY33" fmla="*/ 748145 h 7873340"/>
                    <a:gd name="connsiteX34" fmla="*/ 558141 w 4607626"/>
                    <a:gd name="connsiteY34" fmla="*/ 261257 h 7873340"/>
                    <a:gd name="connsiteX35" fmla="*/ 415637 w 4607626"/>
                    <a:gd name="connsiteY35" fmla="*/ 0 h 7873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4607626" h="7873340">
                      <a:moveTo>
                        <a:pt x="415637" y="0"/>
                      </a:moveTo>
                      <a:lnTo>
                        <a:pt x="95003" y="154379"/>
                      </a:lnTo>
                      <a:lnTo>
                        <a:pt x="0" y="1033153"/>
                      </a:lnTo>
                      <a:lnTo>
                        <a:pt x="178130" y="1080654"/>
                      </a:lnTo>
                      <a:lnTo>
                        <a:pt x="201881" y="1258784"/>
                      </a:lnTo>
                      <a:lnTo>
                        <a:pt x="106878" y="2149434"/>
                      </a:lnTo>
                      <a:lnTo>
                        <a:pt x="11876" y="2185060"/>
                      </a:lnTo>
                      <a:lnTo>
                        <a:pt x="35626" y="2576945"/>
                      </a:lnTo>
                      <a:lnTo>
                        <a:pt x="83128" y="2719449"/>
                      </a:lnTo>
                      <a:lnTo>
                        <a:pt x="261258" y="3099460"/>
                      </a:lnTo>
                      <a:lnTo>
                        <a:pt x="534390" y="3016332"/>
                      </a:lnTo>
                      <a:lnTo>
                        <a:pt x="950026" y="3788228"/>
                      </a:lnTo>
                      <a:lnTo>
                        <a:pt x="950026" y="3942608"/>
                      </a:lnTo>
                      <a:lnTo>
                        <a:pt x="1080655" y="4096987"/>
                      </a:lnTo>
                      <a:lnTo>
                        <a:pt x="1341912" y="4370119"/>
                      </a:lnTo>
                      <a:lnTo>
                        <a:pt x="1603169" y="4714504"/>
                      </a:lnTo>
                      <a:lnTo>
                        <a:pt x="2256312" y="4334493"/>
                      </a:lnTo>
                      <a:lnTo>
                        <a:pt x="2291938" y="4310743"/>
                      </a:lnTo>
                      <a:lnTo>
                        <a:pt x="2683824" y="4963886"/>
                      </a:lnTo>
                      <a:lnTo>
                        <a:pt x="3574473" y="6578930"/>
                      </a:lnTo>
                      <a:lnTo>
                        <a:pt x="4013860" y="7338950"/>
                      </a:lnTo>
                      <a:lnTo>
                        <a:pt x="4180115" y="7623958"/>
                      </a:lnTo>
                      <a:lnTo>
                        <a:pt x="4298868" y="7873340"/>
                      </a:lnTo>
                      <a:lnTo>
                        <a:pt x="4607626" y="7647709"/>
                      </a:lnTo>
                      <a:lnTo>
                        <a:pt x="4227616" y="7113319"/>
                      </a:lnTo>
                      <a:lnTo>
                        <a:pt x="3895163" y="6555687"/>
                      </a:lnTo>
                      <a:lnTo>
                        <a:pt x="3408319" y="5819808"/>
                      </a:lnTo>
                      <a:lnTo>
                        <a:pt x="2968917" y="5035917"/>
                      </a:lnTo>
                      <a:lnTo>
                        <a:pt x="2695738" y="4596106"/>
                      </a:lnTo>
                      <a:lnTo>
                        <a:pt x="2137621" y="3622533"/>
                      </a:lnTo>
                      <a:lnTo>
                        <a:pt x="1864426" y="3099460"/>
                      </a:lnTo>
                      <a:lnTo>
                        <a:pt x="1555668" y="2422566"/>
                      </a:lnTo>
                      <a:lnTo>
                        <a:pt x="1080655" y="1448789"/>
                      </a:lnTo>
                      <a:lnTo>
                        <a:pt x="748146" y="748145"/>
                      </a:lnTo>
                      <a:lnTo>
                        <a:pt x="558141" y="261257"/>
                      </a:lnTo>
                      <a:lnTo>
                        <a:pt x="415637" y="0"/>
                      </a:lnTo>
                      <a:close/>
                    </a:path>
                  </a:pathLst>
                </a:custGeom>
                <a:noFill/>
                <a:ln w="25400">
                  <a:solidFill>
                    <a:srgbClr val="00B05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ja-JP" altLang="en-US"/>
                </a:p>
              </p:txBody>
            </p:sp>
            <p:sp>
              <p:nvSpPr>
                <p:cNvPr id="10" name="フリーフォーム 9"/>
                <p:cNvSpPr/>
                <p:nvPr/>
              </p:nvSpPr>
              <p:spPr>
                <a:xfrm>
                  <a:off x="6709193" y="1845187"/>
                  <a:ext cx="299141" cy="585216"/>
                </a:xfrm>
                <a:custGeom>
                  <a:avLst/>
                  <a:gdLst>
                    <a:gd name="connsiteX0" fmla="*/ 1199072 w 2070340"/>
                    <a:gd name="connsiteY0" fmla="*/ 319178 h 1742536"/>
                    <a:gd name="connsiteX1" fmla="*/ 1147313 w 2070340"/>
                    <a:gd name="connsiteY1" fmla="*/ 267419 h 1742536"/>
                    <a:gd name="connsiteX2" fmla="*/ 940279 w 2070340"/>
                    <a:gd name="connsiteY2" fmla="*/ 353684 h 1742536"/>
                    <a:gd name="connsiteX3" fmla="*/ 707366 w 2070340"/>
                    <a:gd name="connsiteY3" fmla="*/ 465827 h 1742536"/>
                    <a:gd name="connsiteX4" fmla="*/ 603849 w 2070340"/>
                    <a:gd name="connsiteY4" fmla="*/ 526212 h 1742536"/>
                    <a:gd name="connsiteX5" fmla="*/ 457200 w 2070340"/>
                    <a:gd name="connsiteY5" fmla="*/ 655608 h 1742536"/>
                    <a:gd name="connsiteX6" fmla="*/ 284672 w 2070340"/>
                    <a:gd name="connsiteY6" fmla="*/ 828136 h 1742536"/>
                    <a:gd name="connsiteX7" fmla="*/ 146649 w 2070340"/>
                    <a:gd name="connsiteY7" fmla="*/ 1026544 h 1742536"/>
                    <a:gd name="connsiteX8" fmla="*/ 0 w 2070340"/>
                    <a:gd name="connsiteY8" fmla="*/ 1181819 h 1742536"/>
                    <a:gd name="connsiteX9" fmla="*/ 345057 w 2070340"/>
                    <a:gd name="connsiteY9" fmla="*/ 1742536 h 1742536"/>
                    <a:gd name="connsiteX10" fmla="*/ 845389 w 2070340"/>
                    <a:gd name="connsiteY10" fmla="*/ 1518250 h 1742536"/>
                    <a:gd name="connsiteX11" fmla="*/ 1052423 w 2070340"/>
                    <a:gd name="connsiteY11" fmla="*/ 1406106 h 1742536"/>
                    <a:gd name="connsiteX12" fmla="*/ 1285336 w 2070340"/>
                    <a:gd name="connsiteY12" fmla="*/ 1354348 h 1742536"/>
                    <a:gd name="connsiteX13" fmla="*/ 1725283 w 2070340"/>
                    <a:gd name="connsiteY13" fmla="*/ 1043797 h 1742536"/>
                    <a:gd name="connsiteX14" fmla="*/ 1319842 w 2070340"/>
                    <a:gd name="connsiteY14" fmla="*/ 483080 h 1742536"/>
                    <a:gd name="connsiteX15" fmla="*/ 2070340 w 2070340"/>
                    <a:gd name="connsiteY15" fmla="*/ 51759 h 1742536"/>
                    <a:gd name="connsiteX16" fmla="*/ 2018581 w 2070340"/>
                    <a:gd name="connsiteY16" fmla="*/ 0 h 1742536"/>
                    <a:gd name="connsiteX17" fmla="*/ 1268083 w 2070340"/>
                    <a:gd name="connsiteY17" fmla="*/ 422695 h 1742536"/>
                    <a:gd name="connsiteX18" fmla="*/ 1199072 w 2070340"/>
                    <a:gd name="connsiteY18" fmla="*/ 319178 h 1742536"/>
                    <a:gd name="connsiteX0" fmla="*/ 1199072 w 2070340"/>
                    <a:gd name="connsiteY0" fmla="*/ 319178 h 1742536"/>
                    <a:gd name="connsiteX1" fmla="*/ 1147313 w 2070340"/>
                    <a:gd name="connsiteY1" fmla="*/ 267419 h 1742536"/>
                    <a:gd name="connsiteX2" fmla="*/ 940279 w 2070340"/>
                    <a:gd name="connsiteY2" fmla="*/ 353684 h 1742536"/>
                    <a:gd name="connsiteX3" fmla="*/ 707366 w 2070340"/>
                    <a:gd name="connsiteY3" fmla="*/ 465827 h 1742536"/>
                    <a:gd name="connsiteX4" fmla="*/ 603849 w 2070340"/>
                    <a:gd name="connsiteY4" fmla="*/ 526212 h 1742536"/>
                    <a:gd name="connsiteX5" fmla="*/ 457200 w 2070340"/>
                    <a:gd name="connsiteY5" fmla="*/ 655608 h 1742536"/>
                    <a:gd name="connsiteX6" fmla="*/ 284672 w 2070340"/>
                    <a:gd name="connsiteY6" fmla="*/ 828136 h 1742536"/>
                    <a:gd name="connsiteX7" fmla="*/ 146649 w 2070340"/>
                    <a:gd name="connsiteY7" fmla="*/ 1026544 h 1742536"/>
                    <a:gd name="connsiteX8" fmla="*/ 0 w 2070340"/>
                    <a:gd name="connsiteY8" fmla="*/ 1181819 h 1742536"/>
                    <a:gd name="connsiteX9" fmla="*/ 345057 w 2070340"/>
                    <a:gd name="connsiteY9" fmla="*/ 1742536 h 1742536"/>
                    <a:gd name="connsiteX10" fmla="*/ 845389 w 2070340"/>
                    <a:gd name="connsiteY10" fmla="*/ 1518250 h 1742536"/>
                    <a:gd name="connsiteX11" fmla="*/ 1052423 w 2070340"/>
                    <a:gd name="connsiteY11" fmla="*/ 1406106 h 1742536"/>
                    <a:gd name="connsiteX12" fmla="*/ 1285336 w 2070340"/>
                    <a:gd name="connsiteY12" fmla="*/ 1354348 h 1742536"/>
                    <a:gd name="connsiteX13" fmla="*/ 1268230 w 2070340"/>
                    <a:gd name="connsiteY13" fmla="*/ 975194 h 1742536"/>
                    <a:gd name="connsiteX14" fmla="*/ 1319842 w 2070340"/>
                    <a:gd name="connsiteY14" fmla="*/ 483080 h 1742536"/>
                    <a:gd name="connsiteX15" fmla="*/ 2070340 w 2070340"/>
                    <a:gd name="connsiteY15" fmla="*/ 51759 h 1742536"/>
                    <a:gd name="connsiteX16" fmla="*/ 2018581 w 2070340"/>
                    <a:gd name="connsiteY16" fmla="*/ 0 h 1742536"/>
                    <a:gd name="connsiteX17" fmla="*/ 1268083 w 2070340"/>
                    <a:gd name="connsiteY17" fmla="*/ 422695 h 1742536"/>
                    <a:gd name="connsiteX18" fmla="*/ 1199072 w 2070340"/>
                    <a:gd name="connsiteY18" fmla="*/ 319178 h 1742536"/>
                    <a:gd name="connsiteX0" fmla="*/ 1199072 w 2070340"/>
                    <a:gd name="connsiteY0" fmla="*/ 267419 h 1690777"/>
                    <a:gd name="connsiteX1" fmla="*/ 1147313 w 2070340"/>
                    <a:gd name="connsiteY1" fmla="*/ 215660 h 1690777"/>
                    <a:gd name="connsiteX2" fmla="*/ 940279 w 2070340"/>
                    <a:gd name="connsiteY2" fmla="*/ 301925 h 1690777"/>
                    <a:gd name="connsiteX3" fmla="*/ 707366 w 2070340"/>
                    <a:gd name="connsiteY3" fmla="*/ 414068 h 1690777"/>
                    <a:gd name="connsiteX4" fmla="*/ 603849 w 2070340"/>
                    <a:gd name="connsiteY4" fmla="*/ 474453 h 1690777"/>
                    <a:gd name="connsiteX5" fmla="*/ 457200 w 2070340"/>
                    <a:gd name="connsiteY5" fmla="*/ 603849 h 1690777"/>
                    <a:gd name="connsiteX6" fmla="*/ 284672 w 2070340"/>
                    <a:gd name="connsiteY6" fmla="*/ 776377 h 1690777"/>
                    <a:gd name="connsiteX7" fmla="*/ 146649 w 2070340"/>
                    <a:gd name="connsiteY7" fmla="*/ 974785 h 1690777"/>
                    <a:gd name="connsiteX8" fmla="*/ 0 w 2070340"/>
                    <a:gd name="connsiteY8" fmla="*/ 1130060 h 1690777"/>
                    <a:gd name="connsiteX9" fmla="*/ 345057 w 2070340"/>
                    <a:gd name="connsiteY9" fmla="*/ 1690777 h 1690777"/>
                    <a:gd name="connsiteX10" fmla="*/ 845389 w 2070340"/>
                    <a:gd name="connsiteY10" fmla="*/ 1466491 h 1690777"/>
                    <a:gd name="connsiteX11" fmla="*/ 1052423 w 2070340"/>
                    <a:gd name="connsiteY11" fmla="*/ 1354347 h 1690777"/>
                    <a:gd name="connsiteX12" fmla="*/ 1285336 w 2070340"/>
                    <a:gd name="connsiteY12" fmla="*/ 1302589 h 1690777"/>
                    <a:gd name="connsiteX13" fmla="*/ 1268230 w 2070340"/>
                    <a:gd name="connsiteY13" fmla="*/ 923435 h 1690777"/>
                    <a:gd name="connsiteX14" fmla="*/ 1319842 w 2070340"/>
                    <a:gd name="connsiteY14" fmla="*/ 431321 h 1690777"/>
                    <a:gd name="connsiteX15" fmla="*/ 2070340 w 2070340"/>
                    <a:gd name="connsiteY15" fmla="*/ 0 h 1690777"/>
                    <a:gd name="connsiteX16" fmla="*/ 1268083 w 2070340"/>
                    <a:gd name="connsiteY16" fmla="*/ 370936 h 1690777"/>
                    <a:gd name="connsiteX17" fmla="*/ 1199072 w 2070340"/>
                    <a:gd name="connsiteY17" fmla="*/ 267419 h 1690777"/>
                    <a:gd name="connsiteX0" fmla="*/ 1199072 w 1319842"/>
                    <a:gd name="connsiteY0" fmla="*/ 51759 h 1475117"/>
                    <a:gd name="connsiteX1" fmla="*/ 1147313 w 1319842"/>
                    <a:gd name="connsiteY1" fmla="*/ 0 h 1475117"/>
                    <a:gd name="connsiteX2" fmla="*/ 940279 w 1319842"/>
                    <a:gd name="connsiteY2" fmla="*/ 86265 h 1475117"/>
                    <a:gd name="connsiteX3" fmla="*/ 707366 w 1319842"/>
                    <a:gd name="connsiteY3" fmla="*/ 198408 h 1475117"/>
                    <a:gd name="connsiteX4" fmla="*/ 603849 w 1319842"/>
                    <a:gd name="connsiteY4" fmla="*/ 258793 h 1475117"/>
                    <a:gd name="connsiteX5" fmla="*/ 457200 w 1319842"/>
                    <a:gd name="connsiteY5" fmla="*/ 388189 h 1475117"/>
                    <a:gd name="connsiteX6" fmla="*/ 284672 w 1319842"/>
                    <a:gd name="connsiteY6" fmla="*/ 560717 h 1475117"/>
                    <a:gd name="connsiteX7" fmla="*/ 146649 w 1319842"/>
                    <a:gd name="connsiteY7" fmla="*/ 759125 h 1475117"/>
                    <a:gd name="connsiteX8" fmla="*/ 0 w 1319842"/>
                    <a:gd name="connsiteY8" fmla="*/ 914400 h 1475117"/>
                    <a:gd name="connsiteX9" fmla="*/ 345057 w 1319842"/>
                    <a:gd name="connsiteY9" fmla="*/ 1475117 h 1475117"/>
                    <a:gd name="connsiteX10" fmla="*/ 845389 w 1319842"/>
                    <a:gd name="connsiteY10" fmla="*/ 1250831 h 1475117"/>
                    <a:gd name="connsiteX11" fmla="*/ 1052423 w 1319842"/>
                    <a:gd name="connsiteY11" fmla="*/ 1138687 h 1475117"/>
                    <a:gd name="connsiteX12" fmla="*/ 1285336 w 1319842"/>
                    <a:gd name="connsiteY12" fmla="*/ 1086929 h 1475117"/>
                    <a:gd name="connsiteX13" fmla="*/ 1268230 w 1319842"/>
                    <a:gd name="connsiteY13" fmla="*/ 707775 h 1475117"/>
                    <a:gd name="connsiteX14" fmla="*/ 1319842 w 1319842"/>
                    <a:gd name="connsiteY14" fmla="*/ 215661 h 1475117"/>
                    <a:gd name="connsiteX15" fmla="*/ 1268083 w 1319842"/>
                    <a:gd name="connsiteY15" fmla="*/ 155276 h 1475117"/>
                    <a:gd name="connsiteX16" fmla="*/ 1199072 w 1319842"/>
                    <a:gd name="connsiteY16" fmla="*/ 51759 h 1475117"/>
                    <a:gd name="connsiteX0" fmla="*/ 1199072 w 1319842"/>
                    <a:gd name="connsiteY0" fmla="*/ 51759 h 1475117"/>
                    <a:gd name="connsiteX1" fmla="*/ 1147313 w 1319842"/>
                    <a:gd name="connsiteY1" fmla="*/ 0 h 1475117"/>
                    <a:gd name="connsiteX2" fmla="*/ 940279 w 1319842"/>
                    <a:gd name="connsiteY2" fmla="*/ 86265 h 1475117"/>
                    <a:gd name="connsiteX3" fmla="*/ 707366 w 1319842"/>
                    <a:gd name="connsiteY3" fmla="*/ 198408 h 1475117"/>
                    <a:gd name="connsiteX4" fmla="*/ 603849 w 1319842"/>
                    <a:gd name="connsiteY4" fmla="*/ 258793 h 1475117"/>
                    <a:gd name="connsiteX5" fmla="*/ 457200 w 1319842"/>
                    <a:gd name="connsiteY5" fmla="*/ 388189 h 1475117"/>
                    <a:gd name="connsiteX6" fmla="*/ 353768 w 1319842"/>
                    <a:gd name="connsiteY6" fmla="*/ 0 h 1475117"/>
                    <a:gd name="connsiteX7" fmla="*/ 146649 w 1319842"/>
                    <a:gd name="connsiteY7" fmla="*/ 759125 h 1475117"/>
                    <a:gd name="connsiteX8" fmla="*/ 0 w 1319842"/>
                    <a:gd name="connsiteY8" fmla="*/ 914400 h 1475117"/>
                    <a:gd name="connsiteX9" fmla="*/ 345057 w 1319842"/>
                    <a:gd name="connsiteY9" fmla="*/ 1475117 h 1475117"/>
                    <a:gd name="connsiteX10" fmla="*/ 845389 w 1319842"/>
                    <a:gd name="connsiteY10" fmla="*/ 1250831 h 1475117"/>
                    <a:gd name="connsiteX11" fmla="*/ 1052423 w 1319842"/>
                    <a:gd name="connsiteY11" fmla="*/ 1138687 h 1475117"/>
                    <a:gd name="connsiteX12" fmla="*/ 1285336 w 1319842"/>
                    <a:gd name="connsiteY12" fmla="*/ 1086929 h 1475117"/>
                    <a:gd name="connsiteX13" fmla="*/ 1268230 w 1319842"/>
                    <a:gd name="connsiteY13" fmla="*/ 707775 h 1475117"/>
                    <a:gd name="connsiteX14" fmla="*/ 1319842 w 1319842"/>
                    <a:gd name="connsiteY14" fmla="*/ 215661 h 1475117"/>
                    <a:gd name="connsiteX15" fmla="*/ 1268083 w 1319842"/>
                    <a:gd name="connsiteY15" fmla="*/ 155276 h 1475117"/>
                    <a:gd name="connsiteX16" fmla="*/ 1199072 w 1319842"/>
                    <a:gd name="connsiteY16" fmla="*/ 51759 h 1475117"/>
                    <a:gd name="connsiteX0" fmla="*/ 1199072 w 1319842"/>
                    <a:gd name="connsiteY0" fmla="*/ 103540 h 1526898"/>
                    <a:gd name="connsiteX1" fmla="*/ 1147313 w 1319842"/>
                    <a:gd name="connsiteY1" fmla="*/ 51781 h 1526898"/>
                    <a:gd name="connsiteX2" fmla="*/ 940279 w 1319842"/>
                    <a:gd name="connsiteY2" fmla="*/ 138046 h 1526898"/>
                    <a:gd name="connsiteX3" fmla="*/ 707366 w 1319842"/>
                    <a:gd name="connsiteY3" fmla="*/ 250189 h 1526898"/>
                    <a:gd name="connsiteX4" fmla="*/ 603849 w 1319842"/>
                    <a:gd name="connsiteY4" fmla="*/ 310574 h 1526898"/>
                    <a:gd name="connsiteX5" fmla="*/ 854217 w 1319842"/>
                    <a:gd name="connsiteY5" fmla="*/ 0 h 1526898"/>
                    <a:gd name="connsiteX6" fmla="*/ 353768 w 1319842"/>
                    <a:gd name="connsiteY6" fmla="*/ 51781 h 1526898"/>
                    <a:gd name="connsiteX7" fmla="*/ 146649 w 1319842"/>
                    <a:gd name="connsiteY7" fmla="*/ 810906 h 1526898"/>
                    <a:gd name="connsiteX8" fmla="*/ 0 w 1319842"/>
                    <a:gd name="connsiteY8" fmla="*/ 966181 h 1526898"/>
                    <a:gd name="connsiteX9" fmla="*/ 345057 w 1319842"/>
                    <a:gd name="connsiteY9" fmla="*/ 1526898 h 1526898"/>
                    <a:gd name="connsiteX10" fmla="*/ 845389 w 1319842"/>
                    <a:gd name="connsiteY10" fmla="*/ 1302612 h 1526898"/>
                    <a:gd name="connsiteX11" fmla="*/ 1052423 w 1319842"/>
                    <a:gd name="connsiteY11" fmla="*/ 1190468 h 1526898"/>
                    <a:gd name="connsiteX12" fmla="*/ 1285336 w 1319842"/>
                    <a:gd name="connsiteY12" fmla="*/ 1138710 h 1526898"/>
                    <a:gd name="connsiteX13" fmla="*/ 1268230 w 1319842"/>
                    <a:gd name="connsiteY13" fmla="*/ 759556 h 1526898"/>
                    <a:gd name="connsiteX14" fmla="*/ 1319842 w 1319842"/>
                    <a:gd name="connsiteY14" fmla="*/ 267442 h 1526898"/>
                    <a:gd name="connsiteX15" fmla="*/ 1268083 w 1319842"/>
                    <a:gd name="connsiteY15" fmla="*/ 207057 h 1526898"/>
                    <a:gd name="connsiteX16" fmla="*/ 1199072 w 1319842"/>
                    <a:gd name="connsiteY16" fmla="*/ 103540 h 1526898"/>
                    <a:gd name="connsiteX0" fmla="*/ 1199072 w 1319842"/>
                    <a:gd name="connsiteY0" fmla="*/ 103540 h 1526898"/>
                    <a:gd name="connsiteX1" fmla="*/ 1147313 w 1319842"/>
                    <a:gd name="connsiteY1" fmla="*/ 51781 h 1526898"/>
                    <a:gd name="connsiteX2" fmla="*/ 940279 w 1319842"/>
                    <a:gd name="connsiteY2" fmla="*/ 138046 h 1526898"/>
                    <a:gd name="connsiteX3" fmla="*/ 707366 w 1319842"/>
                    <a:gd name="connsiteY3" fmla="*/ 250189 h 1526898"/>
                    <a:gd name="connsiteX4" fmla="*/ 854217 w 1319842"/>
                    <a:gd name="connsiteY4" fmla="*/ 0 h 1526898"/>
                    <a:gd name="connsiteX5" fmla="*/ 353768 w 1319842"/>
                    <a:gd name="connsiteY5" fmla="*/ 51781 h 1526898"/>
                    <a:gd name="connsiteX6" fmla="*/ 146649 w 1319842"/>
                    <a:gd name="connsiteY6" fmla="*/ 810906 h 1526898"/>
                    <a:gd name="connsiteX7" fmla="*/ 0 w 1319842"/>
                    <a:gd name="connsiteY7" fmla="*/ 966181 h 1526898"/>
                    <a:gd name="connsiteX8" fmla="*/ 345057 w 1319842"/>
                    <a:gd name="connsiteY8" fmla="*/ 1526898 h 1526898"/>
                    <a:gd name="connsiteX9" fmla="*/ 845389 w 1319842"/>
                    <a:gd name="connsiteY9" fmla="*/ 1302612 h 1526898"/>
                    <a:gd name="connsiteX10" fmla="*/ 1052423 w 1319842"/>
                    <a:gd name="connsiteY10" fmla="*/ 1190468 h 1526898"/>
                    <a:gd name="connsiteX11" fmla="*/ 1285336 w 1319842"/>
                    <a:gd name="connsiteY11" fmla="*/ 1138710 h 1526898"/>
                    <a:gd name="connsiteX12" fmla="*/ 1268230 w 1319842"/>
                    <a:gd name="connsiteY12" fmla="*/ 759556 h 1526898"/>
                    <a:gd name="connsiteX13" fmla="*/ 1319842 w 1319842"/>
                    <a:gd name="connsiteY13" fmla="*/ 267442 h 1526898"/>
                    <a:gd name="connsiteX14" fmla="*/ 1268083 w 1319842"/>
                    <a:gd name="connsiteY14" fmla="*/ 207057 h 1526898"/>
                    <a:gd name="connsiteX15" fmla="*/ 1199072 w 1319842"/>
                    <a:gd name="connsiteY15" fmla="*/ 103540 h 1526898"/>
                    <a:gd name="connsiteX0" fmla="*/ 1199072 w 1319842"/>
                    <a:gd name="connsiteY0" fmla="*/ 103540 h 1526898"/>
                    <a:gd name="connsiteX1" fmla="*/ 1147313 w 1319842"/>
                    <a:gd name="connsiteY1" fmla="*/ 51781 h 1526898"/>
                    <a:gd name="connsiteX2" fmla="*/ 940279 w 1319842"/>
                    <a:gd name="connsiteY2" fmla="*/ 138046 h 1526898"/>
                    <a:gd name="connsiteX3" fmla="*/ 854217 w 1319842"/>
                    <a:gd name="connsiteY3" fmla="*/ 0 h 1526898"/>
                    <a:gd name="connsiteX4" fmla="*/ 353768 w 1319842"/>
                    <a:gd name="connsiteY4" fmla="*/ 51781 h 1526898"/>
                    <a:gd name="connsiteX5" fmla="*/ 146649 w 1319842"/>
                    <a:gd name="connsiteY5" fmla="*/ 810906 h 1526898"/>
                    <a:gd name="connsiteX6" fmla="*/ 0 w 1319842"/>
                    <a:gd name="connsiteY6" fmla="*/ 966181 h 1526898"/>
                    <a:gd name="connsiteX7" fmla="*/ 345057 w 1319842"/>
                    <a:gd name="connsiteY7" fmla="*/ 1526898 h 1526898"/>
                    <a:gd name="connsiteX8" fmla="*/ 845389 w 1319842"/>
                    <a:gd name="connsiteY8" fmla="*/ 1302612 h 1526898"/>
                    <a:gd name="connsiteX9" fmla="*/ 1052423 w 1319842"/>
                    <a:gd name="connsiteY9" fmla="*/ 1190468 h 1526898"/>
                    <a:gd name="connsiteX10" fmla="*/ 1285336 w 1319842"/>
                    <a:gd name="connsiteY10" fmla="*/ 1138710 h 1526898"/>
                    <a:gd name="connsiteX11" fmla="*/ 1268230 w 1319842"/>
                    <a:gd name="connsiteY11" fmla="*/ 759556 h 1526898"/>
                    <a:gd name="connsiteX12" fmla="*/ 1319842 w 1319842"/>
                    <a:gd name="connsiteY12" fmla="*/ 267442 h 1526898"/>
                    <a:gd name="connsiteX13" fmla="*/ 1268083 w 1319842"/>
                    <a:gd name="connsiteY13" fmla="*/ 207057 h 1526898"/>
                    <a:gd name="connsiteX14" fmla="*/ 1199072 w 1319842"/>
                    <a:gd name="connsiteY14" fmla="*/ 103540 h 1526898"/>
                    <a:gd name="connsiteX0" fmla="*/ 1199072 w 1319842"/>
                    <a:gd name="connsiteY0" fmla="*/ 103540 h 1526898"/>
                    <a:gd name="connsiteX1" fmla="*/ 1147313 w 1319842"/>
                    <a:gd name="connsiteY1" fmla="*/ 51781 h 1526898"/>
                    <a:gd name="connsiteX2" fmla="*/ 940279 w 1319842"/>
                    <a:gd name="connsiteY2" fmla="*/ 138046 h 1526898"/>
                    <a:gd name="connsiteX3" fmla="*/ 854217 w 1319842"/>
                    <a:gd name="connsiteY3" fmla="*/ 0 h 1526898"/>
                    <a:gd name="connsiteX4" fmla="*/ 319253 w 1319842"/>
                    <a:gd name="connsiteY4" fmla="*/ 112205 h 1526898"/>
                    <a:gd name="connsiteX5" fmla="*/ 146649 w 1319842"/>
                    <a:gd name="connsiteY5" fmla="*/ 810906 h 1526898"/>
                    <a:gd name="connsiteX6" fmla="*/ 0 w 1319842"/>
                    <a:gd name="connsiteY6" fmla="*/ 966181 h 1526898"/>
                    <a:gd name="connsiteX7" fmla="*/ 345057 w 1319842"/>
                    <a:gd name="connsiteY7" fmla="*/ 1526898 h 1526898"/>
                    <a:gd name="connsiteX8" fmla="*/ 845389 w 1319842"/>
                    <a:gd name="connsiteY8" fmla="*/ 1302612 h 1526898"/>
                    <a:gd name="connsiteX9" fmla="*/ 1052423 w 1319842"/>
                    <a:gd name="connsiteY9" fmla="*/ 1190468 h 1526898"/>
                    <a:gd name="connsiteX10" fmla="*/ 1285336 w 1319842"/>
                    <a:gd name="connsiteY10" fmla="*/ 1138710 h 1526898"/>
                    <a:gd name="connsiteX11" fmla="*/ 1268230 w 1319842"/>
                    <a:gd name="connsiteY11" fmla="*/ 759556 h 1526898"/>
                    <a:gd name="connsiteX12" fmla="*/ 1319842 w 1319842"/>
                    <a:gd name="connsiteY12" fmla="*/ 267442 h 1526898"/>
                    <a:gd name="connsiteX13" fmla="*/ 1268083 w 1319842"/>
                    <a:gd name="connsiteY13" fmla="*/ 207057 h 1526898"/>
                    <a:gd name="connsiteX14" fmla="*/ 1199072 w 1319842"/>
                    <a:gd name="connsiteY14" fmla="*/ 103540 h 1526898"/>
                    <a:gd name="connsiteX0" fmla="*/ 1199072 w 1319842"/>
                    <a:gd name="connsiteY0" fmla="*/ 103540 h 1526898"/>
                    <a:gd name="connsiteX1" fmla="*/ 1147313 w 1319842"/>
                    <a:gd name="connsiteY1" fmla="*/ 51781 h 1526898"/>
                    <a:gd name="connsiteX2" fmla="*/ 940279 w 1319842"/>
                    <a:gd name="connsiteY2" fmla="*/ 138046 h 1526898"/>
                    <a:gd name="connsiteX3" fmla="*/ 854217 w 1319842"/>
                    <a:gd name="connsiteY3" fmla="*/ 0 h 1526898"/>
                    <a:gd name="connsiteX4" fmla="*/ 319253 w 1319842"/>
                    <a:gd name="connsiteY4" fmla="*/ 112205 h 1526898"/>
                    <a:gd name="connsiteX5" fmla="*/ 526300 w 1319842"/>
                    <a:gd name="connsiteY5" fmla="*/ 1285668 h 1526898"/>
                    <a:gd name="connsiteX6" fmla="*/ 0 w 1319842"/>
                    <a:gd name="connsiteY6" fmla="*/ 966181 h 1526898"/>
                    <a:gd name="connsiteX7" fmla="*/ 345057 w 1319842"/>
                    <a:gd name="connsiteY7" fmla="*/ 1526898 h 1526898"/>
                    <a:gd name="connsiteX8" fmla="*/ 845389 w 1319842"/>
                    <a:gd name="connsiteY8" fmla="*/ 1302612 h 1526898"/>
                    <a:gd name="connsiteX9" fmla="*/ 1052423 w 1319842"/>
                    <a:gd name="connsiteY9" fmla="*/ 1190468 h 1526898"/>
                    <a:gd name="connsiteX10" fmla="*/ 1285336 w 1319842"/>
                    <a:gd name="connsiteY10" fmla="*/ 1138710 h 1526898"/>
                    <a:gd name="connsiteX11" fmla="*/ 1268230 w 1319842"/>
                    <a:gd name="connsiteY11" fmla="*/ 759556 h 1526898"/>
                    <a:gd name="connsiteX12" fmla="*/ 1319842 w 1319842"/>
                    <a:gd name="connsiteY12" fmla="*/ 267442 h 1526898"/>
                    <a:gd name="connsiteX13" fmla="*/ 1268083 w 1319842"/>
                    <a:gd name="connsiteY13" fmla="*/ 207057 h 1526898"/>
                    <a:gd name="connsiteX14" fmla="*/ 1199072 w 1319842"/>
                    <a:gd name="connsiteY14" fmla="*/ 103540 h 1526898"/>
                    <a:gd name="connsiteX0" fmla="*/ 879819 w 1000589"/>
                    <a:gd name="connsiteY0" fmla="*/ 103540 h 1526898"/>
                    <a:gd name="connsiteX1" fmla="*/ 828060 w 1000589"/>
                    <a:gd name="connsiteY1" fmla="*/ 51781 h 1526898"/>
                    <a:gd name="connsiteX2" fmla="*/ 621026 w 1000589"/>
                    <a:gd name="connsiteY2" fmla="*/ 138046 h 1526898"/>
                    <a:gd name="connsiteX3" fmla="*/ 534964 w 1000589"/>
                    <a:gd name="connsiteY3" fmla="*/ 0 h 1526898"/>
                    <a:gd name="connsiteX4" fmla="*/ 0 w 1000589"/>
                    <a:gd name="connsiteY4" fmla="*/ 112205 h 1526898"/>
                    <a:gd name="connsiteX5" fmla="*/ 207047 w 1000589"/>
                    <a:gd name="connsiteY5" fmla="*/ 1285668 h 1526898"/>
                    <a:gd name="connsiteX6" fmla="*/ 379652 w 1000589"/>
                    <a:gd name="connsiteY6" fmla="*/ 1415046 h 1526898"/>
                    <a:gd name="connsiteX7" fmla="*/ 25804 w 1000589"/>
                    <a:gd name="connsiteY7" fmla="*/ 1526898 h 1526898"/>
                    <a:gd name="connsiteX8" fmla="*/ 526136 w 1000589"/>
                    <a:gd name="connsiteY8" fmla="*/ 1302612 h 1526898"/>
                    <a:gd name="connsiteX9" fmla="*/ 733170 w 1000589"/>
                    <a:gd name="connsiteY9" fmla="*/ 1190468 h 1526898"/>
                    <a:gd name="connsiteX10" fmla="*/ 966083 w 1000589"/>
                    <a:gd name="connsiteY10" fmla="*/ 1138710 h 1526898"/>
                    <a:gd name="connsiteX11" fmla="*/ 948977 w 1000589"/>
                    <a:gd name="connsiteY11" fmla="*/ 759556 h 1526898"/>
                    <a:gd name="connsiteX12" fmla="*/ 1000589 w 1000589"/>
                    <a:gd name="connsiteY12" fmla="*/ 267442 h 1526898"/>
                    <a:gd name="connsiteX13" fmla="*/ 948830 w 1000589"/>
                    <a:gd name="connsiteY13" fmla="*/ 207057 h 1526898"/>
                    <a:gd name="connsiteX14" fmla="*/ 879819 w 1000589"/>
                    <a:gd name="connsiteY14" fmla="*/ 103540 h 1526898"/>
                    <a:gd name="connsiteX0" fmla="*/ 526136 w 1000589"/>
                    <a:gd name="connsiteY0" fmla="*/ 1302612 h 1618378"/>
                    <a:gd name="connsiteX1" fmla="*/ 733170 w 1000589"/>
                    <a:gd name="connsiteY1" fmla="*/ 1190468 h 1618378"/>
                    <a:gd name="connsiteX2" fmla="*/ 966083 w 1000589"/>
                    <a:gd name="connsiteY2" fmla="*/ 1138710 h 1618378"/>
                    <a:gd name="connsiteX3" fmla="*/ 948977 w 1000589"/>
                    <a:gd name="connsiteY3" fmla="*/ 759556 h 1618378"/>
                    <a:gd name="connsiteX4" fmla="*/ 1000589 w 1000589"/>
                    <a:gd name="connsiteY4" fmla="*/ 267442 h 1618378"/>
                    <a:gd name="connsiteX5" fmla="*/ 948830 w 1000589"/>
                    <a:gd name="connsiteY5" fmla="*/ 207057 h 1618378"/>
                    <a:gd name="connsiteX6" fmla="*/ 879819 w 1000589"/>
                    <a:gd name="connsiteY6" fmla="*/ 103540 h 1618378"/>
                    <a:gd name="connsiteX7" fmla="*/ 828060 w 1000589"/>
                    <a:gd name="connsiteY7" fmla="*/ 51781 h 1618378"/>
                    <a:gd name="connsiteX8" fmla="*/ 621026 w 1000589"/>
                    <a:gd name="connsiteY8" fmla="*/ 138046 h 1618378"/>
                    <a:gd name="connsiteX9" fmla="*/ 534964 w 1000589"/>
                    <a:gd name="connsiteY9" fmla="*/ 0 h 1618378"/>
                    <a:gd name="connsiteX10" fmla="*/ 0 w 1000589"/>
                    <a:gd name="connsiteY10" fmla="*/ 112205 h 1618378"/>
                    <a:gd name="connsiteX11" fmla="*/ 207047 w 1000589"/>
                    <a:gd name="connsiteY11" fmla="*/ 1285668 h 1618378"/>
                    <a:gd name="connsiteX12" fmla="*/ 379652 w 1000589"/>
                    <a:gd name="connsiteY12" fmla="*/ 1415046 h 1618378"/>
                    <a:gd name="connsiteX13" fmla="*/ 117266 w 1000589"/>
                    <a:gd name="connsiteY13" fmla="*/ 1618378 h 1618378"/>
                    <a:gd name="connsiteX0" fmla="*/ 526136 w 1000589"/>
                    <a:gd name="connsiteY0" fmla="*/ 1302612 h 1415046"/>
                    <a:gd name="connsiteX1" fmla="*/ 733170 w 1000589"/>
                    <a:gd name="connsiteY1" fmla="*/ 1190468 h 1415046"/>
                    <a:gd name="connsiteX2" fmla="*/ 966083 w 1000589"/>
                    <a:gd name="connsiteY2" fmla="*/ 1138710 h 1415046"/>
                    <a:gd name="connsiteX3" fmla="*/ 948977 w 1000589"/>
                    <a:gd name="connsiteY3" fmla="*/ 759556 h 1415046"/>
                    <a:gd name="connsiteX4" fmla="*/ 1000589 w 1000589"/>
                    <a:gd name="connsiteY4" fmla="*/ 267442 h 1415046"/>
                    <a:gd name="connsiteX5" fmla="*/ 948830 w 1000589"/>
                    <a:gd name="connsiteY5" fmla="*/ 207057 h 1415046"/>
                    <a:gd name="connsiteX6" fmla="*/ 879819 w 1000589"/>
                    <a:gd name="connsiteY6" fmla="*/ 103540 h 1415046"/>
                    <a:gd name="connsiteX7" fmla="*/ 828060 w 1000589"/>
                    <a:gd name="connsiteY7" fmla="*/ 51781 h 1415046"/>
                    <a:gd name="connsiteX8" fmla="*/ 621026 w 1000589"/>
                    <a:gd name="connsiteY8" fmla="*/ 138046 h 1415046"/>
                    <a:gd name="connsiteX9" fmla="*/ 534964 w 1000589"/>
                    <a:gd name="connsiteY9" fmla="*/ 0 h 1415046"/>
                    <a:gd name="connsiteX10" fmla="*/ 0 w 1000589"/>
                    <a:gd name="connsiteY10" fmla="*/ 112205 h 1415046"/>
                    <a:gd name="connsiteX11" fmla="*/ 207047 w 1000589"/>
                    <a:gd name="connsiteY11" fmla="*/ 1285668 h 1415046"/>
                    <a:gd name="connsiteX12" fmla="*/ 379652 w 1000589"/>
                    <a:gd name="connsiteY12" fmla="*/ 1415046 h 1415046"/>
                    <a:gd name="connsiteX0" fmla="*/ 517506 w 1000589"/>
                    <a:gd name="connsiteY0" fmla="*/ 1415046 h 1415046"/>
                    <a:gd name="connsiteX1" fmla="*/ 733170 w 1000589"/>
                    <a:gd name="connsiteY1" fmla="*/ 1190468 h 1415046"/>
                    <a:gd name="connsiteX2" fmla="*/ 966083 w 1000589"/>
                    <a:gd name="connsiteY2" fmla="*/ 1138710 h 1415046"/>
                    <a:gd name="connsiteX3" fmla="*/ 948977 w 1000589"/>
                    <a:gd name="connsiteY3" fmla="*/ 759556 h 1415046"/>
                    <a:gd name="connsiteX4" fmla="*/ 1000589 w 1000589"/>
                    <a:gd name="connsiteY4" fmla="*/ 267442 h 1415046"/>
                    <a:gd name="connsiteX5" fmla="*/ 948830 w 1000589"/>
                    <a:gd name="connsiteY5" fmla="*/ 207057 h 1415046"/>
                    <a:gd name="connsiteX6" fmla="*/ 879819 w 1000589"/>
                    <a:gd name="connsiteY6" fmla="*/ 103540 h 1415046"/>
                    <a:gd name="connsiteX7" fmla="*/ 828060 w 1000589"/>
                    <a:gd name="connsiteY7" fmla="*/ 51781 h 1415046"/>
                    <a:gd name="connsiteX8" fmla="*/ 621026 w 1000589"/>
                    <a:gd name="connsiteY8" fmla="*/ 138046 h 1415046"/>
                    <a:gd name="connsiteX9" fmla="*/ 534964 w 1000589"/>
                    <a:gd name="connsiteY9" fmla="*/ 0 h 1415046"/>
                    <a:gd name="connsiteX10" fmla="*/ 0 w 1000589"/>
                    <a:gd name="connsiteY10" fmla="*/ 112205 h 1415046"/>
                    <a:gd name="connsiteX11" fmla="*/ 207047 w 1000589"/>
                    <a:gd name="connsiteY11" fmla="*/ 1285668 h 1415046"/>
                    <a:gd name="connsiteX12" fmla="*/ 379652 w 1000589"/>
                    <a:gd name="connsiteY12" fmla="*/ 1415046 h 1415046"/>
                    <a:gd name="connsiteX0" fmla="*/ 517506 w 1000589"/>
                    <a:gd name="connsiteY0" fmla="*/ 1415046 h 1415046"/>
                    <a:gd name="connsiteX1" fmla="*/ 620974 w 1000589"/>
                    <a:gd name="connsiteY1" fmla="*/ 1216363 h 1415046"/>
                    <a:gd name="connsiteX2" fmla="*/ 966083 w 1000589"/>
                    <a:gd name="connsiteY2" fmla="*/ 1138710 h 1415046"/>
                    <a:gd name="connsiteX3" fmla="*/ 948977 w 1000589"/>
                    <a:gd name="connsiteY3" fmla="*/ 759556 h 1415046"/>
                    <a:gd name="connsiteX4" fmla="*/ 1000589 w 1000589"/>
                    <a:gd name="connsiteY4" fmla="*/ 267442 h 1415046"/>
                    <a:gd name="connsiteX5" fmla="*/ 948830 w 1000589"/>
                    <a:gd name="connsiteY5" fmla="*/ 207057 h 1415046"/>
                    <a:gd name="connsiteX6" fmla="*/ 879819 w 1000589"/>
                    <a:gd name="connsiteY6" fmla="*/ 103540 h 1415046"/>
                    <a:gd name="connsiteX7" fmla="*/ 828060 w 1000589"/>
                    <a:gd name="connsiteY7" fmla="*/ 51781 h 1415046"/>
                    <a:gd name="connsiteX8" fmla="*/ 621026 w 1000589"/>
                    <a:gd name="connsiteY8" fmla="*/ 138046 h 1415046"/>
                    <a:gd name="connsiteX9" fmla="*/ 534964 w 1000589"/>
                    <a:gd name="connsiteY9" fmla="*/ 0 h 1415046"/>
                    <a:gd name="connsiteX10" fmla="*/ 0 w 1000589"/>
                    <a:gd name="connsiteY10" fmla="*/ 112205 h 1415046"/>
                    <a:gd name="connsiteX11" fmla="*/ 207047 w 1000589"/>
                    <a:gd name="connsiteY11" fmla="*/ 1285668 h 1415046"/>
                    <a:gd name="connsiteX12" fmla="*/ 379652 w 1000589"/>
                    <a:gd name="connsiteY12" fmla="*/ 1415046 h 1415046"/>
                    <a:gd name="connsiteX0" fmla="*/ 517506 w 1000589"/>
                    <a:gd name="connsiteY0" fmla="*/ 1415046 h 1415046"/>
                    <a:gd name="connsiteX1" fmla="*/ 620974 w 1000589"/>
                    <a:gd name="connsiteY1" fmla="*/ 1216363 h 1415046"/>
                    <a:gd name="connsiteX2" fmla="*/ 698540 w 1000589"/>
                    <a:gd name="connsiteY2" fmla="*/ 741642 h 1415046"/>
                    <a:gd name="connsiteX3" fmla="*/ 948977 w 1000589"/>
                    <a:gd name="connsiteY3" fmla="*/ 759556 h 1415046"/>
                    <a:gd name="connsiteX4" fmla="*/ 1000589 w 1000589"/>
                    <a:gd name="connsiteY4" fmla="*/ 267442 h 1415046"/>
                    <a:gd name="connsiteX5" fmla="*/ 948830 w 1000589"/>
                    <a:gd name="connsiteY5" fmla="*/ 207057 h 1415046"/>
                    <a:gd name="connsiteX6" fmla="*/ 879819 w 1000589"/>
                    <a:gd name="connsiteY6" fmla="*/ 103540 h 1415046"/>
                    <a:gd name="connsiteX7" fmla="*/ 828060 w 1000589"/>
                    <a:gd name="connsiteY7" fmla="*/ 51781 h 1415046"/>
                    <a:gd name="connsiteX8" fmla="*/ 621026 w 1000589"/>
                    <a:gd name="connsiteY8" fmla="*/ 138046 h 1415046"/>
                    <a:gd name="connsiteX9" fmla="*/ 534964 w 1000589"/>
                    <a:gd name="connsiteY9" fmla="*/ 0 h 1415046"/>
                    <a:gd name="connsiteX10" fmla="*/ 0 w 1000589"/>
                    <a:gd name="connsiteY10" fmla="*/ 112205 h 1415046"/>
                    <a:gd name="connsiteX11" fmla="*/ 207047 w 1000589"/>
                    <a:gd name="connsiteY11" fmla="*/ 1285668 h 1415046"/>
                    <a:gd name="connsiteX12" fmla="*/ 379652 w 1000589"/>
                    <a:gd name="connsiteY12" fmla="*/ 1415046 h 1415046"/>
                    <a:gd name="connsiteX0" fmla="*/ 517506 w 1000589"/>
                    <a:gd name="connsiteY0" fmla="*/ 1415046 h 1415046"/>
                    <a:gd name="connsiteX1" fmla="*/ 620974 w 1000589"/>
                    <a:gd name="connsiteY1" fmla="*/ 1216363 h 1415046"/>
                    <a:gd name="connsiteX2" fmla="*/ 698540 w 1000589"/>
                    <a:gd name="connsiteY2" fmla="*/ 741642 h 1415046"/>
                    <a:gd name="connsiteX3" fmla="*/ 707325 w 1000589"/>
                    <a:gd name="connsiteY3" fmla="*/ 474702 h 1415046"/>
                    <a:gd name="connsiteX4" fmla="*/ 1000589 w 1000589"/>
                    <a:gd name="connsiteY4" fmla="*/ 267442 h 1415046"/>
                    <a:gd name="connsiteX5" fmla="*/ 948830 w 1000589"/>
                    <a:gd name="connsiteY5" fmla="*/ 207057 h 1415046"/>
                    <a:gd name="connsiteX6" fmla="*/ 879819 w 1000589"/>
                    <a:gd name="connsiteY6" fmla="*/ 103540 h 1415046"/>
                    <a:gd name="connsiteX7" fmla="*/ 828060 w 1000589"/>
                    <a:gd name="connsiteY7" fmla="*/ 51781 h 1415046"/>
                    <a:gd name="connsiteX8" fmla="*/ 621026 w 1000589"/>
                    <a:gd name="connsiteY8" fmla="*/ 138046 h 1415046"/>
                    <a:gd name="connsiteX9" fmla="*/ 534964 w 1000589"/>
                    <a:gd name="connsiteY9" fmla="*/ 0 h 1415046"/>
                    <a:gd name="connsiteX10" fmla="*/ 0 w 1000589"/>
                    <a:gd name="connsiteY10" fmla="*/ 112205 h 1415046"/>
                    <a:gd name="connsiteX11" fmla="*/ 207047 w 1000589"/>
                    <a:gd name="connsiteY11" fmla="*/ 1285668 h 1415046"/>
                    <a:gd name="connsiteX12" fmla="*/ 379652 w 1000589"/>
                    <a:gd name="connsiteY12" fmla="*/ 1415046 h 1415046"/>
                    <a:gd name="connsiteX0" fmla="*/ 543397 w 1000589"/>
                    <a:gd name="connsiteY0" fmla="*/ 1475469 h 1475469"/>
                    <a:gd name="connsiteX1" fmla="*/ 620974 w 1000589"/>
                    <a:gd name="connsiteY1" fmla="*/ 1216363 h 1475469"/>
                    <a:gd name="connsiteX2" fmla="*/ 698540 w 1000589"/>
                    <a:gd name="connsiteY2" fmla="*/ 741642 h 1475469"/>
                    <a:gd name="connsiteX3" fmla="*/ 707325 w 1000589"/>
                    <a:gd name="connsiteY3" fmla="*/ 474702 h 1475469"/>
                    <a:gd name="connsiteX4" fmla="*/ 1000589 w 1000589"/>
                    <a:gd name="connsiteY4" fmla="*/ 267442 h 1475469"/>
                    <a:gd name="connsiteX5" fmla="*/ 948830 w 1000589"/>
                    <a:gd name="connsiteY5" fmla="*/ 207057 h 1475469"/>
                    <a:gd name="connsiteX6" fmla="*/ 879819 w 1000589"/>
                    <a:gd name="connsiteY6" fmla="*/ 103540 h 1475469"/>
                    <a:gd name="connsiteX7" fmla="*/ 828060 w 1000589"/>
                    <a:gd name="connsiteY7" fmla="*/ 51781 h 1475469"/>
                    <a:gd name="connsiteX8" fmla="*/ 621026 w 1000589"/>
                    <a:gd name="connsiteY8" fmla="*/ 138046 h 1475469"/>
                    <a:gd name="connsiteX9" fmla="*/ 534964 w 1000589"/>
                    <a:gd name="connsiteY9" fmla="*/ 0 h 1475469"/>
                    <a:gd name="connsiteX10" fmla="*/ 0 w 1000589"/>
                    <a:gd name="connsiteY10" fmla="*/ 112205 h 1475469"/>
                    <a:gd name="connsiteX11" fmla="*/ 207047 w 1000589"/>
                    <a:gd name="connsiteY11" fmla="*/ 1285668 h 1475469"/>
                    <a:gd name="connsiteX12" fmla="*/ 379652 w 1000589"/>
                    <a:gd name="connsiteY12" fmla="*/ 1415046 h 1475469"/>
                    <a:gd name="connsiteX0" fmla="*/ 560658 w 1000589"/>
                    <a:gd name="connsiteY0" fmla="*/ 1475469 h 1475469"/>
                    <a:gd name="connsiteX1" fmla="*/ 620974 w 1000589"/>
                    <a:gd name="connsiteY1" fmla="*/ 1216363 h 1475469"/>
                    <a:gd name="connsiteX2" fmla="*/ 698540 w 1000589"/>
                    <a:gd name="connsiteY2" fmla="*/ 741642 h 1475469"/>
                    <a:gd name="connsiteX3" fmla="*/ 707325 w 1000589"/>
                    <a:gd name="connsiteY3" fmla="*/ 474702 h 1475469"/>
                    <a:gd name="connsiteX4" fmla="*/ 1000589 w 1000589"/>
                    <a:gd name="connsiteY4" fmla="*/ 267442 h 1475469"/>
                    <a:gd name="connsiteX5" fmla="*/ 948830 w 1000589"/>
                    <a:gd name="connsiteY5" fmla="*/ 207057 h 1475469"/>
                    <a:gd name="connsiteX6" fmla="*/ 879819 w 1000589"/>
                    <a:gd name="connsiteY6" fmla="*/ 103540 h 1475469"/>
                    <a:gd name="connsiteX7" fmla="*/ 828060 w 1000589"/>
                    <a:gd name="connsiteY7" fmla="*/ 51781 h 1475469"/>
                    <a:gd name="connsiteX8" fmla="*/ 621026 w 1000589"/>
                    <a:gd name="connsiteY8" fmla="*/ 138046 h 1475469"/>
                    <a:gd name="connsiteX9" fmla="*/ 534964 w 1000589"/>
                    <a:gd name="connsiteY9" fmla="*/ 0 h 1475469"/>
                    <a:gd name="connsiteX10" fmla="*/ 0 w 1000589"/>
                    <a:gd name="connsiteY10" fmla="*/ 112205 h 1475469"/>
                    <a:gd name="connsiteX11" fmla="*/ 207047 w 1000589"/>
                    <a:gd name="connsiteY11" fmla="*/ 1285668 h 1475469"/>
                    <a:gd name="connsiteX12" fmla="*/ 379652 w 1000589"/>
                    <a:gd name="connsiteY12" fmla="*/ 1415046 h 1475469"/>
                    <a:gd name="connsiteX0" fmla="*/ 560658 w 1000589"/>
                    <a:gd name="connsiteY0" fmla="*/ 1475469 h 1475469"/>
                    <a:gd name="connsiteX1" fmla="*/ 620974 w 1000589"/>
                    <a:gd name="connsiteY1" fmla="*/ 1216363 h 1475469"/>
                    <a:gd name="connsiteX2" fmla="*/ 698540 w 1000589"/>
                    <a:gd name="connsiteY2" fmla="*/ 741642 h 1475469"/>
                    <a:gd name="connsiteX3" fmla="*/ 707325 w 1000589"/>
                    <a:gd name="connsiteY3" fmla="*/ 474702 h 1475469"/>
                    <a:gd name="connsiteX4" fmla="*/ 1000589 w 1000589"/>
                    <a:gd name="connsiteY4" fmla="*/ 267442 h 1475469"/>
                    <a:gd name="connsiteX5" fmla="*/ 948830 w 1000589"/>
                    <a:gd name="connsiteY5" fmla="*/ 207057 h 1475469"/>
                    <a:gd name="connsiteX6" fmla="*/ 879819 w 1000589"/>
                    <a:gd name="connsiteY6" fmla="*/ 103540 h 1475469"/>
                    <a:gd name="connsiteX7" fmla="*/ 681343 w 1000589"/>
                    <a:gd name="connsiteY7" fmla="*/ 310748 h 1475469"/>
                    <a:gd name="connsiteX8" fmla="*/ 621026 w 1000589"/>
                    <a:gd name="connsiteY8" fmla="*/ 138046 h 1475469"/>
                    <a:gd name="connsiteX9" fmla="*/ 534964 w 1000589"/>
                    <a:gd name="connsiteY9" fmla="*/ 0 h 1475469"/>
                    <a:gd name="connsiteX10" fmla="*/ 0 w 1000589"/>
                    <a:gd name="connsiteY10" fmla="*/ 112205 h 1475469"/>
                    <a:gd name="connsiteX11" fmla="*/ 207047 w 1000589"/>
                    <a:gd name="connsiteY11" fmla="*/ 1285668 h 1475469"/>
                    <a:gd name="connsiteX12" fmla="*/ 379652 w 1000589"/>
                    <a:gd name="connsiteY12" fmla="*/ 1415046 h 1475469"/>
                    <a:gd name="connsiteX0" fmla="*/ 560658 w 1000589"/>
                    <a:gd name="connsiteY0" fmla="*/ 1475469 h 1475469"/>
                    <a:gd name="connsiteX1" fmla="*/ 620974 w 1000589"/>
                    <a:gd name="connsiteY1" fmla="*/ 1216363 h 1475469"/>
                    <a:gd name="connsiteX2" fmla="*/ 698540 w 1000589"/>
                    <a:gd name="connsiteY2" fmla="*/ 741642 h 1475469"/>
                    <a:gd name="connsiteX3" fmla="*/ 707325 w 1000589"/>
                    <a:gd name="connsiteY3" fmla="*/ 474702 h 1475469"/>
                    <a:gd name="connsiteX4" fmla="*/ 1000589 w 1000589"/>
                    <a:gd name="connsiteY4" fmla="*/ 267442 h 1475469"/>
                    <a:gd name="connsiteX5" fmla="*/ 948830 w 1000589"/>
                    <a:gd name="connsiteY5" fmla="*/ 207057 h 1475469"/>
                    <a:gd name="connsiteX6" fmla="*/ 879819 w 1000589"/>
                    <a:gd name="connsiteY6" fmla="*/ 103540 h 1475469"/>
                    <a:gd name="connsiteX7" fmla="*/ 681343 w 1000589"/>
                    <a:gd name="connsiteY7" fmla="*/ 310748 h 1475469"/>
                    <a:gd name="connsiteX8" fmla="*/ 586504 w 1000589"/>
                    <a:gd name="connsiteY8" fmla="*/ 155311 h 1475469"/>
                    <a:gd name="connsiteX9" fmla="*/ 534964 w 1000589"/>
                    <a:gd name="connsiteY9" fmla="*/ 0 h 1475469"/>
                    <a:gd name="connsiteX10" fmla="*/ 0 w 1000589"/>
                    <a:gd name="connsiteY10" fmla="*/ 112205 h 1475469"/>
                    <a:gd name="connsiteX11" fmla="*/ 207047 w 1000589"/>
                    <a:gd name="connsiteY11" fmla="*/ 1285668 h 1475469"/>
                    <a:gd name="connsiteX12" fmla="*/ 379652 w 1000589"/>
                    <a:gd name="connsiteY12" fmla="*/ 1415046 h 1475469"/>
                    <a:gd name="connsiteX0" fmla="*/ 560658 w 1000589"/>
                    <a:gd name="connsiteY0" fmla="*/ 1475469 h 1475469"/>
                    <a:gd name="connsiteX1" fmla="*/ 620974 w 1000589"/>
                    <a:gd name="connsiteY1" fmla="*/ 1216363 h 1475469"/>
                    <a:gd name="connsiteX2" fmla="*/ 698540 w 1000589"/>
                    <a:gd name="connsiteY2" fmla="*/ 741642 h 1475469"/>
                    <a:gd name="connsiteX3" fmla="*/ 707325 w 1000589"/>
                    <a:gd name="connsiteY3" fmla="*/ 474702 h 1475469"/>
                    <a:gd name="connsiteX4" fmla="*/ 1000589 w 1000589"/>
                    <a:gd name="connsiteY4" fmla="*/ 267442 h 1475469"/>
                    <a:gd name="connsiteX5" fmla="*/ 879819 w 1000589"/>
                    <a:gd name="connsiteY5" fmla="*/ 103540 h 1475469"/>
                    <a:gd name="connsiteX6" fmla="*/ 681343 w 1000589"/>
                    <a:gd name="connsiteY6" fmla="*/ 310748 h 1475469"/>
                    <a:gd name="connsiteX7" fmla="*/ 586504 w 1000589"/>
                    <a:gd name="connsiteY7" fmla="*/ 155311 h 1475469"/>
                    <a:gd name="connsiteX8" fmla="*/ 534964 w 1000589"/>
                    <a:gd name="connsiteY8" fmla="*/ 0 h 1475469"/>
                    <a:gd name="connsiteX9" fmla="*/ 0 w 1000589"/>
                    <a:gd name="connsiteY9" fmla="*/ 112205 h 1475469"/>
                    <a:gd name="connsiteX10" fmla="*/ 207047 w 1000589"/>
                    <a:gd name="connsiteY10" fmla="*/ 1285668 h 1475469"/>
                    <a:gd name="connsiteX11" fmla="*/ 379652 w 1000589"/>
                    <a:gd name="connsiteY11" fmla="*/ 1415046 h 1475469"/>
                    <a:gd name="connsiteX0" fmla="*/ 560658 w 879819"/>
                    <a:gd name="connsiteY0" fmla="*/ 1475469 h 1475469"/>
                    <a:gd name="connsiteX1" fmla="*/ 620974 w 879819"/>
                    <a:gd name="connsiteY1" fmla="*/ 1216363 h 1475469"/>
                    <a:gd name="connsiteX2" fmla="*/ 698540 w 879819"/>
                    <a:gd name="connsiteY2" fmla="*/ 741642 h 1475469"/>
                    <a:gd name="connsiteX3" fmla="*/ 707325 w 879819"/>
                    <a:gd name="connsiteY3" fmla="*/ 474702 h 1475469"/>
                    <a:gd name="connsiteX4" fmla="*/ 879819 w 879819"/>
                    <a:gd name="connsiteY4" fmla="*/ 103540 h 1475469"/>
                    <a:gd name="connsiteX5" fmla="*/ 681343 w 879819"/>
                    <a:gd name="connsiteY5" fmla="*/ 310748 h 1475469"/>
                    <a:gd name="connsiteX6" fmla="*/ 586504 w 879819"/>
                    <a:gd name="connsiteY6" fmla="*/ 155311 h 1475469"/>
                    <a:gd name="connsiteX7" fmla="*/ 534964 w 879819"/>
                    <a:gd name="connsiteY7" fmla="*/ 0 h 1475469"/>
                    <a:gd name="connsiteX8" fmla="*/ 0 w 879819"/>
                    <a:gd name="connsiteY8" fmla="*/ 112205 h 1475469"/>
                    <a:gd name="connsiteX9" fmla="*/ 207047 w 879819"/>
                    <a:gd name="connsiteY9" fmla="*/ 1285668 h 1475469"/>
                    <a:gd name="connsiteX10" fmla="*/ 379652 w 879819"/>
                    <a:gd name="connsiteY10" fmla="*/ 1415046 h 1475469"/>
                    <a:gd name="connsiteX0" fmla="*/ 560658 w 707325"/>
                    <a:gd name="connsiteY0" fmla="*/ 1475469 h 1475469"/>
                    <a:gd name="connsiteX1" fmla="*/ 620974 w 707325"/>
                    <a:gd name="connsiteY1" fmla="*/ 1216363 h 1475469"/>
                    <a:gd name="connsiteX2" fmla="*/ 698540 w 707325"/>
                    <a:gd name="connsiteY2" fmla="*/ 741642 h 1475469"/>
                    <a:gd name="connsiteX3" fmla="*/ 707325 w 707325"/>
                    <a:gd name="connsiteY3" fmla="*/ 474702 h 1475469"/>
                    <a:gd name="connsiteX4" fmla="*/ 681343 w 707325"/>
                    <a:gd name="connsiteY4" fmla="*/ 310748 h 1475469"/>
                    <a:gd name="connsiteX5" fmla="*/ 586504 w 707325"/>
                    <a:gd name="connsiteY5" fmla="*/ 155311 h 1475469"/>
                    <a:gd name="connsiteX6" fmla="*/ 534964 w 707325"/>
                    <a:gd name="connsiteY6" fmla="*/ 0 h 1475469"/>
                    <a:gd name="connsiteX7" fmla="*/ 0 w 707325"/>
                    <a:gd name="connsiteY7" fmla="*/ 112205 h 1475469"/>
                    <a:gd name="connsiteX8" fmla="*/ 207047 w 707325"/>
                    <a:gd name="connsiteY8" fmla="*/ 1285668 h 1475469"/>
                    <a:gd name="connsiteX9" fmla="*/ 379652 w 707325"/>
                    <a:gd name="connsiteY9" fmla="*/ 1415046 h 1475469"/>
                    <a:gd name="connsiteX0" fmla="*/ 560658 w 750492"/>
                    <a:gd name="connsiteY0" fmla="*/ 1475469 h 1475469"/>
                    <a:gd name="connsiteX1" fmla="*/ 620974 w 750492"/>
                    <a:gd name="connsiteY1" fmla="*/ 1216363 h 1475469"/>
                    <a:gd name="connsiteX2" fmla="*/ 698540 w 750492"/>
                    <a:gd name="connsiteY2" fmla="*/ 741642 h 1475469"/>
                    <a:gd name="connsiteX3" fmla="*/ 750492 w 750492"/>
                    <a:gd name="connsiteY3" fmla="*/ 457438 h 1475469"/>
                    <a:gd name="connsiteX4" fmla="*/ 681343 w 750492"/>
                    <a:gd name="connsiteY4" fmla="*/ 310748 h 1475469"/>
                    <a:gd name="connsiteX5" fmla="*/ 586504 w 750492"/>
                    <a:gd name="connsiteY5" fmla="*/ 155311 h 1475469"/>
                    <a:gd name="connsiteX6" fmla="*/ 534964 w 750492"/>
                    <a:gd name="connsiteY6" fmla="*/ 0 h 1475469"/>
                    <a:gd name="connsiteX7" fmla="*/ 0 w 750492"/>
                    <a:gd name="connsiteY7" fmla="*/ 112205 h 1475469"/>
                    <a:gd name="connsiteX8" fmla="*/ 207047 w 750492"/>
                    <a:gd name="connsiteY8" fmla="*/ 1285668 h 1475469"/>
                    <a:gd name="connsiteX9" fmla="*/ 379652 w 750492"/>
                    <a:gd name="connsiteY9" fmla="*/ 1415046 h 1475469"/>
                    <a:gd name="connsiteX0" fmla="*/ 560658 w 750492"/>
                    <a:gd name="connsiteY0" fmla="*/ 1475469 h 1475469"/>
                    <a:gd name="connsiteX1" fmla="*/ 620974 w 750492"/>
                    <a:gd name="connsiteY1" fmla="*/ 1216363 h 1475469"/>
                    <a:gd name="connsiteX2" fmla="*/ 698540 w 750492"/>
                    <a:gd name="connsiteY2" fmla="*/ 741642 h 1475469"/>
                    <a:gd name="connsiteX3" fmla="*/ 750492 w 750492"/>
                    <a:gd name="connsiteY3" fmla="*/ 457438 h 1475469"/>
                    <a:gd name="connsiteX4" fmla="*/ 681343 w 750492"/>
                    <a:gd name="connsiteY4" fmla="*/ 310748 h 1475469"/>
                    <a:gd name="connsiteX5" fmla="*/ 612404 w 750492"/>
                    <a:gd name="connsiteY5" fmla="*/ 146679 h 1475469"/>
                    <a:gd name="connsiteX6" fmla="*/ 534964 w 750492"/>
                    <a:gd name="connsiteY6" fmla="*/ 0 h 1475469"/>
                    <a:gd name="connsiteX7" fmla="*/ 0 w 750492"/>
                    <a:gd name="connsiteY7" fmla="*/ 112205 h 1475469"/>
                    <a:gd name="connsiteX8" fmla="*/ 207047 w 750492"/>
                    <a:gd name="connsiteY8" fmla="*/ 1285668 h 1475469"/>
                    <a:gd name="connsiteX9" fmla="*/ 379652 w 750492"/>
                    <a:gd name="connsiteY9" fmla="*/ 1415046 h 1475469"/>
                    <a:gd name="connsiteX0" fmla="*/ 560658 w 750492"/>
                    <a:gd name="connsiteY0" fmla="*/ 1475469 h 1475469"/>
                    <a:gd name="connsiteX1" fmla="*/ 620974 w 750492"/>
                    <a:gd name="connsiteY1" fmla="*/ 1216363 h 1475469"/>
                    <a:gd name="connsiteX2" fmla="*/ 698540 w 750492"/>
                    <a:gd name="connsiteY2" fmla="*/ 741642 h 1475469"/>
                    <a:gd name="connsiteX3" fmla="*/ 750492 w 750492"/>
                    <a:gd name="connsiteY3" fmla="*/ 500599 h 1475469"/>
                    <a:gd name="connsiteX4" fmla="*/ 681343 w 750492"/>
                    <a:gd name="connsiteY4" fmla="*/ 310748 h 1475469"/>
                    <a:gd name="connsiteX5" fmla="*/ 612404 w 750492"/>
                    <a:gd name="connsiteY5" fmla="*/ 146679 h 1475469"/>
                    <a:gd name="connsiteX6" fmla="*/ 534964 w 750492"/>
                    <a:gd name="connsiteY6" fmla="*/ 0 h 1475469"/>
                    <a:gd name="connsiteX7" fmla="*/ 0 w 750492"/>
                    <a:gd name="connsiteY7" fmla="*/ 112205 h 1475469"/>
                    <a:gd name="connsiteX8" fmla="*/ 207047 w 750492"/>
                    <a:gd name="connsiteY8" fmla="*/ 1285668 h 1475469"/>
                    <a:gd name="connsiteX9" fmla="*/ 379652 w 750492"/>
                    <a:gd name="connsiteY9" fmla="*/ 1415046 h 1475469"/>
                    <a:gd name="connsiteX0" fmla="*/ 560658 w 750492"/>
                    <a:gd name="connsiteY0" fmla="*/ 1475469 h 1475469"/>
                    <a:gd name="connsiteX1" fmla="*/ 620974 w 750492"/>
                    <a:gd name="connsiteY1" fmla="*/ 1216363 h 1475469"/>
                    <a:gd name="connsiteX2" fmla="*/ 698540 w 750492"/>
                    <a:gd name="connsiteY2" fmla="*/ 741642 h 1475469"/>
                    <a:gd name="connsiteX3" fmla="*/ 750492 w 750492"/>
                    <a:gd name="connsiteY3" fmla="*/ 500599 h 1475469"/>
                    <a:gd name="connsiteX4" fmla="*/ 681343 w 750492"/>
                    <a:gd name="connsiteY4" fmla="*/ 310748 h 1475469"/>
                    <a:gd name="connsiteX5" fmla="*/ 612404 w 750492"/>
                    <a:gd name="connsiteY5" fmla="*/ 146679 h 1475469"/>
                    <a:gd name="connsiteX6" fmla="*/ 534964 w 750492"/>
                    <a:gd name="connsiteY6" fmla="*/ 0 h 1475469"/>
                    <a:gd name="connsiteX7" fmla="*/ 0 w 750492"/>
                    <a:gd name="connsiteY7" fmla="*/ 112205 h 1475469"/>
                    <a:gd name="connsiteX8" fmla="*/ 207047 w 750492"/>
                    <a:gd name="connsiteY8" fmla="*/ 1285668 h 1475469"/>
                    <a:gd name="connsiteX9" fmla="*/ 379652 w 750492"/>
                    <a:gd name="connsiteY9" fmla="*/ 1415046 h 1475469"/>
                    <a:gd name="connsiteX0" fmla="*/ 560658 w 750492"/>
                    <a:gd name="connsiteY0" fmla="*/ 1475469 h 1475469"/>
                    <a:gd name="connsiteX1" fmla="*/ 533059 w 750492"/>
                    <a:gd name="connsiteY1" fmla="*/ 1464804 h 1475469"/>
                    <a:gd name="connsiteX2" fmla="*/ 620974 w 750492"/>
                    <a:gd name="connsiteY2" fmla="*/ 1216363 h 1475469"/>
                    <a:gd name="connsiteX3" fmla="*/ 698540 w 750492"/>
                    <a:gd name="connsiteY3" fmla="*/ 741642 h 1475469"/>
                    <a:gd name="connsiteX4" fmla="*/ 750492 w 750492"/>
                    <a:gd name="connsiteY4" fmla="*/ 500599 h 1475469"/>
                    <a:gd name="connsiteX5" fmla="*/ 681343 w 750492"/>
                    <a:gd name="connsiteY5" fmla="*/ 310748 h 1475469"/>
                    <a:gd name="connsiteX6" fmla="*/ 612404 w 750492"/>
                    <a:gd name="connsiteY6" fmla="*/ 146679 h 1475469"/>
                    <a:gd name="connsiteX7" fmla="*/ 534964 w 750492"/>
                    <a:gd name="connsiteY7" fmla="*/ 0 h 1475469"/>
                    <a:gd name="connsiteX8" fmla="*/ 0 w 750492"/>
                    <a:gd name="connsiteY8" fmla="*/ 112205 h 1475469"/>
                    <a:gd name="connsiteX9" fmla="*/ 207047 w 750492"/>
                    <a:gd name="connsiteY9" fmla="*/ 1285668 h 1475469"/>
                    <a:gd name="connsiteX10" fmla="*/ 379652 w 750492"/>
                    <a:gd name="connsiteY10" fmla="*/ 1415046 h 1475469"/>
                    <a:gd name="connsiteX0" fmla="*/ 381011 w 750492"/>
                    <a:gd name="connsiteY0" fmla="*/ 1424947 h 1464804"/>
                    <a:gd name="connsiteX1" fmla="*/ 533059 w 750492"/>
                    <a:gd name="connsiteY1" fmla="*/ 1464804 h 1464804"/>
                    <a:gd name="connsiteX2" fmla="*/ 620974 w 750492"/>
                    <a:gd name="connsiteY2" fmla="*/ 1216363 h 1464804"/>
                    <a:gd name="connsiteX3" fmla="*/ 698540 w 750492"/>
                    <a:gd name="connsiteY3" fmla="*/ 741642 h 1464804"/>
                    <a:gd name="connsiteX4" fmla="*/ 750492 w 750492"/>
                    <a:gd name="connsiteY4" fmla="*/ 500599 h 1464804"/>
                    <a:gd name="connsiteX5" fmla="*/ 681343 w 750492"/>
                    <a:gd name="connsiteY5" fmla="*/ 310748 h 1464804"/>
                    <a:gd name="connsiteX6" fmla="*/ 612404 w 750492"/>
                    <a:gd name="connsiteY6" fmla="*/ 146679 h 1464804"/>
                    <a:gd name="connsiteX7" fmla="*/ 534964 w 750492"/>
                    <a:gd name="connsiteY7" fmla="*/ 0 h 1464804"/>
                    <a:gd name="connsiteX8" fmla="*/ 0 w 750492"/>
                    <a:gd name="connsiteY8" fmla="*/ 112205 h 1464804"/>
                    <a:gd name="connsiteX9" fmla="*/ 207047 w 750492"/>
                    <a:gd name="connsiteY9" fmla="*/ 1285668 h 1464804"/>
                    <a:gd name="connsiteX10" fmla="*/ 379652 w 750492"/>
                    <a:gd name="connsiteY10" fmla="*/ 1415046 h 1464804"/>
                    <a:gd name="connsiteX0" fmla="*/ 381011 w 750492"/>
                    <a:gd name="connsiteY0" fmla="*/ 1424947 h 1464804"/>
                    <a:gd name="connsiteX1" fmla="*/ 533059 w 750492"/>
                    <a:gd name="connsiteY1" fmla="*/ 1464804 h 1464804"/>
                    <a:gd name="connsiteX2" fmla="*/ 620974 w 750492"/>
                    <a:gd name="connsiteY2" fmla="*/ 1216363 h 1464804"/>
                    <a:gd name="connsiteX3" fmla="*/ 698540 w 750492"/>
                    <a:gd name="connsiteY3" fmla="*/ 741642 h 1464804"/>
                    <a:gd name="connsiteX4" fmla="*/ 750492 w 750492"/>
                    <a:gd name="connsiteY4" fmla="*/ 500599 h 1464804"/>
                    <a:gd name="connsiteX5" fmla="*/ 681343 w 750492"/>
                    <a:gd name="connsiteY5" fmla="*/ 310748 h 1464804"/>
                    <a:gd name="connsiteX6" fmla="*/ 612404 w 750492"/>
                    <a:gd name="connsiteY6" fmla="*/ 146679 h 1464804"/>
                    <a:gd name="connsiteX7" fmla="*/ 534964 w 750492"/>
                    <a:gd name="connsiteY7" fmla="*/ 0 h 1464804"/>
                    <a:gd name="connsiteX8" fmla="*/ 0 w 750492"/>
                    <a:gd name="connsiteY8" fmla="*/ 112205 h 1464804"/>
                    <a:gd name="connsiteX9" fmla="*/ 207047 w 750492"/>
                    <a:gd name="connsiteY9" fmla="*/ 1285668 h 1464804"/>
                    <a:gd name="connsiteX10" fmla="*/ 368423 w 750492"/>
                    <a:gd name="connsiteY10" fmla="*/ 1398204 h 1464804"/>
                    <a:gd name="connsiteX0" fmla="*/ 381011 w 722422"/>
                    <a:gd name="connsiteY0" fmla="*/ 1424947 h 1464804"/>
                    <a:gd name="connsiteX1" fmla="*/ 533059 w 722422"/>
                    <a:gd name="connsiteY1" fmla="*/ 1464804 h 1464804"/>
                    <a:gd name="connsiteX2" fmla="*/ 620974 w 722422"/>
                    <a:gd name="connsiteY2" fmla="*/ 1216363 h 1464804"/>
                    <a:gd name="connsiteX3" fmla="*/ 698540 w 722422"/>
                    <a:gd name="connsiteY3" fmla="*/ 741642 h 1464804"/>
                    <a:gd name="connsiteX4" fmla="*/ 722422 w 722422"/>
                    <a:gd name="connsiteY4" fmla="*/ 500599 h 1464804"/>
                    <a:gd name="connsiteX5" fmla="*/ 681343 w 722422"/>
                    <a:gd name="connsiteY5" fmla="*/ 310748 h 1464804"/>
                    <a:gd name="connsiteX6" fmla="*/ 612404 w 722422"/>
                    <a:gd name="connsiteY6" fmla="*/ 146679 h 1464804"/>
                    <a:gd name="connsiteX7" fmla="*/ 534964 w 722422"/>
                    <a:gd name="connsiteY7" fmla="*/ 0 h 1464804"/>
                    <a:gd name="connsiteX8" fmla="*/ 0 w 722422"/>
                    <a:gd name="connsiteY8" fmla="*/ 112205 h 1464804"/>
                    <a:gd name="connsiteX9" fmla="*/ 207047 w 722422"/>
                    <a:gd name="connsiteY9" fmla="*/ 1285668 h 1464804"/>
                    <a:gd name="connsiteX10" fmla="*/ 368423 w 722422"/>
                    <a:gd name="connsiteY10" fmla="*/ 1398204 h 1464804"/>
                    <a:gd name="connsiteX0" fmla="*/ 381011 w 722422"/>
                    <a:gd name="connsiteY0" fmla="*/ 1424947 h 1464804"/>
                    <a:gd name="connsiteX1" fmla="*/ 533059 w 722422"/>
                    <a:gd name="connsiteY1" fmla="*/ 1464804 h 1464804"/>
                    <a:gd name="connsiteX2" fmla="*/ 620974 w 722422"/>
                    <a:gd name="connsiteY2" fmla="*/ 1216363 h 1464804"/>
                    <a:gd name="connsiteX3" fmla="*/ 698540 w 722422"/>
                    <a:gd name="connsiteY3" fmla="*/ 741642 h 1464804"/>
                    <a:gd name="connsiteX4" fmla="*/ 722422 w 722422"/>
                    <a:gd name="connsiteY4" fmla="*/ 500599 h 1464804"/>
                    <a:gd name="connsiteX5" fmla="*/ 681343 w 722422"/>
                    <a:gd name="connsiteY5" fmla="*/ 310748 h 1464804"/>
                    <a:gd name="connsiteX6" fmla="*/ 612404 w 722422"/>
                    <a:gd name="connsiteY6" fmla="*/ 146679 h 1464804"/>
                    <a:gd name="connsiteX7" fmla="*/ 534964 w 722422"/>
                    <a:gd name="connsiteY7" fmla="*/ 0 h 1464804"/>
                    <a:gd name="connsiteX8" fmla="*/ 0 w 722422"/>
                    <a:gd name="connsiteY8" fmla="*/ 112205 h 1464804"/>
                    <a:gd name="connsiteX9" fmla="*/ 207047 w 722422"/>
                    <a:gd name="connsiteY9" fmla="*/ 1285668 h 1464804"/>
                    <a:gd name="connsiteX10" fmla="*/ 390876 w 722422"/>
                    <a:gd name="connsiteY10" fmla="*/ 1426274 h 1464804"/>
                    <a:gd name="connsiteX0" fmla="*/ 381011 w 722422"/>
                    <a:gd name="connsiteY0" fmla="*/ 1424947 h 1464804"/>
                    <a:gd name="connsiteX1" fmla="*/ 533059 w 722422"/>
                    <a:gd name="connsiteY1" fmla="*/ 1464804 h 1464804"/>
                    <a:gd name="connsiteX2" fmla="*/ 620974 w 722422"/>
                    <a:gd name="connsiteY2" fmla="*/ 1216363 h 1464804"/>
                    <a:gd name="connsiteX3" fmla="*/ 698540 w 722422"/>
                    <a:gd name="connsiteY3" fmla="*/ 741642 h 1464804"/>
                    <a:gd name="connsiteX4" fmla="*/ 722422 w 722422"/>
                    <a:gd name="connsiteY4" fmla="*/ 500599 h 1464804"/>
                    <a:gd name="connsiteX5" fmla="*/ 681343 w 722422"/>
                    <a:gd name="connsiteY5" fmla="*/ 310748 h 1464804"/>
                    <a:gd name="connsiteX6" fmla="*/ 612404 w 722422"/>
                    <a:gd name="connsiteY6" fmla="*/ 146679 h 1464804"/>
                    <a:gd name="connsiteX7" fmla="*/ 534964 w 722422"/>
                    <a:gd name="connsiteY7" fmla="*/ 0 h 1464804"/>
                    <a:gd name="connsiteX8" fmla="*/ 0 w 722422"/>
                    <a:gd name="connsiteY8" fmla="*/ 112205 h 1464804"/>
                    <a:gd name="connsiteX9" fmla="*/ 207047 w 722422"/>
                    <a:gd name="connsiteY9" fmla="*/ 1285668 h 1464804"/>
                    <a:gd name="connsiteX10" fmla="*/ 390876 w 722422"/>
                    <a:gd name="connsiteY10" fmla="*/ 1409431 h 1464804"/>
                    <a:gd name="connsiteX0" fmla="*/ 381011 w 722422"/>
                    <a:gd name="connsiteY0" fmla="*/ 1424947 h 1464804"/>
                    <a:gd name="connsiteX1" fmla="*/ 533059 w 722422"/>
                    <a:gd name="connsiteY1" fmla="*/ 1464804 h 1464804"/>
                    <a:gd name="connsiteX2" fmla="*/ 620974 w 722422"/>
                    <a:gd name="connsiteY2" fmla="*/ 1216363 h 1464804"/>
                    <a:gd name="connsiteX3" fmla="*/ 698540 w 722422"/>
                    <a:gd name="connsiteY3" fmla="*/ 741642 h 1464804"/>
                    <a:gd name="connsiteX4" fmla="*/ 722422 w 722422"/>
                    <a:gd name="connsiteY4" fmla="*/ 500599 h 1464804"/>
                    <a:gd name="connsiteX5" fmla="*/ 681343 w 722422"/>
                    <a:gd name="connsiteY5" fmla="*/ 310748 h 1464804"/>
                    <a:gd name="connsiteX6" fmla="*/ 612404 w 722422"/>
                    <a:gd name="connsiteY6" fmla="*/ 146679 h 1464804"/>
                    <a:gd name="connsiteX7" fmla="*/ 534964 w 722422"/>
                    <a:gd name="connsiteY7" fmla="*/ 0 h 1464804"/>
                    <a:gd name="connsiteX8" fmla="*/ 0 w 722422"/>
                    <a:gd name="connsiteY8" fmla="*/ 112205 h 1464804"/>
                    <a:gd name="connsiteX9" fmla="*/ 207047 w 722422"/>
                    <a:gd name="connsiteY9" fmla="*/ 1285668 h 1464804"/>
                    <a:gd name="connsiteX10" fmla="*/ 396489 w 722422"/>
                    <a:gd name="connsiteY10" fmla="*/ 1415046 h 1464804"/>
                    <a:gd name="connsiteX0" fmla="*/ 403464 w 722422"/>
                    <a:gd name="connsiteY0" fmla="*/ 1408104 h 1464804"/>
                    <a:gd name="connsiteX1" fmla="*/ 533059 w 722422"/>
                    <a:gd name="connsiteY1" fmla="*/ 1464804 h 1464804"/>
                    <a:gd name="connsiteX2" fmla="*/ 620974 w 722422"/>
                    <a:gd name="connsiteY2" fmla="*/ 1216363 h 1464804"/>
                    <a:gd name="connsiteX3" fmla="*/ 698540 w 722422"/>
                    <a:gd name="connsiteY3" fmla="*/ 741642 h 1464804"/>
                    <a:gd name="connsiteX4" fmla="*/ 722422 w 722422"/>
                    <a:gd name="connsiteY4" fmla="*/ 500599 h 1464804"/>
                    <a:gd name="connsiteX5" fmla="*/ 681343 w 722422"/>
                    <a:gd name="connsiteY5" fmla="*/ 310748 h 1464804"/>
                    <a:gd name="connsiteX6" fmla="*/ 612404 w 722422"/>
                    <a:gd name="connsiteY6" fmla="*/ 146679 h 1464804"/>
                    <a:gd name="connsiteX7" fmla="*/ 534964 w 722422"/>
                    <a:gd name="connsiteY7" fmla="*/ 0 h 1464804"/>
                    <a:gd name="connsiteX8" fmla="*/ 0 w 722422"/>
                    <a:gd name="connsiteY8" fmla="*/ 112205 h 1464804"/>
                    <a:gd name="connsiteX9" fmla="*/ 207047 w 722422"/>
                    <a:gd name="connsiteY9" fmla="*/ 1285668 h 1464804"/>
                    <a:gd name="connsiteX10" fmla="*/ 396489 w 722422"/>
                    <a:gd name="connsiteY10" fmla="*/ 1415046 h 1464804"/>
                    <a:gd name="connsiteX0" fmla="*/ 403464 w 722422"/>
                    <a:gd name="connsiteY0" fmla="*/ 1408104 h 1464804"/>
                    <a:gd name="connsiteX1" fmla="*/ 533059 w 722422"/>
                    <a:gd name="connsiteY1" fmla="*/ 1464804 h 1464804"/>
                    <a:gd name="connsiteX2" fmla="*/ 620974 w 722422"/>
                    <a:gd name="connsiteY2" fmla="*/ 1216363 h 1464804"/>
                    <a:gd name="connsiteX3" fmla="*/ 698540 w 722422"/>
                    <a:gd name="connsiteY3" fmla="*/ 741642 h 1464804"/>
                    <a:gd name="connsiteX4" fmla="*/ 722422 w 722422"/>
                    <a:gd name="connsiteY4" fmla="*/ 500599 h 1464804"/>
                    <a:gd name="connsiteX5" fmla="*/ 658890 w 722422"/>
                    <a:gd name="connsiteY5" fmla="*/ 316363 h 1464804"/>
                    <a:gd name="connsiteX6" fmla="*/ 612404 w 722422"/>
                    <a:gd name="connsiteY6" fmla="*/ 146679 h 1464804"/>
                    <a:gd name="connsiteX7" fmla="*/ 534964 w 722422"/>
                    <a:gd name="connsiteY7" fmla="*/ 0 h 1464804"/>
                    <a:gd name="connsiteX8" fmla="*/ 0 w 722422"/>
                    <a:gd name="connsiteY8" fmla="*/ 112205 h 1464804"/>
                    <a:gd name="connsiteX9" fmla="*/ 207047 w 722422"/>
                    <a:gd name="connsiteY9" fmla="*/ 1285668 h 1464804"/>
                    <a:gd name="connsiteX10" fmla="*/ 396489 w 722422"/>
                    <a:gd name="connsiteY10" fmla="*/ 1415046 h 1464804"/>
                    <a:gd name="connsiteX0" fmla="*/ 403464 w 722422"/>
                    <a:gd name="connsiteY0" fmla="*/ 1408104 h 1464804"/>
                    <a:gd name="connsiteX1" fmla="*/ 533059 w 722422"/>
                    <a:gd name="connsiteY1" fmla="*/ 1464804 h 1464804"/>
                    <a:gd name="connsiteX2" fmla="*/ 620974 w 722422"/>
                    <a:gd name="connsiteY2" fmla="*/ 1216363 h 1464804"/>
                    <a:gd name="connsiteX3" fmla="*/ 698540 w 722422"/>
                    <a:gd name="connsiteY3" fmla="*/ 741642 h 1464804"/>
                    <a:gd name="connsiteX4" fmla="*/ 722422 w 722422"/>
                    <a:gd name="connsiteY4" fmla="*/ 500599 h 1464804"/>
                    <a:gd name="connsiteX5" fmla="*/ 658890 w 722422"/>
                    <a:gd name="connsiteY5" fmla="*/ 316363 h 1464804"/>
                    <a:gd name="connsiteX6" fmla="*/ 601177 w 722422"/>
                    <a:gd name="connsiteY6" fmla="*/ 152293 h 1464804"/>
                    <a:gd name="connsiteX7" fmla="*/ 534964 w 722422"/>
                    <a:gd name="connsiteY7" fmla="*/ 0 h 1464804"/>
                    <a:gd name="connsiteX8" fmla="*/ 0 w 722422"/>
                    <a:gd name="connsiteY8" fmla="*/ 112205 h 1464804"/>
                    <a:gd name="connsiteX9" fmla="*/ 207047 w 722422"/>
                    <a:gd name="connsiteY9" fmla="*/ 1285668 h 1464804"/>
                    <a:gd name="connsiteX10" fmla="*/ 396489 w 722422"/>
                    <a:gd name="connsiteY10" fmla="*/ 1415046 h 1464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22422" h="1464804">
                      <a:moveTo>
                        <a:pt x="403464" y="1408104"/>
                      </a:moveTo>
                      <a:lnTo>
                        <a:pt x="533059" y="1464804"/>
                      </a:lnTo>
                      <a:lnTo>
                        <a:pt x="620974" y="1216363"/>
                      </a:lnTo>
                      <a:lnTo>
                        <a:pt x="698540" y="741642"/>
                      </a:lnTo>
                      <a:lnTo>
                        <a:pt x="722422" y="500599"/>
                      </a:lnTo>
                      <a:lnTo>
                        <a:pt x="658890" y="316363"/>
                      </a:lnTo>
                      <a:lnTo>
                        <a:pt x="601177" y="152293"/>
                      </a:lnTo>
                      <a:lnTo>
                        <a:pt x="534964" y="0"/>
                      </a:lnTo>
                      <a:lnTo>
                        <a:pt x="0" y="112205"/>
                      </a:lnTo>
                      <a:lnTo>
                        <a:pt x="207047" y="1285668"/>
                      </a:lnTo>
                      <a:lnTo>
                        <a:pt x="396489" y="1415046"/>
                      </a:lnTo>
                    </a:path>
                  </a:pathLst>
                </a:custGeom>
                <a:noFill/>
                <a:ln w="25400" cap="flat" cmpd="sng" algn="ctr">
                  <a:solidFill>
                    <a:srgbClr val="00B050"/>
                  </a:solidFill>
                  <a:prstDash val="solid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ja-JP" altLang="en-US"/>
                </a:p>
              </p:txBody>
            </p:sp>
            <p:sp>
              <p:nvSpPr>
                <p:cNvPr id="11" name="フリーフォーム 10"/>
                <p:cNvSpPr/>
                <p:nvPr/>
              </p:nvSpPr>
              <p:spPr>
                <a:xfrm>
                  <a:off x="7043093" y="1793371"/>
                  <a:ext cx="409212" cy="393954"/>
                </a:xfrm>
                <a:custGeom>
                  <a:avLst/>
                  <a:gdLst>
                    <a:gd name="connsiteX0" fmla="*/ 1199072 w 2070340"/>
                    <a:gd name="connsiteY0" fmla="*/ 319178 h 1742536"/>
                    <a:gd name="connsiteX1" fmla="*/ 1147313 w 2070340"/>
                    <a:gd name="connsiteY1" fmla="*/ 267419 h 1742536"/>
                    <a:gd name="connsiteX2" fmla="*/ 940279 w 2070340"/>
                    <a:gd name="connsiteY2" fmla="*/ 353684 h 1742536"/>
                    <a:gd name="connsiteX3" fmla="*/ 707366 w 2070340"/>
                    <a:gd name="connsiteY3" fmla="*/ 465827 h 1742536"/>
                    <a:gd name="connsiteX4" fmla="*/ 603849 w 2070340"/>
                    <a:gd name="connsiteY4" fmla="*/ 526212 h 1742536"/>
                    <a:gd name="connsiteX5" fmla="*/ 457200 w 2070340"/>
                    <a:gd name="connsiteY5" fmla="*/ 655608 h 1742536"/>
                    <a:gd name="connsiteX6" fmla="*/ 284672 w 2070340"/>
                    <a:gd name="connsiteY6" fmla="*/ 828136 h 1742536"/>
                    <a:gd name="connsiteX7" fmla="*/ 146649 w 2070340"/>
                    <a:gd name="connsiteY7" fmla="*/ 1026544 h 1742536"/>
                    <a:gd name="connsiteX8" fmla="*/ 0 w 2070340"/>
                    <a:gd name="connsiteY8" fmla="*/ 1181819 h 1742536"/>
                    <a:gd name="connsiteX9" fmla="*/ 345057 w 2070340"/>
                    <a:gd name="connsiteY9" fmla="*/ 1742536 h 1742536"/>
                    <a:gd name="connsiteX10" fmla="*/ 845389 w 2070340"/>
                    <a:gd name="connsiteY10" fmla="*/ 1518250 h 1742536"/>
                    <a:gd name="connsiteX11" fmla="*/ 1052423 w 2070340"/>
                    <a:gd name="connsiteY11" fmla="*/ 1406106 h 1742536"/>
                    <a:gd name="connsiteX12" fmla="*/ 1285336 w 2070340"/>
                    <a:gd name="connsiteY12" fmla="*/ 1354348 h 1742536"/>
                    <a:gd name="connsiteX13" fmla="*/ 1725283 w 2070340"/>
                    <a:gd name="connsiteY13" fmla="*/ 1043797 h 1742536"/>
                    <a:gd name="connsiteX14" fmla="*/ 1319842 w 2070340"/>
                    <a:gd name="connsiteY14" fmla="*/ 483080 h 1742536"/>
                    <a:gd name="connsiteX15" fmla="*/ 2070340 w 2070340"/>
                    <a:gd name="connsiteY15" fmla="*/ 51759 h 1742536"/>
                    <a:gd name="connsiteX16" fmla="*/ 2018581 w 2070340"/>
                    <a:gd name="connsiteY16" fmla="*/ 0 h 1742536"/>
                    <a:gd name="connsiteX17" fmla="*/ 1268083 w 2070340"/>
                    <a:gd name="connsiteY17" fmla="*/ 422695 h 1742536"/>
                    <a:gd name="connsiteX18" fmla="*/ 1199072 w 2070340"/>
                    <a:gd name="connsiteY18" fmla="*/ 319178 h 1742536"/>
                    <a:gd name="connsiteX0" fmla="*/ 1199072 w 2070340"/>
                    <a:gd name="connsiteY0" fmla="*/ 319178 h 1742536"/>
                    <a:gd name="connsiteX1" fmla="*/ 1147313 w 2070340"/>
                    <a:gd name="connsiteY1" fmla="*/ 267419 h 1742536"/>
                    <a:gd name="connsiteX2" fmla="*/ 940279 w 2070340"/>
                    <a:gd name="connsiteY2" fmla="*/ 353684 h 1742536"/>
                    <a:gd name="connsiteX3" fmla="*/ 707366 w 2070340"/>
                    <a:gd name="connsiteY3" fmla="*/ 465827 h 1742536"/>
                    <a:gd name="connsiteX4" fmla="*/ 603849 w 2070340"/>
                    <a:gd name="connsiteY4" fmla="*/ 526212 h 1742536"/>
                    <a:gd name="connsiteX5" fmla="*/ 457200 w 2070340"/>
                    <a:gd name="connsiteY5" fmla="*/ 655608 h 1742536"/>
                    <a:gd name="connsiteX6" fmla="*/ 284672 w 2070340"/>
                    <a:gd name="connsiteY6" fmla="*/ 828136 h 1742536"/>
                    <a:gd name="connsiteX7" fmla="*/ 146649 w 2070340"/>
                    <a:gd name="connsiteY7" fmla="*/ 1026544 h 1742536"/>
                    <a:gd name="connsiteX8" fmla="*/ 0 w 2070340"/>
                    <a:gd name="connsiteY8" fmla="*/ 1181819 h 1742536"/>
                    <a:gd name="connsiteX9" fmla="*/ 345057 w 2070340"/>
                    <a:gd name="connsiteY9" fmla="*/ 1742536 h 1742536"/>
                    <a:gd name="connsiteX10" fmla="*/ 845389 w 2070340"/>
                    <a:gd name="connsiteY10" fmla="*/ 1518250 h 1742536"/>
                    <a:gd name="connsiteX11" fmla="*/ 1052423 w 2070340"/>
                    <a:gd name="connsiteY11" fmla="*/ 1406106 h 1742536"/>
                    <a:gd name="connsiteX12" fmla="*/ 1285336 w 2070340"/>
                    <a:gd name="connsiteY12" fmla="*/ 1354348 h 1742536"/>
                    <a:gd name="connsiteX13" fmla="*/ 1268230 w 2070340"/>
                    <a:gd name="connsiteY13" fmla="*/ 975194 h 1742536"/>
                    <a:gd name="connsiteX14" fmla="*/ 1319842 w 2070340"/>
                    <a:gd name="connsiteY14" fmla="*/ 483080 h 1742536"/>
                    <a:gd name="connsiteX15" fmla="*/ 2070340 w 2070340"/>
                    <a:gd name="connsiteY15" fmla="*/ 51759 h 1742536"/>
                    <a:gd name="connsiteX16" fmla="*/ 2018581 w 2070340"/>
                    <a:gd name="connsiteY16" fmla="*/ 0 h 1742536"/>
                    <a:gd name="connsiteX17" fmla="*/ 1268083 w 2070340"/>
                    <a:gd name="connsiteY17" fmla="*/ 422695 h 1742536"/>
                    <a:gd name="connsiteX18" fmla="*/ 1199072 w 2070340"/>
                    <a:gd name="connsiteY18" fmla="*/ 319178 h 1742536"/>
                    <a:gd name="connsiteX0" fmla="*/ 1199072 w 2070340"/>
                    <a:gd name="connsiteY0" fmla="*/ 267419 h 1690777"/>
                    <a:gd name="connsiteX1" fmla="*/ 1147313 w 2070340"/>
                    <a:gd name="connsiteY1" fmla="*/ 215660 h 1690777"/>
                    <a:gd name="connsiteX2" fmla="*/ 940279 w 2070340"/>
                    <a:gd name="connsiteY2" fmla="*/ 301925 h 1690777"/>
                    <a:gd name="connsiteX3" fmla="*/ 707366 w 2070340"/>
                    <a:gd name="connsiteY3" fmla="*/ 414068 h 1690777"/>
                    <a:gd name="connsiteX4" fmla="*/ 603849 w 2070340"/>
                    <a:gd name="connsiteY4" fmla="*/ 474453 h 1690777"/>
                    <a:gd name="connsiteX5" fmla="*/ 457200 w 2070340"/>
                    <a:gd name="connsiteY5" fmla="*/ 603849 h 1690777"/>
                    <a:gd name="connsiteX6" fmla="*/ 284672 w 2070340"/>
                    <a:gd name="connsiteY6" fmla="*/ 776377 h 1690777"/>
                    <a:gd name="connsiteX7" fmla="*/ 146649 w 2070340"/>
                    <a:gd name="connsiteY7" fmla="*/ 974785 h 1690777"/>
                    <a:gd name="connsiteX8" fmla="*/ 0 w 2070340"/>
                    <a:gd name="connsiteY8" fmla="*/ 1130060 h 1690777"/>
                    <a:gd name="connsiteX9" fmla="*/ 345057 w 2070340"/>
                    <a:gd name="connsiteY9" fmla="*/ 1690777 h 1690777"/>
                    <a:gd name="connsiteX10" fmla="*/ 845389 w 2070340"/>
                    <a:gd name="connsiteY10" fmla="*/ 1466491 h 1690777"/>
                    <a:gd name="connsiteX11" fmla="*/ 1052423 w 2070340"/>
                    <a:gd name="connsiteY11" fmla="*/ 1354347 h 1690777"/>
                    <a:gd name="connsiteX12" fmla="*/ 1285336 w 2070340"/>
                    <a:gd name="connsiteY12" fmla="*/ 1302589 h 1690777"/>
                    <a:gd name="connsiteX13" fmla="*/ 1268230 w 2070340"/>
                    <a:gd name="connsiteY13" fmla="*/ 923435 h 1690777"/>
                    <a:gd name="connsiteX14" fmla="*/ 1319842 w 2070340"/>
                    <a:gd name="connsiteY14" fmla="*/ 431321 h 1690777"/>
                    <a:gd name="connsiteX15" fmla="*/ 2070340 w 2070340"/>
                    <a:gd name="connsiteY15" fmla="*/ 0 h 1690777"/>
                    <a:gd name="connsiteX16" fmla="*/ 1268083 w 2070340"/>
                    <a:gd name="connsiteY16" fmla="*/ 370936 h 1690777"/>
                    <a:gd name="connsiteX17" fmla="*/ 1199072 w 2070340"/>
                    <a:gd name="connsiteY17" fmla="*/ 267419 h 1690777"/>
                    <a:gd name="connsiteX0" fmla="*/ 1199072 w 1319842"/>
                    <a:gd name="connsiteY0" fmla="*/ 51759 h 1475117"/>
                    <a:gd name="connsiteX1" fmla="*/ 1147313 w 1319842"/>
                    <a:gd name="connsiteY1" fmla="*/ 0 h 1475117"/>
                    <a:gd name="connsiteX2" fmla="*/ 940279 w 1319842"/>
                    <a:gd name="connsiteY2" fmla="*/ 86265 h 1475117"/>
                    <a:gd name="connsiteX3" fmla="*/ 707366 w 1319842"/>
                    <a:gd name="connsiteY3" fmla="*/ 198408 h 1475117"/>
                    <a:gd name="connsiteX4" fmla="*/ 603849 w 1319842"/>
                    <a:gd name="connsiteY4" fmla="*/ 258793 h 1475117"/>
                    <a:gd name="connsiteX5" fmla="*/ 457200 w 1319842"/>
                    <a:gd name="connsiteY5" fmla="*/ 388189 h 1475117"/>
                    <a:gd name="connsiteX6" fmla="*/ 284672 w 1319842"/>
                    <a:gd name="connsiteY6" fmla="*/ 560717 h 1475117"/>
                    <a:gd name="connsiteX7" fmla="*/ 146649 w 1319842"/>
                    <a:gd name="connsiteY7" fmla="*/ 759125 h 1475117"/>
                    <a:gd name="connsiteX8" fmla="*/ 0 w 1319842"/>
                    <a:gd name="connsiteY8" fmla="*/ 914400 h 1475117"/>
                    <a:gd name="connsiteX9" fmla="*/ 345057 w 1319842"/>
                    <a:gd name="connsiteY9" fmla="*/ 1475117 h 1475117"/>
                    <a:gd name="connsiteX10" fmla="*/ 845389 w 1319842"/>
                    <a:gd name="connsiteY10" fmla="*/ 1250831 h 1475117"/>
                    <a:gd name="connsiteX11" fmla="*/ 1052423 w 1319842"/>
                    <a:gd name="connsiteY11" fmla="*/ 1138687 h 1475117"/>
                    <a:gd name="connsiteX12" fmla="*/ 1285336 w 1319842"/>
                    <a:gd name="connsiteY12" fmla="*/ 1086929 h 1475117"/>
                    <a:gd name="connsiteX13" fmla="*/ 1268230 w 1319842"/>
                    <a:gd name="connsiteY13" fmla="*/ 707775 h 1475117"/>
                    <a:gd name="connsiteX14" fmla="*/ 1319842 w 1319842"/>
                    <a:gd name="connsiteY14" fmla="*/ 215661 h 1475117"/>
                    <a:gd name="connsiteX15" fmla="*/ 1268083 w 1319842"/>
                    <a:gd name="connsiteY15" fmla="*/ 155276 h 1475117"/>
                    <a:gd name="connsiteX16" fmla="*/ 1199072 w 1319842"/>
                    <a:gd name="connsiteY16" fmla="*/ 51759 h 1475117"/>
                    <a:gd name="connsiteX0" fmla="*/ 1199072 w 1319842"/>
                    <a:gd name="connsiteY0" fmla="*/ 51759 h 1250831"/>
                    <a:gd name="connsiteX1" fmla="*/ 1147313 w 1319842"/>
                    <a:gd name="connsiteY1" fmla="*/ 0 h 1250831"/>
                    <a:gd name="connsiteX2" fmla="*/ 940279 w 1319842"/>
                    <a:gd name="connsiteY2" fmla="*/ 86265 h 1250831"/>
                    <a:gd name="connsiteX3" fmla="*/ 707366 w 1319842"/>
                    <a:gd name="connsiteY3" fmla="*/ 198408 h 1250831"/>
                    <a:gd name="connsiteX4" fmla="*/ 603849 w 1319842"/>
                    <a:gd name="connsiteY4" fmla="*/ 258793 h 1250831"/>
                    <a:gd name="connsiteX5" fmla="*/ 457200 w 1319842"/>
                    <a:gd name="connsiteY5" fmla="*/ 388189 h 1250831"/>
                    <a:gd name="connsiteX6" fmla="*/ 284672 w 1319842"/>
                    <a:gd name="connsiteY6" fmla="*/ 560717 h 1250831"/>
                    <a:gd name="connsiteX7" fmla="*/ 146649 w 1319842"/>
                    <a:gd name="connsiteY7" fmla="*/ 759125 h 1250831"/>
                    <a:gd name="connsiteX8" fmla="*/ 0 w 1319842"/>
                    <a:gd name="connsiteY8" fmla="*/ 914400 h 1250831"/>
                    <a:gd name="connsiteX9" fmla="*/ 0 w 1319842"/>
                    <a:gd name="connsiteY9" fmla="*/ 1200763 h 1250831"/>
                    <a:gd name="connsiteX10" fmla="*/ 845389 w 1319842"/>
                    <a:gd name="connsiteY10" fmla="*/ 1250831 h 1250831"/>
                    <a:gd name="connsiteX11" fmla="*/ 1052423 w 1319842"/>
                    <a:gd name="connsiteY11" fmla="*/ 1138687 h 1250831"/>
                    <a:gd name="connsiteX12" fmla="*/ 1285336 w 1319842"/>
                    <a:gd name="connsiteY12" fmla="*/ 1086929 h 1250831"/>
                    <a:gd name="connsiteX13" fmla="*/ 1268230 w 1319842"/>
                    <a:gd name="connsiteY13" fmla="*/ 707775 h 1250831"/>
                    <a:gd name="connsiteX14" fmla="*/ 1319842 w 1319842"/>
                    <a:gd name="connsiteY14" fmla="*/ 215661 h 1250831"/>
                    <a:gd name="connsiteX15" fmla="*/ 1268083 w 1319842"/>
                    <a:gd name="connsiteY15" fmla="*/ 155276 h 1250831"/>
                    <a:gd name="connsiteX16" fmla="*/ 1199072 w 1319842"/>
                    <a:gd name="connsiteY16" fmla="*/ 51759 h 1250831"/>
                    <a:gd name="connsiteX0" fmla="*/ 1256856 w 1377626"/>
                    <a:gd name="connsiteY0" fmla="*/ 51759 h 1396820"/>
                    <a:gd name="connsiteX1" fmla="*/ 1205097 w 1377626"/>
                    <a:gd name="connsiteY1" fmla="*/ 0 h 1396820"/>
                    <a:gd name="connsiteX2" fmla="*/ 998063 w 1377626"/>
                    <a:gd name="connsiteY2" fmla="*/ 86265 h 1396820"/>
                    <a:gd name="connsiteX3" fmla="*/ 765150 w 1377626"/>
                    <a:gd name="connsiteY3" fmla="*/ 198408 h 1396820"/>
                    <a:gd name="connsiteX4" fmla="*/ 661633 w 1377626"/>
                    <a:gd name="connsiteY4" fmla="*/ 258793 h 1396820"/>
                    <a:gd name="connsiteX5" fmla="*/ 514984 w 1377626"/>
                    <a:gd name="connsiteY5" fmla="*/ 388189 h 1396820"/>
                    <a:gd name="connsiteX6" fmla="*/ 342456 w 1377626"/>
                    <a:gd name="connsiteY6" fmla="*/ 560717 h 1396820"/>
                    <a:gd name="connsiteX7" fmla="*/ 204433 w 1377626"/>
                    <a:gd name="connsiteY7" fmla="*/ 759125 h 1396820"/>
                    <a:gd name="connsiteX8" fmla="*/ 57784 w 1377626"/>
                    <a:gd name="connsiteY8" fmla="*/ 914400 h 1396820"/>
                    <a:gd name="connsiteX9" fmla="*/ 57784 w 1377626"/>
                    <a:gd name="connsiteY9" fmla="*/ 1200763 h 1396820"/>
                    <a:gd name="connsiteX10" fmla="*/ 0 w 1377626"/>
                    <a:gd name="connsiteY10" fmla="*/ 1396820 h 1396820"/>
                    <a:gd name="connsiteX11" fmla="*/ 1110207 w 1377626"/>
                    <a:gd name="connsiteY11" fmla="*/ 1138687 h 1396820"/>
                    <a:gd name="connsiteX12" fmla="*/ 1343120 w 1377626"/>
                    <a:gd name="connsiteY12" fmla="*/ 1086929 h 1396820"/>
                    <a:gd name="connsiteX13" fmla="*/ 1326014 w 1377626"/>
                    <a:gd name="connsiteY13" fmla="*/ 707775 h 1396820"/>
                    <a:gd name="connsiteX14" fmla="*/ 1377626 w 1377626"/>
                    <a:gd name="connsiteY14" fmla="*/ 215661 h 1396820"/>
                    <a:gd name="connsiteX15" fmla="*/ 1325867 w 1377626"/>
                    <a:gd name="connsiteY15" fmla="*/ 155276 h 1396820"/>
                    <a:gd name="connsiteX16" fmla="*/ 1256856 w 1377626"/>
                    <a:gd name="connsiteY16" fmla="*/ 51759 h 1396820"/>
                    <a:gd name="connsiteX0" fmla="*/ 1256856 w 1377626"/>
                    <a:gd name="connsiteY0" fmla="*/ 51759 h 1396820"/>
                    <a:gd name="connsiteX1" fmla="*/ 1205097 w 1377626"/>
                    <a:gd name="connsiteY1" fmla="*/ 0 h 1396820"/>
                    <a:gd name="connsiteX2" fmla="*/ 998063 w 1377626"/>
                    <a:gd name="connsiteY2" fmla="*/ 86265 h 1396820"/>
                    <a:gd name="connsiteX3" fmla="*/ 765150 w 1377626"/>
                    <a:gd name="connsiteY3" fmla="*/ 198408 h 1396820"/>
                    <a:gd name="connsiteX4" fmla="*/ 661633 w 1377626"/>
                    <a:gd name="connsiteY4" fmla="*/ 258793 h 1396820"/>
                    <a:gd name="connsiteX5" fmla="*/ 514984 w 1377626"/>
                    <a:gd name="connsiteY5" fmla="*/ 388189 h 1396820"/>
                    <a:gd name="connsiteX6" fmla="*/ 342456 w 1377626"/>
                    <a:gd name="connsiteY6" fmla="*/ 560717 h 1396820"/>
                    <a:gd name="connsiteX7" fmla="*/ 204433 w 1377626"/>
                    <a:gd name="connsiteY7" fmla="*/ 759125 h 1396820"/>
                    <a:gd name="connsiteX8" fmla="*/ 57784 w 1377626"/>
                    <a:gd name="connsiteY8" fmla="*/ 914400 h 1396820"/>
                    <a:gd name="connsiteX9" fmla="*/ 40942 w 1377626"/>
                    <a:gd name="connsiteY9" fmla="*/ 1195149 h 1396820"/>
                    <a:gd name="connsiteX10" fmla="*/ 0 w 1377626"/>
                    <a:gd name="connsiteY10" fmla="*/ 1396820 h 1396820"/>
                    <a:gd name="connsiteX11" fmla="*/ 1110207 w 1377626"/>
                    <a:gd name="connsiteY11" fmla="*/ 1138687 h 1396820"/>
                    <a:gd name="connsiteX12" fmla="*/ 1343120 w 1377626"/>
                    <a:gd name="connsiteY12" fmla="*/ 1086929 h 1396820"/>
                    <a:gd name="connsiteX13" fmla="*/ 1326014 w 1377626"/>
                    <a:gd name="connsiteY13" fmla="*/ 707775 h 1396820"/>
                    <a:gd name="connsiteX14" fmla="*/ 1377626 w 1377626"/>
                    <a:gd name="connsiteY14" fmla="*/ 215661 h 1396820"/>
                    <a:gd name="connsiteX15" fmla="*/ 1325867 w 1377626"/>
                    <a:gd name="connsiteY15" fmla="*/ 155276 h 1396820"/>
                    <a:gd name="connsiteX16" fmla="*/ 1256856 w 1377626"/>
                    <a:gd name="connsiteY16" fmla="*/ 51759 h 1396820"/>
                    <a:gd name="connsiteX0" fmla="*/ 1258529 w 1379299"/>
                    <a:gd name="connsiteY0" fmla="*/ 51759 h 1458695"/>
                    <a:gd name="connsiteX1" fmla="*/ 1206770 w 1379299"/>
                    <a:gd name="connsiteY1" fmla="*/ 0 h 1458695"/>
                    <a:gd name="connsiteX2" fmla="*/ 999736 w 1379299"/>
                    <a:gd name="connsiteY2" fmla="*/ 86265 h 1458695"/>
                    <a:gd name="connsiteX3" fmla="*/ 766823 w 1379299"/>
                    <a:gd name="connsiteY3" fmla="*/ 198408 h 1458695"/>
                    <a:gd name="connsiteX4" fmla="*/ 663306 w 1379299"/>
                    <a:gd name="connsiteY4" fmla="*/ 258793 h 1458695"/>
                    <a:gd name="connsiteX5" fmla="*/ 516657 w 1379299"/>
                    <a:gd name="connsiteY5" fmla="*/ 388189 h 1458695"/>
                    <a:gd name="connsiteX6" fmla="*/ 344129 w 1379299"/>
                    <a:gd name="connsiteY6" fmla="*/ 560717 h 1458695"/>
                    <a:gd name="connsiteX7" fmla="*/ 206106 w 1379299"/>
                    <a:gd name="connsiteY7" fmla="*/ 759125 h 1458695"/>
                    <a:gd name="connsiteX8" fmla="*/ 59457 w 1379299"/>
                    <a:gd name="connsiteY8" fmla="*/ 914400 h 1458695"/>
                    <a:gd name="connsiteX9" fmla="*/ 42615 w 1379299"/>
                    <a:gd name="connsiteY9" fmla="*/ 1195149 h 1458695"/>
                    <a:gd name="connsiteX10" fmla="*/ 1673 w 1379299"/>
                    <a:gd name="connsiteY10" fmla="*/ 1396820 h 1458695"/>
                    <a:gd name="connsiteX11" fmla="*/ 0 w 1379299"/>
                    <a:gd name="connsiteY11" fmla="*/ 1458695 h 1458695"/>
                    <a:gd name="connsiteX12" fmla="*/ 1344793 w 1379299"/>
                    <a:gd name="connsiteY12" fmla="*/ 1086929 h 1458695"/>
                    <a:gd name="connsiteX13" fmla="*/ 1327687 w 1379299"/>
                    <a:gd name="connsiteY13" fmla="*/ 707775 h 1458695"/>
                    <a:gd name="connsiteX14" fmla="*/ 1379299 w 1379299"/>
                    <a:gd name="connsiteY14" fmla="*/ 215661 h 1458695"/>
                    <a:gd name="connsiteX15" fmla="*/ 1327540 w 1379299"/>
                    <a:gd name="connsiteY15" fmla="*/ 155276 h 1458695"/>
                    <a:gd name="connsiteX16" fmla="*/ 1258529 w 1379299"/>
                    <a:gd name="connsiteY16" fmla="*/ 51759 h 1458695"/>
                    <a:gd name="connsiteX0" fmla="*/ 1258529 w 1379299"/>
                    <a:gd name="connsiteY0" fmla="*/ 51759 h 1458695"/>
                    <a:gd name="connsiteX1" fmla="*/ 1206770 w 1379299"/>
                    <a:gd name="connsiteY1" fmla="*/ 0 h 1458695"/>
                    <a:gd name="connsiteX2" fmla="*/ 999736 w 1379299"/>
                    <a:gd name="connsiteY2" fmla="*/ 86265 h 1458695"/>
                    <a:gd name="connsiteX3" fmla="*/ 766823 w 1379299"/>
                    <a:gd name="connsiteY3" fmla="*/ 198408 h 1458695"/>
                    <a:gd name="connsiteX4" fmla="*/ 663306 w 1379299"/>
                    <a:gd name="connsiteY4" fmla="*/ 258793 h 1458695"/>
                    <a:gd name="connsiteX5" fmla="*/ 516657 w 1379299"/>
                    <a:gd name="connsiteY5" fmla="*/ 388189 h 1458695"/>
                    <a:gd name="connsiteX6" fmla="*/ 344129 w 1379299"/>
                    <a:gd name="connsiteY6" fmla="*/ 560717 h 1458695"/>
                    <a:gd name="connsiteX7" fmla="*/ 206106 w 1379299"/>
                    <a:gd name="connsiteY7" fmla="*/ 759125 h 1458695"/>
                    <a:gd name="connsiteX8" fmla="*/ 59457 w 1379299"/>
                    <a:gd name="connsiteY8" fmla="*/ 914400 h 1458695"/>
                    <a:gd name="connsiteX9" fmla="*/ 42615 w 1379299"/>
                    <a:gd name="connsiteY9" fmla="*/ 1195149 h 1458695"/>
                    <a:gd name="connsiteX10" fmla="*/ 1673 w 1379299"/>
                    <a:gd name="connsiteY10" fmla="*/ 1396820 h 1458695"/>
                    <a:gd name="connsiteX11" fmla="*/ 0 w 1379299"/>
                    <a:gd name="connsiteY11" fmla="*/ 1458695 h 1458695"/>
                    <a:gd name="connsiteX12" fmla="*/ 1344793 w 1379299"/>
                    <a:gd name="connsiteY12" fmla="*/ 1086929 h 1458695"/>
                    <a:gd name="connsiteX13" fmla="*/ 1327687 w 1379299"/>
                    <a:gd name="connsiteY13" fmla="*/ 707775 h 1458695"/>
                    <a:gd name="connsiteX14" fmla="*/ 1379299 w 1379299"/>
                    <a:gd name="connsiteY14" fmla="*/ 215661 h 1458695"/>
                    <a:gd name="connsiteX15" fmla="*/ 1327540 w 1379299"/>
                    <a:gd name="connsiteY15" fmla="*/ 155276 h 1458695"/>
                    <a:gd name="connsiteX16" fmla="*/ 1258529 w 1379299"/>
                    <a:gd name="connsiteY16" fmla="*/ 51759 h 1458695"/>
                    <a:gd name="connsiteX0" fmla="*/ 1258529 w 1379299"/>
                    <a:gd name="connsiteY0" fmla="*/ 51759 h 1458695"/>
                    <a:gd name="connsiteX1" fmla="*/ 1206770 w 1379299"/>
                    <a:gd name="connsiteY1" fmla="*/ 0 h 1458695"/>
                    <a:gd name="connsiteX2" fmla="*/ 999736 w 1379299"/>
                    <a:gd name="connsiteY2" fmla="*/ 86265 h 1458695"/>
                    <a:gd name="connsiteX3" fmla="*/ 766823 w 1379299"/>
                    <a:gd name="connsiteY3" fmla="*/ 198408 h 1458695"/>
                    <a:gd name="connsiteX4" fmla="*/ 663306 w 1379299"/>
                    <a:gd name="connsiteY4" fmla="*/ 258793 h 1458695"/>
                    <a:gd name="connsiteX5" fmla="*/ 516657 w 1379299"/>
                    <a:gd name="connsiteY5" fmla="*/ 388189 h 1458695"/>
                    <a:gd name="connsiteX6" fmla="*/ 344129 w 1379299"/>
                    <a:gd name="connsiteY6" fmla="*/ 560717 h 1458695"/>
                    <a:gd name="connsiteX7" fmla="*/ 206106 w 1379299"/>
                    <a:gd name="connsiteY7" fmla="*/ 759125 h 1458695"/>
                    <a:gd name="connsiteX8" fmla="*/ 59457 w 1379299"/>
                    <a:gd name="connsiteY8" fmla="*/ 914400 h 1458695"/>
                    <a:gd name="connsiteX9" fmla="*/ 42615 w 1379299"/>
                    <a:gd name="connsiteY9" fmla="*/ 1195149 h 1458695"/>
                    <a:gd name="connsiteX10" fmla="*/ 1673 w 1379299"/>
                    <a:gd name="connsiteY10" fmla="*/ 1396820 h 1458695"/>
                    <a:gd name="connsiteX11" fmla="*/ 0 w 1379299"/>
                    <a:gd name="connsiteY11" fmla="*/ 1458695 h 1458695"/>
                    <a:gd name="connsiteX12" fmla="*/ 346425 w 1379299"/>
                    <a:gd name="connsiteY12" fmla="*/ 1306370 h 1458695"/>
                    <a:gd name="connsiteX13" fmla="*/ 1327687 w 1379299"/>
                    <a:gd name="connsiteY13" fmla="*/ 707775 h 1458695"/>
                    <a:gd name="connsiteX14" fmla="*/ 1379299 w 1379299"/>
                    <a:gd name="connsiteY14" fmla="*/ 215661 h 1458695"/>
                    <a:gd name="connsiteX15" fmla="*/ 1327540 w 1379299"/>
                    <a:gd name="connsiteY15" fmla="*/ 155276 h 1458695"/>
                    <a:gd name="connsiteX16" fmla="*/ 1258529 w 1379299"/>
                    <a:gd name="connsiteY16" fmla="*/ 51759 h 1458695"/>
                    <a:gd name="connsiteX0" fmla="*/ 1258529 w 1379299"/>
                    <a:gd name="connsiteY0" fmla="*/ 51759 h 1458695"/>
                    <a:gd name="connsiteX1" fmla="*/ 1206770 w 1379299"/>
                    <a:gd name="connsiteY1" fmla="*/ 0 h 1458695"/>
                    <a:gd name="connsiteX2" fmla="*/ 999736 w 1379299"/>
                    <a:gd name="connsiteY2" fmla="*/ 86265 h 1458695"/>
                    <a:gd name="connsiteX3" fmla="*/ 766823 w 1379299"/>
                    <a:gd name="connsiteY3" fmla="*/ 198408 h 1458695"/>
                    <a:gd name="connsiteX4" fmla="*/ 663306 w 1379299"/>
                    <a:gd name="connsiteY4" fmla="*/ 258793 h 1458695"/>
                    <a:gd name="connsiteX5" fmla="*/ 516657 w 1379299"/>
                    <a:gd name="connsiteY5" fmla="*/ 388189 h 1458695"/>
                    <a:gd name="connsiteX6" fmla="*/ 344129 w 1379299"/>
                    <a:gd name="connsiteY6" fmla="*/ 560717 h 1458695"/>
                    <a:gd name="connsiteX7" fmla="*/ 206106 w 1379299"/>
                    <a:gd name="connsiteY7" fmla="*/ 759125 h 1458695"/>
                    <a:gd name="connsiteX8" fmla="*/ 59457 w 1379299"/>
                    <a:gd name="connsiteY8" fmla="*/ 914400 h 1458695"/>
                    <a:gd name="connsiteX9" fmla="*/ 42615 w 1379299"/>
                    <a:gd name="connsiteY9" fmla="*/ 1195149 h 1458695"/>
                    <a:gd name="connsiteX10" fmla="*/ 1673 w 1379299"/>
                    <a:gd name="connsiteY10" fmla="*/ 1396820 h 1458695"/>
                    <a:gd name="connsiteX11" fmla="*/ 0 w 1379299"/>
                    <a:gd name="connsiteY11" fmla="*/ 1458695 h 1458695"/>
                    <a:gd name="connsiteX12" fmla="*/ 346425 w 1379299"/>
                    <a:gd name="connsiteY12" fmla="*/ 1306370 h 1458695"/>
                    <a:gd name="connsiteX13" fmla="*/ 1327687 w 1379299"/>
                    <a:gd name="connsiteY13" fmla="*/ 707775 h 1458695"/>
                    <a:gd name="connsiteX14" fmla="*/ 1379299 w 1379299"/>
                    <a:gd name="connsiteY14" fmla="*/ 215661 h 1458695"/>
                    <a:gd name="connsiteX15" fmla="*/ 1327540 w 1379299"/>
                    <a:gd name="connsiteY15" fmla="*/ 155276 h 1458695"/>
                    <a:gd name="connsiteX16" fmla="*/ 1258529 w 1379299"/>
                    <a:gd name="connsiteY16" fmla="*/ 51759 h 1458695"/>
                    <a:gd name="connsiteX0" fmla="*/ 1258529 w 1379299"/>
                    <a:gd name="connsiteY0" fmla="*/ 51759 h 1458695"/>
                    <a:gd name="connsiteX1" fmla="*/ 1206770 w 1379299"/>
                    <a:gd name="connsiteY1" fmla="*/ 0 h 1458695"/>
                    <a:gd name="connsiteX2" fmla="*/ 999736 w 1379299"/>
                    <a:gd name="connsiteY2" fmla="*/ 86265 h 1458695"/>
                    <a:gd name="connsiteX3" fmla="*/ 766823 w 1379299"/>
                    <a:gd name="connsiteY3" fmla="*/ 198408 h 1458695"/>
                    <a:gd name="connsiteX4" fmla="*/ 663306 w 1379299"/>
                    <a:gd name="connsiteY4" fmla="*/ 258793 h 1458695"/>
                    <a:gd name="connsiteX5" fmla="*/ 516657 w 1379299"/>
                    <a:gd name="connsiteY5" fmla="*/ 388189 h 1458695"/>
                    <a:gd name="connsiteX6" fmla="*/ 344129 w 1379299"/>
                    <a:gd name="connsiteY6" fmla="*/ 560717 h 1458695"/>
                    <a:gd name="connsiteX7" fmla="*/ 206106 w 1379299"/>
                    <a:gd name="connsiteY7" fmla="*/ 759125 h 1458695"/>
                    <a:gd name="connsiteX8" fmla="*/ 59457 w 1379299"/>
                    <a:gd name="connsiteY8" fmla="*/ 914400 h 1458695"/>
                    <a:gd name="connsiteX9" fmla="*/ 42615 w 1379299"/>
                    <a:gd name="connsiteY9" fmla="*/ 1195149 h 1458695"/>
                    <a:gd name="connsiteX10" fmla="*/ 1673 w 1379299"/>
                    <a:gd name="connsiteY10" fmla="*/ 1396820 h 1458695"/>
                    <a:gd name="connsiteX11" fmla="*/ 0 w 1379299"/>
                    <a:gd name="connsiteY11" fmla="*/ 1458695 h 1458695"/>
                    <a:gd name="connsiteX12" fmla="*/ 346425 w 1379299"/>
                    <a:gd name="connsiteY12" fmla="*/ 1306370 h 1458695"/>
                    <a:gd name="connsiteX13" fmla="*/ 1327687 w 1379299"/>
                    <a:gd name="connsiteY13" fmla="*/ 707775 h 1458695"/>
                    <a:gd name="connsiteX14" fmla="*/ 1379299 w 1379299"/>
                    <a:gd name="connsiteY14" fmla="*/ 215661 h 1458695"/>
                    <a:gd name="connsiteX15" fmla="*/ 1327540 w 1379299"/>
                    <a:gd name="connsiteY15" fmla="*/ 155276 h 1458695"/>
                    <a:gd name="connsiteX16" fmla="*/ 1258529 w 1379299"/>
                    <a:gd name="connsiteY16" fmla="*/ 51759 h 1458695"/>
                    <a:gd name="connsiteX0" fmla="*/ 1258529 w 1379299"/>
                    <a:gd name="connsiteY0" fmla="*/ 51759 h 1458695"/>
                    <a:gd name="connsiteX1" fmla="*/ 1206770 w 1379299"/>
                    <a:gd name="connsiteY1" fmla="*/ 0 h 1458695"/>
                    <a:gd name="connsiteX2" fmla="*/ 999736 w 1379299"/>
                    <a:gd name="connsiteY2" fmla="*/ 86265 h 1458695"/>
                    <a:gd name="connsiteX3" fmla="*/ 766823 w 1379299"/>
                    <a:gd name="connsiteY3" fmla="*/ 198408 h 1458695"/>
                    <a:gd name="connsiteX4" fmla="*/ 663306 w 1379299"/>
                    <a:gd name="connsiteY4" fmla="*/ 258793 h 1458695"/>
                    <a:gd name="connsiteX5" fmla="*/ 516657 w 1379299"/>
                    <a:gd name="connsiteY5" fmla="*/ 388189 h 1458695"/>
                    <a:gd name="connsiteX6" fmla="*/ 344129 w 1379299"/>
                    <a:gd name="connsiteY6" fmla="*/ 560717 h 1458695"/>
                    <a:gd name="connsiteX7" fmla="*/ 206106 w 1379299"/>
                    <a:gd name="connsiteY7" fmla="*/ 759125 h 1458695"/>
                    <a:gd name="connsiteX8" fmla="*/ 59457 w 1379299"/>
                    <a:gd name="connsiteY8" fmla="*/ 914400 h 1458695"/>
                    <a:gd name="connsiteX9" fmla="*/ 42615 w 1379299"/>
                    <a:gd name="connsiteY9" fmla="*/ 1195149 h 1458695"/>
                    <a:gd name="connsiteX10" fmla="*/ 1673 w 1379299"/>
                    <a:gd name="connsiteY10" fmla="*/ 1396820 h 1458695"/>
                    <a:gd name="connsiteX11" fmla="*/ 0 w 1379299"/>
                    <a:gd name="connsiteY11" fmla="*/ 1458695 h 1458695"/>
                    <a:gd name="connsiteX12" fmla="*/ 346425 w 1379299"/>
                    <a:gd name="connsiteY12" fmla="*/ 1306370 h 1458695"/>
                    <a:gd name="connsiteX13" fmla="*/ 284408 w 1379299"/>
                    <a:gd name="connsiteY13" fmla="*/ 1157143 h 1458695"/>
                    <a:gd name="connsiteX14" fmla="*/ 1379299 w 1379299"/>
                    <a:gd name="connsiteY14" fmla="*/ 215661 h 1458695"/>
                    <a:gd name="connsiteX15" fmla="*/ 1327540 w 1379299"/>
                    <a:gd name="connsiteY15" fmla="*/ 155276 h 1458695"/>
                    <a:gd name="connsiteX16" fmla="*/ 1258529 w 1379299"/>
                    <a:gd name="connsiteY16" fmla="*/ 51759 h 1458695"/>
                    <a:gd name="connsiteX0" fmla="*/ 1258529 w 1379299"/>
                    <a:gd name="connsiteY0" fmla="*/ 51759 h 1458695"/>
                    <a:gd name="connsiteX1" fmla="*/ 1206770 w 1379299"/>
                    <a:gd name="connsiteY1" fmla="*/ 0 h 1458695"/>
                    <a:gd name="connsiteX2" fmla="*/ 999736 w 1379299"/>
                    <a:gd name="connsiteY2" fmla="*/ 86265 h 1458695"/>
                    <a:gd name="connsiteX3" fmla="*/ 766823 w 1379299"/>
                    <a:gd name="connsiteY3" fmla="*/ 198408 h 1458695"/>
                    <a:gd name="connsiteX4" fmla="*/ 663306 w 1379299"/>
                    <a:gd name="connsiteY4" fmla="*/ 258793 h 1458695"/>
                    <a:gd name="connsiteX5" fmla="*/ 516657 w 1379299"/>
                    <a:gd name="connsiteY5" fmla="*/ 388189 h 1458695"/>
                    <a:gd name="connsiteX6" fmla="*/ 344129 w 1379299"/>
                    <a:gd name="connsiteY6" fmla="*/ 560717 h 1458695"/>
                    <a:gd name="connsiteX7" fmla="*/ 206106 w 1379299"/>
                    <a:gd name="connsiteY7" fmla="*/ 759125 h 1458695"/>
                    <a:gd name="connsiteX8" fmla="*/ 59457 w 1379299"/>
                    <a:gd name="connsiteY8" fmla="*/ 914400 h 1458695"/>
                    <a:gd name="connsiteX9" fmla="*/ 42615 w 1379299"/>
                    <a:gd name="connsiteY9" fmla="*/ 1195149 h 1458695"/>
                    <a:gd name="connsiteX10" fmla="*/ 1673 w 1379299"/>
                    <a:gd name="connsiteY10" fmla="*/ 1396820 h 1458695"/>
                    <a:gd name="connsiteX11" fmla="*/ 0 w 1379299"/>
                    <a:gd name="connsiteY11" fmla="*/ 1458695 h 1458695"/>
                    <a:gd name="connsiteX12" fmla="*/ 346425 w 1379299"/>
                    <a:gd name="connsiteY12" fmla="*/ 1306370 h 1458695"/>
                    <a:gd name="connsiteX13" fmla="*/ 284408 w 1379299"/>
                    <a:gd name="connsiteY13" fmla="*/ 1157143 h 1458695"/>
                    <a:gd name="connsiteX14" fmla="*/ 1379299 w 1379299"/>
                    <a:gd name="connsiteY14" fmla="*/ 215661 h 1458695"/>
                    <a:gd name="connsiteX15" fmla="*/ 1327540 w 1379299"/>
                    <a:gd name="connsiteY15" fmla="*/ 155276 h 1458695"/>
                    <a:gd name="connsiteX16" fmla="*/ 1258529 w 1379299"/>
                    <a:gd name="connsiteY16" fmla="*/ 51759 h 1458695"/>
                    <a:gd name="connsiteX0" fmla="*/ 1258529 w 1379299"/>
                    <a:gd name="connsiteY0" fmla="*/ 51759 h 1458695"/>
                    <a:gd name="connsiteX1" fmla="*/ 1206770 w 1379299"/>
                    <a:gd name="connsiteY1" fmla="*/ 0 h 1458695"/>
                    <a:gd name="connsiteX2" fmla="*/ 999736 w 1379299"/>
                    <a:gd name="connsiteY2" fmla="*/ 86265 h 1458695"/>
                    <a:gd name="connsiteX3" fmla="*/ 766823 w 1379299"/>
                    <a:gd name="connsiteY3" fmla="*/ 198408 h 1458695"/>
                    <a:gd name="connsiteX4" fmla="*/ 663306 w 1379299"/>
                    <a:gd name="connsiteY4" fmla="*/ 258793 h 1458695"/>
                    <a:gd name="connsiteX5" fmla="*/ 516657 w 1379299"/>
                    <a:gd name="connsiteY5" fmla="*/ 388189 h 1458695"/>
                    <a:gd name="connsiteX6" fmla="*/ 344129 w 1379299"/>
                    <a:gd name="connsiteY6" fmla="*/ 560717 h 1458695"/>
                    <a:gd name="connsiteX7" fmla="*/ 206106 w 1379299"/>
                    <a:gd name="connsiteY7" fmla="*/ 759125 h 1458695"/>
                    <a:gd name="connsiteX8" fmla="*/ 59457 w 1379299"/>
                    <a:gd name="connsiteY8" fmla="*/ 914400 h 1458695"/>
                    <a:gd name="connsiteX9" fmla="*/ 42615 w 1379299"/>
                    <a:gd name="connsiteY9" fmla="*/ 1195149 h 1458695"/>
                    <a:gd name="connsiteX10" fmla="*/ 1673 w 1379299"/>
                    <a:gd name="connsiteY10" fmla="*/ 1396820 h 1458695"/>
                    <a:gd name="connsiteX11" fmla="*/ 0 w 1379299"/>
                    <a:gd name="connsiteY11" fmla="*/ 1458695 h 1458695"/>
                    <a:gd name="connsiteX12" fmla="*/ 346425 w 1379299"/>
                    <a:gd name="connsiteY12" fmla="*/ 1306370 h 1458695"/>
                    <a:gd name="connsiteX13" fmla="*/ 256492 w 1379299"/>
                    <a:gd name="connsiteY13" fmla="*/ 1185789 h 1458695"/>
                    <a:gd name="connsiteX14" fmla="*/ 1379299 w 1379299"/>
                    <a:gd name="connsiteY14" fmla="*/ 215661 h 1458695"/>
                    <a:gd name="connsiteX15" fmla="*/ 1327540 w 1379299"/>
                    <a:gd name="connsiteY15" fmla="*/ 155276 h 1458695"/>
                    <a:gd name="connsiteX16" fmla="*/ 1258529 w 1379299"/>
                    <a:gd name="connsiteY16" fmla="*/ 51759 h 1458695"/>
                    <a:gd name="connsiteX0" fmla="*/ 1258529 w 1327540"/>
                    <a:gd name="connsiteY0" fmla="*/ 51759 h 1458695"/>
                    <a:gd name="connsiteX1" fmla="*/ 1206770 w 1327540"/>
                    <a:gd name="connsiteY1" fmla="*/ 0 h 1458695"/>
                    <a:gd name="connsiteX2" fmla="*/ 999736 w 1327540"/>
                    <a:gd name="connsiteY2" fmla="*/ 86265 h 1458695"/>
                    <a:gd name="connsiteX3" fmla="*/ 766823 w 1327540"/>
                    <a:gd name="connsiteY3" fmla="*/ 198408 h 1458695"/>
                    <a:gd name="connsiteX4" fmla="*/ 663306 w 1327540"/>
                    <a:gd name="connsiteY4" fmla="*/ 258793 h 1458695"/>
                    <a:gd name="connsiteX5" fmla="*/ 516657 w 1327540"/>
                    <a:gd name="connsiteY5" fmla="*/ 388189 h 1458695"/>
                    <a:gd name="connsiteX6" fmla="*/ 344129 w 1327540"/>
                    <a:gd name="connsiteY6" fmla="*/ 560717 h 1458695"/>
                    <a:gd name="connsiteX7" fmla="*/ 206106 w 1327540"/>
                    <a:gd name="connsiteY7" fmla="*/ 759125 h 1458695"/>
                    <a:gd name="connsiteX8" fmla="*/ 59457 w 1327540"/>
                    <a:gd name="connsiteY8" fmla="*/ 914400 h 1458695"/>
                    <a:gd name="connsiteX9" fmla="*/ 42615 w 1327540"/>
                    <a:gd name="connsiteY9" fmla="*/ 1195149 h 1458695"/>
                    <a:gd name="connsiteX10" fmla="*/ 1673 w 1327540"/>
                    <a:gd name="connsiteY10" fmla="*/ 1396820 h 1458695"/>
                    <a:gd name="connsiteX11" fmla="*/ 0 w 1327540"/>
                    <a:gd name="connsiteY11" fmla="*/ 1458695 h 1458695"/>
                    <a:gd name="connsiteX12" fmla="*/ 346425 w 1327540"/>
                    <a:gd name="connsiteY12" fmla="*/ 1306370 h 1458695"/>
                    <a:gd name="connsiteX13" fmla="*/ 256492 w 1327540"/>
                    <a:gd name="connsiteY13" fmla="*/ 1185789 h 1458695"/>
                    <a:gd name="connsiteX14" fmla="*/ 1043251 w 1327540"/>
                    <a:gd name="connsiteY14" fmla="*/ 709683 h 1458695"/>
                    <a:gd name="connsiteX15" fmla="*/ 1327540 w 1327540"/>
                    <a:gd name="connsiteY15" fmla="*/ 155276 h 1458695"/>
                    <a:gd name="connsiteX16" fmla="*/ 1258529 w 1327540"/>
                    <a:gd name="connsiteY16" fmla="*/ 51759 h 1458695"/>
                    <a:gd name="connsiteX0" fmla="*/ 1258529 w 1258529"/>
                    <a:gd name="connsiteY0" fmla="*/ 51759 h 1458695"/>
                    <a:gd name="connsiteX1" fmla="*/ 1206770 w 1258529"/>
                    <a:gd name="connsiteY1" fmla="*/ 0 h 1458695"/>
                    <a:gd name="connsiteX2" fmla="*/ 999736 w 1258529"/>
                    <a:gd name="connsiteY2" fmla="*/ 86265 h 1458695"/>
                    <a:gd name="connsiteX3" fmla="*/ 766823 w 1258529"/>
                    <a:gd name="connsiteY3" fmla="*/ 198408 h 1458695"/>
                    <a:gd name="connsiteX4" fmla="*/ 663306 w 1258529"/>
                    <a:gd name="connsiteY4" fmla="*/ 258793 h 1458695"/>
                    <a:gd name="connsiteX5" fmla="*/ 516657 w 1258529"/>
                    <a:gd name="connsiteY5" fmla="*/ 388189 h 1458695"/>
                    <a:gd name="connsiteX6" fmla="*/ 344129 w 1258529"/>
                    <a:gd name="connsiteY6" fmla="*/ 560717 h 1458695"/>
                    <a:gd name="connsiteX7" fmla="*/ 206106 w 1258529"/>
                    <a:gd name="connsiteY7" fmla="*/ 759125 h 1458695"/>
                    <a:gd name="connsiteX8" fmla="*/ 59457 w 1258529"/>
                    <a:gd name="connsiteY8" fmla="*/ 914400 h 1458695"/>
                    <a:gd name="connsiteX9" fmla="*/ 42615 w 1258529"/>
                    <a:gd name="connsiteY9" fmla="*/ 1195149 h 1458695"/>
                    <a:gd name="connsiteX10" fmla="*/ 1673 w 1258529"/>
                    <a:gd name="connsiteY10" fmla="*/ 1396820 h 1458695"/>
                    <a:gd name="connsiteX11" fmla="*/ 0 w 1258529"/>
                    <a:gd name="connsiteY11" fmla="*/ 1458695 h 1458695"/>
                    <a:gd name="connsiteX12" fmla="*/ 346425 w 1258529"/>
                    <a:gd name="connsiteY12" fmla="*/ 1306370 h 1458695"/>
                    <a:gd name="connsiteX13" fmla="*/ 256492 w 1258529"/>
                    <a:gd name="connsiteY13" fmla="*/ 1185789 h 1458695"/>
                    <a:gd name="connsiteX14" fmla="*/ 1043251 w 1258529"/>
                    <a:gd name="connsiteY14" fmla="*/ 709683 h 1458695"/>
                    <a:gd name="connsiteX15" fmla="*/ 991242 w 1258529"/>
                    <a:gd name="connsiteY15" fmla="*/ 449012 h 1458695"/>
                    <a:gd name="connsiteX16" fmla="*/ 1258529 w 1258529"/>
                    <a:gd name="connsiteY16" fmla="*/ 51759 h 1458695"/>
                    <a:gd name="connsiteX0" fmla="*/ 961662 w 1206770"/>
                    <a:gd name="connsiteY0" fmla="*/ 377318 h 1458695"/>
                    <a:gd name="connsiteX1" fmla="*/ 1206770 w 1206770"/>
                    <a:gd name="connsiteY1" fmla="*/ 0 h 1458695"/>
                    <a:gd name="connsiteX2" fmla="*/ 999736 w 1206770"/>
                    <a:gd name="connsiteY2" fmla="*/ 86265 h 1458695"/>
                    <a:gd name="connsiteX3" fmla="*/ 766823 w 1206770"/>
                    <a:gd name="connsiteY3" fmla="*/ 198408 h 1458695"/>
                    <a:gd name="connsiteX4" fmla="*/ 663306 w 1206770"/>
                    <a:gd name="connsiteY4" fmla="*/ 258793 h 1458695"/>
                    <a:gd name="connsiteX5" fmla="*/ 516657 w 1206770"/>
                    <a:gd name="connsiteY5" fmla="*/ 388189 h 1458695"/>
                    <a:gd name="connsiteX6" fmla="*/ 344129 w 1206770"/>
                    <a:gd name="connsiteY6" fmla="*/ 560717 h 1458695"/>
                    <a:gd name="connsiteX7" fmla="*/ 206106 w 1206770"/>
                    <a:gd name="connsiteY7" fmla="*/ 759125 h 1458695"/>
                    <a:gd name="connsiteX8" fmla="*/ 59457 w 1206770"/>
                    <a:gd name="connsiteY8" fmla="*/ 914400 h 1458695"/>
                    <a:gd name="connsiteX9" fmla="*/ 42615 w 1206770"/>
                    <a:gd name="connsiteY9" fmla="*/ 1195149 h 1458695"/>
                    <a:gd name="connsiteX10" fmla="*/ 1673 w 1206770"/>
                    <a:gd name="connsiteY10" fmla="*/ 1396820 h 1458695"/>
                    <a:gd name="connsiteX11" fmla="*/ 0 w 1206770"/>
                    <a:gd name="connsiteY11" fmla="*/ 1458695 h 1458695"/>
                    <a:gd name="connsiteX12" fmla="*/ 346425 w 1206770"/>
                    <a:gd name="connsiteY12" fmla="*/ 1306370 h 1458695"/>
                    <a:gd name="connsiteX13" fmla="*/ 256492 w 1206770"/>
                    <a:gd name="connsiteY13" fmla="*/ 1185789 h 1458695"/>
                    <a:gd name="connsiteX14" fmla="*/ 1043251 w 1206770"/>
                    <a:gd name="connsiteY14" fmla="*/ 709683 h 1458695"/>
                    <a:gd name="connsiteX15" fmla="*/ 991242 w 1206770"/>
                    <a:gd name="connsiteY15" fmla="*/ 449012 h 1458695"/>
                    <a:gd name="connsiteX16" fmla="*/ 961662 w 1206770"/>
                    <a:gd name="connsiteY16" fmla="*/ 377318 h 1458695"/>
                    <a:gd name="connsiteX0" fmla="*/ 961662 w 1043251"/>
                    <a:gd name="connsiteY0" fmla="*/ 291053 h 1372430"/>
                    <a:gd name="connsiteX1" fmla="*/ 999736 w 1043251"/>
                    <a:gd name="connsiteY1" fmla="*/ 0 h 1372430"/>
                    <a:gd name="connsiteX2" fmla="*/ 766823 w 1043251"/>
                    <a:gd name="connsiteY2" fmla="*/ 112143 h 1372430"/>
                    <a:gd name="connsiteX3" fmla="*/ 663306 w 1043251"/>
                    <a:gd name="connsiteY3" fmla="*/ 172528 h 1372430"/>
                    <a:gd name="connsiteX4" fmla="*/ 516657 w 1043251"/>
                    <a:gd name="connsiteY4" fmla="*/ 301924 h 1372430"/>
                    <a:gd name="connsiteX5" fmla="*/ 344129 w 1043251"/>
                    <a:gd name="connsiteY5" fmla="*/ 474452 h 1372430"/>
                    <a:gd name="connsiteX6" fmla="*/ 206106 w 1043251"/>
                    <a:gd name="connsiteY6" fmla="*/ 672860 h 1372430"/>
                    <a:gd name="connsiteX7" fmla="*/ 59457 w 1043251"/>
                    <a:gd name="connsiteY7" fmla="*/ 828135 h 1372430"/>
                    <a:gd name="connsiteX8" fmla="*/ 42615 w 1043251"/>
                    <a:gd name="connsiteY8" fmla="*/ 1108884 h 1372430"/>
                    <a:gd name="connsiteX9" fmla="*/ 1673 w 1043251"/>
                    <a:gd name="connsiteY9" fmla="*/ 1310555 h 1372430"/>
                    <a:gd name="connsiteX10" fmla="*/ 0 w 1043251"/>
                    <a:gd name="connsiteY10" fmla="*/ 1372430 h 1372430"/>
                    <a:gd name="connsiteX11" fmla="*/ 346425 w 1043251"/>
                    <a:gd name="connsiteY11" fmla="*/ 1220105 h 1372430"/>
                    <a:gd name="connsiteX12" fmla="*/ 256492 w 1043251"/>
                    <a:gd name="connsiteY12" fmla="*/ 1099524 h 1372430"/>
                    <a:gd name="connsiteX13" fmla="*/ 1043251 w 1043251"/>
                    <a:gd name="connsiteY13" fmla="*/ 623418 h 1372430"/>
                    <a:gd name="connsiteX14" fmla="*/ 991242 w 1043251"/>
                    <a:gd name="connsiteY14" fmla="*/ 362747 h 1372430"/>
                    <a:gd name="connsiteX15" fmla="*/ 961662 w 1043251"/>
                    <a:gd name="connsiteY15" fmla="*/ 291053 h 1372430"/>
                    <a:gd name="connsiteX0" fmla="*/ 961662 w 1043251"/>
                    <a:gd name="connsiteY0" fmla="*/ 178910 h 1260287"/>
                    <a:gd name="connsiteX1" fmla="*/ 766823 w 1043251"/>
                    <a:gd name="connsiteY1" fmla="*/ 0 h 1260287"/>
                    <a:gd name="connsiteX2" fmla="*/ 663306 w 1043251"/>
                    <a:gd name="connsiteY2" fmla="*/ 60385 h 1260287"/>
                    <a:gd name="connsiteX3" fmla="*/ 516657 w 1043251"/>
                    <a:gd name="connsiteY3" fmla="*/ 189781 h 1260287"/>
                    <a:gd name="connsiteX4" fmla="*/ 344129 w 1043251"/>
                    <a:gd name="connsiteY4" fmla="*/ 362309 h 1260287"/>
                    <a:gd name="connsiteX5" fmla="*/ 206106 w 1043251"/>
                    <a:gd name="connsiteY5" fmla="*/ 560717 h 1260287"/>
                    <a:gd name="connsiteX6" fmla="*/ 59457 w 1043251"/>
                    <a:gd name="connsiteY6" fmla="*/ 715992 h 1260287"/>
                    <a:gd name="connsiteX7" fmla="*/ 42615 w 1043251"/>
                    <a:gd name="connsiteY7" fmla="*/ 996741 h 1260287"/>
                    <a:gd name="connsiteX8" fmla="*/ 1673 w 1043251"/>
                    <a:gd name="connsiteY8" fmla="*/ 1198412 h 1260287"/>
                    <a:gd name="connsiteX9" fmla="*/ 0 w 1043251"/>
                    <a:gd name="connsiteY9" fmla="*/ 1260287 h 1260287"/>
                    <a:gd name="connsiteX10" fmla="*/ 346425 w 1043251"/>
                    <a:gd name="connsiteY10" fmla="*/ 1107962 h 1260287"/>
                    <a:gd name="connsiteX11" fmla="*/ 256492 w 1043251"/>
                    <a:gd name="connsiteY11" fmla="*/ 987381 h 1260287"/>
                    <a:gd name="connsiteX12" fmla="*/ 1043251 w 1043251"/>
                    <a:gd name="connsiteY12" fmla="*/ 511275 h 1260287"/>
                    <a:gd name="connsiteX13" fmla="*/ 991242 w 1043251"/>
                    <a:gd name="connsiteY13" fmla="*/ 250604 h 1260287"/>
                    <a:gd name="connsiteX14" fmla="*/ 961662 w 1043251"/>
                    <a:gd name="connsiteY14" fmla="*/ 178910 h 1260287"/>
                    <a:gd name="connsiteX0" fmla="*/ 961662 w 1043251"/>
                    <a:gd name="connsiteY0" fmla="*/ 206983 h 1288360"/>
                    <a:gd name="connsiteX1" fmla="*/ 918372 w 1043251"/>
                    <a:gd name="connsiteY1" fmla="*/ 0 h 1288360"/>
                    <a:gd name="connsiteX2" fmla="*/ 663306 w 1043251"/>
                    <a:gd name="connsiteY2" fmla="*/ 88458 h 1288360"/>
                    <a:gd name="connsiteX3" fmla="*/ 516657 w 1043251"/>
                    <a:gd name="connsiteY3" fmla="*/ 217854 h 1288360"/>
                    <a:gd name="connsiteX4" fmla="*/ 344129 w 1043251"/>
                    <a:gd name="connsiteY4" fmla="*/ 390382 h 1288360"/>
                    <a:gd name="connsiteX5" fmla="*/ 206106 w 1043251"/>
                    <a:gd name="connsiteY5" fmla="*/ 588790 h 1288360"/>
                    <a:gd name="connsiteX6" fmla="*/ 59457 w 1043251"/>
                    <a:gd name="connsiteY6" fmla="*/ 744065 h 1288360"/>
                    <a:gd name="connsiteX7" fmla="*/ 42615 w 1043251"/>
                    <a:gd name="connsiteY7" fmla="*/ 1024814 h 1288360"/>
                    <a:gd name="connsiteX8" fmla="*/ 1673 w 1043251"/>
                    <a:gd name="connsiteY8" fmla="*/ 1226485 h 1288360"/>
                    <a:gd name="connsiteX9" fmla="*/ 0 w 1043251"/>
                    <a:gd name="connsiteY9" fmla="*/ 1288360 h 1288360"/>
                    <a:gd name="connsiteX10" fmla="*/ 346425 w 1043251"/>
                    <a:gd name="connsiteY10" fmla="*/ 1136035 h 1288360"/>
                    <a:gd name="connsiteX11" fmla="*/ 256492 w 1043251"/>
                    <a:gd name="connsiteY11" fmla="*/ 1015454 h 1288360"/>
                    <a:gd name="connsiteX12" fmla="*/ 1043251 w 1043251"/>
                    <a:gd name="connsiteY12" fmla="*/ 539348 h 1288360"/>
                    <a:gd name="connsiteX13" fmla="*/ 991242 w 1043251"/>
                    <a:gd name="connsiteY13" fmla="*/ 278677 h 1288360"/>
                    <a:gd name="connsiteX14" fmla="*/ 961662 w 1043251"/>
                    <a:gd name="connsiteY14" fmla="*/ 206983 h 1288360"/>
                    <a:gd name="connsiteX0" fmla="*/ 961662 w 1043251"/>
                    <a:gd name="connsiteY0" fmla="*/ 206983 h 1288360"/>
                    <a:gd name="connsiteX1" fmla="*/ 918372 w 1043251"/>
                    <a:gd name="connsiteY1" fmla="*/ 0 h 1288360"/>
                    <a:gd name="connsiteX2" fmla="*/ 708579 w 1043251"/>
                    <a:gd name="connsiteY2" fmla="*/ 228806 h 1288360"/>
                    <a:gd name="connsiteX3" fmla="*/ 516657 w 1043251"/>
                    <a:gd name="connsiteY3" fmla="*/ 217854 h 1288360"/>
                    <a:gd name="connsiteX4" fmla="*/ 344129 w 1043251"/>
                    <a:gd name="connsiteY4" fmla="*/ 390382 h 1288360"/>
                    <a:gd name="connsiteX5" fmla="*/ 206106 w 1043251"/>
                    <a:gd name="connsiteY5" fmla="*/ 588790 h 1288360"/>
                    <a:gd name="connsiteX6" fmla="*/ 59457 w 1043251"/>
                    <a:gd name="connsiteY6" fmla="*/ 744065 h 1288360"/>
                    <a:gd name="connsiteX7" fmla="*/ 42615 w 1043251"/>
                    <a:gd name="connsiteY7" fmla="*/ 1024814 h 1288360"/>
                    <a:gd name="connsiteX8" fmla="*/ 1673 w 1043251"/>
                    <a:gd name="connsiteY8" fmla="*/ 1226485 h 1288360"/>
                    <a:gd name="connsiteX9" fmla="*/ 0 w 1043251"/>
                    <a:gd name="connsiteY9" fmla="*/ 1288360 h 1288360"/>
                    <a:gd name="connsiteX10" fmla="*/ 346425 w 1043251"/>
                    <a:gd name="connsiteY10" fmla="*/ 1136035 h 1288360"/>
                    <a:gd name="connsiteX11" fmla="*/ 256492 w 1043251"/>
                    <a:gd name="connsiteY11" fmla="*/ 1015454 h 1288360"/>
                    <a:gd name="connsiteX12" fmla="*/ 1043251 w 1043251"/>
                    <a:gd name="connsiteY12" fmla="*/ 539348 h 1288360"/>
                    <a:gd name="connsiteX13" fmla="*/ 991242 w 1043251"/>
                    <a:gd name="connsiteY13" fmla="*/ 278677 h 1288360"/>
                    <a:gd name="connsiteX14" fmla="*/ 961662 w 1043251"/>
                    <a:gd name="connsiteY14" fmla="*/ 206983 h 1288360"/>
                    <a:gd name="connsiteX0" fmla="*/ 961662 w 1043251"/>
                    <a:gd name="connsiteY0" fmla="*/ 206983 h 1288360"/>
                    <a:gd name="connsiteX1" fmla="*/ 918372 w 1043251"/>
                    <a:gd name="connsiteY1" fmla="*/ 0 h 1288360"/>
                    <a:gd name="connsiteX2" fmla="*/ 708579 w 1043251"/>
                    <a:gd name="connsiteY2" fmla="*/ 228806 h 1288360"/>
                    <a:gd name="connsiteX3" fmla="*/ 533783 w 1043251"/>
                    <a:gd name="connsiteY3" fmla="*/ 347036 h 1288360"/>
                    <a:gd name="connsiteX4" fmla="*/ 344129 w 1043251"/>
                    <a:gd name="connsiteY4" fmla="*/ 390382 h 1288360"/>
                    <a:gd name="connsiteX5" fmla="*/ 206106 w 1043251"/>
                    <a:gd name="connsiteY5" fmla="*/ 588790 h 1288360"/>
                    <a:gd name="connsiteX6" fmla="*/ 59457 w 1043251"/>
                    <a:gd name="connsiteY6" fmla="*/ 744065 h 1288360"/>
                    <a:gd name="connsiteX7" fmla="*/ 42615 w 1043251"/>
                    <a:gd name="connsiteY7" fmla="*/ 1024814 h 1288360"/>
                    <a:gd name="connsiteX8" fmla="*/ 1673 w 1043251"/>
                    <a:gd name="connsiteY8" fmla="*/ 1226485 h 1288360"/>
                    <a:gd name="connsiteX9" fmla="*/ 0 w 1043251"/>
                    <a:gd name="connsiteY9" fmla="*/ 1288360 h 1288360"/>
                    <a:gd name="connsiteX10" fmla="*/ 346425 w 1043251"/>
                    <a:gd name="connsiteY10" fmla="*/ 1136035 h 1288360"/>
                    <a:gd name="connsiteX11" fmla="*/ 256492 w 1043251"/>
                    <a:gd name="connsiteY11" fmla="*/ 1015454 h 1288360"/>
                    <a:gd name="connsiteX12" fmla="*/ 1043251 w 1043251"/>
                    <a:gd name="connsiteY12" fmla="*/ 539348 h 1288360"/>
                    <a:gd name="connsiteX13" fmla="*/ 991242 w 1043251"/>
                    <a:gd name="connsiteY13" fmla="*/ 278677 h 1288360"/>
                    <a:gd name="connsiteX14" fmla="*/ 961662 w 1043251"/>
                    <a:gd name="connsiteY14" fmla="*/ 206983 h 1288360"/>
                    <a:gd name="connsiteX0" fmla="*/ 961662 w 1043251"/>
                    <a:gd name="connsiteY0" fmla="*/ 206983 h 1288360"/>
                    <a:gd name="connsiteX1" fmla="*/ 918372 w 1043251"/>
                    <a:gd name="connsiteY1" fmla="*/ 0 h 1288360"/>
                    <a:gd name="connsiteX2" fmla="*/ 708579 w 1043251"/>
                    <a:gd name="connsiteY2" fmla="*/ 228806 h 1288360"/>
                    <a:gd name="connsiteX3" fmla="*/ 533783 w 1043251"/>
                    <a:gd name="connsiteY3" fmla="*/ 347036 h 1288360"/>
                    <a:gd name="connsiteX4" fmla="*/ 372385 w 1043251"/>
                    <a:gd name="connsiteY4" fmla="*/ 435457 h 1288360"/>
                    <a:gd name="connsiteX5" fmla="*/ 206106 w 1043251"/>
                    <a:gd name="connsiteY5" fmla="*/ 588790 h 1288360"/>
                    <a:gd name="connsiteX6" fmla="*/ 59457 w 1043251"/>
                    <a:gd name="connsiteY6" fmla="*/ 744065 h 1288360"/>
                    <a:gd name="connsiteX7" fmla="*/ 42615 w 1043251"/>
                    <a:gd name="connsiteY7" fmla="*/ 1024814 h 1288360"/>
                    <a:gd name="connsiteX8" fmla="*/ 1673 w 1043251"/>
                    <a:gd name="connsiteY8" fmla="*/ 1226485 h 1288360"/>
                    <a:gd name="connsiteX9" fmla="*/ 0 w 1043251"/>
                    <a:gd name="connsiteY9" fmla="*/ 1288360 h 1288360"/>
                    <a:gd name="connsiteX10" fmla="*/ 346425 w 1043251"/>
                    <a:gd name="connsiteY10" fmla="*/ 1136035 h 1288360"/>
                    <a:gd name="connsiteX11" fmla="*/ 256492 w 1043251"/>
                    <a:gd name="connsiteY11" fmla="*/ 1015454 h 1288360"/>
                    <a:gd name="connsiteX12" fmla="*/ 1043251 w 1043251"/>
                    <a:gd name="connsiteY12" fmla="*/ 539348 h 1288360"/>
                    <a:gd name="connsiteX13" fmla="*/ 991242 w 1043251"/>
                    <a:gd name="connsiteY13" fmla="*/ 278677 h 1288360"/>
                    <a:gd name="connsiteX14" fmla="*/ 961662 w 1043251"/>
                    <a:gd name="connsiteY14" fmla="*/ 206983 h 1288360"/>
                    <a:gd name="connsiteX0" fmla="*/ 961662 w 1043251"/>
                    <a:gd name="connsiteY0" fmla="*/ 72286 h 1153663"/>
                    <a:gd name="connsiteX1" fmla="*/ 924497 w 1043251"/>
                    <a:gd name="connsiteY1" fmla="*/ 0 h 1153663"/>
                    <a:gd name="connsiteX2" fmla="*/ 708579 w 1043251"/>
                    <a:gd name="connsiteY2" fmla="*/ 94109 h 1153663"/>
                    <a:gd name="connsiteX3" fmla="*/ 533783 w 1043251"/>
                    <a:gd name="connsiteY3" fmla="*/ 212339 h 1153663"/>
                    <a:gd name="connsiteX4" fmla="*/ 372385 w 1043251"/>
                    <a:gd name="connsiteY4" fmla="*/ 300760 h 1153663"/>
                    <a:gd name="connsiteX5" fmla="*/ 206106 w 1043251"/>
                    <a:gd name="connsiteY5" fmla="*/ 454093 h 1153663"/>
                    <a:gd name="connsiteX6" fmla="*/ 59457 w 1043251"/>
                    <a:gd name="connsiteY6" fmla="*/ 609368 h 1153663"/>
                    <a:gd name="connsiteX7" fmla="*/ 42615 w 1043251"/>
                    <a:gd name="connsiteY7" fmla="*/ 890117 h 1153663"/>
                    <a:gd name="connsiteX8" fmla="*/ 1673 w 1043251"/>
                    <a:gd name="connsiteY8" fmla="*/ 1091788 h 1153663"/>
                    <a:gd name="connsiteX9" fmla="*/ 0 w 1043251"/>
                    <a:gd name="connsiteY9" fmla="*/ 1153663 h 1153663"/>
                    <a:gd name="connsiteX10" fmla="*/ 346425 w 1043251"/>
                    <a:gd name="connsiteY10" fmla="*/ 1001338 h 1153663"/>
                    <a:gd name="connsiteX11" fmla="*/ 256492 w 1043251"/>
                    <a:gd name="connsiteY11" fmla="*/ 880757 h 1153663"/>
                    <a:gd name="connsiteX12" fmla="*/ 1043251 w 1043251"/>
                    <a:gd name="connsiteY12" fmla="*/ 404651 h 1153663"/>
                    <a:gd name="connsiteX13" fmla="*/ 991242 w 1043251"/>
                    <a:gd name="connsiteY13" fmla="*/ 143980 h 1153663"/>
                    <a:gd name="connsiteX14" fmla="*/ 961662 w 1043251"/>
                    <a:gd name="connsiteY14" fmla="*/ 72286 h 1153663"/>
                    <a:gd name="connsiteX0" fmla="*/ 961662 w 1043251"/>
                    <a:gd name="connsiteY0" fmla="*/ 72286 h 1153663"/>
                    <a:gd name="connsiteX1" fmla="*/ 924497 w 1043251"/>
                    <a:gd name="connsiteY1" fmla="*/ 0 h 1153663"/>
                    <a:gd name="connsiteX2" fmla="*/ 708579 w 1043251"/>
                    <a:gd name="connsiteY2" fmla="*/ 116570 h 1153663"/>
                    <a:gd name="connsiteX3" fmla="*/ 533783 w 1043251"/>
                    <a:gd name="connsiteY3" fmla="*/ 212339 h 1153663"/>
                    <a:gd name="connsiteX4" fmla="*/ 372385 w 1043251"/>
                    <a:gd name="connsiteY4" fmla="*/ 300760 h 1153663"/>
                    <a:gd name="connsiteX5" fmla="*/ 206106 w 1043251"/>
                    <a:gd name="connsiteY5" fmla="*/ 454093 h 1153663"/>
                    <a:gd name="connsiteX6" fmla="*/ 59457 w 1043251"/>
                    <a:gd name="connsiteY6" fmla="*/ 609368 h 1153663"/>
                    <a:gd name="connsiteX7" fmla="*/ 42615 w 1043251"/>
                    <a:gd name="connsiteY7" fmla="*/ 890117 h 1153663"/>
                    <a:gd name="connsiteX8" fmla="*/ 1673 w 1043251"/>
                    <a:gd name="connsiteY8" fmla="*/ 1091788 h 1153663"/>
                    <a:gd name="connsiteX9" fmla="*/ 0 w 1043251"/>
                    <a:gd name="connsiteY9" fmla="*/ 1153663 h 1153663"/>
                    <a:gd name="connsiteX10" fmla="*/ 346425 w 1043251"/>
                    <a:gd name="connsiteY10" fmla="*/ 1001338 h 1153663"/>
                    <a:gd name="connsiteX11" fmla="*/ 256492 w 1043251"/>
                    <a:gd name="connsiteY11" fmla="*/ 880757 h 1153663"/>
                    <a:gd name="connsiteX12" fmla="*/ 1043251 w 1043251"/>
                    <a:gd name="connsiteY12" fmla="*/ 404651 h 1153663"/>
                    <a:gd name="connsiteX13" fmla="*/ 991242 w 1043251"/>
                    <a:gd name="connsiteY13" fmla="*/ 143980 h 1153663"/>
                    <a:gd name="connsiteX14" fmla="*/ 961662 w 1043251"/>
                    <a:gd name="connsiteY14" fmla="*/ 72286 h 1153663"/>
                    <a:gd name="connsiteX0" fmla="*/ 961662 w 1043251"/>
                    <a:gd name="connsiteY0" fmla="*/ 72286 h 1153663"/>
                    <a:gd name="connsiteX1" fmla="*/ 924497 w 1043251"/>
                    <a:gd name="connsiteY1" fmla="*/ 0 h 1153663"/>
                    <a:gd name="connsiteX2" fmla="*/ 708579 w 1043251"/>
                    <a:gd name="connsiteY2" fmla="*/ 116570 h 1153663"/>
                    <a:gd name="connsiteX3" fmla="*/ 533783 w 1043251"/>
                    <a:gd name="connsiteY3" fmla="*/ 212339 h 1153663"/>
                    <a:gd name="connsiteX4" fmla="*/ 372385 w 1043251"/>
                    <a:gd name="connsiteY4" fmla="*/ 300760 h 1153663"/>
                    <a:gd name="connsiteX5" fmla="*/ 206106 w 1043251"/>
                    <a:gd name="connsiteY5" fmla="*/ 454093 h 1153663"/>
                    <a:gd name="connsiteX6" fmla="*/ 59457 w 1043251"/>
                    <a:gd name="connsiteY6" fmla="*/ 609368 h 1153663"/>
                    <a:gd name="connsiteX7" fmla="*/ 42615 w 1043251"/>
                    <a:gd name="connsiteY7" fmla="*/ 890117 h 1153663"/>
                    <a:gd name="connsiteX8" fmla="*/ 1673 w 1043251"/>
                    <a:gd name="connsiteY8" fmla="*/ 1091788 h 1153663"/>
                    <a:gd name="connsiteX9" fmla="*/ 0 w 1043251"/>
                    <a:gd name="connsiteY9" fmla="*/ 1153663 h 1153663"/>
                    <a:gd name="connsiteX10" fmla="*/ 346425 w 1043251"/>
                    <a:gd name="connsiteY10" fmla="*/ 1001338 h 1153663"/>
                    <a:gd name="connsiteX11" fmla="*/ 256492 w 1043251"/>
                    <a:gd name="connsiteY11" fmla="*/ 880757 h 1153663"/>
                    <a:gd name="connsiteX12" fmla="*/ 1043251 w 1043251"/>
                    <a:gd name="connsiteY12" fmla="*/ 404651 h 1153663"/>
                    <a:gd name="connsiteX13" fmla="*/ 1013694 w 1043251"/>
                    <a:gd name="connsiteY13" fmla="*/ 239441 h 1153663"/>
                    <a:gd name="connsiteX14" fmla="*/ 961662 w 1043251"/>
                    <a:gd name="connsiteY14" fmla="*/ 72286 h 1153663"/>
                    <a:gd name="connsiteX0" fmla="*/ 989726 w 1043251"/>
                    <a:gd name="connsiteY0" fmla="*/ 146000 h 1153663"/>
                    <a:gd name="connsiteX1" fmla="*/ 924497 w 1043251"/>
                    <a:gd name="connsiteY1" fmla="*/ 0 h 1153663"/>
                    <a:gd name="connsiteX2" fmla="*/ 708579 w 1043251"/>
                    <a:gd name="connsiteY2" fmla="*/ 116570 h 1153663"/>
                    <a:gd name="connsiteX3" fmla="*/ 533783 w 1043251"/>
                    <a:gd name="connsiteY3" fmla="*/ 212339 h 1153663"/>
                    <a:gd name="connsiteX4" fmla="*/ 372385 w 1043251"/>
                    <a:gd name="connsiteY4" fmla="*/ 300760 h 1153663"/>
                    <a:gd name="connsiteX5" fmla="*/ 206106 w 1043251"/>
                    <a:gd name="connsiteY5" fmla="*/ 454093 h 1153663"/>
                    <a:gd name="connsiteX6" fmla="*/ 59457 w 1043251"/>
                    <a:gd name="connsiteY6" fmla="*/ 609368 h 1153663"/>
                    <a:gd name="connsiteX7" fmla="*/ 42615 w 1043251"/>
                    <a:gd name="connsiteY7" fmla="*/ 890117 h 1153663"/>
                    <a:gd name="connsiteX8" fmla="*/ 1673 w 1043251"/>
                    <a:gd name="connsiteY8" fmla="*/ 1091788 h 1153663"/>
                    <a:gd name="connsiteX9" fmla="*/ 0 w 1043251"/>
                    <a:gd name="connsiteY9" fmla="*/ 1153663 h 1153663"/>
                    <a:gd name="connsiteX10" fmla="*/ 346425 w 1043251"/>
                    <a:gd name="connsiteY10" fmla="*/ 1001338 h 1153663"/>
                    <a:gd name="connsiteX11" fmla="*/ 256492 w 1043251"/>
                    <a:gd name="connsiteY11" fmla="*/ 880757 h 1153663"/>
                    <a:gd name="connsiteX12" fmla="*/ 1043251 w 1043251"/>
                    <a:gd name="connsiteY12" fmla="*/ 404651 h 1153663"/>
                    <a:gd name="connsiteX13" fmla="*/ 1013694 w 1043251"/>
                    <a:gd name="connsiteY13" fmla="*/ 239441 h 1153663"/>
                    <a:gd name="connsiteX14" fmla="*/ 989726 w 1043251"/>
                    <a:gd name="connsiteY14" fmla="*/ 146000 h 1153663"/>
                    <a:gd name="connsiteX0" fmla="*/ 989726 w 1043251"/>
                    <a:gd name="connsiteY0" fmla="*/ 146000 h 1153663"/>
                    <a:gd name="connsiteX1" fmla="*/ 946948 w 1043251"/>
                    <a:gd name="connsiteY1" fmla="*/ 0 h 1153663"/>
                    <a:gd name="connsiteX2" fmla="*/ 708579 w 1043251"/>
                    <a:gd name="connsiteY2" fmla="*/ 116570 h 1153663"/>
                    <a:gd name="connsiteX3" fmla="*/ 533783 w 1043251"/>
                    <a:gd name="connsiteY3" fmla="*/ 212339 h 1153663"/>
                    <a:gd name="connsiteX4" fmla="*/ 372385 w 1043251"/>
                    <a:gd name="connsiteY4" fmla="*/ 300760 h 1153663"/>
                    <a:gd name="connsiteX5" fmla="*/ 206106 w 1043251"/>
                    <a:gd name="connsiteY5" fmla="*/ 454093 h 1153663"/>
                    <a:gd name="connsiteX6" fmla="*/ 59457 w 1043251"/>
                    <a:gd name="connsiteY6" fmla="*/ 609368 h 1153663"/>
                    <a:gd name="connsiteX7" fmla="*/ 42615 w 1043251"/>
                    <a:gd name="connsiteY7" fmla="*/ 890117 h 1153663"/>
                    <a:gd name="connsiteX8" fmla="*/ 1673 w 1043251"/>
                    <a:gd name="connsiteY8" fmla="*/ 1091788 h 1153663"/>
                    <a:gd name="connsiteX9" fmla="*/ 0 w 1043251"/>
                    <a:gd name="connsiteY9" fmla="*/ 1153663 h 1153663"/>
                    <a:gd name="connsiteX10" fmla="*/ 346425 w 1043251"/>
                    <a:gd name="connsiteY10" fmla="*/ 1001338 h 1153663"/>
                    <a:gd name="connsiteX11" fmla="*/ 256492 w 1043251"/>
                    <a:gd name="connsiteY11" fmla="*/ 880757 h 1153663"/>
                    <a:gd name="connsiteX12" fmla="*/ 1043251 w 1043251"/>
                    <a:gd name="connsiteY12" fmla="*/ 404651 h 1153663"/>
                    <a:gd name="connsiteX13" fmla="*/ 1013694 w 1043251"/>
                    <a:gd name="connsiteY13" fmla="*/ 239441 h 1153663"/>
                    <a:gd name="connsiteX14" fmla="*/ 989726 w 1043251"/>
                    <a:gd name="connsiteY14" fmla="*/ 146000 h 1153663"/>
                    <a:gd name="connsiteX0" fmla="*/ 989726 w 1043251"/>
                    <a:gd name="connsiteY0" fmla="*/ 146000 h 1153663"/>
                    <a:gd name="connsiteX1" fmla="*/ 946948 w 1043251"/>
                    <a:gd name="connsiteY1" fmla="*/ 0 h 1153663"/>
                    <a:gd name="connsiteX2" fmla="*/ 708579 w 1043251"/>
                    <a:gd name="connsiteY2" fmla="*/ 116570 h 1153663"/>
                    <a:gd name="connsiteX3" fmla="*/ 533783 w 1043251"/>
                    <a:gd name="connsiteY3" fmla="*/ 212339 h 1153663"/>
                    <a:gd name="connsiteX4" fmla="*/ 372385 w 1043251"/>
                    <a:gd name="connsiteY4" fmla="*/ 300760 h 1153663"/>
                    <a:gd name="connsiteX5" fmla="*/ 206106 w 1043251"/>
                    <a:gd name="connsiteY5" fmla="*/ 454093 h 1153663"/>
                    <a:gd name="connsiteX6" fmla="*/ 59457 w 1043251"/>
                    <a:gd name="connsiteY6" fmla="*/ 609368 h 1153663"/>
                    <a:gd name="connsiteX7" fmla="*/ 42615 w 1043251"/>
                    <a:gd name="connsiteY7" fmla="*/ 890117 h 1153663"/>
                    <a:gd name="connsiteX8" fmla="*/ 1673 w 1043251"/>
                    <a:gd name="connsiteY8" fmla="*/ 1091788 h 1153663"/>
                    <a:gd name="connsiteX9" fmla="*/ 0 w 1043251"/>
                    <a:gd name="connsiteY9" fmla="*/ 1153663 h 1153663"/>
                    <a:gd name="connsiteX10" fmla="*/ 256492 w 1043251"/>
                    <a:gd name="connsiteY10" fmla="*/ 880757 h 1153663"/>
                    <a:gd name="connsiteX11" fmla="*/ 1043251 w 1043251"/>
                    <a:gd name="connsiteY11" fmla="*/ 404651 h 1153663"/>
                    <a:gd name="connsiteX12" fmla="*/ 1013694 w 1043251"/>
                    <a:gd name="connsiteY12" fmla="*/ 239441 h 1153663"/>
                    <a:gd name="connsiteX13" fmla="*/ 989726 w 1043251"/>
                    <a:gd name="connsiteY13" fmla="*/ 146000 h 1153663"/>
                    <a:gd name="connsiteX0" fmla="*/ 988053 w 1041578"/>
                    <a:gd name="connsiteY0" fmla="*/ 146000 h 1091788"/>
                    <a:gd name="connsiteX1" fmla="*/ 945275 w 1041578"/>
                    <a:gd name="connsiteY1" fmla="*/ 0 h 1091788"/>
                    <a:gd name="connsiteX2" fmla="*/ 706906 w 1041578"/>
                    <a:gd name="connsiteY2" fmla="*/ 116570 h 1091788"/>
                    <a:gd name="connsiteX3" fmla="*/ 532110 w 1041578"/>
                    <a:gd name="connsiteY3" fmla="*/ 212339 h 1091788"/>
                    <a:gd name="connsiteX4" fmla="*/ 370712 w 1041578"/>
                    <a:gd name="connsiteY4" fmla="*/ 300760 h 1091788"/>
                    <a:gd name="connsiteX5" fmla="*/ 204433 w 1041578"/>
                    <a:gd name="connsiteY5" fmla="*/ 454093 h 1091788"/>
                    <a:gd name="connsiteX6" fmla="*/ 57784 w 1041578"/>
                    <a:gd name="connsiteY6" fmla="*/ 609368 h 1091788"/>
                    <a:gd name="connsiteX7" fmla="*/ 40942 w 1041578"/>
                    <a:gd name="connsiteY7" fmla="*/ 890117 h 1091788"/>
                    <a:gd name="connsiteX8" fmla="*/ 0 w 1041578"/>
                    <a:gd name="connsiteY8" fmla="*/ 1091788 h 1091788"/>
                    <a:gd name="connsiteX9" fmla="*/ 254819 w 1041578"/>
                    <a:gd name="connsiteY9" fmla="*/ 880757 h 1091788"/>
                    <a:gd name="connsiteX10" fmla="*/ 1041578 w 1041578"/>
                    <a:gd name="connsiteY10" fmla="*/ 404651 h 1091788"/>
                    <a:gd name="connsiteX11" fmla="*/ 1012021 w 1041578"/>
                    <a:gd name="connsiteY11" fmla="*/ 239441 h 1091788"/>
                    <a:gd name="connsiteX12" fmla="*/ 988053 w 1041578"/>
                    <a:gd name="connsiteY12" fmla="*/ 146000 h 1091788"/>
                    <a:gd name="connsiteX0" fmla="*/ 988053 w 1041578"/>
                    <a:gd name="connsiteY0" fmla="*/ 146000 h 1029995"/>
                    <a:gd name="connsiteX1" fmla="*/ 945275 w 1041578"/>
                    <a:gd name="connsiteY1" fmla="*/ 0 h 1029995"/>
                    <a:gd name="connsiteX2" fmla="*/ 706906 w 1041578"/>
                    <a:gd name="connsiteY2" fmla="*/ 116570 h 1029995"/>
                    <a:gd name="connsiteX3" fmla="*/ 532110 w 1041578"/>
                    <a:gd name="connsiteY3" fmla="*/ 212339 h 1029995"/>
                    <a:gd name="connsiteX4" fmla="*/ 370712 w 1041578"/>
                    <a:gd name="connsiteY4" fmla="*/ 300760 h 1029995"/>
                    <a:gd name="connsiteX5" fmla="*/ 204433 w 1041578"/>
                    <a:gd name="connsiteY5" fmla="*/ 454093 h 1029995"/>
                    <a:gd name="connsiteX6" fmla="*/ 57784 w 1041578"/>
                    <a:gd name="connsiteY6" fmla="*/ 609368 h 1029995"/>
                    <a:gd name="connsiteX7" fmla="*/ 40942 w 1041578"/>
                    <a:gd name="connsiteY7" fmla="*/ 890117 h 1029995"/>
                    <a:gd name="connsiteX8" fmla="*/ 0 w 1041578"/>
                    <a:gd name="connsiteY8" fmla="*/ 1029995 h 1029995"/>
                    <a:gd name="connsiteX9" fmla="*/ 254819 w 1041578"/>
                    <a:gd name="connsiteY9" fmla="*/ 880757 h 1029995"/>
                    <a:gd name="connsiteX10" fmla="*/ 1041578 w 1041578"/>
                    <a:gd name="connsiteY10" fmla="*/ 404651 h 1029995"/>
                    <a:gd name="connsiteX11" fmla="*/ 1012021 w 1041578"/>
                    <a:gd name="connsiteY11" fmla="*/ 239441 h 1029995"/>
                    <a:gd name="connsiteX12" fmla="*/ 988053 w 1041578"/>
                    <a:gd name="connsiteY12" fmla="*/ 146000 h 1029995"/>
                    <a:gd name="connsiteX0" fmla="*/ 988053 w 1041578"/>
                    <a:gd name="connsiteY0" fmla="*/ 146000 h 1029995"/>
                    <a:gd name="connsiteX1" fmla="*/ 945275 w 1041578"/>
                    <a:gd name="connsiteY1" fmla="*/ 0 h 1029995"/>
                    <a:gd name="connsiteX2" fmla="*/ 706906 w 1041578"/>
                    <a:gd name="connsiteY2" fmla="*/ 116570 h 1029995"/>
                    <a:gd name="connsiteX3" fmla="*/ 532110 w 1041578"/>
                    <a:gd name="connsiteY3" fmla="*/ 212339 h 1029995"/>
                    <a:gd name="connsiteX4" fmla="*/ 370712 w 1041578"/>
                    <a:gd name="connsiteY4" fmla="*/ 300760 h 1029995"/>
                    <a:gd name="connsiteX5" fmla="*/ 204433 w 1041578"/>
                    <a:gd name="connsiteY5" fmla="*/ 454093 h 1029995"/>
                    <a:gd name="connsiteX6" fmla="*/ 57784 w 1041578"/>
                    <a:gd name="connsiteY6" fmla="*/ 609368 h 1029995"/>
                    <a:gd name="connsiteX7" fmla="*/ 40942 w 1041578"/>
                    <a:gd name="connsiteY7" fmla="*/ 890117 h 1029995"/>
                    <a:gd name="connsiteX8" fmla="*/ 0 w 1041578"/>
                    <a:gd name="connsiteY8" fmla="*/ 1029995 h 1029995"/>
                    <a:gd name="connsiteX9" fmla="*/ 254819 w 1041578"/>
                    <a:gd name="connsiteY9" fmla="*/ 880757 h 1029995"/>
                    <a:gd name="connsiteX10" fmla="*/ 1041578 w 1041578"/>
                    <a:gd name="connsiteY10" fmla="*/ 404651 h 1029995"/>
                    <a:gd name="connsiteX11" fmla="*/ 1012021 w 1041578"/>
                    <a:gd name="connsiteY11" fmla="*/ 239441 h 1029995"/>
                    <a:gd name="connsiteX12" fmla="*/ 988053 w 1041578"/>
                    <a:gd name="connsiteY12" fmla="*/ 146000 h 1029995"/>
                    <a:gd name="connsiteX0" fmla="*/ 954368 w 1007893"/>
                    <a:gd name="connsiteY0" fmla="*/ 146000 h 1029995"/>
                    <a:gd name="connsiteX1" fmla="*/ 911590 w 1007893"/>
                    <a:gd name="connsiteY1" fmla="*/ 0 h 1029995"/>
                    <a:gd name="connsiteX2" fmla="*/ 673221 w 1007893"/>
                    <a:gd name="connsiteY2" fmla="*/ 116570 h 1029995"/>
                    <a:gd name="connsiteX3" fmla="*/ 498425 w 1007893"/>
                    <a:gd name="connsiteY3" fmla="*/ 212339 h 1029995"/>
                    <a:gd name="connsiteX4" fmla="*/ 337027 w 1007893"/>
                    <a:gd name="connsiteY4" fmla="*/ 300760 h 1029995"/>
                    <a:gd name="connsiteX5" fmla="*/ 170748 w 1007893"/>
                    <a:gd name="connsiteY5" fmla="*/ 454093 h 1029995"/>
                    <a:gd name="connsiteX6" fmla="*/ 24099 w 1007893"/>
                    <a:gd name="connsiteY6" fmla="*/ 609368 h 1029995"/>
                    <a:gd name="connsiteX7" fmla="*/ 7257 w 1007893"/>
                    <a:gd name="connsiteY7" fmla="*/ 890117 h 1029995"/>
                    <a:gd name="connsiteX8" fmla="*/ 0 w 1007893"/>
                    <a:gd name="connsiteY8" fmla="*/ 1029995 h 1029995"/>
                    <a:gd name="connsiteX9" fmla="*/ 221134 w 1007893"/>
                    <a:gd name="connsiteY9" fmla="*/ 880757 h 1029995"/>
                    <a:gd name="connsiteX10" fmla="*/ 1007893 w 1007893"/>
                    <a:gd name="connsiteY10" fmla="*/ 404651 h 1029995"/>
                    <a:gd name="connsiteX11" fmla="*/ 978336 w 1007893"/>
                    <a:gd name="connsiteY11" fmla="*/ 239441 h 1029995"/>
                    <a:gd name="connsiteX12" fmla="*/ 954368 w 1007893"/>
                    <a:gd name="connsiteY12" fmla="*/ 146000 h 1029995"/>
                    <a:gd name="connsiteX0" fmla="*/ 954368 w 978336"/>
                    <a:gd name="connsiteY0" fmla="*/ 146000 h 1029995"/>
                    <a:gd name="connsiteX1" fmla="*/ 911590 w 978336"/>
                    <a:gd name="connsiteY1" fmla="*/ 0 h 1029995"/>
                    <a:gd name="connsiteX2" fmla="*/ 673221 w 978336"/>
                    <a:gd name="connsiteY2" fmla="*/ 116570 h 1029995"/>
                    <a:gd name="connsiteX3" fmla="*/ 498425 w 978336"/>
                    <a:gd name="connsiteY3" fmla="*/ 212339 h 1029995"/>
                    <a:gd name="connsiteX4" fmla="*/ 337027 w 978336"/>
                    <a:gd name="connsiteY4" fmla="*/ 300760 h 1029995"/>
                    <a:gd name="connsiteX5" fmla="*/ 170748 w 978336"/>
                    <a:gd name="connsiteY5" fmla="*/ 454093 h 1029995"/>
                    <a:gd name="connsiteX6" fmla="*/ 24099 w 978336"/>
                    <a:gd name="connsiteY6" fmla="*/ 609368 h 1029995"/>
                    <a:gd name="connsiteX7" fmla="*/ 7257 w 978336"/>
                    <a:gd name="connsiteY7" fmla="*/ 890117 h 1029995"/>
                    <a:gd name="connsiteX8" fmla="*/ 0 w 978336"/>
                    <a:gd name="connsiteY8" fmla="*/ 1029995 h 1029995"/>
                    <a:gd name="connsiteX9" fmla="*/ 221134 w 978336"/>
                    <a:gd name="connsiteY9" fmla="*/ 880757 h 1029995"/>
                    <a:gd name="connsiteX10" fmla="*/ 586830 w 978336"/>
                    <a:gd name="connsiteY10" fmla="*/ 646176 h 1029995"/>
                    <a:gd name="connsiteX11" fmla="*/ 978336 w 978336"/>
                    <a:gd name="connsiteY11" fmla="*/ 239441 h 1029995"/>
                    <a:gd name="connsiteX12" fmla="*/ 954368 w 978336"/>
                    <a:gd name="connsiteY12" fmla="*/ 146000 h 1029995"/>
                    <a:gd name="connsiteX0" fmla="*/ 954368 w 954368"/>
                    <a:gd name="connsiteY0" fmla="*/ 146000 h 1029995"/>
                    <a:gd name="connsiteX1" fmla="*/ 911590 w 954368"/>
                    <a:gd name="connsiteY1" fmla="*/ 0 h 1029995"/>
                    <a:gd name="connsiteX2" fmla="*/ 673221 w 954368"/>
                    <a:gd name="connsiteY2" fmla="*/ 116570 h 1029995"/>
                    <a:gd name="connsiteX3" fmla="*/ 498425 w 954368"/>
                    <a:gd name="connsiteY3" fmla="*/ 212339 h 1029995"/>
                    <a:gd name="connsiteX4" fmla="*/ 337027 w 954368"/>
                    <a:gd name="connsiteY4" fmla="*/ 300760 h 1029995"/>
                    <a:gd name="connsiteX5" fmla="*/ 170748 w 954368"/>
                    <a:gd name="connsiteY5" fmla="*/ 454093 h 1029995"/>
                    <a:gd name="connsiteX6" fmla="*/ 24099 w 954368"/>
                    <a:gd name="connsiteY6" fmla="*/ 609368 h 1029995"/>
                    <a:gd name="connsiteX7" fmla="*/ 7257 w 954368"/>
                    <a:gd name="connsiteY7" fmla="*/ 890117 h 1029995"/>
                    <a:gd name="connsiteX8" fmla="*/ 0 w 954368"/>
                    <a:gd name="connsiteY8" fmla="*/ 1029995 h 1029995"/>
                    <a:gd name="connsiteX9" fmla="*/ 221134 w 954368"/>
                    <a:gd name="connsiteY9" fmla="*/ 880757 h 1029995"/>
                    <a:gd name="connsiteX10" fmla="*/ 586830 w 954368"/>
                    <a:gd name="connsiteY10" fmla="*/ 646176 h 1029995"/>
                    <a:gd name="connsiteX11" fmla="*/ 500979 w 954368"/>
                    <a:gd name="connsiteY11" fmla="*/ 424798 h 1029995"/>
                    <a:gd name="connsiteX12" fmla="*/ 954368 w 954368"/>
                    <a:gd name="connsiteY12" fmla="*/ 146000 h 1029995"/>
                    <a:gd name="connsiteX0" fmla="*/ 729835 w 911590"/>
                    <a:gd name="connsiteY0" fmla="*/ 320122 h 1029995"/>
                    <a:gd name="connsiteX1" fmla="*/ 911590 w 911590"/>
                    <a:gd name="connsiteY1" fmla="*/ 0 h 1029995"/>
                    <a:gd name="connsiteX2" fmla="*/ 673221 w 911590"/>
                    <a:gd name="connsiteY2" fmla="*/ 116570 h 1029995"/>
                    <a:gd name="connsiteX3" fmla="*/ 498425 w 911590"/>
                    <a:gd name="connsiteY3" fmla="*/ 212339 h 1029995"/>
                    <a:gd name="connsiteX4" fmla="*/ 337027 w 911590"/>
                    <a:gd name="connsiteY4" fmla="*/ 300760 h 1029995"/>
                    <a:gd name="connsiteX5" fmla="*/ 170748 w 911590"/>
                    <a:gd name="connsiteY5" fmla="*/ 454093 h 1029995"/>
                    <a:gd name="connsiteX6" fmla="*/ 24099 w 911590"/>
                    <a:gd name="connsiteY6" fmla="*/ 609368 h 1029995"/>
                    <a:gd name="connsiteX7" fmla="*/ 7257 w 911590"/>
                    <a:gd name="connsiteY7" fmla="*/ 890117 h 1029995"/>
                    <a:gd name="connsiteX8" fmla="*/ 0 w 911590"/>
                    <a:gd name="connsiteY8" fmla="*/ 1029995 h 1029995"/>
                    <a:gd name="connsiteX9" fmla="*/ 221134 w 911590"/>
                    <a:gd name="connsiteY9" fmla="*/ 880757 h 1029995"/>
                    <a:gd name="connsiteX10" fmla="*/ 586830 w 911590"/>
                    <a:gd name="connsiteY10" fmla="*/ 646176 h 1029995"/>
                    <a:gd name="connsiteX11" fmla="*/ 500979 w 911590"/>
                    <a:gd name="connsiteY11" fmla="*/ 424798 h 1029995"/>
                    <a:gd name="connsiteX12" fmla="*/ 729835 w 911590"/>
                    <a:gd name="connsiteY12" fmla="*/ 320122 h 1029995"/>
                    <a:gd name="connsiteX0" fmla="*/ 729835 w 754344"/>
                    <a:gd name="connsiteY0" fmla="*/ 203552 h 913425"/>
                    <a:gd name="connsiteX1" fmla="*/ 754344 w 754344"/>
                    <a:gd name="connsiteY1" fmla="*/ 113722 h 913425"/>
                    <a:gd name="connsiteX2" fmla="*/ 673221 w 754344"/>
                    <a:gd name="connsiteY2" fmla="*/ 0 h 913425"/>
                    <a:gd name="connsiteX3" fmla="*/ 498425 w 754344"/>
                    <a:gd name="connsiteY3" fmla="*/ 95769 h 913425"/>
                    <a:gd name="connsiteX4" fmla="*/ 337027 w 754344"/>
                    <a:gd name="connsiteY4" fmla="*/ 184190 h 913425"/>
                    <a:gd name="connsiteX5" fmla="*/ 170748 w 754344"/>
                    <a:gd name="connsiteY5" fmla="*/ 337523 h 913425"/>
                    <a:gd name="connsiteX6" fmla="*/ 24099 w 754344"/>
                    <a:gd name="connsiteY6" fmla="*/ 492798 h 913425"/>
                    <a:gd name="connsiteX7" fmla="*/ 7257 w 754344"/>
                    <a:gd name="connsiteY7" fmla="*/ 773547 h 913425"/>
                    <a:gd name="connsiteX8" fmla="*/ 0 w 754344"/>
                    <a:gd name="connsiteY8" fmla="*/ 913425 h 913425"/>
                    <a:gd name="connsiteX9" fmla="*/ 221134 w 754344"/>
                    <a:gd name="connsiteY9" fmla="*/ 764187 h 913425"/>
                    <a:gd name="connsiteX10" fmla="*/ 586830 w 754344"/>
                    <a:gd name="connsiteY10" fmla="*/ 529606 h 913425"/>
                    <a:gd name="connsiteX11" fmla="*/ 500979 w 754344"/>
                    <a:gd name="connsiteY11" fmla="*/ 308228 h 913425"/>
                    <a:gd name="connsiteX12" fmla="*/ 729835 w 754344"/>
                    <a:gd name="connsiteY12" fmla="*/ 203552 h 913425"/>
                    <a:gd name="connsiteX0" fmla="*/ 729835 w 987620"/>
                    <a:gd name="connsiteY0" fmla="*/ 265323 h 975196"/>
                    <a:gd name="connsiteX1" fmla="*/ 754344 w 987620"/>
                    <a:gd name="connsiteY1" fmla="*/ 175493 h 975196"/>
                    <a:gd name="connsiteX2" fmla="*/ 987620 w 987620"/>
                    <a:gd name="connsiteY2" fmla="*/ 0 h 975196"/>
                    <a:gd name="connsiteX3" fmla="*/ 498425 w 987620"/>
                    <a:gd name="connsiteY3" fmla="*/ 157540 h 975196"/>
                    <a:gd name="connsiteX4" fmla="*/ 337027 w 987620"/>
                    <a:gd name="connsiteY4" fmla="*/ 245961 h 975196"/>
                    <a:gd name="connsiteX5" fmla="*/ 170748 w 987620"/>
                    <a:gd name="connsiteY5" fmla="*/ 399294 h 975196"/>
                    <a:gd name="connsiteX6" fmla="*/ 24099 w 987620"/>
                    <a:gd name="connsiteY6" fmla="*/ 554569 h 975196"/>
                    <a:gd name="connsiteX7" fmla="*/ 7257 w 987620"/>
                    <a:gd name="connsiteY7" fmla="*/ 835318 h 975196"/>
                    <a:gd name="connsiteX8" fmla="*/ 0 w 987620"/>
                    <a:gd name="connsiteY8" fmla="*/ 975196 h 975196"/>
                    <a:gd name="connsiteX9" fmla="*/ 221134 w 987620"/>
                    <a:gd name="connsiteY9" fmla="*/ 825958 h 975196"/>
                    <a:gd name="connsiteX10" fmla="*/ 586830 w 987620"/>
                    <a:gd name="connsiteY10" fmla="*/ 591377 h 975196"/>
                    <a:gd name="connsiteX11" fmla="*/ 500979 w 987620"/>
                    <a:gd name="connsiteY11" fmla="*/ 369999 h 975196"/>
                    <a:gd name="connsiteX12" fmla="*/ 729835 w 987620"/>
                    <a:gd name="connsiteY12" fmla="*/ 265323 h 975196"/>
                    <a:gd name="connsiteX0" fmla="*/ 729835 w 987620"/>
                    <a:gd name="connsiteY0" fmla="*/ 265323 h 975196"/>
                    <a:gd name="connsiteX1" fmla="*/ 754344 w 987620"/>
                    <a:gd name="connsiteY1" fmla="*/ 175493 h 975196"/>
                    <a:gd name="connsiteX2" fmla="*/ 987620 w 987620"/>
                    <a:gd name="connsiteY2" fmla="*/ 0 h 975196"/>
                    <a:gd name="connsiteX3" fmla="*/ 678090 w 987620"/>
                    <a:gd name="connsiteY3" fmla="*/ 89860 h 975196"/>
                    <a:gd name="connsiteX4" fmla="*/ 337027 w 987620"/>
                    <a:gd name="connsiteY4" fmla="*/ 245961 h 975196"/>
                    <a:gd name="connsiteX5" fmla="*/ 170748 w 987620"/>
                    <a:gd name="connsiteY5" fmla="*/ 399294 h 975196"/>
                    <a:gd name="connsiteX6" fmla="*/ 24099 w 987620"/>
                    <a:gd name="connsiteY6" fmla="*/ 554569 h 975196"/>
                    <a:gd name="connsiteX7" fmla="*/ 7257 w 987620"/>
                    <a:gd name="connsiteY7" fmla="*/ 835318 h 975196"/>
                    <a:gd name="connsiteX8" fmla="*/ 0 w 987620"/>
                    <a:gd name="connsiteY8" fmla="*/ 975196 h 975196"/>
                    <a:gd name="connsiteX9" fmla="*/ 221134 w 987620"/>
                    <a:gd name="connsiteY9" fmla="*/ 825958 h 975196"/>
                    <a:gd name="connsiteX10" fmla="*/ 586830 w 987620"/>
                    <a:gd name="connsiteY10" fmla="*/ 591377 h 975196"/>
                    <a:gd name="connsiteX11" fmla="*/ 500979 w 987620"/>
                    <a:gd name="connsiteY11" fmla="*/ 369999 h 975196"/>
                    <a:gd name="connsiteX12" fmla="*/ 729835 w 987620"/>
                    <a:gd name="connsiteY12" fmla="*/ 265323 h 975196"/>
                    <a:gd name="connsiteX0" fmla="*/ 729835 w 987620"/>
                    <a:gd name="connsiteY0" fmla="*/ 265323 h 975196"/>
                    <a:gd name="connsiteX1" fmla="*/ 754344 w 987620"/>
                    <a:gd name="connsiteY1" fmla="*/ 175493 h 975196"/>
                    <a:gd name="connsiteX2" fmla="*/ 987620 w 987620"/>
                    <a:gd name="connsiteY2" fmla="*/ 0 h 975196"/>
                    <a:gd name="connsiteX3" fmla="*/ 678090 w 987620"/>
                    <a:gd name="connsiteY3" fmla="*/ 89860 h 975196"/>
                    <a:gd name="connsiteX4" fmla="*/ 353870 w 987620"/>
                    <a:gd name="connsiteY4" fmla="*/ 245961 h 975196"/>
                    <a:gd name="connsiteX5" fmla="*/ 170748 w 987620"/>
                    <a:gd name="connsiteY5" fmla="*/ 399294 h 975196"/>
                    <a:gd name="connsiteX6" fmla="*/ 24099 w 987620"/>
                    <a:gd name="connsiteY6" fmla="*/ 554569 h 975196"/>
                    <a:gd name="connsiteX7" fmla="*/ 7257 w 987620"/>
                    <a:gd name="connsiteY7" fmla="*/ 835318 h 975196"/>
                    <a:gd name="connsiteX8" fmla="*/ 0 w 987620"/>
                    <a:gd name="connsiteY8" fmla="*/ 975196 h 975196"/>
                    <a:gd name="connsiteX9" fmla="*/ 221134 w 987620"/>
                    <a:gd name="connsiteY9" fmla="*/ 825958 h 975196"/>
                    <a:gd name="connsiteX10" fmla="*/ 586830 w 987620"/>
                    <a:gd name="connsiteY10" fmla="*/ 591377 h 975196"/>
                    <a:gd name="connsiteX11" fmla="*/ 500979 w 987620"/>
                    <a:gd name="connsiteY11" fmla="*/ 369999 h 975196"/>
                    <a:gd name="connsiteX12" fmla="*/ 729835 w 987620"/>
                    <a:gd name="connsiteY12" fmla="*/ 265323 h 975196"/>
                    <a:gd name="connsiteX0" fmla="*/ 729835 w 987620"/>
                    <a:gd name="connsiteY0" fmla="*/ 265323 h 975196"/>
                    <a:gd name="connsiteX1" fmla="*/ 754344 w 987620"/>
                    <a:gd name="connsiteY1" fmla="*/ 175493 h 975196"/>
                    <a:gd name="connsiteX2" fmla="*/ 841942 w 987620"/>
                    <a:gd name="connsiteY2" fmla="*/ 101077 h 975196"/>
                    <a:gd name="connsiteX3" fmla="*/ 987620 w 987620"/>
                    <a:gd name="connsiteY3" fmla="*/ 0 h 975196"/>
                    <a:gd name="connsiteX4" fmla="*/ 678090 w 987620"/>
                    <a:gd name="connsiteY4" fmla="*/ 89860 h 975196"/>
                    <a:gd name="connsiteX5" fmla="*/ 353870 w 987620"/>
                    <a:gd name="connsiteY5" fmla="*/ 245961 h 975196"/>
                    <a:gd name="connsiteX6" fmla="*/ 170748 w 987620"/>
                    <a:gd name="connsiteY6" fmla="*/ 399294 h 975196"/>
                    <a:gd name="connsiteX7" fmla="*/ 24099 w 987620"/>
                    <a:gd name="connsiteY7" fmla="*/ 554569 h 975196"/>
                    <a:gd name="connsiteX8" fmla="*/ 7257 w 987620"/>
                    <a:gd name="connsiteY8" fmla="*/ 835318 h 975196"/>
                    <a:gd name="connsiteX9" fmla="*/ 0 w 987620"/>
                    <a:gd name="connsiteY9" fmla="*/ 975196 h 975196"/>
                    <a:gd name="connsiteX10" fmla="*/ 221134 w 987620"/>
                    <a:gd name="connsiteY10" fmla="*/ 825958 h 975196"/>
                    <a:gd name="connsiteX11" fmla="*/ 586830 w 987620"/>
                    <a:gd name="connsiteY11" fmla="*/ 591377 h 975196"/>
                    <a:gd name="connsiteX12" fmla="*/ 500979 w 987620"/>
                    <a:gd name="connsiteY12" fmla="*/ 369999 h 975196"/>
                    <a:gd name="connsiteX13" fmla="*/ 729835 w 987620"/>
                    <a:gd name="connsiteY13" fmla="*/ 265323 h 975196"/>
                    <a:gd name="connsiteX0" fmla="*/ 729835 w 987620"/>
                    <a:gd name="connsiteY0" fmla="*/ 265323 h 975196"/>
                    <a:gd name="connsiteX1" fmla="*/ 754344 w 987620"/>
                    <a:gd name="connsiteY1" fmla="*/ 175493 h 975196"/>
                    <a:gd name="connsiteX2" fmla="*/ 987620 w 987620"/>
                    <a:gd name="connsiteY2" fmla="*/ 89860 h 975196"/>
                    <a:gd name="connsiteX3" fmla="*/ 987620 w 987620"/>
                    <a:gd name="connsiteY3" fmla="*/ 0 h 975196"/>
                    <a:gd name="connsiteX4" fmla="*/ 678090 w 987620"/>
                    <a:gd name="connsiteY4" fmla="*/ 89860 h 975196"/>
                    <a:gd name="connsiteX5" fmla="*/ 353870 w 987620"/>
                    <a:gd name="connsiteY5" fmla="*/ 245961 h 975196"/>
                    <a:gd name="connsiteX6" fmla="*/ 170748 w 987620"/>
                    <a:gd name="connsiteY6" fmla="*/ 399294 h 975196"/>
                    <a:gd name="connsiteX7" fmla="*/ 24099 w 987620"/>
                    <a:gd name="connsiteY7" fmla="*/ 554569 h 975196"/>
                    <a:gd name="connsiteX8" fmla="*/ 7257 w 987620"/>
                    <a:gd name="connsiteY8" fmla="*/ 835318 h 975196"/>
                    <a:gd name="connsiteX9" fmla="*/ 0 w 987620"/>
                    <a:gd name="connsiteY9" fmla="*/ 975196 h 975196"/>
                    <a:gd name="connsiteX10" fmla="*/ 221134 w 987620"/>
                    <a:gd name="connsiteY10" fmla="*/ 825958 h 975196"/>
                    <a:gd name="connsiteX11" fmla="*/ 586830 w 987620"/>
                    <a:gd name="connsiteY11" fmla="*/ 591377 h 975196"/>
                    <a:gd name="connsiteX12" fmla="*/ 500979 w 987620"/>
                    <a:gd name="connsiteY12" fmla="*/ 369999 h 975196"/>
                    <a:gd name="connsiteX13" fmla="*/ 729835 w 987620"/>
                    <a:gd name="connsiteY13" fmla="*/ 265323 h 975196"/>
                    <a:gd name="connsiteX0" fmla="*/ 729835 w 987620"/>
                    <a:gd name="connsiteY0" fmla="*/ 231626 h 941499"/>
                    <a:gd name="connsiteX1" fmla="*/ 754344 w 987620"/>
                    <a:gd name="connsiteY1" fmla="*/ 141796 h 941499"/>
                    <a:gd name="connsiteX2" fmla="*/ 987620 w 987620"/>
                    <a:gd name="connsiteY2" fmla="*/ 56163 h 941499"/>
                    <a:gd name="connsiteX3" fmla="*/ 959547 w 987620"/>
                    <a:gd name="connsiteY3" fmla="*/ 0 h 941499"/>
                    <a:gd name="connsiteX4" fmla="*/ 678090 w 987620"/>
                    <a:gd name="connsiteY4" fmla="*/ 56163 h 941499"/>
                    <a:gd name="connsiteX5" fmla="*/ 353870 w 987620"/>
                    <a:gd name="connsiteY5" fmla="*/ 212264 h 941499"/>
                    <a:gd name="connsiteX6" fmla="*/ 170748 w 987620"/>
                    <a:gd name="connsiteY6" fmla="*/ 365597 h 941499"/>
                    <a:gd name="connsiteX7" fmla="*/ 24099 w 987620"/>
                    <a:gd name="connsiteY7" fmla="*/ 520872 h 941499"/>
                    <a:gd name="connsiteX8" fmla="*/ 7257 w 987620"/>
                    <a:gd name="connsiteY8" fmla="*/ 801621 h 941499"/>
                    <a:gd name="connsiteX9" fmla="*/ 0 w 987620"/>
                    <a:gd name="connsiteY9" fmla="*/ 941499 h 941499"/>
                    <a:gd name="connsiteX10" fmla="*/ 221134 w 987620"/>
                    <a:gd name="connsiteY10" fmla="*/ 792261 h 941499"/>
                    <a:gd name="connsiteX11" fmla="*/ 586830 w 987620"/>
                    <a:gd name="connsiteY11" fmla="*/ 557680 h 941499"/>
                    <a:gd name="connsiteX12" fmla="*/ 500979 w 987620"/>
                    <a:gd name="connsiteY12" fmla="*/ 336302 h 941499"/>
                    <a:gd name="connsiteX13" fmla="*/ 729835 w 987620"/>
                    <a:gd name="connsiteY13" fmla="*/ 231626 h 941499"/>
                    <a:gd name="connsiteX0" fmla="*/ 729835 w 987620"/>
                    <a:gd name="connsiteY0" fmla="*/ 276556 h 986429"/>
                    <a:gd name="connsiteX1" fmla="*/ 754344 w 987620"/>
                    <a:gd name="connsiteY1" fmla="*/ 186726 h 986429"/>
                    <a:gd name="connsiteX2" fmla="*/ 987620 w 987620"/>
                    <a:gd name="connsiteY2" fmla="*/ 101093 h 986429"/>
                    <a:gd name="connsiteX3" fmla="*/ 959547 w 987620"/>
                    <a:gd name="connsiteY3" fmla="*/ 0 h 986429"/>
                    <a:gd name="connsiteX4" fmla="*/ 678090 w 987620"/>
                    <a:gd name="connsiteY4" fmla="*/ 101093 h 986429"/>
                    <a:gd name="connsiteX5" fmla="*/ 353870 w 987620"/>
                    <a:gd name="connsiteY5" fmla="*/ 257194 h 986429"/>
                    <a:gd name="connsiteX6" fmla="*/ 170748 w 987620"/>
                    <a:gd name="connsiteY6" fmla="*/ 410527 h 986429"/>
                    <a:gd name="connsiteX7" fmla="*/ 24099 w 987620"/>
                    <a:gd name="connsiteY7" fmla="*/ 565802 h 986429"/>
                    <a:gd name="connsiteX8" fmla="*/ 7257 w 987620"/>
                    <a:gd name="connsiteY8" fmla="*/ 846551 h 986429"/>
                    <a:gd name="connsiteX9" fmla="*/ 0 w 987620"/>
                    <a:gd name="connsiteY9" fmla="*/ 986429 h 986429"/>
                    <a:gd name="connsiteX10" fmla="*/ 221134 w 987620"/>
                    <a:gd name="connsiteY10" fmla="*/ 837191 h 986429"/>
                    <a:gd name="connsiteX11" fmla="*/ 586830 w 987620"/>
                    <a:gd name="connsiteY11" fmla="*/ 602610 h 986429"/>
                    <a:gd name="connsiteX12" fmla="*/ 500979 w 987620"/>
                    <a:gd name="connsiteY12" fmla="*/ 381232 h 986429"/>
                    <a:gd name="connsiteX13" fmla="*/ 729835 w 987620"/>
                    <a:gd name="connsiteY13" fmla="*/ 276556 h 986429"/>
                    <a:gd name="connsiteX0" fmla="*/ 656846 w 987620"/>
                    <a:gd name="connsiteY0" fmla="*/ 315885 h 986429"/>
                    <a:gd name="connsiteX1" fmla="*/ 754344 w 987620"/>
                    <a:gd name="connsiteY1" fmla="*/ 186726 h 986429"/>
                    <a:gd name="connsiteX2" fmla="*/ 987620 w 987620"/>
                    <a:gd name="connsiteY2" fmla="*/ 101093 h 986429"/>
                    <a:gd name="connsiteX3" fmla="*/ 959547 w 987620"/>
                    <a:gd name="connsiteY3" fmla="*/ 0 h 986429"/>
                    <a:gd name="connsiteX4" fmla="*/ 678090 w 987620"/>
                    <a:gd name="connsiteY4" fmla="*/ 101093 h 986429"/>
                    <a:gd name="connsiteX5" fmla="*/ 353870 w 987620"/>
                    <a:gd name="connsiteY5" fmla="*/ 257194 h 986429"/>
                    <a:gd name="connsiteX6" fmla="*/ 170748 w 987620"/>
                    <a:gd name="connsiteY6" fmla="*/ 410527 h 986429"/>
                    <a:gd name="connsiteX7" fmla="*/ 24099 w 987620"/>
                    <a:gd name="connsiteY7" fmla="*/ 565802 h 986429"/>
                    <a:gd name="connsiteX8" fmla="*/ 7257 w 987620"/>
                    <a:gd name="connsiteY8" fmla="*/ 846551 h 986429"/>
                    <a:gd name="connsiteX9" fmla="*/ 0 w 987620"/>
                    <a:gd name="connsiteY9" fmla="*/ 986429 h 986429"/>
                    <a:gd name="connsiteX10" fmla="*/ 221134 w 987620"/>
                    <a:gd name="connsiteY10" fmla="*/ 837191 h 986429"/>
                    <a:gd name="connsiteX11" fmla="*/ 586830 w 987620"/>
                    <a:gd name="connsiteY11" fmla="*/ 602610 h 986429"/>
                    <a:gd name="connsiteX12" fmla="*/ 500979 w 987620"/>
                    <a:gd name="connsiteY12" fmla="*/ 381232 h 986429"/>
                    <a:gd name="connsiteX13" fmla="*/ 656846 w 987620"/>
                    <a:gd name="connsiteY13" fmla="*/ 315885 h 986429"/>
                    <a:gd name="connsiteX0" fmla="*/ 656846 w 987620"/>
                    <a:gd name="connsiteY0" fmla="*/ 315885 h 986429"/>
                    <a:gd name="connsiteX1" fmla="*/ 653282 w 987620"/>
                    <a:gd name="connsiteY1" fmla="*/ 242912 h 986429"/>
                    <a:gd name="connsiteX2" fmla="*/ 987620 w 987620"/>
                    <a:gd name="connsiteY2" fmla="*/ 101093 h 986429"/>
                    <a:gd name="connsiteX3" fmla="*/ 959547 w 987620"/>
                    <a:gd name="connsiteY3" fmla="*/ 0 h 986429"/>
                    <a:gd name="connsiteX4" fmla="*/ 678090 w 987620"/>
                    <a:gd name="connsiteY4" fmla="*/ 101093 h 986429"/>
                    <a:gd name="connsiteX5" fmla="*/ 353870 w 987620"/>
                    <a:gd name="connsiteY5" fmla="*/ 257194 h 986429"/>
                    <a:gd name="connsiteX6" fmla="*/ 170748 w 987620"/>
                    <a:gd name="connsiteY6" fmla="*/ 410527 h 986429"/>
                    <a:gd name="connsiteX7" fmla="*/ 24099 w 987620"/>
                    <a:gd name="connsiteY7" fmla="*/ 565802 h 986429"/>
                    <a:gd name="connsiteX8" fmla="*/ 7257 w 987620"/>
                    <a:gd name="connsiteY8" fmla="*/ 846551 h 986429"/>
                    <a:gd name="connsiteX9" fmla="*/ 0 w 987620"/>
                    <a:gd name="connsiteY9" fmla="*/ 986429 h 986429"/>
                    <a:gd name="connsiteX10" fmla="*/ 221134 w 987620"/>
                    <a:gd name="connsiteY10" fmla="*/ 837191 h 986429"/>
                    <a:gd name="connsiteX11" fmla="*/ 586830 w 987620"/>
                    <a:gd name="connsiteY11" fmla="*/ 602610 h 986429"/>
                    <a:gd name="connsiteX12" fmla="*/ 500979 w 987620"/>
                    <a:gd name="connsiteY12" fmla="*/ 381232 h 986429"/>
                    <a:gd name="connsiteX13" fmla="*/ 656846 w 987620"/>
                    <a:gd name="connsiteY13" fmla="*/ 315885 h 986429"/>
                    <a:gd name="connsiteX0" fmla="*/ 656846 w 987620"/>
                    <a:gd name="connsiteY0" fmla="*/ 315885 h 986429"/>
                    <a:gd name="connsiteX1" fmla="*/ 625209 w 987620"/>
                    <a:gd name="connsiteY1" fmla="*/ 242912 h 986429"/>
                    <a:gd name="connsiteX2" fmla="*/ 987620 w 987620"/>
                    <a:gd name="connsiteY2" fmla="*/ 101093 h 986429"/>
                    <a:gd name="connsiteX3" fmla="*/ 959547 w 987620"/>
                    <a:gd name="connsiteY3" fmla="*/ 0 h 986429"/>
                    <a:gd name="connsiteX4" fmla="*/ 678090 w 987620"/>
                    <a:gd name="connsiteY4" fmla="*/ 101093 h 986429"/>
                    <a:gd name="connsiteX5" fmla="*/ 353870 w 987620"/>
                    <a:gd name="connsiteY5" fmla="*/ 257194 h 986429"/>
                    <a:gd name="connsiteX6" fmla="*/ 170748 w 987620"/>
                    <a:gd name="connsiteY6" fmla="*/ 410527 h 986429"/>
                    <a:gd name="connsiteX7" fmla="*/ 24099 w 987620"/>
                    <a:gd name="connsiteY7" fmla="*/ 565802 h 986429"/>
                    <a:gd name="connsiteX8" fmla="*/ 7257 w 987620"/>
                    <a:gd name="connsiteY8" fmla="*/ 846551 h 986429"/>
                    <a:gd name="connsiteX9" fmla="*/ 0 w 987620"/>
                    <a:gd name="connsiteY9" fmla="*/ 986429 h 986429"/>
                    <a:gd name="connsiteX10" fmla="*/ 221134 w 987620"/>
                    <a:gd name="connsiteY10" fmla="*/ 837191 h 986429"/>
                    <a:gd name="connsiteX11" fmla="*/ 586830 w 987620"/>
                    <a:gd name="connsiteY11" fmla="*/ 602610 h 986429"/>
                    <a:gd name="connsiteX12" fmla="*/ 500979 w 987620"/>
                    <a:gd name="connsiteY12" fmla="*/ 381232 h 986429"/>
                    <a:gd name="connsiteX13" fmla="*/ 656846 w 987620"/>
                    <a:gd name="connsiteY13" fmla="*/ 315885 h 986429"/>
                    <a:gd name="connsiteX0" fmla="*/ 656846 w 987620"/>
                    <a:gd name="connsiteY0" fmla="*/ 315885 h 986429"/>
                    <a:gd name="connsiteX1" fmla="*/ 630824 w 987620"/>
                    <a:gd name="connsiteY1" fmla="*/ 214819 h 986429"/>
                    <a:gd name="connsiteX2" fmla="*/ 987620 w 987620"/>
                    <a:gd name="connsiteY2" fmla="*/ 101093 h 986429"/>
                    <a:gd name="connsiteX3" fmla="*/ 959547 w 987620"/>
                    <a:gd name="connsiteY3" fmla="*/ 0 h 986429"/>
                    <a:gd name="connsiteX4" fmla="*/ 678090 w 987620"/>
                    <a:gd name="connsiteY4" fmla="*/ 101093 h 986429"/>
                    <a:gd name="connsiteX5" fmla="*/ 353870 w 987620"/>
                    <a:gd name="connsiteY5" fmla="*/ 257194 h 986429"/>
                    <a:gd name="connsiteX6" fmla="*/ 170748 w 987620"/>
                    <a:gd name="connsiteY6" fmla="*/ 410527 h 986429"/>
                    <a:gd name="connsiteX7" fmla="*/ 24099 w 987620"/>
                    <a:gd name="connsiteY7" fmla="*/ 565802 h 986429"/>
                    <a:gd name="connsiteX8" fmla="*/ 7257 w 987620"/>
                    <a:gd name="connsiteY8" fmla="*/ 846551 h 986429"/>
                    <a:gd name="connsiteX9" fmla="*/ 0 w 987620"/>
                    <a:gd name="connsiteY9" fmla="*/ 986429 h 986429"/>
                    <a:gd name="connsiteX10" fmla="*/ 221134 w 987620"/>
                    <a:gd name="connsiteY10" fmla="*/ 837191 h 986429"/>
                    <a:gd name="connsiteX11" fmla="*/ 586830 w 987620"/>
                    <a:gd name="connsiteY11" fmla="*/ 602610 h 986429"/>
                    <a:gd name="connsiteX12" fmla="*/ 500979 w 987620"/>
                    <a:gd name="connsiteY12" fmla="*/ 381232 h 986429"/>
                    <a:gd name="connsiteX13" fmla="*/ 656846 w 987620"/>
                    <a:gd name="connsiteY13" fmla="*/ 315885 h 986429"/>
                    <a:gd name="connsiteX0" fmla="*/ 656846 w 987620"/>
                    <a:gd name="connsiteY0" fmla="*/ 315885 h 986429"/>
                    <a:gd name="connsiteX1" fmla="*/ 630824 w 987620"/>
                    <a:gd name="connsiteY1" fmla="*/ 214819 h 986429"/>
                    <a:gd name="connsiteX2" fmla="*/ 987620 w 987620"/>
                    <a:gd name="connsiteY2" fmla="*/ 101093 h 986429"/>
                    <a:gd name="connsiteX3" fmla="*/ 959547 w 987620"/>
                    <a:gd name="connsiteY3" fmla="*/ 0 h 986429"/>
                    <a:gd name="connsiteX4" fmla="*/ 678090 w 987620"/>
                    <a:gd name="connsiteY4" fmla="*/ 101093 h 986429"/>
                    <a:gd name="connsiteX5" fmla="*/ 353870 w 987620"/>
                    <a:gd name="connsiteY5" fmla="*/ 257194 h 986429"/>
                    <a:gd name="connsiteX6" fmla="*/ 170748 w 987620"/>
                    <a:gd name="connsiteY6" fmla="*/ 410527 h 986429"/>
                    <a:gd name="connsiteX7" fmla="*/ 24099 w 987620"/>
                    <a:gd name="connsiteY7" fmla="*/ 565802 h 986429"/>
                    <a:gd name="connsiteX8" fmla="*/ 7257 w 987620"/>
                    <a:gd name="connsiteY8" fmla="*/ 846551 h 986429"/>
                    <a:gd name="connsiteX9" fmla="*/ 0 w 987620"/>
                    <a:gd name="connsiteY9" fmla="*/ 986429 h 986429"/>
                    <a:gd name="connsiteX10" fmla="*/ 221134 w 987620"/>
                    <a:gd name="connsiteY10" fmla="*/ 837191 h 986429"/>
                    <a:gd name="connsiteX11" fmla="*/ 586830 w 987620"/>
                    <a:gd name="connsiteY11" fmla="*/ 602610 h 986429"/>
                    <a:gd name="connsiteX12" fmla="*/ 500979 w 987620"/>
                    <a:gd name="connsiteY12" fmla="*/ 381232 h 986429"/>
                    <a:gd name="connsiteX13" fmla="*/ 656846 w 987620"/>
                    <a:gd name="connsiteY13" fmla="*/ 315885 h 986429"/>
                    <a:gd name="connsiteX0" fmla="*/ 656846 w 987620"/>
                    <a:gd name="connsiteY0" fmla="*/ 315885 h 986429"/>
                    <a:gd name="connsiteX1" fmla="*/ 630824 w 987620"/>
                    <a:gd name="connsiteY1" fmla="*/ 214819 h 986429"/>
                    <a:gd name="connsiteX2" fmla="*/ 987620 w 987620"/>
                    <a:gd name="connsiteY2" fmla="*/ 101135 h 986429"/>
                    <a:gd name="connsiteX3" fmla="*/ 959547 w 987620"/>
                    <a:gd name="connsiteY3" fmla="*/ 0 h 986429"/>
                    <a:gd name="connsiteX4" fmla="*/ 678090 w 987620"/>
                    <a:gd name="connsiteY4" fmla="*/ 101093 h 986429"/>
                    <a:gd name="connsiteX5" fmla="*/ 353870 w 987620"/>
                    <a:gd name="connsiteY5" fmla="*/ 257194 h 986429"/>
                    <a:gd name="connsiteX6" fmla="*/ 170748 w 987620"/>
                    <a:gd name="connsiteY6" fmla="*/ 410527 h 986429"/>
                    <a:gd name="connsiteX7" fmla="*/ 24099 w 987620"/>
                    <a:gd name="connsiteY7" fmla="*/ 565802 h 986429"/>
                    <a:gd name="connsiteX8" fmla="*/ 7257 w 987620"/>
                    <a:gd name="connsiteY8" fmla="*/ 846551 h 986429"/>
                    <a:gd name="connsiteX9" fmla="*/ 0 w 987620"/>
                    <a:gd name="connsiteY9" fmla="*/ 986429 h 986429"/>
                    <a:gd name="connsiteX10" fmla="*/ 221134 w 987620"/>
                    <a:gd name="connsiteY10" fmla="*/ 837191 h 986429"/>
                    <a:gd name="connsiteX11" fmla="*/ 586830 w 987620"/>
                    <a:gd name="connsiteY11" fmla="*/ 602610 h 986429"/>
                    <a:gd name="connsiteX12" fmla="*/ 500979 w 987620"/>
                    <a:gd name="connsiteY12" fmla="*/ 381232 h 986429"/>
                    <a:gd name="connsiteX13" fmla="*/ 656846 w 987620"/>
                    <a:gd name="connsiteY13" fmla="*/ 315885 h 986429"/>
                    <a:gd name="connsiteX0" fmla="*/ 656846 w 987620"/>
                    <a:gd name="connsiteY0" fmla="*/ 315885 h 986429"/>
                    <a:gd name="connsiteX1" fmla="*/ 630824 w 987620"/>
                    <a:gd name="connsiteY1" fmla="*/ 214819 h 986429"/>
                    <a:gd name="connsiteX2" fmla="*/ 987620 w 987620"/>
                    <a:gd name="connsiteY2" fmla="*/ 101135 h 986429"/>
                    <a:gd name="connsiteX3" fmla="*/ 959547 w 987620"/>
                    <a:gd name="connsiteY3" fmla="*/ 0 h 986429"/>
                    <a:gd name="connsiteX4" fmla="*/ 678090 w 987620"/>
                    <a:gd name="connsiteY4" fmla="*/ 101093 h 986429"/>
                    <a:gd name="connsiteX5" fmla="*/ 353870 w 987620"/>
                    <a:gd name="connsiteY5" fmla="*/ 257194 h 986429"/>
                    <a:gd name="connsiteX6" fmla="*/ 170748 w 987620"/>
                    <a:gd name="connsiteY6" fmla="*/ 410527 h 986429"/>
                    <a:gd name="connsiteX7" fmla="*/ 24099 w 987620"/>
                    <a:gd name="connsiteY7" fmla="*/ 565802 h 986429"/>
                    <a:gd name="connsiteX8" fmla="*/ 7257 w 987620"/>
                    <a:gd name="connsiteY8" fmla="*/ 846551 h 986429"/>
                    <a:gd name="connsiteX9" fmla="*/ 0 w 987620"/>
                    <a:gd name="connsiteY9" fmla="*/ 986429 h 986429"/>
                    <a:gd name="connsiteX10" fmla="*/ 221134 w 987620"/>
                    <a:gd name="connsiteY10" fmla="*/ 837191 h 986429"/>
                    <a:gd name="connsiteX11" fmla="*/ 586830 w 987620"/>
                    <a:gd name="connsiteY11" fmla="*/ 602610 h 986429"/>
                    <a:gd name="connsiteX12" fmla="*/ 500979 w 987620"/>
                    <a:gd name="connsiteY12" fmla="*/ 381232 h 986429"/>
                    <a:gd name="connsiteX13" fmla="*/ 656846 w 987620"/>
                    <a:gd name="connsiteY13" fmla="*/ 315885 h 986429"/>
                    <a:gd name="connsiteX0" fmla="*/ 656846 w 987620"/>
                    <a:gd name="connsiteY0" fmla="*/ 315885 h 986429"/>
                    <a:gd name="connsiteX1" fmla="*/ 630824 w 987620"/>
                    <a:gd name="connsiteY1" fmla="*/ 214819 h 986429"/>
                    <a:gd name="connsiteX2" fmla="*/ 987620 w 987620"/>
                    <a:gd name="connsiteY2" fmla="*/ 101135 h 986429"/>
                    <a:gd name="connsiteX3" fmla="*/ 959547 w 987620"/>
                    <a:gd name="connsiteY3" fmla="*/ 0 h 986429"/>
                    <a:gd name="connsiteX4" fmla="*/ 678090 w 987620"/>
                    <a:gd name="connsiteY4" fmla="*/ 101093 h 986429"/>
                    <a:gd name="connsiteX5" fmla="*/ 353870 w 987620"/>
                    <a:gd name="connsiteY5" fmla="*/ 257194 h 986429"/>
                    <a:gd name="connsiteX6" fmla="*/ 170748 w 987620"/>
                    <a:gd name="connsiteY6" fmla="*/ 410527 h 986429"/>
                    <a:gd name="connsiteX7" fmla="*/ 24099 w 987620"/>
                    <a:gd name="connsiteY7" fmla="*/ 565802 h 986429"/>
                    <a:gd name="connsiteX8" fmla="*/ 7257 w 987620"/>
                    <a:gd name="connsiteY8" fmla="*/ 846551 h 986429"/>
                    <a:gd name="connsiteX9" fmla="*/ 0 w 987620"/>
                    <a:gd name="connsiteY9" fmla="*/ 986429 h 986429"/>
                    <a:gd name="connsiteX10" fmla="*/ 221134 w 987620"/>
                    <a:gd name="connsiteY10" fmla="*/ 837191 h 986429"/>
                    <a:gd name="connsiteX11" fmla="*/ 586830 w 987620"/>
                    <a:gd name="connsiteY11" fmla="*/ 602610 h 986429"/>
                    <a:gd name="connsiteX12" fmla="*/ 500979 w 987620"/>
                    <a:gd name="connsiteY12" fmla="*/ 381232 h 986429"/>
                    <a:gd name="connsiteX13" fmla="*/ 656846 w 987620"/>
                    <a:gd name="connsiteY13" fmla="*/ 315885 h 986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987620" h="986429">
                      <a:moveTo>
                        <a:pt x="656846" y="315885"/>
                      </a:moveTo>
                      <a:lnTo>
                        <a:pt x="630824" y="214819"/>
                      </a:lnTo>
                      <a:cubicBezTo>
                        <a:pt x="749756" y="176910"/>
                        <a:pt x="868688" y="122188"/>
                        <a:pt x="987620" y="101135"/>
                      </a:cubicBezTo>
                      <a:lnTo>
                        <a:pt x="959547" y="0"/>
                      </a:lnTo>
                      <a:lnTo>
                        <a:pt x="678090" y="101093"/>
                      </a:lnTo>
                      <a:lnTo>
                        <a:pt x="353870" y="257194"/>
                      </a:lnTo>
                      <a:lnTo>
                        <a:pt x="170748" y="410527"/>
                      </a:lnTo>
                      <a:lnTo>
                        <a:pt x="24099" y="565802"/>
                      </a:lnTo>
                      <a:lnTo>
                        <a:pt x="7257" y="846551"/>
                      </a:lnTo>
                      <a:lnTo>
                        <a:pt x="0" y="986429"/>
                      </a:lnTo>
                      <a:cubicBezTo>
                        <a:pt x="35646" y="984869"/>
                        <a:pt x="47538" y="951714"/>
                        <a:pt x="221134" y="837191"/>
                      </a:cubicBezTo>
                      <a:lnTo>
                        <a:pt x="586830" y="602610"/>
                      </a:lnTo>
                      <a:lnTo>
                        <a:pt x="500979" y="381232"/>
                      </a:lnTo>
                      <a:lnTo>
                        <a:pt x="656846" y="315885"/>
                      </a:lnTo>
                      <a:close/>
                    </a:path>
                  </a:pathLst>
                </a:custGeom>
                <a:noFill/>
                <a:ln w="25400" cap="flat" cmpd="sng" algn="ctr">
                  <a:solidFill>
                    <a:srgbClr val="00B050"/>
                  </a:solidFill>
                  <a:prstDash val="solid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ja-JP" altLang="en-US"/>
                </a:p>
              </p:txBody>
            </p:sp>
            <p:sp>
              <p:nvSpPr>
                <p:cNvPr id="12" name="フリーフォーム 11"/>
                <p:cNvSpPr>
                  <a:spLocks noChangeAspect="1"/>
                </p:cNvSpPr>
                <p:nvPr/>
              </p:nvSpPr>
              <p:spPr>
                <a:xfrm>
                  <a:off x="7404738" y="3765315"/>
                  <a:ext cx="1607696" cy="1739818"/>
                </a:xfrm>
                <a:custGeom>
                  <a:avLst/>
                  <a:gdLst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44232 w 2982862"/>
                    <a:gd name="connsiteY157" fmla="*/ 2526492 h 3182270"/>
                    <a:gd name="connsiteX158" fmla="*/ 1738946 w 2982862"/>
                    <a:gd name="connsiteY158" fmla="*/ 2510635 h 3182270"/>
                    <a:gd name="connsiteX159" fmla="*/ 1723089 w 2982862"/>
                    <a:gd name="connsiteY159" fmla="*/ 2505350 h 3182270"/>
                    <a:gd name="connsiteX160" fmla="*/ 1691376 w 2982862"/>
                    <a:gd name="connsiteY160" fmla="*/ 2521207 h 3182270"/>
                    <a:gd name="connsiteX161" fmla="*/ 1675519 w 2982862"/>
                    <a:gd name="connsiteY161" fmla="*/ 2531778 h 3182270"/>
                    <a:gd name="connsiteX162" fmla="*/ 1627949 w 2982862"/>
                    <a:gd name="connsiteY162" fmla="*/ 2547634 h 3182270"/>
                    <a:gd name="connsiteX163" fmla="*/ 1612093 w 2982862"/>
                    <a:gd name="connsiteY163" fmla="*/ 2552920 h 3182270"/>
                    <a:gd name="connsiteX164" fmla="*/ 1596236 w 2982862"/>
                    <a:gd name="connsiteY164" fmla="*/ 2563491 h 3182270"/>
                    <a:gd name="connsiteX165" fmla="*/ 1585665 w 2982862"/>
                    <a:gd name="connsiteY165" fmla="*/ 2547634 h 3182270"/>
                    <a:gd name="connsiteX166" fmla="*/ 1569808 w 2982862"/>
                    <a:gd name="connsiteY166" fmla="*/ 2515921 h 3182270"/>
                    <a:gd name="connsiteX167" fmla="*/ 1553952 w 2982862"/>
                    <a:gd name="connsiteY167" fmla="*/ 2484208 h 3182270"/>
                    <a:gd name="connsiteX168" fmla="*/ 1538095 w 2982862"/>
                    <a:gd name="connsiteY168" fmla="*/ 2468351 h 3182270"/>
                    <a:gd name="connsiteX169" fmla="*/ 1501096 w 2982862"/>
                    <a:gd name="connsiteY169" fmla="*/ 2420781 h 3182270"/>
                    <a:gd name="connsiteX170" fmla="*/ 1464097 w 2982862"/>
                    <a:gd name="connsiteY170" fmla="*/ 2383782 h 3182270"/>
                    <a:gd name="connsiteX171" fmla="*/ 1448241 w 2982862"/>
                    <a:gd name="connsiteY171" fmla="*/ 2373211 h 3182270"/>
                    <a:gd name="connsiteX172" fmla="*/ 1432384 w 2982862"/>
                    <a:gd name="connsiteY172" fmla="*/ 2357355 h 3182270"/>
                    <a:gd name="connsiteX173" fmla="*/ 1400671 w 2982862"/>
                    <a:gd name="connsiteY173" fmla="*/ 2346783 h 3182270"/>
                    <a:gd name="connsiteX174" fmla="*/ 1368958 w 2982862"/>
                    <a:gd name="connsiteY174" fmla="*/ 2330927 h 3182270"/>
                    <a:gd name="connsiteX175" fmla="*/ 1337244 w 2982862"/>
                    <a:gd name="connsiteY175" fmla="*/ 2309785 h 3182270"/>
                    <a:gd name="connsiteX176" fmla="*/ 1273818 w 2982862"/>
                    <a:gd name="connsiteY176" fmla="*/ 2288642 h 3182270"/>
                    <a:gd name="connsiteX177" fmla="*/ 1257961 w 2982862"/>
                    <a:gd name="connsiteY177" fmla="*/ 2278071 h 3182270"/>
                    <a:gd name="connsiteX178" fmla="*/ 1242104 w 2982862"/>
                    <a:gd name="connsiteY178" fmla="*/ 2272786 h 3182270"/>
                    <a:gd name="connsiteX179" fmla="*/ 1226248 w 2982862"/>
                    <a:gd name="connsiteY179" fmla="*/ 2262215 h 3182270"/>
                    <a:gd name="connsiteX180" fmla="*/ 1194534 w 2982862"/>
                    <a:gd name="connsiteY180" fmla="*/ 2251644 h 3182270"/>
                    <a:gd name="connsiteX181" fmla="*/ 1215677 w 2982862"/>
                    <a:gd name="connsiteY181" fmla="*/ 2225216 h 3182270"/>
                    <a:gd name="connsiteX182" fmla="*/ 1231533 w 2982862"/>
                    <a:gd name="connsiteY182" fmla="*/ 2209359 h 3182270"/>
                    <a:gd name="connsiteX183" fmla="*/ 1236819 w 2982862"/>
                    <a:gd name="connsiteY183" fmla="*/ 2193503 h 3182270"/>
                    <a:gd name="connsiteX184" fmla="*/ 1279103 w 2982862"/>
                    <a:gd name="connsiteY184" fmla="*/ 2161789 h 3182270"/>
                    <a:gd name="connsiteX185" fmla="*/ 1300245 w 2982862"/>
                    <a:gd name="connsiteY185" fmla="*/ 2140647 h 3182270"/>
                    <a:gd name="connsiteX186" fmla="*/ 1310816 w 2982862"/>
                    <a:gd name="connsiteY186" fmla="*/ 2124790 h 3182270"/>
                    <a:gd name="connsiteX187" fmla="*/ 1294960 w 2982862"/>
                    <a:gd name="connsiteY187" fmla="*/ 2087792 h 3182270"/>
                    <a:gd name="connsiteX188" fmla="*/ 1279103 w 2982862"/>
                    <a:gd name="connsiteY188" fmla="*/ 2056078 h 3182270"/>
                    <a:gd name="connsiteX189" fmla="*/ 1252675 w 2982862"/>
                    <a:gd name="connsiteY189" fmla="*/ 2029651 h 3182270"/>
                    <a:gd name="connsiteX190" fmla="*/ 1226248 w 2982862"/>
                    <a:gd name="connsiteY190" fmla="*/ 2003223 h 3182270"/>
                    <a:gd name="connsiteX191" fmla="*/ 1199820 w 2982862"/>
                    <a:gd name="connsiteY191" fmla="*/ 1976795 h 3182270"/>
                    <a:gd name="connsiteX192" fmla="*/ 1152250 w 2982862"/>
                    <a:gd name="connsiteY192" fmla="*/ 1934511 h 3182270"/>
                    <a:gd name="connsiteX193" fmla="*/ 1141679 w 2982862"/>
                    <a:gd name="connsiteY193" fmla="*/ 1918654 h 3182270"/>
                    <a:gd name="connsiteX194" fmla="*/ 1125822 w 2982862"/>
                    <a:gd name="connsiteY194" fmla="*/ 1908083 h 3182270"/>
                    <a:gd name="connsiteX195" fmla="*/ 1104680 w 2982862"/>
                    <a:gd name="connsiteY195" fmla="*/ 1876370 h 3182270"/>
                    <a:gd name="connsiteX196" fmla="*/ 1088823 w 2982862"/>
                    <a:gd name="connsiteY196" fmla="*/ 1865798 h 3182270"/>
                    <a:gd name="connsiteX197" fmla="*/ 1057110 w 2982862"/>
                    <a:gd name="connsiteY197" fmla="*/ 1834085 h 3182270"/>
                    <a:gd name="connsiteX198" fmla="*/ 1009540 w 2982862"/>
                    <a:gd name="connsiteY198" fmla="*/ 1791801 h 3182270"/>
                    <a:gd name="connsiteX199" fmla="*/ 988398 w 2982862"/>
                    <a:gd name="connsiteY199" fmla="*/ 1760088 h 3182270"/>
                    <a:gd name="connsiteX200" fmla="*/ 977827 w 2982862"/>
                    <a:gd name="connsiteY200" fmla="*/ 1749516 h 3182270"/>
                    <a:gd name="connsiteX201" fmla="*/ 956685 w 2982862"/>
                    <a:gd name="connsiteY201" fmla="*/ 1717803 h 3182270"/>
                    <a:gd name="connsiteX202" fmla="*/ 946114 w 2982862"/>
                    <a:gd name="connsiteY202" fmla="*/ 1701946 h 3182270"/>
                    <a:gd name="connsiteX203" fmla="*/ 882687 w 2982862"/>
                    <a:gd name="connsiteY203" fmla="*/ 1717803 h 3182270"/>
                    <a:gd name="connsiteX204" fmla="*/ 845688 w 2982862"/>
                    <a:gd name="connsiteY204" fmla="*/ 1738945 h 3182270"/>
                    <a:gd name="connsiteX205" fmla="*/ 829832 w 2982862"/>
                    <a:gd name="connsiteY205" fmla="*/ 1744231 h 3182270"/>
                    <a:gd name="connsiteX206" fmla="*/ 798118 w 2982862"/>
                    <a:gd name="connsiteY206" fmla="*/ 1765373 h 3182270"/>
                    <a:gd name="connsiteX207" fmla="*/ 782262 w 2982862"/>
                    <a:gd name="connsiteY207" fmla="*/ 1770659 h 3182270"/>
                    <a:gd name="connsiteX208" fmla="*/ 750548 w 2982862"/>
                    <a:gd name="connsiteY208" fmla="*/ 1791801 h 3182270"/>
                    <a:gd name="connsiteX209" fmla="*/ 734692 w 2982862"/>
                    <a:gd name="connsiteY209" fmla="*/ 1797086 h 3182270"/>
                    <a:gd name="connsiteX210" fmla="*/ 755834 w 2982862"/>
                    <a:gd name="connsiteY210" fmla="*/ 1791801 h 3182270"/>
                    <a:gd name="connsiteX211" fmla="*/ 739977 w 2982862"/>
                    <a:gd name="connsiteY211" fmla="*/ 1797086 h 3182270"/>
                    <a:gd name="connsiteX212" fmla="*/ 708264 w 2982862"/>
                    <a:gd name="connsiteY212" fmla="*/ 1812943 h 3182270"/>
                    <a:gd name="connsiteX213" fmla="*/ 676551 w 2982862"/>
                    <a:gd name="connsiteY213" fmla="*/ 1791801 h 3182270"/>
                    <a:gd name="connsiteX214" fmla="*/ 650123 w 2982862"/>
                    <a:gd name="connsiteY214" fmla="*/ 1765373 h 3182270"/>
                    <a:gd name="connsiteX215" fmla="*/ 618410 w 2982862"/>
                    <a:gd name="connsiteY215" fmla="*/ 1744231 h 3182270"/>
                    <a:gd name="connsiteX216" fmla="*/ 570840 w 2982862"/>
                    <a:gd name="connsiteY216" fmla="*/ 1712518 h 3182270"/>
                    <a:gd name="connsiteX217" fmla="*/ 544412 w 2982862"/>
                    <a:gd name="connsiteY217" fmla="*/ 1696661 h 3182270"/>
                    <a:gd name="connsiteX218" fmla="*/ 528555 w 2982862"/>
                    <a:gd name="connsiteY218" fmla="*/ 1686090 h 3182270"/>
                    <a:gd name="connsiteX219" fmla="*/ 512699 w 2982862"/>
                    <a:gd name="connsiteY219" fmla="*/ 1680804 h 3182270"/>
                    <a:gd name="connsiteX220" fmla="*/ 502127 w 2982862"/>
                    <a:gd name="connsiteY220" fmla="*/ 1670233 h 3182270"/>
                    <a:gd name="connsiteX221" fmla="*/ 480985 w 2982862"/>
                    <a:gd name="connsiteY221" fmla="*/ 1659662 h 3182270"/>
                    <a:gd name="connsiteX222" fmla="*/ 465129 w 2982862"/>
                    <a:gd name="connsiteY222" fmla="*/ 1643805 h 3182270"/>
                    <a:gd name="connsiteX223" fmla="*/ 428130 w 2982862"/>
                    <a:gd name="connsiteY223" fmla="*/ 1622663 h 3182270"/>
                    <a:gd name="connsiteX224" fmla="*/ 401702 w 2982862"/>
                    <a:gd name="connsiteY224" fmla="*/ 1590950 h 3182270"/>
                    <a:gd name="connsiteX225" fmla="*/ 385845 w 2982862"/>
                    <a:gd name="connsiteY225" fmla="*/ 1569808 h 3182270"/>
                    <a:gd name="connsiteX226" fmla="*/ 369989 w 2982862"/>
                    <a:gd name="connsiteY226" fmla="*/ 1553951 h 3182270"/>
                    <a:gd name="connsiteX227" fmla="*/ 348847 w 2982862"/>
                    <a:gd name="connsiteY227" fmla="*/ 1522238 h 3182270"/>
                    <a:gd name="connsiteX228" fmla="*/ 327704 w 2982862"/>
                    <a:gd name="connsiteY228" fmla="*/ 1490524 h 3182270"/>
                    <a:gd name="connsiteX229" fmla="*/ 317133 w 2982862"/>
                    <a:gd name="connsiteY229" fmla="*/ 1469382 h 3182270"/>
                    <a:gd name="connsiteX230" fmla="*/ 301277 w 2982862"/>
                    <a:gd name="connsiteY230" fmla="*/ 1453526 h 3182270"/>
                    <a:gd name="connsiteX231" fmla="*/ 295991 w 2982862"/>
                    <a:gd name="connsiteY231" fmla="*/ 1437669 h 3182270"/>
                    <a:gd name="connsiteX232" fmla="*/ 274849 w 2982862"/>
                    <a:gd name="connsiteY232" fmla="*/ 1405956 h 3182270"/>
                    <a:gd name="connsiteX233" fmla="*/ 258992 w 2982862"/>
                    <a:gd name="connsiteY233" fmla="*/ 1390099 h 3182270"/>
                    <a:gd name="connsiteX234" fmla="*/ 248421 w 2982862"/>
                    <a:gd name="connsiteY234" fmla="*/ 1374242 h 3182270"/>
                    <a:gd name="connsiteX235" fmla="*/ 243136 w 2982862"/>
                    <a:gd name="connsiteY235" fmla="*/ 1358386 h 3182270"/>
                    <a:gd name="connsiteX236" fmla="*/ 221993 w 2982862"/>
                    <a:gd name="connsiteY236" fmla="*/ 1326672 h 3182270"/>
                    <a:gd name="connsiteX237" fmla="*/ 206137 w 2982862"/>
                    <a:gd name="connsiteY237" fmla="*/ 1294959 h 3182270"/>
                    <a:gd name="connsiteX238" fmla="*/ 195566 w 2982862"/>
                    <a:gd name="connsiteY238" fmla="*/ 1263246 h 3182270"/>
                    <a:gd name="connsiteX239" fmla="*/ 184995 w 2982862"/>
                    <a:gd name="connsiteY239" fmla="*/ 1247389 h 3182270"/>
                    <a:gd name="connsiteX240" fmla="*/ 179709 w 2982862"/>
                    <a:gd name="connsiteY240" fmla="*/ 1231533 h 3182270"/>
                    <a:gd name="connsiteX241" fmla="*/ 169138 w 2982862"/>
                    <a:gd name="connsiteY241" fmla="*/ 1215676 h 3182270"/>
                    <a:gd name="connsiteX242" fmla="*/ 153281 w 2982862"/>
                    <a:gd name="connsiteY242" fmla="*/ 1162820 h 3182270"/>
                    <a:gd name="connsiteX243" fmla="*/ 142710 w 2982862"/>
                    <a:gd name="connsiteY243" fmla="*/ 1131107 h 3182270"/>
                    <a:gd name="connsiteX244" fmla="*/ 132139 w 2982862"/>
                    <a:gd name="connsiteY244" fmla="*/ 1099394 h 3182270"/>
                    <a:gd name="connsiteX245" fmla="*/ 126853 w 2982862"/>
                    <a:gd name="connsiteY245" fmla="*/ 1078252 h 3182270"/>
                    <a:gd name="connsiteX246" fmla="*/ 121568 w 2982862"/>
                    <a:gd name="connsiteY246" fmla="*/ 1062395 h 3182270"/>
                    <a:gd name="connsiteX247" fmla="*/ 110997 w 2982862"/>
                    <a:gd name="connsiteY247" fmla="*/ 988397 h 3182270"/>
                    <a:gd name="connsiteX248" fmla="*/ 100426 w 2982862"/>
                    <a:gd name="connsiteY248" fmla="*/ 861544 h 3182270"/>
                    <a:gd name="connsiteX249" fmla="*/ 95140 w 2982862"/>
                    <a:gd name="connsiteY249" fmla="*/ 782261 h 3182270"/>
                    <a:gd name="connsiteX250" fmla="*/ 89855 w 2982862"/>
                    <a:gd name="connsiteY250" fmla="*/ 745262 h 3182270"/>
                    <a:gd name="connsiteX251" fmla="*/ 73998 w 2982862"/>
                    <a:gd name="connsiteY251" fmla="*/ 660693 h 3182270"/>
                    <a:gd name="connsiteX252" fmla="*/ 63427 w 2982862"/>
                    <a:gd name="connsiteY252" fmla="*/ 618409 h 3182270"/>
                    <a:gd name="connsiteX253" fmla="*/ 47570 w 2982862"/>
                    <a:gd name="connsiteY253" fmla="*/ 560268 h 3182270"/>
                    <a:gd name="connsiteX254" fmla="*/ 42285 w 2982862"/>
                    <a:gd name="connsiteY254" fmla="*/ 528555 h 3182270"/>
                    <a:gd name="connsiteX255" fmla="*/ 31714 w 2982862"/>
                    <a:gd name="connsiteY255" fmla="*/ 486270 h 3182270"/>
                    <a:gd name="connsiteX256" fmla="*/ 21142 w 2982862"/>
                    <a:gd name="connsiteY256" fmla="*/ 428129 h 3182270"/>
                    <a:gd name="connsiteX257" fmla="*/ 10571 w 2982862"/>
                    <a:gd name="connsiteY257" fmla="*/ 343560 h 3182270"/>
                    <a:gd name="connsiteX258" fmla="*/ 0 w 2982862"/>
                    <a:gd name="connsiteY258" fmla="*/ 306561 h 3182270"/>
                    <a:gd name="connsiteX259" fmla="*/ 5286 w 2982862"/>
                    <a:gd name="connsiteY259" fmla="*/ 285419 h 3182270"/>
                    <a:gd name="connsiteX260" fmla="*/ 21142 w 2982862"/>
                    <a:gd name="connsiteY260" fmla="*/ 280134 h 3182270"/>
                    <a:gd name="connsiteX261" fmla="*/ 42285 w 2982862"/>
                    <a:gd name="connsiteY261" fmla="*/ 269563 h 3182270"/>
                    <a:gd name="connsiteX262" fmla="*/ 95140 w 2982862"/>
                    <a:gd name="connsiteY262" fmla="*/ 258992 h 3182270"/>
                    <a:gd name="connsiteX263" fmla="*/ 121568 w 2982862"/>
                    <a:gd name="connsiteY263" fmla="*/ 253706 h 3182270"/>
                    <a:gd name="connsiteX264" fmla="*/ 137425 w 2982862"/>
                    <a:gd name="connsiteY264" fmla="*/ 248420 h 3182270"/>
                    <a:gd name="connsiteX265" fmla="*/ 211422 w 2982862"/>
                    <a:gd name="connsiteY265" fmla="*/ 237849 h 3182270"/>
                    <a:gd name="connsiteX266" fmla="*/ 253707 w 2982862"/>
                    <a:gd name="connsiteY266" fmla="*/ 227278 h 3182270"/>
                    <a:gd name="connsiteX267" fmla="*/ 285420 w 2982862"/>
                    <a:gd name="connsiteY267" fmla="*/ 216707 h 3182270"/>
                    <a:gd name="connsiteX268" fmla="*/ 332990 w 2982862"/>
                    <a:gd name="connsiteY268" fmla="*/ 206136 h 3182270"/>
                    <a:gd name="connsiteX269" fmla="*/ 364703 w 2982862"/>
                    <a:gd name="connsiteY269" fmla="*/ 195565 h 3182270"/>
                    <a:gd name="connsiteX270" fmla="*/ 417559 w 2982862"/>
                    <a:gd name="connsiteY270" fmla="*/ 179708 h 3182270"/>
                    <a:gd name="connsiteX271" fmla="*/ 433415 w 2982862"/>
                    <a:gd name="connsiteY271" fmla="*/ 174423 h 3182270"/>
                    <a:gd name="connsiteX272" fmla="*/ 449272 w 2982862"/>
                    <a:gd name="connsiteY272" fmla="*/ 169137 h 3182270"/>
                    <a:gd name="connsiteX273" fmla="*/ 470414 w 2982862"/>
                    <a:gd name="connsiteY273" fmla="*/ 163852 h 3182270"/>
                    <a:gd name="connsiteX274" fmla="*/ 486271 w 2982862"/>
                    <a:gd name="connsiteY274" fmla="*/ 158566 h 3182270"/>
                    <a:gd name="connsiteX275" fmla="*/ 528555 w 2982862"/>
                    <a:gd name="connsiteY275" fmla="*/ 147995 h 3182270"/>
                    <a:gd name="connsiteX276" fmla="*/ 549697 w 2982862"/>
                    <a:gd name="connsiteY276" fmla="*/ 142709 h 3182270"/>
                    <a:gd name="connsiteX277" fmla="*/ 581411 w 2982862"/>
                    <a:gd name="connsiteY277" fmla="*/ 132138 h 3182270"/>
                    <a:gd name="connsiteX278" fmla="*/ 676551 w 2982862"/>
                    <a:gd name="connsiteY278" fmla="*/ 100425 h 3182270"/>
                    <a:gd name="connsiteX279" fmla="*/ 697693 w 2982862"/>
                    <a:gd name="connsiteY279" fmla="*/ 95140 h 3182270"/>
                    <a:gd name="connsiteX280" fmla="*/ 729406 w 2982862"/>
                    <a:gd name="connsiteY280" fmla="*/ 84568 h 3182270"/>
                    <a:gd name="connsiteX281" fmla="*/ 745263 w 2982862"/>
                    <a:gd name="connsiteY281" fmla="*/ 79283 h 3182270"/>
                    <a:gd name="connsiteX282" fmla="*/ 792833 w 2982862"/>
                    <a:gd name="connsiteY282" fmla="*/ 58141 h 3182270"/>
                    <a:gd name="connsiteX283" fmla="*/ 808689 w 2982862"/>
                    <a:gd name="connsiteY283" fmla="*/ 52855 h 3182270"/>
                    <a:gd name="connsiteX284" fmla="*/ 824546 w 2982862"/>
                    <a:gd name="connsiteY284" fmla="*/ 47570 h 3182270"/>
                    <a:gd name="connsiteX285" fmla="*/ 866830 w 2982862"/>
                    <a:gd name="connsiteY285" fmla="*/ 26427 h 3182270"/>
                    <a:gd name="connsiteX286" fmla="*/ 882687 w 2982862"/>
                    <a:gd name="connsiteY286" fmla="*/ 21142 h 3182270"/>
                    <a:gd name="connsiteX287" fmla="*/ 898544 w 2982862"/>
                    <a:gd name="connsiteY287" fmla="*/ 10571 h 3182270"/>
                    <a:gd name="connsiteX288" fmla="*/ 914400 w 2982862"/>
                    <a:gd name="connsiteY288" fmla="*/ 5285 h 3182270"/>
                    <a:gd name="connsiteX289" fmla="*/ 914400 w 2982862"/>
                    <a:gd name="connsiteY289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44232 w 2982862"/>
                    <a:gd name="connsiteY157" fmla="*/ 2526492 h 3182270"/>
                    <a:gd name="connsiteX158" fmla="*/ 1738946 w 2982862"/>
                    <a:gd name="connsiteY158" fmla="*/ 2510635 h 3182270"/>
                    <a:gd name="connsiteX159" fmla="*/ 1723089 w 2982862"/>
                    <a:gd name="connsiteY159" fmla="*/ 2505350 h 3182270"/>
                    <a:gd name="connsiteX160" fmla="*/ 1691376 w 2982862"/>
                    <a:gd name="connsiteY160" fmla="*/ 2521207 h 3182270"/>
                    <a:gd name="connsiteX161" fmla="*/ 1675519 w 2982862"/>
                    <a:gd name="connsiteY161" fmla="*/ 2531778 h 3182270"/>
                    <a:gd name="connsiteX162" fmla="*/ 1627949 w 2982862"/>
                    <a:gd name="connsiteY162" fmla="*/ 2547634 h 3182270"/>
                    <a:gd name="connsiteX163" fmla="*/ 1612093 w 2982862"/>
                    <a:gd name="connsiteY163" fmla="*/ 2552920 h 3182270"/>
                    <a:gd name="connsiteX164" fmla="*/ 1596236 w 2982862"/>
                    <a:gd name="connsiteY164" fmla="*/ 2563491 h 3182270"/>
                    <a:gd name="connsiteX165" fmla="*/ 1585665 w 2982862"/>
                    <a:gd name="connsiteY165" fmla="*/ 2547634 h 3182270"/>
                    <a:gd name="connsiteX166" fmla="*/ 1569808 w 2982862"/>
                    <a:gd name="connsiteY166" fmla="*/ 2515921 h 3182270"/>
                    <a:gd name="connsiteX167" fmla="*/ 1553952 w 2982862"/>
                    <a:gd name="connsiteY167" fmla="*/ 2484208 h 3182270"/>
                    <a:gd name="connsiteX168" fmla="*/ 1538095 w 2982862"/>
                    <a:gd name="connsiteY168" fmla="*/ 2468351 h 3182270"/>
                    <a:gd name="connsiteX169" fmla="*/ 1501096 w 2982862"/>
                    <a:gd name="connsiteY169" fmla="*/ 2420781 h 3182270"/>
                    <a:gd name="connsiteX170" fmla="*/ 1464097 w 2982862"/>
                    <a:gd name="connsiteY170" fmla="*/ 2383782 h 3182270"/>
                    <a:gd name="connsiteX171" fmla="*/ 1448241 w 2982862"/>
                    <a:gd name="connsiteY171" fmla="*/ 2373211 h 3182270"/>
                    <a:gd name="connsiteX172" fmla="*/ 1432384 w 2982862"/>
                    <a:gd name="connsiteY172" fmla="*/ 2357355 h 3182270"/>
                    <a:gd name="connsiteX173" fmla="*/ 1400671 w 2982862"/>
                    <a:gd name="connsiteY173" fmla="*/ 2346783 h 3182270"/>
                    <a:gd name="connsiteX174" fmla="*/ 1368958 w 2982862"/>
                    <a:gd name="connsiteY174" fmla="*/ 2330927 h 3182270"/>
                    <a:gd name="connsiteX175" fmla="*/ 1337244 w 2982862"/>
                    <a:gd name="connsiteY175" fmla="*/ 2309785 h 3182270"/>
                    <a:gd name="connsiteX176" fmla="*/ 1273818 w 2982862"/>
                    <a:gd name="connsiteY176" fmla="*/ 2288642 h 3182270"/>
                    <a:gd name="connsiteX177" fmla="*/ 1257961 w 2982862"/>
                    <a:gd name="connsiteY177" fmla="*/ 2278071 h 3182270"/>
                    <a:gd name="connsiteX178" fmla="*/ 1242104 w 2982862"/>
                    <a:gd name="connsiteY178" fmla="*/ 2272786 h 3182270"/>
                    <a:gd name="connsiteX179" fmla="*/ 1226248 w 2982862"/>
                    <a:gd name="connsiteY179" fmla="*/ 2262215 h 3182270"/>
                    <a:gd name="connsiteX180" fmla="*/ 1194534 w 2982862"/>
                    <a:gd name="connsiteY180" fmla="*/ 2251644 h 3182270"/>
                    <a:gd name="connsiteX181" fmla="*/ 1215677 w 2982862"/>
                    <a:gd name="connsiteY181" fmla="*/ 2225216 h 3182270"/>
                    <a:gd name="connsiteX182" fmla="*/ 1231533 w 2982862"/>
                    <a:gd name="connsiteY182" fmla="*/ 2209359 h 3182270"/>
                    <a:gd name="connsiteX183" fmla="*/ 1236819 w 2982862"/>
                    <a:gd name="connsiteY183" fmla="*/ 2193503 h 3182270"/>
                    <a:gd name="connsiteX184" fmla="*/ 1279103 w 2982862"/>
                    <a:gd name="connsiteY184" fmla="*/ 2161789 h 3182270"/>
                    <a:gd name="connsiteX185" fmla="*/ 1300245 w 2982862"/>
                    <a:gd name="connsiteY185" fmla="*/ 2140647 h 3182270"/>
                    <a:gd name="connsiteX186" fmla="*/ 1310816 w 2982862"/>
                    <a:gd name="connsiteY186" fmla="*/ 2124790 h 3182270"/>
                    <a:gd name="connsiteX187" fmla="*/ 1294960 w 2982862"/>
                    <a:gd name="connsiteY187" fmla="*/ 2087792 h 3182270"/>
                    <a:gd name="connsiteX188" fmla="*/ 1279103 w 2982862"/>
                    <a:gd name="connsiteY188" fmla="*/ 2056078 h 3182270"/>
                    <a:gd name="connsiteX189" fmla="*/ 1252675 w 2982862"/>
                    <a:gd name="connsiteY189" fmla="*/ 2029651 h 3182270"/>
                    <a:gd name="connsiteX190" fmla="*/ 1226248 w 2982862"/>
                    <a:gd name="connsiteY190" fmla="*/ 2003223 h 3182270"/>
                    <a:gd name="connsiteX191" fmla="*/ 1199820 w 2982862"/>
                    <a:gd name="connsiteY191" fmla="*/ 1976795 h 3182270"/>
                    <a:gd name="connsiteX192" fmla="*/ 1152250 w 2982862"/>
                    <a:gd name="connsiteY192" fmla="*/ 1934511 h 3182270"/>
                    <a:gd name="connsiteX193" fmla="*/ 1141679 w 2982862"/>
                    <a:gd name="connsiteY193" fmla="*/ 1918654 h 3182270"/>
                    <a:gd name="connsiteX194" fmla="*/ 1125822 w 2982862"/>
                    <a:gd name="connsiteY194" fmla="*/ 1908083 h 3182270"/>
                    <a:gd name="connsiteX195" fmla="*/ 1104680 w 2982862"/>
                    <a:gd name="connsiteY195" fmla="*/ 1876370 h 3182270"/>
                    <a:gd name="connsiteX196" fmla="*/ 1088823 w 2982862"/>
                    <a:gd name="connsiteY196" fmla="*/ 1865798 h 3182270"/>
                    <a:gd name="connsiteX197" fmla="*/ 1057110 w 2982862"/>
                    <a:gd name="connsiteY197" fmla="*/ 1834085 h 3182270"/>
                    <a:gd name="connsiteX198" fmla="*/ 1009540 w 2982862"/>
                    <a:gd name="connsiteY198" fmla="*/ 1791801 h 3182270"/>
                    <a:gd name="connsiteX199" fmla="*/ 988398 w 2982862"/>
                    <a:gd name="connsiteY199" fmla="*/ 1760088 h 3182270"/>
                    <a:gd name="connsiteX200" fmla="*/ 977827 w 2982862"/>
                    <a:gd name="connsiteY200" fmla="*/ 1749516 h 3182270"/>
                    <a:gd name="connsiteX201" fmla="*/ 956685 w 2982862"/>
                    <a:gd name="connsiteY201" fmla="*/ 1717803 h 3182270"/>
                    <a:gd name="connsiteX202" fmla="*/ 1131209 w 2982862"/>
                    <a:gd name="connsiteY202" fmla="*/ 1622808 h 3182270"/>
                    <a:gd name="connsiteX203" fmla="*/ 882687 w 2982862"/>
                    <a:gd name="connsiteY203" fmla="*/ 1717803 h 3182270"/>
                    <a:gd name="connsiteX204" fmla="*/ 845688 w 2982862"/>
                    <a:gd name="connsiteY204" fmla="*/ 1738945 h 3182270"/>
                    <a:gd name="connsiteX205" fmla="*/ 829832 w 2982862"/>
                    <a:gd name="connsiteY205" fmla="*/ 1744231 h 3182270"/>
                    <a:gd name="connsiteX206" fmla="*/ 798118 w 2982862"/>
                    <a:gd name="connsiteY206" fmla="*/ 1765373 h 3182270"/>
                    <a:gd name="connsiteX207" fmla="*/ 782262 w 2982862"/>
                    <a:gd name="connsiteY207" fmla="*/ 1770659 h 3182270"/>
                    <a:gd name="connsiteX208" fmla="*/ 750548 w 2982862"/>
                    <a:gd name="connsiteY208" fmla="*/ 1791801 h 3182270"/>
                    <a:gd name="connsiteX209" fmla="*/ 734692 w 2982862"/>
                    <a:gd name="connsiteY209" fmla="*/ 1797086 h 3182270"/>
                    <a:gd name="connsiteX210" fmla="*/ 755834 w 2982862"/>
                    <a:gd name="connsiteY210" fmla="*/ 1791801 h 3182270"/>
                    <a:gd name="connsiteX211" fmla="*/ 739977 w 2982862"/>
                    <a:gd name="connsiteY211" fmla="*/ 1797086 h 3182270"/>
                    <a:gd name="connsiteX212" fmla="*/ 708264 w 2982862"/>
                    <a:gd name="connsiteY212" fmla="*/ 1812943 h 3182270"/>
                    <a:gd name="connsiteX213" fmla="*/ 676551 w 2982862"/>
                    <a:gd name="connsiteY213" fmla="*/ 1791801 h 3182270"/>
                    <a:gd name="connsiteX214" fmla="*/ 650123 w 2982862"/>
                    <a:gd name="connsiteY214" fmla="*/ 1765373 h 3182270"/>
                    <a:gd name="connsiteX215" fmla="*/ 618410 w 2982862"/>
                    <a:gd name="connsiteY215" fmla="*/ 1744231 h 3182270"/>
                    <a:gd name="connsiteX216" fmla="*/ 570840 w 2982862"/>
                    <a:gd name="connsiteY216" fmla="*/ 1712518 h 3182270"/>
                    <a:gd name="connsiteX217" fmla="*/ 544412 w 2982862"/>
                    <a:gd name="connsiteY217" fmla="*/ 1696661 h 3182270"/>
                    <a:gd name="connsiteX218" fmla="*/ 528555 w 2982862"/>
                    <a:gd name="connsiteY218" fmla="*/ 1686090 h 3182270"/>
                    <a:gd name="connsiteX219" fmla="*/ 512699 w 2982862"/>
                    <a:gd name="connsiteY219" fmla="*/ 1680804 h 3182270"/>
                    <a:gd name="connsiteX220" fmla="*/ 502127 w 2982862"/>
                    <a:gd name="connsiteY220" fmla="*/ 1670233 h 3182270"/>
                    <a:gd name="connsiteX221" fmla="*/ 480985 w 2982862"/>
                    <a:gd name="connsiteY221" fmla="*/ 1659662 h 3182270"/>
                    <a:gd name="connsiteX222" fmla="*/ 465129 w 2982862"/>
                    <a:gd name="connsiteY222" fmla="*/ 1643805 h 3182270"/>
                    <a:gd name="connsiteX223" fmla="*/ 428130 w 2982862"/>
                    <a:gd name="connsiteY223" fmla="*/ 1622663 h 3182270"/>
                    <a:gd name="connsiteX224" fmla="*/ 401702 w 2982862"/>
                    <a:gd name="connsiteY224" fmla="*/ 1590950 h 3182270"/>
                    <a:gd name="connsiteX225" fmla="*/ 385845 w 2982862"/>
                    <a:gd name="connsiteY225" fmla="*/ 1569808 h 3182270"/>
                    <a:gd name="connsiteX226" fmla="*/ 369989 w 2982862"/>
                    <a:gd name="connsiteY226" fmla="*/ 1553951 h 3182270"/>
                    <a:gd name="connsiteX227" fmla="*/ 348847 w 2982862"/>
                    <a:gd name="connsiteY227" fmla="*/ 1522238 h 3182270"/>
                    <a:gd name="connsiteX228" fmla="*/ 327704 w 2982862"/>
                    <a:gd name="connsiteY228" fmla="*/ 1490524 h 3182270"/>
                    <a:gd name="connsiteX229" fmla="*/ 317133 w 2982862"/>
                    <a:gd name="connsiteY229" fmla="*/ 1469382 h 3182270"/>
                    <a:gd name="connsiteX230" fmla="*/ 301277 w 2982862"/>
                    <a:gd name="connsiteY230" fmla="*/ 1453526 h 3182270"/>
                    <a:gd name="connsiteX231" fmla="*/ 295991 w 2982862"/>
                    <a:gd name="connsiteY231" fmla="*/ 1437669 h 3182270"/>
                    <a:gd name="connsiteX232" fmla="*/ 274849 w 2982862"/>
                    <a:gd name="connsiteY232" fmla="*/ 1405956 h 3182270"/>
                    <a:gd name="connsiteX233" fmla="*/ 258992 w 2982862"/>
                    <a:gd name="connsiteY233" fmla="*/ 1390099 h 3182270"/>
                    <a:gd name="connsiteX234" fmla="*/ 248421 w 2982862"/>
                    <a:gd name="connsiteY234" fmla="*/ 1374242 h 3182270"/>
                    <a:gd name="connsiteX235" fmla="*/ 243136 w 2982862"/>
                    <a:gd name="connsiteY235" fmla="*/ 1358386 h 3182270"/>
                    <a:gd name="connsiteX236" fmla="*/ 221993 w 2982862"/>
                    <a:gd name="connsiteY236" fmla="*/ 1326672 h 3182270"/>
                    <a:gd name="connsiteX237" fmla="*/ 206137 w 2982862"/>
                    <a:gd name="connsiteY237" fmla="*/ 1294959 h 3182270"/>
                    <a:gd name="connsiteX238" fmla="*/ 195566 w 2982862"/>
                    <a:gd name="connsiteY238" fmla="*/ 1263246 h 3182270"/>
                    <a:gd name="connsiteX239" fmla="*/ 184995 w 2982862"/>
                    <a:gd name="connsiteY239" fmla="*/ 1247389 h 3182270"/>
                    <a:gd name="connsiteX240" fmla="*/ 179709 w 2982862"/>
                    <a:gd name="connsiteY240" fmla="*/ 1231533 h 3182270"/>
                    <a:gd name="connsiteX241" fmla="*/ 169138 w 2982862"/>
                    <a:gd name="connsiteY241" fmla="*/ 1215676 h 3182270"/>
                    <a:gd name="connsiteX242" fmla="*/ 153281 w 2982862"/>
                    <a:gd name="connsiteY242" fmla="*/ 1162820 h 3182270"/>
                    <a:gd name="connsiteX243" fmla="*/ 142710 w 2982862"/>
                    <a:gd name="connsiteY243" fmla="*/ 1131107 h 3182270"/>
                    <a:gd name="connsiteX244" fmla="*/ 132139 w 2982862"/>
                    <a:gd name="connsiteY244" fmla="*/ 1099394 h 3182270"/>
                    <a:gd name="connsiteX245" fmla="*/ 126853 w 2982862"/>
                    <a:gd name="connsiteY245" fmla="*/ 1078252 h 3182270"/>
                    <a:gd name="connsiteX246" fmla="*/ 121568 w 2982862"/>
                    <a:gd name="connsiteY246" fmla="*/ 1062395 h 3182270"/>
                    <a:gd name="connsiteX247" fmla="*/ 110997 w 2982862"/>
                    <a:gd name="connsiteY247" fmla="*/ 988397 h 3182270"/>
                    <a:gd name="connsiteX248" fmla="*/ 100426 w 2982862"/>
                    <a:gd name="connsiteY248" fmla="*/ 861544 h 3182270"/>
                    <a:gd name="connsiteX249" fmla="*/ 95140 w 2982862"/>
                    <a:gd name="connsiteY249" fmla="*/ 782261 h 3182270"/>
                    <a:gd name="connsiteX250" fmla="*/ 89855 w 2982862"/>
                    <a:gd name="connsiteY250" fmla="*/ 745262 h 3182270"/>
                    <a:gd name="connsiteX251" fmla="*/ 73998 w 2982862"/>
                    <a:gd name="connsiteY251" fmla="*/ 660693 h 3182270"/>
                    <a:gd name="connsiteX252" fmla="*/ 63427 w 2982862"/>
                    <a:gd name="connsiteY252" fmla="*/ 618409 h 3182270"/>
                    <a:gd name="connsiteX253" fmla="*/ 47570 w 2982862"/>
                    <a:gd name="connsiteY253" fmla="*/ 560268 h 3182270"/>
                    <a:gd name="connsiteX254" fmla="*/ 42285 w 2982862"/>
                    <a:gd name="connsiteY254" fmla="*/ 528555 h 3182270"/>
                    <a:gd name="connsiteX255" fmla="*/ 31714 w 2982862"/>
                    <a:gd name="connsiteY255" fmla="*/ 486270 h 3182270"/>
                    <a:gd name="connsiteX256" fmla="*/ 21142 w 2982862"/>
                    <a:gd name="connsiteY256" fmla="*/ 428129 h 3182270"/>
                    <a:gd name="connsiteX257" fmla="*/ 10571 w 2982862"/>
                    <a:gd name="connsiteY257" fmla="*/ 343560 h 3182270"/>
                    <a:gd name="connsiteX258" fmla="*/ 0 w 2982862"/>
                    <a:gd name="connsiteY258" fmla="*/ 306561 h 3182270"/>
                    <a:gd name="connsiteX259" fmla="*/ 5286 w 2982862"/>
                    <a:gd name="connsiteY259" fmla="*/ 285419 h 3182270"/>
                    <a:gd name="connsiteX260" fmla="*/ 21142 w 2982862"/>
                    <a:gd name="connsiteY260" fmla="*/ 280134 h 3182270"/>
                    <a:gd name="connsiteX261" fmla="*/ 42285 w 2982862"/>
                    <a:gd name="connsiteY261" fmla="*/ 269563 h 3182270"/>
                    <a:gd name="connsiteX262" fmla="*/ 95140 w 2982862"/>
                    <a:gd name="connsiteY262" fmla="*/ 258992 h 3182270"/>
                    <a:gd name="connsiteX263" fmla="*/ 121568 w 2982862"/>
                    <a:gd name="connsiteY263" fmla="*/ 253706 h 3182270"/>
                    <a:gd name="connsiteX264" fmla="*/ 137425 w 2982862"/>
                    <a:gd name="connsiteY264" fmla="*/ 248420 h 3182270"/>
                    <a:gd name="connsiteX265" fmla="*/ 211422 w 2982862"/>
                    <a:gd name="connsiteY265" fmla="*/ 237849 h 3182270"/>
                    <a:gd name="connsiteX266" fmla="*/ 253707 w 2982862"/>
                    <a:gd name="connsiteY266" fmla="*/ 227278 h 3182270"/>
                    <a:gd name="connsiteX267" fmla="*/ 285420 w 2982862"/>
                    <a:gd name="connsiteY267" fmla="*/ 216707 h 3182270"/>
                    <a:gd name="connsiteX268" fmla="*/ 332990 w 2982862"/>
                    <a:gd name="connsiteY268" fmla="*/ 206136 h 3182270"/>
                    <a:gd name="connsiteX269" fmla="*/ 364703 w 2982862"/>
                    <a:gd name="connsiteY269" fmla="*/ 195565 h 3182270"/>
                    <a:gd name="connsiteX270" fmla="*/ 417559 w 2982862"/>
                    <a:gd name="connsiteY270" fmla="*/ 179708 h 3182270"/>
                    <a:gd name="connsiteX271" fmla="*/ 433415 w 2982862"/>
                    <a:gd name="connsiteY271" fmla="*/ 174423 h 3182270"/>
                    <a:gd name="connsiteX272" fmla="*/ 449272 w 2982862"/>
                    <a:gd name="connsiteY272" fmla="*/ 169137 h 3182270"/>
                    <a:gd name="connsiteX273" fmla="*/ 470414 w 2982862"/>
                    <a:gd name="connsiteY273" fmla="*/ 163852 h 3182270"/>
                    <a:gd name="connsiteX274" fmla="*/ 486271 w 2982862"/>
                    <a:gd name="connsiteY274" fmla="*/ 158566 h 3182270"/>
                    <a:gd name="connsiteX275" fmla="*/ 528555 w 2982862"/>
                    <a:gd name="connsiteY275" fmla="*/ 147995 h 3182270"/>
                    <a:gd name="connsiteX276" fmla="*/ 549697 w 2982862"/>
                    <a:gd name="connsiteY276" fmla="*/ 142709 h 3182270"/>
                    <a:gd name="connsiteX277" fmla="*/ 581411 w 2982862"/>
                    <a:gd name="connsiteY277" fmla="*/ 132138 h 3182270"/>
                    <a:gd name="connsiteX278" fmla="*/ 676551 w 2982862"/>
                    <a:gd name="connsiteY278" fmla="*/ 100425 h 3182270"/>
                    <a:gd name="connsiteX279" fmla="*/ 697693 w 2982862"/>
                    <a:gd name="connsiteY279" fmla="*/ 95140 h 3182270"/>
                    <a:gd name="connsiteX280" fmla="*/ 729406 w 2982862"/>
                    <a:gd name="connsiteY280" fmla="*/ 84568 h 3182270"/>
                    <a:gd name="connsiteX281" fmla="*/ 745263 w 2982862"/>
                    <a:gd name="connsiteY281" fmla="*/ 79283 h 3182270"/>
                    <a:gd name="connsiteX282" fmla="*/ 792833 w 2982862"/>
                    <a:gd name="connsiteY282" fmla="*/ 58141 h 3182270"/>
                    <a:gd name="connsiteX283" fmla="*/ 808689 w 2982862"/>
                    <a:gd name="connsiteY283" fmla="*/ 52855 h 3182270"/>
                    <a:gd name="connsiteX284" fmla="*/ 824546 w 2982862"/>
                    <a:gd name="connsiteY284" fmla="*/ 47570 h 3182270"/>
                    <a:gd name="connsiteX285" fmla="*/ 866830 w 2982862"/>
                    <a:gd name="connsiteY285" fmla="*/ 26427 h 3182270"/>
                    <a:gd name="connsiteX286" fmla="*/ 882687 w 2982862"/>
                    <a:gd name="connsiteY286" fmla="*/ 21142 h 3182270"/>
                    <a:gd name="connsiteX287" fmla="*/ 898544 w 2982862"/>
                    <a:gd name="connsiteY287" fmla="*/ 10571 h 3182270"/>
                    <a:gd name="connsiteX288" fmla="*/ 914400 w 2982862"/>
                    <a:gd name="connsiteY288" fmla="*/ 5285 h 3182270"/>
                    <a:gd name="connsiteX289" fmla="*/ 914400 w 2982862"/>
                    <a:gd name="connsiteY289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44232 w 2982862"/>
                    <a:gd name="connsiteY157" fmla="*/ 2526492 h 3182270"/>
                    <a:gd name="connsiteX158" fmla="*/ 1738946 w 2982862"/>
                    <a:gd name="connsiteY158" fmla="*/ 2510635 h 3182270"/>
                    <a:gd name="connsiteX159" fmla="*/ 1723089 w 2982862"/>
                    <a:gd name="connsiteY159" fmla="*/ 2505350 h 3182270"/>
                    <a:gd name="connsiteX160" fmla="*/ 1691376 w 2982862"/>
                    <a:gd name="connsiteY160" fmla="*/ 2521207 h 3182270"/>
                    <a:gd name="connsiteX161" fmla="*/ 1675519 w 2982862"/>
                    <a:gd name="connsiteY161" fmla="*/ 2531778 h 3182270"/>
                    <a:gd name="connsiteX162" fmla="*/ 1627949 w 2982862"/>
                    <a:gd name="connsiteY162" fmla="*/ 2547634 h 3182270"/>
                    <a:gd name="connsiteX163" fmla="*/ 1612093 w 2982862"/>
                    <a:gd name="connsiteY163" fmla="*/ 2552920 h 3182270"/>
                    <a:gd name="connsiteX164" fmla="*/ 1596236 w 2982862"/>
                    <a:gd name="connsiteY164" fmla="*/ 2563491 h 3182270"/>
                    <a:gd name="connsiteX165" fmla="*/ 1585665 w 2982862"/>
                    <a:gd name="connsiteY165" fmla="*/ 2547634 h 3182270"/>
                    <a:gd name="connsiteX166" fmla="*/ 1569808 w 2982862"/>
                    <a:gd name="connsiteY166" fmla="*/ 2515921 h 3182270"/>
                    <a:gd name="connsiteX167" fmla="*/ 1553952 w 2982862"/>
                    <a:gd name="connsiteY167" fmla="*/ 2484208 h 3182270"/>
                    <a:gd name="connsiteX168" fmla="*/ 1538095 w 2982862"/>
                    <a:gd name="connsiteY168" fmla="*/ 2468351 h 3182270"/>
                    <a:gd name="connsiteX169" fmla="*/ 1501096 w 2982862"/>
                    <a:gd name="connsiteY169" fmla="*/ 2420781 h 3182270"/>
                    <a:gd name="connsiteX170" fmla="*/ 1464097 w 2982862"/>
                    <a:gd name="connsiteY170" fmla="*/ 2383782 h 3182270"/>
                    <a:gd name="connsiteX171" fmla="*/ 1448241 w 2982862"/>
                    <a:gd name="connsiteY171" fmla="*/ 2373211 h 3182270"/>
                    <a:gd name="connsiteX172" fmla="*/ 1432384 w 2982862"/>
                    <a:gd name="connsiteY172" fmla="*/ 2357355 h 3182270"/>
                    <a:gd name="connsiteX173" fmla="*/ 1400671 w 2982862"/>
                    <a:gd name="connsiteY173" fmla="*/ 2346783 h 3182270"/>
                    <a:gd name="connsiteX174" fmla="*/ 1368958 w 2982862"/>
                    <a:gd name="connsiteY174" fmla="*/ 2330927 h 3182270"/>
                    <a:gd name="connsiteX175" fmla="*/ 1337244 w 2982862"/>
                    <a:gd name="connsiteY175" fmla="*/ 2309785 h 3182270"/>
                    <a:gd name="connsiteX176" fmla="*/ 1273818 w 2982862"/>
                    <a:gd name="connsiteY176" fmla="*/ 2288642 h 3182270"/>
                    <a:gd name="connsiteX177" fmla="*/ 1257961 w 2982862"/>
                    <a:gd name="connsiteY177" fmla="*/ 2278071 h 3182270"/>
                    <a:gd name="connsiteX178" fmla="*/ 1242104 w 2982862"/>
                    <a:gd name="connsiteY178" fmla="*/ 2272786 h 3182270"/>
                    <a:gd name="connsiteX179" fmla="*/ 1226248 w 2982862"/>
                    <a:gd name="connsiteY179" fmla="*/ 2262215 h 3182270"/>
                    <a:gd name="connsiteX180" fmla="*/ 1194534 w 2982862"/>
                    <a:gd name="connsiteY180" fmla="*/ 2251644 h 3182270"/>
                    <a:gd name="connsiteX181" fmla="*/ 1215677 w 2982862"/>
                    <a:gd name="connsiteY181" fmla="*/ 2225216 h 3182270"/>
                    <a:gd name="connsiteX182" fmla="*/ 1231533 w 2982862"/>
                    <a:gd name="connsiteY182" fmla="*/ 2209359 h 3182270"/>
                    <a:gd name="connsiteX183" fmla="*/ 1236819 w 2982862"/>
                    <a:gd name="connsiteY183" fmla="*/ 2193503 h 3182270"/>
                    <a:gd name="connsiteX184" fmla="*/ 1279103 w 2982862"/>
                    <a:gd name="connsiteY184" fmla="*/ 2161789 h 3182270"/>
                    <a:gd name="connsiteX185" fmla="*/ 1300245 w 2982862"/>
                    <a:gd name="connsiteY185" fmla="*/ 2140647 h 3182270"/>
                    <a:gd name="connsiteX186" fmla="*/ 1310816 w 2982862"/>
                    <a:gd name="connsiteY186" fmla="*/ 2124790 h 3182270"/>
                    <a:gd name="connsiteX187" fmla="*/ 1294960 w 2982862"/>
                    <a:gd name="connsiteY187" fmla="*/ 2087792 h 3182270"/>
                    <a:gd name="connsiteX188" fmla="*/ 1279103 w 2982862"/>
                    <a:gd name="connsiteY188" fmla="*/ 2056078 h 3182270"/>
                    <a:gd name="connsiteX189" fmla="*/ 1252675 w 2982862"/>
                    <a:gd name="connsiteY189" fmla="*/ 2029651 h 3182270"/>
                    <a:gd name="connsiteX190" fmla="*/ 1226248 w 2982862"/>
                    <a:gd name="connsiteY190" fmla="*/ 2003223 h 3182270"/>
                    <a:gd name="connsiteX191" fmla="*/ 1199820 w 2982862"/>
                    <a:gd name="connsiteY191" fmla="*/ 1976795 h 3182270"/>
                    <a:gd name="connsiteX192" fmla="*/ 1152250 w 2982862"/>
                    <a:gd name="connsiteY192" fmla="*/ 1934511 h 3182270"/>
                    <a:gd name="connsiteX193" fmla="*/ 1141679 w 2982862"/>
                    <a:gd name="connsiteY193" fmla="*/ 1918654 h 3182270"/>
                    <a:gd name="connsiteX194" fmla="*/ 1125822 w 2982862"/>
                    <a:gd name="connsiteY194" fmla="*/ 1908083 h 3182270"/>
                    <a:gd name="connsiteX195" fmla="*/ 1104680 w 2982862"/>
                    <a:gd name="connsiteY195" fmla="*/ 1876370 h 3182270"/>
                    <a:gd name="connsiteX196" fmla="*/ 1088823 w 2982862"/>
                    <a:gd name="connsiteY196" fmla="*/ 1865798 h 3182270"/>
                    <a:gd name="connsiteX197" fmla="*/ 1057110 w 2982862"/>
                    <a:gd name="connsiteY197" fmla="*/ 1834085 h 3182270"/>
                    <a:gd name="connsiteX198" fmla="*/ 1009540 w 2982862"/>
                    <a:gd name="connsiteY198" fmla="*/ 1791801 h 3182270"/>
                    <a:gd name="connsiteX199" fmla="*/ 988398 w 2982862"/>
                    <a:gd name="connsiteY199" fmla="*/ 1760088 h 3182270"/>
                    <a:gd name="connsiteX200" fmla="*/ 977827 w 2982862"/>
                    <a:gd name="connsiteY200" fmla="*/ 1749516 h 3182270"/>
                    <a:gd name="connsiteX201" fmla="*/ 1215786 w 2982862"/>
                    <a:gd name="connsiteY201" fmla="*/ 1691526 h 3182270"/>
                    <a:gd name="connsiteX202" fmla="*/ 1131209 w 2982862"/>
                    <a:gd name="connsiteY202" fmla="*/ 1622808 h 3182270"/>
                    <a:gd name="connsiteX203" fmla="*/ 882687 w 2982862"/>
                    <a:gd name="connsiteY203" fmla="*/ 1717803 h 3182270"/>
                    <a:gd name="connsiteX204" fmla="*/ 845688 w 2982862"/>
                    <a:gd name="connsiteY204" fmla="*/ 1738945 h 3182270"/>
                    <a:gd name="connsiteX205" fmla="*/ 829832 w 2982862"/>
                    <a:gd name="connsiteY205" fmla="*/ 1744231 h 3182270"/>
                    <a:gd name="connsiteX206" fmla="*/ 798118 w 2982862"/>
                    <a:gd name="connsiteY206" fmla="*/ 1765373 h 3182270"/>
                    <a:gd name="connsiteX207" fmla="*/ 782262 w 2982862"/>
                    <a:gd name="connsiteY207" fmla="*/ 1770659 h 3182270"/>
                    <a:gd name="connsiteX208" fmla="*/ 750548 w 2982862"/>
                    <a:gd name="connsiteY208" fmla="*/ 1791801 h 3182270"/>
                    <a:gd name="connsiteX209" fmla="*/ 734692 w 2982862"/>
                    <a:gd name="connsiteY209" fmla="*/ 1797086 h 3182270"/>
                    <a:gd name="connsiteX210" fmla="*/ 755834 w 2982862"/>
                    <a:gd name="connsiteY210" fmla="*/ 1791801 h 3182270"/>
                    <a:gd name="connsiteX211" fmla="*/ 739977 w 2982862"/>
                    <a:gd name="connsiteY211" fmla="*/ 1797086 h 3182270"/>
                    <a:gd name="connsiteX212" fmla="*/ 708264 w 2982862"/>
                    <a:gd name="connsiteY212" fmla="*/ 1812943 h 3182270"/>
                    <a:gd name="connsiteX213" fmla="*/ 676551 w 2982862"/>
                    <a:gd name="connsiteY213" fmla="*/ 1791801 h 3182270"/>
                    <a:gd name="connsiteX214" fmla="*/ 650123 w 2982862"/>
                    <a:gd name="connsiteY214" fmla="*/ 1765373 h 3182270"/>
                    <a:gd name="connsiteX215" fmla="*/ 618410 w 2982862"/>
                    <a:gd name="connsiteY215" fmla="*/ 1744231 h 3182270"/>
                    <a:gd name="connsiteX216" fmla="*/ 570840 w 2982862"/>
                    <a:gd name="connsiteY216" fmla="*/ 1712518 h 3182270"/>
                    <a:gd name="connsiteX217" fmla="*/ 544412 w 2982862"/>
                    <a:gd name="connsiteY217" fmla="*/ 1696661 h 3182270"/>
                    <a:gd name="connsiteX218" fmla="*/ 528555 w 2982862"/>
                    <a:gd name="connsiteY218" fmla="*/ 1686090 h 3182270"/>
                    <a:gd name="connsiteX219" fmla="*/ 512699 w 2982862"/>
                    <a:gd name="connsiteY219" fmla="*/ 1680804 h 3182270"/>
                    <a:gd name="connsiteX220" fmla="*/ 502127 w 2982862"/>
                    <a:gd name="connsiteY220" fmla="*/ 1670233 h 3182270"/>
                    <a:gd name="connsiteX221" fmla="*/ 480985 w 2982862"/>
                    <a:gd name="connsiteY221" fmla="*/ 1659662 h 3182270"/>
                    <a:gd name="connsiteX222" fmla="*/ 465129 w 2982862"/>
                    <a:gd name="connsiteY222" fmla="*/ 1643805 h 3182270"/>
                    <a:gd name="connsiteX223" fmla="*/ 428130 w 2982862"/>
                    <a:gd name="connsiteY223" fmla="*/ 1622663 h 3182270"/>
                    <a:gd name="connsiteX224" fmla="*/ 401702 w 2982862"/>
                    <a:gd name="connsiteY224" fmla="*/ 1590950 h 3182270"/>
                    <a:gd name="connsiteX225" fmla="*/ 385845 w 2982862"/>
                    <a:gd name="connsiteY225" fmla="*/ 1569808 h 3182270"/>
                    <a:gd name="connsiteX226" fmla="*/ 369989 w 2982862"/>
                    <a:gd name="connsiteY226" fmla="*/ 1553951 h 3182270"/>
                    <a:gd name="connsiteX227" fmla="*/ 348847 w 2982862"/>
                    <a:gd name="connsiteY227" fmla="*/ 1522238 h 3182270"/>
                    <a:gd name="connsiteX228" fmla="*/ 327704 w 2982862"/>
                    <a:gd name="connsiteY228" fmla="*/ 1490524 h 3182270"/>
                    <a:gd name="connsiteX229" fmla="*/ 317133 w 2982862"/>
                    <a:gd name="connsiteY229" fmla="*/ 1469382 h 3182270"/>
                    <a:gd name="connsiteX230" fmla="*/ 301277 w 2982862"/>
                    <a:gd name="connsiteY230" fmla="*/ 1453526 h 3182270"/>
                    <a:gd name="connsiteX231" fmla="*/ 295991 w 2982862"/>
                    <a:gd name="connsiteY231" fmla="*/ 1437669 h 3182270"/>
                    <a:gd name="connsiteX232" fmla="*/ 274849 w 2982862"/>
                    <a:gd name="connsiteY232" fmla="*/ 1405956 h 3182270"/>
                    <a:gd name="connsiteX233" fmla="*/ 258992 w 2982862"/>
                    <a:gd name="connsiteY233" fmla="*/ 1390099 h 3182270"/>
                    <a:gd name="connsiteX234" fmla="*/ 248421 w 2982862"/>
                    <a:gd name="connsiteY234" fmla="*/ 1374242 h 3182270"/>
                    <a:gd name="connsiteX235" fmla="*/ 243136 w 2982862"/>
                    <a:gd name="connsiteY235" fmla="*/ 1358386 h 3182270"/>
                    <a:gd name="connsiteX236" fmla="*/ 221993 w 2982862"/>
                    <a:gd name="connsiteY236" fmla="*/ 1326672 h 3182270"/>
                    <a:gd name="connsiteX237" fmla="*/ 206137 w 2982862"/>
                    <a:gd name="connsiteY237" fmla="*/ 1294959 h 3182270"/>
                    <a:gd name="connsiteX238" fmla="*/ 195566 w 2982862"/>
                    <a:gd name="connsiteY238" fmla="*/ 1263246 h 3182270"/>
                    <a:gd name="connsiteX239" fmla="*/ 184995 w 2982862"/>
                    <a:gd name="connsiteY239" fmla="*/ 1247389 h 3182270"/>
                    <a:gd name="connsiteX240" fmla="*/ 179709 w 2982862"/>
                    <a:gd name="connsiteY240" fmla="*/ 1231533 h 3182270"/>
                    <a:gd name="connsiteX241" fmla="*/ 169138 w 2982862"/>
                    <a:gd name="connsiteY241" fmla="*/ 1215676 h 3182270"/>
                    <a:gd name="connsiteX242" fmla="*/ 153281 w 2982862"/>
                    <a:gd name="connsiteY242" fmla="*/ 1162820 h 3182270"/>
                    <a:gd name="connsiteX243" fmla="*/ 142710 w 2982862"/>
                    <a:gd name="connsiteY243" fmla="*/ 1131107 h 3182270"/>
                    <a:gd name="connsiteX244" fmla="*/ 132139 w 2982862"/>
                    <a:gd name="connsiteY244" fmla="*/ 1099394 h 3182270"/>
                    <a:gd name="connsiteX245" fmla="*/ 126853 w 2982862"/>
                    <a:gd name="connsiteY245" fmla="*/ 1078252 h 3182270"/>
                    <a:gd name="connsiteX246" fmla="*/ 121568 w 2982862"/>
                    <a:gd name="connsiteY246" fmla="*/ 1062395 h 3182270"/>
                    <a:gd name="connsiteX247" fmla="*/ 110997 w 2982862"/>
                    <a:gd name="connsiteY247" fmla="*/ 988397 h 3182270"/>
                    <a:gd name="connsiteX248" fmla="*/ 100426 w 2982862"/>
                    <a:gd name="connsiteY248" fmla="*/ 861544 h 3182270"/>
                    <a:gd name="connsiteX249" fmla="*/ 95140 w 2982862"/>
                    <a:gd name="connsiteY249" fmla="*/ 782261 h 3182270"/>
                    <a:gd name="connsiteX250" fmla="*/ 89855 w 2982862"/>
                    <a:gd name="connsiteY250" fmla="*/ 745262 h 3182270"/>
                    <a:gd name="connsiteX251" fmla="*/ 73998 w 2982862"/>
                    <a:gd name="connsiteY251" fmla="*/ 660693 h 3182270"/>
                    <a:gd name="connsiteX252" fmla="*/ 63427 w 2982862"/>
                    <a:gd name="connsiteY252" fmla="*/ 618409 h 3182270"/>
                    <a:gd name="connsiteX253" fmla="*/ 47570 w 2982862"/>
                    <a:gd name="connsiteY253" fmla="*/ 560268 h 3182270"/>
                    <a:gd name="connsiteX254" fmla="*/ 42285 w 2982862"/>
                    <a:gd name="connsiteY254" fmla="*/ 528555 h 3182270"/>
                    <a:gd name="connsiteX255" fmla="*/ 31714 w 2982862"/>
                    <a:gd name="connsiteY255" fmla="*/ 486270 h 3182270"/>
                    <a:gd name="connsiteX256" fmla="*/ 21142 w 2982862"/>
                    <a:gd name="connsiteY256" fmla="*/ 428129 h 3182270"/>
                    <a:gd name="connsiteX257" fmla="*/ 10571 w 2982862"/>
                    <a:gd name="connsiteY257" fmla="*/ 343560 h 3182270"/>
                    <a:gd name="connsiteX258" fmla="*/ 0 w 2982862"/>
                    <a:gd name="connsiteY258" fmla="*/ 306561 h 3182270"/>
                    <a:gd name="connsiteX259" fmla="*/ 5286 w 2982862"/>
                    <a:gd name="connsiteY259" fmla="*/ 285419 h 3182270"/>
                    <a:gd name="connsiteX260" fmla="*/ 21142 w 2982862"/>
                    <a:gd name="connsiteY260" fmla="*/ 280134 h 3182270"/>
                    <a:gd name="connsiteX261" fmla="*/ 42285 w 2982862"/>
                    <a:gd name="connsiteY261" fmla="*/ 269563 h 3182270"/>
                    <a:gd name="connsiteX262" fmla="*/ 95140 w 2982862"/>
                    <a:gd name="connsiteY262" fmla="*/ 258992 h 3182270"/>
                    <a:gd name="connsiteX263" fmla="*/ 121568 w 2982862"/>
                    <a:gd name="connsiteY263" fmla="*/ 253706 h 3182270"/>
                    <a:gd name="connsiteX264" fmla="*/ 137425 w 2982862"/>
                    <a:gd name="connsiteY264" fmla="*/ 248420 h 3182270"/>
                    <a:gd name="connsiteX265" fmla="*/ 211422 w 2982862"/>
                    <a:gd name="connsiteY265" fmla="*/ 237849 h 3182270"/>
                    <a:gd name="connsiteX266" fmla="*/ 253707 w 2982862"/>
                    <a:gd name="connsiteY266" fmla="*/ 227278 h 3182270"/>
                    <a:gd name="connsiteX267" fmla="*/ 285420 w 2982862"/>
                    <a:gd name="connsiteY267" fmla="*/ 216707 h 3182270"/>
                    <a:gd name="connsiteX268" fmla="*/ 332990 w 2982862"/>
                    <a:gd name="connsiteY268" fmla="*/ 206136 h 3182270"/>
                    <a:gd name="connsiteX269" fmla="*/ 364703 w 2982862"/>
                    <a:gd name="connsiteY269" fmla="*/ 195565 h 3182270"/>
                    <a:gd name="connsiteX270" fmla="*/ 417559 w 2982862"/>
                    <a:gd name="connsiteY270" fmla="*/ 179708 h 3182270"/>
                    <a:gd name="connsiteX271" fmla="*/ 433415 w 2982862"/>
                    <a:gd name="connsiteY271" fmla="*/ 174423 h 3182270"/>
                    <a:gd name="connsiteX272" fmla="*/ 449272 w 2982862"/>
                    <a:gd name="connsiteY272" fmla="*/ 169137 h 3182270"/>
                    <a:gd name="connsiteX273" fmla="*/ 470414 w 2982862"/>
                    <a:gd name="connsiteY273" fmla="*/ 163852 h 3182270"/>
                    <a:gd name="connsiteX274" fmla="*/ 486271 w 2982862"/>
                    <a:gd name="connsiteY274" fmla="*/ 158566 h 3182270"/>
                    <a:gd name="connsiteX275" fmla="*/ 528555 w 2982862"/>
                    <a:gd name="connsiteY275" fmla="*/ 147995 h 3182270"/>
                    <a:gd name="connsiteX276" fmla="*/ 549697 w 2982862"/>
                    <a:gd name="connsiteY276" fmla="*/ 142709 h 3182270"/>
                    <a:gd name="connsiteX277" fmla="*/ 581411 w 2982862"/>
                    <a:gd name="connsiteY277" fmla="*/ 132138 h 3182270"/>
                    <a:gd name="connsiteX278" fmla="*/ 676551 w 2982862"/>
                    <a:gd name="connsiteY278" fmla="*/ 100425 h 3182270"/>
                    <a:gd name="connsiteX279" fmla="*/ 697693 w 2982862"/>
                    <a:gd name="connsiteY279" fmla="*/ 95140 h 3182270"/>
                    <a:gd name="connsiteX280" fmla="*/ 729406 w 2982862"/>
                    <a:gd name="connsiteY280" fmla="*/ 84568 h 3182270"/>
                    <a:gd name="connsiteX281" fmla="*/ 745263 w 2982862"/>
                    <a:gd name="connsiteY281" fmla="*/ 79283 h 3182270"/>
                    <a:gd name="connsiteX282" fmla="*/ 792833 w 2982862"/>
                    <a:gd name="connsiteY282" fmla="*/ 58141 h 3182270"/>
                    <a:gd name="connsiteX283" fmla="*/ 808689 w 2982862"/>
                    <a:gd name="connsiteY283" fmla="*/ 52855 h 3182270"/>
                    <a:gd name="connsiteX284" fmla="*/ 824546 w 2982862"/>
                    <a:gd name="connsiteY284" fmla="*/ 47570 h 3182270"/>
                    <a:gd name="connsiteX285" fmla="*/ 866830 w 2982862"/>
                    <a:gd name="connsiteY285" fmla="*/ 26427 h 3182270"/>
                    <a:gd name="connsiteX286" fmla="*/ 882687 w 2982862"/>
                    <a:gd name="connsiteY286" fmla="*/ 21142 h 3182270"/>
                    <a:gd name="connsiteX287" fmla="*/ 898544 w 2982862"/>
                    <a:gd name="connsiteY287" fmla="*/ 10571 h 3182270"/>
                    <a:gd name="connsiteX288" fmla="*/ 914400 w 2982862"/>
                    <a:gd name="connsiteY288" fmla="*/ 5285 h 3182270"/>
                    <a:gd name="connsiteX289" fmla="*/ 914400 w 2982862"/>
                    <a:gd name="connsiteY289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44232 w 2982862"/>
                    <a:gd name="connsiteY157" fmla="*/ 2526492 h 3182270"/>
                    <a:gd name="connsiteX158" fmla="*/ 1738946 w 2982862"/>
                    <a:gd name="connsiteY158" fmla="*/ 2510635 h 3182270"/>
                    <a:gd name="connsiteX159" fmla="*/ 1723089 w 2982862"/>
                    <a:gd name="connsiteY159" fmla="*/ 2505350 h 3182270"/>
                    <a:gd name="connsiteX160" fmla="*/ 1691376 w 2982862"/>
                    <a:gd name="connsiteY160" fmla="*/ 2521207 h 3182270"/>
                    <a:gd name="connsiteX161" fmla="*/ 1675519 w 2982862"/>
                    <a:gd name="connsiteY161" fmla="*/ 2531778 h 3182270"/>
                    <a:gd name="connsiteX162" fmla="*/ 1627949 w 2982862"/>
                    <a:gd name="connsiteY162" fmla="*/ 2547634 h 3182270"/>
                    <a:gd name="connsiteX163" fmla="*/ 1612093 w 2982862"/>
                    <a:gd name="connsiteY163" fmla="*/ 2552920 h 3182270"/>
                    <a:gd name="connsiteX164" fmla="*/ 1596236 w 2982862"/>
                    <a:gd name="connsiteY164" fmla="*/ 2563491 h 3182270"/>
                    <a:gd name="connsiteX165" fmla="*/ 1585665 w 2982862"/>
                    <a:gd name="connsiteY165" fmla="*/ 2547634 h 3182270"/>
                    <a:gd name="connsiteX166" fmla="*/ 1569808 w 2982862"/>
                    <a:gd name="connsiteY166" fmla="*/ 2515921 h 3182270"/>
                    <a:gd name="connsiteX167" fmla="*/ 1553952 w 2982862"/>
                    <a:gd name="connsiteY167" fmla="*/ 2484208 h 3182270"/>
                    <a:gd name="connsiteX168" fmla="*/ 1538095 w 2982862"/>
                    <a:gd name="connsiteY168" fmla="*/ 2468351 h 3182270"/>
                    <a:gd name="connsiteX169" fmla="*/ 1501096 w 2982862"/>
                    <a:gd name="connsiteY169" fmla="*/ 2420781 h 3182270"/>
                    <a:gd name="connsiteX170" fmla="*/ 1464097 w 2982862"/>
                    <a:gd name="connsiteY170" fmla="*/ 2383782 h 3182270"/>
                    <a:gd name="connsiteX171" fmla="*/ 1448241 w 2982862"/>
                    <a:gd name="connsiteY171" fmla="*/ 2373211 h 3182270"/>
                    <a:gd name="connsiteX172" fmla="*/ 1432384 w 2982862"/>
                    <a:gd name="connsiteY172" fmla="*/ 2357355 h 3182270"/>
                    <a:gd name="connsiteX173" fmla="*/ 1400671 w 2982862"/>
                    <a:gd name="connsiteY173" fmla="*/ 2346783 h 3182270"/>
                    <a:gd name="connsiteX174" fmla="*/ 1368958 w 2982862"/>
                    <a:gd name="connsiteY174" fmla="*/ 2330927 h 3182270"/>
                    <a:gd name="connsiteX175" fmla="*/ 1337244 w 2982862"/>
                    <a:gd name="connsiteY175" fmla="*/ 2309785 h 3182270"/>
                    <a:gd name="connsiteX176" fmla="*/ 1273818 w 2982862"/>
                    <a:gd name="connsiteY176" fmla="*/ 2288642 h 3182270"/>
                    <a:gd name="connsiteX177" fmla="*/ 1257961 w 2982862"/>
                    <a:gd name="connsiteY177" fmla="*/ 2278071 h 3182270"/>
                    <a:gd name="connsiteX178" fmla="*/ 1242104 w 2982862"/>
                    <a:gd name="connsiteY178" fmla="*/ 2272786 h 3182270"/>
                    <a:gd name="connsiteX179" fmla="*/ 1226248 w 2982862"/>
                    <a:gd name="connsiteY179" fmla="*/ 2262215 h 3182270"/>
                    <a:gd name="connsiteX180" fmla="*/ 1194534 w 2982862"/>
                    <a:gd name="connsiteY180" fmla="*/ 2251644 h 3182270"/>
                    <a:gd name="connsiteX181" fmla="*/ 1215677 w 2982862"/>
                    <a:gd name="connsiteY181" fmla="*/ 2225216 h 3182270"/>
                    <a:gd name="connsiteX182" fmla="*/ 1231533 w 2982862"/>
                    <a:gd name="connsiteY182" fmla="*/ 2209359 h 3182270"/>
                    <a:gd name="connsiteX183" fmla="*/ 1236819 w 2982862"/>
                    <a:gd name="connsiteY183" fmla="*/ 2193503 h 3182270"/>
                    <a:gd name="connsiteX184" fmla="*/ 1279103 w 2982862"/>
                    <a:gd name="connsiteY184" fmla="*/ 2161789 h 3182270"/>
                    <a:gd name="connsiteX185" fmla="*/ 1300245 w 2982862"/>
                    <a:gd name="connsiteY185" fmla="*/ 2140647 h 3182270"/>
                    <a:gd name="connsiteX186" fmla="*/ 1310816 w 2982862"/>
                    <a:gd name="connsiteY186" fmla="*/ 2124790 h 3182270"/>
                    <a:gd name="connsiteX187" fmla="*/ 1294960 w 2982862"/>
                    <a:gd name="connsiteY187" fmla="*/ 2087792 h 3182270"/>
                    <a:gd name="connsiteX188" fmla="*/ 1279103 w 2982862"/>
                    <a:gd name="connsiteY188" fmla="*/ 2056078 h 3182270"/>
                    <a:gd name="connsiteX189" fmla="*/ 1252675 w 2982862"/>
                    <a:gd name="connsiteY189" fmla="*/ 2029651 h 3182270"/>
                    <a:gd name="connsiteX190" fmla="*/ 1226248 w 2982862"/>
                    <a:gd name="connsiteY190" fmla="*/ 2003223 h 3182270"/>
                    <a:gd name="connsiteX191" fmla="*/ 1199820 w 2982862"/>
                    <a:gd name="connsiteY191" fmla="*/ 1976795 h 3182270"/>
                    <a:gd name="connsiteX192" fmla="*/ 1152250 w 2982862"/>
                    <a:gd name="connsiteY192" fmla="*/ 1934511 h 3182270"/>
                    <a:gd name="connsiteX193" fmla="*/ 1141679 w 2982862"/>
                    <a:gd name="connsiteY193" fmla="*/ 1918654 h 3182270"/>
                    <a:gd name="connsiteX194" fmla="*/ 1125822 w 2982862"/>
                    <a:gd name="connsiteY194" fmla="*/ 1908083 h 3182270"/>
                    <a:gd name="connsiteX195" fmla="*/ 1104680 w 2982862"/>
                    <a:gd name="connsiteY195" fmla="*/ 1876370 h 3182270"/>
                    <a:gd name="connsiteX196" fmla="*/ 1088823 w 2982862"/>
                    <a:gd name="connsiteY196" fmla="*/ 1865798 h 3182270"/>
                    <a:gd name="connsiteX197" fmla="*/ 1057110 w 2982862"/>
                    <a:gd name="connsiteY197" fmla="*/ 1834085 h 3182270"/>
                    <a:gd name="connsiteX198" fmla="*/ 1009540 w 2982862"/>
                    <a:gd name="connsiteY198" fmla="*/ 1791801 h 3182270"/>
                    <a:gd name="connsiteX199" fmla="*/ 988398 w 2982862"/>
                    <a:gd name="connsiteY199" fmla="*/ 1760088 h 3182270"/>
                    <a:gd name="connsiteX200" fmla="*/ 1215786 w 2982862"/>
                    <a:gd name="connsiteY200" fmla="*/ 1691526 h 3182270"/>
                    <a:gd name="connsiteX201" fmla="*/ 1131209 w 2982862"/>
                    <a:gd name="connsiteY201" fmla="*/ 1622808 h 3182270"/>
                    <a:gd name="connsiteX202" fmla="*/ 882687 w 2982862"/>
                    <a:gd name="connsiteY202" fmla="*/ 1717803 h 3182270"/>
                    <a:gd name="connsiteX203" fmla="*/ 845688 w 2982862"/>
                    <a:gd name="connsiteY203" fmla="*/ 1738945 h 3182270"/>
                    <a:gd name="connsiteX204" fmla="*/ 829832 w 2982862"/>
                    <a:gd name="connsiteY204" fmla="*/ 1744231 h 3182270"/>
                    <a:gd name="connsiteX205" fmla="*/ 798118 w 2982862"/>
                    <a:gd name="connsiteY205" fmla="*/ 1765373 h 3182270"/>
                    <a:gd name="connsiteX206" fmla="*/ 782262 w 2982862"/>
                    <a:gd name="connsiteY206" fmla="*/ 1770659 h 3182270"/>
                    <a:gd name="connsiteX207" fmla="*/ 750548 w 2982862"/>
                    <a:gd name="connsiteY207" fmla="*/ 1791801 h 3182270"/>
                    <a:gd name="connsiteX208" fmla="*/ 734692 w 2982862"/>
                    <a:gd name="connsiteY208" fmla="*/ 1797086 h 3182270"/>
                    <a:gd name="connsiteX209" fmla="*/ 755834 w 2982862"/>
                    <a:gd name="connsiteY209" fmla="*/ 1791801 h 3182270"/>
                    <a:gd name="connsiteX210" fmla="*/ 739977 w 2982862"/>
                    <a:gd name="connsiteY210" fmla="*/ 1797086 h 3182270"/>
                    <a:gd name="connsiteX211" fmla="*/ 708264 w 2982862"/>
                    <a:gd name="connsiteY211" fmla="*/ 1812943 h 3182270"/>
                    <a:gd name="connsiteX212" fmla="*/ 676551 w 2982862"/>
                    <a:gd name="connsiteY212" fmla="*/ 1791801 h 3182270"/>
                    <a:gd name="connsiteX213" fmla="*/ 650123 w 2982862"/>
                    <a:gd name="connsiteY213" fmla="*/ 1765373 h 3182270"/>
                    <a:gd name="connsiteX214" fmla="*/ 618410 w 2982862"/>
                    <a:gd name="connsiteY214" fmla="*/ 1744231 h 3182270"/>
                    <a:gd name="connsiteX215" fmla="*/ 570840 w 2982862"/>
                    <a:gd name="connsiteY215" fmla="*/ 1712518 h 3182270"/>
                    <a:gd name="connsiteX216" fmla="*/ 544412 w 2982862"/>
                    <a:gd name="connsiteY216" fmla="*/ 1696661 h 3182270"/>
                    <a:gd name="connsiteX217" fmla="*/ 528555 w 2982862"/>
                    <a:gd name="connsiteY217" fmla="*/ 1686090 h 3182270"/>
                    <a:gd name="connsiteX218" fmla="*/ 512699 w 2982862"/>
                    <a:gd name="connsiteY218" fmla="*/ 1680804 h 3182270"/>
                    <a:gd name="connsiteX219" fmla="*/ 502127 w 2982862"/>
                    <a:gd name="connsiteY219" fmla="*/ 1670233 h 3182270"/>
                    <a:gd name="connsiteX220" fmla="*/ 480985 w 2982862"/>
                    <a:gd name="connsiteY220" fmla="*/ 1659662 h 3182270"/>
                    <a:gd name="connsiteX221" fmla="*/ 465129 w 2982862"/>
                    <a:gd name="connsiteY221" fmla="*/ 1643805 h 3182270"/>
                    <a:gd name="connsiteX222" fmla="*/ 428130 w 2982862"/>
                    <a:gd name="connsiteY222" fmla="*/ 1622663 h 3182270"/>
                    <a:gd name="connsiteX223" fmla="*/ 401702 w 2982862"/>
                    <a:gd name="connsiteY223" fmla="*/ 1590950 h 3182270"/>
                    <a:gd name="connsiteX224" fmla="*/ 385845 w 2982862"/>
                    <a:gd name="connsiteY224" fmla="*/ 1569808 h 3182270"/>
                    <a:gd name="connsiteX225" fmla="*/ 369989 w 2982862"/>
                    <a:gd name="connsiteY225" fmla="*/ 1553951 h 3182270"/>
                    <a:gd name="connsiteX226" fmla="*/ 348847 w 2982862"/>
                    <a:gd name="connsiteY226" fmla="*/ 1522238 h 3182270"/>
                    <a:gd name="connsiteX227" fmla="*/ 327704 w 2982862"/>
                    <a:gd name="connsiteY227" fmla="*/ 1490524 h 3182270"/>
                    <a:gd name="connsiteX228" fmla="*/ 317133 w 2982862"/>
                    <a:gd name="connsiteY228" fmla="*/ 1469382 h 3182270"/>
                    <a:gd name="connsiteX229" fmla="*/ 301277 w 2982862"/>
                    <a:gd name="connsiteY229" fmla="*/ 1453526 h 3182270"/>
                    <a:gd name="connsiteX230" fmla="*/ 295991 w 2982862"/>
                    <a:gd name="connsiteY230" fmla="*/ 1437669 h 3182270"/>
                    <a:gd name="connsiteX231" fmla="*/ 274849 w 2982862"/>
                    <a:gd name="connsiteY231" fmla="*/ 1405956 h 3182270"/>
                    <a:gd name="connsiteX232" fmla="*/ 258992 w 2982862"/>
                    <a:gd name="connsiteY232" fmla="*/ 1390099 h 3182270"/>
                    <a:gd name="connsiteX233" fmla="*/ 248421 w 2982862"/>
                    <a:gd name="connsiteY233" fmla="*/ 1374242 h 3182270"/>
                    <a:gd name="connsiteX234" fmla="*/ 243136 w 2982862"/>
                    <a:gd name="connsiteY234" fmla="*/ 1358386 h 3182270"/>
                    <a:gd name="connsiteX235" fmla="*/ 221993 w 2982862"/>
                    <a:gd name="connsiteY235" fmla="*/ 1326672 h 3182270"/>
                    <a:gd name="connsiteX236" fmla="*/ 206137 w 2982862"/>
                    <a:gd name="connsiteY236" fmla="*/ 1294959 h 3182270"/>
                    <a:gd name="connsiteX237" fmla="*/ 195566 w 2982862"/>
                    <a:gd name="connsiteY237" fmla="*/ 1263246 h 3182270"/>
                    <a:gd name="connsiteX238" fmla="*/ 184995 w 2982862"/>
                    <a:gd name="connsiteY238" fmla="*/ 1247389 h 3182270"/>
                    <a:gd name="connsiteX239" fmla="*/ 179709 w 2982862"/>
                    <a:gd name="connsiteY239" fmla="*/ 1231533 h 3182270"/>
                    <a:gd name="connsiteX240" fmla="*/ 169138 w 2982862"/>
                    <a:gd name="connsiteY240" fmla="*/ 1215676 h 3182270"/>
                    <a:gd name="connsiteX241" fmla="*/ 153281 w 2982862"/>
                    <a:gd name="connsiteY241" fmla="*/ 1162820 h 3182270"/>
                    <a:gd name="connsiteX242" fmla="*/ 142710 w 2982862"/>
                    <a:gd name="connsiteY242" fmla="*/ 1131107 h 3182270"/>
                    <a:gd name="connsiteX243" fmla="*/ 132139 w 2982862"/>
                    <a:gd name="connsiteY243" fmla="*/ 1099394 h 3182270"/>
                    <a:gd name="connsiteX244" fmla="*/ 126853 w 2982862"/>
                    <a:gd name="connsiteY244" fmla="*/ 1078252 h 3182270"/>
                    <a:gd name="connsiteX245" fmla="*/ 121568 w 2982862"/>
                    <a:gd name="connsiteY245" fmla="*/ 1062395 h 3182270"/>
                    <a:gd name="connsiteX246" fmla="*/ 110997 w 2982862"/>
                    <a:gd name="connsiteY246" fmla="*/ 988397 h 3182270"/>
                    <a:gd name="connsiteX247" fmla="*/ 100426 w 2982862"/>
                    <a:gd name="connsiteY247" fmla="*/ 861544 h 3182270"/>
                    <a:gd name="connsiteX248" fmla="*/ 95140 w 2982862"/>
                    <a:gd name="connsiteY248" fmla="*/ 782261 h 3182270"/>
                    <a:gd name="connsiteX249" fmla="*/ 89855 w 2982862"/>
                    <a:gd name="connsiteY249" fmla="*/ 745262 h 3182270"/>
                    <a:gd name="connsiteX250" fmla="*/ 73998 w 2982862"/>
                    <a:gd name="connsiteY250" fmla="*/ 660693 h 3182270"/>
                    <a:gd name="connsiteX251" fmla="*/ 63427 w 2982862"/>
                    <a:gd name="connsiteY251" fmla="*/ 618409 h 3182270"/>
                    <a:gd name="connsiteX252" fmla="*/ 47570 w 2982862"/>
                    <a:gd name="connsiteY252" fmla="*/ 560268 h 3182270"/>
                    <a:gd name="connsiteX253" fmla="*/ 42285 w 2982862"/>
                    <a:gd name="connsiteY253" fmla="*/ 528555 h 3182270"/>
                    <a:gd name="connsiteX254" fmla="*/ 31714 w 2982862"/>
                    <a:gd name="connsiteY254" fmla="*/ 486270 h 3182270"/>
                    <a:gd name="connsiteX255" fmla="*/ 21142 w 2982862"/>
                    <a:gd name="connsiteY255" fmla="*/ 428129 h 3182270"/>
                    <a:gd name="connsiteX256" fmla="*/ 10571 w 2982862"/>
                    <a:gd name="connsiteY256" fmla="*/ 343560 h 3182270"/>
                    <a:gd name="connsiteX257" fmla="*/ 0 w 2982862"/>
                    <a:gd name="connsiteY257" fmla="*/ 306561 h 3182270"/>
                    <a:gd name="connsiteX258" fmla="*/ 5286 w 2982862"/>
                    <a:gd name="connsiteY258" fmla="*/ 285419 h 3182270"/>
                    <a:gd name="connsiteX259" fmla="*/ 21142 w 2982862"/>
                    <a:gd name="connsiteY259" fmla="*/ 280134 h 3182270"/>
                    <a:gd name="connsiteX260" fmla="*/ 42285 w 2982862"/>
                    <a:gd name="connsiteY260" fmla="*/ 269563 h 3182270"/>
                    <a:gd name="connsiteX261" fmla="*/ 95140 w 2982862"/>
                    <a:gd name="connsiteY261" fmla="*/ 258992 h 3182270"/>
                    <a:gd name="connsiteX262" fmla="*/ 121568 w 2982862"/>
                    <a:gd name="connsiteY262" fmla="*/ 253706 h 3182270"/>
                    <a:gd name="connsiteX263" fmla="*/ 137425 w 2982862"/>
                    <a:gd name="connsiteY263" fmla="*/ 248420 h 3182270"/>
                    <a:gd name="connsiteX264" fmla="*/ 211422 w 2982862"/>
                    <a:gd name="connsiteY264" fmla="*/ 237849 h 3182270"/>
                    <a:gd name="connsiteX265" fmla="*/ 253707 w 2982862"/>
                    <a:gd name="connsiteY265" fmla="*/ 227278 h 3182270"/>
                    <a:gd name="connsiteX266" fmla="*/ 285420 w 2982862"/>
                    <a:gd name="connsiteY266" fmla="*/ 216707 h 3182270"/>
                    <a:gd name="connsiteX267" fmla="*/ 332990 w 2982862"/>
                    <a:gd name="connsiteY267" fmla="*/ 206136 h 3182270"/>
                    <a:gd name="connsiteX268" fmla="*/ 364703 w 2982862"/>
                    <a:gd name="connsiteY268" fmla="*/ 195565 h 3182270"/>
                    <a:gd name="connsiteX269" fmla="*/ 417559 w 2982862"/>
                    <a:gd name="connsiteY269" fmla="*/ 179708 h 3182270"/>
                    <a:gd name="connsiteX270" fmla="*/ 433415 w 2982862"/>
                    <a:gd name="connsiteY270" fmla="*/ 174423 h 3182270"/>
                    <a:gd name="connsiteX271" fmla="*/ 449272 w 2982862"/>
                    <a:gd name="connsiteY271" fmla="*/ 169137 h 3182270"/>
                    <a:gd name="connsiteX272" fmla="*/ 470414 w 2982862"/>
                    <a:gd name="connsiteY272" fmla="*/ 163852 h 3182270"/>
                    <a:gd name="connsiteX273" fmla="*/ 486271 w 2982862"/>
                    <a:gd name="connsiteY273" fmla="*/ 158566 h 3182270"/>
                    <a:gd name="connsiteX274" fmla="*/ 528555 w 2982862"/>
                    <a:gd name="connsiteY274" fmla="*/ 147995 h 3182270"/>
                    <a:gd name="connsiteX275" fmla="*/ 549697 w 2982862"/>
                    <a:gd name="connsiteY275" fmla="*/ 142709 h 3182270"/>
                    <a:gd name="connsiteX276" fmla="*/ 581411 w 2982862"/>
                    <a:gd name="connsiteY276" fmla="*/ 132138 h 3182270"/>
                    <a:gd name="connsiteX277" fmla="*/ 676551 w 2982862"/>
                    <a:gd name="connsiteY277" fmla="*/ 100425 h 3182270"/>
                    <a:gd name="connsiteX278" fmla="*/ 697693 w 2982862"/>
                    <a:gd name="connsiteY278" fmla="*/ 95140 h 3182270"/>
                    <a:gd name="connsiteX279" fmla="*/ 729406 w 2982862"/>
                    <a:gd name="connsiteY279" fmla="*/ 84568 h 3182270"/>
                    <a:gd name="connsiteX280" fmla="*/ 745263 w 2982862"/>
                    <a:gd name="connsiteY280" fmla="*/ 79283 h 3182270"/>
                    <a:gd name="connsiteX281" fmla="*/ 792833 w 2982862"/>
                    <a:gd name="connsiteY281" fmla="*/ 58141 h 3182270"/>
                    <a:gd name="connsiteX282" fmla="*/ 808689 w 2982862"/>
                    <a:gd name="connsiteY282" fmla="*/ 52855 h 3182270"/>
                    <a:gd name="connsiteX283" fmla="*/ 824546 w 2982862"/>
                    <a:gd name="connsiteY283" fmla="*/ 47570 h 3182270"/>
                    <a:gd name="connsiteX284" fmla="*/ 866830 w 2982862"/>
                    <a:gd name="connsiteY284" fmla="*/ 26427 h 3182270"/>
                    <a:gd name="connsiteX285" fmla="*/ 882687 w 2982862"/>
                    <a:gd name="connsiteY285" fmla="*/ 21142 h 3182270"/>
                    <a:gd name="connsiteX286" fmla="*/ 898544 w 2982862"/>
                    <a:gd name="connsiteY286" fmla="*/ 10571 h 3182270"/>
                    <a:gd name="connsiteX287" fmla="*/ 914400 w 2982862"/>
                    <a:gd name="connsiteY287" fmla="*/ 5285 h 3182270"/>
                    <a:gd name="connsiteX288" fmla="*/ 914400 w 2982862"/>
                    <a:gd name="connsiteY288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44232 w 2982862"/>
                    <a:gd name="connsiteY157" fmla="*/ 2526492 h 3182270"/>
                    <a:gd name="connsiteX158" fmla="*/ 1738946 w 2982862"/>
                    <a:gd name="connsiteY158" fmla="*/ 2510635 h 3182270"/>
                    <a:gd name="connsiteX159" fmla="*/ 1723089 w 2982862"/>
                    <a:gd name="connsiteY159" fmla="*/ 2505350 h 3182270"/>
                    <a:gd name="connsiteX160" fmla="*/ 1691376 w 2982862"/>
                    <a:gd name="connsiteY160" fmla="*/ 2521207 h 3182270"/>
                    <a:gd name="connsiteX161" fmla="*/ 1675519 w 2982862"/>
                    <a:gd name="connsiteY161" fmla="*/ 2531778 h 3182270"/>
                    <a:gd name="connsiteX162" fmla="*/ 1627949 w 2982862"/>
                    <a:gd name="connsiteY162" fmla="*/ 2547634 h 3182270"/>
                    <a:gd name="connsiteX163" fmla="*/ 1612093 w 2982862"/>
                    <a:gd name="connsiteY163" fmla="*/ 2552920 h 3182270"/>
                    <a:gd name="connsiteX164" fmla="*/ 1596236 w 2982862"/>
                    <a:gd name="connsiteY164" fmla="*/ 2563491 h 3182270"/>
                    <a:gd name="connsiteX165" fmla="*/ 1585665 w 2982862"/>
                    <a:gd name="connsiteY165" fmla="*/ 2547634 h 3182270"/>
                    <a:gd name="connsiteX166" fmla="*/ 1569808 w 2982862"/>
                    <a:gd name="connsiteY166" fmla="*/ 2515921 h 3182270"/>
                    <a:gd name="connsiteX167" fmla="*/ 1553952 w 2982862"/>
                    <a:gd name="connsiteY167" fmla="*/ 2484208 h 3182270"/>
                    <a:gd name="connsiteX168" fmla="*/ 1538095 w 2982862"/>
                    <a:gd name="connsiteY168" fmla="*/ 2468351 h 3182270"/>
                    <a:gd name="connsiteX169" fmla="*/ 1501096 w 2982862"/>
                    <a:gd name="connsiteY169" fmla="*/ 2420781 h 3182270"/>
                    <a:gd name="connsiteX170" fmla="*/ 1464097 w 2982862"/>
                    <a:gd name="connsiteY170" fmla="*/ 2383782 h 3182270"/>
                    <a:gd name="connsiteX171" fmla="*/ 1448241 w 2982862"/>
                    <a:gd name="connsiteY171" fmla="*/ 2373211 h 3182270"/>
                    <a:gd name="connsiteX172" fmla="*/ 1432384 w 2982862"/>
                    <a:gd name="connsiteY172" fmla="*/ 2357355 h 3182270"/>
                    <a:gd name="connsiteX173" fmla="*/ 1400671 w 2982862"/>
                    <a:gd name="connsiteY173" fmla="*/ 2346783 h 3182270"/>
                    <a:gd name="connsiteX174" fmla="*/ 1368958 w 2982862"/>
                    <a:gd name="connsiteY174" fmla="*/ 2330927 h 3182270"/>
                    <a:gd name="connsiteX175" fmla="*/ 1337244 w 2982862"/>
                    <a:gd name="connsiteY175" fmla="*/ 2309785 h 3182270"/>
                    <a:gd name="connsiteX176" fmla="*/ 1273818 w 2982862"/>
                    <a:gd name="connsiteY176" fmla="*/ 2288642 h 3182270"/>
                    <a:gd name="connsiteX177" fmla="*/ 1257961 w 2982862"/>
                    <a:gd name="connsiteY177" fmla="*/ 2278071 h 3182270"/>
                    <a:gd name="connsiteX178" fmla="*/ 1242104 w 2982862"/>
                    <a:gd name="connsiteY178" fmla="*/ 2272786 h 3182270"/>
                    <a:gd name="connsiteX179" fmla="*/ 1226248 w 2982862"/>
                    <a:gd name="connsiteY179" fmla="*/ 2262215 h 3182270"/>
                    <a:gd name="connsiteX180" fmla="*/ 1194534 w 2982862"/>
                    <a:gd name="connsiteY180" fmla="*/ 2251644 h 3182270"/>
                    <a:gd name="connsiteX181" fmla="*/ 1215677 w 2982862"/>
                    <a:gd name="connsiteY181" fmla="*/ 2225216 h 3182270"/>
                    <a:gd name="connsiteX182" fmla="*/ 1231533 w 2982862"/>
                    <a:gd name="connsiteY182" fmla="*/ 2209359 h 3182270"/>
                    <a:gd name="connsiteX183" fmla="*/ 1236819 w 2982862"/>
                    <a:gd name="connsiteY183" fmla="*/ 2193503 h 3182270"/>
                    <a:gd name="connsiteX184" fmla="*/ 1279103 w 2982862"/>
                    <a:gd name="connsiteY184" fmla="*/ 2161789 h 3182270"/>
                    <a:gd name="connsiteX185" fmla="*/ 1300245 w 2982862"/>
                    <a:gd name="connsiteY185" fmla="*/ 2140647 h 3182270"/>
                    <a:gd name="connsiteX186" fmla="*/ 1310816 w 2982862"/>
                    <a:gd name="connsiteY186" fmla="*/ 2124790 h 3182270"/>
                    <a:gd name="connsiteX187" fmla="*/ 1294960 w 2982862"/>
                    <a:gd name="connsiteY187" fmla="*/ 2087792 h 3182270"/>
                    <a:gd name="connsiteX188" fmla="*/ 1279103 w 2982862"/>
                    <a:gd name="connsiteY188" fmla="*/ 2056078 h 3182270"/>
                    <a:gd name="connsiteX189" fmla="*/ 1252675 w 2982862"/>
                    <a:gd name="connsiteY189" fmla="*/ 2029651 h 3182270"/>
                    <a:gd name="connsiteX190" fmla="*/ 1226248 w 2982862"/>
                    <a:gd name="connsiteY190" fmla="*/ 2003223 h 3182270"/>
                    <a:gd name="connsiteX191" fmla="*/ 1199820 w 2982862"/>
                    <a:gd name="connsiteY191" fmla="*/ 1976795 h 3182270"/>
                    <a:gd name="connsiteX192" fmla="*/ 1152250 w 2982862"/>
                    <a:gd name="connsiteY192" fmla="*/ 1934511 h 3182270"/>
                    <a:gd name="connsiteX193" fmla="*/ 1141679 w 2982862"/>
                    <a:gd name="connsiteY193" fmla="*/ 1918654 h 3182270"/>
                    <a:gd name="connsiteX194" fmla="*/ 1125822 w 2982862"/>
                    <a:gd name="connsiteY194" fmla="*/ 1908083 h 3182270"/>
                    <a:gd name="connsiteX195" fmla="*/ 1104680 w 2982862"/>
                    <a:gd name="connsiteY195" fmla="*/ 1876370 h 3182270"/>
                    <a:gd name="connsiteX196" fmla="*/ 1088823 w 2982862"/>
                    <a:gd name="connsiteY196" fmla="*/ 1865798 h 3182270"/>
                    <a:gd name="connsiteX197" fmla="*/ 1057110 w 2982862"/>
                    <a:gd name="connsiteY197" fmla="*/ 1834085 h 3182270"/>
                    <a:gd name="connsiteX198" fmla="*/ 1009540 w 2982862"/>
                    <a:gd name="connsiteY198" fmla="*/ 1791801 h 3182270"/>
                    <a:gd name="connsiteX199" fmla="*/ 1358509 w 2982862"/>
                    <a:gd name="connsiteY199" fmla="*/ 1934685 h 3182270"/>
                    <a:gd name="connsiteX200" fmla="*/ 1215786 w 2982862"/>
                    <a:gd name="connsiteY200" fmla="*/ 1691526 h 3182270"/>
                    <a:gd name="connsiteX201" fmla="*/ 1131209 w 2982862"/>
                    <a:gd name="connsiteY201" fmla="*/ 1622808 h 3182270"/>
                    <a:gd name="connsiteX202" fmla="*/ 882687 w 2982862"/>
                    <a:gd name="connsiteY202" fmla="*/ 1717803 h 3182270"/>
                    <a:gd name="connsiteX203" fmla="*/ 845688 w 2982862"/>
                    <a:gd name="connsiteY203" fmla="*/ 1738945 h 3182270"/>
                    <a:gd name="connsiteX204" fmla="*/ 829832 w 2982862"/>
                    <a:gd name="connsiteY204" fmla="*/ 1744231 h 3182270"/>
                    <a:gd name="connsiteX205" fmla="*/ 798118 w 2982862"/>
                    <a:gd name="connsiteY205" fmla="*/ 1765373 h 3182270"/>
                    <a:gd name="connsiteX206" fmla="*/ 782262 w 2982862"/>
                    <a:gd name="connsiteY206" fmla="*/ 1770659 h 3182270"/>
                    <a:gd name="connsiteX207" fmla="*/ 750548 w 2982862"/>
                    <a:gd name="connsiteY207" fmla="*/ 1791801 h 3182270"/>
                    <a:gd name="connsiteX208" fmla="*/ 734692 w 2982862"/>
                    <a:gd name="connsiteY208" fmla="*/ 1797086 h 3182270"/>
                    <a:gd name="connsiteX209" fmla="*/ 755834 w 2982862"/>
                    <a:gd name="connsiteY209" fmla="*/ 1791801 h 3182270"/>
                    <a:gd name="connsiteX210" fmla="*/ 739977 w 2982862"/>
                    <a:gd name="connsiteY210" fmla="*/ 1797086 h 3182270"/>
                    <a:gd name="connsiteX211" fmla="*/ 708264 w 2982862"/>
                    <a:gd name="connsiteY211" fmla="*/ 1812943 h 3182270"/>
                    <a:gd name="connsiteX212" fmla="*/ 676551 w 2982862"/>
                    <a:gd name="connsiteY212" fmla="*/ 1791801 h 3182270"/>
                    <a:gd name="connsiteX213" fmla="*/ 650123 w 2982862"/>
                    <a:gd name="connsiteY213" fmla="*/ 1765373 h 3182270"/>
                    <a:gd name="connsiteX214" fmla="*/ 618410 w 2982862"/>
                    <a:gd name="connsiteY214" fmla="*/ 1744231 h 3182270"/>
                    <a:gd name="connsiteX215" fmla="*/ 570840 w 2982862"/>
                    <a:gd name="connsiteY215" fmla="*/ 1712518 h 3182270"/>
                    <a:gd name="connsiteX216" fmla="*/ 544412 w 2982862"/>
                    <a:gd name="connsiteY216" fmla="*/ 1696661 h 3182270"/>
                    <a:gd name="connsiteX217" fmla="*/ 528555 w 2982862"/>
                    <a:gd name="connsiteY217" fmla="*/ 1686090 h 3182270"/>
                    <a:gd name="connsiteX218" fmla="*/ 512699 w 2982862"/>
                    <a:gd name="connsiteY218" fmla="*/ 1680804 h 3182270"/>
                    <a:gd name="connsiteX219" fmla="*/ 502127 w 2982862"/>
                    <a:gd name="connsiteY219" fmla="*/ 1670233 h 3182270"/>
                    <a:gd name="connsiteX220" fmla="*/ 480985 w 2982862"/>
                    <a:gd name="connsiteY220" fmla="*/ 1659662 h 3182270"/>
                    <a:gd name="connsiteX221" fmla="*/ 465129 w 2982862"/>
                    <a:gd name="connsiteY221" fmla="*/ 1643805 h 3182270"/>
                    <a:gd name="connsiteX222" fmla="*/ 428130 w 2982862"/>
                    <a:gd name="connsiteY222" fmla="*/ 1622663 h 3182270"/>
                    <a:gd name="connsiteX223" fmla="*/ 401702 w 2982862"/>
                    <a:gd name="connsiteY223" fmla="*/ 1590950 h 3182270"/>
                    <a:gd name="connsiteX224" fmla="*/ 385845 w 2982862"/>
                    <a:gd name="connsiteY224" fmla="*/ 1569808 h 3182270"/>
                    <a:gd name="connsiteX225" fmla="*/ 369989 w 2982862"/>
                    <a:gd name="connsiteY225" fmla="*/ 1553951 h 3182270"/>
                    <a:gd name="connsiteX226" fmla="*/ 348847 w 2982862"/>
                    <a:gd name="connsiteY226" fmla="*/ 1522238 h 3182270"/>
                    <a:gd name="connsiteX227" fmla="*/ 327704 w 2982862"/>
                    <a:gd name="connsiteY227" fmla="*/ 1490524 h 3182270"/>
                    <a:gd name="connsiteX228" fmla="*/ 317133 w 2982862"/>
                    <a:gd name="connsiteY228" fmla="*/ 1469382 h 3182270"/>
                    <a:gd name="connsiteX229" fmla="*/ 301277 w 2982862"/>
                    <a:gd name="connsiteY229" fmla="*/ 1453526 h 3182270"/>
                    <a:gd name="connsiteX230" fmla="*/ 295991 w 2982862"/>
                    <a:gd name="connsiteY230" fmla="*/ 1437669 h 3182270"/>
                    <a:gd name="connsiteX231" fmla="*/ 274849 w 2982862"/>
                    <a:gd name="connsiteY231" fmla="*/ 1405956 h 3182270"/>
                    <a:gd name="connsiteX232" fmla="*/ 258992 w 2982862"/>
                    <a:gd name="connsiteY232" fmla="*/ 1390099 h 3182270"/>
                    <a:gd name="connsiteX233" fmla="*/ 248421 w 2982862"/>
                    <a:gd name="connsiteY233" fmla="*/ 1374242 h 3182270"/>
                    <a:gd name="connsiteX234" fmla="*/ 243136 w 2982862"/>
                    <a:gd name="connsiteY234" fmla="*/ 1358386 h 3182270"/>
                    <a:gd name="connsiteX235" fmla="*/ 221993 w 2982862"/>
                    <a:gd name="connsiteY235" fmla="*/ 1326672 h 3182270"/>
                    <a:gd name="connsiteX236" fmla="*/ 206137 w 2982862"/>
                    <a:gd name="connsiteY236" fmla="*/ 1294959 h 3182270"/>
                    <a:gd name="connsiteX237" fmla="*/ 195566 w 2982862"/>
                    <a:gd name="connsiteY237" fmla="*/ 1263246 h 3182270"/>
                    <a:gd name="connsiteX238" fmla="*/ 184995 w 2982862"/>
                    <a:gd name="connsiteY238" fmla="*/ 1247389 h 3182270"/>
                    <a:gd name="connsiteX239" fmla="*/ 179709 w 2982862"/>
                    <a:gd name="connsiteY239" fmla="*/ 1231533 h 3182270"/>
                    <a:gd name="connsiteX240" fmla="*/ 169138 w 2982862"/>
                    <a:gd name="connsiteY240" fmla="*/ 1215676 h 3182270"/>
                    <a:gd name="connsiteX241" fmla="*/ 153281 w 2982862"/>
                    <a:gd name="connsiteY241" fmla="*/ 1162820 h 3182270"/>
                    <a:gd name="connsiteX242" fmla="*/ 142710 w 2982862"/>
                    <a:gd name="connsiteY242" fmla="*/ 1131107 h 3182270"/>
                    <a:gd name="connsiteX243" fmla="*/ 132139 w 2982862"/>
                    <a:gd name="connsiteY243" fmla="*/ 1099394 h 3182270"/>
                    <a:gd name="connsiteX244" fmla="*/ 126853 w 2982862"/>
                    <a:gd name="connsiteY244" fmla="*/ 1078252 h 3182270"/>
                    <a:gd name="connsiteX245" fmla="*/ 121568 w 2982862"/>
                    <a:gd name="connsiteY245" fmla="*/ 1062395 h 3182270"/>
                    <a:gd name="connsiteX246" fmla="*/ 110997 w 2982862"/>
                    <a:gd name="connsiteY246" fmla="*/ 988397 h 3182270"/>
                    <a:gd name="connsiteX247" fmla="*/ 100426 w 2982862"/>
                    <a:gd name="connsiteY247" fmla="*/ 861544 h 3182270"/>
                    <a:gd name="connsiteX248" fmla="*/ 95140 w 2982862"/>
                    <a:gd name="connsiteY248" fmla="*/ 782261 h 3182270"/>
                    <a:gd name="connsiteX249" fmla="*/ 89855 w 2982862"/>
                    <a:gd name="connsiteY249" fmla="*/ 745262 h 3182270"/>
                    <a:gd name="connsiteX250" fmla="*/ 73998 w 2982862"/>
                    <a:gd name="connsiteY250" fmla="*/ 660693 h 3182270"/>
                    <a:gd name="connsiteX251" fmla="*/ 63427 w 2982862"/>
                    <a:gd name="connsiteY251" fmla="*/ 618409 h 3182270"/>
                    <a:gd name="connsiteX252" fmla="*/ 47570 w 2982862"/>
                    <a:gd name="connsiteY252" fmla="*/ 560268 h 3182270"/>
                    <a:gd name="connsiteX253" fmla="*/ 42285 w 2982862"/>
                    <a:gd name="connsiteY253" fmla="*/ 528555 h 3182270"/>
                    <a:gd name="connsiteX254" fmla="*/ 31714 w 2982862"/>
                    <a:gd name="connsiteY254" fmla="*/ 486270 h 3182270"/>
                    <a:gd name="connsiteX255" fmla="*/ 21142 w 2982862"/>
                    <a:gd name="connsiteY255" fmla="*/ 428129 h 3182270"/>
                    <a:gd name="connsiteX256" fmla="*/ 10571 w 2982862"/>
                    <a:gd name="connsiteY256" fmla="*/ 343560 h 3182270"/>
                    <a:gd name="connsiteX257" fmla="*/ 0 w 2982862"/>
                    <a:gd name="connsiteY257" fmla="*/ 306561 h 3182270"/>
                    <a:gd name="connsiteX258" fmla="*/ 5286 w 2982862"/>
                    <a:gd name="connsiteY258" fmla="*/ 285419 h 3182270"/>
                    <a:gd name="connsiteX259" fmla="*/ 21142 w 2982862"/>
                    <a:gd name="connsiteY259" fmla="*/ 280134 h 3182270"/>
                    <a:gd name="connsiteX260" fmla="*/ 42285 w 2982862"/>
                    <a:gd name="connsiteY260" fmla="*/ 269563 h 3182270"/>
                    <a:gd name="connsiteX261" fmla="*/ 95140 w 2982862"/>
                    <a:gd name="connsiteY261" fmla="*/ 258992 h 3182270"/>
                    <a:gd name="connsiteX262" fmla="*/ 121568 w 2982862"/>
                    <a:gd name="connsiteY262" fmla="*/ 253706 h 3182270"/>
                    <a:gd name="connsiteX263" fmla="*/ 137425 w 2982862"/>
                    <a:gd name="connsiteY263" fmla="*/ 248420 h 3182270"/>
                    <a:gd name="connsiteX264" fmla="*/ 211422 w 2982862"/>
                    <a:gd name="connsiteY264" fmla="*/ 237849 h 3182270"/>
                    <a:gd name="connsiteX265" fmla="*/ 253707 w 2982862"/>
                    <a:gd name="connsiteY265" fmla="*/ 227278 h 3182270"/>
                    <a:gd name="connsiteX266" fmla="*/ 285420 w 2982862"/>
                    <a:gd name="connsiteY266" fmla="*/ 216707 h 3182270"/>
                    <a:gd name="connsiteX267" fmla="*/ 332990 w 2982862"/>
                    <a:gd name="connsiteY267" fmla="*/ 206136 h 3182270"/>
                    <a:gd name="connsiteX268" fmla="*/ 364703 w 2982862"/>
                    <a:gd name="connsiteY268" fmla="*/ 195565 h 3182270"/>
                    <a:gd name="connsiteX269" fmla="*/ 417559 w 2982862"/>
                    <a:gd name="connsiteY269" fmla="*/ 179708 h 3182270"/>
                    <a:gd name="connsiteX270" fmla="*/ 433415 w 2982862"/>
                    <a:gd name="connsiteY270" fmla="*/ 174423 h 3182270"/>
                    <a:gd name="connsiteX271" fmla="*/ 449272 w 2982862"/>
                    <a:gd name="connsiteY271" fmla="*/ 169137 h 3182270"/>
                    <a:gd name="connsiteX272" fmla="*/ 470414 w 2982862"/>
                    <a:gd name="connsiteY272" fmla="*/ 163852 h 3182270"/>
                    <a:gd name="connsiteX273" fmla="*/ 486271 w 2982862"/>
                    <a:gd name="connsiteY273" fmla="*/ 158566 h 3182270"/>
                    <a:gd name="connsiteX274" fmla="*/ 528555 w 2982862"/>
                    <a:gd name="connsiteY274" fmla="*/ 147995 h 3182270"/>
                    <a:gd name="connsiteX275" fmla="*/ 549697 w 2982862"/>
                    <a:gd name="connsiteY275" fmla="*/ 142709 h 3182270"/>
                    <a:gd name="connsiteX276" fmla="*/ 581411 w 2982862"/>
                    <a:gd name="connsiteY276" fmla="*/ 132138 h 3182270"/>
                    <a:gd name="connsiteX277" fmla="*/ 676551 w 2982862"/>
                    <a:gd name="connsiteY277" fmla="*/ 100425 h 3182270"/>
                    <a:gd name="connsiteX278" fmla="*/ 697693 w 2982862"/>
                    <a:gd name="connsiteY278" fmla="*/ 95140 h 3182270"/>
                    <a:gd name="connsiteX279" fmla="*/ 729406 w 2982862"/>
                    <a:gd name="connsiteY279" fmla="*/ 84568 h 3182270"/>
                    <a:gd name="connsiteX280" fmla="*/ 745263 w 2982862"/>
                    <a:gd name="connsiteY280" fmla="*/ 79283 h 3182270"/>
                    <a:gd name="connsiteX281" fmla="*/ 792833 w 2982862"/>
                    <a:gd name="connsiteY281" fmla="*/ 58141 h 3182270"/>
                    <a:gd name="connsiteX282" fmla="*/ 808689 w 2982862"/>
                    <a:gd name="connsiteY282" fmla="*/ 52855 h 3182270"/>
                    <a:gd name="connsiteX283" fmla="*/ 824546 w 2982862"/>
                    <a:gd name="connsiteY283" fmla="*/ 47570 h 3182270"/>
                    <a:gd name="connsiteX284" fmla="*/ 866830 w 2982862"/>
                    <a:gd name="connsiteY284" fmla="*/ 26427 h 3182270"/>
                    <a:gd name="connsiteX285" fmla="*/ 882687 w 2982862"/>
                    <a:gd name="connsiteY285" fmla="*/ 21142 h 3182270"/>
                    <a:gd name="connsiteX286" fmla="*/ 898544 w 2982862"/>
                    <a:gd name="connsiteY286" fmla="*/ 10571 h 3182270"/>
                    <a:gd name="connsiteX287" fmla="*/ 914400 w 2982862"/>
                    <a:gd name="connsiteY287" fmla="*/ 5285 h 3182270"/>
                    <a:gd name="connsiteX288" fmla="*/ 914400 w 2982862"/>
                    <a:gd name="connsiteY288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44232 w 2982862"/>
                    <a:gd name="connsiteY157" fmla="*/ 2526492 h 3182270"/>
                    <a:gd name="connsiteX158" fmla="*/ 1738946 w 2982862"/>
                    <a:gd name="connsiteY158" fmla="*/ 2510635 h 3182270"/>
                    <a:gd name="connsiteX159" fmla="*/ 1723089 w 2982862"/>
                    <a:gd name="connsiteY159" fmla="*/ 2505350 h 3182270"/>
                    <a:gd name="connsiteX160" fmla="*/ 1691376 w 2982862"/>
                    <a:gd name="connsiteY160" fmla="*/ 2521207 h 3182270"/>
                    <a:gd name="connsiteX161" fmla="*/ 1675519 w 2982862"/>
                    <a:gd name="connsiteY161" fmla="*/ 2531778 h 3182270"/>
                    <a:gd name="connsiteX162" fmla="*/ 1627949 w 2982862"/>
                    <a:gd name="connsiteY162" fmla="*/ 2547634 h 3182270"/>
                    <a:gd name="connsiteX163" fmla="*/ 1612093 w 2982862"/>
                    <a:gd name="connsiteY163" fmla="*/ 2552920 h 3182270"/>
                    <a:gd name="connsiteX164" fmla="*/ 1596236 w 2982862"/>
                    <a:gd name="connsiteY164" fmla="*/ 2563491 h 3182270"/>
                    <a:gd name="connsiteX165" fmla="*/ 1585665 w 2982862"/>
                    <a:gd name="connsiteY165" fmla="*/ 2547634 h 3182270"/>
                    <a:gd name="connsiteX166" fmla="*/ 1569808 w 2982862"/>
                    <a:gd name="connsiteY166" fmla="*/ 2515921 h 3182270"/>
                    <a:gd name="connsiteX167" fmla="*/ 1553952 w 2982862"/>
                    <a:gd name="connsiteY167" fmla="*/ 2484208 h 3182270"/>
                    <a:gd name="connsiteX168" fmla="*/ 1538095 w 2982862"/>
                    <a:gd name="connsiteY168" fmla="*/ 2468351 h 3182270"/>
                    <a:gd name="connsiteX169" fmla="*/ 1501096 w 2982862"/>
                    <a:gd name="connsiteY169" fmla="*/ 2420781 h 3182270"/>
                    <a:gd name="connsiteX170" fmla="*/ 1464097 w 2982862"/>
                    <a:gd name="connsiteY170" fmla="*/ 2383782 h 3182270"/>
                    <a:gd name="connsiteX171" fmla="*/ 1448241 w 2982862"/>
                    <a:gd name="connsiteY171" fmla="*/ 2373211 h 3182270"/>
                    <a:gd name="connsiteX172" fmla="*/ 1432384 w 2982862"/>
                    <a:gd name="connsiteY172" fmla="*/ 2357355 h 3182270"/>
                    <a:gd name="connsiteX173" fmla="*/ 1400671 w 2982862"/>
                    <a:gd name="connsiteY173" fmla="*/ 2346783 h 3182270"/>
                    <a:gd name="connsiteX174" fmla="*/ 1368958 w 2982862"/>
                    <a:gd name="connsiteY174" fmla="*/ 2330927 h 3182270"/>
                    <a:gd name="connsiteX175" fmla="*/ 1337244 w 2982862"/>
                    <a:gd name="connsiteY175" fmla="*/ 2309785 h 3182270"/>
                    <a:gd name="connsiteX176" fmla="*/ 1273818 w 2982862"/>
                    <a:gd name="connsiteY176" fmla="*/ 2288642 h 3182270"/>
                    <a:gd name="connsiteX177" fmla="*/ 1257961 w 2982862"/>
                    <a:gd name="connsiteY177" fmla="*/ 2278071 h 3182270"/>
                    <a:gd name="connsiteX178" fmla="*/ 1242104 w 2982862"/>
                    <a:gd name="connsiteY178" fmla="*/ 2272786 h 3182270"/>
                    <a:gd name="connsiteX179" fmla="*/ 1226248 w 2982862"/>
                    <a:gd name="connsiteY179" fmla="*/ 2262215 h 3182270"/>
                    <a:gd name="connsiteX180" fmla="*/ 1194534 w 2982862"/>
                    <a:gd name="connsiteY180" fmla="*/ 2251644 h 3182270"/>
                    <a:gd name="connsiteX181" fmla="*/ 1215677 w 2982862"/>
                    <a:gd name="connsiteY181" fmla="*/ 2225216 h 3182270"/>
                    <a:gd name="connsiteX182" fmla="*/ 1231533 w 2982862"/>
                    <a:gd name="connsiteY182" fmla="*/ 2209359 h 3182270"/>
                    <a:gd name="connsiteX183" fmla="*/ 1236819 w 2982862"/>
                    <a:gd name="connsiteY183" fmla="*/ 2193503 h 3182270"/>
                    <a:gd name="connsiteX184" fmla="*/ 1279103 w 2982862"/>
                    <a:gd name="connsiteY184" fmla="*/ 2161789 h 3182270"/>
                    <a:gd name="connsiteX185" fmla="*/ 1300245 w 2982862"/>
                    <a:gd name="connsiteY185" fmla="*/ 2140647 h 3182270"/>
                    <a:gd name="connsiteX186" fmla="*/ 1310816 w 2982862"/>
                    <a:gd name="connsiteY186" fmla="*/ 2124790 h 3182270"/>
                    <a:gd name="connsiteX187" fmla="*/ 1294960 w 2982862"/>
                    <a:gd name="connsiteY187" fmla="*/ 2087792 h 3182270"/>
                    <a:gd name="connsiteX188" fmla="*/ 1279103 w 2982862"/>
                    <a:gd name="connsiteY188" fmla="*/ 2056078 h 3182270"/>
                    <a:gd name="connsiteX189" fmla="*/ 1252675 w 2982862"/>
                    <a:gd name="connsiteY189" fmla="*/ 2029651 h 3182270"/>
                    <a:gd name="connsiteX190" fmla="*/ 1226248 w 2982862"/>
                    <a:gd name="connsiteY190" fmla="*/ 2003223 h 3182270"/>
                    <a:gd name="connsiteX191" fmla="*/ 1199820 w 2982862"/>
                    <a:gd name="connsiteY191" fmla="*/ 1976795 h 3182270"/>
                    <a:gd name="connsiteX192" fmla="*/ 1152250 w 2982862"/>
                    <a:gd name="connsiteY192" fmla="*/ 1934511 h 3182270"/>
                    <a:gd name="connsiteX193" fmla="*/ 1141679 w 2982862"/>
                    <a:gd name="connsiteY193" fmla="*/ 1918654 h 3182270"/>
                    <a:gd name="connsiteX194" fmla="*/ 1125822 w 2982862"/>
                    <a:gd name="connsiteY194" fmla="*/ 1908083 h 3182270"/>
                    <a:gd name="connsiteX195" fmla="*/ 1104680 w 2982862"/>
                    <a:gd name="connsiteY195" fmla="*/ 1876370 h 3182270"/>
                    <a:gd name="connsiteX196" fmla="*/ 1088823 w 2982862"/>
                    <a:gd name="connsiteY196" fmla="*/ 1865798 h 3182270"/>
                    <a:gd name="connsiteX197" fmla="*/ 1057110 w 2982862"/>
                    <a:gd name="connsiteY197" fmla="*/ 1834085 h 3182270"/>
                    <a:gd name="connsiteX198" fmla="*/ 1379651 w 2982862"/>
                    <a:gd name="connsiteY198" fmla="*/ 1961114 h 3182270"/>
                    <a:gd name="connsiteX199" fmla="*/ 1358509 w 2982862"/>
                    <a:gd name="connsiteY199" fmla="*/ 1934685 h 3182270"/>
                    <a:gd name="connsiteX200" fmla="*/ 1215786 w 2982862"/>
                    <a:gd name="connsiteY200" fmla="*/ 1691526 h 3182270"/>
                    <a:gd name="connsiteX201" fmla="*/ 1131209 w 2982862"/>
                    <a:gd name="connsiteY201" fmla="*/ 1622808 h 3182270"/>
                    <a:gd name="connsiteX202" fmla="*/ 882687 w 2982862"/>
                    <a:gd name="connsiteY202" fmla="*/ 1717803 h 3182270"/>
                    <a:gd name="connsiteX203" fmla="*/ 845688 w 2982862"/>
                    <a:gd name="connsiteY203" fmla="*/ 1738945 h 3182270"/>
                    <a:gd name="connsiteX204" fmla="*/ 829832 w 2982862"/>
                    <a:gd name="connsiteY204" fmla="*/ 1744231 h 3182270"/>
                    <a:gd name="connsiteX205" fmla="*/ 798118 w 2982862"/>
                    <a:gd name="connsiteY205" fmla="*/ 1765373 h 3182270"/>
                    <a:gd name="connsiteX206" fmla="*/ 782262 w 2982862"/>
                    <a:gd name="connsiteY206" fmla="*/ 1770659 h 3182270"/>
                    <a:gd name="connsiteX207" fmla="*/ 750548 w 2982862"/>
                    <a:gd name="connsiteY207" fmla="*/ 1791801 h 3182270"/>
                    <a:gd name="connsiteX208" fmla="*/ 734692 w 2982862"/>
                    <a:gd name="connsiteY208" fmla="*/ 1797086 h 3182270"/>
                    <a:gd name="connsiteX209" fmla="*/ 755834 w 2982862"/>
                    <a:gd name="connsiteY209" fmla="*/ 1791801 h 3182270"/>
                    <a:gd name="connsiteX210" fmla="*/ 739977 w 2982862"/>
                    <a:gd name="connsiteY210" fmla="*/ 1797086 h 3182270"/>
                    <a:gd name="connsiteX211" fmla="*/ 708264 w 2982862"/>
                    <a:gd name="connsiteY211" fmla="*/ 1812943 h 3182270"/>
                    <a:gd name="connsiteX212" fmla="*/ 676551 w 2982862"/>
                    <a:gd name="connsiteY212" fmla="*/ 1791801 h 3182270"/>
                    <a:gd name="connsiteX213" fmla="*/ 650123 w 2982862"/>
                    <a:gd name="connsiteY213" fmla="*/ 1765373 h 3182270"/>
                    <a:gd name="connsiteX214" fmla="*/ 618410 w 2982862"/>
                    <a:gd name="connsiteY214" fmla="*/ 1744231 h 3182270"/>
                    <a:gd name="connsiteX215" fmla="*/ 570840 w 2982862"/>
                    <a:gd name="connsiteY215" fmla="*/ 1712518 h 3182270"/>
                    <a:gd name="connsiteX216" fmla="*/ 544412 w 2982862"/>
                    <a:gd name="connsiteY216" fmla="*/ 1696661 h 3182270"/>
                    <a:gd name="connsiteX217" fmla="*/ 528555 w 2982862"/>
                    <a:gd name="connsiteY217" fmla="*/ 1686090 h 3182270"/>
                    <a:gd name="connsiteX218" fmla="*/ 512699 w 2982862"/>
                    <a:gd name="connsiteY218" fmla="*/ 1680804 h 3182270"/>
                    <a:gd name="connsiteX219" fmla="*/ 502127 w 2982862"/>
                    <a:gd name="connsiteY219" fmla="*/ 1670233 h 3182270"/>
                    <a:gd name="connsiteX220" fmla="*/ 480985 w 2982862"/>
                    <a:gd name="connsiteY220" fmla="*/ 1659662 h 3182270"/>
                    <a:gd name="connsiteX221" fmla="*/ 465129 w 2982862"/>
                    <a:gd name="connsiteY221" fmla="*/ 1643805 h 3182270"/>
                    <a:gd name="connsiteX222" fmla="*/ 428130 w 2982862"/>
                    <a:gd name="connsiteY222" fmla="*/ 1622663 h 3182270"/>
                    <a:gd name="connsiteX223" fmla="*/ 401702 w 2982862"/>
                    <a:gd name="connsiteY223" fmla="*/ 1590950 h 3182270"/>
                    <a:gd name="connsiteX224" fmla="*/ 385845 w 2982862"/>
                    <a:gd name="connsiteY224" fmla="*/ 1569808 h 3182270"/>
                    <a:gd name="connsiteX225" fmla="*/ 369989 w 2982862"/>
                    <a:gd name="connsiteY225" fmla="*/ 1553951 h 3182270"/>
                    <a:gd name="connsiteX226" fmla="*/ 348847 w 2982862"/>
                    <a:gd name="connsiteY226" fmla="*/ 1522238 h 3182270"/>
                    <a:gd name="connsiteX227" fmla="*/ 327704 w 2982862"/>
                    <a:gd name="connsiteY227" fmla="*/ 1490524 h 3182270"/>
                    <a:gd name="connsiteX228" fmla="*/ 317133 w 2982862"/>
                    <a:gd name="connsiteY228" fmla="*/ 1469382 h 3182270"/>
                    <a:gd name="connsiteX229" fmla="*/ 301277 w 2982862"/>
                    <a:gd name="connsiteY229" fmla="*/ 1453526 h 3182270"/>
                    <a:gd name="connsiteX230" fmla="*/ 295991 w 2982862"/>
                    <a:gd name="connsiteY230" fmla="*/ 1437669 h 3182270"/>
                    <a:gd name="connsiteX231" fmla="*/ 274849 w 2982862"/>
                    <a:gd name="connsiteY231" fmla="*/ 1405956 h 3182270"/>
                    <a:gd name="connsiteX232" fmla="*/ 258992 w 2982862"/>
                    <a:gd name="connsiteY232" fmla="*/ 1390099 h 3182270"/>
                    <a:gd name="connsiteX233" fmla="*/ 248421 w 2982862"/>
                    <a:gd name="connsiteY233" fmla="*/ 1374242 h 3182270"/>
                    <a:gd name="connsiteX234" fmla="*/ 243136 w 2982862"/>
                    <a:gd name="connsiteY234" fmla="*/ 1358386 h 3182270"/>
                    <a:gd name="connsiteX235" fmla="*/ 221993 w 2982862"/>
                    <a:gd name="connsiteY235" fmla="*/ 1326672 h 3182270"/>
                    <a:gd name="connsiteX236" fmla="*/ 206137 w 2982862"/>
                    <a:gd name="connsiteY236" fmla="*/ 1294959 h 3182270"/>
                    <a:gd name="connsiteX237" fmla="*/ 195566 w 2982862"/>
                    <a:gd name="connsiteY237" fmla="*/ 1263246 h 3182270"/>
                    <a:gd name="connsiteX238" fmla="*/ 184995 w 2982862"/>
                    <a:gd name="connsiteY238" fmla="*/ 1247389 h 3182270"/>
                    <a:gd name="connsiteX239" fmla="*/ 179709 w 2982862"/>
                    <a:gd name="connsiteY239" fmla="*/ 1231533 h 3182270"/>
                    <a:gd name="connsiteX240" fmla="*/ 169138 w 2982862"/>
                    <a:gd name="connsiteY240" fmla="*/ 1215676 h 3182270"/>
                    <a:gd name="connsiteX241" fmla="*/ 153281 w 2982862"/>
                    <a:gd name="connsiteY241" fmla="*/ 1162820 h 3182270"/>
                    <a:gd name="connsiteX242" fmla="*/ 142710 w 2982862"/>
                    <a:gd name="connsiteY242" fmla="*/ 1131107 h 3182270"/>
                    <a:gd name="connsiteX243" fmla="*/ 132139 w 2982862"/>
                    <a:gd name="connsiteY243" fmla="*/ 1099394 h 3182270"/>
                    <a:gd name="connsiteX244" fmla="*/ 126853 w 2982862"/>
                    <a:gd name="connsiteY244" fmla="*/ 1078252 h 3182270"/>
                    <a:gd name="connsiteX245" fmla="*/ 121568 w 2982862"/>
                    <a:gd name="connsiteY245" fmla="*/ 1062395 h 3182270"/>
                    <a:gd name="connsiteX246" fmla="*/ 110997 w 2982862"/>
                    <a:gd name="connsiteY246" fmla="*/ 988397 h 3182270"/>
                    <a:gd name="connsiteX247" fmla="*/ 100426 w 2982862"/>
                    <a:gd name="connsiteY247" fmla="*/ 861544 h 3182270"/>
                    <a:gd name="connsiteX248" fmla="*/ 95140 w 2982862"/>
                    <a:gd name="connsiteY248" fmla="*/ 782261 h 3182270"/>
                    <a:gd name="connsiteX249" fmla="*/ 89855 w 2982862"/>
                    <a:gd name="connsiteY249" fmla="*/ 745262 h 3182270"/>
                    <a:gd name="connsiteX250" fmla="*/ 73998 w 2982862"/>
                    <a:gd name="connsiteY250" fmla="*/ 660693 h 3182270"/>
                    <a:gd name="connsiteX251" fmla="*/ 63427 w 2982862"/>
                    <a:gd name="connsiteY251" fmla="*/ 618409 h 3182270"/>
                    <a:gd name="connsiteX252" fmla="*/ 47570 w 2982862"/>
                    <a:gd name="connsiteY252" fmla="*/ 560268 h 3182270"/>
                    <a:gd name="connsiteX253" fmla="*/ 42285 w 2982862"/>
                    <a:gd name="connsiteY253" fmla="*/ 528555 h 3182270"/>
                    <a:gd name="connsiteX254" fmla="*/ 31714 w 2982862"/>
                    <a:gd name="connsiteY254" fmla="*/ 486270 h 3182270"/>
                    <a:gd name="connsiteX255" fmla="*/ 21142 w 2982862"/>
                    <a:gd name="connsiteY255" fmla="*/ 428129 h 3182270"/>
                    <a:gd name="connsiteX256" fmla="*/ 10571 w 2982862"/>
                    <a:gd name="connsiteY256" fmla="*/ 343560 h 3182270"/>
                    <a:gd name="connsiteX257" fmla="*/ 0 w 2982862"/>
                    <a:gd name="connsiteY257" fmla="*/ 306561 h 3182270"/>
                    <a:gd name="connsiteX258" fmla="*/ 5286 w 2982862"/>
                    <a:gd name="connsiteY258" fmla="*/ 285419 h 3182270"/>
                    <a:gd name="connsiteX259" fmla="*/ 21142 w 2982862"/>
                    <a:gd name="connsiteY259" fmla="*/ 280134 h 3182270"/>
                    <a:gd name="connsiteX260" fmla="*/ 42285 w 2982862"/>
                    <a:gd name="connsiteY260" fmla="*/ 269563 h 3182270"/>
                    <a:gd name="connsiteX261" fmla="*/ 95140 w 2982862"/>
                    <a:gd name="connsiteY261" fmla="*/ 258992 h 3182270"/>
                    <a:gd name="connsiteX262" fmla="*/ 121568 w 2982862"/>
                    <a:gd name="connsiteY262" fmla="*/ 253706 h 3182270"/>
                    <a:gd name="connsiteX263" fmla="*/ 137425 w 2982862"/>
                    <a:gd name="connsiteY263" fmla="*/ 248420 h 3182270"/>
                    <a:gd name="connsiteX264" fmla="*/ 211422 w 2982862"/>
                    <a:gd name="connsiteY264" fmla="*/ 237849 h 3182270"/>
                    <a:gd name="connsiteX265" fmla="*/ 253707 w 2982862"/>
                    <a:gd name="connsiteY265" fmla="*/ 227278 h 3182270"/>
                    <a:gd name="connsiteX266" fmla="*/ 285420 w 2982862"/>
                    <a:gd name="connsiteY266" fmla="*/ 216707 h 3182270"/>
                    <a:gd name="connsiteX267" fmla="*/ 332990 w 2982862"/>
                    <a:gd name="connsiteY267" fmla="*/ 206136 h 3182270"/>
                    <a:gd name="connsiteX268" fmla="*/ 364703 w 2982862"/>
                    <a:gd name="connsiteY268" fmla="*/ 195565 h 3182270"/>
                    <a:gd name="connsiteX269" fmla="*/ 417559 w 2982862"/>
                    <a:gd name="connsiteY269" fmla="*/ 179708 h 3182270"/>
                    <a:gd name="connsiteX270" fmla="*/ 433415 w 2982862"/>
                    <a:gd name="connsiteY270" fmla="*/ 174423 h 3182270"/>
                    <a:gd name="connsiteX271" fmla="*/ 449272 w 2982862"/>
                    <a:gd name="connsiteY271" fmla="*/ 169137 h 3182270"/>
                    <a:gd name="connsiteX272" fmla="*/ 470414 w 2982862"/>
                    <a:gd name="connsiteY272" fmla="*/ 163852 h 3182270"/>
                    <a:gd name="connsiteX273" fmla="*/ 486271 w 2982862"/>
                    <a:gd name="connsiteY273" fmla="*/ 158566 h 3182270"/>
                    <a:gd name="connsiteX274" fmla="*/ 528555 w 2982862"/>
                    <a:gd name="connsiteY274" fmla="*/ 147995 h 3182270"/>
                    <a:gd name="connsiteX275" fmla="*/ 549697 w 2982862"/>
                    <a:gd name="connsiteY275" fmla="*/ 142709 h 3182270"/>
                    <a:gd name="connsiteX276" fmla="*/ 581411 w 2982862"/>
                    <a:gd name="connsiteY276" fmla="*/ 132138 h 3182270"/>
                    <a:gd name="connsiteX277" fmla="*/ 676551 w 2982862"/>
                    <a:gd name="connsiteY277" fmla="*/ 100425 h 3182270"/>
                    <a:gd name="connsiteX278" fmla="*/ 697693 w 2982862"/>
                    <a:gd name="connsiteY278" fmla="*/ 95140 h 3182270"/>
                    <a:gd name="connsiteX279" fmla="*/ 729406 w 2982862"/>
                    <a:gd name="connsiteY279" fmla="*/ 84568 h 3182270"/>
                    <a:gd name="connsiteX280" fmla="*/ 745263 w 2982862"/>
                    <a:gd name="connsiteY280" fmla="*/ 79283 h 3182270"/>
                    <a:gd name="connsiteX281" fmla="*/ 792833 w 2982862"/>
                    <a:gd name="connsiteY281" fmla="*/ 58141 h 3182270"/>
                    <a:gd name="connsiteX282" fmla="*/ 808689 w 2982862"/>
                    <a:gd name="connsiteY282" fmla="*/ 52855 h 3182270"/>
                    <a:gd name="connsiteX283" fmla="*/ 824546 w 2982862"/>
                    <a:gd name="connsiteY283" fmla="*/ 47570 h 3182270"/>
                    <a:gd name="connsiteX284" fmla="*/ 866830 w 2982862"/>
                    <a:gd name="connsiteY284" fmla="*/ 26427 h 3182270"/>
                    <a:gd name="connsiteX285" fmla="*/ 882687 w 2982862"/>
                    <a:gd name="connsiteY285" fmla="*/ 21142 h 3182270"/>
                    <a:gd name="connsiteX286" fmla="*/ 898544 w 2982862"/>
                    <a:gd name="connsiteY286" fmla="*/ 10571 h 3182270"/>
                    <a:gd name="connsiteX287" fmla="*/ 914400 w 2982862"/>
                    <a:gd name="connsiteY287" fmla="*/ 5285 h 3182270"/>
                    <a:gd name="connsiteX288" fmla="*/ 914400 w 2982862"/>
                    <a:gd name="connsiteY288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44232 w 2982862"/>
                    <a:gd name="connsiteY157" fmla="*/ 2526492 h 3182270"/>
                    <a:gd name="connsiteX158" fmla="*/ 1738946 w 2982862"/>
                    <a:gd name="connsiteY158" fmla="*/ 2510635 h 3182270"/>
                    <a:gd name="connsiteX159" fmla="*/ 1723089 w 2982862"/>
                    <a:gd name="connsiteY159" fmla="*/ 2505350 h 3182270"/>
                    <a:gd name="connsiteX160" fmla="*/ 1691376 w 2982862"/>
                    <a:gd name="connsiteY160" fmla="*/ 2521207 h 3182270"/>
                    <a:gd name="connsiteX161" fmla="*/ 1675519 w 2982862"/>
                    <a:gd name="connsiteY161" fmla="*/ 2531778 h 3182270"/>
                    <a:gd name="connsiteX162" fmla="*/ 1627949 w 2982862"/>
                    <a:gd name="connsiteY162" fmla="*/ 2547634 h 3182270"/>
                    <a:gd name="connsiteX163" fmla="*/ 1612093 w 2982862"/>
                    <a:gd name="connsiteY163" fmla="*/ 2552920 h 3182270"/>
                    <a:gd name="connsiteX164" fmla="*/ 1596236 w 2982862"/>
                    <a:gd name="connsiteY164" fmla="*/ 2563491 h 3182270"/>
                    <a:gd name="connsiteX165" fmla="*/ 1585665 w 2982862"/>
                    <a:gd name="connsiteY165" fmla="*/ 2547634 h 3182270"/>
                    <a:gd name="connsiteX166" fmla="*/ 1569808 w 2982862"/>
                    <a:gd name="connsiteY166" fmla="*/ 2515921 h 3182270"/>
                    <a:gd name="connsiteX167" fmla="*/ 1553952 w 2982862"/>
                    <a:gd name="connsiteY167" fmla="*/ 2484208 h 3182270"/>
                    <a:gd name="connsiteX168" fmla="*/ 1538095 w 2982862"/>
                    <a:gd name="connsiteY168" fmla="*/ 2468351 h 3182270"/>
                    <a:gd name="connsiteX169" fmla="*/ 1501096 w 2982862"/>
                    <a:gd name="connsiteY169" fmla="*/ 2420781 h 3182270"/>
                    <a:gd name="connsiteX170" fmla="*/ 1464097 w 2982862"/>
                    <a:gd name="connsiteY170" fmla="*/ 2383782 h 3182270"/>
                    <a:gd name="connsiteX171" fmla="*/ 1448241 w 2982862"/>
                    <a:gd name="connsiteY171" fmla="*/ 2373211 h 3182270"/>
                    <a:gd name="connsiteX172" fmla="*/ 1432384 w 2982862"/>
                    <a:gd name="connsiteY172" fmla="*/ 2357355 h 3182270"/>
                    <a:gd name="connsiteX173" fmla="*/ 1400671 w 2982862"/>
                    <a:gd name="connsiteY173" fmla="*/ 2346783 h 3182270"/>
                    <a:gd name="connsiteX174" fmla="*/ 1368958 w 2982862"/>
                    <a:gd name="connsiteY174" fmla="*/ 2330927 h 3182270"/>
                    <a:gd name="connsiteX175" fmla="*/ 1337244 w 2982862"/>
                    <a:gd name="connsiteY175" fmla="*/ 2309785 h 3182270"/>
                    <a:gd name="connsiteX176" fmla="*/ 1273818 w 2982862"/>
                    <a:gd name="connsiteY176" fmla="*/ 2288642 h 3182270"/>
                    <a:gd name="connsiteX177" fmla="*/ 1257961 w 2982862"/>
                    <a:gd name="connsiteY177" fmla="*/ 2278071 h 3182270"/>
                    <a:gd name="connsiteX178" fmla="*/ 1242104 w 2982862"/>
                    <a:gd name="connsiteY178" fmla="*/ 2272786 h 3182270"/>
                    <a:gd name="connsiteX179" fmla="*/ 1226248 w 2982862"/>
                    <a:gd name="connsiteY179" fmla="*/ 2262215 h 3182270"/>
                    <a:gd name="connsiteX180" fmla="*/ 1194534 w 2982862"/>
                    <a:gd name="connsiteY180" fmla="*/ 2251644 h 3182270"/>
                    <a:gd name="connsiteX181" fmla="*/ 1215677 w 2982862"/>
                    <a:gd name="connsiteY181" fmla="*/ 2225216 h 3182270"/>
                    <a:gd name="connsiteX182" fmla="*/ 1231533 w 2982862"/>
                    <a:gd name="connsiteY182" fmla="*/ 2209359 h 3182270"/>
                    <a:gd name="connsiteX183" fmla="*/ 1236819 w 2982862"/>
                    <a:gd name="connsiteY183" fmla="*/ 2193503 h 3182270"/>
                    <a:gd name="connsiteX184" fmla="*/ 1279103 w 2982862"/>
                    <a:gd name="connsiteY184" fmla="*/ 2161789 h 3182270"/>
                    <a:gd name="connsiteX185" fmla="*/ 1300245 w 2982862"/>
                    <a:gd name="connsiteY185" fmla="*/ 2140647 h 3182270"/>
                    <a:gd name="connsiteX186" fmla="*/ 1310816 w 2982862"/>
                    <a:gd name="connsiteY186" fmla="*/ 2124790 h 3182270"/>
                    <a:gd name="connsiteX187" fmla="*/ 1294960 w 2982862"/>
                    <a:gd name="connsiteY187" fmla="*/ 2087792 h 3182270"/>
                    <a:gd name="connsiteX188" fmla="*/ 1279103 w 2982862"/>
                    <a:gd name="connsiteY188" fmla="*/ 2056078 h 3182270"/>
                    <a:gd name="connsiteX189" fmla="*/ 1252675 w 2982862"/>
                    <a:gd name="connsiteY189" fmla="*/ 2029651 h 3182270"/>
                    <a:gd name="connsiteX190" fmla="*/ 1226248 w 2982862"/>
                    <a:gd name="connsiteY190" fmla="*/ 2003223 h 3182270"/>
                    <a:gd name="connsiteX191" fmla="*/ 1199820 w 2982862"/>
                    <a:gd name="connsiteY191" fmla="*/ 1976795 h 3182270"/>
                    <a:gd name="connsiteX192" fmla="*/ 1152250 w 2982862"/>
                    <a:gd name="connsiteY192" fmla="*/ 1934511 h 3182270"/>
                    <a:gd name="connsiteX193" fmla="*/ 1141679 w 2982862"/>
                    <a:gd name="connsiteY193" fmla="*/ 1918654 h 3182270"/>
                    <a:gd name="connsiteX194" fmla="*/ 1125822 w 2982862"/>
                    <a:gd name="connsiteY194" fmla="*/ 1908083 h 3182270"/>
                    <a:gd name="connsiteX195" fmla="*/ 1104680 w 2982862"/>
                    <a:gd name="connsiteY195" fmla="*/ 1876370 h 3182270"/>
                    <a:gd name="connsiteX196" fmla="*/ 1088823 w 2982862"/>
                    <a:gd name="connsiteY196" fmla="*/ 1865798 h 3182270"/>
                    <a:gd name="connsiteX197" fmla="*/ 1363794 w 2982862"/>
                    <a:gd name="connsiteY197" fmla="*/ 1971686 h 3182270"/>
                    <a:gd name="connsiteX198" fmla="*/ 1379651 w 2982862"/>
                    <a:gd name="connsiteY198" fmla="*/ 1961114 h 3182270"/>
                    <a:gd name="connsiteX199" fmla="*/ 1358509 w 2982862"/>
                    <a:gd name="connsiteY199" fmla="*/ 1934685 h 3182270"/>
                    <a:gd name="connsiteX200" fmla="*/ 1215786 w 2982862"/>
                    <a:gd name="connsiteY200" fmla="*/ 1691526 h 3182270"/>
                    <a:gd name="connsiteX201" fmla="*/ 1131209 w 2982862"/>
                    <a:gd name="connsiteY201" fmla="*/ 1622808 h 3182270"/>
                    <a:gd name="connsiteX202" fmla="*/ 882687 w 2982862"/>
                    <a:gd name="connsiteY202" fmla="*/ 1717803 h 3182270"/>
                    <a:gd name="connsiteX203" fmla="*/ 845688 w 2982862"/>
                    <a:gd name="connsiteY203" fmla="*/ 1738945 h 3182270"/>
                    <a:gd name="connsiteX204" fmla="*/ 829832 w 2982862"/>
                    <a:gd name="connsiteY204" fmla="*/ 1744231 h 3182270"/>
                    <a:gd name="connsiteX205" fmla="*/ 798118 w 2982862"/>
                    <a:gd name="connsiteY205" fmla="*/ 1765373 h 3182270"/>
                    <a:gd name="connsiteX206" fmla="*/ 782262 w 2982862"/>
                    <a:gd name="connsiteY206" fmla="*/ 1770659 h 3182270"/>
                    <a:gd name="connsiteX207" fmla="*/ 750548 w 2982862"/>
                    <a:gd name="connsiteY207" fmla="*/ 1791801 h 3182270"/>
                    <a:gd name="connsiteX208" fmla="*/ 734692 w 2982862"/>
                    <a:gd name="connsiteY208" fmla="*/ 1797086 h 3182270"/>
                    <a:gd name="connsiteX209" fmla="*/ 755834 w 2982862"/>
                    <a:gd name="connsiteY209" fmla="*/ 1791801 h 3182270"/>
                    <a:gd name="connsiteX210" fmla="*/ 739977 w 2982862"/>
                    <a:gd name="connsiteY210" fmla="*/ 1797086 h 3182270"/>
                    <a:gd name="connsiteX211" fmla="*/ 708264 w 2982862"/>
                    <a:gd name="connsiteY211" fmla="*/ 1812943 h 3182270"/>
                    <a:gd name="connsiteX212" fmla="*/ 676551 w 2982862"/>
                    <a:gd name="connsiteY212" fmla="*/ 1791801 h 3182270"/>
                    <a:gd name="connsiteX213" fmla="*/ 650123 w 2982862"/>
                    <a:gd name="connsiteY213" fmla="*/ 1765373 h 3182270"/>
                    <a:gd name="connsiteX214" fmla="*/ 618410 w 2982862"/>
                    <a:gd name="connsiteY214" fmla="*/ 1744231 h 3182270"/>
                    <a:gd name="connsiteX215" fmla="*/ 570840 w 2982862"/>
                    <a:gd name="connsiteY215" fmla="*/ 1712518 h 3182270"/>
                    <a:gd name="connsiteX216" fmla="*/ 544412 w 2982862"/>
                    <a:gd name="connsiteY216" fmla="*/ 1696661 h 3182270"/>
                    <a:gd name="connsiteX217" fmla="*/ 528555 w 2982862"/>
                    <a:gd name="connsiteY217" fmla="*/ 1686090 h 3182270"/>
                    <a:gd name="connsiteX218" fmla="*/ 512699 w 2982862"/>
                    <a:gd name="connsiteY218" fmla="*/ 1680804 h 3182270"/>
                    <a:gd name="connsiteX219" fmla="*/ 502127 w 2982862"/>
                    <a:gd name="connsiteY219" fmla="*/ 1670233 h 3182270"/>
                    <a:gd name="connsiteX220" fmla="*/ 480985 w 2982862"/>
                    <a:gd name="connsiteY220" fmla="*/ 1659662 h 3182270"/>
                    <a:gd name="connsiteX221" fmla="*/ 465129 w 2982862"/>
                    <a:gd name="connsiteY221" fmla="*/ 1643805 h 3182270"/>
                    <a:gd name="connsiteX222" fmla="*/ 428130 w 2982862"/>
                    <a:gd name="connsiteY222" fmla="*/ 1622663 h 3182270"/>
                    <a:gd name="connsiteX223" fmla="*/ 401702 w 2982862"/>
                    <a:gd name="connsiteY223" fmla="*/ 1590950 h 3182270"/>
                    <a:gd name="connsiteX224" fmla="*/ 385845 w 2982862"/>
                    <a:gd name="connsiteY224" fmla="*/ 1569808 h 3182270"/>
                    <a:gd name="connsiteX225" fmla="*/ 369989 w 2982862"/>
                    <a:gd name="connsiteY225" fmla="*/ 1553951 h 3182270"/>
                    <a:gd name="connsiteX226" fmla="*/ 348847 w 2982862"/>
                    <a:gd name="connsiteY226" fmla="*/ 1522238 h 3182270"/>
                    <a:gd name="connsiteX227" fmla="*/ 327704 w 2982862"/>
                    <a:gd name="connsiteY227" fmla="*/ 1490524 h 3182270"/>
                    <a:gd name="connsiteX228" fmla="*/ 317133 w 2982862"/>
                    <a:gd name="connsiteY228" fmla="*/ 1469382 h 3182270"/>
                    <a:gd name="connsiteX229" fmla="*/ 301277 w 2982862"/>
                    <a:gd name="connsiteY229" fmla="*/ 1453526 h 3182270"/>
                    <a:gd name="connsiteX230" fmla="*/ 295991 w 2982862"/>
                    <a:gd name="connsiteY230" fmla="*/ 1437669 h 3182270"/>
                    <a:gd name="connsiteX231" fmla="*/ 274849 w 2982862"/>
                    <a:gd name="connsiteY231" fmla="*/ 1405956 h 3182270"/>
                    <a:gd name="connsiteX232" fmla="*/ 258992 w 2982862"/>
                    <a:gd name="connsiteY232" fmla="*/ 1390099 h 3182270"/>
                    <a:gd name="connsiteX233" fmla="*/ 248421 w 2982862"/>
                    <a:gd name="connsiteY233" fmla="*/ 1374242 h 3182270"/>
                    <a:gd name="connsiteX234" fmla="*/ 243136 w 2982862"/>
                    <a:gd name="connsiteY234" fmla="*/ 1358386 h 3182270"/>
                    <a:gd name="connsiteX235" fmla="*/ 221993 w 2982862"/>
                    <a:gd name="connsiteY235" fmla="*/ 1326672 h 3182270"/>
                    <a:gd name="connsiteX236" fmla="*/ 206137 w 2982862"/>
                    <a:gd name="connsiteY236" fmla="*/ 1294959 h 3182270"/>
                    <a:gd name="connsiteX237" fmla="*/ 195566 w 2982862"/>
                    <a:gd name="connsiteY237" fmla="*/ 1263246 h 3182270"/>
                    <a:gd name="connsiteX238" fmla="*/ 184995 w 2982862"/>
                    <a:gd name="connsiteY238" fmla="*/ 1247389 h 3182270"/>
                    <a:gd name="connsiteX239" fmla="*/ 179709 w 2982862"/>
                    <a:gd name="connsiteY239" fmla="*/ 1231533 h 3182270"/>
                    <a:gd name="connsiteX240" fmla="*/ 169138 w 2982862"/>
                    <a:gd name="connsiteY240" fmla="*/ 1215676 h 3182270"/>
                    <a:gd name="connsiteX241" fmla="*/ 153281 w 2982862"/>
                    <a:gd name="connsiteY241" fmla="*/ 1162820 h 3182270"/>
                    <a:gd name="connsiteX242" fmla="*/ 142710 w 2982862"/>
                    <a:gd name="connsiteY242" fmla="*/ 1131107 h 3182270"/>
                    <a:gd name="connsiteX243" fmla="*/ 132139 w 2982862"/>
                    <a:gd name="connsiteY243" fmla="*/ 1099394 h 3182270"/>
                    <a:gd name="connsiteX244" fmla="*/ 126853 w 2982862"/>
                    <a:gd name="connsiteY244" fmla="*/ 1078252 h 3182270"/>
                    <a:gd name="connsiteX245" fmla="*/ 121568 w 2982862"/>
                    <a:gd name="connsiteY245" fmla="*/ 1062395 h 3182270"/>
                    <a:gd name="connsiteX246" fmla="*/ 110997 w 2982862"/>
                    <a:gd name="connsiteY246" fmla="*/ 988397 h 3182270"/>
                    <a:gd name="connsiteX247" fmla="*/ 100426 w 2982862"/>
                    <a:gd name="connsiteY247" fmla="*/ 861544 h 3182270"/>
                    <a:gd name="connsiteX248" fmla="*/ 95140 w 2982862"/>
                    <a:gd name="connsiteY248" fmla="*/ 782261 h 3182270"/>
                    <a:gd name="connsiteX249" fmla="*/ 89855 w 2982862"/>
                    <a:gd name="connsiteY249" fmla="*/ 745262 h 3182270"/>
                    <a:gd name="connsiteX250" fmla="*/ 73998 w 2982862"/>
                    <a:gd name="connsiteY250" fmla="*/ 660693 h 3182270"/>
                    <a:gd name="connsiteX251" fmla="*/ 63427 w 2982862"/>
                    <a:gd name="connsiteY251" fmla="*/ 618409 h 3182270"/>
                    <a:gd name="connsiteX252" fmla="*/ 47570 w 2982862"/>
                    <a:gd name="connsiteY252" fmla="*/ 560268 h 3182270"/>
                    <a:gd name="connsiteX253" fmla="*/ 42285 w 2982862"/>
                    <a:gd name="connsiteY253" fmla="*/ 528555 h 3182270"/>
                    <a:gd name="connsiteX254" fmla="*/ 31714 w 2982862"/>
                    <a:gd name="connsiteY254" fmla="*/ 486270 h 3182270"/>
                    <a:gd name="connsiteX255" fmla="*/ 21142 w 2982862"/>
                    <a:gd name="connsiteY255" fmla="*/ 428129 h 3182270"/>
                    <a:gd name="connsiteX256" fmla="*/ 10571 w 2982862"/>
                    <a:gd name="connsiteY256" fmla="*/ 343560 h 3182270"/>
                    <a:gd name="connsiteX257" fmla="*/ 0 w 2982862"/>
                    <a:gd name="connsiteY257" fmla="*/ 306561 h 3182270"/>
                    <a:gd name="connsiteX258" fmla="*/ 5286 w 2982862"/>
                    <a:gd name="connsiteY258" fmla="*/ 285419 h 3182270"/>
                    <a:gd name="connsiteX259" fmla="*/ 21142 w 2982862"/>
                    <a:gd name="connsiteY259" fmla="*/ 280134 h 3182270"/>
                    <a:gd name="connsiteX260" fmla="*/ 42285 w 2982862"/>
                    <a:gd name="connsiteY260" fmla="*/ 269563 h 3182270"/>
                    <a:gd name="connsiteX261" fmla="*/ 95140 w 2982862"/>
                    <a:gd name="connsiteY261" fmla="*/ 258992 h 3182270"/>
                    <a:gd name="connsiteX262" fmla="*/ 121568 w 2982862"/>
                    <a:gd name="connsiteY262" fmla="*/ 253706 h 3182270"/>
                    <a:gd name="connsiteX263" fmla="*/ 137425 w 2982862"/>
                    <a:gd name="connsiteY263" fmla="*/ 248420 h 3182270"/>
                    <a:gd name="connsiteX264" fmla="*/ 211422 w 2982862"/>
                    <a:gd name="connsiteY264" fmla="*/ 237849 h 3182270"/>
                    <a:gd name="connsiteX265" fmla="*/ 253707 w 2982862"/>
                    <a:gd name="connsiteY265" fmla="*/ 227278 h 3182270"/>
                    <a:gd name="connsiteX266" fmla="*/ 285420 w 2982862"/>
                    <a:gd name="connsiteY266" fmla="*/ 216707 h 3182270"/>
                    <a:gd name="connsiteX267" fmla="*/ 332990 w 2982862"/>
                    <a:gd name="connsiteY267" fmla="*/ 206136 h 3182270"/>
                    <a:gd name="connsiteX268" fmla="*/ 364703 w 2982862"/>
                    <a:gd name="connsiteY268" fmla="*/ 195565 h 3182270"/>
                    <a:gd name="connsiteX269" fmla="*/ 417559 w 2982862"/>
                    <a:gd name="connsiteY269" fmla="*/ 179708 h 3182270"/>
                    <a:gd name="connsiteX270" fmla="*/ 433415 w 2982862"/>
                    <a:gd name="connsiteY270" fmla="*/ 174423 h 3182270"/>
                    <a:gd name="connsiteX271" fmla="*/ 449272 w 2982862"/>
                    <a:gd name="connsiteY271" fmla="*/ 169137 h 3182270"/>
                    <a:gd name="connsiteX272" fmla="*/ 470414 w 2982862"/>
                    <a:gd name="connsiteY272" fmla="*/ 163852 h 3182270"/>
                    <a:gd name="connsiteX273" fmla="*/ 486271 w 2982862"/>
                    <a:gd name="connsiteY273" fmla="*/ 158566 h 3182270"/>
                    <a:gd name="connsiteX274" fmla="*/ 528555 w 2982862"/>
                    <a:gd name="connsiteY274" fmla="*/ 147995 h 3182270"/>
                    <a:gd name="connsiteX275" fmla="*/ 549697 w 2982862"/>
                    <a:gd name="connsiteY275" fmla="*/ 142709 h 3182270"/>
                    <a:gd name="connsiteX276" fmla="*/ 581411 w 2982862"/>
                    <a:gd name="connsiteY276" fmla="*/ 132138 h 3182270"/>
                    <a:gd name="connsiteX277" fmla="*/ 676551 w 2982862"/>
                    <a:gd name="connsiteY277" fmla="*/ 100425 h 3182270"/>
                    <a:gd name="connsiteX278" fmla="*/ 697693 w 2982862"/>
                    <a:gd name="connsiteY278" fmla="*/ 95140 h 3182270"/>
                    <a:gd name="connsiteX279" fmla="*/ 729406 w 2982862"/>
                    <a:gd name="connsiteY279" fmla="*/ 84568 h 3182270"/>
                    <a:gd name="connsiteX280" fmla="*/ 745263 w 2982862"/>
                    <a:gd name="connsiteY280" fmla="*/ 79283 h 3182270"/>
                    <a:gd name="connsiteX281" fmla="*/ 792833 w 2982862"/>
                    <a:gd name="connsiteY281" fmla="*/ 58141 h 3182270"/>
                    <a:gd name="connsiteX282" fmla="*/ 808689 w 2982862"/>
                    <a:gd name="connsiteY282" fmla="*/ 52855 h 3182270"/>
                    <a:gd name="connsiteX283" fmla="*/ 824546 w 2982862"/>
                    <a:gd name="connsiteY283" fmla="*/ 47570 h 3182270"/>
                    <a:gd name="connsiteX284" fmla="*/ 866830 w 2982862"/>
                    <a:gd name="connsiteY284" fmla="*/ 26427 h 3182270"/>
                    <a:gd name="connsiteX285" fmla="*/ 882687 w 2982862"/>
                    <a:gd name="connsiteY285" fmla="*/ 21142 h 3182270"/>
                    <a:gd name="connsiteX286" fmla="*/ 898544 w 2982862"/>
                    <a:gd name="connsiteY286" fmla="*/ 10571 h 3182270"/>
                    <a:gd name="connsiteX287" fmla="*/ 914400 w 2982862"/>
                    <a:gd name="connsiteY287" fmla="*/ 5285 h 3182270"/>
                    <a:gd name="connsiteX288" fmla="*/ 914400 w 2982862"/>
                    <a:gd name="connsiteY288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44232 w 2982862"/>
                    <a:gd name="connsiteY157" fmla="*/ 2526492 h 3182270"/>
                    <a:gd name="connsiteX158" fmla="*/ 1738946 w 2982862"/>
                    <a:gd name="connsiteY158" fmla="*/ 2510635 h 3182270"/>
                    <a:gd name="connsiteX159" fmla="*/ 1723089 w 2982862"/>
                    <a:gd name="connsiteY159" fmla="*/ 2505350 h 3182270"/>
                    <a:gd name="connsiteX160" fmla="*/ 1691376 w 2982862"/>
                    <a:gd name="connsiteY160" fmla="*/ 2521207 h 3182270"/>
                    <a:gd name="connsiteX161" fmla="*/ 1675519 w 2982862"/>
                    <a:gd name="connsiteY161" fmla="*/ 2531778 h 3182270"/>
                    <a:gd name="connsiteX162" fmla="*/ 1627949 w 2982862"/>
                    <a:gd name="connsiteY162" fmla="*/ 2547634 h 3182270"/>
                    <a:gd name="connsiteX163" fmla="*/ 1612093 w 2982862"/>
                    <a:gd name="connsiteY163" fmla="*/ 2552920 h 3182270"/>
                    <a:gd name="connsiteX164" fmla="*/ 1596236 w 2982862"/>
                    <a:gd name="connsiteY164" fmla="*/ 2563491 h 3182270"/>
                    <a:gd name="connsiteX165" fmla="*/ 1585665 w 2982862"/>
                    <a:gd name="connsiteY165" fmla="*/ 2547634 h 3182270"/>
                    <a:gd name="connsiteX166" fmla="*/ 1569808 w 2982862"/>
                    <a:gd name="connsiteY166" fmla="*/ 2515921 h 3182270"/>
                    <a:gd name="connsiteX167" fmla="*/ 1553952 w 2982862"/>
                    <a:gd name="connsiteY167" fmla="*/ 2484208 h 3182270"/>
                    <a:gd name="connsiteX168" fmla="*/ 1538095 w 2982862"/>
                    <a:gd name="connsiteY168" fmla="*/ 2468351 h 3182270"/>
                    <a:gd name="connsiteX169" fmla="*/ 1501096 w 2982862"/>
                    <a:gd name="connsiteY169" fmla="*/ 2420781 h 3182270"/>
                    <a:gd name="connsiteX170" fmla="*/ 1464097 w 2982862"/>
                    <a:gd name="connsiteY170" fmla="*/ 2383782 h 3182270"/>
                    <a:gd name="connsiteX171" fmla="*/ 1448241 w 2982862"/>
                    <a:gd name="connsiteY171" fmla="*/ 2373211 h 3182270"/>
                    <a:gd name="connsiteX172" fmla="*/ 1432384 w 2982862"/>
                    <a:gd name="connsiteY172" fmla="*/ 2357355 h 3182270"/>
                    <a:gd name="connsiteX173" fmla="*/ 1400671 w 2982862"/>
                    <a:gd name="connsiteY173" fmla="*/ 2346783 h 3182270"/>
                    <a:gd name="connsiteX174" fmla="*/ 1368958 w 2982862"/>
                    <a:gd name="connsiteY174" fmla="*/ 2330927 h 3182270"/>
                    <a:gd name="connsiteX175" fmla="*/ 1337244 w 2982862"/>
                    <a:gd name="connsiteY175" fmla="*/ 2309785 h 3182270"/>
                    <a:gd name="connsiteX176" fmla="*/ 1273818 w 2982862"/>
                    <a:gd name="connsiteY176" fmla="*/ 2288642 h 3182270"/>
                    <a:gd name="connsiteX177" fmla="*/ 1257961 w 2982862"/>
                    <a:gd name="connsiteY177" fmla="*/ 2278071 h 3182270"/>
                    <a:gd name="connsiteX178" fmla="*/ 1242104 w 2982862"/>
                    <a:gd name="connsiteY178" fmla="*/ 2272786 h 3182270"/>
                    <a:gd name="connsiteX179" fmla="*/ 1226248 w 2982862"/>
                    <a:gd name="connsiteY179" fmla="*/ 2262215 h 3182270"/>
                    <a:gd name="connsiteX180" fmla="*/ 1194534 w 2982862"/>
                    <a:gd name="connsiteY180" fmla="*/ 2251644 h 3182270"/>
                    <a:gd name="connsiteX181" fmla="*/ 1215677 w 2982862"/>
                    <a:gd name="connsiteY181" fmla="*/ 2225216 h 3182270"/>
                    <a:gd name="connsiteX182" fmla="*/ 1231533 w 2982862"/>
                    <a:gd name="connsiteY182" fmla="*/ 2209359 h 3182270"/>
                    <a:gd name="connsiteX183" fmla="*/ 1236819 w 2982862"/>
                    <a:gd name="connsiteY183" fmla="*/ 2193503 h 3182270"/>
                    <a:gd name="connsiteX184" fmla="*/ 1279103 w 2982862"/>
                    <a:gd name="connsiteY184" fmla="*/ 2161789 h 3182270"/>
                    <a:gd name="connsiteX185" fmla="*/ 1300245 w 2982862"/>
                    <a:gd name="connsiteY185" fmla="*/ 2140647 h 3182270"/>
                    <a:gd name="connsiteX186" fmla="*/ 1310816 w 2982862"/>
                    <a:gd name="connsiteY186" fmla="*/ 2124790 h 3182270"/>
                    <a:gd name="connsiteX187" fmla="*/ 1294960 w 2982862"/>
                    <a:gd name="connsiteY187" fmla="*/ 2087792 h 3182270"/>
                    <a:gd name="connsiteX188" fmla="*/ 1279103 w 2982862"/>
                    <a:gd name="connsiteY188" fmla="*/ 2056078 h 3182270"/>
                    <a:gd name="connsiteX189" fmla="*/ 1252675 w 2982862"/>
                    <a:gd name="connsiteY189" fmla="*/ 2029651 h 3182270"/>
                    <a:gd name="connsiteX190" fmla="*/ 1226248 w 2982862"/>
                    <a:gd name="connsiteY190" fmla="*/ 2003223 h 3182270"/>
                    <a:gd name="connsiteX191" fmla="*/ 1199820 w 2982862"/>
                    <a:gd name="connsiteY191" fmla="*/ 1976795 h 3182270"/>
                    <a:gd name="connsiteX192" fmla="*/ 1152250 w 2982862"/>
                    <a:gd name="connsiteY192" fmla="*/ 1934511 h 3182270"/>
                    <a:gd name="connsiteX193" fmla="*/ 1141679 w 2982862"/>
                    <a:gd name="connsiteY193" fmla="*/ 1918654 h 3182270"/>
                    <a:gd name="connsiteX194" fmla="*/ 1125822 w 2982862"/>
                    <a:gd name="connsiteY194" fmla="*/ 1908083 h 3182270"/>
                    <a:gd name="connsiteX195" fmla="*/ 1104680 w 2982862"/>
                    <a:gd name="connsiteY195" fmla="*/ 1876370 h 3182270"/>
                    <a:gd name="connsiteX196" fmla="*/ 1390223 w 2982862"/>
                    <a:gd name="connsiteY196" fmla="*/ 2008688 h 3182270"/>
                    <a:gd name="connsiteX197" fmla="*/ 1363794 w 2982862"/>
                    <a:gd name="connsiteY197" fmla="*/ 1971686 h 3182270"/>
                    <a:gd name="connsiteX198" fmla="*/ 1379651 w 2982862"/>
                    <a:gd name="connsiteY198" fmla="*/ 1961114 h 3182270"/>
                    <a:gd name="connsiteX199" fmla="*/ 1358509 w 2982862"/>
                    <a:gd name="connsiteY199" fmla="*/ 1934685 h 3182270"/>
                    <a:gd name="connsiteX200" fmla="*/ 1215786 w 2982862"/>
                    <a:gd name="connsiteY200" fmla="*/ 1691526 h 3182270"/>
                    <a:gd name="connsiteX201" fmla="*/ 1131209 w 2982862"/>
                    <a:gd name="connsiteY201" fmla="*/ 1622808 h 3182270"/>
                    <a:gd name="connsiteX202" fmla="*/ 882687 w 2982862"/>
                    <a:gd name="connsiteY202" fmla="*/ 1717803 h 3182270"/>
                    <a:gd name="connsiteX203" fmla="*/ 845688 w 2982862"/>
                    <a:gd name="connsiteY203" fmla="*/ 1738945 h 3182270"/>
                    <a:gd name="connsiteX204" fmla="*/ 829832 w 2982862"/>
                    <a:gd name="connsiteY204" fmla="*/ 1744231 h 3182270"/>
                    <a:gd name="connsiteX205" fmla="*/ 798118 w 2982862"/>
                    <a:gd name="connsiteY205" fmla="*/ 1765373 h 3182270"/>
                    <a:gd name="connsiteX206" fmla="*/ 782262 w 2982862"/>
                    <a:gd name="connsiteY206" fmla="*/ 1770659 h 3182270"/>
                    <a:gd name="connsiteX207" fmla="*/ 750548 w 2982862"/>
                    <a:gd name="connsiteY207" fmla="*/ 1791801 h 3182270"/>
                    <a:gd name="connsiteX208" fmla="*/ 734692 w 2982862"/>
                    <a:gd name="connsiteY208" fmla="*/ 1797086 h 3182270"/>
                    <a:gd name="connsiteX209" fmla="*/ 755834 w 2982862"/>
                    <a:gd name="connsiteY209" fmla="*/ 1791801 h 3182270"/>
                    <a:gd name="connsiteX210" fmla="*/ 739977 w 2982862"/>
                    <a:gd name="connsiteY210" fmla="*/ 1797086 h 3182270"/>
                    <a:gd name="connsiteX211" fmla="*/ 708264 w 2982862"/>
                    <a:gd name="connsiteY211" fmla="*/ 1812943 h 3182270"/>
                    <a:gd name="connsiteX212" fmla="*/ 676551 w 2982862"/>
                    <a:gd name="connsiteY212" fmla="*/ 1791801 h 3182270"/>
                    <a:gd name="connsiteX213" fmla="*/ 650123 w 2982862"/>
                    <a:gd name="connsiteY213" fmla="*/ 1765373 h 3182270"/>
                    <a:gd name="connsiteX214" fmla="*/ 618410 w 2982862"/>
                    <a:gd name="connsiteY214" fmla="*/ 1744231 h 3182270"/>
                    <a:gd name="connsiteX215" fmla="*/ 570840 w 2982862"/>
                    <a:gd name="connsiteY215" fmla="*/ 1712518 h 3182270"/>
                    <a:gd name="connsiteX216" fmla="*/ 544412 w 2982862"/>
                    <a:gd name="connsiteY216" fmla="*/ 1696661 h 3182270"/>
                    <a:gd name="connsiteX217" fmla="*/ 528555 w 2982862"/>
                    <a:gd name="connsiteY217" fmla="*/ 1686090 h 3182270"/>
                    <a:gd name="connsiteX218" fmla="*/ 512699 w 2982862"/>
                    <a:gd name="connsiteY218" fmla="*/ 1680804 h 3182270"/>
                    <a:gd name="connsiteX219" fmla="*/ 502127 w 2982862"/>
                    <a:gd name="connsiteY219" fmla="*/ 1670233 h 3182270"/>
                    <a:gd name="connsiteX220" fmla="*/ 480985 w 2982862"/>
                    <a:gd name="connsiteY220" fmla="*/ 1659662 h 3182270"/>
                    <a:gd name="connsiteX221" fmla="*/ 465129 w 2982862"/>
                    <a:gd name="connsiteY221" fmla="*/ 1643805 h 3182270"/>
                    <a:gd name="connsiteX222" fmla="*/ 428130 w 2982862"/>
                    <a:gd name="connsiteY222" fmla="*/ 1622663 h 3182270"/>
                    <a:gd name="connsiteX223" fmla="*/ 401702 w 2982862"/>
                    <a:gd name="connsiteY223" fmla="*/ 1590950 h 3182270"/>
                    <a:gd name="connsiteX224" fmla="*/ 385845 w 2982862"/>
                    <a:gd name="connsiteY224" fmla="*/ 1569808 h 3182270"/>
                    <a:gd name="connsiteX225" fmla="*/ 369989 w 2982862"/>
                    <a:gd name="connsiteY225" fmla="*/ 1553951 h 3182270"/>
                    <a:gd name="connsiteX226" fmla="*/ 348847 w 2982862"/>
                    <a:gd name="connsiteY226" fmla="*/ 1522238 h 3182270"/>
                    <a:gd name="connsiteX227" fmla="*/ 327704 w 2982862"/>
                    <a:gd name="connsiteY227" fmla="*/ 1490524 h 3182270"/>
                    <a:gd name="connsiteX228" fmla="*/ 317133 w 2982862"/>
                    <a:gd name="connsiteY228" fmla="*/ 1469382 h 3182270"/>
                    <a:gd name="connsiteX229" fmla="*/ 301277 w 2982862"/>
                    <a:gd name="connsiteY229" fmla="*/ 1453526 h 3182270"/>
                    <a:gd name="connsiteX230" fmla="*/ 295991 w 2982862"/>
                    <a:gd name="connsiteY230" fmla="*/ 1437669 h 3182270"/>
                    <a:gd name="connsiteX231" fmla="*/ 274849 w 2982862"/>
                    <a:gd name="connsiteY231" fmla="*/ 1405956 h 3182270"/>
                    <a:gd name="connsiteX232" fmla="*/ 258992 w 2982862"/>
                    <a:gd name="connsiteY232" fmla="*/ 1390099 h 3182270"/>
                    <a:gd name="connsiteX233" fmla="*/ 248421 w 2982862"/>
                    <a:gd name="connsiteY233" fmla="*/ 1374242 h 3182270"/>
                    <a:gd name="connsiteX234" fmla="*/ 243136 w 2982862"/>
                    <a:gd name="connsiteY234" fmla="*/ 1358386 h 3182270"/>
                    <a:gd name="connsiteX235" fmla="*/ 221993 w 2982862"/>
                    <a:gd name="connsiteY235" fmla="*/ 1326672 h 3182270"/>
                    <a:gd name="connsiteX236" fmla="*/ 206137 w 2982862"/>
                    <a:gd name="connsiteY236" fmla="*/ 1294959 h 3182270"/>
                    <a:gd name="connsiteX237" fmla="*/ 195566 w 2982862"/>
                    <a:gd name="connsiteY237" fmla="*/ 1263246 h 3182270"/>
                    <a:gd name="connsiteX238" fmla="*/ 184995 w 2982862"/>
                    <a:gd name="connsiteY238" fmla="*/ 1247389 h 3182270"/>
                    <a:gd name="connsiteX239" fmla="*/ 179709 w 2982862"/>
                    <a:gd name="connsiteY239" fmla="*/ 1231533 h 3182270"/>
                    <a:gd name="connsiteX240" fmla="*/ 169138 w 2982862"/>
                    <a:gd name="connsiteY240" fmla="*/ 1215676 h 3182270"/>
                    <a:gd name="connsiteX241" fmla="*/ 153281 w 2982862"/>
                    <a:gd name="connsiteY241" fmla="*/ 1162820 h 3182270"/>
                    <a:gd name="connsiteX242" fmla="*/ 142710 w 2982862"/>
                    <a:gd name="connsiteY242" fmla="*/ 1131107 h 3182270"/>
                    <a:gd name="connsiteX243" fmla="*/ 132139 w 2982862"/>
                    <a:gd name="connsiteY243" fmla="*/ 1099394 h 3182270"/>
                    <a:gd name="connsiteX244" fmla="*/ 126853 w 2982862"/>
                    <a:gd name="connsiteY244" fmla="*/ 1078252 h 3182270"/>
                    <a:gd name="connsiteX245" fmla="*/ 121568 w 2982862"/>
                    <a:gd name="connsiteY245" fmla="*/ 1062395 h 3182270"/>
                    <a:gd name="connsiteX246" fmla="*/ 110997 w 2982862"/>
                    <a:gd name="connsiteY246" fmla="*/ 988397 h 3182270"/>
                    <a:gd name="connsiteX247" fmla="*/ 100426 w 2982862"/>
                    <a:gd name="connsiteY247" fmla="*/ 861544 h 3182270"/>
                    <a:gd name="connsiteX248" fmla="*/ 95140 w 2982862"/>
                    <a:gd name="connsiteY248" fmla="*/ 782261 h 3182270"/>
                    <a:gd name="connsiteX249" fmla="*/ 89855 w 2982862"/>
                    <a:gd name="connsiteY249" fmla="*/ 745262 h 3182270"/>
                    <a:gd name="connsiteX250" fmla="*/ 73998 w 2982862"/>
                    <a:gd name="connsiteY250" fmla="*/ 660693 h 3182270"/>
                    <a:gd name="connsiteX251" fmla="*/ 63427 w 2982862"/>
                    <a:gd name="connsiteY251" fmla="*/ 618409 h 3182270"/>
                    <a:gd name="connsiteX252" fmla="*/ 47570 w 2982862"/>
                    <a:gd name="connsiteY252" fmla="*/ 560268 h 3182270"/>
                    <a:gd name="connsiteX253" fmla="*/ 42285 w 2982862"/>
                    <a:gd name="connsiteY253" fmla="*/ 528555 h 3182270"/>
                    <a:gd name="connsiteX254" fmla="*/ 31714 w 2982862"/>
                    <a:gd name="connsiteY254" fmla="*/ 486270 h 3182270"/>
                    <a:gd name="connsiteX255" fmla="*/ 21142 w 2982862"/>
                    <a:gd name="connsiteY255" fmla="*/ 428129 h 3182270"/>
                    <a:gd name="connsiteX256" fmla="*/ 10571 w 2982862"/>
                    <a:gd name="connsiteY256" fmla="*/ 343560 h 3182270"/>
                    <a:gd name="connsiteX257" fmla="*/ 0 w 2982862"/>
                    <a:gd name="connsiteY257" fmla="*/ 306561 h 3182270"/>
                    <a:gd name="connsiteX258" fmla="*/ 5286 w 2982862"/>
                    <a:gd name="connsiteY258" fmla="*/ 285419 h 3182270"/>
                    <a:gd name="connsiteX259" fmla="*/ 21142 w 2982862"/>
                    <a:gd name="connsiteY259" fmla="*/ 280134 h 3182270"/>
                    <a:gd name="connsiteX260" fmla="*/ 42285 w 2982862"/>
                    <a:gd name="connsiteY260" fmla="*/ 269563 h 3182270"/>
                    <a:gd name="connsiteX261" fmla="*/ 95140 w 2982862"/>
                    <a:gd name="connsiteY261" fmla="*/ 258992 h 3182270"/>
                    <a:gd name="connsiteX262" fmla="*/ 121568 w 2982862"/>
                    <a:gd name="connsiteY262" fmla="*/ 253706 h 3182270"/>
                    <a:gd name="connsiteX263" fmla="*/ 137425 w 2982862"/>
                    <a:gd name="connsiteY263" fmla="*/ 248420 h 3182270"/>
                    <a:gd name="connsiteX264" fmla="*/ 211422 w 2982862"/>
                    <a:gd name="connsiteY264" fmla="*/ 237849 h 3182270"/>
                    <a:gd name="connsiteX265" fmla="*/ 253707 w 2982862"/>
                    <a:gd name="connsiteY265" fmla="*/ 227278 h 3182270"/>
                    <a:gd name="connsiteX266" fmla="*/ 285420 w 2982862"/>
                    <a:gd name="connsiteY266" fmla="*/ 216707 h 3182270"/>
                    <a:gd name="connsiteX267" fmla="*/ 332990 w 2982862"/>
                    <a:gd name="connsiteY267" fmla="*/ 206136 h 3182270"/>
                    <a:gd name="connsiteX268" fmla="*/ 364703 w 2982862"/>
                    <a:gd name="connsiteY268" fmla="*/ 195565 h 3182270"/>
                    <a:gd name="connsiteX269" fmla="*/ 417559 w 2982862"/>
                    <a:gd name="connsiteY269" fmla="*/ 179708 h 3182270"/>
                    <a:gd name="connsiteX270" fmla="*/ 433415 w 2982862"/>
                    <a:gd name="connsiteY270" fmla="*/ 174423 h 3182270"/>
                    <a:gd name="connsiteX271" fmla="*/ 449272 w 2982862"/>
                    <a:gd name="connsiteY271" fmla="*/ 169137 h 3182270"/>
                    <a:gd name="connsiteX272" fmla="*/ 470414 w 2982862"/>
                    <a:gd name="connsiteY272" fmla="*/ 163852 h 3182270"/>
                    <a:gd name="connsiteX273" fmla="*/ 486271 w 2982862"/>
                    <a:gd name="connsiteY273" fmla="*/ 158566 h 3182270"/>
                    <a:gd name="connsiteX274" fmla="*/ 528555 w 2982862"/>
                    <a:gd name="connsiteY274" fmla="*/ 147995 h 3182270"/>
                    <a:gd name="connsiteX275" fmla="*/ 549697 w 2982862"/>
                    <a:gd name="connsiteY275" fmla="*/ 142709 h 3182270"/>
                    <a:gd name="connsiteX276" fmla="*/ 581411 w 2982862"/>
                    <a:gd name="connsiteY276" fmla="*/ 132138 h 3182270"/>
                    <a:gd name="connsiteX277" fmla="*/ 676551 w 2982862"/>
                    <a:gd name="connsiteY277" fmla="*/ 100425 h 3182270"/>
                    <a:gd name="connsiteX278" fmla="*/ 697693 w 2982862"/>
                    <a:gd name="connsiteY278" fmla="*/ 95140 h 3182270"/>
                    <a:gd name="connsiteX279" fmla="*/ 729406 w 2982862"/>
                    <a:gd name="connsiteY279" fmla="*/ 84568 h 3182270"/>
                    <a:gd name="connsiteX280" fmla="*/ 745263 w 2982862"/>
                    <a:gd name="connsiteY280" fmla="*/ 79283 h 3182270"/>
                    <a:gd name="connsiteX281" fmla="*/ 792833 w 2982862"/>
                    <a:gd name="connsiteY281" fmla="*/ 58141 h 3182270"/>
                    <a:gd name="connsiteX282" fmla="*/ 808689 w 2982862"/>
                    <a:gd name="connsiteY282" fmla="*/ 52855 h 3182270"/>
                    <a:gd name="connsiteX283" fmla="*/ 824546 w 2982862"/>
                    <a:gd name="connsiteY283" fmla="*/ 47570 h 3182270"/>
                    <a:gd name="connsiteX284" fmla="*/ 866830 w 2982862"/>
                    <a:gd name="connsiteY284" fmla="*/ 26427 h 3182270"/>
                    <a:gd name="connsiteX285" fmla="*/ 882687 w 2982862"/>
                    <a:gd name="connsiteY285" fmla="*/ 21142 h 3182270"/>
                    <a:gd name="connsiteX286" fmla="*/ 898544 w 2982862"/>
                    <a:gd name="connsiteY286" fmla="*/ 10571 h 3182270"/>
                    <a:gd name="connsiteX287" fmla="*/ 914400 w 2982862"/>
                    <a:gd name="connsiteY287" fmla="*/ 5285 h 3182270"/>
                    <a:gd name="connsiteX288" fmla="*/ 914400 w 2982862"/>
                    <a:gd name="connsiteY288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44232 w 2982862"/>
                    <a:gd name="connsiteY157" fmla="*/ 2526492 h 3182270"/>
                    <a:gd name="connsiteX158" fmla="*/ 1738946 w 2982862"/>
                    <a:gd name="connsiteY158" fmla="*/ 2510635 h 3182270"/>
                    <a:gd name="connsiteX159" fmla="*/ 1723089 w 2982862"/>
                    <a:gd name="connsiteY159" fmla="*/ 2505350 h 3182270"/>
                    <a:gd name="connsiteX160" fmla="*/ 1691376 w 2982862"/>
                    <a:gd name="connsiteY160" fmla="*/ 2521207 h 3182270"/>
                    <a:gd name="connsiteX161" fmla="*/ 1675519 w 2982862"/>
                    <a:gd name="connsiteY161" fmla="*/ 2531778 h 3182270"/>
                    <a:gd name="connsiteX162" fmla="*/ 1627949 w 2982862"/>
                    <a:gd name="connsiteY162" fmla="*/ 2547634 h 3182270"/>
                    <a:gd name="connsiteX163" fmla="*/ 1612093 w 2982862"/>
                    <a:gd name="connsiteY163" fmla="*/ 2552920 h 3182270"/>
                    <a:gd name="connsiteX164" fmla="*/ 1596236 w 2982862"/>
                    <a:gd name="connsiteY164" fmla="*/ 2563491 h 3182270"/>
                    <a:gd name="connsiteX165" fmla="*/ 1585665 w 2982862"/>
                    <a:gd name="connsiteY165" fmla="*/ 2547634 h 3182270"/>
                    <a:gd name="connsiteX166" fmla="*/ 1569808 w 2982862"/>
                    <a:gd name="connsiteY166" fmla="*/ 2515921 h 3182270"/>
                    <a:gd name="connsiteX167" fmla="*/ 1553952 w 2982862"/>
                    <a:gd name="connsiteY167" fmla="*/ 2484208 h 3182270"/>
                    <a:gd name="connsiteX168" fmla="*/ 1538095 w 2982862"/>
                    <a:gd name="connsiteY168" fmla="*/ 2468351 h 3182270"/>
                    <a:gd name="connsiteX169" fmla="*/ 1501096 w 2982862"/>
                    <a:gd name="connsiteY169" fmla="*/ 2420781 h 3182270"/>
                    <a:gd name="connsiteX170" fmla="*/ 1464097 w 2982862"/>
                    <a:gd name="connsiteY170" fmla="*/ 2383782 h 3182270"/>
                    <a:gd name="connsiteX171" fmla="*/ 1448241 w 2982862"/>
                    <a:gd name="connsiteY171" fmla="*/ 2373211 h 3182270"/>
                    <a:gd name="connsiteX172" fmla="*/ 1432384 w 2982862"/>
                    <a:gd name="connsiteY172" fmla="*/ 2357355 h 3182270"/>
                    <a:gd name="connsiteX173" fmla="*/ 1400671 w 2982862"/>
                    <a:gd name="connsiteY173" fmla="*/ 2346783 h 3182270"/>
                    <a:gd name="connsiteX174" fmla="*/ 1368958 w 2982862"/>
                    <a:gd name="connsiteY174" fmla="*/ 2330927 h 3182270"/>
                    <a:gd name="connsiteX175" fmla="*/ 1337244 w 2982862"/>
                    <a:gd name="connsiteY175" fmla="*/ 2309785 h 3182270"/>
                    <a:gd name="connsiteX176" fmla="*/ 1273818 w 2982862"/>
                    <a:gd name="connsiteY176" fmla="*/ 2288642 h 3182270"/>
                    <a:gd name="connsiteX177" fmla="*/ 1257961 w 2982862"/>
                    <a:gd name="connsiteY177" fmla="*/ 2278071 h 3182270"/>
                    <a:gd name="connsiteX178" fmla="*/ 1242104 w 2982862"/>
                    <a:gd name="connsiteY178" fmla="*/ 2272786 h 3182270"/>
                    <a:gd name="connsiteX179" fmla="*/ 1226248 w 2982862"/>
                    <a:gd name="connsiteY179" fmla="*/ 2262215 h 3182270"/>
                    <a:gd name="connsiteX180" fmla="*/ 1194534 w 2982862"/>
                    <a:gd name="connsiteY180" fmla="*/ 2251644 h 3182270"/>
                    <a:gd name="connsiteX181" fmla="*/ 1215677 w 2982862"/>
                    <a:gd name="connsiteY181" fmla="*/ 2225216 h 3182270"/>
                    <a:gd name="connsiteX182" fmla="*/ 1231533 w 2982862"/>
                    <a:gd name="connsiteY182" fmla="*/ 2209359 h 3182270"/>
                    <a:gd name="connsiteX183" fmla="*/ 1236819 w 2982862"/>
                    <a:gd name="connsiteY183" fmla="*/ 2193503 h 3182270"/>
                    <a:gd name="connsiteX184" fmla="*/ 1279103 w 2982862"/>
                    <a:gd name="connsiteY184" fmla="*/ 2161789 h 3182270"/>
                    <a:gd name="connsiteX185" fmla="*/ 1300245 w 2982862"/>
                    <a:gd name="connsiteY185" fmla="*/ 2140647 h 3182270"/>
                    <a:gd name="connsiteX186" fmla="*/ 1310816 w 2982862"/>
                    <a:gd name="connsiteY186" fmla="*/ 2124790 h 3182270"/>
                    <a:gd name="connsiteX187" fmla="*/ 1294960 w 2982862"/>
                    <a:gd name="connsiteY187" fmla="*/ 2087792 h 3182270"/>
                    <a:gd name="connsiteX188" fmla="*/ 1279103 w 2982862"/>
                    <a:gd name="connsiteY188" fmla="*/ 2056078 h 3182270"/>
                    <a:gd name="connsiteX189" fmla="*/ 1252675 w 2982862"/>
                    <a:gd name="connsiteY189" fmla="*/ 2029651 h 3182270"/>
                    <a:gd name="connsiteX190" fmla="*/ 1226248 w 2982862"/>
                    <a:gd name="connsiteY190" fmla="*/ 2003223 h 3182270"/>
                    <a:gd name="connsiteX191" fmla="*/ 1199820 w 2982862"/>
                    <a:gd name="connsiteY191" fmla="*/ 1976795 h 3182270"/>
                    <a:gd name="connsiteX192" fmla="*/ 1152250 w 2982862"/>
                    <a:gd name="connsiteY192" fmla="*/ 1934511 h 3182270"/>
                    <a:gd name="connsiteX193" fmla="*/ 1141679 w 2982862"/>
                    <a:gd name="connsiteY193" fmla="*/ 1918654 h 3182270"/>
                    <a:gd name="connsiteX194" fmla="*/ 1125822 w 2982862"/>
                    <a:gd name="connsiteY194" fmla="*/ 1908083 h 3182270"/>
                    <a:gd name="connsiteX195" fmla="*/ 1305648 w 2982862"/>
                    <a:gd name="connsiteY195" fmla="*/ 2029833 h 3182270"/>
                    <a:gd name="connsiteX196" fmla="*/ 1390223 w 2982862"/>
                    <a:gd name="connsiteY196" fmla="*/ 2008688 h 3182270"/>
                    <a:gd name="connsiteX197" fmla="*/ 1363794 w 2982862"/>
                    <a:gd name="connsiteY197" fmla="*/ 1971686 h 3182270"/>
                    <a:gd name="connsiteX198" fmla="*/ 1379651 w 2982862"/>
                    <a:gd name="connsiteY198" fmla="*/ 1961114 h 3182270"/>
                    <a:gd name="connsiteX199" fmla="*/ 1358509 w 2982862"/>
                    <a:gd name="connsiteY199" fmla="*/ 1934685 h 3182270"/>
                    <a:gd name="connsiteX200" fmla="*/ 1215786 w 2982862"/>
                    <a:gd name="connsiteY200" fmla="*/ 1691526 h 3182270"/>
                    <a:gd name="connsiteX201" fmla="*/ 1131209 w 2982862"/>
                    <a:gd name="connsiteY201" fmla="*/ 1622808 h 3182270"/>
                    <a:gd name="connsiteX202" fmla="*/ 882687 w 2982862"/>
                    <a:gd name="connsiteY202" fmla="*/ 1717803 h 3182270"/>
                    <a:gd name="connsiteX203" fmla="*/ 845688 w 2982862"/>
                    <a:gd name="connsiteY203" fmla="*/ 1738945 h 3182270"/>
                    <a:gd name="connsiteX204" fmla="*/ 829832 w 2982862"/>
                    <a:gd name="connsiteY204" fmla="*/ 1744231 h 3182270"/>
                    <a:gd name="connsiteX205" fmla="*/ 798118 w 2982862"/>
                    <a:gd name="connsiteY205" fmla="*/ 1765373 h 3182270"/>
                    <a:gd name="connsiteX206" fmla="*/ 782262 w 2982862"/>
                    <a:gd name="connsiteY206" fmla="*/ 1770659 h 3182270"/>
                    <a:gd name="connsiteX207" fmla="*/ 750548 w 2982862"/>
                    <a:gd name="connsiteY207" fmla="*/ 1791801 h 3182270"/>
                    <a:gd name="connsiteX208" fmla="*/ 734692 w 2982862"/>
                    <a:gd name="connsiteY208" fmla="*/ 1797086 h 3182270"/>
                    <a:gd name="connsiteX209" fmla="*/ 755834 w 2982862"/>
                    <a:gd name="connsiteY209" fmla="*/ 1791801 h 3182270"/>
                    <a:gd name="connsiteX210" fmla="*/ 739977 w 2982862"/>
                    <a:gd name="connsiteY210" fmla="*/ 1797086 h 3182270"/>
                    <a:gd name="connsiteX211" fmla="*/ 708264 w 2982862"/>
                    <a:gd name="connsiteY211" fmla="*/ 1812943 h 3182270"/>
                    <a:gd name="connsiteX212" fmla="*/ 676551 w 2982862"/>
                    <a:gd name="connsiteY212" fmla="*/ 1791801 h 3182270"/>
                    <a:gd name="connsiteX213" fmla="*/ 650123 w 2982862"/>
                    <a:gd name="connsiteY213" fmla="*/ 1765373 h 3182270"/>
                    <a:gd name="connsiteX214" fmla="*/ 618410 w 2982862"/>
                    <a:gd name="connsiteY214" fmla="*/ 1744231 h 3182270"/>
                    <a:gd name="connsiteX215" fmla="*/ 570840 w 2982862"/>
                    <a:gd name="connsiteY215" fmla="*/ 1712518 h 3182270"/>
                    <a:gd name="connsiteX216" fmla="*/ 544412 w 2982862"/>
                    <a:gd name="connsiteY216" fmla="*/ 1696661 h 3182270"/>
                    <a:gd name="connsiteX217" fmla="*/ 528555 w 2982862"/>
                    <a:gd name="connsiteY217" fmla="*/ 1686090 h 3182270"/>
                    <a:gd name="connsiteX218" fmla="*/ 512699 w 2982862"/>
                    <a:gd name="connsiteY218" fmla="*/ 1680804 h 3182270"/>
                    <a:gd name="connsiteX219" fmla="*/ 502127 w 2982862"/>
                    <a:gd name="connsiteY219" fmla="*/ 1670233 h 3182270"/>
                    <a:gd name="connsiteX220" fmla="*/ 480985 w 2982862"/>
                    <a:gd name="connsiteY220" fmla="*/ 1659662 h 3182270"/>
                    <a:gd name="connsiteX221" fmla="*/ 465129 w 2982862"/>
                    <a:gd name="connsiteY221" fmla="*/ 1643805 h 3182270"/>
                    <a:gd name="connsiteX222" fmla="*/ 428130 w 2982862"/>
                    <a:gd name="connsiteY222" fmla="*/ 1622663 h 3182270"/>
                    <a:gd name="connsiteX223" fmla="*/ 401702 w 2982862"/>
                    <a:gd name="connsiteY223" fmla="*/ 1590950 h 3182270"/>
                    <a:gd name="connsiteX224" fmla="*/ 385845 w 2982862"/>
                    <a:gd name="connsiteY224" fmla="*/ 1569808 h 3182270"/>
                    <a:gd name="connsiteX225" fmla="*/ 369989 w 2982862"/>
                    <a:gd name="connsiteY225" fmla="*/ 1553951 h 3182270"/>
                    <a:gd name="connsiteX226" fmla="*/ 348847 w 2982862"/>
                    <a:gd name="connsiteY226" fmla="*/ 1522238 h 3182270"/>
                    <a:gd name="connsiteX227" fmla="*/ 327704 w 2982862"/>
                    <a:gd name="connsiteY227" fmla="*/ 1490524 h 3182270"/>
                    <a:gd name="connsiteX228" fmla="*/ 317133 w 2982862"/>
                    <a:gd name="connsiteY228" fmla="*/ 1469382 h 3182270"/>
                    <a:gd name="connsiteX229" fmla="*/ 301277 w 2982862"/>
                    <a:gd name="connsiteY229" fmla="*/ 1453526 h 3182270"/>
                    <a:gd name="connsiteX230" fmla="*/ 295991 w 2982862"/>
                    <a:gd name="connsiteY230" fmla="*/ 1437669 h 3182270"/>
                    <a:gd name="connsiteX231" fmla="*/ 274849 w 2982862"/>
                    <a:gd name="connsiteY231" fmla="*/ 1405956 h 3182270"/>
                    <a:gd name="connsiteX232" fmla="*/ 258992 w 2982862"/>
                    <a:gd name="connsiteY232" fmla="*/ 1390099 h 3182270"/>
                    <a:gd name="connsiteX233" fmla="*/ 248421 w 2982862"/>
                    <a:gd name="connsiteY233" fmla="*/ 1374242 h 3182270"/>
                    <a:gd name="connsiteX234" fmla="*/ 243136 w 2982862"/>
                    <a:gd name="connsiteY234" fmla="*/ 1358386 h 3182270"/>
                    <a:gd name="connsiteX235" fmla="*/ 221993 w 2982862"/>
                    <a:gd name="connsiteY235" fmla="*/ 1326672 h 3182270"/>
                    <a:gd name="connsiteX236" fmla="*/ 206137 w 2982862"/>
                    <a:gd name="connsiteY236" fmla="*/ 1294959 h 3182270"/>
                    <a:gd name="connsiteX237" fmla="*/ 195566 w 2982862"/>
                    <a:gd name="connsiteY237" fmla="*/ 1263246 h 3182270"/>
                    <a:gd name="connsiteX238" fmla="*/ 184995 w 2982862"/>
                    <a:gd name="connsiteY238" fmla="*/ 1247389 h 3182270"/>
                    <a:gd name="connsiteX239" fmla="*/ 179709 w 2982862"/>
                    <a:gd name="connsiteY239" fmla="*/ 1231533 h 3182270"/>
                    <a:gd name="connsiteX240" fmla="*/ 169138 w 2982862"/>
                    <a:gd name="connsiteY240" fmla="*/ 1215676 h 3182270"/>
                    <a:gd name="connsiteX241" fmla="*/ 153281 w 2982862"/>
                    <a:gd name="connsiteY241" fmla="*/ 1162820 h 3182270"/>
                    <a:gd name="connsiteX242" fmla="*/ 142710 w 2982862"/>
                    <a:gd name="connsiteY242" fmla="*/ 1131107 h 3182270"/>
                    <a:gd name="connsiteX243" fmla="*/ 132139 w 2982862"/>
                    <a:gd name="connsiteY243" fmla="*/ 1099394 h 3182270"/>
                    <a:gd name="connsiteX244" fmla="*/ 126853 w 2982862"/>
                    <a:gd name="connsiteY244" fmla="*/ 1078252 h 3182270"/>
                    <a:gd name="connsiteX245" fmla="*/ 121568 w 2982862"/>
                    <a:gd name="connsiteY245" fmla="*/ 1062395 h 3182270"/>
                    <a:gd name="connsiteX246" fmla="*/ 110997 w 2982862"/>
                    <a:gd name="connsiteY246" fmla="*/ 988397 h 3182270"/>
                    <a:gd name="connsiteX247" fmla="*/ 100426 w 2982862"/>
                    <a:gd name="connsiteY247" fmla="*/ 861544 h 3182270"/>
                    <a:gd name="connsiteX248" fmla="*/ 95140 w 2982862"/>
                    <a:gd name="connsiteY248" fmla="*/ 782261 h 3182270"/>
                    <a:gd name="connsiteX249" fmla="*/ 89855 w 2982862"/>
                    <a:gd name="connsiteY249" fmla="*/ 745262 h 3182270"/>
                    <a:gd name="connsiteX250" fmla="*/ 73998 w 2982862"/>
                    <a:gd name="connsiteY250" fmla="*/ 660693 h 3182270"/>
                    <a:gd name="connsiteX251" fmla="*/ 63427 w 2982862"/>
                    <a:gd name="connsiteY251" fmla="*/ 618409 h 3182270"/>
                    <a:gd name="connsiteX252" fmla="*/ 47570 w 2982862"/>
                    <a:gd name="connsiteY252" fmla="*/ 560268 h 3182270"/>
                    <a:gd name="connsiteX253" fmla="*/ 42285 w 2982862"/>
                    <a:gd name="connsiteY253" fmla="*/ 528555 h 3182270"/>
                    <a:gd name="connsiteX254" fmla="*/ 31714 w 2982862"/>
                    <a:gd name="connsiteY254" fmla="*/ 486270 h 3182270"/>
                    <a:gd name="connsiteX255" fmla="*/ 21142 w 2982862"/>
                    <a:gd name="connsiteY255" fmla="*/ 428129 h 3182270"/>
                    <a:gd name="connsiteX256" fmla="*/ 10571 w 2982862"/>
                    <a:gd name="connsiteY256" fmla="*/ 343560 h 3182270"/>
                    <a:gd name="connsiteX257" fmla="*/ 0 w 2982862"/>
                    <a:gd name="connsiteY257" fmla="*/ 306561 h 3182270"/>
                    <a:gd name="connsiteX258" fmla="*/ 5286 w 2982862"/>
                    <a:gd name="connsiteY258" fmla="*/ 285419 h 3182270"/>
                    <a:gd name="connsiteX259" fmla="*/ 21142 w 2982862"/>
                    <a:gd name="connsiteY259" fmla="*/ 280134 h 3182270"/>
                    <a:gd name="connsiteX260" fmla="*/ 42285 w 2982862"/>
                    <a:gd name="connsiteY260" fmla="*/ 269563 h 3182270"/>
                    <a:gd name="connsiteX261" fmla="*/ 95140 w 2982862"/>
                    <a:gd name="connsiteY261" fmla="*/ 258992 h 3182270"/>
                    <a:gd name="connsiteX262" fmla="*/ 121568 w 2982862"/>
                    <a:gd name="connsiteY262" fmla="*/ 253706 h 3182270"/>
                    <a:gd name="connsiteX263" fmla="*/ 137425 w 2982862"/>
                    <a:gd name="connsiteY263" fmla="*/ 248420 h 3182270"/>
                    <a:gd name="connsiteX264" fmla="*/ 211422 w 2982862"/>
                    <a:gd name="connsiteY264" fmla="*/ 237849 h 3182270"/>
                    <a:gd name="connsiteX265" fmla="*/ 253707 w 2982862"/>
                    <a:gd name="connsiteY265" fmla="*/ 227278 h 3182270"/>
                    <a:gd name="connsiteX266" fmla="*/ 285420 w 2982862"/>
                    <a:gd name="connsiteY266" fmla="*/ 216707 h 3182270"/>
                    <a:gd name="connsiteX267" fmla="*/ 332990 w 2982862"/>
                    <a:gd name="connsiteY267" fmla="*/ 206136 h 3182270"/>
                    <a:gd name="connsiteX268" fmla="*/ 364703 w 2982862"/>
                    <a:gd name="connsiteY268" fmla="*/ 195565 h 3182270"/>
                    <a:gd name="connsiteX269" fmla="*/ 417559 w 2982862"/>
                    <a:gd name="connsiteY269" fmla="*/ 179708 h 3182270"/>
                    <a:gd name="connsiteX270" fmla="*/ 433415 w 2982862"/>
                    <a:gd name="connsiteY270" fmla="*/ 174423 h 3182270"/>
                    <a:gd name="connsiteX271" fmla="*/ 449272 w 2982862"/>
                    <a:gd name="connsiteY271" fmla="*/ 169137 h 3182270"/>
                    <a:gd name="connsiteX272" fmla="*/ 470414 w 2982862"/>
                    <a:gd name="connsiteY272" fmla="*/ 163852 h 3182270"/>
                    <a:gd name="connsiteX273" fmla="*/ 486271 w 2982862"/>
                    <a:gd name="connsiteY273" fmla="*/ 158566 h 3182270"/>
                    <a:gd name="connsiteX274" fmla="*/ 528555 w 2982862"/>
                    <a:gd name="connsiteY274" fmla="*/ 147995 h 3182270"/>
                    <a:gd name="connsiteX275" fmla="*/ 549697 w 2982862"/>
                    <a:gd name="connsiteY275" fmla="*/ 142709 h 3182270"/>
                    <a:gd name="connsiteX276" fmla="*/ 581411 w 2982862"/>
                    <a:gd name="connsiteY276" fmla="*/ 132138 h 3182270"/>
                    <a:gd name="connsiteX277" fmla="*/ 676551 w 2982862"/>
                    <a:gd name="connsiteY277" fmla="*/ 100425 h 3182270"/>
                    <a:gd name="connsiteX278" fmla="*/ 697693 w 2982862"/>
                    <a:gd name="connsiteY278" fmla="*/ 95140 h 3182270"/>
                    <a:gd name="connsiteX279" fmla="*/ 729406 w 2982862"/>
                    <a:gd name="connsiteY279" fmla="*/ 84568 h 3182270"/>
                    <a:gd name="connsiteX280" fmla="*/ 745263 w 2982862"/>
                    <a:gd name="connsiteY280" fmla="*/ 79283 h 3182270"/>
                    <a:gd name="connsiteX281" fmla="*/ 792833 w 2982862"/>
                    <a:gd name="connsiteY281" fmla="*/ 58141 h 3182270"/>
                    <a:gd name="connsiteX282" fmla="*/ 808689 w 2982862"/>
                    <a:gd name="connsiteY282" fmla="*/ 52855 h 3182270"/>
                    <a:gd name="connsiteX283" fmla="*/ 824546 w 2982862"/>
                    <a:gd name="connsiteY283" fmla="*/ 47570 h 3182270"/>
                    <a:gd name="connsiteX284" fmla="*/ 866830 w 2982862"/>
                    <a:gd name="connsiteY284" fmla="*/ 26427 h 3182270"/>
                    <a:gd name="connsiteX285" fmla="*/ 882687 w 2982862"/>
                    <a:gd name="connsiteY285" fmla="*/ 21142 h 3182270"/>
                    <a:gd name="connsiteX286" fmla="*/ 898544 w 2982862"/>
                    <a:gd name="connsiteY286" fmla="*/ 10571 h 3182270"/>
                    <a:gd name="connsiteX287" fmla="*/ 914400 w 2982862"/>
                    <a:gd name="connsiteY287" fmla="*/ 5285 h 3182270"/>
                    <a:gd name="connsiteX288" fmla="*/ 914400 w 2982862"/>
                    <a:gd name="connsiteY288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44232 w 2982862"/>
                    <a:gd name="connsiteY157" fmla="*/ 2526492 h 3182270"/>
                    <a:gd name="connsiteX158" fmla="*/ 1738946 w 2982862"/>
                    <a:gd name="connsiteY158" fmla="*/ 2510635 h 3182270"/>
                    <a:gd name="connsiteX159" fmla="*/ 1723089 w 2982862"/>
                    <a:gd name="connsiteY159" fmla="*/ 2505350 h 3182270"/>
                    <a:gd name="connsiteX160" fmla="*/ 1691376 w 2982862"/>
                    <a:gd name="connsiteY160" fmla="*/ 2521207 h 3182270"/>
                    <a:gd name="connsiteX161" fmla="*/ 1675519 w 2982862"/>
                    <a:gd name="connsiteY161" fmla="*/ 2531778 h 3182270"/>
                    <a:gd name="connsiteX162" fmla="*/ 1627949 w 2982862"/>
                    <a:gd name="connsiteY162" fmla="*/ 2547634 h 3182270"/>
                    <a:gd name="connsiteX163" fmla="*/ 1612093 w 2982862"/>
                    <a:gd name="connsiteY163" fmla="*/ 2552920 h 3182270"/>
                    <a:gd name="connsiteX164" fmla="*/ 1596236 w 2982862"/>
                    <a:gd name="connsiteY164" fmla="*/ 2563491 h 3182270"/>
                    <a:gd name="connsiteX165" fmla="*/ 1585665 w 2982862"/>
                    <a:gd name="connsiteY165" fmla="*/ 2547634 h 3182270"/>
                    <a:gd name="connsiteX166" fmla="*/ 1569808 w 2982862"/>
                    <a:gd name="connsiteY166" fmla="*/ 2515921 h 3182270"/>
                    <a:gd name="connsiteX167" fmla="*/ 1553952 w 2982862"/>
                    <a:gd name="connsiteY167" fmla="*/ 2484208 h 3182270"/>
                    <a:gd name="connsiteX168" fmla="*/ 1538095 w 2982862"/>
                    <a:gd name="connsiteY168" fmla="*/ 2468351 h 3182270"/>
                    <a:gd name="connsiteX169" fmla="*/ 1501096 w 2982862"/>
                    <a:gd name="connsiteY169" fmla="*/ 2420781 h 3182270"/>
                    <a:gd name="connsiteX170" fmla="*/ 1464097 w 2982862"/>
                    <a:gd name="connsiteY170" fmla="*/ 2383782 h 3182270"/>
                    <a:gd name="connsiteX171" fmla="*/ 1448241 w 2982862"/>
                    <a:gd name="connsiteY171" fmla="*/ 2373211 h 3182270"/>
                    <a:gd name="connsiteX172" fmla="*/ 1432384 w 2982862"/>
                    <a:gd name="connsiteY172" fmla="*/ 2357355 h 3182270"/>
                    <a:gd name="connsiteX173" fmla="*/ 1400671 w 2982862"/>
                    <a:gd name="connsiteY173" fmla="*/ 2346783 h 3182270"/>
                    <a:gd name="connsiteX174" fmla="*/ 1368958 w 2982862"/>
                    <a:gd name="connsiteY174" fmla="*/ 2330927 h 3182270"/>
                    <a:gd name="connsiteX175" fmla="*/ 1337244 w 2982862"/>
                    <a:gd name="connsiteY175" fmla="*/ 2309785 h 3182270"/>
                    <a:gd name="connsiteX176" fmla="*/ 1273818 w 2982862"/>
                    <a:gd name="connsiteY176" fmla="*/ 2288642 h 3182270"/>
                    <a:gd name="connsiteX177" fmla="*/ 1257961 w 2982862"/>
                    <a:gd name="connsiteY177" fmla="*/ 2278071 h 3182270"/>
                    <a:gd name="connsiteX178" fmla="*/ 1242104 w 2982862"/>
                    <a:gd name="connsiteY178" fmla="*/ 2272786 h 3182270"/>
                    <a:gd name="connsiteX179" fmla="*/ 1226248 w 2982862"/>
                    <a:gd name="connsiteY179" fmla="*/ 2262215 h 3182270"/>
                    <a:gd name="connsiteX180" fmla="*/ 1194534 w 2982862"/>
                    <a:gd name="connsiteY180" fmla="*/ 2251644 h 3182270"/>
                    <a:gd name="connsiteX181" fmla="*/ 1215677 w 2982862"/>
                    <a:gd name="connsiteY181" fmla="*/ 2225216 h 3182270"/>
                    <a:gd name="connsiteX182" fmla="*/ 1231533 w 2982862"/>
                    <a:gd name="connsiteY182" fmla="*/ 2209359 h 3182270"/>
                    <a:gd name="connsiteX183" fmla="*/ 1236819 w 2982862"/>
                    <a:gd name="connsiteY183" fmla="*/ 2193503 h 3182270"/>
                    <a:gd name="connsiteX184" fmla="*/ 1279103 w 2982862"/>
                    <a:gd name="connsiteY184" fmla="*/ 2161789 h 3182270"/>
                    <a:gd name="connsiteX185" fmla="*/ 1300245 w 2982862"/>
                    <a:gd name="connsiteY185" fmla="*/ 2140647 h 3182270"/>
                    <a:gd name="connsiteX186" fmla="*/ 1310816 w 2982862"/>
                    <a:gd name="connsiteY186" fmla="*/ 2124790 h 3182270"/>
                    <a:gd name="connsiteX187" fmla="*/ 1294960 w 2982862"/>
                    <a:gd name="connsiteY187" fmla="*/ 2087792 h 3182270"/>
                    <a:gd name="connsiteX188" fmla="*/ 1279103 w 2982862"/>
                    <a:gd name="connsiteY188" fmla="*/ 2056078 h 3182270"/>
                    <a:gd name="connsiteX189" fmla="*/ 1252675 w 2982862"/>
                    <a:gd name="connsiteY189" fmla="*/ 2029651 h 3182270"/>
                    <a:gd name="connsiteX190" fmla="*/ 1226248 w 2982862"/>
                    <a:gd name="connsiteY190" fmla="*/ 2003223 h 3182270"/>
                    <a:gd name="connsiteX191" fmla="*/ 1199820 w 2982862"/>
                    <a:gd name="connsiteY191" fmla="*/ 1976795 h 3182270"/>
                    <a:gd name="connsiteX192" fmla="*/ 1152250 w 2982862"/>
                    <a:gd name="connsiteY192" fmla="*/ 1934511 h 3182270"/>
                    <a:gd name="connsiteX193" fmla="*/ 1342650 w 2982862"/>
                    <a:gd name="connsiteY193" fmla="*/ 2077406 h 3182270"/>
                    <a:gd name="connsiteX194" fmla="*/ 1125822 w 2982862"/>
                    <a:gd name="connsiteY194" fmla="*/ 1908083 h 3182270"/>
                    <a:gd name="connsiteX195" fmla="*/ 1305648 w 2982862"/>
                    <a:gd name="connsiteY195" fmla="*/ 2029833 h 3182270"/>
                    <a:gd name="connsiteX196" fmla="*/ 1390223 w 2982862"/>
                    <a:gd name="connsiteY196" fmla="*/ 2008688 h 3182270"/>
                    <a:gd name="connsiteX197" fmla="*/ 1363794 w 2982862"/>
                    <a:gd name="connsiteY197" fmla="*/ 1971686 h 3182270"/>
                    <a:gd name="connsiteX198" fmla="*/ 1379651 w 2982862"/>
                    <a:gd name="connsiteY198" fmla="*/ 1961114 h 3182270"/>
                    <a:gd name="connsiteX199" fmla="*/ 1358509 w 2982862"/>
                    <a:gd name="connsiteY199" fmla="*/ 1934685 h 3182270"/>
                    <a:gd name="connsiteX200" fmla="*/ 1215786 w 2982862"/>
                    <a:gd name="connsiteY200" fmla="*/ 1691526 h 3182270"/>
                    <a:gd name="connsiteX201" fmla="*/ 1131209 w 2982862"/>
                    <a:gd name="connsiteY201" fmla="*/ 1622808 h 3182270"/>
                    <a:gd name="connsiteX202" fmla="*/ 882687 w 2982862"/>
                    <a:gd name="connsiteY202" fmla="*/ 1717803 h 3182270"/>
                    <a:gd name="connsiteX203" fmla="*/ 845688 w 2982862"/>
                    <a:gd name="connsiteY203" fmla="*/ 1738945 h 3182270"/>
                    <a:gd name="connsiteX204" fmla="*/ 829832 w 2982862"/>
                    <a:gd name="connsiteY204" fmla="*/ 1744231 h 3182270"/>
                    <a:gd name="connsiteX205" fmla="*/ 798118 w 2982862"/>
                    <a:gd name="connsiteY205" fmla="*/ 1765373 h 3182270"/>
                    <a:gd name="connsiteX206" fmla="*/ 782262 w 2982862"/>
                    <a:gd name="connsiteY206" fmla="*/ 1770659 h 3182270"/>
                    <a:gd name="connsiteX207" fmla="*/ 750548 w 2982862"/>
                    <a:gd name="connsiteY207" fmla="*/ 1791801 h 3182270"/>
                    <a:gd name="connsiteX208" fmla="*/ 734692 w 2982862"/>
                    <a:gd name="connsiteY208" fmla="*/ 1797086 h 3182270"/>
                    <a:gd name="connsiteX209" fmla="*/ 755834 w 2982862"/>
                    <a:gd name="connsiteY209" fmla="*/ 1791801 h 3182270"/>
                    <a:gd name="connsiteX210" fmla="*/ 739977 w 2982862"/>
                    <a:gd name="connsiteY210" fmla="*/ 1797086 h 3182270"/>
                    <a:gd name="connsiteX211" fmla="*/ 708264 w 2982862"/>
                    <a:gd name="connsiteY211" fmla="*/ 1812943 h 3182270"/>
                    <a:gd name="connsiteX212" fmla="*/ 676551 w 2982862"/>
                    <a:gd name="connsiteY212" fmla="*/ 1791801 h 3182270"/>
                    <a:gd name="connsiteX213" fmla="*/ 650123 w 2982862"/>
                    <a:gd name="connsiteY213" fmla="*/ 1765373 h 3182270"/>
                    <a:gd name="connsiteX214" fmla="*/ 618410 w 2982862"/>
                    <a:gd name="connsiteY214" fmla="*/ 1744231 h 3182270"/>
                    <a:gd name="connsiteX215" fmla="*/ 570840 w 2982862"/>
                    <a:gd name="connsiteY215" fmla="*/ 1712518 h 3182270"/>
                    <a:gd name="connsiteX216" fmla="*/ 544412 w 2982862"/>
                    <a:gd name="connsiteY216" fmla="*/ 1696661 h 3182270"/>
                    <a:gd name="connsiteX217" fmla="*/ 528555 w 2982862"/>
                    <a:gd name="connsiteY217" fmla="*/ 1686090 h 3182270"/>
                    <a:gd name="connsiteX218" fmla="*/ 512699 w 2982862"/>
                    <a:gd name="connsiteY218" fmla="*/ 1680804 h 3182270"/>
                    <a:gd name="connsiteX219" fmla="*/ 502127 w 2982862"/>
                    <a:gd name="connsiteY219" fmla="*/ 1670233 h 3182270"/>
                    <a:gd name="connsiteX220" fmla="*/ 480985 w 2982862"/>
                    <a:gd name="connsiteY220" fmla="*/ 1659662 h 3182270"/>
                    <a:gd name="connsiteX221" fmla="*/ 465129 w 2982862"/>
                    <a:gd name="connsiteY221" fmla="*/ 1643805 h 3182270"/>
                    <a:gd name="connsiteX222" fmla="*/ 428130 w 2982862"/>
                    <a:gd name="connsiteY222" fmla="*/ 1622663 h 3182270"/>
                    <a:gd name="connsiteX223" fmla="*/ 401702 w 2982862"/>
                    <a:gd name="connsiteY223" fmla="*/ 1590950 h 3182270"/>
                    <a:gd name="connsiteX224" fmla="*/ 385845 w 2982862"/>
                    <a:gd name="connsiteY224" fmla="*/ 1569808 h 3182270"/>
                    <a:gd name="connsiteX225" fmla="*/ 369989 w 2982862"/>
                    <a:gd name="connsiteY225" fmla="*/ 1553951 h 3182270"/>
                    <a:gd name="connsiteX226" fmla="*/ 348847 w 2982862"/>
                    <a:gd name="connsiteY226" fmla="*/ 1522238 h 3182270"/>
                    <a:gd name="connsiteX227" fmla="*/ 327704 w 2982862"/>
                    <a:gd name="connsiteY227" fmla="*/ 1490524 h 3182270"/>
                    <a:gd name="connsiteX228" fmla="*/ 317133 w 2982862"/>
                    <a:gd name="connsiteY228" fmla="*/ 1469382 h 3182270"/>
                    <a:gd name="connsiteX229" fmla="*/ 301277 w 2982862"/>
                    <a:gd name="connsiteY229" fmla="*/ 1453526 h 3182270"/>
                    <a:gd name="connsiteX230" fmla="*/ 295991 w 2982862"/>
                    <a:gd name="connsiteY230" fmla="*/ 1437669 h 3182270"/>
                    <a:gd name="connsiteX231" fmla="*/ 274849 w 2982862"/>
                    <a:gd name="connsiteY231" fmla="*/ 1405956 h 3182270"/>
                    <a:gd name="connsiteX232" fmla="*/ 258992 w 2982862"/>
                    <a:gd name="connsiteY232" fmla="*/ 1390099 h 3182270"/>
                    <a:gd name="connsiteX233" fmla="*/ 248421 w 2982862"/>
                    <a:gd name="connsiteY233" fmla="*/ 1374242 h 3182270"/>
                    <a:gd name="connsiteX234" fmla="*/ 243136 w 2982862"/>
                    <a:gd name="connsiteY234" fmla="*/ 1358386 h 3182270"/>
                    <a:gd name="connsiteX235" fmla="*/ 221993 w 2982862"/>
                    <a:gd name="connsiteY235" fmla="*/ 1326672 h 3182270"/>
                    <a:gd name="connsiteX236" fmla="*/ 206137 w 2982862"/>
                    <a:gd name="connsiteY236" fmla="*/ 1294959 h 3182270"/>
                    <a:gd name="connsiteX237" fmla="*/ 195566 w 2982862"/>
                    <a:gd name="connsiteY237" fmla="*/ 1263246 h 3182270"/>
                    <a:gd name="connsiteX238" fmla="*/ 184995 w 2982862"/>
                    <a:gd name="connsiteY238" fmla="*/ 1247389 h 3182270"/>
                    <a:gd name="connsiteX239" fmla="*/ 179709 w 2982862"/>
                    <a:gd name="connsiteY239" fmla="*/ 1231533 h 3182270"/>
                    <a:gd name="connsiteX240" fmla="*/ 169138 w 2982862"/>
                    <a:gd name="connsiteY240" fmla="*/ 1215676 h 3182270"/>
                    <a:gd name="connsiteX241" fmla="*/ 153281 w 2982862"/>
                    <a:gd name="connsiteY241" fmla="*/ 1162820 h 3182270"/>
                    <a:gd name="connsiteX242" fmla="*/ 142710 w 2982862"/>
                    <a:gd name="connsiteY242" fmla="*/ 1131107 h 3182270"/>
                    <a:gd name="connsiteX243" fmla="*/ 132139 w 2982862"/>
                    <a:gd name="connsiteY243" fmla="*/ 1099394 h 3182270"/>
                    <a:gd name="connsiteX244" fmla="*/ 126853 w 2982862"/>
                    <a:gd name="connsiteY244" fmla="*/ 1078252 h 3182270"/>
                    <a:gd name="connsiteX245" fmla="*/ 121568 w 2982862"/>
                    <a:gd name="connsiteY245" fmla="*/ 1062395 h 3182270"/>
                    <a:gd name="connsiteX246" fmla="*/ 110997 w 2982862"/>
                    <a:gd name="connsiteY246" fmla="*/ 988397 h 3182270"/>
                    <a:gd name="connsiteX247" fmla="*/ 100426 w 2982862"/>
                    <a:gd name="connsiteY247" fmla="*/ 861544 h 3182270"/>
                    <a:gd name="connsiteX248" fmla="*/ 95140 w 2982862"/>
                    <a:gd name="connsiteY248" fmla="*/ 782261 h 3182270"/>
                    <a:gd name="connsiteX249" fmla="*/ 89855 w 2982862"/>
                    <a:gd name="connsiteY249" fmla="*/ 745262 h 3182270"/>
                    <a:gd name="connsiteX250" fmla="*/ 73998 w 2982862"/>
                    <a:gd name="connsiteY250" fmla="*/ 660693 h 3182270"/>
                    <a:gd name="connsiteX251" fmla="*/ 63427 w 2982862"/>
                    <a:gd name="connsiteY251" fmla="*/ 618409 h 3182270"/>
                    <a:gd name="connsiteX252" fmla="*/ 47570 w 2982862"/>
                    <a:gd name="connsiteY252" fmla="*/ 560268 h 3182270"/>
                    <a:gd name="connsiteX253" fmla="*/ 42285 w 2982862"/>
                    <a:gd name="connsiteY253" fmla="*/ 528555 h 3182270"/>
                    <a:gd name="connsiteX254" fmla="*/ 31714 w 2982862"/>
                    <a:gd name="connsiteY254" fmla="*/ 486270 h 3182270"/>
                    <a:gd name="connsiteX255" fmla="*/ 21142 w 2982862"/>
                    <a:gd name="connsiteY255" fmla="*/ 428129 h 3182270"/>
                    <a:gd name="connsiteX256" fmla="*/ 10571 w 2982862"/>
                    <a:gd name="connsiteY256" fmla="*/ 343560 h 3182270"/>
                    <a:gd name="connsiteX257" fmla="*/ 0 w 2982862"/>
                    <a:gd name="connsiteY257" fmla="*/ 306561 h 3182270"/>
                    <a:gd name="connsiteX258" fmla="*/ 5286 w 2982862"/>
                    <a:gd name="connsiteY258" fmla="*/ 285419 h 3182270"/>
                    <a:gd name="connsiteX259" fmla="*/ 21142 w 2982862"/>
                    <a:gd name="connsiteY259" fmla="*/ 280134 h 3182270"/>
                    <a:gd name="connsiteX260" fmla="*/ 42285 w 2982862"/>
                    <a:gd name="connsiteY260" fmla="*/ 269563 h 3182270"/>
                    <a:gd name="connsiteX261" fmla="*/ 95140 w 2982862"/>
                    <a:gd name="connsiteY261" fmla="*/ 258992 h 3182270"/>
                    <a:gd name="connsiteX262" fmla="*/ 121568 w 2982862"/>
                    <a:gd name="connsiteY262" fmla="*/ 253706 h 3182270"/>
                    <a:gd name="connsiteX263" fmla="*/ 137425 w 2982862"/>
                    <a:gd name="connsiteY263" fmla="*/ 248420 h 3182270"/>
                    <a:gd name="connsiteX264" fmla="*/ 211422 w 2982862"/>
                    <a:gd name="connsiteY264" fmla="*/ 237849 h 3182270"/>
                    <a:gd name="connsiteX265" fmla="*/ 253707 w 2982862"/>
                    <a:gd name="connsiteY265" fmla="*/ 227278 h 3182270"/>
                    <a:gd name="connsiteX266" fmla="*/ 285420 w 2982862"/>
                    <a:gd name="connsiteY266" fmla="*/ 216707 h 3182270"/>
                    <a:gd name="connsiteX267" fmla="*/ 332990 w 2982862"/>
                    <a:gd name="connsiteY267" fmla="*/ 206136 h 3182270"/>
                    <a:gd name="connsiteX268" fmla="*/ 364703 w 2982862"/>
                    <a:gd name="connsiteY268" fmla="*/ 195565 h 3182270"/>
                    <a:gd name="connsiteX269" fmla="*/ 417559 w 2982862"/>
                    <a:gd name="connsiteY269" fmla="*/ 179708 h 3182270"/>
                    <a:gd name="connsiteX270" fmla="*/ 433415 w 2982862"/>
                    <a:gd name="connsiteY270" fmla="*/ 174423 h 3182270"/>
                    <a:gd name="connsiteX271" fmla="*/ 449272 w 2982862"/>
                    <a:gd name="connsiteY271" fmla="*/ 169137 h 3182270"/>
                    <a:gd name="connsiteX272" fmla="*/ 470414 w 2982862"/>
                    <a:gd name="connsiteY272" fmla="*/ 163852 h 3182270"/>
                    <a:gd name="connsiteX273" fmla="*/ 486271 w 2982862"/>
                    <a:gd name="connsiteY273" fmla="*/ 158566 h 3182270"/>
                    <a:gd name="connsiteX274" fmla="*/ 528555 w 2982862"/>
                    <a:gd name="connsiteY274" fmla="*/ 147995 h 3182270"/>
                    <a:gd name="connsiteX275" fmla="*/ 549697 w 2982862"/>
                    <a:gd name="connsiteY275" fmla="*/ 142709 h 3182270"/>
                    <a:gd name="connsiteX276" fmla="*/ 581411 w 2982862"/>
                    <a:gd name="connsiteY276" fmla="*/ 132138 h 3182270"/>
                    <a:gd name="connsiteX277" fmla="*/ 676551 w 2982862"/>
                    <a:gd name="connsiteY277" fmla="*/ 100425 h 3182270"/>
                    <a:gd name="connsiteX278" fmla="*/ 697693 w 2982862"/>
                    <a:gd name="connsiteY278" fmla="*/ 95140 h 3182270"/>
                    <a:gd name="connsiteX279" fmla="*/ 729406 w 2982862"/>
                    <a:gd name="connsiteY279" fmla="*/ 84568 h 3182270"/>
                    <a:gd name="connsiteX280" fmla="*/ 745263 w 2982862"/>
                    <a:gd name="connsiteY280" fmla="*/ 79283 h 3182270"/>
                    <a:gd name="connsiteX281" fmla="*/ 792833 w 2982862"/>
                    <a:gd name="connsiteY281" fmla="*/ 58141 h 3182270"/>
                    <a:gd name="connsiteX282" fmla="*/ 808689 w 2982862"/>
                    <a:gd name="connsiteY282" fmla="*/ 52855 h 3182270"/>
                    <a:gd name="connsiteX283" fmla="*/ 824546 w 2982862"/>
                    <a:gd name="connsiteY283" fmla="*/ 47570 h 3182270"/>
                    <a:gd name="connsiteX284" fmla="*/ 866830 w 2982862"/>
                    <a:gd name="connsiteY284" fmla="*/ 26427 h 3182270"/>
                    <a:gd name="connsiteX285" fmla="*/ 882687 w 2982862"/>
                    <a:gd name="connsiteY285" fmla="*/ 21142 h 3182270"/>
                    <a:gd name="connsiteX286" fmla="*/ 898544 w 2982862"/>
                    <a:gd name="connsiteY286" fmla="*/ 10571 h 3182270"/>
                    <a:gd name="connsiteX287" fmla="*/ 914400 w 2982862"/>
                    <a:gd name="connsiteY287" fmla="*/ 5285 h 3182270"/>
                    <a:gd name="connsiteX288" fmla="*/ 914400 w 2982862"/>
                    <a:gd name="connsiteY288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44232 w 2982862"/>
                    <a:gd name="connsiteY157" fmla="*/ 2526492 h 3182270"/>
                    <a:gd name="connsiteX158" fmla="*/ 1738946 w 2982862"/>
                    <a:gd name="connsiteY158" fmla="*/ 2510635 h 3182270"/>
                    <a:gd name="connsiteX159" fmla="*/ 1723089 w 2982862"/>
                    <a:gd name="connsiteY159" fmla="*/ 2505350 h 3182270"/>
                    <a:gd name="connsiteX160" fmla="*/ 1691376 w 2982862"/>
                    <a:gd name="connsiteY160" fmla="*/ 2521207 h 3182270"/>
                    <a:gd name="connsiteX161" fmla="*/ 1675519 w 2982862"/>
                    <a:gd name="connsiteY161" fmla="*/ 2531778 h 3182270"/>
                    <a:gd name="connsiteX162" fmla="*/ 1627949 w 2982862"/>
                    <a:gd name="connsiteY162" fmla="*/ 2547634 h 3182270"/>
                    <a:gd name="connsiteX163" fmla="*/ 1612093 w 2982862"/>
                    <a:gd name="connsiteY163" fmla="*/ 2552920 h 3182270"/>
                    <a:gd name="connsiteX164" fmla="*/ 1596236 w 2982862"/>
                    <a:gd name="connsiteY164" fmla="*/ 2563491 h 3182270"/>
                    <a:gd name="connsiteX165" fmla="*/ 1585665 w 2982862"/>
                    <a:gd name="connsiteY165" fmla="*/ 2547634 h 3182270"/>
                    <a:gd name="connsiteX166" fmla="*/ 1569808 w 2982862"/>
                    <a:gd name="connsiteY166" fmla="*/ 2515921 h 3182270"/>
                    <a:gd name="connsiteX167" fmla="*/ 1553952 w 2982862"/>
                    <a:gd name="connsiteY167" fmla="*/ 2484208 h 3182270"/>
                    <a:gd name="connsiteX168" fmla="*/ 1538095 w 2982862"/>
                    <a:gd name="connsiteY168" fmla="*/ 2468351 h 3182270"/>
                    <a:gd name="connsiteX169" fmla="*/ 1501096 w 2982862"/>
                    <a:gd name="connsiteY169" fmla="*/ 2420781 h 3182270"/>
                    <a:gd name="connsiteX170" fmla="*/ 1464097 w 2982862"/>
                    <a:gd name="connsiteY170" fmla="*/ 2383782 h 3182270"/>
                    <a:gd name="connsiteX171" fmla="*/ 1448241 w 2982862"/>
                    <a:gd name="connsiteY171" fmla="*/ 2373211 h 3182270"/>
                    <a:gd name="connsiteX172" fmla="*/ 1432384 w 2982862"/>
                    <a:gd name="connsiteY172" fmla="*/ 2357355 h 3182270"/>
                    <a:gd name="connsiteX173" fmla="*/ 1400671 w 2982862"/>
                    <a:gd name="connsiteY173" fmla="*/ 2346783 h 3182270"/>
                    <a:gd name="connsiteX174" fmla="*/ 1368958 w 2982862"/>
                    <a:gd name="connsiteY174" fmla="*/ 2330927 h 3182270"/>
                    <a:gd name="connsiteX175" fmla="*/ 1337244 w 2982862"/>
                    <a:gd name="connsiteY175" fmla="*/ 2309785 h 3182270"/>
                    <a:gd name="connsiteX176" fmla="*/ 1273818 w 2982862"/>
                    <a:gd name="connsiteY176" fmla="*/ 2288642 h 3182270"/>
                    <a:gd name="connsiteX177" fmla="*/ 1257961 w 2982862"/>
                    <a:gd name="connsiteY177" fmla="*/ 2278071 h 3182270"/>
                    <a:gd name="connsiteX178" fmla="*/ 1242104 w 2982862"/>
                    <a:gd name="connsiteY178" fmla="*/ 2272786 h 3182270"/>
                    <a:gd name="connsiteX179" fmla="*/ 1226248 w 2982862"/>
                    <a:gd name="connsiteY179" fmla="*/ 2262215 h 3182270"/>
                    <a:gd name="connsiteX180" fmla="*/ 1194534 w 2982862"/>
                    <a:gd name="connsiteY180" fmla="*/ 2251644 h 3182270"/>
                    <a:gd name="connsiteX181" fmla="*/ 1215677 w 2982862"/>
                    <a:gd name="connsiteY181" fmla="*/ 2225216 h 3182270"/>
                    <a:gd name="connsiteX182" fmla="*/ 1231533 w 2982862"/>
                    <a:gd name="connsiteY182" fmla="*/ 2209359 h 3182270"/>
                    <a:gd name="connsiteX183" fmla="*/ 1236819 w 2982862"/>
                    <a:gd name="connsiteY183" fmla="*/ 2193503 h 3182270"/>
                    <a:gd name="connsiteX184" fmla="*/ 1279103 w 2982862"/>
                    <a:gd name="connsiteY184" fmla="*/ 2161789 h 3182270"/>
                    <a:gd name="connsiteX185" fmla="*/ 1300245 w 2982862"/>
                    <a:gd name="connsiteY185" fmla="*/ 2140647 h 3182270"/>
                    <a:gd name="connsiteX186" fmla="*/ 1310816 w 2982862"/>
                    <a:gd name="connsiteY186" fmla="*/ 2124790 h 3182270"/>
                    <a:gd name="connsiteX187" fmla="*/ 1294960 w 2982862"/>
                    <a:gd name="connsiteY187" fmla="*/ 2087792 h 3182270"/>
                    <a:gd name="connsiteX188" fmla="*/ 1252675 w 2982862"/>
                    <a:gd name="connsiteY188" fmla="*/ 2029651 h 3182270"/>
                    <a:gd name="connsiteX189" fmla="*/ 1226248 w 2982862"/>
                    <a:gd name="connsiteY189" fmla="*/ 2003223 h 3182270"/>
                    <a:gd name="connsiteX190" fmla="*/ 1199820 w 2982862"/>
                    <a:gd name="connsiteY190" fmla="*/ 1976795 h 3182270"/>
                    <a:gd name="connsiteX191" fmla="*/ 1152250 w 2982862"/>
                    <a:gd name="connsiteY191" fmla="*/ 1934511 h 3182270"/>
                    <a:gd name="connsiteX192" fmla="*/ 1342650 w 2982862"/>
                    <a:gd name="connsiteY192" fmla="*/ 2077406 h 3182270"/>
                    <a:gd name="connsiteX193" fmla="*/ 1125822 w 2982862"/>
                    <a:gd name="connsiteY193" fmla="*/ 1908083 h 3182270"/>
                    <a:gd name="connsiteX194" fmla="*/ 1305648 w 2982862"/>
                    <a:gd name="connsiteY194" fmla="*/ 2029833 h 3182270"/>
                    <a:gd name="connsiteX195" fmla="*/ 1390223 w 2982862"/>
                    <a:gd name="connsiteY195" fmla="*/ 2008688 h 3182270"/>
                    <a:gd name="connsiteX196" fmla="*/ 1363794 w 2982862"/>
                    <a:gd name="connsiteY196" fmla="*/ 1971686 h 3182270"/>
                    <a:gd name="connsiteX197" fmla="*/ 1379651 w 2982862"/>
                    <a:gd name="connsiteY197" fmla="*/ 1961114 h 3182270"/>
                    <a:gd name="connsiteX198" fmla="*/ 1358509 w 2982862"/>
                    <a:gd name="connsiteY198" fmla="*/ 1934685 h 3182270"/>
                    <a:gd name="connsiteX199" fmla="*/ 1215786 w 2982862"/>
                    <a:gd name="connsiteY199" fmla="*/ 1691526 h 3182270"/>
                    <a:gd name="connsiteX200" fmla="*/ 1131209 w 2982862"/>
                    <a:gd name="connsiteY200" fmla="*/ 1622808 h 3182270"/>
                    <a:gd name="connsiteX201" fmla="*/ 882687 w 2982862"/>
                    <a:gd name="connsiteY201" fmla="*/ 1717803 h 3182270"/>
                    <a:gd name="connsiteX202" fmla="*/ 845688 w 2982862"/>
                    <a:gd name="connsiteY202" fmla="*/ 1738945 h 3182270"/>
                    <a:gd name="connsiteX203" fmla="*/ 829832 w 2982862"/>
                    <a:gd name="connsiteY203" fmla="*/ 1744231 h 3182270"/>
                    <a:gd name="connsiteX204" fmla="*/ 798118 w 2982862"/>
                    <a:gd name="connsiteY204" fmla="*/ 1765373 h 3182270"/>
                    <a:gd name="connsiteX205" fmla="*/ 782262 w 2982862"/>
                    <a:gd name="connsiteY205" fmla="*/ 1770659 h 3182270"/>
                    <a:gd name="connsiteX206" fmla="*/ 750548 w 2982862"/>
                    <a:gd name="connsiteY206" fmla="*/ 1791801 h 3182270"/>
                    <a:gd name="connsiteX207" fmla="*/ 734692 w 2982862"/>
                    <a:gd name="connsiteY207" fmla="*/ 1797086 h 3182270"/>
                    <a:gd name="connsiteX208" fmla="*/ 755834 w 2982862"/>
                    <a:gd name="connsiteY208" fmla="*/ 1791801 h 3182270"/>
                    <a:gd name="connsiteX209" fmla="*/ 739977 w 2982862"/>
                    <a:gd name="connsiteY209" fmla="*/ 1797086 h 3182270"/>
                    <a:gd name="connsiteX210" fmla="*/ 708264 w 2982862"/>
                    <a:gd name="connsiteY210" fmla="*/ 1812943 h 3182270"/>
                    <a:gd name="connsiteX211" fmla="*/ 676551 w 2982862"/>
                    <a:gd name="connsiteY211" fmla="*/ 1791801 h 3182270"/>
                    <a:gd name="connsiteX212" fmla="*/ 650123 w 2982862"/>
                    <a:gd name="connsiteY212" fmla="*/ 1765373 h 3182270"/>
                    <a:gd name="connsiteX213" fmla="*/ 618410 w 2982862"/>
                    <a:gd name="connsiteY213" fmla="*/ 1744231 h 3182270"/>
                    <a:gd name="connsiteX214" fmla="*/ 570840 w 2982862"/>
                    <a:gd name="connsiteY214" fmla="*/ 1712518 h 3182270"/>
                    <a:gd name="connsiteX215" fmla="*/ 544412 w 2982862"/>
                    <a:gd name="connsiteY215" fmla="*/ 1696661 h 3182270"/>
                    <a:gd name="connsiteX216" fmla="*/ 528555 w 2982862"/>
                    <a:gd name="connsiteY216" fmla="*/ 1686090 h 3182270"/>
                    <a:gd name="connsiteX217" fmla="*/ 512699 w 2982862"/>
                    <a:gd name="connsiteY217" fmla="*/ 1680804 h 3182270"/>
                    <a:gd name="connsiteX218" fmla="*/ 502127 w 2982862"/>
                    <a:gd name="connsiteY218" fmla="*/ 1670233 h 3182270"/>
                    <a:gd name="connsiteX219" fmla="*/ 480985 w 2982862"/>
                    <a:gd name="connsiteY219" fmla="*/ 1659662 h 3182270"/>
                    <a:gd name="connsiteX220" fmla="*/ 465129 w 2982862"/>
                    <a:gd name="connsiteY220" fmla="*/ 1643805 h 3182270"/>
                    <a:gd name="connsiteX221" fmla="*/ 428130 w 2982862"/>
                    <a:gd name="connsiteY221" fmla="*/ 1622663 h 3182270"/>
                    <a:gd name="connsiteX222" fmla="*/ 401702 w 2982862"/>
                    <a:gd name="connsiteY222" fmla="*/ 1590950 h 3182270"/>
                    <a:gd name="connsiteX223" fmla="*/ 385845 w 2982862"/>
                    <a:gd name="connsiteY223" fmla="*/ 1569808 h 3182270"/>
                    <a:gd name="connsiteX224" fmla="*/ 369989 w 2982862"/>
                    <a:gd name="connsiteY224" fmla="*/ 1553951 h 3182270"/>
                    <a:gd name="connsiteX225" fmla="*/ 348847 w 2982862"/>
                    <a:gd name="connsiteY225" fmla="*/ 1522238 h 3182270"/>
                    <a:gd name="connsiteX226" fmla="*/ 327704 w 2982862"/>
                    <a:gd name="connsiteY226" fmla="*/ 1490524 h 3182270"/>
                    <a:gd name="connsiteX227" fmla="*/ 317133 w 2982862"/>
                    <a:gd name="connsiteY227" fmla="*/ 1469382 h 3182270"/>
                    <a:gd name="connsiteX228" fmla="*/ 301277 w 2982862"/>
                    <a:gd name="connsiteY228" fmla="*/ 1453526 h 3182270"/>
                    <a:gd name="connsiteX229" fmla="*/ 295991 w 2982862"/>
                    <a:gd name="connsiteY229" fmla="*/ 1437669 h 3182270"/>
                    <a:gd name="connsiteX230" fmla="*/ 274849 w 2982862"/>
                    <a:gd name="connsiteY230" fmla="*/ 1405956 h 3182270"/>
                    <a:gd name="connsiteX231" fmla="*/ 258992 w 2982862"/>
                    <a:gd name="connsiteY231" fmla="*/ 1390099 h 3182270"/>
                    <a:gd name="connsiteX232" fmla="*/ 248421 w 2982862"/>
                    <a:gd name="connsiteY232" fmla="*/ 1374242 h 3182270"/>
                    <a:gd name="connsiteX233" fmla="*/ 243136 w 2982862"/>
                    <a:gd name="connsiteY233" fmla="*/ 1358386 h 3182270"/>
                    <a:gd name="connsiteX234" fmla="*/ 221993 w 2982862"/>
                    <a:gd name="connsiteY234" fmla="*/ 1326672 h 3182270"/>
                    <a:gd name="connsiteX235" fmla="*/ 206137 w 2982862"/>
                    <a:gd name="connsiteY235" fmla="*/ 1294959 h 3182270"/>
                    <a:gd name="connsiteX236" fmla="*/ 195566 w 2982862"/>
                    <a:gd name="connsiteY236" fmla="*/ 1263246 h 3182270"/>
                    <a:gd name="connsiteX237" fmla="*/ 184995 w 2982862"/>
                    <a:gd name="connsiteY237" fmla="*/ 1247389 h 3182270"/>
                    <a:gd name="connsiteX238" fmla="*/ 179709 w 2982862"/>
                    <a:gd name="connsiteY238" fmla="*/ 1231533 h 3182270"/>
                    <a:gd name="connsiteX239" fmla="*/ 169138 w 2982862"/>
                    <a:gd name="connsiteY239" fmla="*/ 1215676 h 3182270"/>
                    <a:gd name="connsiteX240" fmla="*/ 153281 w 2982862"/>
                    <a:gd name="connsiteY240" fmla="*/ 1162820 h 3182270"/>
                    <a:gd name="connsiteX241" fmla="*/ 142710 w 2982862"/>
                    <a:gd name="connsiteY241" fmla="*/ 1131107 h 3182270"/>
                    <a:gd name="connsiteX242" fmla="*/ 132139 w 2982862"/>
                    <a:gd name="connsiteY242" fmla="*/ 1099394 h 3182270"/>
                    <a:gd name="connsiteX243" fmla="*/ 126853 w 2982862"/>
                    <a:gd name="connsiteY243" fmla="*/ 1078252 h 3182270"/>
                    <a:gd name="connsiteX244" fmla="*/ 121568 w 2982862"/>
                    <a:gd name="connsiteY244" fmla="*/ 1062395 h 3182270"/>
                    <a:gd name="connsiteX245" fmla="*/ 110997 w 2982862"/>
                    <a:gd name="connsiteY245" fmla="*/ 988397 h 3182270"/>
                    <a:gd name="connsiteX246" fmla="*/ 100426 w 2982862"/>
                    <a:gd name="connsiteY246" fmla="*/ 861544 h 3182270"/>
                    <a:gd name="connsiteX247" fmla="*/ 95140 w 2982862"/>
                    <a:gd name="connsiteY247" fmla="*/ 782261 h 3182270"/>
                    <a:gd name="connsiteX248" fmla="*/ 89855 w 2982862"/>
                    <a:gd name="connsiteY248" fmla="*/ 745262 h 3182270"/>
                    <a:gd name="connsiteX249" fmla="*/ 73998 w 2982862"/>
                    <a:gd name="connsiteY249" fmla="*/ 660693 h 3182270"/>
                    <a:gd name="connsiteX250" fmla="*/ 63427 w 2982862"/>
                    <a:gd name="connsiteY250" fmla="*/ 618409 h 3182270"/>
                    <a:gd name="connsiteX251" fmla="*/ 47570 w 2982862"/>
                    <a:gd name="connsiteY251" fmla="*/ 560268 h 3182270"/>
                    <a:gd name="connsiteX252" fmla="*/ 42285 w 2982862"/>
                    <a:gd name="connsiteY252" fmla="*/ 528555 h 3182270"/>
                    <a:gd name="connsiteX253" fmla="*/ 31714 w 2982862"/>
                    <a:gd name="connsiteY253" fmla="*/ 486270 h 3182270"/>
                    <a:gd name="connsiteX254" fmla="*/ 21142 w 2982862"/>
                    <a:gd name="connsiteY254" fmla="*/ 428129 h 3182270"/>
                    <a:gd name="connsiteX255" fmla="*/ 10571 w 2982862"/>
                    <a:gd name="connsiteY255" fmla="*/ 343560 h 3182270"/>
                    <a:gd name="connsiteX256" fmla="*/ 0 w 2982862"/>
                    <a:gd name="connsiteY256" fmla="*/ 306561 h 3182270"/>
                    <a:gd name="connsiteX257" fmla="*/ 5286 w 2982862"/>
                    <a:gd name="connsiteY257" fmla="*/ 285419 h 3182270"/>
                    <a:gd name="connsiteX258" fmla="*/ 21142 w 2982862"/>
                    <a:gd name="connsiteY258" fmla="*/ 280134 h 3182270"/>
                    <a:gd name="connsiteX259" fmla="*/ 42285 w 2982862"/>
                    <a:gd name="connsiteY259" fmla="*/ 269563 h 3182270"/>
                    <a:gd name="connsiteX260" fmla="*/ 95140 w 2982862"/>
                    <a:gd name="connsiteY260" fmla="*/ 258992 h 3182270"/>
                    <a:gd name="connsiteX261" fmla="*/ 121568 w 2982862"/>
                    <a:gd name="connsiteY261" fmla="*/ 253706 h 3182270"/>
                    <a:gd name="connsiteX262" fmla="*/ 137425 w 2982862"/>
                    <a:gd name="connsiteY262" fmla="*/ 248420 h 3182270"/>
                    <a:gd name="connsiteX263" fmla="*/ 211422 w 2982862"/>
                    <a:gd name="connsiteY263" fmla="*/ 237849 h 3182270"/>
                    <a:gd name="connsiteX264" fmla="*/ 253707 w 2982862"/>
                    <a:gd name="connsiteY264" fmla="*/ 227278 h 3182270"/>
                    <a:gd name="connsiteX265" fmla="*/ 285420 w 2982862"/>
                    <a:gd name="connsiteY265" fmla="*/ 216707 h 3182270"/>
                    <a:gd name="connsiteX266" fmla="*/ 332990 w 2982862"/>
                    <a:gd name="connsiteY266" fmla="*/ 206136 h 3182270"/>
                    <a:gd name="connsiteX267" fmla="*/ 364703 w 2982862"/>
                    <a:gd name="connsiteY267" fmla="*/ 195565 h 3182270"/>
                    <a:gd name="connsiteX268" fmla="*/ 417559 w 2982862"/>
                    <a:gd name="connsiteY268" fmla="*/ 179708 h 3182270"/>
                    <a:gd name="connsiteX269" fmla="*/ 433415 w 2982862"/>
                    <a:gd name="connsiteY269" fmla="*/ 174423 h 3182270"/>
                    <a:gd name="connsiteX270" fmla="*/ 449272 w 2982862"/>
                    <a:gd name="connsiteY270" fmla="*/ 169137 h 3182270"/>
                    <a:gd name="connsiteX271" fmla="*/ 470414 w 2982862"/>
                    <a:gd name="connsiteY271" fmla="*/ 163852 h 3182270"/>
                    <a:gd name="connsiteX272" fmla="*/ 486271 w 2982862"/>
                    <a:gd name="connsiteY272" fmla="*/ 158566 h 3182270"/>
                    <a:gd name="connsiteX273" fmla="*/ 528555 w 2982862"/>
                    <a:gd name="connsiteY273" fmla="*/ 147995 h 3182270"/>
                    <a:gd name="connsiteX274" fmla="*/ 549697 w 2982862"/>
                    <a:gd name="connsiteY274" fmla="*/ 142709 h 3182270"/>
                    <a:gd name="connsiteX275" fmla="*/ 581411 w 2982862"/>
                    <a:gd name="connsiteY275" fmla="*/ 132138 h 3182270"/>
                    <a:gd name="connsiteX276" fmla="*/ 676551 w 2982862"/>
                    <a:gd name="connsiteY276" fmla="*/ 100425 h 3182270"/>
                    <a:gd name="connsiteX277" fmla="*/ 697693 w 2982862"/>
                    <a:gd name="connsiteY277" fmla="*/ 95140 h 3182270"/>
                    <a:gd name="connsiteX278" fmla="*/ 729406 w 2982862"/>
                    <a:gd name="connsiteY278" fmla="*/ 84568 h 3182270"/>
                    <a:gd name="connsiteX279" fmla="*/ 745263 w 2982862"/>
                    <a:gd name="connsiteY279" fmla="*/ 79283 h 3182270"/>
                    <a:gd name="connsiteX280" fmla="*/ 792833 w 2982862"/>
                    <a:gd name="connsiteY280" fmla="*/ 58141 h 3182270"/>
                    <a:gd name="connsiteX281" fmla="*/ 808689 w 2982862"/>
                    <a:gd name="connsiteY281" fmla="*/ 52855 h 3182270"/>
                    <a:gd name="connsiteX282" fmla="*/ 824546 w 2982862"/>
                    <a:gd name="connsiteY282" fmla="*/ 47570 h 3182270"/>
                    <a:gd name="connsiteX283" fmla="*/ 866830 w 2982862"/>
                    <a:gd name="connsiteY283" fmla="*/ 26427 h 3182270"/>
                    <a:gd name="connsiteX284" fmla="*/ 882687 w 2982862"/>
                    <a:gd name="connsiteY284" fmla="*/ 21142 h 3182270"/>
                    <a:gd name="connsiteX285" fmla="*/ 898544 w 2982862"/>
                    <a:gd name="connsiteY285" fmla="*/ 10571 h 3182270"/>
                    <a:gd name="connsiteX286" fmla="*/ 914400 w 2982862"/>
                    <a:gd name="connsiteY286" fmla="*/ 5285 h 3182270"/>
                    <a:gd name="connsiteX287" fmla="*/ 914400 w 2982862"/>
                    <a:gd name="connsiteY287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44232 w 2982862"/>
                    <a:gd name="connsiteY157" fmla="*/ 2526492 h 3182270"/>
                    <a:gd name="connsiteX158" fmla="*/ 1738946 w 2982862"/>
                    <a:gd name="connsiteY158" fmla="*/ 2510635 h 3182270"/>
                    <a:gd name="connsiteX159" fmla="*/ 1723089 w 2982862"/>
                    <a:gd name="connsiteY159" fmla="*/ 2505350 h 3182270"/>
                    <a:gd name="connsiteX160" fmla="*/ 1691376 w 2982862"/>
                    <a:gd name="connsiteY160" fmla="*/ 2521207 h 3182270"/>
                    <a:gd name="connsiteX161" fmla="*/ 1675519 w 2982862"/>
                    <a:gd name="connsiteY161" fmla="*/ 2531778 h 3182270"/>
                    <a:gd name="connsiteX162" fmla="*/ 1627949 w 2982862"/>
                    <a:gd name="connsiteY162" fmla="*/ 2547634 h 3182270"/>
                    <a:gd name="connsiteX163" fmla="*/ 1612093 w 2982862"/>
                    <a:gd name="connsiteY163" fmla="*/ 2552920 h 3182270"/>
                    <a:gd name="connsiteX164" fmla="*/ 1596236 w 2982862"/>
                    <a:gd name="connsiteY164" fmla="*/ 2563491 h 3182270"/>
                    <a:gd name="connsiteX165" fmla="*/ 1585665 w 2982862"/>
                    <a:gd name="connsiteY165" fmla="*/ 2547634 h 3182270"/>
                    <a:gd name="connsiteX166" fmla="*/ 1569808 w 2982862"/>
                    <a:gd name="connsiteY166" fmla="*/ 2515921 h 3182270"/>
                    <a:gd name="connsiteX167" fmla="*/ 1553952 w 2982862"/>
                    <a:gd name="connsiteY167" fmla="*/ 2484208 h 3182270"/>
                    <a:gd name="connsiteX168" fmla="*/ 1538095 w 2982862"/>
                    <a:gd name="connsiteY168" fmla="*/ 2468351 h 3182270"/>
                    <a:gd name="connsiteX169" fmla="*/ 1501096 w 2982862"/>
                    <a:gd name="connsiteY169" fmla="*/ 2420781 h 3182270"/>
                    <a:gd name="connsiteX170" fmla="*/ 1464097 w 2982862"/>
                    <a:gd name="connsiteY170" fmla="*/ 2383782 h 3182270"/>
                    <a:gd name="connsiteX171" fmla="*/ 1448241 w 2982862"/>
                    <a:gd name="connsiteY171" fmla="*/ 2373211 h 3182270"/>
                    <a:gd name="connsiteX172" fmla="*/ 1432384 w 2982862"/>
                    <a:gd name="connsiteY172" fmla="*/ 2357355 h 3182270"/>
                    <a:gd name="connsiteX173" fmla="*/ 1400671 w 2982862"/>
                    <a:gd name="connsiteY173" fmla="*/ 2346783 h 3182270"/>
                    <a:gd name="connsiteX174" fmla="*/ 1368958 w 2982862"/>
                    <a:gd name="connsiteY174" fmla="*/ 2330927 h 3182270"/>
                    <a:gd name="connsiteX175" fmla="*/ 1337244 w 2982862"/>
                    <a:gd name="connsiteY175" fmla="*/ 2309785 h 3182270"/>
                    <a:gd name="connsiteX176" fmla="*/ 1273818 w 2982862"/>
                    <a:gd name="connsiteY176" fmla="*/ 2288642 h 3182270"/>
                    <a:gd name="connsiteX177" fmla="*/ 1257961 w 2982862"/>
                    <a:gd name="connsiteY177" fmla="*/ 2278071 h 3182270"/>
                    <a:gd name="connsiteX178" fmla="*/ 1242104 w 2982862"/>
                    <a:gd name="connsiteY178" fmla="*/ 2272786 h 3182270"/>
                    <a:gd name="connsiteX179" fmla="*/ 1226248 w 2982862"/>
                    <a:gd name="connsiteY179" fmla="*/ 2262215 h 3182270"/>
                    <a:gd name="connsiteX180" fmla="*/ 1194534 w 2982862"/>
                    <a:gd name="connsiteY180" fmla="*/ 2251644 h 3182270"/>
                    <a:gd name="connsiteX181" fmla="*/ 1215677 w 2982862"/>
                    <a:gd name="connsiteY181" fmla="*/ 2225216 h 3182270"/>
                    <a:gd name="connsiteX182" fmla="*/ 1231533 w 2982862"/>
                    <a:gd name="connsiteY182" fmla="*/ 2209359 h 3182270"/>
                    <a:gd name="connsiteX183" fmla="*/ 1236819 w 2982862"/>
                    <a:gd name="connsiteY183" fmla="*/ 2193503 h 3182270"/>
                    <a:gd name="connsiteX184" fmla="*/ 1279103 w 2982862"/>
                    <a:gd name="connsiteY184" fmla="*/ 2161789 h 3182270"/>
                    <a:gd name="connsiteX185" fmla="*/ 1300245 w 2982862"/>
                    <a:gd name="connsiteY185" fmla="*/ 2140647 h 3182270"/>
                    <a:gd name="connsiteX186" fmla="*/ 1310816 w 2982862"/>
                    <a:gd name="connsiteY186" fmla="*/ 2124790 h 3182270"/>
                    <a:gd name="connsiteX187" fmla="*/ 1294960 w 2982862"/>
                    <a:gd name="connsiteY187" fmla="*/ 2087792 h 3182270"/>
                    <a:gd name="connsiteX188" fmla="*/ 1252675 w 2982862"/>
                    <a:gd name="connsiteY188" fmla="*/ 2029651 h 3182270"/>
                    <a:gd name="connsiteX189" fmla="*/ 1226248 w 2982862"/>
                    <a:gd name="connsiteY189" fmla="*/ 2003223 h 3182270"/>
                    <a:gd name="connsiteX190" fmla="*/ 1152250 w 2982862"/>
                    <a:gd name="connsiteY190" fmla="*/ 1934511 h 3182270"/>
                    <a:gd name="connsiteX191" fmla="*/ 1342650 w 2982862"/>
                    <a:gd name="connsiteY191" fmla="*/ 2077406 h 3182270"/>
                    <a:gd name="connsiteX192" fmla="*/ 1125822 w 2982862"/>
                    <a:gd name="connsiteY192" fmla="*/ 1908083 h 3182270"/>
                    <a:gd name="connsiteX193" fmla="*/ 1305648 w 2982862"/>
                    <a:gd name="connsiteY193" fmla="*/ 2029833 h 3182270"/>
                    <a:gd name="connsiteX194" fmla="*/ 1390223 w 2982862"/>
                    <a:gd name="connsiteY194" fmla="*/ 2008688 h 3182270"/>
                    <a:gd name="connsiteX195" fmla="*/ 1363794 w 2982862"/>
                    <a:gd name="connsiteY195" fmla="*/ 1971686 h 3182270"/>
                    <a:gd name="connsiteX196" fmla="*/ 1379651 w 2982862"/>
                    <a:gd name="connsiteY196" fmla="*/ 1961114 h 3182270"/>
                    <a:gd name="connsiteX197" fmla="*/ 1358509 w 2982862"/>
                    <a:gd name="connsiteY197" fmla="*/ 1934685 h 3182270"/>
                    <a:gd name="connsiteX198" fmla="*/ 1215786 w 2982862"/>
                    <a:gd name="connsiteY198" fmla="*/ 1691526 h 3182270"/>
                    <a:gd name="connsiteX199" fmla="*/ 1131209 w 2982862"/>
                    <a:gd name="connsiteY199" fmla="*/ 1622808 h 3182270"/>
                    <a:gd name="connsiteX200" fmla="*/ 882687 w 2982862"/>
                    <a:gd name="connsiteY200" fmla="*/ 1717803 h 3182270"/>
                    <a:gd name="connsiteX201" fmla="*/ 845688 w 2982862"/>
                    <a:gd name="connsiteY201" fmla="*/ 1738945 h 3182270"/>
                    <a:gd name="connsiteX202" fmla="*/ 829832 w 2982862"/>
                    <a:gd name="connsiteY202" fmla="*/ 1744231 h 3182270"/>
                    <a:gd name="connsiteX203" fmla="*/ 798118 w 2982862"/>
                    <a:gd name="connsiteY203" fmla="*/ 1765373 h 3182270"/>
                    <a:gd name="connsiteX204" fmla="*/ 782262 w 2982862"/>
                    <a:gd name="connsiteY204" fmla="*/ 1770659 h 3182270"/>
                    <a:gd name="connsiteX205" fmla="*/ 750548 w 2982862"/>
                    <a:gd name="connsiteY205" fmla="*/ 1791801 h 3182270"/>
                    <a:gd name="connsiteX206" fmla="*/ 734692 w 2982862"/>
                    <a:gd name="connsiteY206" fmla="*/ 1797086 h 3182270"/>
                    <a:gd name="connsiteX207" fmla="*/ 755834 w 2982862"/>
                    <a:gd name="connsiteY207" fmla="*/ 1791801 h 3182270"/>
                    <a:gd name="connsiteX208" fmla="*/ 739977 w 2982862"/>
                    <a:gd name="connsiteY208" fmla="*/ 1797086 h 3182270"/>
                    <a:gd name="connsiteX209" fmla="*/ 708264 w 2982862"/>
                    <a:gd name="connsiteY209" fmla="*/ 1812943 h 3182270"/>
                    <a:gd name="connsiteX210" fmla="*/ 676551 w 2982862"/>
                    <a:gd name="connsiteY210" fmla="*/ 1791801 h 3182270"/>
                    <a:gd name="connsiteX211" fmla="*/ 650123 w 2982862"/>
                    <a:gd name="connsiteY211" fmla="*/ 1765373 h 3182270"/>
                    <a:gd name="connsiteX212" fmla="*/ 618410 w 2982862"/>
                    <a:gd name="connsiteY212" fmla="*/ 1744231 h 3182270"/>
                    <a:gd name="connsiteX213" fmla="*/ 570840 w 2982862"/>
                    <a:gd name="connsiteY213" fmla="*/ 1712518 h 3182270"/>
                    <a:gd name="connsiteX214" fmla="*/ 544412 w 2982862"/>
                    <a:gd name="connsiteY214" fmla="*/ 1696661 h 3182270"/>
                    <a:gd name="connsiteX215" fmla="*/ 528555 w 2982862"/>
                    <a:gd name="connsiteY215" fmla="*/ 1686090 h 3182270"/>
                    <a:gd name="connsiteX216" fmla="*/ 512699 w 2982862"/>
                    <a:gd name="connsiteY216" fmla="*/ 1680804 h 3182270"/>
                    <a:gd name="connsiteX217" fmla="*/ 502127 w 2982862"/>
                    <a:gd name="connsiteY217" fmla="*/ 1670233 h 3182270"/>
                    <a:gd name="connsiteX218" fmla="*/ 480985 w 2982862"/>
                    <a:gd name="connsiteY218" fmla="*/ 1659662 h 3182270"/>
                    <a:gd name="connsiteX219" fmla="*/ 465129 w 2982862"/>
                    <a:gd name="connsiteY219" fmla="*/ 1643805 h 3182270"/>
                    <a:gd name="connsiteX220" fmla="*/ 428130 w 2982862"/>
                    <a:gd name="connsiteY220" fmla="*/ 1622663 h 3182270"/>
                    <a:gd name="connsiteX221" fmla="*/ 401702 w 2982862"/>
                    <a:gd name="connsiteY221" fmla="*/ 1590950 h 3182270"/>
                    <a:gd name="connsiteX222" fmla="*/ 385845 w 2982862"/>
                    <a:gd name="connsiteY222" fmla="*/ 1569808 h 3182270"/>
                    <a:gd name="connsiteX223" fmla="*/ 369989 w 2982862"/>
                    <a:gd name="connsiteY223" fmla="*/ 1553951 h 3182270"/>
                    <a:gd name="connsiteX224" fmla="*/ 348847 w 2982862"/>
                    <a:gd name="connsiteY224" fmla="*/ 1522238 h 3182270"/>
                    <a:gd name="connsiteX225" fmla="*/ 327704 w 2982862"/>
                    <a:gd name="connsiteY225" fmla="*/ 1490524 h 3182270"/>
                    <a:gd name="connsiteX226" fmla="*/ 317133 w 2982862"/>
                    <a:gd name="connsiteY226" fmla="*/ 1469382 h 3182270"/>
                    <a:gd name="connsiteX227" fmla="*/ 301277 w 2982862"/>
                    <a:gd name="connsiteY227" fmla="*/ 1453526 h 3182270"/>
                    <a:gd name="connsiteX228" fmla="*/ 295991 w 2982862"/>
                    <a:gd name="connsiteY228" fmla="*/ 1437669 h 3182270"/>
                    <a:gd name="connsiteX229" fmla="*/ 274849 w 2982862"/>
                    <a:gd name="connsiteY229" fmla="*/ 1405956 h 3182270"/>
                    <a:gd name="connsiteX230" fmla="*/ 258992 w 2982862"/>
                    <a:gd name="connsiteY230" fmla="*/ 1390099 h 3182270"/>
                    <a:gd name="connsiteX231" fmla="*/ 248421 w 2982862"/>
                    <a:gd name="connsiteY231" fmla="*/ 1374242 h 3182270"/>
                    <a:gd name="connsiteX232" fmla="*/ 243136 w 2982862"/>
                    <a:gd name="connsiteY232" fmla="*/ 1358386 h 3182270"/>
                    <a:gd name="connsiteX233" fmla="*/ 221993 w 2982862"/>
                    <a:gd name="connsiteY233" fmla="*/ 1326672 h 3182270"/>
                    <a:gd name="connsiteX234" fmla="*/ 206137 w 2982862"/>
                    <a:gd name="connsiteY234" fmla="*/ 1294959 h 3182270"/>
                    <a:gd name="connsiteX235" fmla="*/ 195566 w 2982862"/>
                    <a:gd name="connsiteY235" fmla="*/ 1263246 h 3182270"/>
                    <a:gd name="connsiteX236" fmla="*/ 184995 w 2982862"/>
                    <a:gd name="connsiteY236" fmla="*/ 1247389 h 3182270"/>
                    <a:gd name="connsiteX237" fmla="*/ 179709 w 2982862"/>
                    <a:gd name="connsiteY237" fmla="*/ 1231533 h 3182270"/>
                    <a:gd name="connsiteX238" fmla="*/ 169138 w 2982862"/>
                    <a:gd name="connsiteY238" fmla="*/ 1215676 h 3182270"/>
                    <a:gd name="connsiteX239" fmla="*/ 153281 w 2982862"/>
                    <a:gd name="connsiteY239" fmla="*/ 1162820 h 3182270"/>
                    <a:gd name="connsiteX240" fmla="*/ 142710 w 2982862"/>
                    <a:gd name="connsiteY240" fmla="*/ 1131107 h 3182270"/>
                    <a:gd name="connsiteX241" fmla="*/ 132139 w 2982862"/>
                    <a:gd name="connsiteY241" fmla="*/ 1099394 h 3182270"/>
                    <a:gd name="connsiteX242" fmla="*/ 126853 w 2982862"/>
                    <a:gd name="connsiteY242" fmla="*/ 1078252 h 3182270"/>
                    <a:gd name="connsiteX243" fmla="*/ 121568 w 2982862"/>
                    <a:gd name="connsiteY243" fmla="*/ 1062395 h 3182270"/>
                    <a:gd name="connsiteX244" fmla="*/ 110997 w 2982862"/>
                    <a:gd name="connsiteY244" fmla="*/ 988397 h 3182270"/>
                    <a:gd name="connsiteX245" fmla="*/ 100426 w 2982862"/>
                    <a:gd name="connsiteY245" fmla="*/ 861544 h 3182270"/>
                    <a:gd name="connsiteX246" fmla="*/ 95140 w 2982862"/>
                    <a:gd name="connsiteY246" fmla="*/ 782261 h 3182270"/>
                    <a:gd name="connsiteX247" fmla="*/ 89855 w 2982862"/>
                    <a:gd name="connsiteY247" fmla="*/ 745262 h 3182270"/>
                    <a:gd name="connsiteX248" fmla="*/ 73998 w 2982862"/>
                    <a:gd name="connsiteY248" fmla="*/ 660693 h 3182270"/>
                    <a:gd name="connsiteX249" fmla="*/ 63427 w 2982862"/>
                    <a:gd name="connsiteY249" fmla="*/ 618409 h 3182270"/>
                    <a:gd name="connsiteX250" fmla="*/ 47570 w 2982862"/>
                    <a:gd name="connsiteY250" fmla="*/ 560268 h 3182270"/>
                    <a:gd name="connsiteX251" fmla="*/ 42285 w 2982862"/>
                    <a:gd name="connsiteY251" fmla="*/ 528555 h 3182270"/>
                    <a:gd name="connsiteX252" fmla="*/ 31714 w 2982862"/>
                    <a:gd name="connsiteY252" fmla="*/ 486270 h 3182270"/>
                    <a:gd name="connsiteX253" fmla="*/ 21142 w 2982862"/>
                    <a:gd name="connsiteY253" fmla="*/ 428129 h 3182270"/>
                    <a:gd name="connsiteX254" fmla="*/ 10571 w 2982862"/>
                    <a:gd name="connsiteY254" fmla="*/ 343560 h 3182270"/>
                    <a:gd name="connsiteX255" fmla="*/ 0 w 2982862"/>
                    <a:gd name="connsiteY255" fmla="*/ 306561 h 3182270"/>
                    <a:gd name="connsiteX256" fmla="*/ 5286 w 2982862"/>
                    <a:gd name="connsiteY256" fmla="*/ 285419 h 3182270"/>
                    <a:gd name="connsiteX257" fmla="*/ 21142 w 2982862"/>
                    <a:gd name="connsiteY257" fmla="*/ 280134 h 3182270"/>
                    <a:gd name="connsiteX258" fmla="*/ 42285 w 2982862"/>
                    <a:gd name="connsiteY258" fmla="*/ 269563 h 3182270"/>
                    <a:gd name="connsiteX259" fmla="*/ 95140 w 2982862"/>
                    <a:gd name="connsiteY259" fmla="*/ 258992 h 3182270"/>
                    <a:gd name="connsiteX260" fmla="*/ 121568 w 2982862"/>
                    <a:gd name="connsiteY260" fmla="*/ 253706 h 3182270"/>
                    <a:gd name="connsiteX261" fmla="*/ 137425 w 2982862"/>
                    <a:gd name="connsiteY261" fmla="*/ 248420 h 3182270"/>
                    <a:gd name="connsiteX262" fmla="*/ 211422 w 2982862"/>
                    <a:gd name="connsiteY262" fmla="*/ 237849 h 3182270"/>
                    <a:gd name="connsiteX263" fmla="*/ 253707 w 2982862"/>
                    <a:gd name="connsiteY263" fmla="*/ 227278 h 3182270"/>
                    <a:gd name="connsiteX264" fmla="*/ 285420 w 2982862"/>
                    <a:gd name="connsiteY264" fmla="*/ 216707 h 3182270"/>
                    <a:gd name="connsiteX265" fmla="*/ 332990 w 2982862"/>
                    <a:gd name="connsiteY265" fmla="*/ 206136 h 3182270"/>
                    <a:gd name="connsiteX266" fmla="*/ 364703 w 2982862"/>
                    <a:gd name="connsiteY266" fmla="*/ 195565 h 3182270"/>
                    <a:gd name="connsiteX267" fmla="*/ 417559 w 2982862"/>
                    <a:gd name="connsiteY267" fmla="*/ 179708 h 3182270"/>
                    <a:gd name="connsiteX268" fmla="*/ 433415 w 2982862"/>
                    <a:gd name="connsiteY268" fmla="*/ 174423 h 3182270"/>
                    <a:gd name="connsiteX269" fmla="*/ 449272 w 2982862"/>
                    <a:gd name="connsiteY269" fmla="*/ 169137 h 3182270"/>
                    <a:gd name="connsiteX270" fmla="*/ 470414 w 2982862"/>
                    <a:gd name="connsiteY270" fmla="*/ 163852 h 3182270"/>
                    <a:gd name="connsiteX271" fmla="*/ 486271 w 2982862"/>
                    <a:gd name="connsiteY271" fmla="*/ 158566 h 3182270"/>
                    <a:gd name="connsiteX272" fmla="*/ 528555 w 2982862"/>
                    <a:gd name="connsiteY272" fmla="*/ 147995 h 3182270"/>
                    <a:gd name="connsiteX273" fmla="*/ 549697 w 2982862"/>
                    <a:gd name="connsiteY273" fmla="*/ 142709 h 3182270"/>
                    <a:gd name="connsiteX274" fmla="*/ 581411 w 2982862"/>
                    <a:gd name="connsiteY274" fmla="*/ 132138 h 3182270"/>
                    <a:gd name="connsiteX275" fmla="*/ 676551 w 2982862"/>
                    <a:gd name="connsiteY275" fmla="*/ 100425 h 3182270"/>
                    <a:gd name="connsiteX276" fmla="*/ 697693 w 2982862"/>
                    <a:gd name="connsiteY276" fmla="*/ 95140 h 3182270"/>
                    <a:gd name="connsiteX277" fmla="*/ 729406 w 2982862"/>
                    <a:gd name="connsiteY277" fmla="*/ 84568 h 3182270"/>
                    <a:gd name="connsiteX278" fmla="*/ 745263 w 2982862"/>
                    <a:gd name="connsiteY278" fmla="*/ 79283 h 3182270"/>
                    <a:gd name="connsiteX279" fmla="*/ 792833 w 2982862"/>
                    <a:gd name="connsiteY279" fmla="*/ 58141 h 3182270"/>
                    <a:gd name="connsiteX280" fmla="*/ 808689 w 2982862"/>
                    <a:gd name="connsiteY280" fmla="*/ 52855 h 3182270"/>
                    <a:gd name="connsiteX281" fmla="*/ 824546 w 2982862"/>
                    <a:gd name="connsiteY281" fmla="*/ 47570 h 3182270"/>
                    <a:gd name="connsiteX282" fmla="*/ 866830 w 2982862"/>
                    <a:gd name="connsiteY282" fmla="*/ 26427 h 3182270"/>
                    <a:gd name="connsiteX283" fmla="*/ 882687 w 2982862"/>
                    <a:gd name="connsiteY283" fmla="*/ 21142 h 3182270"/>
                    <a:gd name="connsiteX284" fmla="*/ 898544 w 2982862"/>
                    <a:gd name="connsiteY284" fmla="*/ 10571 h 3182270"/>
                    <a:gd name="connsiteX285" fmla="*/ 914400 w 2982862"/>
                    <a:gd name="connsiteY285" fmla="*/ 5285 h 3182270"/>
                    <a:gd name="connsiteX286" fmla="*/ 914400 w 2982862"/>
                    <a:gd name="connsiteY286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44232 w 2982862"/>
                    <a:gd name="connsiteY157" fmla="*/ 2526492 h 3182270"/>
                    <a:gd name="connsiteX158" fmla="*/ 1738946 w 2982862"/>
                    <a:gd name="connsiteY158" fmla="*/ 2510635 h 3182270"/>
                    <a:gd name="connsiteX159" fmla="*/ 1723089 w 2982862"/>
                    <a:gd name="connsiteY159" fmla="*/ 2505350 h 3182270"/>
                    <a:gd name="connsiteX160" fmla="*/ 1691376 w 2982862"/>
                    <a:gd name="connsiteY160" fmla="*/ 2521207 h 3182270"/>
                    <a:gd name="connsiteX161" fmla="*/ 1675519 w 2982862"/>
                    <a:gd name="connsiteY161" fmla="*/ 2531778 h 3182270"/>
                    <a:gd name="connsiteX162" fmla="*/ 1627949 w 2982862"/>
                    <a:gd name="connsiteY162" fmla="*/ 2547634 h 3182270"/>
                    <a:gd name="connsiteX163" fmla="*/ 1612093 w 2982862"/>
                    <a:gd name="connsiteY163" fmla="*/ 2552920 h 3182270"/>
                    <a:gd name="connsiteX164" fmla="*/ 1596236 w 2982862"/>
                    <a:gd name="connsiteY164" fmla="*/ 2563491 h 3182270"/>
                    <a:gd name="connsiteX165" fmla="*/ 1585665 w 2982862"/>
                    <a:gd name="connsiteY165" fmla="*/ 2547634 h 3182270"/>
                    <a:gd name="connsiteX166" fmla="*/ 1569808 w 2982862"/>
                    <a:gd name="connsiteY166" fmla="*/ 2515921 h 3182270"/>
                    <a:gd name="connsiteX167" fmla="*/ 1553952 w 2982862"/>
                    <a:gd name="connsiteY167" fmla="*/ 2484208 h 3182270"/>
                    <a:gd name="connsiteX168" fmla="*/ 1538095 w 2982862"/>
                    <a:gd name="connsiteY168" fmla="*/ 2468351 h 3182270"/>
                    <a:gd name="connsiteX169" fmla="*/ 1501096 w 2982862"/>
                    <a:gd name="connsiteY169" fmla="*/ 2420781 h 3182270"/>
                    <a:gd name="connsiteX170" fmla="*/ 1464097 w 2982862"/>
                    <a:gd name="connsiteY170" fmla="*/ 2383782 h 3182270"/>
                    <a:gd name="connsiteX171" fmla="*/ 1448241 w 2982862"/>
                    <a:gd name="connsiteY171" fmla="*/ 2373211 h 3182270"/>
                    <a:gd name="connsiteX172" fmla="*/ 1432384 w 2982862"/>
                    <a:gd name="connsiteY172" fmla="*/ 2357355 h 3182270"/>
                    <a:gd name="connsiteX173" fmla="*/ 1400671 w 2982862"/>
                    <a:gd name="connsiteY173" fmla="*/ 2346783 h 3182270"/>
                    <a:gd name="connsiteX174" fmla="*/ 1368958 w 2982862"/>
                    <a:gd name="connsiteY174" fmla="*/ 2330927 h 3182270"/>
                    <a:gd name="connsiteX175" fmla="*/ 1337244 w 2982862"/>
                    <a:gd name="connsiteY175" fmla="*/ 2309785 h 3182270"/>
                    <a:gd name="connsiteX176" fmla="*/ 1273818 w 2982862"/>
                    <a:gd name="connsiteY176" fmla="*/ 2288642 h 3182270"/>
                    <a:gd name="connsiteX177" fmla="*/ 1257961 w 2982862"/>
                    <a:gd name="connsiteY177" fmla="*/ 2278071 h 3182270"/>
                    <a:gd name="connsiteX178" fmla="*/ 1242104 w 2982862"/>
                    <a:gd name="connsiteY178" fmla="*/ 2272786 h 3182270"/>
                    <a:gd name="connsiteX179" fmla="*/ 1226248 w 2982862"/>
                    <a:gd name="connsiteY179" fmla="*/ 2262215 h 3182270"/>
                    <a:gd name="connsiteX180" fmla="*/ 1194534 w 2982862"/>
                    <a:gd name="connsiteY180" fmla="*/ 2251644 h 3182270"/>
                    <a:gd name="connsiteX181" fmla="*/ 1215677 w 2982862"/>
                    <a:gd name="connsiteY181" fmla="*/ 2225216 h 3182270"/>
                    <a:gd name="connsiteX182" fmla="*/ 1231533 w 2982862"/>
                    <a:gd name="connsiteY182" fmla="*/ 2209359 h 3182270"/>
                    <a:gd name="connsiteX183" fmla="*/ 1236819 w 2982862"/>
                    <a:gd name="connsiteY183" fmla="*/ 2193503 h 3182270"/>
                    <a:gd name="connsiteX184" fmla="*/ 1279103 w 2982862"/>
                    <a:gd name="connsiteY184" fmla="*/ 2161789 h 3182270"/>
                    <a:gd name="connsiteX185" fmla="*/ 1300245 w 2982862"/>
                    <a:gd name="connsiteY185" fmla="*/ 2140647 h 3182270"/>
                    <a:gd name="connsiteX186" fmla="*/ 1310816 w 2982862"/>
                    <a:gd name="connsiteY186" fmla="*/ 2124790 h 3182270"/>
                    <a:gd name="connsiteX187" fmla="*/ 1294960 w 2982862"/>
                    <a:gd name="connsiteY187" fmla="*/ 2087792 h 3182270"/>
                    <a:gd name="connsiteX188" fmla="*/ 1252675 w 2982862"/>
                    <a:gd name="connsiteY188" fmla="*/ 2029651 h 3182270"/>
                    <a:gd name="connsiteX189" fmla="*/ 1226248 w 2982862"/>
                    <a:gd name="connsiteY189" fmla="*/ 2003223 h 3182270"/>
                    <a:gd name="connsiteX190" fmla="*/ 1342650 w 2982862"/>
                    <a:gd name="connsiteY190" fmla="*/ 2077406 h 3182270"/>
                    <a:gd name="connsiteX191" fmla="*/ 1125822 w 2982862"/>
                    <a:gd name="connsiteY191" fmla="*/ 1908083 h 3182270"/>
                    <a:gd name="connsiteX192" fmla="*/ 1305648 w 2982862"/>
                    <a:gd name="connsiteY192" fmla="*/ 2029833 h 3182270"/>
                    <a:gd name="connsiteX193" fmla="*/ 1390223 w 2982862"/>
                    <a:gd name="connsiteY193" fmla="*/ 2008688 h 3182270"/>
                    <a:gd name="connsiteX194" fmla="*/ 1363794 w 2982862"/>
                    <a:gd name="connsiteY194" fmla="*/ 1971686 h 3182270"/>
                    <a:gd name="connsiteX195" fmla="*/ 1379651 w 2982862"/>
                    <a:gd name="connsiteY195" fmla="*/ 1961114 h 3182270"/>
                    <a:gd name="connsiteX196" fmla="*/ 1358509 w 2982862"/>
                    <a:gd name="connsiteY196" fmla="*/ 1934685 h 3182270"/>
                    <a:gd name="connsiteX197" fmla="*/ 1215786 w 2982862"/>
                    <a:gd name="connsiteY197" fmla="*/ 1691526 h 3182270"/>
                    <a:gd name="connsiteX198" fmla="*/ 1131209 w 2982862"/>
                    <a:gd name="connsiteY198" fmla="*/ 1622808 h 3182270"/>
                    <a:gd name="connsiteX199" fmla="*/ 882687 w 2982862"/>
                    <a:gd name="connsiteY199" fmla="*/ 1717803 h 3182270"/>
                    <a:gd name="connsiteX200" fmla="*/ 845688 w 2982862"/>
                    <a:gd name="connsiteY200" fmla="*/ 1738945 h 3182270"/>
                    <a:gd name="connsiteX201" fmla="*/ 829832 w 2982862"/>
                    <a:gd name="connsiteY201" fmla="*/ 1744231 h 3182270"/>
                    <a:gd name="connsiteX202" fmla="*/ 798118 w 2982862"/>
                    <a:gd name="connsiteY202" fmla="*/ 1765373 h 3182270"/>
                    <a:gd name="connsiteX203" fmla="*/ 782262 w 2982862"/>
                    <a:gd name="connsiteY203" fmla="*/ 1770659 h 3182270"/>
                    <a:gd name="connsiteX204" fmla="*/ 750548 w 2982862"/>
                    <a:gd name="connsiteY204" fmla="*/ 1791801 h 3182270"/>
                    <a:gd name="connsiteX205" fmla="*/ 734692 w 2982862"/>
                    <a:gd name="connsiteY205" fmla="*/ 1797086 h 3182270"/>
                    <a:gd name="connsiteX206" fmla="*/ 755834 w 2982862"/>
                    <a:gd name="connsiteY206" fmla="*/ 1791801 h 3182270"/>
                    <a:gd name="connsiteX207" fmla="*/ 739977 w 2982862"/>
                    <a:gd name="connsiteY207" fmla="*/ 1797086 h 3182270"/>
                    <a:gd name="connsiteX208" fmla="*/ 708264 w 2982862"/>
                    <a:gd name="connsiteY208" fmla="*/ 1812943 h 3182270"/>
                    <a:gd name="connsiteX209" fmla="*/ 676551 w 2982862"/>
                    <a:gd name="connsiteY209" fmla="*/ 1791801 h 3182270"/>
                    <a:gd name="connsiteX210" fmla="*/ 650123 w 2982862"/>
                    <a:gd name="connsiteY210" fmla="*/ 1765373 h 3182270"/>
                    <a:gd name="connsiteX211" fmla="*/ 618410 w 2982862"/>
                    <a:gd name="connsiteY211" fmla="*/ 1744231 h 3182270"/>
                    <a:gd name="connsiteX212" fmla="*/ 570840 w 2982862"/>
                    <a:gd name="connsiteY212" fmla="*/ 1712518 h 3182270"/>
                    <a:gd name="connsiteX213" fmla="*/ 544412 w 2982862"/>
                    <a:gd name="connsiteY213" fmla="*/ 1696661 h 3182270"/>
                    <a:gd name="connsiteX214" fmla="*/ 528555 w 2982862"/>
                    <a:gd name="connsiteY214" fmla="*/ 1686090 h 3182270"/>
                    <a:gd name="connsiteX215" fmla="*/ 512699 w 2982862"/>
                    <a:gd name="connsiteY215" fmla="*/ 1680804 h 3182270"/>
                    <a:gd name="connsiteX216" fmla="*/ 502127 w 2982862"/>
                    <a:gd name="connsiteY216" fmla="*/ 1670233 h 3182270"/>
                    <a:gd name="connsiteX217" fmla="*/ 480985 w 2982862"/>
                    <a:gd name="connsiteY217" fmla="*/ 1659662 h 3182270"/>
                    <a:gd name="connsiteX218" fmla="*/ 465129 w 2982862"/>
                    <a:gd name="connsiteY218" fmla="*/ 1643805 h 3182270"/>
                    <a:gd name="connsiteX219" fmla="*/ 428130 w 2982862"/>
                    <a:gd name="connsiteY219" fmla="*/ 1622663 h 3182270"/>
                    <a:gd name="connsiteX220" fmla="*/ 401702 w 2982862"/>
                    <a:gd name="connsiteY220" fmla="*/ 1590950 h 3182270"/>
                    <a:gd name="connsiteX221" fmla="*/ 385845 w 2982862"/>
                    <a:gd name="connsiteY221" fmla="*/ 1569808 h 3182270"/>
                    <a:gd name="connsiteX222" fmla="*/ 369989 w 2982862"/>
                    <a:gd name="connsiteY222" fmla="*/ 1553951 h 3182270"/>
                    <a:gd name="connsiteX223" fmla="*/ 348847 w 2982862"/>
                    <a:gd name="connsiteY223" fmla="*/ 1522238 h 3182270"/>
                    <a:gd name="connsiteX224" fmla="*/ 327704 w 2982862"/>
                    <a:gd name="connsiteY224" fmla="*/ 1490524 h 3182270"/>
                    <a:gd name="connsiteX225" fmla="*/ 317133 w 2982862"/>
                    <a:gd name="connsiteY225" fmla="*/ 1469382 h 3182270"/>
                    <a:gd name="connsiteX226" fmla="*/ 301277 w 2982862"/>
                    <a:gd name="connsiteY226" fmla="*/ 1453526 h 3182270"/>
                    <a:gd name="connsiteX227" fmla="*/ 295991 w 2982862"/>
                    <a:gd name="connsiteY227" fmla="*/ 1437669 h 3182270"/>
                    <a:gd name="connsiteX228" fmla="*/ 274849 w 2982862"/>
                    <a:gd name="connsiteY228" fmla="*/ 1405956 h 3182270"/>
                    <a:gd name="connsiteX229" fmla="*/ 258992 w 2982862"/>
                    <a:gd name="connsiteY229" fmla="*/ 1390099 h 3182270"/>
                    <a:gd name="connsiteX230" fmla="*/ 248421 w 2982862"/>
                    <a:gd name="connsiteY230" fmla="*/ 1374242 h 3182270"/>
                    <a:gd name="connsiteX231" fmla="*/ 243136 w 2982862"/>
                    <a:gd name="connsiteY231" fmla="*/ 1358386 h 3182270"/>
                    <a:gd name="connsiteX232" fmla="*/ 221993 w 2982862"/>
                    <a:gd name="connsiteY232" fmla="*/ 1326672 h 3182270"/>
                    <a:gd name="connsiteX233" fmla="*/ 206137 w 2982862"/>
                    <a:gd name="connsiteY233" fmla="*/ 1294959 h 3182270"/>
                    <a:gd name="connsiteX234" fmla="*/ 195566 w 2982862"/>
                    <a:gd name="connsiteY234" fmla="*/ 1263246 h 3182270"/>
                    <a:gd name="connsiteX235" fmla="*/ 184995 w 2982862"/>
                    <a:gd name="connsiteY235" fmla="*/ 1247389 h 3182270"/>
                    <a:gd name="connsiteX236" fmla="*/ 179709 w 2982862"/>
                    <a:gd name="connsiteY236" fmla="*/ 1231533 h 3182270"/>
                    <a:gd name="connsiteX237" fmla="*/ 169138 w 2982862"/>
                    <a:gd name="connsiteY237" fmla="*/ 1215676 h 3182270"/>
                    <a:gd name="connsiteX238" fmla="*/ 153281 w 2982862"/>
                    <a:gd name="connsiteY238" fmla="*/ 1162820 h 3182270"/>
                    <a:gd name="connsiteX239" fmla="*/ 142710 w 2982862"/>
                    <a:gd name="connsiteY239" fmla="*/ 1131107 h 3182270"/>
                    <a:gd name="connsiteX240" fmla="*/ 132139 w 2982862"/>
                    <a:gd name="connsiteY240" fmla="*/ 1099394 h 3182270"/>
                    <a:gd name="connsiteX241" fmla="*/ 126853 w 2982862"/>
                    <a:gd name="connsiteY241" fmla="*/ 1078252 h 3182270"/>
                    <a:gd name="connsiteX242" fmla="*/ 121568 w 2982862"/>
                    <a:gd name="connsiteY242" fmla="*/ 1062395 h 3182270"/>
                    <a:gd name="connsiteX243" fmla="*/ 110997 w 2982862"/>
                    <a:gd name="connsiteY243" fmla="*/ 988397 h 3182270"/>
                    <a:gd name="connsiteX244" fmla="*/ 100426 w 2982862"/>
                    <a:gd name="connsiteY244" fmla="*/ 861544 h 3182270"/>
                    <a:gd name="connsiteX245" fmla="*/ 95140 w 2982862"/>
                    <a:gd name="connsiteY245" fmla="*/ 782261 h 3182270"/>
                    <a:gd name="connsiteX246" fmla="*/ 89855 w 2982862"/>
                    <a:gd name="connsiteY246" fmla="*/ 745262 h 3182270"/>
                    <a:gd name="connsiteX247" fmla="*/ 73998 w 2982862"/>
                    <a:gd name="connsiteY247" fmla="*/ 660693 h 3182270"/>
                    <a:gd name="connsiteX248" fmla="*/ 63427 w 2982862"/>
                    <a:gd name="connsiteY248" fmla="*/ 618409 h 3182270"/>
                    <a:gd name="connsiteX249" fmla="*/ 47570 w 2982862"/>
                    <a:gd name="connsiteY249" fmla="*/ 560268 h 3182270"/>
                    <a:gd name="connsiteX250" fmla="*/ 42285 w 2982862"/>
                    <a:gd name="connsiteY250" fmla="*/ 528555 h 3182270"/>
                    <a:gd name="connsiteX251" fmla="*/ 31714 w 2982862"/>
                    <a:gd name="connsiteY251" fmla="*/ 486270 h 3182270"/>
                    <a:gd name="connsiteX252" fmla="*/ 21142 w 2982862"/>
                    <a:gd name="connsiteY252" fmla="*/ 428129 h 3182270"/>
                    <a:gd name="connsiteX253" fmla="*/ 10571 w 2982862"/>
                    <a:gd name="connsiteY253" fmla="*/ 343560 h 3182270"/>
                    <a:gd name="connsiteX254" fmla="*/ 0 w 2982862"/>
                    <a:gd name="connsiteY254" fmla="*/ 306561 h 3182270"/>
                    <a:gd name="connsiteX255" fmla="*/ 5286 w 2982862"/>
                    <a:gd name="connsiteY255" fmla="*/ 285419 h 3182270"/>
                    <a:gd name="connsiteX256" fmla="*/ 21142 w 2982862"/>
                    <a:gd name="connsiteY256" fmla="*/ 280134 h 3182270"/>
                    <a:gd name="connsiteX257" fmla="*/ 42285 w 2982862"/>
                    <a:gd name="connsiteY257" fmla="*/ 269563 h 3182270"/>
                    <a:gd name="connsiteX258" fmla="*/ 95140 w 2982862"/>
                    <a:gd name="connsiteY258" fmla="*/ 258992 h 3182270"/>
                    <a:gd name="connsiteX259" fmla="*/ 121568 w 2982862"/>
                    <a:gd name="connsiteY259" fmla="*/ 253706 h 3182270"/>
                    <a:gd name="connsiteX260" fmla="*/ 137425 w 2982862"/>
                    <a:gd name="connsiteY260" fmla="*/ 248420 h 3182270"/>
                    <a:gd name="connsiteX261" fmla="*/ 211422 w 2982862"/>
                    <a:gd name="connsiteY261" fmla="*/ 237849 h 3182270"/>
                    <a:gd name="connsiteX262" fmla="*/ 253707 w 2982862"/>
                    <a:gd name="connsiteY262" fmla="*/ 227278 h 3182270"/>
                    <a:gd name="connsiteX263" fmla="*/ 285420 w 2982862"/>
                    <a:gd name="connsiteY263" fmla="*/ 216707 h 3182270"/>
                    <a:gd name="connsiteX264" fmla="*/ 332990 w 2982862"/>
                    <a:gd name="connsiteY264" fmla="*/ 206136 h 3182270"/>
                    <a:gd name="connsiteX265" fmla="*/ 364703 w 2982862"/>
                    <a:gd name="connsiteY265" fmla="*/ 195565 h 3182270"/>
                    <a:gd name="connsiteX266" fmla="*/ 417559 w 2982862"/>
                    <a:gd name="connsiteY266" fmla="*/ 179708 h 3182270"/>
                    <a:gd name="connsiteX267" fmla="*/ 433415 w 2982862"/>
                    <a:gd name="connsiteY267" fmla="*/ 174423 h 3182270"/>
                    <a:gd name="connsiteX268" fmla="*/ 449272 w 2982862"/>
                    <a:gd name="connsiteY268" fmla="*/ 169137 h 3182270"/>
                    <a:gd name="connsiteX269" fmla="*/ 470414 w 2982862"/>
                    <a:gd name="connsiteY269" fmla="*/ 163852 h 3182270"/>
                    <a:gd name="connsiteX270" fmla="*/ 486271 w 2982862"/>
                    <a:gd name="connsiteY270" fmla="*/ 158566 h 3182270"/>
                    <a:gd name="connsiteX271" fmla="*/ 528555 w 2982862"/>
                    <a:gd name="connsiteY271" fmla="*/ 147995 h 3182270"/>
                    <a:gd name="connsiteX272" fmla="*/ 549697 w 2982862"/>
                    <a:gd name="connsiteY272" fmla="*/ 142709 h 3182270"/>
                    <a:gd name="connsiteX273" fmla="*/ 581411 w 2982862"/>
                    <a:gd name="connsiteY273" fmla="*/ 132138 h 3182270"/>
                    <a:gd name="connsiteX274" fmla="*/ 676551 w 2982862"/>
                    <a:gd name="connsiteY274" fmla="*/ 100425 h 3182270"/>
                    <a:gd name="connsiteX275" fmla="*/ 697693 w 2982862"/>
                    <a:gd name="connsiteY275" fmla="*/ 95140 h 3182270"/>
                    <a:gd name="connsiteX276" fmla="*/ 729406 w 2982862"/>
                    <a:gd name="connsiteY276" fmla="*/ 84568 h 3182270"/>
                    <a:gd name="connsiteX277" fmla="*/ 745263 w 2982862"/>
                    <a:gd name="connsiteY277" fmla="*/ 79283 h 3182270"/>
                    <a:gd name="connsiteX278" fmla="*/ 792833 w 2982862"/>
                    <a:gd name="connsiteY278" fmla="*/ 58141 h 3182270"/>
                    <a:gd name="connsiteX279" fmla="*/ 808689 w 2982862"/>
                    <a:gd name="connsiteY279" fmla="*/ 52855 h 3182270"/>
                    <a:gd name="connsiteX280" fmla="*/ 824546 w 2982862"/>
                    <a:gd name="connsiteY280" fmla="*/ 47570 h 3182270"/>
                    <a:gd name="connsiteX281" fmla="*/ 866830 w 2982862"/>
                    <a:gd name="connsiteY281" fmla="*/ 26427 h 3182270"/>
                    <a:gd name="connsiteX282" fmla="*/ 882687 w 2982862"/>
                    <a:gd name="connsiteY282" fmla="*/ 21142 h 3182270"/>
                    <a:gd name="connsiteX283" fmla="*/ 898544 w 2982862"/>
                    <a:gd name="connsiteY283" fmla="*/ 10571 h 3182270"/>
                    <a:gd name="connsiteX284" fmla="*/ 914400 w 2982862"/>
                    <a:gd name="connsiteY284" fmla="*/ 5285 h 3182270"/>
                    <a:gd name="connsiteX285" fmla="*/ 914400 w 2982862"/>
                    <a:gd name="connsiteY285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44232 w 2982862"/>
                    <a:gd name="connsiteY157" fmla="*/ 2526492 h 3182270"/>
                    <a:gd name="connsiteX158" fmla="*/ 1738946 w 2982862"/>
                    <a:gd name="connsiteY158" fmla="*/ 2510635 h 3182270"/>
                    <a:gd name="connsiteX159" fmla="*/ 1723089 w 2982862"/>
                    <a:gd name="connsiteY159" fmla="*/ 2505350 h 3182270"/>
                    <a:gd name="connsiteX160" fmla="*/ 1691376 w 2982862"/>
                    <a:gd name="connsiteY160" fmla="*/ 2521207 h 3182270"/>
                    <a:gd name="connsiteX161" fmla="*/ 1675519 w 2982862"/>
                    <a:gd name="connsiteY161" fmla="*/ 2531778 h 3182270"/>
                    <a:gd name="connsiteX162" fmla="*/ 1627949 w 2982862"/>
                    <a:gd name="connsiteY162" fmla="*/ 2547634 h 3182270"/>
                    <a:gd name="connsiteX163" fmla="*/ 1612093 w 2982862"/>
                    <a:gd name="connsiteY163" fmla="*/ 2552920 h 3182270"/>
                    <a:gd name="connsiteX164" fmla="*/ 1596236 w 2982862"/>
                    <a:gd name="connsiteY164" fmla="*/ 2563491 h 3182270"/>
                    <a:gd name="connsiteX165" fmla="*/ 1585665 w 2982862"/>
                    <a:gd name="connsiteY165" fmla="*/ 2547634 h 3182270"/>
                    <a:gd name="connsiteX166" fmla="*/ 1569808 w 2982862"/>
                    <a:gd name="connsiteY166" fmla="*/ 2515921 h 3182270"/>
                    <a:gd name="connsiteX167" fmla="*/ 1553952 w 2982862"/>
                    <a:gd name="connsiteY167" fmla="*/ 2484208 h 3182270"/>
                    <a:gd name="connsiteX168" fmla="*/ 1538095 w 2982862"/>
                    <a:gd name="connsiteY168" fmla="*/ 2468351 h 3182270"/>
                    <a:gd name="connsiteX169" fmla="*/ 1501096 w 2982862"/>
                    <a:gd name="connsiteY169" fmla="*/ 2420781 h 3182270"/>
                    <a:gd name="connsiteX170" fmla="*/ 1464097 w 2982862"/>
                    <a:gd name="connsiteY170" fmla="*/ 2383782 h 3182270"/>
                    <a:gd name="connsiteX171" fmla="*/ 1448241 w 2982862"/>
                    <a:gd name="connsiteY171" fmla="*/ 2373211 h 3182270"/>
                    <a:gd name="connsiteX172" fmla="*/ 1432384 w 2982862"/>
                    <a:gd name="connsiteY172" fmla="*/ 2357355 h 3182270"/>
                    <a:gd name="connsiteX173" fmla="*/ 1400671 w 2982862"/>
                    <a:gd name="connsiteY173" fmla="*/ 2346783 h 3182270"/>
                    <a:gd name="connsiteX174" fmla="*/ 1368958 w 2982862"/>
                    <a:gd name="connsiteY174" fmla="*/ 2330927 h 3182270"/>
                    <a:gd name="connsiteX175" fmla="*/ 1337244 w 2982862"/>
                    <a:gd name="connsiteY175" fmla="*/ 2309785 h 3182270"/>
                    <a:gd name="connsiteX176" fmla="*/ 1273818 w 2982862"/>
                    <a:gd name="connsiteY176" fmla="*/ 2288642 h 3182270"/>
                    <a:gd name="connsiteX177" fmla="*/ 1257961 w 2982862"/>
                    <a:gd name="connsiteY177" fmla="*/ 2278071 h 3182270"/>
                    <a:gd name="connsiteX178" fmla="*/ 1242104 w 2982862"/>
                    <a:gd name="connsiteY178" fmla="*/ 2272786 h 3182270"/>
                    <a:gd name="connsiteX179" fmla="*/ 1226248 w 2982862"/>
                    <a:gd name="connsiteY179" fmla="*/ 2262215 h 3182270"/>
                    <a:gd name="connsiteX180" fmla="*/ 1194534 w 2982862"/>
                    <a:gd name="connsiteY180" fmla="*/ 2251644 h 3182270"/>
                    <a:gd name="connsiteX181" fmla="*/ 1215677 w 2982862"/>
                    <a:gd name="connsiteY181" fmla="*/ 2225216 h 3182270"/>
                    <a:gd name="connsiteX182" fmla="*/ 1231533 w 2982862"/>
                    <a:gd name="connsiteY182" fmla="*/ 2209359 h 3182270"/>
                    <a:gd name="connsiteX183" fmla="*/ 1236819 w 2982862"/>
                    <a:gd name="connsiteY183" fmla="*/ 2193503 h 3182270"/>
                    <a:gd name="connsiteX184" fmla="*/ 1279103 w 2982862"/>
                    <a:gd name="connsiteY184" fmla="*/ 2161789 h 3182270"/>
                    <a:gd name="connsiteX185" fmla="*/ 1300245 w 2982862"/>
                    <a:gd name="connsiteY185" fmla="*/ 2140647 h 3182270"/>
                    <a:gd name="connsiteX186" fmla="*/ 1310816 w 2982862"/>
                    <a:gd name="connsiteY186" fmla="*/ 2124790 h 3182270"/>
                    <a:gd name="connsiteX187" fmla="*/ 1294960 w 2982862"/>
                    <a:gd name="connsiteY187" fmla="*/ 2087792 h 3182270"/>
                    <a:gd name="connsiteX188" fmla="*/ 1252675 w 2982862"/>
                    <a:gd name="connsiteY188" fmla="*/ 2029651 h 3182270"/>
                    <a:gd name="connsiteX189" fmla="*/ 1226248 w 2982862"/>
                    <a:gd name="connsiteY189" fmla="*/ 2003223 h 3182270"/>
                    <a:gd name="connsiteX190" fmla="*/ 1342650 w 2982862"/>
                    <a:gd name="connsiteY190" fmla="*/ 2077406 h 3182270"/>
                    <a:gd name="connsiteX191" fmla="*/ 1305648 w 2982862"/>
                    <a:gd name="connsiteY191" fmla="*/ 2029833 h 3182270"/>
                    <a:gd name="connsiteX192" fmla="*/ 1390223 w 2982862"/>
                    <a:gd name="connsiteY192" fmla="*/ 2008688 h 3182270"/>
                    <a:gd name="connsiteX193" fmla="*/ 1363794 w 2982862"/>
                    <a:gd name="connsiteY193" fmla="*/ 1971686 h 3182270"/>
                    <a:gd name="connsiteX194" fmla="*/ 1379651 w 2982862"/>
                    <a:gd name="connsiteY194" fmla="*/ 1961114 h 3182270"/>
                    <a:gd name="connsiteX195" fmla="*/ 1358509 w 2982862"/>
                    <a:gd name="connsiteY195" fmla="*/ 1934685 h 3182270"/>
                    <a:gd name="connsiteX196" fmla="*/ 1215786 w 2982862"/>
                    <a:gd name="connsiteY196" fmla="*/ 1691526 h 3182270"/>
                    <a:gd name="connsiteX197" fmla="*/ 1131209 w 2982862"/>
                    <a:gd name="connsiteY197" fmla="*/ 1622808 h 3182270"/>
                    <a:gd name="connsiteX198" fmla="*/ 882687 w 2982862"/>
                    <a:gd name="connsiteY198" fmla="*/ 1717803 h 3182270"/>
                    <a:gd name="connsiteX199" fmla="*/ 845688 w 2982862"/>
                    <a:gd name="connsiteY199" fmla="*/ 1738945 h 3182270"/>
                    <a:gd name="connsiteX200" fmla="*/ 829832 w 2982862"/>
                    <a:gd name="connsiteY200" fmla="*/ 1744231 h 3182270"/>
                    <a:gd name="connsiteX201" fmla="*/ 798118 w 2982862"/>
                    <a:gd name="connsiteY201" fmla="*/ 1765373 h 3182270"/>
                    <a:gd name="connsiteX202" fmla="*/ 782262 w 2982862"/>
                    <a:gd name="connsiteY202" fmla="*/ 1770659 h 3182270"/>
                    <a:gd name="connsiteX203" fmla="*/ 750548 w 2982862"/>
                    <a:gd name="connsiteY203" fmla="*/ 1791801 h 3182270"/>
                    <a:gd name="connsiteX204" fmla="*/ 734692 w 2982862"/>
                    <a:gd name="connsiteY204" fmla="*/ 1797086 h 3182270"/>
                    <a:gd name="connsiteX205" fmla="*/ 755834 w 2982862"/>
                    <a:gd name="connsiteY205" fmla="*/ 1791801 h 3182270"/>
                    <a:gd name="connsiteX206" fmla="*/ 739977 w 2982862"/>
                    <a:gd name="connsiteY206" fmla="*/ 1797086 h 3182270"/>
                    <a:gd name="connsiteX207" fmla="*/ 708264 w 2982862"/>
                    <a:gd name="connsiteY207" fmla="*/ 1812943 h 3182270"/>
                    <a:gd name="connsiteX208" fmla="*/ 676551 w 2982862"/>
                    <a:gd name="connsiteY208" fmla="*/ 1791801 h 3182270"/>
                    <a:gd name="connsiteX209" fmla="*/ 650123 w 2982862"/>
                    <a:gd name="connsiteY209" fmla="*/ 1765373 h 3182270"/>
                    <a:gd name="connsiteX210" fmla="*/ 618410 w 2982862"/>
                    <a:gd name="connsiteY210" fmla="*/ 1744231 h 3182270"/>
                    <a:gd name="connsiteX211" fmla="*/ 570840 w 2982862"/>
                    <a:gd name="connsiteY211" fmla="*/ 1712518 h 3182270"/>
                    <a:gd name="connsiteX212" fmla="*/ 544412 w 2982862"/>
                    <a:gd name="connsiteY212" fmla="*/ 1696661 h 3182270"/>
                    <a:gd name="connsiteX213" fmla="*/ 528555 w 2982862"/>
                    <a:gd name="connsiteY213" fmla="*/ 1686090 h 3182270"/>
                    <a:gd name="connsiteX214" fmla="*/ 512699 w 2982862"/>
                    <a:gd name="connsiteY214" fmla="*/ 1680804 h 3182270"/>
                    <a:gd name="connsiteX215" fmla="*/ 502127 w 2982862"/>
                    <a:gd name="connsiteY215" fmla="*/ 1670233 h 3182270"/>
                    <a:gd name="connsiteX216" fmla="*/ 480985 w 2982862"/>
                    <a:gd name="connsiteY216" fmla="*/ 1659662 h 3182270"/>
                    <a:gd name="connsiteX217" fmla="*/ 465129 w 2982862"/>
                    <a:gd name="connsiteY217" fmla="*/ 1643805 h 3182270"/>
                    <a:gd name="connsiteX218" fmla="*/ 428130 w 2982862"/>
                    <a:gd name="connsiteY218" fmla="*/ 1622663 h 3182270"/>
                    <a:gd name="connsiteX219" fmla="*/ 401702 w 2982862"/>
                    <a:gd name="connsiteY219" fmla="*/ 1590950 h 3182270"/>
                    <a:gd name="connsiteX220" fmla="*/ 385845 w 2982862"/>
                    <a:gd name="connsiteY220" fmla="*/ 1569808 h 3182270"/>
                    <a:gd name="connsiteX221" fmla="*/ 369989 w 2982862"/>
                    <a:gd name="connsiteY221" fmla="*/ 1553951 h 3182270"/>
                    <a:gd name="connsiteX222" fmla="*/ 348847 w 2982862"/>
                    <a:gd name="connsiteY222" fmla="*/ 1522238 h 3182270"/>
                    <a:gd name="connsiteX223" fmla="*/ 327704 w 2982862"/>
                    <a:gd name="connsiteY223" fmla="*/ 1490524 h 3182270"/>
                    <a:gd name="connsiteX224" fmla="*/ 317133 w 2982862"/>
                    <a:gd name="connsiteY224" fmla="*/ 1469382 h 3182270"/>
                    <a:gd name="connsiteX225" fmla="*/ 301277 w 2982862"/>
                    <a:gd name="connsiteY225" fmla="*/ 1453526 h 3182270"/>
                    <a:gd name="connsiteX226" fmla="*/ 295991 w 2982862"/>
                    <a:gd name="connsiteY226" fmla="*/ 1437669 h 3182270"/>
                    <a:gd name="connsiteX227" fmla="*/ 274849 w 2982862"/>
                    <a:gd name="connsiteY227" fmla="*/ 1405956 h 3182270"/>
                    <a:gd name="connsiteX228" fmla="*/ 258992 w 2982862"/>
                    <a:gd name="connsiteY228" fmla="*/ 1390099 h 3182270"/>
                    <a:gd name="connsiteX229" fmla="*/ 248421 w 2982862"/>
                    <a:gd name="connsiteY229" fmla="*/ 1374242 h 3182270"/>
                    <a:gd name="connsiteX230" fmla="*/ 243136 w 2982862"/>
                    <a:gd name="connsiteY230" fmla="*/ 1358386 h 3182270"/>
                    <a:gd name="connsiteX231" fmla="*/ 221993 w 2982862"/>
                    <a:gd name="connsiteY231" fmla="*/ 1326672 h 3182270"/>
                    <a:gd name="connsiteX232" fmla="*/ 206137 w 2982862"/>
                    <a:gd name="connsiteY232" fmla="*/ 1294959 h 3182270"/>
                    <a:gd name="connsiteX233" fmla="*/ 195566 w 2982862"/>
                    <a:gd name="connsiteY233" fmla="*/ 1263246 h 3182270"/>
                    <a:gd name="connsiteX234" fmla="*/ 184995 w 2982862"/>
                    <a:gd name="connsiteY234" fmla="*/ 1247389 h 3182270"/>
                    <a:gd name="connsiteX235" fmla="*/ 179709 w 2982862"/>
                    <a:gd name="connsiteY235" fmla="*/ 1231533 h 3182270"/>
                    <a:gd name="connsiteX236" fmla="*/ 169138 w 2982862"/>
                    <a:gd name="connsiteY236" fmla="*/ 1215676 h 3182270"/>
                    <a:gd name="connsiteX237" fmla="*/ 153281 w 2982862"/>
                    <a:gd name="connsiteY237" fmla="*/ 1162820 h 3182270"/>
                    <a:gd name="connsiteX238" fmla="*/ 142710 w 2982862"/>
                    <a:gd name="connsiteY238" fmla="*/ 1131107 h 3182270"/>
                    <a:gd name="connsiteX239" fmla="*/ 132139 w 2982862"/>
                    <a:gd name="connsiteY239" fmla="*/ 1099394 h 3182270"/>
                    <a:gd name="connsiteX240" fmla="*/ 126853 w 2982862"/>
                    <a:gd name="connsiteY240" fmla="*/ 1078252 h 3182270"/>
                    <a:gd name="connsiteX241" fmla="*/ 121568 w 2982862"/>
                    <a:gd name="connsiteY241" fmla="*/ 1062395 h 3182270"/>
                    <a:gd name="connsiteX242" fmla="*/ 110997 w 2982862"/>
                    <a:gd name="connsiteY242" fmla="*/ 988397 h 3182270"/>
                    <a:gd name="connsiteX243" fmla="*/ 100426 w 2982862"/>
                    <a:gd name="connsiteY243" fmla="*/ 861544 h 3182270"/>
                    <a:gd name="connsiteX244" fmla="*/ 95140 w 2982862"/>
                    <a:gd name="connsiteY244" fmla="*/ 782261 h 3182270"/>
                    <a:gd name="connsiteX245" fmla="*/ 89855 w 2982862"/>
                    <a:gd name="connsiteY245" fmla="*/ 745262 h 3182270"/>
                    <a:gd name="connsiteX246" fmla="*/ 73998 w 2982862"/>
                    <a:gd name="connsiteY246" fmla="*/ 660693 h 3182270"/>
                    <a:gd name="connsiteX247" fmla="*/ 63427 w 2982862"/>
                    <a:gd name="connsiteY247" fmla="*/ 618409 h 3182270"/>
                    <a:gd name="connsiteX248" fmla="*/ 47570 w 2982862"/>
                    <a:gd name="connsiteY248" fmla="*/ 560268 h 3182270"/>
                    <a:gd name="connsiteX249" fmla="*/ 42285 w 2982862"/>
                    <a:gd name="connsiteY249" fmla="*/ 528555 h 3182270"/>
                    <a:gd name="connsiteX250" fmla="*/ 31714 w 2982862"/>
                    <a:gd name="connsiteY250" fmla="*/ 486270 h 3182270"/>
                    <a:gd name="connsiteX251" fmla="*/ 21142 w 2982862"/>
                    <a:gd name="connsiteY251" fmla="*/ 428129 h 3182270"/>
                    <a:gd name="connsiteX252" fmla="*/ 10571 w 2982862"/>
                    <a:gd name="connsiteY252" fmla="*/ 343560 h 3182270"/>
                    <a:gd name="connsiteX253" fmla="*/ 0 w 2982862"/>
                    <a:gd name="connsiteY253" fmla="*/ 306561 h 3182270"/>
                    <a:gd name="connsiteX254" fmla="*/ 5286 w 2982862"/>
                    <a:gd name="connsiteY254" fmla="*/ 285419 h 3182270"/>
                    <a:gd name="connsiteX255" fmla="*/ 21142 w 2982862"/>
                    <a:gd name="connsiteY255" fmla="*/ 280134 h 3182270"/>
                    <a:gd name="connsiteX256" fmla="*/ 42285 w 2982862"/>
                    <a:gd name="connsiteY256" fmla="*/ 269563 h 3182270"/>
                    <a:gd name="connsiteX257" fmla="*/ 95140 w 2982862"/>
                    <a:gd name="connsiteY257" fmla="*/ 258992 h 3182270"/>
                    <a:gd name="connsiteX258" fmla="*/ 121568 w 2982862"/>
                    <a:gd name="connsiteY258" fmla="*/ 253706 h 3182270"/>
                    <a:gd name="connsiteX259" fmla="*/ 137425 w 2982862"/>
                    <a:gd name="connsiteY259" fmla="*/ 248420 h 3182270"/>
                    <a:gd name="connsiteX260" fmla="*/ 211422 w 2982862"/>
                    <a:gd name="connsiteY260" fmla="*/ 237849 h 3182270"/>
                    <a:gd name="connsiteX261" fmla="*/ 253707 w 2982862"/>
                    <a:gd name="connsiteY261" fmla="*/ 227278 h 3182270"/>
                    <a:gd name="connsiteX262" fmla="*/ 285420 w 2982862"/>
                    <a:gd name="connsiteY262" fmla="*/ 216707 h 3182270"/>
                    <a:gd name="connsiteX263" fmla="*/ 332990 w 2982862"/>
                    <a:gd name="connsiteY263" fmla="*/ 206136 h 3182270"/>
                    <a:gd name="connsiteX264" fmla="*/ 364703 w 2982862"/>
                    <a:gd name="connsiteY264" fmla="*/ 195565 h 3182270"/>
                    <a:gd name="connsiteX265" fmla="*/ 417559 w 2982862"/>
                    <a:gd name="connsiteY265" fmla="*/ 179708 h 3182270"/>
                    <a:gd name="connsiteX266" fmla="*/ 433415 w 2982862"/>
                    <a:gd name="connsiteY266" fmla="*/ 174423 h 3182270"/>
                    <a:gd name="connsiteX267" fmla="*/ 449272 w 2982862"/>
                    <a:gd name="connsiteY267" fmla="*/ 169137 h 3182270"/>
                    <a:gd name="connsiteX268" fmla="*/ 470414 w 2982862"/>
                    <a:gd name="connsiteY268" fmla="*/ 163852 h 3182270"/>
                    <a:gd name="connsiteX269" fmla="*/ 486271 w 2982862"/>
                    <a:gd name="connsiteY269" fmla="*/ 158566 h 3182270"/>
                    <a:gd name="connsiteX270" fmla="*/ 528555 w 2982862"/>
                    <a:gd name="connsiteY270" fmla="*/ 147995 h 3182270"/>
                    <a:gd name="connsiteX271" fmla="*/ 549697 w 2982862"/>
                    <a:gd name="connsiteY271" fmla="*/ 142709 h 3182270"/>
                    <a:gd name="connsiteX272" fmla="*/ 581411 w 2982862"/>
                    <a:gd name="connsiteY272" fmla="*/ 132138 h 3182270"/>
                    <a:gd name="connsiteX273" fmla="*/ 676551 w 2982862"/>
                    <a:gd name="connsiteY273" fmla="*/ 100425 h 3182270"/>
                    <a:gd name="connsiteX274" fmla="*/ 697693 w 2982862"/>
                    <a:gd name="connsiteY274" fmla="*/ 95140 h 3182270"/>
                    <a:gd name="connsiteX275" fmla="*/ 729406 w 2982862"/>
                    <a:gd name="connsiteY275" fmla="*/ 84568 h 3182270"/>
                    <a:gd name="connsiteX276" fmla="*/ 745263 w 2982862"/>
                    <a:gd name="connsiteY276" fmla="*/ 79283 h 3182270"/>
                    <a:gd name="connsiteX277" fmla="*/ 792833 w 2982862"/>
                    <a:gd name="connsiteY277" fmla="*/ 58141 h 3182270"/>
                    <a:gd name="connsiteX278" fmla="*/ 808689 w 2982862"/>
                    <a:gd name="connsiteY278" fmla="*/ 52855 h 3182270"/>
                    <a:gd name="connsiteX279" fmla="*/ 824546 w 2982862"/>
                    <a:gd name="connsiteY279" fmla="*/ 47570 h 3182270"/>
                    <a:gd name="connsiteX280" fmla="*/ 866830 w 2982862"/>
                    <a:gd name="connsiteY280" fmla="*/ 26427 h 3182270"/>
                    <a:gd name="connsiteX281" fmla="*/ 882687 w 2982862"/>
                    <a:gd name="connsiteY281" fmla="*/ 21142 h 3182270"/>
                    <a:gd name="connsiteX282" fmla="*/ 898544 w 2982862"/>
                    <a:gd name="connsiteY282" fmla="*/ 10571 h 3182270"/>
                    <a:gd name="connsiteX283" fmla="*/ 914400 w 2982862"/>
                    <a:gd name="connsiteY283" fmla="*/ 5285 h 3182270"/>
                    <a:gd name="connsiteX284" fmla="*/ 914400 w 2982862"/>
                    <a:gd name="connsiteY284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44232 w 2982862"/>
                    <a:gd name="connsiteY157" fmla="*/ 2526492 h 3182270"/>
                    <a:gd name="connsiteX158" fmla="*/ 1738946 w 2982862"/>
                    <a:gd name="connsiteY158" fmla="*/ 2510635 h 3182270"/>
                    <a:gd name="connsiteX159" fmla="*/ 1723089 w 2982862"/>
                    <a:gd name="connsiteY159" fmla="*/ 2505350 h 3182270"/>
                    <a:gd name="connsiteX160" fmla="*/ 1691376 w 2982862"/>
                    <a:gd name="connsiteY160" fmla="*/ 2521207 h 3182270"/>
                    <a:gd name="connsiteX161" fmla="*/ 1675519 w 2982862"/>
                    <a:gd name="connsiteY161" fmla="*/ 2531778 h 3182270"/>
                    <a:gd name="connsiteX162" fmla="*/ 1627949 w 2982862"/>
                    <a:gd name="connsiteY162" fmla="*/ 2547634 h 3182270"/>
                    <a:gd name="connsiteX163" fmla="*/ 1612093 w 2982862"/>
                    <a:gd name="connsiteY163" fmla="*/ 2552920 h 3182270"/>
                    <a:gd name="connsiteX164" fmla="*/ 1596236 w 2982862"/>
                    <a:gd name="connsiteY164" fmla="*/ 2563491 h 3182270"/>
                    <a:gd name="connsiteX165" fmla="*/ 1585665 w 2982862"/>
                    <a:gd name="connsiteY165" fmla="*/ 2547634 h 3182270"/>
                    <a:gd name="connsiteX166" fmla="*/ 1569808 w 2982862"/>
                    <a:gd name="connsiteY166" fmla="*/ 2515921 h 3182270"/>
                    <a:gd name="connsiteX167" fmla="*/ 1553952 w 2982862"/>
                    <a:gd name="connsiteY167" fmla="*/ 2484208 h 3182270"/>
                    <a:gd name="connsiteX168" fmla="*/ 1538095 w 2982862"/>
                    <a:gd name="connsiteY168" fmla="*/ 2468351 h 3182270"/>
                    <a:gd name="connsiteX169" fmla="*/ 1501096 w 2982862"/>
                    <a:gd name="connsiteY169" fmla="*/ 2420781 h 3182270"/>
                    <a:gd name="connsiteX170" fmla="*/ 1464097 w 2982862"/>
                    <a:gd name="connsiteY170" fmla="*/ 2383782 h 3182270"/>
                    <a:gd name="connsiteX171" fmla="*/ 1448241 w 2982862"/>
                    <a:gd name="connsiteY171" fmla="*/ 2373211 h 3182270"/>
                    <a:gd name="connsiteX172" fmla="*/ 1432384 w 2982862"/>
                    <a:gd name="connsiteY172" fmla="*/ 2357355 h 3182270"/>
                    <a:gd name="connsiteX173" fmla="*/ 1400671 w 2982862"/>
                    <a:gd name="connsiteY173" fmla="*/ 2346783 h 3182270"/>
                    <a:gd name="connsiteX174" fmla="*/ 1368958 w 2982862"/>
                    <a:gd name="connsiteY174" fmla="*/ 2330927 h 3182270"/>
                    <a:gd name="connsiteX175" fmla="*/ 1337244 w 2982862"/>
                    <a:gd name="connsiteY175" fmla="*/ 2309785 h 3182270"/>
                    <a:gd name="connsiteX176" fmla="*/ 1273818 w 2982862"/>
                    <a:gd name="connsiteY176" fmla="*/ 2288642 h 3182270"/>
                    <a:gd name="connsiteX177" fmla="*/ 1257961 w 2982862"/>
                    <a:gd name="connsiteY177" fmla="*/ 2278071 h 3182270"/>
                    <a:gd name="connsiteX178" fmla="*/ 1242104 w 2982862"/>
                    <a:gd name="connsiteY178" fmla="*/ 2272786 h 3182270"/>
                    <a:gd name="connsiteX179" fmla="*/ 1226248 w 2982862"/>
                    <a:gd name="connsiteY179" fmla="*/ 2262215 h 3182270"/>
                    <a:gd name="connsiteX180" fmla="*/ 1194534 w 2982862"/>
                    <a:gd name="connsiteY180" fmla="*/ 2251644 h 3182270"/>
                    <a:gd name="connsiteX181" fmla="*/ 1215677 w 2982862"/>
                    <a:gd name="connsiteY181" fmla="*/ 2225216 h 3182270"/>
                    <a:gd name="connsiteX182" fmla="*/ 1231533 w 2982862"/>
                    <a:gd name="connsiteY182" fmla="*/ 2209359 h 3182270"/>
                    <a:gd name="connsiteX183" fmla="*/ 1236819 w 2982862"/>
                    <a:gd name="connsiteY183" fmla="*/ 2193503 h 3182270"/>
                    <a:gd name="connsiteX184" fmla="*/ 1279103 w 2982862"/>
                    <a:gd name="connsiteY184" fmla="*/ 2161789 h 3182270"/>
                    <a:gd name="connsiteX185" fmla="*/ 1300245 w 2982862"/>
                    <a:gd name="connsiteY185" fmla="*/ 2140647 h 3182270"/>
                    <a:gd name="connsiteX186" fmla="*/ 1310816 w 2982862"/>
                    <a:gd name="connsiteY186" fmla="*/ 2124790 h 3182270"/>
                    <a:gd name="connsiteX187" fmla="*/ 1294960 w 2982862"/>
                    <a:gd name="connsiteY187" fmla="*/ 2087792 h 3182270"/>
                    <a:gd name="connsiteX188" fmla="*/ 1252675 w 2982862"/>
                    <a:gd name="connsiteY188" fmla="*/ 2029651 h 3182270"/>
                    <a:gd name="connsiteX189" fmla="*/ 1342650 w 2982862"/>
                    <a:gd name="connsiteY189" fmla="*/ 2077406 h 3182270"/>
                    <a:gd name="connsiteX190" fmla="*/ 1305648 w 2982862"/>
                    <a:gd name="connsiteY190" fmla="*/ 2029833 h 3182270"/>
                    <a:gd name="connsiteX191" fmla="*/ 1390223 w 2982862"/>
                    <a:gd name="connsiteY191" fmla="*/ 2008688 h 3182270"/>
                    <a:gd name="connsiteX192" fmla="*/ 1363794 w 2982862"/>
                    <a:gd name="connsiteY192" fmla="*/ 1971686 h 3182270"/>
                    <a:gd name="connsiteX193" fmla="*/ 1379651 w 2982862"/>
                    <a:gd name="connsiteY193" fmla="*/ 1961114 h 3182270"/>
                    <a:gd name="connsiteX194" fmla="*/ 1358509 w 2982862"/>
                    <a:gd name="connsiteY194" fmla="*/ 1934685 h 3182270"/>
                    <a:gd name="connsiteX195" fmla="*/ 1215786 w 2982862"/>
                    <a:gd name="connsiteY195" fmla="*/ 1691526 h 3182270"/>
                    <a:gd name="connsiteX196" fmla="*/ 1131209 w 2982862"/>
                    <a:gd name="connsiteY196" fmla="*/ 1622808 h 3182270"/>
                    <a:gd name="connsiteX197" fmla="*/ 882687 w 2982862"/>
                    <a:gd name="connsiteY197" fmla="*/ 1717803 h 3182270"/>
                    <a:gd name="connsiteX198" fmla="*/ 845688 w 2982862"/>
                    <a:gd name="connsiteY198" fmla="*/ 1738945 h 3182270"/>
                    <a:gd name="connsiteX199" fmla="*/ 829832 w 2982862"/>
                    <a:gd name="connsiteY199" fmla="*/ 1744231 h 3182270"/>
                    <a:gd name="connsiteX200" fmla="*/ 798118 w 2982862"/>
                    <a:gd name="connsiteY200" fmla="*/ 1765373 h 3182270"/>
                    <a:gd name="connsiteX201" fmla="*/ 782262 w 2982862"/>
                    <a:gd name="connsiteY201" fmla="*/ 1770659 h 3182270"/>
                    <a:gd name="connsiteX202" fmla="*/ 750548 w 2982862"/>
                    <a:gd name="connsiteY202" fmla="*/ 1791801 h 3182270"/>
                    <a:gd name="connsiteX203" fmla="*/ 734692 w 2982862"/>
                    <a:gd name="connsiteY203" fmla="*/ 1797086 h 3182270"/>
                    <a:gd name="connsiteX204" fmla="*/ 755834 w 2982862"/>
                    <a:gd name="connsiteY204" fmla="*/ 1791801 h 3182270"/>
                    <a:gd name="connsiteX205" fmla="*/ 739977 w 2982862"/>
                    <a:gd name="connsiteY205" fmla="*/ 1797086 h 3182270"/>
                    <a:gd name="connsiteX206" fmla="*/ 708264 w 2982862"/>
                    <a:gd name="connsiteY206" fmla="*/ 1812943 h 3182270"/>
                    <a:gd name="connsiteX207" fmla="*/ 676551 w 2982862"/>
                    <a:gd name="connsiteY207" fmla="*/ 1791801 h 3182270"/>
                    <a:gd name="connsiteX208" fmla="*/ 650123 w 2982862"/>
                    <a:gd name="connsiteY208" fmla="*/ 1765373 h 3182270"/>
                    <a:gd name="connsiteX209" fmla="*/ 618410 w 2982862"/>
                    <a:gd name="connsiteY209" fmla="*/ 1744231 h 3182270"/>
                    <a:gd name="connsiteX210" fmla="*/ 570840 w 2982862"/>
                    <a:gd name="connsiteY210" fmla="*/ 1712518 h 3182270"/>
                    <a:gd name="connsiteX211" fmla="*/ 544412 w 2982862"/>
                    <a:gd name="connsiteY211" fmla="*/ 1696661 h 3182270"/>
                    <a:gd name="connsiteX212" fmla="*/ 528555 w 2982862"/>
                    <a:gd name="connsiteY212" fmla="*/ 1686090 h 3182270"/>
                    <a:gd name="connsiteX213" fmla="*/ 512699 w 2982862"/>
                    <a:gd name="connsiteY213" fmla="*/ 1680804 h 3182270"/>
                    <a:gd name="connsiteX214" fmla="*/ 502127 w 2982862"/>
                    <a:gd name="connsiteY214" fmla="*/ 1670233 h 3182270"/>
                    <a:gd name="connsiteX215" fmla="*/ 480985 w 2982862"/>
                    <a:gd name="connsiteY215" fmla="*/ 1659662 h 3182270"/>
                    <a:gd name="connsiteX216" fmla="*/ 465129 w 2982862"/>
                    <a:gd name="connsiteY216" fmla="*/ 1643805 h 3182270"/>
                    <a:gd name="connsiteX217" fmla="*/ 428130 w 2982862"/>
                    <a:gd name="connsiteY217" fmla="*/ 1622663 h 3182270"/>
                    <a:gd name="connsiteX218" fmla="*/ 401702 w 2982862"/>
                    <a:gd name="connsiteY218" fmla="*/ 1590950 h 3182270"/>
                    <a:gd name="connsiteX219" fmla="*/ 385845 w 2982862"/>
                    <a:gd name="connsiteY219" fmla="*/ 1569808 h 3182270"/>
                    <a:gd name="connsiteX220" fmla="*/ 369989 w 2982862"/>
                    <a:gd name="connsiteY220" fmla="*/ 1553951 h 3182270"/>
                    <a:gd name="connsiteX221" fmla="*/ 348847 w 2982862"/>
                    <a:gd name="connsiteY221" fmla="*/ 1522238 h 3182270"/>
                    <a:gd name="connsiteX222" fmla="*/ 327704 w 2982862"/>
                    <a:gd name="connsiteY222" fmla="*/ 1490524 h 3182270"/>
                    <a:gd name="connsiteX223" fmla="*/ 317133 w 2982862"/>
                    <a:gd name="connsiteY223" fmla="*/ 1469382 h 3182270"/>
                    <a:gd name="connsiteX224" fmla="*/ 301277 w 2982862"/>
                    <a:gd name="connsiteY224" fmla="*/ 1453526 h 3182270"/>
                    <a:gd name="connsiteX225" fmla="*/ 295991 w 2982862"/>
                    <a:gd name="connsiteY225" fmla="*/ 1437669 h 3182270"/>
                    <a:gd name="connsiteX226" fmla="*/ 274849 w 2982862"/>
                    <a:gd name="connsiteY226" fmla="*/ 1405956 h 3182270"/>
                    <a:gd name="connsiteX227" fmla="*/ 258992 w 2982862"/>
                    <a:gd name="connsiteY227" fmla="*/ 1390099 h 3182270"/>
                    <a:gd name="connsiteX228" fmla="*/ 248421 w 2982862"/>
                    <a:gd name="connsiteY228" fmla="*/ 1374242 h 3182270"/>
                    <a:gd name="connsiteX229" fmla="*/ 243136 w 2982862"/>
                    <a:gd name="connsiteY229" fmla="*/ 1358386 h 3182270"/>
                    <a:gd name="connsiteX230" fmla="*/ 221993 w 2982862"/>
                    <a:gd name="connsiteY230" fmla="*/ 1326672 h 3182270"/>
                    <a:gd name="connsiteX231" fmla="*/ 206137 w 2982862"/>
                    <a:gd name="connsiteY231" fmla="*/ 1294959 h 3182270"/>
                    <a:gd name="connsiteX232" fmla="*/ 195566 w 2982862"/>
                    <a:gd name="connsiteY232" fmla="*/ 1263246 h 3182270"/>
                    <a:gd name="connsiteX233" fmla="*/ 184995 w 2982862"/>
                    <a:gd name="connsiteY233" fmla="*/ 1247389 h 3182270"/>
                    <a:gd name="connsiteX234" fmla="*/ 179709 w 2982862"/>
                    <a:gd name="connsiteY234" fmla="*/ 1231533 h 3182270"/>
                    <a:gd name="connsiteX235" fmla="*/ 169138 w 2982862"/>
                    <a:gd name="connsiteY235" fmla="*/ 1215676 h 3182270"/>
                    <a:gd name="connsiteX236" fmla="*/ 153281 w 2982862"/>
                    <a:gd name="connsiteY236" fmla="*/ 1162820 h 3182270"/>
                    <a:gd name="connsiteX237" fmla="*/ 142710 w 2982862"/>
                    <a:gd name="connsiteY237" fmla="*/ 1131107 h 3182270"/>
                    <a:gd name="connsiteX238" fmla="*/ 132139 w 2982862"/>
                    <a:gd name="connsiteY238" fmla="*/ 1099394 h 3182270"/>
                    <a:gd name="connsiteX239" fmla="*/ 126853 w 2982862"/>
                    <a:gd name="connsiteY239" fmla="*/ 1078252 h 3182270"/>
                    <a:gd name="connsiteX240" fmla="*/ 121568 w 2982862"/>
                    <a:gd name="connsiteY240" fmla="*/ 1062395 h 3182270"/>
                    <a:gd name="connsiteX241" fmla="*/ 110997 w 2982862"/>
                    <a:gd name="connsiteY241" fmla="*/ 988397 h 3182270"/>
                    <a:gd name="connsiteX242" fmla="*/ 100426 w 2982862"/>
                    <a:gd name="connsiteY242" fmla="*/ 861544 h 3182270"/>
                    <a:gd name="connsiteX243" fmla="*/ 95140 w 2982862"/>
                    <a:gd name="connsiteY243" fmla="*/ 782261 h 3182270"/>
                    <a:gd name="connsiteX244" fmla="*/ 89855 w 2982862"/>
                    <a:gd name="connsiteY244" fmla="*/ 745262 h 3182270"/>
                    <a:gd name="connsiteX245" fmla="*/ 73998 w 2982862"/>
                    <a:gd name="connsiteY245" fmla="*/ 660693 h 3182270"/>
                    <a:gd name="connsiteX246" fmla="*/ 63427 w 2982862"/>
                    <a:gd name="connsiteY246" fmla="*/ 618409 h 3182270"/>
                    <a:gd name="connsiteX247" fmla="*/ 47570 w 2982862"/>
                    <a:gd name="connsiteY247" fmla="*/ 560268 h 3182270"/>
                    <a:gd name="connsiteX248" fmla="*/ 42285 w 2982862"/>
                    <a:gd name="connsiteY248" fmla="*/ 528555 h 3182270"/>
                    <a:gd name="connsiteX249" fmla="*/ 31714 w 2982862"/>
                    <a:gd name="connsiteY249" fmla="*/ 486270 h 3182270"/>
                    <a:gd name="connsiteX250" fmla="*/ 21142 w 2982862"/>
                    <a:gd name="connsiteY250" fmla="*/ 428129 h 3182270"/>
                    <a:gd name="connsiteX251" fmla="*/ 10571 w 2982862"/>
                    <a:gd name="connsiteY251" fmla="*/ 343560 h 3182270"/>
                    <a:gd name="connsiteX252" fmla="*/ 0 w 2982862"/>
                    <a:gd name="connsiteY252" fmla="*/ 306561 h 3182270"/>
                    <a:gd name="connsiteX253" fmla="*/ 5286 w 2982862"/>
                    <a:gd name="connsiteY253" fmla="*/ 285419 h 3182270"/>
                    <a:gd name="connsiteX254" fmla="*/ 21142 w 2982862"/>
                    <a:gd name="connsiteY254" fmla="*/ 280134 h 3182270"/>
                    <a:gd name="connsiteX255" fmla="*/ 42285 w 2982862"/>
                    <a:gd name="connsiteY255" fmla="*/ 269563 h 3182270"/>
                    <a:gd name="connsiteX256" fmla="*/ 95140 w 2982862"/>
                    <a:gd name="connsiteY256" fmla="*/ 258992 h 3182270"/>
                    <a:gd name="connsiteX257" fmla="*/ 121568 w 2982862"/>
                    <a:gd name="connsiteY257" fmla="*/ 253706 h 3182270"/>
                    <a:gd name="connsiteX258" fmla="*/ 137425 w 2982862"/>
                    <a:gd name="connsiteY258" fmla="*/ 248420 h 3182270"/>
                    <a:gd name="connsiteX259" fmla="*/ 211422 w 2982862"/>
                    <a:gd name="connsiteY259" fmla="*/ 237849 h 3182270"/>
                    <a:gd name="connsiteX260" fmla="*/ 253707 w 2982862"/>
                    <a:gd name="connsiteY260" fmla="*/ 227278 h 3182270"/>
                    <a:gd name="connsiteX261" fmla="*/ 285420 w 2982862"/>
                    <a:gd name="connsiteY261" fmla="*/ 216707 h 3182270"/>
                    <a:gd name="connsiteX262" fmla="*/ 332990 w 2982862"/>
                    <a:gd name="connsiteY262" fmla="*/ 206136 h 3182270"/>
                    <a:gd name="connsiteX263" fmla="*/ 364703 w 2982862"/>
                    <a:gd name="connsiteY263" fmla="*/ 195565 h 3182270"/>
                    <a:gd name="connsiteX264" fmla="*/ 417559 w 2982862"/>
                    <a:gd name="connsiteY264" fmla="*/ 179708 h 3182270"/>
                    <a:gd name="connsiteX265" fmla="*/ 433415 w 2982862"/>
                    <a:gd name="connsiteY265" fmla="*/ 174423 h 3182270"/>
                    <a:gd name="connsiteX266" fmla="*/ 449272 w 2982862"/>
                    <a:gd name="connsiteY266" fmla="*/ 169137 h 3182270"/>
                    <a:gd name="connsiteX267" fmla="*/ 470414 w 2982862"/>
                    <a:gd name="connsiteY267" fmla="*/ 163852 h 3182270"/>
                    <a:gd name="connsiteX268" fmla="*/ 486271 w 2982862"/>
                    <a:gd name="connsiteY268" fmla="*/ 158566 h 3182270"/>
                    <a:gd name="connsiteX269" fmla="*/ 528555 w 2982862"/>
                    <a:gd name="connsiteY269" fmla="*/ 147995 h 3182270"/>
                    <a:gd name="connsiteX270" fmla="*/ 549697 w 2982862"/>
                    <a:gd name="connsiteY270" fmla="*/ 142709 h 3182270"/>
                    <a:gd name="connsiteX271" fmla="*/ 581411 w 2982862"/>
                    <a:gd name="connsiteY271" fmla="*/ 132138 h 3182270"/>
                    <a:gd name="connsiteX272" fmla="*/ 676551 w 2982862"/>
                    <a:gd name="connsiteY272" fmla="*/ 100425 h 3182270"/>
                    <a:gd name="connsiteX273" fmla="*/ 697693 w 2982862"/>
                    <a:gd name="connsiteY273" fmla="*/ 95140 h 3182270"/>
                    <a:gd name="connsiteX274" fmla="*/ 729406 w 2982862"/>
                    <a:gd name="connsiteY274" fmla="*/ 84568 h 3182270"/>
                    <a:gd name="connsiteX275" fmla="*/ 745263 w 2982862"/>
                    <a:gd name="connsiteY275" fmla="*/ 79283 h 3182270"/>
                    <a:gd name="connsiteX276" fmla="*/ 792833 w 2982862"/>
                    <a:gd name="connsiteY276" fmla="*/ 58141 h 3182270"/>
                    <a:gd name="connsiteX277" fmla="*/ 808689 w 2982862"/>
                    <a:gd name="connsiteY277" fmla="*/ 52855 h 3182270"/>
                    <a:gd name="connsiteX278" fmla="*/ 824546 w 2982862"/>
                    <a:gd name="connsiteY278" fmla="*/ 47570 h 3182270"/>
                    <a:gd name="connsiteX279" fmla="*/ 866830 w 2982862"/>
                    <a:gd name="connsiteY279" fmla="*/ 26427 h 3182270"/>
                    <a:gd name="connsiteX280" fmla="*/ 882687 w 2982862"/>
                    <a:gd name="connsiteY280" fmla="*/ 21142 h 3182270"/>
                    <a:gd name="connsiteX281" fmla="*/ 898544 w 2982862"/>
                    <a:gd name="connsiteY281" fmla="*/ 10571 h 3182270"/>
                    <a:gd name="connsiteX282" fmla="*/ 914400 w 2982862"/>
                    <a:gd name="connsiteY282" fmla="*/ 5285 h 3182270"/>
                    <a:gd name="connsiteX283" fmla="*/ 914400 w 2982862"/>
                    <a:gd name="connsiteY283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44232 w 2982862"/>
                    <a:gd name="connsiteY157" fmla="*/ 2526492 h 3182270"/>
                    <a:gd name="connsiteX158" fmla="*/ 1738946 w 2982862"/>
                    <a:gd name="connsiteY158" fmla="*/ 2510635 h 3182270"/>
                    <a:gd name="connsiteX159" fmla="*/ 1723089 w 2982862"/>
                    <a:gd name="connsiteY159" fmla="*/ 2505350 h 3182270"/>
                    <a:gd name="connsiteX160" fmla="*/ 1691376 w 2982862"/>
                    <a:gd name="connsiteY160" fmla="*/ 2521207 h 3182270"/>
                    <a:gd name="connsiteX161" fmla="*/ 1675519 w 2982862"/>
                    <a:gd name="connsiteY161" fmla="*/ 2531778 h 3182270"/>
                    <a:gd name="connsiteX162" fmla="*/ 1627949 w 2982862"/>
                    <a:gd name="connsiteY162" fmla="*/ 2547634 h 3182270"/>
                    <a:gd name="connsiteX163" fmla="*/ 1612093 w 2982862"/>
                    <a:gd name="connsiteY163" fmla="*/ 2552920 h 3182270"/>
                    <a:gd name="connsiteX164" fmla="*/ 1596236 w 2982862"/>
                    <a:gd name="connsiteY164" fmla="*/ 2563491 h 3182270"/>
                    <a:gd name="connsiteX165" fmla="*/ 1585665 w 2982862"/>
                    <a:gd name="connsiteY165" fmla="*/ 2547634 h 3182270"/>
                    <a:gd name="connsiteX166" fmla="*/ 1569808 w 2982862"/>
                    <a:gd name="connsiteY166" fmla="*/ 2515921 h 3182270"/>
                    <a:gd name="connsiteX167" fmla="*/ 1553952 w 2982862"/>
                    <a:gd name="connsiteY167" fmla="*/ 2484208 h 3182270"/>
                    <a:gd name="connsiteX168" fmla="*/ 1538095 w 2982862"/>
                    <a:gd name="connsiteY168" fmla="*/ 2468351 h 3182270"/>
                    <a:gd name="connsiteX169" fmla="*/ 1501096 w 2982862"/>
                    <a:gd name="connsiteY169" fmla="*/ 2420781 h 3182270"/>
                    <a:gd name="connsiteX170" fmla="*/ 1464097 w 2982862"/>
                    <a:gd name="connsiteY170" fmla="*/ 2383782 h 3182270"/>
                    <a:gd name="connsiteX171" fmla="*/ 1448241 w 2982862"/>
                    <a:gd name="connsiteY171" fmla="*/ 2373211 h 3182270"/>
                    <a:gd name="connsiteX172" fmla="*/ 1432384 w 2982862"/>
                    <a:gd name="connsiteY172" fmla="*/ 2357355 h 3182270"/>
                    <a:gd name="connsiteX173" fmla="*/ 1400671 w 2982862"/>
                    <a:gd name="connsiteY173" fmla="*/ 2346783 h 3182270"/>
                    <a:gd name="connsiteX174" fmla="*/ 1368958 w 2982862"/>
                    <a:gd name="connsiteY174" fmla="*/ 2330927 h 3182270"/>
                    <a:gd name="connsiteX175" fmla="*/ 1337244 w 2982862"/>
                    <a:gd name="connsiteY175" fmla="*/ 2309785 h 3182270"/>
                    <a:gd name="connsiteX176" fmla="*/ 1273818 w 2982862"/>
                    <a:gd name="connsiteY176" fmla="*/ 2288642 h 3182270"/>
                    <a:gd name="connsiteX177" fmla="*/ 1257961 w 2982862"/>
                    <a:gd name="connsiteY177" fmla="*/ 2278071 h 3182270"/>
                    <a:gd name="connsiteX178" fmla="*/ 1242104 w 2982862"/>
                    <a:gd name="connsiteY178" fmla="*/ 2272786 h 3182270"/>
                    <a:gd name="connsiteX179" fmla="*/ 1226248 w 2982862"/>
                    <a:gd name="connsiteY179" fmla="*/ 2262215 h 3182270"/>
                    <a:gd name="connsiteX180" fmla="*/ 1194534 w 2982862"/>
                    <a:gd name="connsiteY180" fmla="*/ 2251644 h 3182270"/>
                    <a:gd name="connsiteX181" fmla="*/ 1215677 w 2982862"/>
                    <a:gd name="connsiteY181" fmla="*/ 2225216 h 3182270"/>
                    <a:gd name="connsiteX182" fmla="*/ 1231533 w 2982862"/>
                    <a:gd name="connsiteY182" fmla="*/ 2209359 h 3182270"/>
                    <a:gd name="connsiteX183" fmla="*/ 1236819 w 2982862"/>
                    <a:gd name="connsiteY183" fmla="*/ 2193503 h 3182270"/>
                    <a:gd name="connsiteX184" fmla="*/ 1279103 w 2982862"/>
                    <a:gd name="connsiteY184" fmla="*/ 2161789 h 3182270"/>
                    <a:gd name="connsiteX185" fmla="*/ 1300245 w 2982862"/>
                    <a:gd name="connsiteY185" fmla="*/ 2140647 h 3182270"/>
                    <a:gd name="connsiteX186" fmla="*/ 1310816 w 2982862"/>
                    <a:gd name="connsiteY186" fmla="*/ 2124790 h 3182270"/>
                    <a:gd name="connsiteX187" fmla="*/ 1294960 w 2982862"/>
                    <a:gd name="connsiteY187" fmla="*/ 2087792 h 3182270"/>
                    <a:gd name="connsiteX188" fmla="*/ 1342650 w 2982862"/>
                    <a:gd name="connsiteY188" fmla="*/ 2077406 h 3182270"/>
                    <a:gd name="connsiteX189" fmla="*/ 1305648 w 2982862"/>
                    <a:gd name="connsiteY189" fmla="*/ 2029833 h 3182270"/>
                    <a:gd name="connsiteX190" fmla="*/ 1390223 w 2982862"/>
                    <a:gd name="connsiteY190" fmla="*/ 2008688 h 3182270"/>
                    <a:gd name="connsiteX191" fmla="*/ 1363794 w 2982862"/>
                    <a:gd name="connsiteY191" fmla="*/ 1971686 h 3182270"/>
                    <a:gd name="connsiteX192" fmla="*/ 1379651 w 2982862"/>
                    <a:gd name="connsiteY192" fmla="*/ 1961114 h 3182270"/>
                    <a:gd name="connsiteX193" fmla="*/ 1358509 w 2982862"/>
                    <a:gd name="connsiteY193" fmla="*/ 1934685 h 3182270"/>
                    <a:gd name="connsiteX194" fmla="*/ 1215786 w 2982862"/>
                    <a:gd name="connsiteY194" fmla="*/ 1691526 h 3182270"/>
                    <a:gd name="connsiteX195" fmla="*/ 1131209 w 2982862"/>
                    <a:gd name="connsiteY195" fmla="*/ 1622808 h 3182270"/>
                    <a:gd name="connsiteX196" fmla="*/ 882687 w 2982862"/>
                    <a:gd name="connsiteY196" fmla="*/ 1717803 h 3182270"/>
                    <a:gd name="connsiteX197" fmla="*/ 845688 w 2982862"/>
                    <a:gd name="connsiteY197" fmla="*/ 1738945 h 3182270"/>
                    <a:gd name="connsiteX198" fmla="*/ 829832 w 2982862"/>
                    <a:gd name="connsiteY198" fmla="*/ 1744231 h 3182270"/>
                    <a:gd name="connsiteX199" fmla="*/ 798118 w 2982862"/>
                    <a:gd name="connsiteY199" fmla="*/ 1765373 h 3182270"/>
                    <a:gd name="connsiteX200" fmla="*/ 782262 w 2982862"/>
                    <a:gd name="connsiteY200" fmla="*/ 1770659 h 3182270"/>
                    <a:gd name="connsiteX201" fmla="*/ 750548 w 2982862"/>
                    <a:gd name="connsiteY201" fmla="*/ 1791801 h 3182270"/>
                    <a:gd name="connsiteX202" fmla="*/ 734692 w 2982862"/>
                    <a:gd name="connsiteY202" fmla="*/ 1797086 h 3182270"/>
                    <a:gd name="connsiteX203" fmla="*/ 755834 w 2982862"/>
                    <a:gd name="connsiteY203" fmla="*/ 1791801 h 3182270"/>
                    <a:gd name="connsiteX204" fmla="*/ 739977 w 2982862"/>
                    <a:gd name="connsiteY204" fmla="*/ 1797086 h 3182270"/>
                    <a:gd name="connsiteX205" fmla="*/ 708264 w 2982862"/>
                    <a:gd name="connsiteY205" fmla="*/ 1812943 h 3182270"/>
                    <a:gd name="connsiteX206" fmla="*/ 676551 w 2982862"/>
                    <a:gd name="connsiteY206" fmla="*/ 1791801 h 3182270"/>
                    <a:gd name="connsiteX207" fmla="*/ 650123 w 2982862"/>
                    <a:gd name="connsiteY207" fmla="*/ 1765373 h 3182270"/>
                    <a:gd name="connsiteX208" fmla="*/ 618410 w 2982862"/>
                    <a:gd name="connsiteY208" fmla="*/ 1744231 h 3182270"/>
                    <a:gd name="connsiteX209" fmla="*/ 570840 w 2982862"/>
                    <a:gd name="connsiteY209" fmla="*/ 1712518 h 3182270"/>
                    <a:gd name="connsiteX210" fmla="*/ 544412 w 2982862"/>
                    <a:gd name="connsiteY210" fmla="*/ 1696661 h 3182270"/>
                    <a:gd name="connsiteX211" fmla="*/ 528555 w 2982862"/>
                    <a:gd name="connsiteY211" fmla="*/ 1686090 h 3182270"/>
                    <a:gd name="connsiteX212" fmla="*/ 512699 w 2982862"/>
                    <a:gd name="connsiteY212" fmla="*/ 1680804 h 3182270"/>
                    <a:gd name="connsiteX213" fmla="*/ 502127 w 2982862"/>
                    <a:gd name="connsiteY213" fmla="*/ 1670233 h 3182270"/>
                    <a:gd name="connsiteX214" fmla="*/ 480985 w 2982862"/>
                    <a:gd name="connsiteY214" fmla="*/ 1659662 h 3182270"/>
                    <a:gd name="connsiteX215" fmla="*/ 465129 w 2982862"/>
                    <a:gd name="connsiteY215" fmla="*/ 1643805 h 3182270"/>
                    <a:gd name="connsiteX216" fmla="*/ 428130 w 2982862"/>
                    <a:gd name="connsiteY216" fmla="*/ 1622663 h 3182270"/>
                    <a:gd name="connsiteX217" fmla="*/ 401702 w 2982862"/>
                    <a:gd name="connsiteY217" fmla="*/ 1590950 h 3182270"/>
                    <a:gd name="connsiteX218" fmla="*/ 385845 w 2982862"/>
                    <a:gd name="connsiteY218" fmla="*/ 1569808 h 3182270"/>
                    <a:gd name="connsiteX219" fmla="*/ 369989 w 2982862"/>
                    <a:gd name="connsiteY219" fmla="*/ 1553951 h 3182270"/>
                    <a:gd name="connsiteX220" fmla="*/ 348847 w 2982862"/>
                    <a:gd name="connsiteY220" fmla="*/ 1522238 h 3182270"/>
                    <a:gd name="connsiteX221" fmla="*/ 327704 w 2982862"/>
                    <a:gd name="connsiteY221" fmla="*/ 1490524 h 3182270"/>
                    <a:gd name="connsiteX222" fmla="*/ 317133 w 2982862"/>
                    <a:gd name="connsiteY222" fmla="*/ 1469382 h 3182270"/>
                    <a:gd name="connsiteX223" fmla="*/ 301277 w 2982862"/>
                    <a:gd name="connsiteY223" fmla="*/ 1453526 h 3182270"/>
                    <a:gd name="connsiteX224" fmla="*/ 295991 w 2982862"/>
                    <a:gd name="connsiteY224" fmla="*/ 1437669 h 3182270"/>
                    <a:gd name="connsiteX225" fmla="*/ 274849 w 2982862"/>
                    <a:gd name="connsiteY225" fmla="*/ 1405956 h 3182270"/>
                    <a:gd name="connsiteX226" fmla="*/ 258992 w 2982862"/>
                    <a:gd name="connsiteY226" fmla="*/ 1390099 h 3182270"/>
                    <a:gd name="connsiteX227" fmla="*/ 248421 w 2982862"/>
                    <a:gd name="connsiteY227" fmla="*/ 1374242 h 3182270"/>
                    <a:gd name="connsiteX228" fmla="*/ 243136 w 2982862"/>
                    <a:gd name="connsiteY228" fmla="*/ 1358386 h 3182270"/>
                    <a:gd name="connsiteX229" fmla="*/ 221993 w 2982862"/>
                    <a:gd name="connsiteY229" fmla="*/ 1326672 h 3182270"/>
                    <a:gd name="connsiteX230" fmla="*/ 206137 w 2982862"/>
                    <a:gd name="connsiteY230" fmla="*/ 1294959 h 3182270"/>
                    <a:gd name="connsiteX231" fmla="*/ 195566 w 2982862"/>
                    <a:gd name="connsiteY231" fmla="*/ 1263246 h 3182270"/>
                    <a:gd name="connsiteX232" fmla="*/ 184995 w 2982862"/>
                    <a:gd name="connsiteY232" fmla="*/ 1247389 h 3182270"/>
                    <a:gd name="connsiteX233" fmla="*/ 179709 w 2982862"/>
                    <a:gd name="connsiteY233" fmla="*/ 1231533 h 3182270"/>
                    <a:gd name="connsiteX234" fmla="*/ 169138 w 2982862"/>
                    <a:gd name="connsiteY234" fmla="*/ 1215676 h 3182270"/>
                    <a:gd name="connsiteX235" fmla="*/ 153281 w 2982862"/>
                    <a:gd name="connsiteY235" fmla="*/ 1162820 h 3182270"/>
                    <a:gd name="connsiteX236" fmla="*/ 142710 w 2982862"/>
                    <a:gd name="connsiteY236" fmla="*/ 1131107 h 3182270"/>
                    <a:gd name="connsiteX237" fmla="*/ 132139 w 2982862"/>
                    <a:gd name="connsiteY237" fmla="*/ 1099394 h 3182270"/>
                    <a:gd name="connsiteX238" fmla="*/ 126853 w 2982862"/>
                    <a:gd name="connsiteY238" fmla="*/ 1078252 h 3182270"/>
                    <a:gd name="connsiteX239" fmla="*/ 121568 w 2982862"/>
                    <a:gd name="connsiteY239" fmla="*/ 1062395 h 3182270"/>
                    <a:gd name="connsiteX240" fmla="*/ 110997 w 2982862"/>
                    <a:gd name="connsiteY240" fmla="*/ 988397 h 3182270"/>
                    <a:gd name="connsiteX241" fmla="*/ 100426 w 2982862"/>
                    <a:gd name="connsiteY241" fmla="*/ 861544 h 3182270"/>
                    <a:gd name="connsiteX242" fmla="*/ 95140 w 2982862"/>
                    <a:gd name="connsiteY242" fmla="*/ 782261 h 3182270"/>
                    <a:gd name="connsiteX243" fmla="*/ 89855 w 2982862"/>
                    <a:gd name="connsiteY243" fmla="*/ 745262 h 3182270"/>
                    <a:gd name="connsiteX244" fmla="*/ 73998 w 2982862"/>
                    <a:gd name="connsiteY244" fmla="*/ 660693 h 3182270"/>
                    <a:gd name="connsiteX245" fmla="*/ 63427 w 2982862"/>
                    <a:gd name="connsiteY245" fmla="*/ 618409 h 3182270"/>
                    <a:gd name="connsiteX246" fmla="*/ 47570 w 2982862"/>
                    <a:gd name="connsiteY246" fmla="*/ 560268 h 3182270"/>
                    <a:gd name="connsiteX247" fmla="*/ 42285 w 2982862"/>
                    <a:gd name="connsiteY247" fmla="*/ 528555 h 3182270"/>
                    <a:gd name="connsiteX248" fmla="*/ 31714 w 2982862"/>
                    <a:gd name="connsiteY248" fmla="*/ 486270 h 3182270"/>
                    <a:gd name="connsiteX249" fmla="*/ 21142 w 2982862"/>
                    <a:gd name="connsiteY249" fmla="*/ 428129 h 3182270"/>
                    <a:gd name="connsiteX250" fmla="*/ 10571 w 2982862"/>
                    <a:gd name="connsiteY250" fmla="*/ 343560 h 3182270"/>
                    <a:gd name="connsiteX251" fmla="*/ 0 w 2982862"/>
                    <a:gd name="connsiteY251" fmla="*/ 306561 h 3182270"/>
                    <a:gd name="connsiteX252" fmla="*/ 5286 w 2982862"/>
                    <a:gd name="connsiteY252" fmla="*/ 285419 h 3182270"/>
                    <a:gd name="connsiteX253" fmla="*/ 21142 w 2982862"/>
                    <a:gd name="connsiteY253" fmla="*/ 280134 h 3182270"/>
                    <a:gd name="connsiteX254" fmla="*/ 42285 w 2982862"/>
                    <a:gd name="connsiteY254" fmla="*/ 269563 h 3182270"/>
                    <a:gd name="connsiteX255" fmla="*/ 95140 w 2982862"/>
                    <a:gd name="connsiteY255" fmla="*/ 258992 h 3182270"/>
                    <a:gd name="connsiteX256" fmla="*/ 121568 w 2982862"/>
                    <a:gd name="connsiteY256" fmla="*/ 253706 h 3182270"/>
                    <a:gd name="connsiteX257" fmla="*/ 137425 w 2982862"/>
                    <a:gd name="connsiteY257" fmla="*/ 248420 h 3182270"/>
                    <a:gd name="connsiteX258" fmla="*/ 211422 w 2982862"/>
                    <a:gd name="connsiteY258" fmla="*/ 237849 h 3182270"/>
                    <a:gd name="connsiteX259" fmla="*/ 253707 w 2982862"/>
                    <a:gd name="connsiteY259" fmla="*/ 227278 h 3182270"/>
                    <a:gd name="connsiteX260" fmla="*/ 285420 w 2982862"/>
                    <a:gd name="connsiteY260" fmla="*/ 216707 h 3182270"/>
                    <a:gd name="connsiteX261" fmla="*/ 332990 w 2982862"/>
                    <a:gd name="connsiteY261" fmla="*/ 206136 h 3182270"/>
                    <a:gd name="connsiteX262" fmla="*/ 364703 w 2982862"/>
                    <a:gd name="connsiteY262" fmla="*/ 195565 h 3182270"/>
                    <a:gd name="connsiteX263" fmla="*/ 417559 w 2982862"/>
                    <a:gd name="connsiteY263" fmla="*/ 179708 h 3182270"/>
                    <a:gd name="connsiteX264" fmla="*/ 433415 w 2982862"/>
                    <a:gd name="connsiteY264" fmla="*/ 174423 h 3182270"/>
                    <a:gd name="connsiteX265" fmla="*/ 449272 w 2982862"/>
                    <a:gd name="connsiteY265" fmla="*/ 169137 h 3182270"/>
                    <a:gd name="connsiteX266" fmla="*/ 470414 w 2982862"/>
                    <a:gd name="connsiteY266" fmla="*/ 163852 h 3182270"/>
                    <a:gd name="connsiteX267" fmla="*/ 486271 w 2982862"/>
                    <a:gd name="connsiteY267" fmla="*/ 158566 h 3182270"/>
                    <a:gd name="connsiteX268" fmla="*/ 528555 w 2982862"/>
                    <a:gd name="connsiteY268" fmla="*/ 147995 h 3182270"/>
                    <a:gd name="connsiteX269" fmla="*/ 549697 w 2982862"/>
                    <a:gd name="connsiteY269" fmla="*/ 142709 h 3182270"/>
                    <a:gd name="connsiteX270" fmla="*/ 581411 w 2982862"/>
                    <a:gd name="connsiteY270" fmla="*/ 132138 h 3182270"/>
                    <a:gd name="connsiteX271" fmla="*/ 676551 w 2982862"/>
                    <a:gd name="connsiteY271" fmla="*/ 100425 h 3182270"/>
                    <a:gd name="connsiteX272" fmla="*/ 697693 w 2982862"/>
                    <a:gd name="connsiteY272" fmla="*/ 95140 h 3182270"/>
                    <a:gd name="connsiteX273" fmla="*/ 729406 w 2982862"/>
                    <a:gd name="connsiteY273" fmla="*/ 84568 h 3182270"/>
                    <a:gd name="connsiteX274" fmla="*/ 745263 w 2982862"/>
                    <a:gd name="connsiteY274" fmla="*/ 79283 h 3182270"/>
                    <a:gd name="connsiteX275" fmla="*/ 792833 w 2982862"/>
                    <a:gd name="connsiteY275" fmla="*/ 58141 h 3182270"/>
                    <a:gd name="connsiteX276" fmla="*/ 808689 w 2982862"/>
                    <a:gd name="connsiteY276" fmla="*/ 52855 h 3182270"/>
                    <a:gd name="connsiteX277" fmla="*/ 824546 w 2982862"/>
                    <a:gd name="connsiteY277" fmla="*/ 47570 h 3182270"/>
                    <a:gd name="connsiteX278" fmla="*/ 866830 w 2982862"/>
                    <a:gd name="connsiteY278" fmla="*/ 26427 h 3182270"/>
                    <a:gd name="connsiteX279" fmla="*/ 882687 w 2982862"/>
                    <a:gd name="connsiteY279" fmla="*/ 21142 h 3182270"/>
                    <a:gd name="connsiteX280" fmla="*/ 898544 w 2982862"/>
                    <a:gd name="connsiteY280" fmla="*/ 10571 h 3182270"/>
                    <a:gd name="connsiteX281" fmla="*/ 914400 w 2982862"/>
                    <a:gd name="connsiteY281" fmla="*/ 5285 h 3182270"/>
                    <a:gd name="connsiteX282" fmla="*/ 914400 w 2982862"/>
                    <a:gd name="connsiteY282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44232 w 2982862"/>
                    <a:gd name="connsiteY157" fmla="*/ 2526492 h 3182270"/>
                    <a:gd name="connsiteX158" fmla="*/ 1738946 w 2982862"/>
                    <a:gd name="connsiteY158" fmla="*/ 2510635 h 3182270"/>
                    <a:gd name="connsiteX159" fmla="*/ 1723089 w 2982862"/>
                    <a:gd name="connsiteY159" fmla="*/ 2505350 h 3182270"/>
                    <a:gd name="connsiteX160" fmla="*/ 1691376 w 2982862"/>
                    <a:gd name="connsiteY160" fmla="*/ 2521207 h 3182270"/>
                    <a:gd name="connsiteX161" fmla="*/ 1675519 w 2982862"/>
                    <a:gd name="connsiteY161" fmla="*/ 2531778 h 3182270"/>
                    <a:gd name="connsiteX162" fmla="*/ 1627949 w 2982862"/>
                    <a:gd name="connsiteY162" fmla="*/ 2547634 h 3182270"/>
                    <a:gd name="connsiteX163" fmla="*/ 1612093 w 2982862"/>
                    <a:gd name="connsiteY163" fmla="*/ 2552920 h 3182270"/>
                    <a:gd name="connsiteX164" fmla="*/ 1596236 w 2982862"/>
                    <a:gd name="connsiteY164" fmla="*/ 2563491 h 3182270"/>
                    <a:gd name="connsiteX165" fmla="*/ 1585665 w 2982862"/>
                    <a:gd name="connsiteY165" fmla="*/ 2547634 h 3182270"/>
                    <a:gd name="connsiteX166" fmla="*/ 1569808 w 2982862"/>
                    <a:gd name="connsiteY166" fmla="*/ 2515921 h 3182270"/>
                    <a:gd name="connsiteX167" fmla="*/ 1553952 w 2982862"/>
                    <a:gd name="connsiteY167" fmla="*/ 2484208 h 3182270"/>
                    <a:gd name="connsiteX168" fmla="*/ 1538095 w 2982862"/>
                    <a:gd name="connsiteY168" fmla="*/ 2468351 h 3182270"/>
                    <a:gd name="connsiteX169" fmla="*/ 1501096 w 2982862"/>
                    <a:gd name="connsiteY169" fmla="*/ 2420781 h 3182270"/>
                    <a:gd name="connsiteX170" fmla="*/ 1464097 w 2982862"/>
                    <a:gd name="connsiteY170" fmla="*/ 2383782 h 3182270"/>
                    <a:gd name="connsiteX171" fmla="*/ 1448241 w 2982862"/>
                    <a:gd name="connsiteY171" fmla="*/ 2373211 h 3182270"/>
                    <a:gd name="connsiteX172" fmla="*/ 1432384 w 2982862"/>
                    <a:gd name="connsiteY172" fmla="*/ 2357355 h 3182270"/>
                    <a:gd name="connsiteX173" fmla="*/ 1400671 w 2982862"/>
                    <a:gd name="connsiteY173" fmla="*/ 2346783 h 3182270"/>
                    <a:gd name="connsiteX174" fmla="*/ 1368958 w 2982862"/>
                    <a:gd name="connsiteY174" fmla="*/ 2330927 h 3182270"/>
                    <a:gd name="connsiteX175" fmla="*/ 1337244 w 2982862"/>
                    <a:gd name="connsiteY175" fmla="*/ 2309785 h 3182270"/>
                    <a:gd name="connsiteX176" fmla="*/ 1273818 w 2982862"/>
                    <a:gd name="connsiteY176" fmla="*/ 2288642 h 3182270"/>
                    <a:gd name="connsiteX177" fmla="*/ 1257961 w 2982862"/>
                    <a:gd name="connsiteY177" fmla="*/ 2278071 h 3182270"/>
                    <a:gd name="connsiteX178" fmla="*/ 1242104 w 2982862"/>
                    <a:gd name="connsiteY178" fmla="*/ 2272786 h 3182270"/>
                    <a:gd name="connsiteX179" fmla="*/ 1226248 w 2982862"/>
                    <a:gd name="connsiteY179" fmla="*/ 2262215 h 3182270"/>
                    <a:gd name="connsiteX180" fmla="*/ 1194534 w 2982862"/>
                    <a:gd name="connsiteY180" fmla="*/ 2251644 h 3182270"/>
                    <a:gd name="connsiteX181" fmla="*/ 1215677 w 2982862"/>
                    <a:gd name="connsiteY181" fmla="*/ 2225216 h 3182270"/>
                    <a:gd name="connsiteX182" fmla="*/ 1231533 w 2982862"/>
                    <a:gd name="connsiteY182" fmla="*/ 2209359 h 3182270"/>
                    <a:gd name="connsiteX183" fmla="*/ 1236819 w 2982862"/>
                    <a:gd name="connsiteY183" fmla="*/ 2193503 h 3182270"/>
                    <a:gd name="connsiteX184" fmla="*/ 1279103 w 2982862"/>
                    <a:gd name="connsiteY184" fmla="*/ 2161789 h 3182270"/>
                    <a:gd name="connsiteX185" fmla="*/ 1300245 w 2982862"/>
                    <a:gd name="connsiteY185" fmla="*/ 2140647 h 3182270"/>
                    <a:gd name="connsiteX186" fmla="*/ 1310816 w 2982862"/>
                    <a:gd name="connsiteY186" fmla="*/ 2124790 h 3182270"/>
                    <a:gd name="connsiteX187" fmla="*/ 1294960 w 2982862"/>
                    <a:gd name="connsiteY187" fmla="*/ 2087792 h 3182270"/>
                    <a:gd name="connsiteX188" fmla="*/ 1342650 w 2982862"/>
                    <a:gd name="connsiteY188" fmla="*/ 2077406 h 3182270"/>
                    <a:gd name="connsiteX189" fmla="*/ 1390223 w 2982862"/>
                    <a:gd name="connsiteY189" fmla="*/ 2008688 h 3182270"/>
                    <a:gd name="connsiteX190" fmla="*/ 1363794 w 2982862"/>
                    <a:gd name="connsiteY190" fmla="*/ 1971686 h 3182270"/>
                    <a:gd name="connsiteX191" fmla="*/ 1379651 w 2982862"/>
                    <a:gd name="connsiteY191" fmla="*/ 1961114 h 3182270"/>
                    <a:gd name="connsiteX192" fmla="*/ 1358509 w 2982862"/>
                    <a:gd name="connsiteY192" fmla="*/ 1934685 h 3182270"/>
                    <a:gd name="connsiteX193" fmla="*/ 1215786 w 2982862"/>
                    <a:gd name="connsiteY193" fmla="*/ 1691526 h 3182270"/>
                    <a:gd name="connsiteX194" fmla="*/ 1131209 w 2982862"/>
                    <a:gd name="connsiteY194" fmla="*/ 1622808 h 3182270"/>
                    <a:gd name="connsiteX195" fmla="*/ 882687 w 2982862"/>
                    <a:gd name="connsiteY195" fmla="*/ 1717803 h 3182270"/>
                    <a:gd name="connsiteX196" fmla="*/ 845688 w 2982862"/>
                    <a:gd name="connsiteY196" fmla="*/ 1738945 h 3182270"/>
                    <a:gd name="connsiteX197" fmla="*/ 829832 w 2982862"/>
                    <a:gd name="connsiteY197" fmla="*/ 1744231 h 3182270"/>
                    <a:gd name="connsiteX198" fmla="*/ 798118 w 2982862"/>
                    <a:gd name="connsiteY198" fmla="*/ 1765373 h 3182270"/>
                    <a:gd name="connsiteX199" fmla="*/ 782262 w 2982862"/>
                    <a:gd name="connsiteY199" fmla="*/ 1770659 h 3182270"/>
                    <a:gd name="connsiteX200" fmla="*/ 750548 w 2982862"/>
                    <a:gd name="connsiteY200" fmla="*/ 1791801 h 3182270"/>
                    <a:gd name="connsiteX201" fmla="*/ 734692 w 2982862"/>
                    <a:gd name="connsiteY201" fmla="*/ 1797086 h 3182270"/>
                    <a:gd name="connsiteX202" fmla="*/ 755834 w 2982862"/>
                    <a:gd name="connsiteY202" fmla="*/ 1791801 h 3182270"/>
                    <a:gd name="connsiteX203" fmla="*/ 739977 w 2982862"/>
                    <a:gd name="connsiteY203" fmla="*/ 1797086 h 3182270"/>
                    <a:gd name="connsiteX204" fmla="*/ 708264 w 2982862"/>
                    <a:gd name="connsiteY204" fmla="*/ 1812943 h 3182270"/>
                    <a:gd name="connsiteX205" fmla="*/ 676551 w 2982862"/>
                    <a:gd name="connsiteY205" fmla="*/ 1791801 h 3182270"/>
                    <a:gd name="connsiteX206" fmla="*/ 650123 w 2982862"/>
                    <a:gd name="connsiteY206" fmla="*/ 1765373 h 3182270"/>
                    <a:gd name="connsiteX207" fmla="*/ 618410 w 2982862"/>
                    <a:gd name="connsiteY207" fmla="*/ 1744231 h 3182270"/>
                    <a:gd name="connsiteX208" fmla="*/ 570840 w 2982862"/>
                    <a:gd name="connsiteY208" fmla="*/ 1712518 h 3182270"/>
                    <a:gd name="connsiteX209" fmla="*/ 544412 w 2982862"/>
                    <a:gd name="connsiteY209" fmla="*/ 1696661 h 3182270"/>
                    <a:gd name="connsiteX210" fmla="*/ 528555 w 2982862"/>
                    <a:gd name="connsiteY210" fmla="*/ 1686090 h 3182270"/>
                    <a:gd name="connsiteX211" fmla="*/ 512699 w 2982862"/>
                    <a:gd name="connsiteY211" fmla="*/ 1680804 h 3182270"/>
                    <a:gd name="connsiteX212" fmla="*/ 502127 w 2982862"/>
                    <a:gd name="connsiteY212" fmla="*/ 1670233 h 3182270"/>
                    <a:gd name="connsiteX213" fmla="*/ 480985 w 2982862"/>
                    <a:gd name="connsiteY213" fmla="*/ 1659662 h 3182270"/>
                    <a:gd name="connsiteX214" fmla="*/ 465129 w 2982862"/>
                    <a:gd name="connsiteY214" fmla="*/ 1643805 h 3182270"/>
                    <a:gd name="connsiteX215" fmla="*/ 428130 w 2982862"/>
                    <a:gd name="connsiteY215" fmla="*/ 1622663 h 3182270"/>
                    <a:gd name="connsiteX216" fmla="*/ 401702 w 2982862"/>
                    <a:gd name="connsiteY216" fmla="*/ 1590950 h 3182270"/>
                    <a:gd name="connsiteX217" fmla="*/ 385845 w 2982862"/>
                    <a:gd name="connsiteY217" fmla="*/ 1569808 h 3182270"/>
                    <a:gd name="connsiteX218" fmla="*/ 369989 w 2982862"/>
                    <a:gd name="connsiteY218" fmla="*/ 1553951 h 3182270"/>
                    <a:gd name="connsiteX219" fmla="*/ 348847 w 2982862"/>
                    <a:gd name="connsiteY219" fmla="*/ 1522238 h 3182270"/>
                    <a:gd name="connsiteX220" fmla="*/ 327704 w 2982862"/>
                    <a:gd name="connsiteY220" fmla="*/ 1490524 h 3182270"/>
                    <a:gd name="connsiteX221" fmla="*/ 317133 w 2982862"/>
                    <a:gd name="connsiteY221" fmla="*/ 1469382 h 3182270"/>
                    <a:gd name="connsiteX222" fmla="*/ 301277 w 2982862"/>
                    <a:gd name="connsiteY222" fmla="*/ 1453526 h 3182270"/>
                    <a:gd name="connsiteX223" fmla="*/ 295991 w 2982862"/>
                    <a:gd name="connsiteY223" fmla="*/ 1437669 h 3182270"/>
                    <a:gd name="connsiteX224" fmla="*/ 274849 w 2982862"/>
                    <a:gd name="connsiteY224" fmla="*/ 1405956 h 3182270"/>
                    <a:gd name="connsiteX225" fmla="*/ 258992 w 2982862"/>
                    <a:gd name="connsiteY225" fmla="*/ 1390099 h 3182270"/>
                    <a:gd name="connsiteX226" fmla="*/ 248421 w 2982862"/>
                    <a:gd name="connsiteY226" fmla="*/ 1374242 h 3182270"/>
                    <a:gd name="connsiteX227" fmla="*/ 243136 w 2982862"/>
                    <a:gd name="connsiteY227" fmla="*/ 1358386 h 3182270"/>
                    <a:gd name="connsiteX228" fmla="*/ 221993 w 2982862"/>
                    <a:gd name="connsiteY228" fmla="*/ 1326672 h 3182270"/>
                    <a:gd name="connsiteX229" fmla="*/ 206137 w 2982862"/>
                    <a:gd name="connsiteY229" fmla="*/ 1294959 h 3182270"/>
                    <a:gd name="connsiteX230" fmla="*/ 195566 w 2982862"/>
                    <a:gd name="connsiteY230" fmla="*/ 1263246 h 3182270"/>
                    <a:gd name="connsiteX231" fmla="*/ 184995 w 2982862"/>
                    <a:gd name="connsiteY231" fmla="*/ 1247389 h 3182270"/>
                    <a:gd name="connsiteX232" fmla="*/ 179709 w 2982862"/>
                    <a:gd name="connsiteY232" fmla="*/ 1231533 h 3182270"/>
                    <a:gd name="connsiteX233" fmla="*/ 169138 w 2982862"/>
                    <a:gd name="connsiteY233" fmla="*/ 1215676 h 3182270"/>
                    <a:gd name="connsiteX234" fmla="*/ 153281 w 2982862"/>
                    <a:gd name="connsiteY234" fmla="*/ 1162820 h 3182270"/>
                    <a:gd name="connsiteX235" fmla="*/ 142710 w 2982862"/>
                    <a:gd name="connsiteY235" fmla="*/ 1131107 h 3182270"/>
                    <a:gd name="connsiteX236" fmla="*/ 132139 w 2982862"/>
                    <a:gd name="connsiteY236" fmla="*/ 1099394 h 3182270"/>
                    <a:gd name="connsiteX237" fmla="*/ 126853 w 2982862"/>
                    <a:gd name="connsiteY237" fmla="*/ 1078252 h 3182270"/>
                    <a:gd name="connsiteX238" fmla="*/ 121568 w 2982862"/>
                    <a:gd name="connsiteY238" fmla="*/ 1062395 h 3182270"/>
                    <a:gd name="connsiteX239" fmla="*/ 110997 w 2982862"/>
                    <a:gd name="connsiteY239" fmla="*/ 988397 h 3182270"/>
                    <a:gd name="connsiteX240" fmla="*/ 100426 w 2982862"/>
                    <a:gd name="connsiteY240" fmla="*/ 861544 h 3182270"/>
                    <a:gd name="connsiteX241" fmla="*/ 95140 w 2982862"/>
                    <a:gd name="connsiteY241" fmla="*/ 782261 h 3182270"/>
                    <a:gd name="connsiteX242" fmla="*/ 89855 w 2982862"/>
                    <a:gd name="connsiteY242" fmla="*/ 745262 h 3182270"/>
                    <a:gd name="connsiteX243" fmla="*/ 73998 w 2982862"/>
                    <a:gd name="connsiteY243" fmla="*/ 660693 h 3182270"/>
                    <a:gd name="connsiteX244" fmla="*/ 63427 w 2982862"/>
                    <a:gd name="connsiteY244" fmla="*/ 618409 h 3182270"/>
                    <a:gd name="connsiteX245" fmla="*/ 47570 w 2982862"/>
                    <a:gd name="connsiteY245" fmla="*/ 560268 h 3182270"/>
                    <a:gd name="connsiteX246" fmla="*/ 42285 w 2982862"/>
                    <a:gd name="connsiteY246" fmla="*/ 528555 h 3182270"/>
                    <a:gd name="connsiteX247" fmla="*/ 31714 w 2982862"/>
                    <a:gd name="connsiteY247" fmla="*/ 486270 h 3182270"/>
                    <a:gd name="connsiteX248" fmla="*/ 21142 w 2982862"/>
                    <a:gd name="connsiteY248" fmla="*/ 428129 h 3182270"/>
                    <a:gd name="connsiteX249" fmla="*/ 10571 w 2982862"/>
                    <a:gd name="connsiteY249" fmla="*/ 343560 h 3182270"/>
                    <a:gd name="connsiteX250" fmla="*/ 0 w 2982862"/>
                    <a:gd name="connsiteY250" fmla="*/ 306561 h 3182270"/>
                    <a:gd name="connsiteX251" fmla="*/ 5286 w 2982862"/>
                    <a:gd name="connsiteY251" fmla="*/ 285419 h 3182270"/>
                    <a:gd name="connsiteX252" fmla="*/ 21142 w 2982862"/>
                    <a:gd name="connsiteY252" fmla="*/ 280134 h 3182270"/>
                    <a:gd name="connsiteX253" fmla="*/ 42285 w 2982862"/>
                    <a:gd name="connsiteY253" fmla="*/ 269563 h 3182270"/>
                    <a:gd name="connsiteX254" fmla="*/ 95140 w 2982862"/>
                    <a:gd name="connsiteY254" fmla="*/ 258992 h 3182270"/>
                    <a:gd name="connsiteX255" fmla="*/ 121568 w 2982862"/>
                    <a:gd name="connsiteY255" fmla="*/ 253706 h 3182270"/>
                    <a:gd name="connsiteX256" fmla="*/ 137425 w 2982862"/>
                    <a:gd name="connsiteY256" fmla="*/ 248420 h 3182270"/>
                    <a:gd name="connsiteX257" fmla="*/ 211422 w 2982862"/>
                    <a:gd name="connsiteY257" fmla="*/ 237849 h 3182270"/>
                    <a:gd name="connsiteX258" fmla="*/ 253707 w 2982862"/>
                    <a:gd name="connsiteY258" fmla="*/ 227278 h 3182270"/>
                    <a:gd name="connsiteX259" fmla="*/ 285420 w 2982862"/>
                    <a:gd name="connsiteY259" fmla="*/ 216707 h 3182270"/>
                    <a:gd name="connsiteX260" fmla="*/ 332990 w 2982862"/>
                    <a:gd name="connsiteY260" fmla="*/ 206136 h 3182270"/>
                    <a:gd name="connsiteX261" fmla="*/ 364703 w 2982862"/>
                    <a:gd name="connsiteY261" fmla="*/ 195565 h 3182270"/>
                    <a:gd name="connsiteX262" fmla="*/ 417559 w 2982862"/>
                    <a:gd name="connsiteY262" fmla="*/ 179708 h 3182270"/>
                    <a:gd name="connsiteX263" fmla="*/ 433415 w 2982862"/>
                    <a:gd name="connsiteY263" fmla="*/ 174423 h 3182270"/>
                    <a:gd name="connsiteX264" fmla="*/ 449272 w 2982862"/>
                    <a:gd name="connsiteY264" fmla="*/ 169137 h 3182270"/>
                    <a:gd name="connsiteX265" fmla="*/ 470414 w 2982862"/>
                    <a:gd name="connsiteY265" fmla="*/ 163852 h 3182270"/>
                    <a:gd name="connsiteX266" fmla="*/ 486271 w 2982862"/>
                    <a:gd name="connsiteY266" fmla="*/ 158566 h 3182270"/>
                    <a:gd name="connsiteX267" fmla="*/ 528555 w 2982862"/>
                    <a:gd name="connsiteY267" fmla="*/ 147995 h 3182270"/>
                    <a:gd name="connsiteX268" fmla="*/ 549697 w 2982862"/>
                    <a:gd name="connsiteY268" fmla="*/ 142709 h 3182270"/>
                    <a:gd name="connsiteX269" fmla="*/ 581411 w 2982862"/>
                    <a:gd name="connsiteY269" fmla="*/ 132138 h 3182270"/>
                    <a:gd name="connsiteX270" fmla="*/ 676551 w 2982862"/>
                    <a:gd name="connsiteY270" fmla="*/ 100425 h 3182270"/>
                    <a:gd name="connsiteX271" fmla="*/ 697693 w 2982862"/>
                    <a:gd name="connsiteY271" fmla="*/ 95140 h 3182270"/>
                    <a:gd name="connsiteX272" fmla="*/ 729406 w 2982862"/>
                    <a:gd name="connsiteY272" fmla="*/ 84568 h 3182270"/>
                    <a:gd name="connsiteX273" fmla="*/ 745263 w 2982862"/>
                    <a:gd name="connsiteY273" fmla="*/ 79283 h 3182270"/>
                    <a:gd name="connsiteX274" fmla="*/ 792833 w 2982862"/>
                    <a:gd name="connsiteY274" fmla="*/ 58141 h 3182270"/>
                    <a:gd name="connsiteX275" fmla="*/ 808689 w 2982862"/>
                    <a:gd name="connsiteY275" fmla="*/ 52855 h 3182270"/>
                    <a:gd name="connsiteX276" fmla="*/ 824546 w 2982862"/>
                    <a:gd name="connsiteY276" fmla="*/ 47570 h 3182270"/>
                    <a:gd name="connsiteX277" fmla="*/ 866830 w 2982862"/>
                    <a:gd name="connsiteY277" fmla="*/ 26427 h 3182270"/>
                    <a:gd name="connsiteX278" fmla="*/ 882687 w 2982862"/>
                    <a:gd name="connsiteY278" fmla="*/ 21142 h 3182270"/>
                    <a:gd name="connsiteX279" fmla="*/ 898544 w 2982862"/>
                    <a:gd name="connsiteY279" fmla="*/ 10571 h 3182270"/>
                    <a:gd name="connsiteX280" fmla="*/ 914400 w 2982862"/>
                    <a:gd name="connsiteY280" fmla="*/ 5285 h 3182270"/>
                    <a:gd name="connsiteX281" fmla="*/ 914400 w 2982862"/>
                    <a:gd name="connsiteY281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44232 w 2982862"/>
                    <a:gd name="connsiteY157" fmla="*/ 2526492 h 3182270"/>
                    <a:gd name="connsiteX158" fmla="*/ 1738946 w 2982862"/>
                    <a:gd name="connsiteY158" fmla="*/ 2510635 h 3182270"/>
                    <a:gd name="connsiteX159" fmla="*/ 1723089 w 2982862"/>
                    <a:gd name="connsiteY159" fmla="*/ 2505350 h 3182270"/>
                    <a:gd name="connsiteX160" fmla="*/ 1691376 w 2982862"/>
                    <a:gd name="connsiteY160" fmla="*/ 2521207 h 3182270"/>
                    <a:gd name="connsiteX161" fmla="*/ 1675519 w 2982862"/>
                    <a:gd name="connsiteY161" fmla="*/ 2531778 h 3182270"/>
                    <a:gd name="connsiteX162" fmla="*/ 1627949 w 2982862"/>
                    <a:gd name="connsiteY162" fmla="*/ 2547634 h 3182270"/>
                    <a:gd name="connsiteX163" fmla="*/ 1612093 w 2982862"/>
                    <a:gd name="connsiteY163" fmla="*/ 2552920 h 3182270"/>
                    <a:gd name="connsiteX164" fmla="*/ 1596236 w 2982862"/>
                    <a:gd name="connsiteY164" fmla="*/ 2563491 h 3182270"/>
                    <a:gd name="connsiteX165" fmla="*/ 1585665 w 2982862"/>
                    <a:gd name="connsiteY165" fmla="*/ 2547634 h 3182270"/>
                    <a:gd name="connsiteX166" fmla="*/ 1569808 w 2982862"/>
                    <a:gd name="connsiteY166" fmla="*/ 2515921 h 3182270"/>
                    <a:gd name="connsiteX167" fmla="*/ 1553952 w 2982862"/>
                    <a:gd name="connsiteY167" fmla="*/ 2484208 h 3182270"/>
                    <a:gd name="connsiteX168" fmla="*/ 1538095 w 2982862"/>
                    <a:gd name="connsiteY168" fmla="*/ 2468351 h 3182270"/>
                    <a:gd name="connsiteX169" fmla="*/ 1501096 w 2982862"/>
                    <a:gd name="connsiteY169" fmla="*/ 2420781 h 3182270"/>
                    <a:gd name="connsiteX170" fmla="*/ 1464097 w 2982862"/>
                    <a:gd name="connsiteY170" fmla="*/ 2383782 h 3182270"/>
                    <a:gd name="connsiteX171" fmla="*/ 1448241 w 2982862"/>
                    <a:gd name="connsiteY171" fmla="*/ 2373211 h 3182270"/>
                    <a:gd name="connsiteX172" fmla="*/ 1432384 w 2982862"/>
                    <a:gd name="connsiteY172" fmla="*/ 2357355 h 3182270"/>
                    <a:gd name="connsiteX173" fmla="*/ 1400671 w 2982862"/>
                    <a:gd name="connsiteY173" fmla="*/ 2346783 h 3182270"/>
                    <a:gd name="connsiteX174" fmla="*/ 1368958 w 2982862"/>
                    <a:gd name="connsiteY174" fmla="*/ 2330927 h 3182270"/>
                    <a:gd name="connsiteX175" fmla="*/ 1337244 w 2982862"/>
                    <a:gd name="connsiteY175" fmla="*/ 2309785 h 3182270"/>
                    <a:gd name="connsiteX176" fmla="*/ 1273818 w 2982862"/>
                    <a:gd name="connsiteY176" fmla="*/ 2288642 h 3182270"/>
                    <a:gd name="connsiteX177" fmla="*/ 1257961 w 2982862"/>
                    <a:gd name="connsiteY177" fmla="*/ 2278071 h 3182270"/>
                    <a:gd name="connsiteX178" fmla="*/ 1242104 w 2982862"/>
                    <a:gd name="connsiteY178" fmla="*/ 2272786 h 3182270"/>
                    <a:gd name="connsiteX179" fmla="*/ 1226248 w 2982862"/>
                    <a:gd name="connsiteY179" fmla="*/ 2262215 h 3182270"/>
                    <a:gd name="connsiteX180" fmla="*/ 1194534 w 2982862"/>
                    <a:gd name="connsiteY180" fmla="*/ 2251644 h 3182270"/>
                    <a:gd name="connsiteX181" fmla="*/ 1215677 w 2982862"/>
                    <a:gd name="connsiteY181" fmla="*/ 2225216 h 3182270"/>
                    <a:gd name="connsiteX182" fmla="*/ 1231533 w 2982862"/>
                    <a:gd name="connsiteY182" fmla="*/ 2209359 h 3182270"/>
                    <a:gd name="connsiteX183" fmla="*/ 1236819 w 2982862"/>
                    <a:gd name="connsiteY183" fmla="*/ 2193503 h 3182270"/>
                    <a:gd name="connsiteX184" fmla="*/ 1279103 w 2982862"/>
                    <a:gd name="connsiteY184" fmla="*/ 2161789 h 3182270"/>
                    <a:gd name="connsiteX185" fmla="*/ 1300245 w 2982862"/>
                    <a:gd name="connsiteY185" fmla="*/ 2140647 h 3182270"/>
                    <a:gd name="connsiteX186" fmla="*/ 1310816 w 2982862"/>
                    <a:gd name="connsiteY186" fmla="*/ 2124790 h 3182270"/>
                    <a:gd name="connsiteX187" fmla="*/ 1342650 w 2982862"/>
                    <a:gd name="connsiteY187" fmla="*/ 2077406 h 3182270"/>
                    <a:gd name="connsiteX188" fmla="*/ 1390223 w 2982862"/>
                    <a:gd name="connsiteY188" fmla="*/ 2008688 h 3182270"/>
                    <a:gd name="connsiteX189" fmla="*/ 1363794 w 2982862"/>
                    <a:gd name="connsiteY189" fmla="*/ 1971686 h 3182270"/>
                    <a:gd name="connsiteX190" fmla="*/ 1379651 w 2982862"/>
                    <a:gd name="connsiteY190" fmla="*/ 1961114 h 3182270"/>
                    <a:gd name="connsiteX191" fmla="*/ 1358509 w 2982862"/>
                    <a:gd name="connsiteY191" fmla="*/ 1934685 h 3182270"/>
                    <a:gd name="connsiteX192" fmla="*/ 1215786 w 2982862"/>
                    <a:gd name="connsiteY192" fmla="*/ 1691526 h 3182270"/>
                    <a:gd name="connsiteX193" fmla="*/ 1131209 w 2982862"/>
                    <a:gd name="connsiteY193" fmla="*/ 1622808 h 3182270"/>
                    <a:gd name="connsiteX194" fmla="*/ 882687 w 2982862"/>
                    <a:gd name="connsiteY194" fmla="*/ 1717803 h 3182270"/>
                    <a:gd name="connsiteX195" fmla="*/ 845688 w 2982862"/>
                    <a:gd name="connsiteY195" fmla="*/ 1738945 h 3182270"/>
                    <a:gd name="connsiteX196" fmla="*/ 829832 w 2982862"/>
                    <a:gd name="connsiteY196" fmla="*/ 1744231 h 3182270"/>
                    <a:gd name="connsiteX197" fmla="*/ 798118 w 2982862"/>
                    <a:gd name="connsiteY197" fmla="*/ 1765373 h 3182270"/>
                    <a:gd name="connsiteX198" fmla="*/ 782262 w 2982862"/>
                    <a:gd name="connsiteY198" fmla="*/ 1770659 h 3182270"/>
                    <a:gd name="connsiteX199" fmla="*/ 750548 w 2982862"/>
                    <a:gd name="connsiteY199" fmla="*/ 1791801 h 3182270"/>
                    <a:gd name="connsiteX200" fmla="*/ 734692 w 2982862"/>
                    <a:gd name="connsiteY200" fmla="*/ 1797086 h 3182270"/>
                    <a:gd name="connsiteX201" fmla="*/ 755834 w 2982862"/>
                    <a:gd name="connsiteY201" fmla="*/ 1791801 h 3182270"/>
                    <a:gd name="connsiteX202" fmla="*/ 739977 w 2982862"/>
                    <a:gd name="connsiteY202" fmla="*/ 1797086 h 3182270"/>
                    <a:gd name="connsiteX203" fmla="*/ 708264 w 2982862"/>
                    <a:gd name="connsiteY203" fmla="*/ 1812943 h 3182270"/>
                    <a:gd name="connsiteX204" fmla="*/ 676551 w 2982862"/>
                    <a:gd name="connsiteY204" fmla="*/ 1791801 h 3182270"/>
                    <a:gd name="connsiteX205" fmla="*/ 650123 w 2982862"/>
                    <a:gd name="connsiteY205" fmla="*/ 1765373 h 3182270"/>
                    <a:gd name="connsiteX206" fmla="*/ 618410 w 2982862"/>
                    <a:gd name="connsiteY206" fmla="*/ 1744231 h 3182270"/>
                    <a:gd name="connsiteX207" fmla="*/ 570840 w 2982862"/>
                    <a:gd name="connsiteY207" fmla="*/ 1712518 h 3182270"/>
                    <a:gd name="connsiteX208" fmla="*/ 544412 w 2982862"/>
                    <a:gd name="connsiteY208" fmla="*/ 1696661 h 3182270"/>
                    <a:gd name="connsiteX209" fmla="*/ 528555 w 2982862"/>
                    <a:gd name="connsiteY209" fmla="*/ 1686090 h 3182270"/>
                    <a:gd name="connsiteX210" fmla="*/ 512699 w 2982862"/>
                    <a:gd name="connsiteY210" fmla="*/ 1680804 h 3182270"/>
                    <a:gd name="connsiteX211" fmla="*/ 502127 w 2982862"/>
                    <a:gd name="connsiteY211" fmla="*/ 1670233 h 3182270"/>
                    <a:gd name="connsiteX212" fmla="*/ 480985 w 2982862"/>
                    <a:gd name="connsiteY212" fmla="*/ 1659662 h 3182270"/>
                    <a:gd name="connsiteX213" fmla="*/ 465129 w 2982862"/>
                    <a:gd name="connsiteY213" fmla="*/ 1643805 h 3182270"/>
                    <a:gd name="connsiteX214" fmla="*/ 428130 w 2982862"/>
                    <a:gd name="connsiteY214" fmla="*/ 1622663 h 3182270"/>
                    <a:gd name="connsiteX215" fmla="*/ 401702 w 2982862"/>
                    <a:gd name="connsiteY215" fmla="*/ 1590950 h 3182270"/>
                    <a:gd name="connsiteX216" fmla="*/ 385845 w 2982862"/>
                    <a:gd name="connsiteY216" fmla="*/ 1569808 h 3182270"/>
                    <a:gd name="connsiteX217" fmla="*/ 369989 w 2982862"/>
                    <a:gd name="connsiteY217" fmla="*/ 1553951 h 3182270"/>
                    <a:gd name="connsiteX218" fmla="*/ 348847 w 2982862"/>
                    <a:gd name="connsiteY218" fmla="*/ 1522238 h 3182270"/>
                    <a:gd name="connsiteX219" fmla="*/ 327704 w 2982862"/>
                    <a:gd name="connsiteY219" fmla="*/ 1490524 h 3182270"/>
                    <a:gd name="connsiteX220" fmla="*/ 317133 w 2982862"/>
                    <a:gd name="connsiteY220" fmla="*/ 1469382 h 3182270"/>
                    <a:gd name="connsiteX221" fmla="*/ 301277 w 2982862"/>
                    <a:gd name="connsiteY221" fmla="*/ 1453526 h 3182270"/>
                    <a:gd name="connsiteX222" fmla="*/ 295991 w 2982862"/>
                    <a:gd name="connsiteY222" fmla="*/ 1437669 h 3182270"/>
                    <a:gd name="connsiteX223" fmla="*/ 274849 w 2982862"/>
                    <a:gd name="connsiteY223" fmla="*/ 1405956 h 3182270"/>
                    <a:gd name="connsiteX224" fmla="*/ 258992 w 2982862"/>
                    <a:gd name="connsiteY224" fmla="*/ 1390099 h 3182270"/>
                    <a:gd name="connsiteX225" fmla="*/ 248421 w 2982862"/>
                    <a:gd name="connsiteY225" fmla="*/ 1374242 h 3182270"/>
                    <a:gd name="connsiteX226" fmla="*/ 243136 w 2982862"/>
                    <a:gd name="connsiteY226" fmla="*/ 1358386 h 3182270"/>
                    <a:gd name="connsiteX227" fmla="*/ 221993 w 2982862"/>
                    <a:gd name="connsiteY227" fmla="*/ 1326672 h 3182270"/>
                    <a:gd name="connsiteX228" fmla="*/ 206137 w 2982862"/>
                    <a:gd name="connsiteY228" fmla="*/ 1294959 h 3182270"/>
                    <a:gd name="connsiteX229" fmla="*/ 195566 w 2982862"/>
                    <a:gd name="connsiteY229" fmla="*/ 1263246 h 3182270"/>
                    <a:gd name="connsiteX230" fmla="*/ 184995 w 2982862"/>
                    <a:gd name="connsiteY230" fmla="*/ 1247389 h 3182270"/>
                    <a:gd name="connsiteX231" fmla="*/ 179709 w 2982862"/>
                    <a:gd name="connsiteY231" fmla="*/ 1231533 h 3182270"/>
                    <a:gd name="connsiteX232" fmla="*/ 169138 w 2982862"/>
                    <a:gd name="connsiteY232" fmla="*/ 1215676 h 3182270"/>
                    <a:gd name="connsiteX233" fmla="*/ 153281 w 2982862"/>
                    <a:gd name="connsiteY233" fmla="*/ 1162820 h 3182270"/>
                    <a:gd name="connsiteX234" fmla="*/ 142710 w 2982862"/>
                    <a:gd name="connsiteY234" fmla="*/ 1131107 h 3182270"/>
                    <a:gd name="connsiteX235" fmla="*/ 132139 w 2982862"/>
                    <a:gd name="connsiteY235" fmla="*/ 1099394 h 3182270"/>
                    <a:gd name="connsiteX236" fmla="*/ 126853 w 2982862"/>
                    <a:gd name="connsiteY236" fmla="*/ 1078252 h 3182270"/>
                    <a:gd name="connsiteX237" fmla="*/ 121568 w 2982862"/>
                    <a:gd name="connsiteY237" fmla="*/ 1062395 h 3182270"/>
                    <a:gd name="connsiteX238" fmla="*/ 110997 w 2982862"/>
                    <a:gd name="connsiteY238" fmla="*/ 988397 h 3182270"/>
                    <a:gd name="connsiteX239" fmla="*/ 100426 w 2982862"/>
                    <a:gd name="connsiteY239" fmla="*/ 861544 h 3182270"/>
                    <a:gd name="connsiteX240" fmla="*/ 95140 w 2982862"/>
                    <a:gd name="connsiteY240" fmla="*/ 782261 h 3182270"/>
                    <a:gd name="connsiteX241" fmla="*/ 89855 w 2982862"/>
                    <a:gd name="connsiteY241" fmla="*/ 745262 h 3182270"/>
                    <a:gd name="connsiteX242" fmla="*/ 73998 w 2982862"/>
                    <a:gd name="connsiteY242" fmla="*/ 660693 h 3182270"/>
                    <a:gd name="connsiteX243" fmla="*/ 63427 w 2982862"/>
                    <a:gd name="connsiteY243" fmla="*/ 618409 h 3182270"/>
                    <a:gd name="connsiteX244" fmla="*/ 47570 w 2982862"/>
                    <a:gd name="connsiteY244" fmla="*/ 560268 h 3182270"/>
                    <a:gd name="connsiteX245" fmla="*/ 42285 w 2982862"/>
                    <a:gd name="connsiteY245" fmla="*/ 528555 h 3182270"/>
                    <a:gd name="connsiteX246" fmla="*/ 31714 w 2982862"/>
                    <a:gd name="connsiteY246" fmla="*/ 486270 h 3182270"/>
                    <a:gd name="connsiteX247" fmla="*/ 21142 w 2982862"/>
                    <a:gd name="connsiteY247" fmla="*/ 428129 h 3182270"/>
                    <a:gd name="connsiteX248" fmla="*/ 10571 w 2982862"/>
                    <a:gd name="connsiteY248" fmla="*/ 343560 h 3182270"/>
                    <a:gd name="connsiteX249" fmla="*/ 0 w 2982862"/>
                    <a:gd name="connsiteY249" fmla="*/ 306561 h 3182270"/>
                    <a:gd name="connsiteX250" fmla="*/ 5286 w 2982862"/>
                    <a:gd name="connsiteY250" fmla="*/ 285419 h 3182270"/>
                    <a:gd name="connsiteX251" fmla="*/ 21142 w 2982862"/>
                    <a:gd name="connsiteY251" fmla="*/ 280134 h 3182270"/>
                    <a:gd name="connsiteX252" fmla="*/ 42285 w 2982862"/>
                    <a:gd name="connsiteY252" fmla="*/ 269563 h 3182270"/>
                    <a:gd name="connsiteX253" fmla="*/ 95140 w 2982862"/>
                    <a:gd name="connsiteY253" fmla="*/ 258992 h 3182270"/>
                    <a:gd name="connsiteX254" fmla="*/ 121568 w 2982862"/>
                    <a:gd name="connsiteY254" fmla="*/ 253706 h 3182270"/>
                    <a:gd name="connsiteX255" fmla="*/ 137425 w 2982862"/>
                    <a:gd name="connsiteY255" fmla="*/ 248420 h 3182270"/>
                    <a:gd name="connsiteX256" fmla="*/ 211422 w 2982862"/>
                    <a:gd name="connsiteY256" fmla="*/ 237849 h 3182270"/>
                    <a:gd name="connsiteX257" fmla="*/ 253707 w 2982862"/>
                    <a:gd name="connsiteY257" fmla="*/ 227278 h 3182270"/>
                    <a:gd name="connsiteX258" fmla="*/ 285420 w 2982862"/>
                    <a:gd name="connsiteY258" fmla="*/ 216707 h 3182270"/>
                    <a:gd name="connsiteX259" fmla="*/ 332990 w 2982862"/>
                    <a:gd name="connsiteY259" fmla="*/ 206136 h 3182270"/>
                    <a:gd name="connsiteX260" fmla="*/ 364703 w 2982862"/>
                    <a:gd name="connsiteY260" fmla="*/ 195565 h 3182270"/>
                    <a:gd name="connsiteX261" fmla="*/ 417559 w 2982862"/>
                    <a:gd name="connsiteY261" fmla="*/ 179708 h 3182270"/>
                    <a:gd name="connsiteX262" fmla="*/ 433415 w 2982862"/>
                    <a:gd name="connsiteY262" fmla="*/ 174423 h 3182270"/>
                    <a:gd name="connsiteX263" fmla="*/ 449272 w 2982862"/>
                    <a:gd name="connsiteY263" fmla="*/ 169137 h 3182270"/>
                    <a:gd name="connsiteX264" fmla="*/ 470414 w 2982862"/>
                    <a:gd name="connsiteY264" fmla="*/ 163852 h 3182270"/>
                    <a:gd name="connsiteX265" fmla="*/ 486271 w 2982862"/>
                    <a:gd name="connsiteY265" fmla="*/ 158566 h 3182270"/>
                    <a:gd name="connsiteX266" fmla="*/ 528555 w 2982862"/>
                    <a:gd name="connsiteY266" fmla="*/ 147995 h 3182270"/>
                    <a:gd name="connsiteX267" fmla="*/ 549697 w 2982862"/>
                    <a:gd name="connsiteY267" fmla="*/ 142709 h 3182270"/>
                    <a:gd name="connsiteX268" fmla="*/ 581411 w 2982862"/>
                    <a:gd name="connsiteY268" fmla="*/ 132138 h 3182270"/>
                    <a:gd name="connsiteX269" fmla="*/ 676551 w 2982862"/>
                    <a:gd name="connsiteY269" fmla="*/ 100425 h 3182270"/>
                    <a:gd name="connsiteX270" fmla="*/ 697693 w 2982862"/>
                    <a:gd name="connsiteY270" fmla="*/ 95140 h 3182270"/>
                    <a:gd name="connsiteX271" fmla="*/ 729406 w 2982862"/>
                    <a:gd name="connsiteY271" fmla="*/ 84568 h 3182270"/>
                    <a:gd name="connsiteX272" fmla="*/ 745263 w 2982862"/>
                    <a:gd name="connsiteY272" fmla="*/ 79283 h 3182270"/>
                    <a:gd name="connsiteX273" fmla="*/ 792833 w 2982862"/>
                    <a:gd name="connsiteY273" fmla="*/ 58141 h 3182270"/>
                    <a:gd name="connsiteX274" fmla="*/ 808689 w 2982862"/>
                    <a:gd name="connsiteY274" fmla="*/ 52855 h 3182270"/>
                    <a:gd name="connsiteX275" fmla="*/ 824546 w 2982862"/>
                    <a:gd name="connsiteY275" fmla="*/ 47570 h 3182270"/>
                    <a:gd name="connsiteX276" fmla="*/ 866830 w 2982862"/>
                    <a:gd name="connsiteY276" fmla="*/ 26427 h 3182270"/>
                    <a:gd name="connsiteX277" fmla="*/ 882687 w 2982862"/>
                    <a:gd name="connsiteY277" fmla="*/ 21142 h 3182270"/>
                    <a:gd name="connsiteX278" fmla="*/ 898544 w 2982862"/>
                    <a:gd name="connsiteY278" fmla="*/ 10571 h 3182270"/>
                    <a:gd name="connsiteX279" fmla="*/ 914400 w 2982862"/>
                    <a:gd name="connsiteY279" fmla="*/ 5285 h 3182270"/>
                    <a:gd name="connsiteX280" fmla="*/ 914400 w 2982862"/>
                    <a:gd name="connsiteY280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44232 w 2982862"/>
                    <a:gd name="connsiteY157" fmla="*/ 2526492 h 3182270"/>
                    <a:gd name="connsiteX158" fmla="*/ 1738946 w 2982862"/>
                    <a:gd name="connsiteY158" fmla="*/ 2510635 h 3182270"/>
                    <a:gd name="connsiteX159" fmla="*/ 1723089 w 2982862"/>
                    <a:gd name="connsiteY159" fmla="*/ 2505350 h 3182270"/>
                    <a:gd name="connsiteX160" fmla="*/ 1691376 w 2982862"/>
                    <a:gd name="connsiteY160" fmla="*/ 2521207 h 3182270"/>
                    <a:gd name="connsiteX161" fmla="*/ 1675519 w 2982862"/>
                    <a:gd name="connsiteY161" fmla="*/ 2531778 h 3182270"/>
                    <a:gd name="connsiteX162" fmla="*/ 1627949 w 2982862"/>
                    <a:gd name="connsiteY162" fmla="*/ 2547634 h 3182270"/>
                    <a:gd name="connsiteX163" fmla="*/ 1612093 w 2982862"/>
                    <a:gd name="connsiteY163" fmla="*/ 2552920 h 3182270"/>
                    <a:gd name="connsiteX164" fmla="*/ 1596236 w 2982862"/>
                    <a:gd name="connsiteY164" fmla="*/ 2563491 h 3182270"/>
                    <a:gd name="connsiteX165" fmla="*/ 1585665 w 2982862"/>
                    <a:gd name="connsiteY165" fmla="*/ 2547634 h 3182270"/>
                    <a:gd name="connsiteX166" fmla="*/ 1569808 w 2982862"/>
                    <a:gd name="connsiteY166" fmla="*/ 2515921 h 3182270"/>
                    <a:gd name="connsiteX167" fmla="*/ 1553952 w 2982862"/>
                    <a:gd name="connsiteY167" fmla="*/ 2484208 h 3182270"/>
                    <a:gd name="connsiteX168" fmla="*/ 1538095 w 2982862"/>
                    <a:gd name="connsiteY168" fmla="*/ 2468351 h 3182270"/>
                    <a:gd name="connsiteX169" fmla="*/ 1501096 w 2982862"/>
                    <a:gd name="connsiteY169" fmla="*/ 2420781 h 3182270"/>
                    <a:gd name="connsiteX170" fmla="*/ 1464097 w 2982862"/>
                    <a:gd name="connsiteY170" fmla="*/ 2383782 h 3182270"/>
                    <a:gd name="connsiteX171" fmla="*/ 1448241 w 2982862"/>
                    <a:gd name="connsiteY171" fmla="*/ 2373211 h 3182270"/>
                    <a:gd name="connsiteX172" fmla="*/ 1432384 w 2982862"/>
                    <a:gd name="connsiteY172" fmla="*/ 2357355 h 3182270"/>
                    <a:gd name="connsiteX173" fmla="*/ 1400671 w 2982862"/>
                    <a:gd name="connsiteY173" fmla="*/ 2346783 h 3182270"/>
                    <a:gd name="connsiteX174" fmla="*/ 1368958 w 2982862"/>
                    <a:gd name="connsiteY174" fmla="*/ 2330927 h 3182270"/>
                    <a:gd name="connsiteX175" fmla="*/ 1337244 w 2982862"/>
                    <a:gd name="connsiteY175" fmla="*/ 2309785 h 3182270"/>
                    <a:gd name="connsiteX176" fmla="*/ 1273818 w 2982862"/>
                    <a:gd name="connsiteY176" fmla="*/ 2288642 h 3182270"/>
                    <a:gd name="connsiteX177" fmla="*/ 1257961 w 2982862"/>
                    <a:gd name="connsiteY177" fmla="*/ 2278071 h 3182270"/>
                    <a:gd name="connsiteX178" fmla="*/ 1242104 w 2982862"/>
                    <a:gd name="connsiteY178" fmla="*/ 2272786 h 3182270"/>
                    <a:gd name="connsiteX179" fmla="*/ 1226248 w 2982862"/>
                    <a:gd name="connsiteY179" fmla="*/ 2262215 h 3182270"/>
                    <a:gd name="connsiteX180" fmla="*/ 1194534 w 2982862"/>
                    <a:gd name="connsiteY180" fmla="*/ 2251644 h 3182270"/>
                    <a:gd name="connsiteX181" fmla="*/ 1215677 w 2982862"/>
                    <a:gd name="connsiteY181" fmla="*/ 2225216 h 3182270"/>
                    <a:gd name="connsiteX182" fmla="*/ 1231533 w 2982862"/>
                    <a:gd name="connsiteY182" fmla="*/ 2209359 h 3182270"/>
                    <a:gd name="connsiteX183" fmla="*/ 1236819 w 2982862"/>
                    <a:gd name="connsiteY183" fmla="*/ 2193503 h 3182270"/>
                    <a:gd name="connsiteX184" fmla="*/ 1279103 w 2982862"/>
                    <a:gd name="connsiteY184" fmla="*/ 2161789 h 3182270"/>
                    <a:gd name="connsiteX185" fmla="*/ 1300245 w 2982862"/>
                    <a:gd name="connsiteY185" fmla="*/ 2140647 h 3182270"/>
                    <a:gd name="connsiteX186" fmla="*/ 1310816 w 2982862"/>
                    <a:gd name="connsiteY186" fmla="*/ 2124790 h 3182270"/>
                    <a:gd name="connsiteX187" fmla="*/ 1342650 w 2982862"/>
                    <a:gd name="connsiteY187" fmla="*/ 2077406 h 3182270"/>
                    <a:gd name="connsiteX188" fmla="*/ 1390223 w 2982862"/>
                    <a:gd name="connsiteY188" fmla="*/ 2008688 h 3182270"/>
                    <a:gd name="connsiteX189" fmla="*/ 1363794 w 2982862"/>
                    <a:gd name="connsiteY189" fmla="*/ 1971686 h 3182270"/>
                    <a:gd name="connsiteX190" fmla="*/ 1379651 w 2982862"/>
                    <a:gd name="connsiteY190" fmla="*/ 1961114 h 3182270"/>
                    <a:gd name="connsiteX191" fmla="*/ 1358509 w 2982862"/>
                    <a:gd name="connsiteY191" fmla="*/ 1934685 h 3182270"/>
                    <a:gd name="connsiteX192" fmla="*/ 1215786 w 2982862"/>
                    <a:gd name="connsiteY192" fmla="*/ 1691526 h 3182270"/>
                    <a:gd name="connsiteX193" fmla="*/ 1131209 w 2982862"/>
                    <a:gd name="connsiteY193" fmla="*/ 1622808 h 3182270"/>
                    <a:gd name="connsiteX194" fmla="*/ 1051918 w 2982862"/>
                    <a:gd name="connsiteY194" fmla="*/ 1659811 h 3182270"/>
                    <a:gd name="connsiteX195" fmla="*/ 845688 w 2982862"/>
                    <a:gd name="connsiteY195" fmla="*/ 1738945 h 3182270"/>
                    <a:gd name="connsiteX196" fmla="*/ 829832 w 2982862"/>
                    <a:gd name="connsiteY196" fmla="*/ 1744231 h 3182270"/>
                    <a:gd name="connsiteX197" fmla="*/ 798118 w 2982862"/>
                    <a:gd name="connsiteY197" fmla="*/ 1765373 h 3182270"/>
                    <a:gd name="connsiteX198" fmla="*/ 782262 w 2982862"/>
                    <a:gd name="connsiteY198" fmla="*/ 1770659 h 3182270"/>
                    <a:gd name="connsiteX199" fmla="*/ 750548 w 2982862"/>
                    <a:gd name="connsiteY199" fmla="*/ 1791801 h 3182270"/>
                    <a:gd name="connsiteX200" fmla="*/ 734692 w 2982862"/>
                    <a:gd name="connsiteY200" fmla="*/ 1797086 h 3182270"/>
                    <a:gd name="connsiteX201" fmla="*/ 755834 w 2982862"/>
                    <a:gd name="connsiteY201" fmla="*/ 1791801 h 3182270"/>
                    <a:gd name="connsiteX202" fmla="*/ 739977 w 2982862"/>
                    <a:gd name="connsiteY202" fmla="*/ 1797086 h 3182270"/>
                    <a:gd name="connsiteX203" fmla="*/ 708264 w 2982862"/>
                    <a:gd name="connsiteY203" fmla="*/ 1812943 h 3182270"/>
                    <a:gd name="connsiteX204" fmla="*/ 676551 w 2982862"/>
                    <a:gd name="connsiteY204" fmla="*/ 1791801 h 3182270"/>
                    <a:gd name="connsiteX205" fmla="*/ 650123 w 2982862"/>
                    <a:gd name="connsiteY205" fmla="*/ 1765373 h 3182270"/>
                    <a:gd name="connsiteX206" fmla="*/ 618410 w 2982862"/>
                    <a:gd name="connsiteY206" fmla="*/ 1744231 h 3182270"/>
                    <a:gd name="connsiteX207" fmla="*/ 570840 w 2982862"/>
                    <a:gd name="connsiteY207" fmla="*/ 1712518 h 3182270"/>
                    <a:gd name="connsiteX208" fmla="*/ 544412 w 2982862"/>
                    <a:gd name="connsiteY208" fmla="*/ 1696661 h 3182270"/>
                    <a:gd name="connsiteX209" fmla="*/ 528555 w 2982862"/>
                    <a:gd name="connsiteY209" fmla="*/ 1686090 h 3182270"/>
                    <a:gd name="connsiteX210" fmla="*/ 512699 w 2982862"/>
                    <a:gd name="connsiteY210" fmla="*/ 1680804 h 3182270"/>
                    <a:gd name="connsiteX211" fmla="*/ 502127 w 2982862"/>
                    <a:gd name="connsiteY211" fmla="*/ 1670233 h 3182270"/>
                    <a:gd name="connsiteX212" fmla="*/ 480985 w 2982862"/>
                    <a:gd name="connsiteY212" fmla="*/ 1659662 h 3182270"/>
                    <a:gd name="connsiteX213" fmla="*/ 465129 w 2982862"/>
                    <a:gd name="connsiteY213" fmla="*/ 1643805 h 3182270"/>
                    <a:gd name="connsiteX214" fmla="*/ 428130 w 2982862"/>
                    <a:gd name="connsiteY214" fmla="*/ 1622663 h 3182270"/>
                    <a:gd name="connsiteX215" fmla="*/ 401702 w 2982862"/>
                    <a:gd name="connsiteY215" fmla="*/ 1590950 h 3182270"/>
                    <a:gd name="connsiteX216" fmla="*/ 385845 w 2982862"/>
                    <a:gd name="connsiteY216" fmla="*/ 1569808 h 3182270"/>
                    <a:gd name="connsiteX217" fmla="*/ 369989 w 2982862"/>
                    <a:gd name="connsiteY217" fmla="*/ 1553951 h 3182270"/>
                    <a:gd name="connsiteX218" fmla="*/ 348847 w 2982862"/>
                    <a:gd name="connsiteY218" fmla="*/ 1522238 h 3182270"/>
                    <a:gd name="connsiteX219" fmla="*/ 327704 w 2982862"/>
                    <a:gd name="connsiteY219" fmla="*/ 1490524 h 3182270"/>
                    <a:gd name="connsiteX220" fmla="*/ 317133 w 2982862"/>
                    <a:gd name="connsiteY220" fmla="*/ 1469382 h 3182270"/>
                    <a:gd name="connsiteX221" fmla="*/ 301277 w 2982862"/>
                    <a:gd name="connsiteY221" fmla="*/ 1453526 h 3182270"/>
                    <a:gd name="connsiteX222" fmla="*/ 295991 w 2982862"/>
                    <a:gd name="connsiteY222" fmla="*/ 1437669 h 3182270"/>
                    <a:gd name="connsiteX223" fmla="*/ 274849 w 2982862"/>
                    <a:gd name="connsiteY223" fmla="*/ 1405956 h 3182270"/>
                    <a:gd name="connsiteX224" fmla="*/ 258992 w 2982862"/>
                    <a:gd name="connsiteY224" fmla="*/ 1390099 h 3182270"/>
                    <a:gd name="connsiteX225" fmla="*/ 248421 w 2982862"/>
                    <a:gd name="connsiteY225" fmla="*/ 1374242 h 3182270"/>
                    <a:gd name="connsiteX226" fmla="*/ 243136 w 2982862"/>
                    <a:gd name="connsiteY226" fmla="*/ 1358386 h 3182270"/>
                    <a:gd name="connsiteX227" fmla="*/ 221993 w 2982862"/>
                    <a:gd name="connsiteY227" fmla="*/ 1326672 h 3182270"/>
                    <a:gd name="connsiteX228" fmla="*/ 206137 w 2982862"/>
                    <a:gd name="connsiteY228" fmla="*/ 1294959 h 3182270"/>
                    <a:gd name="connsiteX229" fmla="*/ 195566 w 2982862"/>
                    <a:gd name="connsiteY229" fmla="*/ 1263246 h 3182270"/>
                    <a:gd name="connsiteX230" fmla="*/ 184995 w 2982862"/>
                    <a:gd name="connsiteY230" fmla="*/ 1247389 h 3182270"/>
                    <a:gd name="connsiteX231" fmla="*/ 179709 w 2982862"/>
                    <a:gd name="connsiteY231" fmla="*/ 1231533 h 3182270"/>
                    <a:gd name="connsiteX232" fmla="*/ 169138 w 2982862"/>
                    <a:gd name="connsiteY232" fmla="*/ 1215676 h 3182270"/>
                    <a:gd name="connsiteX233" fmla="*/ 153281 w 2982862"/>
                    <a:gd name="connsiteY233" fmla="*/ 1162820 h 3182270"/>
                    <a:gd name="connsiteX234" fmla="*/ 142710 w 2982862"/>
                    <a:gd name="connsiteY234" fmla="*/ 1131107 h 3182270"/>
                    <a:gd name="connsiteX235" fmla="*/ 132139 w 2982862"/>
                    <a:gd name="connsiteY235" fmla="*/ 1099394 h 3182270"/>
                    <a:gd name="connsiteX236" fmla="*/ 126853 w 2982862"/>
                    <a:gd name="connsiteY236" fmla="*/ 1078252 h 3182270"/>
                    <a:gd name="connsiteX237" fmla="*/ 121568 w 2982862"/>
                    <a:gd name="connsiteY237" fmla="*/ 1062395 h 3182270"/>
                    <a:gd name="connsiteX238" fmla="*/ 110997 w 2982862"/>
                    <a:gd name="connsiteY238" fmla="*/ 988397 h 3182270"/>
                    <a:gd name="connsiteX239" fmla="*/ 100426 w 2982862"/>
                    <a:gd name="connsiteY239" fmla="*/ 861544 h 3182270"/>
                    <a:gd name="connsiteX240" fmla="*/ 95140 w 2982862"/>
                    <a:gd name="connsiteY240" fmla="*/ 782261 h 3182270"/>
                    <a:gd name="connsiteX241" fmla="*/ 89855 w 2982862"/>
                    <a:gd name="connsiteY241" fmla="*/ 745262 h 3182270"/>
                    <a:gd name="connsiteX242" fmla="*/ 73998 w 2982862"/>
                    <a:gd name="connsiteY242" fmla="*/ 660693 h 3182270"/>
                    <a:gd name="connsiteX243" fmla="*/ 63427 w 2982862"/>
                    <a:gd name="connsiteY243" fmla="*/ 618409 h 3182270"/>
                    <a:gd name="connsiteX244" fmla="*/ 47570 w 2982862"/>
                    <a:gd name="connsiteY244" fmla="*/ 560268 h 3182270"/>
                    <a:gd name="connsiteX245" fmla="*/ 42285 w 2982862"/>
                    <a:gd name="connsiteY245" fmla="*/ 528555 h 3182270"/>
                    <a:gd name="connsiteX246" fmla="*/ 31714 w 2982862"/>
                    <a:gd name="connsiteY246" fmla="*/ 486270 h 3182270"/>
                    <a:gd name="connsiteX247" fmla="*/ 21142 w 2982862"/>
                    <a:gd name="connsiteY247" fmla="*/ 428129 h 3182270"/>
                    <a:gd name="connsiteX248" fmla="*/ 10571 w 2982862"/>
                    <a:gd name="connsiteY248" fmla="*/ 343560 h 3182270"/>
                    <a:gd name="connsiteX249" fmla="*/ 0 w 2982862"/>
                    <a:gd name="connsiteY249" fmla="*/ 306561 h 3182270"/>
                    <a:gd name="connsiteX250" fmla="*/ 5286 w 2982862"/>
                    <a:gd name="connsiteY250" fmla="*/ 285419 h 3182270"/>
                    <a:gd name="connsiteX251" fmla="*/ 21142 w 2982862"/>
                    <a:gd name="connsiteY251" fmla="*/ 280134 h 3182270"/>
                    <a:gd name="connsiteX252" fmla="*/ 42285 w 2982862"/>
                    <a:gd name="connsiteY252" fmla="*/ 269563 h 3182270"/>
                    <a:gd name="connsiteX253" fmla="*/ 95140 w 2982862"/>
                    <a:gd name="connsiteY253" fmla="*/ 258992 h 3182270"/>
                    <a:gd name="connsiteX254" fmla="*/ 121568 w 2982862"/>
                    <a:gd name="connsiteY254" fmla="*/ 253706 h 3182270"/>
                    <a:gd name="connsiteX255" fmla="*/ 137425 w 2982862"/>
                    <a:gd name="connsiteY255" fmla="*/ 248420 h 3182270"/>
                    <a:gd name="connsiteX256" fmla="*/ 211422 w 2982862"/>
                    <a:gd name="connsiteY256" fmla="*/ 237849 h 3182270"/>
                    <a:gd name="connsiteX257" fmla="*/ 253707 w 2982862"/>
                    <a:gd name="connsiteY257" fmla="*/ 227278 h 3182270"/>
                    <a:gd name="connsiteX258" fmla="*/ 285420 w 2982862"/>
                    <a:gd name="connsiteY258" fmla="*/ 216707 h 3182270"/>
                    <a:gd name="connsiteX259" fmla="*/ 332990 w 2982862"/>
                    <a:gd name="connsiteY259" fmla="*/ 206136 h 3182270"/>
                    <a:gd name="connsiteX260" fmla="*/ 364703 w 2982862"/>
                    <a:gd name="connsiteY260" fmla="*/ 195565 h 3182270"/>
                    <a:gd name="connsiteX261" fmla="*/ 417559 w 2982862"/>
                    <a:gd name="connsiteY261" fmla="*/ 179708 h 3182270"/>
                    <a:gd name="connsiteX262" fmla="*/ 433415 w 2982862"/>
                    <a:gd name="connsiteY262" fmla="*/ 174423 h 3182270"/>
                    <a:gd name="connsiteX263" fmla="*/ 449272 w 2982862"/>
                    <a:gd name="connsiteY263" fmla="*/ 169137 h 3182270"/>
                    <a:gd name="connsiteX264" fmla="*/ 470414 w 2982862"/>
                    <a:gd name="connsiteY264" fmla="*/ 163852 h 3182270"/>
                    <a:gd name="connsiteX265" fmla="*/ 486271 w 2982862"/>
                    <a:gd name="connsiteY265" fmla="*/ 158566 h 3182270"/>
                    <a:gd name="connsiteX266" fmla="*/ 528555 w 2982862"/>
                    <a:gd name="connsiteY266" fmla="*/ 147995 h 3182270"/>
                    <a:gd name="connsiteX267" fmla="*/ 549697 w 2982862"/>
                    <a:gd name="connsiteY267" fmla="*/ 142709 h 3182270"/>
                    <a:gd name="connsiteX268" fmla="*/ 581411 w 2982862"/>
                    <a:gd name="connsiteY268" fmla="*/ 132138 h 3182270"/>
                    <a:gd name="connsiteX269" fmla="*/ 676551 w 2982862"/>
                    <a:gd name="connsiteY269" fmla="*/ 100425 h 3182270"/>
                    <a:gd name="connsiteX270" fmla="*/ 697693 w 2982862"/>
                    <a:gd name="connsiteY270" fmla="*/ 95140 h 3182270"/>
                    <a:gd name="connsiteX271" fmla="*/ 729406 w 2982862"/>
                    <a:gd name="connsiteY271" fmla="*/ 84568 h 3182270"/>
                    <a:gd name="connsiteX272" fmla="*/ 745263 w 2982862"/>
                    <a:gd name="connsiteY272" fmla="*/ 79283 h 3182270"/>
                    <a:gd name="connsiteX273" fmla="*/ 792833 w 2982862"/>
                    <a:gd name="connsiteY273" fmla="*/ 58141 h 3182270"/>
                    <a:gd name="connsiteX274" fmla="*/ 808689 w 2982862"/>
                    <a:gd name="connsiteY274" fmla="*/ 52855 h 3182270"/>
                    <a:gd name="connsiteX275" fmla="*/ 824546 w 2982862"/>
                    <a:gd name="connsiteY275" fmla="*/ 47570 h 3182270"/>
                    <a:gd name="connsiteX276" fmla="*/ 866830 w 2982862"/>
                    <a:gd name="connsiteY276" fmla="*/ 26427 h 3182270"/>
                    <a:gd name="connsiteX277" fmla="*/ 882687 w 2982862"/>
                    <a:gd name="connsiteY277" fmla="*/ 21142 h 3182270"/>
                    <a:gd name="connsiteX278" fmla="*/ 898544 w 2982862"/>
                    <a:gd name="connsiteY278" fmla="*/ 10571 h 3182270"/>
                    <a:gd name="connsiteX279" fmla="*/ 914400 w 2982862"/>
                    <a:gd name="connsiteY279" fmla="*/ 5285 h 3182270"/>
                    <a:gd name="connsiteX280" fmla="*/ 914400 w 2982862"/>
                    <a:gd name="connsiteY280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44232 w 2982862"/>
                    <a:gd name="connsiteY157" fmla="*/ 2526492 h 3182270"/>
                    <a:gd name="connsiteX158" fmla="*/ 1738946 w 2982862"/>
                    <a:gd name="connsiteY158" fmla="*/ 2510635 h 3182270"/>
                    <a:gd name="connsiteX159" fmla="*/ 1723089 w 2982862"/>
                    <a:gd name="connsiteY159" fmla="*/ 2505350 h 3182270"/>
                    <a:gd name="connsiteX160" fmla="*/ 1691376 w 2982862"/>
                    <a:gd name="connsiteY160" fmla="*/ 2521207 h 3182270"/>
                    <a:gd name="connsiteX161" fmla="*/ 1675519 w 2982862"/>
                    <a:gd name="connsiteY161" fmla="*/ 2531778 h 3182270"/>
                    <a:gd name="connsiteX162" fmla="*/ 1627949 w 2982862"/>
                    <a:gd name="connsiteY162" fmla="*/ 2547634 h 3182270"/>
                    <a:gd name="connsiteX163" fmla="*/ 1612093 w 2982862"/>
                    <a:gd name="connsiteY163" fmla="*/ 2552920 h 3182270"/>
                    <a:gd name="connsiteX164" fmla="*/ 1596236 w 2982862"/>
                    <a:gd name="connsiteY164" fmla="*/ 2563491 h 3182270"/>
                    <a:gd name="connsiteX165" fmla="*/ 1585665 w 2982862"/>
                    <a:gd name="connsiteY165" fmla="*/ 2547634 h 3182270"/>
                    <a:gd name="connsiteX166" fmla="*/ 1569808 w 2982862"/>
                    <a:gd name="connsiteY166" fmla="*/ 2515921 h 3182270"/>
                    <a:gd name="connsiteX167" fmla="*/ 1553952 w 2982862"/>
                    <a:gd name="connsiteY167" fmla="*/ 2484208 h 3182270"/>
                    <a:gd name="connsiteX168" fmla="*/ 1538095 w 2982862"/>
                    <a:gd name="connsiteY168" fmla="*/ 2468351 h 3182270"/>
                    <a:gd name="connsiteX169" fmla="*/ 1501096 w 2982862"/>
                    <a:gd name="connsiteY169" fmla="*/ 2420781 h 3182270"/>
                    <a:gd name="connsiteX170" fmla="*/ 1464097 w 2982862"/>
                    <a:gd name="connsiteY170" fmla="*/ 2383782 h 3182270"/>
                    <a:gd name="connsiteX171" fmla="*/ 1448241 w 2982862"/>
                    <a:gd name="connsiteY171" fmla="*/ 2373211 h 3182270"/>
                    <a:gd name="connsiteX172" fmla="*/ 1432384 w 2982862"/>
                    <a:gd name="connsiteY172" fmla="*/ 2357355 h 3182270"/>
                    <a:gd name="connsiteX173" fmla="*/ 1400671 w 2982862"/>
                    <a:gd name="connsiteY173" fmla="*/ 2346783 h 3182270"/>
                    <a:gd name="connsiteX174" fmla="*/ 1368958 w 2982862"/>
                    <a:gd name="connsiteY174" fmla="*/ 2330927 h 3182270"/>
                    <a:gd name="connsiteX175" fmla="*/ 1337244 w 2982862"/>
                    <a:gd name="connsiteY175" fmla="*/ 2309785 h 3182270"/>
                    <a:gd name="connsiteX176" fmla="*/ 1273818 w 2982862"/>
                    <a:gd name="connsiteY176" fmla="*/ 2288642 h 3182270"/>
                    <a:gd name="connsiteX177" fmla="*/ 1257961 w 2982862"/>
                    <a:gd name="connsiteY177" fmla="*/ 2278071 h 3182270"/>
                    <a:gd name="connsiteX178" fmla="*/ 1242104 w 2982862"/>
                    <a:gd name="connsiteY178" fmla="*/ 2272786 h 3182270"/>
                    <a:gd name="connsiteX179" fmla="*/ 1226248 w 2982862"/>
                    <a:gd name="connsiteY179" fmla="*/ 2262215 h 3182270"/>
                    <a:gd name="connsiteX180" fmla="*/ 1194534 w 2982862"/>
                    <a:gd name="connsiteY180" fmla="*/ 2251644 h 3182270"/>
                    <a:gd name="connsiteX181" fmla="*/ 1215677 w 2982862"/>
                    <a:gd name="connsiteY181" fmla="*/ 2225216 h 3182270"/>
                    <a:gd name="connsiteX182" fmla="*/ 1231533 w 2982862"/>
                    <a:gd name="connsiteY182" fmla="*/ 2209359 h 3182270"/>
                    <a:gd name="connsiteX183" fmla="*/ 1236819 w 2982862"/>
                    <a:gd name="connsiteY183" fmla="*/ 2193503 h 3182270"/>
                    <a:gd name="connsiteX184" fmla="*/ 1279103 w 2982862"/>
                    <a:gd name="connsiteY184" fmla="*/ 2161789 h 3182270"/>
                    <a:gd name="connsiteX185" fmla="*/ 1300245 w 2982862"/>
                    <a:gd name="connsiteY185" fmla="*/ 2140647 h 3182270"/>
                    <a:gd name="connsiteX186" fmla="*/ 1310816 w 2982862"/>
                    <a:gd name="connsiteY186" fmla="*/ 2124790 h 3182270"/>
                    <a:gd name="connsiteX187" fmla="*/ 1342650 w 2982862"/>
                    <a:gd name="connsiteY187" fmla="*/ 2077406 h 3182270"/>
                    <a:gd name="connsiteX188" fmla="*/ 1390223 w 2982862"/>
                    <a:gd name="connsiteY188" fmla="*/ 2008688 h 3182270"/>
                    <a:gd name="connsiteX189" fmla="*/ 1363794 w 2982862"/>
                    <a:gd name="connsiteY189" fmla="*/ 1971686 h 3182270"/>
                    <a:gd name="connsiteX190" fmla="*/ 1379651 w 2982862"/>
                    <a:gd name="connsiteY190" fmla="*/ 1961114 h 3182270"/>
                    <a:gd name="connsiteX191" fmla="*/ 1358509 w 2982862"/>
                    <a:gd name="connsiteY191" fmla="*/ 1934685 h 3182270"/>
                    <a:gd name="connsiteX192" fmla="*/ 1215786 w 2982862"/>
                    <a:gd name="connsiteY192" fmla="*/ 1691526 h 3182270"/>
                    <a:gd name="connsiteX193" fmla="*/ 1131209 w 2982862"/>
                    <a:gd name="connsiteY193" fmla="*/ 1622808 h 3182270"/>
                    <a:gd name="connsiteX194" fmla="*/ 1051918 w 2982862"/>
                    <a:gd name="connsiteY194" fmla="*/ 1659811 h 3182270"/>
                    <a:gd name="connsiteX195" fmla="*/ 845688 w 2982862"/>
                    <a:gd name="connsiteY195" fmla="*/ 1738945 h 3182270"/>
                    <a:gd name="connsiteX196" fmla="*/ 829832 w 2982862"/>
                    <a:gd name="connsiteY196" fmla="*/ 1744231 h 3182270"/>
                    <a:gd name="connsiteX197" fmla="*/ 798118 w 2982862"/>
                    <a:gd name="connsiteY197" fmla="*/ 1765373 h 3182270"/>
                    <a:gd name="connsiteX198" fmla="*/ 782262 w 2982862"/>
                    <a:gd name="connsiteY198" fmla="*/ 1770659 h 3182270"/>
                    <a:gd name="connsiteX199" fmla="*/ 750548 w 2982862"/>
                    <a:gd name="connsiteY199" fmla="*/ 1791801 h 3182270"/>
                    <a:gd name="connsiteX200" fmla="*/ 734692 w 2982862"/>
                    <a:gd name="connsiteY200" fmla="*/ 1797086 h 3182270"/>
                    <a:gd name="connsiteX201" fmla="*/ 755834 w 2982862"/>
                    <a:gd name="connsiteY201" fmla="*/ 1791801 h 3182270"/>
                    <a:gd name="connsiteX202" fmla="*/ 739977 w 2982862"/>
                    <a:gd name="connsiteY202" fmla="*/ 1797086 h 3182270"/>
                    <a:gd name="connsiteX203" fmla="*/ 708264 w 2982862"/>
                    <a:gd name="connsiteY203" fmla="*/ 1812943 h 3182270"/>
                    <a:gd name="connsiteX204" fmla="*/ 676551 w 2982862"/>
                    <a:gd name="connsiteY204" fmla="*/ 1791801 h 3182270"/>
                    <a:gd name="connsiteX205" fmla="*/ 650123 w 2982862"/>
                    <a:gd name="connsiteY205" fmla="*/ 1765373 h 3182270"/>
                    <a:gd name="connsiteX206" fmla="*/ 618410 w 2982862"/>
                    <a:gd name="connsiteY206" fmla="*/ 1744231 h 3182270"/>
                    <a:gd name="connsiteX207" fmla="*/ 570840 w 2982862"/>
                    <a:gd name="connsiteY207" fmla="*/ 1712518 h 3182270"/>
                    <a:gd name="connsiteX208" fmla="*/ 544412 w 2982862"/>
                    <a:gd name="connsiteY208" fmla="*/ 1696661 h 3182270"/>
                    <a:gd name="connsiteX209" fmla="*/ 528555 w 2982862"/>
                    <a:gd name="connsiteY209" fmla="*/ 1686090 h 3182270"/>
                    <a:gd name="connsiteX210" fmla="*/ 512699 w 2982862"/>
                    <a:gd name="connsiteY210" fmla="*/ 1680804 h 3182270"/>
                    <a:gd name="connsiteX211" fmla="*/ 502127 w 2982862"/>
                    <a:gd name="connsiteY211" fmla="*/ 1670233 h 3182270"/>
                    <a:gd name="connsiteX212" fmla="*/ 480985 w 2982862"/>
                    <a:gd name="connsiteY212" fmla="*/ 1659662 h 3182270"/>
                    <a:gd name="connsiteX213" fmla="*/ 465129 w 2982862"/>
                    <a:gd name="connsiteY213" fmla="*/ 1643805 h 3182270"/>
                    <a:gd name="connsiteX214" fmla="*/ 428130 w 2982862"/>
                    <a:gd name="connsiteY214" fmla="*/ 1622663 h 3182270"/>
                    <a:gd name="connsiteX215" fmla="*/ 401702 w 2982862"/>
                    <a:gd name="connsiteY215" fmla="*/ 1590950 h 3182270"/>
                    <a:gd name="connsiteX216" fmla="*/ 385845 w 2982862"/>
                    <a:gd name="connsiteY216" fmla="*/ 1569808 h 3182270"/>
                    <a:gd name="connsiteX217" fmla="*/ 369989 w 2982862"/>
                    <a:gd name="connsiteY217" fmla="*/ 1553951 h 3182270"/>
                    <a:gd name="connsiteX218" fmla="*/ 348847 w 2982862"/>
                    <a:gd name="connsiteY218" fmla="*/ 1522238 h 3182270"/>
                    <a:gd name="connsiteX219" fmla="*/ 327704 w 2982862"/>
                    <a:gd name="connsiteY219" fmla="*/ 1490524 h 3182270"/>
                    <a:gd name="connsiteX220" fmla="*/ 317133 w 2982862"/>
                    <a:gd name="connsiteY220" fmla="*/ 1469382 h 3182270"/>
                    <a:gd name="connsiteX221" fmla="*/ 301277 w 2982862"/>
                    <a:gd name="connsiteY221" fmla="*/ 1453526 h 3182270"/>
                    <a:gd name="connsiteX222" fmla="*/ 295991 w 2982862"/>
                    <a:gd name="connsiteY222" fmla="*/ 1437669 h 3182270"/>
                    <a:gd name="connsiteX223" fmla="*/ 274849 w 2982862"/>
                    <a:gd name="connsiteY223" fmla="*/ 1405956 h 3182270"/>
                    <a:gd name="connsiteX224" fmla="*/ 258992 w 2982862"/>
                    <a:gd name="connsiteY224" fmla="*/ 1390099 h 3182270"/>
                    <a:gd name="connsiteX225" fmla="*/ 248421 w 2982862"/>
                    <a:gd name="connsiteY225" fmla="*/ 1374242 h 3182270"/>
                    <a:gd name="connsiteX226" fmla="*/ 243136 w 2982862"/>
                    <a:gd name="connsiteY226" fmla="*/ 1358386 h 3182270"/>
                    <a:gd name="connsiteX227" fmla="*/ 221993 w 2982862"/>
                    <a:gd name="connsiteY227" fmla="*/ 1326672 h 3182270"/>
                    <a:gd name="connsiteX228" fmla="*/ 206137 w 2982862"/>
                    <a:gd name="connsiteY228" fmla="*/ 1294959 h 3182270"/>
                    <a:gd name="connsiteX229" fmla="*/ 195566 w 2982862"/>
                    <a:gd name="connsiteY229" fmla="*/ 1263246 h 3182270"/>
                    <a:gd name="connsiteX230" fmla="*/ 184995 w 2982862"/>
                    <a:gd name="connsiteY230" fmla="*/ 1247389 h 3182270"/>
                    <a:gd name="connsiteX231" fmla="*/ 179709 w 2982862"/>
                    <a:gd name="connsiteY231" fmla="*/ 1231533 h 3182270"/>
                    <a:gd name="connsiteX232" fmla="*/ 169138 w 2982862"/>
                    <a:gd name="connsiteY232" fmla="*/ 1215676 h 3182270"/>
                    <a:gd name="connsiteX233" fmla="*/ 153281 w 2982862"/>
                    <a:gd name="connsiteY233" fmla="*/ 1162820 h 3182270"/>
                    <a:gd name="connsiteX234" fmla="*/ 142710 w 2982862"/>
                    <a:gd name="connsiteY234" fmla="*/ 1131107 h 3182270"/>
                    <a:gd name="connsiteX235" fmla="*/ 132139 w 2982862"/>
                    <a:gd name="connsiteY235" fmla="*/ 1099394 h 3182270"/>
                    <a:gd name="connsiteX236" fmla="*/ 126853 w 2982862"/>
                    <a:gd name="connsiteY236" fmla="*/ 1078252 h 3182270"/>
                    <a:gd name="connsiteX237" fmla="*/ 121568 w 2982862"/>
                    <a:gd name="connsiteY237" fmla="*/ 1062395 h 3182270"/>
                    <a:gd name="connsiteX238" fmla="*/ 110997 w 2982862"/>
                    <a:gd name="connsiteY238" fmla="*/ 988397 h 3182270"/>
                    <a:gd name="connsiteX239" fmla="*/ 100426 w 2982862"/>
                    <a:gd name="connsiteY239" fmla="*/ 861544 h 3182270"/>
                    <a:gd name="connsiteX240" fmla="*/ 95140 w 2982862"/>
                    <a:gd name="connsiteY240" fmla="*/ 782261 h 3182270"/>
                    <a:gd name="connsiteX241" fmla="*/ 89855 w 2982862"/>
                    <a:gd name="connsiteY241" fmla="*/ 745262 h 3182270"/>
                    <a:gd name="connsiteX242" fmla="*/ 73998 w 2982862"/>
                    <a:gd name="connsiteY242" fmla="*/ 660693 h 3182270"/>
                    <a:gd name="connsiteX243" fmla="*/ 63427 w 2982862"/>
                    <a:gd name="connsiteY243" fmla="*/ 618409 h 3182270"/>
                    <a:gd name="connsiteX244" fmla="*/ 47570 w 2982862"/>
                    <a:gd name="connsiteY244" fmla="*/ 560268 h 3182270"/>
                    <a:gd name="connsiteX245" fmla="*/ 42285 w 2982862"/>
                    <a:gd name="connsiteY245" fmla="*/ 528555 h 3182270"/>
                    <a:gd name="connsiteX246" fmla="*/ 31714 w 2982862"/>
                    <a:gd name="connsiteY246" fmla="*/ 486270 h 3182270"/>
                    <a:gd name="connsiteX247" fmla="*/ 21142 w 2982862"/>
                    <a:gd name="connsiteY247" fmla="*/ 428129 h 3182270"/>
                    <a:gd name="connsiteX248" fmla="*/ 10571 w 2982862"/>
                    <a:gd name="connsiteY248" fmla="*/ 343560 h 3182270"/>
                    <a:gd name="connsiteX249" fmla="*/ 0 w 2982862"/>
                    <a:gd name="connsiteY249" fmla="*/ 306561 h 3182270"/>
                    <a:gd name="connsiteX250" fmla="*/ 5286 w 2982862"/>
                    <a:gd name="connsiteY250" fmla="*/ 285419 h 3182270"/>
                    <a:gd name="connsiteX251" fmla="*/ 21142 w 2982862"/>
                    <a:gd name="connsiteY251" fmla="*/ 280134 h 3182270"/>
                    <a:gd name="connsiteX252" fmla="*/ 42285 w 2982862"/>
                    <a:gd name="connsiteY252" fmla="*/ 269563 h 3182270"/>
                    <a:gd name="connsiteX253" fmla="*/ 95140 w 2982862"/>
                    <a:gd name="connsiteY253" fmla="*/ 258992 h 3182270"/>
                    <a:gd name="connsiteX254" fmla="*/ 121568 w 2982862"/>
                    <a:gd name="connsiteY254" fmla="*/ 253706 h 3182270"/>
                    <a:gd name="connsiteX255" fmla="*/ 137425 w 2982862"/>
                    <a:gd name="connsiteY255" fmla="*/ 248420 h 3182270"/>
                    <a:gd name="connsiteX256" fmla="*/ 211422 w 2982862"/>
                    <a:gd name="connsiteY256" fmla="*/ 237849 h 3182270"/>
                    <a:gd name="connsiteX257" fmla="*/ 253707 w 2982862"/>
                    <a:gd name="connsiteY257" fmla="*/ 227278 h 3182270"/>
                    <a:gd name="connsiteX258" fmla="*/ 285420 w 2982862"/>
                    <a:gd name="connsiteY258" fmla="*/ 216707 h 3182270"/>
                    <a:gd name="connsiteX259" fmla="*/ 332990 w 2982862"/>
                    <a:gd name="connsiteY259" fmla="*/ 206136 h 3182270"/>
                    <a:gd name="connsiteX260" fmla="*/ 364703 w 2982862"/>
                    <a:gd name="connsiteY260" fmla="*/ 195565 h 3182270"/>
                    <a:gd name="connsiteX261" fmla="*/ 417559 w 2982862"/>
                    <a:gd name="connsiteY261" fmla="*/ 179708 h 3182270"/>
                    <a:gd name="connsiteX262" fmla="*/ 433415 w 2982862"/>
                    <a:gd name="connsiteY262" fmla="*/ 174423 h 3182270"/>
                    <a:gd name="connsiteX263" fmla="*/ 449272 w 2982862"/>
                    <a:gd name="connsiteY263" fmla="*/ 169137 h 3182270"/>
                    <a:gd name="connsiteX264" fmla="*/ 470414 w 2982862"/>
                    <a:gd name="connsiteY264" fmla="*/ 163852 h 3182270"/>
                    <a:gd name="connsiteX265" fmla="*/ 486271 w 2982862"/>
                    <a:gd name="connsiteY265" fmla="*/ 158566 h 3182270"/>
                    <a:gd name="connsiteX266" fmla="*/ 528555 w 2982862"/>
                    <a:gd name="connsiteY266" fmla="*/ 147995 h 3182270"/>
                    <a:gd name="connsiteX267" fmla="*/ 549697 w 2982862"/>
                    <a:gd name="connsiteY267" fmla="*/ 142709 h 3182270"/>
                    <a:gd name="connsiteX268" fmla="*/ 581411 w 2982862"/>
                    <a:gd name="connsiteY268" fmla="*/ 132138 h 3182270"/>
                    <a:gd name="connsiteX269" fmla="*/ 676551 w 2982862"/>
                    <a:gd name="connsiteY269" fmla="*/ 100425 h 3182270"/>
                    <a:gd name="connsiteX270" fmla="*/ 697693 w 2982862"/>
                    <a:gd name="connsiteY270" fmla="*/ 95140 h 3182270"/>
                    <a:gd name="connsiteX271" fmla="*/ 729406 w 2982862"/>
                    <a:gd name="connsiteY271" fmla="*/ 84568 h 3182270"/>
                    <a:gd name="connsiteX272" fmla="*/ 745263 w 2982862"/>
                    <a:gd name="connsiteY272" fmla="*/ 79283 h 3182270"/>
                    <a:gd name="connsiteX273" fmla="*/ 792833 w 2982862"/>
                    <a:gd name="connsiteY273" fmla="*/ 58141 h 3182270"/>
                    <a:gd name="connsiteX274" fmla="*/ 808689 w 2982862"/>
                    <a:gd name="connsiteY274" fmla="*/ 52855 h 3182270"/>
                    <a:gd name="connsiteX275" fmla="*/ 824546 w 2982862"/>
                    <a:gd name="connsiteY275" fmla="*/ 47570 h 3182270"/>
                    <a:gd name="connsiteX276" fmla="*/ 866830 w 2982862"/>
                    <a:gd name="connsiteY276" fmla="*/ 26427 h 3182270"/>
                    <a:gd name="connsiteX277" fmla="*/ 882687 w 2982862"/>
                    <a:gd name="connsiteY277" fmla="*/ 21142 h 3182270"/>
                    <a:gd name="connsiteX278" fmla="*/ 898544 w 2982862"/>
                    <a:gd name="connsiteY278" fmla="*/ 10571 h 3182270"/>
                    <a:gd name="connsiteX279" fmla="*/ 914400 w 2982862"/>
                    <a:gd name="connsiteY279" fmla="*/ 5285 h 3182270"/>
                    <a:gd name="connsiteX280" fmla="*/ 914400 w 2982862"/>
                    <a:gd name="connsiteY280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44232 w 2982862"/>
                    <a:gd name="connsiteY157" fmla="*/ 2526492 h 3182270"/>
                    <a:gd name="connsiteX158" fmla="*/ 1738946 w 2982862"/>
                    <a:gd name="connsiteY158" fmla="*/ 2510635 h 3182270"/>
                    <a:gd name="connsiteX159" fmla="*/ 1723089 w 2982862"/>
                    <a:gd name="connsiteY159" fmla="*/ 2505350 h 3182270"/>
                    <a:gd name="connsiteX160" fmla="*/ 1691376 w 2982862"/>
                    <a:gd name="connsiteY160" fmla="*/ 2521207 h 3182270"/>
                    <a:gd name="connsiteX161" fmla="*/ 1675519 w 2982862"/>
                    <a:gd name="connsiteY161" fmla="*/ 2531778 h 3182270"/>
                    <a:gd name="connsiteX162" fmla="*/ 1627949 w 2982862"/>
                    <a:gd name="connsiteY162" fmla="*/ 2547634 h 3182270"/>
                    <a:gd name="connsiteX163" fmla="*/ 1612093 w 2982862"/>
                    <a:gd name="connsiteY163" fmla="*/ 2552920 h 3182270"/>
                    <a:gd name="connsiteX164" fmla="*/ 1596236 w 2982862"/>
                    <a:gd name="connsiteY164" fmla="*/ 2563491 h 3182270"/>
                    <a:gd name="connsiteX165" fmla="*/ 1585665 w 2982862"/>
                    <a:gd name="connsiteY165" fmla="*/ 2547634 h 3182270"/>
                    <a:gd name="connsiteX166" fmla="*/ 1569808 w 2982862"/>
                    <a:gd name="connsiteY166" fmla="*/ 2515921 h 3182270"/>
                    <a:gd name="connsiteX167" fmla="*/ 1553952 w 2982862"/>
                    <a:gd name="connsiteY167" fmla="*/ 2484208 h 3182270"/>
                    <a:gd name="connsiteX168" fmla="*/ 1538095 w 2982862"/>
                    <a:gd name="connsiteY168" fmla="*/ 2468351 h 3182270"/>
                    <a:gd name="connsiteX169" fmla="*/ 1501096 w 2982862"/>
                    <a:gd name="connsiteY169" fmla="*/ 2420781 h 3182270"/>
                    <a:gd name="connsiteX170" fmla="*/ 1464097 w 2982862"/>
                    <a:gd name="connsiteY170" fmla="*/ 2383782 h 3182270"/>
                    <a:gd name="connsiteX171" fmla="*/ 1448241 w 2982862"/>
                    <a:gd name="connsiteY171" fmla="*/ 2373211 h 3182270"/>
                    <a:gd name="connsiteX172" fmla="*/ 1432384 w 2982862"/>
                    <a:gd name="connsiteY172" fmla="*/ 2357355 h 3182270"/>
                    <a:gd name="connsiteX173" fmla="*/ 1400671 w 2982862"/>
                    <a:gd name="connsiteY173" fmla="*/ 2346783 h 3182270"/>
                    <a:gd name="connsiteX174" fmla="*/ 1368958 w 2982862"/>
                    <a:gd name="connsiteY174" fmla="*/ 2330927 h 3182270"/>
                    <a:gd name="connsiteX175" fmla="*/ 1337244 w 2982862"/>
                    <a:gd name="connsiteY175" fmla="*/ 2309785 h 3182270"/>
                    <a:gd name="connsiteX176" fmla="*/ 1273818 w 2982862"/>
                    <a:gd name="connsiteY176" fmla="*/ 2288642 h 3182270"/>
                    <a:gd name="connsiteX177" fmla="*/ 1257961 w 2982862"/>
                    <a:gd name="connsiteY177" fmla="*/ 2278071 h 3182270"/>
                    <a:gd name="connsiteX178" fmla="*/ 1242104 w 2982862"/>
                    <a:gd name="connsiteY178" fmla="*/ 2272786 h 3182270"/>
                    <a:gd name="connsiteX179" fmla="*/ 1226248 w 2982862"/>
                    <a:gd name="connsiteY179" fmla="*/ 2262215 h 3182270"/>
                    <a:gd name="connsiteX180" fmla="*/ 1194534 w 2982862"/>
                    <a:gd name="connsiteY180" fmla="*/ 2251644 h 3182270"/>
                    <a:gd name="connsiteX181" fmla="*/ 1215677 w 2982862"/>
                    <a:gd name="connsiteY181" fmla="*/ 2225216 h 3182270"/>
                    <a:gd name="connsiteX182" fmla="*/ 1231533 w 2982862"/>
                    <a:gd name="connsiteY182" fmla="*/ 2209359 h 3182270"/>
                    <a:gd name="connsiteX183" fmla="*/ 1236819 w 2982862"/>
                    <a:gd name="connsiteY183" fmla="*/ 2193503 h 3182270"/>
                    <a:gd name="connsiteX184" fmla="*/ 1279103 w 2982862"/>
                    <a:gd name="connsiteY184" fmla="*/ 2161789 h 3182270"/>
                    <a:gd name="connsiteX185" fmla="*/ 1300245 w 2982862"/>
                    <a:gd name="connsiteY185" fmla="*/ 2140647 h 3182270"/>
                    <a:gd name="connsiteX186" fmla="*/ 1310816 w 2982862"/>
                    <a:gd name="connsiteY186" fmla="*/ 2124790 h 3182270"/>
                    <a:gd name="connsiteX187" fmla="*/ 1342650 w 2982862"/>
                    <a:gd name="connsiteY187" fmla="*/ 2077406 h 3182270"/>
                    <a:gd name="connsiteX188" fmla="*/ 1390223 w 2982862"/>
                    <a:gd name="connsiteY188" fmla="*/ 2008688 h 3182270"/>
                    <a:gd name="connsiteX189" fmla="*/ 1363794 w 2982862"/>
                    <a:gd name="connsiteY189" fmla="*/ 1971686 h 3182270"/>
                    <a:gd name="connsiteX190" fmla="*/ 1379651 w 2982862"/>
                    <a:gd name="connsiteY190" fmla="*/ 1961114 h 3182270"/>
                    <a:gd name="connsiteX191" fmla="*/ 1358509 w 2982862"/>
                    <a:gd name="connsiteY191" fmla="*/ 1934685 h 3182270"/>
                    <a:gd name="connsiteX192" fmla="*/ 1215786 w 2982862"/>
                    <a:gd name="connsiteY192" fmla="*/ 1691526 h 3182270"/>
                    <a:gd name="connsiteX193" fmla="*/ 1157741 w 2982862"/>
                    <a:gd name="connsiteY193" fmla="*/ 1654669 h 3182270"/>
                    <a:gd name="connsiteX194" fmla="*/ 1051918 w 2982862"/>
                    <a:gd name="connsiteY194" fmla="*/ 1659811 h 3182270"/>
                    <a:gd name="connsiteX195" fmla="*/ 845688 w 2982862"/>
                    <a:gd name="connsiteY195" fmla="*/ 1738945 h 3182270"/>
                    <a:gd name="connsiteX196" fmla="*/ 829832 w 2982862"/>
                    <a:gd name="connsiteY196" fmla="*/ 1744231 h 3182270"/>
                    <a:gd name="connsiteX197" fmla="*/ 798118 w 2982862"/>
                    <a:gd name="connsiteY197" fmla="*/ 1765373 h 3182270"/>
                    <a:gd name="connsiteX198" fmla="*/ 782262 w 2982862"/>
                    <a:gd name="connsiteY198" fmla="*/ 1770659 h 3182270"/>
                    <a:gd name="connsiteX199" fmla="*/ 750548 w 2982862"/>
                    <a:gd name="connsiteY199" fmla="*/ 1791801 h 3182270"/>
                    <a:gd name="connsiteX200" fmla="*/ 734692 w 2982862"/>
                    <a:gd name="connsiteY200" fmla="*/ 1797086 h 3182270"/>
                    <a:gd name="connsiteX201" fmla="*/ 755834 w 2982862"/>
                    <a:gd name="connsiteY201" fmla="*/ 1791801 h 3182270"/>
                    <a:gd name="connsiteX202" fmla="*/ 739977 w 2982862"/>
                    <a:gd name="connsiteY202" fmla="*/ 1797086 h 3182270"/>
                    <a:gd name="connsiteX203" fmla="*/ 708264 w 2982862"/>
                    <a:gd name="connsiteY203" fmla="*/ 1812943 h 3182270"/>
                    <a:gd name="connsiteX204" fmla="*/ 676551 w 2982862"/>
                    <a:gd name="connsiteY204" fmla="*/ 1791801 h 3182270"/>
                    <a:gd name="connsiteX205" fmla="*/ 650123 w 2982862"/>
                    <a:gd name="connsiteY205" fmla="*/ 1765373 h 3182270"/>
                    <a:gd name="connsiteX206" fmla="*/ 618410 w 2982862"/>
                    <a:gd name="connsiteY206" fmla="*/ 1744231 h 3182270"/>
                    <a:gd name="connsiteX207" fmla="*/ 570840 w 2982862"/>
                    <a:gd name="connsiteY207" fmla="*/ 1712518 h 3182270"/>
                    <a:gd name="connsiteX208" fmla="*/ 544412 w 2982862"/>
                    <a:gd name="connsiteY208" fmla="*/ 1696661 h 3182270"/>
                    <a:gd name="connsiteX209" fmla="*/ 528555 w 2982862"/>
                    <a:gd name="connsiteY209" fmla="*/ 1686090 h 3182270"/>
                    <a:gd name="connsiteX210" fmla="*/ 512699 w 2982862"/>
                    <a:gd name="connsiteY210" fmla="*/ 1680804 h 3182270"/>
                    <a:gd name="connsiteX211" fmla="*/ 502127 w 2982862"/>
                    <a:gd name="connsiteY211" fmla="*/ 1670233 h 3182270"/>
                    <a:gd name="connsiteX212" fmla="*/ 480985 w 2982862"/>
                    <a:gd name="connsiteY212" fmla="*/ 1659662 h 3182270"/>
                    <a:gd name="connsiteX213" fmla="*/ 465129 w 2982862"/>
                    <a:gd name="connsiteY213" fmla="*/ 1643805 h 3182270"/>
                    <a:gd name="connsiteX214" fmla="*/ 428130 w 2982862"/>
                    <a:gd name="connsiteY214" fmla="*/ 1622663 h 3182270"/>
                    <a:gd name="connsiteX215" fmla="*/ 401702 w 2982862"/>
                    <a:gd name="connsiteY215" fmla="*/ 1590950 h 3182270"/>
                    <a:gd name="connsiteX216" fmla="*/ 385845 w 2982862"/>
                    <a:gd name="connsiteY216" fmla="*/ 1569808 h 3182270"/>
                    <a:gd name="connsiteX217" fmla="*/ 369989 w 2982862"/>
                    <a:gd name="connsiteY217" fmla="*/ 1553951 h 3182270"/>
                    <a:gd name="connsiteX218" fmla="*/ 348847 w 2982862"/>
                    <a:gd name="connsiteY218" fmla="*/ 1522238 h 3182270"/>
                    <a:gd name="connsiteX219" fmla="*/ 327704 w 2982862"/>
                    <a:gd name="connsiteY219" fmla="*/ 1490524 h 3182270"/>
                    <a:gd name="connsiteX220" fmla="*/ 317133 w 2982862"/>
                    <a:gd name="connsiteY220" fmla="*/ 1469382 h 3182270"/>
                    <a:gd name="connsiteX221" fmla="*/ 301277 w 2982862"/>
                    <a:gd name="connsiteY221" fmla="*/ 1453526 h 3182270"/>
                    <a:gd name="connsiteX222" fmla="*/ 295991 w 2982862"/>
                    <a:gd name="connsiteY222" fmla="*/ 1437669 h 3182270"/>
                    <a:gd name="connsiteX223" fmla="*/ 274849 w 2982862"/>
                    <a:gd name="connsiteY223" fmla="*/ 1405956 h 3182270"/>
                    <a:gd name="connsiteX224" fmla="*/ 258992 w 2982862"/>
                    <a:gd name="connsiteY224" fmla="*/ 1390099 h 3182270"/>
                    <a:gd name="connsiteX225" fmla="*/ 248421 w 2982862"/>
                    <a:gd name="connsiteY225" fmla="*/ 1374242 h 3182270"/>
                    <a:gd name="connsiteX226" fmla="*/ 243136 w 2982862"/>
                    <a:gd name="connsiteY226" fmla="*/ 1358386 h 3182270"/>
                    <a:gd name="connsiteX227" fmla="*/ 221993 w 2982862"/>
                    <a:gd name="connsiteY227" fmla="*/ 1326672 h 3182270"/>
                    <a:gd name="connsiteX228" fmla="*/ 206137 w 2982862"/>
                    <a:gd name="connsiteY228" fmla="*/ 1294959 h 3182270"/>
                    <a:gd name="connsiteX229" fmla="*/ 195566 w 2982862"/>
                    <a:gd name="connsiteY229" fmla="*/ 1263246 h 3182270"/>
                    <a:gd name="connsiteX230" fmla="*/ 184995 w 2982862"/>
                    <a:gd name="connsiteY230" fmla="*/ 1247389 h 3182270"/>
                    <a:gd name="connsiteX231" fmla="*/ 179709 w 2982862"/>
                    <a:gd name="connsiteY231" fmla="*/ 1231533 h 3182270"/>
                    <a:gd name="connsiteX232" fmla="*/ 169138 w 2982862"/>
                    <a:gd name="connsiteY232" fmla="*/ 1215676 h 3182270"/>
                    <a:gd name="connsiteX233" fmla="*/ 153281 w 2982862"/>
                    <a:gd name="connsiteY233" fmla="*/ 1162820 h 3182270"/>
                    <a:gd name="connsiteX234" fmla="*/ 142710 w 2982862"/>
                    <a:gd name="connsiteY234" fmla="*/ 1131107 h 3182270"/>
                    <a:gd name="connsiteX235" fmla="*/ 132139 w 2982862"/>
                    <a:gd name="connsiteY235" fmla="*/ 1099394 h 3182270"/>
                    <a:gd name="connsiteX236" fmla="*/ 126853 w 2982862"/>
                    <a:gd name="connsiteY236" fmla="*/ 1078252 h 3182270"/>
                    <a:gd name="connsiteX237" fmla="*/ 121568 w 2982862"/>
                    <a:gd name="connsiteY237" fmla="*/ 1062395 h 3182270"/>
                    <a:gd name="connsiteX238" fmla="*/ 110997 w 2982862"/>
                    <a:gd name="connsiteY238" fmla="*/ 988397 h 3182270"/>
                    <a:gd name="connsiteX239" fmla="*/ 100426 w 2982862"/>
                    <a:gd name="connsiteY239" fmla="*/ 861544 h 3182270"/>
                    <a:gd name="connsiteX240" fmla="*/ 95140 w 2982862"/>
                    <a:gd name="connsiteY240" fmla="*/ 782261 h 3182270"/>
                    <a:gd name="connsiteX241" fmla="*/ 89855 w 2982862"/>
                    <a:gd name="connsiteY241" fmla="*/ 745262 h 3182270"/>
                    <a:gd name="connsiteX242" fmla="*/ 73998 w 2982862"/>
                    <a:gd name="connsiteY242" fmla="*/ 660693 h 3182270"/>
                    <a:gd name="connsiteX243" fmla="*/ 63427 w 2982862"/>
                    <a:gd name="connsiteY243" fmla="*/ 618409 h 3182270"/>
                    <a:gd name="connsiteX244" fmla="*/ 47570 w 2982862"/>
                    <a:gd name="connsiteY244" fmla="*/ 560268 h 3182270"/>
                    <a:gd name="connsiteX245" fmla="*/ 42285 w 2982862"/>
                    <a:gd name="connsiteY245" fmla="*/ 528555 h 3182270"/>
                    <a:gd name="connsiteX246" fmla="*/ 31714 w 2982862"/>
                    <a:gd name="connsiteY246" fmla="*/ 486270 h 3182270"/>
                    <a:gd name="connsiteX247" fmla="*/ 21142 w 2982862"/>
                    <a:gd name="connsiteY247" fmla="*/ 428129 h 3182270"/>
                    <a:gd name="connsiteX248" fmla="*/ 10571 w 2982862"/>
                    <a:gd name="connsiteY248" fmla="*/ 343560 h 3182270"/>
                    <a:gd name="connsiteX249" fmla="*/ 0 w 2982862"/>
                    <a:gd name="connsiteY249" fmla="*/ 306561 h 3182270"/>
                    <a:gd name="connsiteX250" fmla="*/ 5286 w 2982862"/>
                    <a:gd name="connsiteY250" fmla="*/ 285419 h 3182270"/>
                    <a:gd name="connsiteX251" fmla="*/ 21142 w 2982862"/>
                    <a:gd name="connsiteY251" fmla="*/ 280134 h 3182270"/>
                    <a:gd name="connsiteX252" fmla="*/ 42285 w 2982862"/>
                    <a:gd name="connsiteY252" fmla="*/ 269563 h 3182270"/>
                    <a:gd name="connsiteX253" fmla="*/ 95140 w 2982862"/>
                    <a:gd name="connsiteY253" fmla="*/ 258992 h 3182270"/>
                    <a:gd name="connsiteX254" fmla="*/ 121568 w 2982862"/>
                    <a:gd name="connsiteY254" fmla="*/ 253706 h 3182270"/>
                    <a:gd name="connsiteX255" fmla="*/ 137425 w 2982862"/>
                    <a:gd name="connsiteY255" fmla="*/ 248420 h 3182270"/>
                    <a:gd name="connsiteX256" fmla="*/ 211422 w 2982862"/>
                    <a:gd name="connsiteY256" fmla="*/ 237849 h 3182270"/>
                    <a:gd name="connsiteX257" fmla="*/ 253707 w 2982862"/>
                    <a:gd name="connsiteY257" fmla="*/ 227278 h 3182270"/>
                    <a:gd name="connsiteX258" fmla="*/ 285420 w 2982862"/>
                    <a:gd name="connsiteY258" fmla="*/ 216707 h 3182270"/>
                    <a:gd name="connsiteX259" fmla="*/ 332990 w 2982862"/>
                    <a:gd name="connsiteY259" fmla="*/ 206136 h 3182270"/>
                    <a:gd name="connsiteX260" fmla="*/ 364703 w 2982862"/>
                    <a:gd name="connsiteY260" fmla="*/ 195565 h 3182270"/>
                    <a:gd name="connsiteX261" fmla="*/ 417559 w 2982862"/>
                    <a:gd name="connsiteY261" fmla="*/ 179708 h 3182270"/>
                    <a:gd name="connsiteX262" fmla="*/ 433415 w 2982862"/>
                    <a:gd name="connsiteY262" fmla="*/ 174423 h 3182270"/>
                    <a:gd name="connsiteX263" fmla="*/ 449272 w 2982862"/>
                    <a:gd name="connsiteY263" fmla="*/ 169137 h 3182270"/>
                    <a:gd name="connsiteX264" fmla="*/ 470414 w 2982862"/>
                    <a:gd name="connsiteY264" fmla="*/ 163852 h 3182270"/>
                    <a:gd name="connsiteX265" fmla="*/ 486271 w 2982862"/>
                    <a:gd name="connsiteY265" fmla="*/ 158566 h 3182270"/>
                    <a:gd name="connsiteX266" fmla="*/ 528555 w 2982862"/>
                    <a:gd name="connsiteY266" fmla="*/ 147995 h 3182270"/>
                    <a:gd name="connsiteX267" fmla="*/ 549697 w 2982862"/>
                    <a:gd name="connsiteY267" fmla="*/ 142709 h 3182270"/>
                    <a:gd name="connsiteX268" fmla="*/ 581411 w 2982862"/>
                    <a:gd name="connsiteY268" fmla="*/ 132138 h 3182270"/>
                    <a:gd name="connsiteX269" fmla="*/ 676551 w 2982862"/>
                    <a:gd name="connsiteY269" fmla="*/ 100425 h 3182270"/>
                    <a:gd name="connsiteX270" fmla="*/ 697693 w 2982862"/>
                    <a:gd name="connsiteY270" fmla="*/ 95140 h 3182270"/>
                    <a:gd name="connsiteX271" fmla="*/ 729406 w 2982862"/>
                    <a:gd name="connsiteY271" fmla="*/ 84568 h 3182270"/>
                    <a:gd name="connsiteX272" fmla="*/ 745263 w 2982862"/>
                    <a:gd name="connsiteY272" fmla="*/ 79283 h 3182270"/>
                    <a:gd name="connsiteX273" fmla="*/ 792833 w 2982862"/>
                    <a:gd name="connsiteY273" fmla="*/ 58141 h 3182270"/>
                    <a:gd name="connsiteX274" fmla="*/ 808689 w 2982862"/>
                    <a:gd name="connsiteY274" fmla="*/ 52855 h 3182270"/>
                    <a:gd name="connsiteX275" fmla="*/ 824546 w 2982862"/>
                    <a:gd name="connsiteY275" fmla="*/ 47570 h 3182270"/>
                    <a:gd name="connsiteX276" fmla="*/ 866830 w 2982862"/>
                    <a:gd name="connsiteY276" fmla="*/ 26427 h 3182270"/>
                    <a:gd name="connsiteX277" fmla="*/ 882687 w 2982862"/>
                    <a:gd name="connsiteY277" fmla="*/ 21142 h 3182270"/>
                    <a:gd name="connsiteX278" fmla="*/ 898544 w 2982862"/>
                    <a:gd name="connsiteY278" fmla="*/ 10571 h 3182270"/>
                    <a:gd name="connsiteX279" fmla="*/ 914400 w 2982862"/>
                    <a:gd name="connsiteY279" fmla="*/ 5285 h 3182270"/>
                    <a:gd name="connsiteX280" fmla="*/ 914400 w 2982862"/>
                    <a:gd name="connsiteY280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44232 w 2982862"/>
                    <a:gd name="connsiteY157" fmla="*/ 2526492 h 3182270"/>
                    <a:gd name="connsiteX158" fmla="*/ 1738946 w 2982862"/>
                    <a:gd name="connsiteY158" fmla="*/ 2510635 h 3182270"/>
                    <a:gd name="connsiteX159" fmla="*/ 1723089 w 2982862"/>
                    <a:gd name="connsiteY159" fmla="*/ 2505350 h 3182270"/>
                    <a:gd name="connsiteX160" fmla="*/ 1691376 w 2982862"/>
                    <a:gd name="connsiteY160" fmla="*/ 2521207 h 3182270"/>
                    <a:gd name="connsiteX161" fmla="*/ 1675519 w 2982862"/>
                    <a:gd name="connsiteY161" fmla="*/ 2531778 h 3182270"/>
                    <a:gd name="connsiteX162" fmla="*/ 1627949 w 2982862"/>
                    <a:gd name="connsiteY162" fmla="*/ 2547634 h 3182270"/>
                    <a:gd name="connsiteX163" fmla="*/ 1612093 w 2982862"/>
                    <a:gd name="connsiteY163" fmla="*/ 2552920 h 3182270"/>
                    <a:gd name="connsiteX164" fmla="*/ 1596236 w 2982862"/>
                    <a:gd name="connsiteY164" fmla="*/ 2563491 h 3182270"/>
                    <a:gd name="connsiteX165" fmla="*/ 1585665 w 2982862"/>
                    <a:gd name="connsiteY165" fmla="*/ 2547634 h 3182270"/>
                    <a:gd name="connsiteX166" fmla="*/ 1569808 w 2982862"/>
                    <a:gd name="connsiteY166" fmla="*/ 2515921 h 3182270"/>
                    <a:gd name="connsiteX167" fmla="*/ 1553952 w 2982862"/>
                    <a:gd name="connsiteY167" fmla="*/ 2484208 h 3182270"/>
                    <a:gd name="connsiteX168" fmla="*/ 1538095 w 2982862"/>
                    <a:gd name="connsiteY168" fmla="*/ 2468351 h 3182270"/>
                    <a:gd name="connsiteX169" fmla="*/ 1501096 w 2982862"/>
                    <a:gd name="connsiteY169" fmla="*/ 2420781 h 3182270"/>
                    <a:gd name="connsiteX170" fmla="*/ 1464097 w 2982862"/>
                    <a:gd name="connsiteY170" fmla="*/ 2383782 h 3182270"/>
                    <a:gd name="connsiteX171" fmla="*/ 1448241 w 2982862"/>
                    <a:gd name="connsiteY171" fmla="*/ 2373211 h 3182270"/>
                    <a:gd name="connsiteX172" fmla="*/ 1432384 w 2982862"/>
                    <a:gd name="connsiteY172" fmla="*/ 2357355 h 3182270"/>
                    <a:gd name="connsiteX173" fmla="*/ 1400671 w 2982862"/>
                    <a:gd name="connsiteY173" fmla="*/ 2346783 h 3182270"/>
                    <a:gd name="connsiteX174" fmla="*/ 1368958 w 2982862"/>
                    <a:gd name="connsiteY174" fmla="*/ 2330927 h 3182270"/>
                    <a:gd name="connsiteX175" fmla="*/ 1337244 w 2982862"/>
                    <a:gd name="connsiteY175" fmla="*/ 2309785 h 3182270"/>
                    <a:gd name="connsiteX176" fmla="*/ 1273818 w 2982862"/>
                    <a:gd name="connsiteY176" fmla="*/ 2288642 h 3182270"/>
                    <a:gd name="connsiteX177" fmla="*/ 1257961 w 2982862"/>
                    <a:gd name="connsiteY177" fmla="*/ 2278071 h 3182270"/>
                    <a:gd name="connsiteX178" fmla="*/ 1242104 w 2982862"/>
                    <a:gd name="connsiteY178" fmla="*/ 2272786 h 3182270"/>
                    <a:gd name="connsiteX179" fmla="*/ 1226248 w 2982862"/>
                    <a:gd name="connsiteY179" fmla="*/ 2262215 h 3182270"/>
                    <a:gd name="connsiteX180" fmla="*/ 1194534 w 2982862"/>
                    <a:gd name="connsiteY180" fmla="*/ 2251644 h 3182270"/>
                    <a:gd name="connsiteX181" fmla="*/ 1215677 w 2982862"/>
                    <a:gd name="connsiteY181" fmla="*/ 2225216 h 3182270"/>
                    <a:gd name="connsiteX182" fmla="*/ 1231533 w 2982862"/>
                    <a:gd name="connsiteY182" fmla="*/ 2209359 h 3182270"/>
                    <a:gd name="connsiteX183" fmla="*/ 1236819 w 2982862"/>
                    <a:gd name="connsiteY183" fmla="*/ 2193503 h 3182270"/>
                    <a:gd name="connsiteX184" fmla="*/ 1279103 w 2982862"/>
                    <a:gd name="connsiteY184" fmla="*/ 2161789 h 3182270"/>
                    <a:gd name="connsiteX185" fmla="*/ 1300245 w 2982862"/>
                    <a:gd name="connsiteY185" fmla="*/ 2140647 h 3182270"/>
                    <a:gd name="connsiteX186" fmla="*/ 1310816 w 2982862"/>
                    <a:gd name="connsiteY186" fmla="*/ 2124790 h 3182270"/>
                    <a:gd name="connsiteX187" fmla="*/ 1342650 w 2982862"/>
                    <a:gd name="connsiteY187" fmla="*/ 2077406 h 3182270"/>
                    <a:gd name="connsiteX188" fmla="*/ 1390223 w 2982862"/>
                    <a:gd name="connsiteY188" fmla="*/ 2008688 h 3182270"/>
                    <a:gd name="connsiteX189" fmla="*/ 1363794 w 2982862"/>
                    <a:gd name="connsiteY189" fmla="*/ 1971686 h 3182270"/>
                    <a:gd name="connsiteX190" fmla="*/ 1379651 w 2982862"/>
                    <a:gd name="connsiteY190" fmla="*/ 1961114 h 3182270"/>
                    <a:gd name="connsiteX191" fmla="*/ 1358509 w 2982862"/>
                    <a:gd name="connsiteY191" fmla="*/ 1934685 h 3182270"/>
                    <a:gd name="connsiteX192" fmla="*/ 1221180 w 2982862"/>
                    <a:gd name="connsiteY192" fmla="*/ 1718108 h 3182270"/>
                    <a:gd name="connsiteX193" fmla="*/ 1157741 w 2982862"/>
                    <a:gd name="connsiteY193" fmla="*/ 1654669 h 3182270"/>
                    <a:gd name="connsiteX194" fmla="*/ 1051918 w 2982862"/>
                    <a:gd name="connsiteY194" fmla="*/ 1659811 h 3182270"/>
                    <a:gd name="connsiteX195" fmla="*/ 845688 w 2982862"/>
                    <a:gd name="connsiteY195" fmla="*/ 1738945 h 3182270"/>
                    <a:gd name="connsiteX196" fmla="*/ 829832 w 2982862"/>
                    <a:gd name="connsiteY196" fmla="*/ 1744231 h 3182270"/>
                    <a:gd name="connsiteX197" fmla="*/ 798118 w 2982862"/>
                    <a:gd name="connsiteY197" fmla="*/ 1765373 h 3182270"/>
                    <a:gd name="connsiteX198" fmla="*/ 782262 w 2982862"/>
                    <a:gd name="connsiteY198" fmla="*/ 1770659 h 3182270"/>
                    <a:gd name="connsiteX199" fmla="*/ 750548 w 2982862"/>
                    <a:gd name="connsiteY199" fmla="*/ 1791801 h 3182270"/>
                    <a:gd name="connsiteX200" fmla="*/ 734692 w 2982862"/>
                    <a:gd name="connsiteY200" fmla="*/ 1797086 h 3182270"/>
                    <a:gd name="connsiteX201" fmla="*/ 755834 w 2982862"/>
                    <a:gd name="connsiteY201" fmla="*/ 1791801 h 3182270"/>
                    <a:gd name="connsiteX202" fmla="*/ 739977 w 2982862"/>
                    <a:gd name="connsiteY202" fmla="*/ 1797086 h 3182270"/>
                    <a:gd name="connsiteX203" fmla="*/ 708264 w 2982862"/>
                    <a:gd name="connsiteY203" fmla="*/ 1812943 h 3182270"/>
                    <a:gd name="connsiteX204" fmla="*/ 676551 w 2982862"/>
                    <a:gd name="connsiteY204" fmla="*/ 1791801 h 3182270"/>
                    <a:gd name="connsiteX205" fmla="*/ 650123 w 2982862"/>
                    <a:gd name="connsiteY205" fmla="*/ 1765373 h 3182270"/>
                    <a:gd name="connsiteX206" fmla="*/ 618410 w 2982862"/>
                    <a:gd name="connsiteY206" fmla="*/ 1744231 h 3182270"/>
                    <a:gd name="connsiteX207" fmla="*/ 570840 w 2982862"/>
                    <a:gd name="connsiteY207" fmla="*/ 1712518 h 3182270"/>
                    <a:gd name="connsiteX208" fmla="*/ 544412 w 2982862"/>
                    <a:gd name="connsiteY208" fmla="*/ 1696661 h 3182270"/>
                    <a:gd name="connsiteX209" fmla="*/ 528555 w 2982862"/>
                    <a:gd name="connsiteY209" fmla="*/ 1686090 h 3182270"/>
                    <a:gd name="connsiteX210" fmla="*/ 512699 w 2982862"/>
                    <a:gd name="connsiteY210" fmla="*/ 1680804 h 3182270"/>
                    <a:gd name="connsiteX211" fmla="*/ 502127 w 2982862"/>
                    <a:gd name="connsiteY211" fmla="*/ 1670233 h 3182270"/>
                    <a:gd name="connsiteX212" fmla="*/ 480985 w 2982862"/>
                    <a:gd name="connsiteY212" fmla="*/ 1659662 h 3182270"/>
                    <a:gd name="connsiteX213" fmla="*/ 465129 w 2982862"/>
                    <a:gd name="connsiteY213" fmla="*/ 1643805 h 3182270"/>
                    <a:gd name="connsiteX214" fmla="*/ 428130 w 2982862"/>
                    <a:gd name="connsiteY214" fmla="*/ 1622663 h 3182270"/>
                    <a:gd name="connsiteX215" fmla="*/ 401702 w 2982862"/>
                    <a:gd name="connsiteY215" fmla="*/ 1590950 h 3182270"/>
                    <a:gd name="connsiteX216" fmla="*/ 385845 w 2982862"/>
                    <a:gd name="connsiteY216" fmla="*/ 1569808 h 3182270"/>
                    <a:gd name="connsiteX217" fmla="*/ 369989 w 2982862"/>
                    <a:gd name="connsiteY217" fmla="*/ 1553951 h 3182270"/>
                    <a:gd name="connsiteX218" fmla="*/ 348847 w 2982862"/>
                    <a:gd name="connsiteY218" fmla="*/ 1522238 h 3182270"/>
                    <a:gd name="connsiteX219" fmla="*/ 327704 w 2982862"/>
                    <a:gd name="connsiteY219" fmla="*/ 1490524 h 3182270"/>
                    <a:gd name="connsiteX220" fmla="*/ 317133 w 2982862"/>
                    <a:gd name="connsiteY220" fmla="*/ 1469382 h 3182270"/>
                    <a:gd name="connsiteX221" fmla="*/ 301277 w 2982862"/>
                    <a:gd name="connsiteY221" fmla="*/ 1453526 h 3182270"/>
                    <a:gd name="connsiteX222" fmla="*/ 295991 w 2982862"/>
                    <a:gd name="connsiteY222" fmla="*/ 1437669 h 3182270"/>
                    <a:gd name="connsiteX223" fmla="*/ 274849 w 2982862"/>
                    <a:gd name="connsiteY223" fmla="*/ 1405956 h 3182270"/>
                    <a:gd name="connsiteX224" fmla="*/ 258992 w 2982862"/>
                    <a:gd name="connsiteY224" fmla="*/ 1390099 h 3182270"/>
                    <a:gd name="connsiteX225" fmla="*/ 248421 w 2982862"/>
                    <a:gd name="connsiteY225" fmla="*/ 1374242 h 3182270"/>
                    <a:gd name="connsiteX226" fmla="*/ 243136 w 2982862"/>
                    <a:gd name="connsiteY226" fmla="*/ 1358386 h 3182270"/>
                    <a:gd name="connsiteX227" fmla="*/ 221993 w 2982862"/>
                    <a:gd name="connsiteY227" fmla="*/ 1326672 h 3182270"/>
                    <a:gd name="connsiteX228" fmla="*/ 206137 w 2982862"/>
                    <a:gd name="connsiteY228" fmla="*/ 1294959 h 3182270"/>
                    <a:gd name="connsiteX229" fmla="*/ 195566 w 2982862"/>
                    <a:gd name="connsiteY229" fmla="*/ 1263246 h 3182270"/>
                    <a:gd name="connsiteX230" fmla="*/ 184995 w 2982862"/>
                    <a:gd name="connsiteY230" fmla="*/ 1247389 h 3182270"/>
                    <a:gd name="connsiteX231" fmla="*/ 179709 w 2982862"/>
                    <a:gd name="connsiteY231" fmla="*/ 1231533 h 3182270"/>
                    <a:gd name="connsiteX232" fmla="*/ 169138 w 2982862"/>
                    <a:gd name="connsiteY232" fmla="*/ 1215676 h 3182270"/>
                    <a:gd name="connsiteX233" fmla="*/ 153281 w 2982862"/>
                    <a:gd name="connsiteY233" fmla="*/ 1162820 h 3182270"/>
                    <a:gd name="connsiteX234" fmla="*/ 142710 w 2982862"/>
                    <a:gd name="connsiteY234" fmla="*/ 1131107 h 3182270"/>
                    <a:gd name="connsiteX235" fmla="*/ 132139 w 2982862"/>
                    <a:gd name="connsiteY235" fmla="*/ 1099394 h 3182270"/>
                    <a:gd name="connsiteX236" fmla="*/ 126853 w 2982862"/>
                    <a:gd name="connsiteY236" fmla="*/ 1078252 h 3182270"/>
                    <a:gd name="connsiteX237" fmla="*/ 121568 w 2982862"/>
                    <a:gd name="connsiteY237" fmla="*/ 1062395 h 3182270"/>
                    <a:gd name="connsiteX238" fmla="*/ 110997 w 2982862"/>
                    <a:gd name="connsiteY238" fmla="*/ 988397 h 3182270"/>
                    <a:gd name="connsiteX239" fmla="*/ 100426 w 2982862"/>
                    <a:gd name="connsiteY239" fmla="*/ 861544 h 3182270"/>
                    <a:gd name="connsiteX240" fmla="*/ 95140 w 2982862"/>
                    <a:gd name="connsiteY240" fmla="*/ 782261 h 3182270"/>
                    <a:gd name="connsiteX241" fmla="*/ 89855 w 2982862"/>
                    <a:gd name="connsiteY241" fmla="*/ 745262 h 3182270"/>
                    <a:gd name="connsiteX242" fmla="*/ 73998 w 2982862"/>
                    <a:gd name="connsiteY242" fmla="*/ 660693 h 3182270"/>
                    <a:gd name="connsiteX243" fmla="*/ 63427 w 2982862"/>
                    <a:gd name="connsiteY243" fmla="*/ 618409 h 3182270"/>
                    <a:gd name="connsiteX244" fmla="*/ 47570 w 2982862"/>
                    <a:gd name="connsiteY244" fmla="*/ 560268 h 3182270"/>
                    <a:gd name="connsiteX245" fmla="*/ 42285 w 2982862"/>
                    <a:gd name="connsiteY245" fmla="*/ 528555 h 3182270"/>
                    <a:gd name="connsiteX246" fmla="*/ 31714 w 2982862"/>
                    <a:gd name="connsiteY246" fmla="*/ 486270 h 3182270"/>
                    <a:gd name="connsiteX247" fmla="*/ 21142 w 2982862"/>
                    <a:gd name="connsiteY247" fmla="*/ 428129 h 3182270"/>
                    <a:gd name="connsiteX248" fmla="*/ 10571 w 2982862"/>
                    <a:gd name="connsiteY248" fmla="*/ 343560 h 3182270"/>
                    <a:gd name="connsiteX249" fmla="*/ 0 w 2982862"/>
                    <a:gd name="connsiteY249" fmla="*/ 306561 h 3182270"/>
                    <a:gd name="connsiteX250" fmla="*/ 5286 w 2982862"/>
                    <a:gd name="connsiteY250" fmla="*/ 285419 h 3182270"/>
                    <a:gd name="connsiteX251" fmla="*/ 21142 w 2982862"/>
                    <a:gd name="connsiteY251" fmla="*/ 280134 h 3182270"/>
                    <a:gd name="connsiteX252" fmla="*/ 42285 w 2982862"/>
                    <a:gd name="connsiteY252" fmla="*/ 269563 h 3182270"/>
                    <a:gd name="connsiteX253" fmla="*/ 95140 w 2982862"/>
                    <a:gd name="connsiteY253" fmla="*/ 258992 h 3182270"/>
                    <a:gd name="connsiteX254" fmla="*/ 121568 w 2982862"/>
                    <a:gd name="connsiteY254" fmla="*/ 253706 h 3182270"/>
                    <a:gd name="connsiteX255" fmla="*/ 137425 w 2982862"/>
                    <a:gd name="connsiteY255" fmla="*/ 248420 h 3182270"/>
                    <a:gd name="connsiteX256" fmla="*/ 211422 w 2982862"/>
                    <a:gd name="connsiteY256" fmla="*/ 237849 h 3182270"/>
                    <a:gd name="connsiteX257" fmla="*/ 253707 w 2982862"/>
                    <a:gd name="connsiteY257" fmla="*/ 227278 h 3182270"/>
                    <a:gd name="connsiteX258" fmla="*/ 285420 w 2982862"/>
                    <a:gd name="connsiteY258" fmla="*/ 216707 h 3182270"/>
                    <a:gd name="connsiteX259" fmla="*/ 332990 w 2982862"/>
                    <a:gd name="connsiteY259" fmla="*/ 206136 h 3182270"/>
                    <a:gd name="connsiteX260" fmla="*/ 364703 w 2982862"/>
                    <a:gd name="connsiteY260" fmla="*/ 195565 h 3182270"/>
                    <a:gd name="connsiteX261" fmla="*/ 417559 w 2982862"/>
                    <a:gd name="connsiteY261" fmla="*/ 179708 h 3182270"/>
                    <a:gd name="connsiteX262" fmla="*/ 433415 w 2982862"/>
                    <a:gd name="connsiteY262" fmla="*/ 174423 h 3182270"/>
                    <a:gd name="connsiteX263" fmla="*/ 449272 w 2982862"/>
                    <a:gd name="connsiteY263" fmla="*/ 169137 h 3182270"/>
                    <a:gd name="connsiteX264" fmla="*/ 470414 w 2982862"/>
                    <a:gd name="connsiteY264" fmla="*/ 163852 h 3182270"/>
                    <a:gd name="connsiteX265" fmla="*/ 486271 w 2982862"/>
                    <a:gd name="connsiteY265" fmla="*/ 158566 h 3182270"/>
                    <a:gd name="connsiteX266" fmla="*/ 528555 w 2982862"/>
                    <a:gd name="connsiteY266" fmla="*/ 147995 h 3182270"/>
                    <a:gd name="connsiteX267" fmla="*/ 549697 w 2982862"/>
                    <a:gd name="connsiteY267" fmla="*/ 142709 h 3182270"/>
                    <a:gd name="connsiteX268" fmla="*/ 581411 w 2982862"/>
                    <a:gd name="connsiteY268" fmla="*/ 132138 h 3182270"/>
                    <a:gd name="connsiteX269" fmla="*/ 676551 w 2982862"/>
                    <a:gd name="connsiteY269" fmla="*/ 100425 h 3182270"/>
                    <a:gd name="connsiteX270" fmla="*/ 697693 w 2982862"/>
                    <a:gd name="connsiteY270" fmla="*/ 95140 h 3182270"/>
                    <a:gd name="connsiteX271" fmla="*/ 729406 w 2982862"/>
                    <a:gd name="connsiteY271" fmla="*/ 84568 h 3182270"/>
                    <a:gd name="connsiteX272" fmla="*/ 745263 w 2982862"/>
                    <a:gd name="connsiteY272" fmla="*/ 79283 h 3182270"/>
                    <a:gd name="connsiteX273" fmla="*/ 792833 w 2982862"/>
                    <a:gd name="connsiteY273" fmla="*/ 58141 h 3182270"/>
                    <a:gd name="connsiteX274" fmla="*/ 808689 w 2982862"/>
                    <a:gd name="connsiteY274" fmla="*/ 52855 h 3182270"/>
                    <a:gd name="connsiteX275" fmla="*/ 824546 w 2982862"/>
                    <a:gd name="connsiteY275" fmla="*/ 47570 h 3182270"/>
                    <a:gd name="connsiteX276" fmla="*/ 866830 w 2982862"/>
                    <a:gd name="connsiteY276" fmla="*/ 26427 h 3182270"/>
                    <a:gd name="connsiteX277" fmla="*/ 882687 w 2982862"/>
                    <a:gd name="connsiteY277" fmla="*/ 21142 h 3182270"/>
                    <a:gd name="connsiteX278" fmla="*/ 898544 w 2982862"/>
                    <a:gd name="connsiteY278" fmla="*/ 10571 h 3182270"/>
                    <a:gd name="connsiteX279" fmla="*/ 914400 w 2982862"/>
                    <a:gd name="connsiteY279" fmla="*/ 5285 h 3182270"/>
                    <a:gd name="connsiteX280" fmla="*/ 914400 w 2982862"/>
                    <a:gd name="connsiteY280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44232 w 2982862"/>
                    <a:gd name="connsiteY157" fmla="*/ 2526492 h 3182270"/>
                    <a:gd name="connsiteX158" fmla="*/ 1738946 w 2982862"/>
                    <a:gd name="connsiteY158" fmla="*/ 2510635 h 3182270"/>
                    <a:gd name="connsiteX159" fmla="*/ 1723089 w 2982862"/>
                    <a:gd name="connsiteY159" fmla="*/ 2505350 h 3182270"/>
                    <a:gd name="connsiteX160" fmla="*/ 1691376 w 2982862"/>
                    <a:gd name="connsiteY160" fmla="*/ 2521207 h 3182270"/>
                    <a:gd name="connsiteX161" fmla="*/ 1675519 w 2982862"/>
                    <a:gd name="connsiteY161" fmla="*/ 2531778 h 3182270"/>
                    <a:gd name="connsiteX162" fmla="*/ 1627949 w 2982862"/>
                    <a:gd name="connsiteY162" fmla="*/ 2547634 h 3182270"/>
                    <a:gd name="connsiteX163" fmla="*/ 1612093 w 2982862"/>
                    <a:gd name="connsiteY163" fmla="*/ 2552920 h 3182270"/>
                    <a:gd name="connsiteX164" fmla="*/ 1596236 w 2982862"/>
                    <a:gd name="connsiteY164" fmla="*/ 2563491 h 3182270"/>
                    <a:gd name="connsiteX165" fmla="*/ 1585665 w 2982862"/>
                    <a:gd name="connsiteY165" fmla="*/ 2547634 h 3182270"/>
                    <a:gd name="connsiteX166" fmla="*/ 1569808 w 2982862"/>
                    <a:gd name="connsiteY166" fmla="*/ 2515921 h 3182270"/>
                    <a:gd name="connsiteX167" fmla="*/ 1553952 w 2982862"/>
                    <a:gd name="connsiteY167" fmla="*/ 2484208 h 3182270"/>
                    <a:gd name="connsiteX168" fmla="*/ 1538095 w 2982862"/>
                    <a:gd name="connsiteY168" fmla="*/ 2468351 h 3182270"/>
                    <a:gd name="connsiteX169" fmla="*/ 1501096 w 2982862"/>
                    <a:gd name="connsiteY169" fmla="*/ 2420781 h 3182270"/>
                    <a:gd name="connsiteX170" fmla="*/ 1464097 w 2982862"/>
                    <a:gd name="connsiteY170" fmla="*/ 2383782 h 3182270"/>
                    <a:gd name="connsiteX171" fmla="*/ 1448241 w 2982862"/>
                    <a:gd name="connsiteY171" fmla="*/ 2373211 h 3182270"/>
                    <a:gd name="connsiteX172" fmla="*/ 1432384 w 2982862"/>
                    <a:gd name="connsiteY172" fmla="*/ 2357355 h 3182270"/>
                    <a:gd name="connsiteX173" fmla="*/ 1400671 w 2982862"/>
                    <a:gd name="connsiteY173" fmla="*/ 2346783 h 3182270"/>
                    <a:gd name="connsiteX174" fmla="*/ 1368958 w 2982862"/>
                    <a:gd name="connsiteY174" fmla="*/ 2330927 h 3182270"/>
                    <a:gd name="connsiteX175" fmla="*/ 1337244 w 2982862"/>
                    <a:gd name="connsiteY175" fmla="*/ 2309785 h 3182270"/>
                    <a:gd name="connsiteX176" fmla="*/ 1273818 w 2982862"/>
                    <a:gd name="connsiteY176" fmla="*/ 2288642 h 3182270"/>
                    <a:gd name="connsiteX177" fmla="*/ 1257961 w 2982862"/>
                    <a:gd name="connsiteY177" fmla="*/ 2278071 h 3182270"/>
                    <a:gd name="connsiteX178" fmla="*/ 1242104 w 2982862"/>
                    <a:gd name="connsiteY178" fmla="*/ 2272786 h 3182270"/>
                    <a:gd name="connsiteX179" fmla="*/ 1226248 w 2982862"/>
                    <a:gd name="connsiteY179" fmla="*/ 2262215 h 3182270"/>
                    <a:gd name="connsiteX180" fmla="*/ 1194534 w 2982862"/>
                    <a:gd name="connsiteY180" fmla="*/ 2251644 h 3182270"/>
                    <a:gd name="connsiteX181" fmla="*/ 1215677 w 2982862"/>
                    <a:gd name="connsiteY181" fmla="*/ 2225216 h 3182270"/>
                    <a:gd name="connsiteX182" fmla="*/ 1231533 w 2982862"/>
                    <a:gd name="connsiteY182" fmla="*/ 2209359 h 3182270"/>
                    <a:gd name="connsiteX183" fmla="*/ 1236819 w 2982862"/>
                    <a:gd name="connsiteY183" fmla="*/ 2193503 h 3182270"/>
                    <a:gd name="connsiteX184" fmla="*/ 1279103 w 2982862"/>
                    <a:gd name="connsiteY184" fmla="*/ 2161789 h 3182270"/>
                    <a:gd name="connsiteX185" fmla="*/ 1300245 w 2982862"/>
                    <a:gd name="connsiteY185" fmla="*/ 2140647 h 3182270"/>
                    <a:gd name="connsiteX186" fmla="*/ 1310816 w 2982862"/>
                    <a:gd name="connsiteY186" fmla="*/ 2124790 h 3182270"/>
                    <a:gd name="connsiteX187" fmla="*/ 1342650 w 2982862"/>
                    <a:gd name="connsiteY187" fmla="*/ 2077406 h 3182270"/>
                    <a:gd name="connsiteX188" fmla="*/ 1390223 w 2982862"/>
                    <a:gd name="connsiteY188" fmla="*/ 2008688 h 3182270"/>
                    <a:gd name="connsiteX189" fmla="*/ 1363794 w 2982862"/>
                    <a:gd name="connsiteY189" fmla="*/ 1971686 h 3182270"/>
                    <a:gd name="connsiteX190" fmla="*/ 1379651 w 2982862"/>
                    <a:gd name="connsiteY190" fmla="*/ 1961114 h 3182270"/>
                    <a:gd name="connsiteX191" fmla="*/ 1358509 w 2982862"/>
                    <a:gd name="connsiteY191" fmla="*/ 1934685 h 3182270"/>
                    <a:gd name="connsiteX192" fmla="*/ 1221180 w 2982862"/>
                    <a:gd name="connsiteY192" fmla="*/ 1718108 h 3182270"/>
                    <a:gd name="connsiteX193" fmla="*/ 1157741 w 2982862"/>
                    <a:gd name="connsiteY193" fmla="*/ 1654669 h 3182270"/>
                    <a:gd name="connsiteX194" fmla="*/ 1051918 w 2982862"/>
                    <a:gd name="connsiteY194" fmla="*/ 1659811 h 3182270"/>
                    <a:gd name="connsiteX195" fmla="*/ 845688 w 2982862"/>
                    <a:gd name="connsiteY195" fmla="*/ 1738945 h 3182270"/>
                    <a:gd name="connsiteX196" fmla="*/ 829832 w 2982862"/>
                    <a:gd name="connsiteY196" fmla="*/ 1744231 h 3182270"/>
                    <a:gd name="connsiteX197" fmla="*/ 798118 w 2982862"/>
                    <a:gd name="connsiteY197" fmla="*/ 1765373 h 3182270"/>
                    <a:gd name="connsiteX198" fmla="*/ 782262 w 2982862"/>
                    <a:gd name="connsiteY198" fmla="*/ 1770659 h 3182270"/>
                    <a:gd name="connsiteX199" fmla="*/ 750548 w 2982862"/>
                    <a:gd name="connsiteY199" fmla="*/ 1791801 h 3182270"/>
                    <a:gd name="connsiteX200" fmla="*/ 734692 w 2982862"/>
                    <a:gd name="connsiteY200" fmla="*/ 1797086 h 3182270"/>
                    <a:gd name="connsiteX201" fmla="*/ 755834 w 2982862"/>
                    <a:gd name="connsiteY201" fmla="*/ 1791801 h 3182270"/>
                    <a:gd name="connsiteX202" fmla="*/ 739977 w 2982862"/>
                    <a:gd name="connsiteY202" fmla="*/ 1797086 h 3182270"/>
                    <a:gd name="connsiteX203" fmla="*/ 708264 w 2982862"/>
                    <a:gd name="connsiteY203" fmla="*/ 1812943 h 3182270"/>
                    <a:gd name="connsiteX204" fmla="*/ 676551 w 2982862"/>
                    <a:gd name="connsiteY204" fmla="*/ 1791801 h 3182270"/>
                    <a:gd name="connsiteX205" fmla="*/ 650123 w 2982862"/>
                    <a:gd name="connsiteY205" fmla="*/ 1765373 h 3182270"/>
                    <a:gd name="connsiteX206" fmla="*/ 618410 w 2982862"/>
                    <a:gd name="connsiteY206" fmla="*/ 1744231 h 3182270"/>
                    <a:gd name="connsiteX207" fmla="*/ 570840 w 2982862"/>
                    <a:gd name="connsiteY207" fmla="*/ 1712518 h 3182270"/>
                    <a:gd name="connsiteX208" fmla="*/ 544412 w 2982862"/>
                    <a:gd name="connsiteY208" fmla="*/ 1696661 h 3182270"/>
                    <a:gd name="connsiteX209" fmla="*/ 528555 w 2982862"/>
                    <a:gd name="connsiteY209" fmla="*/ 1686090 h 3182270"/>
                    <a:gd name="connsiteX210" fmla="*/ 512699 w 2982862"/>
                    <a:gd name="connsiteY210" fmla="*/ 1680804 h 3182270"/>
                    <a:gd name="connsiteX211" fmla="*/ 502127 w 2982862"/>
                    <a:gd name="connsiteY211" fmla="*/ 1670233 h 3182270"/>
                    <a:gd name="connsiteX212" fmla="*/ 480985 w 2982862"/>
                    <a:gd name="connsiteY212" fmla="*/ 1659662 h 3182270"/>
                    <a:gd name="connsiteX213" fmla="*/ 465129 w 2982862"/>
                    <a:gd name="connsiteY213" fmla="*/ 1643805 h 3182270"/>
                    <a:gd name="connsiteX214" fmla="*/ 428130 w 2982862"/>
                    <a:gd name="connsiteY214" fmla="*/ 1622663 h 3182270"/>
                    <a:gd name="connsiteX215" fmla="*/ 401702 w 2982862"/>
                    <a:gd name="connsiteY215" fmla="*/ 1590950 h 3182270"/>
                    <a:gd name="connsiteX216" fmla="*/ 385845 w 2982862"/>
                    <a:gd name="connsiteY216" fmla="*/ 1569808 h 3182270"/>
                    <a:gd name="connsiteX217" fmla="*/ 369989 w 2982862"/>
                    <a:gd name="connsiteY217" fmla="*/ 1553951 h 3182270"/>
                    <a:gd name="connsiteX218" fmla="*/ 348847 w 2982862"/>
                    <a:gd name="connsiteY218" fmla="*/ 1522238 h 3182270"/>
                    <a:gd name="connsiteX219" fmla="*/ 327704 w 2982862"/>
                    <a:gd name="connsiteY219" fmla="*/ 1490524 h 3182270"/>
                    <a:gd name="connsiteX220" fmla="*/ 317133 w 2982862"/>
                    <a:gd name="connsiteY220" fmla="*/ 1469382 h 3182270"/>
                    <a:gd name="connsiteX221" fmla="*/ 301277 w 2982862"/>
                    <a:gd name="connsiteY221" fmla="*/ 1453526 h 3182270"/>
                    <a:gd name="connsiteX222" fmla="*/ 295991 w 2982862"/>
                    <a:gd name="connsiteY222" fmla="*/ 1437669 h 3182270"/>
                    <a:gd name="connsiteX223" fmla="*/ 274849 w 2982862"/>
                    <a:gd name="connsiteY223" fmla="*/ 1405956 h 3182270"/>
                    <a:gd name="connsiteX224" fmla="*/ 258992 w 2982862"/>
                    <a:gd name="connsiteY224" fmla="*/ 1390099 h 3182270"/>
                    <a:gd name="connsiteX225" fmla="*/ 248421 w 2982862"/>
                    <a:gd name="connsiteY225" fmla="*/ 1374242 h 3182270"/>
                    <a:gd name="connsiteX226" fmla="*/ 243136 w 2982862"/>
                    <a:gd name="connsiteY226" fmla="*/ 1358386 h 3182270"/>
                    <a:gd name="connsiteX227" fmla="*/ 221993 w 2982862"/>
                    <a:gd name="connsiteY227" fmla="*/ 1326672 h 3182270"/>
                    <a:gd name="connsiteX228" fmla="*/ 206137 w 2982862"/>
                    <a:gd name="connsiteY228" fmla="*/ 1294959 h 3182270"/>
                    <a:gd name="connsiteX229" fmla="*/ 195566 w 2982862"/>
                    <a:gd name="connsiteY229" fmla="*/ 1263246 h 3182270"/>
                    <a:gd name="connsiteX230" fmla="*/ 184995 w 2982862"/>
                    <a:gd name="connsiteY230" fmla="*/ 1247389 h 3182270"/>
                    <a:gd name="connsiteX231" fmla="*/ 179709 w 2982862"/>
                    <a:gd name="connsiteY231" fmla="*/ 1231533 h 3182270"/>
                    <a:gd name="connsiteX232" fmla="*/ 169138 w 2982862"/>
                    <a:gd name="connsiteY232" fmla="*/ 1215676 h 3182270"/>
                    <a:gd name="connsiteX233" fmla="*/ 153281 w 2982862"/>
                    <a:gd name="connsiteY233" fmla="*/ 1162820 h 3182270"/>
                    <a:gd name="connsiteX234" fmla="*/ 142710 w 2982862"/>
                    <a:gd name="connsiteY234" fmla="*/ 1131107 h 3182270"/>
                    <a:gd name="connsiteX235" fmla="*/ 132139 w 2982862"/>
                    <a:gd name="connsiteY235" fmla="*/ 1099394 h 3182270"/>
                    <a:gd name="connsiteX236" fmla="*/ 126853 w 2982862"/>
                    <a:gd name="connsiteY236" fmla="*/ 1078252 h 3182270"/>
                    <a:gd name="connsiteX237" fmla="*/ 121568 w 2982862"/>
                    <a:gd name="connsiteY237" fmla="*/ 1062395 h 3182270"/>
                    <a:gd name="connsiteX238" fmla="*/ 110997 w 2982862"/>
                    <a:gd name="connsiteY238" fmla="*/ 988397 h 3182270"/>
                    <a:gd name="connsiteX239" fmla="*/ 100426 w 2982862"/>
                    <a:gd name="connsiteY239" fmla="*/ 861544 h 3182270"/>
                    <a:gd name="connsiteX240" fmla="*/ 95140 w 2982862"/>
                    <a:gd name="connsiteY240" fmla="*/ 782261 h 3182270"/>
                    <a:gd name="connsiteX241" fmla="*/ 89855 w 2982862"/>
                    <a:gd name="connsiteY241" fmla="*/ 745262 h 3182270"/>
                    <a:gd name="connsiteX242" fmla="*/ 73998 w 2982862"/>
                    <a:gd name="connsiteY242" fmla="*/ 660693 h 3182270"/>
                    <a:gd name="connsiteX243" fmla="*/ 63427 w 2982862"/>
                    <a:gd name="connsiteY243" fmla="*/ 618409 h 3182270"/>
                    <a:gd name="connsiteX244" fmla="*/ 47570 w 2982862"/>
                    <a:gd name="connsiteY244" fmla="*/ 560268 h 3182270"/>
                    <a:gd name="connsiteX245" fmla="*/ 42285 w 2982862"/>
                    <a:gd name="connsiteY245" fmla="*/ 528555 h 3182270"/>
                    <a:gd name="connsiteX246" fmla="*/ 31714 w 2982862"/>
                    <a:gd name="connsiteY246" fmla="*/ 486270 h 3182270"/>
                    <a:gd name="connsiteX247" fmla="*/ 21142 w 2982862"/>
                    <a:gd name="connsiteY247" fmla="*/ 428129 h 3182270"/>
                    <a:gd name="connsiteX248" fmla="*/ 10571 w 2982862"/>
                    <a:gd name="connsiteY248" fmla="*/ 343560 h 3182270"/>
                    <a:gd name="connsiteX249" fmla="*/ 0 w 2982862"/>
                    <a:gd name="connsiteY249" fmla="*/ 306561 h 3182270"/>
                    <a:gd name="connsiteX250" fmla="*/ 5286 w 2982862"/>
                    <a:gd name="connsiteY250" fmla="*/ 285419 h 3182270"/>
                    <a:gd name="connsiteX251" fmla="*/ 21142 w 2982862"/>
                    <a:gd name="connsiteY251" fmla="*/ 280134 h 3182270"/>
                    <a:gd name="connsiteX252" fmla="*/ 42285 w 2982862"/>
                    <a:gd name="connsiteY252" fmla="*/ 269563 h 3182270"/>
                    <a:gd name="connsiteX253" fmla="*/ 95140 w 2982862"/>
                    <a:gd name="connsiteY253" fmla="*/ 258992 h 3182270"/>
                    <a:gd name="connsiteX254" fmla="*/ 121568 w 2982862"/>
                    <a:gd name="connsiteY254" fmla="*/ 253706 h 3182270"/>
                    <a:gd name="connsiteX255" fmla="*/ 137425 w 2982862"/>
                    <a:gd name="connsiteY255" fmla="*/ 248420 h 3182270"/>
                    <a:gd name="connsiteX256" fmla="*/ 211422 w 2982862"/>
                    <a:gd name="connsiteY256" fmla="*/ 237849 h 3182270"/>
                    <a:gd name="connsiteX257" fmla="*/ 253707 w 2982862"/>
                    <a:gd name="connsiteY257" fmla="*/ 227278 h 3182270"/>
                    <a:gd name="connsiteX258" fmla="*/ 285420 w 2982862"/>
                    <a:gd name="connsiteY258" fmla="*/ 216707 h 3182270"/>
                    <a:gd name="connsiteX259" fmla="*/ 332990 w 2982862"/>
                    <a:gd name="connsiteY259" fmla="*/ 206136 h 3182270"/>
                    <a:gd name="connsiteX260" fmla="*/ 364703 w 2982862"/>
                    <a:gd name="connsiteY260" fmla="*/ 195565 h 3182270"/>
                    <a:gd name="connsiteX261" fmla="*/ 417559 w 2982862"/>
                    <a:gd name="connsiteY261" fmla="*/ 179708 h 3182270"/>
                    <a:gd name="connsiteX262" fmla="*/ 433415 w 2982862"/>
                    <a:gd name="connsiteY262" fmla="*/ 174423 h 3182270"/>
                    <a:gd name="connsiteX263" fmla="*/ 449272 w 2982862"/>
                    <a:gd name="connsiteY263" fmla="*/ 169137 h 3182270"/>
                    <a:gd name="connsiteX264" fmla="*/ 470414 w 2982862"/>
                    <a:gd name="connsiteY264" fmla="*/ 163852 h 3182270"/>
                    <a:gd name="connsiteX265" fmla="*/ 486271 w 2982862"/>
                    <a:gd name="connsiteY265" fmla="*/ 158566 h 3182270"/>
                    <a:gd name="connsiteX266" fmla="*/ 528555 w 2982862"/>
                    <a:gd name="connsiteY266" fmla="*/ 147995 h 3182270"/>
                    <a:gd name="connsiteX267" fmla="*/ 549697 w 2982862"/>
                    <a:gd name="connsiteY267" fmla="*/ 142709 h 3182270"/>
                    <a:gd name="connsiteX268" fmla="*/ 581411 w 2982862"/>
                    <a:gd name="connsiteY268" fmla="*/ 132138 h 3182270"/>
                    <a:gd name="connsiteX269" fmla="*/ 676551 w 2982862"/>
                    <a:gd name="connsiteY269" fmla="*/ 100425 h 3182270"/>
                    <a:gd name="connsiteX270" fmla="*/ 697693 w 2982862"/>
                    <a:gd name="connsiteY270" fmla="*/ 95140 h 3182270"/>
                    <a:gd name="connsiteX271" fmla="*/ 729406 w 2982862"/>
                    <a:gd name="connsiteY271" fmla="*/ 84568 h 3182270"/>
                    <a:gd name="connsiteX272" fmla="*/ 745263 w 2982862"/>
                    <a:gd name="connsiteY272" fmla="*/ 79283 h 3182270"/>
                    <a:gd name="connsiteX273" fmla="*/ 792833 w 2982862"/>
                    <a:gd name="connsiteY273" fmla="*/ 58141 h 3182270"/>
                    <a:gd name="connsiteX274" fmla="*/ 808689 w 2982862"/>
                    <a:gd name="connsiteY274" fmla="*/ 52855 h 3182270"/>
                    <a:gd name="connsiteX275" fmla="*/ 824546 w 2982862"/>
                    <a:gd name="connsiteY275" fmla="*/ 47570 h 3182270"/>
                    <a:gd name="connsiteX276" fmla="*/ 866830 w 2982862"/>
                    <a:gd name="connsiteY276" fmla="*/ 26427 h 3182270"/>
                    <a:gd name="connsiteX277" fmla="*/ 882687 w 2982862"/>
                    <a:gd name="connsiteY277" fmla="*/ 21142 h 3182270"/>
                    <a:gd name="connsiteX278" fmla="*/ 898544 w 2982862"/>
                    <a:gd name="connsiteY278" fmla="*/ 10571 h 3182270"/>
                    <a:gd name="connsiteX279" fmla="*/ 914400 w 2982862"/>
                    <a:gd name="connsiteY279" fmla="*/ 5285 h 3182270"/>
                    <a:gd name="connsiteX280" fmla="*/ 914400 w 2982862"/>
                    <a:gd name="connsiteY280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44232 w 2982862"/>
                    <a:gd name="connsiteY157" fmla="*/ 2526492 h 3182270"/>
                    <a:gd name="connsiteX158" fmla="*/ 1738946 w 2982862"/>
                    <a:gd name="connsiteY158" fmla="*/ 2510635 h 3182270"/>
                    <a:gd name="connsiteX159" fmla="*/ 1723089 w 2982862"/>
                    <a:gd name="connsiteY159" fmla="*/ 2505350 h 3182270"/>
                    <a:gd name="connsiteX160" fmla="*/ 1691376 w 2982862"/>
                    <a:gd name="connsiteY160" fmla="*/ 2521207 h 3182270"/>
                    <a:gd name="connsiteX161" fmla="*/ 1675519 w 2982862"/>
                    <a:gd name="connsiteY161" fmla="*/ 2531778 h 3182270"/>
                    <a:gd name="connsiteX162" fmla="*/ 1627949 w 2982862"/>
                    <a:gd name="connsiteY162" fmla="*/ 2547634 h 3182270"/>
                    <a:gd name="connsiteX163" fmla="*/ 1612093 w 2982862"/>
                    <a:gd name="connsiteY163" fmla="*/ 2552920 h 3182270"/>
                    <a:gd name="connsiteX164" fmla="*/ 1596236 w 2982862"/>
                    <a:gd name="connsiteY164" fmla="*/ 2563491 h 3182270"/>
                    <a:gd name="connsiteX165" fmla="*/ 1591093 w 2982862"/>
                    <a:gd name="connsiteY165" fmla="*/ 2637724 h 3182270"/>
                    <a:gd name="connsiteX166" fmla="*/ 1569808 w 2982862"/>
                    <a:gd name="connsiteY166" fmla="*/ 2515921 h 3182270"/>
                    <a:gd name="connsiteX167" fmla="*/ 1553952 w 2982862"/>
                    <a:gd name="connsiteY167" fmla="*/ 2484208 h 3182270"/>
                    <a:gd name="connsiteX168" fmla="*/ 1538095 w 2982862"/>
                    <a:gd name="connsiteY168" fmla="*/ 2468351 h 3182270"/>
                    <a:gd name="connsiteX169" fmla="*/ 1501096 w 2982862"/>
                    <a:gd name="connsiteY169" fmla="*/ 2420781 h 3182270"/>
                    <a:gd name="connsiteX170" fmla="*/ 1464097 w 2982862"/>
                    <a:gd name="connsiteY170" fmla="*/ 2383782 h 3182270"/>
                    <a:gd name="connsiteX171" fmla="*/ 1448241 w 2982862"/>
                    <a:gd name="connsiteY171" fmla="*/ 2373211 h 3182270"/>
                    <a:gd name="connsiteX172" fmla="*/ 1432384 w 2982862"/>
                    <a:gd name="connsiteY172" fmla="*/ 2357355 h 3182270"/>
                    <a:gd name="connsiteX173" fmla="*/ 1400671 w 2982862"/>
                    <a:gd name="connsiteY173" fmla="*/ 2346783 h 3182270"/>
                    <a:gd name="connsiteX174" fmla="*/ 1368958 w 2982862"/>
                    <a:gd name="connsiteY174" fmla="*/ 2330927 h 3182270"/>
                    <a:gd name="connsiteX175" fmla="*/ 1337244 w 2982862"/>
                    <a:gd name="connsiteY175" fmla="*/ 2309785 h 3182270"/>
                    <a:gd name="connsiteX176" fmla="*/ 1273818 w 2982862"/>
                    <a:gd name="connsiteY176" fmla="*/ 2288642 h 3182270"/>
                    <a:gd name="connsiteX177" fmla="*/ 1257961 w 2982862"/>
                    <a:gd name="connsiteY177" fmla="*/ 2278071 h 3182270"/>
                    <a:gd name="connsiteX178" fmla="*/ 1242104 w 2982862"/>
                    <a:gd name="connsiteY178" fmla="*/ 2272786 h 3182270"/>
                    <a:gd name="connsiteX179" fmla="*/ 1226248 w 2982862"/>
                    <a:gd name="connsiteY179" fmla="*/ 2262215 h 3182270"/>
                    <a:gd name="connsiteX180" fmla="*/ 1194534 w 2982862"/>
                    <a:gd name="connsiteY180" fmla="*/ 2251644 h 3182270"/>
                    <a:gd name="connsiteX181" fmla="*/ 1215677 w 2982862"/>
                    <a:gd name="connsiteY181" fmla="*/ 2225216 h 3182270"/>
                    <a:gd name="connsiteX182" fmla="*/ 1231533 w 2982862"/>
                    <a:gd name="connsiteY182" fmla="*/ 2209359 h 3182270"/>
                    <a:gd name="connsiteX183" fmla="*/ 1236819 w 2982862"/>
                    <a:gd name="connsiteY183" fmla="*/ 2193503 h 3182270"/>
                    <a:gd name="connsiteX184" fmla="*/ 1279103 w 2982862"/>
                    <a:gd name="connsiteY184" fmla="*/ 2161789 h 3182270"/>
                    <a:gd name="connsiteX185" fmla="*/ 1300245 w 2982862"/>
                    <a:gd name="connsiteY185" fmla="*/ 2140647 h 3182270"/>
                    <a:gd name="connsiteX186" fmla="*/ 1310816 w 2982862"/>
                    <a:gd name="connsiteY186" fmla="*/ 2124790 h 3182270"/>
                    <a:gd name="connsiteX187" fmla="*/ 1342650 w 2982862"/>
                    <a:gd name="connsiteY187" fmla="*/ 2077406 h 3182270"/>
                    <a:gd name="connsiteX188" fmla="*/ 1390223 w 2982862"/>
                    <a:gd name="connsiteY188" fmla="*/ 2008688 h 3182270"/>
                    <a:gd name="connsiteX189" fmla="*/ 1363794 w 2982862"/>
                    <a:gd name="connsiteY189" fmla="*/ 1971686 h 3182270"/>
                    <a:gd name="connsiteX190" fmla="*/ 1379651 w 2982862"/>
                    <a:gd name="connsiteY190" fmla="*/ 1961114 h 3182270"/>
                    <a:gd name="connsiteX191" fmla="*/ 1358509 w 2982862"/>
                    <a:gd name="connsiteY191" fmla="*/ 1934685 h 3182270"/>
                    <a:gd name="connsiteX192" fmla="*/ 1221180 w 2982862"/>
                    <a:gd name="connsiteY192" fmla="*/ 1718108 h 3182270"/>
                    <a:gd name="connsiteX193" fmla="*/ 1157741 w 2982862"/>
                    <a:gd name="connsiteY193" fmla="*/ 1654669 h 3182270"/>
                    <a:gd name="connsiteX194" fmla="*/ 1051918 w 2982862"/>
                    <a:gd name="connsiteY194" fmla="*/ 1659811 h 3182270"/>
                    <a:gd name="connsiteX195" fmla="*/ 845688 w 2982862"/>
                    <a:gd name="connsiteY195" fmla="*/ 1738945 h 3182270"/>
                    <a:gd name="connsiteX196" fmla="*/ 829832 w 2982862"/>
                    <a:gd name="connsiteY196" fmla="*/ 1744231 h 3182270"/>
                    <a:gd name="connsiteX197" fmla="*/ 798118 w 2982862"/>
                    <a:gd name="connsiteY197" fmla="*/ 1765373 h 3182270"/>
                    <a:gd name="connsiteX198" fmla="*/ 782262 w 2982862"/>
                    <a:gd name="connsiteY198" fmla="*/ 1770659 h 3182270"/>
                    <a:gd name="connsiteX199" fmla="*/ 750548 w 2982862"/>
                    <a:gd name="connsiteY199" fmla="*/ 1791801 h 3182270"/>
                    <a:gd name="connsiteX200" fmla="*/ 734692 w 2982862"/>
                    <a:gd name="connsiteY200" fmla="*/ 1797086 h 3182270"/>
                    <a:gd name="connsiteX201" fmla="*/ 755834 w 2982862"/>
                    <a:gd name="connsiteY201" fmla="*/ 1791801 h 3182270"/>
                    <a:gd name="connsiteX202" fmla="*/ 739977 w 2982862"/>
                    <a:gd name="connsiteY202" fmla="*/ 1797086 h 3182270"/>
                    <a:gd name="connsiteX203" fmla="*/ 708264 w 2982862"/>
                    <a:gd name="connsiteY203" fmla="*/ 1812943 h 3182270"/>
                    <a:gd name="connsiteX204" fmla="*/ 676551 w 2982862"/>
                    <a:gd name="connsiteY204" fmla="*/ 1791801 h 3182270"/>
                    <a:gd name="connsiteX205" fmla="*/ 650123 w 2982862"/>
                    <a:gd name="connsiteY205" fmla="*/ 1765373 h 3182270"/>
                    <a:gd name="connsiteX206" fmla="*/ 618410 w 2982862"/>
                    <a:gd name="connsiteY206" fmla="*/ 1744231 h 3182270"/>
                    <a:gd name="connsiteX207" fmla="*/ 570840 w 2982862"/>
                    <a:gd name="connsiteY207" fmla="*/ 1712518 h 3182270"/>
                    <a:gd name="connsiteX208" fmla="*/ 544412 w 2982862"/>
                    <a:gd name="connsiteY208" fmla="*/ 1696661 h 3182270"/>
                    <a:gd name="connsiteX209" fmla="*/ 528555 w 2982862"/>
                    <a:gd name="connsiteY209" fmla="*/ 1686090 h 3182270"/>
                    <a:gd name="connsiteX210" fmla="*/ 512699 w 2982862"/>
                    <a:gd name="connsiteY210" fmla="*/ 1680804 h 3182270"/>
                    <a:gd name="connsiteX211" fmla="*/ 502127 w 2982862"/>
                    <a:gd name="connsiteY211" fmla="*/ 1670233 h 3182270"/>
                    <a:gd name="connsiteX212" fmla="*/ 480985 w 2982862"/>
                    <a:gd name="connsiteY212" fmla="*/ 1659662 h 3182270"/>
                    <a:gd name="connsiteX213" fmla="*/ 465129 w 2982862"/>
                    <a:gd name="connsiteY213" fmla="*/ 1643805 h 3182270"/>
                    <a:gd name="connsiteX214" fmla="*/ 428130 w 2982862"/>
                    <a:gd name="connsiteY214" fmla="*/ 1622663 h 3182270"/>
                    <a:gd name="connsiteX215" fmla="*/ 401702 w 2982862"/>
                    <a:gd name="connsiteY215" fmla="*/ 1590950 h 3182270"/>
                    <a:gd name="connsiteX216" fmla="*/ 385845 w 2982862"/>
                    <a:gd name="connsiteY216" fmla="*/ 1569808 h 3182270"/>
                    <a:gd name="connsiteX217" fmla="*/ 369989 w 2982862"/>
                    <a:gd name="connsiteY217" fmla="*/ 1553951 h 3182270"/>
                    <a:gd name="connsiteX218" fmla="*/ 348847 w 2982862"/>
                    <a:gd name="connsiteY218" fmla="*/ 1522238 h 3182270"/>
                    <a:gd name="connsiteX219" fmla="*/ 327704 w 2982862"/>
                    <a:gd name="connsiteY219" fmla="*/ 1490524 h 3182270"/>
                    <a:gd name="connsiteX220" fmla="*/ 317133 w 2982862"/>
                    <a:gd name="connsiteY220" fmla="*/ 1469382 h 3182270"/>
                    <a:gd name="connsiteX221" fmla="*/ 301277 w 2982862"/>
                    <a:gd name="connsiteY221" fmla="*/ 1453526 h 3182270"/>
                    <a:gd name="connsiteX222" fmla="*/ 295991 w 2982862"/>
                    <a:gd name="connsiteY222" fmla="*/ 1437669 h 3182270"/>
                    <a:gd name="connsiteX223" fmla="*/ 274849 w 2982862"/>
                    <a:gd name="connsiteY223" fmla="*/ 1405956 h 3182270"/>
                    <a:gd name="connsiteX224" fmla="*/ 258992 w 2982862"/>
                    <a:gd name="connsiteY224" fmla="*/ 1390099 h 3182270"/>
                    <a:gd name="connsiteX225" fmla="*/ 248421 w 2982862"/>
                    <a:gd name="connsiteY225" fmla="*/ 1374242 h 3182270"/>
                    <a:gd name="connsiteX226" fmla="*/ 243136 w 2982862"/>
                    <a:gd name="connsiteY226" fmla="*/ 1358386 h 3182270"/>
                    <a:gd name="connsiteX227" fmla="*/ 221993 w 2982862"/>
                    <a:gd name="connsiteY227" fmla="*/ 1326672 h 3182270"/>
                    <a:gd name="connsiteX228" fmla="*/ 206137 w 2982862"/>
                    <a:gd name="connsiteY228" fmla="*/ 1294959 h 3182270"/>
                    <a:gd name="connsiteX229" fmla="*/ 195566 w 2982862"/>
                    <a:gd name="connsiteY229" fmla="*/ 1263246 h 3182270"/>
                    <a:gd name="connsiteX230" fmla="*/ 184995 w 2982862"/>
                    <a:gd name="connsiteY230" fmla="*/ 1247389 h 3182270"/>
                    <a:gd name="connsiteX231" fmla="*/ 179709 w 2982862"/>
                    <a:gd name="connsiteY231" fmla="*/ 1231533 h 3182270"/>
                    <a:gd name="connsiteX232" fmla="*/ 169138 w 2982862"/>
                    <a:gd name="connsiteY232" fmla="*/ 1215676 h 3182270"/>
                    <a:gd name="connsiteX233" fmla="*/ 153281 w 2982862"/>
                    <a:gd name="connsiteY233" fmla="*/ 1162820 h 3182270"/>
                    <a:gd name="connsiteX234" fmla="*/ 142710 w 2982862"/>
                    <a:gd name="connsiteY234" fmla="*/ 1131107 h 3182270"/>
                    <a:gd name="connsiteX235" fmla="*/ 132139 w 2982862"/>
                    <a:gd name="connsiteY235" fmla="*/ 1099394 h 3182270"/>
                    <a:gd name="connsiteX236" fmla="*/ 126853 w 2982862"/>
                    <a:gd name="connsiteY236" fmla="*/ 1078252 h 3182270"/>
                    <a:gd name="connsiteX237" fmla="*/ 121568 w 2982862"/>
                    <a:gd name="connsiteY237" fmla="*/ 1062395 h 3182270"/>
                    <a:gd name="connsiteX238" fmla="*/ 110997 w 2982862"/>
                    <a:gd name="connsiteY238" fmla="*/ 988397 h 3182270"/>
                    <a:gd name="connsiteX239" fmla="*/ 100426 w 2982862"/>
                    <a:gd name="connsiteY239" fmla="*/ 861544 h 3182270"/>
                    <a:gd name="connsiteX240" fmla="*/ 95140 w 2982862"/>
                    <a:gd name="connsiteY240" fmla="*/ 782261 h 3182270"/>
                    <a:gd name="connsiteX241" fmla="*/ 89855 w 2982862"/>
                    <a:gd name="connsiteY241" fmla="*/ 745262 h 3182270"/>
                    <a:gd name="connsiteX242" fmla="*/ 73998 w 2982862"/>
                    <a:gd name="connsiteY242" fmla="*/ 660693 h 3182270"/>
                    <a:gd name="connsiteX243" fmla="*/ 63427 w 2982862"/>
                    <a:gd name="connsiteY243" fmla="*/ 618409 h 3182270"/>
                    <a:gd name="connsiteX244" fmla="*/ 47570 w 2982862"/>
                    <a:gd name="connsiteY244" fmla="*/ 560268 h 3182270"/>
                    <a:gd name="connsiteX245" fmla="*/ 42285 w 2982862"/>
                    <a:gd name="connsiteY245" fmla="*/ 528555 h 3182270"/>
                    <a:gd name="connsiteX246" fmla="*/ 31714 w 2982862"/>
                    <a:gd name="connsiteY246" fmla="*/ 486270 h 3182270"/>
                    <a:gd name="connsiteX247" fmla="*/ 21142 w 2982862"/>
                    <a:gd name="connsiteY247" fmla="*/ 428129 h 3182270"/>
                    <a:gd name="connsiteX248" fmla="*/ 10571 w 2982862"/>
                    <a:gd name="connsiteY248" fmla="*/ 343560 h 3182270"/>
                    <a:gd name="connsiteX249" fmla="*/ 0 w 2982862"/>
                    <a:gd name="connsiteY249" fmla="*/ 306561 h 3182270"/>
                    <a:gd name="connsiteX250" fmla="*/ 5286 w 2982862"/>
                    <a:gd name="connsiteY250" fmla="*/ 285419 h 3182270"/>
                    <a:gd name="connsiteX251" fmla="*/ 21142 w 2982862"/>
                    <a:gd name="connsiteY251" fmla="*/ 280134 h 3182270"/>
                    <a:gd name="connsiteX252" fmla="*/ 42285 w 2982862"/>
                    <a:gd name="connsiteY252" fmla="*/ 269563 h 3182270"/>
                    <a:gd name="connsiteX253" fmla="*/ 95140 w 2982862"/>
                    <a:gd name="connsiteY253" fmla="*/ 258992 h 3182270"/>
                    <a:gd name="connsiteX254" fmla="*/ 121568 w 2982862"/>
                    <a:gd name="connsiteY254" fmla="*/ 253706 h 3182270"/>
                    <a:gd name="connsiteX255" fmla="*/ 137425 w 2982862"/>
                    <a:gd name="connsiteY255" fmla="*/ 248420 h 3182270"/>
                    <a:gd name="connsiteX256" fmla="*/ 211422 w 2982862"/>
                    <a:gd name="connsiteY256" fmla="*/ 237849 h 3182270"/>
                    <a:gd name="connsiteX257" fmla="*/ 253707 w 2982862"/>
                    <a:gd name="connsiteY257" fmla="*/ 227278 h 3182270"/>
                    <a:gd name="connsiteX258" fmla="*/ 285420 w 2982862"/>
                    <a:gd name="connsiteY258" fmla="*/ 216707 h 3182270"/>
                    <a:gd name="connsiteX259" fmla="*/ 332990 w 2982862"/>
                    <a:gd name="connsiteY259" fmla="*/ 206136 h 3182270"/>
                    <a:gd name="connsiteX260" fmla="*/ 364703 w 2982862"/>
                    <a:gd name="connsiteY260" fmla="*/ 195565 h 3182270"/>
                    <a:gd name="connsiteX261" fmla="*/ 417559 w 2982862"/>
                    <a:gd name="connsiteY261" fmla="*/ 179708 h 3182270"/>
                    <a:gd name="connsiteX262" fmla="*/ 433415 w 2982862"/>
                    <a:gd name="connsiteY262" fmla="*/ 174423 h 3182270"/>
                    <a:gd name="connsiteX263" fmla="*/ 449272 w 2982862"/>
                    <a:gd name="connsiteY263" fmla="*/ 169137 h 3182270"/>
                    <a:gd name="connsiteX264" fmla="*/ 470414 w 2982862"/>
                    <a:gd name="connsiteY264" fmla="*/ 163852 h 3182270"/>
                    <a:gd name="connsiteX265" fmla="*/ 486271 w 2982862"/>
                    <a:gd name="connsiteY265" fmla="*/ 158566 h 3182270"/>
                    <a:gd name="connsiteX266" fmla="*/ 528555 w 2982862"/>
                    <a:gd name="connsiteY266" fmla="*/ 147995 h 3182270"/>
                    <a:gd name="connsiteX267" fmla="*/ 549697 w 2982862"/>
                    <a:gd name="connsiteY267" fmla="*/ 142709 h 3182270"/>
                    <a:gd name="connsiteX268" fmla="*/ 581411 w 2982862"/>
                    <a:gd name="connsiteY268" fmla="*/ 132138 h 3182270"/>
                    <a:gd name="connsiteX269" fmla="*/ 676551 w 2982862"/>
                    <a:gd name="connsiteY269" fmla="*/ 100425 h 3182270"/>
                    <a:gd name="connsiteX270" fmla="*/ 697693 w 2982862"/>
                    <a:gd name="connsiteY270" fmla="*/ 95140 h 3182270"/>
                    <a:gd name="connsiteX271" fmla="*/ 729406 w 2982862"/>
                    <a:gd name="connsiteY271" fmla="*/ 84568 h 3182270"/>
                    <a:gd name="connsiteX272" fmla="*/ 745263 w 2982862"/>
                    <a:gd name="connsiteY272" fmla="*/ 79283 h 3182270"/>
                    <a:gd name="connsiteX273" fmla="*/ 792833 w 2982862"/>
                    <a:gd name="connsiteY273" fmla="*/ 58141 h 3182270"/>
                    <a:gd name="connsiteX274" fmla="*/ 808689 w 2982862"/>
                    <a:gd name="connsiteY274" fmla="*/ 52855 h 3182270"/>
                    <a:gd name="connsiteX275" fmla="*/ 824546 w 2982862"/>
                    <a:gd name="connsiteY275" fmla="*/ 47570 h 3182270"/>
                    <a:gd name="connsiteX276" fmla="*/ 866830 w 2982862"/>
                    <a:gd name="connsiteY276" fmla="*/ 26427 h 3182270"/>
                    <a:gd name="connsiteX277" fmla="*/ 882687 w 2982862"/>
                    <a:gd name="connsiteY277" fmla="*/ 21142 h 3182270"/>
                    <a:gd name="connsiteX278" fmla="*/ 898544 w 2982862"/>
                    <a:gd name="connsiteY278" fmla="*/ 10571 h 3182270"/>
                    <a:gd name="connsiteX279" fmla="*/ 914400 w 2982862"/>
                    <a:gd name="connsiteY279" fmla="*/ 5285 h 3182270"/>
                    <a:gd name="connsiteX280" fmla="*/ 914400 w 2982862"/>
                    <a:gd name="connsiteY280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44232 w 2982862"/>
                    <a:gd name="connsiteY157" fmla="*/ 2526492 h 3182270"/>
                    <a:gd name="connsiteX158" fmla="*/ 1738946 w 2982862"/>
                    <a:gd name="connsiteY158" fmla="*/ 2510635 h 3182270"/>
                    <a:gd name="connsiteX159" fmla="*/ 1723089 w 2982862"/>
                    <a:gd name="connsiteY159" fmla="*/ 2505350 h 3182270"/>
                    <a:gd name="connsiteX160" fmla="*/ 1691376 w 2982862"/>
                    <a:gd name="connsiteY160" fmla="*/ 2521207 h 3182270"/>
                    <a:gd name="connsiteX161" fmla="*/ 1675519 w 2982862"/>
                    <a:gd name="connsiteY161" fmla="*/ 2531778 h 3182270"/>
                    <a:gd name="connsiteX162" fmla="*/ 1627949 w 2982862"/>
                    <a:gd name="connsiteY162" fmla="*/ 2547634 h 3182270"/>
                    <a:gd name="connsiteX163" fmla="*/ 1617523 w 2982862"/>
                    <a:gd name="connsiteY163" fmla="*/ 2732874 h 3182270"/>
                    <a:gd name="connsiteX164" fmla="*/ 1596236 w 2982862"/>
                    <a:gd name="connsiteY164" fmla="*/ 2563491 h 3182270"/>
                    <a:gd name="connsiteX165" fmla="*/ 1591093 w 2982862"/>
                    <a:gd name="connsiteY165" fmla="*/ 2637724 h 3182270"/>
                    <a:gd name="connsiteX166" fmla="*/ 1569808 w 2982862"/>
                    <a:gd name="connsiteY166" fmla="*/ 2515921 h 3182270"/>
                    <a:gd name="connsiteX167" fmla="*/ 1553952 w 2982862"/>
                    <a:gd name="connsiteY167" fmla="*/ 2484208 h 3182270"/>
                    <a:gd name="connsiteX168" fmla="*/ 1538095 w 2982862"/>
                    <a:gd name="connsiteY168" fmla="*/ 2468351 h 3182270"/>
                    <a:gd name="connsiteX169" fmla="*/ 1501096 w 2982862"/>
                    <a:gd name="connsiteY169" fmla="*/ 2420781 h 3182270"/>
                    <a:gd name="connsiteX170" fmla="*/ 1464097 w 2982862"/>
                    <a:gd name="connsiteY170" fmla="*/ 2383782 h 3182270"/>
                    <a:gd name="connsiteX171" fmla="*/ 1448241 w 2982862"/>
                    <a:gd name="connsiteY171" fmla="*/ 2373211 h 3182270"/>
                    <a:gd name="connsiteX172" fmla="*/ 1432384 w 2982862"/>
                    <a:gd name="connsiteY172" fmla="*/ 2357355 h 3182270"/>
                    <a:gd name="connsiteX173" fmla="*/ 1400671 w 2982862"/>
                    <a:gd name="connsiteY173" fmla="*/ 2346783 h 3182270"/>
                    <a:gd name="connsiteX174" fmla="*/ 1368958 w 2982862"/>
                    <a:gd name="connsiteY174" fmla="*/ 2330927 h 3182270"/>
                    <a:gd name="connsiteX175" fmla="*/ 1337244 w 2982862"/>
                    <a:gd name="connsiteY175" fmla="*/ 2309785 h 3182270"/>
                    <a:gd name="connsiteX176" fmla="*/ 1273818 w 2982862"/>
                    <a:gd name="connsiteY176" fmla="*/ 2288642 h 3182270"/>
                    <a:gd name="connsiteX177" fmla="*/ 1257961 w 2982862"/>
                    <a:gd name="connsiteY177" fmla="*/ 2278071 h 3182270"/>
                    <a:gd name="connsiteX178" fmla="*/ 1242104 w 2982862"/>
                    <a:gd name="connsiteY178" fmla="*/ 2272786 h 3182270"/>
                    <a:gd name="connsiteX179" fmla="*/ 1226248 w 2982862"/>
                    <a:gd name="connsiteY179" fmla="*/ 2262215 h 3182270"/>
                    <a:gd name="connsiteX180" fmla="*/ 1194534 w 2982862"/>
                    <a:gd name="connsiteY180" fmla="*/ 2251644 h 3182270"/>
                    <a:gd name="connsiteX181" fmla="*/ 1215677 w 2982862"/>
                    <a:gd name="connsiteY181" fmla="*/ 2225216 h 3182270"/>
                    <a:gd name="connsiteX182" fmla="*/ 1231533 w 2982862"/>
                    <a:gd name="connsiteY182" fmla="*/ 2209359 h 3182270"/>
                    <a:gd name="connsiteX183" fmla="*/ 1236819 w 2982862"/>
                    <a:gd name="connsiteY183" fmla="*/ 2193503 h 3182270"/>
                    <a:gd name="connsiteX184" fmla="*/ 1279103 w 2982862"/>
                    <a:gd name="connsiteY184" fmla="*/ 2161789 h 3182270"/>
                    <a:gd name="connsiteX185" fmla="*/ 1300245 w 2982862"/>
                    <a:gd name="connsiteY185" fmla="*/ 2140647 h 3182270"/>
                    <a:gd name="connsiteX186" fmla="*/ 1310816 w 2982862"/>
                    <a:gd name="connsiteY186" fmla="*/ 2124790 h 3182270"/>
                    <a:gd name="connsiteX187" fmla="*/ 1342650 w 2982862"/>
                    <a:gd name="connsiteY187" fmla="*/ 2077406 h 3182270"/>
                    <a:gd name="connsiteX188" fmla="*/ 1390223 w 2982862"/>
                    <a:gd name="connsiteY188" fmla="*/ 2008688 h 3182270"/>
                    <a:gd name="connsiteX189" fmla="*/ 1363794 w 2982862"/>
                    <a:gd name="connsiteY189" fmla="*/ 1971686 h 3182270"/>
                    <a:gd name="connsiteX190" fmla="*/ 1379651 w 2982862"/>
                    <a:gd name="connsiteY190" fmla="*/ 1961114 h 3182270"/>
                    <a:gd name="connsiteX191" fmla="*/ 1358509 w 2982862"/>
                    <a:gd name="connsiteY191" fmla="*/ 1934685 h 3182270"/>
                    <a:gd name="connsiteX192" fmla="*/ 1221180 w 2982862"/>
                    <a:gd name="connsiteY192" fmla="*/ 1718108 h 3182270"/>
                    <a:gd name="connsiteX193" fmla="*/ 1157741 w 2982862"/>
                    <a:gd name="connsiteY193" fmla="*/ 1654669 h 3182270"/>
                    <a:gd name="connsiteX194" fmla="*/ 1051918 w 2982862"/>
                    <a:gd name="connsiteY194" fmla="*/ 1659811 h 3182270"/>
                    <a:gd name="connsiteX195" fmla="*/ 845688 w 2982862"/>
                    <a:gd name="connsiteY195" fmla="*/ 1738945 h 3182270"/>
                    <a:gd name="connsiteX196" fmla="*/ 829832 w 2982862"/>
                    <a:gd name="connsiteY196" fmla="*/ 1744231 h 3182270"/>
                    <a:gd name="connsiteX197" fmla="*/ 798118 w 2982862"/>
                    <a:gd name="connsiteY197" fmla="*/ 1765373 h 3182270"/>
                    <a:gd name="connsiteX198" fmla="*/ 782262 w 2982862"/>
                    <a:gd name="connsiteY198" fmla="*/ 1770659 h 3182270"/>
                    <a:gd name="connsiteX199" fmla="*/ 750548 w 2982862"/>
                    <a:gd name="connsiteY199" fmla="*/ 1791801 h 3182270"/>
                    <a:gd name="connsiteX200" fmla="*/ 734692 w 2982862"/>
                    <a:gd name="connsiteY200" fmla="*/ 1797086 h 3182270"/>
                    <a:gd name="connsiteX201" fmla="*/ 755834 w 2982862"/>
                    <a:gd name="connsiteY201" fmla="*/ 1791801 h 3182270"/>
                    <a:gd name="connsiteX202" fmla="*/ 739977 w 2982862"/>
                    <a:gd name="connsiteY202" fmla="*/ 1797086 h 3182270"/>
                    <a:gd name="connsiteX203" fmla="*/ 708264 w 2982862"/>
                    <a:gd name="connsiteY203" fmla="*/ 1812943 h 3182270"/>
                    <a:gd name="connsiteX204" fmla="*/ 676551 w 2982862"/>
                    <a:gd name="connsiteY204" fmla="*/ 1791801 h 3182270"/>
                    <a:gd name="connsiteX205" fmla="*/ 650123 w 2982862"/>
                    <a:gd name="connsiteY205" fmla="*/ 1765373 h 3182270"/>
                    <a:gd name="connsiteX206" fmla="*/ 618410 w 2982862"/>
                    <a:gd name="connsiteY206" fmla="*/ 1744231 h 3182270"/>
                    <a:gd name="connsiteX207" fmla="*/ 570840 w 2982862"/>
                    <a:gd name="connsiteY207" fmla="*/ 1712518 h 3182270"/>
                    <a:gd name="connsiteX208" fmla="*/ 544412 w 2982862"/>
                    <a:gd name="connsiteY208" fmla="*/ 1696661 h 3182270"/>
                    <a:gd name="connsiteX209" fmla="*/ 528555 w 2982862"/>
                    <a:gd name="connsiteY209" fmla="*/ 1686090 h 3182270"/>
                    <a:gd name="connsiteX210" fmla="*/ 512699 w 2982862"/>
                    <a:gd name="connsiteY210" fmla="*/ 1680804 h 3182270"/>
                    <a:gd name="connsiteX211" fmla="*/ 502127 w 2982862"/>
                    <a:gd name="connsiteY211" fmla="*/ 1670233 h 3182270"/>
                    <a:gd name="connsiteX212" fmla="*/ 480985 w 2982862"/>
                    <a:gd name="connsiteY212" fmla="*/ 1659662 h 3182270"/>
                    <a:gd name="connsiteX213" fmla="*/ 465129 w 2982862"/>
                    <a:gd name="connsiteY213" fmla="*/ 1643805 h 3182270"/>
                    <a:gd name="connsiteX214" fmla="*/ 428130 w 2982862"/>
                    <a:gd name="connsiteY214" fmla="*/ 1622663 h 3182270"/>
                    <a:gd name="connsiteX215" fmla="*/ 401702 w 2982862"/>
                    <a:gd name="connsiteY215" fmla="*/ 1590950 h 3182270"/>
                    <a:gd name="connsiteX216" fmla="*/ 385845 w 2982862"/>
                    <a:gd name="connsiteY216" fmla="*/ 1569808 h 3182270"/>
                    <a:gd name="connsiteX217" fmla="*/ 369989 w 2982862"/>
                    <a:gd name="connsiteY217" fmla="*/ 1553951 h 3182270"/>
                    <a:gd name="connsiteX218" fmla="*/ 348847 w 2982862"/>
                    <a:gd name="connsiteY218" fmla="*/ 1522238 h 3182270"/>
                    <a:gd name="connsiteX219" fmla="*/ 327704 w 2982862"/>
                    <a:gd name="connsiteY219" fmla="*/ 1490524 h 3182270"/>
                    <a:gd name="connsiteX220" fmla="*/ 317133 w 2982862"/>
                    <a:gd name="connsiteY220" fmla="*/ 1469382 h 3182270"/>
                    <a:gd name="connsiteX221" fmla="*/ 301277 w 2982862"/>
                    <a:gd name="connsiteY221" fmla="*/ 1453526 h 3182270"/>
                    <a:gd name="connsiteX222" fmla="*/ 295991 w 2982862"/>
                    <a:gd name="connsiteY222" fmla="*/ 1437669 h 3182270"/>
                    <a:gd name="connsiteX223" fmla="*/ 274849 w 2982862"/>
                    <a:gd name="connsiteY223" fmla="*/ 1405956 h 3182270"/>
                    <a:gd name="connsiteX224" fmla="*/ 258992 w 2982862"/>
                    <a:gd name="connsiteY224" fmla="*/ 1390099 h 3182270"/>
                    <a:gd name="connsiteX225" fmla="*/ 248421 w 2982862"/>
                    <a:gd name="connsiteY225" fmla="*/ 1374242 h 3182270"/>
                    <a:gd name="connsiteX226" fmla="*/ 243136 w 2982862"/>
                    <a:gd name="connsiteY226" fmla="*/ 1358386 h 3182270"/>
                    <a:gd name="connsiteX227" fmla="*/ 221993 w 2982862"/>
                    <a:gd name="connsiteY227" fmla="*/ 1326672 h 3182270"/>
                    <a:gd name="connsiteX228" fmla="*/ 206137 w 2982862"/>
                    <a:gd name="connsiteY228" fmla="*/ 1294959 h 3182270"/>
                    <a:gd name="connsiteX229" fmla="*/ 195566 w 2982862"/>
                    <a:gd name="connsiteY229" fmla="*/ 1263246 h 3182270"/>
                    <a:gd name="connsiteX230" fmla="*/ 184995 w 2982862"/>
                    <a:gd name="connsiteY230" fmla="*/ 1247389 h 3182270"/>
                    <a:gd name="connsiteX231" fmla="*/ 179709 w 2982862"/>
                    <a:gd name="connsiteY231" fmla="*/ 1231533 h 3182270"/>
                    <a:gd name="connsiteX232" fmla="*/ 169138 w 2982862"/>
                    <a:gd name="connsiteY232" fmla="*/ 1215676 h 3182270"/>
                    <a:gd name="connsiteX233" fmla="*/ 153281 w 2982862"/>
                    <a:gd name="connsiteY233" fmla="*/ 1162820 h 3182270"/>
                    <a:gd name="connsiteX234" fmla="*/ 142710 w 2982862"/>
                    <a:gd name="connsiteY234" fmla="*/ 1131107 h 3182270"/>
                    <a:gd name="connsiteX235" fmla="*/ 132139 w 2982862"/>
                    <a:gd name="connsiteY235" fmla="*/ 1099394 h 3182270"/>
                    <a:gd name="connsiteX236" fmla="*/ 126853 w 2982862"/>
                    <a:gd name="connsiteY236" fmla="*/ 1078252 h 3182270"/>
                    <a:gd name="connsiteX237" fmla="*/ 121568 w 2982862"/>
                    <a:gd name="connsiteY237" fmla="*/ 1062395 h 3182270"/>
                    <a:gd name="connsiteX238" fmla="*/ 110997 w 2982862"/>
                    <a:gd name="connsiteY238" fmla="*/ 988397 h 3182270"/>
                    <a:gd name="connsiteX239" fmla="*/ 100426 w 2982862"/>
                    <a:gd name="connsiteY239" fmla="*/ 861544 h 3182270"/>
                    <a:gd name="connsiteX240" fmla="*/ 95140 w 2982862"/>
                    <a:gd name="connsiteY240" fmla="*/ 782261 h 3182270"/>
                    <a:gd name="connsiteX241" fmla="*/ 89855 w 2982862"/>
                    <a:gd name="connsiteY241" fmla="*/ 745262 h 3182270"/>
                    <a:gd name="connsiteX242" fmla="*/ 73998 w 2982862"/>
                    <a:gd name="connsiteY242" fmla="*/ 660693 h 3182270"/>
                    <a:gd name="connsiteX243" fmla="*/ 63427 w 2982862"/>
                    <a:gd name="connsiteY243" fmla="*/ 618409 h 3182270"/>
                    <a:gd name="connsiteX244" fmla="*/ 47570 w 2982862"/>
                    <a:gd name="connsiteY244" fmla="*/ 560268 h 3182270"/>
                    <a:gd name="connsiteX245" fmla="*/ 42285 w 2982862"/>
                    <a:gd name="connsiteY245" fmla="*/ 528555 h 3182270"/>
                    <a:gd name="connsiteX246" fmla="*/ 31714 w 2982862"/>
                    <a:gd name="connsiteY246" fmla="*/ 486270 h 3182270"/>
                    <a:gd name="connsiteX247" fmla="*/ 21142 w 2982862"/>
                    <a:gd name="connsiteY247" fmla="*/ 428129 h 3182270"/>
                    <a:gd name="connsiteX248" fmla="*/ 10571 w 2982862"/>
                    <a:gd name="connsiteY248" fmla="*/ 343560 h 3182270"/>
                    <a:gd name="connsiteX249" fmla="*/ 0 w 2982862"/>
                    <a:gd name="connsiteY249" fmla="*/ 306561 h 3182270"/>
                    <a:gd name="connsiteX250" fmla="*/ 5286 w 2982862"/>
                    <a:gd name="connsiteY250" fmla="*/ 285419 h 3182270"/>
                    <a:gd name="connsiteX251" fmla="*/ 21142 w 2982862"/>
                    <a:gd name="connsiteY251" fmla="*/ 280134 h 3182270"/>
                    <a:gd name="connsiteX252" fmla="*/ 42285 w 2982862"/>
                    <a:gd name="connsiteY252" fmla="*/ 269563 h 3182270"/>
                    <a:gd name="connsiteX253" fmla="*/ 95140 w 2982862"/>
                    <a:gd name="connsiteY253" fmla="*/ 258992 h 3182270"/>
                    <a:gd name="connsiteX254" fmla="*/ 121568 w 2982862"/>
                    <a:gd name="connsiteY254" fmla="*/ 253706 h 3182270"/>
                    <a:gd name="connsiteX255" fmla="*/ 137425 w 2982862"/>
                    <a:gd name="connsiteY255" fmla="*/ 248420 h 3182270"/>
                    <a:gd name="connsiteX256" fmla="*/ 211422 w 2982862"/>
                    <a:gd name="connsiteY256" fmla="*/ 237849 h 3182270"/>
                    <a:gd name="connsiteX257" fmla="*/ 253707 w 2982862"/>
                    <a:gd name="connsiteY257" fmla="*/ 227278 h 3182270"/>
                    <a:gd name="connsiteX258" fmla="*/ 285420 w 2982862"/>
                    <a:gd name="connsiteY258" fmla="*/ 216707 h 3182270"/>
                    <a:gd name="connsiteX259" fmla="*/ 332990 w 2982862"/>
                    <a:gd name="connsiteY259" fmla="*/ 206136 h 3182270"/>
                    <a:gd name="connsiteX260" fmla="*/ 364703 w 2982862"/>
                    <a:gd name="connsiteY260" fmla="*/ 195565 h 3182270"/>
                    <a:gd name="connsiteX261" fmla="*/ 417559 w 2982862"/>
                    <a:gd name="connsiteY261" fmla="*/ 179708 h 3182270"/>
                    <a:gd name="connsiteX262" fmla="*/ 433415 w 2982862"/>
                    <a:gd name="connsiteY262" fmla="*/ 174423 h 3182270"/>
                    <a:gd name="connsiteX263" fmla="*/ 449272 w 2982862"/>
                    <a:gd name="connsiteY263" fmla="*/ 169137 h 3182270"/>
                    <a:gd name="connsiteX264" fmla="*/ 470414 w 2982862"/>
                    <a:gd name="connsiteY264" fmla="*/ 163852 h 3182270"/>
                    <a:gd name="connsiteX265" fmla="*/ 486271 w 2982862"/>
                    <a:gd name="connsiteY265" fmla="*/ 158566 h 3182270"/>
                    <a:gd name="connsiteX266" fmla="*/ 528555 w 2982862"/>
                    <a:gd name="connsiteY266" fmla="*/ 147995 h 3182270"/>
                    <a:gd name="connsiteX267" fmla="*/ 549697 w 2982862"/>
                    <a:gd name="connsiteY267" fmla="*/ 142709 h 3182270"/>
                    <a:gd name="connsiteX268" fmla="*/ 581411 w 2982862"/>
                    <a:gd name="connsiteY268" fmla="*/ 132138 h 3182270"/>
                    <a:gd name="connsiteX269" fmla="*/ 676551 w 2982862"/>
                    <a:gd name="connsiteY269" fmla="*/ 100425 h 3182270"/>
                    <a:gd name="connsiteX270" fmla="*/ 697693 w 2982862"/>
                    <a:gd name="connsiteY270" fmla="*/ 95140 h 3182270"/>
                    <a:gd name="connsiteX271" fmla="*/ 729406 w 2982862"/>
                    <a:gd name="connsiteY271" fmla="*/ 84568 h 3182270"/>
                    <a:gd name="connsiteX272" fmla="*/ 745263 w 2982862"/>
                    <a:gd name="connsiteY272" fmla="*/ 79283 h 3182270"/>
                    <a:gd name="connsiteX273" fmla="*/ 792833 w 2982862"/>
                    <a:gd name="connsiteY273" fmla="*/ 58141 h 3182270"/>
                    <a:gd name="connsiteX274" fmla="*/ 808689 w 2982862"/>
                    <a:gd name="connsiteY274" fmla="*/ 52855 h 3182270"/>
                    <a:gd name="connsiteX275" fmla="*/ 824546 w 2982862"/>
                    <a:gd name="connsiteY275" fmla="*/ 47570 h 3182270"/>
                    <a:gd name="connsiteX276" fmla="*/ 866830 w 2982862"/>
                    <a:gd name="connsiteY276" fmla="*/ 26427 h 3182270"/>
                    <a:gd name="connsiteX277" fmla="*/ 882687 w 2982862"/>
                    <a:gd name="connsiteY277" fmla="*/ 21142 h 3182270"/>
                    <a:gd name="connsiteX278" fmla="*/ 898544 w 2982862"/>
                    <a:gd name="connsiteY278" fmla="*/ 10571 h 3182270"/>
                    <a:gd name="connsiteX279" fmla="*/ 914400 w 2982862"/>
                    <a:gd name="connsiteY279" fmla="*/ 5285 h 3182270"/>
                    <a:gd name="connsiteX280" fmla="*/ 914400 w 2982862"/>
                    <a:gd name="connsiteY280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44232 w 2982862"/>
                    <a:gd name="connsiteY157" fmla="*/ 2526492 h 3182270"/>
                    <a:gd name="connsiteX158" fmla="*/ 1738946 w 2982862"/>
                    <a:gd name="connsiteY158" fmla="*/ 2510635 h 3182270"/>
                    <a:gd name="connsiteX159" fmla="*/ 1723089 w 2982862"/>
                    <a:gd name="connsiteY159" fmla="*/ 2505350 h 3182270"/>
                    <a:gd name="connsiteX160" fmla="*/ 1691376 w 2982862"/>
                    <a:gd name="connsiteY160" fmla="*/ 2521207 h 3182270"/>
                    <a:gd name="connsiteX161" fmla="*/ 1675519 w 2982862"/>
                    <a:gd name="connsiteY161" fmla="*/ 2531778 h 3182270"/>
                    <a:gd name="connsiteX162" fmla="*/ 1627949 w 2982862"/>
                    <a:gd name="connsiteY162" fmla="*/ 2547634 h 3182270"/>
                    <a:gd name="connsiteX163" fmla="*/ 1617523 w 2982862"/>
                    <a:gd name="connsiteY163" fmla="*/ 2732874 h 3182270"/>
                    <a:gd name="connsiteX164" fmla="*/ 1591092 w 2982862"/>
                    <a:gd name="connsiteY164" fmla="*/ 2690586 h 3182270"/>
                    <a:gd name="connsiteX165" fmla="*/ 1591093 w 2982862"/>
                    <a:gd name="connsiteY165" fmla="*/ 2637724 h 3182270"/>
                    <a:gd name="connsiteX166" fmla="*/ 1569808 w 2982862"/>
                    <a:gd name="connsiteY166" fmla="*/ 2515921 h 3182270"/>
                    <a:gd name="connsiteX167" fmla="*/ 1553952 w 2982862"/>
                    <a:gd name="connsiteY167" fmla="*/ 2484208 h 3182270"/>
                    <a:gd name="connsiteX168" fmla="*/ 1538095 w 2982862"/>
                    <a:gd name="connsiteY168" fmla="*/ 2468351 h 3182270"/>
                    <a:gd name="connsiteX169" fmla="*/ 1501096 w 2982862"/>
                    <a:gd name="connsiteY169" fmla="*/ 2420781 h 3182270"/>
                    <a:gd name="connsiteX170" fmla="*/ 1464097 w 2982862"/>
                    <a:gd name="connsiteY170" fmla="*/ 2383782 h 3182270"/>
                    <a:gd name="connsiteX171" fmla="*/ 1448241 w 2982862"/>
                    <a:gd name="connsiteY171" fmla="*/ 2373211 h 3182270"/>
                    <a:gd name="connsiteX172" fmla="*/ 1432384 w 2982862"/>
                    <a:gd name="connsiteY172" fmla="*/ 2357355 h 3182270"/>
                    <a:gd name="connsiteX173" fmla="*/ 1400671 w 2982862"/>
                    <a:gd name="connsiteY173" fmla="*/ 2346783 h 3182270"/>
                    <a:gd name="connsiteX174" fmla="*/ 1368958 w 2982862"/>
                    <a:gd name="connsiteY174" fmla="*/ 2330927 h 3182270"/>
                    <a:gd name="connsiteX175" fmla="*/ 1337244 w 2982862"/>
                    <a:gd name="connsiteY175" fmla="*/ 2309785 h 3182270"/>
                    <a:gd name="connsiteX176" fmla="*/ 1273818 w 2982862"/>
                    <a:gd name="connsiteY176" fmla="*/ 2288642 h 3182270"/>
                    <a:gd name="connsiteX177" fmla="*/ 1257961 w 2982862"/>
                    <a:gd name="connsiteY177" fmla="*/ 2278071 h 3182270"/>
                    <a:gd name="connsiteX178" fmla="*/ 1242104 w 2982862"/>
                    <a:gd name="connsiteY178" fmla="*/ 2272786 h 3182270"/>
                    <a:gd name="connsiteX179" fmla="*/ 1226248 w 2982862"/>
                    <a:gd name="connsiteY179" fmla="*/ 2262215 h 3182270"/>
                    <a:gd name="connsiteX180" fmla="*/ 1194534 w 2982862"/>
                    <a:gd name="connsiteY180" fmla="*/ 2251644 h 3182270"/>
                    <a:gd name="connsiteX181" fmla="*/ 1215677 w 2982862"/>
                    <a:gd name="connsiteY181" fmla="*/ 2225216 h 3182270"/>
                    <a:gd name="connsiteX182" fmla="*/ 1231533 w 2982862"/>
                    <a:gd name="connsiteY182" fmla="*/ 2209359 h 3182270"/>
                    <a:gd name="connsiteX183" fmla="*/ 1236819 w 2982862"/>
                    <a:gd name="connsiteY183" fmla="*/ 2193503 h 3182270"/>
                    <a:gd name="connsiteX184" fmla="*/ 1279103 w 2982862"/>
                    <a:gd name="connsiteY184" fmla="*/ 2161789 h 3182270"/>
                    <a:gd name="connsiteX185" fmla="*/ 1300245 w 2982862"/>
                    <a:gd name="connsiteY185" fmla="*/ 2140647 h 3182270"/>
                    <a:gd name="connsiteX186" fmla="*/ 1310816 w 2982862"/>
                    <a:gd name="connsiteY186" fmla="*/ 2124790 h 3182270"/>
                    <a:gd name="connsiteX187" fmla="*/ 1342650 w 2982862"/>
                    <a:gd name="connsiteY187" fmla="*/ 2077406 h 3182270"/>
                    <a:gd name="connsiteX188" fmla="*/ 1390223 w 2982862"/>
                    <a:gd name="connsiteY188" fmla="*/ 2008688 h 3182270"/>
                    <a:gd name="connsiteX189" fmla="*/ 1363794 w 2982862"/>
                    <a:gd name="connsiteY189" fmla="*/ 1971686 h 3182270"/>
                    <a:gd name="connsiteX190" fmla="*/ 1379651 w 2982862"/>
                    <a:gd name="connsiteY190" fmla="*/ 1961114 h 3182270"/>
                    <a:gd name="connsiteX191" fmla="*/ 1358509 w 2982862"/>
                    <a:gd name="connsiteY191" fmla="*/ 1934685 h 3182270"/>
                    <a:gd name="connsiteX192" fmla="*/ 1221180 w 2982862"/>
                    <a:gd name="connsiteY192" fmla="*/ 1718108 h 3182270"/>
                    <a:gd name="connsiteX193" fmla="*/ 1157741 w 2982862"/>
                    <a:gd name="connsiteY193" fmla="*/ 1654669 h 3182270"/>
                    <a:gd name="connsiteX194" fmla="*/ 1051918 w 2982862"/>
                    <a:gd name="connsiteY194" fmla="*/ 1659811 h 3182270"/>
                    <a:gd name="connsiteX195" fmla="*/ 845688 w 2982862"/>
                    <a:gd name="connsiteY195" fmla="*/ 1738945 h 3182270"/>
                    <a:gd name="connsiteX196" fmla="*/ 829832 w 2982862"/>
                    <a:gd name="connsiteY196" fmla="*/ 1744231 h 3182270"/>
                    <a:gd name="connsiteX197" fmla="*/ 798118 w 2982862"/>
                    <a:gd name="connsiteY197" fmla="*/ 1765373 h 3182270"/>
                    <a:gd name="connsiteX198" fmla="*/ 782262 w 2982862"/>
                    <a:gd name="connsiteY198" fmla="*/ 1770659 h 3182270"/>
                    <a:gd name="connsiteX199" fmla="*/ 750548 w 2982862"/>
                    <a:gd name="connsiteY199" fmla="*/ 1791801 h 3182270"/>
                    <a:gd name="connsiteX200" fmla="*/ 734692 w 2982862"/>
                    <a:gd name="connsiteY200" fmla="*/ 1797086 h 3182270"/>
                    <a:gd name="connsiteX201" fmla="*/ 755834 w 2982862"/>
                    <a:gd name="connsiteY201" fmla="*/ 1791801 h 3182270"/>
                    <a:gd name="connsiteX202" fmla="*/ 739977 w 2982862"/>
                    <a:gd name="connsiteY202" fmla="*/ 1797086 h 3182270"/>
                    <a:gd name="connsiteX203" fmla="*/ 708264 w 2982862"/>
                    <a:gd name="connsiteY203" fmla="*/ 1812943 h 3182270"/>
                    <a:gd name="connsiteX204" fmla="*/ 676551 w 2982862"/>
                    <a:gd name="connsiteY204" fmla="*/ 1791801 h 3182270"/>
                    <a:gd name="connsiteX205" fmla="*/ 650123 w 2982862"/>
                    <a:gd name="connsiteY205" fmla="*/ 1765373 h 3182270"/>
                    <a:gd name="connsiteX206" fmla="*/ 618410 w 2982862"/>
                    <a:gd name="connsiteY206" fmla="*/ 1744231 h 3182270"/>
                    <a:gd name="connsiteX207" fmla="*/ 570840 w 2982862"/>
                    <a:gd name="connsiteY207" fmla="*/ 1712518 h 3182270"/>
                    <a:gd name="connsiteX208" fmla="*/ 544412 w 2982862"/>
                    <a:gd name="connsiteY208" fmla="*/ 1696661 h 3182270"/>
                    <a:gd name="connsiteX209" fmla="*/ 528555 w 2982862"/>
                    <a:gd name="connsiteY209" fmla="*/ 1686090 h 3182270"/>
                    <a:gd name="connsiteX210" fmla="*/ 512699 w 2982862"/>
                    <a:gd name="connsiteY210" fmla="*/ 1680804 h 3182270"/>
                    <a:gd name="connsiteX211" fmla="*/ 502127 w 2982862"/>
                    <a:gd name="connsiteY211" fmla="*/ 1670233 h 3182270"/>
                    <a:gd name="connsiteX212" fmla="*/ 480985 w 2982862"/>
                    <a:gd name="connsiteY212" fmla="*/ 1659662 h 3182270"/>
                    <a:gd name="connsiteX213" fmla="*/ 465129 w 2982862"/>
                    <a:gd name="connsiteY213" fmla="*/ 1643805 h 3182270"/>
                    <a:gd name="connsiteX214" fmla="*/ 428130 w 2982862"/>
                    <a:gd name="connsiteY214" fmla="*/ 1622663 h 3182270"/>
                    <a:gd name="connsiteX215" fmla="*/ 401702 w 2982862"/>
                    <a:gd name="connsiteY215" fmla="*/ 1590950 h 3182270"/>
                    <a:gd name="connsiteX216" fmla="*/ 385845 w 2982862"/>
                    <a:gd name="connsiteY216" fmla="*/ 1569808 h 3182270"/>
                    <a:gd name="connsiteX217" fmla="*/ 369989 w 2982862"/>
                    <a:gd name="connsiteY217" fmla="*/ 1553951 h 3182270"/>
                    <a:gd name="connsiteX218" fmla="*/ 348847 w 2982862"/>
                    <a:gd name="connsiteY218" fmla="*/ 1522238 h 3182270"/>
                    <a:gd name="connsiteX219" fmla="*/ 327704 w 2982862"/>
                    <a:gd name="connsiteY219" fmla="*/ 1490524 h 3182270"/>
                    <a:gd name="connsiteX220" fmla="*/ 317133 w 2982862"/>
                    <a:gd name="connsiteY220" fmla="*/ 1469382 h 3182270"/>
                    <a:gd name="connsiteX221" fmla="*/ 301277 w 2982862"/>
                    <a:gd name="connsiteY221" fmla="*/ 1453526 h 3182270"/>
                    <a:gd name="connsiteX222" fmla="*/ 295991 w 2982862"/>
                    <a:gd name="connsiteY222" fmla="*/ 1437669 h 3182270"/>
                    <a:gd name="connsiteX223" fmla="*/ 274849 w 2982862"/>
                    <a:gd name="connsiteY223" fmla="*/ 1405956 h 3182270"/>
                    <a:gd name="connsiteX224" fmla="*/ 258992 w 2982862"/>
                    <a:gd name="connsiteY224" fmla="*/ 1390099 h 3182270"/>
                    <a:gd name="connsiteX225" fmla="*/ 248421 w 2982862"/>
                    <a:gd name="connsiteY225" fmla="*/ 1374242 h 3182270"/>
                    <a:gd name="connsiteX226" fmla="*/ 243136 w 2982862"/>
                    <a:gd name="connsiteY226" fmla="*/ 1358386 h 3182270"/>
                    <a:gd name="connsiteX227" fmla="*/ 221993 w 2982862"/>
                    <a:gd name="connsiteY227" fmla="*/ 1326672 h 3182270"/>
                    <a:gd name="connsiteX228" fmla="*/ 206137 w 2982862"/>
                    <a:gd name="connsiteY228" fmla="*/ 1294959 h 3182270"/>
                    <a:gd name="connsiteX229" fmla="*/ 195566 w 2982862"/>
                    <a:gd name="connsiteY229" fmla="*/ 1263246 h 3182270"/>
                    <a:gd name="connsiteX230" fmla="*/ 184995 w 2982862"/>
                    <a:gd name="connsiteY230" fmla="*/ 1247389 h 3182270"/>
                    <a:gd name="connsiteX231" fmla="*/ 179709 w 2982862"/>
                    <a:gd name="connsiteY231" fmla="*/ 1231533 h 3182270"/>
                    <a:gd name="connsiteX232" fmla="*/ 169138 w 2982862"/>
                    <a:gd name="connsiteY232" fmla="*/ 1215676 h 3182270"/>
                    <a:gd name="connsiteX233" fmla="*/ 153281 w 2982862"/>
                    <a:gd name="connsiteY233" fmla="*/ 1162820 h 3182270"/>
                    <a:gd name="connsiteX234" fmla="*/ 142710 w 2982862"/>
                    <a:gd name="connsiteY234" fmla="*/ 1131107 h 3182270"/>
                    <a:gd name="connsiteX235" fmla="*/ 132139 w 2982862"/>
                    <a:gd name="connsiteY235" fmla="*/ 1099394 h 3182270"/>
                    <a:gd name="connsiteX236" fmla="*/ 126853 w 2982862"/>
                    <a:gd name="connsiteY236" fmla="*/ 1078252 h 3182270"/>
                    <a:gd name="connsiteX237" fmla="*/ 121568 w 2982862"/>
                    <a:gd name="connsiteY237" fmla="*/ 1062395 h 3182270"/>
                    <a:gd name="connsiteX238" fmla="*/ 110997 w 2982862"/>
                    <a:gd name="connsiteY238" fmla="*/ 988397 h 3182270"/>
                    <a:gd name="connsiteX239" fmla="*/ 100426 w 2982862"/>
                    <a:gd name="connsiteY239" fmla="*/ 861544 h 3182270"/>
                    <a:gd name="connsiteX240" fmla="*/ 95140 w 2982862"/>
                    <a:gd name="connsiteY240" fmla="*/ 782261 h 3182270"/>
                    <a:gd name="connsiteX241" fmla="*/ 89855 w 2982862"/>
                    <a:gd name="connsiteY241" fmla="*/ 745262 h 3182270"/>
                    <a:gd name="connsiteX242" fmla="*/ 73998 w 2982862"/>
                    <a:gd name="connsiteY242" fmla="*/ 660693 h 3182270"/>
                    <a:gd name="connsiteX243" fmla="*/ 63427 w 2982862"/>
                    <a:gd name="connsiteY243" fmla="*/ 618409 h 3182270"/>
                    <a:gd name="connsiteX244" fmla="*/ 47570 w 2982862"/>
                    <a:gd name="connsiteY244" fmla="*/ 560268 h 3182270"/>
                    <a:gd name="connsiteX245" fmla="*/ 42285 w 2982862"/>
                    <a:gd name="connsiteY245" fmla="*/ 528555 h 3182270"/>
                    <a:gd name="connsiteX246" fmla="*/ 31714 w 2982862"/>
                    <a:gd name="connsiteY246" fmla="*/ 486270 h 3182270"/>
                    <a:gd name="connsiteX247" fmla="*/ 21142 w 2982862"/>
                    <a:gd name="connsiteY247" fmla="*/ 428129 h 3182270"/>
                    <a:gd name="connsiteX248" fmla="*/ 10571 w 2982862"/>
                    <a:gd name="connsiteY248" fmla="*/ 343560 h 3182270"/>
                    <a:gd name="connsiteX249" fmla="*/ 0 w 2982862"/>
                    <a:gd name="connsiteY249" fmla="*/ 306561 h 3182270"/>
                    <a:gd name="connsiteX250" fmla="*/ 5286 w 2982862"/>
                    <a:gd name="connsiteY250" fmla="*/ 285419 h 3182270"/>
                    <a:gd name="connsiteX251" fmla="*/ 21142 w 2982862"/>
                    <a:gd name="connsiteY251" fmla="*/ 280134 h 3182270"/>
                    <a:gd name="connsiteX252" fmla="*/ 42285 w 2982862"/>
                    <a:gd name="connsiteY252" fmla="*/ 269563 h 3182270"/>
                    <a:gd name="connsiteX253" fmla="*/ 95140 w 2982862"/>
                    <a:gd name="connsiteY253" fmla="*/ 258992 h 3182270"/>
                    <a:gd name="connsiteX254" fmla="*/ 121568 w 2982862"/>
                    <a:gd name="connsiteY254" fmla="*/ 253706 h 3182270"/>
                    <a:gd name="connsiteX255" fmla="*/ 137425 w 2982862"/>
                    <a:gd name="connsiteY255" fmla="*/ 248420 h 3182270"/>
                    <a:gd name="connsiteX256" fmla="*/ 211422 w 2982862"/>
                    <a:gd name="connsiteY256" fmla="*/ 237849 h 3182270"/>
                    <a:gd name="connsiteX257" fmla="*/ 253707 w 2982862"/>
                    <a:gd name="connsiteY257" fmla="*/ 227278 h 3182270"/>
                    <a:gd name="connsiteX258" fmla="*/ 285420 w 2982862"/>
                    <a:gd name="connsiteY258" fmla="*/ 216707 h 3182270"/>
                    <a:gd name="connsiteX259" fmla="*/ 332990 w 2982862"/>
                    <a:gd name="connsiteY259" fmla="*/ 206136 h 3182270"/>
                    <a:gd name="connsiteX260" fmla="*/ 364703 w 2982862"/>
                    <a:gd name="connsiteY260" fmla="*/ 195565 h 3182270"/>
                    <a:gd name="connsiteX261" fmla="*/ 417559 w 2982862"/>
                    <a:gd name="connsiteY261" fmla="*/ 179708 h 3182270"/>
                    <a:gd name="connsiteX262" fmla="*/ 433415 w 2982862"/>
                    <a:gd name="connsiteY262" fmla="*/ 174423 h 3182270"/>
                    <a:gd name="connsiteX263" fmla="*/ 449272 w 2982862"/>
                    <a:gd name="connsiteY263" fmla="*/ 169137 h 3182270"/>
                    <a:gd name="connsiteX264" fmla="*/ 470414 w 2982862"/>
                    <a:gd name="connsiteY264" fmla="*/ 163852 h 3182270"/>
                    <a:gd name="connsiteX265" fmla="*/ 486271 w 2982862"/>
                    <a:gd name="connsiteY265" fmla="*/ 158566 h 3182270"/>
                    <a:gd name="connsiteX266" fmla="*/ 528555 w 2982862"/>
                    <a:gd name="connsiteY266" fmla="*/ 147995 h 3182270"/>
                    <a:gd name="connsiteX267" fmla="*/ 549697 w 2982862"/>
                    <a:gd name="connsiteY267" fmla="*/ 142709 h 3182270"/>
                    <a:gd name="connsiteX268" fmla="*/ 581411 w 2982862"/>
                    <a:gd name="connsiteY268" fmla="*/ 132138 h 3182270"/>
                    <a:gd name="connsiteX269" fmla="*/ 676551 w 2982862"/>
                    <a:gd name="connsiteY269" fmla="*/ 100425 h 3182270"/>
                    <a:gd name="connsiteX270" fmla="*/ 697693 w 2982862"/>
                    <a:gd name="connsiteY270" fmla="*/ 95140 h 3182270"/>
                    <a:gd name="connsiteX271" fmla="*/ 729406 w 2982862"/>
                    <a:gd name="connsiteY271" fmla="*/ 84568 h 3182270"/>
                    <a:gd name="connsiteX272" fmla="*/ 745263 w 2982862"/>
                    <a:gd name="connsiteY272" fmla="*/ 79283 h 3182270"/>
                    <a:gd name="connsiteX273" fmla="*/ 792833 w 2982862"/>
                    <a:gd name="connsiteY273" fmla="*/ 58141 h 3182270"/>
                    <a:gd name="connsiteX274" fmla="*/ 808689 w 2982862"/>
                    <a:gd name="connsiteY274" fmla="*/ 52855 h 3182270"/>
                    <a:gd name="connsiteX275" fmla="*/ 824546 w 2982862"/>
                    <a:gd name="connsiteY275" fmla="*/ 47570 h 3182270"/>
                    <a:gd name="connsiteX276" fmla="*/ 866830 w 2982862"/>
                    <a:gd name="connsiteY276" fmla="*/ 26427 h 3182270"/>
                    <a:gd name="connsiteX277" fmla="*/ 882687 w 2982862"/>
                    <a:gd name="connsiteY277" fmla="*/ 21142 h 3182270"/>
                    <a:gd name="connsiteX278" fmla="*/ 898544 w 2982862"/>
                    <a:gd name="connsiteY278" fmla="*/ 10571 h 3182270"/>
                    <a:gd name="connsiteX279" fmla="*/ 914400 w 2982862"/>
                    <a:gd name="connsiteY279" fmla="*/ 5285 h 3182270"/>
                    <a:gd name="connsiteX280" fmla="*/ 914400 w 2982862"/>
                    <a:gd name="connsiteY280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44232 w 2982862"/>
                    <a:gd name="connsiteY157" fmla="*/ 2526492 h 3182270"/>
                    <a:gd name="connsiteX158" fmla="*/ 1738946 w 2982862"/>
                    <a:gd name="connsiteY158" fmla="*/ 2510635 h 3182270"/>
                    <a:gd name="connsiteX159" fmla="*/ 1723089 w 2982862"/>
                    <a:gd name="connsiteY159" fmla="*/ 2505350 h 3182270"/>
                    <a:gd name="connsiteX160" fmla="*/ 1691376 w 2982862"/>
                    <a:gd name="connsiteY160" fmla="*/ 2521207 h 3182270"/>
                    <a:gd name="connsiteX161" fmla="*/ 1675519 w 2982862"/>
                    <a:gd name="connsiteY161" fmla="*/ 2531778 h 3182270"/>
                    <a:gd name="connsiteX162" fmla="*/ 1643953 w 2982862"/>
                    <a:gd name="connsiteY162" fmla="*/ 2754018 h 3182270"/>
                    <a:gd name="connsiteX163" fmla="*/ 1617523 w 2982862"/>
                    <a:gd name="connsiteY163" fmla="*/ 2732874 h 3182270"/>
                    <a:gd name="connsiteX164" fmla="*/ 1591092 w 2982862"/>
                    <a:gd name="connsiteY164" fmla="*/ 2690586 h 3182270"/>
                    <a:gd name="connsiteX165" fmla="*/ 1591093 w 2982862"/>
                    <a:gd name="connsiteY165" fmla="*/ 2637724 h 3182270"/>
                    <a:gd name="connsiteX166" fmla="*/ 1569808 w 2982862"/>
                    <a:gd name="connsiteY166" fmla="*/ 2515921 h 3182270"/>
                    <a:gd name="connsiteX167" fmla="*/ 1553952 w 2982862"/>
                    <a:gd name="connsiteY167" fmla="*/ 2484208 h 3182270"/>
                    <a:gd name="connsiteX168" fmla="*/ 1538095 w 2982862"/>
                    <a:gd name="connsiteY168" fmla="*/ 2468351 h 3182270"/>
                    <a:gd name="connsiteX169" fmla="*/ 1501096 w 2982862"/>
                    <a:gd name="connsiteY169" fmla="*/ 2420781 h 3182270"/>
                    <a:gd name="connsiteX170" fmla="*/ 1464097 w 2982862"/>
                    <a:gd name="connsiteY170" fmla="*/ 2383782 h 3182270"/>
                    <a:gd name="connsiteX171" fmla="*/ 1448241 w 2982862"/>
                    <a:gd name="connsiteY171" fmla="*/ 2373211 h 3182270"/>
                    <a:gd name="connsiteX172" fmla="*/ 1432384 w 2982862"/>
                    <a:gd name="connsiteY172" fmla="*/ 2357355 h 3182270"/>
                    <a:gd name="connsiteX173" fmla="*/ 1400671 w 2982862"/>
                    <a:gd name="connsiteY173" fmla="*/ 2346783 h 3182270"/>
                    <a:gd name="connsiteX174" fmla="*/ 1368958 w 2982862"/>
                    <a:gd name="connsiteY174" fmla="*/ 2330927 h 3182270"/>
                    <a:gd name="connsiteX175" fmla="*/ 1337244 w 2982862"/>
                    <a:gd name="connsiteY175" fmla="*/ 2309785 h 3182270"/>
                    <a:gd name="connsiteX176" fmla="*/ 1273818 w 2982862"/>
                    <a:gd name="connsiteY176" fmla="*/ 2288642 h 3182270"/>
                    <a:gd name="connsiteX177" fmla="*/ 1257961 w 2982862"/>
                    <a:gd name="connsiteY177" fmla="*/ 2278071 h 3182270"/>
                    <a:gd name="connsiteX178" fmla="*/ 1242104 w 2982862"/>
                    <a:gd name="connsiteY178" fmla="*/ 2272786 h 3182270"/>
                    <a:gd name="connsiteX179" fmla="*/ 1226248 w 2982862"/>
                    <a:gd name="connsiteY179" fmla="*/ 2262215 h 3182270"/>
                    <a:gd name="connsiteX180" fmla="*/ 1194534 w 2982862"/>
                    <a:gd name="connsiteY180" fmla="*/ 2251644 h 3182270"/>
                    <a:gd name="connsiteX181" fmla="*/ 1215677 w 2982862"/>
                    <a:gd name="connsiteY181" fmla="*/ 2225216 h 3182270"/>
                    <a:gd name="connsiteX182" fmla="*/ 1231533 w 2982862"/>
                    <a:gd name="connsiteY182" fmla="*/ 2209359 h 3182270"/>
                    <a:gd name="connsiteX183" fmla="*/ 1236819 w 2982862"/>
                    <a:gd name="connsiteY183" fmla="*/ 2193503 h 3182270"/>
                    <a:gd name="connsiteX184" fmla="*/ 1279103 w 2982862"/>
                    <a:gd name="connsiteY184" fmla="*/ 2161789 h 3182270"/>
                    <a:gd name="connsiteX185" fmla="*/ 1300245 w 2982862"/>
                    <a:gd name="connsiteY185" fmla="*/ 2140647 h 3182270"/>
                    <a:gd name="connsiteX186" fmla="*/ 1310816 w 2982862"/>
                    <a:gd name="connsiteY186" fmla="*/ 2124790 h 3182270"/>
                    <a:gd name="connsiteX187" fmla="*/ 1342650 w 2982862"/>
                    <a:gd name="connsiteY187" fmla="*/ 2077406 h 3182270"/>
                    <a:gd name="connsiteX188" fmla="*/ 1390223 w 2982862"/>
                    <a:gd name="connsiteY188" fmla="*/ 2008688 h 3182270"/>
                    <a:gd name="connsiteX189" fmla="*/ 1363794 w 2982862"/>
                    <a:gd name="connsiteY189" fmla="*/ 1971686 h 3182270"/>
                    <a:gd name="connsiteX190" fmla="*/ 1379651 w 2982862"/>
                    <a:gd name="connsiteY190" fmla="*/ 1961114 h 3182270"/>
                    <a:gd name="connsiteX191" fmla="*/ 1358509 w 2982862"/>
                    <a:gd name="connsiteY191" fmla="*/ 1934685 h 3182270"/>
                    <a:gd name="connsiteX192" fmla="*/ 1221180 w 2982862"/>
                    <a:gd name="connsiteY192" fmla="*/ 1718108 h 3182270"/>
                    <a:gd name="connsiteX193" fmla="*/ 1157741 w 2982862"/>
                    <a:gd name="connsiteY193" fmla="*/ 1654669 h 3182270"/>
                    <a:gd name="connsiteX194" fmla="*/ 1051918 w 2982862"/>
                    <a:gd name="connsiteY194" fmla="*/ 1659811 h 3182270"/>
                    <a:gd name="connsiteX195" fmla="*/ 845688 w 2982862"/>
                    <a:gd name="connsiteY195" fmla="*/ 1738945 h 3182270"/>
                    <a:gd name="connsiteX196" fmla="*/ 829832 w 2982862"/>
                    <a:gd name="connsiteY196" fmla="*/ 1744231 h 3182270"/>
                    <a:gd name="connsiteX197" fmla="*/ 798118 w 2982862"/>
                    <a:gd name="connsiteY197" fmla="*/ 1765373 h 3182270"/>
                    <a:gd name="connsiteX198" fmla="*/ 782262 w 2982862"/>
                    <a:gd name="connsiteY198" fmla="*/ 1770659 h 3182270"/>
                    <a:gd name="connsiteX199" fmla="*/ 750548 w 2982862"/>
                    <a:gd name="connsiteY199" fmla="*/ 1791801 h 3182270"/>
                    <a:gd name="connsiteX200" fmla="*/ 734692 w 2982862"/>
                    <a:gd name="connsiteY200" fmla="*/ 1797086 h 3182270"/>
                    <a:gd name="connsiteX201" fmla="*/ 755834 w 2982862"/>
                    <a:gd name="connsiteY201" fmla="*/ 1791801 h 3182270"/>
                    <a:gd name="connsiteX202" fmla="*/ 739977 w 2982862"/>
                    <a:gd name="connsiteY202" fmla="*/ 1797086 h 3182270"/>
                    <a:gd name="connsiteX203" fmla="*/ 708264 w 2982862"/>
                    <a:gd name="connsiteY203" fmla="*/ 1812943 h 3182270"/>
                    <a:gd name="connsiteX204" fmla="*/ 676551 w 2982862"/>
                    <a:gd name="connsiteY204" fmla="*/ 1791801 h 3182270"/>
                    <a:gd name="connsiteX205" fmla="*/ 650123 w 2982862"/>
                    <a:gd name="connsiteY205" fmla="*/ 1765373 h 3182270"/>
                    <a:gd name="connsiteX206" fmla="*/ 618410 w 2982862"/>
                    <a:gd name="connsiteY206" fmla="*/ 1744231 h 3182270"/>
                    <a:gd name="connsiteX207" fmla="*/ 570840 w 2982862"/>
                    <a:gd name="connsiteY207" fmla="*/ 1712518 h 3182270"/>
                    <a:gd name="connsiteX208" fmla="*/ 544412 w 2982862"/>
                    <a:gd name="connsiteY208" fmla="*/ 1696661 h 3182270"/>
                    <a:gd name="connsiteX209" fmla="*/ 528555 w 2982862"/>
                    <a:gd name="connsiteY209" fmla="*/ 1686090 h 3182270"/>
                    <a:gd name="connsiteX210" fmla="*/ 512699 w 2982862"/>
                    <a:gd name="connsiteY210" fmla="*/ 1680804 h 3182270"/>
                    <a:gd name="connsiteX211" fmla="*/ 502127 w 2982862"/>
                    <a:gd name="connsiteY211" fmla="*/ 1670233 h 3182270"/>
                    <a:gd name="connsiteX212" fmla="*/ 480985 w 2982862"/>
                    <a:gd name="connsiteY212" fmla="*/ 1659662 h 3182270"/>
                    <a:gd name="connsiteX213" fmla="*/ 465129 w 2982862"/>
                    <a:gd name="connsiteY213" fmla="*/ 1643805 h 3182270"/>
                    <a:gd name="connsiteX214" fmla="*/ 428130 w 2982862"/>
                    <a:gd name="connsiteY214" fmla="*/ 1622663 h 3182270"/>
                    <a:gd name="connsiteX215" fmla="*/ 401702 w 2982862"/>
                    <a:gd name="connsiteY215" fmla="*/ 1590950 h 3182270"/>
                    <a:gd name="connsiteX216" fmla="*/ 385845 w 2982862"/>
                    <a:gd name="connsiteY216" fmla="*/ 1569808 h 3182270"/>
                    <a:gd name="connsiteX217" fmla="*/ 369989 w 2982862"/>
                    <a:gd name="connsiteY217" fmla="*/ 1553951 h 3182270"/>
                    <a:gd name="connsiteX218" fmla="*/ 348847 w 2982862"/>
                    <a:gd name="connsiteY218" fmla="*/ 1522238 h 3182270"/>
                    <a:gd name="connsiteX219" fmla="*/ 327704 w 2982862"/>
                    <a:gd name="connsiteY219" fmla="*/ 1490524 h 3182270"/>
                    <a:gd name="connsiteX220" fmla="*/ 317133 w 2982862"/>
                    <a:gd name="connsiteY220" fmla="*/ 1469382 h 3182270"/>
                    <a:gd name="connsiteX221" fmla="*/ 301277 w 2982862"/>
                    <a:gd name="connsiteY221" fmla="*/ 1453526 h 3182270"/>
                    <a:gd name="connsiteX222" fmla="*/ 295991 w 2982862"/>
                    <a:gd name="connsiteY222" fmla="*/ 1437669 h 3182270"/>
                    <a:gd name="connsiteX223" fmla="*/ 274849 w 2982862"/>
                    <a:gd name="connsiteY223" fmla="*/ 1405956 h 3182270"/>
                    <a:gd name="connsiteX224" fmla="*/ 258992 w 2982862"/>
                    <a:gd name="connsiteY224" fmla="*/ 1390099 h 3182270"/>
                    <a:gd name="connsiteX225" fmla="*/ 248421 w 2982862"/>
                    <a:gd name="connsiteY225" fmla="*/ 1374242 h 3182270"/>
                    <a:gd name="connsiteX226" fmla="*/ 243136 w 2982862"/>
                    <a:gd name="connsiteY226" fmla="*/ 1358386 h 3182270"/>
                    <a:gd name="connsiteX227" fmla="*/ 221993 w 2982862"/>
                    <a:gd name="connsiteY227" fmla="*/ 1326672 h 3182270"/>
                    <a:gd name="connsiteX228" fmla="*/ 206137 w 2982862"/>
                    <a:gd name="connsiteY228" fmla="*/ 1294959 h 3182270"/>
                    <a:gd name="connsiteX229" fmla="*/ 195566 w 2982862"/>
                    <a:gd name="connsiteY229" fmla="*/ 1263246 h 3182270"/>
                    <a:gd name="connsiteX230" fmla="*/ 184995 w 2982862"/>
                    <a:gd name="connsiteY230" fmla="*/ 1247389 h 3182270"/>
                    <a:gd name="connsiteX231" fmla="*/ 179709 w 2982862"/>
                    <a:gd name="connsiteY231" fmla="*/ 1231533 h 3182270"/>
                    <a:gd name="connsiteX232" fmla="*/ 169138 w 2982862"/>
                    <a:gd name="connsiteY232" fmla="*/ 1215676 h 3182270"/>
                    <a:gd name="connsiteX233" fmla="*/ 153281 w 2982862"/>
                    <a:gd name="connsiteY233" fmla="*/ 1162820 h 3182270"/>
                    <a:gd name="connsiteX234" fmla="*/ 142710 w 2982862"/>
                    <a:gd name="connsiteY234" fmla="*/ 1131107 h 3182270"/>
                    <a:gd name="connsiteX235" fmla="*/ 132139 w 2982862"/>
                    <a:gd name="connsiteY235" fmla="*/ 1099394 h 3182270"/>
                    <a:gd name="connsiteX236" fmla="*/ 126853 w 2982862"/>
                    <a:gd name="connsiteY236" fmla="*/ 1078252 h 3182270"/>
                    <a:gd name="connsiteX237" fmla="*/ 121568 w 2982862"/>
                    <a:gd name="connsiteY237" fmla="*/ 1062395 h 3182270"/>
                    <a:gd name="connsiteX238" fmla="*/ 110997 w 2982862"/>
                    <a:gd name="connsiteY238" fmla="*/ 988397 h 3182270"/>
                    <a:gd name="connsiteX239" fmla="*/ 100426 w 2982862"/>
                    <a:gd name="connsiteY239" fmla="*/ 861544 h 3182270"/>
                    <a:gd name="connsiteX240" fmla="*/ 95140 w 2982862"/>
                    <a:gd name="connsiteY240" fmla="*/ 782261 h 3182270"/>
                    <a:gd name="connsiteX241" fmla="*/ 89855 w 2982862"/>
                    <a:gd name="connsiteY241" fmla="*/ 745262 h 3182270"/>
                    <a:gd name="connsiteX242" fmla="*/ 73998 w 2982862"/>
                    <a:gd name="connsiteY242" fmla="*/ 660693 h 3182270"/>
                    <a:gd name="connsiteX243" fmla="*/ 63427 w 2982862"/>
                    <a:gd name="connsiteY243" fmla="*/ 618409 h 3182270"/>
                    <a:gd name="connsiteX244" fmla="*/ 47570 w 2982862"/>
                    <a:gd name="connsiteY244" fmla="*/ 560268 h 3182270"/>
                    <a:gd name="connsiteX245" fmla="*/ 42285 w 2982862"/>
                    <a:gd name="connsiteY245" fmla="*/ 528555 h 3182270"/>
                    <a:gd name="connsiteX246" fmla="*/ 31714 w 2982862"/>
                    <a:gd name="connsiteY246" fmla="*/ 486270 h 3182270"/>
                    <a:gd name="connsiteX247" fmla="*/ 21142 w 2982862"/>
                    <a:gd name="connsiteY247" fmla="*/ 428129 h 3182270"/>
                    <a:gd name="connsiteX248" fmla="*/ 10571 w 2982862"/>
                    <a:gd name="connsiteY248" fmla="*/ 343560 h 3182270"/>
                    <a:gd name="connsiteX249" fmla="*/ 0 w 2982862"/>
                    <a:gd name="connsiteY249" fmla="*/ 306561 h 3182270"/>
                    <a:gd name="connsiteX250" fmla="*/ 5286 w 2982862"/>
                    <a:gd name="connsiteY250" fmla="*/ 285419 h 3182270"/>
                    <a:gd name="connsiteX251" fmla="*/ 21142 w 2982862"/>
                    <a:gd name="connsiteY251" fmla="*/ 280134 h 3182270"/>
                    <a:gd name="connsiteX252" fmla="*/ 42285 w 2982862"/>
                    <a:gd name="connsiteY252" fmla="*/ 269563 h 3182270"/>
                    <a:gd name="connsiteX253" fmla="*/ 95140 w 2982862"/>
                    <a:gd name="connsiteY253" fmla="*/ 258992 h 3182270"/>
                    <a:gd name="connsiteX254" fmla="*/ 121568 w 2982862"/>
                    <a:gd name="connsiteY254" fmla="*/ 253706 h 3182270"/>
                    <a:gd name="connsiteX255" fmla="*/ 137425 w 2982862"/>
                    <a:gd name="connsiteY255" fmla="*/ 248420 h 3182270"/>
                    <a:gd name="connsiteX256" fmla="*/ 211422 w 2982862"/>
                    <a:gd name="connsiteY256" fmla="*/ 237849 h 3182270"/>
                    <a:gd name="connsiteX257" fmla="*/ 253707 w 2982862"/>
                    <a:gd name="connsiteY257" fmla="*/ 227278 h 3182270"/>
                    <a:gd name="connsiteX258" fmla="*/ 285420 w 2982862"/>
                    <a:gd name="connsiteY258" fmla="*/ 216707 h 3182270"/>
                    <a:gd name="connsiteX259" fmla="*/ 332990 w 2982862"/>
                    <a:gd name="connsiteY259" fmla="*/ 206136 h 3182270"/>
                    <a:gd name="connsiteX260" fmla="*/ 364703 w 2982862"/>
                    <a:gd name="connsiteY260" fmla="*/ 195565 h 3182270"/>
                    <a:gd name="connsiteX261" fmla="*/ 417559 w 2982862"/>
                    <a:gd name="connsiteY261" fmla="*/ 179708 h 3182270"/>
                    <a:gd name="connsiteX262" fmla="*/ 433415 w 2982862"/>
                    <a:gd name="connsiteY262" fmla="*/ 174423 h 3182270"/>
                    <a:gd name="connsiteX263" fmla="*/ 449272 w 2982862"/>
                    <a:gd name="connsiteY263" fmla="*/ 169137 h 3182270"/>
                    <a:gd name="connsiteX264" fmla="*/ 470414 w 2982862"/>
                    <a:gd name="connsiteY264" fmla="*/ 163852 h 3182270"/>
                    <a:gd name="connsiteX265" fmla="*/ 486271 w 2982862"/>
                    <a:gd name="connsiteY265" fmla="*/ 158566 h 3182270"/>
                    <a:gd name="connsiteX266" fmla="*/ 528555 w 2982862"/>
                    <a:gd name="connsiteY266" fmla="*/ 147995 h 3182270"/>
                    <a:gd name="connsiteX267" fmla="*/ 549697 w 2982862"/>
                    <a:gd name="connsiteY267" fmla="*/ 142709 h 3182270"/>
                    <a:gd name="connsiteX268" fmla="*/ 581411 w 2982862"/>
                    <a:gd name="connsiteY268" fmla="*/ 132138 h 3182270"/>
                    <a:gd name="connsiteX269" fmla="*/ 676551 w 2982862"/>
                    <a:gd name="connsiteY269" fmla="*/ 100425 h 3182270"/>
                    <a:gd name="connsiteX270" fmla="*/ 697693 w 2982862"/>
                    <a:gd name="connsiteY270" fmla="*/ 95140 h 3182270"/>
                    <a:gd name="connsiteX271" fmla="*/ 729406 w 2982862"/>
                    <a:gd name="connsiteY271" fmla="*/ 84568 h 3182270"/>
                    <a:gd name="connsiteX272" fmla="*/ 745263 w 2982862"/>
                    <a:gd name="connsiteY272" fmla="*/ 79283 h 3182270"/>
                    <a:gd name="connsiteX273" fmla="*/ 792833 w 2982862"/>
                    <a:gd name="connsiteY273" fmla="*/ 58141 h 3182270"/>
                    <a:gd name="connsiteX274" fmla="*/ 808689 w 2982862"/>
                    <a:gd name="connsiteY274" fmla="*/ 52855 h 3182270"/>
                    <a:gd name="connsiteX275" fmla="*/ 824546 w 2982862"/>
                    <a:gd name="connsiteY275" fmla="*/ 47570 h 3182270"/>
                    <a:gd name="connsiteX276" fmla="*/ 866830 w 2982862"/>
                    <a:gd name="connsiteY276" fmla="*/ 26427 h 3182270"/>
                    <a:gd name="connsiteX277" fmla="*/ 882687 w 2982862"/>
                    <a:gd name="connsiteY277" fmla="*/ 21142 h 3182270"/>
                    <a:gd name="connsiteX278" fmla="*/ 898544 w 2982862"/>
                    <a:gd name="connsiteY278" fmla="*/ 10571 h 3182270"/>
                    <a:gd name="connsiteX279" fmla="*/ 914400 w 2982862"/>
                    <a:gd name="connsiteY279" fmla="*/ 5285 h 3182270"/>
                    <a:gd name="connsiteX280" fmla="*/ 914400 w 2982862"/>
                    <a:gd name="connsiteY280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44232 w 2982862"/>
                    <a:gd name="connsiteY157" fmla="*/ 2526492 h 3182270"/>
                    <a:gd name="connsiteX158" fmla="*/ 1738946 w 2982862"/>
                    <a:gd name="connsiteY158" fmla="*/ 2510635 h 3182270"/>
                    <a:gd name="connsiteX159" fmla="*/ 1723089 w 2982862"/>
                    <a:gd name="connsiteY159" fmla="*/ 2505350 h 3182270"/>
                    <a:gd name="connsiteX160" fmla="*/ 1691376 w 2982862"/>
                    <a:gd name="connsiteY160" fmla="*/ 2521207 h 3182270"/>
                    <a:gd name="connsiteX161" fmla="*/ 1675519 w 2982862"/>
                    <a:gd name="connsiteY161" fmla="*/ 2531778 h 3182270"/>
                    <a:gd name="connsiteX162" fmla="*/ 1643953 w 2982862"/>
                    <a:gd name="connsiteY162" fmla="*/ 2754018 h 3182270"/>
                    <a:gd name="connsiteX163" fmla="*/ 1617523 w 2982862"/>
                    <a:gd name="connsiteY163" fmla="*/ 2732874 h 3182270"/>
                    <a:gd name="connsiteX164" fmla="*/ 1591092 w 2982862"/>
                    <a:gd name="connsiteY164" fmla="*/ 2690586 h 3182270"/>
                    <a:gd name="connsiteX165" fmla="*/ 1591093 w 2982862"/>
                    <a:gd name="connsiteY165" fmla="*/ 2637724 h 3182270"/>
                    <a:gd name="connsiteX166" fmla="*/ 1569808 w 2982862"/>
                    <a:gd name="connsiteY166" fmla="*/ 2515921 h 3182270"/>
                    <a:gd name="connsiteX167" fmla="*/ 1553952 w 2982862"/>
                    <a:gd name="connsiteY167" fmla="*/ 2484208 h 3182270"/>
                    <a:gd name="connsiteX168" fmla="*/ 1538095 w 2982862"/>
                    <a:gd name="connsiteY168" fmla="*/ 2468351 h 3182270"/>
                    <a:gd name="connsiteX169" fmla="*/ 1501096 w 2982862"/>
                    <a:gd name="connsiteY169" fmla="*/ 2420781 h 3182270"/>
                    <a:gd name="connsiteX170" fmla="*/ 1464097 w 2982862"/>
                    <a:gd name="connsiteY170" fmla="*/ 2383782 h 3182270"/>
                    <a:gd name="connsiteX171" fmla="*/ 1448241 w 2982862"/>
                    <a:gd name="connsiteY171" fmla="*/ 2373211 h 3182270"/>
                    <a:gd name="connsiteX172" fmla="*/ 1432384 w 2982862"/>
                    <a:gd name="connsiteY172" fmla="*/ 2357355 h 3182270"/>
                    <a:gd name="connsiteX173" fmla="*/ 1400671 w 2982862"/>
                    <a:gd name="connsiteY173" fmla="*/ 2346783 h 3182270"/>
                    <a:gd name="connsiteX174" fmla="*/ 1368958 w 2982862"/>
                    <a:gd name="connsiteY174" fmla="*/ 2330927 h 3182270"/>
                    <a:gd name="connsiteX175" fmla="*/ 1337244 w 2982862"/>
                    <a:gd name="connsiteY175" fmla="*/ 2309785 h 3182270"/>
                    <a:gd name="connsiteX176" fmla="*/ 1273818 w 2982862"/>
                    <a:gd name="connsiteY176" fmla="*/ 2288642 h 3182270"/>
                    <a:gd name="connsiteX177" fmla="*/ 1257961 w 2982862"/>
                    <a:gd name="connsiteY177" fmla="*/ 2278071 h 3182270"/>
                    <a:gd name="connsiteX178" fmla="*/ 1242104 w 2982862"/>
                    <a:gd name="connsiteY178" fmla="*/ 2272786 h 3182270"/>
                    <a:gd name="connsiteX179" fmla="*/ 1226248 w 2982862"/>
                    <a:gd name="connsiteY179" fmla="*/ 2262215 h 3182270"/>
                    <a:gd name="connsiteX180" fmla="*/ 1194534 w 2982862"/>
                    <a:gd name="connsiteY180" fmla="*/ 2251644 h 3182270"/>
                    <a:gd name="connsiteX181" fmla="*/ 1215677 w 2982862"/>
                    <a:gd name="connsiteY181" fmla="*/ 2225216 h 3182270"/>
                    <a:gd name="connsiteX182" fmla="*/ 1231533 w 2982862"/>
                    <a:gd name="connsiteY182" fmla="*/ 2209359 h 3182270"/>
                    <a:gd name="connsiteX183" fmla="*/ 1236819 w 2982862"/>
                    <a:gd name="connsiteY183" fmla="*/ 2193503 h 3182270"/>
                    <a:gd name="connsiteX184" fmla="*/ 1279103 w 2982862"/>
                    <a:gd name="connsiteY184" fmla="*/ 2161789 h 3182270"/>
                    <a:gd name="connsiteX185" fmla="*/ 1300245 w 2982862"/>
                    <a:gd name="connsiteY185" fmla="*/ 2140647 h 3182270"/>
                    <a:gd name="connsiteX186" fmla="*/ 1310816 w 2982862"/>
                    <a:gd name="connsiteY186" fmla="*/ 2124790 h 3182270"/>
                    <a:gd name="connsiteX187" fmla="*/ 1342650 w 2982862"/>
                    <a:gd name="connsiteY187" fmla="*/ 2077406 h 3182270"/>
                    <a:gd name="connsiteX188" fmla="*/ 1390223 w 2982862"/>
                    <a:gd name="connsiteY188" fmla="*/ 2008688 h 3182270"/>
                    <a:gd name="connsiteX189" fmla="*/ 1363794 w 2982862"/>
                    <a:gd name="connsiteY189" fmla="*/ 1971686 h 3182270"/>
                    <a:gd name="connsiteX190" fmla="*/ 1379651 w 2982862"/>
                    <a:gd name="connsiteY190" fmla="*/ 1961114 h 3182270"/>
                    <a:gd name="connsiteX191" fmla="*/ 1358509 w 2982862"/>
                    <a:gd name="connsiteY191" fmla="*/ 1934685 h 3182270"/>
                    <a:gd name="connsiteX192" fmla="*/ 1221180 w 2982862"/>
                    <a:gd name="connsiteY192" fmla="*/ 1718108 h 3182270"/>
                    <a:gd name="connsiteX193" fmla="*/ 1157741 w 2982862"/>
                    <a:gd name="connsiteY193" fmla="*/ 1654669 h 3182270"/>
                    <a:gd name="connsiteX194" fmla="*/ 1051918 w 2982862"/>
                    <a:gd name="connsiteY194" fmla="*/ 1659811 h 3182270"/>
                    <a:gd name="connsiteX195" fmla="*/ 845688 w 2982862"/>
                    <a:gd name="connsiteY195" fmla="*/ 1738945 h 3182270"/>
                    <a:gd name="connsiteX196" fmla="*/ 829832 w 2982862"/>
                    <a:gd name="connsiteY196" fmla="*/ 1744231 h 3182270"/>
                    <a:gd name="connsiteX197" fmla="*/ 798118 w 2982862"/>
                    <a:gd name="connsiteY197" fmla="*/ 1765373 h 3182270"/>
                    <a:gd name="connsiteX198" fmla="*/ 782262 w 2982862"/>
                    <a:gd name="connsiteY198" fmla="*/ 1770659 h 3182270"/>
                    <a:gd name="connsiteX199" fmla="*/ 750548 w 2982862"/>
                    <a:gd name="connsiteY199" fmla="*/ 1791801 h 3182270"/>
                    <a:gd name="connsiteX200" fmla="*/ 734692 w 2982862"/>
                    <a:gd name="connsiteY200" fmla="*/ 1797086 h 3182270"/>
                    <a:gd name="connsiteX201" fmla="*/ 755834 w 2982862"/>
                    <a:gd name="connsiteY201" fmla="*/ 1791801 h 3182270"/>
                    <a:gd name="connsiteX202" fmla="*/ 739977 w 2982862"/>
                    <a:gd name="connsiteY202" fmla="*/ 1797086 h 3182270"/>
                    <a:gd name="connsiteX203" fmla="*/ 708264 w 2982862"/>
                    <a:gd name="connsiteY203" fmla="*/ 1812943 h 3182270"/>
                    <a:gd name="connsiteX204" fmla="*/ 676551 w 2982862"/>
                    <a:gd name="connsiteY204" fmla="*/ 1791801 h 3182270"/>
                    <a:gd name="connsiteX205" fmla="*/ 650123 w 2982862"/>
                    <a:gd name="connsiteY205" fmla="*/ 1765373 h 3182270"/>
                    <a:gd name="connsiteX206" fmla="*/ 618410 w 2982862"/>
                    <a:gd name="connsiteY206" fmla="*/ 1744231 h 3182270"/>
                    <a:gd name="connsiteX207" fmla="*/ 570840 w 2982862"/>
                    <a:gd name="connsiteY207" fmla="*/ 1712518 h 3182270"/>
                    <a:gd name="connsiteX208" fmla="*/ 544412 w 2982862"/>
                    <a:gd name="connsiteY208" fmla="*/ 1696661 h 3182270"/>
                    <a:gd name="connsiteX209" fmla="*/ 528555 w 2982862"/>
                    <a:gd name="connsiteY209" fmla="*/ 1686090 h 3182270"/>
                    <a:gd name="connsiteX210" fmla="*/ 512699 w 2982862"/>
                    <a:gd name="connsiteY210" fmla="*/ 1680804 h 3182270"/>
                    <a:gd name="connsiteX211" fmla="*/ 502127 w 2982862"/>
                    <a:gd name="connsiteY211" fmla="*/ 1670233 h 3182270"/>
                    <a:gd name="connsiteX212" fmla="*/ 480985 w 2982862"/>
                    <a:gd name="connsiteY212" fmla="*/ 1659662 h 3182270"/>
                    <a:gd name="connsiteX213" fmla="*/ 465129 w 2982862"/>
                    <a:gd name="connsiteY213" fmla="*/ 1643805 h 3182270"/>
                    <a:gd name="connsiteX214" fmla="*/ 428130 w 2982862"/>
                    <a:gd name="connsiteY214" fmla="*/ 1622663 h 3182270"/>
                    <a:gd name="connsiteX215" fmla="*/ 401702 w 2982862"/>
                    <a:gd name="connsiteY215" fmla="*/ 1590950 h 3182270"/>
                    <a:gd name="connsiteX216" fmla="*/ 385845 w 2982862"/>
                    <a:gd name="connsiteY216" fmla="*/ 1569808 h 3182270"/>
                    <a:gd name="connsiteX217" fmla="*/ 369989 w 2982862"/>
                    <a:gd name="connsiteY217" fmla="*/ 1553951 h 3182270"/>
                    <a:gd name="connsiteX218" fmla="*/ 348847 w 2982862"/>
                    <a:gd name="connsiteY218" fmla="*/ 1522238 h 3182270"/>
                    <a:gd name="connsiteX219" fmla="*/ 327704 w 2982862"/>
                    <a:gd name="connsiteY219" fmla="*/ 1490524 h 3182270"/>
                    <a:gd name="connsiteX220" fmla="*/ 317133 w 2982862"/>
                    <a:gd name="connsiteY220" fmla="*/ 1469382 h 3182270"/>
                    <a:gd name="connsiteX221" fmla="*/ 301277 w 2982862"/>
                    <a:gd name="connsiteY221" fmla="*/ 1453526 h 3182270"/>
                    <a:gd name="connsiteX222" fmla="*/ 295991 w 2982862"/>
                    <a:gd name="connsiteY222" fmla="*/ 1437669 h 3182270"/>
                    <a:gd name="connsiteX223" fmla="*/ 274849 w 2982862"/>
                    <a:gd name="connsiteY223" fmla="*/ 1405956 h 3182270"/>
                    <a:gd name="connsiteX224" fmla="*/ 258992 w 2982862"/>
                    <a:gd name="connsiteY224" fmla="*/ 1390099 h 3182270"/>
                    <a:gd name="connsiteX225" fmla="*/ 248421 w 2982862"/>
                    <a:gd name="connsiteY225" fmla="*/ 1374242 h 3182270"/>
                    <a:gd name="connsiteX226" fmla="*/ 243136 w 2982862"/>
                    <a:gd name="connsiteY226" fmla="*/ 1358386 h 3182270"/>
                    <a:gd name="connsiteX227" fmla="*/ 221993 w 2982862"/>
                    <a:gd name="connsiteY227" fmla="*/ 1326672 h 3182270"/>
                    <a:gd name="connsiteX228" fmla="*/ 206137 w 2982862"/>
                    <a:gd name="connsiteY228" fmla="*/ 1294959 h 3182270"/>
                    <a:gd name="connsiteX229" fmla="*/ 195566 w 2982862"/>
                    <a:gd name="connsiteY229" fmla="*/ 1263246 h 3182270"/>
                    <a:gd name="connsiteX230" fmla="*/ 184995 w 2982862"/>
                    <a:gd name="connsiteY230" fmla="*/ 1247389 h 3182270"/>
                    <a:gd name="connsiteX231" fmla="*/ 179709 w 2982862"/>
                    <a:gd name="connsiteY231" fmla="*/ 1231533 h 3182270"/>
                    <a:gd name="connsiteX232" fmla="*/ 169138 w 2982862"/>
                    <a:gd name="connsiteY232" fmla="*/ 1215676 h 3182270"/>
                    <a:gd name="connsiteX233" fmla="*/ 153281 w 2982862"/>
                    <a:gd name="connsiteY233" fmla="*/ 1162820 h 3182270"/>
                    <a:gd name="connsiteX234" fmla="*/ 142710 w 2982862"/>
                    <a:gd name="connsiteY234" fmla="*/ 1131107 h 3182270"/>
                    <a:gd name="connsiteX235" fmla="*/ 132139 w 2982862"/>
                    <a:gd name="connsiteY235" fmla="*/ 1099394 h 3182270"/>
                    <a:gd name="connsiteX236" fmla="*/ 126853 w 2982862"/>
                    <a:gd name="connsiteY236" fmla="*/ 1078252 h 3182270"/>
                    <a:gd name="connsiteX237" fmla="*/ 121568 w 2982862"/>
                    <a:gd name="connsiteY237" fmla="*/ 1062395 h 3182270"/>
                    <a:gd name="connsiteX238" fmla="*/ 110997 w 2982862"/>
                    <a:gd name="connsiteY238" fmla="*/ 988397 h 3182270"/>
                    <a:gd name="connsiteX239" fmla="*/ 100426 w 2982862"/>
                    <a:gd name="connsiteY239" fmla="*/ 861544 h 3182270"/>
                    <a:gd name="connsiteX240" fmla="*/ 95140 w 2982862"/>
                    <a:gd name="connsiteY240" fmla="*/ 782261 h 3182270"/>
                    <a:gd name="connsiteX241" fmla="*/ 89855 w 2982862"/>
                    <a:gd name="connsiteY241" fmla="*/ 745262 h 3182270"/>
                    <a:gd name="connsiteX242" fmla="*/ 73998 w 2982862"/>
                    <a:gd name="connsiteY242" fmla="*/ 660693 h 3182270"/>
                    <a:gd name="connsiteX243" fmla="*/ 63427 w 2982862"/>
                    <a:gd name="connsiteY243" fmla="*/ 618409 h 3182270"/>
                    <a:gd name="connsiteX244" fmla="*/ 47570 w 2982862"/>
                    <a:gd name="connsiteY244" fmla="*/ 560268 h 3182270"/>
                    <a:gd name="connsiteX245" fmla="*/ 42285 w 2982862"/>
                    <a:gd name="connsiteY245" fmla="*/ 528555 h 3182270"/>
                    <a:gd name="connsiteX246" fmla="*/ 31714 w 2982862"/>
                    <a:gd name="connsiteY246" fmla="*/ 486270 h 3182270"/>
                    <a:gd name="connsiteX247" fmla="*/ 21142 w 2982862"/>
                    <a:gd name="connsiteY247" fmla="*/ 428129 h 3182270"/>
                    <a:gd name="connsiteX248" fmla="*/ 10571 w 2982862"/>
                    <a:gd name="connsiteY248" fmla="*/ 343560 h 3182270"/>
                    <a:gd name="connsiteX249" fmla="*/ 0 w 2982862"/>
                    <a:gd name="connsiteY249" fmla="*/ 306561 h 3182270"/>
                    <a:gd name="connsiteX250" fmla="*/ 5286 w 2982862"/>
                    <a:gd name="connsiteY250" fmla="*/ 285419 h 3182270"/>
                    <a:gd name="connsiteX251" fmla="*/ 21142 w 2982862"/>
                    <a:gd name="connsiteY251" fmla="*/ 280134 h 3182270"/>
                    <a:gd name="connsiteX252" fmla="*/ 42285 w 2982862"/>
                    <a:gd name="connsiteY252" fmla="*/ 269563 h 3182270"/>
                    <a:gd name="connsiteX253" fmla="*/ 95140 w 2982862"/>
                    <a:gd name="connsiteY253" fmla="*/ 258992 h 3182270"/>
                    <a:gd name="connsiteX254" fmla="*/ 121568 w 2982862"/>
                    <a:gd name="connsiteY254" fmla="*/ 253706 h 3182270"/>
                    <a:gd name="connsiteX255" fmla="*/ 137425 w 2982862"/>
                    <a:gd name="connsiteY255" fmla="*/ 248420 h 3182270"/>
                    <a:gd name="connsiteX256" fmla="*/ 211422 w 2982862"/>
                    <a:gd name="connsiteY256" fmla="*/ 237849 h 3182270"/>
                    <a:gd name="connsiteX257" fmla="*/ 253707 w 2982862"/>
                    <a:gd name="connsiteY257" fmla="*/ 227278 h 3182270"/>
                    <a:gd name="connsiteX258" fmla="*/ 285420 w 2982862"/>
                    <a:gd name="connsiteY258" fmla="*/ 216707 h 3182270"/>
                    <a:gd name="connsiteX259" fmla="*/ 332990 w 2982862"/>
                    <a:gd name="connsiteY259" fmla="*/ 206136 h 3182270"/>
                    <a:gd name="connsiteX260" fmla="*/ 364703 w 2982862"/>
                    <a:gd name="connsiteY260" fmla="*/ 195565 h 3182270"/>
                    <a:gd name="connsiteX261" fmla="*/ 417559 w 2982862"/>
                    <a:gd name="connsiteY261" fmla="*/ 179708 h 3182270"/>
                    <a:gd name="connsiteX262" fmla="*/ 433415 w 2982862"/>
                    <a:gd name="connsiteY262" fmla="*/ 174423 h 3182270"/>
                    <a:gd name="connsiteX263" fmla="*/ 449272 w 2982862"/>
                    <a:gd name="connsiteY263" fmla="*/ 169137 h 3182270"/>
                    <a:gd name="connsiteX264" fmla="*/ 470414 w 2982862"/>
                    <a:gd name="connsiteY264" fmla="*/ 163852 h 3182270"/>
                    <a:gd name="connsiteX265" fmla="*/ 486271 w 2982862"/>
                    <a:gd name="connsiteY265" fmla="*/ 158566 h 3182270"/>
                    <a:gd name="connsiteX266" fmla="*/ 528555 w 2982862"/>
                    <a:gd name="connsiteY266" fmla="*/ 147995 h 3182270"/>
                    <a:gd name="connsiteX267" fmla="*/ 549697 w 2982862"/>
                    <a:gd name="connsiteY267" fmla="*/ 142709 h 3182270"/>
                    <a:gd name="connsiteX268" fmla="*/ 581411 w 2982862"/>
                    <a:gd name="connsiteY268" fmla="*/ 132138 h 3182270"/>
                    <a:gd name="connsiteX269" fmla="*/ 676551 w 2982862"/>
                    <a:gd name="connsiteY269" fmla="*/ 100425 h 3182270"/>
                    <a:gd name="connsiteX270" fmla="*/ 697693 w 2982862"/>
                    <a:gd name="connsiteY270" fmla="*/ 95140 h 3182270"/>
                    <a:gd name="connsiteX271" fmla="*/ 729406 w 2982862"/>
                    <a:gd name="connsiteY271" fmla="*/ 84568 h 3182270"/>
                    <a:gd name="connsiteX272" fmla="*/ 745263 w 2982862"/>
                    <a:gd name="connsiteY272" fmla="*/ 79283 h 3182270"/>
                    <a:gd name="connsiteX273" fmla="*/ 792833 w 2982862"/>
                    <a:gd name="connsiteY273" fmla="*/ 58141 h 3182270"/>
                    <a:gd name="connsiteX274" fmla="*/ 808689 w 2982862"/>
                    <a:gd name="connsiteY274" fmla="*/ 52855 h 3182270"/>
                    <a:gd name="connsiteX275" fmla="*/ 824546 w 2982862"/>
                    <a:gd name="connsiteY275" fmla="*/ 47570 h 3182270"/>
                    <a:gd name="connsiteX276" fmla="*/ 866830 w 2982862"/>
                    <a:gd name="connsiteY276" fmla="*/ 26427 h 3182270"/>
                    <a:gd name="connsiteX277" fmla="*/ 882687 w 2982862"/>
                    <a:gd name="connsiteY277" fmla="*/ 21142 h 3182270"/>
                    <a:gd name="connsiteX278" fmla="*/ 898544 w 2982862"/>
                    <a:gd name="connsiteY278" fmla="*/ 10571 h 3182270"/>
                    <a:gd name="connsiteX279" fmla="*/ 914400 w 2982862"/>
                    <a:gd name="connsiteY279" fmla="*/ 5285 h 3182270"/>
                    <a:gd name="connsiteX280" fmla="*/ 914400 w 2982862"/>
                    <a:gd name="connsiteY280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44232 w 2982862"/>
                    <a:gd name="connsiteY157" fmla="*/ 2526492 h 3182270"/>
                    <a:gd name="connsiteX158" fmla="*/ 1738946 w 2982862"/>
                    <a:gd name="connsiteY158" fmla="*/ 2510635 h 3182270"/>
                    <a:gd name="connsiteX159" fmla="*/ 1723089 w 2982862"/>
                    <a:gd name="connsiteY159" fmla="*/ 2505350 h 3182270"/>
                    <a:gd name="connsiteX160" fmla="*/ 1691376 w 2982862"/>
                    <a:gd name="connsiteY160" fmla="*/ 2521207 h 3182270"/>
                    <a:gd name="connsiteX161" fmla="*/ 1749674 w 2982862"/>
                    <a:gd name="connsiteY161" fmla="*/ 2690586 h 3182270"/>
                    <a:gd name="connsiteX162" fmla="*/ 1643953 w 2982862"/>
                    <a:gd name="connsiteY162" fmla="*/ 2754018 h 3182270"/>
                    <a:gd name="connsiteX163" fmla="*/ 1617523 w 2982862"/>
                    <a:gd name="connsiteY163" fmla="*/ 2732874 h 3182270"/>
                    <a:gd name="connsiteX164" fmla="*/ 1591092 w 2982862"/>
                    <a:gd name="connsiteY164" fmla="*/ 2690586 h 3182270"/>
                    <a:gd name="connsiteX165" fmla="*/ 1591093 w 2982862"/>
                    <a:gd name="connsiteY165" fmla="*/ 2637724 h 3182270"/>
                    <a:gd name="connsiteX166" fmla="*/ 1569808 w 2982862"/>
                    <a:gd name="connsiteY166" fmla="*/ 2515921 h 3182270"/>
                    <a:gd name="connsiteX167" fmla="*/ 1553952 w 2982862"/>
                    <a:gd name="connsiteY167" fmla="*/ 2484208 h 3182270"/>
                    <a:gd name="connsiteX168" fmla="*/ 1538095 w 2982862"/>
                    <a:gd name="connsiteY168" fmla="*/ 2468351 h 3182270"/>
                    <a:gd name="connsiteX169" fmla="*/ 1501096 w 2982862"/>
                    <a:gd name="connsiteY169" fmla="*/ 2420781 h 3182270"/>
                    <a:gd name="connsiteX170" fmla="*/ 1464097 w 2982862"/>
                    <a:gd name="connsiteY170" fmla="*/ 2383782 h 3182270"/>
                    <a:gd name="connsiteX171" fmla="*/ 1448241 w 2982862"/>
                    <a:gd name="connsiteY171" fmla="*/ 2373211 h 3182270"/>
                    <a:gd name="connsiteX172" fmla="*/ 1432384 w 2982862"/>
                    <a:gd name="connsiteY172" fmla="*/ 2357355 h 3182270"/>
                    <a:gd name="connsiteX173" fmla="*/ 1400671 w 2982862"/>
                    <a:gd name="connsiteY173" fmla="*/ 2346783 h 3182270"/>
                    <a:gd name="connsiteX174" fmla="*/ 1368958 w 2982862"/>
                    <a:gd name="connsiteY174" fmla="*/ 2330927 h 3182270"/>
                    <a:gd name="connsiteX175" fmla="*/ 1337244 w 2982862"/>
                    <a:gd name="connsiteY175" fmla="*/ 2309785 h 3182270"/>
                    <a:gd name="connsiteX176" fmla="*/ 1273818 w 2982862"/>
                    <a:gd name="connsiteY176" fmla="*/ 2288642 h 3182270"/>
                    <a:gd name="connsiteX177" fmla="*/ 1257961 w 2982862"/>
                    <a:gd name="connsiteY177" fmla="*/ 2278071 h 3182270"/>
                    <a:gd name="connsiteX178" fmla="*/ 1242104 w 2982862"/>
                    <a:gd name="connsiteY178" fmla="*/ 2272786 h 3182270"/>
                    <a:gd name="connsiteX179" fmla="*/ 1226248 w 2982862"/>
                    <a:gd name="connsiteY179" fmla="*/ 2262215 h 3182270"/>
                    <a:gd name="connsiteX180" fmla="*/ 1194534 w 2982862"/>
                    <a:gd name="connsiteY180" fmla="*/ 2251644 h 3182270"/>
                    <a:gd name="connsiteX181" fmla="*/ 1215677 w 2982862"/>
                    <a:gd name="connsiteY181" fmla="*/ 2225216 h 3182270"/>
                    <a:gd name="connsiteX182" fmla="*/ 1231533 w 2982862"/>
                    <a:gd name="connsiteY182" fmla="*/ 2209359 h 3182270"/>
                    <a:gd name="connsiteX183" fmla="*/ 1236819 w 2982862"/>
                    <a:gd name="connsiteY183" fmla="*/ 2193503 h 3182270"/>
                    <a:gd name="connsiteX184" fmla="*/ 1279103 w 2982862"/>
                    <a:gd name="connsiteY184" fmla="*/ 2161789 h 3182270"/>
                    <a:gd name="connsiteX185" fmla="*/ 1300245 w 2982862"/>
                    <a:gd name="connsiteY185" fmla="*/ 2140647 h 3182270"/>
                    <a:gd name="connsiteX186" fmla="*/ 1310816 w 2982862"/>
                    <a:gd name="connsiteY186" fmla="*/ 2124790 h 3182270"/>
                    <a:gd name="connsiteX187" fmla="*/ 1342650 w 2982862"/>
                    <a:gd name="connsiteY187" fmla="*/ 2077406 h 3182270"/>
                    <a:gd name="connsiteX188" fmla="*/ 1390223 w 2982862"/>
                    <a:gd name="connsiteY188" fmla="*/ 2008688 h 3182270"/>
                    <a:gd name="connsiteX189" fmla="*/ 1363794 w 2982862"/>
                    <a:gd name="connsiteY189" fmla="*/ 1971686 h 3182270"/>
                    <a:gd name="connsiteX190" fmla="*/ 1379651 w 2982862"/>
                    <a:gd name="connsiteY190" fmla="*/ 1961114 h 3182270"/>
                    <a:gd name="connsiteX191" fmla="*/ 1358509 w 2982862"/>
                    <a:gd name="connsiteY191" fmla="*/ 1934685 h 3182270"/>
                    <a:gd name="connsiteX192" fmla="*/ 1221180 w 2982862"/>
                    <a:gd name="connsiteY192" fmla="*/ 1718108 h 3182270"/>
                    <a:gd name="connsiteX193" fmla="*/ 1157741 w 2982862"/>
                    <a:gd name="connsiteY193" fmla="*/ 1654669 h 3182270"/>
                    <a:gd name="connsiteX194" fmla="*/ 1051918 w 2982862"/>
                    <a:gd name="connsiteY194" fmla="*/ 1659811 h 3182270"/>
                    <a:gd name="connsiteX195" fmla="*/ 845688 w 2982862"/>
                    <a:gd name="connsiteY195" fmla="*/ 1738945 h 3182270"/>
                    <a:gd name="connsiteX196" fmla="*/ 829832 w 2982862"/>
                    <a:gd name="connsiteY196" fmla="*/ 1744231 h 3182270"/>
                    <a:gd name="connsiteX197" fmla="*/ 798118 w 2982862"/>
                    <a:gd name="connsiteY197" fmla="*/ 1765373 h 3182270"/>
                    <a:gd name="connsiteX198" fmla="*/ 782262 w 2982862"/>
                    <a:gd name="connsiteY198" fmla="*/ 1770659 h 3182270"/>
                    <a:gd name="connsiteX199" fmla="*/ 750548 w 2982862"/>
                    <a:gd name="connsiteY199" fmla="*/ 1791801 h 3182270"/>
                    <a:gd name="connsiteX200" fmla="*/ 734692 w 2982862"/>
                    <a:gd name="connsiteY200" fmla="*/ 1797086 h 3182270"/>
                    <a:gd name="connsiteX201" fmla="*/ 755834 w 2982862"/>
                    <a:gd name="connsiteY201" fmla="*/ 1791801 h 3182270"/>
                    <a:gd name="connsiteX202" fmla="*/ 739977 w 2982862"/>
                    <a:gd name="connsiteY202" fmla="*/ 1797086 h 3182270"/>
                    <a:gd name="connsiteX203" fmla="*/ 708264 w 2982862"/>
                    <a:gd name="connsiteY203" fmla="*/ 1812943 h 3182270"/>
                    <a:gd name="connsiteX204" fmla="*/ 676551 w 2982862"/>
                    <a:gd name="connsiteY204" fmla="*/ 1791801 h 3182270"/>
                    <a:gd name="connsiteX205" fmla="*/ 650123 w 2982862"/>
                    <a:gd name="connsiteY205" fmla="*/ 1765373 h 3182270"/>
                    <a:gd name="connsiteX206" fmla="*/ 618410 w 2982862"/>
                    <a:gd name="connsiteY206" fmla="*/ 1744231 h 3182270"/>
                    <a:gd name="connsiteX207" fmla="*/ 570840 w 2982862"/>
                    <a:gd name="connsiteY207" fmla="*/ 1712518 h 3182270"/>
                    <a:gd name="connsiteX208" fmla="*/ 544412 w 2982862"/>
                    <a:gd name="connsiteY208" fmla="*/ 1696661 h 3182270"/>
                    <a:gd name="connsiteX209" fmla="*/ 528555 w 2982862"/>
                    <a:gd name="connsiteY209" fmla="*/ 1686090 h 3182270"/>
                    <a:gd name="connsiteX210" fmla="*/ 512699 w 2982862"/>
                    <a:gd name="connsiteY210" fmla="*/ 1680804 h 3182270"/>
                    <a:gd name="connsiteX211" fmla="*/ 502127 w 2982862"/>
                    <a:gd name="connsiteY211" fmla="*/ 1670233 h 3182270"/>
                    <a:gd name="connsiteX212" fmla="*/ 480985 w 2982862"/>
                    <a:gd name="connsiteY212" fmla="*/ 1659662 h 3182270"/>
                    <a:gd name="connsiteX213" fmla="*/ 465129 w 2982862"/>
                    <a:gd name="connsiteY213" fmla="*/ 1643805 h 3182270"/>
                    <a:gd name="connsiteX214" fmla="*/ 428130 w 2982862"/>
                    <a:gd name="connsiteY214" fmla="*/ 1622663 h 3182270"/>
                    <a:gd name="connsiteX215" fmla="*/ 401702 w 2982862"/>
                    <a:gd name="connsiteY215" fmla="*/ 1590950 h 3182270"/>
                    <a:gd name="connsiteX216" fmla="*/ 385845 w 2982862"/>
                    <a:gd name="connsiteY216" fmla="*/ 1569808 h 3182270"/>
                    <a:gd name="connsiteX217" fmla="*/ 369989 w 2982862"/>
                    <a:gd name="connsiteY217" fmla="*/ 1553951 h 3182270"/>
                    <a:gd name="connsiteX218" fmla="*/ 348847 w 2982862"/>
                    <a:gd name="connsiteY218" fmla="*/ 1522238 h 3182270"/>
                    <a:gd name="connsiteX219" fmla="*/ 327704 w 2982862"/>
                    <a:gd name="connsiteY219" fmla="*/ 1490524 h 3182270"/>
                    <a:gd name="connsiteX220" fmla="*/ 317133 w 2982862"/>
                    <a:gd name="connsiteY220" fmla="*/ 1469382 h 3182270"/>
                    <a:gd name="connsiteX221" fmla="*/ 301277 w 2982862"/>
                    <a:gd name="connsiteY221" fmla="*/ 1453526 h 3182270"/>
                    <a:gd name="connsiteX222" fmla="*/ 295991 w 2982862"/>
                    <a:gd name="connsiteY222" fmla="*/ 1437669 h 3182270"/>
                    <a:gd name="connsiteX223" fmla="*/ 274849 w 2982862"/>
                    <a:gd name="connsiteY223" fmla="*/ 1405956 h 3182270"/>
                    <a:gd name="connsiteX224" fmla="*/ 258992 w 2982862"/>
                    <a:gd name="connsiteY224" fmla="*/ 1390099 h 3182270"/>
                    <a:gd name="connsiteX225" fmla="*/ 248421 w 2982862"/>
                    <a:gd name="connsiteY225" fmla="*/ 1374242 h 3182270"/>
                    <a:gd name="connsiteX226" fmla="*/ 243136 w 2982862"/>
                    <a:gd name="connsiteY226" fmla="*/ 1358386 h 3182270"/>
                    <a:gd name="connsiteX227" fmla="*/ 221993 w 2982862"/>
                    <a:gd name="connsiteY227" fmla="*/ 1326672 h 3182270"/>
                    <a:gd name="connsiteX228" fmla="*/ 206137 w 2982862"/>
                    <a:gd name="connsiteY228" fmla="*/ 1294959 h 3182270"/>
                    <a:gd name="connsiteX229" fmla="*/ 195566 w 2982862"/>
                    <a:gd name="connsiteY229" fmla="*/ 1263246 h 3182270"/>
                    <a:gd name="connsiteX230" fmla="*/ 184995 w 2982862"/>
                    <a:gd name="connsiteY230" fmla="*/ 1247389 h 3182270"/>
                    <a:gd name="connsiteX231" fmla="*/ 179709 w 2982862"/>
                    <a:gd name="connsiteY231" fmla="*/ 1231533 h 3182270"/>
                    <a:gd name="connsiteX232" fmla="*/ 169138 w 2982862"/>
                    <a:gd name="connsiteY232" fmla="*/ 1215676 h 3182270"/>
                    <a:gd name="connsiteX233" fmla="*/ 153281 w 2982862"/>
                    <a:gd name="connsiteY233" fmla="*/ 1162820 h 3182270"/>
                    <a:gd name="connsiteX234" fmla="*/ 142710 w 2982862"/>
                    <a:gd name="connsiteY234" fmla="*/ 1131107 h 3182270"/>
                    <a:gd name="connsiteX235" fmla="*/ 132139 w 2982862"/>
                    <a:gd name="connsiteY235" fmla="*/ 1099394 h 3182270"/>
                    <a:gd name="connsiteX236" fmla="*/ 126853 w 2982862"/>
                    <a:gd name="connsiteY236" fmla="*/ 1078252 h 3182270"/>
                    <a:gd name="connsiteX237" fmla="*/ 121568 w 2982862"/>
                    <a:gd name="connsiteY237" fmla="*/ 1062395 h 3182270"/>
                    <a:gd name="connsiteX238" fmla="*/ 110997 w 2982862"/>
                    <a:gd name="connsiteY238" fmla="*/ 988397 h 3182270"/>
                    <a:gd name="connsiteX239" fmla="*/ 100426 w 2982862"/>
                    <a:gd name="connsiteY239" fmla="*/ 861544 h 3182270"/>
                    <a:gd name="connsiteX240" fmla="*/ 95140 w 2982862"/>
                    <a:gd name="connsiteY240" fmla="*/ 782261 h 3182270"/>
                    <a:gd name="connsiteX241" fmla="*/ 89855 w 2982862"/>
                    <a:gd name="connsiteY241" fmla="*/ 745262 h 3182270"/>
                    <a:gd name="connsiteX242" fmla="*/ 73998 w 2982862"/>
                    <a:gd name="connsiteY242" fmla="*/ 660693 h 3182270"/>
                    <a:gd name="connsiteX243" fmla="*/ 63427 w 2982862"/>
                    <a:gd name="connsiteY243" fmla="*/ 618409 h 3182270"/>
                    <a:gd name="connsiteX244" fmla="*/ 47570 w 2982862"/>
                    <a:gd name="connsiteY244" fmla="*/ 560268 h 3182270"/>
                    <a:gd name="connsiteX245" fmla="*/ 42285 w 2982862"/>
                    <a:gd name="connsiteY245" fmla="*/ 528555 h 3182270"/>
                    <a:gd name="connsiteX246" fmla="*/ 31714 w 2982862"/>
                    <a:gd name="connsiteY246" fmla="*/ 486270 h 3182270"/>
                    <a:gd name="connsiteX247" fmla="*/ 21142 w 2982862"/>
                    <a:gd name="connsiteY247" fmla="*/ 428129 h 3182270"/>
                    <a:gd name="connsiteX248" fmla="*/ 10571 w 2982862"/>
                    <a:gd name="connsiteY248" fmla="*/ 343560 h 3182270"/>
                    <a:gd name="connsiteX249" fmla="*/ 0 w 2982862"/>
                    <a:gd name="connsiteY249" fmla="*/ 306561 h 3182270"/>
                    <a:gd name="connsiteX250" fmla="*/ 5286 w 2982862"/>
                    <a:gd name="connsiteY250" fmla="*/ 285419 h 3182270"/>
                    <a:gd name="connsiteX251" fmla="*/ 21142 w 2982862"/>
                    <a:gd name="connsiteY251" fmla="*/ 280134 h 3182270"/>
                    <a:gd name="connsiteX252" fmla="*/ 42285 w 2982862"/>
                    <a:gd name="connsiteY252" fmla="*/ 269563 h 3182270"/>
                    <a:gd name="connsiteX253" fmla="*/ 95140 w 2982862"/>
                    <a:gd name="connsiteY253" fmla="*/ 258992 h 3182270"/>
                    <a:gd name="connsiteX254" fmla="*/ 121568 w 2982862"/>
                    <a:gd name="connsiteY254" fmla="*/ 253706 h 3182270"/>
                    <a:gd name="connsiteX255" fmla="*/ 137425 w 2982862"/>
                    <a:gd name="connsiteY255" fmla="*/ 248420 h 3182270"/>
                    <a:gd name="connsiteX256" fmla="*/ 211422 w 2982862"/>
                    <a:gd name="connsiteY256" fmla="*/ 237849 h 3182270"/>
                    <a:gd name="connsiteX257" fmla="*/ 253707 w 2982862"/>
                    <a:gd name="connsiteY257" fmla="*/ 227278 h 3182270"/>
                    <a:gd name="connsiteX258" fmla="*/ 285420 w 2982862"/>
                    <a:gd name="connsiteY258" fmla="*/ 216707 h 3182270"/>
                    <a:gd name="connsiteX259" fmla="*/ 332990 w 2982862"/>
                    <a:gd name="connsiteY259" fmla="*/ 206136 h 3182270"/>
                    <a:gd name="connsiteX260" fmla="*/ 364703 w 2982862"/>
                    <a:gd name="connsiteY260" fmla="*/ 195565 h 3182270"/>
                    <a:gd name="connsiteX261" fmla="*/ 417559 w 2982862"/>
                    <a:gd name="connsiteY261" fmla="*/ 179708 h 3182270"/>
                    <a:gd name="connsiteX262" fmla="*/ 433415 w 2982862"/>
                    <a:gd name="connsiteY262" fmla="*/ 174423 h 3182270"/>
                    <a:gd name="connsiteX263" fmla="*/ 449272 w 2982862"/>
                    <a:gd name="connsiteY263" fmla="*/ 169137 h 3182270"/>
                    <a:gd name="connsiteX264" fmla="*/ 470414 w 2982862"/>
                    <a:gd name="connsiteY264" fmla="*/ 163852 h 3182270"/>
                    <a:gd name="connsiteX265" fmla="*/ 486271 w 2982862"/>
                    <a:gd name="connsiteY265" fmla="*/ 158566 h 3182270"/>
                    <a:gd name="connsiteX266" fmla="*/ 528555 w 2982862"/>
                    <a:gd name="connsiteY266" fmla="*/ 147995 h 3182270"/>
                    <a:gd name="connsiteX267" fmla="*/ 549697 w 2982862"/>
                    <a:gd name="connsiteY267" fmla="*/ 142709 h 3182270"/>
                    <a:gd name="connsiteX268" fmla="*/ 581411 w 2982862"/>
                    <a:gd name="connsiteY268" fmla="*/ 132138 h 3182270"/>
                    <a:gd name="connsiteX269" fmla="*/ 676551 w 2982862"/>
                    <a:gd name="connsiteY269" fmla="*/ 100425 h 3182270"/>
                    <a:gd name="connsiteX270" fmla="*/ 697693 w 2982862"/>
                    <a:gd name="connsiteY270" fmla="*/ 95140 h 3182270"/>
                    <a:gd name="connsiteX271" fmla="*/ 729406 w 2982862"/>
                    <a:gd name="connsiteY271" fmla="*/ 84568 h 3182270"/>
                    <a:gd name="connsiteX272" fmla="*/ 745263 w 2982862"/>
                    <a:gd name="connsiteY272" fmla="*/ 79283 h 3182270"/>
                    <a:gd name="connsiteX273" fmla="*/ 792833 w 2982862"/>
                    <a:gd name="connsiteY273" fmla="*/ 58141 h 3182270"/>
                    <a:gd name="connsiteX274" fmla="*/ 808689 w 2982862"/>
                    <a:gd name="connsiteY274" fmla="*/ 52855 h 3182270"/>
                    <a:gd name="connsiteX275" fmla="*/ 824546 w 2982862"/>
                    <a:gd name="connsiteY275" fmla="*/ 47570 h 3182270"/>
                    <a:gd name="connsiteX276" fmla="*/ 866830 w 2982862"/>
                    <a:gd name="connsiteY276" fmla="*/ 26427 h 3182270"/>
                    <a:gd name="connsiteX277" fmla="*/ 882687 w 2982862"/>
                    <a:gd name="connsiteY277" fmla="*/ 21142 h 3182270"/>
                    <a:gd name="connsiteX278" fmla="*/ 898544 w 2982862"/>
                    <a:gd name="connsiteY278" fmla="*/ 10571 h 3182270"/>
                    <a:gd name="connsiteX279" fmla="*/ 914400 w 2982862"/>
                    <a:gd name="connsiteY279" fmla="*/ 5285 h 3182270"/>
                    <a:gd name="connsiteX280" fmla="*/ 914400 w 2982862"/>
                    <a:gd name="connsiteY280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44232 w 2982862"/>
                    <a:gd name="connsiteY157" fmla="*/ 2526492 h 3182270"/>
                    <a:gd name="connsiteX158" fmla="*/ 1738946 w 2982862"/>
                    <a:gd name="connsiteY158" fmla="*/ 2510635 h 3182270"/>
                    <a:gd name="connsiteX159" fmla="*/ 1723089 w 2982862"/>
                    <a:gd name="connsiteY159" fmla="*/ 2505350 h 3182270"/>
                    <a:gd name="connsiteX160" fmla="*/ 1776104 w 2982862"/>
                    <a:gd name="connsiteY160" fmla="*/ 2706443 h 3182270"/>
                    <a:gd name="connsiteX161" fmla="*/ 1749674 w 2982862"/>
                    <a:gd name="connsiteY161" fmla="*/ 2690586 h 3182270"/>
                    <a:gd name="connsiteX162" fmla="*/ 1643953 w 2982862"/>
                    <a:gd name="connsiteY162" fmla="*/ 2754018 h 3182270"/>
                    <a:gd name="connsiteX163" fmla="*/ 1617523 w 2982862"/>
                    <a:gd name="connsiteY163" fmla="*/ 2732874 h 3182270"/>
                    <a:gd name="connsiteX164" fmla="*/ 1591092 w 2982862"/>
                    <a:gd name="connsiteY164" fmla="*/ 2690586 h 3182270"/>
                    <a:gd name="connsiteX165" fmla="*/ 1591093 w 2982862"/>
                    <a:gd name="connsiteY165" fmla="*/ 2637724 h 3182270"/>
                    <a:gd name="connsiteX166" fmla="*/ 1569808 w 2982862"/>
                    <a:gd name="connsiteY166" fmla="*/ 2515921 h 3182270"/>
                    <a:gd name="connsiteX167" fmla="*/ 1553952 w 2982862"/>
                    <a:gd name="connsiteY167" fmla="*/ 2484208 h 3182270"/>
                    <a:gd name="connsiteX168" fmla="*/ 1538095 w 2982862"/>
                    <a:gd name="connsiteY168" fmla="*/ 2468351 h 3182270"/>
                    <a:gd name="connsiteX169" fmla="*/ 1501096 w 2982862"/>
                    <a:gd name="connsiteY169" fmla="*/ 2420781 h 3182270"/>
                    <a:gd name="connsiteX170" fmla="*/ 1464097 w 2982862"/>
                    <a:gd name="connsiteY170" fmla="*/ 2383782 h 3182270"/>
                    <a:gd name="connsiteX171" fmla="*/ 1448241 w 2982862"/>
                    <a:gd name="connsiteY171" fmla="*/ 2373211 h 3182270"/>
                    <a:gd name="connsiteX172" fmla="*/ 1432384 w 2982862"/>
                    <a:gd name="connsiteY172" fmla="*/ 2357355 h 3182270"/>
                    <a:gd name="connsiteX173" fmla="*/ 1400671 w 2982862"/>
                    <a:gd name="connsiteY173" fmla="*/ 2346783 h 3182270"/>
                    <a:gd name="connsiteX174" fmla="*/ 1368958 w 2982862"/>
                    <a:gd name="connsiteY174" fmla="*/ 2330927 h 3182270"/>
                    <a:gd name="connsiteX175" fmla="*/ 1337244 w 2982862"/>
                    <a:gd name="connsiteY175" fmla="*/ 2309785 h 3182270"/>
                    <a:gd name="connsiteX176" fmla="*/ 1273818 w 2982862"/>
                    <a:gd name="connsiteY176" fmla="*/ 2288642 h 3182270"/>
                    <a:gd name="connsiteX177" fmla="*/ 1257961 w 2982862"/>
                    <a:gd name="connsiteY177" fmla="*/ 2278071 h 3182270"/>
                    <a:gd name="connsiteX178" fmla="*/ 1242104 w 2982862"/>
                    <a:gd name="connsiteY178" fmla="*/ 2272786 h 3182270"/>
                    <a:gd name="connsiteX179" fmla="*/ 1226248 w 2982862"/>
                    <a:gd name="connsiteY179" fmla="*/ 2262215 h 3182270"/>
                    <a:gd name="connsiteX180" fmla="*/ 1194534 w 2982862"/>
                    <a:gd name="connsiteY180" fmla="*/ 2251644 h 3182270"/>
                    <a:gd name="connsiteX181" fmla="*/ 1215677 w 2982862"/>
                    <a:gd name="connsiteY181" fmla="*/ 2225216 h 3182270"/>
                    <a:gd name="connsiteX182" fmla="*/ 1231533 w 2982862"/>
                    <a:gd name="connsiteY182" fmla="*/ 2209359 h 3182270"/>
                    <a:gd name="connsiteX183" fmla="*/ 1236819 w 2982862"/>
                    <a:gd name="connsiteY183" fmla="*/ 2193503 h 3182270"/>
                    <a:gd name="connsiteX184" fmla="*/ 1279103 w 2982862"/>
                    <a:gd name="connsiteY184" fmla="*/ 2161789 h 3182270"/>
                    <a:gd name="connsiteX185" fmla="*/ 1300245 w 2982862"/>
                    <a:gd name="connsiteY185" fmla="*/ 2140647 h 3182270"/>
                    <a:gd name="connsiteX186" fmla="*/ 1310816 w 2982862"/>
                    <a:gd name="connsiteY186" fmla="*/ 2124790 h 3182270"/>
                    <a:gd name="connsiteX187" fmla="*/ 1342650 w 2982862"/>
                    <a:gd name="connsiteY187" fmla="*/ 2077406 h 3182270"/>
                    <a:gd name="connsiteX188" fmla="*/ 1390223 w 2982862"/>
                    <a:gd name="connsiteY188" fmla="*/ 2008688 h 3182270"/>
                    <a:gd name="connsiteX189" fmla="*/ 1363794 w 2982862"/>
                    <a:gd name="connsiteY189" fmla="*/ 1971686 h 3182270"/>
                    <a:gd name="connsiteX190" fmla="*/ 1379651 w 2982862"/>
                    <a:gd name="connsiteY190" fmla="*/ 1961114 h 3182270"/>
                    <a:gd name="connsiteX191" fmla="*/ 1358509 w 2982862"/>
                    <a:gd name="connsiteY191" fmla="*/ 1934685 h 3182270"/>
                    <a:gd name="connsiteX192" fmla="*/ 1221180 w 2982862"/>
                    <a:gd name="connsiteY192" fmla="*/ 1718108 h 3182270"/>
                    <a:gd name="connsiteX193" fmla="*/ 1157741 w 2982862"/>
                    <a:gd name="connsiteY193" fmla="*/ 1654669 h 3182270"/>
                    <a:gd name="connsiteX194" fmla="*/ 1051918 w 2982862"/>
                    <a:gd name="connsiteY194" fmla="*/ 1659811 h 3182270"/>
                    <a:gd name="connsiteX195" fmla="*/ 845688 w 2982862"/>
                    <a:gd name="connsiteY195" fmla="*/ 1738945 h 3182270"/>
                    <a:gd name="connsiteX196" fmla="*/ 829832 w 2982862"/>
                    <a:gd name="connsiteY196" fmla="*/ 1744231 h 3182270"/>
                    <a:gd name="connsiteX197" fmla="*/ 798118 w 2982862"/>
                    <a:gd name="connsiteY197" fmla="*/ 1765373 h 3182270"/>
                    <a:gd name="connsiteX198" fmla="*/ 782262 w 2982862"/>
                    <a:gd name="connsiteY198" fmla="*/ 1770659 h 3182270"/>
                    <a:gd name="connsiteX199" fmla="*/ 750548 w 2982862"/>
                    <a:gd name="connsiteY199" fmla="*/ 1791801 h 3182270"/>
                    <a:gd name="connsiteX200" fmla="*/ 734692 w 2982862"/>
                    <a:gd name="connsiteY200" fmla="*/ 1797086 h 3182270"/>
                    <a:gd name="connsiteX201" fmla="*/ 755834 w 2982862"/>
                    <a:gd name="connsiteY201" fmla="*/ 1791801 h 3182270"/>
                    <a:gd name="connsiteX202" fmla="*/ 739977 w 2982862"/>
                    <a:gd name="connsiteY202" fmla="*/ 1797086 h 3182270"/>
                    <a:gd name="connsiteX203" fmla="*/ 708264 w 2982862"/>
                    <a:gd name="connsiteY203" fmla="*/ 1812943 h 3182270"/>
                    <a:gd name="connsiteX204" fmla="*/ 676551 w 2982862"/>
                    <a:gd name="connsiteY204" fmla="*/ 1791801 h 3182270"/>
                    <a:gd name="connsiteX205" fmla="*/ 650123 w 2982862"/>
                    <a:gd name="connsiteY205" fmla="*/ 1765373 h 3182270"/>
                    <a:gd name="connsiteX206" fmla="*/ 618410 w 2982862"/>
                    <a:gd name="connsiteY206" fmla="*/ 1744231 h 3182270"/>
                    <a:gd name="connsiteX207" fmla="*/ 570840 w 2982862"/>
                    <a:gd name="connsiteY207" fmla="*/ 1712518 h 3182270"/>
                    <a:gd name="connsiteX208" fmla="*/ 544412 w 2982862"/>
                    <a:gd name="connsiteY208" fmla="*/ 1696661 h 3182270"/>
                    <a:gd name="connsiteX209" fmla="*/ 528555 w 2982862"/>
                    <a:gd name="connsiteY209" fmla="*/ 1686090 h 3182270"/>
                    <a:gd name="connsiteX210" fmla="*/ 512699 w 2982862"/>
                    <a:gd name="connsiteY210" fmla="*/ 1680804 h 3182270"/>
                    <a:gd name="connsiteX211" fmla="*/ 502127 w 2982862"/>
                    <a:gd name="connsiteY211" fmla="*/ 1670233 h 3182270"/>
                    <a:gd name="connsiteX212" fmla="*/ 480985 w 2982862"/>
                    <a:gd name="connsiteY212" fmla="*/ 1659662 h 3182270"/>
                    <a:gd name="connsiteX213" fmla="*/ 465129 w 2982862"/>
                    <a:gd name="connsiteY213" fmla="*/ 1643805 h 3182270"/>
                    <a:gd name="connsiteX214" fmla="*/ 428130 w 2982862"/>
                    <a:gd name="connsiteY214" fmla="*/ 1622663 h 3182270"/>
                    <a:gd name="connsiteX215" fmla="*/ 401702 w 2982862"/>
                    <a:gd name="connsiteY215" fmla="*/ 1590950 h 3182270"/>
                    <a:gd name="connsiteX216" fmla="*/ 385845 w 2982862"/>
                    <a:gd name="connsiteY216" fmla="*/ 1569808 h 3182270"/>
                    <a:gd name="connsiteX217" fmla="*/ 369989 w 2982862"/>
                    <a:gd name="connsiteY217" fmla="*/ 1553951 h 3182270"/>
                    <a:gd name="connsiteX218" fmla="*/ 348847 w 2982862"/>
                    <a:gd name="connsiteY218" fmla="*/ 1522238 h 3182270"/>
                    <a:gd name="connsiteX219" fmla="*/ 327704 w 2982862"/>
                    <a:gd name="connsiteY219" fmla="*/ 1490524 h 3182270"/>
                    <a:gd name="connsiteX220" fmla="*/ 317133 w 2982862"/>
                    <a:gd name="connsiteY220" fmla="*/ 1469382 h 3182270"/>
                    <a:gd name="connsiteX221" fmla="*/ 301277 w 2982862"/>
                    <a:gd name="connsiteY221" fmla="*/ 1453526 h 3182270"/>
                    <a:gd name="connsiteX222" fmla="*/ 295991 w 2982862"/>
                    <a:gd name="connsiteY222" fmla="*/ 1437669 h 3182270"/>
                    <a:gd name="connsiteX223" fmla="*/ 274849 w 2982862"/>
                    <a:gd name="connsiteY223" fmla="*/ 1405956 h 3182270"/>
                    <a:gd name="connsiteX224" fmla="*/ 258992 w 2982862"/>
                    <a:gd name="connsiteY224" fmla="*/ 1390099 h 3182270"/>
                    <a:gd name="connsiteX225" fmla="*/ 248421 w 2982862"/>
                    <a:gd name="connsiteY225" fmla="*/ 1374242 h 3182270"/>
                    <a:gd name="connsiteX226" fmla="*/ 243136 w 2982862"/>
                    <a:gd name="connsiteY226" fmla="*/ 1358386 h 3182270"/>
                    <a:gd name="connsiteX227" fmla="*/ 221993 w 2982862"/>
                    <a:gd name="connsiteY227" fmla="*/ 1326672 h 3182270"/>
                    <a:gd name="connsiteX228" fmla="*/ 206137 w 2982862"/>
                    <a:gd name="connsiteY228" fmla="*/ 1294959 h 3182270"/>
                    <a:gd name="connsiteX229" fmla="*/ 195566 w 2982862"/>
                    <a:gd name="connsiteY229" fmla="*/ 1263246 h 3182270"/>
                    <a:gd name="connsiteX230" fmla="*/ 184995 w 2982862"/>
                    <a:gd name="connsiteY230" fmla="*/ 1247389 h 3182270"/>
                    <a:gd name="connsiteX231" fmla="*/ 179709 w 2982862"/>
                    <a:gd name="connsiteY231" fmla="*/ 1231533 h 3182270"/>
                    <a:gd name="connsiteX232" fmla="*/ 169138 w 2982862"/>
                    <a:gd name="connsiteY232" fmla="*/ 1215676 h 3182270"/>
                    <a:gd name="connsiteX233" fmla="*/ 153281 w 2982862"/>
                    <a:gd name="connsiteY233" fmla="*/ 1162820 h 3182270"/>
                    <a:gd name="connsiteX234" fmla="*/ 142710 w 2982862"/>
                    <a:gd name="connsiteY234" fmla="*/ 1131107 h 3182270"/>
                    <a:gd name="connsiteX235" fmla="*/ 132139 w 2982862"/>
                    <a:gd name="connsiteY235" fmla="*/ 1099394 h 3182270"/>
                    <a:gd name="connsiteX236" fmla="*/ 126853 w 2982862"/>
                    <a:gd name="connsiteY236" fmla="*/ 1078252 h 3182270"/>
                    <a:gd name="connsiteX237" fmla="*/ 121568 w 2982862"/>
                    <a:gd name="connsiteY237" fmla="*/ 1062395 h 3182270"/>
                    <a:gd name="connsiteX238" fmla="*/ 110997 w 2982862"/>
                    <a:gd name="connsiteY238" fmla="*/ 988397 h 3182270"/>
                    <a:gd name="connsiteX239" fmla="*/ 100426 w 2982862"/>
                    <a:gd name="connsiteY239" fmla="*/ 861544 h 3182270"/>
                    <a:gd name="connsiteX240" fmla="*/ 95140 w 2982862"/>
                    <a:gd name="connsiteY240" fmla="*/ 782261 h 3182270"/>
                    <a:gd name="connsiteX241" fmla="*/ 89855 w 2982862"/>
                    <a:gd name="connsiteY241" fmla="*/ 745262 h 3182270"/>
                    <a:gd name="connsiteX242" fmla="*/ 73998 w 2982862"/>
                    <a:gd name="connsiteY242" fmla="*/ 660693 h 3182270"/>
                    <a:gd name="connsiteX243" fmla="*/ 63427 w 2982862"/>
                    <a:gd name="connsiteY243" fmla="*/ 618409 h 3182270"/>
                    <a:gd name="connsiteX244" fmla="*/ 47570 w 2982862"/>
                    <a:gd name="connsiteY244" fmla="*/ 560268 h 3182270"/>
                    <a:gd name="connsiteX245" fmla="*/ 42285 w 2982862"/>
                    <a:gd name="connsiteY245" fmla="*/ 528555 h 3182270"/>
                    <a:gd name="connsiteX246" fmla="*/ 31714 w 2982862"/>
                    <a:gd name="connsiteY246" fmla="*/ 486270 h 3182270"/>
                    <a:gd name="connsiteX247" fmla="*/ 21142 w 2982862"/>
                    <a:gd name="connsiteY247" fmla="*/ 428129 h 3182270"/>
                    <a:gd name="connsiteX248" fmla="*/ 10571 w 2982862"/>
                    <a:gd name="connsiteY248" fmla="*/ 343560 h 3182270"/>
                    <a:gd name="connsiteX249" fmla="*/ 0 w 2982862"/>
                    <a:gd name="connsiteY249" fmla="*/ 306561 h 3182270"/>
                    <a:gd name="connsiteX250" fmla="*/ 5286 w 2982862"/>
                    <a:gd name="connsiteY250" fmla="*/ 285419 h 3182270"/>
                    <a:gd name="connsiteX251" fmla="*/ 21142 w 2982862"/>
                    <a:gd name="connsiteY251" fmla="*/ 280134 h 3182270"/>
                    <a:gd name="connsiteX252" fmla="*/ 42285 w 2982862"/>
                    <a:gd name="connsiteY252" fmla="*/ 269563 h 3182270"/>
                    <a:gd name="connsiteX253" fmla="*/ 95140 w 2982862"/>
                    <a:gd name="connsiteY253" fmla="*/ 258992 h 3182270"/>
                    <a:gd name="connsiteX254" fmla="*/ 121568 w 2982862"/>
                    <a:gd name="connsiteY254" fmla="*/ 253706 h 3182270"/>
                    <a:gd name="connsiteX255" fmla="*/ 137425 w 2982862"/>
                    <a:gd name="connsiteY255" fmla="*/ 248420 h 3182270"/>
                    <a:gd name="connsiteX256" fmla="*/ 211422 w 2982862"/>
                    <a:gd name="connsiteY256" fmla="*/ 237849 h 3182270"/>
                    <a:gd name="connsiteX257" fmla="*/ 253707 w 2982862"/>
                    <a:gd name="connsiteY257" fmla="*/ 227278 h 3182270"/>
                    <a:gd name="connsiteX258" fmla="*/ 285420 w 2982862"/>
                    <a:gd name="connsiteY258" fmla="*/ 216707 h 3182270"/>
                    <a:gd name="connsiteX259" fmla="*/ 332990 w 2982862"/>
                    <a:gd name="connsiteY259" fmla="*/ 206136 h 3182270"/>
                    <a:gd name="connsiteX260" fmla="*/ 364703 w 2982862"/>
                    <a:gd name="connsiteY260" fmla="*/ 195565 h 3182270"/>
                    <a:gd name="connsiteX261" fmla="*/ 417559 w 2982862"/>
                    <a:gd name="connsiteY261" fmla="*/ 179708 h 3182270"/>
                    <a:gd name="connsiteX262" fmla="*/ 433415 w 2982862"/>
                    <a:gd name="connsiteY262" fmla="*/ 174423 h 3182270"/>
                    <a:gd name="connsiteX263" fmla="*/ 449272 w 2982862"/>
                    <a:gd name="connsiteY263" fmla="*/ 169137 h 3182270"/>
                    <a:gd name="connsiteX264" fmla="*/ 470414 w 2982862"/>
                    <a:gd name="connsiteY264" fmla="*/ 163852 h 3182270"/>
                    <a:gd name="connsiteX265" fmla="*/ 486271 w 2982862"/>
                    <a:gd name="connsiteY265" fmla="*/ 158566 h 3182270"/>
                    <a:gd name="connsiteX266" fmla="*/ 528555 w 2982862"/>
                    <a:gd name="connsiteY266" fmla="*/ 147995 h 3182270"/>
                    <a:gd name="connsiteX267" fmla="*/ 549697 w 2982862"/>
                    <a:gd name="connsiteY267" fmla="*/ 142709 h 3182270"/>
                    <a:gd name="connsiteX268" fmla="*/ 581411 w 2982862"/>
                    <a:gd name="connsiteY268" fmla="*/ 132138 h 3182270"/>
                    <a:gd name="connsiteX269" fmla="*/ 676551 w 2982862"/>
                    <a:gd name="connsiteY269" fmla="*/ 100425 h 3182270"/>
                    <a:gd name="connsiteX270" fmla="*/ 697693 w 2982862"/>
                    <a:gd name="connsiteY270" fmla="*/ 95140 h 3182270"/>
                    <a:gd name="connsiteX271" fmla="*/ 729406 w 2982862"/>
                    <a:gd name="connsiteY271" fmla="*/ 84568 h 3182270"/>
                    <a:gd name="connsiteX272" fmla="*/ 745263 w 2982862"/>
                    <a:gd name="connsiteY272" fmla="*/ 79283 h 3182270"/>
                    <a:gd name="connsiteX273" fmla="*/ 792833 w 2982862"/>
                    <a:gd name="connsiteY273" fmla="*/ 58141 h 3182270"/>
                    <a:gd name="connsiteX274" fmla="*/ 808689 w 2982862"/>
                    <a:gd name="connsiteY274" fmla="*/ 52855 h 3182270"/>
                    <a:gd name="connsiteX275" fmla="*/ 824546 w 2982862"/>
                    <a:gd name="connsiteY275" fmla="*/ 47570 h 3182270"/>
                    <a:gd name="connsiteX276" fmla="*/ 866830 w 2982862"/>
                    <a:gd name="connsiteY276" fmla="*/ 26427 h 3182270"/>
                    <a:gd name="connsiteX277" fmla="*/ 882687 w 2982862"/>
                    <a:gd name="connsiteY277" fmla="*/ 21142 h 3182270"/>
                    <a:gd name="connsiteX278" fmla="*/ 898544 w 2982862"/>
                    <a:gd name="connsiteY278" fmla="*/ 10571 h 3182270"/>
                    <a:gd name="connsiteX279" fmla="*/ 914400 w 2982862"/>
                    <a:gd name="connsiteY279" fmla="*/ 5285 h 3182270"/>
                    <a:gd name="connsiteX280" fmla="*/ 914400 w 2982862"/>
                    <a:gd name="connsiteY280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44232 w 2982862"/>
                    <a:gd name="connsiteY157" fmla="*/ 2526492 h 3182270"/>
                    <a:gd name="connsiteX158" fmla="*/ 1738946 w 2982862"/>
                    <a:gd name="connsiteY158" fmla="*/ 2510635 h 3182270"/>
                    <a:gd name="connsiteX159" fmla="*/ 1776104 w 2982862"/>
                    <a:gd name="connsiteY159" fmla="*/ 2706443 h 3182270"/>
                    <a:gd name="connsiteX160" fmla="*/ 1749674 w 2982862"/>
                    <a:gd name="connsiteY160" fmla="*/ 2690586 h 3182270"/>
                    <a:gd name="connsiteX161" fmla="*/ 1643953 w 2982862"/>
                    <a:gd name="connsiteY161" fmla="*/ 2754018 h 3182270"/>
                    <a:gd name="connsiteX162" fmla="*/ 1617523 w 2982862"/>
                    <a:gd name="connsiteY162" fmla="*/ 2732874 h 3182270"/>
                    <a:gd name="connsiteX163" fmla="*/ 1591092 w 2982862"/>
                    <a:gd name="connsiteY163" fmla="*/ 2690586 h 3182270"/>
                    <a:gd name="connsiteX164" fmla="*/ 1591093 w 2982862"/>
                    <a:gd name="connsiteY164" fmla="*/ 2637724 h 3182270"/>
                    <a:gd name="connsiteX165" fmla="*/ 1569808 w 2982862"/>
                    <a:gd name="connsiteY165" fmla="*/ 2515921 h 3182270"/>
                    <a:gd name="connsiteX166" fmla="*/ 1553952 w 2982862"/>
                    <a:gd name="connsiteY166" fmla="*/ 2484208 h 3182270"/>
                    <a:gd name="connsiteX167" fmla="*/ 1538095 w 2982862"/>
                    <a:gd name="connsiteY167" fmla="*/ 2468351 h 3182270"/>
                    <a:gd name="connsiteX168" fmla="*/ 1501096 w 2982862"/>
                    <a:gd name="connsiteY168" fmla="*/ 2420781 h 3182270"/>
                    <a:gd name="connsiteX169" fmla="*/ 1464097 w 2982862"/>
                    <a:gd name="connsiteY169" fmla="*/ 2383782 h 3182270"/>
                    <a:gd name="connsiteX170" fmla="*/ 1448241 w 2982862"/>
                    <a:gd name="connsiteY170" fmla="*/ 2373211 h 3182270"/>
                    <a:gd name="connsiteX171" fmla="*/ 1432384 w 2982862"/>
                    <a:gd name="connsiteY171" fmla="*/ 2357355 h 3182270"/>
                    <a:gd name="connsiteX172" fmla="*/ 1400671 w 2982862"/>
                    <a:gd name="connsiteY172" fmla="*/ 2346783 h 3182270"/>
                    <a:gd name="connsiteX173" fmla="*/ 1368958 w 2982862"/>
                    <a:gd name="connsiteY173" fmla="*/ 2330927 h 3182270"/>
                    <a:gd name="connsiteX174" fmla="*/ 1337244 w 2982862"/>
                    <a:gd name="connsiteY174" fmla="*/ 2309785 h 3182270"/>
                    <a:gd name="connsiteX175" fmla="*/ 1273818 w 2982862"/>
                    <a:gd name="connsiteY175" fmla="*/ 2288642 h 3182270"/>
                    <a:gd name="connsiteX176" fmla="*/ 1257961 w 2982862"/>
                    <a:gd name="connsiteY176" fmla="*/ 2278071 h 3182270"/>
                    <a:gd name="connsiteX177" fmla="*/ 1242104 w 2982862"/>
                    <a:gd name="connsiteY177" fmla="*/ 2272786 h 3182270"/>
                    <a:gd name="connsiteX178" fmla="*/ 1226248 w 2982862"/>
                    <a:gd name="connsiteY178" fmla="*/ 2262215 h 3182270"/>
                    <a:gd name="connsiteX179" fmla="*/ 1194534 w 2982862"/>
                    <a:gd name="connsiteY179" fmla="*/ 2251644 h 3182270"/>
                    <a:gd name="connsiteX180" fmla="*/ 1215677 w 2982862"/>
                    <a:gd name="connsiteY180" fmla="*/ 2225216 h 3182270"/>
                    <a:gd name="connsiteX181" fmla="*/ 1231533 w 2982862"/>
                    <a:gd name="connsiteY181" fmla="*/ 2209359 h 3182270"/>
                    <a:gd name="connsiteX182" fmla="*/ 1236819 w 2982862"/>
                    <a:gd name="connsiteY182" fmla="*/ 2193503 h 3182270"/>
                    <a:gd name="connsiteX183" fmla="*/ 1279103 w 2982862"/>
                    <a:gd name="connsiteY183" fmla="*/ 2161789 h 3182270"/>
                    <a:gd name="connsiteX184" fmla="*/ 1300245 w 2982862"/>
                    <a:gd name="connsiteY184" fmla="*/ 2140647 h 3182270"/>
                    <a:gd name="connsiteX185" fmla="*/ 1310816 w 2982862"/>
                    <a:gd name="connsiteY185" fmla="*/ 2124790 h 3182270"/>
                    <a:gd name="connsiteX186" fmla="*/ 1342650 w 2982862"/>
                    <a:gd name="connsiteY186" fmla="*/ 2077406 h 3182270"/>
                    <a:gd name="connsiteX187" fmla="*/ 1390223 w 2982862"/>
                    <a:gd name="connsiteY187" fmla="*/ 2008688 h 3182270"/>
                    <a:gd name="connsiteX188" fmla="*/ 1363794 w 2982862"/>
                    <a:gd name="connsiteY188" fmla="*/ 1971686 h 3182270"/>
                    <a:gd name="connsiteX189" fmla="*/ 1379651 w 2982862"/>
                    <a:gd name="connsiteY189" fmla="*/ 1961114 h 3182270"/>
                    <a:gd name="connsiteX190" fmla="*/ 1358509 w 2982862"/>
                    <a:gd name="connsiteY190" fmla="*/ 1934685 h 3182270"/>
                    <a:gd name="connsiteX191" fmla="*/ 1221180 w 2982862"/>
                    <a:gd name="connsiteY191" fmla="*/ 1718108 h 3182270"/>
                    <a:gd name="connsiteX192" fmla="*/ 1157741 w 2982862"/>
                    <a:gd name="connsiteY192" fmla="*/ 1654669 h 3182270"/>
                    <a:gd name="connsiteX193" fmla="*/ 1051918 w 2982862"/>
                    <a:gd name="connsiteY193" fmla="*/ 1659811 h 3182270"/>
                    <a:gd name="connsiteX194" fmla="*/ 845688 w 2982862"/>
                    <a:gd name="connsiteY194" fmla="*/ 1738945 h 3182270"/>
                    <a:gd name="connsiteX195" fmla="*/ 829832 w 2982862"/>
                    <a:gd name="connsiteY195" fmla="*/ 1744231 h 3182270"/>
                    <a:gd name="connsiteX196" fmla="*/ 798118 w 2982862"/>
                    <a:gd name="connsiteY196" fmla="*/ 1765373 h 3182270"/>
                    <a:gd name="connsiteX197" fmla="*/ 782262 w 2982862"/>
                    <a:gd name="connsiteY197" fmla="*/ 1770659 h 3182270"/>
                    <a:gd name="connsiteX198" fmla="*/ 750548 w 2982862"/>
                    <a:gd name="connsiteY198" fmla="*/ 1791801 h 3182270"/>
                    <a:gd name="connsiteX199" fmla="*/ 734692 w 2982862"/>
                    <a:gd name="connsiteY199" fmla="*/ 1797086 h 3182270"/>
                    <a:gd name="connsiteX200" fmla="*/ 755834 w 2982862"/>
                    <a:gd name="connsiteY200" fmla="*/ 1791801 h 3182270"/>
                    <a:gd name="connsiteX201" fmla="*/ 739977 w 2982862"/>
                    <a:gd name="connsiteY201" fmla="*/ 1797086 h 3182270"/>
                    <a:gd name="connsiteX202" fmla="*/ 708264 w 2982862"/>
                    <a:gd name="connsiteY202" fmla="*/ 1812943 h 3182270"/>
                    <a:gd name="connsiteX203" fmla="*/ 676551 w 2982862"/>
                    <a:gd name="connsiteY203" fmla="*/ 1791801 h 3182270"/>
                    <a:gd name="connsiteX204" fmla="*/ 650123 w 2982862"/>
                    <a:gd name="connsiteY204" fmla="*/ 1765373 h 3182270"/>
                    <a:gd name="connsiteX205" fmla="*/ 618410 w 2982862"/>
                    <a:gd name="connsiteY205" fmla="*/ 1744231 h 3182270"/>
                    <a:gd name="connsiteX206" fmla="*/ 570840 w 2982862"/>
                    <a:gd name="connsiteY206" fmla="*/ 1712518 h 3182270"/>
                    <a:gd name="connsiteX207" fmla="*/ 544412 w 2982862"/>
                    <a:gd name="connsiteY207" fmla="*/ 1696661 h 3182270"/>
                    <a:gd name="connsiteX208" fmla="*/ 528555 w 2982862"/>
                    <a:gd name="connsiteY208" fmla="*/ 1686090 h 3182270"/>
                    <a:gd name="connsiteX209" fmla="*/ 512699 w 2982862"/>
                    <a:gd name="connsiteY209" fmla="*/ 1680804 h 3182270"/>
                    <a:gd name="connsiteX210" fmla="*/ 502127 w 2982862"/>
                    <a:gd name="connsiteY210" fmla="*/ 1670233 h 3182270"/>
                    <a:gd name="connsiteX211" fmla="*/ 480985 w 2982862"/>
                    <a:gd name="connsiteY211" fmla="*/ 1659662 h 3182270"/>
                    <a:gd name="connsiteX212" fmla="*/ 465129 w 2982862"/>
                    <a:gd name="connsiteY212" fmla="*/ 1643805 h 3182270"/>
                    <a:gd name="connsiteX213" fmla="*/ 428130 w 2982862"/>
                    <a:gd name="connsiteY213" fmla="*/ 1622663 h 3182270"/>
                    <a:gd name="connsiteX214" fmla="*/ 401702 w 2982862"/>
                    <a:gd name="connsiteY214" fmla="*/ 1590950 h 3182270"/>
                    <a:gd name="connsiteX215" fmla="*/ 385845 w 2982862"/>
                    <a:gd name="connsiteY215" fmla="*/ 1569808 h 3182270"/>
                    <a:gd name="connsiteX216" fmla="*/ 369989 w 2982862"/>
                    <a:gd name="connsiteY216" fmla="*/ 1553951 h 3182270"/>
                    <a:gd name="connsiteX217" fmla="*/ 348847 w 2982862"/>
                    <a:gd name="connsiteY217" fmla="*/ 1522238 h 3182270"/>
                    <a:gd name="connsiteX218" fmla="*/ 327704 w 2982862"/>
                    <a:gd name="connsiteY218" fmla="*/ 1490524 h 3182270"/>
                    <a:gd name="connsiteX219" fmla="*/ 317133 w 2982862"/>
                    <a:gd name="connsiteY219" fmla="*/ 1469382 h 3182270"/>
                    <a:gd name="connsiteX220" fmla="*/ 301277 w 2982862"/>
                    <a:gd name="connsiteY220" fmla="*/ 1453526 h 3182270"/>
                    <a:gd name="connsiteX221" fmla="*/ 295991 w 2982862"/>
                    <a:gd name="connsiteY221" fmla="*/ 1437669 h 3182270"/>
                    <a:gd name="connsiteX222" fmla="*/ 274849 w 2982862"/>
                    <a:gd name="connsiteY222" fmla="*/ 1405956 h 3182270"/>
                    <a:gd name="connsiteX223" fmla="*/ 258992 w 2982862"/>
                    <a:gd name="connsiteY223" fmla="*/ 1390099 h 3182270"/>
                    <a:gd name="connsiteX224" fmla="*/ 248421 w 2982862"/>
                    <a:gd name="connsiteY224" fmla="*/ 1374242 h 3182270"/>
                    <a:gd name="connsiteX225" fmla="*/ 243136 w 2982862"/>
                    <a:gd name="connsiteY225" fmla="*/ 1358386 h 3182270"/>
                    <a:gd name="connsiteX226" fmla="*/ 221993 w 2982862"/>
                    <a:gd name="connsiteY226" fmla="*/ 1326672 h 3182270"/>
                    <a:gd name="connsiteX227" fmla="*/ 206137 w 2982862"/>
                    <a:gd name="connsiteY227" fmla="*/ 1294959 h 3182270"/>
                    <a:gd name="connsiteX228" fmla="*/ 195566 w 2982862"/>
                    <a:gd name="connsiteY228" fmla="*/ 1263246 h 3182270"/>
                    <a:gd name="connsiteX229" fmla="*/ 184995 w 2982862"/>
                    <a:gd name="connsiteY229" fmla="*/ 1247389 h 3182270"/>
                    <a:gd name="connsiteX230" fmla="*/ 179709 w 2982862"/>
                    <a:gd name="connsiteY230" fmla="*/ 1231533 h 3182270"/>
                    <a:gd name="connsiteX231" fmla="*/ 169138 w 2982862"/>
                    <a:gd name="connsiteY231" fmla="*/ 1215676 h 3182270"/>
                    <a:gd name="connsiteX232" fmla="*/ 153281 w 2982862"/>
                    <a:gd name="connsiteY232" fmla="*/ 1162820 h 3182270"/>
                    <a:gd name="connsiteX233" fmla="*/ 142710 w 2982862"/>
                    <a:gd name="connsiteY233" fmla="*/ 1131107 h 3182270"/>
                    <a:gd name="connsiteX234" fmla="*/ 132139 w 2982862"/>
                    <a:gd name="connsiteY234" fmla="*/ 1099394 h 3182270"/>
                    <a:gd name="connsiteX235" fmla="*/ 126853 w 2982862"/>
                    <a:gd name="connsiteY235" fmla="*/ 1078252 h 3182270"/>
                    <a:gd name="connsiteX236" fmla="*/ 121568 w 2982862"/>
                    <a:gd name="connsiteY236" fmla="*/ 1062395 h 3182270"/>
                    <a:gd name="connsiteX237" fmla="*/ 110997 w 2982862"/>
                    <a:gd name="connsiteY237" fmla="*/ 988397 h 3182270"/>
                    <a:gd name="connsiteX238" fmla="*/ 100426 w 2982862"/>
                    <a:gd name="connsiteY238" fmla="*/ 861544 h 3182270"/>
                    <a:gd name="connsiteX239" fmla="*/ 95140 w 2982862"/>
                    <a:gd name="connsiteY239" fmla="*/ 782261 h 3182270"/>
                    <a:gd name="connsiteX240" fmla="*/ 89855 w 2982862"/>
                    <a:gd name="connsiteY240" fmla="*/ 745262 h 3182270"/>
                    <a:gd name="connsiteX241" fmla="*/ 73998 w 2982862"/>
                    <a:gd name="connsiteY241" fmla="*/ 660693 h 3182270"/>
                    <a:gd name="connsiteX242" fmla="*/ 63427 w 2982862"/>
                    <a:gd name="connsiteY242" fmla="*/ 618409 h 3182270"/>
                    <a:gd name="connsiteX243" fmla="*/ 47570 w 2982862"/>
                    <a:gd name="connsiteY243" fmla="*/ 560268 h 3182270"/>
                    <a:gd name="connsiteX244" fmla="*/ 42285 w 2982862"/>
                    <a:gd name="connsiteY244" fmla="*/ 528555 h 3182270"/>
                    <a:gd name="connsiteX245" fmla="*/ 31714 w 2982862"/>
                    <a:gd name="connsiteY245" fmla="*/ 486270 h 3182270"/>
                    <a:gd name="connsiteX246" fmla="*/ 21142 w 2982862"/>
                    <a:gd name="connsiteY246" fmla="*/ 428129 h 3182270"/>
                    <a:gd name="connsiteX247" fmla="*/ 10571 w 2982862"/>
                    <a:gd name="connsiteY247" fmla="*/ 343560 h 3182270"/>
                    <a:gd name="connsiteX248" fmla="*/ 0 w 2982862"/>
                    <a:gd name="connsiteY248" fmla="*/ 306561 h 3182270"/>
                    <a:gd name="connsiteX249" fmla="*/ 5286 w 2982862"/>
                    <a:gd name="connsiteY249" fmla="*/ 285419 h 3182270"/>
                    <a:gd name="connsiteX250" fmla="*/ 21142 w 2982862"/>
                    <a:gd name="connsiteY250" fmla="*/ 280134 h 3182270"/>
                    <a:gd name="connsiteX251" fmla="*/ 42285 w 2982862"/>
                    <a:gd name="connsiteY251" fmla="*/ 269563 h 3182270"/>
                    <a:gd name="connsiteX252" fmla="*/ 95140 w 2982862"/>
                    <a:gd name="connsiteY252" fmla="*/ 258992 h 3182270"/>
                    <a:gd name="connsiteX253" fmla="*/ 121568 w 2982862"/>
                    <a:gd name="connsiteY253" fmla="*/ 253706 h 3182270"/>
                    <a:gd name="connsiteX254" fmla="*/ 137425 w 2982862"/>
                    <a:gd name="connsiteY254" fmla="*/ 248420 h 3182270"/>
                    <a:gd name="connsiteX255" fmla="*/ 211422 w 2982862"/>
                    <a:gd name="connsiteY255" fmla="*/ 237849 h 3182270"/>
                    <a:gd name="connsiteX256" fmla="*/ 253707 w 2982862"/>
                    <a:gd name="connsiteY256" fmla="*/ 227278 h 3182270"/>
                    <a:gd name="connsiteX257" fmla="*/ 285420 w 2982862"/>
                    <a:gd name="connsiteY257" fmla="*/ 216707 h 3182270"/>
                    <a:gd name="connsiteX258" fmla="*/ 332990 w 2982862"/>
                    <a:gd name="connsiteY258" fmla="*/ 206136 h 3182270"/>
                    <a:gd name="connsiteX259" fmla="*/ 364703 w 2982862"/>
                    <a:gd name="connsiteY259" fmla="*/ 195565 h 3182270"/>
                    <a:gd name="connsiteX260" fmla="*/ 417559 w 2982862"/>
                    <a:gd name="connsiteY260" fmla="*/ 179708 h 3182270"/>
                    <a:gd name="connsiteX261" fmla="*/ 433415 w 2982862"/>
                    <a:gd name="connsiteY261" fmla="*/ 174423 h 3182270"/>
                    <a:gd name="connsiteX262" fmla="*/ 449272 w 2982862"/>
                    <a:gd name="connsiteY262" fmla="*/ 169137 h 3182270"/>
                    <a:gd name="connsiteX263" fmla="*/ 470414 w 2982862"/>
                    <a:gd name="connsiteY263" fmla="*/ 163852 h 3182270"/>
                    <a:gd name="connsiteX264" fmla="*/ 486271 w 2982862"/>
                    <a:gd name="connsiteY264" fmla="*/ 158566 h 3182270"/>
                    <a:gd name="connsiteX265" fmla="*/ 528555 w 2982862"/>
                    <a:gd name="connsiteY265" fmla="*/ 147995 h 3182270"/>
                    <a:gd name="connsiteX266" fmla="*/ 549697 w 2982862"/>
                    <a:gd name="connsiteY266" fmla="*/ 142709 h 3182270"/>
                    <a:gd name="connsiteX267" fmla="*/ 581411 w 2982862"/>
                    <a:gd name="connsiteY267" fmla="*/ 132138 h 3182270"/>
                    <a:gd name="connsiteX268" fmla="*/ 676551 w 2982862"/>
                    <a:gd name="connsiteY268" fmla="*/ 100425 h 3182270"/>
                    <a:gd name="connsiteX269" fmla="*/ 697693 w 2982862"/>
                    <a:gd name="connsiteY269" fmla="*/ 95140 h 3182270"/>
                    <a:gd name="connsiteX270" fmla="*/ 729406 w 2982862"/>
                    <a:gd name="connsiteY270" fmla="*/ 84568 h 3182270"/>
                    <a:gd name="connsiteX271" fmla="*/ 745263 w 2982862"/>
                    <a:gd name="connsiteY271" fmla="*/ 79283 h 3182270"/>
                    <a:gd name="connsiteX272" fmla="*/ 792833 w 2982862"/>
                    <a:gd name="connsiteY272" fmla="*/ 58141 h 3182270"/>
                    <a:gd name="connsiteX273" fmla="*/ 808689 w 2982862"/>
                    <a:gd name="connsiteY273" fmla="*/ 52855 h 3182270"/>
                    <a:gd name="connsiteX274" fmla="*/ 824546 w 2982862"/>
                    <a:gd name="connsiteY274" fmla="*/ 47570 h 3182270"/>
                    <a:gd name="connsiteX275" fmla="*/ 866830 w 2982862"/>
                    <a:gd name="connsiteY275" fmla="*/ 26427 h 3182270"/>
                    <a:gd name="connsiteX276" fmla="*/ 882687 w 2982862"/>
                    <a:gd name="connsiteY276" fmla="*/ 21142 h 3182270"/>
                    <a:gd name="connsiteX277" fmla="*/ 898544 w 2982862"/>
                    <a:gd name="connsiteY277" fmla="*/ 10571 h 3182270"/>
                    <a:gd name="connsiteX278" fmla="*/ 914400 w 2982862"/>
                    <a:gd name="connsiteY278" fmla="*/ 5285 h 3182270"/>
                    <a:gd name="connsiteX279" fmla="*/ 914400 w 2982862"/>
                    <a:gd name="connsiteY279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44232 w 2982862"/>
                    <a:gd name="connsiteY157" fmla="*/ 2526492 h 3182270"/>
                    <a:gd name="connsiteX158" fmla="*/ 1776104 w 2982862"/>
                    <a:gd name="connsiteY158" fmla="*/ 2706443 h 3182270"/>
                    <a:gd name="connsiteX159" fmla="*/ 1749674 w 2982862"/>
                    <a:gd name="connsiteY159" fmla="*/ 2690586 h 3182270"/>
                    <a:gd name="connsiteX160" fmla="*/ 1643953 w 2982862"/>
                    <a:gd name="connsiteY160" fmla="*/ 2754018 h 3182270"/>
                    <a:gd name="connsiteX161" fmla="*/ 1617523 w 2982862"/>
                    <a:gd name="connsiteY161" fmla="*/ 2732874 h 3182270"/>
                    <a:gd name="connsiteX162" fmla="*/ 1591092 w 2982862"/>
                    <a:gd name="connsiteY162" fmla="*/ 2690586 h 3182270"/>
                    <a:gd name="connsiteX163" fmla="*/ 1591093 w 2982862"/>
                    <a:gd name="connsiteY163" fmla="*/ 2637724 h 3182270"/>
                    <a:gd name="connsiteX164" fmla="*/ 1569808 w 2982862"/>
                    <a:gd name="connsiteY164" fmla="*/ 2515921 h 3182270"/>
                    <a:gd name="connsiteX165" fmla="*/ 1553952 w 2982862"/>
                    <a:gd name="connsiteY165" fmla="*/ 2484208 h 3182270"/>
                    <a:gd name="connsiteX166" fmla="*/ 1538095 w 2982862"/>
                    <a:gd name="connsiteY166" fmla="*/ 2468351 h 3182270"/>
                    <a:gd name="connsiteX167" fmla="*/ 1501096 w 2982862"/>
                    <a:gd name="connsiteY167" fmla="*/ 2420781 h 3182270"/>
                    <a:gd name="connsiteX168" fmla="*/ 1464097 w 2982862"/>
                    <a:gd name="connsiteY168" fmla="*/ 2383782 h 3182270"/>
                    <a:gd name="connsiteX169" fmla="*/ 1448241 w 2982862"/>
                    <a:gd name="connsiteY169" fmla="*/ 2373211 h 3182270"/>
                    <a:gd name="connsiteX170" fmla="*/ 1432384 w 2982862"/>
                    <a:gd name="connsiteY170" fmla="*/ 2357355 h 3182270"/>
                    <a:gd name="connsiteX171" fmla="*/ 1400671 w 2982862"/>
                    <a:gd name="connsiteY171" fmla="*/ 2346783 h 3182270"/>
                    <a:gd name="connsiteX172" fmla="*/ 1368958 w 2982862"/>
                    <a:gd name="connsiteY172" fmla="*/ 2330927 h 3182270"/>
                    <a:gd name="connsiteX173" fmla="*/ 1337244 w 2982862"/>
                    <a:gd name="connsiteY173" fmla="*/ 2309785 h 3182270"/>
                    <a:gd name="connsiteX174" fmla="*/ 1273818 w 2982862"/>
                    <a:gd name="connsiteY174" fmla="*/ 2288642 h 3182270"/>
                    <a:gd name="connsiteX175" fmla="*/ 1257961 w 2982862"/>
                    <a:gd name="connsiteY175" fmla="*/ 2278071 h 3182270"/>
                    <a:gd name="connsiteX176" fmla="*/ 1242104 w 2982862"/>
                    <a:gd name="connsiteY176" fmla="*/ 2272786 h 3182270"/>
                    <a:gd name="connsiteX177" fmla="*/ 1226248 w 2982862"/>
                    <a:gd name="connsiteY177" fmla="*/ 2262215 h 3182270"/>
                    <a:gd name="connsiteX178" fmla="*/ 1194534 w 2982862"/>
                    <a:gd name="connsiteY178" fmla="*/ 2251644 h 3182270"/>
                    <a:gd name="connsiteX179" fmla="*/ 1215677 w 2982862"/>
                    <a:gd name="connsiteY179" fmla="*/ 2225216 h 3182270"/>
                    <a:gd name="connsiteX180" fmla="*/ 1231533 w 2982862"/>
                    <a:gd name="connsiteY180" fmla="*/ 2209359 h 3182270"/>
                    <a:gd name="connsiteX181" fmla="*/ 1236819 w 2982862"/>
                    <a:gd name="connsiteY181" fmla="*/ 2193503 h 3182270"/>
                    <a:gd name="connsiteX182" fmla="*/ 1279103 w 2982862"/>
                    <a:gd name="connsiteY182" fmla="*/ 2161789 h 3182270"/>
                    <a:gd name="connsiteX183" fmla="*/ 1300245 w 2982862"/>
                    <a:gd name="connsiteY183" fmla="*/ 2140647 h 3182270"/>
                    <a:gd name="connsiteX184" fmla="*/ 1310816 w 2982862"/>
                    <a:gd name="connsiteY184" fmla="*/ 2124790 h 3182270"/>
                    <a:gd name="connsiteX185" fmla="*/ 1342650 w 2982862"/>
                    <a:gd name="connsiteY185" fmla="*/ 2077406 h 3182270"/>
                    <a:gd name="connsiteX186" fmla="*/ 1390223 w 2982862"/>
                    <a:gd name="connsiteY186" fmla="*/ 2008688 h 3182270"/>
                    <a:gd name="connsiteX187" fmla="*/ 1363794 w 2982862"/>
                    <a:gd name="connsiteY187" fmla="*/ 1971686 h 3182270"/>
                    <a:gd name="connsiteX188" fmla="*/ 1379651 w 2982862"/>
                    <a:gd name="connsiteY188" fmla="*/ 1961114 h 3182270"/>
                    <a:gd name="connsiteX189" fmla="*/ 1358509 w 2982862"/>
                    <a:gd name="connsiteY189" fmla="*/ 1934685 h 3182270"/>
                    <a:gd name="connsiteX190" fmla="*/ 1221180 w 2982862"/>
                    <a:gd name="connsiteY190" fmla="*/ 1718108 h 3182270"/>
                    <a:gd name="connsiteX191" fmla="*/ 1157741 w 2982862"/>
                    <a:gd name="connsiteY191" fmla="*/ 1654669 h 3182270"/>
                    <a:gd name="connsiteX192" fmla="*/ 1051918 w 2982862"/>
                    <a:gd name="connsiteY192" fmla="*/ 1659811 h 3182270"/>
                    <a:gd name="connsiteX193" fmla="*/ 845688 w 2982862"/>
                    <a:gd name="connsiteY193" fmla="*/ 1738945 h 3182270"/>
                    <a:gd name="connsiteX194" fmla="*/ 829832 w 2982862"/>
                    <a:gd name="connsiteY194" fmla="*/ 1744231 h 3182270"/>
                    <a:gd name="connsiteX195" fmla="*/ 798118 w 2982862"/>
                    <a:gd name="connsiteY195" fmla="*/ 1765373 h 3182270"/>
                    <a:gd name="connsiteX196" fmla="*/ 782262 w 2982862"/>
                    <a:gd name="connsiteY196" fmla="*/ 1770659 h 3182270"/>
                    <a:gd name="connsiteX197" fmla="*/ 750548 w 2982862"/>
                    <a:gd name="connsiteY197" fmla="*/ 1791801 h 3182270"/>
                    <a:gd name="connsiteX198" fmla="*/ 734692 w 2982862"/>
                    <a:gd name="connsiteY198" fmla="*/ 1797086 h 3182270"/>
                    <a:gd name="connsiteX199" fmla="*/ 755834 w 2982862"/>
                    <a:gd name="connsiteY199" fmla="*/ 1791801 h 3182270"/>
                    <a:gd name="connsiteX200" fmla="*/ 739977 w 2982862"/>
                    <a:gd name="connsiteY200" fmla="*/ 1797086 h 3182270"/>
                    <a:gd name="connsiteX201" fmla="*/ 708264 w 2982862"/>
                    <a:gd name="connsiteY201" fmla="*/ 1812943 h 3182270"/>
                    <a:gd name="connsiteX202" fmla="*/ 676551 w 2982862"/>
                    <a:gd name="connsiteY202" fmla="*/ 1791801 h 3182270"/>
                    <a:gd name="connsiteX203" fmla="*/ 650123 w 2982862"/>
                    <a:gd name="connsiteY203" fmla="*/ 1765373 h 3182270"/>
                    <a:gd name="connsiteX204" fmla="*/ 618410 w 2982862"/>
                    <a:gd name="connsiteY204" fmla="*/ 1744231 h 3182270"/>
                    <a:gd name="connsiteX205" fmla="*/ 570840 w 2982862"/>
                    <a:gd name="connsiteY205" fmla="*/ 1712518 h 3182270"/>
                    <a:gd name="connsiteX206" fmla="*/ 544412 w 2982862"/>
                    <a:gd name="connsiteY206" fmla="*/ 1696661 h 3182270"/>
                    <a:gd name="connsiteX207" fmla="*/ 528555 w 2982862"/>
                    <a:gd name="connsiteY207" fmla="*/ 1686090 h 3182270"/>
                    <a:gd name="connsiteX208" fmla="*/ 512699 w 2982862"/>
                    <a:gd name="connsiteY208" fmla="*/ 1680804 h 3182270"/>
                    <a:gd name="connsiteX209" fmla="*/ 502127 w 2982862"/>
                    <a:gd name="connsiteY209" fmla="*/ 1670233 h 3182270"/>
                    <a:gd name="connsiteX210" fmla="*/ 480985 w 2982862"/>
                    <a:gd name="connsiteY210" fmla="*/ 1659662 h 3182270"/>
                    <a:gd name="connsiteX211" fmla="*/ 465129 w 2982862"/>
                    <a:gd name="connsiteY211" fmla="*/ 1643805 h 3182270"/>
                    <a:gd name="connsiteX212" fmla="*/ 428130 w 2982862"/>
                    <a:gd name="connsiteY212" fmla="*/ 1622663 h 3182270"/>
                    <a:gd name="connsiteX213" fmla="*/ 401702 w 2982862"/>
                    <a:gd name="connsiteY213" fmla="*/ 1590950 h 3182270"/>
                    <a:gd name="connsiteX214" fmla="*/ 385845 w 2982862"/>
                    <a:gd name="connsiteY214" fmla="*/ 1569808 h 3182270"/>
                    <a:gd name="connsiteX215" fmla="*/ 369989 w 2982862"/>
                    <a:gd name="connsiteY215" fmla="*/ 1553951 h 3182270"/>
                    <a:gd name="connsiteX216" fmla="*/ 348847 w 2982862"/>
                    <a:gd name="connsiteY216" fmla="*/ 1522238 h 3182270"/>
                    <a:gd name="connsiteX217" fmla="*/ 327704 w 2982862"/>
                    <a:gd name="connsiteY217" fmla="*/ 1490524 h 3182270"/>
                    <a:gd name="connsiteX218" fmla="*/ 317133 w 2982862"/>
                    <a:gd name="connsiteY218" fmla="*/ 1469382 h 3182270"/>
                    <a:gd name="connsiteX219" fmla="*/ 301277 w 2982862"/>
                    <a:gd name="connsiteY219" fmla="*/ 1453526 h 3182270"/>
                    <a:gd name="connsiteX220" fmla="*/ 295991 w 2982862"/>
                    <a:gd name="connsiteY220" fmla="*/ 1437669 h 3182270"/>
                    <a:gd name="connsiteX221" fmla="*/ 274849 w 2982862"/>
                    <a:gd name="connsiteY221" fmla="*/ 1405956 h 3182270"/>
                    <a:gd name="connsiteX222" fmla="*/ 258992 w 2982862"/>
                    <a:gd name="connsiteY222" fmla="*/ 1390099 h 3182270"/>
                    <a:gd name="connsiteX223" fmla="*/ 248421 w 2982862"/>
                    <a:gd name="connsiteY223" fmla="*/ 1374242 h 3182270"/>
                    <a:gd name="connsiteX224" fmla="*/ 243136 w 2982862"/>
                    <a:gd name="connsiteY224" fmla="*/ 1358386 h 3182270"/>
                    <a:gd name="connsiteX225" fmla="*/ 221993 w 2982862"/>
                    <a:gd name="connsiteY225" fmla="*/ 1326672 h 3182270"/>
                    <a:gd name="connsiteX226" fmla="*/ 206137 w 2982862"/>
                    <a:gd name="connsiteY226" fmla="*/ 1294959 h 3182270"/>
                    <a:gd name="connsiteX227" fmla="*/ 195566 w 2982862"/>
                    <a:gd name="connsiteY227" fmla="*/ 1263246 h 3182270"/>
                    <a:gd name="connsiteX228" fmla="*/ 184995 w 2982862"/>
                    <a:gd name="connsiteY228" fmla="*/ 1247389 h 3182270"/>
                    <a:gd name="connsiteX229" fmla="*/ 179709 w 2982862"/>
                    <a:gd name="connsiteY229" fmla="*/ 1231533 h 3182270"/>
                    <a:gd name="connsiteX230" fmla="*/ 169138 w 2982862"/>
                    <a:gd name="connsiteY230" fmla="*/ 1215676 h 3182270"/>
                    <a:gd name="connsiteX231" fmla="*/ 153281 w 2982862"/>
                    <a:gd name="connsiteY231" fmla="*/ 1162820 h 3182270"/>
                    <a:gd name="connsiteX232" fmla="*/ 142710 w 2982862"/>
                    <a:gd name="connsiteY232" fmla="*/ 1131107 h 3182270"/>
                    <a:gd name="connsiteX233" fmla="*/ 132139 w 2982862"/>
                    <a:gd name="connsiteY233" fmla="*/ 1099394 h 3182270"/>
                    <a:gd name="connsiteX234" fmla="*/ 126853 w 2982862"/>
                    <a:gd name="connsiteY234" fmla="*/ 1078252 h 3182270"/>
                    <a:gd name="connsiteX235" fmla="*/ 121568 w 2982862"/>
                    <a:gd name="connsiteY235" fmla="*/ 1062395 h 3182270"/>
                    <a:gd name="connsiteX236" fmla="*/ 110997 w 2982862"/>
                    <a:gd name="connsiteY236" fmla="*/ 988397 h 3182270"/>
                    <a:gd name="connsiteX237" fmla="*/ 100426 w 2982862"/>
                    <a:gd name="connsiteY237" fmla="*/ 861544 h 3182270"/>
                    <a:gd name="connsiteX238" fmla="*/ 95140 w 2982862"/>
                    <a:gd name="connsiteY238" fmla="*/ 782261 h 3182270"/>
                    <a:gd name="connsiteX239" fmla="*/ 89855 w 2982862"/>
                    <a:gd name="connsiteY239" fmla="*/ 745262 h 3182270"/>
                    <a:gd name="connsiteX240" fmla="*/ 73998 w 2982862"/>
                    <a:gd name="connsiteY240" fmla="*/ 660693 h 3182270"/>
                    <a:gd name="connsiteX241" fmla="*/ 63427 w 2982862"/>
                    <a:gd name="connsiteY241" fmla="*/ 618409 h 3182270"/>
                    <a:gd name="connsiteX242" fmla="*/ 47570 w 2982862"/>
                    <a:gd name="connsiteY242" fmla="*/ 560268 h 3182270"/>
                    <a:gd name="connsiteX243" fmla="*/ 42285 w 2982862"/>
                    <a:gd name="connsiteY243" fmla="*/ 528555 h 3182270"/>
                    <a:gd name="connsiteX244" fmla="*/ 31714 w 2982862"/>
                    <a:gd name="connsiteY244" fmla="*/ 486270 h 3182270"/>
                    <a:gd name="connsiteX245" fmla="*/ 21142 w 2982862"/>
                    <a:gd name="connsiteY245" fmla="*/ 428129 h 3182270"/>
                    <a:gd name="connsiteX246" fmla="*/ 10571 w 2982862"/>
                    <a:gd name="connsiteY246" fmla="*/ 343560 h 3182270"/>
                    <a:gd name="connsiteX247" fmla="*/ 0 w 2982862"/>
                    <a:gd name="connsiteY247" fmla="*/ 306561 h 3182270"/>
                    <a:gd name="connsiteX248" fmla="*/ 5286 w 2982862"/>
                    <a:gd name="connsiteY248" fmla="*/ 285419 h 3182270"/>
                    <a:gd name="connsiteX249" fmla="*/ 21142 w 2982862"/>
                    <a:gd name="connsiteY249" fmla="*/ 280134 h 3182270"/>
                    <a:gd name="connsiteX250" fmla="*/ 42285 w 2982862"/>
                    <a:gd name="connsiteY250" fmla="*/ 269563 h 3182270"/>
                    <a:gd name="connsiteX251" fmla="*/ 95140 w 2982862"/>
                    <a:gd name="connsiteY251" fmla="*/ 258992 h 3182270"/>
                    <a:gd name="connsiteX252" fmla="*/ 121568 w 2982862"/>
                    <a:gd name="connsiteY252" fmla="*/ 253706 h 3182270"/>
                    <a:gd name="connsiteX253" fmla="*/ 137425 w 2982862"/>
                    <a:gd name="connsiteY253" fmla="*/ 248420 h 3182270"/>
                    <a:gd name="connsiteX254" fmla="*/ 211422 w 2982862"/>
                    <a:gd name="connsiteY254" fmla="*/ 237849 h 3182270"/>
                    <a:gd name="connsiteX255" fmla="*/ 253707 w 2982862"/>
                    <a:gd name="connsiteY255" fmla="*/ 227278 h 3182270"/>
                    <a:gd name="connsiteX256" fmla="*/ 285420 w 2982862"/>
                    <a:gd name="connsiteY256" fmla="*/ 216707 h 3182270"/>
                    <a:gd name="connsiteX257" fmla="*/ 332990 w 2982862"/>
                    <a:gd name="connsiteY257" fmla="*/ 206136 h 3182270"/>
                    <a:gd name="connsiteX258" fmla="*/ 364703 w 2982862"/>
                    <a:gd name="connsiteY258" fmla="*/ 195565 h 3182270"/>
                    <a:gd name="connsiteX259" fmla="*/ 417559 w 2982862"/>
                    <a:gd name="connsiteY259" fmla="*/ 179708 h 3182270"/>
                    <a:gd name="connsiteX260" fmla="*/ 433415 w 2982862"/>
                    <a:gd name="connsiteY260" fmla="*/ 174423 h 3182270"/>
                    <a:gd name="connsiteX261" fmla="*/ 449272 w 2982862"/>
                    <a:gd name="connsiteY261" fmla="*/ 169137 h 3182270"/>
                    <a:gd name="connsiteX262" fmla="*/ 470414 w 2982862"/>
                    <a:gd name="connsiteY262" fmla="*/ 163852 h 3182270"/>
                    <a:gd name="connsiteX263" fmla="*/ 486271 w 2982862"/>
                    <a:gd name="connsiteY263" fmla="*/ 158566 h 3182270"/>
                    <a:gd name="connsiteX264" fmla="*/ 528555 w 2982862"/>
                    <a:gd name="connsiteY264" fmla="*/ 147995 h 3182270"/>
                    <a:gd name="connsiteX265" fmla="*/ 549697 w 2982862"/>
                    <a:gd name="connsiteY265" fmla="*/ 142709 h 3182270"/>
                    <a:gd name="connsiteX266" fmla="*/ 581411 w 2982862"/>
                    <a:gd name="connsiteY266" fmla="*/ 132138 h 3182270"/>
                    <a:gd name="connsiteX267" fmla="*/ 676551 w 2982862"/>
                    <a:gd name="connsiteY267" fmla="*/ 100425 h 3182270"/>
                    <a:gd name="connsiteX268" fmla="*/ 697693 w 2982862"/>
                    <a:gd name="connsiteY268" fmla="*/ 95140 h 3182270"/>
                    <a:gd name="connsiteX269" fmla="*/ 729406 w 2982862"/>
                    <a:gd name="connsiteY269" fmla="*/ 84568 h 3182270"/>
                    <a:gd name="connsiteX270" fmla="*/ 745263 w 2982862"/>
                    <a:gd name="connsiteY270" fmla="*/ 79283 h 3182270"/>
                    <a:gd name="connsiteX271" fmla="*/ 792833 w 2982862"/>
                    <a:gd name="connsiteY271" fmla="*/ 58141 h 3182270"/>
                    <a:gd name="connsiteX272" fmla="*/ 808689 w 2982862"/>
                    <a:gd name="connsiteY272" fmla="*/ 52855 h 3182270"/>
                    <a:gd name="connsiteX273" fmla="*/ 824546 w 2982862"/>
                    <a:gd name="connsiteY273" fmla="*/ 47570 h 3182270"/>
                    <a:gd name="connsiteX274" fmla="*/ 866830 w 2982862"/>
                    <a:gd name="connsiteY274" fmla="*/ 26427 h 3182270"/>
                    <a:gd name="connsiteX275" fmla="*/ 882687 w 2982862"/>
                    <a:gd name="connsiteY275" fmla="*/ 21142 h 3182270"/>
                    <a:gd name="connsiteX276" fmla="*/ 898544 w 2982862"/>
                    <a:gd name="connsiteY276" fmla="*/ 10571 h 3182270"/>
                    <a:gd name="connsiteX277" fmla="*/ 914400 w 2982862"/>
                    <a:gd name="connsiteY277" fmla="*/ 5285 h 3182270"/>
                    <a:gd name="connsiteX278" fmla="*/ 914400 w 2982862"/>
                    <a:gd name="connsiteY278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60088 w 2982862"/>
                    <a:gd name="connsiteY156" fmla="*/ 2558205 h 3182270"/>
                    <a:gd name="connsiteX157" fmla="*/ 1776104 w 2982862"/>
                    <a:gd name="connsiteY157" fmla="*/ 2706443 h 3182270"/>
                    <a:gd name="connsiteX158" fmla="*/ 1749674 w 2982862"/>
                    <a:gd name="connsiteY158" fmla="*/ 2690586 h 3182270"/>
                    <a:gd name="connsiteX159" fmla="*/ 1643953 w 2982862"/>
                    <a:gd name="connsiteY159" fmla="*/ 2754018 h 3182270"/>
                    <a:gd name="connsiteX160" fmla="*/ 1617523 w 2982862"/>
                    <a:gd name="connsiteY160" fmla="*/ 2732874 h 3182270"/>
                    <a:gd name="connsiteX161" fmla="*/ 1591092 w 2982862"/>
                    <a:gd name="connsiteY161" fmla="*/ 2690586 h 3182270"/>
                    <a:gd name="connsiteX162" fmla="*/ 1591093 w 2982862"/>
                    <a:gd name="connsiteY162" fmla="*/ 2637724 h 3182270"/>
                    <a:gd name="connsiteX163" fmla="*/ 1569808 w 2982862"/>
                    <a:gd name="connsiteY163" fmla="*/ 2515921 h 3182270"/>
                    <a:gd name="connsiteX164" fmla="*/ 1553952 w 2982862"/>
                    <a:gd name="connsiteY164" fmla="*/ 2484208 h 3182270"/>
                    <a:gd name="connsiteX165" fmla="*/ 1538095 w 2982862"/>
                    <a:gd name="connsiteY165" fmla="*/ 2468351 h 3182270"/>
                    <a:gd name="connsiteX166" fmla="*/ 1501096 w 2982862"/>
                    <a:gd name="connsiteY166" fmla="*/ 2420781 h 3182270"/>
                    <a:gd name="connsiteX167" fmla="*/ 1464097 w 2982862"/>
                    <a:gd name="connsiteY167" fmla="*/ 2383782 h 3182270"/>
                    <a:gd name="connsiteX168" fmla="*/ 1448241 w 2982862"/>
                    <a:gd name="connsiteY168" fmla="*/ 2373211 h 3182270"/>
                    <a:gd name="connsiteX169" fmla="*/ 1432384 w 2982862"/>
                    <a:gd name="connsiteY169" fmla="*/ 2357355 h 3182270"/>
                    <a:gd name="connsiteX170" fmla="*/ 1400671 w 2982862"/>
                    <a:gd name="connsiteY170" fmla="*/ 2346783 h 3182270"/>
                    <a:gd name="connsiteX171" fmla="*/ 1368958 w 2982862"/>
                    <a:gd name="connsiteY171" fmla="*/ 2330927 h 3182270"/>
                    <a:gd name="connsiteX172" fmla="*/ 1337244 w 2982862"/>
                    <a:gd name="connsiteY172" fmla="*/ 2309785 h 3182270"/>
                    <a:gd name="connsiteX173" fmla="*/ 1273818 w 2982862"/>
                    <a:gd name="connsiteY173" fmla="*/ 2288642 h 3182270"/>
                    <a:gd name="connsiteX174" fmla="*/ 1257961 w 2982862"/>
                    <a:gd name="connsiteY174" fmla="*/ 2278071 h 3182270"/>
                    <a:gd name="connsiteX175" fmla="*/ 1242104 w 2982862"/>
                    <a:gd name="connsiteY175" fmla="*/ 2272786 h 3182270"/>
                    <a:gd name="connsiteX176" fmla="*/ 1226248 w 2982862"/>
                    <a:gd name="connsiteY176" fmla="*/ 2262215 h 3182270"/>
                    <a:gd name="connsiteX177" fmla="*/ 1194534 w 2982862"/>
                    <a:gd name="connsiteY177" fmla="*/ 2251644 h 3182270"/>
                    <a:gd name="connsiteX178" fmla="*/ 1215677 w 2982862"/>
                    <a:gd name="connsiteY178" fmla="*/ 2225216 h 3182270"/>
                    <a:gd name="connsiteX179" fmla="*/ 1231533 w 2982862"/>
                    <a:gd name="connsiteY179" fmla="*/ 2209359 h 3182270"/>
                    <a:gd name="connsiteX180" fmla="*/ 1236819 w 2982862"/>
                    <a:gd name="connsiteY180" fmla="*/ 2193503 h 3182270"/>
                    <a:gd name="connsiteX181" fmla="*/ 1279103 w 2982862"/>
                    <a:gd name="connsiteY181" fmla="*/ 2161789 h 3182270"/>
                    <a:gd name="connsiteX182" fmla="*/ 1300245 w 2982862"/>
                    <a:gd name="connsiteY182" fmla="*/ 2140647 h 3182270"/>
                    <a:gd name="connsiteX183" fmla="*/ 1310816 w 2982862"/>
                    <a:gd name="connsiteY183" fmla="*/ 2124790 h 3182270"/>
                    <a:gd name="connsiteX184" fmla="*/ 1342650 w 2982862"/>
                    <a:gd name="connsiteY184" fmla="*/ 2077406 h 3182270"/>
                    <a:gd name="connsiteX185" fmla="*/ 1390223 w 2982862"/>
                    <a:gd name="connsiteY185" fmla="*/ 2008688 h 3182270"/>
                    <a:gd name="connsiteX186" fmla="*/ 1363794 w 2982862"/>
                    <a:gd name="connsiteY186" fmla="*/ 1971686 h 3182270"/>
                    <a:gd name="connsiteX187" fmla="*/ 1379651 w 2982862"/>
                    <a:gd name="connsiteY187" fmla="*/ 1961114 h 3182270"/>
                    <a:gd name="connsiteX188" fmla="*/ 1358509 w 2982862"/>
                    <a:gd name="connsiteY188" fmla="*/ 1934685 h 3182270"/>
                    <a:gd name="connsiteX189" fmla="*/ 1221180 w 2982862"/>
                    <a:gd name="connsiteY189" fmla="*/ 1718108 h 3182270"/>
                    <a:gd name="connsiteX190" fmla="*/ 1157741 w 2982862"/>
                    <a:gd name="connsiteY190" fmla="*/ 1654669 h 3182270"/>
                    <a:gd name="connsiteX191" fmla="*/ 1051918 w 2982862"/>
                    <a:gd name="connsiteY191" fmla="*/ 1659811 h 3182270"/>
                    <a:gd name="connsiteX192" fmla="*/ 845688 w 2982862"/>
                    <a:gd name="connsiteY192" fmla="*/ 1738945 h 3182270"/>
                    <a:gd name="connsiteX193" fmla="*/ 829832 w 2982862"/>
                    <a:gd name="connsiteY193" fmla="*/ 1744231 h 3182270"/>
                    <a:gd name="connsiteX194" fmla="*/ 798118 w 2982862"/>
                    <a:gd name="connsiteY194" fmla="*/ 1765373 h 3182270"/>
                    <a:gd name="connsiteX195" fmla="*/ 782262 w 2982862"/>
                    <a:gd name="connsiteY195" fmla="*/ 1770659 h 3182270"/>
                    <a:gd name="connsiteX196" fmla="*/ 750548 w 2982862"/>
                    <a:gd name="connsiteY196" fmla="*/ 1791801 h 3182270"/>
                    <a:gd name="connsiteX197" fmla="*/ 734692 w 2982862"/>
                    <a:gd name="connsiteY197" fmla="*/ 1797086 h 3182270"/>
                    <a:gd name="connsiteX198" fmla="*/ 755834 w 2982862"/>
                    <a:gd name="connsiteY198" fmla="*/ 1791801 h 3182270"/>
                    <a:gd name="connsiteX199" fmla="*/ 739977 w 2982862"/>
                    <a:gd name="connsiteY199" fmla="*/ 1797086 h 3182270"/>
                    <a:gd name="connsiteX200" fmla="*/ 708264 w 2982862"/>
                    <a:gd name="connsiteY200" fmla="*/ 1812943 h 3182270"/>
                    <a:gd name="connsiteX201" fmla="*/ 676551 w 2982862"/>
                    <a:gd name="connsiteY201" fmla="*/ 1791801 h 3182270"/>
                    <a:gd name="connsiteX202" fmla="*/ 650123 w 2982862"/>
                    <a:gd name="connsiteY202" fmla="*/ 1765373 h 3182270"/>
                    <a:gd name="connsiteX203" fmla="*/ 618410 w 2982862"/>
                    <a:gd name="connsiteY203" fmla="*/ 1744231 h 3182270"/>
                    <a:gd name="connsiteX204" fmla="*/ 570840 w 2982862"/>
                    <a:gd name="connsiteY204" fmla="*/ 1712518 h 3182270"/>
                    <a:gd name="connsiteX205" fmla="*/ 544412 w 2982862"/>
                    <a:gd name="connsiteY205" fmla="*/ 1696661 h 3182270"/>
                    <a:gd name="connsiteX206" fmla="*/ 528555 w 2982862"/>
                    <a:gd name="connsiteY206" fmla="*/ 1686090 h 3182270"/>
                    <a:gd name="connsiteX207" fmla="*/ 512699 w 2982862"/>
                    <a:gd name="connsiteY207" fmla="*/ 1680804 h 3182270"/>
                    <a:gd name="connsiteX208" fmla="*/ 502127 w 2982862"/>
                    <a:gd name="connsiteY208" fmla="*/ 1670233 h 3182270"/>
                    <a:gd name="connsiteX209" fmla="*/ 480985 w 2982862"/>
                    <a:gd name="connsiteY209" fmla="*/ 1659662 h 3182270"/>
                    <a:gd name="connsiteX210" fmla="*/ 465129 w 2982862"/>
                    <a:gd name="connsiteY210" fmla="*/ 1643805 h 3182270"/>
                    <a:gd name="connsiteX211" fmla="*/ 428130 w 2982862"/>
                    <a:gd name="connsiteY211" fmla="*/ 1622663 h 3182270"/>
                    <a:gd name="connsiteX212" fmla="*/ 401702 w 2982862"/>
                    <a:gd name="connsiteY212" fmla="*/ 1590950 h 3182270"/>
                    <a:gd name="connsiteX213" fmla="*/ 385845 w 2982862"/>
                    <a:gd name="connsiteY213" fmla="*/ 1569808 h 3182270"/>
                    <a:gd name="connsiteX214" fmla="*/ 369989 w 2982862"/>
                    <a:gd name="connsiteY214" fmla="*/ 1553951 h 3182270"/>
                    <a:gd name="connsiteX215" fmla="*/ 348847 w 2982862"/>
                    <a:gd name="connsiteY215" fmla="*/ 1522238 h 3182270"/>
                    <a:gd name="connsiteX216" fmla="*/ 327704 w 2982862"/>
                    <a:gd name="connsiteY216" fmla="*/ 1490524 h 3182270"/>
                    <a:gd name="connsiteX217" fmla="*/ 317133 w 2982862"/>
                    <a:gd name="connsiteY217" fmla="*/ 1469382 h 3182270"/>
                    <a:gd name="connsiteX218" fmla="*/ 301277 w 2982862"/>
                    <a:gd name="connsiteY218" fmla="*/ 1453526 h 3182270"/>
                    <a:gd name="connsiteX219" fmla="*/ 295991 w 2982862"/>
                    <a:gd name="connsiteY219" fmla="*/ 1437669 h 3182270"/>
                    <a:gd name="connsiteX220" fmla="*/ 274849 w 2982862"/>
                    <a:gd name="connsiteY220" fmla="*/ 1405956 h 3182270"/>
                    <a:gd name="connsiteX221" fmla="*/ 258992 w 2982862"/>
                    <a:gd name="connsiteY221" fmla="*/ 1390099 h 3182270"/>
                    <a:gd name="connsiteX222" fmla="*/ 248421 w 2982862"/>
                    <a:gd name="connsiteY222" fmla="*/ 1374242 h 3182270"/>
                    <a:gd name="connsiteX223" fmla="*/ 243136 w 2982862"/>
                    <a:gd name="connsiteY223" fmla="*/ 1358386 h 3182270"/>
                    <a:gd name="connsiteX224" fmla="*/ 221993 w 2982862"/>
                    <a:gd name="connsiteY224" fmla="*/ 1326672 h 3182270"/>
                    <a:gd name="connsiteX225" fmla="*/ 206137 w 2982862"/>
                    <a:gd name="connsiteY225" fmla="*/ 1294959 h 3182270"/>
                    <a:gd name="connsiteX226" fmla="*/ 195566 w 2982862"/>
                    <a:gd name="connsiteY226" fmla="*/ 1263246 h 3182270"/>
                    <a:gd name="connsiteX227" fmla="*/ 184995 w 2982862"/>
                    <a:gd name="connsiteY227" fmla="*/ 1247389 h 3182270"/>
                    <a:gd name="connsiteX228" fmla="*/ 179709 w 2982862"/>
                    <a:gd name="connsiteY228" fmla="*/ 1231533 h 3182270"/>
                    <a:gd name="connsiteX229" fmla="*/ 169138 w 2982862"/>
                    <a:gd name="connsiteY229" fmla="*/ 1215676 h 3182270"/>
                    <a:gd name="connsiteX230" fmla="*/ 153281 w 2982862"/>
                    <a:gd name="connsiteY230" fmla="*/ 1162820 h 3182270"/>
                    <a:gd name="connsiteX231" fmla="*/ 142710 w 2982862"/>
                    <a:gd name="connsiteY231" fmla="*/ 1131107 h 3182270"/>
                    <a:gd name="connsiteX232" fmla="*/ 132139 w 2982862"/>
                    <a:gd name="connsiteY232" fmla="*/ 1099394 h 3182270"/>
                    <a:gd name="connsiteX233" fmla="*/ 126853 w 2982862"/>
                    <a:gd name="connsiteY233" fmla="*/ 1078252 h 3182270"/>
                    <a:gd name="connsiteX234" fmla="*/ 121568 w 2982862"/>
                    <a:gd name="connsiteY234" fmla="*/ 1062395 h 3182270"/>
                    <a:gd name="connsiteX235" fmla="*/ 110997 w 2982862"/>
                    <a:gd name="connsiteY235" fmla="*/ 988397 h 3182270"/>
                    <a:gd name="connsiteX236" fmla="*/ 100426 w 2982862"/>
                    <a:gd name="connsiteY236" fmla="*/ 861544 h 3182270"/>
                    <a:gd name="connsiteX237" fmla="*/ 95140 w 2982862"/>
                    <a:gd name="connsiteY237" fmla="*/ 782261 h 3182270"/>
                    <a:gd name="connsiteX238" fmla="*/ 89855 w 2982862"/>
                    <a:gd name="connsiteY238" fmla="*/ 745262 h 3182270"/>
                    <a:gd name="connsiteX239" fmla="*/ 73998 w 2982862"/>
                    <a:gd name="connsiteY239" fmla="*/ 660693 h 3182270"/>
                    <a:gd name="connsiteX240" fmla="*/ 63427 w 2982862"/>
                    <a:gd name="connsiteY240" fmla="*/ 618409 h 3182270"/>
                    <a:gd name="connsiteX241" fmla="*/ 47570 w 2982862"/>
                    <a:gd name="connsiteY241" fmla="*/ 560268 h 3182270"/>
                    <a:gd name="connsiteX242" fmla="*/ 42285 w 2982862"/>
                    <a:gd name="connsiteY242" fmla="*/ 528555 h 3182270"/>
                    <a:gd name="connsiteX243" fmla="*/ 31714 w 2982862"/>
                    <a:gd name="connsiteY243" fmla="*/ 486270 h 3182270"/>
                    <a:gd name="connsiteX244" fmla="*/ 21142 w 2982862"/>
                    <a:gd name="connsiteY244" fmla="*/ 428129 h 3182270"/>
                    <a:gd name="connsiteX245" fmla="*/ 10571 w 2982862"/>
                    <a:gd name="connsiteY245" fmla="*/ 343560 h 3182270"/>
                    <a:gd name="connsiteX246" fmla="*/ 0 w 2982862"/>
                    <a:gd name="connsiteY246" fmla="*/ 306561 h 3182270"/>
                    <a:gd name="connsiteX247" fmla="*/ 5286 w 2982862"/>
                    <a:gd name="connsiteY247" fmla="*/ 285419 h 3182270"/>
                    <a:gd name="connsiteX248" fmla="*/ 21142 w 2982862"/>
                    <a:gd name="connsiteY248" fmla="*/ 280134 h 3182270"/>
                    <a:gd name="connsiteX249" fmla="*/ 42285 w 2982862"/>
                    <a:gd name="connsiteY249" fmla="*/ 269563 h 3182270"/>
                    <a:gd name="connsiteX250" fmla="*/ 95140 w 2982862"/>
                    <a:gd name="connsiteY250" fmla="*/ 258992 h 3182270"/>
                    <a:gd name="connsiteX251" fmla="*/ 121568 w 2982862"/>
                    <a:gd name="connsiteY251" fmla="*/ 253706 h 3182270"/>
                    <a:gd name="connsiteX252" fmla="*/ 137425 w 2982862"/>
                    <a:gd name="connsiteY252" fmla="*/ 248420 h 3182270"/>
                    <a:gd name="connsiteX253" fmla="*/ 211422 w 2982862"/>
                    <a:gd name="connsiteY253" fmla="*/ 237849 h 3182270"/>
                    <a:gd name="connsiteX254" fmla="*/ 253707 w 2982862"/>
                    <a:gd name="connsiteY254" fmla="*/ 227278 h 3182270"/>
                    <a:gd name="connsiteX255" fmla="*/ 285420 w 2982862"/>
                    <a:gd name="connsiteY255" fmla="*/ 216707 h 3182270"/>
                    <a:gd name="connsiteX256" fmla="*/ 332990 w 2982862"/>
                    <a:gd name="connsiteY256" fmla="*/ 206136 h 3182270"/>
                    <a:gd name="connsiteX257" fmla="*/ 364703 w 2982862"/>
                    <a:gd name="connsiteY257" fmla="*/ 195565 h 3182270"/>
                    <a:gd name="connsiteX258" fmla="*/ 417559 w 2982862"/>
                    <a:gd name="connsiteY258" fmla="*/ 179708 h 3182270"/>
                    <a:gd name="connsiteX259" fmla="*/ 433415 w 2982862"/>
                    <a:gd name="connsiteY259" fmla="*/ 174423 h 3182270"/>
                    <a:gd name="connsiteX260" fmla="*/ 449272 w 2982862"/>
                    <a:gd name="connsiteY260" fmla="*/ 169137 h 3182270"/>
                    <a:gd name="connsiteX261" fmla="*/ 470414 w 2982862"/>
                    <a:gd name="connsiteY261" fmla="*/ 163852 h 3182270"/>
                    <a:gd name="connsiteX262" fmla="*/ 486271 w 2982862"/>
                    <a:gd name="connsiteY262" fmla="*/ 158566 h 3182270"/>
                    <a:gd name="connsiteX263" fmla="*/ 528555 w 2982862"/>
                    <a:gd name="connsiteY263" fmla="*/ 147995 h 3182270"/>
                    <a:gd name="connsiteX264" fmla="*/ 549697 w 2982862"/>
                    <a:gd name="connsiteY264" fmla="*/ 142709 h 3182270"/>
                    <a:gd name="connsiteX265" fmla="*/ 581411 w 2982862"/>
                    <a:gd name="connsiteY265" fmla="*/ 132138 h 3182270"/>
                    <a:gd name="connsiteX266" fmla="*/ 676551 w 2982862"/>
                    <a:gd name="connsiteY266" fmla="*/ 100425 h 3182270"/>
                    <a:gd name="connsiteX267" fmla="*/ 697693 w 2982862"/>
                    <a:gd name="connsiteY267" fmla="*/ 95140 h 3182270"/>
                    <a:gd name="connsiteX268" fmla="*/ 729406 w 2982862"/>
                    <a:gd name="connsiteY268" fmla="*/ 84568 h 3182270"/>
                    <a:gd name="connsiteX269" fmla="*/ 745263 w 2982862"/>
                    <a:gd name="connsiteY269" fmla="*/ 79283 h 3182270"/>
                    <a:gd name="connsiteX270" fmla="*/ 792833 w 2982862"/>
                    <a:gd name="connsiteY270" fmla="*/ 58141 h 3182270"/>
                    <a:gd name="connsiteX271" fmla="*/ 808689 w 2982862"/>
                    <a:gd name="connsiteY271" fmla="*/ 52855 h 3182270"/>
                    <a:gd name="connsiteX272" fmla="*/ 824546 w 2982862"/>
                    <a:gd name="connsiteY272" fmla="*/ 47570 h 3182270"/>
                    <a:gd name="connsiteX273" fmla="*/ 866830 w 2982862"/>
                    <a:gd name="connsiteY273" fmla="*/ 26427 h 3182270"/>
                    <a:gd name="connsiteX274" fmla="*/ 882687 w 2982862"/>
                    <a:gd name="connsiteY274" fmla="*/ 21142 h 3182270"/>
                    <a:gd name="connsiteX275" fmla="*/ 898544 w 2982862"/>
                    <a:gd name="connsiteY275" fmla="*/ 10571 h 3182270"/>
                    <a:gd name="connsiteX276" fmla="*/ 914400 w 2982862"/>
                    <a:gd name="connsiteY276" fmla="*/ 5285 h 3182270"/>
                    <a:gd name="connsiteX277" fmla="*/ 914400 w 2982862"/>
                    <a:gd name="connsiteY277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81230 w 2982862"/>
                    <a:gd name="connsiteY155" fmla="*/ 2589919 h 3182270"/>
                    <a:gd name="connsiteX156" fmla="*/ 1776104 w 2982862"/>
                    <a:gd name="connsiteY156" fmla="*/ 2706443 h 3182270"/>
                    <a:gd name="connsiteX157" fmla="*/ 1749674 w 2982862"/>
                    <a:gd name="connsiteY157" fmla="*/ 2690586 h 3182270"/>
                    <a:gd name="connsiteX158" fmla="*/ 1643953 w 2982862"/>
                    <a:gd name="connsiteY158" fmla="*/ 2754018 h 3182270"/>
                    <a:gd name="connsiteX159" fmla="*/ 1617523 w 2982862"/>
                    <a:gd name="connsiteY159" fmla="*/ 2732874 h 3182270"/>
                    <a:gd name="connsiteX160" fmla="*/ 1591092 w 2982862"/>
                    <a:gd name="connsiteY160" fmla="*/ 2690586 h 3182270"/>
                    <a:gd name="connsiteX161" fmla="*/ 1591093 w 2982862"/>
                    <a:gd name="connsiteY161" fmla="*/ 2637724 h 3182270"/>
                    <a:gd name="connsiteX162" fmla="*/ 1569808 w 2982862"/>
                    <a:gd name="connsiteY162" fmla="*/ 2515921 h 3182270"/>
                    <a:gd name="connsiteX163" fmla="*/ 1553952 w 2982862"/>
                    <a:gd name="connsiteY163" fmla="*/ 2484208 h 3182270"/>
                    <a:gd name="connsiteX164" fmla="*/ 1538095 w 2982862"/>
                    <a:gd name="connsiteY164" fmla="*/ 2468351 h 3182270"/>
                    <a:gd name="connsiteX165" fmla="*/ 1501096 w 2982862"/>
                    <a:gd name="connsiteY165" fmla="*/ 2420781 h 3182270"/>
                    <a:gd name="connsiteX166" fmla="*/ 1464097 w 2982862"/>
                    <a:gd name="connsiteY166" fmla="*/ 2383782 h 3182270"/>
                    <a:gd name="connsiteX167" fmla="*/ 1448241 w 2982862"/>
                    <a:gd name="connsiteY167" fmla="*/ 2373211 h 3182270"/>
                    <a:gd name="connsiteX168" fmla="*/ 1432384 w 2982862"/>
                    <a:gd name="connsiteY168" fmla="*/ 2357355 h 3182270"/>
                    <a:gd name="connsiteX169" fmla="*/ 1400671 w 2982862"/>
                    <a:gd name="connsiteY169" fmla="*/ 2346783 h 3182270"/>
                    <a:gd name="connsiteX170" fmla="*/ 1368958 w 2982862"/>
                    <a:gd name="connsiteY170" fmla="*/ 2330927 h 3182270"/>
                    <a:gd name="connsiteX171" fmla="*/ 1337244 w 2982862"/>
                    <a:gd name="connsiteY171" fmla="*/ 2309785 h 3182270"/>
                    <a:gd name="connsiteX172" fmla="*/ 1273818 w 2982862"/>
                    <a:gd name="connsiteY172" fmla="*/ 2288642 h 3182270"/>
                    <a:gd name="connsiteX173" fmla="*/ 1257961 w 2982862"/>
                    <a:gd name="connsiteY173" fmla="*/ 2278071 h 3182270"/>
                    <a:gd name="connsiteX174" fmla="*/ 1242104 w 2982862"/>
                    <a:gd name="connsiteY174" fmla="*/ 2272786 h 3182270"/>
                    <a:gd name="connsiteX175" fmla="*/ 1226248 w 2982862"/>
                    <a:gd name="connsiteY175" fmla="*/ 2262215 h 3182270"/>
                    <a:gd name="connsiteX176" fmla="*/ 1194534 w 2982862"/>
                    <a:gd name="connsiteY176" fmla="*/ 2251644 h 3182270"/>
                    <a:gd name="connsiteX177" fmla="*/ 1215677 w 2982862"/>
                    <a:gd name="connsiteY177" fmla="*/ 2225216 h 3182270"/>
                    <a:gd name="connsiteX178" fmla="*/ 1231533 w 2982862"/>
                    <a:gd name="connsiteY178" fmla="*/ 2209359 h 3182270"/>
                    <a:gd name="connsiteX179" fmla="*/ 1236819 w 2982862"/>
                    <a:gd name="connsiteY179" fmla="*/ 2193503 h 3182270"/>
                    <a:gd name="connsiteX180" fmla="*/ 1279103 w 2982862"/>
                    <a:gd name="connsiteY180" fmla="*/ 2161789 h 3182270"/>
                    <a:gd name="connsiteX181" fmla="*/ 1300245 w 2982862"/>
                    <a:gd name="connsiteY181" fmla="*/ 2140647 h 3182270"/>
                    <a:gd name="connsiteX182" fmla="*/ 1310816 w 2982862"/>
                    <a:gd name="connsiteY182" fmla="*/ 2124790 h 3182270"/>
                    <a:gd name="connsiteX183" fmla="*/ 1342650 w 2982862"/>
                    <a:gd name="connsiteY183" fmla="*/ 2077406 h 3182270"/>
                    <a:gd name="connsiteX184" fmla="*/ 1390223 w 2982862"/>
                    <a:gd name="connsiteY184" fmla="*/ 2008688 h 3182270"/>
                    <a:gd name="connsiteX185" fmla="*/ 1363794 w 2982862"/>
                    <a:gd name="connsiteY185" fmla="*/ 1971686 h 3182270"/>
                    <a:gd name="connsiteX186" fmla="*/ 1379651 w 2982862"/>
                    <a:gd name="connsiteY186" fmla="*/ 1961114 h 3182270"/>
                    <a:gd name="connsiteX187" fmla="*/ 1358509 w 2982862"/>
                    <a:gd name="connsiteY187" fmla="*/ 1934685 h 3182270"/>
                    <a:gd name="connsiteX188" fmla="*/ 1221180 w 2982862"/>
                    <a:gd name="connsiteY188" fmla="*/ 1718108 h 3182270"/>
                    <a:gd name="connsiteX189" fmla="*/ 1157741 w 2982862"/>
                    <a:gd name="connsiteY189" fmla="*/ 1654669 h 3182270"/>
                    <a:gd name="connsiteX190" fmla="*/ 1051918 w 2982862"/>
                    <a:gd name="connsiteY190" fmla="*/ 1659811 h 3182270"/>
                    <a:gd name="connsiteX191" fmla="*/ 845688 w 2982862"/>
                    <a:gd name="connsiteY191" fmla="*/ 1738945 h 3182270"/>
                    <a:gd name="connsiteX192" fmla="*/ 829832 w 2982862"/>
                    <a:gd name="connsiteY192" fmla="*/ 1744231 h 3182270"/>
                    <a:gd name="connsiteX193" fmla="*/ 798118 w 2982862"/>
                    <a:gd name="connsiteY193" fmla="*/ 1765373 h 3182270"/>
                    <a:gd name="connsiteX194" fmla="*/ 782262 w 2982862"/>
                    <a:gd name="connsiteY194" fmla="*/ 1770659 h 3182270"/>
                    <a:gd name="connsiteX195" fmla="*/ 750548 w 2982862"/>
                    <a:gd name="connsiteY195" fmla="*/ 1791801 h 3182270"/>
                    <a:gd name="connsiteX196" fmla="*/ 734692 w 2982862"/>
                    <a:gd name="connsiteY196" fmla="*/ 1797086 h 3182270"/>
                    <a:gd name="connsiteX197" fmla="*/ 755834 w 2982862"/>
                    <a:gd name="connsiteY197" fmla="*/ 1791801 h 3182270"/>
                    <a:gd name="connsiteX198" fmla="*/ 739977 w 2982862"/>
                    <a:gd name="connsiteY198" fmla="*/ 1797086 h 3182270"/>
                    <a:gd name="connsiteX199" fmla="*/ 708264 w 2982862"/>
                    <a:gd name="connsiteY199" fmla="*/ 1812943 h 3182270"/>
                    <a:gd name="connsiteX200" fmla="*/ 676551 w 2982862"/>
                    <a:gd name="connsiteY200" fmla="*/ 1791801 h 3182270"/>
                    <a:gd name="connsiteX201" fmla="*/ 650123 w 2982862"/>
                    <a:gd name="connsiteY201" fmla="*/ 1765373 h 3182270"/>
                    <a:gd name="connsiteX202" fmla="*/ 618410 w 2982862"/>
                    <a:gd name="connsiteY202" fmla="*/ 1744231 h 3182270"/>
                    <a:gd name="connsiteX203" fmla="*/ 570840 w 2982862"/>
                    <a:gd name="connsiteY203" fmla="*/ 1712518 h 3182270"/>
                    <a:gd name="connsiteX204" fmla="*/ 544412 w 2982862"/>
                    <a:gd name="connsiteY204" fmla="*/ 1696661 h 3182270"/>
                    <a:gd name="connsiteX205" fmla="*/ 528555 w 2982862"/>
                    <a:gd name="connsiteY205" fmla="*/ 1686090 h 3182270"/>
                    <a:gd name="connsiteX206" fmla="*/ 512699 w 2982862"/>
                    <a:gd name="connsiteY206" fmla="*/ 1680804 h 3182270"/>
                    <a:gd name="connsiteX207" fmla="*/ 502127 w 2982862"/>
                    <a:gd name="connsiteY207" fmla="*/ 1670233 h 3182270"/>
                    <a:gd name="connsiteX208" fmla="*/ 480985 w 2982862"/>
                    <a:gd name="connsiteY208" fmla="*/ 1659662 h 3182270"/>
                    <a:gd name="connsiteX209" fmla="*/ 465129 w 2982862"/>
                    <a:gd name="connsiteY209" fmla="*/ 1643805 h 3182270"/>
                    <a:gd name="connsiteX210" fmla="*/ 428130 w 2982862"/>
                    <a:gd name="connsiteY210" fmla="*/ 1622663 h 3182270"/>
                    <a:gd name="connsiteX211" fmla="*/ 401702 w 2982862"/>
                    <a:gd name="connsiteY211" fmla="*/ 1590950 h 3182270"/>
                    <a:gd name="connsiteX212" fmla="*/ 385845 w 2982862"/>
                    <a:gd name="connsiteY212" fmla="*/ 1569808 h 3182270"/>
                    <a:gd name="connsiteX213" fmla="*/ 369989 w 2982862"/>
                    <a:gd name="connsiteY213" fmla="*/ 1553951 h 3182270"/>
                    <a:gd name="connsiteX214" fmla="*/ 348847 w 2982862"/>
                    <a:gd name="connsiteY214" fmla="*/ 1522238 h 3182270"/>
                    <a:gd name="connsiteX215" fmla="*/ 327704 w 2982862"/>
                    <a:gd name="connsiteY215" fmla="*/ 1490524 h 3182270"/>
                    <a:gd name="connsiteX216" fmla="*/ 317133 w 2982862"/>
                    <a:gd name="connsiteY216" fmla="*/ 1469382 h 3182270"/>
                    <a:gd name="connsiteX217" fmla="*/ 301277 w 2982862"/>
                    <a:gd name="connsiteY217" fmla="*/ 1453526 h 3182270"/>
                    <a:gd name="connsiteX218" fmla="*/ 295991 w 2982862"/>
                    <a:gd name="connsiteY218" fmla="*/ 1437669 h 3182270"/>
                    <a:gd name="connsiteX219" fmla="*/ 274849 w 2982862"/>
                    <a:gd name="connsiteY219" fmla="*/ 1405956 h 3182270"/>
                    <a:gd name="connsiteX220" fmla="*/ 258992 w 2982862"/>
                    <a:gd name="connsiteY220" fmla="*/ 1390099 h 3182270"/>
                    <a:gd name="connsiteX221" fmla="*/ 248421 w 2982862"/>
                    <a:gd name="connsiteY221" fmla="*/ 1374242 h 3182270"/>
                    <a:gd name="connsiteX222" fmla="*/ 243136 w 2982862"/>
                    <a:gd name="connsiteY222" fmla="*/ 1358386 h 3182270"/>
                    <a:gd name="connsiteX223" fmla="*/ 221993 w 2982862"/>
                    <a:gd name="connsiteY223" fmla="*/ 1326672 h 3182270"/>
                    <a:gd name="connsiteX224" fmla="*/ 206137 w 2982862"/>
                    <a:gd name="connsiteY224" fmla="*/ 1294959 h 3182270"/>
                    <a:gd name="connsiteX225" fmla="*/ 195566 w 2982862"/>
                    <a:gd name="connsiteY225" fmla="*/ 1263246 h 3182270"/>
                    <a:gd name="connsiteX226" fmla="*/ 184995 w 2982862"/>
                    <a:gd name="connsiteY226" fmla="*/ 1247389 h 3182270"/>
                    <a:gd name="connsiteX227" fmla="*/ 179709 w 2982862"/>
                    <a:gd name="connsiteY227" fmla="*/ 1231533 h 3182270"/>
                    <a:gd name="connsiteX228" fmla="*/ 169138 w 2982862"/>
                    <a:gd name="connsiteY228" fmla="*/ 1215676 h 3182270"/>
                    <a:gd name="connsiteX229" fmla="*/ 153281 w 2982862"/>
                    <a:gd name="connsiteY229" fmla="*/ 1162820 h 3182270"/>
                    <a:gd name="connsiteX230" fmla="*/ 142710 w 2982862"/>
                    <a:gd name="connsiteY230" fmla="*/ 1131107 h 3182270"/>
                    <a:gd name="connsiteX231" fmla="*/ 132139 w 2982862"/>
                    <a:gd name="connsiteY231" fmla="*/ 1099394 h 3182270"/>
                    <a:gd name="connsiteX232" fmla="*/ 126853 w 2982862"/>
                    <a:gd name="connsiteY232" fmla="*/ 1078252 h 3182270"/>
                    <a:gd name="connsiteX233" fmla="*/ 121568 w 2982862"/>
                    <a:gd name="connsiteY233" fmla="*/ 1062395 h 3182270"/>
                    <a:gd name="connsiteX234" fmla="*/ 110997 w 2982862"/>
                    <a:gd name="connsiteY234" fmla="*/ 988397 h 3182270"/>
                    <a:gd name="connsiteX235" fmla="*/ 100426 w 2982862"/>
                    <a:gd name="connsiteY235" fmla="*/ 861544 h 3182270"/>
                    <a:gd name="connsiteX236" fmla="*/ 95140 w 2982862"/>
                    <a:gd name="connsiteY236" fmla="*/ 782261 h 3182270"/>
                    <a:gd name="connsiteX237" fmla="*/ 89855 w 2982862"/>
                    <a:gd name="connsiteY237" fmla="*/ 745262 h 3182270"/>
                    <a:gd name="connsiteX238" fmla="*/ 73998 w 2982862"/>
                    <a:gd name="connsiteY238" fmla="*/ 660693 h 3182270"/>
                    <a:gd name="connsiteX239" fmla="*/ 63427 w 2982862"/>
                    <a:gd name="connsiteY239" fmla="*/ 618409 h 3182270"/>
                    <a:gd name="connsiteX240" fmla="*/ 47570 w 2982862"/>
                    <a:gd name="connsiteY240" fmla="*/ 560268 h 3182270"/>
                    <a:gd name="connsiteX241" fmla="*/ 42285 w 2982862"/>
                    <a:gd name="connsiteY241" fmla="*/ 528555 h 3182270"/>
                    <a:gd name="connsiteX242" fmla="*/ 31714 w 2982862"/>
                    <a:gd name="connsiteY242" fmla="*/ 486270 h 3182270"/>
                    <a:gd name="connsiteX243" fmla="*/ 21142 w 2982862"/>
                    <a:gd name="connsiteY243" fmla="*/ 428129 h 3182270"/>
                    <a:gd name="connsiteX244" fmla="*/ 10571 w 2982862"/>
                    <a:gd name="connsiteY244" fmla="*/ 343560 h 3182270"/>
                    <a:gd name="connsiteX245" fmla="*/ 0 w 2982862"/>
                    <a:gd name="connsiteY245" fmla="*/ 306561 h 3182270"/>
                    <a:gd name="connsiteX246" fmla="*/ 5286 w 2982862"/>
                    <a:gd name="connsiteY246" fmla="*/ 285419 h 3182270"/>
                    <a:gd name="connsiteX247" fmla="*/ 21142 w 2982862"/>
                    <a:gd name="connsiteY247" fmla="*/ 280134 h 3182270"/>
                    <a:gd name="connsiteX248" fmla="*/ 42285 w 2982862"/>
                    <a:gd name="connsiteY248" fmla="*/ 269563 h 3182270"/>
                    <a:gd name="connsiteX249" fmla="*/ 95140 w 2982862"/>
                    <a:gd name="connsiteY249" fmla="*/ 258992 h 3182270"/>
                    <a:gd name="connsiteX250" fmla="*/ 121568 w 2982862"/>
                    <a:gd name="connsiteY250" fmla="*/ 253706 h 3182270"/>
                    <a:gd name="connsiteX251" fmla="*/ 137425 w 2982862"/>
                    <a:gd name="connsiteY251" fmla="*/ 248420 h 3182270"/>
                    <a:gd name="connsiteX252" fmla="*/ 211422 w 2982862"/>
                    <a:gd name="connsiteY252" fmla="*/ 237849 h 3182270"/>
                    <a:gd name="connsiteX253" fmla="*/ 253707 w 2982862"/>
                    <a:gd name="connsiteY253" fmla="*/ 227278 h 3182270"/>
                    <a:gd name="connsiteX254" fmla="*/ 285420 w 2982862"/>
                    <a:gd name="connsiteY254" fmla="*/ 216707 h 3182270"/>
                    <a:gd name="connsiteX255" fmla="*/ 332990 w 2982862"/>
                    <a:gd name="connsiteY255" fmla="*/ 206136 h 3182270"/>
                    <a:gd name="connsiteX256" fmla="*/ 364703 w 2982862"/>
                    <a:gd name="connsiteY256" fmla="*/ 195565 h 3182270"/>
                    <a:gd name="connsiteX257" fmla="*/ 417559 w 2982862"/>
                    <a:gd name="connsiteY257" fmla="*/ 179708 h 3182270"/>
                    <a:gd name="connsiteX258" fmla="*/ 433415 w 2982862"/>
                    <a:gd name="connsiteY258" fmla="*/ 174423 h 3182270"/>
                    <a:gd name="connsiteX259" fmla="*/ 449272 w 2982862"/>
                    <a:gd name="connsiteY259" fmla="*/ 169137 h 3182270"/>
                    <a:gd name="connsiteX260" fmla="*/ 470414 w 2982862"/>
                    <a:gd name="connsiteY260" fmla="*/ 163852 h 3182270"/>
                    <a:gd name="connsiteX261" fmla="*/ 486271 w 2982862"/>
                    <a:gd name="connsiteY261" fmla="*/ 158566 h 3182270"/>
                    <a:gd name="connsiteX262" fmla="*/ 528555 w 2982862"/>
                    <a:gd name="connsiteY262" fmla="*/ 147995 h 3182270"/>
                    <a:gd name="connsiteX263" fmla="*/ 549697 w 2982862"/>
                    <a:gd name="connsiteY263" fmla="*/ 142709 h 3182270"/>
                    <a:gd name="connsiteX264" fmla="*/ 581411 w 2982862"/>
                    <a:gd name="connsiteY264" fmla="*/ 132138 h 3182270"/>
                    <a:gd name="connsiteX265" fmla="*/ 676551 w 2982862"/>
                    <a:gd name="connsiteY265" fmla="*/ 100425 h 3182270"/>
                    <a:gd name="connsiteX266" fmla="*/ 697693 w 2982862"/>
                    <a:gd name="connsiteY266" fmla="*/ 95140 h 3182270"/>
                    <a:gd name="connsiteX267" fmla="*/ 729406 w 2982862"/>
                    <a:gd name="connsiteY267" fmla="*/ 84568 h 3182270"/>
                    <a:gd name="connsiteX268" fmla="*/ 745263 w 2982862"/>
                    <a:gd name="connsiteY268" fmla="*/ 79283 h 3182270"/>
                    <a:gd name="connsiteX269" fmla="*/ 792833 w 2982862"/>
                    <a:gd name="connsiteY269" fmla="*/ 58141 h 3182270"/>
                    <a:gd name="connsiteX270" fmla="*/ 808689 w 2982862"/>
                    <a:gd name="connsiteY270" fmla="*/ 52855 h 3182270"/>
                    <a:gd name="connsiteX271" fmla="*/ 824546 w 2982862"/>
                    <a:gd name="connsiteY271" fmla="*/ 47570 h 3182270"/>
                    <a:gd name="connsiteX272" fmla="*/ 866830 w 2982862"/>
                    <a:gd name="connsiteY272" fmla="*/ 26427 h 3182270"/>
                    <a:gd name="connsiteX273" fmla="*/ 882687 w 2982862"/>
                    <a:gd name="connsiteY273" fmla="*/ 21142 h 3182270"/>
                    <a:gd name="connsiteX274" fmla="*/ 898544 w 2982862"/>
                    <a:gd name="connsiteY274" fmla="*/ 10571 h 3182270"/>
                    <a:gd name="connsiteX275" fmla="*/ 914400 w 2982862"/>
                    <a:gd name="connsiteY275" fmla="*/ 5285 h 3182270"/>
                    <a:gd name="connsiteX276" fmla="*/ 914400 w 2982862"/>
                    <a:gd name="connsiteY276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76104 w 2982862"/>
                    <a:gd name="connsiteY155" fmla="*/ 2706443 h 3182270"/>
                    <a:gd name="connsiteX156" fmla="*/ 1749674 w 2982862"/>
                    <a:gd name="connsiteY156" fmla="*/ 2690586 h 3182270"/>
                    <a:gd name="connsiteX157" fmla="*/ 1643953 w 2982862"/>
                    <a:gd name="connsiteY157" fmla="*/ 2754018 h 3182270"/>
                    <a:gd name="connsiteX158" fmla="*/ 1617523 w 2982862"/>
                    <a:gd name="connsiteY158" fmla="*/ 2732874 h 3182270"/>
                    <a:gd name="connsiteX159" fmla="*/ 1591092 w 2982862"/>
                    <a:gd name="connsiteY159" fmla="*/ 2690586 h 3182270"/>
                    <a:gd name="connsiteX160" fmla="*/ 1591093 w 2982862"/>
                    <a:gd name="connsiteY160" fmla="*/ 2637724 h 3182270"/>
                    <a:gd name="connsiteX161" fmla="*/ 1569808 w 2982862"/>
                    <a:gd name="connsiteY161" fmla="*/ 2515921 h 3182270"/>
                    <a:gd name="connsiteX162" fmla="*/ 1553952 w 2982862"/>
                    <a:gd name="connsiteY162" fmla="*/ 2484208 h 3182270"/>
                    <a:gd name="connsiteX163" fmla="*/ 1538095 w 2982862"/>
                    <a:gd name="connsiteY163" fmla="*/ 2468351 h 3182270"/>
                    <a:gd name="connsiteX164" fmla="*/ 1501096 w 2982862"/>
                    <a:gd name="connsiteY164" fmla="*/ 2420781 h 3182270"/>
                    <a:gd name="connsiteX165" fmla="*/ 1464097 w 2982862"/>
                    <a:gd name="connsiteY165" fmla="*/ 2383782 h 3182270"/>
                    <a:gd name="connsiteX166" fmla="*/ 1448241 w 2982862"/>
                    <a:gd name="connsiteY166" fmla="*/ 2373211 h 3182270"/>
                    <a:gd name="connsiteX167" fmla="*/ 1432384 w 2982862"/>
                    <a:gd name="connsiteY167" fmla="*/ 2357355 h 3182270"/>
                    <a:gd name="connsiteX168" fmla="*/ 1400671 w 2982862"/>
                    <a:gd name="connsiteY168" fmla="*/ 2346783 h 3182270"/>
                    <a:gd name="connsiteX169" fmla="*/ 1368958 w 2982862"/>
                    <a:gd name="connsiteY169" fmla="*/ 2330927 h 3182270"/>
                    <a:gd name="connsiteX170" fmla="*/ 1337244 w 2982862"/>
                    <a:gd name="connsiteY170" fmla="*/ 2309785 h 3182270"/>
                    <a:gd name="connsiteX171" fmla="*/ 1273818 w 2982862"/>
                    <a:gd name="connsiteY171" fmla="*/ 2288642 h 3182270"/>
                    <a:gd name="connsiteX172" fmla="*/ 1257961 w 2982862"/>
                    <a:gd name="connsiteY172" fmla="*/ 2278071 h 3182270"/>
                    <a:gd name="connsiteX173" fmla="*/ 1242104 w 2982862"/>
                    <a:gd name="connsiteY173" fmla="*/ 2272786 h 3182270"/>
                    <a:gd name="connsiteX174" fmla="*/ 1226248 w 2982862"/>
                    <a:gd name="connsiteY174" fmla="*/ 2262215 h 3182270"/>
                    <a:gd name="connsiteX175" fmla="*/ 1194534 w 2982862"/>
                    <a:gd name="connsiteY175" fmla="*/ 2251644 h 3182270"/>
                    <a:gd name="connsiteX176" fmla="*/ 1215677 w 2982862"/>
                    <a:gd name="connsiteY176" fmla="*/ 2225216 h 3182270"/>
                    <a:gd name="connsiteX177" fmla="*/ 1231533 w 2982862"/>
                    <a:gd name="connsiteY177" fmla="*/ 2209359 h 3182270"/>
                    <a:gd name="connsiteX178" fmla="*/ 1236819 w 2982862"/>
                    <a:gd name="connsiteY178" fmla="*/ 2193503 h 3182270"/>
                    <a:gd name="connsiteX179" fmla="*/ 1279103 w 2982862"/>
                    <a:gd name="connsiteY179" fmla="*/ 2161789 h 3182270"/>
                    <a:gd name="connsiteX180" fmla="*/ 1300245 w 2982862"/>
                    <a:gd name="connsiteY180" fmla="*/ 2140647 h 3182270"/>
                    <a:gd name="connsiteX181" fmla="*/ 1310816 w 2982862"/>
                    <a:gd name="connsiteY181" fmla="*/ 2124790 h 3182270"/>
                    <a:gd name="connsiteX182" fmla="*/ 1342650 w 2982862"/>
                    <a:gd name="connsiteY182" fmla="*/ 2077406 h 3182270"/>
                    <a:gd name="connsiteX183" fmla="*/ 1390223 w 2982862"/>
                    <a:gd name="connsiteY183" fmla="*/ 2008688 h 3182270"/>
                    <a:gd name="connsiteX184" fmla="*/ 1363794 w 2982862"/>
                    <a:gd name="connsiteY184" fmla="*/ 1971686 h 3182270"/>
                    <a:gd name="connsiteX185" fmla="*/ 1379651 w 2982862"/>
                    <a:gd name="connsiteY185" fmla="*/ 1961114 h 3182270"/>
                    <a:gd name="connsiteX186" fmla="*/ 1358509 w 2982862"/>
                    <a:gd name="connsiteY186" fmla="*/ 1934685 h 3182270"/>
                    <a:gd name="connsiteX187" fmla="*/ 1221180 w 2982862"/>
                    <a:gd name="connsiteY187" fmla="*/ 1718108 h 3182270"/>
                    <a:gd name="connsiteX188" fmla="*/ 1157741 w 2982862"/>
                    <a:gd name="connsiteY188" fmla="*/ 1654669 h 3182270"/>
                    <a:gd name="connsiteX189" fmla="*/ 1051918 w 2982862"/>
                    <a:gd name="connsiteY189" fmla="*/ 1659811 h 3182270"/>
                    <a:gd name="connsiteX190" fmla="*/ 845688 w 2982862"/>
                    <a:gd name="connsiteY190" fmla="*/ 1738945 h 3182270"/>
                    <a:gd name="connsiteX191" fmla="*/ 829832 w 2982862"/>
                    <a:gd name="connsiteY191" fmla="*/ 1744231 h 3182270"/>
                    <a:gd name="connsiteX192" fmla="*/ 798118 w 2982862"/>
                    <a:gd name="connsiteY192" fmla="*/ 1765373 h 3182270"/>
                    <a:gd name="connsiteX193" fmla="*/ 782262 w 2982862"/>
                    <a:gd name="connsiteY193" fmla="*/ 1770659 h 3182270"/>
                    <a:gd name="connsiteX194" fmla="*/ 750548 w 2982862"/>
                    <a:gd name="connsiteY194" fmla="*/ 1791801 h 3182270"/>
                    <a:gd name="connsiteX195" fmla="*/ 734692 w 2982862"/>
                    <a:gd name="connsiteY195" fmla="*/ 1797086 h 3182270"/>
                    <a:gd name="connsiteX196" fmla="*/ 755834 w 2982862"/>
                    <a:gd name="connsiteY196" fmla="*/ 1791801 h 3182270"/>
                    <a:gd name="connsiteX197" fmla="*/ 739977 w 2982862"/>
                    <a:gd name="connsiteY197" fmla="*/ 1797086 h 3182270"/>
                    <a:gd name="connsiteX198" fmla="*/ 708264 w 2982862"/>
                    <a:gd name="connsiteY198" fmla="*/ 1812943 h 3182270"/>
                    <a:gd name="connsiteX199" fmla="*/ 676551 w 2982862"/>
                    <a:gd name="connsiteY199" fmla="*/ 1791801 h 3182270"/>
                    <a:gd name="connsiteX200" fmla="*/ 650123 w 2982862"/>
                    <a:gd name="connsiteY200" fmla="*/ 1765373 h 3182270"/>
                    <a:gd name="connsiteX201" fmla="*/ 618410 w 2982862"/>
                    <a:gd name="connsiteY201" fmla="*/ 1744231 h 3182270"/>
                    <a:gd name="connsiteX202" fmla="*/ 570840 w 2982862"/>
                    <a:gd name="connsiteY202" fmla="*/ 1712518 h 3182270"/>
                    <a:gd name="connsiteX203" fmla="*/ 544412 w 2982862"/>
                    <a:gd name="connsiteY203" fmla="*/ 1696661 h 3182270"/>
                    <a:gd name="connsiteX204" fmla="*/ 528555 w 2982862"/>
                    <a:gd name="connsiteY204" fmla="*/ 1686090 h 3182270"/>
                    <a:gd name="connsiteX205" fmla="*/ 512699 w 2982862"/>
                    <a:gd name="connsiteY205" fmla="*/ 1680804 h 3182270"/>
                    <a:gd name="connsiteX206" fmla="*/ 502127 w 2982862"/>
                    <a:gd name="connsiteY206" fmla="*/ 1670233 h 3182270"/>
                    <a:gd name="connsiteX207" fmla="*/ 480985 w 2982862"/>
                    <a:gd name="connsiteY207" fmla="*/ 1659662 h 3182270"/>
                    <a:gd name="connsiteX208" fmla="*/ 465129 w 2982862"/>
                    <a:gd name="connsiteY208" fmla="*/ 1643805 h 3182270"/>
                    <a:gd name="connsiteX209" fmla="*/ 428130 w 2982862"/>
                    <a:gd name="connsiteY209" fmla="*/ 1622663 h 3182270"/>
                    <a:gd name="connsiteX210" fmla="*/ 401702 w 2982862"/>
                    <a:gd name="connsiteY210" fmla="*/ 1590950 h 3182270"/>
                    <a:gd name="connsiteX211" fmla="*/ 385845 w 2982862"/>
                    <a:gd name="connsiteY211" fmla="*/ 1569808 h 3182270"/>
                    <a:gd name="connsiteX212" fmla="*/ 369989 w 2982862"/>
                    <a:gd name="connsiteY212" fmla="*/ 1553951 h 3182270"/>
                    <a:gd name="connsiteX213" fmla="*/ 348847 w 2982862"/>
                    <a:gd name="connsiteY213" fmla="*/ 1522238 h 3182270"/>
                    <a:gd name="connsiteX214" fmla="*/ 327704 w 2982862"/>
                    <a:gd name="connsiteY214" fmla="*/ 1490524 h 3182270"/>
                    <a:gd name="connsiteX215" fmla="*/ 317133 w 2982862"/>
                    <a:gd name="connsiteY215" fmla="*/ 1469382 h 3182270"/>
                    <a:gd name="connsiteX216" fmla="*/ 301277 w 2982862"/>
                    <a:gd name="connsiteY216" fmla="*/ 1453526 h 3182270"/>
                    <a:gd name="connsiteX217" fmla="*/ 295991 w 2982862"/>
                    <a:gd name="connsiteY217" fmla="*/ 1437669 h 3182270"/>
                    <a:gd name="connsiteX218" fmla="*/ 274849 w 2982862"/>
                    <a:gd name="connsiteY218" fmla="*/ 1405956 h 3182270"/>
                    <a:gd name="connsiteX219" fmla="*/ 258992 w 2982862"/>
                    <a:gd name="connsiteY219" fmla="*/ 1390099 h 3182270"/>
                    <a:gd name="connsiteX220" fmla="*/ 248421 w 2982862"/>
                    <a:gd name="connsiteY220" fmla="*/ 1374242 h 3182270"/>
                    <a:gd name="connsiteX221" fmla="*/ 243136 w 2982862"/>
                    <a:gd name="connsiteY221" fmla="*/ 1358386 h 3182270"/>
                    <a:gd name="connsiteX222" fmla="*/ 221993 w 2982862"/>
                    <a:gd name="connsiteY222" fmla="*/ 1326672 h 3182270"/>
                    <a:gd name="connsiteX223" fmla="*/ 206137 w 2982862"/>
                    <a:gd name="connsiteY223" fmla="*/ 1294959 h 3182270"/>
                    <a:gd name="connsiteX224" fmla="*/ 195566 w 2982862"/>
                    <a:gd name="connsiteY224" fmla="*/ 1263246 h 3182270"/>
                    <a:gd name="connsiteX225" fmla="*/ 184995 w 2982862"/>
                    <a:gd name="connsiteY225" fmla="*/ 1247389 h 3182270"/>
                    <a:gd name="connsiteX226" fmla="*/ 179709 w 2982862"/>
                    <a:gd name="connsiteY226" fmla="*/ 1231533 h 3182270"/>
                    <a:gd name="connsiteX227" fmla="*/ 169138 w 2982862"/>
                    <a:gd name="connsiteY227" fmla="*/ 1215676 h 3182270"/>
                    <a:gd name="connsiteX228" fmla="*/ 153281 w 2982862"/>
                    <a:gd name="connsiteY228" fmla="*/ 1162820 h 3182270"/>
                    <a:gd name="connsiteX229" fmla="*/ 142710 w 2982862"/>
                    <a:gd name="connsiteY229" fmla="*/ 1131107 h 3182270"/>
                    <a:gd name="connsiteX230" fmla="*/ 132139 w 2982862"/>
                    <a:gd name="connsiteY230" fmla="*/ 1099394 h 3182270"/>
                    <a:gd name="connsiteX231" fmla="*/ 126853 w 2982862"/>
                    <a:gd name="connsiteY231" fmla="*/ 1078252 h 3182270"/>
                    <a:gd name="connsiteX232" fmla="*/ 121568 w 2982862"/>
                    <a:gd name="connsiteY232" fmla="*/ 1062395 h 3182270"/>
                    <a:gd name="connsiteX233" fmla="*/ 110997 w 2982862"/>
                    <a:gd name="connsiteY233" fmla="*/ 988397 h 3182270"/>
                    <a:gd name="connsiteX234" fmla="*/ 100426 w 2982862"/>
                    <a:gd name="connsiteY234" fmla="*/ 861544 h 3182270"/>
                    <a:gd name="connsiteX235" fmla="*/ 95140 w 2982862"/>
                    <a:gd name="connsiteY235" fmla="*/ 782261 h 3182270"/>
                    <a:gd name="connsiteX236" fmla="*/ 89855 w 2982862"/>
                    <a:gd name="connsiteY236" fmla="*/ 745262 h 3182270"/>
                    <a:gd name="connsiteX237" fmla="*/ 73998 w 2982862"/>
                    <a:gd name="connsiteY237" fmla="*/ 660693 h 3182270"/>
                    <a:gd name="connsiteX238" fmla="*/ 63427 w 2982862"/>
                    <a:gd name="connsiteY238" fmla="*/ 618409 h 3182270"/>
                    <a:gd name="connsiteX239" fmla="*/ 47570 w 2982862"/>
                    <a:gd name="connsiteY239" fmla="*/ 560268 h 3182270"/>
                    <a:gd name="connsiteX240" fmla="*/ 42285 w 2982862"/>
                    <a:gd name="connsiteY240" fmla="*/ 528555 h 3182270"/>
                    <a:gd name="connsiteX241" fmla="*/ 31714 w 2982862"/>
                    <a:gd name="connsiteY241" fmla="*/ 486270 h 3182270"/>
                    <a:gd name="connsiteX242" fmla="*/ 21142 w 2982862"/>
                    <a:gd name="connsiteY242" fmla="*/ 428129 h 3182270"/>
                    <a:gd name="connsiteX243" fmla="*/ 10571 w 2982862"/>
                    <a:gd name="connsiteY243" fmla="*/ 343560 h 3182270"/>
                    <a:gd name="connsiteX244" fmla="*/ 0 w 2982862"/>
                    <a:gd name="connsiteY244" fmla="*/ 306561 h 3182270"/>
                    <a:gd name="connsiteX245" fmla="*/ 5286 w 2982862"/>
                    <a:gd name="connsiteY245" fmla="*/ 285419 h 3182270"/>
                    <a:gd name="connsiteX246" fmla="*/ 21142 w 2982862"/>
                    <a:gd name="connsiteY246" fmla="*/ 280134 h 3182270"/>
                    <a:gd name="connsiteX247" fmla="*/ 42285 w 2982862"/>
                    <a:gd name="connsiteY247" fmla="*/ 269563 h 3182270"/>
                    <a:gd name="connsiteX248" fmla="*/ 95140 w 2982862"/>
                    <a:gd name="connsiteY248" fmla="*/ 258992 h 3182270"/>
                    <a:gd name="connsiteX249" fmla="*/ 121568 w 2982862"/>
                    <a:gd name="connsiteY249" fmla="*/ 253706 h 3182270"/>
                    <a:gd name="connsiteX250" fmla="*/ 137425 w 2982862"/>
                    <a:gd name="connsiteY250" fmla="*/ 248420 h 3182270"/>
                    <a:gd name="connsiteX251" fmla="*/ 211422 w 2982862"/>
                    <a:gd name="connsiteY251" fmla="*/ 237849 h 3182270"/>
                    <a:gd name="connsiteX252" fmla="*/ 253707 w 2982862"/>
                    <a:gd name="connsiteY252" fmla="*/ 227278 h 3182270"/>
                    <a:gd name="connsiteX253" fmla="*/ 285420 w 2982862"/>
                    <a:gd name="connsiteY253" fmla="*/ 216707 h 3182270"/>
                    <a:gd name="connsiteX254" fmla="*/ 332990 w 2982862"/>
                    <a:gd name="connsiteY254" fmla="*/ 206136 h 3182270"/>
                    <a:gd name="connsiteX255" fmla="*/ 364703 w 2982862"/>
                    <a:gd name="connsiteY255" fmla="*/ 195565 h 3182270"/>
                    <a:gd name="connsiteX256" fmla="*/ 417559 w 2982862"/>
                    <a:gd name="connsiteY256" fmla="*/ 179708 h 3182270"/>
                    <a:gd name="connsiteX257" fmla="*/ 433415 w 2982862"/>
                    <a:gd name="connsiteY257" fmla="*/ 174423 h 3182270"/>
                    <a:gd name="connsiteX258" fmla="*/ 449272 w 2982862"/>
                    <a:gd name="connsiteY258" fmla="*/ 169137 h 3182270"/>
                    <a:gd name="connsiteX259" fmla="*/ 470414 w 2982862"/>
                    <a:gd name="connsiteY259" fmla="*/ 163852 h 3182270"/>
                    <a:gd name="connsiteX260" fmla="*/ 486271 w 2982862"/>
                    <a:gd name="connsiteY260" fmla="*/ 158566 h 3182270"/>
                    <a:gd name="connsiteX261" fmla="*/ 528555 w 2982862"/>
                    <a:gd name="connsiteY261" fmla="*/ 147995 h 3182270"/>
                    <a:gd name="connsiteX262" fmla="*/ 549697 w 2982862"/>
                    <a:gd name="connsiteY262" fmla="*/ 142709 h 3182270"/>
                    <a:gd name="connsiteX263" fmla="*/ 581411 w 2982862"/>
                    <a:gd name="connsiteY263" fmla="*/ 132138 h 3182270"/>
                    <a:gd name="connsiteX264" fmla="*/ 676551 w 2982862"/>
                    <a:gd name="connsiteY264" fmla="*/ 100425 h 3182270"/>
                    <a:gd name="connsiteX265" fmla="*/ 697693 w 2982862"/>
                    <a:gd name="connsiteY265" fmla="*/ 95140 h 3182270"/>
                    <a:gd name="connsiteX266" fmla="*/ 729406 w 2982862"/>
                    <a:gd name="connsiteY266" fmla="*/ 84568 h 3182270"/>
                    <a:gd name="connsiteX267" fmla="*/ 745263 w 2982862"/>
                    <a:gd name="connsiteY267" fmla="*/ 79283 h 3182270"/>
                    <a:gd name="connsiteX268" fmla="*/ 792833 w 2982862"/>
                    <a:gd name="connsiteY268" fmla="*/ 58141 h 3182270"/>
                    <a:gd name="connsiteX269" fmla="*/ 808689 w 2982862"/>
                    <a:gd name="connsiteY269" fmla="*/ 52855 h 3182270"/>
                    <a:gd name="connsiteX270" fmla="*/ 824546 w 2982862"/>
                    <a:gd name="connsiteY270" fmla="*/ 47570 h 3182270"/>
                    <a:gd name="connsiteX271" fmla="*/ 866830 w 2982862"/>
                    <a:gd name="connsiteY271" fmla="*/ 26427 h 3182270"/>
                    <a:gd name="connsiteX272" fmla="*/ 882687 w 2982862"/>
                    <a:gd name="connsiteY272" fmla="*/ 21142 h 3182270"/>
                    <a:gd name="connsiteX273" fmla="*/ 898544 w 2982862"/>
                    <a:gd name="connsiteY273" fmla="*/ 10571 h 3182270"/>
                    <a:gd name="connsiteX274" fmla="*/ 914400 w 2982862"/>
                    <a:gd name="connsiteY274" fmla="*/ 5285 h 3182270"/>
                    <a:gd name="connsiteX275" fmla="*/ 914400 w 2982862"/>
                    <a:gd name="connsiteY275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23515 w 2982862"/>
                    <a:gd name="connsiteY152" fmla="*/ 2653345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49674 w 2982862"/>
                    <a:gd name="connsiteY155" fmla="*/ 2690586 h 3182270"/>
                    <a:gd name="connsiteX156" fmla="*/ 1643953 w 2982862"/>
                    <a:gd name="connsiteY156" fmla="*/ 2754018 h 3182270"/>
                    <a:gd name="connsiteX157" fmla="*/ 1617523 w 2982862"/>
                    <a:gd name="connsiteY157" fmla="*/ 2732874 h 3182270"/>
                    <a:gd name="connsiteX158" fmla="*/ 1591092 w 2982862"/>
                    <a:gd name="connsiteY158" fmla="*/ 2690586 h 3182270"/>
                    <a:gd name="connsiteX159" fmla="*/ 1591093 w 2982862"/>
                    <a:gd name="connsiteY159" fmla="*/ 2637724 h 3182270"/>
                    <a:gd name="connsiteX160" fmla="*/ 1569808 w 2982862"/>
                    <a:gd name="connsiteY160" fmla="*/ 2515921 h 3182270"/>
                    <a:gd name="connsiteX161" fmla="*/ 1553952 w 2982862"/>
                    <a:gd name="connsiteY161" fmla="*/ 2484208 h 3182270"/>
                    <a:gd name="connsiteX162" fmla="*/ 1538095 w 2982862"/>
                    <a:gd name="connsiteY162" fmla="*/ 2468351 h 3182270"/>
                    <a:gd name="connsiteX163" fmla="*/ 1501096 w 2982862"/>
                    <a:gd name="connsiteY163" fmla="*/ 2420781 h 3182270"/>
                    <a:gd name="connsiteX164" fmla="*/ 1464097 w 2982862"/>
                    <a:gd name="connsiteY164" fmla="*/ 2383782 h 3182270"/>
                    <a:gd name="connsiteX165" fmla="*/ 1448241 w 2982862"/>
                    <a:gd name="connsiteY165" fmla="*/ 2373211 h 3182270"/>
                    <a:gd name="connsiteX166" fmla="*/ 1432384 w 2982862"/>
                    <a:gd name="connsiteY166" fmla="*/ 2357355 h 3182270"/>
                    <a:gd name="connsiteX167" fmla="*/ 1400671 w 2982862"/>
                    <a:gd name="connsiteY167" fmla="*/ 2346783 h 3182270"/>
                    <a:gd name="connsiteX168" fmla="*/ 1368958 w 2982862"/>
                    <a:gd name="connsiteY168" fmla="*/ 2330927 h 3182270"/>
                    <a:gd name="connsiteX169" fmla="*/ 1337244 w 2982862"/>
                    <a:gd name="connsiteY169" fmla="*/ 2309785 h 3182270"/>
                    <a:gd name="connsiteX170" fmla="*/ 1273818 w 2982862"/>
                    <a:gd name="connsiteY170" fmla="*/ 2288642 h 3182270"/>
                    <a:gd name="connsiteX171" fmla="*/ 1257961 w 2982862"/>
                    <a:gd name="connsiteY171" fmla="*/ 2278071 h 3182270"/>
                    <a:gd name="connsiteX172" fmla="*/ 1242104 w 2982862"/>
                    <a:gd name="connsiteY172" fmla="*/ 2272786 h 3182270"/>
                    <a:gd name="connsiteX173" fmla="*/ 1226248 w 2982862"/>
                    <a:gd name="connsiteY173" fmla="*/ 2262215 h 3182270"/>
                    <a:gd name="connsiteX174" fmla="*/ 1194534 w 2982862"/>
                    <a:gd name="connsiteY174" fmla="*/ 2251644 h 3182270"/>
                    <a:gd name="connsiteX175" fmla="*/ 1215677 w 2982862"/>
                    <a:gd name="connsiteY175" fmla="*/ 2225216 h 3182270"/>
                    <a:gd name="connsiteX176" fmla="*/ 1231533 w 2982862"/>
                    <a:gd name="connsiteY176" fmla="*/ 2209359 h 3182270"/>
                    <a:gd name="connsiteX177" fmla="*/ 1236819 w 2982862"/>
                    <a:gd name="connsiteY177" fmla="*/ 2193503 h 3182270"/>
                    <a:gd name="connsiteX178" fmla="*/ 1279103 w 2982862"/>
                    <a:gd name="connsiteY178" fmla="*/ 2161789 h 3182270"/>
                    <a:gd name="connsiteX179" fmla="*/ 1300245 w 2982862"/>
                    <a:gd name="connsiteY179" fmla="*/ 2140647 h 3182270"/>
                    <a:gd name="connsiteX180" fmla="*/ 1310816 w 2982862"/>
                    <a:gd name="connsiteY180" fmla="*/ 2124790 h 3182270"/>
                    <a:gd name="connsiteX181" fmla="*/ 1342650 w 2982862"/>
                    <a:gd name="connsiteY181" fmla="*/ 2077406 h 3182270"/>
                    <a:gd name="connsiteX182" fmla="*/ 1390223 w 2982862"/>
                    <a:gd name="connsiteY182" fmla="*/ 2008688 h 3182270"/>
                    <a:gd name="connsiteX183" fmla="*/ 1363794 w 2982862"/>
                    <a:gd name="connsiteY183" fmla="*/ 1971686 h 3182270"/>
                    <a:gd name="connsiteX184" fmla="*/ 1379651 w 2982862"/>
                    <a:gd name="connsiteY184" fmla="*/ 1961114 h 3182270"/>
                    <a:gd name="connsiteX185" fmla="*/ 1358509 w 2982862"/>
                    <a:gd name="connsiteY185" fmla="*/ 1934685 h 3182270"/>
                    <a:gd name="connsiteX186" fmla="*/ 1221180 w 2982862"/>
                    <a:gd name="connsiteY186" fmla="*/ 1718108 h 3182270"/>
                    <a:gd name="connsiteX187" fmla="*/ 1157741 w 2982862"/>
                    <a:gd name="connsiteY187" fmla="*/ 1654669 h 3182270"/>
                    <a:gd name="connsiteX188" fmla="*/ 1051918 w 2982862"/>
                    <a:gd name="connsiteY188" fmla="*/ 1659811 h 3182270"/>
                    <a:gd name="connsiteX189" fmla="*/ 845688 w 2982862"/>
                    <a:gd name="connsiteY189" fmla="*/ 1738945 h 3182270"/>
                    <a:gd name="connsiteX190" fmla="*/ 829832 w 2982862"/>
                    <a:gd name="connsiteY190" fmla="*/ 1744231 h 3182270"/>
                    <a:gd name="connsiteX191" fmla="*/ 798118 w 2982862"/>
                    <a:gd name="connsiteY191" fmla="*/ 1765373 h 3182270"/>
                    <a:gd name="connsiteX192" fmla="*/ 782262 w 2982862"/>
                    <a:gd name="connsiteY192" fmla="*/ 1770659 h 3182270"/>
                    <a:gd name="connsiteX193" fmla="*/ 750548 w 2982862"/>
                    <a:gd name="connsiteY193" fmla="*/ 1791801 h 3182270"/>
                    <a:gd name="connsiteX194" fmla="*/ 734692 w 2982862"/>
                    <a:gd name="connsiteY194" fmla="*/ 1797086 h 3182270"/>
                    <a:gd name="connsiteX195" fmla="*/ 755834 w 2982862"/>
                    <a:gd name="connsiteY195" fmla="*/ 1791801 h 3182270"/>
                    <a:gd name="connsiteX196" fmla="*/ 739977 w 2982862"/>
                    <a:gd name="connsiteY196" fmla="*/ 1797086 h 3182270"/>
                    <a:gd name="connsiteX197" fmla="*/ 708264 w 2982862"/>
                    <a:gd name="connsiteY197" fmla="*/ 1812943 h 3182270"/>
                    <a:gd name="connsiteX198" fmla="*/ 676551 w 2982862"/>
                    <a:gd name="connsiteY198" fmla="*/ 1791801 h 3182270"/>
                    <a:gd name="connsiteX199" fmla="*/ 650123 w 2982862"/>
                    <a:gd name="connsiteY199" fmla="*/ 1765373 h 3182270"/>
                    <a:gd name="connsiteX200" fmla="*/ 618410 w 2982862"/>
                    <a:gd name="connsiteY200" fmla="*/ 1744231 h 3182270"/>
                    <a:gd name="connsiteX201" fmla="*/ 570840 w 2982862"/>
                    <a:gd name="connsiteY201" fmla="*/ 1712518 h 3182270"/>
                    <a:gd name="connsiteX202" fmla="*/ 544412 w 2982862"/>
                    <a:gd name="connsiteY202" fmla="*/ 1696661 h 3182270"/>
                    <a:gd name="connsiteX203" fmla="*/ 528555 w 2982862"/>
                    <a:gd name="connsiteY203" fmla="*/ 1686090 h 3182270"/>
                    <a:gd name="connsiteX204" fmla="*/ 512699 w 2982862"/>
                    <a:gd name="connsiteY204" fmla="*/ 1680804 h 3182270"/>
                    <a:gd name="connsiteX205" fmla="*/ 502127 w 2982862"/>
                    <a:gd name="connsiteY205" fmla="*/ 1670233 h 3182270"/>
                    <a:gd name="connsiteX206" fmla="*/ 480985 w 2982862"/>
                    <a:gd name="connsiteY206" fmla="*/ 1659662 h 3182270"/>
                    <a:gd name="connsiteX207" fmla="*/ 465129 w 2982862"/>
                    <a:gd name="connsiteY207" fmla="*/ 1643805 h 3182270"/>
                    <a:gd name="connsiteX208" fmla="*/ 428130 w 2982862"/>
                    <a:gd name="connsiteY208" fmla="*/ 1622663 h 3182270"/>
                    <a:gd name="connsiteX209" fmla="*/ 401702 w 2982862"/>
                    <a:gd name="connsiteY209" fmla="*/ 1590950 h 3182270"/>
                    <a:gd name="connsiteX210" fmla="*/ 385845 w 2982862"/>
                    <a:gd name="connsiteY210" fmla="*/ 1569808 h 3182270"/>
                    <a:gd name="connsiteX211" fmla="*/ 369989 w 2982862"/>
                    <a:gd name="connsiteY211" fmla="*/ 1553951 h 3182270"/>
                    <a:gd name="connsiteX212" fmla="*/ 348847 w 2982862"/>
                    <a:gd name="connsiteY212" fmla="*/ 1522238 h 3182270"/>
                    <a:gd name="connsiteX213" fmla="*/ 327704 w 2982862"/>
                    <a:gd name="connsiteY213" fmla="*/ 1490524 h 3182270"/>
                    <a:gd name="connsiteX214" fmla="*/ 317133 w 2982862"/>
                    <a:gd name="connsiteY214" fmla="*/ 1469382 h 3182270"/>
                    <a:gd name="connsiteX215" fmla="*/ 301277 w 2982862"/>
                    <a:gd name="connsiteY215" fmla="*/ 1453526 h 3182270"/>
                    <a:gd name="connsiteX216" fmla="*/ 295991 w 2982862"/>
                    <a:gd name="connsiteY216" fmla="*/ 1437669 h 3182270"/>
                    <a:gd name="connsiteX217" fmla="*/ 274849 w 2982862"/>
                    <a:gd name="connsiteY217" fmla="*/ 1405956 h 3182270"/>
                    <a:gd name="connsiteX218" fmla="*/ 258992 w 2982862"/>
                    <a:gd name="connsiteY218" fmla="*/ 1390099 h 3182270"/>
                    <a:gd name="connsiteX219" fmla="*/ 248421 w 2982862"/>
                    <a:gd name="connsiteY219" fmla="*/ 1374242 h 3182270"/>
                    <a:gd name="connsiteX220" fmla="*/ 243136 w 2982862"/>
                    <a:gd name="connsiteY220" fmla="*/ 1358386 h 3182270"/>
                    <a:gd name="connsiteX221" fmla="*/ 221993 w 2982862"/>
                    <a:gd name="connsiteY221" fmla="*/ 1326672 h 3182270"/>
                    <a:gd name="connsiteX222" fmla="*/ 206137 w 2982862"/>
                    <a:gd name="connsiteY222" fmla="*/ 1294959 h 3182270"/>
                    <a:gd name="connsiteX223" fmla="*/ 195566 w 2982862"/>
                    <a:gd name="connsiteY223" fmla="*/ 1263246 h 3182270"/>
                    <a:gd name="connsiteX224" fmla="*/ 184995 w 2982862"/>
                    <a:gd name="connsiteY224" fmla="*/ 1247389 h 3182270"/>
                    <a:gd name="connsiteX225" fmla="*/ 179709 w 2982862"/>
                    <a:gd name="connsiteY225" fmla="*/ 1231533 h 3182270"/>
                    <a:gd name="connsiteX226" fmla="*/ 169138 w 2982862"/>
                    <a:gd name="connsiteY226" fmla="*/ 1215676 h 3182270"/>
                    <a:gd name="connsiteX227" fmla="*/ 153281 w 2982862"/>
                    <a:gd name="connsiteY227" fmla="*/ 1162820 h 3182270"/>
                    <a:gd name="connsiteX228" fmla="*/ 142710 w 2982862"/>
                    <a:gd name="connsiteY228" fmla="*/ 1131107 h 3182270"/>
                    <a:gd name="connsiteX229" fmla="*/ 132139 w 2982862"/>
                    <a:gd name="connsiteY229" fmla="*/ 1099394 h 3182270"/>
                    <a:gd name="connsiteX230" fmla="*/ 126853 w 2982862"/>
                    <a:gd name="connsiteY230" fmla="*/ 1078252 h 3182270"/>
                    <a:gd name="connsiteX231" fmla="*/ 121568 w 2982862"/>
                    <a:gd name="connsiteY231" fmla="*/ 1062395 h 3182270"/>
                    <a:gd name="connsiteX232" fmla="*/ 110997 w 2982862"/>
                    <a:gd name="connsiteY232" fmla="*/ 988397 h 3182270"/>
                    <a:gd name="connsiteX233" fmla="*/ 100426 w 2982862"/>
                    <a:gd name="connsiteY233" fmla="*/ 861544 h 3182270"/>
                    <a:gd name="connsiteX234" fmla="*/ 95140 w 2982862"/>
                    <a:gd name="connsiteY234" fmla="*/ 782261 h 3182270"/>
                    <a:gd name="connsiteX235" fmla="*/ 89855 w 2982862"/>
                    <a:gd name="connsiteY235" fmla="*/ 745262 h 3182270"/>
                    <a:gd name="connsiteX236" fmla="*/ 73998 w 2982862"/>
                    <a:gd name="connsiteY236" fmla="*/ 660693 h 3182270"/>
                    <a:gd name="connsiteX237" fmla="*/ 63427 w 2982862"/>
                    <a:gd name="connsiteY237" fmla="*/ 618409 h 3182270"/>
                    <a:gd name="connsiteX238" fmla="*/ 47570 w 2982862"/>
                    <a:gd name="connsiteY238" fmla="*/ 560268 h 3182270"/>
                    <a:gd name="connsiteX239" fmla="*/ 42285 w 2982862"/>
                    <a:gd name="connsiteY239" fmla="*/ 528555 h 3182270"/>
                    <a:gd name="connsiteX240" fmla="*/ 31714 w 2982862"/>
                    <a:gd name="connsiteY240" fmla="*/ 486270 h 3182270"/>
                    <a:gd name="connsiteX241" fmla="*/ 21142 w 2982862"/>
                    <a:gd name="connsiteY241" fmla="*/ 428129 h 3182270"/>
                    <a:gd name="connsiteX242" fmla="*/ 10571 w 2982862"/>
                    <a:gd name="connsiteY242" fmla="*/ 343560 h 3182270"/>
                    <a:gd name="connsiteX243" fmla="*/ 0 w 2982862"/>
                    <a:gd name="connsiteY243" fmla="*/ 306561 h 3182270"/>
                    <a:gd name="connsiteX244" fmla="*/ 5286 w 2982862"/>
                    <a:gd name="connsiteY244" fmla="*/ 285419 h 3182270"/>
                    <a:gd name="connsiteX245" fmla="*/ 21142 w 2982862"/>
                    <a:gd name="connsiteY245" fmla="*/ 280134 h 3182270"/>
                    <a:gd name="connsiteX246" fmla="*/ 42285 w 2982862"/>
                    <a:gd name="connsiteY246" fmla="*/ 269563 h 3182270"/>
                    <a:gd name="connsiteX247" fmla="*/ 95140 w 2982862"/>
                    <a:gd name="connsiteY247" fmla="*/ 258992 h 3182270"/>
                    <a:gd name="connsiteX248" fmla="*/ 121568 w 2982862"/>
                    <a:gd name="connsiteY248" fmla="*/ 253706 h 3182270"/>
                    <a:gd name="connsiteX249" fmla="*/ 137425 w 2982862"/>
                    <a:gd name="connsiteY249" fmla="*/ 248420 h 3182270"/>
                    <a:gd name="connsiteX250" fmla="*/ 211422 w 2982862"/>
                    <a:gd name="connsiteY250" fmla="*/ 237849 h 3182270"/>
                    <a:gd name="connsiteX251" fmla="*/ 253707 w 2982862"/>
                    <a:gd name="connsiteY251" fmla="*/ 227278 h 3182270"/>
                    <a:gd name="connsiteX252" fmla="*/ 285420 w 2982862"/>
                    <a:gd name="connsiteY252" fmla="*/ 216707 h 3182270"/>
                    <a:gd name="connsiteX253" fmla="*/ 332990 w 2982862"/>
                    <a:gd name="connsiteY253" fmla="*/ 206136 h 3182270"/>
                    <a:gd name="connsiteX254" fmla="*/ 364703 w 2982862"/>
                    <a:gd name="connsiteY254" fmla="*/ 195565 h 3182270"/>
                    <a:gd name="connsiteX255" fmla="*/ 417559 w 2982862"/>
                    <a:gd name="connsiteY255" fmla="*/ 179708 h 3182270"/>
                    <a:gd name="connsiteX256" fmla="*/ 433415 w 2982862"/>
                    <a:gd name="connsiteY256" fmla="*/ 174423 h 3182270"/>
                    <a:gd name="connsiteX257" fmla="*/ 449272 w 2982862"/>
                    <a:gd name="connsiteY257" fmla="*/ 169137 h 3182270"/>
                    <a:gd name="connsiteX258" fmla="*/ 470414 w 2982862"/>
                    <a:gd name="connsiteY258" fmla="*/ 163852 h 3182270"/>
                    <a:gd name="connsiteX259" fmla="*/ 486271 w 2982862"/>
                    <a:gd name="connsiteY259" fmla="*/ 158566 h 3182270"/>
                    <a:gd name="connsiteX260" fmla="*/ 528555 w 2982862"/>
                    <a:gd name="connsiteY260" fmla="*/ 147995 h 3182270"/>
                    <a:gd name="connsiteX261" fmla="*/ 549697 w 2982862"/>
                    <a:gd name="connsiteY261" fmla="*/ 142709 h 3182270"/>
                    <a:gd name="connsiteX262" fmla="*/ 581411 w 2982862"/>
                    <a:gd name="connsiteY262" fmla="*/ 132138 h 3182270"/>
                    <a:gd name="connsiteX263" fmla="*/ 676551 w 2982862"/>
                    <a:gd name="connsiteY263" fmla="*/ 100425 h 3182270"/>
                    <a:gd name="connsiteX264" fmla="*/ 697693 w 2982862"/>
                    <a:gd name="connsiteY264" fmla="*/ 95140 h 3182270"/>
                    <a:gd name="connsiteX265" fmla="*/ 729406 w 2982862"/>
                    <a:gd name="connsiteY265" fmla="*/ 84568 h 3182270"/>
                    <a:gd name="connsiteX266" fmla="*/ 745263 w 2982862"/>
                    <a:gd name="connsiteY266" fmla="*/ 79283 h 3182270"/>
                    <a:gd name="connsiteX267" fmla="*/ 792833 w 2982862"/>
                    <a:gd name="connsiteY267" fmla="*/ 58141 h 3182270"/>
                    <a:gd name="connsiteX268" fmla="*/ 808689 w 2982862"/>
                    <a:gd name="connsiteY268" fmla="*/ 52855 h 3182270"/>
                    <a:gd name="connsiteX269" fmla="*/ 824546 w 2982862"/>
                    <a:gd name="connsiteY269" fmla="*/ 47570 h 3182270"/>
                    <a:gd name="connsiteX270" fmla="*/ 866830 w 2982862"/>
                    <a:gd name="connsiteY270" fmla="*/ 26427 h 3182270"/>
                    <a:gd name="connsiteX271" fmla="*/ 882687 w 2982862"/>
                    <a:gd name="connsiteY271" fmla="*/ 21142 h 3182270"/>
                    <a:gd name="connsiteX272" fmla="*/ 898544 w 2982862"/>
                    <a:gd name="connsiteY272" fmla="*/ 10571 h 3182270"/>
                    <a:gd name="connsiteX273" fmla="*/ 914400 w 2982862"/>
                    <a:gd name="connsiteY273" fmla="*/ 5285 h 3182270"/>
                    <a:gd name="connsiteX274" fmla="*/ 914400 w 2982862"/>
                    <a:gd name="connsiteY274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855228 w 2982862"/>
                    <a:gd name="connsiteY151" fmla="*/ 2685059 h 3182270"/>
                    <a:gd name="connsiteX152" fmla="*/ 1860681 w 2982862"/>
                    <a:gd name="connsiteY152" fmla="*/ 2579579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49674 w 2982862"/>
                    <a:gd name="connsiteY155" fmla="*/ 2690586 h 3182270"/>
                    <a:gd name="connsiteX156" fmla="*/ 1643953 w 2982862"/>
                    <a:gd name="connsiteY156" fmla="*/ 2754018 h 3182270"/>
                    <a:gd name="connsiteX157" fmla="*/ 1617523 w 2982862"/>
                    <a:gd name="connsiteY157" fmla="*/ 2732874 h 3182270"/>
                    <a:gd name="connsiteX158" fmla="*/ 1591092 w 2982862"/>
                    <a:gd name="connsiteY158" fmla="*/ 2690586 h 3182270"/>
                    <a:gd name="connsiteX159" fmla="*/ 1591093 w 2982862"/>
                    <a:gd name="connsiteY159" fmla="*/ 2637724 h 3182270"/>
                    <a:gd name="connsiteX160" fmla="*/ 1569808 w 2982862"/>
                    <a:gd name="connsiteY160" fmla="*/ 2515921 h 3182270"/>
                    <a:gd name="connsiteX161" fmla="*/ 1553952 w 2982862"/>
                    <a:gd name="connsiteY161" fmla="*/ 2484208 h 3182270"/>
                    <a:gd name="connsiteX162" fmla="*/ 1538095 w 2982862"/>
                    <a:gd name="connsiteY162" fmla="*/ 2468351 h 3182270"/>
                    <a:gd name="connsiteX163" fmla="*/ 1501096 w 2982862"/>
                    <a:gd name="connsiteY163" fmla="*/ 2420781 h 3182270"/>
                    <a:gd name="connsiteX164" fmla="*/ 1464097 w 2982862"/>
                    <a:gd name="connsiteY164" fmla="*/ 2383782 h 3182270"/>
                    <a:gd name="connsiteX165" fmla="*/ 1448241 w 2982862"/>
                    <a:gd name="connsiteY165" fmla="*/ 2373211 h 3182270"/>
                    <a:gd name="connsiteX166" fmla="*/ 1432384 w 2982862"/>
                    <a:gd name="connsiteY166" fmla="*/ 2357355 h 3182270"/>
                    <a:gd name="connsiteX167" fmla="*/ 1400671 w 2982862"/>
                    <a:gd name="connsiteY167" fmla="*/ 2346783 h 3182270"/>
                    <a:gd name="connsiteX168" fmla="*/ 1368958 w 2982862"/>
                    <a:gd name="connsiteY168" fmla="*/ 2330927 h 3182270"/>
                    <a:gd name="connsiteX169" fmla="*/ 1337244 w 2982862"/>
                    <a:gd name="connsiteY169" fmla="*/ 2309785 h 3182270"/>
                    <a:gd name="connsiteX170" fmla="*/ 1273818 w 2982862"/>
                    <a:gd name="connsiteY170" fmla="*/ 2288642 h 3182270"/>
                    <a:gd name="connsiteX171" fmla="*/ 1257961 w 2982862"/>
                    <a:gd name="connsiteY171" fmla="*/ 2278071 h 3182270"/>
                    <a:gd name="connsiteX172" fmla="*/ 1242104 w 2982862"/>
                    <a:gd name="connsiteY172" fmla="*/ 2272786 h 3182270"/>
                    <a:gd name="connsiteX173" fmla="*/ 1226248 w 2982862"/>
                    <a:gd name="connsiteY173" fmla="*/ 2262215 h 3182270"/>
                    <a:gd name="connsiteX174" fmla="*/ 1194534 w 2982862"/>
                    <a:gd name="connsiteY174" fmla="*/ 2251644 h 3182270"/>
                    <a:gd name="connsiteX175" fmla="*/ 1215677 w 2982862"/>
                    <a:gd name="connsiteY175" fmla="*/ 2225216 h 3182270"/>
                    <a:gd name="connsiteX176" fmla="*/ 1231533 w 2982862"/>
                    <a:gd name="connsiteY176" fmla="*/ 2209359 h 3182270"/>
                    <a:gd name="connsiteX177" fmla="*/ 1236819 w 2982862"/>
                    <a:gd name="connsiteY177" fmla="*/ 2193503 h 3182270"/>
                    <a:gd name="connsiteX178" fmla="*/ 1279103 w 2982862"/>
                    <a:gd name="connsiteY178" fmla="*/ 2161789 h 3182270"/>
                    <a:gd name="connsiteX179" fmla="*/ 1300245 w 2982862"/>
                    <a:gd name="connsiteY179" fmla="*/ 2140647 h 3182270"/>
                    <a:gd name="connsiteX180" fmla="*/ 1310816 w 2982862"/>
                    <a:gd name="connsiteY180" fmla="*/ 2124790 h 3182270"/>
                    <a:gd name="connsiteX181" fmla="*/ 1342650 w 2982862"/>
                    <a:gd name="connsiteY181" fmla="*/ 2077406 h 3182270"/>
                    <a:gd name="connsiteX182" fmla="*/ 1390223 w 2982862"/>
                    <a:gd name="connsiteY182" fmla="*/ 2008688 h 3182270"/>
                    <a:gd name="connsiteX183" fmla="*/ 1363794 w 2982862"/>
                    <a:gd name="connsiteY183" fmla="*/ 1971686 h 3182270"/>
                    <a:gd name="connsiteX184" fmla="*/ 1379651 w 2982862"/>
                    <a:gd name="connsiteY184" fmla="*/ 1961114 h 3182270"/>
                    <a:gd name="connsiteX185" fmla="*/ 1358509 w 2982862"/>
                    <a:gd name="connsiteY185" fmla="*/ 1934685 h 3182270"/>
                    <a:gd name="connsiteX186" fmla="*/ 1221180 w 2982862"/>
                    <a:gd name="connsiteY186" fmla="*/ 1718108 h 3182270"/>
                    <a:gd name="connsiteX187" fmla="*/ 1157741 w 2982862"/>
                    <a:gd name="connsiteY187" fmla="*/ 1654669 h 3182270"/>
                    <a:gd name="connsiteX188" fmla="*/ 1051918 w 2982862"/>
                    <a:gd name="connsiteY188" fmla="*/ 1659811 h 3182270"/>
                    <a:gd name="connsiteX189" fmla="*/ 845688 w 2982862"/>
                    <a:gd name="connsiteY189" fmla="*/ 1738945 h 3182270"/>
                    <a:gd name="connsiteX190" fmla="*/ 829832 w 2982862"/>
                    <a:gd name="connsiteY190" fmla="*/ 1744231 h 3182270"/>
                    <a:gd name="connsiteX191" fmla="*/ 798118 w 2982862"/>
                    <a:gd name="connsiteY191" fmla="*/ 1765373 h 3182270"/>
                    <a:gd name="connsiteX192" fmla="*/ 782262 w 2982862"/>
                    <a:gd name="connsiteY192" fmla="*/ 1770659 h 3182270"/>
                    <a:gd name="connsiteX193" fmla="*/ 750548 w 2982862"/>
                    <a:gd name="connsiteY193" fmla="*/ 1791801 h 3182270"/>
                    <a:gd name="connsiteX194" fmla="*/ 734692 w 2982862"/>
                    <a:gd name="connsiteY194" fmla="*/ 1797086 h 3182270"/>
                    <a:gd name="connsiteX195" fmla="*/ 755834 w 2982862"/>
                    <a:gd name="connsiteY195" fmla="*/ 1791801 h 3182270"/>
                    <a:gd name="connsiteX196" fmla="*/ 739977 w 2982862"/>
                    <a:gd name="connsiteY196" fmla="*/ 1797086 h 3182270"/>
                    <a:gd name="connsiteX197" fmla="*/ 708264 w 2982862"/>
                    <a:gd name="connsiteY197" fmla="*/ 1812943 h 3182270"/>
                    <a:gd name="connsiteX198" fmla="*/ 676551 w 2982862"/>
                    <a:gd name="connsiteY198" fmla="*/ 1791801 h 3182270"/>
                    <a:gd name="connsiteX199" fmla="*/ 650123 w 2982862"/>
                    <a:gd name="connsiteY199" fmla="*/ 1765373 h 3182270"/>
                    <a:gd name="connsiteX200" fmla="*/ 618410 w 2982862"/>
                    <a:gd name="connsiteY200" fmla="*/ 1744231 h 3182270"/>
                    <a:gd name="connsiteX201" fmla="*/ 570840 w 2982862"/>
                    <a:gd name="connsiteY201" fmla="*/ 1712518 h 3182270"/>
                    <a:gd name="connsiteX202" fmla="*/ 544412 w 2982862"/>
                    <a:gd name="connsiteY202" fmla="*/ 1696661 h 3182270"/>
                    <a:gd name="connsiteX203" fmla="*/ 528555 w 2982862"/>
                    <a:gd name="connsiteY203" fmla="*/ 1686090 h 3182270"/>
                    <a:gd name="connsiteX204" fmla="*/ 512699 w 2982862"/>
                    <a:gd name="connsiteY204" fmla="*/ 1680804 h 3182270"/>
                    <a:gd name="connsiteX205" fmla="*/ 502127 w 2982862"/>
                    <a:gd name="connsiteY205" fmla="*/ 1670233 h 3182270"/>
                    <a:gd name="connsiteX206" fmla="*/ 480985 w 2982862"/>
                    <a:gd name="connsiteY206" fmla="*/ 1659662 h 3182270"/>
                    <a:gd name="connsiteX207" fmla="*/ 465129 w 2982862"/>
                    <a:gd name="connsiteY207" fmla="*/ 1643805 h 3182270"/>
                    <a:gd name="connsiteX208" fmla="*/ 428130 w 2982862"/>
                    <a:gd name="connsiteY208" fmla="*/ 1622663 h 3182270"/>
                    <a:gd name="connsiteX209" fmla="*/ 401702 w 2982862"/>
                    <a:gd name="connsiteY209" fmla="*/ 1590950 h 3182270"/>
                    <a:gd name="connsiteX210" fmla="*/ 385845 w 2982862"/>
                    <a:gd name="connsiteY210" fmla="*/ 1569808 h 3182270"/>
                    <a:gd name="connsiteX211" fmla="*/ 369989 w 2982862"/>
                    <a:gd name="connsiteY211" fmla="*/ 1553951 h 3182270"/>
                    <a:gd name="connsiteX212" fmla="*/ 348847 w 2982862"/>
                    <a:gd name="connsiteY212" fmla="*/ 1522238 h 3182270"/>
                    <a:gd name="connsiteX213" fmla="*/ 327704 w 2982862"/>
                    <a:gd name="connsiteY213" fmla="*/ 1490524 h 3182270"/>
                    <a:gd name="connsiteX214" fmla="*/ 317133 w 2982862"/>
                    <a:gd name="connsiteY214" fmla="*/ 1469382 h 3182270"/>
                    <a:gd name="connsiteX215" fmla="*/ 301277 w 2982862"/>
                    <a:gd name="connsiteY215" fmla="*/ 1453526 h 3182270"/>
                    <a:gd name="connsiteX216" fmla="*/ 295991 w 2982862"/>
                    <a:gd name="connsiteY216" fmla="*/ 1437669 h 3182270"/>
                    <a:gd name="connsiteX217" fmla="*/ 274849 w 2982862"/>
                    <a:gd name="connsiteY217" fmla="*/ 1405956 h 3182270"/>
                    <a:gd name="connsiteX218" fmla="*/ 258992 w 2982862"/>
                    <a:gd name="connsiteY218" fmla="*/ 1390099 h 3182270"/>
                    <a:gd name="connsiteX219" fmla="*/ 248421 w 2982862"/>
                    <a:gd name="connsiteY219" fmla="*/ 1374242 h 3182270"/>
                    <a:gd name="connsiteX220" fmla="*/ 243136 w 2982862"/>
                    <a:gd name="connsiteY220" fmla="*/ 1358386 h 3182270"/>
                    <a:gd name="connsiteX221" fmla="*/ 221993 w 2982862"/>
                    <a:gd name="connsiteY221" fmla="*/ 1326672 h 3182270"/>
                    <a:gd name="connsiteX222" fmla="*/ 206137 w 2982862"/>
                    <a:gd name="connsiteY222" fmla="*/ 1294959 h 3182270"/>
                    <a:gd name="connsiteX223" fmla="*/ 195566 w 2982862"/>
                    <a:gd name="connsiteY223" fmla="*/ 1263246 h 3182270"/>
                    <a:gd name="connsiteX224" fmla="*/ 184995 w 2982862"/>
                    <a:gd name="connsiteY224" fmla="*/ 1247389 h 3182270"/>
                    <a:gd name="connsiteX225" fmla="*/ 179709 w 2982862"/>
                    <a:gd name="connsiteY225" fmla="*/ 1231533 h 3182270"/>
                    <a:gd name="connsiteX226" fmla="*/ 169138 w 2982862"/>
                    <a:gd name="connsiteY226" fmla="*/ 1215676 h 3182270"/>
                    <a:gd name="connsiteX227" fmla="*/ 153281 w 2982862"/>
                    <a:gd name="connsiteY227" fmla="*/ 1162820 h 3182270"/>
                    <a:gd name="connsiteX228" fmla="*/ 142710 w 2982862"/>
                    <a:gd name="connsiteY228" fmla="*/ 1131107 h 3182270"/>
                    <a:gd name="connsiteX229" fmla="*/ 132139 w 2982862"/>
                    <a:gd name="connsiteY229" fmla="*/ 1099394 h 3182270"/>
                    <a:gd name="connsiteX230" fmla="*/ 126853 w 2982862"/>
                    <a:gd name="connsiteY230" fmla="*/ 1078252 h 3182270"/>
                    <a:gd name="connsiteX231" fmla="*/ 121568 w 2982862"/>
                    <a:gd name="connsiteY231" fmla="*/ 1062395 h 3182270"/>
                    <a:gd name="connsiteX232" fmla="*/ 110997 w 2982862"/>
                    <a:gd name="connsiteY232" fmla="*/ 988397 h 3182270"/>
                    <a:gd name="connsiteX233" fmla="*/ 100426 w 2982862"/>
                    <a:gd name="connsiteY233" fmla="*/ 861544 h 3182270"/>
                    <a:gd name="connsiteX234" fmla="*/ 95140 w 2982862"/>
                    <a:gd name="connsiteY234" fmla="*/ 782261 h 3182270"/>
                    <a:gd name="connsiteX235" fmla="*/ 89855 w 2982862"/>
                    <a:gd name="connsiteY235" fmla="*/ 745262 h 3182270"/>
                    <a:gd name="connsiteX236" fmla="*/ 73998 w 2982862"/>
                    <a:gd name="connsiteY236" fmla="*/ 660693 h 3182270"/>
                    <a:gd name="connsiteX237" fmla="*/ 63427 w 2982862"/>
                    <a:gd name="connsiteY237" fmla="*/ 618409 h 3182270"/>
                    <a:gd name="connsiteX238" fmla="*/ 47570 w 2982862"/>
                    <a:gd name="connsiteY238" fmla="*/ 560268 h 3182270"/>
                    <a:gd name="connsiteX239" fmla="*/ 42285 w 2982862"/>
                    <a:gd name="connsiteY239" fmla="*/ 528555 h 3182270"/>
                    <a:gd name="connsiteX240" fmla="*/ 31714 w 2982862"/>
                    <a:gd name="connsiteY240" fmla="*/ 486270 h 3182270"/>
                    <a:gd name="connsiteX241" fmla="*/ 21142 w 2982862"/>
                    <a:gd name="connsiteY241" fmla="*/ 428129 h 3182270"/>
                    <a:gd name="connsiteX242" fmla="*/ 10571 w 2982862"/>
                    <a:gd name="connsiteY242" fmla="*/ 343560 h 3182270"/>
                    <a:gd name="connsiteX243" fmla="*/ 0 w 2982862"/>
                    <a:gd name="connsiteY243" fmla="*/ 306561 h 3182270"/>
                    <a:gd name="connsiteX244" fmla="*/ 5286 w 2982862"/>
                    <a:gd name="connsiteY244" fmla="*/ 285419 h 3182270"/>
                    <a:gd name="connsiteX245" fmla="*/ 21142 w 2982862"/>
                    <a:gd name="connsiteY245" fmla="*/ 280134 h 3182270"/>
                    <a:gd name="connsiteX246" fmla="*/ 42285 w 2982862"/>
                    <a:gd name="connsiteY246" fmla="*/ 269563 h 3182270"/>
                    <a:gd name="connsiteX247" fmla="*/ 95140 w 2982862"/>
                    <a:gd name="connsiteY247" fmla="*/ 258992 h 3182270"/>
                    <a:gd name="connsiteX248" fmla="*/ 121568 w 2982862"/>
                    <a:gd name="connsiteY248" fmla="*/ 253706 h 3182270"/>
                    <a:gd name="connsiteX249" fmla="*/ 137425 w 2982862"/>
                    <a:gd name="connsiteY249" fmla="*/ 248420 h 3182270"/>
                    <a:gd name="connsiteX250" fmla="*/ 211422 w 2982862"/>
                    <a:gd name="connsiteY250" fmla="*/ 237849 h 3182270"/>
                    <a:gd name="connsiteX251" fmla="*/ 253707 w 2982862"/>
                    <a:gd name="connsiteY251" fmla="*/ 227278 h 3182270"/>
                    <a:gd name="connsiteX252" fmla="*/ 285420 w 2982862"/>
                    <a:gd name="connsiteY252" fmla="*/ 216707 h 3182270"/>
                    <a:gd name="connsiteX253" fmla="*/ 332990 w 2982862"/>
                    <a:gd name="connsiteY253" fmla="*/ 206136 h 3182270"/>
                    <a:gd name="connsiteX254" fmla="*/ 364703 w 2982862"/>
                    <a:gd name="connsiteY254" fmla="*/ 195565 h 3182270"/>
                    <a:gd name="connsiteX255" fmla="*/ 417559 w 2982862"/>
                    <a:gd name="connsiteY255" fmla="*/ 179708 h 3182270"/>
                    <a:gd name="connsiteX256" fmla="*/ 433415 w 2982862"/>
                    <a:gd name="connsiteY256" fmla="*/ 174423 h 3182270"/>
                    <a:gd name="connsiteX257" fmla="*/ 449272 w 2982862"/>
                    <a:gd name="connsiteY257" fmla="*/ 169137 h 3182270"/>
                    <a:gd name="connsiteX258" fmla="*/ 470414 w 2982862"/>
                    <a:gd name="connsiteY258" fmla="*/ 163852 h 3182270"/>
                    <a:gd name="connsiteX259" fmla="*/ 486271 w 2982862"/>
                    <a:gd name="connsiteY259" fmla="*/ 158566 h 3182270"/>
                    <a:gd name="connsiteX260" fmla="*/ 528555 w 2982862"/>
                    <a:gd name="connsiteY260" fmla="*/ 147995 h 3182270"/>
                    <a:gd name="connsiteX261" fmla="*/ 549697 w 2982862"/>
                    <a:gd name="connsiteY261" fmla="*/ 142709 h 3182270"/>
                    <a:gd name="connsiteX262" fmla="*/ 581411 w 2982862"/>
                    <a:gd name="connsiteY262" fmla="*/ 132138 h 3182270"/>
                    <a:gd name="connsiteX263" fmla="*/ 676551 w 2982862"/>
                    <a:gd name="connsiteY263" fmla="*/ 100425 h 3182270"/>
                    <a:gd name="connsiteX264" fmla="*/ 697693 w 2982862"/>
                    <a:gd name="connsiteY264" fmla="*/ 95140 h 3182270"/>
                    <a:gd name="connsiteX265" fmla="*/ 729406 w 2982862"/>
                    <a:gd name="connsiteY265" fmla="*/ 84568 h 3182270"/>
                    <a:gd name="connsiteX266" fmla="*/ 745263 w 2982862"/>
                    <a:gd name="connsiteY266" fmla="*/ 79283 h 3182270"/>
                    <a:gd name="connsiteX267" fmla="*/ 792833 w 2982862"/>
                    <a:gd name="connsiteY267" fmla="*/ 58141 h 3182270"/>
                    <a:gd name="connsiteX268" fmla="*/ 808689 w 2982862"/>
                    <a:gd name="connsiteY268" fmla="*/ 52855 h 3182270"/>
                    <a:gd name="connsiteX269" fmla="*/ 824546 w 2982862"/>
                    <a:gd name="connsiteY269" fmla="*/ 47570 h 3182270"/>
                    <a:gd name="connsiteX270" fmla="*/ 866830 w 2982862"/>
                    <a:gd name="connsiteY270" fmla="*/ 26427 h 3182270"/>
                    <a:gd name="connsiteX271" fmla="*/ 882687 w 2982862"/>
                    <a:gd name="connsiteY271" fmla="*/ 21142 h 3182270"/>
                    <a:gd name="connsiteX272" fmla="*/ 898544 w 2982862"/>
                    <a:gd name="connsiteY272" fmla="*/ 10571 h 3182270"/>
                    <a:gd name="connsiteX273" fmla="*/ 914400 w 2982862"/>
                    <a:gd name="connsiteY273" fmla="*/ 5285 h 3182270"/>
                    <a:gd name="connsiteX274" fmla="*/ 914400 w 2982862"/>
                    <a:gd name="connsiteY274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871085 w 2982862"/>
                    <a:gd name="connsiteY150" fmla="*/ 2706201 h 3182270"/>
                    <a:gd name="connsiteX151" fmla="*/ 1918827 w 2982862"/>
                    <a:gd name="connsiteY151" fmla="*/ 2627153 h 3182270"/>
                    <a:gd name="connsiteX152" fmla="*/ 1860681 w 2982862"/>
                    <a:gd name="connsiteY152" fmla="*/ 2579579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49674 w 2982862"/>
                    <a:gd name="connsiteY155" fmla="*/ 2690586 h 3182270"/>
                    <a:gd name="connsiteX156" fmla="*/ 1643953 w 2982862"/>
                    <a:gd name="connsiteY156" fmla="*/ 2754018 h 3182270"/>
                    <a:gd name="connsiteX157" fmla="*/ 1617523 w 2982862"/>
                    <a:gd name="connsiteY157" fmla="*/ 2732874 h 3182270"/>
                    <a:gd name="connsiteX158" fmla="*/ 1591092 w 2982862"/>
                    <a:gd name="connsiteY158" fmla="*/ 2690586 h 3182270"/>
                    <a:gd name="connsiteX159" fmla="*/ 1591093 w 2982862"/>
                    <a:gd name="connsiteY159" fmla="*/ 2637724 h 3182270"/>
                    <a:gd name="connsiteX160" fmla="*/ 1569808 w 2982862"/>
                    <a:gd name="connsiteY160" fmla="*/ 2515921 h 3182270"/>
                    <a:gd name="connsiteX161" fmla="*/ 1553952 w 2982862"/>
                    <a:gd name="connsiteY161" fmla="*/ 2484208 h 3182270"/>
                    <a:gd name="connsiteX162" fmla="*/ 1538095 w 2982862"/>
                    <a:gd name="connsiteY162" fmla="*/ 2468351 h 3182270"/>
                    <a:gd name="connsiteX163" fmla="*/ 1501096 w 2982862"/>
                    <a:gd name="connsiteY163" fmla="*/ 2420781 h 3182270"/>
                    <a:gd name="connsiteX164" fmla="*/ 1464097 w 2982862"/>
                    <a:gd name="connsiteY164" fmla="*/ 2383782 h 3182270"/>
                    <a:gd name="connsiteX165" fmla="*/ 1448241 w 2982862"/>
                    <a:gd name="connsiteY165" fmla="*/ 2373211 h 3182270"/>
                    <a:gd name="connsiteX166" fmla="*/ 1432384 w 2982862"/>
                    <a:gd name="connsiteY166" fmla="*/ 2357355 h 3182270"/>
                    <a:gd name="connsiteX167" fmla="*/ 1400671 w 2982862"/>
                    <a:gd name="connsiteY167" fmla="*/ 2346783 h 3182270"/>
                    <a:gd name="connsiteX168" fmla="*/ 1368958 w 2982862"/>
                    <a:gd name="connsiteY168" fmla="*/ 2330927 h 3182270"/>
                    <a:gd name="connsiteX169" fmla="*/ 1337244 w 2982862"/>
                    <a:gd name="connsiteY169" fmla="*/ 2309785 h 3182270"/>
                    <a:gd name="connsiteX170" fmla="*/ 1273818 w 2982862"/>
                    <a:gd name="connsiteY170" fmla="*/ 2288642 h 3182270"/>
                    <a:gd name="connsiteX171" fmla="*/ 1257961 w 2982862"/>
                    <a:gd name="connsiteY171" fmla="*/ 2278071 h 3182270"/>
                    <a:gd name="connsiteX172" fmla="*/ 1242104 w 2982862"/>
                    <a:gd name="connsiteY172" fmla="*/ 2272786 h 3182270"/>
                    <a:gd name="connsiteX173" fmla="*/ 1226248 w 2982862"/>
                    <a:gd name="connsiteY173" fmla="*/ 2262215 h 3182270"/>
                    <a:gd name="connsiteX174" fmla="*/ 1194534 w 2982862"/>
                    <a:gd name="connsiteY174" fmla="*/ 2251644 h 3182270"/>
                    <a:gd name="connsiteX175" fmla="*/ 1215677 w 2982862"/>
                    <a:gd name="connsiteY175" fmla="*/ 2225216 h 3182270"/>
                    <a:gd name="connsiteX176" fmla="*/ 1231533 w 2982862"/>
                    <a:gd name="connsiteY176" fmla="*/ 2209359 h 3182270"/>
                    <a:gd name="connsiteX177" fmla="*/ 1236819 w 2982862"/>
                    <a:gd name="connsiteY177" fmla="*/ 2193503 h 3182270"/>
                    <a:gd name="connsiteX178" fmla="*/ 1279103 w 2982862"/>
                    <a:gd name="connsiteY178" fmla="*/ 2161789 h 3182270"/>
                    <a:gd name="connsiteX179" fmla="*/ 1300245 w 2982862"/>
                    <a:gd name="connsiteY179" fmla="*/ 2140647 h 3182270"/>
                    <a:gd name="connsiteX180" fmla="*/ 1310816 w 2982862"/>
                    <a:gd name="connsiteY180" fmla="*/ 2124790 h 3182270"/>
                    <a:gd name="connsiteX181" fmla="*/ 1342650 w 2982862"/>
                    <a:gd name="connsiteY181" fmla="*/ 2077406 h 3182270"/>
                    <a:gd name="connsiteX182" fmla="*/ 1390223 w 2982862"/>
                    <a:gd name="connsiteY182" fmla="*/ 2008688 h 3182270"/>
                    <a:gd name="connsiteX183" fmla="*/ 1363794 w 2982862"/>
                    <a:gd name="connsiteY183" fmla="*/ 1971686 h 3182270"/>
                    <a:gd name="connsiteX184" fmla="*/ 1379651 w 2982862"/>
                    <a:gd name="connsiteY184" fmla="*/ 1961114 h 3182270"/>
                    <a:gd name="connsiteX185" fmla="*/ 1358509 w 2982862"/>
                    <a:gd name="connsiteY185" fmla="*/ 1934685 h 3182270"/>
                    <a:gd name="connsiteX186" fmla="*/ 1221180 w 2982862"/>
                    <a:gd name="connsiteY186" fmla="*/ 1718108 h 3182270"/>
                    <a:gd name="connsiteX187" fmla="*/ 1157741 w 2982862"/>
                    <a:gd name="connsiteY187" fmla="*/ 1654669 h 3182270"/>
                    <a:gd name="connsiteX188" fmla="*/ 1051918 w 2982862"/>
                    <a:gd name="connsiteY188" fmla="*/ 1659811 h 3182270"/>
                    <a:gd name="connsiteX189" fmla="*/ 845688 w 2982862"/>
                    <a:gd name="connsiteY189" fmla="*/ 1738945 h 3182270"/>
                    <a:gd name="connsiteX190" fmla="*/ 829832 w 2982862"/>
                    <a:gd name="connsiteY190" fmla="*/ 1744231 h 3182270"/>
                    <a:gd name="connsiteX191" fmla="*/ 798118 w 2982862"/>
                    <a:gd name="connsiteY191" fmla="*/ 1765373 h 3182270"/>
                    <a:gd name="connsiteX192" fmla="*/ 782262 w 2982862"/>
                    <a:gd name="connsiteY192" fmla="*/ 1770659 h 3182270"/>
                    <a:gd name="connsiteX193" fmla="*/ 750548 w 2982862"/>
                    <a:gd name="connsiteY193" fmla="*/ 1791801 h 3182270"/>
                    <a:gd name="connsiteX194" fmla="*/ 734692 w 2982862"/>
                    <a:gd name="connsiteY194" fmla="*/ 1797086 h 3182270"/>
                    <a:gd name="connsiteX195" fmla="*/ 755834 w 2982862"/>
                    <a:gd name="connsiteY195" fmla="*/ 1791801 h 3182270"/>
                    <a:gd name="connsiteX196" fmla="*/ 739977 w 2982862"/>
                    <a:gd name="connsiteY196" fmla="*/ 1797086 h 3182270"/>
                    <a:gd name="connsiteX197" fmla="*/ 708264 w 2982862"/>
                    <a:gd name="connsiteY197" fmla="*/ 1812943 h 3182270"/>
                    <a:gd name="connsiteX198" fmla="*/ 676551 w 2982862"/>
                    <a:gd name="connsiteY198" fmla="*/ 1791801 h 3182270"/>
                    <a:gd name="connsiteX199" fmla="*/ 650123 w 2982862"/>
                    <a:gd name="connsiteY199" fmla="*/ 1765373 h 3182270"/>
                    <a:gd name="connsiteX200" fmla="*/ 618410 w 2982862"/>
                    <a:gd name="connsiteY200" fmla="*/ 1744231 h 3182270"/>
                    <a:gd name="connsiteX201" fmla="*/ 570840 w 2982862"/>
                    <a:gd name="connsiteY201" fmla="*/ 1712518 h 3182270"/>
                    <a:gd name="connsiteX202" fmla="*/ 544412 w 2982862"/>
                    <a:gd name="connsiteY202" fmla="*/ 1696661 h 3182270"/>
                    <a:gd name="connsiteX203" fmla="*/ 528555 w 2982862"/>
                    <a:gd name="connsiteY203" fmla="*/ 1686090 h 3182270"/>
                    <a:gd name="connsiteX204" fmla="*/ 512699 w 2982862"/>
                    <a:gd name="connsiteY204" fmla="*/ 1680804 h 3182270"/>
                    <a:gd name="connsiteX205" fmla="*/ 502127 w 2982862"/>
                    <a:gd name="connsiteY205" fmla="*/ 1670233 h 3182270"/>
                    <a:gd name="connsiteX206" fmla="*/ 480985 w 2982862"/>
                    <a:gd name="connsiteY206" fmla="*/ 1659662 h 3182270"/>
                    <a:gd name="connsiteX207" fmla="*/ 465129 w 2982862"/>
                    <a:gd name="connsiteY207" fmla="*/ 1643805 h 3182270"/>
                    <a:gd name="connsiteX208" fmla="*/ 428130 w 2982862"/>
                    <a:gd name="connsiteY208" fmla="*/ 1622663 h 3182270"/>
                    <a:gd name="connsiteX209" fmla="*/ 401702 w 2982862"/>
                    <a:gd name="connsiteY209" fmla="*/ 1590950 h 3182270"/>
                    <a:gd name="connsiteX210" fmla="*/ 385845 w 2982862"/>
                    <a:gd name="connsiteY210" fmla="*/ 1569808 h 3182270"/>
                    <a:gd name="connsiteX211" fmla="*/ 369989 w 2982862"/>
                    <a:gd name="connsiteY211" fmla="*/ 1553951 h 3182270"/>
                    <a:gd name="connsiteX212" fmla="*/ 348847 w 2982862"/>
                    <a:gd name="connsiteY212" fmla="*/ 1522238 h 3182270"/>
                    <a:gd name="connsiteX213" fmla="*/ 327704 w 2982862"/>
                    <a:gd name="connsiteY213" fmla="*/ 1490524 h 3182270"/>
                    <a:gd name="connsiteX214" fmla="*/ 317133 w 2982862"/>
                    <a:gd name="connsiteY214" fmla="*/ 1469382 h 3182270"/>
                    <a:gd name="connsiteX215" fmla="*/ 301277 w 2982862"/>
                    <a:gd name="connsiteY215" fmla="*/ 1453526 h 3182270"/>
                    <a:gd name="connsiteX216" fmla="*/ 295991 w 2982862"/>
                    <a:gd name="connsiteY216" fmla="*/ 1437669 h 3182270"/>
                    <a:gd name="connsiteX217" fmla="*/ 274849 w 2982862"/>
                    <a:gd name="connsiteY217" fmla="*/ 1405956 h 3182270"/>
                    <a:gd name="connsiteX218" fmla="*/ 258992 w 2982862"/>
                    <a:gd name="connsiteY218" fmla="*/ 1390099 h 3182270"/>
                    <a:gd name="connsiteX219" fmla="*/ 248421 w 2982862"/>
                    <a:gd name="connsiteY219" fmla="*/ 1374242 h 3182270"/>
                    <a:gd name="connsiteX220" fmla="*/ 243136 w 2982862"/>
                    <a:gd name="connsiteY220" fmla="*/ 1358386 h 3182270"/>
                    <a:gd name="connsiteX221" fmla="*/ 221993 w 2982862"/>
                    <a:gd name="connsiteY221" fmla="*/ 1326672 h 3182270"/>
                    <a:gd name="connsiteX222" fmla="*/ 206137 w 2982862"/>
                    <a:gd name="connsiteY222" fmla="*/ 1294959 h 3182270"/>
                    <a:gd name="connsiteX223" fmla="*/ 195566 w 2982862"/>
                    <a:gd name="connsiteY223" fmla="*/ 1263246 h 3182270"/>
                    <a:gd name="connsiteX224" fmla="*/ 184995 w 2982862"/>
                    <a:gd name="connsiteY224" fmla="*/ 1247389 h 3182270"/>
                    <a:gd name="connsiteX225" fmla="*/ 179709 w 2982862"/>
                    <a:gd name="connsiteY225" fmla="*/ 1231533 h 3182270"/>
                    <a:gd name="connsiteX226" fmla="*/ 169138 w 2982862"/>
                    <a:gd name="connsiteY226" fmla="*/ 1215676 h 3182270"/>
                    <a:gd name="connsiteX227" fmla="*/ 153281 w 2982862"/>
                    <a:gd name="connsiteY227" fmla="*/ 1162820 h 3182270"/>
                    <a:gd name="connsiteX228" fmla="*/ 142710 w 2982862"/>
                    <a:gd name="connsiteY228" fmla="*/ 1131107 h 3182270"/>
                    <a:gd name="connsiteX229" fmla="*/ 132139 w 2982862"/>
                    <a:gd name="connsiteY229" fmla="*/ 1099394 h 3182270"/>
                    <a:gd name="connsiteX230" fmla="*/ 126853 w 2982862"/>
                    <a:gd name="connsiteY230" fmla="*/ 1078252 h 3182270"/>
                    <a:gd name="connsiteX231" fmla="*/ 121568 w 2982862"/>
                    <a:gd name="connsiteY231" fmla="*/ 1062395 h 3182270"/>
                    <a:gd name="connsiteX232" fmla="*/ 110997 w 2982862"/>
                    <a:gd name="connsiteY232" fmla="*/ 988397 h 3182270"/>
                    <a:gd name="connsiteX233" fmla="*/ 100426 w 2982862"/>
                    <a:gd name="connsiteY233" fmla="*/ 861544 h 3182270"/>
                    <a:gd name="connsiteX234" fmla="*/ 95140 w 2982862"/>
                    <a:gd name="connsiteY234" fmla="*/ 782261 h 3182270"/>
                    <a:gd name="connsiteX235" fmla="*/ 89855 w 2982862"/>
                    <a:gd name="connsiteY235" fmla="*/ 745262 h 3182270"/>
                    <a:gd name="connsiteX236" fmla="*/ 73998 w 2982862"/>
                    <a:gd name="connsiteY236" fmla="*/ 660693 h 3182270"/>
                    <a:gd name="connsiteX237" fmla="*/ 63427 w 2982862"/>
                    <a:gd name="connsiteY237" fmla="*/ 618409 h 3182270"/>
                    <a:gd name="connsiteX238" fmla="*/ 47570 w 2982862"/>
                    <a:gd name="connsiteY238" fmla="*/ 560268 h 3182270"/>
                    <a:gd name="connsiteX239" fmla="*/ 42285 w 2982862"/>
                    <a:gd name="connsiteY239" fmla="*/ 528555 h 3182270"/>
                    <a:gd name="connsiteX240" fmla="*/ 31714 w 2982862"/>
                    <a:gd name="connsiteY240" fmla="*/ 486270 h 3182270"/>
                    <a:gd name="connsiteX241" fmla="*/ 21142 w 2982862"/>
                    <a:gd name="connsiteY241" fmla="*/ 428129 h 3182270"/>
                    <a:gd name="connsiteX242" fmla="*/ 10571 w 2982862"/>
                    <a:gd name="connsiteY242" fmla="*/ 343560 h 3182270"/>
                    <a:gd name="connsiteX243" fmla="*/ 0 w 2982862"/>
                    <a:gd name="connsiteY243" fmla="*/ 306561 h 3182270"/>
                    <a:gd name="connsiteX244" fmla="*/ 5286 w 2982862"/>
                    <a:gd name="connsiteY244" fmla="*/ 285419 h 3182270"/>
                    <a:gd name="connsiteX245" fmla="*/ 21142 w 2982862"/>
                    <a:gd name="connsiteY245" fmla="*/ 280134 h 3182270"/>
                    <a:gd name="connsiteX246" fmla="*/ 42285 w 2982862"/>
                    <a:gd name="connsiteY246" fmla="*/ 269563 h 3182270"/>
                    <a:gd name="connsiteX247" fmla="*/ 95140 w 2982862"/>
                    <a:gd name="connsiteY247" fmla="*/ 258992 h 3182270"/>
                    <a:gd name="connsiteX248" fmla="*/ 121568 w 2982862"/>
                    <a:gd name="connsiteY248" fmla="*/ 253706 h 3182270"/>
                    <a:gd name="connsiteX249" fmla="*/ 137425 w 2982862"/>
                    <a:gd name="connsiteY249" fmla="*/ 248420 h 3182270"/>
                    <a:gd name="connsiteX250" fmla="*/ 211422 w 2982862"/>
                    <a:gd name="connsiteY250" fmla="*/ 237849 h 3182270"/>
                    <a:gd name="connsiteX251" fmla="*/ 253707 w 2982862"/>
                    <a:gd name="connsiteY251" fmla="*/ 227278 h 3182270"/>
                    <a:gd name="connsiteX252" fmla="*/ 285420 w 2982862"/>
                    <a:gd name="connsiteY252" fmla="*/ 216707 h 3182270"/>
                    <a:gd name="connsiteX253" fmla="*/ 332990 w 2982862"/>
                    <a:gd name="connsiteY253" fmla="*/ 206136 h 3182270"/>
                    <a:gd name="connsiteX254" fmla="*/ 364703 w 2982862"/>
                    <a:gd name="connsiteY254" fmla="*/ 195565 h 3182270"/>
                    <a:gd name="connsiteX255" fmla="*/ 417559 w 2982862"/>
                    <a:gd name="connsiteY255" fmla="*/ 179708 h 3182270"/>
                    <a:gd name="connsiteX256" fmla="*/ 433415 w 2982862"/>
                    <a:gd name="connsiteY256" fmla="*/ 174423 h 3182270"/>
                    <a:gd name="connsiteX257" fmla="*/ 449272 w 2982862"/>
                    <a:gd name="connsiteY257" fmla="*/ 169137 h 3182270"/>
                    <a:gd name="connsiteX258" fmla="*/ 470414 w 2982862"/>
                    <a:gd name="connsiteY258" fmla="*/ 163852 h 3182270"/>
                    <a:gd name="connsiteX259" fmla="*/ 486271 w 2982862"/>
                    <a:gd name="connsiteY259" fmla="*/ 158566 h 3182270"/>
                    <a:gd name="connsiteX260" fmla="*/ 528555 w 2982862"/>
                    <a:gd name="connsiteY260" fmla="*/ 147995 h 3182270"/>
                    <a:gd name="connsiteX261" fmla="*/ 549697 w 2982862"/>
                    <a:gd name="connsiteY261" fmla="*/ 142709 h 3182270"/>
                    <a:gd name="connsiteX262" fmla="*/ 581411 w 2982862"/>
                    <a:gd name="connsiteY262" fmla="*/ 132138 h 3182270"/>
                    <a:gd name="connsiteX263" fmla="*/ 676551 w 2982862"/>
                    <a:gd name="connsiteY263" fmla="*/ 100425 h 3182270"/>
                    <a:gd name="connsiteX264" fmla="*/ 697693 w 2982862"/>
                    <a:gd name="connsiteY264" fmla="*/ 95140 h 3182270"/>
                    <a:gd name="connsiteX265" fmla="*/ 729406 w 2982862"/>
                    <a:gd name="connsiteY265" fmla="*/ 84568 h 3182270"/>
                    <a:gd name="connsiteX266" fmla="*/ 745263 w 2982862"/>
                    <a:gd name="connsiteY266" fmla="*/ 79283 h 3182270"/>
                    <a:gd name="connsiteX267" fmla="*/ 792833 w 2982862"/>
                    <a:gd name="connsiteY267" fmla="*/ 58141 h 3182270"/>
                    <a:gd name="connsiteX268" fmla="*/ 808689 w 2982862"/>
                    <a:gd name="connsiteY268" fmla="*/ 52855 h 3182270"/>
                    <a:gd name="connsiteX269" fmla="*/ 824546 w 2982862"/>
                    <a:gd name="connsiteY269" fmla="*/ 47570 h 3182270"/>
                    <a:gd name="connsiteX270" fmla="*/ 866830 w 2982862"/>
                    <a:gd name="connsiteY270" fmla="*/ 26427 h 3182270"/>
                    <a:gd name="connsiteX271" fmla="*/ 882687 w 2982862"/>
                    <a:gd name="connsiteY271" fmla="*/ 21142 h 3182270"/>
                    <a:gd name="connsiteX272" fmla="*/ 898544 w 2982862"/>
                    <a:gd name="connsiteY272" fmla="*/ 10571 h 3182270"/>
                    <a:gd name="connsiteX273" fmla="*/ 914400 w 2982862"/>
                    <a:gd name="connsiteY273" fmla="*/ 5285 h 3182270"/>
                    <a:gd name="connsiteX274" fmla="*/ 914400 w 2982862"/>
                    <a:gd name="connsiteY274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1881656 w 2982862"/>
                    <a:gd name="connsiteY149" fmla="*/ 2722057 h 3182270"/>
                    <a:gd name="connsiteX150" fmla="*/ 1982258 w 2982862"/>
                    <a:gd name="connsiteY150" fmla="*/ 2664155 h 3182270"/>
                    <a:gd name="connsiteX151" fmla="*/ 1918827 w 2982862"/>
                    <a:gd name="connsiteY151" fmla="*/ 2627153 h 3182270"/>
                    <a:gd name="connsiteX152" fmla="*/ 1860681 w 2982862"/>
                    <a:gd name="connsiteY152" fmla="*/ 2579579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49674 w 2982862"/>
                    <a:gd name="connsiteY155" fmla="*/ 2690586 h 3182270"/>
                    <a:gd name="connsiteX156" fmla="*/ 1643953 w 2982862"/>
                    <a:gd name="connsiteY156" fmla="*/ 2754018 h 3182270"/>
                    <a:gd name="connsiteX157" fmla="*/ 1617523 w 2982862"/>
                    <a:gd name="connsiteY157" fmla="*/ 2732874 h 3182270"/>
                    <a:gd name="connsiteX158" fmla="*/ 1591092 w 2982862"/>
                    <a:gd name="connsiteY158" fmla="*/ 2690586 h 3182270"/>
                    <a:gd name="connsiteX159" fmla="*/ 1591093 w 2982862"/>
                    <a:gd name="connsiteY159" fmla="*/ 2637724 h 3182270"/>
                    <a:gd name="connsiteX160" fmla="*/ 1569808 w 2982862"/>
                    <a:gd name="connsiteY160" fmla="*/ 2515921 h 3182270"/>
                    <a:gd name="connsiteX161" fmla="*/ 1553952 w 2982862"/>
                    <a:gd name="connsiteY161" fmla="*/ 2484208 h 3182270"/>
                    <a:gd name="connsiteX162" fmla="*/ 1538095 w 2982862"/>
                    <a:gd name="connsiteY162" fmla="*/ 2468351 h 3182270"/>
                    <a:gd name="connsiteX163" fmla="*/ 1501096 w 2982862"/>
                    <a:gd name="connsiteY163" fmla="*/ 2420781 h 3182270"/>
                    <a:gd name="connsiteX164" fmla="*/ 1464097 w 2982862"/>
                    <a:gd name="connsiteY164" fmla="*/ 2383782 h 3182270"/>
                    <a:gd name="connsiteX165" fmla="*/ 1448241 w 2982862"/>
                    <a:gd name="connsiteY165" fmla="*/ 2373211 h 3182270"/>
                    <a:gd name="connsiteX166" fmla="*/ 1432384 w 2982862"/>
                    <a:gd name="connsiteY166" fmla="*/ 2357355 h 3182270"/>
                    <a:gd name="connsiteX167" fmla="*/ 1400671 w 2982862"/>
                    <a:gd name="connsiteY167" fmla="*/ 2346783 h 3182270"/>
                    <a:gd name="connsiteX168" fmla="*/ 1368958 w 2982862"/>
                    <a:gd name="connsiteY168" fmla="*/ 2330927 h 3182270"/>
                    <a:gd name="connsiteX169" fmla="*/ 1337244 w 2982862"/>
                    <a:gd name="connsiteY169" fmla="*/ 2309785 h 3182270"/>
                    <a:gd name="connsiteX170" fmla="*/ 1273818 w 2982862"/>
                    <a:gd name="connsiteY170" fmla="*/ 2288642 h 3182270"/>
                    <a:gd name="connsiteX171" fmla="*/ 1257961 w 2982862"/>
                    <a:gd name="connsiteY171" fmla="*/ 2278071 h 3182270"/>
                    <a:gd name="connsiteX172" fmla="*/ 1242104 w 2982862"/>
                    <a:gd name="connsiteY172" fmla="*/ 2272786 h 3182270"/>
                    <a:gd name="connsiteX173" fmla="*/ 1226248 w 2982862"/>
                    <a:gd name="connsiteY173" fmla="*/ 2262215 h 3182270"/>
                    <a:gd name="connsiteX174" fmla="*/ 1194534 w 2982862"/>
                    <a:gd name="connsiteY174" fmla="*/ 2251644 h 3182270"/>
                    <a:gd name="connsiteX175" fmla="*/ 1215677 w 2982862"/>
                    <a:gd name="connsiteY175" fmla="*/ 2225216 h 3182270"/>
                    <a:gd name="connsiteX176" fmla="*/ 1231533 w 2982862"/>
                    <a:gd name="connsiteY176" fmla="*/ 2209359 h 3182270"/>
                    <a:gd name="connsiteX177" fmla="*/ 1236819 w 2982862"/>
                    <a:gd name="connsiteY177" fmla="*/ 2193503 h 3182270"/>
                    <a:gd name="connsiteX178" fmla="*/ 1279103 w 2982862"/>
                    <a:gd name="connsiteY178" fmla="*/ 2161789 h 3182270"/>
                    <a:gd name="connsiteX179" fmla="*/ 1300245 w 2982862"/>
                    <a:gd name="connsiteY179" fmla="*/ 2140647 h 3182270"/>
                    <a:gd name="connsiteX180" fmla="*/ 1310816 w 2982862"/>
                    <a:gd name="connsiteY180" fmla="*/ 2124790 h 3182270"/>
                    <a:gd name="connsiteX181" fmla="*/ 1342650 w 2982862"/>
                    <a:gd name="connsiteY181" fmla="*/ 2077406 h 3182270"/>
                    <a:gd name="connsiteX182" fmla="*/ 1390223 w 2982862"/>
                    <a:gd name="connsiteY182" fmla="*/ 2008688 h 3182270"/>
                    <a:gd name="connsiteX183" fmla="*/ 1363794 w 2982862"/>
                    <a:gd name="connsiteY183" fmla="*/ 1971686 h 3182270"/>
                    <a:gd name="connsiteX184" fmla="*/ 1379651 w 2982862"/>
                    <a:gd name="connsiteY184" fmla="*/ 1961114 h 3182270"/>
                    <a:gd name="connsiteX185" fmla="*/ 1358509 w 2982862"/>
                    <a:gd name="connsiteY185" fmla="*/ 1934685 h 3182270"/>
                    <a:gd name="connsiteX186" fmla="*/ 1221180 w 2982862"/>
                    <a:gd name="connsiteY186" fmla="*/ 1718108 h 3182270"/>
                    <a:gd name="connsiteX187" fmla="*/ 1157741 w 2982862"/>
                    <a:gd name="connsiteY187" fmla="*/ 1654669 h 3182270"/>
                    <a:gd name="connsiteX188" fmla="*/ 1051918 w 2982862"/>
                    <a:gd name="connsiteY188" fmla="*/ 1659811 h 3182270"/>
                    <a:gd name="connsiteX189" fmla="*/ 845688 w 2982862"/>
                    <a:gd name="connsiteY189" fmla="*/ 1738945 h 3182270"/>
                    <a:gd name="connsiteX190" fmla="*/ 829832 w 2982862"/>
                    <a:gd name="connsiteY190" fmla="*/ 1744231 h 3182270"/>
                    <a:gd name="connsiteX191" fmla="*/ 798118 w 2982862"/>
                    <a:gd name="connsiteY191" fmla="*/ 1765373 h 3182270"/>
                    <a:gd name="connsiteX192" fmla="*/ 782262 w 2982862"/>
                    <a:gd name="connsiteY192" fmla="*/ 1770659 h 3182270"/>
                    <a:gd name="connsiteX193" fmla="*/ 750548 w 2982862"/>
                    <a:gd name="connsiteY193" fmla="*/ 1791801 h 3182270"/>
                    <a:gd name="connsiteX194" fmla="*/ 734692 w 2982862"/>
                    <a:gd name="connsiteY194" fmla="*/ 1797086 h 3182270"/>
                    <a:gd name="connsiteX195" fmla="*/ 755834 w 2982862"/>
                    <a:gd name="connsiteY195" fmla="*/ 1791801 h 3182270"/>
                    <a:gd name="connsiteX196" fmla="*/ 739977 w 2982862"/>
                    <a:gd name="connsiteY196" fmla="*/ 1797086 h 3182270"/>
                    <a:gd name="connsiteX197" fmla="*/ 708264 w 2982862"/>
                    <a:gd name="connsiteY197" fmla="*/ 1812943 h 3182270"/>
                    <a:gd name="connsiteX198" fmla="*/ 676551 w 2982862"/>
                    <a:gd name="connsiteY198" fmla="*/ 1791801 h 3182270"/>
                    <a:gd name="connsiteX199" fmla="*/ 650123 w 2982862"/>
                    <a:gd name="connsiteY199" fmla="*/ 1765373 h 3182270"/>
                    <a:gd name="connsiteX200" fmla="*/ 618410 w 2982862"/>
                    <a:gd name="connsiteY200" fmla="*/ 1744231 h 3182270"/>
                    <a:gd name="connsiteX201" fmla="*/ 570840 w 2982862"/>
                    <a:gd name="connsiteY201" fmla="*/ 1712518 h 3182270"/>
                    <a:gd name="connsiteX202" fmla="*/ 544412 w 2982862"/>
                    <a:gd name="connsiteY202" fmla="*/ 1696661 h 3182270"/>
                    <a:gd name="connsiteX203" fmla="*/ 528555 w 2982862"/>
                    <a:gd name="connsiteY203" fmla="*/ 1686090 h 3182270"/>
                    <a:gd name="connsiteX204" fmla="*/ 512699 w 2982862"/>
                    <a:gd name="connsiteY204" fmla="*/ 1680804 h 3182270"/>
                    <a:gd name="connsiteX205" fmla="*/ 502127 w 2982862"/>
                    <a:gd name="connsiteY205" fmla="*/ 1670233 h 3182270"/>
                    <a:gd name="connsiteX206" fmla="*/ 480985 w 2982862"/>
                    <a:gd name="connsiteY206" fmla="*/ 1659662 h 3182270"/>
                    <a:gd name="connsiteX207" fmla="*/ 465129 w 2982862"/>
                    <a:gd name="connsiteY207" fmla="*/ 1643805 h 3182270"/>
                    <a:gd name="connsiteX208" fmla="*/ 428130 w 2982862"/>
                    <a:gd name="connsiteY208" fmla="*/ 1622663 h 3182270"/>
                    <a:gd name="connsiteX209" fmla="*/ 401702 w 2982862"/>
                    <a:gd name="connsiteY209" fmla="*/ 1590950 h 3182270"/>
                    <a:gd name="connsiteX210" fmla="*/ 385845 w 2982862"/>
                    <a:gd name="connsiteY210" fmla="*/ 1569808 h 3182270"/>
                    <a:gd name="connsiteX211" fmla="*/ 369989 w 2982862"/>
                    <a:gd name="connsiteY211" fmla="*/ 1553951 h 3182270"/>
                    <a:gd name="connsiteX212" fmla="*/ 348847 w 2982862"/>
                    <a:gd name="connsiteY212" fmla="*/ 1522238 h 3182270"/>
                    <a:gd name="connsiteX213" fmla="*/ 327704 w 2982862"/>
                    <a:gd name="connsiteY213" fmla="*/ 1490524 h 3182270"/>
                    <a:gd name="connsiteX214" fmla="*/ 317133 w 2982862"/>
                    <a:gd name="connsiteY214" fmla="*/ 1469382 h 3182270"/>
                    <a:gd name="connsiteX215" fmla="*/ 301277 w 2982862"/>
                    <a:gd name="connsiteY215" fmla="*/ 1453526 h 3182270"/>
                    <a:gd name="connsiteX216" fmla="*/ 295991 w 2982862"/>
                    <a:gd name="connsiteY216" fmla="*/ 1437669 h 3182270"/>
                    <a:gd name="connsiteX217" fmla="*/ 274849 w 2982862"/>
                    <a:gd name="connsiteY217" fmla="*/ 1405956 h 3182270"/>
                    <a:gd name="connsiteX218" fmla="*/ 258992 w 2982862"/>
                    <a:gd name="connsiteY218" fmla="*/ 1390099 h 3182270"/>
                    <a:gd name="connsiteX219" fmla="*/ 248421 w 2982862"/>
                    <a:gd name="connsiteY219" fmla="*/ 1374242 h 3182270"/>
                    <a:gd name="connsiteX220" fmla="*/ 243136 w 2982862"/>
                    <a:gd name="connsiteY220" fmla="*/ 1358386 h 3182270"/>
                    <a:gd name="connsiteX221" fmla="*/ 221993 w 2982862"/>
                    <a:gd name="connsiteY221" fmla="*/ 1326672 h 3182270"/>
                    <a:gd name="connsiteX222" fmla="*/ 206137 w 2982862"/>
                    <a:gd name="connsiteY222" fmla="*/ 1294959 h 3182270"/>
                    <a:gd name="connsiteX223" fmla="*/ 195566 w 2982862"/>
                    <a:gd name="connsiteY223" fmla="*/ 1263246 h 3182270"/>
                    <a:gd name="connsiteX224" fmla="*/ 184995 w 2982862"/>
                    <a:gd name="connsiteY224" fmla="*/ 1247389 h 3182270"/>
                    <a:gd name="connsiteX225" fmla="*/ 179709 w 2982862"/>
                    <a:gd name="connsiteY225" fmla="*/ 1231533 h 3182270"/>
                    <a:gd name="connsiteX226" fmla="*/ 169138 w 2982862"/>
                    <a:gd name="connsiteY226" fmla="*/ 1215676 h 3182270"/>
                    <a:gd name="connsiteX227" fmla="*/ 153281 w 2982862"/>
                    <a:gd name="connsiteY227" fmla="*/ 1162820 h 3182270"/>
                    <a:gd name="connsiteX228" fmla="*/ 142710 w 2982862"/>
                    <a:gd name="connsiteY228" fmla="*/ 1131107 h 3182270"/>
                    <a:gd name="connsiteX229" fmla="*/ 132139 w 2982862"/>
                    <a:gd name="connsiteY229" fmla="*/ 1099394 h 3182270"/>
                    <a:gd name="connsiteX230" fmla="*/ 126853 w 2982862"/>
                    <a:gd name="connsiteY230" fmla="*/ 1078252 h 3182270"/>
                    <a:gd name="connsiteX231" fmla="*/ 121568 w 2982862"/>
                    <a:gd name="connsiteY231" fmla="*/ 1062395 h 3182270"/>
                    <a:gd name="connsiteX232" fmla="*/ 110997 w 2982862"/>
                    <a:gd name="connsiteY232" fmla="*/ 988397 h 3182270"/>
                    <a:gd name="connsiteX233" fmla="*/ 100426 w 2982862"/>
                    <a:gd name="connsiteY233" fmla="*/ 861544 h 3182270"/>
                    <a:gd name="connsiteX234" fmla="*/ 95140 w 2982862"/>
                    <a:gd name="connsiteY234" fmla="*/ 782261 h 3182270"/>
                    <a:gd name="connsiteX235" fmla="*/ 89855 w 2982862"/>
                    <a:gd name="connsiteY235" fmla="*/ 745262 h 3182270"/>
                    <a:gd name="connsiteX236" fmla="*/ 73998 w 2982862"/>
                    <a:gd name="connsiteY236" fmla="*/ 660693 h 3182270"/>
                    <a:gd name="connsiteX237" fmla="*/ 63427 w 2982862"/>
                    <a:gd name="connsiteY237" fmla="*/ 618409 h 3182270"/>
                    <a:gd name="connsiteX238" fmla="*/ 47570 w 2982862"/>
                    <a:gd name="connsiteY238" fmla="*/ 560268 h 3182270"/>
                    <a:gd name="connsiteX239" fmla="*/ 42285 w 2982862"/>
                    <a:gd name="connsiteY239" fmla="*/ 528555 h 3182270"/>
                    <a:gd name="connsiteX240" fmla="*/ 31714 w 2982862"/>
                    <a:gd name="connsiteY240" fmla="*/ 486270 h 3182270"/>
                    <a:gd name="connsiteX241" fmla="*/ 21142 w 2982862"/>
                    <a:gd name="connsiteY241" fmla="*/ 428129 h 3182270"/>
                    <a:gd name="connsiteX242" fmla="*/ 10571 w 2982862"/>
                    <a:gd name="connsiteY242" fmla="*/ 343560 h 3182270"/>
                    <a:gd name="connsiteX243" fmla="*/ 0 w 2982862"/>
                    <a:gd name="connsiteY243" fmla="*/ 306561 h 3182270"/>
                    <a:gd name="connsiteX244" fmla="*/ 5286 w 2982862"/>
                    <a:gd name="connsiteY244" fmla="*/ 285419 h 3182270"/>
                    <a:gd name="connsiteX245" fmla="*/ 21142 w 2982862"/>
                    <a:gd name="connsiteY245" fmla="*/ 280134 h 3182270"/>
                    <a:gd name="connsiteX246" fmla="*/ 42285 w 2982862"/>
                    <a:gd name="connsiteY246" fmla="*/ 269563 h 3182270"/>
                    <a:gd name="connsiteX247" fmla="*/ 95140 w 2982862"/>
                    <a:gd name="connsiteY247" fmla="*/ 258992 h 3182270"/>
                    <a:gd name="connsiteX248" fmla="*/ 121568 w 2982862"/>
                    <a:gd name="connsiteY248" fmla="*/ 253706 h 3182270"/>
                    <a:gd name="connsiteX249" fmla="*/ 137425 w 2982862"/>
                    <a:gd name="connsiteY249" fmla="*/ 248420 h 3182270"/>
                    <a:gd name="connsiteX250" fmla="*/ 211422 w 2982862"/>
                    <a:gd name="connsiteY250" fmla="*/ 237849 h 3182270"/>
                    <a:gd name="connsiteX251" fmla="*/ 253707 w 2982862"/>
                    <a:gd name="connsiteY251" fmla="*/ 227278 h 3182270"/>
                    <a:gd name="connsiteX252" fmla="*/ 285420 w 2982862"/>
                    <a:gd name="connsiteY252" fmla="*/ 216707 h 3182270"/>
                    <a:gd name="connsiteX253" fmla="*/ 332990 w 2982862"/>
                    <a:gd name="connsiteY253" fmla="*/ 206136 h 3182270"/>
                    <a:gd name="connsiteX254" fmla="*/ 364703 w 2982862"/>
                    <a:gd name="connsiteY254" fmla="*/ 195565 h 3182270"/>
                    <a:gd name="connsiteX255" fmla="*/ 417559 w 2982862"/>
                    <a:gd name="connsiteY255" fmla="*/ 179708 h 3182270"/>
                    <a:gd name="connsiteX256" fmla="*/ 433415 w 2982862"/>
                    <a:gd name="connsiteY256" fmla="*/ 174423 h 3182270"/>
                    <a:gd name="connsiteX257" fmla="*/ 449272 w 2982862"/>
                    <a:gd name="connsiteY257" fmla="*/ 169137 h 3182270"/>
                    <a:gd name="connsiteX258" fmla="*/ 470414 w 2982862"/>
                    <a:gd name="connsiteY258" fmla="*/ 163852 h 3182270"/>
                    <a:gd name="connsiteX259" fmla="*/ 486271 w 2982862"/>
                    <a:gd name="connsiteY259" fmla="*/ 158566 h 3182270"/>
                    <a:gd name="connsiteX260" fmla="*/ 528555 w 2982862"/>
                    <a:gd name="connsiteY260" fmla="*/ 147995 h 3182270"/>
                    <a:gd name="connsiteX261" fmla="*/ 549697 w 2982862"/>
                    <a:gd name="connsiteY261" fmla="*/ 142709 h 3182270"/>
                    <a:gd name="connsiteX262" fmla="*/ 581411 w 2982862"/>
                    <a:gd name="connsiteY262" fmla="*/ 132138 h 3182270"/>
                    <a:gd name="connsiteX263" fmla="*/ 676551 w 2982862"/>
                    <a:gd name="connsiteY263" fmla="*/ 100425 h 3182270"/>
                    <a:gd name="connsiteX264" fmla="*/ 697693 w 2982862"/>
                    <a:gd name="connsiteY264" fmla="*/ 95140 h 3182270"/>
                    <a:gd name="connsiteX265" fmla="*/ 729406 w 2982862"/>
                    <a:gd name="connsiteY265" fmla="*/ 84568 h 3182270"/>
                    <a:gd name="connsiteX266" fmla="*/ 745263 w 2982862"/>
                    <a:gd name="connsiteY266" fmla="*/ 79283 h 3182270"/>
                    <a:gd name="connsiteX267" fmla="*/ 792833 w 2982862"/>
                    <a:gd name="connsiteY267" fmla="*/ 58141 h 3182270"/>
                    <a:gd name="connsiteX268" fmla="*/ 808689 w 2982862"/>
                    <a:gd name="connsiteY268" fmla="*/ 52855 h 3182270"/>
                    <a:gd name="connsiteX269" fmla="*/ 824546 w 2982862"/>
                    <a:gd name="connsiteY269" fmla="*/ 47570 h 3182270"/>
                    <a:gd name="connsiteX270" fmla="*/ 866830 w 2982862"/>
                    <a:gd name="connsiteY270" fmla="*/ 26427 h 3182270"/>
                    <a:gd name="connsiteX271" fmla="*/ 882687 w 2982862"/>
                    <a:gd name="connsiteY271" fmla="*/ 21142 h 3182270"/>
                    <a:gd name="connsiteX272" fmla="*/ 898544 w 2982862"/>
                    <a:gd name="connsiteY272" fmla="*/ 10571 h 3182270"/>
                    <a:gd name="connsiteX273" fmla="*/ 914400 w 2982862"/>
                    <a:gd name="connsiteY273" fmla="*/ 5285 h 3182270"/>
                    <a:gd name="connsiteX274" fmla="*/ 914400 w 2982862"/>
                    <a:gd name="connsiteY274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1908084 w 2982862"/>
                    <a:gd name="connsiteY148" fmla="*/ 2748485 h 3182270"/>
                    <a:gd name="connsiteX149" fmla="*/ 2013975 w 2982862"/>
                    <a:gd name="connsiteY149" fmla="*/ 2637724 h 3182270"/>
                    <a:gd name="connsiteX150" fmla="*/ 1982258 w 2982862"/>
                    <a:gd name="connsiteY150" fmla="*/ 2664155 h 3182270"/>
                    <a:gd name="connsiteX151" fmla="*/ 1918827 w 2982862"/>
                    <a:gd name="connsiteY151" fmla="*/ 2627153 h 3182270"/>
                    <a:gd name="connsiteX152" fmla="*/ 1860681 w 2982862"/>
                    <a:gd name="connsiteY152" fmla="*/ 2579579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49674 w 2982862"/>
                    <a:gd name="connsiteY155" fmla="*/ 2690586 h 3182270"/>
                    <a:gd name="connsiteX156" fmla="*/ 1643953 w 2982862"/>
                    <a:gd name="connsiteY156" fmla="*/ 2754018 h 3182270"/>
                    <a:gd name="connsiteX157" fmla="*/ 1617523 w 2982862"/>
                    <a:gd name="connsiteY157" fmla="*/ 2732874 h 3182270"/>
                    <a:gd name="connsiteX158" fmla="*/ 1591092 w 2982862"/>
                    <a:gd name="connsiteY158" fmla="*/ 2690586 h 3182270"/>
                    <a:gd name="connsiteX159" fmla="*/ 1591093 w 2982862"/>
                    <a:gd name="connsiteY159" fmla="*/ 2637724 h 3182270"/>
                    <a:gd name="connsiteX160" fmla="*/ 1569808 w 2982862"/>
                    <a:gd name="connsiteY160" fmla="*/ 2515921 h 3182270"/>
                    <a:gd name="connsiteX161" fmla="*/ 1553952 w 2982862"/>
                    <a:gd name="connsiteY161" fmla="*/ 2484208 h 3182270"/>
                    <a:gd name="connsiteX162" fmla="*/ 1538095 w 2982862"/>
                    <a:gd name="connsiteY162" fmla="*/ 2468351 h 3182270"/>
                    <a:gd name="connsiteX163" fmla="*/ 1501096 w 2982862"/>
                    <a:gd name="connsiteY163" fmla="*/ 2420781 h 3182270"/>
                    <a:gd name="connsiteX164" fmla="*/ 1464097 w 2982862"/>
                    <a:gd name="connsiteY164" fmla="*/ 2383782 h 3182270"/>
                    <a:gd name="connsiteX165" fmla="*/ 1448241 w 2982862"/>
                    <a:gd name="connsiteY165" fmla="*/ 2373211 h 3182270"/>
                    <a:gd name="connsiteX166" fmla="*/ 1432384 w 2982862"/>
                    <a:gd name="connsiteY166" fmla="*/ 2357355 h 3182270"/>
                    <a:gd name="connsiteX167" fmla="*/ 1400671 w 2982862"/>
                    <a:gd name="connsiteY167" fmla="*/ 2346783 h 3182270"/>
                    <a:gd name="connsiteX168" fmla="*/ 1368958 w 2982862"/>
                    <a:gd name="connsiteY168" fmla="*/ 2330927 h 3182270"/>
                    <a:gd name="connsiteX169" fmla="*/ 1337244 w 2982862"/>
                    <a:gd name="connsiteY169" fmla="*/ 2309785 h 3182270"/>
                    <a:gd name="connsiteX170" fmla="*/ 1273818 w 2982862"/>
                    <a:gd name="connsiteY170" fmla="*/ 2288642 h 3182270"/>
                    <a:gd name="connsiteX171" fmla="*/ 1257961 w 2982862"/>
                    <a:gd name="connsiteY171" fmla="*/ 2278071 h 3182270"/>
                    <a:gd name="connsiteX172" fmla="*/ 1242104 w 2982862"/>
                    <a:gd name="connsiteY172" fmla="*/ 2272786 h 3182270"/>
                    <a:gd name="connsiteX173" fmla="*/ 1226248 w 2982862"/>
                    <a:gd name="connsiteY173" fmla="*/ 2262215 h 3182270"/>
                    <a:gd name="connsiteX174" fmla="*/ 1194534 w 2982862"/>
                    <a:gd name="connsiteY174" fmla="*/ 2251644 h 3182270"/>
                    <a:gd name="connsiteX175" fmla="*/ 1215677 w 2982862"/>
                    <a:gd name="connsiteY175" fmla="*/ 2225216 h 3182270"/>
                    <a:gd name="connsiteX176" fmla="*/ 1231533 w 2982862"/>
                    <a:gd name="connsiteY176" fmla="*/ 2209359 h 3182270"/>
                    <a:gd name="connsiteX177" fmla="*/ 1236819 w 2982862"/>
                    <a:gd name="connsiteY177" fmla="*/ 2193503 h 3182270"/>
                    <a:gd name="connsiteX178" fmla="*/ 1279103 w 2982862"/>
                    <a:gd name="connsiteY178" fmla="*/ 2161789 h 3182270"/>
                    <a:gd name="connsiteX179" fmla="*/ 1300245 w 2982862"/>
                    <a:gd name="connsiteY179" fmla="*/ 2140647 h 3182270"/>
                    <a:gd name="connsiteX180" fmla="*/ 1310816 w 2982862"/>
                    <a:gd name="connsiteY180" fmla="*/ 2124790 h 3182270"/>
                    <a:gd name="connsiteX181" fmla="*/ 1342650 w 2982862"/>
                    <a:gd name="connsiteY181" fmla="*/ 2077406 h 3182270"/>
                    <a:gd name="connsiteX182" fmla="*/ 1390223 w 2982862"/>
                    <a:gd name="connsiteY182" fmla="*/ 2008688 h 3182270"/>
                    <a:gd name="connsiteX183" fmla="*/ 1363794 w 2982862"/>
                    <a:gd name="connsiteY183" fmla="*/ 1971686 h 3182270"/>
                    <a:gd name="connsiteX184" fmla="*/ 1379651 w 2982862"/>
                    <a:gd name="connsiteY184" fmla="*/ 1961114 h 3182270"/>
                    <a:gd name="connsiteX185" fmla="*/ 1358509 w 2982862"/>
                    <a:gd name="connsiteY185" fmla="*/ 1934685 h 3182270"/>
                    <a:gd name="connsiteX186" fmla="*/ 1221180 w 2982862"/>
                    <a:gd name="connsiteY186" fmla="*/ 1718108 h 3182270"/>
                    <a:gd name="connsiteX187" fmla="*/ 1157741 w 2982862"/>
                    <a:gd name="connsiteY187" fmla="*/ 1654669 h 3182270"/>
                    <a:gd name="connsiteX188" fmla="*/ 1051918 w 2982862"/>
                    <a:gd name="connsiteY188" fmla="*/ 1659811 h 3182270"/>
                    <a:gd name="connsiteX189" fmla="*/ 845688 w 2982862"/>
                    <a:gd name="connsiteY189" fmla="*/ 1738945 h 3182270"/>
                    <a:gd name="connsiteX190" fmla="*/ 829832 w 2982862"/>
                    <a:gd name="connsiteY190" fmla="*/ 1744231 h 3182270"/>
                    <a:gd name="connsiteX191" fmla="*/ 798118 w 2982862"/>
                    <a:gd name="connsiteY191" fmla="*/ 1765373 h 3182270"/>
                    <a:gd name="connsiteX192" fmla="*/ 782262 w 2982862"/>
                    <a:gd name="connsiteY192" fmla="*/ 1770659 h 3182270"/>
                    <a:gd name="connsiteX193" fmla="*/ 750548 w 2982862"/>
                    <a:gd name="connsiteY193" fmla="*/ 1791801 h 3182270"/>
                    <a:gd name="connsiteX194" fmla="*/ 734692 w 2982862"/>
                    <a:gd name="connsiteY194" fmla="*/ 1797086 h 3182270"/>
                    <a:gd name="connsiteX195" fmla="*/ 755834 w 2982862"/>
                    <a:gd name="connsiteY195" fmla="*/ 1791801 h 3182270"/>
                    <a:gd name="connsiteX196" fmla="*/ 739977 w 2982862"/>
                    <a:gd name="connsiteY196" fmla="*/ 1797086 h 3182270"/>
                    <a:gd name="connsiteX197" fmla="*/ 708264 w 2982862"/>
                    <a:gd name="connsiteY197" fmla="*/ 1812943 h 3182270"/>
                    <a:gd name="connsiteX198" fmla="*/ 676551 w 2982862"/>
                    <a:gd name="connsiteY198" fmla="*/ 1791801 h 3182270"/>
                    <a:gd name="connsiteX199" fmla="*/ 650123 w 2982862"/>
                    <a:gd name="connsiteY199" fmla="*/ 1765373 h 3182270"/>
                    <a:gd name="connsiteX200" fmla="*/ 618410 w 2982862"/>
                    <a:gd name="connsiteY200" fmla="*/ 1744231 h 3182270"/>
                    <a:gd name="connsiteX201" fmla="*/ 570840 w 2982862"/>
                    <a:gd name="connsiteY201" fmla="*/ 1712518 h 3182270"/>
                    <a:gd name="connsiteX202" fmla="*/ 544412 w 2982862"/>
                    <a:gd name="connsiteY202" fmla="*/ 1696661 h 3182270"/>
                    <a:gd name="connsiteX203" fmla="*/ 528555 w 2982862"/>
                    <a:gd name="connsiteY203" fmla="*/ 1686090 h 3182270"/>
                    <a:gd name="connsiteX204" fmla="*/ 512699 w 2982862"/>
                    <a:gd name="connsiteY204" fmla="*/ 1680804 h 3182270"/>
                    <a:gd name="connsiteX205" fmla="*/ 502127 w 2982862"/>
                    <a:gd name="connsiteY205" fmla="*/ 1670233 h 3182270"/>
                    <a:gd name="connsiteX206" fmla="*/ 480985 w 2982862"/>
                    <a:gd name="connsiteY206" fmla="*/ 1659662 h 3182270"/>
                    <a:gd name="connsiteX207" fmla="*/ 465129 w 2982862"/>
                    <a:gd name="connsiteY207" fmla="*/ 1643805 h 3182270"/>
                    <a:gd name="connsiteX208" fmla="*/ 428130 w 2982862"/>
                    <a:gd name="connsiteY208" fmla="*/ 1622663 h 3182270"/>
                    <a:gd name="connsiteX209" fmla="*/ 401702 w 2982862"/>
                    <a:gd name="connsiteY209" fmla="*/ 1590950 h 3182270"/>
                    <a:gd name="connsiteX210" fmla="*/ 385845 w 2982862"/>
                    <a:gd name="connsiteY210" fmla="*/ 1569808 h 3182270"/>
                    <a:gd name="connsiteX211" fmla="*/ 369989 w 2982862"/>
                    <a:gd name="connsiteY211" fmla="*/ 1553951 h 3182270"/>
                    <a:gd name="connsiteX212" fmla="*/ 348847 w 2982862"/>
                    <a:gd name="connsiteY212" fmla="*/ 1522238 h 3182270"/>
                    <a:gd name="connsiteX213" fmla="*/ 327704 w 2982862"/>
                    <a:gd name="connsiteY213" fmla="*/ 1490524 h 3182270"/>
                    <a:gd name="connsiteX214" fmla="*/ 317133 w 2982862"/>
                    <a:gd name="connsiteY214" fmla="*/ 1469382 h 3182270"/>
                    <a:gd name="connsiteX215" fmla="*/ 301277 w 2982862"/>
                    <a:gd name="connsiteY215" fmla="*/ 1453526 h 3182270"/>
                    <a:gd name="connsiteX216" fmla="*/ 295991 w 2982862"/>
                    <a:gd name="connsiteY216" fmla="*/ 1437669 h 3182270"/>
                    <a:gd name="connsiteX217" fmla="*/ 274849 w 2982862"/>
                    <a:gd name="connsiteY217" fmla="*/ 1405956 h 3182270"/>
                    <a:gd name="connsiteX218" fmla="*/ 258992 w 2982862"/>
                    <a:gd name="connsiteY218" fmla="*/ 1390099 h 3182270"/>
                    <a:gd name="connsiteX219" fmla="*/ 248421 w 2982862"/>
                    <a:gd name="connsiteY219" fmla="*/ 1374242 h 3182270"/>
                    <a:gd name="connsiteX220" fmla="*/ 243136 w 2982862"/>
                    <a:gd name="connsiteY220" fmla="*/ 1358386 h 3182270"/>
                    <a:gd name="connsiteX221" fmla="*/ 221993 w 2982862"/>
                    <a:gd name="connsiteY221" fmla="*/ 1326672 h 3182270"/>
                    <a:gd name="connsiteX222" fmla="*/ 206137 w 2982862"/>
                    <a:gd name="connsiteY222" fmla="*/ 1294959 h 3182270"/>
                    <a:gd name="connsiteX223" fmla="*/ 195566 w 2982862"/>
                    <a:gd name="connsiteY223" fmla="*/ 1263246 h 3182270"/>
                    <a:gd name="connsiteX224" fmla="*/ 184995 w 2982862"/>
                    <a:gd name="connsiteY224" fmla="*/ 1247389 h 3182270"/>
                    <a:gd name="connsiteX225" fmla="*/ 179709 w 2982862"/>
                    <a:gd name="connsiteY225" fmla="*/ 1231533 h 3182270"/>
                    <a:gd name="connsiteX226" fmla="*/ 169138 w 2982862"/>
                    <a:gd name="connsiteY226" fmla="*/ 1215676 h 3182270"/>
                    <a:gd name="connsiteX227" fmla="*/ 153281 w 2982862"/>
                    <a:gd name="connsiteY227" fmla="*/ 1162820 h 3182270"/>
                    <a:gd name="connsiteX228" fmla="*/ 142710 w 2982862"/>
                    <a:gd name="connsiteY228" fmla="*/ 1131107 h 3182270"/>
                    <a:gd name="connsiteX229" fmla="*/ 132139 w 2982862"/>
                    <a:gd name="connsiteY229" fmla="*/ 1099394 h 3182270"/>
                    <a:gd name="connsiteX230" fmla="*/ 126853 w 2982862"/>
                    <a:gd name="connsiteY230" fmla="*/ 1078252 h 3182270"/>
                    <a:gd name="connsiteX231" fmla="*/ 121568 w 2982862"/>
                    <a:gd name="connsiteY231" fmla="*/ 1062395 h 3182270"/>
                    <a:gd name="connsiteX232" fmla="*/ 110997 w 2982862"/>
                    <a:gd name="connsiteY232" fmla="*/ 988397 h 3182270"/>
                    <a:gd name="connsiteX233" fmla="*/ 100426 w 2982862"/>
                    <a:gd name="connsiteY233" fmla="*/ 861544 h 3182270"/>
                    <a:gd name="connsiteX234" fmla="*/ 95140 w 2982862"/>
                    <a:gd name="connsiteY234" fmla="*/ 782261 h 3182270"/>
                    <a:gd name="connsiteX235" fmla="*/ 89855 w 2982862"/>
                    <a:gd name="connsiteY235" fmla="*/ 745262 h 3182270"/>
                    <a:gd name="connsiteX236" fmla="*/ 73998 w 2982862"/>
                    <a:gd name="connsiteY236" fmla="*/ 660693 h 3182270"/>
                    <a:gd name="connsiteX237" fmla="*/ 63427 w 2982862"/>
                    <a:gd name="connsiteY237" fmla="*/ 618409 h 3182270"/>
                    <a:gd name="connsiteX238" fmla="*/ 47570 w 2982862"/>
                    <a:gd name="connsiteY238" fmla="*/ 560268 h 3182270"/>
                    <a:gd name="connsiteX239" fmla="*/ 42285 w 2982862"/>
                    <a:gd name="connsiteY239" fmla="*/ 528555 h 3182270"/>
                    <a:gd name="connsiteX240" fmla="*/ 31714 w 2982862"/>
                    <a:gd name="connsiteY240" fmla="*/ 486270 h 3182270"/>
                    <a:gd name="connsiteX241" fmla="*/ 21142 w 2982862"/>
                    <a:gd name="connsiteY241" fmla="*/ 428129 h 3182270"/>
                    <a:gd name="connsiteX242" fmla="*/ 10571 w 2982862"/>
                    <a:gd name="connsiteY242" fmla="*/ 343560 h 3182270"/>
                    <a:gd name="connsiteX243" fmla="*/ 0 w 2982862"/>
                    <a:gd name="connsiteY243" fmla="*/ 306561 h 3182270"/>
                    <a:gd name="connsiteX244" fmla="*/ 5286 w 2982862"/>
                    <a:gd name="connsiteY244" fmla="*/ 285419 h 3182270"/>
                    <a:gd name="connsiteX245" fmla="*/ 21142 w 2982862"/>
                    <a:gd name="connsiteY245" fmla="*/ 280134 h 3182270"/>
                    <a:gd name="connsiteX246" fmla="*/ 42285 w 2982862"/>
                    <a:gd name="connsiteY246" fmla="*/ 269563 h 3182270"/>
                    <a:gd name="connsiteX247" fmla="*/ 95140 w 2982862"/>
                    <a:gd name="connsiteY247" fmla="*/ 258992 h 3182270"/>
                    <a:gd name="connsiteX248" fmla="*/ 121568 w 2982862"/>
                    <a:gd name="connsiteY248" fmla="*/ 253706 h 3182270"/>
                    <a:gd name="connsiteX249" fmla="*/ 137425 w 2982862"/>
                    <a:gd name="connsiteY249" fmla="*/ 248420 h 3182270"/>
                    <a:gd name="connsiteX250" fmla="*/ 211422 w 2982862"/>
                    <a:gd name="connsiteY250" fmla="*/ 237849 h 3182270"/>
                    <a:gd name="connsiteX251" fmla="*/ 253707 w 2982862"/>
                    <a:gd name="connsiteY251" fmla="*/ 227278 h 3182270"/>
                    <a:gd name="connsiteX252" fmla="*/ 285420 w 2982862"/>
                    <a:gd name="connsiteY252" fmla="*/ 216707 h 3182270"/>
                    <a:gd name="connsiteX253" fmla="*/ 332990 w 2982862"/>
                    <a:gd name="connsiteY253" fmla="*/ 206136 h 3182270"/>
                    <a:gd name="connsiteX254" fmla="*/ 364703 w 2982862"/>
                    <a:gd name="connsiteY254" fmla="*/ 195565 h 3182270"/>
                    <a:gd name="connsiteX255" fmla="*/ 417559 w 2982862"/>
                    <a:gd name="connsiteY255" fmla="*/ 179708 h 3182270"/>
                    <a:gd name="connsiteX256" fmla="*/ 433415 w 2982862"/>
                    <a:gd name="connsiteY256" fmla="*/ 174423 h 3182270"/>
                    <a:gd name="connsiteX257" fmla="*/ 449272 w 2982862"/>
                    <a:gd name="connsiteY257" fmla="*/ 169137 h 3182270"/>
                    <a:gd name="connsiteX258" fmla="*/ 470414 w 2982862"/>
                    <a:gd name="connsiteY258" fmla="*/ 163852 h 3182270"/>
                    <a:gd name="connsiteX259" fmla="*/ 486271 w 2982862"/>
                    <a:gd name="connsiteY259" fmla="*/ 158566 h 3182270"/>
                    <a:gd name="connsiteX260" fmla="*/ 528555 w 2982862"/>
                    <a:gd name="connsiteY260" fmla="*/ 147995 h 3182270"/>
                    <a:gd name="connsiteX261" fmla="*/ 549697 w 2982862"/>
                    <a:gd name="connsiteY261" fmla="*/ 142709 h 3182270"/>
                    <a:gd name="connsiteX262" fmla="*/ 581411 w 2982862"/>
                    <a:gd name="connsiteY262" fmla="*/ 132138 h 3182270"/>
                    <a:gd name="connsiteX263" fmla="*/ 676551 w 2982862"/>
                    <a:gd name="connsiteY263" fmla="*/ 100425 h 3182270"/>
                    <a:gd name="connsiteX264" fmla="*/ 697693 w 2982862"/>
                    <a:gd name="connsiteY264" fmla="*/ 95140 h 3182270"/>
                    <a:gd name="connsiteX265" fmla="*/ 729406 w 2982862"/>
                    <a:gd name="connsiteY265" fmla="*/ 84568 h 3182270"/>
                    <a:gd name="connsiteX266" fmla="*/ 745263 w 2982862"/>
                    <a:gd name="connsiteY266" fmla="*/ 79283 h 3182270"/>
                    <a:gd name="connsiteX267" fmla="*/ 792833 w 2982862"/>
                    <a:gd name="connsiteY267" fmla="*/ 58141 h 3182270"/>
                    <a:gd name="connsiteX268" fmla="*/ 808689 w 2982862"/>
                    <a:gd name="connsiteY268" fmla="*/ 52855 h 3182270"/>
                    <a:gd name="connsiteX269" fmla="*/ 824546 w 2982862"/>
                    <a:gd name="connsiteY269" fmla="*/ 47570 h 3182270"/>
                    <a:gd name="connsiteX270" fmla="*/ 866830 w 2982862"/>
                    <a:gd name="connsiteY270" fmla="*/ 26427 h 3182270"/>
                    <a:gd name="connsiteX271" fmla="*/ 882687 w 2982862"/>
                    <a:gd name="connsiteY271" fmla="*/ 21142 h 3182270"/>
                    <a:gd name="connsiteX272" fmla="*/ 898544 w 2982862"/>
                    <a:gd name="connsiteY272" fmla="*/ 10571 h 3182270"/>
                    <a:gd name="connsiteX273" fmla="*/ 914400 w 2982862"/>
                    <a:gd name="connsiteY273" fmla="*/ 5285 h 3182270"/>
                    <a:gd name="connsiteX274" fmla="*/ 914400 w 2982862"/>
                    <a:gd name="connsiteY274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1918655 w 2982862"/>
                    <a:gd name="connsiteY147" fmla="*/ 2764342 h 3182270"/>
                    <a:gd name="connsiteX148" fmla="*/ 2109124 w 2982862"/>
                    <a:gd name="connsiteY148" fmla="*/ 2722301 h 3182270"/>
                    <a:gd name="connsiteX149" fmla="*/ 2013975 w 2982862"/>
                    <a:gd name="connsiteY149" fmla="*/ 2637724 h 3182270"/>
                    <a:gd name="connsiteX150" fmla="*/ 1982258 w 2982862"/>
                    <a:gd name="connsiteY150" fmla="*/ 2664155 h 3182270"/>
                    <a:gd name="connsiteX151" fmla="*/ 1918827 w 2982862"/>
                    <a:gd name="connsiteY151" fmla="*/ 2627153 h 3182270"/>
                    <a:gd name="connsiteX152" fmla="*/ 1860681 w 2982862"/>
                    <a:gd name="connsiteY152" fmla="*/ 2579579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49674 w 2982862"/>
                    <a:gd name="connsiteY155" fmla="*/ 2690586 h 3182270"/>
                    <a:gd name="connsiteX156" fmla="*/ 1643953 w 2982862"/>
                    <a:gd name="connsiteY156" fmla="*/ 2754018 h 3182270"/>
                    <a:gd name="connsiteX157" fmla="*/ 1617523 w 2982862"/>
                    <a:gd name="connsiteY157" fmla="*/ 2732874 h 3182270"/>
                    <a:gd name="connsiteX158" fmla="*/ 1591092 w 2982862"/>
                    <a:gd name="connsiteY158" fmla="*/ 2690586 h 3182270"/>
                    <a:gd name="connsiteX159" fmla="*/ 1591093 w 2982862"/>
                    <a:gd name="connsiteY159" fmla="*/ 2637724 h 3182270"/>
                    <a:gd name="connsiteX160" fmla="*/ 1569808 w 2982862"/>
                    <a:gd name="connsiteY160" fmla="*/ 2515921 h 3182270"/>
                    <a:gd name="connsiteX161" fmla="*/ 1553952 w 2982862"/>
                    <a:gd name="connsiteY161" fmla="*/ 2484208 h 3182270"/>
                    <a:gd name="connsiteX162" fmla="*/ 1538095 w 2982862"/>
                    <a:gd name="connsiteY162" fmla="*/ 2468351 h 3182270"/>
                    <a:gd name="connsiteX163" fmla="*/ 1501096 w 2982862"/>
                    <a:gd name="connsiteY163" fmla="*/ 2420781 h 3182270"/>
                    <a:gd name="connsiteX164" fmla="*/ 1464097 w 2982862"/>
                    <a:gd name="connsiteY164" fmla="*/ 2383782 h 3182270"/>
                    <a:gd name="connsiteX165" fmla="*/ 1448241 w 2982862"/>
                    <a:gd name="connsiteY165" fmla="*/ 2373211 h 3182270"/>
                    <a:gd name="connsiteX166" fmla="*/ 1432384 w 2982862"/>
                    <a:gd name="connsiteY166" fmla="*/ 2357355 h 3182270"/>
                    <a:gd name="connsiteX167" fmla="*/ 1400671 w 2982862"/>
                    <a:gd name="connsiteY167" fmla="*/ 2346783 h 3182270"/>
                    <a:gd name="connsiteX168" fmla="*/ 1368958 w 2982862"/>
                    <a:gd name="connsiteY168" fmla="*/ 2330927 h 3182270"/>
                    <a:gd name="connsiteX169" fmla="*/ 1337244 w 2982862"/>
                    <a:gd name="connsiteY169" fmla="*/ 2309785 h 3182270"/>
                    <a:gd name="connsiteX170" fmla="*/ 1273818 w 2982862"/>
                    <a:gd name="connsiteY170" fmla="*/ 2288642 h 3182270"/>
                    <a:gd name="connsiteX171" fmla="*/ 1257961 w 2982862"/>
                    <a:gd name="connsiteY171" fmla="*/ 2278071 h 3182270"/>
                    <a:gd name="connsiteX172" fmla="*/ 1242104 w 2982862"/>
                    <a:gd name="connsiteY172" fmla="*/ 2272786 h 3182270"/>
                    <a:gd name="connsiteX173" fmla="*/ 1226248 w 2982862"/>
                    <a:gd name="connsiteY173" fmla="*/ 2262215 h 3182270"/>
                    <a:gd name="connsiteX174" fmla="*/ 1194534 w 2982862"/>
                    <a:gd name="connsiteY174" fmla="*/ 2251644 h 3182270"/>
                    <a:gd name="connsiteX175" fmla="*/ 1215677 w 2982862"/>
                    <a:gd name="connsiteY175" fmla="*/ 2225216 h 3182270"/>
                    <a:gd name="connsiteX176" fmla="*/ 1231533 w 2982862"/>
                    <a:gd name="connsiteY176" fmla="*/ 2209359 h 3182270"/>
                    <a:gd name="connsiteX177" fmla="*/ 1236819 w 2982862"/>
                    <a:gd name="connsiteY177" fmla="*/ 2193503 h 3182270"/>
                    <a:gd name="connsiteX178" fmla="*/ 1279103 w 2982862"/>
                    <a:gd name="connsiteY178" fmla="*/ 2161789 h 3182270"/>
                    <a:gd name="connsiteX179" fmla="*/ 1300245 w 2982862"/>
                    <a:gd name="connsiteY179" fmla="*/ 2140647 h 3182270"/>
                    <a:gd name="connsiteX180" fmla="*/ 1310816 w 2982862"/>
                    <a:gd name="connsiteY180" fmla="*/ 2124790 h 3182270"/>
                    <a:gd name="connsiteX181" fmla="*/ 1342650 w 2982862"/>
                    <a:gd name="connsiteY181" fmla="*/ 2077406 h 3182270"/>
                    <a:gd name="connsiteX182" fmla="*/ 1390223 w 2982862"/>
                    <a:gd name="connsiteY182" fmla="*/ 2008688 h 3182270"/>
                    <a:gd name="connsiteX183" fmla="*/ 1363794 w 2982862"/>
                    <a:gd name="connsiteY183" fmla="*/ 1971686 h 3182270"/>
                    <a:gd name="connsiteX184" fmla="*/ 1379651 w 2982862"/>
                    <a:gd name="connsiteY184" fmla="*/ 1961114 h 3182270"/>
                    <a:gd name="connsiteX185" fmla="*/ 1358509 w 2982862"/>
                    <a:gd name="connsiteY185" fmla="*/ 1934685 h 3182270"/>
                    <a:gd name="connsiteX186" fmla="*/ 1221180 w 2982862"/>
                    <a:gd name="connsiteY186" fmla="*/ 1718108 h 3182270"/>
                    <a:gd name="connsiteX187" fmla="*/ 1157741 w 2982862"/>
                    <a:gd name="connsiteY187" fmla="*/ 1654669 h 3182270"/>
                    <a:gd name="connsiteX188" fmla="*/ 1051918 w 2982862"/>
                    <a:gd name="connsiteY188" fmla="*/ 1659811 h 3182270"/>
                    <a:gd name="connsiteX189" fmla="*/ 845688 w 2982862"/>
                    <a:gd name="connsiteY189" fmla="*/ 1738945 h 3182270"/>
                    <a:gd name="connsiteX190" fmla="*/ 829832 w 2982862"/>
                    <a:gd name="connsiteY190" fmla="*/ 1744231 h 3182270"/>
                    <a:gd name="connsiteX191" fmla="*/ 798118 w 2982862"/>
                    <a:gd name="connsiteY191" fmla="*/ 1765373 h 3182270"/>
                    <a:gd name="connsiteX192" fmla="*/ 782262 w 2982862"/>
                    <a:gd name="connsiteY192" fmla="*/ 1770659 h 3182270"/>
                    <a:gd name="connsiteX193" fmla="*/ 750548 w 2982862"/>
                    <a:gd name="connsiteY193" fmla="*/ 1791801 h 3182270"/>
                    <a:gd name="connsiteX194" fmla="*/ 734692 w 2982862"/>
                    <a:gd name="connsiteY194" fmla="*/ 1797086 h 3182270"/>
                    <a:gd name="connsiteX195" fmla="*/ 755834 w 2982862"/>
                    <a:gd name="connsiteY195" fmla="*/ 1791801 h 3182270"/>
                    <a:gd name="connsiteX196" fmla="*/ 739977 w 2982862"/>
                    <a:gd name="connsiteY196" fmla="*/ 1797086 h 3182270"/>
                    <a:gd name="connsiteX197" fmla="*/ 708264 w 2982862"/>
                    <a:gd name="connsiteY197" fmla="*/ 1812943 h 3182270"/>
                    <a:gd name="connsiteX198" fmla="*/ 676551 w 2982862"/>
                    <a:gd name="connsiteY198" fmla="*/ 1791801 h 3182270"/>
                    <a:gd name="connsiteX199" fmla="*/ 650123 w 2982862"/>
                    <a:gd name="connsiteY199" fmla="*/ 1765373 h 3182270"/>
                    <a:gd name="connsiteX200" fmla="*/ 618410 w 2982862"/>
                    <a:gd name="connsiteY200" fmla="*/ 1744231 h 3182270"/>
                    <a:gd name="connsiteX201" fmla="*/ 570840 w 2982862"/>
                    <a:gd name="connsiteY201" fmla="*/ 1712518 h 3182270"/>
                    <a:gd name="connsiteX202" fmla="*/ 544412 w 2982862"/>
                    <a:gd name="connsiteY202" fmla="*/ 1696661 h 3182270"/>
                    <a:gd name="connsiteX203" fmla="*/ 528555 w 2982862"/>
                    <a:gd name="connsiteY203" fmla="*/ 1686090 h 3182270"/>
                    <a:gd name="connsiteX204" fmla="*/ 512699 w 2982862"/>
                    <a:gd name="connsiteY204" fmla="*/ 1680804 h 3182270"/>
                    <a:gd name="connsiteX205" fmla="*/ 502127 w 2982862"/>
                    <a:gd name="connsiteY205" fmla="*/ 1670233 h 3182270"/>
                    <a:gd name="connsiteX206" fmla="*/ 480985 w 2982862"/>
                    <a:gd name="connsiteY206" fmla="*/ 1659662 h 3182270"/>
                    <a:gd name="connsiteX207" fmla="*/ 465129 w 2982862"/>
                    <a:gd name="connsiteY207" fmla="*/ 1643805 h 3182270"/>
                    <a:gd name="connsiteX208" fmla="*/ 428130 w 2982862"/>
                    <a:gd name="connsiteY208" fmla="*/ 1622663 h 3182270"/>
                    <a:gd name="connsiteX209" fmla="*/ 401702 w 2982862"/>
                    <a:gd name="connsiteY209" fmla="*/ 1590950 h 3182270"/>
                    <a:gd name="connsiteX210" fmla="*/ 385845 w 2982862"/>
                    <a:gd name="connsiteY210" fmla="*/ 1569808 h 3182270"/>
                    <a:gd name="connsiteX211" fmla="*/ 369989 w 2982862"/>
                    <a:gd name="connsiteY211" fmla="*/ 1553951 h 3182270"/>
                    <a:gd name="connsiteX212" fmla="*/ 348847 w 2982862"/>
                    <a:gd name="connsiteY212" fmla="*/ 1522238 h 3182270"/>
                    <a:gd name="connsiteX213" fmla="*/ 327704 w 2982862"/>
                    <a:gd name="connsiteY213" fmla="*/ 1490524 h 3182270"/>
                    <a:gd name="connsiteX214" fmla="*/ 317133 w 2982862"/>
                    <a:gd name="connsiteY214" fmla="*/ 1469382 h 3182270"/>
                    <a:gd name="connsiteX215" fmla="*/ 301277 w 2982862"/>
                    <a:gd name="connsiteY215" fmla="*/ 1453526 h 3182270"/>
                    <a:gd name="connsiteX216" fmla="*/ 295991 w 2982862"/>
                    <a:gd name="connsiteY216" fmla="*/ 1437669 h 3182270"/>
                    <a:gd name="connsiteX217" fmla="*/ 274849 w 2982862"/>
                    <a:gd name="connsiteY217" fmla="*/ 1405956 h 3182270"/>
                    <a:gd name="connsiteX218" fmla="*/ 258992 w 2982862"/>
                    <a:gd name="connsiteY218" fmla="*/ 1390099 h 3182270"/>
                    <a:gd name="connsiteX219" fmla="*/ 248421 w 2982862"/>
                    <a:gd name="connsiteY219" fmla="*/ 1374242 h 3182270"/>
                    <a:gd name="connsiteX220" fmla="*/ 243136 w 2982862"/>
                    <a:gd name="connsiteY220" fmla="*/ 1358386 h 3182270"/>
                    <a:gd name="connsiteX221" fmla="*/ 221993 w 2982862"/>
                    <a:gd name="connsiteY221" fmla="*/ 1326672 h 3182270"/>
                    <a:gd name="connsiteX222" fmla="*/ 206137 w 2982862"/>
                    <a:gd name="connsiteY222" fmla="*/ 1294959 h 3182270"/>
                    <a:gd name="connsiteX223" fmla="*/ 195566 w 2982862"/>
                    <a:gd name="connsiteY223" fmla="*/ 1263246 h 3182270"/>
                    <a:gd name="connsiteX224" fmla="*/ 184995 w 2982862"/>
                    <a:gd name="connsiteY224" fmla="*/ 1247389 h 3182270"/>
                    <a:gd name="connsiteX225" fmla="*/ 179709 w 2982862"/>
                    <a:gd name="connsiteY225" fmla="*/ 1231533 h 3182270"/>
                    <a:gd name="connsiteX226" fmla="*/ 169138 w 2982862"/>
                    <a:gd name="connsiteY226" fmla="*/ 1215676 h 3182270"/>
                    <a:gd name="connsiteX227" fmla="*/ 153281 w 2982862"/>
                    <a:gd name="connsiteY227" fmla="*/ 1162820 h 3182270"/>
                    <a:gd name="connsiteX228" fmla="*/ 142710 w 2982862"/>
                    <a:gd name="connsiteY228" fmla="*/ 1131107 h 3182270"/>
                    <a:gd name="connsiteX229" fmla="*/ 132139 w 2982862"/>
                    <a:gd name="connsiteY229" fmla="*/ 1099394 h 3182270"/>
                    <a:gd name="connsiteX230" fmla="*/ 126853 w 2982862"/>
                    <a:gd name="connsiteY230" fmla="*/ 1078252 h 3182270"/>
                    <a:gd name="connsiteX231" fmla="*/ 121568 w 2982862"/>
                    <a:gd name="connsiteY231" fmla="*/ 1062395 h 3182270"/>
                    <a:gd name="connsiteX232" fmla="*/ 110997 w 2982862"/>
                    <a:gd name="connsiteY232" fmla="*/ 988397 h 3182270"/>
                    <a:gd name="connsiteX233" fmla="*/ 100426 w 2982862"/>
                    <a:gd name="connsiteY233" fmla="*/ 861544 h 3182270"/>
                    <a:gd name="connsiteX234" fmla="*/ 95140 w 2982862"/>
                    <a:gd name="connsiteY234" fmla="*/ 782261 h 3182270"/>
                    <a:gd name="connsiteX235" fmla="*/ 89855 w 2982862"/>
                    <a:gd name="connsiteY235" fmla="*/ 745262 h 3182270"/>
                    <a:gd name="connsiteX236" fmla="*/ 73998 w 2982862"/>
                    <a:gd name="connsiteY236" fmla="*/ 660693 h 3182270"/>
                    <a:gd name="connsiteX237" fmla="*/ 63427 w 2982862"/>
                    <a:gd name="connsiteY237" fmla="*/ 618409 h 3182270"/>
                    <a:gd name="connsiteX238" fmla="*/ 47570 w 2982862"/>
                    <a:gd name="connsiteY238" fmla="*/ 560268 h 3182270"/>
                    <a:gd name="connsiteX239" fmla="*/ 42285 w 2982862"/>
                    <a:gd name="connsiteY239" fmla="*/ 528555 h 3182270"/>
                    <a:gd name="connsiteX240" fmla="*/ 31714 w 2982862"/>
                    <a:gd name="connsiteY240" fmla="*/ 486270 h 3182270"/>
                    <a:gd name="connsiteX241" fmla="*/ 21142 w 2982862"/>
                    <a:gd name="connsiteY241" fmla="*/ 428129 h 3182270"/>
                    <a:gd name="connsiteX242" fmla="*/ 10571 w 2982862"/>
                    <a:gd name="connsiteY242" fmla="*/ 343560 h 3182270"/>
                    <a:gd name="connsiteX243" fmla="*/ 0 w 2982862"/>
                    <a:gd name="connsiteY243" fmla="*/ 306561 h 3182270"/>
                    <a:gd name="connsiteX244" fmla="*/ 5286 w 2982862"/>
                    <a:gd name="connsiteY244" fmla="*/ 285419 h 3182270"/>
                    <a:gd name="connsiteX245" fmla="*/ 21142 w 2982862"/>
                    <a:gd name="connsiteY245" fmla="*/ 280134 h 3182270"/>
                    <a:gd name="connsiteX246" fmla="*/ 42285 w 2982862"/>
                    <a:gd name="connsiteY246" fmla="*/ 269563 h 3182270"/>
                    <a:gd name="connsiteX247" fmla="*/ 95140 w 2982862"/>
                    <a:gd name="connsiteY247" fmla="*/ 258992 h 3182270"/>
                    <a:gd name="connsiteX248" fmla="*/ 121568 w 2982862"/>
                    <a:gd name="connsiteY248" fmla="*/ 253706 h 3182270"/>
                    <a:gd name="connsiteX249" fmla="*/ 137425 w 2982862"/>
                    <a:gd name="connsiteY249" fmla="*/ 248420 h 3182270"/>
                    <a:gd name="connsiteX250" fmla="*/ 211422 w 2982862"/>
                    <a:gd name="connsiteY250" fmla="*/ 237849 h 3182270"/>
                    <a:gd name="connsiteX251" fmla="*/ 253707 w 2982862"/>
                    <a:gd name="connsiteY251" fmla="*/ 227278 h 3182270"/>
                    <a:gd name="connsiteX252" fmla="*/ 285420 w 2982862"/>
                    <a:gd name="connsiteY252" fmla="*/ 216707 h 3182270"/>
                    <a:gd name="connsiteX253" fmla="*/ 332990 w 2982862"/>
                    <a:gd name="connsiteY253" fmla="*/ 206136 h 3182270"/>
                    <a:gd name="connsiteX254" fmla="*/ 364703 w 2982862"/>
                    <a:gd name="connsiteY254" fmla="*/ 195565 h 3182270"/>
                    <a:gd name="connsiteX255" fmla="*/ 417559 w 2982862"/>
                    <a:gd name="connsiteY255" fmla="*/ 179708 h 3182270"/>
                    <a:gd name="connsiteX256" fmla="*/ 433415 w 2982862"/>
                    <a:gd name="connsiteY256" fmla="*/ 174423 h 3182270"/>
                    <a:gd name="connsiteX257" fmla="*/ 449272 w 2982862"/>
                    <a:gd name="connsiteY257" fmla="*/ 169137 h 3182270"/>
                    <a:gd name="connsiteX258" fmla="*/ 470414 w 2982862"/>
                    <a:gd name="connsiteY258" fmla="*/ 163852 h 3182270"/>
                    <a:gd name="connsiteX259" fmla="*/ 486271 w 2982862"/>
                    <a:gd name="connsiteY259" fmla="*/ 158566 h 3182270"/>
                    <a:gd name="connsiteX260" fmla="*/ 528555 w 2982862"/>
                    <a:gd name="connsiteY260" fmla="*/ 147995 h 3182270"/>
                    <a:gd name="connsiteX261" fmla="*/ 549697 w 2982862"/>
                    <a:gd name="connsiteY261" fmla="*/ 142709 h 3182270"/>
                    <a:gd name="connsiteX262" fmla="*/ 581411 w 2982862"/>
                    <a:gd name="connsiteY262" fmla="*/ 132138 h 3182270"/>
                    <a:gd name="connsiteX263" fmla="*/ 676551 w 2982862"/>
                    <a:gd name="connsiteY263" fmla="*/ 100425 h 3182270"/>
                    <a:gd name="connsiteX264" fmla="*/ 697693 w 2982862"/>
                    <a:gd name="connsiteY264" fmla="*/ 95140 h 3182270"/>
                    <a:gd name="connsiteX265" fmla="*/ 729406 w 2982862"/>
                    <a:gd name="connsiteY265" fmla="*/ 84568 h 3182270"/>
                    <a:gd name="connsiteX266" fmla="*/ 745263 w 2982862"/>
                    <a:gd name="connsiteY266" fmla="*/ 79283 h 3182270"/>
                    <a:gd name="connsiteX267" fmla="*/ 792833 w 2982862"/>
                    <a:gd name="connsiteY267" fmla="*/ 58141 h 3182270"/>
                    <a:gd name="connsiteX268" fmla="*/ 808689 w 2982862"/>
                    <a:gd name="connsiteY268" fmla="*/ 52855 h 3182270"/>
                    <a:gd name="connsiteX269" fmla="*/ 824546 w 2982862"/>
                    <a:gd name="connsiteY269" fmla="*/ 47570 h 3182270"/>
                    <a:gd name="connsiteX270" fmla="*/ 866830 w 2982862"/>
                    <a:gd name="connsiteY270" fmla="*/ 26427 h 3182270"/>
                    <a:gd name="connsiteX271" fmla="*/ 882687 w 2982862"/>
                    <a:gd name="connsiteY271" fmla="*/ 21142 h 3182270"/>
                    <a:gd name="connsiteX272" fmla="*/ 898544 w 2982862"/>
                    <a:gd name="connsiteY272" fmla="*/ 10571 h 3182270"/>
                    <a:gd name="connsiteX273" fmla="*/ 914400 w 2982862"/>
                    <a:gd name="connsiteY273" fmla="*/ 5285 h 3182270"/>
                    <a:gd name="connsiteX274" fmla="*/ 914400 w 2982862"/>
                    <a:gd name="connsiteY274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1939797 w 2982862"/>
                    <a:gd name="connsiteY146" fmla="*/ 2796055 h 3182270"/>
                    <a:gd name="connsiteX147" fmla="*/ 2093265 w 2982862"/>
                    <a:gd name="connsiteY147" fmla="*/ 2833308 h 3182270"/>
                    <a:gd name="connsiteX148" fmla="*/ 2109124 w 2982862"/>
                    <a:gd name="connsiteY148" fmla="*/ 2722301 h 3182270"/>
                    <a:gd name="connsiteX149" fmla="*/ 2013975 w 2982862"/>
                    <a:gd name="connsiteY149" fmla="*/ 2637724 h 3182270"/>
                    <a:gd name="connsiteX150" fmla="*/ 1982258 w 2982862"/>
                    <a:gd name="connsiteY150" fmla="*/ 2664155 h 3182270"/>
                    <a:gd name="connsiteX151" fmla="*/ 1918827 w 2982862"/>
                    <a:gd name="connsiteY151" fmla="*/ 2627153 h 3182270"/>
                    <a:gd name="connsiteX152" fmla="*/ 1860681 w 2982862"/>
                    <a:gd name="connsiteY152" fmla="*/ 2579579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49674 w 2982862"/>
                    <a:gd name="connsiteY155" fmla="*/ 2690586 h 3182270"/>
                    <a:gd name="connsiteX156" fmla="*/ 1643953 w 2982862"/>
                    <a:gd name="connsiteY156" fmla="*/ 2754018 h 3182270"/>
                    <a:gd name="connsiteX157" fmla="*/ 1617523 w 2982862"/>
                    <a:gd name="connsiteY157" fmla="*/ 2732874 h 3182270"/>
                    <a:gd name="connsiteX158" fmla="*/ 1591092 w 2982862"/>
                    <a:gd name="connsiteY158" fmla="*/ 2690586 h 3182270"/>
                    <a:gd name="connsiteX159" fmla="*/ 1591093 w 2982862"/>
                    <a:gd name="connsiteY159" fmla="*/ 2637724 h 3182270"/>
                    <a:gd name="connsiteX160" fmla="*/ 1569808 w 2982862"/>
                    <a:gd name="connsiteY160" fmla="*/ 2515921 h 3182270"/>
                    <a:gd name="connsiteX161" fmla="*/ 1553952 w 2982862"/>
                    <a:gd name="connsiteY161" fmla="*/ 2484208 h 3182270"/>
                    <a:gd name="connsiteX162" fmla="*/ 1538095 w 2982862"/>
                    <a:gd name="connsiteY162" fmla="*/ 2468351 h 3182270"/>
                    <a:gd name="connsiteX163" fmla="*/ 1501096 w 2982862"/>
                    <a:gd name="connsiteY163" fmla="*/ 2420781 h 3182270"/>
                    <a:gd name="connsiteX164" fmla="*/ 1464097 w 2982862"/>
                    <a:gd name="connsiteY164" fmla="*/ 2383782 h 3182270"/>
                    <a:gd name="connsiteX165" fmla="*/ 1448241 w 2982862"/>
                    <a:gd name="connsiteY165" fmla="*/ 2373211 h 3182270"/>
                    <a:gd name="connsiteX166" fmla="*/ 1432384 w 2982862"/>
                    <a:gd name="connsiteY166" fmla="*/ 2357355 h 3182270"/>
                    <a:gd name="connsiteX167" fmla="*/ 1400671 w 2982862"/>
                    <a:gd name="connsiteY167" fmla="*/ 2346783 h 3182270"/>
                    <a:gd name="connsiteX168" fmla="*/ 1368958 w 2982862"/>
                    <a:gd name="connsiteY168" fmla="*/ 2330927 h 3182270"/>
                    <a:gd name="connsiteX169" fmla="*/ 1337244 w 2982862"/>
                    <a:gd name="connsiteY169" fmla="*/ 2309785 h 3182270"/>
                    <a:gd name="connsiteX170" fmla="*/ 1273818 w 2982862"/>
                    <a:gd name="connsiteY170" fmla="*/ 2288642 h 3182270"/>
                    <a:gd name="connsiteX171" fmla="*/ 1257961 w 2982862"/>
                    <a:gd name="connsiteY171" fmla="*/ 2278071 h 3182270"/>
                    <a:gd name="connsiteX172" fmla="*/ 1242104 w 2982862"/>
                    <a:gd name="connsiteY172" fmla="*/ 2272786 h 3182270"/>
                    <a:gd name="connsiteX173" fmla="*/ 1226248 w 2982862"/>
                    <a:gd name="connsiteY173" fmla="*/ 2262215 h 3182270"/>
                    <a:gd name="connsiteX174" fmla="*/ 1194534 w 2982862"/>
                    <a:gd name="connsiteY174" fmla="*/ 2251644 h 3182270"/>
                    <a:gd name="connsiteX175" fmla="*/ 1215677 w 2982862"/>
                    <a:gd name="connsiteY175" fmla="*/ 2225216 h 3182270"/>
                    <a:gd name="connsiteX176" fmla="*/ 1231533 w 2982862"/>
                    <a:gd name="connsiteY176" fmla="*/ 2209359 h 3182270"/>
                    <a:gd name="connsiteX177" fmla="*/ 1236819 w 2982862"/>
                    <a:gd name="connsiteY177" fmla="*/ 2193503 h 3182270"/>
                    <a:gd name="connsiteX178" fmla="*/ 1279103 w 2982862"/>
                    <a:gd name="connsiteY178" fmla="*/ 2161789 h 3182270"/>
                    <a:gd name="connsiteX179" fmla="*/ 1300245 w 2982862"/>
                    <a:gd name="connsiteY179" fmla="*/ 2140647 h 3182270"/>
                    <a:gd name="connsiteX180" fmla="*/ 1310816 w 2982862"/>
                    <a:gd name="connsiteY180" fmla="*/ 2124790 h 3182270"/>
                    <a:gd name="connsiteX181" fmla="*/ 1342650 w 2982862"/>
                    <a:gd name="connsiteY181" fmla="*/ 2077406 h 3182270"/>
                    <a:gd name="connsiteX182" fmla="*/ 1390223 w 2982862"/>
                    <a:gd name="connsiteY182" fmla="*/ 2008688 h 3182270"/>
                    <a:gd name="connsiteX183" fmla="*/ 1363794 w 2982862"/>
                    <a:gd name="connsiteY183" fmla="*/ 1971686 h 3182270"/>
                    <a:gd name="connsiteX184" fmla="*/ 1379651 w 2982862"/>
                    <a:gd name="connsiteY184" fmla="*/ 1961114 h 3182270"/>
                    <a:gd name="connsiteX185" fmla="*/ 1358509 w 2982862"/>
                    <a:gd name="connsiteY185" fmla="*/ 1934685 h 3182270"/>
                    <a:gd name="connsiteX186" fmla="*/ 1221180 w 2982862"/>
                    <a:gd name="connsiteY186" fmla="*/ 1718108 h 3182270"/>
                    <a:gd name="connsiteX187" fmla="*/ 1157741 w 2982862"/>
                    <a:gd name="connsiteY187" fmla="*/ 1654669 h 3182270"/>
                    <a:gd name="connsiteX188" fmla="*/ 1051918 w 2982862"/>
                    <a:gd name="connsiteY188" fmla="*/ 1659811 h 3182270"/>
                    <a:gd name="connsiteX189" fmla="*/ 845688 w 2982862"/>
                    <a:gd name="connsiteY189" fmla="*/ 1738945 h 3182270"/>
                    <a:gd name="connsiteX190" fmla="*/ 829832 w 2982862"/>
                    <a:gd name="connsiteY190" fmla="*/ 1744231 h 3182270"/>
                    <a:gd name="connsiteX191" fmla="*/ 798118 w 2982862"/>
                    <a:gd name="connsiteY191" fmla="*/ 1765373 h 3182270"/>
                    <a:gd name="connsiteX192" fmla="*/ 782262 w 2982862"/>
                    <a:gd name="connsiteY192" fmla="*/ 1770659 h 3182270"/>
                    <a:gd name="connsiteX193" fmla="*/ 750548 w 2982862"/>
                    <a:gd name="connsiteY193" fmla="*/ 1791801 h 3182270"/>
                    <a:gd name="connsiteX194" fmla="*/ 734692 w 2982862"/>
                    <a:gd name="connsiteY194" fmla="*/ 1797086 h 3182270"/>
                    <a:gd name="connsiteX195" fmla="*/ 755834 w 2982862"/>
                    <a:gd name="connsiteY195" fmla="*/ 1791801 h 3182270"/>
                    <a:gd name="connsiteX196" fmla="*/ 739977 w 2982862"/>
                    <a:gd name="connsiteY196" fmla="*/ 1797086 h 3182270"/>
                    <a:gd name="connsiteX197" fmla="*/ 708264 w 2982862"/>
                    <a:gd name="connsiteY197" fmla="*/ 1812943 h 3182270"/>
                    <a:gd name="connsiteX198" fmla="*/ 676551 w 2982862"/>
                    <a:gd name="connsiteY198" fmla="*/ 1791801 h 3182270"/>
                    <a:gd name="connsiteX199" fmla="*/ 650123 w 2982862"/>
                    <a:gd name="connsiteY199" fmla="*/ 1765373 h 3182270"/>
                    <a:gd name="connsiteX200" fmla="*/ 618410 w 2982862"/>
                    <a:gd name="connsiteY200" fmla="*/ 1744231 h 3182270"/>
                    <a:gd name="connsiteX201" fmla="*/ 570840 w 2982862"/>
                    <a:gd name="connsiteY201" fmla="*/ 1712518 h 3182270"/>
                    <a:gd name="connsiteX202" fmla="*/ 544412 w 2982862"/>
                    <a:gd name="connsiteY202" fmla="*/ 1696661 h 3182270"/>
                    <a:gd name="connsiteX203" fmla="*/ 528555 w 2982862"/>
                    <a:gd name="connsiteY203" fmla="*/ 1686090 h 3182270"/>
                    <a:gd name="connsiteX204" fmla="*/ 512699 w 2982862"/>
                    <a:gd name="connsiteY204" fmla="*/ 1680804 h 3182270"/>
                    <a:gd name="connsiteX205" fmla="*/ 502127 w 2982862"/>
                    <a:gd name="connsiteY205" fmla="*/ 1670233 h 3182270"/>
                    <a:gd name="connsiteX206" fmla="*/ 480985 w 2982862"/>
                    <a:gd name="connsiteY206" fmla="*/ 1659662 h 3182270"/>
                    <a:gd name="connsiteX207" fmla="*/ 465129 w 2982862"/>
                    <a:gd name="connsiteY207" fmla="*/ 1643805 h 3182270"/>
                    <a:gd name="connsiteX208" fmla="*/ 428130 w 2982862"/>
                    <a:gd name="connsiteY208" fmla="*/ 1622663 h 3182270"/>
                    <a:gd name="connsiteX209" fmla="*/ 401702 w 2982862"/>
                    <a:gd name="connsiteY209" fmla="*/ 1590950 h 3182270"/>
                    <a:gd name="connsiteX210" fmla="*/ 385845 w 2982862"/>
                    <a:gd name="connsiteY210" fmla="*/ 1569808 h 3182270"/>
                    <a:gd name="connsiteX211" fmla="*/ 369989 w 2982862"/>
                    <a:gd name="connsiteY211" fmla="*/ 1553951 h 3182270"/>
                    <a:gd name="connsiteX212" fmla="*/ 348847 w 2982862"/>
                    <a:gd name="connsiteY212" fmla="*/ 1522238 h 3182270"/>
                    <a:gd name="connsiteX213" fmla="*/ 327704 w 2982862"/>
                    <a:gd name="connsiteY213" fmla="*/ 1490524 h 3182270"/>
                    <a:gd name="connsiteX214" fmla="*/ 317133 w 2982862"/>
                    <a:gd name="connsiteY214" fmla="*/ 1469382 h 3182270"/>
                    <a:gd name="connsiteX215" fmla="*/ 301277 w 2982862"/>
                    <a:gd name="connsiteY215" fmla="*/ 1453526 h 3182270"/>
                    <a:gd name="connsiteX216" fmla="*/ 295991 w 2982862"/>
                    <a:gd name="connsiteY216" fmla="*/ 1437669 h 3182270"/>
                    <a:gd name="connsiteX217" fmla="*/ 274849 w 2982862"/>
                    <a:gd name="connsiteY217" fmla="*/ 1405956 h 3182270"/>
                    <a:gd name="connsiteX218" fmla="*/ 258992 w 2982862"/>
                    <a:gd name="connsiteY218" fmla="*/ 1390099 h 3182270"/>
                    <a:gd name="connsiteX219" fmla="*/ 248421 w 2982862"/>
                    <a:gd name="connsiteY219" fmla="*/ 1374242 h 3182270"/>
                    <a:gd name="connsiteX220" fmla="*/ 243136 w 2982862"/>
                    <a:gd name="connsiteY220" fmla="*/ 1358386 h 3182270"/>
                    <a:gd name="connsiteX221" fmla="*/ 221993 w 2982862"/>
                    <a:gd name="connsiteY221" fmla="*/ 1326672 h 3182270"/>
                    <a:gd name="connsiteX222" fmla="*/ 206137 w 2982862"/>
                    <a:gd name="connsiteY222" fmla="*/ 1294959 h 3182270"/>
                    <a:gd name="connsiteX223" fmla="*/ 195566 w 2982862"/>
                    <a:gd name="connsiteY223" fmla="*/ 1263246 h 3182270"/>
                    <a:gd name="connsiteX224" fmla="*/ 184995 w 2982862"/>
                    <a:gd name="connsiteY224" fmla="*/ 1247389 h 3182270"/>
                    <a:gd name="connsiteX225" fmla="*/ 179709 w 2982862"/>
                    <a:gd name="connsiteY225" fmla="*/ 1231533 h 3182270"/>
                    <a:gd name="connsiteX226" fmla="*/ 169138 w 2982862"/>
                    <a:gd name="connsiteY226" fmla="*/ 1215676 h 3182270"/>
                    <a:gd name="connsiteX227" fmla="*/ 153281 w 2982862"/>
                    <a:gd name="connsiteY227" fmla="*/ 1162820 h 3182270"/>
                    <a:gd name="connsiteX228" fmla="*/ 142710 w 2982862"/>
                    <a:gd name="connsiteY228" fmla="*/ 1131107 h 3182270"/>
                    <a:gd name="connsiteX229" fmla="*/ 132139 w 2982862"/>
                    <a:gd name="connsiteY229" fmla="*/ 1099394 h 3182270"/>
                    <a:gd name="connsiteX230" fmla="*/ 126853 w 2982862"/>
                    <a:gd name="connsiteY230" fmla="*/ 1078252 h 3182270"/>
                    <a:gd name="connsiteX231" fmla="*/ 121568 w 2982862"/>
                    <a:gd name="connsiteY231" fmla="*/ 1062395 h 3182270"/>
                    <a:gd name="connsiteX232" fmla="*/ 110997 w 2982862"/>
                    <a:gd name="connsiteY232" fmla="*/ 988397 h 3182270"/>
                    <a:gd name="connsiteX233" fmla="*/ 100426 w 2982862"/>
                    <a:gd name="connsiteY233" fmla="*/ 861544 h 3182270"/>
                    <a:gd name="connsiteX234" fmla="*/ 95140 w 2982862"/>
                    <a:gd name="connsiteY234" fmla="*/ 782261 h 3182270"/>
                    <a:gd name="connsiteX235" fmla="*/ 89855 w 2982862"/>
                    <a:gd name="connsiteY235" fmla="*/ 745262 h 3182270"/>
                    <a:gd name="connsiteX236" fmla="*/ 73998 w 2982862"/>
                    <a:gd name="connsiteY236" fmla="*/ 660693 h 3182270"/>
                    <a:gd name="connsiteX237" fmla="*/ 63427 w 2982862"/>
                    <a:gd name="connsiteY237" fmla="*/ 618409 h 3182270"/>
                    <a:gd name="connsiteX238" fmla="*/ 47570 w 2982862"/>
                    <a:gd name="connsiteY238" fmla="*/ 560268 h 3182270"/>
                    <a:gd name="connsiteX239" fmla="*/ 42285 w 2982862"/>
                    <a:gd name="connsiteY239" fmla="*/ 528555 h 3182270"/>
                    <a:gd name="connsiteX240" fmla="*/ 31714 w 2982862"/>
                    <a:gd name="connsiteY240" fmla="*/ 486270 h 3182270"/>
                    <a:gd name="connsiteX241" fmla="*/ 21142 w 2982862"/>
                    <a:gd name="connsiteY241" fmla="*/ 428129 h 3182270"/>
                    <a:gd name="connsiteX242" fmla="*/ 10571 w 2982862"/>
                    <a:gd name="connsiteY242" fmla="*/ 343560 h 3182270"/>
                    <a:gd name="connsiteX243" fmla="*/ 0 w 2982862"/>
                    <a:gd name="connsiteY243" fmla="*/ 306561 h 3182270"/>
                    <a:gd name="connsiteX244" fmla="*/ 5286 w 2982862"/>
                    <a:gd name="connsiteY244" fmla="*/ 285419 h 3182270"/>
                    <a:gd name="connsiteX245" fmla="*/ 21142 w 2982862"/>
                    <a:gd name="connsiteY245" fmla="*/ 280134 h 3182270"/>
                    <a:gd name="connsiteX246" fmla="*/ 42285 w 2982862"/>
                    <a:gd name="connsiteY246" fmla="*/ 269563 h 3182270"/>
                    <a:gd name="connsiteX247" fmla="*/ 95140 w 2982862"/>
                    <a:gd name="connsiteY247" fmla="*/ 258992 h 3182270"/>
                    <a:gd name="connsiteX248" fmla="*/ 121568 w 2982862"/>
                    <a:gd name="connsiteY248" fmla="*/ 253706 h 3182270"/>
                    <a:gd name="connsiteX249" fmla="*/ 137425 w 2982862"/>
                    <a:gd name="connsiteY249" fmla="*/ 248420 h 3182270"/>
                    <a:gd name="connsiteX250" fmla="*/ 211422 w 2982862"/>
                    <a:gd name="connsiteY250" fmla="*/ 237849 h 3182270"/>
                    <a:gd name="connsiteX251" fmla="*/ 253707 w 2982862"/>
                    <a:gd name="connsiteY251" fmla="*/ 227278 h 3182270"/>
                    <a:gd name="connsiteX252" fmla="*/ 285420 w 2982862"/>
                    <a:gd name="connsiteY252" fmla="*/ 216707 h 3182270"/>
                    <a:gd name="connsiteX253" fmla="*/ 332990 w 2982862"/>
                    <a:gd name="connsiteY253" fmla="*/ 206136 h 3182270"/>
                    <a:gd name="connsiteX254" fmla="*/ 364703 w 2982862"/>
                    <a:gd name="connsiteY254" fmla="*/ 195565 h 3182270"/>
                    <a:gd name="connsiteX255" fmla="*/ 417559 w 2982862"/>
                    <a:gd name="connsiteY255" fmla="*/ 179708 h 3182270"/>
                    <a:gd name="connsiteX256" fmla="*/ 433415 w 2982862"/>
                    <a:gd name="connsiteY256" fmla="*/ 174423 h 3182270"/>
                    <a:gd name="connsiteX257" fmla="*/ 449272 w 2982862"/>
                    <a:gd name="connsiteY257" fmla="*/ 169137 h 3182270"/>
                    <a:gd name="connsiteX258" fmla="*/ 470414 w 2982862"/>
                    <a:gd name="connsiteY258" fmla="*/ 163852 h 3182270"/>
                    <a:gd name="connsiteX259" fmla="*/ 486271 w 2982862"/>
                    <a:gd name="connsiteY259" fmla="*/ 158566 h 3182270"/>
                    <a:gd name="connsiteX260" fmla="*/ 528555 w 2982862"/>
                    <a:gd name="connsiteY260" fmla="*/ 147995 h 3182270"/>
                    <a:gd name="connsiteX261" fmla="*/ 549697 w 2982862"/>
                    <a:gd name="connsiteY261" fmla="*/ 142709 h 3182270"/>
                    <a:gd name="connsiteX262" fmla="*/ 581411 w 2982862"/>
                    <a:gd name="connsiteY262" fmla="*/ 132138 h 3182270"/>
                    <a:gd name="connsiteX263" fmla="*/ 676551 w 2982862"/>
                    <a:gd name="connsiteY263" fmla="*/ 100425 h 3182270"/>
                    <a:gd name="connsiteX264" fmla="*/ 697693 w 2982862"/>
                    <a:gd name="connsiteY264" fmla="*/ 95140 h 3182270"/>
                    <a:gd name="connsiteX265" fmla="*/ 729406 w 2982862"/>
                    <a:gd name="connsiteY265" fmla="*/ 84568 h 3182270"/>
                    <a:gd name="connsiteX266" fmla="*/ 745263 w 2982862"/>
                    <a:gd name="connsiteY266" fmla="*/ 79283 h 3182270"/>
                    <a:gd name="connsiteX267" fmla="*/ 792833 w 2982862"/>
                    <a:gd name="connsiteY267" fmla="*/ 58141 h 3182270"/>
                    <a:gd name="connsiteX268" fmla="*/ 808689 w 2982862"/>
                    <a:gd name="connsiteY268" fmla="*/ 52855 h 3182270"/>
                    <a:gd name="connsiteX269" fmla="*/ 824546 w 2982862"/>
                    <a:gd name="connsiteY269" fmla="*/ 47570 h 3182270"/>
                    <a:gd name="connsiteX270" fmla="*/ 866830 w 2982862"/>
                    <a:gd name="connsiteY270" fmla="*/ 26427 h 3182270"/>
                    <a:gd name="connsiteX271" fmla="*/ 882687 w 2982862"/>
                    <a:gd name="connsiteY271" fmla="*/ 21142 h 3182270"/>
                    <a:gd name="connsiteX272" fmla="*/ 898544 w 2982862"/>
                    <a:gd name="connsiteY272" fmla="*/ 10571 h 3182270"/>
                    <a:gd name="connsiteX273" fmla="*/ 914400 w 2982862"/>
                    <a:gd name="connsiteY273" fmla="*/ 5285 h 3182270"/>
                    <a:gd name="connsiteX274" fmla="*/ 914400 w 2982862"/>
                    <a:gd name="connsiteY274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1960939 w 2982862"/>
                    <a:gd name="connsiteY144" fmla="*/ 2859482 h 3182270"/>
                    <a:gd name="connsiteX145" fmla="*/ 1950368 w 2982862"/>
                    <a:gd name="connsiteY145" fmla="*/ 2827768 h 3182270"/>
                    <a:gd name="connsiteX146" fmla="*/ 2061549 w 2982862"/>
                    <a:gd name="connsiteY146" fmla="*/ 2875596 h 3182270"/>
                    <a:gd name="connsiteX147" fmla="*/ 2093265 w 2982862"/>
                    <a:gd name="connsiteY147" fmla="*/ 2833308 h 3182270"/>
                    <a:gd name="connsiteX148" fmla="*/ 2109124 w 2982862"/>
                    <a:gd name="connsiteY148" fmla="*/ 2722301 h 3182270"/>
                    <a:gd name="connsiteX149" fmla="*/ 2013975 w 2982862"/>
                    <a:gd name="connsiteY149" fmla="*/ 2637724 h 3182270"/>
                    <a:gd name="connsiteX150" fmla="*/ 1982258 w 2982862"/>
                    <a:gd name="connsiteY150" fmla="*/ 2664155 h 3182270"/>
                    <a:gd name="connsiteX151" fmla="*/ 1918827 w 2982862"/>
                    <a:gd name="connsiteY151" fmla="*/ 2627153 h 3182270"/>
                    <a:gd name="connsiteX152" fmla="*/ 1860681 w 2982862"/>
                    <a:gd name="connsiteY152" fmla="*/ 2579579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49674 w 2982862"/>
                    <a:gd name="connsiteY155" fmla="*/ 2690586 h 3182270"/>
                    <a:gd name="connsiteX156" fmla="*/ 1643953 w 2982862"/>
                    <a:gd name="connsiteY156" fmla="*/ 2754018 h 3182270"/>
                    <a:gd name="connsiteX157" fmla="*/ 1617523 w 2982862"/>
                    <a:gd name="connsiteY157" fmla="*/ 2732874 h 3182270"/>
                    <a:gd name="connsiteX158" fmla="*/ 1591092 w 2982862"/>
                    <a:gd name="connsiteY158" fmla="*/ 2690586 h 3182270"/>
                    <a:gd name="connsiteX159" fmla="*/ 1591093 w 2982862"/>
                    <a:gd name="connsiteY159" fmla="*/ 2637724 h 3182270"/>
                    <a:gd name="connsiteX160" fmla="*/ 1569808 w 2982862"/>
                    <a:gd name="connsiteY160" fmla="*/ 2515921 h 3182270"/>
                    <a:gd name="connsiteX161" fmla="*/ 1553952 w 2982862"/>
                    <a:gd name="connsiteY161" fmla="*/ 2484208 h 3182270"/>
                    <a:gd name="connsiteX162" fmla="*/ 1538095 w 2982862"/>
                    <a:gd name="connsiteY162" fmla="*/ 2468351 h 3182270"/>
                    <a:gd name="connsiteX163" fmla="*/ 1501096 w 2982862"/>
                    <a:gd name="connsiteY163" fmla="*/ 2420781 h 3182270"/>
                    <a:gd name="connsiteX164" fmla="*/ 1464097 w 2982862"/>
                    <a:gd name="connsiteY164" fmla="*/ 2383782 h 3182270"/>
                    <a:gd name="connsiteX165" fmla="*/ 1448241 w 2982862"/>
                    <a:gd name="connsiteY165" fmla="*/ 2373211 h 3182270"/>
                    <a:gd name="connsiteX166" fmla="*/ 1432384 w 2982862"/>
                    <a:gd name="connsiteY166" fmla="*/ 2357355 h 3182270"/>
                    <a:gd name="connsiteX167" fmla="*/ 1400671 w 2982862"/>
                    <a:gd name="connsiteY167" fmla="*/ 2346783 h 3182270"/>
                    <a:gd name="connsiteX168" fmla="*/ 1368958 w 2982862"/>
                    <a:gd name="connsiteY168" fmla="*/ 2330927 h 3182270"/>
                    <a:gd name="connsiteX169" fmla="*/ 1337244 w 2982862"/>
                    <a:gd name="connsiteY169" fmla="*/ 2309785 h 3182270"/>
                    <a:gd name="connsiteX170" fmla="*/ 1273818 w 2982862"/>
                    <a:gd name="connsiteY170" fmla="*/ 2288642 h 3182270"/>
                    <a:gd name="connsiteX171" fmla="*/ 1257961 w 2982862"/>
                    <a:gd name="connsiteY171" fmla="*/ 2278071 h 3182270"/>
                    <a:gd name="connsiteX172" fmla="*/ 1242104 w 2982862"/>
                    <a:gd name="connsiteY172" fmla="*/ 2272786 h 3182270"/>
                    <a:gd name="connsiteX173" fmla="*/ 1226248 w 2982862"/>
                    <a:gd name="connsiteY173" fmla="*/ 2262215 h 3182270"/>
                    <a:gd name="connsiteX174" fmla="*/ 1194534 w 2982862"/>
                    <a:gd name="connsiteY174" fmla="*/ 2251644 h 3182270"/>
                    <a:gd name="connsiteX175" fmla="*/ 1215677 w 2982862"/>
                    <a:gd name="connsiteY175" fmla="*/ 2225216 h 3182270"/>
                    <a:gd name="connsiteX176" fmla="*/ 1231533 w 2982862"/>
                    <a:gd name="connsiteY176" fmla="*/ 2209359 h 3182270"/>
                    <a:gd name="connsiteX177" fmla="*/ 1236819 w 2982862"/>
                    <a:gd name="connsiteY177" fmla="*/ 2193503 h 3182270"/>
                    <a:gd name="connsiteX178" fmla="*/ 1279103 w 2982862"/>
                    <a:gd name="connsiteY178" fmla="*/ 2161789 h 3182270"/>
                    <a:gd name="connsiteX179" fmla="*/ 1300245 w 2982862"/>
                    <a:gd name="connsiteY179" fmla="*/ 2140647 h 3182270"/>
                    <a:gd name="connsiteX180" fmla="*/ 1310816 w 2982862"/>
                    <a:gd name="connsiteY180" fmla="*/ 2124790 h 3182270"/>
                    <a:gd name="connsiteX181" fmla="*/ 1342650 w 2982862"/>
                    <a:gd name="connsiteY181" fmla="*/ 2077406 h 3182270"/>
                    <a:gd name="connsiteX182" fmla="*/ 1390223 w 2982862"/>
                    <a:gd name="connsiteY182" fmla="*/ 2008688 h 3182270"/>
                    <a:gd name="connsiteX183" fmla="*/ 1363794 w 2982862"/>
                    <a:gd name="connsiteY183" fmla="*/ 1971686 h 3182270"/>
                    <a:gd name="connsiteX184" fmla="*/ 1379651 w 2982862"/>
                    <a:gd name="connsiteY184" fmla="*/ 1961114 h 3182270"/>
                    <a:gd name="connsiteX185" fmla="*/ 1358509 w 2982862"/>
                    <a:gd name="connsiteY185" fmla="*/ 1934685 h 3182270"/>
                    <a:gd name="connsiteX186" fmla="*/ 1221180 w 2982862"/>
                    <a:gd name="connsiteY186" fmla="*/ 1718108 h 3182270"/>
                    <a:gd name="connsiteX187" fmla="*/ 1157741 w 2982862"/>
                    <a:gd name="connsiteY187" fmla="*/ 1654669 h 3182270"/>
                    <a:gd name="connsiteX188" fmla="*/ 1051918 w 2982862"/>
                    <a:gd name="connsiteY188" fmla="*/ 1659811 h 3182270"/>
                    <a:gd name="connsiteX189" fmla="*/ 845688 w 2982862"/>
                    <a:gd name="connsiteY189" fmla="*/ 1738945 h 3182270"/>
                    <a:gd name="connsiteX190" fmla="*/ 829832 w 2982862"/>
                    <a:gd name="connsiteY190" fmla="*/ 1744231 h 3182270"/>
                    <a:gd name="connsiteX191" fmla="*/ 798118 w 2982862"/>
                    <a:gd name="connsiteY191" fmla="*/ 1765373 h 3182270"/>
                    <a:gd name="connsiteX192" fmla="*/ 782262 w 2982862"/>
                    <a:gd name="connsiteY192" fmla="*/ 1770659 h 3182270"/>
                    <a:gd name="connsiteX193" fmla="*/ 750548 w 2982862"/>
                    <a:gd name="connsiteY193" fmla="*/ 1791801 h 3182270"/>
                    <a:gd name="connsiteX194" fmla="*/ 734692 w 2982862"/>
                    <a:gd name="connsiteY194" fmla="*/ 1797086 h 3182270"/>
                    <a:gd name="connsiteX195" fmla="*/ 755834 w 2982862"/>
                    <a:gd name="connsiteY195" fmla="*/ 1791801 h 3182270"/>
                    <a:gd name="connsiteX196" fmla="*/ 739977 w 2982862"/>
                    <a:gd name="connsiteY196" fmla="*/ 1797086 h 3182270"/>
                    <a:gd name="connsiteX197" fmla="*/ 708264 w 2982862"/>
                    <a:gd name="connsiteY197" fmla="*/ 1812943 h 3182270"/>
                    <a:gd name="connsiteX198" fmla="*/ 676551 w 2982862"/>
                    <a:gd name="connsiteY198" fmla="*/ 1791801 h 3182270"/>
                    <a:gd name="connsiteX199" fmla="*/ 650123 w 2982862"/>
                    <a:gd name="connsiteY199" fmla="*/ 1765373 h 3182270"/>
                    <a:gd name="connsiteX200" fmla="*/ 618410 w 2982862"/>
                    <a:gd name="connsiteY200" fmla="*/ 1744231 h 3182270"/>
                    <a:gd name="connsiteX201" fmla="*/ 570840 w 2982862"/>
                    <a:gd name="connsiteY201" fmla="*/ 1712518 h 3182270"/>
                    <a:gd name="connsiteX202" fmla="*/ 544412 w 2982862"/>
                    <a:gd name="connsiteY202" fmla="*/ 1696661 h 3182270"/>
                    <a:gd name="connsiteX203" fmla="*/ 528555 w 2982862"/>
                    <a:gd name="connsiteY203" fmla="*/ 1686090 h 3182270"/>
                    <a:gd name="connsiteX204" fmla="*/ 512699 w 2982862"/>
                    <a:gd name="connsiteY204" fmla="*/ 1680804 h 3182270"/>
                    <a:gd name="connsiteX205" fmla="*/ 502127 w 2982862"/>
                    <a:gd name="connsiteY205" fmla="*/ 1670233 h 3182270"/>
                    <a:gd name="connsiteX206" fmla="*/ 480985 w 2982862"/>
                    <a:gd name="connsiteY206" fmla="*/ 1659662 h 3182270"/>
                    <a:gd name="connsiteX207" fmla="*/ 465129 w 2982862"/>
                    <a:gd name="connsiteY207" fmla="*/ 1643805 h 3182270"/>
                    <a:gd name="connsiteX208" fmla="*/ 428130 w 2982862"/>
                    <a:gd name="connsiteY208" fmla="*/ 1622663 h 3182270"/>
                    <a:gd name="connsiteX209" fmla="*/ 401702 w 2982862"/>
                    <a:gd name="connsiteY209" fmla="*/ 1590950 h 3182270"/>
                    <a:gd name="connsiteX210" fmla="*/ 385845 w 2982862"/>
                    <a:gd name="connsiteY210" fmla="*/ 1569808 h 3182270"/>
                    <a:gd name="connsiteX211" fmla="*/ 369989 w 2982862"/>
                    <a:gd name="connsiteY211" fmla="*/ 1553951 h 3182270"/>
                    <a:gd name="connsiteX212" fmla="*/ 348847 w 2982862"/>
                    <a:gd name="connsiteY212" fmla="*/ 1522238 h 3182270"/>
                    <a:gd name="connsiteX213" fmla="*/ 327704 w 2982862"/>
                    <a:gd name="connsiteY213" fmla="*/ 1490524 h 3182270"/>
                    <a:gd name="connsiteX214" fmla="*/ 317133 w 2982862"/>
                    <a:gd name="connsiteY214" fmla="*/ 1469382 h 3182270"/>
                    <a:gd name="connsiteX215" fmla="*/ 301277 w 2982862"/>
                    <a:gd name="connsiteY215" fmla="*/ 1453526 h 3182270"/>
                    <a:gd name="connsiteX216" fmla="*/ 295991 w 2982862"/>
                    <a:gd name="connsiteY216" fmla="*/ 1437669 h 3182270"/>
                    <a:gd name="connsiteX217" fmla="*/ 274849 w 2982862"/>
                    <a:gd name="connsiteY217" fmla="*/ 1405956 h 3182270"/>
                    <a:gd name="connsiteX218" fmla="*/ 258992 w 2982862"/>
                    <a:gd name="connsiteY218" fmla="*/ 1390099 h 3182270"/>
                    <a:gd name="connsiteX219" fmla="*/ 248421 w 2982862"/>
                    <a:gd name="connsiteY219" fmla="*/ 1374242 h 3182270"/>
                    <a:gd name="connsiteX220" fmla="*/ 243136 w 2982862"/>
                    <a:gd name="connsiteY220" fmla="*/ 1358386 h 3182270"/>
                    <a:gd name="connsiteX221" fmla="*/ 221993 w 2982862"/>
                    <a:gd name="connsiteY221" fmla="*/ 1326672 h 3182270"/>
                    <a:gd name="connsiteX222" fmla="*/ 206137 w 2982862"/>
                    <a:gd name="connsiteY222" fmla="*/ 1294959 h 3182270"/>
                    <a:gd name="connsiteX223" fmla="*/ 195566 w 2982862"/>
                    <a:gd name="connsiteY223" fmla="*/ 1263246 h 3182270"/>
                    <a:gd name="connsiteX224" fmla="*/ 184995 w 2982862"/>
                    <a:gd name="connsiteY224" fmla="*/ 1247389 h 3182270"/>
                    <a:gd name="connsiteX225" fmla="*/ 179709 w 2982862"/>
                    <a:gd name="connsiteY225" fmla="*/ 1231533 h 3182270"/>
                    <a:gd name="connsiteX226" fmla="*/ 169138 w 2982862"/>
                    <a:gd name="connsiteY226" fmla="*/ 1215676 h 3182270"/>
                    <a:gd name="connsiteX227" fmla="*/ 153281 w 2982862"/>
                    <a:gd name="connsiteY227" fmla="*/ 1162820 h 3182270"/>
                    <a:gd name="connsiteX228" fmla="*/ 142710 w 2982862"/>
                    <a:gd name="connsiteY228" fmla="*/ 1131107 h 3182270"/>
                    <a:gd name="connsiteX229" fmla="*/ 132139 w 2982862"/>
                    <a:gd name="connsiteY229" fmla="*/ 1099394 h 3182270"/>
                    <a:gd name="connsiteX230" fmla="*/ 126853 w 2982862"/>
                    <a:gd name="connsiteY230" fmla="*/ 1078252 h 3182270"/>
                    <a:gd name="connsiteX231" fmla="*/ 121568 w 2982862"/>
                    <a:gd name="connsiteY231" fmla="*/ 1062395 h 3182270"/>
                    <a:gd name="connsiteX232" fmla="*/ 110997 w 2982862"/>
                    <a:gd name="connsiteY232" fmla="*/ 988397 h 3182270"/>
                    <a:gd name="connsiteX233" fmla="*/ 100426 w 2982862"/>
                    <a:gd name="connsiteY233" fmla="*/ 861544 h 3182270"/>
                    <a:gd name="connsiteX234" fmla="*/ 95140 w 2982862"/>
                    <a:gd name="connsiteY234" fmla="*/ 782261 h 3182270"/>
                    <a:gd name="connsiteX235" fmla="*/ 89855 w 2982862"/>
                    <a:gd name="connsiteY235" fmla="*/ 745262 h 3182270"/>
                    <a:gd name="connsiteX236" fmla="*/ 73998 w 2982862"/>
                    <a:gd name="connsiteY236" fmla="*/ 660693 h 3182270"/>
                    <a:gd name="connsiteX237" fmla="*/ 63427 w 2982862"/>
                    <a:gd name="connsiteY237" fmla="*/ 618409 h 3182270"/>
                    <a:gd name="connsiteX238" fmla="*/ 47570 w 2982862"/>
                    <a:gd name="connsiteY238" fmla="*/ 560268 h 3182270"/>
                    <a:gd name="connsiteX239" fmla="*/ 42285 w 2982862"/>
                    <a:gd name="connsiteY239" fmla="*/ 528555 h 3182270"/>
                    <a:gd name="connsiteX240" fmla="*/ 31714 w 2982862"/>
                    <a:gd name="connsiteY240" fmla="*/ 486270 h 3182270"/>
                    <a:gd name="connsiteX241" fmla="*/ 21142 w 2982862"/>
                    <a:gd name="connsiteY241" fmla="*/ 428129 h 3182270"/>
                    <a:gd name="connsiteX242" fmla="*/ 10571 w 2982862"/>
                    <a:gd name="connsiteY242" fmla="*/ 343560 h 3182270"/>
                    <a:gd name="connsiteX243" fmla="*/ 0 w 2982862"/>
                    <a:gd name="connsiteY243" fmla="*/ 306561 h 3182270"/>
                    <a:gd name="connsiteX244" fmla="*/ 5286 w 2982862"/>
                    <a:gd name="connsiteY244" fmla="*/ 285419 h 3182270"/>
                    <a:gd name="connsiteX245" fmla="*/ 21142 w 2982862"/>
                    <a:gd name="connsiteY245" fmla="*/ 280134 h 3182270"/>
                    <a:gd name="connsiteX246" fmla="*/ 42285 w 2982862"/>
                    <a:gd name="connsiteY246" fmla="*/ 269563 h 3182270"/>
                    <a:gd name="connsiteX247" fmla="*/ 95140 w 2982862"/>
                    <a:gd name="connsiteY247" fmla="*/ 258992 h 3182270"/>
                    <a:gd name="connsiteX248" fmla="*/ 121568 w 2982862"/>
                    <a:gd name="connsiteY248" fmla="*/ 253706 h 3182270"/>
                    <a:gd name="connsiteX249" fmla="*/ 137425 w 2982862"/>
                    <a:gd name="connsiteY249" fmla="*/ 248420 h 3182270"/>
                    <a:gd name="connsiteX250" fmla="*/ 211422 w 2982862"/>
                    <a:gd name="connsiteY250" fmla="*/ 237849 h 3182270"/>
                    <a:gd name="connsiteX251" fmla="*/ 253707 w 2982862"/>
                    <a:gd name="connsiteY251" fmla="*/ 227278 h 3182270"/>
                    <a:gd name="connsiteX252" fmla="*/ 285420 w 2982862"/>
                    <a:gd name="connsiteY252" fmla="*/ 216707 h 3182270"/>
                    <a:gd name="connsiteX253" fmla="*/ 332990 w 2982862"/>
                    <a:gd name="connsiteY253" fmla="*/ 206136 h 3182270"/>
                    <a:gd name="connsiteX254" fmla="*/ 364703 w 2982862"/>
                    <a:gd name="connsiteY254" fmla="*/ 195565 h 3182270"/>
                    <a:gd name="connsiteX255" fmla="*/ 417559 w 2982862"/>
                    <a:gd name="connsiteY255" fmla="*/ 179708 h 3182270"/>
                    <a:gd name="connsiteX256" fmla="*/ 433415 w 2982862"/>
                    <a:gd name="connsiteY256" fmla="*/ 174423 h 3182270"/>
                    <a:gd name="connsiteX257" fmla="*/ 449272 w 2982862"/>
                    <a:gd name="connsiteY257" fmla="*/ 169137 h 3182270"/>
                    <a:gd name="connsiteX258" fmla="*/ 470414 w 2982862"/>
                    <a:gd name="connsiteY258" fmla="*/ 163852 h 3182270"/>
                    <a:gd name="connsiteX259" fmla="*/ 486271 w 2982862"/>
                    <a:gd name="connsiteY259" fmla="*/ 158566 h 3182270"/>
                    <a:gd name="connsiteX260" fmla="*/ 528555 w 2982862"/>
                    <a:gd name="connsiteY260" fmla="*/ 147995 h 3182270"/>
                    <a:gd name="connsiteX261" fmla="*/ 549697 w 2982862"/>
                    <a:gd name="connsiteY261" fmla="*/ 142709 h 3182270"/>
                    <a:gd name="connsiteX262" fmla="*/ 581411 w 2982862"/>
                    <a:gd name="connsiteY262" fmla="*/ 132138 h 3182270"/>
                    <a:gd name="connsiteX263" fmla="*/ 676551 w 2982862"/>
                    <a:gd name="connsiteY263" fmla="*/ 100425 h 3182270"/>
                    <a:gd name="connsiteX264" fmla="*/ 697693 w 2982862"/>
                    <a:gd name="connsiteY264" fmla="*/ 95140 h 3182270"/>
                    <a:gd name="connsiteX265" fmla="*/ 729406 w 2982862"/>
                    <a:gd name="connsiteY265" fmla="*/ 84568 h 3182270"/>
                    <a:gd name="connsiteX266" fmla="*/ 745263 w 2982862"/>
                    <a:gd name="connsiteY266" fmla="*/ 79283 h 3182270"/>
                    <a:gd name="connsiteX267" fmla="*/ 792833 w 2982862"/>
                    <a:gd name="connsiteY267" fmla="*/ 58141 h 3182270"/>
                    <a:gd name="connsiteX268" fmla="*/ 808689 w 2982862"/>
                    <a:gd name="connsiteY268" fmla="*/ 52855 h 3182270"/>
                    <a:gd name="connsiteX269" fmla="*/ 824546 w 2982862"/>
                    <a:gd name="connsiteY269" fmla="*/ 47570 h 3182270"/>
                    <a:gd name="connsiteX270" fmla="*/ 866830 w 2982862"/>
                    <a:gd name="connsiteY270" fmla="*/ 26427 h 3182270"/>
                    <a:gd name="connsiteX271" fmla="*/ 882687 w 2982862"/>
                    <a:gd name="connsiteY271" fmla="*/ 21142 h 3182270"/>
                    <a:gd name="connsiteX272" fmla="*/ 898544 w 2982862"/>
                    <a:gd name="connsiteY272" fmla="*/ 10571 h 3182270"/>
                    <a:gd name="connsiteX273" fmla="*/ 914400 w 2982862"/>
                    <a:gd name="connsiteY273" fmla="*/ 5285 h 3182270"/>
                    <a:gd name="connsiteX274" fmla="*/ 914400 w 2982862"/>
                    <a:gd name="connsiteY274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2056263 w 2982862"/>
                    <a:gd name="connsiteY144" fmla="*/ 2923171 h 3182270"/>
                    <a:gd name="connsiteX145" fmla="*/ 1950368 w 2982862"/>
                    <a:gd name="connsiteY145" fmla="*/ 2827768 h 3182270"/>
                    <a:gd name="connsiteX146" fmla="*/ 2061549 w 2982862"/>
                    <a:gd name="connsiteY146" fmla="*/ 2875596 h 3182270"/>
                    <a:gd name="connsiteX147" fmla="*/ 2093265 w 2982862"/>
                    <a:gd name="connsiteY147" fmla="*/ 2833308 h 3182270"/>
                    <a:gd name="connsiteX148" fmla="*/ 2109124 w 2982862"/>
                    <a:gd name="connsiteY148" fmla="*/ 2722301 h 3182270"/>
                    <a:gd name="connsiteX149" fmla="*/ 2013975 w 2982862"/>
                    <a:gd name="connsiteY149" fmla="*/ 2637724 h 3182270"/>
                    <a:gd name="connsiteX150" fmla="*/ 1982258 w 2982862"/>
                    <a:gd name="connsiteY150" fmla="*/ 2664155 h 3182270"/>
                    <a:gd name="connsiteX151" fmla="*/ 1918827 w 2982862"/>
                    <a:gd name="connsiteY151" fmla="*/ 2627153 h 3182270"/>
                    <a:gd name="connsiteX152" fmla="*/ 1860681 w 2982862"/>
                    <a:gd name="connsiteY152" fmla="*/ 2579579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49674 w 2982862"/>
                    <a:gd name="connsiteY155" fmla="*/ 2690586 h 3182270"/>
                    <a:gd name="connsiteX156" fmla="*/ 1643953 w 2982862"/>
                    <a:gd name="connsiteY156" fmla="*/ 2754018 h 3182270"/>
                    <a:gd name="connsiteX157" fmla="*/ 1617523 w 2982862"/>
                    <a:gd name="connsiteY157" fmla="*/ 2732874 h 3182270"/>
                    <a:gd name="connsiteX158" fmla="*/ 1591092 w 2982862"/>
                    <a:gd name="connsiteY158" fmla="*/ 2690586 h 3182270"/>
                    <a:gd name="connsiteX159" fmla="*/ 1591093 w 2982862"/>
                    <a:gd name="connsiteY159" fmla="*/ 2637724 h 3182270"/>
                    <a:gd name="connsiteX160" fmla="*/ 1569808 w 2982862"/>
                    <a:gd name="connsiteY160" fmla="*/ 2515921 h 3182270"/>
                    <a:gd name="connsiteX161" fmla="*/ 1553952 w 2982862"/>
                    <a:gd name="connsiteY161" fmla="*/ 2484208 h 3182270"/>
                    <a:gd name="connsiteX162" fmla="*/ 1538095 w 2982862"/>
                    <a:gd name="connsiteY162" fmla="*/ 2468351 h 3182270"/>
                    <a:gd name="connsiteX163" fmla="*/ 1501096 w 2982862"/>
                    <a:gd name="connsiteY163" fmla="*/ 2420781 h 3182270"/>
                    <a:gd name="connsiteX164" fmla="*/ 1464097 w 2982862"/>
                    <a:gd name="connsiteY164" fmla="*/ 2383782 h 3182270"/>
                    <a:gd name="connsiteX165" fmla="*/ 1448241 w 2982862"/>
                    <a:gd name="connsiteY165" fmla="*/ 2373211 h 3182270"/>
                    <a:gd name="connsiteX166" fmla="*/ 1432384 w 2982862"/>
                    <a:gd name="connsiteY166" fmla="*/ 2357355 h 3182270"/>
                    <a:gd name="connsiteX167" fmla="*/ 1400671 w 2982862"/>
                    <a:gd name="connsiteY167" fmla="*/ 2346783 h 3182270"/>
                    <a:gd name="connsiteX168" fmla="*/ 1368958 w 2982862"/>
                    <a:gd name="connsiteY168" fmla="*/ 2330927 h 3182270"/>
                    <a:gd name="connsiteX169" fmla="*/ 1337244 w 2982862"/>
                    <a:gd name="connsiteY169" fmla="*/ 2309785 h 3182270"/>
                    <a:gd name="connsiteX170" fmla="*/ 1273818 w 2982862"/>
                    <a:gd name="connsiteY170" fmla="*/ 2288642 h 3182270"/>
                    <a:gd name="connsiteX171" fmla="*/ 1257961 w 2982862"/>
                    <a:gd name="connsiteY171" fmla="*/ 2278071 h 3182270"/>
                    <a:gd name="connsiteX172" fmla="*/ 1242104 w 2982862"/>
                    <a:gd name="connsiteY172" fmla="*/ 2272786 h 3182270"/>
                    <a:gd name="connsiteX173" fmla="*/ 1226248 w 2982862"/>
                    <a:gd name="connsiteY173" fmla="*/ 2262215 h 3182270"/>
                    <a:gd name="connsiteX174" fmla="*/ 1194534 w 2982862"/>
                    <a:gd name="connsiteY174" fmla="*/ 2251644 h 3182270"/>
                    <a:gd name="connsiteX175" fmla="*/ 1215677 w 2982862"/>
                    <a:gd name="connsiteY175" fmla="*/ 2225216 h 3182270"/>
                    <a:gd name="connsiteX176" fmla="*/ 1231533 w 2982862"/>
                    <a:gd name="connsiteY176" fmla="*/ 2209359 h 3182270"/>
                    <a:gd name="connsiteX177" fmla="*/ 1236819 w 2982862"/>
                    <a:gd name="connsiteY177" fmla="*/ 2193503 h 3182270"/>
                    <a:gd name="connsiteX178" fmla="*/ 1279103 w 2982862"/>
                    <a:gd name="connsiteY178" fmla="*/ 2161789 h 3182270"/>
                    <a:gd name="connsiteX179" fmla="*/ 1300245 w 2982862"/>
                    <a:gd name="connsiteY179" fmla="*/ 2140647 h 3182270"/>
                    <a:gd name="connsiteX180" fmla="*/ 1310816 w 2982862"/>
                    <a:gd name="connsiteY180" fmla="*/ 2124790 h 3182270"/>
                    <a:gd name="connsiteX181" fmla="*/ 1342650 w 2982862"/>
                    <a:gd name="connsiteY181" fmla="*/ 2077406 h 3182270"/>
                    <a:gd name="connsiteX182" fmla="*/ 1390223 w 2982862"/>
                    <a:gd name="connsiteY182" fmla="*/ 2008688 h 3182270"/>
                    <a:gd name="connsiteX183" fmla="*/ 1363794 w 2982862"/>
                    <a:gd name="connsiteY183" fmla="*/ 1971686 h 3182270"/>
                    <a:gd name="connsiteX184" fmla="*/ 1379651 w 2982862"/>
                    <a:gd name="connsiteY184" fmla="*/ 1961114 h 3182270"/>
                    <a:gd name="connsiteX185" fmla="*/ 1358509 w 2982862"/>
                    <a:gd name="connsiteY185" fmla="*/ 1934685 h 3182270"/>
                    <a:gd name="connsiteX186" fmla="*/ 1221180 w 2982862"/>
                    <a:gd name="connsiteY186" fmla="*/ 1718108 h 3182270"/>
                    <a:gd name="connsiteX187" fmla="*/ 1157741 w 2982862"/>
                    <a:gd name="connsiteY187" fmla="*/ 1654669 h 3182270"/>
                    <a:gd name="connsiteX188" fmla="*/ 1051918 w 2982862"/>
                    <a:gd name="connsiteY188" fmla="*/ 1659811 h 3182270"/>
                    <a:gd name="connsiteX189" fmla="*/ 845688 w 2982862"/>
                    <a:gd name="connsiteY189" fmla="*/ 1738945 h 3182270"/>
                    <a:gd name="connsiteX190" fmla="*/ 829832 w 2982862"/>
                    <a:gd name="connsiteY190" fmla="*/ 1744231 h 3182270"/>
                    <a:gd name="connsiteX191" fmla="*/ 798118 w 2982862"/>
                    <a:gd name="connsiteY191" fmla="*/ 1765373 h 3182270"/>
                    <a:gd name="connsiteX192" fmla="*/ 782262 w 2982862"/>
                    <a:gd name="connsiteY192" fmla="*/ 1770659 h 3182270"/>
                    <a:gd name="connsiteX193" fmla="*/ 750548 w 2982862"/>
                    <a:gd name="connsiteY193" fmla="*/ 1791801 h 3182270"/>
                    <a:gd name="connsiteX194" fmla="*/ 734692 w 2982862"/>
                    <a:gd name="connsiteY194" fmla="*/ 1797086 h 3182270"/>
                    <a:gd name="connsiteX195" fmla="*/ 755834 w 2982862"/>
                    <a:gd name="connsiteY195" fmla="*/ 1791801 h 3182270"/>
                    <a:gd name="connsiteX196" fmla="*/ 739977 w 2982862"/>
                    <a:gd name="connsiteY196" fmla="*/ 1797086 h 3182270"/>
                    <a:gd name="connsiteX197" fmla="*/ 708264 w 2982862"/>
                    <a:gd name="connsiteY197" fmla="*/ 1812943 h 3182270"/>
                    <a:gd name="connsiteX198" fmla="*/ 676551 w 2982862"/>
                    <a:gd name="connsiteY198" fmla="*/ 1791801 h 3182270"/>
                    <a:gd name="connsiteX199" fmla="*/ 650123 w 2982862"/>
                    <a:gd name="connsiteY199" fmla="*/ 1765373 h 3182270"/>
                    <a:gd name="connsiteX200" fmla="*/ 618410 w 2982862"/>
                    <a:gd name="connsiteY200" fmla="*/ 1744231 h 3182270"/>
                    <a:gd name="connsiteX201" fmla="*/ 570840 w 2982862"/>
                    <a:gd name="connsiteY201" fmla="*/ 1712518 h 3182270"/>
                    <a:gd name="connsiteX202" fmla="*/ 544412 w 2982862"/>
                    <a:gd name="connsiteY202" fmla="*/ 1696661 h 3182270"/>
                    <a:gd name="connsiteX203" fmla="*/ 528555 w 2982862"/>
                    <a:gd name="connsiteY203" fmla="*/ 1686090 h 3182270"/>
                    <a:gd name="connsiteX204" fmla="*/ 512699 w 2982862"/>
                    <a:gd name="connsiteY204" fmla="*/ 1680804 h 3182270"/>
                    <a:gd name="connsiteX205" fmla="*/ 502127 w 2982862"/>
                    <a:gd name="connsiteY205" fmla="*/ 1670233 h 3182270"/>
                    <a:gd name="connsiteX206" fmla="*/ 480985 w 2982862"/>
                    <a:gd name="connsiteY206" fmla="*/ 1659662 h 3182270"/>
                    <a:gd name="connsiteX207" fmla="*/ 465129 w 2982862"/>
                    <a:gd name="connsiteY207" fmla="*/ 1643805 h 3182270"/>
                    <a:gd name="connsiteX208" fmla="*/ 428130 w 2982862"/>
                    <a:gd name="connsiteY208" fmla="*/ 1622663 h 3182270"/>
                    <a:gd name="connsiteX209" fmla="*/ 401702 w 2982862"/>
                    <a:gd name="connsiteY209" fmla="*/ 1590950 h 3182270"/>
                    <a:gd name="connsiteX210" fmla="*/ 385845 w 2982862"/>
                    <a:gd name="connsiteY210" fmla="*/ 1569808 h 3182270"/>
                    <a:gd name="connsiteX211" fmla="*/ 369989 w 2982862"/>
                    <a:gd name="connsiteY211" fmla="*/ 1553951 h 3182270"/>
                    <a:gd name="connsiteX212" fmla="*/ 348847 w 2982862"/>
                    <a:gd name="connsiteY212" fmla="*/ 1522238 h 3182270"/>
                    <a:gd name="connsiteX213" fmla="*/ 327704 w 2982862"/>
                    <a:gd name="connsiteY213" fmla="*/ 1490524 h 3182270"/>
                    <a:gd name="connsiteX214" fmla="*/ 317133 w 2982862"/>
                    <a:gd name="connsiteY214" fmla="*/ 1469382 h 3182270"/>
                    <a:gd name="connsiteX215" fmla="*/ 301277 w 2982862"/>
                    <a:gd name="connsiteY215" fmla="*/ 1453526 h 3182270"/>
                    <a:gd name="connsiteX216" fmla="*/ 295991 w 2982862"/>
                    <a:gd name="connsiteY216" fmla="*/ 1437669 h 3182270"/>
                    <a:gd name="connsiteX217" fmla="*/ 274849 w 2982862"/>
                    <a:gd name="connsiteY217" fmla="*/ 1405956 h 3182270"/>
                    <a:gd name="connsiteX218" fmla="*/ 258992 w 2982862"/>
                    <a:gd name="connsiteY218" fmla="*/ 1390099 h 3182270"/>
                    <a:gd name="connsiteX219" fmla="*/ 248421 w 2982862"/>
                    <a:gd name="connsiteY219" fmla="*/ 1374242 h 3182270"/>
                    <a:gd name="connsiteX220" fmla="*/ 243136 w 2982862"/>
                    <a:gd name="connsiteY220" fmla="*/ 1358386 h 3182270"/>
                    <a:gd name="connsiteX221" fmla="*/ 221993 w 2982862"/>
                    <a:gd name="connsiteY221" fmla="*/ 1326672 h 3182270"/>
                    <a:gd name="connsiteX222" fmla="*/ 206137 w 2982862"/>
                    <a:gd name="connsiteY222" fmla="*/ 1294959 h 3182270"/>
                    <a:gd name="connsiteX223" fmla="*/ 195566 w 2982862"/>
                    <a:gd name="connsiteY223" fmla="*/ 1263246 h 3182270"/>
                    <a:gd name="connsiteX224" fmla="*/ 184995 w 2982862"/>
                    <a:gd name="connsiteY224" fmla="*/ 1247389 h 3182270"/>
                    <a:gd name="connsiteX225" fmla="*/ 179709 w 2982862"/>
                    <a:gd name="connsiteY225" fmla="*/ 1231533 h 3182270"/>
                    <a:gd name="connsiteX226" fmla="*/ 169138 w 2982862"/>
                    <a:gd name="connsiteY226" fmla="*/ 1215676 h 3182270"/>
                    <a:gd name="connsiteX227" fmla="*/ 153281 w 2982862"/>
                    <a:gd name="connsiteY227" fmla="*/ 1162820 h 3182270"/>
                    <a:gd name="connsiteX228" fmla="*/ 142710 w 2982862"/>
                    <a:gd name="connsiteY228" fmla="*/ 1131107 h 3182270"/>
                    <a:gd name="connsiteX229" fmla="*/ 132139 w 2982862"/>
                    <a:gd name="connsiteY229" fmla="*/ 1099394 h 3182270"/>
                    <a:gd name="connsiteX230" fmla="*/ 126853 w 2982862"/>
                    <a:gd name="connsiteY230" fmla="*/ 1078252 h 3182270"/>
                    <a:gd name="connsiteX231" fmla="*/ 121568 w 2982862"/>
                    <a:gd name="connsiteY231" fmla="*/ 1062395 h 3182270"/>
                    <a:gd name="connsiteX232" fmla="*/ 110997 w 2982862"/>
                    <a:gd name="connsiteY232" fmla="*/ 988397 h 3182270"/>
                    <a:gd name="connsiteX233" fmla="*/ 100426 w 2982862"/>
                    <a:gd name="connsiteY233" fmla="*/ 861544 h 3182270"/>
                    <a:gd name="connsiteX234" fmla="*/ 95140 w 2982862"/>
                    <a:gd name="connsiteY234" fmla="*/ 782261 h 3182270"/>
                    <a:gd name="connsiteX235" fmla="*/ 89855 w 2982862"/>
                    <a:gd name="connsiteY235" fmla="*/ 745262 h 3182270"/>
                    <a:gd name="connsiteX236" fmla="*/ 73998 w 2982862"/>
                    <a:gd name="connsiteY236" fmla="*/ 660693 h 3182270"/>
                    <a:gd name="connsiteX237" fmla="*/ 63427 w 2982862"/>
                    <a:gd name="connsiteY237" fmla="*/ 618409 h 3182270"/>
                    <a:gd name="connsiteX238" fmla="*/ 47570 w 2982862"/>
                    <a:gd name="connsiteY238" fmla="*/ 560268 h 3182270"/>
                    <a:gd name="connsiteX239" fmla="*/ 42285 w 2982862"/>
                    <a:gd name="connsiteY239" fmla="*/ 528555 h 3182270"/>
                    <a:gd name="connsiteX240" fmla="*/ 31714 w 2982862"/>
                    <a:gd name="connsiteY240" fmla="*/ 486270 h 3182270"/>
                    <a:gd name="connsiteX241" fmla="*/ 21142 w 2982862"/>
                    <a:gd name="connsiteY241" fmla="*/ 428129 h 3182270"/>
                    <a:gd name="connsiteX242" fmla="*/ 10571 w 2982862"/>
                    <a:gd name="connsiteY242" fmla="*/ 343560 h 3182270"/>
                    <a:gd name="connsiteX243" fmla="*/ 0 w 2982862"/>
                    <a:gd name="connsiteY243" fmla="*/ 306561 h 3182270"/>
                    <a:gd name="connsiteX244" fmla="*/ 5286 w 2982862"/>
                    <a:gd name="connsiteY244" fmla="*/ 285419 h 3182270"/>
                    <a:gd name="connsiteX245" fmla="*/ 21142 w 2982862"/>
                    <a:gd name="connsiteY245" fmla="*/ 280134 h 3182270"/>
                    <a:gd name="connsiteX246" fmla="*/ 42285 w 2982862"/>
                    <a:gd name="connsiteY246" fmla="*/ 269563 h 3182270"/>
                    <a:gd name="connsiteX247" fmla="*/ 95140 w 2982862"/>
                    <a:gd name="connsiteY247" fmla="*/ 258992 h 3182270"/>
                    <a:gd name="connsiteX248" fmla="*/ 121568 w 2982862"/>
                    <a:gd name="connsiteY248" fmla="*/ 253706 h 3182270"/>
                    <a:gd name="connsiteX249" fmla="*/ 137425 w 2982862"/>
                    <a:gd name="connsiteY249" fmla="*/ 248420 h 3182270"/>
                    <a:gd name="connsiteX250" fmla="*/ 211422 w 2982862"/>
                    <a:gd name="connsiteY250" fmla="*/ 237849 h 3182270"/>
                    <a:gd name="connsiteX251" fmla="*/ 253707 w 2982862"/>
                    <a:gd name="connsiteY251" fmla="*/ 227278 h 3182270"/>
                    <a:gd name="connsiteX252" fmla="*/ 285420 w 2982862"/>
                    <a:gd name="connsiteY252" fmla="*/ 216707 h 3182270"/>
                    <a:gd name="connsiteX253" fmla="*/ 332990 w 2982862"/>
                    <a:gd name="connsiteY253" fmla="*/ 206136 h 3182270"/>
                    <a:gd name="connsiteX254" fmla="*/ 364703 w 2982862"/>
                    <a:gd name="connsiteY254" fmla="*/ 195565 h 3182270"/>
                    <a:gd name="connsiteX255" fmla="*/ 417559 w 2982862"/>
                    <a:gd name="connsiteY255" fmla="*/ 179708 h 3182270"/>
                    <a:gd name="connsiteX256" fmla="*/ 433415 w 2982862"/>
                    <a:gd name="connsiteY256" fmla="*/ 174423 h 3182270"/>
                    <a:gd name="connsiteX257" fmla="*/ 449272 w 2982862"/>
                    <a:gd name="connsiteY257" fmla="*/ 169137 h 3182270"/>
                    <a:gd name="connsiteX258" fmla="*/ 470414 w 2982862"/>
                    <a:gd name="connsiteY258" fmla="*/ 163852 h 3182270"/>
                    <a:gd name="connsiteX259" fmla="*/ 486271 w 2982862"/>
                    <a:gd name="connsiteY259" fmla="*/ 158566 h 3182270"/>
                    <a:gd name="connsiteX260" fmla="*/ 528555 w 2982862"/>
                    <a:gd name="connsiteY260" fmla="*/ 147995 h 3182270"/>
                    <a:gd name="connsiteX261" fmla="*/ 549697 w 2982862"/>
                    <a:gd name="connsiteY261" fmla="*/ 142709 h 3182270"/>
                    <a:gd name="connsiteX262" fmla="*/ 581411 w 2982862"/>
                    <a:gd name="connsiteY262" fmla="*/ 132138 h 3182270"/>
                    <a:gd name="connsiteX263" fmla="*/ 676551 w 2982862"/>
                    <a:gd name="connsiteY263" fmla="*/ 100425 h 3182270"/>
                    <a:gd name="connsiteX264" fmla="*/ 697693 w 2982862"/>
                    <a:gd name="connsiteY264" fmla="*/ 95140 h 3182270"/>
                    <a:gd name="connsiteX265" fmla="*/ 729406 w 2982862"/>
                    <a:gd name="connsiteY265" fmla="*/ 84568 h 3182270"/>
                    <a:gd name="connsiteX266" fmla="*/ 745263 w 2982862"/>
                    <a:gd name="connsiteY266" fmla="*/ 79283 h 3182270"/>
                    <a:gd name="connsiteX267" fmla="*/ 792833 w 2982862"/>
                    <a:gd name="connsiteY267" fmla="*/ 58141 h 3182270"/>
                    <a:gd name="connsiteX268" fmla="*/ 808689 w 2982862"/>
                    <a:gd name="connsiteY268" fmla="*/ 52855 h 3182270"/>
                    <a:gd name="connsiteX269" fmla="*/ 824546 w 2982862"/>
                    <a:gd name="connsiteY269" fmla="*/ 47570 h 3182270"/>
                    <a:gd name="connsiteX270" fmla="*/ 866830 w 2982862"/>
                    <a:gd name="connsiteY270" fmla="*/ 26427 h 3182270"/>
                    <a:gd name="connsiteX271" fmla="*/ 882687 w 2982862"/>
                    <a:gd name="connsiteY271" fmla="*/ 21142 h 3182270"/>
                    <a:gd name="connsiteX272" fmla="*/ 898544 w 2982862"/>
                    <a:gd name="connsiteY272" fmla="*/ 10571 h 3182270"/>
                    <a:gd name="connsiteX273" fmla="*/ 914400 w 2982862"/>
                    <a:gd name="connsiteY273" fmla="*/ 5285 h 3182270"/>
                    <a:gd name="connsiteX274" fmla="*/ 914400 w 2982862"/>
                    <a:gd name="connsiteY274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1971510 w 2982862"/>
                    <a:gd name="connsiteY143" fmla="*/ 2875338 h 3182270"/>
                    <a:gd name="connsiteX144" fmla="*/ 2056263 w 2982862"/>
                    <a:gd name="connsiteY144" fmla="*/ 2923171 h 3182270"/>
                    <a:gd name="connsiteX145" fmla="*/ 2040405 w 2982862"/>
                    <a:gd name="connsiteY145" fmla="*/ 2923170 h 3182270"/>
                    <a:gd name="connsiteX146" fmla="*/ 2061549 w 2982862"/>
                    <a:gd name="connsiteY146" fmla="*/ 2875596 h 3182270"/>
                    <a:gd name="connsiteX147" fmla="*/ 2093265 w 2982862"/>
                    <a:gd name="connsiteY147" fmla="*/ 2833308 h 3182270"/>
                    <a:gd name="connsiteX148" fmla="*/ 2109124 w 2982862"/>
                    <a:gd name="connsiteY148" fmla="*/ 2722301 h 3182270"/>
                    <a:gd name="connsiteX149" fmla="*/ 2013975 w 2982862"/>
                    <a:gd name="connsiteY149" fmla="*/ 2637724 h 3182270"/>
                    <a:gd name="connsiteX150" fmla="*/ 1982258 w 2982862"/>
                    <a:gd name="connsiteY150" fmla="*/ 2664155 h 3182270"/>
                    <a:gd name="connsiteX151" fmla="*/ 1918827 w 2982862"/>
                    <a:gd name="connsiteY151" fmla="*/ 2627153 h 3182270"/>
                    <a:gd name="connsiteX152" fmla="*/ 1860681 w 2982862"/>
                    <a:gd name="connsiteY152" fmla="*/ 2579579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49674 w 2982862"/>
                    <a:gd name="connsiteY155" fmla="*/ 2690586 h 3182270"/>
                    <a:gd name="connsiteX156" fmla="*/ 1643953 w 2982862"/>
                    <a:gd name="connsiteY156" fmla="*/ 2754018 h 3182270"/>
                    <a:gd name="connsiteX157" fmla="*/ 1617523 w 2982862"/>
                    <a:gd name="connsiteY157" fmla="*/ 2732874 h 3182270"/>
                    <a:gd name="connsiteX158" fmla="*/ 1591092 w 2982862"/>
                    <a:gd name="connsiteY158" fmla="*/ 2690586 h 3182270"/>
                    <a:gd name="connsiteX159" fmla="*/ 1591093 w 2982862"/>
                    <a:gd name="connsiteY159" fmla="*/ 2637724 h 3182270"/>
                    <a:gd name="connsiteX160" fmla="*/ 1569808 w 2982862"/>
                    <a:gd name="connsiteY160" fmla="*/ 2515921 h 3182270"/>
                    <a:gd name="connsiteX161" fmla="*/ 1553952 w 2982862"/>
                    <a:gd name="connsiteY161" fmla="*/ 2484208 h 3182270"/>
                    <a:gd name="connsiteX162" fmla="*/ 1538095 w 2982862"/>
                    <a:gd name="connsiteY162" fmla="*/ 2468351 h 3182270"/>
                    <a:gd name="connsiteX163" fmla="*/ 1501096 w 2982862"/>
                    <a:gd name="connsiteY163" fmla="*/ 2420781 h 3182270"/>
                    <a:gd name="connsiteX164" fmla="*/ 1464097 w 2982862"/>
                    <a:gd name="connsiteY164" fmla="*/ 2383782 h 3182270"/>
                    <a:gd name="connsiteX165" fmla="*/ 1448241 w 2982862"/>
                    <a:gd name="connsiteY165" fmla="*/ 2373211 h 3182270"/>
                    <a:gd name="connsiteX166" fmla="*/ 1432384 w 2982862"/>
                    <a:gd name="connsiteY166" fmla="*/ 2357355 h 3182270"/>
                    <a:gd name="connsiteX167" fmla="*/ 1400671 w 2982862"/>
                    <a:gd name="connsiteY167" fmla="*/ 2346783 h 3182270"/>
                    <a:gd name="connsiteX168" fmla="*/ 1368958 w 2982862"/>
                    <a:gd name="connsiteY168" fmla="*/ 2330927 h 3182270"/>
                    <a:gd name="connsiteX169" fmla="*/ 1337244 w 2982862"/>
                    <a:gd name="connsiteY169" fmla="*/ 2309785 h 3182270"/>
                    <a:gd name="connsiteX170" fmla="*/ 1273818 w 2982862"/>
                    <a:gd name="connsiteY170" fmla="*/ 2288642 h 3182270"/>
                    <a:gd name="connsiteX171" fmla="*/ 1257961 w 2982862"/>
                    <a:gd name="connsiteY171" fmla="*/ 2278071 h 3182270"/>
                    <a:gd name="connsiteX172" fmla="*/ 1242104 w 2982862"/>
                    <a:gd name="connsiteY172" fmla="*/ 2272786 h 3182270"/>
                    <a:gd name="connsiteX173" fmla="*/ 1226248 w 2982862"/>
                    <a:gd name="connsiteY173" fmla="*/ 2262215 h 3182270"/>
                    <a:gd name="connsiteX174" fmla="*/ 1194534 w 2982862"/>
                    <a:gd name="connsiteY174" fmla="*/ 2251644 h 3182270"/>
                    <a:gd name="connsiteX175" fmla="*/ 1215677 w 2982862"/>
                    <a:gd name="connsiteY175" fmla="*/ 2225216 h 3182270"/>
                    <a:gd name="connsiteX176" fmla="*/ 1231533 w 2982862"/>
                    <a:gd name="connsiteY176" fmla="*/ 2209359 h 3182270"/>
                    <a:gd name="connsiteX177" fmla="*/ 1236819 w 2982862"/>
                    <a:gd name="connsiteY177" fmla="*/ 2193503 h 3182270"/>
                    <a:gd name="connsiteX178" fmla="*/ 1279103 w 2982862"/>
                    <a:gd name="connsiteY178" fmla="*/ 2161789 h 3182270"/>
                    <a:gd name="connsiteX179" fmla="*/ 1300245 w 2982862"/>
                    <a:gd name="connsiteY179" fmla="*/ 2140647 h 3182270"/>
                    <a:gd name="connsiteX180" fmla="*/ 1310816 w 2982862"/>
                    <a:gd name="connsiteY180" fmla="*/ 2124790 h 3182270"/>
                    <a:gd name="connsiteX181" fmla="*/ 1342650 w 2982862"/>
                    <a:gd name="connsiteY181" fmla="*/ 2077406 h 3182270"/>
                    <a:gd name="connsiteX182" fmla="*/ 1390223 w 2982862"/>
                    <a:gd name="connsiteY182" fmla="*/ 2008688 h 3182270"/>
                    <a:gd name="connsiteX183" fmla="*/ 1363794 w 2982862"/>
                    <a:gd name="connsiteY183" fmla="*/ 1971686 h 3182270"/>
                    <a:gd name="connsiteX184" fmla="*/ 1379651 w 2982862"/>
                    <a:gd name="connsiteY184" fmla="*/ 1961114 h 3182270"/>
                    <a:gd name="connsiteX185" fmla="*/ 1358509 w 2982862"/>
                    <a:gd name="connsiteY185" fmla="*/ 1934685 h 3182270"/>
                    <a:gd name="connsiteX186" fmla="*/ 1221180 w 2982862"/>
                    <a:gd name="connsiteY186" fmla="*/ 1718108 h 3182270"/>
                    <a:gd name="connsiteX187" fmla="*/ 1157741 w 2982862"/>
                    <a:gd name="connsiteY187" fmla="*/ 1654669 h 3182270"/>
                    <a:gd name="connsiteX188" fmla="*/ 1051918 w 2982862"/>
                    <a:gd name="connsiteY188" fmla="*/ 1659811 h 3182270"/>
                    <a:gd name="connsiteX189" fmla="*/ 845688 w 2982862"/>
                    <a:gd name="connsiteY189" fmla="*/ 1738945 h 3182270"/>
                    <a:gd name="connsiteX190" fmla="*/ 829832 w 2982862"/>
                    <a:gd name="connsiteY190" fmla="*/ 1744231 h 3182270"/>
                    <a:gd name="connsiteX191" fmla="*/ 798118 w 2982862"/>
                    <a:gd name="connsiteY191" fmla="*/ 1765373 h 3182270"/>
                    <a:gd name="connsiteX192" fmla="*/ 782262 w 2982862"/>
                    <a:gd name="connsiteY192" fmla="*/ 1770659 h 3182270"/>
                    <a:gd name="connsiteX193" fmla="*/ 750548 w 2982862"/>
                    <a:gd name="connsiteY193" fmla="*/ 1791801 h 3182270"/>
                    <a:gd name="connsiteX194" fmla="*/ 734692 w 2982862"/>
                    <a:gd name="connsiteY194" fmla="*/ 1797086 h 3182270"/>
                    <a:gd name="connsiteX195" fmla="*/ 755834 w 2982862"/>
                    <a:gd name="connsiteY195" fmla="*/ 1791801 h 3182270"/>
                    <a:gd name="connsiteX196" fmla="*/ 739977 w 2982862"/>
                    <a:gd name="connsiteY196" fmla="*/ 1797086 h 3182270"/>
                    <a:gd name="connsiteX197" fmla="*/ 708264 w 2982862"/>
                    <a:gd name="connsiteY197" fmla="*/ 1812943 h 3182270"/>
                    <a:gd name="connsiteX198" fmla="*/ 676551 w 2982862"/>
                    <a:gd name="connsiteY198" fmla="*/ 1791801 h 3182270"/>
                    <a:gd name="connsiteX199" fmla="*/ 650123 w 2982862"/>
                    <a:gd name="connsiteY199" fmla="*/ 1765373 h 3182270"/>
                    <a:gd name="connsiteX200" fmla="*/ 618410 w 2982862"/>
                    <a:gd name="connsiteY200" fmla="*/ 1744231 h 3182270"/>
                    <a:gd name="connsiteX201" fmla="*/ 570840 w 2982862"/>
                    <a:gd name="connsiteY201" fmla="*/ 1712518 h 3182270"/>
                    <a:gd name="connsiteX202" fmla="*/ 544412 w 2982862"/>
                    <a:gd name="connsiteY202" fmla="*/ 1696661 h 3182270"/>
                    <a:gd name="connsiteX203" fmla="*/ 528555 w 2982862"/>
                    <a:gd name="connsiteY203" fmla="*/ 1686090 h 3182270"/>
                    <a:gd name="connsiteX204" fmla="*/ 512699 w 2982862"/>
                    <a:gd name="connsiteY204" fmla="*/ 1680804 h 3182270"/>
                    <a:gd name="connsiteX205" fmla="*/ 502127 w 2982862"/>
                    <a:gd name="connsiteY205" fmla="*/ 1670233 h 3182270"/>
                    <a:gd name="connsiteX206" fmla="*/ 480985 w 2982862"/>
                    <a:gd name="connsiteY206" fmla="*/ 1659662 h 3182270"/>
                    <a:gd name="connsiteX207" fmla="*/ 465129 w 2982862"/>
                    <a:gd name="connsiteY207" fmla="*/ 1643805 h 3182270"/>
                    <a:gd name="connsiteX208" fmla="*/ 428130 w 2982862"/>
                    <a:gd name="connsiteY208" fmla="*/ 1622663 h 3182270"/>
                    <a:gd name="connsiteX209" fmla="*/ 401702 w 2982862"/>
                    <a:gd name="connsiteY209" fmla="*/ 1590950 h 3182270"/>
                    <a:gd name="connsiteX210" fmla="*/ 385845 w 2982862"/>
                    <a:gd name="connsiteY210" fmla="*/ 1569808 h 3182270"/>
                    <a:gd name="connsiteX211" fmla="*/ 369989 w 2982862"/>
                    <a:gd name="connsiteY211" fmla="*/ 1553951 h 3182270"/>
                    <a:gd name="connsiteX212" fmla="*/ 348847 w 2982862"/>
                    <a:gd name="connsiteY212" fmla="*/ 1522238 h 3182270"/>
                    <a:gd name="connsiteX213" fmla="*/ 327704 w 2982862"/>
                    <a:gd name="connsiteY213" fmla="*/ 1490524 h 3182270"/>
                    <a:gd name="connsiteX214" fmla="*/ 317133 w 2982862"/>
                    <a:gd name="connsiteY214" fmla="*/ 1469382 h 3182270"/>
                    <a:gd name="connsiteX215" fmla="*/ 301277 w 2982862"/>
                    <a:gd name="connsiteY215" fmla="*/ 1453526 h 3182270"/>
                    <a:gd name="connsiteX216" fmla="*/ 295991 w 2982862"/>
                    <a:gd name="connsiteY216" fmla="*/ 1437669 h 3182270"/>
                    <a:gd name="connsiteX217" fmla="*/ 274849 w 2982862"/>
                    <a:gd name="connsiteY217" fmla="*/ 1405956 h 3182270"/>
                    <a:gd name="connsiteX218" fmla="*/ 258992 w 2982862"/>
                    <a:gd name="connsiteY218" fmla="*/ 1390099 h 3182270"/>
                    <a:gd name="connsiteX219" fmla="*/ 248421 w 2982862"/>
                    <a:gd name="connsiteY219" fmla="*/ 1374242 h 3182270"/>
                    <a:gd name="connsiteX220" fmla="*/ 243136 w 2982862"/>
                    <a:gd name="connsiteY220" fmla="*/ 1358386 h 3182270"/>
                    <a:gd name="connsiteX221" fmla="*/ 221993 w 2982862"/>
                    <a:gd name="connsiteY221" fmla="*/ 1326672 h 3182270"/>
                    <a:gd name="connsiteX222" fmla="*/ 206137 w 2982862"/>
                    <a:gd name="connsiteY222" fmla="*/ 1294959 h 3182270"/>
                    <a:gd name="connsiteX223" fmla="*/ 195566 w 2982862"/>
                    <a:gd name="connsiteY223" fmla="*/ 1263246 h 3182270"/>
                    <a:gd name="connsiteX224" fmla="*/ 184995 w 2982862"/>
                    <a:gd name="connsiteY224" fmla="*/ 1247389 h 3182270"/>
                    <a:gd name="connsiteX225" fmla="*/ 179709 w 2982862"/>
                    <a:gd name="connsiteY225" fmla="*/ 1231533 h 3182270"/>
                    <a:gd name="connsiteX226" fmla="*/ 169138 w 2982862"/>
                    <a:gd name="connsiteY226" fmla="*/ 1215676 h 3182270"/>
                    <a:gd name="connsiteX227" fmla="*/ 153281 w 2982862"/>
                    <a:gd name="connsiteY227" fmla="*/ 1162820 h 3182270"/>
                    <a:gd name="connsiteX228" fmla="*/ 142710 w 2982862"/>
                    <a:gd name="connsiteY228" fmla="*/ 1131107 h 3182270"/>
                    <a:gd name="connsiteX229" fmla="*/ 132139 w 2982862"/>
                    <a:gd name="connsiteY229" fmla="*/ 1099394 h 3182270"/>
                    <a:gd name="connsiteX230" fmla="*/ 126853 w 2982862"/>
                    <a:gd name="connsiteY230" fmla="*/ 1078252 h 3182270"/>
                    <a:gd name="connsiteX231" fmla="*/ 121568 w 2982862"/>
                    <a:gd name="connsiteY231" fmla="*/ 1062395 h 3182270"/>
                    <a:gd name="connsiteX232" fmla="*/ 110997 w 2982862"/>
                    <a:gd name="connsiteY232" fmla="*/ 988397 h 3182270"/>
                    <a:gd name="connsiteX233" fmla="*/ 100426 w 2982862"/>
                    <a:gd name="connsiteY233" fmla="*/ 861544 h 3182270"/>
                    <a:gd name="connsiteX234" fmla="*/ 95140 w 2982862"/>
                    <a:gd name="connsiteY234" fmla="*/ 782261 h 3182270"/>
                    <a:gd name="connsiteX235" fmla="*/ 89855 w 2982862"/>
                    <a:gd name="connsiteY235" fmla="*/ 745262 h 3182270"/>
                    <a:gd name="connsiteX236" fmla="*/ 73998 w 2982862"/>
                    <a:gd name="connsiteY236" fmla="*/ 660693 h 3182270"/>
                    <a:gd name="connsiteX237" fmla="*/ 63427 w 2982862"/>
                    <a:gd name="connsiteY237" fmla="*/ 618409 h 3182270"/>
                    <a:gd name="connsiteX238" fmla="*/ 47570 w 2982862"/>
                    <a:gd name="connsiteY238" fmla="*/ 560268 h 3182270"/>
                    <a:gd name="connsiteX239" fmla="*/ 42285 w 2982862"/>
                    <a:gd name="connsiteY239" fmla="*/ 528555 h 3182270"/>
                    <a:gd name="connsiteX240" fmla="*/ 31714 w 2982862"/>
                    <a:gd name="connsiteY240" fmla="*/ 486270 h 3182270"/>
                    <a:gd name="connsiteX241" fmla="*/ 21142 w 2982862"/>
                    <a:gd name="connsiteY241" fmla="*/ 428129 h 3182270"/>
                    <a:gd name="connsiteX242" fmla="*/ 10571 w 2982862"/>
                    <a:gd name="connsiteY242" fmla="*/ 343560 h 3182270"/>
                    <a:gd name="connsiteX243" fmla="*/ 0 w 2982862"/>
                    <a:gd name="connsiteY243" fmla="*/ 306561 h 3182270"/>
                    <a:gd name="connsiteX244" fmla="*/ 5286 w 2982862"/>
                    <a:gd name="connsiteY244" fmla="*/ 285419 h 3182270"/>
                    <a:gd name="connsiteX245" fmla="*/ 21142 w 2982862"/>
                    <a:gd name="connsiteY245" fmla="*/ 280134 h 3182270"/>
                    <a:gd name="connsiteX246" fmla="*/ 42285 w 2982862"/>
                    <a:gd name="connsiteY246" fmla="*/ 269563 h 3182270"/>
                    <a:gd name="connsiteX247" fmla="*/ 95140 w 2982862"/>
                    <a:gd name="connsiteY247" fmla="*/ 258992 h 3182270"/>
                    <a:gd name="connsiteX248" fmla="*/ 121568 w 2982862"/>
                    <a:gd name="connsiteY248" fmla="*/ 253706 h 3182270"/>
                    <a:gd name="connsiteX249" fmla="*/ 137425 w 2982862"/>
                    <a:gd name="connsiteY249" fmla="*/ 248420 h 3182270"/>
                    <a:gd name="connsiteX250" fmla="*/ 211422 w 2982862"/>
                    <a:gd name="connsiteY250" fmla="*/ 237849 h 3182270"/>
                    <a:gd name="connsiteX251" fmla="*/ 253707 w 2982862"/>
                    <a:gd name="connsiteY251" fmla="*/ 227278 h 3182270"/>
                    <a:gd name="connsiteX252" fmla="*/ 285420 w 2982862"/>
                    <a:gd name="connsiteY252" fmla="*/ 216707 h 3182270"/>
                    <a:gd name="connsiteX253" fmla="*/ 332990 w 2982862"/>
                    <a:gd name="connsiteY253" fmla="*/ 206136 h 3182270"/>
                    <a:gd name="connsiteX254" fmla="*/ 364703 w 2982862"/>
                    <a:gd name="connsiteY254" fmla="*/ 195565 h 3182270"/>
                    <a:gd name="connsiteX255" fmla="*/ 417559 w 2982862"/>
                    <a:gd name="connsiteY255" fmla="*/ 179708 h 3182270"/>
                    <a:gd name="connsiteX256" fmla="*/ 433415 w 2982862"/>
                    <a:gd name="connsiteY256" fmla="*/ 174423 h 3182270"/>
                    <a:gd name="connsiteX257" fmla="*/ 449272 w 2982862"/>
                    <a:gd name="connsiteY257" fmla="*/ 169137 h 3182270"/>
                    <a:gd name="connsiteX258" fmla="*/ 470414 w 2982862"/>
                    <a:gd name="connsiteY258" fmla="*/ 163852 h 3182270"/>
                    <a:gd name="connsiteX259" fmla="*/ 486271 w 2982862"/>
                    <a:gd name="connsiteY259" fmla="*/ 158566 h 3182270"/>
                    <a:gd name="connsiteX260" fmla="*/ 528555 w 2982862"/>
                    <a:gd name="connsiteY260" fmla="*/ 147995 h 3182270"/>
                    <a:gd name="connsiteX261" fmla="*/ 549697 w 2982862"/>
                    <a:gd name="connsiteY261" fmla="*/ 142709 h 3182270"/>
                    <a:gd name="connsiteX262" fmla="*/ 581411 w 2982862"/>
                    <a:gd name="connsiteY262" fmla="*/ 132138 h 3182270"/>
                    <a:gd name="connsiteX263" fmla="*/ 676551 w 2982862"/>
                    <a:gd name="connsiteY263" fmla="*/ 100425 h 3182270"/>
                    <a:gd name="connsiteX264" fmla="*/ 697693 w 2982862"/>
                    <a:gd name="connsiteY264" fmla="*/ 95140 h 3182270"/>
                    <a:gd name="connsiteX265" fmla="*/ 729406 w 2982862"/>
                    <a:gd name="connsiteY265" fmla="*/ 84568 h 3182270"/>
                    <a:gd name="connsiteX266" fmla="*/ 745263 w 2982862"/>
                    <a:gd name="connsiteY266" fmla="*/ 79283 h 3182270"/>
                    <a:gd name="connsiteX267" fmla="*/ 792833 w 2982862"/>
                    <a:gd name="connsiteY267" fmla="*/ 58141 h 3182270"/>
                    <a:gd name="connsiteX268" fmla="*/ 808689 w 2982862"/>
                    <a:gd name="connsiteY268" fmla="*/ 52855 h 3182270"/>
                    <a:gd name="connsiteX269" fmla="*/ 824546 w 2982862"/>
                    <a:gd name="connsiteY269" fmla="*/ 47570 h 3182270"/>
                    <a:gd name="connsiteX270" fmla="*/ 866830 w 2982862"/>
                    <a:gd name="connsiteY270" fmla="*/ 26427 h 3182270"/>
                    <a:gd name="connsiteX271" fmla="*/ 882687 w 2982862"/>
                    <a:gd name="connsiteY271" fmla="*/ 21142 h 3182270"/>
                    <a:gd name="connsiteX272" fmla="*/ 898544 w 2982862"/>
                    <a:gd name="connsiteY272" fmla="*/ 10571 h 3182270"/>
                    <a:gd name="connsiteX273" fmla="*/ 914400 w 2982862"/>
                    <a:gd name="connsiteY273" fmla="*/ 5285 h 3182270"/>
                    <a:gd name="connsiteX274" fmla="*/ 914400 w 2982862"/>
                    <a:gd name="connsiteY274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82081 w 2982862"/>
                    <a:gd name="connsiteY142" fmla="*/ 2917623 h 3182270"/>
                    <a:gd name="connsiteX143" fmla="*/ 2019261 w 2982862"/>
                    <a:gd name="connsiteY143" fmla="*/ 2976031 h 3182270"/>
                    <a:gd name="connsiteX144" fmla="*/ 2056263 w 2982862"/>
                    <a:gd name="connsiteY144" fmla="*/ 2923171 h 3182270"/>
                    <a:gd name="connsiteX145" fmla="*/ 2040405 w 2982862"/>
                    <a:gd name="connsiteY145" fmla="*/ 2923170 h 3182270"/>
                    <a:gd name="connsiteX146" fmla="*/ 2061549 w 2982862"/>
                    <a:gd name="connsiteY146" fmla="*/ 2875596 h 3182270"/>
                    <a:gd name="connsiteX147" fmla="*/ 2093265 w 2982862"/>
                    <a:gd name="connsiteY147" fmla="*/ 2833308 h 3182270"/>
                    <a:gd name="connsiteX148" fmla="*/ 2109124 w 2982862"/>
                    <a:gd name="connsiteY148" fmla="*/ 2722301 h 3182270"/>
                    <a:gd name="connsiteX149" fmla="*/ 2013975 w 2982862"/>
                    <a:gd name="connsiteY149" fmla="*/ 2637724 h 3182270"/>
                    <a:gd name="connsiteX150" fmla="*/ 1982258 w 2982862"/>
                    <a:gd name="connsiteY150" fmla="*/ 2664155 h 3182270"/>
                    <a:gd name="connsiteX151" fmla="*/ 1918827 w 2982862"/>
                    <a:gd name="connsiteY151" fmla="*/ 2627153 h 3182270"/>
                    <a:gd name="connsiteX152" fmla="*/ 1860681 w 2982862"/>
                    <a:gd name="connsiteY152" fmla="*/ 2579579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49674 w 2982862"/>
                    <a:gd name="connsiteY155" fmla="*/ 2690586 h 3182270"/>
                    <a:gd name="connsiteX156" fmla="*/ 1643953 w 2982862"/>
                    <a:gd name="connsiteY156" fmla="*/ 2754018 h 3182270"/>
                    <a:gd name="connsiteX157" fmla="*/ 1617523 w 2982862"/>
                    <a:gd name="connsiteY157" fmla="*/ 2732874 h 3182270"/>
                    <a:gd name="connsiteX158" fmla="*/ 1591092 w 2982862"/>
                    <a:gd name="connsiteY158" fmla="*/ 2690586 h 3182270"/>
                    <a:gd name="connsiteX159" fmla="*/ 1591093 w 2982862"/>
                    <a:gd name="connsiteY159" fmla="*/ 2637724 h 3182270"/>
                    <a:gd name="connsiteX160" fmla="*/ 1569808 w 2982862"/>
                    <a:gd name="connsiteY160" fmla="*/ 2515921 h 3182270"/>
                    <a:gd name="connsiteX161" fmla="*/ 1553952 w 2982862"/>
                    <a:gd name="connsiteY161" fmla="*/ 2484208 h 3182270"/>
                    <a:gd name="connsiteX162" fmla="*/ 1538095 w 2982862"/>
                    <a:gd name="connsiteY162" fmla="*/ 2468351 h 3182270"/>
                    <a:gd name="connsiteX163" fmla="*/ 1501096 w 2982862"/>
                    <a:gd name="connsiteY163" fmla="*/ 2420781 h 3182270"/>
                    <a:gd name="connsiteX164" fmla="*/ 1464097 w 2982862"/>
                    <a:gd name="connsiteY164" fmla="*/ 2383782 h 3182270"/>
                    <a:gd name="connsiteX165" fmla="*/ 1448241 w 2982862"/>
                    <a:gd name="connsiteY165" fmla="*/ 2373211 h 3182270"/>
                    <a:gd name="connsiteX166" fmla="*/ 1432384 w 2982862"/>
                    <a:gd name="connsiteY166" fmla="*/ 2357355 h 3182270"/>
                    <a:gd name="connsiteX167" fmla="*/ 1400671 w 2982862"/>
                    <a:gd name="connsiteY167" fmla="*/ 2346783 h 3182270"/>
                    <a:gd name="connsiteX168" fmla="*/ 1368958 w 2982862"/>
                    <a:gd name="connsiteY168" fmla="*/ 2330927 h 3182270"/>
                    <a:gd name="connsiteX169" fmla="*/ 1337244 w 2982862"/>
                    <a:gd name="connsiteY169" fmla="*/ 2309785 h 3182270"/>
                    <a:gd name="connsiteX170" fmla="*/ 1273818 w 2982862"/>
                    <a:gd name="connsiteY170" fmla="*/ 2288642 h 3182270"/>
                    <a:gd name="connsiteX171" fmla="*/ 1257961 w 2982862"/>
                    <a:gd name="connsiteY171" fmla="*/ 2278071 h 3182270"/>
                    <a:gd name="connsiteX172" fmla="*/ 1242104 w 2982862"/>
                    <a:gd name="connsiteY172" fmla="*/ 2272786 h 3182270"/>
                    <a:gd name="connsiteX173" fmla="*/ 1226248 w 2982862"/>
                    <a:gd name="connsiteY173" fmla="*/ 2262215 h 3182270"/>
                    <a:gd name="connsiteX174" fmla="*/ 1194534 w 2982862"/>
                    <a:gd name="connsiteY174" fmla="*/ 2251644 h 3182270"/>
                    <a:gd name="connsiteX175" fmla="*/ 1215677 w 2982862"/>
                    <a:gd name="connsiteY175" fmla="*/ 2225216 h 3182270"/>
                    <a:gd name="connsiteX176" fmla="*/ 1231533 w 2982862"/>
                    <a:gd name="connsiteY176" fmla="*/ 2209359 h 3182270"/>
                    <a:gd name="connsiteX177" fmla="*/ 1236819 w 2982862"/>
                    <a:gd name="connsiteY177" fmla="*/ 2193503 h 3182270"/>
                    <a:gd name="connsiteX178" fmla="*/ 1279103 w 2982862"/>
                    <a:gd name="connsiteY178" fmla="*/ 2161789 h 3182270"/>
                    <a:gd name="connsiteX179" fmla="*/ 1300245 w 2982862"/>
                    <a:gd name="connsiteY179" fmla="*/ 2140647 h 3182270"/>
                    <a:gd name="connsiteX180" fmla="*/ 1310816 w 2982862"/>
                    <a:gd name="connsiteY180" fmla="*/ 2124790 h 3182270"/>
                    <a:gd name="connsiteX181" fmla="*/ 1342650 w 2982862"/>
                    <a:gd name="connsiteY181" fmla="*/ 2077406 h 3182270"/>
                    <a:gd name="connsiteX182" fmla="*/ 1390223 w 2982862"/>
                    <a:gd name="connsiteY182" fmla="*/ 2008688 h 3182270"/>
                    <a:gd name="connsiteX183" fmla="*/ 1363794 w 2982862"/>
                    <a:gd name="connsiteY183" fmla="*/ 1971686 h 3182270"/>
                    <a:gd name="connsiteX184" fmla="*/ 1379651 w 2982862"/>
                    <a:gd name="connsiteY184" fmla="*/ 1961114 h 3182270"/>
                    <a:gd name="connsiteX185" fmla="*/ 1358509 w 2982862"/>
                    <a:gd name="connsiteY185" fmla="*/ 1934685 h 3182270"/>
                    <a:gd name="connsiteX186" fmla="*/ 1221180 w 2982862"/>
                    <a:gd name="connsiteY186" fmla="*/ 1718108 h 3182270"/>
                    <a:gd name="connsiteX187" fmla="*/ 1157741 w 2982862"/>
                    <a:gd name="connsiteY187" fmla="*/ 1654669 h 3182270"/>
                    <a:gd name="connsiteX188" fmla="*/ 1051918 w 2982862"/>
                    <a:gd name="connsiteY188" fmla="*/ 1659811 h 3182270"/>
                    <a:gd name="connsiteX189" fmla="*/ 845688 w 2982862"/>
                    <a:gd name="connsiteY189" fmla="*/ 1738945 h 3182270"/>
                    <a:gd name="connsiteX190" fmla="*/ 829832 w 2982862"/>
                    <a:gd name="connsiteY190" fmla="*/ 1744231 h 3182270"/>
                    <a:gd name="connsiteX191" fmla="*/ 798118 w 2982862"/>
                    <a:gd name="connsiteY191" fmla="*/ 1765373 h 3182270"/>
                    <a:gd name="connsiteX192" fmla="*/ 782262 w 2982862"/>
                    <a:gd name="connsiteY192" fmla="*/ 1770659 h 3182270"/>
                    <a:gd name="connsiteX193" fmla="*/ 750548 w 2982862"/>
                    <a:gd name="connsiteY193" fmla="*/ 1791801 h 3182270"/>
                    <a:gd name="connsiteX194" fmla="*/ 734692 w 2982862"/>
                    <a:gd name="connsiteY194" fmla="*/ 1797086 h 3182270"/>
                    <a:gd name="connsiteX195" fmla="*/ 755834 w 2982862"/>
                    <a:gd name="connsiteY195" fmla="*/ 1791801 h 3182270"/>
                    <a:gd name="connsiteX196" fmla="*/ 739977 w 2982862"/>
                    <a:gd name="connsiteY196" fmla="*/ 1797086 h 3182270"/>
                    <a:gd name="connsiteX197" fmla="*/ 708264 w 2982862"/>
                    <a:gd name="connsiteY197" fmla="*/ 1812943 h 3182270"/>
                    <a:gd name="connsiteX198" fmla="*/ 676551 w 2982862"/>
                    <a:gd name="connsiteY198" fmla="*/ 1791801 h 3182270"/>
                    <a:gd name="connsiteX199" fmla="*/ 650123 w 2982862"/>
                    <a:gd name="connsiteY199" fmla="*/ 1765373 h 3182270"/>
                    <a:gd name="connsiteX200" fmla="*/ 618410 w 2982862"/>
                    <a:gd name="connsiteY200" fmla="*/ 1744231 h 3182270"/>
                    <a:gd name="connsiteX201" fmla="*/ 570840 w 2982862"/>
                    <a:gd name="connsiteY201" fmla="*/ 1712518 h 3182270"/>
                    <a:gd name="connsiteX202" fmla="*/ 544412 w 2982862"/>
                    <a:gd name="connsiteY202" fmla="*/ 1696661 h 3182270"/>
                    <a:gd name="connsiteX203" fmla="*/ 528555 w 2982862"/>
                    <a:gd name="connsiteY203" fmla="*/ 1686090 h 3182270"/>
                    <a:gd name="connsiteX204" fmla="*/ 512699 w 2982862"/>
                    <a:gd name="connsiteY204" fmla="*/ 1680804 h 3182270"/>
                    <a:gd name="connsiteX205" fmla="*/ 502127 w 2982862"/>
                    <a:gd name="connsiteY205" fmla="*/ 1670233 h 3182270"/>
                    <a:gd name="connsiteX206" fmla="*/ 480985 w 2982862"/>
                    <a:gd name="connsiteY206" fmla="*/ 1659662 h 3182270"/>
                    <a:gd name="connsiteX207" fmla="*/ 465129 w 2982862"/>
                    <a:gd name="connsiteY207" fmla="*/ 1643805 h 3182270"/>
                    <a:gd name="connsiteX208" fmla="*/ 428130 w 2982862"/>
                    <a:gd name="connsiteY208" fmla="*/ 1622663 h 3182270"/>
                    <a:gd name="connsiteX209" fmla="*/ 401702 w 2982862"/>
                    <a:gd name="connsiteY209" fmla="*/ 1590950 h 3182270"/>
                    <a:gd name="connsiteX210" fmla="*/ 385845 w 2982862"/>
                    <a:gd name="connsiteY210" fmla="*/ 1569808 h 3182270"/>
                    <a:gd name="connsiteX211" fmla="*/ 369989 w 2982862"/>
                    <a:gd name="connsiteY211" fmla="*/ 1553951 h 3182270"/>
                    <a:gd name="connsiteX212" fmla="*/ 348847 w 2982862"/>
                    <a:gd name="connsiteY212" fmla="*/ 1522238 h 3182270"/>
                    <a:gd name="connsiteX213" fmla="*/ 327704 w 2982862"/>
                    <a:gd name="connsiteY213" fmla="*/ 1490524 h 3182270"/>
                    <a:gd name="connsiteX214" fmla="*/ 317133 w 2982862"/>
                    <a:gd name="connsiteY214" fmla="*/ 1469382 h 3182270"/>
                    <a:gd name="connsiteX215" fmla="*/ 301277 w 2982862"/>
                    <a:gd name="connsiteY215" fmla="*/ 1453526 h 3182270"/>
                    <a:gd name="connsiteX216" fmla="*/ 295991 w 2982862"/>
                    <a:gd name="connsiteY216" fmla="*/ 1437669 h 3182270"/>
                    <a:gd name="connsiteX217" fmla="*/ 274849 w 2982862"/>
                    <a:gd name="connsiteY217" fmla="*/ 1405956 h 3182270"/>
                    <a:gd name="connsiteX218" fmla="*/ 258992 w 2982862"/>
                    <a:gd name="connsiteY218" fmla="*/ 1390099 h 3182270"/>
                    <a:gd name="connsiteX219" fmla="*/ 248421 w 2982862"/>
                    <a:gd name="connsiteY219" fmla="*/ 1374242 h 3182270"/>
                    <a:gd name="connsiteX220" fmla="*/ 243136 w 2982862"/>
                    <a:gd name="connsiteY220" fmla="*/ 1358386 h 3182270"/>
                    <a:gd name="connsiteX221" fmla="*/ 221993 w 2982862"/>
                    <a:gd name="connsiteY221" fmla="*/ 1326672 h 3182270"/>
                    <a:gd name="connsiteX222" fmla="*/ 206137 w 2982862"/>
                    <a:gd name="connsiteY222" fmla="*/ 1294959 h 3182270"/>
                    <a:gd name="connsiteX223" fmla="*/ 195566 w 2982862"/>
                    <a:gd name="connsiteY223" fmla="*/ 1263246 h 3182270"/>
                    <a:gd name="connsiteX224" fmla="*/ 184995 w 2982862"/>
                    <a:gd name="connsiteY224" fmla="*/ 1247389 h 3182270"/>
                    <a:gd name="connsiteX225" fmla="*/ 179709 w 2982862"/>
                    <a:gd name="connsiteY225" fmla="*/ 1231533 h 3182270"/>
                    <a:gd name="connsiteX226" fmla="*/ 169138 w 2982862"/>
                    <a:gd name="connsiteY226" fmla="*/ 1215676 h 3182270"/>
                    <a:gd name="connsiteX227" fmla="*/ 153281 w 2982862"/>
                    <a:gd name="connsiteY227" fmla="*/ 1162820 h 3182270"/>
                    <a:gd name="connsiteX228" fmla="*/ 142710 w 2982862"/>
                    <a:gd name="connsiteY228" fmla="*/ 1131107 h 3182270"/>
                    <a:gd name="connsiteX229" fmla="*/ 132139 w 2982862"/>
                    <a:gd name="connsiteY229" fmla="*/ 1099394 h 3182270"/>
                    <a:gd name="connsiteX230" fmla="*/ 126853 w 2982862"/>
                    <a:gd name="connsiteY230" fmla="*/ 1078252 h 3182270"/>
                    <a:gd name="connsiteX231" fmla="*/ 121568 w 2982862"/>
                    <a:gd name="connsiteY231" fmla="*/ 1062395 h 3182270"/>
                    <a:gd name="connsiteX232" fmla="*/ 110997 w 2982862"/>
                    <a:gd name="connsiteY232" fmla="*/ 988397 h 3182270"/>
                    <a:gd name="connsiteX233" fmla="*/ 100426 w 2982862"/>
                    <a:gd name="connsiteY233" fmla="*/ 861544 h 3182270"/>
                    <a:gd name="connsiteX234" fmla="*/ 95140 w 2982862"/>
                    <a:gd name="connsiteY234" fmla="*/ 782261 h 3182270"/>
                    <a:gd name="connsiteX235" fmla="*/ 89855 w 2982862"/>
                    <a:gd name="connsiteY235" fmla="*/ 745262 h 3182270"/>
                    <a:gd name="connsiteX236" fmla="*/ 73998 w 2982862"/>
                    <a:gd name="connsiteY236" fmla="*/ 660693 h 3182270"/>
                    <a:gd name="connsiteX237" fmla="*/ 63427 w 2982862"/>
                    <a:gd name="connsiteY237" fmla="*/ 618409 h 3182270"/>
                    <a:gd name="connsiteX238" fmla="*/ 47570 w 2982862"/>
                    <a:gd name="connsiteY238" fmla="*/ 560268 h 3182270"/>
                    <a:gd name="connsiteX239" fmla="*/ 42285 w 2982862"/>
                    <a:gd name="connsiteY239" fmla="*/ 528555 h 3182270"/>
                    <a:gd name="connsiteX240" fmla="*/ 31714 w 2982862"/>
                    <a:gd name="connsiteY240" fmla="*/ 486270 h 3182270"/>
                    <a:gd name="connsiteX241" fmla="*/ 21142 w 2982862"/>
                    <a:gd name="connsiteY241" fmla="*/ 428129 h 3182270"/>
                    <a:gd name="connsiteX242" fmla="*/ 10571 w 2982862"/>
                    <a:gd name="connsiteY242" fmla="*/ 343560 h 3182270"/>
                    <a:gd name="connsiteX243" fmla="*/ 0 w 2982862"/>
                    <a:gd name="connsiteY243" fmla="*/ 306561 h 3182270"/>
                    <a:gd name="connsiteX244" fmla="*/ 5286 w 2982862"/>
                    <a:gd name="connsiteY244" fmla="*/ 285419 h 3182270"/>
                    <a:gd name="connsiteX245" fmla="*/ 21142 w 2982862"/>
                    <a:gd name="connsiteY245" fmla="*/ 280134 h 3182270"/>
                    <a:gd name="connsiteX246" fmla="*/ 42285 w 2982862"/>
                    <a:gd name="connsiteY246" fmla="*/ 269563 h 3182270"/>
                    <a:gd name="connsiteX247" fmla="*/ 95140 w 2982862"/>
                    <a:gd name="connsiteY247" fmla="*/ 258992 h 3182270"/>
                    <a:gd name="connsiteX248" fmla="*/ 121568 w 2982862"/>
                    <a:gd name="connsiteY248" fmla="*/ 253706 h 3182270"/>
                    <a:gd name="connsiteX249" fmla="*/ 137425 w 2982862"/>
                    <a:gd name="connsiteY249" fmla="*/ 248420 h 3182270"/>
                    <a:gd name="connsiteX250" fmla="*/ 211422 w 2982862"/>
                    <a:gd name="connsiteY250" fmla="*/ 237849 h 3182270"/>
                    <a:gd name="connsiteX251" fmla="*/ 253707 w 2982862"/>
                    <a:gd name="connsiteY251" fmla="*/ 227278 h 3182270"/>
                    <a:gd name="connsiteX252" fmla="*/ 285420 w 2982862"/>
                    <a:gd name="connsiteY252" fmla="*/ 216707 h 3182270"/>
                    <a:gd name="connsiteX253" fmla="*/ 332990 w 2982862"/>
                    <a:gd name="connsiteY253" fmla="*/ 206136 h 3182270"/>
                    <a:gd name="connsiteX254" fmla="*/ 364703 w 2982862"/>
                    <a:gd name="connsiteY254" fmla="*/ 195565 h 3182270"/>
                    <a:gd name="connsiteX255" fmla="*/ 417559 w 2982862"/>
                    <a:gd name="connsiteY255" fmla="*/ 179708 h 3182270"/>
                    <a:gd name="connsiteX256" fmla="*/ 433415 w 2982862"/>
                    <a:gd name="connsiteY256" fmla="*/ 174423 h 3182270"/>
                    <a:gd name="connsiteX257" fmla="*/ 449272 w 2982862"/>
                    <a:gd name="connsiteY257" fmla="*/ 169137 h 3182270"/>
                    <a:gd name="connsiteX258" fmla="*/ 470414 w 2982862"/>
                    <a:gd name="connsiteY258" fmla="*/ 163852 h 3182270"/>
                    <a:gd name="connsiteX259" fmla="*/ 486271 w 2982862"/>
                    <a:gd name="connsiteY259" fmla="*/ 158566 h 3182270"/>
                    <a:gd name="connsiteX260" fmla="*/ 528555 w 2982862"/>
                    <a:gd name="connsiteY260" fmla="*/ 147995 h 3182270"/>
                    <a:gd name="connsiteX261" fmla="*/ 549697 w 2982862"/>
                    <a:gd name="connsiteY261" fmla="*/ 142709 h 3182270"/>
                    <a:gd name="connsiteX262" fmla="*/ 581411 w 2982862"/>
                    <a:gd name="connsiteY262" fmla="*/ 132138 h 3182270"/>
                    <a:gd name="connsiteX263" fmla="*/ 676551 w 2982862"/>
                    <a:gd name="connsiteY263" fmla="*/ 100425 h 3182270"/>
                    <a:gd name="connsiteX264" fmla="*/ 697693 w 2982862"/>
                    <a:gd name="connsiteY264" fmla="*/ 95140 h 3182270"/>
                    <a:gd name="connsiteX265" fmla="*/ 729406 w 2982862"/>
                    <a:gd name="connsiteY265" fmla="*/ 84568 h 3182270"/>
                    <a:gd name="connsiteX266" fmla="*/ 745263 w 2982862"/>
                    <a:gd name="connsiteY266" fmla="*/ 79283 h 3182270"/>
                    <a:gd name="connsiteX267" fmla="*/ 792833 w 2982862"/>
                    <a:gd name="connsiteY267" fmla="*/ 58141 h 3182270"/>
                    <a:gd name="connsiteX268" fmla="*/ 808689 w 2982862"/>
                    <a:gd name="connsiteY268" fmla="*/ 52855 h 3182270"/>
                    <a:gd name="connsiteX269" fmla="*/ 824546 w 2982862"/>
                    <a:gd name="connsiteY269" fmla="*/ 47570 h 3182270"/>
                    <a:gd name="connsiteX270" fmla="*/ 866830 w 2982862"/>
                    <a:gd name="connsiteY270" fmla="*/ 26427 h 3182270"/>
                    <a:gd name="connsiteX271" fmla="*/ 882687 w 2982862"/>
                    <a:gd name="connsiteY271" fmla="*/ 21142 h 3182270"/>
                    <a:gd name="connsiteX272" fmla="*/ 898544 w 2982862"/>
                    <a:gd name="connsiteY272" fmla="*/ 10571 h 3182270"/>
                    <a:gd name="connsiteX273" fmla="*/ 914400 w 2982862"/>
                    <a:gd name="connsiteY273" fmla="*/ 5285 h 3182270"/>
                    <a:gd name="connsiteX274" fmla="*/ 914400 w 2982862"/>
                    <a:gd name="connsiteY274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685059 w 2982862"/>
                    <a:gd name="connsiteY111" fmla="*/ 3049761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98116 w 2982862"/>
                    <a:gd name="connsiteY142" fmla="*/ 2976031 h 3182270"/>
                    <a:gd name="connsiteX143" fmla="*/ 2019261 w 2982862"/>
                    <a:gd name="connsiteY143" fmla="*/ 2976031 h 3182270"/>
                    <a:gd name="connsiteX144" fmla="*/ 2056263 w 2982862"/>
                    <a:gd name="connsiteY144" fmla="*/ 2923171 h 3182270"/>
                    <a:gd name="connsiteX145" fmla="*/ 2040405 w 2982862"/>
                    <a:gd name="connsiteY145" fmla="*/ 2923170 h 3182270"/>
                    <a:gd name="connsiteX146" fmla="*/ 2061549 w 2982862"/>
                    <a:gd name="connsiteY146" fmla="*/ 2875596 h 3182270"/>
                    <a:gd name="connsiteX147" fmla="*/ 2093265 w 2982862"/>
                    <a:gd name="connsiteY147" fmla="*/ 2833308 h 3182270"/>
                    <a:gd name="connsiteX148" fmla="*/ 2109124 w 2982862"/>
                    <a:gd name="connsiteY148" fmla="*/ 2722301 h 3182270"/>
                    <a:gd name="connsiteX149" fmla="*/ 2013975 w 2982862"/>
                    <a:gd name="connsiteY149" fmla="*/ 2637724 h 3182270"/>
                    <a:gd name="connsiteX150" fmla="*/ 1982258 w 2982862"/>
                    <a:gd name="connsiteY150" fmla="*/ 2664155 h 3182270"/>
                    <a:gd name="connsiteX151" fmla="*/ 1918827 w 2982862"/>
                    <a:gd name="connsiteY151" fmla="*/ 2627153 h 3182270"/>
                    <a:gd name="connsiteX152" fmla="*/ 1860681 w 2982862"/>
                    <a:gd name="connsiteY152" fmla="*/ 2579579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49674 w 2982862"/>
                    <a:gd name="connsiteY155" fmla="*/ 2690586 h 3182270"/>
                    <a:gd name="connsiteX156" fmla="*/ 1643953 w 2982862"/>
                    <a:gd name="connsiteY156" fmla="*/ 2754018 h 3182270"/>
                    <a:gd name="connsiteX157" fmla="*/ 1617523 w 2982862"/>
                    <a:gd name="connsiteY157" fmla="*/ 2732874 h 3182270"/>
                    <a:gd name="connsiteX158" fmla="*/ 1591092 w 2982862"/>
                    <a:gd name="connsiteY158" fmla="*/ 2690586 h 3182270"/>
                    <a:gd name="connsiteX159" fmla="*/ 1591093 w 2982862"/>
                    <a:gd name="connsiteY159" fmla="*/ 2637724 h 3182270"/>
                    <a:gd name="connsiteX160" fmla="*/ 1569808 w 2982862"/>
                    <a:gd name="connsiteY160" fmla="*/ 2515921 h 3182270"/>
                    <a:gd name="connsiteX161" fmla="*/ 1553952 w 2982862"/>
                    <a:gd name="connsiteY161" fmla="*/ 2484208 h 3182270"/>
                    <a:gd name="connsiteX162" fmla="*/ 1538095 w 2982862"/>
                    <a:gd name="connsiteY162" fmla="*/ 2468351 h 3182270"/>
                    <a:gd name="connsiteX163" fmla="*/ 1501096 w 2982862"/>
                    <a:gd name="connsiteY163" fmla="*/ 2420781 h 3182270"/>
                    <a:gd name="connsiteX164" fmla="*/ 1464097 w 2982862"/>
                    <a:gd name="connsiteY164" fmla="*/ 2383782 h 3182270"/>
                    <a:gd name="connsiteX165" fmla="*/ 1448241 w 2982862"/>
                    <a:gd name="connsiteY165" fmla="*/ 2373211 h 3182270"/>
                    <a:gd name="connsiteX166" fmla="*/ 1432384 w 2982862"/>
                    <a:gd name="connsiteY166" fmla="*/ 2357355 h 3182270"/>
                    <a:gd name="connsiteX167" fmla="*/ 1400671 w 2982862"/>
                    <a:gd name="connsiteY167" fmla="*/ 2346783 h 3182270"/>
                    <a:gd name="connsiteX168" fmla="*/ 1368958 w 2982862"/>
                    <a:gd name="connsiteY168" fmla="*/ 2330927 h 3182270"/>
                    <a:gd name="connsiteX169" fmla="*/ 1337244 w 2982862"/>
                    <a:gd name="connsiteY169" fmla="*/ 2309785 h 3182270"/>
                    <a:gd name="connsiteX170" fmla="*/ 1273818 w 2982862"/>
                    <a:gd name="connsiteY170" fmla="*/ 2288642 h 3182270"/>
                    <a:gd name="connsiteX171" fmla="*/ 1257961 w 2982862"/>
                    <a:gd name="connsiteY171" fmla="*/ 2278071 h 3182270"/>
                    <a:gd name="connsiteX172" fmla="*/ 1242104 w 2982862"/>
                    <a:gd name="connsiteY172" fmla="*/ 2272786 h 3182270"/>
                    <a:gd name="connsiteX173" fmla="*/ 1226248 w 2982862"/>
                    <a:gd name="connsiteY173" fmla="*/ 2262215 h 3182270"/>
                    <a:gd name="connsiteX174" fmla="*/ 1194534 w 2982862"/>
                    <a:gd name="connsiteY174" fmla="*/ 2251644 h 3182270"/>
                    <a:gd name="connsiteX175" fmla="*/ 1215677 w 2982862"/>
                    <a:gd name="connsiteY175" fmla="*/ 2225216 h 3182270"/>
                    <a:gd name="connsiteX176" fmla="*/ 1231533 w 2982862"/>
                    <a:gd name="connsiteY176" fmla="*/ 2209359 h 3182270"/>
                    <a:gd name="connsiteX177" fmla="*/ 1236819 w 2982862"/>
                    <a:gd name="connsiteY177" fmla="*/ 2193503 h 3182270"/>
                    <a:gd name="connsiteX178" fmla="*/ 1279103 w 2982862"/>
                    <a:gd name="connsiteY178" fmla="*/ 2161789 h 3182270"/>
                    <a:gd name="connsiteX179" fmla="*/ 1300245 w 2982862"/>
                    <a:gd name="connsiteY179" fmla="*/ 2140647 h 3182270"/>
                    <a:gd name="connsiteX180" fmla="*/ 1310816 w 2982862"/>
                    <a:gd name="connsiteY180" fmla="*/ 2124790 h 3182270"/>
                    <a:gd name="connsiteX181" fmla="*/ 1342650 w 2982862"/>
                    <a:gd name="connsiteY181" fmla="*/ 2077406 h 3182270"/>
                    <a:gd name="connsiteX182" fmla="*/ 1390223 w 2982862"/>
                    <a:gd name="connsiteY182" fmla="*/ 2008688 h 3182270"/>
                    <a:gd name="connsiteX183" fmla="*/ 1363794 w 2982862"/>
                    <a:gd name="connsiteY183" fmla="*/ 1971686 h 3182270"/>
                    <a:gd name="connsiteX184" fmla="*/ 1379651 w 2982862"/>
                    <a:gd name="connsiteY184" fmla="*/ 1961114 h 3182270"/>
                    <a:gd name="connsiteX185" fmla="*/ 1358509 w 2982862"/>
                    <a:gd name="connsiteY185" fmla="*/ 1934685 h 3182270"/>
                    <a:gd name="connsiteX186" fmla="*/ 1221180 w 2982862"/>
                    <a:gd name="connsiteY186" fmla="*/ 1718108 h 3182270"/>
                    <a:gd name="connsiteX187" fmla="*/ 1157741 w 2982862"/>
                    <a:gd name="connsiteY187" fmla="*/ 1654669 h 3182270"/>
                    <a:gd name="connsiteX188" fmla="*/ 1051918 w 2982862"/>
                    <a:gd name="connsiteY188" fmla="*/ 1659811 h 3182270"/>
                    <a:gd name="connsiteX189" fmla="*/ 845688 w 2982862"/>
                    <a:gd name="connsiteY189" fmla="*/ 1738945 h 3182270"/>
                    <a:gd name="connsiteX190" fmla="*/ 829832 w 2982862"/>
                    <a:gd name="connsiteY190" fmla="*/ 1744231 h 3182270"/>
                    <a:gd name="connsiteX191" fmla="*/ 798118 w 2982862"/>
                    <a:gd name="connsiteY191" fmla="*/ 1765373 h 3182270"/>
                    <a:gd name="connsiteX192" fmla="*/ 782262 w 2982862"/>
                    <a:gd name="connsiteY192" fmla="*/ 1770659 h 3182270"/>
                    <a:gd name="connsiteX193" fmla="*/ 750548 w 2982862"/>
                    <a:gd name="connsiteY193" fmla="*/ 1791801 h 3182270"/>
                    <a:gd name="connsiteX194" fmla="*/ 734692 w 2982862"/>
                    <a:gd name="connsiteY194" fmla="*/ 1797086 h 3182270"/>
                    <a:gd name="connsiteX195" fmla="*/ 755834 w 2982862"/>
                    <a:gd name="connsiteY195" fmla="*/ 1791801 h 3182270"/>
                    <a:gd name="connsiteX196" fmla="*/ 739977 w 2982862"/>
                    <a:gd name="connsiteY196" fmla="*/ 1797086 h 3182270"/>
                    <a:gd name="connsiteX197" fmla="*/ 708264 w 2982862"/>
                    <a:gd name="connsiteY197" fmla="*/ 1812943 h 3182270"/>
                    <a:gd name="connsiteX198" fmla="*/ 676551 w 2982862"/>
                    <a:gd name="connsiteY198" fmla="*/ 1791801 h 3182270"/>
                    <a:gd name="connsiteX199" fmla="*/ 650123 w 2982862"/>
                    <a:gd name="connsiteY199" fmla="*/ 1765373 h 3182270"/>
                    <a:gd name="connsiteX200" fmla="*/ 618410 w 2982862"/>
                    <a:gd name="connsiteY200" fmla="*/ 1744231 h 3182270"/>
                    <a:gd name="connsiteX201" fmla="*/ 570840 w 2982862"/>
                    <a:gd name="connsiteY201" fmla="*/ 1712518 h 3182270"/>
                    <a:gd name="connsiteX202" fmla="*/ 544412 w 2982862"/>
                    <a:gd name="connsiteY202" fmla="*/ 1696661 h 3182270"/>
                    <a:gd name="connsiteX203" fmla="*/ 528555 w 2982862"/>
                    <a:gd name="connsiteY203" fmla="*/ 1686090 h 3182270"/>
                    <a:gd name="connsiteX204" fmla="*/ 512699 w 2982862"/>
                    <a:gd name="connsiteY204" fmla="*/ 1680804 h 3182270"/>
                    <a:gd name="connsiteX205" fmla="*/ 502127 w 2982862"/>
                    <a:gd name="connsiteY205" fmla="*/ 1670233 h 3182270"/>
                    <a:gd name="connsiteX206" fmla="*/ 480985 w 2982862"/>
                    <a:gd name="connsiteY206" fmla="*/ 1659662 h 3182270"/>
                    <a:gd name="connsiteX207" fmla="*/ 465129 w 2982862"/>
                    <a:gd name="connsiteY207" fmla="*/ 1643805 h 3182270"/>
                    <a:gd name="connsiteX208" fmla="*/ 428130 w 2982862"/>
                    <a:gd name="connsiteY208" fmla="*/ 1622663 h 3182270"/>
                    <a:gd name="connsiteX209" fmla="*/ 401702 w 2982862"/>
                    <a:gd name="connsiteY209" fmla="*/ 1590950 h 3182270"/>
                    <a:gd name="connsiteX210" fmla="*/ 385845 w 2982862"/>
                    <a:gd name="connsiteY210" fmla="*/ 1569808 h 3182270"/>
                    <a:gd name="connsiteX211" fmla="*/ 369989 w 2982862"/>
                    <a:gd name="connsiteY211" fmla="*/ 1553951 h 3182270"/>
                    <a:gd name="connsiteX212" fmla="*/ 348847 w 2982862"/>
                    <a:gd name="connsiteY212" fmla="*/ 1522238 h 3182270"/>
                    <a:gd name="connsiteX213" fmla="*/ 327704 w 2982862"/>
                    <a:gd name="connsiteY213" fmla="*/ 1490524 h 3182270"/>
                    <a:gd name="connsiteX214" fmla="*/ 317133 w 2982862"/>
                    <a:gd name="connsiteY214" fmla="*/ 1469382 h 3182270"/>
                    <a:gd name="connsiteX215" fmla="*/ 301277 w 2982862"/>
                    <a:gd name="connsiteY215" fmla="*/ 1453526 h 3182270"/>
                    <a:gd name="connsiteX216" fmla="*/ 295991 w 2982862"/>
                    <a:gd name="connsiteY216" fmla="*/ 1437669 h 3182270"/>
                    <a:gd name="connsiteX217" fmla="*/ 274849 w 2982862"/>
                    <a:gd name="connsiteY217" fmla="*/ 1405956 h 3182270"/>
                    <a:gd name="connsiteX218" fmla="*/ 258992 w 2982862"/>
                    <a:gd name="connsiteY218" fmla="*/ 1390099 h 3182270"/>
                    <a:gd name="connsiteX219" fmla="*/ 248421 w 2982862"/>
                    <a:gd name="connsiteY219" fmla="*/ 1374242 h 3182270"/>
                    <a:gd name="connsiteX220" fmla="*/ 243136 w 2982862"/>
                    <a:gd name="connsiteY220" fmla="*/ 1358386 h 3182270"/>
                    <a:gd name="connsiteX221" fmla="*/ 221993 w 2982862"/>
                    <a:gd name="connsiteY221" fmla="*/ 1326672 h 3182270"/>
                    <a:gd name="connsiteX222" fmla="*/ 206137 w 2982862"/>
                    <a:gd name="connsiteY222" fmla="*/ 1294959 h 3182270"/>
                    <a:gd name="connsiteX223" fmla="*/ 195566 w 2982862"/>
                    <a:gd name="connsiteY223" fmla="*/ 1263246 h 3182270"/>
                    <a:gd name="connsiteX224" fmla="*/ 184995 w 2982862"/>
                    <a:gd name="connsiteY224" fmla="*/ 1247389 h 3182270"/>
                    <a:gd name="connsiteX225" fmla="*/ 179709 w 2982862"/>
                    <a:gd name="connsiteY225" fmla="*/ 1231533 h 3182270"/>
                    <a:gd name="connsiteX226" fmla="*/ 169138 w 2982862"/>
                    <a:gd name="connsiteY226" fmla="*/ 1215676 h 3182270"/>
                    <a:gd name="connsiteX227" fmla="*/ 153281 w 2982862"/>
                    <a:gd name="connsiteY227" fmla="*/ 1162820 h 3182270"/>
                    <a:gd name="connsiteX228" fmla="*/ 142710 w 2982862"/>
                    <a:gd name="connsiteY228" fmla="*/ 1131107 h 3182270"/>
                    <a:gd name="connsiteX229" fmla="*/ 132139 w 2982862"/>
                    <a:gd name="connsiteY229" fmla="*/ 1099394 h 3182270"/>
                    <a:gd name="connsiteX230" fmla="*/ 126853 w 2982862"/>
                    <a:gd name="connsiteY230" fmla="*/ 1078252 h 3182270"/>
                    <a:gd name="connsiteX231" fmla="*/ 121568 w 2982862"/>
                    <a:gd name="connsiteY231" fmla="*/ 1062395 h 3182270"/>
                    <a:gd name="connsiteX232" fmla="*/ 110997 w 2982862"/>
                    <a:gd name="connsiteY232" fmla="*/ 988397 h 3182270"/>
                    <a:gd name="connsiteX233" fmla="*/ 100426 w 2982862"/>
                    <a:gd name="connsiteY233" fmla="*/ 861544 h 3182270"/>
                    <a:gd name="connsiteX234" fmla="*/ 95140 w 2982862"/>
                    <a:gd name="connsiteY234" fmla="*/ 782261 h 3182270"/>
                    <a:gd name="connsiteX235" fmla="*/ 89855 w 2982862"/>
                    <a:gd name="connsiteY235" fmla="*/ 745262 h 3182270"/>
                    <a:gd name="connsiteX236" fmla="*/ 73998 w 2982862"/>
                    <a:gd name="connsiteY236" fmla="*/ 660693 h 3182270"/>
                    <a:gd name="connsiteX237" fmla="*/ 63427 w 2982862"/>
                    <a:gd name="connsiteY237" fmla="*/ 618409 h 3182270"/>
                    <a:gd name="connsiteX238" fmla="*/ 47570 w 2982862"/>
                    <a:gd name="connsiteY238" fmla="*/ 560268 h 3182270"/>
                    <a:gd name="connsiteX239" fmla="*/ 42285 w 2982862"/>
                    <a:gd name="connsiteY239" fmla="*/ 528555 h 3182270"/>
                    <a:gd name="connsiteX240" fmla="*/ 31714 w 2982862"/>
                    <a:gd name="connsiteY240" fmla="*/ 486270 h 3182270"/>
                    <a:gd name="connsiteX241" fmla="*/ 21142 w 2982862"/>
                    <a:gd name="connsiteY241" fmla="*/ 428129 h 3182270"/>
                    <a:gd name="connsiteX242" fmla="*/ 10571 w 2982862"/>
                    <a:gd name="connsiteY242" fmla="*/ 343560 h 3182270"/>
                    <a:gd name="connsiteX243" fmla="*/ 0 w 2982862"/>
                    <a:gd name="connsiteY243" fmla="*/ 306561 h 3182270"/>
                    <a:gd name="connsiteX244" fmla="*/ 5286 w 2982862"/>
                    <a:gd name="connsiteY244" fmla="*/ 285419 h 3182270"/>
                    <a:gd name="connsiteX245" fmla="*/ 21142 w 2982862"/>
                    <a:gd name="connsiteY245" fmla="*/ 280134 h 3182270"/>
                    <a:gd name="connsiteX246" fmla="*/ 42285 w 2982862"/>
                    <a:gd name="connsiteY246" fmla="*/ 269563 h 3182270"/>
                    <a:gd name="connsiteX247" fmla="*/ 95140 w 2982862"/>
                    <a:gd name="connsiteY247" fmla="*/ 258992 h 3182270"/>
                    <a:gd name="connsiteX248" fmla="*/ 121568 w 2982862"/>
                    <a:gd name="connsiteY248" fmla="*/ 253706 h 3182270"/>
                    <a:gd name="connsiteX249" fmla="*/ 137425 w 2982862"/>
                    <a:gd name="connsiteY249" fmla="*/ 248420 h 3182270"/>
                    <a:gd name="connsiteX250" fmla="*/ 211422 w 2982862"/>
                    <a:gd name="connsiteY250" fmla="*/ 237849 h 3182270"/>
                    <a:gd name="connsiteX251" fmla="*/ 253707 w 2982862"/>
                    <a:gd name="connsiteY251" fmla="*/ 227278 h 3182270"/>
                    <a:gd name="connsiteX252" fmla="*/ 285420 w 2982862"/>
                    <a:gd name="connsiteY252" fmla="*/ 216707 h 3182270"/>
                    <a:gd name="connsiteX253" fmla="*/ 332990 w 2982862"/>
                    <a:gd name="connsiteY253" fmla="*/ 206136 h 3182270"/>
                    <a:gd name="connsiteX254" fmla="*/ 364703 w 2982862"/>
                    <a:gd name="connsiteY254" fmla="*/ 195565 h 3182270"/>
                    <a:gd name="connsiteX255" fmla="*/ 417559 w 2982862"/>
                    <a:gd name="connsiteY255" fmla="*/ 179708 h 3182270"/>
                    <a:gd name="connsiteX256" fmla="*/ 433415 w 2982862"/>
                    <a:gd name="connsiteY256" fmla="*/ 174423 h 3182270"/>
                    <a:gd name="connsiteX257" fmla="*/ 449272 w 2982862"/>
                    <a:gd name="connsiteY257" fmla="*/ 169137 h 3182270"/>
                    <a:gd name="connsiteX258" fmla="*/ 470414 w 2982862"/>
                    <a:gd name="connsiteY258" fmla="*/ 163852 h 3182270"/>
                    <a:gd name="connsiteX259" fmla="*/ 486271 w 2982862"/>
                    <a:gd name="connsiteY259" fmla="*/ 158566 h 3182270"/>
                    <a:gd name="connsiteX260" fmla="*/ 528555 w 2982862"/>
                    <a:gd name="connsiteY260" fmla="*/ 147995 h 3182270"/>
                    <a:gd name="connsiteX261" fmla="*/ 549697 w 2982862"/>
                    <a:gd name="connsiteY261" fmla="*/ 142709 h 3182270"/>
                    <a:gd name="connsiteX262" fmla="*/ 581411 w 2982862"/>
                    <a:gd name="connsiteY262" fmla="*/ 132138 h 3182270"/>
                    <a:gd name="connsiteX263" fmla="*/ 676551 w 2982862"/>
                    <a:gd name="connsiteY263" fmla="*/ 100425 h 3182270"/>
                    <a:gd name="connsiteX264" fmla="*/ 697693 w 2982862"/>
                    <a:gd name="connsiteY264" fmla="*/ 95140 h 3182270"/>
                    <a:gd name="connsiteX265" fmla="*/ 729406 w 2982862"/>
                    <a:gd name="connsiteY265" fmla="*/ 84568 h 3182270"/>
                    <a:gd name="connsiteX266" fmla="*/ 745263 w 2982862"/>
                    <a:gd name="connsiteY266" fmla="*/ 79283 h 3182270"/>
                    <a:gd name="connsiteX267" fmla="*/ 792833 w 2982862"/>
                    <a:gd name="connsiteY267" fmla="*/ 58141 h 3182270"/>
                    <a:gd name="connsiteX268" fmla="*/ 808689 w 2982862"/>
                    <a:gd name="connsiteY268" fmla="*/ 52855 h 3182270"/>
                    <a:gd name="connsiteX269" fmla="*/ 824546 w 2982862"/>
                    <a:gd name="connsiteY269" fmla="*/ 47570 h 3182270"/>
                    <a:gd name="connsiteX270" fmla="*/ 866830 w 2982862"/>
                    <a:gd name="connsiteY270" fmla="*/ 26427 h 3182270"/>
                    <a:gd name="connsiteX271" fmla="*/ 882687 w 2982862"/>
                    <a:gd name="connsiteY271" fmla="*/ 21142 h 3182270"/>
                    <a:gd name="connsiteX272" fmla="*/ 898544 w 2982862"/>
                    <a:gd name="connsiteY272" fmla="*/ 10571 h 3182270"/>
                    <a:gd name="connsiteX273" fmla="*/ 914400 w 2982862"/>
                    <a:gd name="connsiteY273" fmla="*/ 5285 h 3182270"/>
                    <a:gd name="connsiteX274" fmla="*/ 914400 w 2982862"/>
                    <a:gd name="connsiteY274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706444 w 2982862"/>
                    <a:gd name="connsiteY111" fmla="*/ 2939028 h 3182270"/>
                    <a:gd name="connsiteX112" fmla="*/ 2663917 w 2982862"/>
                    <a:gd name="connsiteY112" fmla="*/ 3044476 h 3182270"/>
                    <a:gd name="connsiteX113" fmla="*/ 2648060 w 2982862"/>
                    <a:gd name="connsiteY113" fmla="*/ 3039190 h 3182270"/>
                    <a:gd name="connsiteX114" fmla="*/ 2632204 w 2982862"/>
                    <a:gd name="connsiteY114" fmla="*/ 3028619 h 3182270"/>
                    <a:gd name="connsiteX115" fmla="*/ 2515922 w 2982862"/>
                    <a:gd name="connsiteY115" fmla="*/ 3007477 h 3182270"/>
                    <a:gd name="connsiteX116" fmla="*/ 2489494 w 2982862"/>
                    <a:gd name="connsiteY116" fmla="*/ 3002192 h 3182270"/>
                    <a:gd name="connsiteX117" fmla="*/ 2415496 w 2982862"/>
                    <a:gd name="connsiteY117" fmla="*/ 3007477 h 3182270"/>
                    <a:gd name="connsiteX118" fmla="*/ 2383783 w 2982862"/>
                    <a:gd name="connsiteY118" fmla="*/ 3018048 h 3182270"/>
                    <a:gd name="connsiteX119" fmla="*/ 2346784 w 2982862"/>
                    <a:gd name="connsiteY119" fmla="*/ 3033905 h 3182270"/>
                    <a:gd name="connsiteX120" fmla="*/ 2315071 w 2982862"/>
                    <a:gd name="connsiteY120" fmla="*/ 3049761 h 3182270"/>
                    <a:gd name="connsiteX121" fmla="*/ 2288643 w 2982862"/>
                    <a:gd name="connsiteY121" fmla="*/ 3070904 h 3182270"/>
                    <a:gd name="connsiteX122" fmla="*/ 2267501 w 2982862"/>
                    <a:gd name="connsiteY122" fmla="*/ 3081475 h 3182270"/>
                    <a:gd name="connsiteX123" fmla="*/ 2235788 w 2982862"/>
                    <a:gd name="connsiteY123" fmla="*/ 3097331 h 3182270"/>
                    <a:gd name="connsiteX124" fmla="*/ 2225216 w 2982862"/>
                    <a:gd name="connsiteY124" fmla="*/ 3107903 h 3182270"/>
                    <a:gd name="connsiteX125" fmla="*/ 2204074 w 2982862"/>
                    <a:gd name="connsiteY125" fmla="*/ 3118474 h 3182270"/>
                    <a:gd name="connsiteX126" fmla="*/ 2188218 w 2982862"/>
                    <a:gd name="connsiteY126" fmla="*/ 3129045 h 3182270"/>
                    <a:gd name="connsiteX127" fmla="*/ 2177647 w 2982862"/>
                    <a:gd name="connsiteY127" fmla="*/ 3144901 h 3182270"/>
                    <a:gd name="connsiteX128" fmla="*/ 2145933 w 2982862"/>
                    <a:gd name="connsiteY128" fmla="*/ 3155472 h 3182270"/>
                    <a:gd name="connsiteX129" fmla="*/ 2114220 w 2982862"/>
                    <a:gd name="connsiteY129" fmla="*/ 3181900 h 3182270"/>
                    <a:gd name="connsiteX130" fmla="*/ 2124791 w 2982862"/>
                    <a:gd name="connsiteY130" fmla="*/ 3150187 h 3182270"/>
                    <a:gd name="connsiteX131" fmla="*/ 2093078 w 2982862"/>
                    <a:gd name="connsiteY131" fmla="*/ 3139616 h 3182270"/>
                    <a:gd name="connsiteX132" fmla="*/ 2082507 w 2982862"/>
                    <a:gd name="connsiteY132" fmla="*/ 3123759 h 3182270"/>
                    <a:gd name="connsiteX133" fmla="*/ 2066650 w 2982862"/>
                    <a:gd name="connsiteY133" fmla="*/ 3107903 h 3182270"/>
                    <a:gd name="connsiteX134" fmla="*/ 2045508 w 2982862"/>
                    <a:gd name="connsiteY134" fmla="*/ 3076189 h 3182270"/>
                    <a:gd name="connsiteX135" fmla="*/ 2034937 w 2982862"/>
                    <a:gd name="connsiteY135" fmla="*/ 3060333 h 3182270"/>
                    <a:gd name="connsiteX136" fmla="*/ 2024366 w 2982862"/>
                    <a:gd name="connsiteY136" fmla="*/ 3049761 h 3182270"/>
                    <a:gd name="connsiteX137" fmla="*/ 2013795 w 2982862"/>
                    <a:gd name="connsiteY137" fmla="*/ 3033905 h 3182270"/>
                    <a:gd name="connsiteX138" fmla="*/ 1997938 w 2982862"/>
                    <a:gd name="connsiteY138" fmla="*/ 3023334 h 3182270"/>
                    <a:gd name="connsiteX139" fmla="*/ 1982081 w 2982862"/>
                    <a:gd name="connsiteY139" fmla="*/ 2991620 h 3182270"/>
                    <a:gd name="connsiteX140" fmla="*/ 1976796 w 2982862"/>
                    <a:gd name="connsiteY140" fmla="*/ 2975764 h 3182270"/>
                    <a:gd name="connsiteX141" fmla="*/ 1987367 w 2982862"/>
                    <a:gd name="connsiteY141" fmla="*/ 2959907 h 3182270"/>
                    <a:gd name="connsiteX142" fmla="*/ 1998116 w 2982862"/>
                    <a:gd name="connsiteY142" fmla="*/ 2976031 h 3182270"/>
                    <a:gd name="connsiteX143" fmla="*/ 2019261 w 2982862"/>
                    <a:gd name="connsiteY143" fmla="*/ 2976031 h 3182270"/>
                    <a:gd name="connsiteX144" fmla="*/ 2056263 w 2982862"/>
                    <a:gd name="connsiteY144" fmla="*/ 2923171 h 3182270"/>
                    <a:gd name="connsiteX145" fmla="*/ 2040405 w 2982862"/>
                    <a:gd name="connsiteY145" fmla="*/ 2923170 h 3182270"/>
                    <a:gd name="connsiteX146" fmla="*/ 2061549 w 2982862"/>
                    <a:gd name="connsiteY146" fmla="*/ 2875596 h 3182270"/>
                    <a:gd name="connsiteX147" fmla="*/ 2093265 w 2982862"/>
                    <a:gd name="connsiteY147" fmla="*/ 2833308 h 3182270"/>
                    <a:gd name="connsiteX148" fmla="*/ 2109124 w 2982862"/>
                    <a:gd name="connsiteY148" fmla="*/ 2722301 h 3182270"/>
                    <a:gd name="connsiteX149" fmla="*/ 2013975 w 2982862"/>
                    <a:gd name="connsiteY149" fmla="*/ 2637724 h 3182270"/>
                    <a:gd name="connsiteX150" fmla="*/ 1982258 w 2982862"/>
                    <a:gd name="connsiteY150" fmla="*/ 2664155 h 3182270"/>
                    <a:gd name="connsiteX151" fmla="*/ 1918827 w 2982862"/>
                    <a:gd name="connsiteY151" fmla="*/ 2627153 h 3182270"/>
                    <a:gd name="connsiteX152" fmla="*/ 1860681 w 2982862"/>
                    <a:gd name="connsiteY152" fmla="*/ 2579579 h 3182270"/>
                    <a:gd name="connsiteX153" fmla="*/ 1802373 w 2982862"/>
                    <a:gd name="connsiteY153" fmla="*/ 2621632 h 3182270"/>
                    <a:gd name="connsiteX154" fmla="*/ 1797087 w 2982862"/>
                    <a:gd name="connsiteY154" fmla="*/ 2605775 h 3182270"/>
                    <a:gd name="connsiteX155" fmla="*/ 1749674 w 2982862"/>
                    <a:gd name="connsiteY155" fmla="*/ 2690586 h 3182270"/>
                    <a:gd name="connsiteX156" fmla="*/ 1643953 w 2982862"/>
                    <a:gd name="connsiteY156" fmla="*/ 2754018 h 3182270"/>
                    <a:gd name="connsiteX157" fmla="*/ 1617523 w 2982862"/>
                    <a:gd name="connsiteY157" fmla="*/ 2732874 h 3182270"/>
                    <a:gd name="connsiteX158" fmla="*/ 1591092 w 2982862"/>
                    <a:gd name="connsiteY158" fmla="*/ 2690586 h 3182270"/>
                    <a:gd name="connsiteX159" fmla="*/ 1591093 w 2982862"/>
                    <a:gd name="connsiteY159" fmla="*/ 2637724 h 3182270"/>
                    <a:gd name="connsiteX160" fmla="*/ 1569808 w 2982862"/>
                    <a:gd name="connsiteY160" fmla="*/ 2515921 h 3182270"/>
                    <a:gd name="connsiteX161" fmla="*/ 1553952 w 2982862"/>
                    <a:gd name="connsiteY161" fmla="*/ 2484208 h 3182270"/>
                    <a:gd name="connsiteX162" fmla="*/ 1538095 w 2982862"/>
                    <a:gd name="connsiteY162" fmla="*/ 2468351 h 3182270"/>
                    <a:gd name="connsiteX163" fmla="*/ 1501096 w 2982862"/>
                    <a:gd name="connsiteY163" fmla="*/ 2420781 h 3182270"/>
                    <a:gd name="connsiteX164" fmla="*/ 1464097 w 2982862"/>
                    <a:gd name="connsiteY164" fmla="*/ 2383782 h 3182270"/>
                    <a:gd name="connsiteX165" fmla="*/ 1448241 w 2982862"/>
                    <a:gd name="connsiteY165" fmla="*/ 2373211 h 3182270"/>
                    <a:gd name="connsiteX166" fmla="*/ 1432384 w 2982862"/>
                    <a:gd name="connsiteY166" fmla="*/ 2357355 h 3182270"/>
                    <a:gd name="connsiteX167" fmla="*/ 1400671 w 2982862"/>
                    <a:gd name="connsiteY167" fmla="*/ 2346783 h 3182270"/>
                    <a:gd name="connsiteX168" fmla="*/ 1368958 w 2982862"/>
                    <a:gd name="connsiteY168" fmla="*/ 2330927 h 3182270"/>
                    <a:gd name="connsiteX169" fmla="*/ 1337244 w 2982862"/>
                    <a:gd name="connsiteY169" fmla="*/ 2309785 h 3182270"/>
                    <a:gd name="connsiteX170" fmla="*/ 1273818 w 2982862"/>
                    <a:gd name="connsiteY170" fmla="*/ 2288642 h 3182270"/>
                    <a:gd name="connsiteX171" fmla="*/ 1257961 w 2982862"/>
                    <a:gd name="connsiteY171" fmla="*/ 2278071 h 3182270"/>
                    <a:gd name="connsiteX172" fmla="*/ 1242104 w 2982862"/>
                    <a:gd name="connsiteY172" fmla="*/ 2272786 h 3182270"/>
                    <a:gd name="connsiteX173" fmla="*/ 1226248 w 2982862"/>
                    <a:gd name="connsiteY173" fmla="*/ 2262215 h 3182270"/>
                    <a:gd name="connsiteX174" fmla="*/ 1194534 w 2982862"/>
                    <a:gd name="connsiteY174" fmla="*/ 2251644 h 3182270"/>
                    <a:gd name="connsiteX175" fmla="*/ 1215677 w 2982862"/>
                    <a:gd name="connsiteY175" fmla="*/ 2225216 h 3182270"/>
                    <a:gd name="connsiteX176" fmla="*/ 1231533 w 2982862"/>
                    <a:gd name="connsiteY176" fmla="*/ 2209359 h 3182270"/>
                    <a:gd name="connsiteX177" fmla="*/ 1236819 w 2982862"/>
                    <a:gd name="connsiteY177" fmla="*/ 2193503 h 3182270"/>
                    <a:gd name="connsiteX178" fmla="*/ 1279103 w 2982862"/>
                    <a:gd name="connsiteY178" fmla="*/ 2161789 h 3182270"/>
                    <a:gd name="connsiteX179" fmla="*/ 1300245 w 2982862"/>
                    <a:gd name="connsiteY179" fmla="*/ 2140647 h 3182270"/>
                    <a:gd name="connsiteX180" fmla="*/ 1310816 w 2982862"/>
                    <a:gd name="connsiteY180" fmla="*/ 2124790 h 3182270"/>
                    <a:gd name="connsiteX181" fmla="*/ 1342650 w 2982862"/>
                    <a:gd name="connsiteY181" fmla="*/ 2077406 h 3182270"/>
                    <a:gd name="connsiteX182" fmla="*/ 1390223 w 2982862"/>
                    <a:gd name="connsiteY182" fmla="*/ 2008688 h 3182270"/>
                    <a:gd name="connsiteX183" fmla="*/ 1363794 w 2982862"/>
                    <a:gd name="connsiteY183" fmla="*/ 1971686 h 3182270"/>
                    <a:gd name="connsiteX184" fmla="*/ 1379651 w 2982862"/>
                    <a:gd name="connsiteY184" fmla="*/ 1961114 h 3182270"/>
                    <a:gd name="connsiteX185" fmla="*/ 1358509 w 2982862"/>
                    <a:gd name="connsiteY185" fmla="*/ 1934685 h 3182270"/>
                    <a:gd name="connsiteX186" fmla="*/ 1221180 w 2982862"/>
                    <a:gd name="connsiteY186" fmla="*/ 1718108 h 3182270"/>
                    <a:gd name="connsiteX187" fmla="*/ 1157741 w 2982862"/>
                    <a:gd name="connsiteY187" fmla="*/ 1654669 h 3182270"/>
                    <a:gd name="connsiteX188" fmla="*/ 1051918 w 2982862"/>
                    <a:gd name="connsiteY188" fmla="*/ 1659811 h 3182270"/>
                    <a:gd name="connsiteX189" fmla="*/ 845688 w 2982862"/>
                    <a:gd name="connsiteY189" fmla="*/ 1738945 h 3182270"/>
                    <a:gd name="connsiteX190" fmla="*/ 829832 w 2982862"/>
                    <a:gd name="connsiteY190" fmla="*/ 1744231 h 3182270"/>
                    <a:gd name="connsiteX191" fmla="*/ 798118 w 2982862"/>
                    <a:gd name="connsiteY191" fmla="*/ 1765373 h 3182270"/>
                    <a:gd name="connsiteX192" fmla="*/ 782262 w 2982862"/>
                    <a:gd name="connsiteY192" fmla="*/ 1770659 h 3182270"/>
                    <a:gd name="connsiteX193" fmla="*/ 750548 w 2982862"/>
                    <a:gd name="connsiteY193" fmla="*/ 1791801 h 3182270"/>
                    <a:gd name="connsiteX194" fmla="*/ 734692 w 2982862"/>
                    <a:gd name="connsiteY194" fmla="*/ 1797086 h 3182270"/>
                    <a:gd name="connsiteX195" fmla="*/ 755834 w 2982862"/>
                    <a:gd name="connsiteY195" fmla="*/ 1791801 h 3182270"/>
                    <a:gd name="connsiteX196" fmla="*/ 739977 w 2982862"/>
                    <a:gd name="connsiteY196" fmla="*/ 1797086 h 3182270"/>
                    <a:gd name="connsiteX197" fmla="*/ 708264 w 2982862"/>
                    <a:gd name="connsiteY197" fmla="*/ 1812943 h 3182270"/>
                    <a:gd name="connsiteX198" fmla="*/ 676551 w 2982862"/>
                    <a:gd name="connsiteY198" fmla="*/ 1791801 h 3182270"/>
                    <a:gd name="connsiteX199" fmla="*/ 650123 w 2982862"/>
                    <a:gd name="connsiteY199" fmla="*/ 1765373 h 3182270"/>
                    <a:gd name="connsiteX200" fmla="*/ 618410 w 2982862"/>
                    <a:gd name="connsiteY200" fmla="*/ 1744231 h 3182270"/>
                    <a:gd name="connsiteX201" fmla="*/ 570840 w 2982862"/>
                    <a:gd name="connsiteY201" fmla="*/ 1712518 h 3182270"/>
                    <a:gd name="connsiteX202" fmla="*/ 544412 w 2982862"/>
                    <a:gd name="connsiteY202" fmla="*/ 1696661 h 3182270"/>
                    <a:gd name="connsiteX203" fmla="*/ 528555 w 2982862"/>
                    <a:gd name="connsiteY203" fmla="*/ 1686090 h 3182270"/>
                    <a:gd name="connsiteX204" fmla="*/ 512699 w 2982862"/>
                    <a:gd name="connsiteY204" fmla="*/ 1680804 h 3182270"/>
                    <a:gd name="connsiteX205" fmla="*/ 502127 w 2982862"/>
                    <a:gd name="connsiteY205" fmla="*/ 1670233 h 3182270"/>
                    <a:gd name="connsiteX206" fmla="*/ 480985 w 2982862"/>
                    <a:gd name="connsiteY206" fmla="*/ 1659662 h 3182270"/>
                    <a:gd name="connsiteX207" fmla="*/ 465129 w 2982862"/>
                    <a:gd name="connsiteY207" fmla="*/ 1643805 h 3182270"/>
                    <a:gd name="connsiteX208" fmla="*/ 428130 w 2982862"/>
                    <a:gd name="connsiteY208" fmla="*/ 1622663 h 3182270"/>
                    <a:gd name="connsiteX209" fmla="*/ 401702 w 2982862"/>
                    <a:gd name="connsiteY209" fmla="*/ 1590950 h 3182270"/>
                    <a:gd name="connsiteX210" fmla="*/ 385845 w 2982862"/>
                    <a:gd name="connsiteY210" fmla="*/ 1569808 h 3182270"/>
                    <a:gd name="connsiteX211" fmla="*/ 369989 w 2982862"/>
                    <a:gd name="connsiteY211" fmla="*/ 1553951 h 3182270"/>
                    <a:gd name="connsiteX212" fmla="*/ 348847 w 2982862"/>
                    <a:gd name="connsiteY212" fmla="*/ 1522238 h 3182270"/>
                    <a:gd name="connsiteX213" fmla="*/ 327704 w 2982862"/>
                    <a:gd name="connsiteY213" fmla="*/ 1490524 h 3182270"/>
                    <a:gd name="connsiteX214" fmla="*/ 317133 w 2982862"/>
                    <a:gd name="connsiteY214" fmla="*/ 1469382 h 3182270"/>
                    <a:gd name="connsiteX215" fmla="*/ 301277 w 2982862"/>
                    <a:gd name="connsiteY215" fmla="*/ 1453526 h 3182270"/>
                    <a:gd name="connsiteX216" fmla="*/ 295991 w 2982862"/>
                    <a:gd name="connsiteY216" fmla="*/ 1437669 h 3182270"/>
                    <a:gd name="connsiteX217" fmla="*/ 274849 w 2982862"/>
                    <a:gd name="connsiteY217" fmla="*/ 1405956 h 3182270"/>
                    <a:gd name="connsiteX218" fmla="*/ 258992 w 2982862"/>
                    <a:gd name="connsiteY218" fmla="*/ 1390099 h 3182270"/>
                    <a:gd name="connsiteX219" fmla="*/ 248421 w 2982862"/>
                    <a:gd name="connsiteY219" fmla="*/ 1374242 h 3182270"/>
                    <a:gd name="connsiteX220" fmla="*/ 243136 w 2982862"/>
                    <a:gd name="connsiteY220" fmla="*/ 1358386 h 3182270"/>
                    <a:gd name="connsiteX221" fmla="*/ 221993 w 2982862"/>
                    <a:gd name="connsiteY221" fmla="*/ 1326672 h 3182270"/>
                    <a:gd name="connsiteX222" fmla="*/ 206137 w 2982862"/>
                    <a:gd name="connsiteY222" fmla="*/ 1294959 h 3182270"/>
                    <a:gd name="connsiteX223" fmla="*/ 195566 w 2982862"/>
                    <a:gd name="connsiteY223" fmla="*/ 1263246 h 3182270"/>
                    <a:gd name="connsiteX224" fmla="*/ 184995 w 2982862"/>
                    <a:gd name="connsiteY224" fmla="*/ 1247389 h 3182270"/>
                    <a:gd name="connsiteX225" fmla="*/ 179709 w 2982862"/>
                    <a:gd name="connsiteY225" fmla="*/ 1231533 h 3182270"/>
                    <a:gd name="connsiteX226" fmla="*/ 169138 w 2982862"/>
                    <a:gd name="connsiteY226" fmla="*/ 1215676 h 3182270"/>
                    <a:gd name="connsiteX227" fmla="*/ 153281 w 2982862"/>
                    <a:gd name="connsiteY227" fmla="*/ 1162820 h 3182270"/>
                    <a:gd name="connsiteX228" fmla="*/ 142710 w 2982862"/>
                    <a:gd name="connsiteY228" fmla="*/ 1131107 h 3182270"/>
                    <a:gd name="connsiteX229" fmla="*/ 132139 w 2982862"/>
                    <a:gd name="connsiteY229" fmla="*/ 1099394 h 3182270"/>
                    <a:gd name="connsiteX230" fmla="*/ 126853 w 2982862"/>
                    <a:gd name="connsiteY230" fmla="*/ 1078252 h 3182270"/>
                    <a:gd name="connsiteX231" fmla="*/ 121568 w 2982862"/>
                    <a:gd name="connsiteY231" fmla="*/ 1062395 h 3182270"/>
                    <a:gd name="connsiteX232" fmla="*/ 110997 w 2982862"/>
                    <a:gd name="connsiteY232" fmla="*/ 988397 h 3182270"/>
                    <a:gd name="connsiteX233" fmla="*/ 100426 w 2982862"/>
                    <a:gd name="connsiteY233" fmla="*/ 861544 h 3182270"/>
                    <a:gd name="connsiteX234" fmla="*/ 95140 w 2982862"/>
                    <a:gd name="connsiteY234" fmla="*/ 782261 h 3182270"/>
                    <a:gd name="connsiteX235" fmla="*/ 89855 w 2982862"/>
                    <a:gd name="connsiteY235" fmla="*/ 745262 h 3182270"/>
                    <a:gd name="connsiteX236" fmla="*/ 73998 w 2982862"/>
                    <a:gd name="connsiteY236" fmla="*/ 660693 h 3182270"/>
                    <a:gd name="connsiteX237" fmla="*/ 63427 w 2982862"/>
                    <a:gd name="connsiteY237" fmla="*/ 618409 h 3182270"/>
                    <a:gd name="connsiteX238" fmla="*/ 47570 w 2982862"/>
                    <a:gd name="connsiteY238" fmla="*/ 560268 h 3182270"/>
                    <a:gd name="connsiteX239" fmla="*/ 42285 w 2982862"/>
                    <a:gd name="connsiteY239" fmla="*/ 528555 h 3182270"/>
                    <a:gd name="connsiteX240" fmla="*/ 31714 w 2982862"/>
                    <a:gd name="connsiteY240" fmla="*/ 486270 h 3182270"/>
                    <a:gd name="connsiteX241" fmla="*/ 21142 w 2982862"/>
                    <a:gd name="connsiteY241" fmla="*/ 428129 h 3182270"/>
                    <a:gd name="connsiteX242" fmla="*/ 10571 w 2982862"/>
                    <a:gd name="connsiteY242" fmla="*/ 343560 h 3182270"/>
                    <a:gd name="connsiteX243" fmla="*/ 0 w 2982862"/>
                    <a:gd name="connsiteY243" fmla="*/ 306561 h 3182270"/>
                    <a:gd name="connsiteX244" fmla="*/ 5286 w 2982862"/>
                    <a:gd name="connsiteY244" fmla="*/ 285419 h 3182270"/>
                    <a:gd name="connsiteX245" fmla="*/ 21142 w 2982862"/>
                    <a:gd name="connsiteY245" fmla="*/ 280134 h 3182270"/>
                    <a:gd name="connsiteX246" fmla="*/ 42285 w 2982862"/>
                    <a:gd name="connsiteY246" fmla="*/ 269563 h 3182270"/>
                    <a:gd name="connsiteX247" fmla="*/ 95140 w 2982862"/>
                    <a:gd name="connsiteY247" fmla="*/ 258992 h 3182270"/>
                    <a:gd name="connsiteX248" fmla="*/ 121568 w 2982862"/>
                    <a:gd name="connsiteY248" fmla="*/ 253706 h 3182270"/>
                    <a:gd name="connsiteX249" fmla="*/ 137425 w 2982862"/>
                    <a:gd name="connsiteY249" fmla="*/ 248420 h 3182270"/>
                    <a:gd name="connsiteX250" fmla="*/ 211422 w 2982862"/>
                    <a:gd name="connsiteY250" fmla="*/ 237849 h 3182270"/>
                    <a:gd name="connsiteX251" fmla="*/ 253707 w 2982862"/>
                    <a:gd name="connsiteY251" fmla="*/ 227278 h 3182270"/>
                    <a:gd name="connsiteX252" fmla="*/ 285420 w 2982862"/>
                    <a:gd name="connsiteY252" fmla="*/ 216707 h 3182270"/>
                    <a:gd name="connsiteX253" fmla="*/ 332990 w 2982862"/>
                    <a:gd name="connsiteY253" fmla="*/ 206136 h 3182270"/>
                    <a:gd name="connsiteX254" fmla="*/ 364703 w 2982862"/>
                    <a:gd name="connsiteY254" fmla="*/ 195565 h 3182270"/>
                    <a:gd name="connsiteX255" fmla="*/ 417559 w 2982862"/>
                    <a:gd name="connsiteY255" fmla="*/ 179708 h 3182270"/>
                    <a:gd name="connsiteX256" fmla="*/ 433415 w 2982862"/>
                    <a:gd name="connsiteY256" fmla="*/ 174423 h 3182270"/>
                    <a:gd name="connsiteX257" fmla="*/ 449272 w 2982862"/>
                    <a:gd name="connsiteY257" fmla="*/ 169137 h 3182270"/>
                    <a:gd name="connsiteX258" fmla="*/ 470414 w 2982862"/>
                    <a:gd name="connsiteY258" fmla="*/ 163852 h 3182270"/>
                    <a:gd name="connsiteX259" fmla="*/ 486271 w 2982862"/>
                    <a:gd name="connsiteY259" fmla="*/ 158566 h 3182270"/>
                    <a:gd name="connsiteX260" fmla="*/ 528555 w 2982862"/>
                    <a:gd name="connsiteY260" fmla="*/ 147995 h 3182270"/>
                    <a:gd name="connsiteX261" fmla="*/ 549697 w 2982862"/>
                    <a:gd name="connsiteY261" fmla="*/ 142709 h 3182270"/>
                    <a:gd name="connsiteX262" fmla="*/ 581411 w 2982862"/>
                    <a:gd name="connsiteY262" fmla="*/ 132138 h 3182270"/>
                    <a:gd name="connsiteX263" fmla="*/ 676551 w 2982862"/>
                    <a:gd name="connsiteY263" fmla="*/ 100425 h 3182270"/>
                    <a:gd name="connsiteX264" fmla="*/ 697693 w 2982862"/>
                    <a:gd name="connsiteY264" fmla="*/ 95140 h 3182270"/>
                    <a:gd name="connsiteX265" fmla="*/ 729406 w 2982862"/>
                    <a:gd name="connsiteY265" fmla="*/ 84568 h 3182270"/>
                    <a:gd name="connsiteX266" fmla="*/ 745263 w 2982862"/>
                    <a:gd name="connsiteY266" fmla="*/ 79283 h 3182270"/>
                    <a:gd name="connsiteX267" fmla="*/ 792833 w 2982862"/>
                    <a:gd name="connsiteY267" fmla="*/ 58141 h 3182270"/>
                    <a:gd name="connsiteX268" fmla="*/ 808689 w 2982862"/>
                    <a:gd name="connsiteY268" fmla="*/ 52855 h 3182270"/>
                    <a:gd name="connsiteX269" fmla="*/ 824546 w 2982862"/>
                    <a:gd name="connsiteY269" fmla="*/ 47570 h 3182270"/>
                    <a:gd name="connsiteX270" fmla="*/ 866830 w 2982862"/>
                    <a:gd name="connsiteY270" fmla="*/ 26427 h 3182270"/>
                    <a:gd name="connsiteX271" fmla="*/ 882687 w 2982862"/>
                    <a:gd name="connsiteY271" fmla="*/ 21142 h 3182270"/>
                    <a:gd name="connsiteX272" fmla="*/ 898544 w 2982862"/>
                    <a:gd name="connsiteY272" fmla="*/ 10571 h 3182270"/>
                    <a:gd name="connsiteX273" fmla="*/ 914400 w 2982862"/>
                    <a:gd name="connsiteY273" fmla="*/ 5285 h 3182270"/>
                    <a:gd name="connsiteX274" fmla="*/ 914400 w 2982862"/>
                    <a:gd name="connsiteY274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706444 w 2982862"/>
                    <a:gd name="connsiteY111" fmla="*/ 2939028 h 3182270"/>
                    <a:gd name="connsiteX112" fmla="*/ 2648060 w 2982862"/>
                    <a:gd name="connsiteY112" fmla="*/ 3039190 h 3182270"/>
                    <a:gd name="connsiteX113" fmla="*/ 2632204 w 2982862"/>
                    <a:gd name="connsiteY113" fmla="*/ 3028619 h 3182270"/>
                    <a:gd name="connsiteX114" fmla="*/ 2515922 w 2982862"/>
                    <a:gd name="connsiteY114" fmla="*/ 3007477 h 3182270"/>
                    <a:gd name="connsiteX115" fmla="*/ 2489494 w 2982862"/>
                    <a:gd name="connsiteY115" fmla="*/ 3002192 h 3182270"/>
                    <a:gd name="connsiteX116" fmla="*/ 2415496 w 2982862"/>
                    <a:gd name="connsiteY116" fmla="*/ 3007477 h 3182270"/>
                    <a:gd name="connsiteX117" fmla="*/ 2383783 w 2982862"/>
                    <a:gd name="connsiteY117" fmla="*/ 3018048 h 3182270"/>
                    <a:gd name="connsiteX118" fmla="*/ 2346784 w 2982862"/>
                    <a:gd name="connsiteY118" fmla="*/ 3033905 h 3182270"/>
                    <a:gd name="connsiteX119" fmla="*/ 2315071 w 2982862"/>
                    <a:gd name="connsiteY119" fmla="*/ 3049761 h 3182270"/>
                    <a:gd name="connsiteX120" fmla="*/ 2288643 w 2982862"/>
                    <a:gd name="connsiteY120" fmla="*/ 3070904 h 3182270"/>
                    <a:gd name="connsiteX121" fmla="*/ 2267501 w 2982862"/>
                    <a:gd name="connsiteY121" fmla="*/ 3081475 h 3182270"/>
                    <a:gd name="connsiteX122" fmla="*/ 2235788 w 2982862"/>
                    <a:gd name="connsiteY122" fmla="*/ 3097331 h 3182270"/>
                    <a:gd name="connsiteX123" fmla="*/ 2225216 w 2982862"/>
                    <a:gd name="connsiteY123" fmla="*/ 3107903 h 3182270"/>
                    <a:gd name="connsiteX124" fmla="*/ 2204074 w 2982862"/>
                    <a:gd name="connsiteY124" fmla="*/ 3118474 h 3182270"/>
                    <a:gd name="connsiteX125" fmla="*/ 2188218 w 2982862"/>
                    <a:gd name="connsiteY125" fmla="*/ 3129045 h 3182270"/>
                    <a:gd name="connsiteX126" fmla="*/ 2177647 w 2982862"/>
                    <a:gd name="connsiteY126" fmla="*/ 3144901 h 3182270"/>
                    <a:gd name="connsiteX127" fmla="*/ 2145933 w 2982862"/>
                    <a:gd name="connsiteY127" fmla="*/ 3155472 h 3182270"/>
                    <a:gd name="connsiteX128" fmla="*/ 2114220 w 2982862"/>
                    <a:gd name="connsiteY128" fmla="*/ 3181900 h 3182270"/>
                    <a:gd name="connsiteX129" fmla="*/ 2124791 w 2982862"/>
                    <a:gd name="connsiteY129" fmla="*/ 3150187 h 3182270"/>
                    <a:gd name="connsiteX130" fmla="*/ 2093078 w 2982862"/>
                    <a:gd name="connsiteY130" fmla="*/ 3139616 h 3182270"/>
                    <a:gd name="connsiteX131" fmla="*/ 2082507 w 2982862"/>
                    <a:gd name="connsiteY131" fmla="*/ 3123759 h 3182270"/>
                    <a:gd name="connsiteX132" fmla="*/ 2066650 w 2982862"/>
                    <a:gd name="connsiteY132" fmla="*/ 3107903 h 3182270"/>
                    <a:gd name="connsiteX133" fmla="*/ 2045508 w 2982862"/>
                    <a:gd name="connsiteY133" fmla="*/ 3076189 h 3182270"/>
                    <a:gd name="connsiteX134" fmla="*/ 2034937 w 2982862"/>
                    <a:gd name="connsiteY134" fmla="*/ 3060333 h 3182270"/>
                    <a:gd name="connsiteX135" fmla="*/ 2024366 w 2982862"/>
                    <a:gd name="connsiteY135" fmla="*/ 3049761 h 3182270"/>
                    <a:gd name="connsiteX136" fmla="*/ 2013795 w 2982862"/>
                    <a:gd name="connsiteY136" fmla="*/ 3033905 h 3182270"/>
                    <a:gd name="connsiteX137" fmla="*/ 1997938 w 2982862"/>
                    <a:gd name="connsiteY137" fmla="*/ 3023334 h 3182270"/>
                    <a:gd name="connsiteX138" fmla="*/ 1982081 w 2982862"/>
                    <a:gd name="connsiteY138" fmla="*/ 2991620 h 3182270"/>
                    <a:gd name="connsiteX139" fmla="*/ 1976796 w 2982862"/>
                    <a:gd name="connsiteY139" fmla="*/ 2975764 h 3182270"/>
                    <a:gd name="connsiteX140" fmla="*/ 1987367 w 2982862"/>
                    <a:gd name="connsiteY140" fmla="*/ 2959907 h 3182270"/>
                    <a:gd name="connsiteX141" fmla="*/ 1998116 w 2982862"/>
                    <a:gd name="connsiteY141" fmla="*/ 2976031 h 3182270"/>
                    <a:gd name="connsiteX142" fmla="*/ 2019261 w 2982862"/>
                    <a:gd name="connsiteY142" fmla="*/ 2976031 h 3182270"/>
                    <a:gd name="connsiteX143" fmla="*/ 2056263 w 2982862"/>
                    <a:gd name="connsiteY143" fmla="*/ 2923171 h 3182270"/>
                    <a:gd name="connsiteX144" fmla="*/ 2040405 w 2982862"/>
                    <a:gd name="connsiteY144" fmla="*/ 2923170 h 3182270"/>
                    <a:gd name="connsiteX145" fmla="*/ 2061549 w 2982862"/>
                    <a:gd name="connsiteY145" fmla="*/ 2875596 h 3182270"/>
                    <a:gd name="connsiteX146" fmla="*/ 2093265 w 2982862"/>
                    <a:gd name="connsiteY146" fmla="*/ 2833308 h 3182270"/>
                    <a:gd name="connsiteX147" fmla="*/ 2109124 w 2982862"/>
                    <a:gd name="connsiteY147" fmla="*/ 2722301 h 3182270"/>
                    <a:gd name="connsiteX148" fmla="*/ 2013975 w 2982862"/>
                    <a:gd name="connsiteY148" fmla="*/ 2637724 h 3182270"/>
                    <a:gd name="connsiteX149" fmla="*/ 1982258 w 2982862"/>
                    <a:gd name="connsiteY149" fmla="*/ 2664155 h 3182270"/>
                    <a:gd name="connsiteX150" fmla="*/ 1918827 w 2982862"/>
                    <a:gd name="connsiteY150" fmla="*/ 2627153 h 3182270"/>
                    <a:gd name="connsiteX151" fmla="*/ 1860681 w 2982862"/>
                    <a:gd name="connsiteY151" fmla="*/ 2579579 h 3182270"/>
                    <a:gd name="connsiteX152" fmla="*/ 1802373 w 2982862"/>
                    <a:gd name="connsiteY152" fmla="*/ 2621632 h 3182270"/>
                    <a:gd name="connsiteX153" fmla="*/ 1797087 w 2982862"/>
                    <a:gd name="connsiteY153" fmla="*/ 2605775 h 3182270"/>
                    <a:gd name="connsiteX154" fmla="*/ 1749674 w 2982862"/>
                    <a:gd name="connsiteY154" fmla="*/ 2690586 h 3182270"/>
                    <a:gd name="connsiteX155" fmla="*/ 1643953 w 2982862"/>
                    <a:gd name="connsiteY155" fmla="*/ 2754018 h 3182270"/>
                    <a:gd name="connsiteX156" fmla="*/ 1617523 w 2982862"/>
                    <a:gd name="connsiteY156" fmla="*/ 2732874 h 3182270"/>
                    <a:gd name="connsiteX157" fmla="*/ 1591092 w 2982862"/>
                    <a:gd name="connsiteY157" fmla="*/ 2690586 h 3182270"/>
                    <a:gd name="connsiteX158" fmla="*/ 1591093 w 2982862"/>
                    <a:gd name="connsiteY158" fmla="*/ 2637724 h 3182270"/>
                    <a:gd name="connsiteX159" fmla="*/ 1569808 w 2982862"/>
                    <a:gd name="connsiteY159" fmla="*/ 2515921 h 3182270"/>
                    <a:gd name="connsiteX160" fmla="*/ 1553952 w 2982862"/>
                    <a:gd name="connsiteY160" fmla="*/ 2484208 h 3182270"/>
                    <a:gd name="connsiteX161" fmla="*/ 1538095 w 2982862"/>
                    <a:gd name="connsiteY161" fmla="*/ 2468351 h 3182270"/>
                    <a:gd name="connsiteX162" fmla="*/ 1501096 w 2982862"/>
                    <a:gd name="connsiteY162" fmla="*/ 2420781 h 3182270"/>
                    <a:gd name="connsiteX163" fmla="*/ 1464097 w 2982862"/>
                    <a:gd name="connsiteY163" fmla="*/ 2383782 h 3182270"/>
                    <a:gd name="connsiteX164" fmla="*/ 1448241 w 2982862"/>
                    <a:gd name="connsiteY164" fmla="*/ 2373211 h 3182270"/>
                    <a:gd name="connsiteX165" fmla="*/ 1432384 w 2982862"/>
                    <a:gd name="connsiteY165" fmla="*/ 2357355 h 3182270"/>
                    <a:gd name="connsiteX166" fmla="*/ 1400671 w 2982862"/>
                    <a:gd name="connsiteY166" fmla="*/ 2346783 h 3182270"/>
                    <a:gd name="connsiteX167" fmla="*/ 1368958 w 2982862"/>
                    <a:gd name="connsiteY167" fmla="*/ 2330927 h 3182270"/>
                    <a:gd name="connsiteX168" fmla="*/ 1337244 w 2982862"/>
                    <a:gd name="connsiteY168" fmla="*/ 2309785 h 3182270"/>
                    <a:gd name="connsiteX169" fmla="*/ 1273818 w 2982862"/>
                    <a:gd name="connsiteY169" fmla="*/ 2288642 h 3182270"/>
                    <a:gd name="connsiteX170" fmla="*/ 1257961 w 2982862"/>
                    <a:gd name="connsiteY170" fmla="*/ 2278071 h 3182270"/>
                    <a:gd name="connsiteX171" fmla="*/ 1242104 w 2982862"/>
                    <a:gd name="connsiteY171" fmla="*/ 2272786 h 3182270"/>
                    <a:gd name="connsiteX172" fmla="*/ 1226248 w 2982862"/>
                    <a:gd name="connsiteY172" fmla="*/ 2262215 h 3182270"/>
                    <a:gd name="connsiteX173" fmla="*/ 1194534 w 2982862"/>
                    <a:gd name="connsiteY173" fmla="*/ 2251644 h 3182270"/>
                    <a:gd name="connsiteX174" fmla="*/ 1215677 w 2982862"/>
                    <a:gd name="connsiteY174" fmla="*/ 2225216 h 3182270"/>
                    <a:gd name="connsiteX175" fmla="*/ 1231533 w 2982862"/>
                    <a:gd name="connsiteY175" fmla="*/ 2209359 h 3182270"/>
                    <a:gd name="connsiteX176" fmla="*/ 1236819 w 2982862"/>
                    <a:gd name="connsiteY176" fmla="*/ 2193503 h 3182270"/>
                    <a:gd name="connsiteX177" fmla="*/ 1279103 w 2982862"/>
                    <a:gd name="connsiteY177" fmla="*/ 2161789 h 3182270"/>
                    <a:gd name="connsiteX178" fmla="*/ 1300245 w 2982862"/>
                    <a:gd name="connsiteY178" fmla="*/ 2140647 h 3182270"/>
                    <a:gd name="connsiteX179" fmla="*/ 1310816 w 2982862"/>
                    <a:gd name="connsiteY179" fmla="*/ 2124790 h 3182270"/>
                    <a:gd name="connsiteX180" fmla="*/ 1342650 w 2982862"/>
                    <a:gd name="connsiteY180" fmla="*/ 2077406 h 3182270"/>
                    <a:gd name="connsiteX181" fmla="*/ 1390223 w 2982862"/>
                    <a:gd name="connsiteY181" fmla="*/ 2008688 h 3182270"/>
                    <a:gd name="connsiteX182" fmla="*/ 1363794 w 2982862"/>
                    <a:gd name="connsiteY182" fmla="*/ 1971686 h 3182270"/>
                    <a:gd name="connsiteX183" fmla="*/ 1379651 w 2982862"/>
                    <a:gd name="connsiteY183" fmla="*/ 1961114 h 3182270"/>
                    <a:gd name="connsiteX184" fmla="*/ 1358509 w 2982862"/>
                    <a:gd name="connsiteY184" fmla="*/ 1934685 h 3182270"/>
                    <a:gd name="connsiteX185" fmla="*/ 1221180 w 2982862"/>
                    <a:gd name="connsiteY185" fmla="*/ 1718108 h 3182270"/>
                    <a:gd name="connsiteX186" fmla="*/ 1157741 w 2982862"/>
                    <a:gd name="connsiteY186" fmla="*/ 1654669 h 3182270"/>
                    <a:gd name="connsiteX187" fmla="*/ 1051918 w 2982862"/>
                    <a:gd name="connsiteY187" fmla="*/ 1659811 h 3182270"/>
                    <a:gd name="connsiteX188" fmla="*/ 845688 w 2982862"/>
                    <a:gd name="connsiteY188" fmla="*/ 1738945 h 3182270"/>
                    <a:gd name="connsiteX189" fmla="*/ 829832 w 2982862"/>
                    <a:gd name="connsiteY189" fmla="*/ 1744231 h 3182270"/>
                    <a:gd name="connsiteX190" fmla="*/ 798118 w 2982862"/>
                    <a:gd name="connsiteY190" fmla="*/ 1765373 h 3182270"/>
                    <a:gd name="connsiteX191" fmla="*/ 782262 w 2982862"/>
                    <a:gd name="connsiteY191" fmla="*/ 1770659 h 3182270"/>
                    <a:gd name="connsiteX192" fmla="*/ 750548 w 2982862"/>
                    <a:gd name="connsiteY192" fmla="*/ 1791801 h 3182270"/>
                    <a:gd name="connsiteX193" fmla="*/ 734692 w 2982862"/>
                    <a:gd name="connsiteY193" fmla="*/ 1797086 h 3182270"/>
                    <a:gd name="connsiteX194" fmla="*/ 755834 w 2982862"/>
                    <a:gd name="connsiteY194" fmla="*/ 1791801 h 3182270"/>
                    <a:gd name="connsiteX195" fmla="*/ 739977 w 2982862"/>
                    <a:gd name="connsiteY195" fmla="*/ 1797086 h 3182270"/>
                    <a:gd name="connsiteX196" fmla="*/ 708264 w 2982862"/>
                    <a:gd name="connsiteY196" fmla="*/ 1812943 h 3182270"/>
                    <a:gd name="connsiteX197" fmla="*/ 676551 w 2982862"/>
                    <a:gd name="connsiteY197" fmla="*/ 1791801 h 3182270"/>
                    <a:gd name="connsiteX198" fmla="*/ 650123 w 2982862"/>
                    <a:gd name="connsiteY198" fmla="*/ 1765373 h 3182270"/>
                    <a:gd name="connsiteX199" fmla="*/ 618410 w 2982862"/>
                    <a:gd name="connsiteY199" fmla="*/ 1744231 h 3182270"/>
                    <a:gd name="connsiteX200" fmla="*/ 570840 w 2982862"/>
                    <a:gd name="connsiteY200" fmla="*/ 1712518 h 3182270"/>
                    <a:gd name="connsiteX201" fmla="*/ 544412 w 2982862"/>
                    <a:gd name="connsiteY201" fmla="*/ 1696661 h 3182270"/>
                    <a:gd name="connsiteX202" fmla="*/ 528555 w 2982862"/>
                    <a:gd name="connsiteY202" fmla="*/ 1686090 h 3182270"/>
                    <a:gd name="connsiteX203" fmla="*/ 512699 w 2982862"/>
                    <a:gd name="connsiteY203" fmla="*/ 1680804 h 3182270"/>
                    <a:gd name="connsiteX204" fmla="*/ 502127 w 2982862"/>
                    <a:gd name="connsiteY204" fmla="*/ 1670233 h 3182270"/>
                    <a:gd name="connsiteX205" fmla="*/ 480985 w 2982862"/>
                    <a:gd name="connsiteY205" fmla="*/ 1659662 h 3182270"/>
                    <a:gd name="connsiteX206" fmla="*/ 465129 w 2982862"/>
                    <a:gd name="connsiteY206" fmla="*/ 1643805 h 3182270"/>
                    <a:gd name="connsiteX207" fmla="*/ 428130 w 2982862"/>
                    <a:gd name="connsiteY207" fmla="*/ 1622663 h 3182270"/>
                    <a:gd name="connsiteX208" fmla="*/ 401702 w 2982862"/>
                    <a:gd name="connsiteY208" fmla="*/ 1590950 h 3182270"/>
                    <a:gd name="connsiteX209" fmla="*/ 385845 w 2982862"/>
                    <a:gd name="connsiteY209" fmla="*/ 1569808 h 3182270"/>
                    <a:gd name="connsiteX210" fmla="*/ 369989 w 2982862"/>
                    <a:gd name="connsiteY210" fmla="*/ 1553951 h 3182270"/>
                    <a:gd name="connsiteX211" fmla="*/ 348847 w 2982862"/>
                    <a:gd name="connsiteY211" fmla="*/ 1522238 h 3182270"/>
                    <a:gd name="connsiteX212" fmla="*/ 327704 w 2982862"/>
                    <a:gd name="connsiteY212" fmla="*/ 1490524 h 3182270"/>
                    <a:gd name="connsiteX213" fmla="*/ 317133 w 2982862"/>
                    <a:gd name="connsiteY213" fmla="*/ 1469382 h 3182270"/>
                    <a:gd name="connsiteX214" fmla="*/ 301277 w 2982862"/>
                    <a:gd name="connsiteY214" fmla="*/ 1453526 h 3182270"/>
                    <a:gd name="connsiteX215" fmla="*/ 295991 w 2982862"/>
                    <a:gd name="connsiteY215" fmla="*/ 1437669 h 3182270"/>
                    <a:gd name="connsiteX216" fmla="*/ 274849 w 2982862"/>
                    <a:gd name="connsiteY216" fmla="*/ 1405956 h 3182270"/>
                    <a:gd name="connsiteX217" fmla="*/ 258992 w 2982862"/>
                    <a:gd name="connsiteY217" fmla="*/ 1390099 h 3182270"/>
                    <a:gd name="connsiteX218" fmla="*/ 248421 w 2982862"/>
                    <a:gd name="connsiteY218" fmla="*/ 1374242 h 3182270"/>
                    <a:gd name="connsiteX219" fmla="*/ 243136 w 2982862"/>
                    <a:gd name="connsiteY219" fmla="*/ 1358386 h 3182270"/>
                    <a:gd name="connsiteX220" fmla="*/ 221993 w 2982862"/>
                    <a:gd name="connsiteY220" fmla="*/ 1326672 h 3182270"/>
                    <a:gd name="connsiteX221" fmla="*/ 206137 w 2982862"/>
                    <a:gd name="connsiteY221" fmla="*/ 1294959 h 3182270"/>
                    <a:gd name="connsiteX222" fmla="*/ 195566 w 2982862"/>
                    <a:gd name="connsiteY222" fmla="*/ 1263246 h 3182270"/>
                    <a:gd name="connsiteX223" fmla="*/ 184995 w 2982862"/>
                    <a:gd name="connsiteY223" fmla="*/ 1247389 h 3182270"/>
                    <a:gd name="connsiteX224" fmla="*/ 179709 w 2982862"/>
                    <a:gd name="connsiteY224" fmla="*/ 1231533 h 3182270"/>
                    <a:gd name="connsiteX225" fmla="*/ 169138 w 2982862"/>
                    <a:gd name="connsiteY225" fmla="*/ 1215676 h 3182270"/>
                    <a:gd name="connsiteX226" fmla="*/ 153281 w 2982862"/>
                    <a:gd name="connsiteY226" fmla="*/ 1162820 h 3182270"/>
                    <a:gd name="connsiteX227" fmla="*/ 142710 w 2982862"/>
                    <a:gd name="connsiteY227" fmla="*/ 1131107 h 3182270"/>
                    <a:gd name="connsiteX228" fmla="*/ 132139 w 2982862"/>
                    <a:gd name="connsiteY228" fmla="*/ 1099394 h 3182270"/>
                    <a:gd name="connsiteX229" fmla="*/ 126853 w 2982862"/>
                    <a:gd name="connsiteY229" fmla="*/ 1078252 h 3182270"/>
                    <a:gd name="connsiteX230" fmla="*/ 121568 w 2982862"/>
                    <a:gd name="connsiteY230" fmla="*/ 1062395 h 3182270"/>
                    <a:gd name="connsiteX231" fmla="*/ 110997 w 2982862"/>
                    <a:gd name="connsiteY231" fmla="*/ 988397 h 3182270"/>
                    <a:gd name="connsiteX232" fmla="*/ 100426 w 2982862"/>
                    <a:gd name="connsiteY232" fmla="*/ 861544 h 3182270"/>
                    <a:gd name="connsiteX233" fmla="*/ 95140 w 2982862"/>
                    <a:gd name="connsiteY233" fmla="*/ 782261 h 3182270"/>
                    <a:gd name="connsiteX234" fmla="*/ 89855 w 2982862"/>
                    <a:gd name="connsiteY234" fmla="*/ 745262 h 3182270"/>
                    <a:gd name="connsiteX235" fmla="*/ 73998 w 2982862"/>
                    <a:gd name="connsiteY235" fmla="*/ 660693 h 3182270"/>
                    <a:gd name="connsiteX236" fmla="*/ 63427 w 2982862"/>
                    <a:gd name="connsiteY236" fmla="*/ 618409 h 3182270"/>
                    <a:gd name="connsiteX237" fmla="*/ 47570 w 2982862"/>
                    <a:gd name="connsiteY237" fmla="*/ 560268 h 3182270"/>
                    <a:gd name="connsiteX238" fmla="*/ 42285 w 2982862"/>
                    <a:gd name="connsiteY238" fmla="*/ 528555 h 3182270"/>
                    <a:gd name="connsiteX239" fmla="*/ 31714 w 2982862"/>
                    <a:gd name="connsiteY239" fmla="*/ 486270 h 3182270"/>
                    <a:gd name="connsiteX240" fmla="*/ 21142 w 2982862"/>
                    <a:gd name="connsiteY240" fmla="*/ 428129 h 3182270"/>
                    <a:gd name="connsiteX241" fmla="*/ 10571 w 2982862"/>
                    <a:gd name="connsiteY241" fmla="*/ 343560 h 3182270"/>
                    <a:gd name="connsiteX242" fmla="*/ 0 w 2982862"/>
                    <a:gd name="connsiteY242" fmla="*/ 306561 h 3182270"/>
                    <a:gd name="connsiteX243" fmla="*/ 5286 w 2982862"/>
                    <a:gd name="connsiteY243" fmla="*/ 285419 h 3182270"/>
                    <a:gd name="connsiteX244" fmla="*/ 21142 w 2982862"/>
                    <a:gd name="connsiteY244" fmla="*/ 280134 h 3182270"/>
                    <a:gd name="connsiteX245" fmla="*/ 42285 w 2982862"/>
                    <a:gd name="connsiteY245" fmla="*/ 269563 h 3182270"/>
                    <a:gd name="connsiteX246" fmla="*/ 95140 w 2982862"/>
                    <a:gd name="connsiteY246" fmla="*/ 258992 h 3182270"/>
                    <a:gd name="connsiteX247" fmla="*/ 121568 w 2982862"/>
                    <a:gd name="connsiteY247" fmla="*/ 253706 h 3182270"/>
                    <a:gd name="connsiteX248" fmla="*/ 137425 w 2982862"/>
                    <a:gd name="connsiteY248" fmla="*/ 248420 h 3182270"/>
                    <a:gd name="connsiteX249" fmla="*/ 211422 w 2982862"/>
                    <a:gd name="connsiteY249" fmla="*/ 237849 h 3182270"/>
                    <a:gd name="connsiteX250" fmla="*/ 253707 w 2982862"/>
                    <a:gd name="connsiteY250" fmla="*/ 227278 h 3182270"/>
                    <a:gd name="connsiteX251" fmla="*/ 285420 w 2982862"/>
                    <a:gd name="connsiteY251" fmla="*/ 216707 h 3182270"/>
                    <a:gd name="connsiteX252" fmla="*/ 332990 w 2982862"/>
                    <a:gd name="connsiteY252" fmla="*/ 206136 h 3182270"/>
                    <a:gd name="connsiteX253" fmla="*/ 364703 w 2982862"/>
                    <a:gd name="connsiteY253" fmla="*/ 195565 h 3182270"/>
                    <a:gd name="connsiteX254" fmla="*/ 417559 w 2982862"/>
                    <a:gd name="connsiteY254" fmla="*/ 179708 h 3182270"/>
                    <a:gd name="connsiteX255" fmla="*/ 433415 w 2982862"/>
                    <a:gd name="connsiteY255" fmla="*/ 174423 h 3182270"/>
                    <a:gd name="connsiteX256" fmla="*/ 449272 w 2982862"/>
                    <a:gd name="connsiteY256" fmla="*/ 169137 h 3182270"/>
                    <a:gd name="connsiteX257" fmla="*/ 470414 w 2982862"/>
                    <a:gd name="connsiteY257" fmla="*/ 163852 h 3182270"/>
                    <a:gd name="connsiteX258" fmla="*/ 486271 w 2982862"/>
                    <a:gd name="connsiteY258" fmla="*/ 158566 h 3182270"/>
                    <a:gd name="connsiteX259" fmla="*/ 528555 w 2982862"/>
                    <a:gd name="connsiteY259" fmla="*/ 147995 h 3182270"/>
                    <a:gd name="connsiteX260" fmla="*/ 549697 w 2982862"/>
                    <a:gd name="connsiteY260" fmla="*/ 142709 h 3182270"/>
                    <a:gd name="connsiteX261" fmla="*/ 581411 w 2982862"/>
                    <a:gd name="connsiteY261" fmla="*/ 132138 h 3182270"/>
                    <a:gd name="connsiteX262" fmla="*/ 676551 w 2982862"/>
                    <a:gd name="connsiteY262" fmla="*/ 100425 h 3182270"/>
                    <a:gd name="connsiteX263" fmla="*/ 697693 w 2982862"/>
                    <a:gd name="connsiteY263" fmla="*/ 95140 h 3182270"/>
                    <a:gd name="connsiteX264" fmla="*/ 729406 w 2982862"/>
                    <a:gd name="connsiteY264" fmla="*/ 84568 h 3182270"/>
                    <a:gd name="connsiteX265" fmla="*/ 745263 w 2982862"/>
                    <a:gd name="connsiteY265" fmla="*/ 79283 h 3182270"/>
                    <a:gd name="connsiteX266" fmla="*/ 792833 w 2982862"/>
                    <a:gd name="connsiteY266" fmla="*/ 58141 h 3182270"/>
                    <a:gd name="connsiteX267" fmla="*/ 808689 w 2982862"/>
                    <a:gd name="connsiteY267" fmla="*/ 52855 h 3182270"/>
                    <a:gd name="connsiteX268" fmla="*/ 824546 w 2982862"/>
                    <a:gd name="connsiteY268" fmla="*/ 47570 h 3182270"/>
                    <a:gd name="connsiteX269" fmla="*/ 866830 w 2982862"/>
                    <a:gd name="connsiteY269" fmla="*/ 26427 h 3182270"/>
                    <a:gd name="connsiteX270" fmla="*/ 882687 w 2982862"/>
                    <a:gd name="connsiteY270" fmla="*/ 21142 h 3182270"/>
                    <a:gd name="connsiteX271" fmla="*/ 898544 w 2982862"/>
                    <a:gd name="connsiteY271" fmla="*/ 10571 h 3182270"/>
                    <a:gd name="connsiteX272" fmla="*/ 914400 w 2982862"/>
                    <a:gd name="connsiteY272" fmla="*/ 5285 h 3182270"/>
                    <a:gd name="connsiteX273" fmla="*/ 914400 w 2982862"/>
                    <a:gd name="connsiteY273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695630 w 2982862"/>
                    <a:gd name="connsiteY110" fmla="*/ 3060333 h 3182270"/>
                    <a:gd name="connsiteX111" fmla="*/ 2706444 w 2982862"/>
                    <a:gd name="connsiteY111" fmla="*/ 2939028 h 3182270"/>
                    <a:gd name="connsiteX112" fmla="*/ 2648060 w 2982862"/>
                    <a:gd name="connsiteY112" fmla="*/ 3039190 h 3182270"/>
                    <a:gd name="connsiteX113" fmla="*/ 2515922 w 2982862"/>
                    <a:gd name="connsiteY113" fmla="*/ 3007477 h 3182270"/>
                    <a:gd name="connsiteX114" fmla="*/ 2489494 w 2982862"/>
                    <a:gd name="connsiteY114" fmla="*/ 3002192 h 3182270"/>
                    <a:gd name="connsiteX115" fmla="*/ 2415496 w 2982862"/>
                    <a:gd name="connsiteY115" fmla="*/ 3007477 h 3182270"/>
                    <a:gd name="connsiteX116" fmla="*/ 2383783 w 2982862"/>
                    <a:gd name="connsiteY116" fmla="*/ 3018048 h 3182270"/>
                    <a:gd name="connsiteX117" fmla="*/ 2346784 w 2982862"/>
                    <a:gd name="connsiteY117" fmla="*/ 3033905 h 3182270"/>
                    <a:gd name="connsiteX118" fmla="*/ 2315071 w 2982862"/>
                    <a:gd name="connsiteY118" fmla="*/ 3049761 h 3182270"/>
                    <a:gd name="connsiteX119" fmla="*/ 2288643 w 2982862"/>
                    <a:gd name="connsiteY119" fmla="*/ 3070904 h 3182270"/>
                    <a:gd name="connsiteX120" fmla="*/ 2267501 w 2982862"/>
                    <a:gd name="connsiteY120" fmla="*/ 3081475 h 3182270"/>
                    <a:gd name="connsiteX121" fmla="*/ 2235788 w 2982862"/>
                    <a:gd name="connsiteY121" fmla="*/ 3097331 h 3182270"/>
                    <a:gd name="connsiteX122" fmla="*/ 2225216 w 2982862"/>
                    <a:gd name="connsiteY122" fmla="*/ 3107903 h 3182270"/>
                    <a:gd name="connsiteX123" fmla="*/ 2204074 w 2982862"/>
                    <a:gd name="connsiteY123" fmla="*/ 3118474 h 3182270"/>
                    <a:gd name="connsiteX124" fmla="*/ 2188218 w 2982862"/>
                    <a:gd name="connsiteY124" fmla="*/ 3129045 h 3182270"/>
                    <a:gd name="connsiteX125" fmla="*/ 2177647 w 2982862"/>
                    <a:gd name="connsiteY125" fmla="*/ 3144901 h 3182270"/>
                    <a:gd name="connsiteX126" fmla="*/ 2145933 w 2982862"/>
                    <a:gd name="connsiteY126" fmla="*/ 3155472 h 3182270"/>
                    <a:gd name="connsiteX127" fmla="*/ 2114220 w 2982862"/>
                    <a:gd name="connsiteY127" fmla="*/ 3181900 h 3182270"/>
                    <a:gd name="connsiteX128" fmla="*/ 2124791 w 2982862"/>
                    <a:gd name="connsiteY128" fmla="*/ 3150187 h 3182270"/>
                    <a:gd name="connsiteX129" fmla="*/ 2093078 w 2982862"/>
                    <a:gd name="connsiteY129" fmla="*/ 3139616 h 3182270"/>
                    <a:gd name="connsiteX130" fmla="*/ 2082507 w 2982862"/>
                    <a:gd name="connsiteY130" fmla="*/ 3123759 h 3182270"/>
                    <a:gd name="connsiteX131" fmla="*/ 2066650 w 2982862"/>
                    <a:gd name="connsiteY131" fmla="*/ 3107903 h 3182270"/>
                    <a:gd name="connsiteX132" fmla="*/ 2045508 w 2982862"/>
                    <a:gd name="connsiteY132" fmla="*/ 3076189 h 3182270"/>
                    <a:gd name="connsiteX133" fmla="*/ 2034937 w 2982862"/>
                    <a:gd name="connsiteY133" fmla="*/ 3060333 h 3182270"/>
                    <a:gd name="connsiteX134" fmla="*/ 2024366 w 2982862"/>
                    <a:gd name="connsiteY134" fmla="*/ 3049761 h 3182270"/>
                    <a:gd name="connsiteX135" fmla="*/ 2013795 w 2982862"/>
                    <a:gd name="connsiteY135" fmla="*/ 3033905 h 3182270"/>
                    <a:gd name="connsiteX136" fmla="*/ 1997938 w 2982862"/>
                    <a:gd name="connsiteY136" fmla="*/ 3023334 h 3182270"/>
                    <a:gd name="connsiteX137" fmla="*/ 1982081 w 2982862"/>
                    <a:gd name="connsiteY137" fmla="*/ 2991620 h 3182270"/>
                    <a:gd name="connsiteX138" fmla="*/ 1976796 w 2982862"/>
                    <a:gd name="connsiteY138" fmla="*/ 2975764 h 3182270"/>
                    <a:gd name="connsiteX139" fmla="*/ 1987367 w 2982862"/>
                    <a:gd name="connsiteY139" fmla="*/ 2959907 h 3182270"/>
                    <a:gd name="connsiteX140" fmla="*/ 1998116 w 2982862"/>
                    <a:gd name="connsiteY140" fmla="*/ 2976031 h 3182270"/>
                    <a:gd name="connsiteX141" fmla="*/ 2019261 w 2982862"/>
                    <a:gd name="connsiteY141" fmla="*/ 2976031 h 3182270"/>
                    <a:gd name="connsiteX142" fmla="*/ 2056263 w 2982862"/>
                    <a:gd name="connsiteY142" fmla="*/ 2923171 h 3182270"/>
                    <a:gd name="connsiteX143" fmla="*/ 2040405 w 2982862"/>
                    <a:gd name="connsiteY143" fmla="*/ 2923170 h 3182270"/>
                    <a:gd name="connsiteX144" fmla="*/ 2061549 w 2982862"/>
                    <a:gd name="connsiteY144" fmla="*/ 2875596 h 3182270"/>
                    <a:gd name="connsiteX145" fmla="*/ 2093265 w 2982862"/>
                    <a:gd name="connsiteY145" fmla="*/ 2833308 h 3182270"/>
                    <a:gd name="connsiteX146" fmla="*/ 2109124 w 2982862"/>
                    <a:gd name="connsiteY146" fmla="*/ 2722301 h 3182270"/>
                    <a:gd name="connsiteX147" fmla="*/ 2013975 w 2982862"/>
                    <a:gd name="connsiteY147" fmla="*/ 2637724 h 3182270"/>
                    <a:gd name="connsiteX148" fmla="*/ 1982258 w 2982862"/>
                    <a:gd name="connsiteY148" fmla="*/ 2664155 h 3182270"/>
                    <a:gd name="connsiteX149" fmla="*/ 1918827 w 2982862"/>
                    <a:gd name="connsiteY149" fmla="*/ 2627153 h 3182270"/>
                    <a:gd name="connsiteX150" fmla="*/ 1860681 w 2982862"/>
                    <a:gd name="connsiteY150" fmla="*/ 2579579 h 3182270"/>
                    <a:gd name="connsiteX151" fmla="*/ 1802373 w 2982862"/>
                    <a:gd name="connsiteY151" fmla="*/ 2621632 h 3182270"/>
                    <a:gd name="connsiteX152" fmla="*/ 1797087 w 2982862"/>
                    <a:gd name="connsiteY152" fmla="*/ 2605775 h 3182270"/>
                    <a:gd name="connsiteX153" fmla="*/ 1749674 w 2982862"/>
                    <a:gd name="connsiteY153" fmla="*/ 2690586 h 3182270"/>
                    <a:gd name="connsiteX154" fmla="*/ 1643953 w 2982862"/>
                    <a:gd name="connsiteY154" fmla="*/ 2754018 h 3182270"/>
                    <a:gd name="connsiteX155" fmla="*/ 1617523 w 2982862"/>
                    <a:gd name="connsiteY155" fmla="*/ 2732874 h 3182270"/>
                    <a:gd name="connsiteX156" fmla="*/ 1591092 w 2982862"/>
                    <a:gd name="connsiteY156" fmla="*/ 2690586 h 3182270"/>
                    <a:gd name="connsiteX157" fmla="*/ 1591093 w 2982862"/>
                    <a:gd name="connsiteY157" fmla="*/ 2637724 h 3182270"/>
                    <a:gd name="connsiteX158" fmla="*/ 1569808 w 2982862"/>
                    <a:gd name="connsiteY158" fmla="*/ 2515921 h 3182270"/>
                    <a:gd name="connsiteX159" fmla="*/ 1553952 w 2982862"/>
                    <a:gd name="connsiteY159" fmla="*/ 2484208 h 3182270"/>
                    <a:gd name="connsiteX160" fmla="*/ 1538095 w 2982862"/>
                    <a:gd name="connsiteY160" fmla="*/ 2468351 h 3182270"/>
                    <a:gd name="connsiteX161" fmla="*/ 1501096 w 2982862"/>
                    <a:gd name="connsiteY161" fmla="*/ 2420781 h 3182270"/>
                    <a:gd name="connsiteX162" fmla="*/ 1464097 w 2982862"/>
                    <a:gd name="connsiteY162" fmla="*/ 2383782 h 3182270"/>
                    <a:gd name="connsiteX163" fmla="*/ 1448241 w 2982862"/>
                    <a:gd name="connsiteY163" fmla="*/ 2373211 h 3182270"/>
                    <a:gd name="connsiteX164" fmla="*/ 1432384 w 2982862"/>
                    <a:gd name="connsiteY164" fmla="*/ 2357355 h 3182270"/>
                    <a:gd name="connsiteX165" fmla="*/ 1400671 w 2982862"/>
                    <a:gd name="connsiteY165" fmla="*/ 2346783 h 3182270"/>
                    <a:gd name="connsiteX166" fmla="*/ 1368958 w 2982862"/>
                    <a:gd name="connsiteY166" fmla="*/ 2330927 h 3182270"/>
                    <a:gd name="connsiteX167" fmla="*/ 1337244 w 2982862"/>
                    <a:gd name="connsiteY167" fmla="*/ 2309785 h 3182270"/>
                    <a:gd name="connsiteX168" fmla="*/ 1273818 w 2982862"/>
                    <a:gd name="connsiteY168" fmla="*/ 2288642 h 3182270"/>
                    <a:gd name="connsiteX169" fmla="*/ 1257961 w 2982862"/>
                    <a:gd name="connsiteY169" fmla="*/ 2278071 h 3182270"/>
                    <a:gd name="connsiteX170" fmla="*/ 1242104 w 2982862"/>
                    <a:gd name="connsiteY170" fmla="*/ 2272786 h 3182270"/>
                    <a:gd name="connsiteX171" fmla="*/ 1226248 w 2982862"/>
                    <a:gd name="connsiteY171" fmla="*/ 2262215 h 3182270"/>
                    <a:gd name="connsiteX172" fmla="*/ 1194534 w 2982862"/>
                    <a:gd name="connsiteY172" fmla="*/ 2251644 h 3182270"/>
                    <a:gd name="connsiteX173" fmla="*/ 1215677 w 2982862"/>
                    <a:gd name="connsiteY173" fmla="*/ 2225216 h 3182270"/>
                    <a:gd name="connsiteX174" fmla="*/ 1231533 w 2982862"/>
                    <a:gd name="connsiteY174" fmla="*/ 2209359 h 3182270"/>
                    <a:gd name="connsiteX175" fmla="*/ 1236819 w 2982862"/>
                    <a:gd name="connsiteY175" fmla="*/ 2193503 h 3182270"/>
                    <a:gd name="connsiteX176" fmla="*/ 1279103 w 2982862"/>
                    <a:gd name="connsiteY176" fmla="*/ 2161789 h 3182270"/>
                    <a:gd name="connsiteX177" fmla="*/ 1300245 w 2982862"/>
                    <a:gd name="connsiteY177" fmla="*/ 2140647 h 3182270"/>
                    <a:gd name="connsiteX178" fmla="*/ 1310816 w 2982862"/>
                    <a:gd name="connsiteY178" fmla="*/ 2124790 h 3182270"/>
                    <a:gd name="connsiteX179" fmla="*/ 1342650 w 2982862"/>
                    <a:gd name="connsiteY179" fmla="*/ 2077406 h 3182270"/>
                    <a:gd name="connsiteX180" fmla="*/ 1390223 w 2982862"/>
                    <a:gd name="connsiteY180" fmla="*/ 2008688 h 3182270"/>
                    <a:gd name="connsiteX181" fmla="*/ 1363794 w 2982862"/>
                    <a:gd name="connsiteY181" fmla="*/ 1971686 h 3182270"/>
                    <a:gd name="connsiteX182" fmla="*/ 1379651 w 2982862"/>
                    <a:gd name="connsiteY182" fmla="*/ 1961114 h 3182270"/>
                    <a:gd name="connsiteX183" fmla="*/ 1358509 w 2982862"/>
                    <a:gd name="connsiteY183" fmla="*/ 1934685 h 3182270"/>
                    <a:gd name="connsiteX184" fmla="*/ 1221180 w 2982862"/>
                    <a:gd name="connsiteY184" fmla="*/ 1718108 h 3182270"/>
                    <a:gd name="connsiteX185" fmla="*/ 1157741 w 2982862"/>
                    <a:gd name="connsiteY185" fmla="*/ 1654669 h 3182270"/>
                    <a:gd name="connsiteX186" fmla="*/ 1051918 w 2982862"/>
                    <a:gd name="connsiteY186" fmla="*/ 1659811 h 3182270"/>
                    <a:gd name="connsiteX187" fmla="*/ 845688 w 2982862"/>
                    <a:gd name="connsiteY187" fmla="*/ 1738945 h 3182270"/>
                    <a:gd name="connsiteX188" fmla="*/ 829832 w 2982862"/>
                    <a:gd name="connsiteY188" fmla="*/ 1744231 h 3182270"/>
                    <a:gd name="connsiteX189" fmla="*/ 798118 w 2982862"/>
                    <a:gd name="connsiteY189" fmla="*/ 1765373 h 3182270"/>
                    <a:gd name="connsiteX190" fmla="*/ 782262 w 2982862"/>
                    <a:gd name="connsiteY190" fmla="*/ 1770659 h 3182270"/>
                    <a:gd name="connsiteX191" fmla="*/ 750548 w 2982862"/>
                    <a:gd name="connsiteY191" fmla="*/ 1791801 h 3182270"/>
                    <a:gd name="connsiteX192" fmla="*/ 734692 w 2982862"/>
                    <a:gd name="connsiteY192" fmla="*/ 1797086 h 3182270"/>
                    <a:gd name="connsiteX193" fmla="*/ 755834 w 2982862"/>
                    <a:gd name="connsiteY193" fmla="*/ 1791801 h 3182270"/>
                    <a:gd name="connsiteX194" fmla="*/ 739977 w 2982862"/>
                    <a:gd name="connsiteY194" fmla="*/ 1797086 h 3182270"/>
                    <a:gd name="connsiteX195" fmla="*/ 708264 w 2982862"/>
                    <a:gd name="connsiteY195" fmla="*/ 1812943 h 3182270"/>
                    <a:gd name="connsiteX196" fmla="*/ 676551 w 2982862"/>
                    <a:gd name="connsiteY196" fmla="*/ 1791801 h 3182270"/>
                    <a:gd name="connsiteX197" fmla="*/ 650123 w 2982862"/>
                    <a:gd name="connsiteY197" fmla="*/ 1765373 h 3182270"/>
                    <a:gd name="connsiteX198" fmla="*/ 618410 w 2982862"/>
                    <a:gd name="connsiteY198" fmla="*/ 1744231 h 3182270"/>
                    <a:gd name="connsiteX199" fmla="*/ 570840 w 2982862"/>
                    <a:gd name="connsiteY199" fmla="*/ 1712518 h 3182270"/>
                    <a:gd name="connsiteX200" fmla="*/ 544412 w 2982862"/>
                    <a:gd name="connsiteY200" fmla="*/ 1696661 h 3182270"/>
                    <a:gd name="connsiteX201" fmla="*/ 528555 w 2982862"/>
                    <a:gd name="connsiteY201" fmla="*/ 1686090 h 3182270"/>
                    <a:gd name="connsiteX202" fmla="*/ 512699 w 2982862"/>
                    <a:gd name="connsiteY202" fmla="*/ 1680804 h 3182270"/>
                    <a:gd name="connsiteX203" fmla="*/ 502127 w 2982862"/>
                    <a:gd name="connsiteY203" fmla="*/ 1670233 h 3182270"/>
                    <a:gd name="connsiteX204" fmla="*/ 480985 w 2982862"/>
                    <a:gd name="connsiteY204" fmla="*/ 1659662 h 3182270"/>
                    <a:gd name="connsiteX205" fmla="*/ 465129 w 2982862"/>
                    <a:gd name="connsiteY205" fmla="*/ 1643805 h 3182270"/>
                    <a:gd name="connsiteX206" fmla="*/ 428130 w 2982862"/>
                    <a:gd name="connsiteY206" fmla="*/ 1622663 h 3182270"/>
                    <a:gd name="connsiteX207" fmla="*/ 401702 w 2982862"/>
                    <a:gd name="connsiteY207" fmla="*/ 1590950 h 3182270"/>
                    <a:gd name="connsiteX208" fmla="*/ 385845 w 2982862"/>
                    <a:gd name="connsiteY208" fmla="*/ 1569808 h 3182270"/>
                    <a:gd name="connsiteX209" fmla="*/ 369989 w 2982862"/>
                    <a:gd name="connsiteY209" fmla="*/ 1553951 h 3182270"/>
                    <a:gd name="connsiteX210" fmla="*/ 348847 w 2982862"/>
                    <a:gd name="connsiteY210" fmla="*/ 1522238 h 3182270"/>
                    <a:gd name="connsiteX211" fmla="*/ 327704 w 2982862"/>
                    <a:gd name="connsiteY211" fmla="*/ 1490524 h 3182270"/>
                    <a:gd name="connsiteX212" fmla="*/ 317133 w 2982862"/>
                    <a:gd name="connsiteY212" fmla="*/ 1469382 h 3182270"/>
                    <a:gd name="connsiteX213" fmla="*/ 301277 w 2982862"/>
                    <a:gd name="connsiteY213" fmla="*/ 1453526 h 3182270"/>
                    <a:gd name="connsiteX214" fmla="*/ 295991 w 2982862"/>
                    <a:gd name="connsiteY214" fmla="*/ 1437669 h 3182270"/>
                    <a:gd name="connsiteX215" fmla="*/ 274849 w 2982862"/>
                    <a:gd name="connsiteY215" fmla="*/ 1405956 h 3182270"/>
                    <a:gd name="connsiteX216" fmla="*/ 258992 w 2982862"/>
                    <a:gd name="connsiteY216" fmla="*/ 1390099 h 3182270"/>
                    <a:gd name="connsiteX217" fmla="*/ 248421 w 2982862"/>
                    <a:gd name="connsiteY217" fmla="*/ 1374242 h 3182270"/>
                    <a:gd name="connsiteX218" fmla="*/ 243136 w 2982862"/>
                    <a:gd name="connsiteY218" fmla="*/ 1358386 h 3182270"/>
                    <a:gd name="connsiteX219" fmla="*/ 221993 w 2982862"/>
                    <a:gd name="connsiteY219" fmla="*/ 1326672 h 3182270"/>
                    <a:gd name="connsiteX220" fmla="*/ 206137 w 2982862"/>
                    <a:gd name="connsiteY220" fmla="*/ 1294959 h 3182270"/>
                    <a:gd name="connsiteX221" fmla="*/ 195566 w 2982862"/>
                    <a:gd name="connsiteY221" fmla="*/ 1263246 h 3182270"/>
                    <a:gd name="connsiteX222" fmla="*/ 184995 w 2982862"/>
                    <a:gd name="connsiteY222" fmla="*/ 1247389 h 3182270"/>
                    <a:gd name="connsiteX223" fmla="*/ 179709 w 2982862"/>
                    <a:gd name="connsiteY223" fmla="*/ 1231533 h 3182270"/>
                    <a:gd name="connsiteX224" fmla="*/ 169138 w 2982862"/>
                    <a:gd name="connsiteY224" fmla="*/ 1215676 h 3182270"/>
                    <a:gd name="connsiteX225" fmla="*/ 153281 w 2982862"/>
                    <a:gd name="connsiteY225" fmla="*/ 1162820 h 3182270"/>
                    <a:gd name="connsiteX226" fmla="*/ 142710 w 2982862"/>
                    <a:gd name="connsiteY226" fmla="*/ 1131107 h 3182270"/>
                    <a:gd name="connsiteX227" fmla="*/ 132139 w 2982862"/>
                    <a:gd name="connsiteY227" fmla="*/ 1099394 h 3182270"/>
                    <a:gd name="connsiteX228" fmla="*/ 126853 w 2982862"/>
                    <a:gd name="connsiteY228" fmla="*/ 1078252 h 3182270"/>
                    <a:gd name="connsiteX229" fmla="*/ 121568 w 2982862"/>
                    <a:gd name="connsiteY229" fmla="*/ 1062395 h 3182270"/>
                    <a:gd name="connsiteX230" fmla="*/ 110997 w 2982862"/>
                    <a:gd name="connsiteY230" fmla="*/ 988397 h 3182270"/>
                    <a:gd name="connsiteX231" fmla="*/ 100426 w 2982862"/>
                    <a:gd name="connsiteY231" fmla="*/ 861544 h 3182270"/>
                    <a:gd name="connsiteX232" fmla="*/ 95140 w 2982862"/>
                    <a:gd name="connsiteY232" fmla="*/ 782261 h 3182270"/>
                    <a:gd name="connsiteX233" fmla="*/ 89855 w 2982862"/>
                    <a:gd name="connsiteY233" fmla="*/ 745262 h 3182270"/>
                    <a:gd name="connsiteX234" fmla="*/ 73998 w 2982862"/>
                    <a:gd name="connsiteY234" fmla="*/ 660693 h 3182270"/>
                    <a:gd name="connsiteX235" fmla="*/ 63427 w 2982862"/>
                    <a:gd name="connsiteY235" fmla="*/ 618409 h 3182270"/>
                    <a:gd name="connsiteX236" fmla="*/ 47570 w 2982862"/>
                    <a:gd name="connsiteY236" fmla="*/ 560268 h 3182270"/>
                    <a:gd name="connsiteX237" fmla="*/ 42285 w 2982862"/>
                    <a:gd name="connsiteY237" fmla="*/ 528555 h 3182270"/>
                    <a:gd name="connsiteX238" fmla="*/ 31714 w 2982862"/>
                    <a:gd name="connsiteY238" fmla="*/ 486270 h 3182270"/>
                    <a:gd name="connsiteX239" fmla="*/ 21142 w 2982862"/>
                    <a:gd name="connsiteY239" fmla="*/ 428129 h 3182270"/>
                    <a:gd name="connsiteX240" fmla="*/ 10571 w 2982862"/>
                    <a:gd name="connsiteY240" fmla="*/ 343560 h 3182270"/>
                    <a:gd name="connsiteX241" fmla="*/ 0 w 2982862"/>
                    <a:gd name="connsiteY241" fmla="*/ 306561 h 3182270"/>
                    <a:gd name="connsiteX242" fmla="*/ 5286 w 2982862"/>
                    <a:gd name="connsiteY242" fmla="*/ 285419 h 3182270"/>
                    <a:gd name="connsiteX243" fmla="*/ 21142 w 2982862"/>
                    <a:gd name="connsiteY243" fmla="*/ 280134 h 3182270"/>
                    <a:gd name="connsiteX244" fmla="*/ 42285 w 2982862"/>
                    <a:gd name="connsiteY244" fmla="*/ 269563 h 3182270"/>
                    <a:gd name="connsiteX245" fmla="*/ 95140 w 2982862"/>
                    <a:gd name="connsiteY245" fmla="*/ 258992 h 3182270"/>
                    <a:gd name="connsiteX246" fmla="*/ 121568 w 2982862"/>
                    <a:gd name="connsiteY246" fmla="*/ 253706 h 3182270"/>
                    <a:gd name="connsiteX247" fmla="*/ 137425 w 2982862"/>
                    <a:gd name="connsiteY247" fmla="*/ 248420 h 3182270"/>
                    <a:gd name="connsiteX248" fmla="*/ 211422 w 2982862"/>
                    <a:gd name="connsiteY248" fmla="*/ 237849 h 3182270"/>
                    <a:gd name="connsiteX249" fmla="*/ 253707 w 2982862"/>
                    <a:gd name="connsiteY249" fmla="*/ 227278 h 3182270"/>
                    <a:gd name="connsiteX250" fmla="*/ 285420 w 2982862"/>
                    <a:gd name="connsiteY250" fmla="*/ 216707 h 3182270"/>
                    <a:gd name="connsiteX251" fmla="*/ 332990 w 2982862"/>
                    <a:gd name="connsiteY251" fmla="*/ 206136 h 3182270"/>
                    <a:gd name="connsiteX252" fmla="*/ 364703 w 2982862"/>
                    <a:gd name="connsiteY252" fmla="*/ 195565 h 3182270"/>
                    <a:gd name="connsiteX253" fmla="*/ 417559 w 2982862"/>
                    <a:gd name="connsiteY253" fmla="*/ 179708 h 3182270"/>
                    <a:gd name="connsiteX254" fmla="*/ 433415 w 2982862"/>
                    <a:gd name="connsiteY254" fmla="*/ 174423 h 3182270"/>
                    <a:gd name="connsiteX255" fmla="*/ 449272 w 2982862"/>
                    <a:gd name="connsiteY255" fmla="*/ 169137 h 3182270"/>
                    <a:gd name="connsiteX256" fmla="*/ 470414 w 2982862"/>
                    <a:gd name="connsiteY256" fmla="*/ 163852 h 3182270"/>
                    <a:gd name="connsiteX257" fmla="*/ 486271 w 2982862"/>
                    <a:gd name="connsiteY257" fmla="*/ 158566 h 3182270"/>
                    <a:gd name="connsiteX258" fmla="*/ 528555 w 2982862"/>
                    <a:gd name="connsiteY258" fmla="*/ 147995 h 3182270"/>
                    <a:gd name="connsiteX259" fmla="*/ 549697 w 2982862"/>
                    <a:gd name="connsiteY259" fmla="*/ 142709 h 3182270"/>
                    <a:gd name="connsiteX260" fmla="*/ 581411 w 2982862"/>
                    <a:gd name="connsiteY260" fmla="*/ 132138 h 3182270"/>
                    <a:gd name="connsiteX261" fmla="*/ 676551 w 2982862"/>
                    <a:gd name="connsiteY261" fmla="*/ 100425 h 3182270"/>
                    <a:gd name="connsiteX262" fmla="*/ 697693 w 2982862"/>
                    <a:gd name="connsiteY262" fmla="*/ 95140 h 3182270"/>
                    <a:gd name="connsiteX263" fmla="*/ 729406 w 2982862"/>
                    <a:gd name="connsiteY263" fmla="*/ 84568 h 3182270"/>
                    <a:gd name="connsiteX264" fmla="*/ 745263 w 2982862"/>
                    <a:gd name="connsiteY264" fmla="*/ 79283 h 3182270"/>
                    <a:gd name="connsiteX265" fmla="*/ 792833 w 2982862"/>
                    <a:gd name="connsiteY265" fmla="*/ 58141 h 3182270"/>
                    <a:gd name="connsiteX266" fmla="*/ 808689 w 2982862"/>
                    <a:gd name="connsiteY266" fmla="*/ 52855 h 3182270"/>
                    <a:gd name="connsiteX267" fmla="*/ 824546 w 2982862"/>
                    <a:gd name="connsiteY267" fmla="*/ 47570 h 3182270"/>
                    <a:gd name="connsiteX268" fmla="*/ 866830 w 2982862"/>
                    <a:gd name="connsiteY268" fmla="*/ 26427 h 3182270"/>
                    <a:gd name="connsiteX269" fmla="*/ 882687 w 2982862"/>
                    <a:gd name="connsiteY269" fmla="*/ 21142 h 3182270"/>
                    <a:gd name="connsiteX270" fmla="*/ 898544 w 2982862"/>
                    <a:gd name="connsiteY270" fmla="*/ 10571 h 3182270"/>
                    <a:gd name="connsiteX271" fmla="*/ 914400 w 2982862"/>
                    <a:gd name="connsiteY271" fmla="*/ 5285 h 3182270"/>
                    <a:gd name="connsiteX272" fmla="*/ 914400 w 2982862"/>
                    <a:gd name="connsiteY272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706444 w 2982862"/>
                    <a:gd name="connsiteY110" fmla="*/ 2939028 h 3182270"/>
                    <a:gd name="connsiteX111" fmla="*/ 2648060 w 2982862"/>
                    <a:gd name="connsiteY111" fmla="*/ 3039190 h 3182270"/>
                    <a:gd name="connsiteX112" fmla="*/ 2515922 w 2982862"/>
                    <a:gd name="connsiteY112" fmla="*/ 3007477 h 3182270"/>
                    <a:gd name="connsiteX113" fmla="*/ 2489494 w 2982862"/>
                    <a:gd name="connsiteY113" fmla="*/ 3002192 h 3182270"/>
                    <a:gd name="connsiteX114" fmla="*/ 2415496 w 2982862"/>
                    <a:gd name="connsiteY114" fmla="*/ 3007477 h 3182270"/>
                    <a:gd name="connsiteX115" fmla="*/ 2383783 w 2982862"/>
                    <a:gd name="connsiteY115" fmla="*/ 3018048 h 3182270"/>
                    <a:gd name="connsiteX116" fmla="*/ 2346784 w 2982862"/>
                    <a:gd name="connsiteY116" fmla="*/ 3033905 h 3182270"/>
                    <a:gd name="connsiteX117" fmla="*/ 2315071 w 2982862"/>
                    <a:gd name="connsiteY117" fmla="*/ 3049761 h 3182270"/>
                    <a:gd name="connsiteX118" fmla="*/ 2288643 w 2982862"/>
                    <a:gd name="connsiteY118" fmla="*/ 3070904 h 3182270"/>
                    <a:gd name="connsiteX119" fmla="*/ 2267501 w 2982862"/>
                    <a:gd name="connsiteY119" fmla="*/ 3081475 h 3182270"/>
                    <a:gd name="connsiteX120" fmla="*/ 2235788 w 2982862"/>
                    <a:gd name="connsiteY120" fmla="*/ 3097331 h 3182270"/>
                    <a:gd name="connsiteX121" fmla="*/ 2225216 w 2982862"/>
                    <a:gd name="connsiteY121" fmla="*/ 3107903 h 3182270"/>
                    <a:gd name="connsiteX122" fmla="*/ 2204074 w 2982862"/>
                    <a:gd name="connsiteY122" fmla="*/ 3118474 h 3182270"/>
                    <a:gd name="connsiteX123" fmla="*/ 2188218 w 2982862"/>
                    <a:gd name="connsiteY123" fmla="*/ 3129045 h 3182270"/>
                    <a:gd name="connsiteX124" fmla="*/ 2177647 w 2982862"/>
                    <a:gd name="connsiteY124" fmla="*/ 3144901 h 3182270"/>
                    <a:gd name="connsiteX125" fmla="*/ 2145933 w 2982862"/>
                    <a:gd name="connsiteY125" fmla="*/ 3155472 h 3182270"/>
                    <a:gd name="connsiteX126" fmla="*/ 2114220 w 2982862"/>
                    <a:gd name="connsiteY126" fmla="*/ 3181900 h 3182270"/>
                    <a:gd name="connsiteX127" fmla="*/ 2124791 w 2982862"/>
                    <a:gd name="connsiteY127" fmla="*/ 3150187 h 3182270"/>
                    <a:gd name="connsiteX128" fmla="*/ 2093078 w 2982862"/>
                    <a:gd name="connsiteY128" fmla="*/ 3139616 h 3182270"/>
                    <a:gd name="connsiteX129" fmla="*/ 2082507 w 2982862"/>
                    <a:gd name="connsiteY129" fmla="*/ 3123759 h 3182270"/>
                    <a:gd name="connsiteX130" fmla="*/ 2066650 w 2982862"/>
                    <a:gd name="connsiteY130" fmla="*/ 3107903 h 3182270"/>
                    <a:gd name="connsiteX131" fmla="*/ 2045508 w 2982862"/>
                    <a:gd name="connsiteY131" fmla="*/ 3076189 h 3182270"/>
                    <a:gd name="connsiteX132" fmla="*/ 2034937 w 2982862"/>
                    <a:gd name="connsiteY132" fmla="*/ 3060333 h 3182270"/>
                    <a:gd name="connsiteX133" fmla="*/ 2024366 w 2982862"/>
                    <a:gd name="connsiteY133" fmla="*/ 3049761 h 3182270"/>
                    <a:gd name="connsiteX134" fmla="*/ 2013795 w 2982862"/>
                    <a:gd name="connsiteY134" fmla="*/ 3033905 h 3182270"/>
                    <a:gd name="connsiteX135" fmla="*/ 1997938 w 2982862"/>
                    <a:gd name="connsiteY135" fmla="*/ 3023334 h 3182270"/>
                    <a:gd name="connsiteX136" fmla="*/ 1982081 w 2982862"/>
                    <a:gd name="connsiteY136" fmla="*/ 2991620 h 3182270"/>
                    <a:gd name="connsiteX137" fmla="*/ 1976796 w 2982862"/>
                    <a:gd name="connsiteY137" fmla="*/ 2975764 h 3182270"/>
                    <a:gd name="connsiteX138" fmla="*/ 1987367 w 2982862"/>
                    <a:gd name="connsiteY138" fmla="*/ 2959907 h 3182270"/>
                    <a:gd name="connsiteX139" fmla="*/ 1998116 w 2982862"/>
                    <a:gd name="connsiteY139" fmla="*/ 2976031 h 3182270"/>
                    <a:gd name="connsiteX140" fmla="*/ 2019261 w 2982862"/>
                    <a:gd name="connsiteY140" fmla="*/ 2976031 h 3182270"/>
                    <a:gd name="connsiteX141" fmla="*/ 2056263 w 2982862"/>
                    <a:gd name="connsiteY141" fmla="*/ 2923171 h 3182270"/>
                    <a:gd name="connsiteX142" fmla="*/ 2040405 w 2982862"/>
                    <a:gd name="connsiteY142" fmla="*/ 2923170 h 3182270"/>
                    <a:gd name="connsiteX143" fmla="*/ 2061549 w 2982862"/>
                    <a:gd name="connsiteY143" fmla="*/ 2875596 h 3182270"/>
                    <a:gd name="connsiteX144" fmla="*/ 2093265 w 2982862"/>
                    <a:gd name="connsiteY144" fmla="*/ 2833308 h 3182270"/>
                    <a:gd name="connsiteX145" fmla="*/ 2109124 w 2982862"/>
                    <a:gd name="connsiteY145" fmla="*/ 2722301 h 3182270"/>
                    <a:gd name="connsiteX146" fmla="*/ 2013975 w 2982862"/>
                    <a:gd name="connsiteY146" fmla="*/ 2637724 h 3182270"/>
                    <a:gd name="connsiteX147" fmla="*/ 1982258 w 2982862"/>
                    <a:gd name="connsiteY147" fmla="*/ 2664155 h 3182270"/>
                    <a:gd name="connsiteX148" fmla="*/ 1918827 w 2982862"/>
                    <a:gd name="connsiteY148" fmla="*/ 2627153 h 3182270"/>
                    <a:gd name="connsiteX149" fmla="*/ 1860681 w 2982862"/>
                    <a:gd name="connsiteY149" fmla="*/ 2579579 h 3182270"/>
                    <a:gd name="connsiteX150" fmla="*/ 1802373 w 2982862"/>
                    <a:gd name="connsiteY150" fmla="*/ 2621632 h 3182270"/>
                    <a:gd name="connsiteX151" fmla="*/ 1797087 w 2982862"/>
                    <a:gd name="connsiteY151" fmla="*/ 2605775 h 3182270"/>
                    <a:gd name="connsiteX152" fmla="*/ 1749674 w 2982862"/>
                    <a:gd name="connsiteY152" fmla="*/ 2690586 h 3182270"/>
                    <a:gd name="connsiteX153" fmla="*/ 1643953 w 2982862"/>
                    <a:gd name="connsiteY153" fmla="*/ 2754018 h 3182270"/>
                    <a:gd name="connsiteX154" fmla="*/ 1617523 w 2982862"/>
                    <a:gd name="connsiteY154" fmla="*/ 2732874 h 3182270"/>
                    <a:gd name="connsiteX155" fmla="*/ 1591092 w 2982862"/>
                    <a:gd name="connsiteY155" fmla="*/ 2690586 h 3182270"/>
                    <a:gd name="connsiteX156" fmla="*/ 1591093 w 2982862"/>
                    <a:gd name="connsiteY156" fmla="*/ 2637724 h 3182270"/>
                    <a:gd name="connsiteX157" fmla="*/ 1569808 w 2982862"/>
                    <a:gd name="connsiteY157" fmla="*/ 2515921 h 3182270"/>
                    <a:gd name="connsiteX158" fmla="*/ 1553952 w 2982862"/>
                    <a:gd name="connsiteY158" fmla="*/ 2484208 h 3182270"/>
                    <a:gd name="connsiteX159" fmla="*/ 1538095 w 2982862"/>
                    <a:gd name="connsiteY159" fmla="*/ 2468351 h 3182270"/>
                    <a:gd name="connsiteX160" fmla="*/ 1501096 w 2982862"/>
                    <a:gd name="connsiteY160" fmla="*/ 2420781 h 3182270"/>
                    <a:gd name="connsiteX161" fmla="*/ 1464097 w 2982862"/>
                    <a:gd name="connsiteY161" fmla="*/ 2383782 h 3182270"/>
                    <a:gd name="connsiteX162" fmla="*/ 1448241 w 2982862"/>
                    <a:gd name="connsiteY162" fmla="*/ 2373211 h 3182270"/>
                    <a:gd name="connsiteX163" fmla="*/ 1432384 w 2982862"/>
                    <a:gd name="connsiteY163" fmla="*/ 2357355 h 3182270"/>
                    <a:gd name="connsiteX164" fmla="*/ 1400671 w 2982862"/>
                    <a:gd name="connsiteY164" fmla="*/ 2346783 h 3182270"/>
                    <a:gd name="connsiteX165" fmla="*/ 1368958 w 2982862"/>
                    <a:gd name="connsiteY165" fmla="*/ 2330927 h 3182270"/>
                    <a:gd name="connsiteX166" fmla="*/ 1337244 w 2982862"/>
                    <a:gd name="connsiteY166" fmla="*/ 2309785 h 3182270"/>
                    <a:gd name="connsiteX167" fmla="*/ 1273818 w 2982862"/>
                    <a:gd name="connsiteY167" fmla="*/ 2288642 h 3182270"/>
                    <a:gd name="connsiteX168" fmla="*/ 1257961 w 2982862"/>
                    <a:gd name="connsiteY168" fmla="*/ 2278071 h 3182270"/>
                    <a:gd name="connsiteX169" fmla="*/ 1242104 w 2982862"/>
                    <a:gd name="connsiteY169" fmla="*/ 2272786 h 3182270"/>
                    <a:gd name="connsiteX170" fmla="*/ 1226248 w 2982862"/>
                    <a:gd name="connsiteY170" fmla="*/ 2262215 h 3182270"/>
                    <a:gd name="connsiteX171" fmla="*/ 1194534 w 2982862"/>
                    <a:gd name="connsiteY171" fmla="*/ 2251644 h 3182270"/>
                    <a:gd name="connsiteX172" fmla="*/ 1215677 w 2982862"/>
                    <a:gd name="connsiteY172" fmla="*/ 2225216 h 3182270"/>
                    <a:gd name="connsiteX173" fmla="*/ 1231533 w 2982862"/>
                    <a:gd name="connsiteY173" fmla="*/ 2209359 h 3182270"/>
                    <a:gd name="connsiteX174" fmla="*/ 1236819 w 2982862"/>
                    <a:gd name="connsiteY174" fmla="*/ 2193503 h 3182270"/>
                    <a:gd name="connsiteX175" fmla="*/ 1279103 w 2982862"/>
                    <a:gd name="connsiteY175" fmla="*/ 2161789 h 3182270"/>
                    <a:gd name="connsiteX176" fmla="*/ 1300245 w 2982862"/>
                    <a:gd name="connsiteY176" fmla="*/ 2140647 h 3182270"/>
                    <a:gd name="connsiteX177" fmla="*/ 1310816 w 2982862"/>
                    <a:gd name="connsiteY177" fmla="*/ 2124790 h 3182270"/>
                    <a:gd name="connsiteX178" fmla="*/ 1342650 w 2982862"/>
                    <a:gd name="connsiteY178" fmla="*/ 2077406 h 3182270"/>
                    <a:gd name="connsiteX179" fmla="*/ 1390223 w 2982862"/>
                    <a:gd name="connsiteY179" fmla="*/ 2008688 h 3182270"/>
                    <a:gd name="connsiteX180" fmla="*/ 1363794 w 2982862"/>
                    <a:gd name="connsiteY180" fmla="*/ 1971686 h 3182270"/>
                    <a:gd name="connsiteX181" fmla="*/ 1379651 w 2982862"/>
                    <a:gd name="connsiteY181" fmla="*/ 1961114 h 3182270"/>
                    <a:gd name="connsiteX182" fmla="*/ 1358509 w 2982862"/>
                    <a:gd name="connsiteY182" fmla="*/ 1934685 h 3182270"/>
                    <a:gd name="connsiteX183" fmla="*/ 1221180 w 2982862"/>
                    <a:gd name="connsiteY183" fmla="*/ 1718108 h 3182270"/>
                    <a:gd name="connsiteX184" fmla="*/ 1157741 w 2982862"/>
                    <a:gd name="connsiteY184" fmla="*/ 1654669 h 3182270"/>
                    <a:gd name="connsiteX185" fmla="*/ 1051918 w 2982862"/>
                    <a:gd name="connsiteY185" fmla="*/ 1659811 h 3182270"/>
                    <a:gd name="connsiteX186" fmla="*/ 845688 w 2982862"/>
                    <a:gd name="connsiteY186" fmla="*/ 1738945 h 3182270"/>
                    <a:gd name="connsiteX187" fmla="*/ 829832 w 2982862"/>
                    <a:gd name="connsiteY187" fmla="*/ 1744231 h 3182270"/>
                    <a:gd name="connsiteX188" fmla="*/ 798118 w 2982862"/>
                    <a:gd name="connsiteY188" fmla="*/ 1765373 h 3182270"/>
                    <a:gd name="connsiteX189" fmla="*/ 782262 w 2982862"/>
                    <a:gd name="connsiteY189" fmla="*/ 1770659 h 3182270"/>
                    <a:gd name="connsiteX190" fmla="*/ 750548 w 2982862"/>
                    <a:gd name="connsiteY190" fmla="*/ 1791801 h 3182270"/>
                    <a:gd name="connsiteX191" fmla="*/ 734692 w 2982862"/>
                    <a:gd name="connsiteY191" fmla="*/ 1797086 h 3182270"/>
                    <a:gd name="connsiteX192" fmla="*/ 755834 w 2982862"/>
                    <a:gd name="connsiteY192" fmla="*/ 1791801 h 3182270"/>
                    <a:gd name="connsiteX193" fmla="*/ 739977 w 2982862"/>
                    <a:gd name="connsiteY193" fmla="*/ 1797086 h 3182270"/>
                    <a:gd name="connsiteX194" fmla="*/ 708264 w 2982862"/>
                    <a:gd name="connsiteY194" fmla="*/ 1812943 h 3182270"/>
                    <a:gd name="connsiteX195" fmla="*/ 676551 w 2982862"/>
                    <a:gd name="connsiteY195" fmla="*/ 1791801 h 3182270"/>
                    <a:gd name="connsiteX196" fmla="*/ 650123 w 2982862"/>
                    <a:gd name="connsiteY196" fmla="*/ 1765373 h 3182270"/>
                    <a:gd name="connsiteX197" fmla="*/ 618410 w 2982862"/>
                    <a:gd name="connsiteY197" fmla="*/ 1744231 h 3182270"/>
                    <a:gd name="connsiteX198" fmla="*/ 570840 w 2982862"/>
                    <a:gd name="connsiteY198" fmla="*/ 1712518 h 3182270"/>
                    <a:gd name="connsiteX199" fmla="*/ 544412 w 2982862"/>
                    <a:gd name="connsiteY199" fmla="*/ 1696661 h 3182270"/>
                    <a:gd name="connsiteX200" fmla="*/ 528555 w 2982862"/>
                    <a:gd name="connsiteY200" fmla="*/ 1686090 h 3182270"/>
                    <a:gd name="connsiteX201" fmla="*/ 512699 w 2982862"/>
                    <a:gd name="connsiteY201" fmla="*/ 1680804 h 3182270"/>
                    <a:gd name="connsiteX202" fmla="*/ 502127 w 2982862"/>
                    <a:gd name="connsiteY202" fmla="*/ 1670233 h 3182270"/>
                    <a:gd name="connsiteX203" fmla="*/ 480985 w 2982862"/>
                    <a:gd name="connsiteY203" fmla="*/ 1659662 h 3182270"/>
                    <a:gd name="connsiteX204" fmla="*/ 465129 w 2982862"/>
                    <a:gd name="connsiteY204" fmla="*/ 1643805 h 3182270"/>
                    <a:gd name="connsiteX205" fmla="*/ 428130 w 2982862"/>
                    <a:gd name="connsiteY205" fmla="*/ 1622663 h 3182270"/>
                    <a:gd name="connsiteX206" fmla="*/ 401702 w 2982862"/>
                    <a:gd name="connsiteY206" fmla="*/ 1590950 h 3182270"/>
                    <a:gd name="connsiteX207" fmla="*/ 385845 w 2982862"/>
                    <a:gd name="connsiteY207" fmla="*/ 1569808 h 3182270"/>
                    <a:gd name="connsiteX208" fmla="*/ 369989 w 2982862"/>
                    <a:gd name="connsiteY208" fmla="*/ 1553951 h 3182270"/>
                    <a:gd name="connsiteX209" fmla="*/ 348847 w 2982862"/>
                    <a:gd name="connsiteY209" fmla="*/ 1522238 h 3182270"/>
                    <a:gd name="connsiteX210" fmla="*/ 327704 w 2982862"/>
                    <a:gd name="connsiteY210" fmla="*/ 1490524 h 3182270"/>
                    <a:gd name="connsiteX211" fmla="*/ 317133 w 2982862"/>
                    <a:gd name="connsiteY211" fmla="*/ 1469382 h 3182270"/>
                    <a:gd name="connsiteX212" fmla="*/ 301277 w 2982862"/>
                    <a:gd name="connsiteY212" fmla="*/ 1453526 h 3182270"/>
                    <a:gd name="connsiteX213" fmla="*/ 295991 w 2982862"/>
                    <a:gd name="connsiteY213" fmla="*/ 1437669 h 3182270"/>
                    <a:gd name="connsiteX214" fmla="*/ 274849 w 2982862"/>
                    <a:gd name="connsiteY214" fmla="*/ 1405956 h 3182270"/>
                    <a:gd name="connsiteX215" fmla="*/ 258992 w 2982862"/>
                    <a:gd name="connsiteY215" fmla="*/ 1390099 h 3182270"/>
                    <a:gd name="connsiteX216" fmla="*/ 248421 w 2982862"/>
                    <a:gd name="connsiteY216" fmla="*/ 1374242 h 3182270"/>
                    <a:gd name="connsiteX217" fmla="*/ 243136 w 2982862"/>
                    <a:gd name="connsiteY217" fmla="*/ 1358386 h 3182270"/>
                    <a:gd name="connsiteX218" fmla="*/ 221993 w 2982862"/>
                    <a:gd name="connsiteY218" fmla="*/ 1326672 h 3182270"/>
                    <a:gd name="connsiteX219" fmla="*/ 206137 w 2982862"/>
                    <a:gd name="connsiteY219" fmla="*/ 1294959 h 3182270"/>
                    <a:gd name="connsiteX220" fmla="*/ 195566 w 2982862"/>
                    <a:gd name="connsiteY220" fmla="*/ 1263246 h 3182270"/>
                    <a:gd name="connsiteX221" fmla="*/ 184995 w 2982862"/>
                    <a:gd name="connsiteY221" fmla="*/ 1247389 h 3182270"/>
                    <a:gd name="connsiteX222" fmla="*/ 179709 w 2982862"/>
                    <a:gd name="connsiteY222" fmla="*/ 1231533 h 3182270"/>
                    <a:gd name="connsiteX223" fmla="*/ 169138 w 2982862"/>
                    <a:gd name="connsiteY223" fmla="*/ 1215676 h 3182270"/>
                    <a:gd name="connsiteX224" fmla="*/ 153281 w 2982862"/>
                    <a:gd name="connsiteY224" fmla="*/ 1162820 h 3182270"/>
                    <a:gd name="connsiteX225" fmla="*/ 142710 w 2982862"/>
                    <a:gd name="connsiteY225" fmla="*/ 1131107 h 3182270"/>
                    <a:gd name="connsiteX226" fmla="*/ 132139 w 2982862"/>
                    <a:gd name="connsiteY226" fmla="*/ 1099394 h 3182270"/>
                    <a:gd name="connsiteX227" fmla="*/ 126853 w 2982862"/>
                    <a:gd name="connsiteY227" fmla="*/ 1078252 h 3182270"/>
                    <a:gd name="connsiteX228" fmla="*/ 121568 w 2982862"/>
                    <a:gd name="connsiteY228" fmla="*/ 1062395 h 3182270"/>
                    <a:gd name="connsiteX229" fmla="*/ 110997 w 2982862"/>
                    <a:gd name="connsiteY229" fmla="*/ 988397 h 3182270"/>
                    <a:gd name="connsiteX230" fmla="*/ 100426 w 2982862"/>
                    <a:gd name="connsiteY230" fmla="*/ 861544 h 3182270"/>
                    <a:gd name="connsiteX231" fmla="*/ 95140 w 2982862"/>
                    <a:gd name="connsiteY231" fmla="*/ 782261 h 3182270"/>
                    <a:gd name="connsiteX232" fmla="*/ 89855 w 2982862"/>
                    <a:gd name="connsiteY232" fmla="*/ 745262 h 3182270"/>
                    <a:gd name="connsiteX233" fmla="*/ 73998 w 2982862"/>
                    <a:gd name="connsiteY233" fmla="*/ 660693 h 3182270"/>
                    <a:gd name="connsiteX234" fmla="*/ 63427 w 2982862"/>
                    <a:gd name="connsiteY234" fmla="*/ 618409 h 3182270"/>
                    <a:gd name="connsiteX235" fmla="*/ 47570 w 2982862"/>
                    <a:gd name="connsiteY235" fmla="*/ 560268 h 3182270"/>
                    <a:gd name="connsiteX236" fmla="*/ 42285 w 2982862"/>
                    <a:gd name="connsiteY236" fmla="*/ 528555 h 3182270"/>
                    <a:gd name="connsiteX237" fmla="*/ 31714 w 2982862"/>
                    <a:gd name="connsiteY237" fmla="*/ 486270 h 3182270"/>
                    <a:gd name="connsiteX238" fmla="*/ 21142 w 2982862"/>
                    <a:gd name="connsiteY238" fmla="*/ 428129 h 3182270"/>
                    <a:gd name="connsiteX239" fmla="*/ 10571 w 2982862"/>
                    <a:gd name="connsiteY239" fmla="*/ 343560 h 3182270"/>
                    <a:gd name="connsiteX240" fmla="*/ 0 w 2982862"/>
                    <a:gd name="connsiteY240" fmla="*/ 306561 h 3182270"/>
                    <a:gd name="connsiteX241" fmla="*/ 5286 w 2982862"/>
                    <a:gd name="connsiteY241" fmla="*/ 285419 h 3182270"/>
                    <a:gd name="connsiteX242" fmla="*/ 21142 w 2982862"/>
                    <a:gd name="connsiteY242" fmla="*/ 280134 h 3182270"/>
                    <a:gd name="connsiteX243" fmla="*/ 42285 w 2982862"/>
                    <a:gd name="connsiteY243" fmla="*/ 269563 h 3182270"/>
                    <a:gd name="connsiteX244" fmla="*/ 95140 w 2982862"/>
                    <a:gd name="connsiteY244" fmla="*/ 258992 h 3182270"/>
                    <a:gd name="connsiteX245" fmla="*/ 121568 w 2982862"/>
                    <a:gd name="connsiteY245" fmla="*/ 253706 h 3182270"/>
                    <a:gd name="connsiteX246" fmla="*/ 137425 w 2982862"/>
                    <a:gd name="connsiteY246" fmla="*/ 248420 h 3182270"/>
                    <a:gd name="connsiteX247" fmla="*/ 211422 w 2982862"/>
                    <a:gd name="connsiteY247" fmla="*/ 237849 h 3182270"/>
                    <a:gd name="connsiteX248" fmla="*/ 253707 w 2982862"/>
                    <a:gd name="connsiteY248" fmla="*/ 227278 h 3182270"/>
                    <a:gd name="connsiteX249" fmla="*/ 285420 w 2982862"/>
                    <a:gd name="connsiteY249" fmla="*/ 216707 h 3182270"/>
                    <a:gd name="connsiteX250" fmla="*/ 332990 w 2982862"/>
                    <a:gd name="connsiteY250" fmla="*/ 206136 h 3182270"/>
                    <a:gd name="connsiteX251" fmla="*/ 364703 w 2982862"/>
                    <a:gd name="connsiteY251" fmla="*/ 195565 h 3182270"/>
                    <a:gd name="connsiteX252" fmla="*/ 417559 w 2982862"/>
                    <a:gd name="connsiteY252" fmla="*/ 179708 h 3182270"/>
                    <a:gd name="connsiteX253" fmla="*/ 433415 w 2982862"/>
                    <a:gd name="connsiteY253" fmla="*/ 174423 h 3182270"/>
                    <a:gd name="connsiteX254" fmla="*/ 449272 w 2982862"/>
                    <a:gd name="connsiteY254" fmla="*/ 169137 h 3182270"/>
                    <a:gd name="connsiteX255" fmla="*/ 470414 w 2982862"/>
                    <a:gd name="connsiteY255" fmla="*/ 163852 h 3182270"/>
                    <a:gd name="connsiteX256" fmla="*/ 486271 w 2982862"/>
                    <a:gd name="connsiteY256" fmla="*/ 158566 h 3182270"/>
                    <a:gd name="connsiteX257" fmla="*/ 528555 w 2982862"/>
                    <a:gd name="connsiteY257" fmla="*/ 147995 h 3182270"/>
                    <a:gd name="connsiteX258" fmla="*/ 549697 w 2982862"/>
                    <a:gd name="connsiteY258" fmla="*/ 142709 h 3182270"/>
                    <a:gd name="connsiteX259" fmla="*/ 581411 w 2982862"/>
                    <a:gd name="connsiteY259" fmla="*/ 132138 h 3182270"/>
                    <a:gd name="connsiteX260" fmla="*/ 676551 w 2982862"/>
                    <a:gd name="connsiteY260" fmla="*/ 100425 h 3182270"/>
                    <a:gd name="connsiteX261" fmla="*/ 697693 w 2982862"/>
                    <a:gd name="connsiteY261" fmla="*/ 95140 h 3182270"/>
                    <a:gd name="connsiteX262" fmla="*/ 729406 w 2982862"/>
                    <a:gd name="connsiteY262" fmla="*/ 84568 h 3182270"/>
                    <a:gd name="connsiteX263" fmla="*/ 745263 w 2982862"/>
                    <a:gd name="connsiteY263" fmla="*/ 79283 h 3182270"/>
                    <a:gd name="connsiteX264" fmla="*/ 792833 w 2982862"/>
                    <a:gd name="connsiteY264" fmla="*/ 58141 h 3182270"/>
                    <a:gd name="connsiteX265" fmla="*/ 808689 w 2982862"/>
                    <a:gd name="connsiteY265" fmla="*/ 52855 h 3182270"/>
                    <a:gd name="connsiteX266" fmla="*/ 824546 w 2982862"/>
                    <a:gd name="connsiteY266" fmla="*/ 47570 h 3182270"/>
                    <a:gd name="connsiteX267" fmla="*/ 866830 w 2982862"/>
                    <a:gd name="connsiteY267" fmla="*/ 26427 h 3182270"/>
                    <a:gd name="connsiteX268" fmla="*/ 882687 w 2982862"/>
                    <a:gd name="connsiteY268" fmla="*/ 21142 h 3182270"/>
                    <a:gd name="connsiteX269" fmla="*/ 898544 w 2982862"/>
                    <a:gd name="connsiteY269" fmla="*/ 10571 h 3182270"/>
                    <a:gd name="connsiteX270" fmla="*/ 914400 w 2982862"/>
                    <a:gd name="connsiteY270" fmla="*/ 5285 h 3182270"/>
                    <a:gd name="connsiteX271" fmla="*/ 914400 w 2982862"/>
                    <a:gd name="connsiteY271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706444 w 2982862"/>
                    <a:gd name="connsiteY110" fmla="*/ 2939028 h 3182270"/>
                    <a:gd name="connsiteX111" fmla="*/ 2680014 w 2982862"/>
                    <a:gd name="connsiteY111" fmla="*/ 2965459 h 3182270"/>
                    <a:gd name="connsiteX112" fmla="*/ 2648060 w 2982862"/>
                    <a:gd name="connsiteY112" fmla="*/ 3039190 h 3182270"/>
                    <a:gd name="connsiteX113" fmla="*/ 2515922 w 2982862"/>
                    <a:gd name="connsiteY113" fmla="*/ 3007477 h 3182270"/>
                    <a:gd name="connsiteX114" fmla="*/ 2489494 w 2982862"/>
                    <a:gd name="connsiteY114" fmla="*/ 3002192 h 3182270"/>
                    <a:gd name="connsiteX115" fmla="*/ 2415496 w 2982862"/>
                    <a:gd name="connsiteY115" fmla="*/ 3007477 h 3182270"/>
                    <a:gd name="connsiteX116" fmla="*/ 2383783 w 2982862"/>
                    <a:gd name="connsiteY116" fmla="*/ 3018048 h 3182270"/>
                    <a:gd name="connsiteX117" fmla="*/ 2346784 w 2982862"/>
                    <a:gd name="connsiteY117" fmla="*/ 3033905 h 3182270"/>
                    <a:gd name="connsiteX118" fmla="*/ 2315071 w 2982862"/>
                    <a:gd name="connsiteY118" fmla="*/ 3049761 h 3182270"/>
                    <a:gd name="connsiteX119" fmla="*/ 2288643 w 2982862"/>
                    <a:gd name="connsiteY119" fmla="*/ 3070904 h 3182270"/>
                    <a:gd name="connsiteX120" fmla="*/ 2267501 w 2982862"/>
                    <a:gd name="connsiteY120" fmla="*/ 3081475 h 3182270"/>
                    <a:gd name="connsiteX121" fmla="*/ 2235788 w 2982862"/>
                    <a:gd name="connsiteY121" fmla="*/ 3097331 h 3182270"/>
                    <a:gd name="connsiteX122" fmla="*/ 2225216 w 2982862"/>
                    <a:gd name="connsiteY122" fmla="*/ 3107903 h 3182270"/>
                    <a:gd name="connsiteX123" fmla="*/ 2204074 w 2982862"/>
                    <a:gd name="connsiteY123" fmla="*/ 3118474 h 3182270"/>
                    <a:gd name="connsiteX124" fmla="*/ 2188218 w 2982862"/>
                    <a:gd name="connsiteY124" fmla="*/ 3129045 h 3182270"/>
                    <a:gd name="connsiteX125" fmla="*/ 2177647 w 2982862"/>
                    <a:gd name="connsiteY125" fmla="*/ 3144901 h 3182270"/>
                    <a:gd name="connsiteX126" fmla="*/ 2145933 w 2982862"/>
                    <a:gd name="connsiteY126" fmla="*/ 3155472 h 3182270"/>
                    <a:gd name="connsiteX127" fmla="*/ 2114220 w 2982862"/>
                    <a:gd name="connsiteY127" fmla="*/ 3181900 h 3182270"/>
                    <a:gd name="connsiteX128" fmla="*/ 2124791 w 2982862"/>
                    <a:gd name="connsiteY128" fmla="*/ 3150187 h 3182270"/>
                    <a:gd name="connsiteX129" fmla="*/ 2093078 w 2982862"/>
                    <a:gd name="connsiteY129" fmla="*/ 3139616 h 3182270"/>
                    <a:gd name="connsiteX130" fmla="*/ 2082507 w 2982862"/>
                    <a:gd name="connsiteY130" fmla="*/ 3123759 h 3182270"/>
                    <a:gd name="connsiteX131" fmla="*/ 2066650 w 2982862"/>
                    <a:gd name="connsiteY131" fmla="*/ 3107903 h 3182270"/>
                    <a:gd name="connsiteX132" fmla="*/ 2045508 w 2982862"/>
                    <a:gd name="connsiteY132" fmla="*/ 3076189 h 3182270"/>
                    <a:gd name="connsiteX133" fmla="*/ 2034937 w 2982862"/>
                    <a:gd name="connsiteY133" fmla="*/ 3060333 h 3182270"/>
                    <a:gd name="connsiteX134" fmla="*/ 2024366 w 2982862"/>
                    <a:gd name="connsiteY134" fmla="*/ 3049761 h 3182270"/>
                    <a:gd name="connsiteX135" fmla="*/ 2013795 w 2982862"/>
                    <a:gd name="connsiteY135" fmla="*/ 3033905 h 3182270"/>
                    <a:gd name="connsiteX136" fmla="*/ 1997938 w 2982862"/>
                    <a:gd name="connsiteY136" fmla="*/ 3023334 h 3182270"/>
                    <a:gd name="connsiteX137" fmla="*/ 1982081 w 2982862"/>
                    <a:gd name="connsiteY137" fmla="*/ 2991620 h 3182270"/>
                    <a:gd name="connsiteX138" fmla="*/ 1976796 w 2982862"/>
                    <a:gd name="connsiteY138" fmla="*/ 2975764 h 3182270"/>
                    <a:gd name="connsiteX139" fmla="*/ 1987367 w 2982862"/>
                    <a:gd name="connsiteY139" fmla="*/ 2959907 h 3182270"/>
                    <a:gd name="connsiteX140" fmla="*/ 1998116 w 2982862"/>
                    <a:gd name="connsiteY140" fmla="*/ 2976031 h 3182270"/>
                    <a:gd name="connsiteX141" fmla="*/ 2019261 w 2982862"/>
                    <a:gd name="connsiteY141" fmla="*/ 2976031 h 3182270"/>
                    <a:gd name="connsiteX142" fmla="*/ 2056263 w 2982862"/>
                    <a:gd name="connsiteY142" fmla="*/ 2923171 h 3182270"/>
                    <a:gd name="connsiteX143" fmla="*/ 2040405 w 2982862"/>
                    <a:gd name="connsiteY143" fmla="*/ 2923170 h 3182270"/>
                    <a:gd name="connsiteX144" fmla="*/ 2061549 w 2982862"/>
                    <a:gd name="connsiteY144" fmla="*/ 2875596 h 3182270"/>
                    <a:gd name="connsiteX145" fmla="*/ 2093265 w 2982862"/>
                    <a:gd name="connsiteY145" fmla="*/ 2833308 h 3182270"/>
                    <a:gd name="connsiteX146" fmla="*/ 2109124 w 2982862"/>
                    <a:gd name="connsiteY146" fmla="*/ 2722301 h 3182270"/>
                    <a:gd name="connsiteX147" fmla="*/ 2013975 w 2982862"/>
                    <a:gd name="connsiteY147" fmla="*/ 2637724 h 3182270"/>
                    <a:gd name="connsiteX148" fmla="*/ 1982258 w 2982862"/>
                    <a:gd name="connsiteY148" fmla="*/ 2664155 h 3182270"/>
                    <a:gd name="connsiteX149" fmla="*/ 1918827 w 2982862"/>
                    <a:gd name="connsiteY149" fmla="*/ 2627153 h 3182270"/>
                    <a:gd name="connsiteX150" fmla="*/ 1860681 w 2982862"/>
                    <a:gd name="connsiteY150" fmla="*/ 2579579 h 3182270"/>
                    <a:gd name="connsiteX151" fmla="*/ 1802373 w 2982862"/>
                    <a:gd name="connsiteY151" fmla="*/ 2621632 h 3182270"/>
                    <a:gd name="connsiteX152" fmla="*/ 1797087 w 2982862"/>
                    <a:gd name="connsiteY152" fmla="*/ 2605775 h 3182270"/>
                    <a:gd name="connsiteX153" fmla="*/ 1749674 w 2982862"/>
                    <a:gd name="connsiteY153" fmla="*/ 2690586 h 3182270"/>
                    <a:gd name="connsiteX154" fmla="*/ 1643953 w 2982862"/>
                    <a:gd name="connsiteY154" fmla="*/ 2754018 h 3182270"/>
                    <a:gd name="connsiteX155" fmla="*/ 1617523 w 2982862"/>
                    <a:gd name="connsiteY155" fmla="*/ 2732874 h 3182270"/>
                    <a:gd name="connsiteX156" fmla="*/ 1591092 w 2982862"/>
                    <a:gd name="connsiteY156" fmla="*/ 2690586 h 3182270"/>
                    <a:gd name="connsiteX157" fmla="*/ 1591093 w 2982862"/>
                    <a:gd name="connsiteY157" fmla="*/ 2637724 h 3182270"/>
                    <a:gd name="connsiteX158" fmla="*/ 1569808 w 2982862"/>
                    <a:gd name="connsiteY158" fmla="*/ 2515921 h 3182270"/>
                    <a:gd name="connsiteX159" fmla="*/ 1553952 w 2982862"/>
                    <a:gd name="connsiteY159" fmla="*/ 2484208 h 3182270"/>
                    <a:gd name="connsiteX160" fmla="*/ 1538095 w 2982862"/>
                    <a:gd name="connsiteY160" fmla="*/ 2468351 h 3182270"/>
                    <a:gd name="connsiteX161" fmla="*/ 1501096 w 2982862"/>
                    <a:gd name="connsiteY161" fmla="*/ 2420781 h 3182270"/>
                    <a:gd name="connsiteX162" fmla="*/ 1464097 w 2982862"/>
                    <a:gd name="connsiteY162" fmla="*/ 2383782 h 3182270"/>
                    <a:gd name="connsiteX163" fmla="*/ 1448241 w 2982862"/>
                    <a:gd name="connsiteY163" fmla="*/ 2373211 h 3182270"/>
                    <a:gd name="connsiteX164" fmla="*/ 1432384 w 2982862"/>
                    <a:gd name="connsiteY164" fmla="*/ 2357355 h 3182270"/>
                    <a:gd name="connsiteX165" fmla="*/ 1400671 w 2982862"/>
                    <a:gd name="connsiteY165" fmla="*/ 2346783 h 3182270"/>
                    <a:gd name="connsiteX166" fmla="*/ 1368958 w 2982862"/>
                    <a:gd name="connsiteY166" fmla="*/ 2330927 h 3182270"/>
                    <a:gd name="connsiteX167" fmla="*/ 1337244 w 2982862"/>
                    <a:gd name="connsiteY167" fmla="*/ 2309785 h 3182270"/>
                    <a:gd name="connsiteX168" fmla="*/ 1273818 w 2982862"/>
                    <a:gd name="connsiteY168" fmla="*/ 2288642 h 3182270"/>
                    <a:gd name="connsiteX169" fmla="*/ 1257961 w 2982862"/>
                    <a:gd name="connsiteY169" fmla="*/ 2278071 h 3182270"/>
                    <a:gd name="connsiteX170" fmla="*/ 1242104 w 2982862"/>
                    <a:gd name="connsiteY170" fmla="*/ 2272786 h 3182270"/>
                    <a:gd name="connsiteX171" fmla="*/ 1226248 w 2982862"/>
                    <a:gd name="connsiteY171" fmla="*/ 2262215 h 3182270"/>
                    <a:gd name="connsiteX172" fmla="*/ 1194534 w 2982862"/>
                    <a:gd name="connsiteY172" fmla="*/ 2251644 h 3182270"/>
                    <a:gd name="connsiteX173" fmla="*/ 1215677 w 2982862"/>
                    <a:gd name="connsiteY173" fmla="*/ 2225216 h 3182270"/>
                    <a:gd name="connsiteX174" fmla="*/ 1231533 w 2982862"/>
                    <a:gd name="connsiteY174" fmla="*/ 2209359 h 3182270"/>
                    <a:gd name="connsiteX175" fmla="*/ 1236819 w 2982862"/>
                    <a:gd name="connsiteY175" fmla="*/ 2193503 h 3182270"/>
                    <a:gd name="connsiteX176" fmla="*/ 1279103 w 2982862"/>
                    <a:gd name="connsiteY176" fmla="*/ 2161789 h 3182270"/>
                    <a:gd name="connsiteX177" fmla="*/ 1300245 w 2982862"/>
                    <a:gd name="connsiteY177" fmla="*/ 2140647 h 3182270"/>
                    <a:gd name="connsiteX178" fmla="*/ 1310816 w 2982862"/>
                    <a:gd name="connsiteY178" fmla="*/ 2124790 h 3182270"/>
                    <a:gd name="connsiteX179" fmla="*/ 1342650 w 2982862"/>
                    <a:gd name="connsiteY179" fmla="*/ 2077406 h 3182270"/>
                    <a:gd name="connsiteX180" fmla="*/ 1390223 w 2982862"/>
                    <a:gd name="connsiteY180" fmla="*/ 2008688 h 3182270"/>
                    <a:gd name="connsiteX181" fmla="*/ 1363794 w 2982862"/>
                    <a:gd name="connsiteY181" fmla="*/ 1971686 h 3182270"/>
                    <a:gd name="connsiteX182" fmla="*/ 1379651 w 2982862"/>
                    <a:gd name="connsiteY182" fmla="*/ 1961114 h 3182270"/>
                    <a:gd name="connsiteX183" fmla="*/ 1358509 w 2982862"/>
                    <a:gd name="connsiteY183" fmla="*/ 1934685 h 3182270"/>
                    <a:gd name="connsiteX184" fmla="*/ 1221180 w 2982862"/>
                    <a:gd name="connsiteY184" fmla="*/ 1718108 h 3182270"/>
                    <a:gd name="connsiteX185" fmla="*/ 1157741 w 2982862"/>
                    <a:gd name="connsiteY185" fmla="*/ 1654669 h 3182270"/>
                    <a:gd name="connsiteX186" fmla="*/ 1051918 w 2982862"/>
                    <a:gd name="connsiteY186" fmla="*/ 1659811 h 3182270"/>
                    <a:gd name="connsiteX187" fmla="*/ 845688 w 2982862"/>
                    <a:gd name="connsiteY187" fmla="*/ 1738945 h 3182270"/>
                    <a:gd name="connsiteX188" fmla="*/ 829832 w 2982862"/>
                    <a:gd name="connsiteY188" fmla="*/ 1744231 h 3182270"/>
                    <a:gd name="connsiteX189" fmla="*/ 798118 w 2982862"/>
                    <a:gd name="connsiteY189" fmla="*/ 1765373 h 3182270"/>
                    <a:gd name="connsiteX190" fmla="*/ 782262 w 2982862"/>
                    <a:gd name="connsiteY190" fmla="*/ 1770659 h 3182270"/>
                    <a:gd name="connsiteX191" fmla="*/ 750548 w 2982862"/>
                    <a:gd name="connsiteY191" fmla="*/ 1791801 h 3182270"/>
                    <a:gd name="connsiteX192" fmla="*/ 734692 w 2982862"/>
                    <a:gd name="connsiteY192" fmla="*/ 1797086 h 3182270"/>
                    <a:gd name="connsiteX193" fmla="*/ 755834 w 2982862"/>
                    <a:gd name="connsiteY193" fmla="*/ 1791801 h 3182270"/>
                    <a:gd name="connsiteX194" fmla="*/ 739977 w 2982862"/>
                    <a:gd name="connsiteY194" fmla="*/ 1797086 h 3182270"/>
                    <a:gd name="connsiteX195" fmla="*/ 708264 w 2982862"/>
                    <a:gd name="connsiteY195" fmla="*/ 1812943 h 3182270"/>
                    <a:gd name="connsiteX196" fmla="*/ 676551 w 2982862"/>
                    <a:gd name="connsiteY196" fmla="*/ 1791801 h 3182270"/>
                    <a:gd name="connsiteX197" fmla="*/ 650123 w 2982862"/>
                    <a:gd name="connsiteY197" fmla="*/ 1765373 h 3182270"/>
                    <a:gd name="connsiteX198" fmla="*/ 618410 w 2982862"/>
                    <a:gd name="connsiteY198" fmla="*/ 1744231 h 3182270"/>
                    <a:gd name="connsiteX199" fmla="*/ 570840 w 2982862"/>
                    <a:gd name="connsiteY199" fmla="*/ 1712518 h 3182270"/>
                    <a:gd name="connsiteX200" fmla="*/ 544412 w 2982862"/>
                    <a:gd name="connsiteY200" fmla="*/ 1696661 h 3182270"/>
                    <a:gd name="connsiteX201" fmla="*/ 528555 w 2982862"/>
                    <a:gd name="connsiteY201" fmla="*/ 1686090 h 3182270"/>
                    <a:gd name="connsiteX202" fmla="*/ 512699 w 2982862"/>
                    <a:gd name="connsiteY202" fmla="*/ 1680804 h 3182270"/>
                    <a:gd name="connsiteX203" fmla="*/ 502127 w 2982862"/>
                    <a:gd name="connsiteY203" fmla="*/ 1670233 h 3182270"/>
                    <a:gd name="connsiteX204" fmla="*/ 480985 w 2982862"/>
                    <a:gd name="connsiteY204" fmla="*/ 1659662 h 3182270"/>
                    <a:gd name="connsiteX205" fmla="*/ 465129 w 2982862"/>
                    <a:gd name="connsiteY205" fmla="*/ 1643805 h 3182270"/>
                    <a:gd name="connsiteX206" fmla="*/ 428130 w 2982862"/>
                    <a:gd name="connsiteY206" fmla="*/ 1622663 h 3182270"/>
                    <a:gd name="connsiteX207" fmla="*/ 401702 w 2982862"/>
                    <a:gd name="connsiteY207" fmla="*/ 1590950 h 3182270"/>
                    <a:gd name="connsiteX208" fmla="*/ 385845 w 2982862"/>
                    <a:gd name="connsiteY208" fmla="*/ 1569808 h 3182270"/>
                    <a:gd name="connsiteX209" fmla="*/ 369989 w 2982862"/>
                    <a:gd name="connsiteY209" fmla="*/ 1553951 h 3182270"/>
                    <a:gd name="connsiteX210" fmla="*/ 348847 w 2982862"/>
                    <a:gd name="connsiteY210" fmla="*/ 1522238 h 3182270"/>
                    <a:gd name="connsiteX211" fmla="*/ 327704 w 2982862"/>
                    <a:gd name="connsiteY211" fmla="*/ 1490524 h 3182270"/>
                    <a:gd name="connsiteX212" fmla="*/ 317133 w 2982862"/>
                    <a:gd name="connsiteY212" fmla="*/ 1469382 h 3182270"/>
                    <a:gd name="connsiteX213" fmla="*/ 301277 w 2982862"/>
                    <a:gd name="connsiteY213" fmla="*/ 1453526 h 3182270"/>
                    <a:gd name="connsiteX214" fmla="*/ 295991 w 2982862"/>
                    <a:gd name="connsiteY214" fmla="*/ 1437669 h 3182270"/>
                    <a:gd name="connsiteX215" fmla="*/ 274849 w 2982862"/>
                    <a:gd name="connsiteY215" fmla="*/ 1405956 h 3182270"/>
                    <a:gd name="connsiteX216" fmla="*/ 258992 w 2982862"/>
                    <a:gd name="connsiteY216" fmla="*/ 1390099 h 3182270"/>
                    <a:gd name="connsiteX217" fmla="*/ 248421 w 2982862"/>
                    <a:gd name="connsiteY217" fmla="*/ 1374242 h 3182270"/>
                    <a:gd name="connsiteX218" fmla="*/ 243136 w 2982862"/>
                    <a:gd name="connsiteY218" fmla="*/ 1358386 h 3182270"/>
                    <a:gd name="connsiteX219" fmla="*/ 221993 w 2982862"/>
                    <a:gd name="connsiteY219" fmla="*/ 1326672 h 3182270"/>
                    <a:gd name="connsiteX220" fmla="*/ 206137 w 2982862"/>
                    <a:gd name="connsiteY220" fmla="*/ 1294959 h 3182270"/>
                    <a:gd name="connsiteX221" fmla="*/ 195566 w 2982862"/>
                    <a:gd name="connsiteY221" fmla="*/ 1263246 h 3182270"/>
                    <a:gd name="connsiteX222" fmla="*/ 184995 w 2982862"/>
                    <a:gd name="connsiteY222" fmla="*/ 1247389 h 3182270"/>
                    <a:gd name="connsiteX223" fmla="*/ 179709 w 2982862"/>
                    <a:gd name="connsiteY223" fmla="*/ 1231533 h 3182270"/>
                    <a:gd name="connsiteX224" fmla="*/ 169138 w 2982862"/>
                    <a:gd name="connsiteY224" fmla="*/ 1215676 h 3182270"/>
                    <a:gd name="connsiteX225" fmla="*/ 153281 w 2982862"/>
                    <a:gd name="connsiteY225" fmla="*/ 1162820 h 3182270"/>
                    <a:gd name="connsiteX226" fmla="*/ 142710 w 2982862"/>
                    <a:gd name="connsiteY226" fmla="*/ 1131107 h 3182270"/>
                    <a:gd name="connsiteX227" fmla="*/ 132139 w 2982862"/>
                    <a:gd name="connsiteY227" fmla="*/ 1099394 h 3182270"/>
                    <a:gd name="connsiteX228" fmla="*/ 126853 w 2982862"/>
                    <a:gd name="connsiteY228" fmla="*/ 1078252 h 3182270"/>
                    <a:gd name="connsiteX229" fmla="*/ 121568 w 2982862"/>
                    <a:gd name="connsiteY229" fmla="*/ 1062395 h 3182270"/>
                    <a:gd name="connsiteX230" fmla="*/ 110997 w 2982862"/>
                    <a:gd name="connsiteY230" fmla="*/ 988397 h 3182270"/>
                    <a:gd name="connsiteX231" fmla="*/ 100426 w 2982862"/>
                    <a:gd name="connsiteY231" fmla="*/ 861544 h 3182270"/>
                    <a:gd name="connsiteX232" fmla="*/ 95140 w 2982862"/>
                    <a:gd name="connsiteY232" fmla="*/ 782261 h 3182270"/>
                    <a:gd name="connsiteX233" fmla="*/ 89855 w 2982862"/>
                    <a:gd name="connsiteY233" fmla="*/ 745262 h 3182270"/>
                    <a:gd name="connsiteX234" fmla="*/ 73998 w 2982862"/>
                    <a:gd name="connsiteY234" fmla="*/ 660693 h 3182270"/>
                    <a:gd name="connsiteX235" fmla="*/ 63427 w 2982862"/>
                    <a:gd name="connsiteY235" fmla="*/ 618409 h 3182270"/>
                    <a:gd name="connsiteX236" fmla="*/ 47570 w 2982862"/>
                    <a:gd name="connsiteY236" fmla="*/ 560268 h 3182270"/>
                    <a:gd name="connsiteX237" fmla="*/ 42285 w 2982862"/>
                    <a:gd name="connsiteY237" fmla="*/ 528555 h 3182270"/>
                    <a:gd name="connsiteX238" fmla="*/ 31714 w 2982862"/>
                    <a:gd name="connsiteY238" fmla="*/ 486270 h 3182270"/>
                    <a:gd name="connsiteX239" fmla="*/ 21142 w 2982862"/>
                    <a:gd name="connsiteY239" fmla="*/ 428129 h 3182270"/>
                    <a:gd name="connsiteX240" fmla="*/ 10571 w 2982862"/>
                    <a:gd name="connsiteY240" fmla="*/ 343560 h 3182270"/>
                    <a:gd name="connsiteX241" fmla="*/ 0 w 2982862"/>
                    <a:gd name="connsiteY241" fmla="*/ 306561 h 3182270"/>
                    <a:gd name="connsiteX242" fmla="*/ 5286 w 2982862"/>
                    <a:gd name="connsiteY242" fmla="*/ 285419 h 3182270"/>
                    <a:gd name="connsiteX243" fmla="*/ 21142 w 2982862"/>
                    <a:gd name="connsiteY243" fmla="*/ 280134 h 3182270"/>
                    <a:gd name="connsiteX244" fmla="*/ 42285 w 2982862"/>
                    <a:gd name="connsiteY244" fmla="*/ 269563 h 3182270"/>
                    <a:gd name="connsiteX245" fmla="*/ 95140 w 2982862"/>
                    <a:gd name="connsiteY245" fmla="*/ 258992 h 3182270"/>
                    <a:gd name="connsiteX246" fmla="*/ 121568 w 2982862"/>
                    <a:gd name="connsiteY246" fmla="*/ 253706 h 3182270"/>
                    <a:gd name="connsiteX247" fmla="*/ 137425 w 2982862"/>
                    <a:gd name="connsiteY247" fmla="*/ 248420 h 3182270"/>
                    <a:gd name="connsiteX248" fmla="*/ 211422 w 2982862"/>
                    <a:gd name="connsiteY248" fmla="*/ 237849 h 3182270"/>
                    <a:gd name="connsiteX249" fmla="*/ 253707 w 2982862"/>
                    <a:gd name="connsiteY249" fmla="*/ 227278 h 3182270"/>
                    <a:gd name="connsiteX250" fmla="*/ 285420 w 2982862"/>
                    <a:gd name="connsiteY250" fmla="*/ 216707 h 3182270"/>
                    <a:gd name="connsiteX251" fmla="*/ 332990 w 2982862"/>
                    <a:gd name="connsiteY251" fmla="*/ 206136 h 3182270"/>
                    <a:gd name="connsiteX252" fmla="*/ 364703 w 2982862"/>
                    <a:gd name="connsiteY252" fmla="*/ 195565 h 3182270"/>
                    <a:gd name="connsiteX253" fmla="*/ 417559 w 2982862"/>
                    <a:gd name="connsiteY253" fmla="*/ 179708 h 3182270"/>
                    <a:gd name="connsiteX254" fmla="*/ 433415 w 2982862"/>
                    <a:gd name="connsiteY254" fmla="*/ 174423 h 3182270"/>
                    <a:gd name="connsiteX255" fmla="*/ 449272 w 2982862"/>
                    <a:gd name="connsiteY255" fmla="*/ 169137 h 3182270"/>
                    <a:gd name="connsiteX256" fmla="*/ 470414 w 2982862"/>
                    <a:gd name="connsiteY256" fmla="*/ 163852 h 3182270"/>
                    <a:gd name="connsiteX257" fmla="*/ 486271 w 2982862"/>
                    <a:gd name="connsiteY257" fmla="*/ 158566 h 3182270"/>
                    <a:gd name="connsiteX258" fmla="*/ 528555 w 2982862"/>
                    <a:gd name="connsiteY258" fmla="*/ 147995 h 3182270"/>
                    <a:gd name="connsiteX259" fmla="*/ 549697 w 2982862"/>
                    <a:gd name="connsiteY259" fmla="*/ 142709 h 3182270"/>
                    <a:gd name="connsiteX260" fmla="*/ 581411 w 2982862"/>
                    <a:gd name="connsiteY260" fmla="*/ 132138 h 3182270"/>
                    <a:gd name="connsiteX261" fmla="*/ 676551 w 2982862"/>
                    <a:gd name="connsiteY261" fmla="*/ 100425 h 3182270"/>
                    <a:gd name="connsiteX262" fmla="*/ 697693 w 2982862"/>
                    <a:gd name="connsiteY262" fmla="*/ 95140 h 3182270"/>
                    <a:gd name="connsiteX263" fmla="*/ 729406 w 2982862"/>
                    <a:gd name="connsiteY263" fmla="*/ 84568 h 3182270"/>
                    <a:gd name="connsiteX264" fmla="*/ 745263 w 2982862"/>
                    <a:gd name="connsiteY264" fmla="*/ 79283 h 3182270"/>
                    <a:gd name="connsiteX265" fmla="*/ 792833 w 2982862"/>
                    <a:gd name="connsiteY265" fmla="*/ 58141 h 3182270"/>
                    <a:gd name="connsiteX266" fmla="*/ 808689 w 2982862"/>
                    <a:gd name="connsiteY266" fmla="*/ 52855 h 3182270"/>
                    <a:gd name="connsiteX267" fmla="*/ 824546 w 2982862"/>
                    <a:gd name="connsiteY267" fmla="*/ 47570 h 3182270"/>
                    <a:gd name="connsiteX268" fmla="*/ 866830 w 2982862"/>
                    <a:gd name="connsiteY268" fmla="*/ 26427 h 3182270"/>
                    <a:gd name="connsiteX269" fmla="*/ 882687 w 2982862"/>
                    <a:gd name="connsiteY269" fmla="*/ 21142 h 3182270"/>
                    <a:gd name="connsiteX270" fmla="*/ 898544 w 2982862"/>
                    <a:gd name="connsiteY270" fmla="*/ 10571 h 3182270"/>
                    <a:gd name="connsiteX271" fmla="*/ 914400 w 2982862"/>
                    <a:gd name="connsiteY271" fmla="*/ 5285 h 3182270"/>
                    <a:gd name="connsiteX272" fmla="*/ 914400 w 2982862"/>
                    <a:gd name="connsiteY272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0916 w 2982862"/>
                    <a:gd name="connsiteY109" fmla="*/ 3018048 h 3182270"/>
                    <a:gd name="connsiteX110" fmla="*/ 2706444 w 2982862"/>
                    <a:gd name="connsiteY110" fmla="*/ 2939028 h 3182270"/>
                    <a:gd name="connsiteX111" fmla="*/ 2680014 w 2982862"/>
                    <a:gd name="connsiteY111" fmla="*/ 2965459 h 3182270"/>
                    <a:gd name="connsiteX112" fmla="*/ 2632440 w 2982862"/>
                    <a:gd name="connsiteY112" fmla="*/ 2997174 h 3182270"/>
                    <a:gd name="connsiteX113" fmla="*/ 2515922 w 2982862"/>
                    <a:gd name="connsiteY113" fmla="*/ 3007477 h 3182270"/>
                    <a:gd name="connsiteX114" fmla="*/ 2489494 w 2982862"/>
                    <a:gd name="connsiteY114" fmla="*/ 3002192 h 3182270"/>
                    <a:gd name="connsiteX115" fmla="*/ 2415496 w 2982862"/>
                    <a:gd name="connsiteY115" fmla="*/ 3007477 h 3182270"/>
                    <a:gd name="connsiteX116" fmla="*/ 2383783 w 2982862"/>
                    <a:gd name="connsiteY116" fmla="*/ 3018048 h 3182270"/>
                    <a:gd name="connsiteX117" fmla="*/ 2346784 w 2982862"/>
                    <a:gd name="connsiteY117" fmla="*/ 3033905 h 3182270"/>
                    <a:gd name="connsiteX118" fmla="*/ 2315071 w 2982862"/>
                    <a:gd name="connsiteY118" fmla="*/ 3049761 h 3182270"/>
                    <a:gd name="connsiteX119" fmla="*/ 2288643 w 2982862"/>
                    <a:gd name="connsiteY119" fmla="*/ 3070904 h 3182270"/>
                    <a:gd name="connsiteX120" fmla="*/ 2267501 w 2982862"/>
                    <a:gd name="connsiteY120" fmla="*/ 3081475 h 3182270"/>
                    <a:gd name="connsiteX121" fmla="*/ 2235788 w 2982862"/>
                    <a:gd name="connsiteY121" fmla="*/ 3097331 h 3182270"/>
                    <a:gd name="connsiteX122" fmla="*/ 2225216 w 2982862"/>
                    <a:gd name="connsiteY122" fmla="*/ 3107903 h 3182270"/>
                    <a:gd name="connsiteX123" fmla="*/ 2204074 w 2982862"/>
                    <a:gd name="connsiteY123" fmla="*/ 3118474 h 3182270"/>
                    <a:gd name="connsiteX124" fmla="*/ 2188218 w 2982862"/>
                    <a:gd name="connsiteY124" fmla="*/ 3129045 h 3182270"/>
                    <a:gd name="connsiteX125" fmla="*/ 2177647 w 2982862"/>
                    <a:gd name="connsiteY125" fmla="*/ 3144901 h 3182270"/>
                    <a:gd name="connsiteX126" fmla="*/ 2145933 w 2982862"/>
                    <a:gd name="connsiteY126" fmla="*/ 3155472 h 3182270"/>
                    <a:gd name="connsiteX127" fmla="*/ 2114220 w 2982862"/>
                    <a:gd name="connsiteY127" fmla="*/ 3181900 h 3182270"/>
                    <a:gd name="connsiteX128" fmla="*/ 2124791 w 2982862"/>
                    <a:gd name="connsiteY128" fmla="*/ 3150187 h 3182270"/>
                    <a:gd name="connsiteX129" fmla="*/ 2093078 w 2982862"/>
                    <a:gd name="connsiteY129" fmla="*/ 3139616 h 3182270"/>
                    <a:gd name="connsiteX130" fmla="*/ 2082507 w 2982862"/>
                    <a:gd name="connsiteY130" fmla="*/ 3123759 h 3182270"/>
                    <a:gd name="connsiteX131" fmla="*/ 2066650 w 2982862"/>
                    <a:gd name="connsiteY131" fmla="*/ 3107903 h 3182270"/>
                    <a:gd name="connsiteX132" fmla="*/ 2045508 w 2982862"/>
                    <a:gd name="connsiteY132" fmla="*/ 3076189 h 3182270"/>
                    <a:gd name="connsiteX133" fmla="*/ 2034937 w 2982862"/>
                    <a:gd name="connsiteY133" fmla="*/ 3060333 h 3182270"/>
                    <a:gd name="connsiteX134" fmla="*/ 2024366 w 2982862"/>
                    <a:gd name="connsiteY134" fmla="*/ 3049761 h 3182270"/>
                    <a:gd name="connsiteX135" fmla="*/ 2013795 w 2982862"/>
                    <a:gd name="connsiteY135" fmla="*/ 3033905 h 3182270"/>
                    <a:gd name="connsiteX136" fmla="*/ 1997938 w 2982862"/>
                    <a:gd name="connsiteY136" fmla="*/ 3023334 h 3182270"/>
                    <a:gd name="connsiteX137" fmla="*/ 1982081 w 2982862"/>
                    <a:gd name="connsiteY137" fmla="*/ 2991620 h 3182270"/>
                    <a:gd name="connsiteX138" fmla="*/ 1976796 w 2982862"/>
                    <a:gd name="connsiteY138" fmla="*/ 2975764 h 3182270"/>
                    <a:gd name="connsiteX139" fmla="*/ 1987367 w 2982862"/>
                    <a:gd name="connsiteY139" fmla="*/ 2959907 h 3182270"/>
                    <a:gd name="connsiteX140" fmla="*/ 1998116 w 2982862"/>
                    <a:gd name="connsiteY140" fmla="*/ 2976031 h 3182270"/>
                    <a:gd name="connsiteX141" fmla="*/ 2019261 w 2982862"/>
                    <a:gd name="connsiteY141" fmla="*/ 2976031 h 3182270"/>
                    <a:gd name="connsiteX142" fmla="*/ 2056263 w 2982862"/>
                    <a:gd name="connsiteY142" fmla="*/ 2923171 h 3182270"/>
                    <a:gd name="connsiteX143" fmla="*/ 2040405 w 2982862"/>
                    <a:gd name="connsiteY143" fmla="*/ 2923170 h 3182270"/>
                    <a:gd name="connsiteX144" fmla="*/ 2061549 w 2982862"/>
                    <a:gd name="connsiteY144" fmla="*/ 2875596 h 3182270"/>
                    <a:gd name="connsiteX145" fmla="*/ 2093265 w 2982862"/>
                    <a:gd name="connsiteY145" fmla="*/ 2833308 h 3182270"/>
                    <a:gd name="connsiteX146" fmla="*/ 2109124 w 2982862"/>
                    <a:gd name="connsiteY146" fmla="*/ 2722301 h 3182270"/>
                    <a:gd name="connsiteX147" fmla="*/ 2013975 w 2982862"/>
                    <a:gd name="connsiteY147" fmla="*/ 2637724 h 3182270"/>
                    <a:gd name="connsiteX148" fmla="*/ 1982258 w 2982862"/>
                    <a:gd name="connsiteY148" fmla="*/ 2664155 h 3182270"/>
                    <a:gd name="connsiteX149" fmla="*/ 1918827 w 2982862"/>
                    <a:gd name="connsiteY149" fmla="*/ 2627153 h 3182270"/>
                    <a:gd name="connsiteX150" fmla="*/ 1860681 w 2982862"/>
                    <a:gd name="connsiteY150" fmla="*/ 2579579 h 3182270"/>
                    <a:gd name="connsiteX151" fmla="*/ 1802373 w 2982862"/>
                    <a:gd name="connsiteY151" fmla="*/ 2621632 h 3182270"/>
                    <a:gd name="connsiteX152" fmla="*/ 1797087 w 2982862"/>
                    <a:gd name="connsiteY152" fmla="*/ 2605775 h 3182270"/>
                    <a:gd name="connsiteX153" fmla="*/ 1749674 w 2982862"/>
                    <a:gd name="connsiteY153" fmla="*/ 2690586 h 3182270"/>
                    <a:gd name="connsiteX154" fmla="*/ 1643953 w 2982862"/>
                    <a:gd name="connsiteY154" fmla="*/ 2754018 h 3182270"/>
                    <a:gd name="connsiteX155" fmla="*/ 1617523 w 2982862"/>
                    <a:gd name="connsiteY155" fmla="*/ 2732874 h 3182270"/>
                    <a:gd name="connsiteX156" fmla="*/ 1591092 w 2982862"/>
                    <a:gd name="connsiteY156" fmla="*/ 2690586 h 3182270"/>
                    <a:gd name="connsiteX157" fmla="*/ 1591093 w 2982862"/>
                    <a:gd name="connsiteY157" fmla="*/ 2637724 h 3182270"/>
                    <a:gd name="connsiteX158" fmla="*/ 1569808 w 2982862"/>
                    <a:gd name="connsiteY158" fmla="*/ 2515921 h 3182270"/>
                    <a:gd name="connsiteX159" fmla="*/ 1553952 w 2982862"/>
                    <a:gd name="connsiteY159" fmla="*/ 2484208 h 3182270"/>
                    <a:gd name="connsiteX160" fmla="*/ 1538095 w 2982862"/>
                    <a:gd name="connsiteY160" fmla="*/ 2468351 h 3182270"/>
                    <a:gd name="connsiteX161" fmla="*/ 1501096 w 2982862"/>
                    <a:gd name="connsiteY161" fmla="*/ 2420781 h 3182270"/>
                    <a:gd name="connsiteX162" fmla="*/ 1464097 w 2982862"/>
                    <a:gd name="connsiteY162" fmla="*/ 2383782 h 3182270"/>
                    <a:gd name="connsiteX163" fmla="*/ 1448241 w 2982862"/>
                    <a:gd name="connsiteY163" fmla="*/ 2373211 h 3182270"/>
                    <a:gd name="connsiteX164" fmla="*/ 1432384 w 2982862"/>
                    <a:gd name="connsiteY164" fmla="*/ 2357355 h 3182270"/>
                    <a:gd name="connsiteX165" fmla="*/ 1400671 w 2982862"/>
                    <a:gd name="connsiteY165" fmla="*/ 2346783 h 3182270"/>
                    <a:gd name="connsiteX166" fmla="*/ 1368958 w 2982862"/>
                    <a:gd name="connsiteY166" fmla="*/ 2330927 h 3182270"/>
                    <a:gd name="connsiteX167" fmla="*/ 1337244 w 2982862"/>
                    <a:gd name="connsiteY167" fmla="*/ 2309785 h 3182270"/>
                    <a:gd name="connsiteX168" fmla="*/ 1273818 w 2982862"/>
                    <a:gd name="connsiteY168" fmla="*/ 2288642 h 3182270"/>
                    <a:gd name="connsiteX169" fmla="*/ 1257961 w 2982862"/>
                    <a:gd name="connsiteY169" fmla="*/ 2278071 h 3182270"/>
                    <a:gd name="connsiteX170" fmla="*/ 1242104 w 2982862"/>
                    <a:gd name="connsiteY170" fmla="*/ 2272786 h 3182270"/>
                    <a:gd name="connsiteX171" fmla="*/ 1226248 w 2982862"/>
                    <a:gd name="connsiteY171" fmla="*/ 2262215 h 3182270"/>
                    <a:gd name="connsiteX172" fmla="*/ 1194534 w 2982862"/>
                    <a:gd name="connsiteY172" fmla="*/ 2251644 h 3182270"/>
                    <a:gd name="connsiteX173" fmla="*/ 1215677 w 2982862"/>
                    <a:gd name="connsiteY173" fmla="*/ 2225216 h 3182270"/>
                    <a:gd name="connsiteX174" fmla="*/ 1231533 w 2982862"/>
                    <a:gd name="connsiteY174" fmla="*/ 2209359 h 3182270"/>
                    <a:gd name="connsiteX175" fmla="*/ 1236819 w 2982862"/>
                    <a:gd name="connsiteY175" fmla="*/ 2193503 h 3182270"/>
                    <a:gd name="connsiteX176" fmla="*/ 1279103 w 2982862"/>
                    <a:gd name="connsiteY176" fmla="*/ 2161789 h 3182270"/>
                    <a:gd name="connsiteX177" fmla="*/ 1300245 w 2982862"/>
                    <a:gd name="connsiteY177" fmla="*/ 2140647 h 3182270"/>
                    <a:gd name="connsiteX178" fmla="*/ 1310816 w 2982862"/>
                    <a:gd name="connsiteY178" fmla="*/ 2124790 h 3182270"/>
                    <a:gd name="connsiteX179" fmla="*/ 1342650 w 2982862"/>
                    <a:gd name="connsiteY179" fmla="*/ 2077406 h 3182270"/>
                    <a:gd name="connsiteX180" fmla="*/ 1390223 w 2982862"/>
                    <a:gd name="connsiteY180" fmla="*/ 2008688 h 3182270"/>
                    <a:gd name="connsiteX181" fmla="*/ 1363794 w 2982862"/>
                    <a:gd name="connsiteY181" fmla="*/ 1971686 h 3182270"/>
                    <a:gd name="connsiteX182" fmla="*/ 1379651 w 2982862"/>
                    <a:gd name="connsiteY182" fmla="*/ 1961114 h 3182270"/>
                    <a:gd name="connsiteX183" fmla="*/ 1358509 w 2982862"/>
                    <a:gd name="connsiteY183" fmla="*/ 1934685 h 3182270"/>
                    <a:gd name="connsiteX184" fmla="*/ 1221180 w 2982862"/>
                    <a:gd name="connsiteY184" fmla="*/ 1718108 h 3182270"/>
                    <a:gd name="connsiteX185" fmla="*/ 1157741 w 2982862"/>
                    <a:gd name="connsiteY185" fmla="*/ 1654669 h 3182270"/>
                    <a:gd name="connsiteX186" fmla="*/ 1051918 w 2982862"/>
                    <a:gd name="connsiteY186" fmla="*/ 1659811 h 3182270"/>
                    <a:gd name="connsiteX187" fmla="*/ 845688 w 2982862"/>
                    <a:gd name="connsiteY187" fmla="*/ 1738945 h 3182270"/>
                    <a:gd name="connsiteX188" fmla="*/ 829832 w 2982862"/>
                    <a:gd name="connsiteY188" fmla="*/ 1744231 h 3182270"/>
                    <a:gd name="connsiteX189" fmla="*/ 798118 w 2982862"/>
                    <a:gd name="connsiteY189" fmla="*/ 1765373 h 3182270"/>
                    <a:gd name="connsiteX190" fmla="*/ 782262 w 2982862"/>
                    <a:gd name="connsiteY190" fmla="*/ 1770659 h 3182270"/>
                    <a:gd name="connsiteX191" fmla="*/ 750548 w 2982862"/>
                    <a:gd name="connsiteY191" fmla="*/ 1791801 h 3182270"/>
                    <a:gd name="connsiteX192" fmla="*/ 734692 w 2982862"/>
                    <a:gd name="connsiteY192" fmla="*/ 1797086 h 3182270"/>
                    <a:gd name="connsiteX193" fmla="*/ 755834 w 2982862"/>
                    <a:gd name="connsiteY193" fmla="*/ 1791801 h 3182270"/>
                    <a:gd name="connsiteX194" fmla="*/ 739977 w 2982862"/>
                    <a:gd name="connsiteY194" fmla="*/ 1797086 h 3182270"/>
                    <a:gd name="connsiteX195" fmla="*/ 708264 w 2982862"/>
                    <a:gd name="connsiteY195" fmla="*/ 1812943 h 3182270"/>
                    <a:gd name="connsiteX196" fmla="*/ 676551 w 2982862"/>
                    <a:gd name="connsiteY196" fmla="*/ 1791801 h 3182270"/>
                    <a:gd name="connsiteX197" fmla="*/ 650123 w 2982862"/>
                    <a:gd name="connsiteY197" fmla="*/ 1765373 h 3182270"/>
                    <a:gd name="connsiteX198" fmla="*/ 618410 w 2982862"/>
                    <a:gd name="connsiteY198" fmla="*/ 1744231 h 3182270"/>
                    <a:gd name="connsiteX199" fmla="*/ 570840 w 2982862"/>
                    <a:gd name="connsiteY199" fmla="*/ 1712518 h 3182270"/>
                    <a:gd name="connsiteX200" fmla="*/ 544412 w 2982862"/>
                    <a:gd name="connsiteY200" fmla="*/ 1696661 h 3182270"/>
                    <a:gd name="connsiteX201" fmla="*/ 528555 w 2982862"/>
                    <a:gd name="connsiteY201" fmla="*/ 1686090 h 3182270"/>
                    <a:gd name="connsiteX202" fmla="*/ 512699 w 2982862"/>
                    <a:gd name="connsiteY202" fmla="*/ 1680804 h 3182270"/>
                    <a:gd name="connsiteX203" fmla="*/ 502127 w 2982862"/>
                    <a:gd name="connsiteY203" fmla="*/ 1670233 h 3182270"/>
                    <a:gd name="connsiteX204" fmla="*/ 480985 w 2982862"/>
                    <a:gd name="connsiteY204" fmla="*/ 1659662 h 3182270"/>
                    <a:gd name="connsiteX205" fmla="*/ 465129 w 2982862"/>
                    <a:gd name="connsiteY205" fmla="*/ 1643805 h 3182270"/>
                    <a:gd name="connsiteX206" fmla="*/ 428130 w 2982862"/>
                    <a:gd name="connsiteY206" fmla="*/ 1622663 h 3182270"/>
                    <a:gd name="connsiteX207" fmla="*/ 401702 w 2982862"/>
                    <a:gd name="connsiteY207" fmla="*/ 1590950 h 3182270"/>
                    <a:gd name="connsiteX208" fmla="*/ 385845 w 2982862"/>
                    <a:gd name="connsiteY208" fmla="*/ 1569808 h 3182270"/>
                    <a:gd name="connsiteX209" fmla="*/ 369989 w 2982862"/>
                    <a:gd name="connsiteY209" fmla="*/ 1553951 h 3182270"/>
                    <a:gd name="connsiteX210" fmla="*/ 348847 w 2982862"/>
                    <a:gd name="connsiteY210" fmla="*/ 1522238 h 3182270"/>
                    <a:gd name="connsiteX211" fmla="*/ 327704 w 2982862"/>
                    <a:gd name="connsiteY211" fmla="*/ 1490524 h 3182270"/>
                    <a:gd name="connsiteX212" fmla="*/ 317133 w 2982862"/>
                    <a:gd name="connsiteY212" fmla="*/ 1469382 h 3182270"/>
                    <a:gd name="connsiteX213" fmla="*/ 301277 w 2982862"/>
                    <a:gd name="connsiteY213" fmla="*/ 1453526 h 3182270"/>
                    <a:gd name="connsiteX214" fmla="*/ 295991 w 2982862"/>
                    <a:gd name="connsiteY214" fmla="*/ 1437669 h 3182270"/>
                    <a:gd name="connsiteX215" fmla="*/ 274849 w 2982862"/>
                    <a:gd name="connsiteY215" fmla="*/ 1405956 h 3182270"/>
                    <a:gd name="connsiteX216" fmla="*/ 258992 w 2982862"/>
                    <a:gd name="connsiteY216" fmla="*/ 1390099 h 3182270"/>
                    <a:gd name="connsiteX217" fmla="*/ 248421 w 2982862"/>
                    <a:gd name="connsiteY217" fmla="*/ 1374242 h 3182270"/>
                    <a:gd name="connsiteX218" fmla="*/ 243136 w 2982862"/>
                    <a:gd name="connsiteY218" fmla="*/ 1358386 h 3182270"/>
                    <a:gd name="connsiteX219" fmla="*/ 221993 w 2982862"/>
                    <a:gd name="connsiteY219" fmla="*/ 1326672 h 3182270"/>
                    <a:gd name="connsiteX220" fmla="*/ 206137 w 2982862"/>
                    <a:gd name="connsiteY220" fmla="*/ 1294959 h 3182270"/>
                    <a:gd name="connsiteX221" fmla="*/ 195566 w 2982862"/>
                    <a:gd name="connsiteY221" fmla="*/ 1263246 h 3182270"/>
                    <a:gd name="connsiteX222" fmla="*/ 184995 w 2982862"/>
                    <a:gd name="connsiteY222" fmla="*/ 1247389 h 3182270"/>
                    <a:gd name="connsiteX223" fmla="*/ 179709 w 2982862"/>
                    <a:gd name="connsiteY223" fmla="*/ 1231533 h 3182270"/>
                    <a:gd name="connsiteX224" fmla="*/ 169138 w 2982862"/>
                    <a:gd name="connsiteY224" fmla="*/ 1215676 h 3182270"/>
                    <a:gd name="connsiteX225" fmla="*/ 153281 w 2982862"/>
                    <a:gd name="connsiteY225" fmla="*/ 1162820 h 3182270"/>
                    <a:gd name="connsiteX226" fmla="*/ 142710 w 2982862"/>
                    <a:gd name="connsiteY226" fmla="*/ 1131107 h 3182270"/>
                    <a:gd name="connsiteX227" fmla="*/ 132139 w 2982862"/>
                    <a:gd name="connsiteY227" fmla="*/ 1099394 h 3182270"/>
                    <a:gd name="connsiteX228" fmla="*/ 126853 w 2982862"/>
                    <a:gd name="connsiteY228" fmla="*/ 1078252 h 3182270"/>
                    <a:gd name="connsiteX229" fmla="*/ 121568 w 2982862"/>
                    <a:gd name="connsiteY229" fmla="*/ 1062395 h 3182270"/>
                    <a:gd name="connsiteX230" fmla="*/ 110997 w 2982862"/>
                    <a:gd name="connsiteY230" fmla="*/ 988397 h 3182270"/>
                    <a:gd name="connsiteX231" fmla="*/ 100426 w 2982862"/>
                    <a:gd name="connsiteY231" fmla="*/ 861544 h 3182270"/>
                    <a:gd name="connsiteX232" fmla="*/ 95140 w 2982862"/>
                    <a:gd name="connsiteY232" fmla="*/ 782261 h 3182270"/>
                    <a:gd name="connsiteX233" fmla="*/ 89855 w 2982862"/>
                    <a:gd name="connsiteY233" fmla="*/ 745262 h 3182270"/>
                    <a:gd name="connsiteX234" fmla="*/ 73998 w 2982862"/>
                    <a:gd name="connsiteY234" fmla="*/ 660693 h 3182270"/>
                    <a:gd name="connsiteX235" fmla="*/ 63427 w 2982862"/>
                    <a:gd name="connsiteY235" fmla="*/ 618409 h 3182270"/>
                    <a:gd name="connsiteX236" fmla="*/ 47570 w 2982862"/>
                    <a:gd name="connsiteY236" fmla="*/ 560268 h 3182270"/>
                    <a:gd name="connsiteX237" fmla="*/ 42285 w 2982862"/>
                    <a:gd name="connsiteY237" fmla="*/ 528555 h 3182270"/>
                    <a:gd name="connsiteX238" fmla="*/ 31714 w 2982862"/>
                    <a:gd name="connsiteY238" fmla="*/ 486270 h 3182270"/>
                    <a:gd name="connsiteX239" fmla="*/ 21142 w 2982862"/>
                    <a:gd name="connsiteY239" fmla="*/ 428129 h 3182270"/>
                    <a:gd name="connsiteX240" fmla="*/ 10571 w 2982862"/>
                    <a:gd name="connsiteY240" fmla="*/ 343560 h 3182270"/>
                    <a:gd name="connsiteX241" fmla="*/ 0 w 2982862"/>
                    <a:gd name="connsiteY241" fmla="*/ 306561 h 3182270"/>
                    <a:gd name="connsiteX242" fmla="*/ 5286 w 2982862"/>
                    <a:gd name="connsiteY242" fmla="*/ 285419 h 3182270"/>
                    <a:gd name="connsiteX243" fmla="*/ 21142 w 2982862"/>
                    <a:gd name="connsiteY243" fmla="*/ 280134 h 3182270"/>
                    <a:gd name="connsiteX244" fmla="*/ 42285 w 2982862"/>
                    <a:gd name="connsiteY244" fmla="*/ 269563 h 3182270"/>
                    <a:gd name="connsiteX245" fmla="*/ 95140 w 2982862"/>
                    <a:gd name="connsiteY245" fmla="*/ 258992 h 3182270"/>
                    <a:gd name="connsiteX246" fmla="*/ 121568 w 2982862"/>
                    <a:gd name="connsiteY246" fmla="*/ 253706 h 3182270"/>
                    <a:gd name="connsiteX247" fmla="*/ 137425 w 2982862"/>
                    <a:gd name="connsiteY247" fmla="*/ 248420 h 3182270"/>
                    <a:gd name="connsiteX248" fmla="*/ 211422 w 2982862"/>
                    <a:gd name="connsiteY248" fmla="*/ 237849 h 3182270"/>
                    <a:gd name="connsiteX249" fmla="*/ 253707 w 2982862"/>
                    <a:gd name="connsiteY249" fmla="*/ 227278 h 3182270"/>
                    <a:gd name="connsiteX250" fmla="*/ 285420 w 2982862"/>
                    <a:gd name="connsiteY250" fmla="*/ 216707 h 3182270"/>
                    <a:gd name="connsiteX251" fmla="*/ 332990 w 2982862"/>
                    <a:gd name="connsiteY251" fmla="*/ 206136 h 3182270"/>
                    <a:gd name="connsiteX252" fmla="*/ 364703 w 2982862"/>
                    <a:gd name="connsiteY252" fmla="*/ 195565 h 3182270"/>
                    <a:gd name="connsiteX253" fmla="*/ 417559 w 2982862"/>
                    <a:gd name="connsiteY253" fmla="*/ 179708 h 3182270"/>
                    <a:gd name="connsiteX254" fmla="*/ 433415 w 2982862"/>
                    <a:gd name="connsiteY254" fmla="*/ 174423 h 3182270"/>
                    <a:gd name="connsiteX255" fmla="*/ 449272 w 2982862"/>
                    <a:gd name="connsiteY255" fmla="*/ 169137 h 3182270"/>
                    <a:gd name="connsiteX256" fmla="*/ 470414 w 2982862"/>
                    <a:gd name="connsiteY256" fmla="*/ 163852 h 3182270"/>
                    <a:gd name="connsiteX257" fmla="*/ 486271 w 2982862"/>
                    <a:gd name="connsiteY257" fmla="*/ 158566 h 3182270"/>
                    <a:gd name="connsiteX258" fmla="*/ 528555 w 2982862"/>
                    <a:gd name="connsiteY258" fmla="*/ 147995 h 3182270"/>
                    <a:gd name="connsiteX259" fmla="*/ 549697 w 2982862"/>
                    <a:gd name="connsiteY259" fmla="*/ 142709 h 3182270"/>
                    <a:gd name="connsiteX260" fmla="*/ 581411 w 2982862"/>
                    <a:gd name="connsiteY260" fmla="*/ 132138 h 3182270"/>
                    <a:gd name="connsiteX261" fmla="*/ 676551 w 2982862"/>
                    <a:gd name="connsiteY261" fmla="*/ 100425 h 3182270"/>
                    <a:gd name="connsiteX262" fmla="*/ 697693 w 2982862"/>
                    <a:gd name="connsiteY262" fmla="*/ 95140 h 3182270"/>
                    <a:gd name="connsiteX263" fmla="*/ 729406 w 2982862"/>
                    <a:gd name="connsiteY263" fmla="*/ 84568 h 3182270"/>
                    <a:gd name="connsiteX264" fmla="*/ 745263 w 2982862"/>
                    <a:gd name="connsiteY264" fmla="*/ 79283 h 3182270"/>
                    <a:gd name="connsiteX265" fmla="*/ 792833 w 2982862"/>
                    <a:gd name="connsiteY265" fmla="*/ 58141 h 3182270"/>
                    <a:gd name="connsiteX266" fmla="*/ 808689 w 2982862"/>
                    <a:gd name="connsiteY266" fmla="*/ 52855 h 3182270"/>
                    <a:gd name="connsiteX267" fmla="*/ 824546 w 2982862"/>
                    <a:gd name="connsiteY267" fmla="*/ 47570 h 3182270"/>
                    <a:gd name="connsiteX268" fmla="*/ 866830 w 2982862"/>
                    <a:gd name="connsiteY268" fmla="*/ 26427 h 3182270"/>
                    <a:gd name="connsiteX269" fmla="*/ 882687 w 2982862"/>
                    <a:gd name="connsiteY269" fmla="*/ 21142 h 3182270"/>
                    <a:gd name="connsiteX270" fmla="*/ 898544 w 2982862"/>
                    <a:gd name="connsiteY270" fmla="*/ 10571 h 3182270"/>
                    <a:gd name="connsiteX271" fmla="*/ 914400 w 2982862"/>
                    <a:gd name="connsiteY271" fmla="*/ 5285 h 3182270"/>
                    <a:gd name="connsiteX272" fmla="*/ 914400 w 2982862"/>
                    <a:gd name="connsiteY272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201 w 2982862"/>
                    <a:gd name="connsiteY108" fmla="*/ 2981049 h 3182270"/>
                    <a:gd name="connsiteX109" fmla="*/ 2706444 w 2982862"/>
                    <a:gd name="connsiteY109" fmla="*/ 2939028 h 3182270"/>
                    <a:gd name="connsiteX110" fmla="*/ 2680014 w 2982862"/>
                    <a:gd name="connsiteY110" fmla="*/ 2965459 h 3182270"/>
                    <a:gd name="connsiteX111" fmla="*/ 2632440 w 2982862"/>
                    <a:gd name="connsiteY111" fmla="*/ 2997174 h 3182270"/>
                    <a:gd name="connsiteX112" fmla="*/ 2515922 w 2982862"/>
                    <a:gd name="connsiteY112" fmla="*/ 3007477 h 3182270"/>
                    <a:gd name="connsiteX113" fmla="*/ 2489494 w 2982862"/>
                    <a:gd name="connsiteY113" fmla="*/ 3002192 h 3182270"/>
                    <a:gd name="connsiteX114" fmla="*/ 2415496 w 2982862"/>
                    <a:gd name="connsiteY114" fmla="*/ 3007477 h 3182270"/>
                    <a:gd name="connsiteX115" fmla="*/ 2383783 w 2982862"/>
                    <a:gd name="connsiteY115" fmla="*/ 3018048 h 3182270"/>
                    <a:gd name="connsiteX116" fmla="*/ 2346784 w 2982862"/>
                    <a:gd name="connsiteY116" fmla="*/ 3033905 h 3182270"/>
                    <a:gd name="connsiteX117" fmla="*/ 2315071 w 2982862"/>
                    <a:gd name="connsiteY117" fmla="*/ 3049761 h 3182270"/>
                    <a:gd name="connsiteX118" fmla="*/ 2288643 w 2982862"/>
                    <a:gd name="connsiteY118" fmla="*/ 3070904 h 3182270"/>
                    <a:gd name="connsiteX119" fmla="*/ 2267501 w 2982862"/>
                    <a:gd name="connsiteY119" fmla="*/ 3081475 h 3182270"/>
                    <a:gd name="connsiteX120" fmla="*/ 2235788 w 2982862"/>
                    <a:gd name="connsiteY120" fmla="*/ 3097331 h 3182270"/>
                    <a:gd name="connsiteX121" fmla="*/ 2225216 w 2982862"/>
                    <a:gd name="connsiteY121" fmla="*/ 3107903 h 3182270"/>
                    <a:gd name="connsiteX122" fmla="*/ 2204074 w 2982862"/>
                    <a:gd name="connsiteY122" fmla="*/ 3118474 h 3182270"/>
                    <a:gd name="connsiteX123" fmla="*/ 2188218 w 2982862"/>
                    <a:gd name="connsiteY123" fmla="*/ 3129045 h 3182270"/>
                    <a:gd name="connsiteX124" fmla="*/ 2177647 w 2982862"/>
                    <a:gd name="connsiteY124" fmla="*/ 3144901 h 3182270"/>
                    <a:gd name="connsiteX125" fmla="*/ 2145933 w 2982862"/>
                    <a:gd name="connsiteY125" fmla="*/ 3155472 h 3182270"/>
                    <a:gd name="connsiteX126" fmla="*/ 2114220 w 2982862"/>
                    <a:gd name="connsiteY126" fmla="*/ 3181900 h 3182270"/>
                    <a:gd name="connsiteX127" fmla="*/ 2124791 w 2982862"/>
                    <a:gd name="connsiteY127" fmla="*/ 3150187 h 3182270"/>
                    <a:gd name="connsiteX128" fmla="*/ 2093078 w 2982862"/>
                    <a:gd name="connsiteY128" fmla="*/ 3139616 h 3182270"/>
                    <a:gd name="connsiteX129" fmla="*/ 2082507 w 2982862"/>
                    <a:gd name="connsiteY129" fmla="*/ 3123759 h 3182270"/>
                    <a:gd name="connsiteX130" fmla="*/ 2066650 w 2982862"/>
                    <a:gd name="connsiteY130" fmla="*/ 3107903 h 3182270"/>
                    <a:gd name="connsiteX131" fmla="*/ 2045508 w 2982862"/>
                    <a:gd name="connsiteY131" fmla="*/ 3076189 h 3182270"/>
                    <a:gd name="connsiteX132" fmla="*/ 2034937 w 2982862"/>
                    <a:gd name="connsiteY132" fmla="*/ 3060333 h 3182270"/>
                    <a:gd name="connsiteX133" fmla="*/ 2024366 w 2982862"/>
                    <a:gd name="connsiteY133" fmla="*/ 3049761 h 3182270"/>
                    <a:gd name="connsiteX134" fmla="*/ 2013795 w 2982862"/>
                    <a:gd name="connsiteY134" fmla="*/ 3033905 h 3182270"/>
                    <a:gd name="connsiteX135" fmla="*/ 1997938 w 2982862"/>
                    <a:gd name="connsiteY135" fmla="*/ 3023334 h 3182270"/>
                    <a:gd name="connsiteX136" fmla="*/ 1982081 w 2982862"/>
                    <a:gd name="connsiteY136" fmla="*/ 2991620 h 3182270"/>
                    <a:gd name="connsiteX137" fmla="*/ 1976796 w 2982862"/>
                    <a:gd name="connsiteY137" fmla="*/ 2975764 h 3182270"/>
                    <a:gd name="connsiteX138" fmla="*/ 1987367 w 2982862"/>
                    <a:gd name="connsiteY138" fmla="*/ 2959907 h 3182270"/>
                    <a:gd name="connsiteX139" fmla="*/ 1998116 w 2982862"/>
                    <a:gd name="connsiteY139" fmla="*/ 2976031 h 3182270"/>
                    <a:gd name="connsiteX140" fmla="*/ 2019261 w 2982862"/>
                    <a:gd name="connsiteY140" fmla="*/ 2976031 h 3182270"/>
                    <a:gd name="connsiteX141" fmla="*/ 2056263 w 2982862"/>
                    <a:gd name="connsiteY141" fmla="*/ 2923171 h 3182270"/>
                    <a:gd name="connsiteX142" fmla="*/ 2040405 w 2982862"/>
                    <a:gd name="connsiteY142" fmla="*/ 2923170 h 3182270"/>
                    <a:gd name="connsiteX143" fmla="*/ 2061549 w 2982862"/>
                    <a:gd name="connsiteY143" fmla="*/ 2875596 h 3182270"/>
                    <a:gd name="connsiteX144" fmla="*/ 2093265 w 2982862"/>
                    <a:gd name="connsiteY144" fmla="*/ 2833308 h 3182270"/>
                    <a:gd name="connsiteX145" fmla="*/ 2109124 w 2982862"/>
                    <a:gd name="connsiteY145" fmla="*/ 2722301 h 3182270"/>
                    <a:gd name="connsiteX146" fmla="*/ 2013975 w 2982862"/>
                    <a:gd name="connsiteY146" fmla="*/ 2637724 h 3182270"/>
                    <a:gd name="connsiteX147" fmla="*/ 1982258 w 2982862"/>
                    <a:gd name="connsiteY147" fmla="*/ 2664155 h 3182270"/>
                    <a:gd name="connsiteX148" fmla="*/ 1918827 w 2982862"/>
                    <a:gd name="connsiteY148" fmla="*/ 2627153 h 3182270"/>
                    <a:gd name="connsiteX149" fmla="*/ 1860681 w 2982862"/>
                    <a:gd name="connsiteY149" fmla="*/ 2579579 h 3182270"/>
                    <a:gd name="connsiteX150" fmla="*/ 1802373 w 2982862"/>
                    <a:gd name="connsiteY150" fmla="*/ 2621632 h 3182270"/>
                    <a:gd name="connsiteX151" fmla="*/ 1797087 w 2982862"/>
                    <a:gd name="connsiteY151" fmla="*/ 2605775 h 3182270"/>
                    <a:gd name="connsiteX152" fmla="*/ 1749674 w 2982862"/>
                    <a:gd name="connsiteY152" fmla="*/ 2690586 h 3182270"/>
                    <a:gd name="connsiteX153" fmla="*/ 1643953 w 2982862"/>
                    <a:gd name="connsiteY153" fmla="*/ 2754018 h 3182270"/>
                    <a:gd name="connsiteX154" fmla="*/ 1617523 w 2982862"/>
                    <a:gd name="connsiteY154" fmla="*/ 2732874 h 3182270"/>
                    <a:gd name="connsiteX155" fmla="*/ 1591092 w 2982862"/>
                    <a:gd name="connsiteY155" fmla="*/ 2690586 h 3182270"/>
                    <a:gd name="connsiteX156" fmla="*/ 1591093 w 2982862"/>
                    <a:gd name="connsiteY156" fmla="*/ 2637724 h 3182270"/>
                    <a:gd name="connsiteX157" fmla="*/ 1569808 w 2982862"/>
                    <a:gd name="connsiteY157" fmla="*/ 2515921 h 3182270"/>
                    <a:gd name="connsiteX158" fmla="*/ 1553952 w 2982862"/>
                    <a:gd name="connsiteY158" fmla="*/ 2484208 h 3182270"/>
                    <a:gd name="connsiteX159" fmla="*/ 1538095 w 2982862"/>
                    <a:gd name="connsiteY159" fmla="*/ 2468351 h 3182270"/>
                    <a:gd name="connsiteX160" fmla="*/ 1501096 w 2982862"/>
                    <a:gd name="connsiteY160" fmla="*/ 2420781 h 3182270"/>
                    <a:gd name="connsiteX161" fmla="*/ 1464097 w 2982862"/>
                    <a:gd name="connsiteY161" fmla="*/ 2383782 h 3182270"/>
                    <a:gd name="connsiteX162" fmla="*/ 1448241 w 2982862"/>
                    <a:gd name="connsiteY162" fmla="*/ 2373211 h 3182270"/>
                    <a:gd name="connsiteX163" fmla="*/ 1432384 w 2982862"/>
                    <a:gd name="connsiteY163" fmla="*/ 2357355 h 3182270"/>
                    <a:gd name="connsiteX164" fmla="*/ 1400671 w 2982862"/>
                    <a:gd name="connsiteY164" fmla="*/ 2346783 h 3182270"/>
                    <a:gd name="connsiteX165" fmla="*/ 1368958 w 2982862"/>
                    <a:gd name="connsiteY165" fmla="*/ 2330927 h 3182270"/>
                    <a:gd name="connsiteX166" fmla="*/ 1337244 w 2982862"/>
                    <a:gd name="connsiteY166" fmla="*/ 2309785 h 3182270"/>
                    <a:gd name="connsiteX167" fmla="*/ 1273818 w 2982862"/>
                    <a:gd name="connsiteY167" fmla="*/ 2288642 h 3182270"/>
                    <a:gd name="connsiteX168" fmla="*/ 1257961 w 2982862"/>
                    <a:gd name="connsiteY168" fmla="*/ 2278071 h 3182270"/>
                    <a:gd name="connsiteX169" fmla="*/ 1242104 w 2982862"/>
                    <a:gd name="connsiteY169" fmla="*/ 2272786 h 3182270"/>
                    <a:gd name="connsiteX170" fmla="*/ 1226248 w 2982862"/>
                    <a:gd name="connsiteY170" fmla="*/ 2262215 h 3182270"/>
                    <a:gd name="connsiteX171" fmla="*/ 1194534 w 2982862"/>
                    <a:gd name="connsiteY171" fmla="*/ 2251644 h 3182270"/>
                    <a:gd name="connsiteX172" fmla="*/ 1215677 w 2982862"/>
                    <a:gd name="connsiteY172" fmla="*/ 2225216 h 3182270"/>
                    <a:gd name="connsiteX173" fmla="*/ 1231533 w 2982862"/>
                    <a:gd name="connsiteY173" fmla="*/ 2209359 h 3182270"/>
                    <a:gd name="connsiteX174" fmla="*/ 1236819 w 2982862"/>
                    <a:gd name="connsiteY174" fmla="*/ 2193503 h 3182270"/>
                    <a:gd name="connsiteX175" fmla="*/ 1279103 w 2982862"/>
                    <a:gd name="connsiteY175" fmla="*/ 2161789 h 3182270"/>
                    <a:gd name="connsiteX176" fmla="*/ 1300245 w 2982862"/>
                    <a:gd name="connsiteY176" fmla="*/ 2140647 h 3182270"/>
                    <a:gd name="connsiteX177" fmla="*/ 1310816 w 2982862"/>
                    <a:gd name="connsiteY177" fmla="*/ 2124790 h 3182270"/>
                    <a:gd name="connsiteX178" fmla="*/ 1342650 w 2982862"/>
                    <a:gd name="connsiteY178" fmla="*/ 2077406 h 3182270"/>
                    <a:gd name="connsiteX179" fmla="*/ 1390223 w 2982862"/>
                    <a:gd name="connsiteY179" fmla="*/ 2008688 h 3182270"/>
                    <a:gd name="connsiteX180" fmla="*/ 1363794 w 2982862"/>
                    <a:gd name="connsiteY180" fmla="*/ 1971686 h 3182270"/>
                    <a:gd name="connsiteX181" fmla="*/ 1379651 w 2982862"/>
                    <a:gd name="connsiteY181" fmla="*/ 1961114 h 3182270"/>
                    <a:gd name="connsiteX182" fmla="*/ 1358509 w 2982862"/>
                    <a:gd name="connsiteY182" fmla="*/ 1934685 h 3182270"/>
                    <a:gd name="connsiteX183" fmla="*/ 1221180 w 2982862"/>
                    <a:gd name="connsiteY183" fmla="*/ 1718108 h 3182270"/>
                    <a:gd name="connsiteX184" fmla="*/ 1157741 w 2982862"/>
                    <a:gd name="connsiteY184" fmla="*/ 1654669 h 3182270"/>
                    <a:gd name="connsiteX185" fmla="*/ 1051918 w 2982862"/>
                    <a:gd name="connsiteY185" fmla="*/ 1659811 h 3182270"/>
                    <a:gd name="connsiteX186" fmla="*/ 845688 w 2982862"/>
                    <a:gd name="connsiteY186" fmla="*/ 1738945 h 3182270"/>
                    <a:gd name="connsiteX187" fmla="*/ 829832 w 2982862"/>
                    <a:gd name="connsiteY187" fmla="*/ 1744231 h 3182270"/>
                    <a:gd name="connsiteX188" fmla="*/ 798118 w 2982862"/>
                    <a:gd name="connsiteY188" fmla="*/ 1765373 h 3182270"/>
                    <a:gd name="connsiteX189" fmla="*/ 782262 w 2982862"/>
                    <a:gd name="connsiteY189" fmla="*/ 1770659 h 3182270"/>
                    <a:gd name="connsiteX190" fmla="*/ 750548 w 2982862"/>
                    <a:gd name="connsiteY190" fmla="*/ 1791801 h 3182270"/>
                    <a:gd name="connsiteX191" fmla="*/ 734692 w 2982862"/>
                    <a:gd name="connsiteY191" fmla="*/ 1797086 h 3182270"/>
                    <a:gd name="connsiteX192" fmla="*/ 755834 w 2982862"/>
                    <a:gd name="connsiteY192" fmla="*/ 1791801 h 3182270"/>
                    <a:gd name="connsiteX193" fmla="*/ 739977 w 2982862"/>
                    <a:gd name="connsiteY193" fmla="*/ 1797086 h 3182270"/>
                    <a:gd name="connsiteX194" fmla="*/ 708264 w 2982862"/>
                    <a:gd name="connsiteY194" fmla="*/ 1812943 h 3182270"/>
                    <a:gd name="connsiteX195" fmla="*/ 676551 w 2982862"/>
                    <a:gd name="connsiteY195" fmla="*/ 1791801 h 3182270"/>
                    <a:gd name="connsiteX196" fmla="*/ 650123 w 2982862"/>
                    <a:gd name="connsiteY196" fmla="*/ 1765373 h 3182270"/>
                    <a:gd name="connsiteX197" fmla="*/ 618410 w 2982862"/>
                    <a:gd name="connsiteY197" fmla="*/ 1744231 h 3182270"/>
                    <a:gd name="connsiteX198" fmla="*/ 570840 w 2982862"/>
                    <a:gd name="connsiteY198" fmla="*/ 1712518 h 3182270"/>
                    <a:gd name="connsiteX199" fmla="*/ 544412 w 2982862"/>
                    <a:gd name="connsiteY199" fmla="*/ 1696661 h 3182270"/>
                    <a:gd name="connsiteX200" fmla="*/ 528555 w 2982862"/>
                    <a:gd name="connsiteY200" fmla="*/ 1686090 h 3182270"/>
                    <a:gd name="connsiteX201" fmla="*/ 512699 w 2982862"/>
                    <a:gd name="connsiteY201" fmla="*/ 1680804 h 3182270"/>
                    <a:gd name="connsiteX202" fmla="*/ 502127 w 2982862"/>
                    <a:gd name="connsiteY202" fmla="*/ 1670233 h 3182270"/>
                    <a:gd name="connsiteX203" fmla="*/ 480985 w 2982862"/>
                    <a:gd name="connsiteY203" fmla="*/ 1659662 h 3182270"/>
                    <a:gd name="connsiteX204" fmla="*/ 465129 w 2982862"/>
                    <a:gd name="connsiteY204" fmla="*/ 1643805 h 3182270"/>
                    <a:gd name="connsiteX205" fmla="*/ 428130 w 2982862"/>
                    <a:gd name="connsiteY205" fmla="*/ 1622663 h 3182270"/>
                    <a:gd name="connsiteX206" fmla="*/ 401702 w 2982862"/>
                    <a:gd name="connsiteY206" fmla="*/ 1590950 h 3182270"/>
                    <a:gd name="connsiteX207" fmla="*/ 385845 w 2982862"/>
                    <a:gd name="connsiteY207" fmla="*/ 1569808 h 3182270"/>
                    <a:gd name="connsiteX208" fmla="*/ 369989 w 2982862"/>
                    <a:gd name="connsiteY208" fmla="*/ 1553951 h 3182270"/>
                    <a:gd name="connsiteX209" fmla="*/ 348847 w 2982862"/>
                    <a:gd name="connsiteY209" fmla="*/ 1522238 h 3182270"/>
                    <a:gd name="connsiteX210" fmla="*/ 327704 w 2982862"/>
                    <a:gd name="connsiteY210" fmla="*/ 1490524 h 3182270"/>
                    <a:gd name="connsiteX211" fmla="*/ 317133 w 2982862"/>
                    <a:gd name="connsiteY211" fmla="*/ 1469382 h 3182270"/>
                    <a:gd name="connsiteX212" fmla="*/ 301277 w 2982862"/>
                    <a:gd name="connsiteY212" fmla="*/ 1453526 h 3182270"/>
                    <a:gd name="connsiteX213" fmla="*/ 295991 w 2982862"/>
                    <a:gd name="connsiteY213" fmla="*/ 1437669 h 3182270"/>
                    <a:gd name="connsiteX214" fmla="*/ 274849 w 2982862"/>
                    <a:gd name="connsiteY214" fmla="*/ 1405956 h 3182270"/>
                    <a:gd name="connsiteX215" fmla="*/ 258992 w 2982862"/>
                    <a:gd name="connsiteY215" fmla="*/ 1390099 h 3182270"/>
                    <a:gd name="connsiteX216" fmla="*/ 248421 w 2982862"/>
                    <a:gd name="connsiteY216" fmla="*/ 1374242 h 3182270"/>
                    <a:gd name="connsiteX217" fmla="*/ 243136 w 2982862"/>
                    <a:gd name="connsiteY217" fmla="*/ 1358386 h 3182270"/>
                    <a:gd name="connsiteX218" fmla="*/ 221993 w 2982862"/>
                    <a:gd name="connsiteY218" fmla="*/ 1326672 h 3182270"/>
                    <a:gd name="connsiteX219" fmla="*/ 206137 w 2982862"/>
                    <a:gd name="connsiteY219" fmla="*/ 1294959 h 3182270"/>
                    <a:gd name="connsiteX220" fmla="*/ 195566 w 2982862"/>
                    <a:gd name="connsiteY220" fmla="*/ 1263246 h 3182270"/>
                    <a:gd name="connsiteX221" fmla="*/ 184995 w 2982862"/>
                    <a:gd name="connsiteY221" fmla="*/ 1247389 h 3182270"/>
                    <a:gd name="connsiteX222" fmla="*/ 179709 w 2982862"/>
                    <a:gd name="connsiteY222" fmla="*/ 1231533 h 3182270"/>
                    <a:gd name="connsiteX223" fmla="*/ 169138 w 2982862"/>
                    <a:gd name="connsiteY223" fmla="*/ 1215676 h 3182270"/>
                    <a:gd name="connsiteX224" fmla="*/ 153281 w 2982862"/>
                    <a:gd name="connsiteY224" fmla="*/ 1162820 h 3182270"/>
                    <a:gd name="connsiteX225" fmla="*/ 142710 w 2982862"/>
                    <a:gd name="connsiteY225" fmla="*/ 1131107 h 3182270"/>
                    <a:gd name="connsiteX226" fmla="*/ 132139 w 2982862"/>
                    <a:gd name="connsiteY226" fmla="*/ 1099394 h 3182270"/>
                    <a:gd name="connsiteX227" fmla="*/ 126853 w 2982862"/>
                    <a:gd name="connsiteY227" fmla="*/ 1078252 h 3182270"/>
                    <a:gd name="connsiteX228" fmla="*/ 121568 w 2982862"/>
                    <a:gd name="connsiteY228" fmla="*/ 1062395 h 3182270"/>
                    <a:gd name="connsiteX229" fmla="*/ 110997 w 2982862"/>
                    <a:gd name="connsiteY229" fmla="*/ 988397 h 3182270"/>
                    <a:gd name="connsiteX230" fmla="*/ 100426 w 2982862"/>
                    <a:gd name="connsiteY230" fmla="*/ 861544 h 3182270"/>
                    <a:gd name="connsiteX231" fmla="*/ 95140 w 2982862"/>
                    <a:gd name="connsiteY231" fmla="*/ 782261 h 3182270"/>
                    <a:gd name="connsiteX232" fmla="*/ 89855 w 2982862"/>
                    <a:gd name="connsiteY232" fmla="*/ 745262 h 3182270"/>
                    <a:gd name="connsiteX233" fmla="*/ 73998 w 2982862"/>
                    <a:gd name="connsiteY233" fmla="*/ 660693 h 3182270"/>
                    <a:gd name="connsiteX234" fmla="*/ 63427 w 2982862"/>
                    <a:gd name="connsiteY234" fmla="*/ 618409 h 3182270"/>
                    <a:gd name="connsiteX235" fmla="*/ 47570 w 2982862"/>
                    <a:gd name="connsiteY235" fmla="*/ 560268 h 3182270"/>
                    <a:gd name="connsiteX236" fmla="*/ 42285 w 2982862"/>
                    <a:gd name="connsiteY236" fmla="*/ 528555 h 3182270"/>
                    <a:gd name="connsiteX237" fmla="*/ 31714 w 2982862"/>
                    <a:gd name="connsiteY237" fmla="*/ 486270 h 3182270"/>
                    <a:gd name="connsiteX238" fmla="*/ 21142 w 2982862"/>
                    <a:gd name="connsiteY238" fmla="*/ 428129 h 3182270"/>
                    <a:gd name="connsiteX239" fmla="*/ 10571 w 2982862"/>
                    <a:gd name="connsiteY239" fmla="*/ 343560 h 3182270"/>
                    <a:gd name="connsiteX240" fmla="*/ 0 w 2982862"/>
                    <a:gd name="connsiteY240" fmla="*/ 306561 h 3182270"/>
                    <a:gd name="connsiteX241" fmla="*/ 5286 w 2982862"/>
                    <a:gd name="connsiteY241" fmla="*/ 285419 h 3182270"/>
                    <a:gd name="connsiteX242" fmla="*/ 21142 w 2982862"/>
                    <a:gd name="connsiteY242" fmla="*/ 280134 h 3182270"/>
                    <a:gd name="connsiteX243" fmla="*/ 42285 w 2982862"/>
                    <a:gd name="connsiteY243" fmla="*/ 269563 h 3182270"/>
                    <a:gd name="connsiteX244" fmla="*/ 95140 w 2982862"/>
                    <a:gd name="connsiteY244" fmla="*/ 258992 h 3182270"/>
                    <a:gd name="connsiteX245" fmla="*/ 121568 w 2982862"/>
                    <a:gd name="connsiteY245" fmla="*/ 253706 h 3182270"/>
                    <a:gd name="connsiteX246" fmla="*/ 137425 w 2982862"/>
                    <a:gd name="connsiteY246" fmla="*/ 248420 h 3182270"/>
                    <a:gd name="connsiteX247" fmla="*/ 211422 w 2982862"/>
                    <a:gd name="connsiteY247" fmla="*/ 237849 h 3182270"/>
                    <a:gd name="connsiteX248" fmla="*/ 253707 w 2982862"/>
                    <a:gd name="connsiteY248" fmla="*/ 227278 h 3182270"/>
                    <a:gd name="connsiteX249" fmla="*/ 285420 w 2982862"/>
                    <a:gd name="connsiteY249" fmla="*/ 216707 h 3182270"/>
                    <a:gd name="connsiteX250" fmla="*/ 332990 w 2982862"/>
                    <a:gd name="connsiteY250" fmla="*/ 206136 h 3182270"/>
                    <a:gd name="connsiteX251" fmla="*/ 364703 w 2982862"/>
                    <a:gd name="connsiteY251" fmla="*/ 195565 h 3182270"/>
                    <a:gd name="connsiteX252" fmla="*/ 417559 w 2982862"/>
                    <a:gd name="connsiteY252" fmla="*/ 179708 h 3182270"/>
                    <a:gd name="connsiteX253" fmla="*/ 433415 w 2982862"/>
                    <a:gd name="connsiteY253" fmla="*/ 174423 h 3182270"/>
                    <a:gd name="connsiteX254" fmla="*/ 449272 w 2982862"/>
                    <a:gd name="connsiteY254" fmla="*/ 169137 h 3182270"/>
                    <a:gd name="connsiteX255" fmla="*/ 470414 w 2982862"/>
                    <a:gd name="connsiteY255" fmla="*/ 163852 h 3182270"/>
                    <a:gd name="connsiteX256" fmla="*/ 486271 w 2982862"/>
                    <a:gd name="connsiteY256" fmla="*/ 158566 h 3182270"/>
                    <a:gd name="connsiteX257" fmla="*/ 528555 w 2982862"/>
                    <a:gd name="connsiteY257" fmla="*/ 147995 h 3182270"/>
                    <a:gd name="connsiteX258" fmla="*/ 549697 w 2982862"/>
                    <a:gd name="connsiteY258" fmla="*/ 142709 h 3182270"/>
                    <a:gd name="connsiteX259" fmla="*/ 581411 w 2982862"/>
                    <a:gd name="connsiteY259" fmla="*/ 132138 h 3182270"/>
                    <a:gd name="connsiteX260" fmla="*/ 676551 w 2982862"/>
                    <a:gd name="connsiteY260" fmla="*/ 100425 h 3182270"/>
                    <a:gd name="connsiteX261" fmla="*/ 697693 w 2982862"/>
                    <a:gd name="connsiteY261" fmla="*/ 95140 h 3182270"/>
                    <a:gd name="connsiteX262" fmla="*/ 729406 w 2982862"/>
                    <a:gd name="connsiteY262" fmla="*/ 84568 h 3182270"/>
                    <a:gd name="connsiteX263" fmla="*/ 745263 w 2982862"/>
                    <a:gd name="connsiteY263" fmla="*/ 79283 h 3182270"/>
                    <a:gd name="connsiteX264" fmla="*/ 792833 w 2982862"/>
                    <a:gd name="connsiteY264" fmla="*/ 58141 h 3182270"/>
                    <a:gd name="connsiteX265" fmla="*/ 808689 w 2982862"/>
                    <a:gd name="connsiteY265" fmla="*/ 52855 h 3182270"/>
                    <a:gd name="connsiteX266" fmla="*/ 824546 w 2982862"/>
                    <a:gd name="connsiteY266" fmla="*/ 47570 h 3182270"/>
                    <a:gd name="connsiteX267" fmla="*/ 866830 w 2982862"/>
                    <a:gd name="connsiteY267" fmla="*/ 26427 h 3182270"/>
                    <a:gd name="connsiteX268" fmla="*/ 882687 w 2982862"/>
                    <a:gd name="connsiteY268" fmla="*/ 21142 h 3182270"/>
                    <a:gd name="connsiteX269" fmla="*/ 898544 w 2982862"/>
                    <a:gd name="connsiteY269" fmla="*/ 10571 h 3182270"/>
                    <a:gd name="connsiteX270" fmla="*/ 914400 w 2982862"/>
                    <a:gd name="connsiteY270" fmla="*/ 5285 h 3182270"/>
                    <a:gd name="connsiteX271" fmla="*/ 914400 w 2982862"/>
                    <a:gd name="connsiteY271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444 w 2982862"/>
                    <a:gd name="connsiteY108" fmla="*/ 2939028 h 3182270"/>
                    <a:gd name="connsiteX109" fmla="*/ 2680014 w 2982862"/>
                    <a:gd name="connsiteY109" fmla="*/ 2965459 h 3182270"/>
                    <a:gd name="connsiteX110" fmla="*/ 2632440 w 2982862"/>
                    <a:gd name="connsiteY110" fmla="*/ 2997174 h 3182270"/>
                    <a:gd name="connsiteX111" fmla="*/ 2515922 w 2982862"/>
                    <a:gd name="connsiteY111" fmla="*/ 3007477 h 3182270"/>
                    <a:gd name="connsiteX112" fmla="*/ 2489494 w 2982862"/>
                    <a:gd name="connsiteY112" fmla="*/ 3002192 h 3182270"/>
                    <a:gd name="connsiteX113" fmla="*/ 2415496 w 2982862"/>
                    <a:gd name="connsiteY113" fmla="*/ 3007477 h 3182270"/>
                    <a:gd name="connsiteX114" fmla="*/ 2383783 w 2982862"/>
                    <a:gd name="connsiteY114" fmla="*/ 3018048 h 3182270"/>
                    <a:gd name="connsiteX115" fmla="*/ 2346784 w 2982862"/>
                    <a:gd name="connsiteY115" fmla="*/ 3033905 h 3182270"/>
                    <a:gd name="connsiteX116" fmla="*/ 2315071 w 2982862"/>
                    <a:gd name="connsiteY116" fmla="*/ 3049761 h 3182270"/>
                    <a:gd name="connsiteX117" fmla="*/ 2288643 w 2982862"/>
                    <a:gd name="connsiteY117" fmla="*/ 3070904 h 3182270"/>
                    <a:gd name="connsiteX118" fmla="*/ 2267501 w 2982862"/>
                    <a:gd name="connsiteY118" fmla="*/ 3081475 h 3182270"/>
                    <a:gd name="connsiteX119" fmla="*/ 2235788 w 2982862"/>
                    <a:gd name="connsiteY119" fmla="*/ 3097331 h 3182270"/>
                    <a:gd name="connsiteX120" fmla="*/ 2225216 w 2982862"/>
                    <a:gd name="connsiteY120" fmla="*/ 3107903 h 3182270"/>
                    <a:gd name="connsiteX121" fmla="*/ 2204074 w 2982862"/>
                    <a:gd name="connsiteY121" fmla="*/ 3118474 h 3182270"/>
                    <a:gd name="connsiteX122" fmla="*/ 2188218 w 2982862"/>
                    <a:gd name="connsiteY122" fmla="*/ 3129045 h 3182270"/>
                    <a:gd name="connsiteX123" fmla="*/ 2177647 w 2982862"/>
                    <a:gd name="connsiteY123" fmla="*/ 3144901 h 3182270"/>
                    <a:gd name="connsiteX124" fmla="*/ 2145933 w 2982862"/>
                    <a:gd name="connsiteY124" fmla="*/ 3155472 h 3182270"/>
                    <a:gd name="connsiteX125" fmla="*/ 2114220 w 2982862"/>
                    <a:gd name="connsiteY125" fmla="*/ 3181900 h 3182270"/>
                    <a:gd name="connsiteX126" fmla="*/ 2124791 w 2982862"/>
                    <a:gd name="connsiteY126" fmla="*/ 3150187 h 3182270"/>
                    <a:gd name="connsiteX127" fmla="*/ 2093078 w 2982862"/>
                    <a:gd name="connsiteY127" fmla="*/ 3139616 h 3182270"/>
                    <a:gd name="connsiteX128" fmla="*/ 2082507 w 2982862"/>
                    <a:gd name="connsiteY128" fmla="*/ 3123759 h 3182270"/>
                    <a:gd name="connsiteX129" fmla="*/ 2066650 w 2982862"/>
                    <a:gd name="connsiteY129" fmla="*/ 3107903 h 3182270"/>
                    <a:gd name="connsiteX130" fmla="*/ 2045508 w 2982862"/>
                    <a:gd name="connsiteY130" fmla="*/ 3076189 h 3182270"/>
                    <a:gd name="connsiteX131" fmla="*/ 2034937 w 2982862"/>
                    <a:gd name="connsiteY131" fmla="*/ 3060333 h 3182270"/>
                    <a:gd name="connsiteX132" fmla="*/ 2024366 w 2982862"/>
                    <a:gd name="connsiteY132" fmla="*/ 3049761 h 3182270"/>
                    <a:gd name="connsiteX133" fmla="*/ 2013795 w 2982862"/>
                    <a:gd name="connsiteY133" fmla="*/ 3033905 h 3182270"/>
                    <a:gd name="connsiteX134" fmla="*/ 1997938 w 2982862"/>
                    <a:gd name="connsiteY134" fmla="*/ 3023334 h 3182270"/>
                    <a:gd name="connsiteX135" fmla="*/ 1982081 w 2982862"/>
                    <a:gd name="connsiteY135" fmla="*/ 2991620 h 3182270"/>
                    <a:gd name="connsiteX136" fmla="*/ 1976796 w 2982862"/>
                    <a:gd name="connsiteY136" fmla="*/ 2975764 h 3182270"/>
                    <a:gd name="connsiteX137" fmla="*/ 1987367 w 2982862"/>
                    <a:gd name="connsiteY137" fmla="*/ 2959907 h 3182270"/>
                    <a:gd name="connsiteX138" fmla="*/ 1998116 w 2982862"/>
                    <a:gd name="connsiteY138" fmla="*/ 2976031 h 3182270"/>
                    <a:gd name="connsiteX139" fmla="*/ 2019261 w 2982862"/>
                    <a:gd name="connsiteY139" fmla="*/ 2976031 h 3182270"/>
                    <a:gd name="connsiteX140" fmla="*/ 2056263 w 2982862"/>
                    <a:gd name="connsiteY140" fmla="*/ 2923171 h 3182270"/>
                    <a:gd name="connsiteX141" fmla="*/ 2040405 w 2982862"/>
                    <a:gd name="connsiteY141" fmla="*/ 2923170 h 3182270"/>
                    <a:gd name="connsiteX142" fmla="*/ 2061549 w 2982862"/>
                    <a:gd name="connsiteY142" fmla="*/ 2875596 h 3182270"/>
                    <a:gd name="connsiteX143" fmla="*/ 2093265 w 2982862"/>
                    <a:gd name="connsiteY143" fmla="*/ 2833308 h 3182270"/>
                    <a:gd name="connsiteX144" fmla="*/ 2109124 w 2982862"/>
                    <a:gd name="connsiteY144" fmla="*/ 2722301 h 3182270"/>
                    <a:gd name="connsiteX145" fmla="*/ 2013975 w 2982862"/>
                    <a:gd name="connsiteY145" fmla="*/ 2637724 h 3182270"/>
                    <a:gd name="connsiteX146" fmla="*/ 1982258 w 2982862"/>
                    <a:gd name="connsiteY146" fmla="*/ 2664155 h 3182270"/>
                    <a:gd name="connsiteX147" fmla="*/ 1918827 w 2982862"/>
                    <a:gd name="connsiteY147" fmla="*/ 2627153 h 3182270"/>
                    <a:gd name="connsiteX148" fmla="*/ 1860681 w 2982862"/>
                    <a:gd name="connsiteY148" fmla="*/ 2579579 h 3182270"/>
                    <a:gd name="connsiteX149" fmla="*/ 1802373 w 2982862"/>
                    <a:gd name="connsiteY149" fmla="*/ 2621632 h 3182270"/>
                    <a:gd name="connsiteX150" fmla="*/ 1797087 w 2982862"/>
                    <a:gd name="connsiteY150" fmla="*/ 2605775 h 3182270"/>
                    <a:gd name="connsiteX151" fmla="*/ 1749674 w 2982862"/>
                    <a:gd name="connsiteY151" fmla="*/ 2690586 h 3182270"/>
                    <a:gd name="connsiteX152" fmla="*/ 1643953 w 2982862"/>
                    <a:gd name="connsiteY152" fmla="*/ 2754018 h 3182270"/>
                    <a:gd name="connsiteX153" fmla="*/ 1617523 w 2982862"/>
                    <a:gd name="connsiteY153" fmla="*/ 2732874 h 3182270"/>
                    <a:gd name="connsiteX154" fmla="*/ 1591092 w 2982862"/>
                    <a:gd name="connsiteY154" fmla="*/ 2690586 h 3182270"/>
                    <a:gd name="connsiteX155" fmla="*/ 1591093 w 2982862"/>
                    <a:gd name="connsiteY155" fmla="*/ 2637724 h 3182270"/>
                    <a:gd name="connsiteX156" fmla="*/ 1569808 w 2982862"/>
                    <a:gd name="connsiteY156" fmla="*/ 2515921 h 3182270"/>
                    <a:gd name="connsiteX157" fmla="*/ 1553952 w 2982862"/>
                    <a:gd name="connsiteY157" fmla="*/ 2484208 h 3182270"/>
                    <a:gd name="connsiteX158" fmla="*/ 1538095 w 2982862"/>
                    <a:gd name="connsiteY158" fmla="*/ 2468351 h 3182270"/>
                    <a:gd name="connsiteX159" fmla="*/ 1501096 w 2982862"/>
                    <a:gd name="connsiteY159" fmla="*/ 2420781 h 3182270"/>
                    <a:gd name="connsiteX160" fmla="*/ 1464097 w 2982862"/>
                    <a:gd name="connsiteY160" fmla="*/ 2383782 h 3182270"/>
                    <a:gd name="connsiteX161" fmla="*/ 1448241 w 2982862"/>
                    <a:gd name="connsiteY161" fmla="*/ 2373211 h 3182270"/>
                    <a:gd name="connsiteX162" fmla="*/ 1432384 w 2982862"/>
                    <a:gd name="connsiteY162" fmla="*/ 2357355 h 3182270"/>
                    <a:gd name="connsiteX163" fmla="*/ 1400671 w 2982862"/>
                    <a:gd name="connsiteY163" fmla="*/ 2346783 h 3182270"/>
                    <a:gd name="connsiteX164" fmla="*/ 1368958 w 2982862"/>
                    <a:gd name="connsiteY164" fmla="*/ 2330927 h 3182270"/>
                    <a:gd name="connsiteX165" fmla="*/ 1337244 w 2982862"/>
                    <a:gd name="connsiteY165" fmla="*/ 2309785 h 3182270"/>
                    <a:gd name="connsiteX166" fmla="*/ 1273818 w 2982862"/>
                    <a:gd name="connsiteY166" fmla="*/ 2288642 h 3182270"/>
                    <a:gd name="connsiteX167" fmla="*/ 1257961 w 2982862"/>
                    <a:gd name="connsiteY167" fmla="*/ 2278071 h 3182270"/>
                    <a:gd name="connsiteX168" fmla="*/ 1242104 w 2982862"/>
                    <a:gd name="connsiteY168" fmla="*/ 2272786 h 3182270"/>
                    <a:gd name="connsiteX169" fmla="*/ 1226248 w 2982862"/>
                    <a:gd name="connsiteY169" fmla="*/ 2262215 h 3182270"/>
                    <a:gd name="connsiteX170" fmla="*/ 1194534 w 2982862"/>
                    <a:gd name="connsiteY170" fmla="*/ 2251644 h 3182270"/>
                    <a:gd name="connsiteX171" fmla="*/ 1215677 w 2982862"/>
                    <a:gd name="connsiteY171" fmla="*/ 2225216 h 3182270"/>
                    <a:gd name="connsiteX172" fmla="*/ 1231533 w 2982862"/>
                    <a:gd name="connsiteY172" fmla="*/ 2209359 h 3182270"/>
                    <a:gd name="connsiteX173" fmla="*/ 1236819 w 2982862"/>
                    <a:gd name="connsiteY173" fmla="*/ 2193503 h 3182270"/>
                    <a:gd name="connsiteX174" fmla="*/ 1279103 w 2982862"/>
                    <a:gd name="connsiteY174" fmla="*/ 2161789 h 3182270"/>
                    <a:gd name="connsiteX175" fmla="*/ 1300245 w 2982862"/>
                    <a:gd name="connsiteY175" fmla="*/ 2140647 h 3182270"/>
                    <a:gd name="connsiteX176" fmla="*/ 1310816 w 2982862"/>
                    <a:gd name="connsiteY176" fmla="*/ 2124790 h 3182270"/>
                    <a:gd name="connsiteX177" fmla="*/ 1342650 w 2982862"/>
                    <a:gd name="connsiteY177" fmla="*/ 2077406 h 3182270"/>
                    <a:gd name="connsiteX178" fmla="*/ 1390223 w 2982862"/>
                    <a:gd name="connsiteY178" fmla="*/ 2008688 h 3182270"/>
                    <a:gd name="connsiteX179" fmla="*/ 1363794 w 2982862"/>
                    <a:gd name="connsiteY179" fmla="*/ 1971686 h 3182270"/>
                    <a:gd name="connsiteX180" fmla="*/ 1379651 w 2982862"/>
                    <a:gd name="connsiteY180" fmla="*/ 1961114 h 3182270"/>
                    <a:gd name="connsiteX181" fmla="*/ 1358509 w 2982862"/>
                    <a:gd name="connsiteY181" fmla="*/ 1934685 h 3182270"/>
                    <a:gd name="connsiteX182" fmla="*/ 1221180 w 2982862"/>
                    <a:gd name="connsiteY182" fmla="*/ 1718108 h 3182270"/>
                    <a:gd name="connsiteX183" fmla="*/ 1157741 w 2982862"/>
                    <a:gd name="connsiteY183" fmla="*/ 1654669 h 3182270"/>
                    <a:gd name="connsiteX184" fmla="*/ 1051918 w 2982862"/>
                    <a:gd name="connsiteY184" fmla="*/ 1659811 h 3182270"/>
                    <a:gd name="connsiteX185" fmla="*/ 845688 w 2982862"/>
                    <a:gd name="connsiteY185" fmla="*/ 1738945 h 3182270"/>
                    <a:gd name="connsiteX186" fmla="*/ 829832 w 2982862"/>
                    <a:gd name="connsiteY186" fmla="*/ 1744231 h 3182270"/>
                    <a:gd name="connsiteX187" fmla="*/ 798118 w 2982862"/>
                    <a:gd name="connsiteY187" fmla="*/ 1765373 h 3182270"/>
                    <a:gd name="connsiteX188" fmla="*/ 782262 w 2982862"/>
                    <a:gd name="connsiteY188" fmla="*/ 1770659 h 3182270"/>
                    <a:gd name="connsiteX189" fmla="*/ 750548 w 2982862"/>
                    <a:gd name="connsiteY189" fmla="*/ 1791801 h 3182270"/>
                    <a:gd name="connsiteX190" fmla="*/ 734692 w 2982862"/>
                    <a:gd name="connsiteY190" fmla="*/ 1797086 h 3182270"/>
                    <a:gd name="connsiteX191" fmla="*/ 755834 w 2982862"/>
                    <a:gd name="connsiteY191" fmla="*/ 1791801 h 3182270"/>
                    <a:gd name="connsiteX192" fmla="*/ 739977 w 2982862"/>
                    <a:gd name="connsiteY192" fmla="*/ 1797086 h 3182270"/>
                    <a:gd name="connsiteX193" fmla="*/ 708264 w 2982862"/>
                    <a:gd name="connsiteY193" fmla="*/ 1812943 h 3182270"/>
                    <a:gd name="connsiteX194" fmla="*/ 676551 w 2982862"/>
                    <a:gd name="connsiteY194" fmla="*/ 1791801 h 3182270"/>
                    <a:gd name="connsiteX195" fmla="*/ 650123 w 2982862"/>
                    <a:gd name="connsiteY195" fmla="*/ 1765373 h 3182270"/>
                    <a:gd name="connsiteX196" fmla="*/ 618410 w 2982862"/>
                    <a:gd name="connsiteY196" fmla="*/ 1744231 h 3182270"/>
                    <a:gd name="connsiteX197" fmla="*/ 570840 w 2982862"/>
                    <a:gd name="connsiteY197" fmla="*/ 1712518 h 3182270"/>
                    <a:gd name="connsiteX198" fmla="*/ 544412 w 2982862"/>
                    <a:gd name="connsiteY198" fmla="*/ 1696661 h 3182270"/>
                    <a:gd name="connsiteX199" fmla="*/ 528555 w 2982862"/>
                    <a:gd name="connsiteY199" fmla="*/ 1686090 h 3182270"/>
                    <a:gd name="connsiteX200" fmla="*/ 512699 w 2982862"/>
                    <a:gd name="connsiteY200" fmla="*/ 1680804 h 3182270"/>
                    <a:gd name="connsiteX201" fmla="*/ 502127 w 2982862"/>
                    <a:gd name="connsiteY201" fmla="*/ 1670233 h 3182270"/>
                    <a:gd name="connsiteX202" fmla="*/ 480985 w 2982862"/>
                    <a:gd name="connsiteY202" fmla="*/ 1659662 h 3182270"/>
                    <a:gd name="connsiteX203" fmla="*/ 465129 w 2982862"/>
                    <a:gd name="connsiteY203" fmla="*/ 1643805 h 3182270"/>
                    <a:gd name="connsiteX204" fmla="*/ 428130 w 2982862"/>
                    <a:gd name="connsiteY204" fmla="*/ 1622663 h 3182270"/>
                    <a:gd name="connsiteX205" fmla="*/ 401702 w 2982862"/>
                    <a:gd name="connsiteY205" fmla="*/ 1590950 h 3182270"/>
                    <a:gd name="connsiteX206" fmla="*/ 385845 w 2982862"/>
                    <a:gd name="connsiteY206" fmla="*/ 1569808 h 3182270"/>
                    <a:gd name="connsiteX207" fmla="*/ 369989 w 2982862"/>
                    <a:gd name="connsiteY207" fmla="*/ 1553951 h 3182270"/>
                    <a:gd name="connsiteX208" fmla="*/ 348847 w 2982862"/>
                    <a:gd name="connsiteY208" fmla="*/ 1522238 h 3182270"/>
                    <a:gd name="connsiteX209" fmla="*/ 327704 w 2982862"/>
                    <a:gd name="connsiteY209" fmla="*/ 1490524 h 3182270"/>
                    <a:gd name="connsiteX210" fmla="*/ 317133 w 2982862"/>
                    <a:gd name="connsiteY210" fmla="*/ 1469382 h 3182270"/>
                    <a:gd name="connsiteX211" fmla="*/ 301277 w 2982862"/>
                    <a:gd name="connsiteY211" fmla="*/ 1453526 h 3182270"/>
                    <a:gd name="connsiteX212" fmla="*/ 295991 w 2982862"/>
                    <a:gd name="connsiteY212" fmla="*/ 1437669 h 3182270"/>
                    <a:gd name="connsiteX213" fmla="*/ 274849 w 2982862"/>
                    <a:gd name="connsiteY213" fmla="*/ 1405956 h 3182270"/>
                    <a:gd name="connsiteX214" fmla="*/ 258992 w 2982862"/>
                    <a:gd name="connsiteY214" fmla="*/ 1390099 h 3182270"/>
                    <a:gd name="connsiteX215" fmla="*/ 248421 w 2982862"/>
                    <a:gd name="connsiteY215" fmla="*/ 1374242 h 3182270"/>
                    <a:gd name="connsiteX216" fmla="*/ 243136 w 2982862"/>
                    <a:gd name="connsiteY216" fmla="*/ 1358386 h 3182270"/>
                    <a:gd name="connsiteX217" fmla="*/ 221993 w 2982862"/>
                    <a:gd name="connsiteY217" fmla="*/ 1326672 h 3182270"/>
                    <a:gd name="connsiteX218" fmla="*/ 206137 w 2982862"/>
                    <a:gd name="connsiteY218" fmla="*/ 1294959 h 3182270"/>
                    <a:gd name="connsiteX219" fmla="*/ 195566 w 2982862"/>
                    <a:gd name="connsiteY219" fmla="*/ 1263246 h 3182270"/>
                    <a:gd name="connsiteX220" fmla="*/ 184995 w 2982862"/>
                    <a:gd name="connsiteY220" fmla="*/ 1247389 h 3182270"/>
                    <a:gd name="connsiteX221" fmla="*/ 179709 w 2982862"/>
                    <a:gd name="connsiteY221" fmla="*/ 1231533 h 3182270"/>
                    <a:gd name="connsiteX222" fmla="*/ 169138 w 2982862"/>
                    <a:gd name="connsiteY222" fmla="*/ 1215676 h 3182270"/>
                    <a:gd name="connsiteX223" fmla="*/ 153281 w 2982862"/>
                    <a:gd name="connsiteY223" fmla="*/ 1162820 h 3182270"/>
                    <a:gd name="connsiteX224" fmla="*/ 142710 w 2982862"/>
                    <a:gd name="connsiteY224" fmla="*/ 1131107 h 3182270"/>
                    <a:gd name="connsiteX225" fmla="*/ 132139 w 2982862"/>
                    <a:gd name="connsiteY225" fmla="*/ 1099394 h 3182270"/>
                    <a:gd name="connsiteX226" fmla="*/ 126853 w 2982862"/>
                    <a:gd name="connsiteY226" fmla="*/ 1078252 h 3182270"/>
                    <a:gd name="connsiteX227" fmla="*/ 121568 w 2982862"/>
                    <a:gd name="connsiteY227" fmla="*/ 1062395 h 3182270"/>
                    <a:gd name="connsiteX228" fmla="*/ 110997 w 2982862"/>
                    <a:gd name="connsiteY228" fmla="*/ 988397 h 3182270"/>
                    <a:gd name="connsiteX229" fmla="*/ 100426 w 2982862"/>
                    <a:gd name="connsiteY229" fmla="*/ 861544 h 3182270"/>
                    <a:gd name="connsiteX230" fmla="*/ 95140 w 2982862"/>
                    <a:gd name="connsiteY230" fmla="*/ 782261 h 3182270"/>
                    <a:gd name="connsiteX231" fmla="*/ 89855 w 2982862"/>
                    <a:gd name="connsiteY231" fmla="*/ 745262 h 3182270"/>
                    <a:gd name="connsiteX232" fmla="*/ 73998 w 2982862"/>
                    <a:gd name="connsiteY232" fmla="*/ 660693 h 3182270"/>
                    <a:gd name="connsiteX233" fmla="*/ 63427 w 2982862"/>
                    <a:gd name="connsiteY233" fmla="*/ 618409 h 3182270"/>
                    <a:gd name="connsiteX234" fmla="*/ 47570 w 2982862"/>
                    <a:gd name="connsiteY234" fmla="*/ 560268 h 3182270"/>
                    <a:gd name="connsiteX235" fmla="*/ 42285 w 2982862"/>
                    <a:gd name="connsiteY235" fmla="*/ 528555 h 3182270"/>
                    <a:gd name="connsiteX236" fmla="*/ 31714 w 2982862"/>
                    <a:gd name="connsiteY236" fmla="*/ 486270 h 3182270"/>
                    <a:gd name="connsiteX237" fmla="*/ 21142 w 2982862"/>
                    <a:gd name="connsiteY237" fmla="*/ 428129 h 3182270"/>
                    <a:gd name="connsiteX238" fmla="*/ 10571 w 2982862"/>
                    <a:gd name="connsiteY238" fmla="*/ 343560 h 3182270"/>
                    <a:gd name="connsiteX239" fmla="*/ 0 w 2982862"/>
                    <a:gd name="connsiteY239" fmla="*/ 306561 h 3182270"/>
                    <a:gd name="connsiteX240" fmla="*/ 5286 w 2982862"/>
                    <a:gd name="connsiteY240" fmla="*/ 285419 h 3182270"/>
                    <a:gd name="connsiteX241" fmla="*/ 21142 w 2982862"/>
                    <a:gd name="connsiteY241" fmla="*/ 280134 h 3182270"/>
                    <a:gd name="connsiteX242" fmla="*/ 42285 w 2982862"/>
                    <a:gd name="connsiteY242" fmla="*/ 269563 h 3182270"/>
                    <a:gd name="connsiteX243" fmla="*/ 95140 w 2982862"/>
                    <a:gd name="connsiteY243" fmla="*/ 258992 h 3182270"/>
                    <a:gd name="connsiteX244" fmla="*/ 121568 w 2982862"/>
                    <a:gd name="connsiteY244" fmla="*/ 253706 h 3182270"/>
                    <a:gd name="connsiteX245" fmla="*/ 137425 w 2982862"/>
                    <a:gd name="connsiteY245" fmla="*/ 248420 h 3182270"/>
                    <a:gd name="connsiteX246" fmla="*/ 211422 w 2982862"/>
                    <a:gd name="connsiteY246" fmla="*/ 237849 h 3182270"/>
                    <a:gd name="connsiteX247" fmla="*/ 253707 w 2982862"/>
                    <a:gd name="connsiteY247" fmla="*/ 227278 h 3182270"/>
                    <a:gd name="connsiteX248" fmla="*/ 285420 w 2982862"/>
                    <a:gd name="connsiteY248" fmla="*/ 216707 h 3182270"/>
                    <a:gd name="connsiteX249" fmla="*/ 332990 w 2982862"/>
                    <a:gd name="connsiteY249" fmla="*/ 206136 h 3182270"/>
                    <a:gd name="connsiteX250" fmla="*/ 364703 w 2982862"/>
                    <a:gd name="connsiteY250" fmla="*/ 195565 h 3182270"/>
                    <a:gd name="connsiteX251" fmla="*/ 417559 w 2982862"/>
                    <a:gd name="connsiteY251" fmla="*/ 179708 h 3182270"/>
                    <a:gd name="connsiteX252" fmla="*/ 433415 w 2982862"/>
                    <a:gd name="connsiteY252" fmla="*/ 174423 h 3182270"/>
                    <a:gd name="connsiteX253" fmla="*/ 449272 w 2982862"/>
                    <a:gd name="connsiteY253" fmla="*/ 169137 h 3182270"/>
                    <a:gd name="connsiteX254" fmla="*/ 470414 w 2982862"/>
                    <a:gd name="connsiteY254" fmla="*/ 163852 h 3182270"/>
                    <a:gd name="connsiteX255" fmla="*/ 486271 w 2982862"/>
                    <a:gd name="connsiteY255" fmla="*/ 158566 h 3182270"/>
                    <a:gd name="connsiteX256" fmla="*/ 528555 w 2982862"/>
                    <a:gd name="connsiteY256" fmla="*/ 147995 h 3182270"/>
                    <a:gd name="connsiteX257" fmla="*/ 549697 w 2982862"/>
                    <a:gd name="connsiteY257" fmla="*/ 142709 h 3182270"/>
                    <a:gd name="connsiteX258" fmla="*/ 581411 w 2982862"/>
                    <a:gd name="connsiteY258" fmla="*/ 132138 h 3182270"/>
                    <a:gd name="connsiteX259" fmla="*/ 676551 w 2982862"/>
                    <a:gd name="connsiteY259" fmla="*/ 100425 h 3182270"/>
                    <a:gd name="connsiteX260" fmla="*/ 697693 w 2982862"/>
                    <a:gd name="connsiteY260" fmla="*/ 95140 h 3182270"/>
                    <a:gd name="connsiteX261" fmla="*/ 729406 w 2982862"/>
                    <a:gd name="connsiteY261" fmla="*/ 84568 h 3182270"/>
                    <a:gd name="connsiteX262" fmla="*/ 745263 w 2982862"/>
                    <a:gd name="connsiteY262" fmla="*/ 79283 h 3182270"/>
                    <a:gd name="connsiteX263" fmla="*/ 792833 w 2982862"/>
                    <a:gd name="connsiteY263" fmla="*/ 58141 h 3182270"/>
                    <a:gd name="connsiteX264" fmla="*/ 808689 w 2982862"/>
                    <a:gd name="connsiteY264" fmla="*/ 52855 h 3182270"/>
                    <a:gd name="connsiteX265" fmla="*/ 824546 w 2982862"/>
                    <a:gd name="connsiteY265" fmla="*/ 47570 h 3182270"/>
                    <a:gd name="connsiteX266" fmla="*/ 866830 w 2982862"/>
                    <a:gd name="connsiteY266" fmla="*/ 26427 h 3182270"/>
                    <a:gd name="connsiteX267" fmla="*/ 882687 w 2982862"/>
                    <a:gd name="connsiteY267" fmla="*/ 21142 h 3182270"/>
                    <a:gd name="connsiteX268" fmla="*/ 898544 w 2982862"/>
                    <a:gd name="connsiteY268" fmla="*/ 10571 h 3182270"/>
                    <a:gd name="connsiteX269" fmla="*/ 914400 w 2982862"/>
                    <a:gd name="connsiteY269" fmla="*/ 5285 h 3182270"/>
                    <a:gd name="connsiteX270" fmla="*/ 914400 w 2982862"/>
                    <a:gd name="connsiteY270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444 w 2982862"/>
                    <a:gd name="connsiteY108" fmla="*/ 2939028 h 3182270"/>
                    <a:gd name="connsiteX109" fmla="*/ 2680014 w 2982862"/>
                    <a:gd name="connsiteY109" fmla="*/ 2965459 h 3182270"/>
                    <a:gd name="connsiteX110" fmla="*/ 2627390 w 2982862"/>
                    <a:gd name="connsiteY110" fmla="*/ 2971012 h 3182270"/>
                    <a:gd name="connsiteX111" fmla="*/ 2515922 w 2982862"/>
                    <a:gd name="connsiteY111" fmla="*/ 3007477 h 3182270"/>
                    <a:gd name="connsiteX112" fmla="*/ 2489494 w 2982862"/>
                    <a:gd name="connsiteY112" fmla="*/ 3002192 h 3182270"/>
                    <a:gd name="connsiteX113" fmla="*/ 2415496 w 2982862"/>
                    <a:gd name="connsiteY113" fmla="*/ 3007477 h 3182270"/>
                    <a:gd name="connsiteX114" fmla="*/ 2383783 w 2982862"/>
                    <a:gd name="connsiteY114" fmla="*/ 3018048 h 3182270"/>
                    <a:gd name="connsiteX115" fmla="*/ 2346784 w 2982862"/>
                    <a:gd name="connsiteY115" fmla="*/ 3033905 h 3182270"/>
                    <a:gd name="connsiteX116" fmla="*/ 2315071 w 2982862"/>
                    <a:gd name="connsiteY116" fmla="*/ 3049761 h 3182270"/>
                    <a:gd name="connsiteX117" fmla="*/ 2288643 w 2982862"/>
                    <a:gd name="connsiteY117" fmla="*/ 3070904 h 3182270"/>
                    <a:gd name="connsiteX118" fmla="*/ 2267501 w 2982862"/>
                    <a:gd name="connsiteY118" fmla="*/ 3081475 h 3182270"/>
                    <a:gd name="connsiteX119" fmla="*/ 2235788 w 2982862"/>
                    <a:gd name="connsiteY119" fmla="*/ 3097331 h 3182270"/>
                    <a:gd name="connsiteX120" fmla="*/ 2225216 w 2982862"/>
                    <a:gd name="connsiteY120" fmla="*/ 3107903 h 3182270"/>
                    <a:gd name="connsiteX121" fmla="*/ 2204074 w 2982862"/>
                    <a:gd name="connsiteY121" fmla="*/ 3118474 h 3182270"/>
                    <a:gd name="connsiteX122" fmla="*/ 2188218 w 2982862"/>
                    <a:gd name="connsiteY122" fmla="*/ 3129045 h 3182270"/>
                    <a:gd name="connsiteX123" fmla="*/ 2177647 w 2982862"/>
                    <a:gd name="connsiteY123" fmla="*/ 3144901 h 3182270"/>
                    <a:gd name="connsiteX124" fmla="*/ 2145933 w 2982862"/>
                    <a:gd name="connsiteY124" fmla="*/ 3155472 h 3182270"/>
                    <a:gd name="connsiteX125" fmla="*/ 2114220 w 2982862"/>
                    <a:gd name="connsiteY125" fmla="*/ 3181900 h 3182270"/>
                    <a:gd name="connsiteX126" fmla="*/ 2124791 w 2982862"/>
                    <a:gd name="connsiteY126" fmla="*/ 3150187 h 3182270"/>
                    <a:gd name="connsiteX127" fmla="*/ 2093078 w 2982862"/>
                    <a:gd name="connsiteY127" fmla="*/ 3139616 h 3182270"/>
                    <a:gd name="connsiteX128" fmla="*/ 2082507 w 2982862"/>
                    <a:gd name="connsiteY128" fmla="*/ 3123759 h 3182270"/>
                    <a:gd name="connsiteX129" fmla="*/ 2066650 w 2982862"/>
                    <a:gd name="connsiteY129" fmla="*/ 3107903 h 3182270"/>
                    <a:gd name="connsiteX130" fmla="*/ 2045508 w 2982862"/>
                    <a:gd name="connsiteY130" fmla="*/ 3076189 h 3182270"/>
                    <a:gd name="connsiteX131" fmla="*/ 2034937 w 2982862"/>
                    <a:gd name="connsiteY131" fmla="*/ 3060333 h 3182270"/>
                    <a:gd name="connsiteX132" fmla="*/ 2024366 w 2982862"/>
                    <a:gd name="connsiteY132" fmla="*/ 3049761 h 3182270"/>
                    <a:gd name="connsiteX133" fmla="*/ 2013795 w 2982862"/>
                    <a:gd name="connsiteY133" fmla="*/ 3033905 h 3182270"/>
                    <a:gd name="connsiteX134" fmla="*/ 1997938 w 2982862"/>
                    <a:gd name="connsiteY134" fmla="*/ 3023334 h 3182270"/>
                    <a:gd name="connsiteX135" fmla="*/ 1982081 w 2982862"/>
                    <a:gd name="connsiteY135" fmla="*/ 2991620 h 3182270"/>
                    <a:gd name="connsiteX136" fmla="*/ 1976796 w 2982862"/>
                    <a:gd name="connsiteY136" fmla="*/ 2975764 h 3182270"/>
                    <a:gd name="connsiteX137" fmla="*/ 1987367 w 2982862"/>
                    <a:gd name="connsiteY137" fmla="*/ 2959907 h 3182270"/>
                    <a:gd name="connsiteX138" fmla="*/ 1998116 w 2982862"/>
                    <a:gd name="connsiteY138" fmla="*/ 2976031 h 3182270"/>
                    <a:gd name="connsiteX139" fmla="*/ 2019261 w 2982862"/>
                    <a:gd name="connsiteY139" fmla="*/ 2976031 h 3182270"/>
                    <a:gd name="connsiteX140" fmla="*/ 2056263 w 2982862"/>
                    <a:gd name="connsiteY140" fmla="*/ 2923171 h 3182270"/>
                    <a:gd name="connsiteX141" fmla="*/ 2040405 w 2982862"/>
                    <a:gd name="connsiteY141" fmla="*/ 2923170 h 3182270"/>
                    <a:gd name="connsiteX142" fmla="*/ 2061549 w 2982862"/>
                    <a:gd name="connsiteY142" fmla="*/ 2875596 h 3182270"/>
                    <a:gd name="connsiteX143" fmla="*/ 2093265 w 2982862"/>
                    <a:gd name="connsiteY143" fmla="*/ 2833308 h 3182270"/>
                    <a:gd name="connsiteX144" fmla="*/ 2109124 w 2982862"/>
                    <a:gd name="connsiteY144" fmla="*/ 2722301 h 3182270"/>
                    <a:gd name="connsiteX145" fmla="*/ 2013975 w 2982862"/>
                    <a:gd name="connsiteY145" fmla="*/ 2637724 h 3182270"/>
                    <a:gd name="connsiteX146" fmla="*/ 1982258 w 2982862"/>
                    <a:gd name="connsiteY146" fmla="*/ 2664155 h 3182270"/>
                    <a:gd name="connsiteX147" fmla="*/ 1918827 w 2982862"/>
                    <a:gd name="connsiteY147" fmla="*/ 2627153 h 3182270"/>
                    <a:gd name="connsiteX148" fmla="*/ 1860681 w 2982862"/>
                    <a:gd name="connsiteY148" fmla="*/ 2579579 h 3182270"/>
                    <a:gd name="connsiteX149" fmla="*/ 1802373 w 2982862"/>
                    <a:gd name="connsiteY149" fmla="*/ 2621632 h 3182270"/>
                    <a:gd name="connsiteX150" fmla="*/ 1797087 w 2982862"/>
                    <a:gd name="connsiteY150" fmla="*/ 2605775 h 3182270"/>
                    <a:gd name="connsiteX151" fmla="*/ 1749674 w 2982862"/>
                    <a:gd name="connsiteY151" fmla="*/ 2690586 h 3182270"/>
                    <a:gd name="connsiteX152" fmla="*/ 1643953 w 2982862"/>
                    <a:gd name="connsiteY152" fmla="*/ 2754018 h 3182270"/>
                    <a:gd name="connsiteX153" fmla="*/ 1617523 w 2982862"/>
                    <a:gd name="connsiteY153" fmla="*/ 2732874 h 3182270"/>
                    <a:gd name="connsiteX154" fmla="*/ 1591092 w 2982862"/>
                    <a:gd name="connsiteY154" fmla="*/ 2690586 h 3182270"/>
                    <a:gd name="connsiteX155" fmla="*/ 1591093 w 2982862"/>
                    <a:gd name="connsiteY155" fmla="*/ 2637724 h 3182270"/>
                    <a:gd name="connsiteX156" fmla="*/ 1569808 w 2982862"/>
                    <a:gd name="connsiteY156" fmla="*/ 2515921 h 3182270"/>
                    <a:gd name="connsiteX157" fmla="*/ 1553952 w 2982862"/>
                    <a:gd name="connsiteY157" fmla="*/ 2484208 h 3182270"/>
                    <a:gd name="connsiteX158" fmla="*/ 1538095 w 2982862"/>
                    <a:gd name="connsiteY158" fmla="*/ 2468351 h 3182270"/>
                    <a:gd name="connsiteX159" fmla="*/ 1501096 w 2982862"/>
                    <a:gd name="connsiteY159" fmla="*/ 2420781 h 3182270"/>
                    <a:gd name="connsiteX160" fmla="*/ 1464097 w 2982862"/>
                    <a:gd name="connsiteY160" fmla="*/ 2383782 h 3182270"/>
                    <a:gd name="connsiteX161" fmla="*/ 1448241 w 2982862"/>
                    <a:gd name="connsiteY161" fmla="*/ 2373211 h 3182270"/>
                    <a:gd name="connsiteX162" fmla="*/ 1432384 w 2982862"/>
                    <a:gd name="connsiteY162" fmla="*/ 2357355 h 3182270"/>
                    <a:gd name="connsiteX163" fmla="*/ 1400671 w 2982862"/>
                    <a:gd name="connsiteY163" fmla="*/ 2346783 h 3182270"/>
                    <a:gd name="connsiteX164" fmla="*/ 1368958 w 2982862"/>
                    <a:gd name="connsiteY164" fmla="*/ 2330927 h 3182270"/>
                    <a:gd name="connsiteX165" fmla="*/ 1337244 w 2982862"/>
                    <a:gd name="connsiteY165" fmla="*/ 2309785 h 3182270"/>
                    <a:gd name="connsiteX166" fmla="*/ 1273818 w 2982862"/>
                    <a:gd name="connsiteY166" fmla="*/ 2288642 h 3182270"/>
                    <a:gd name="connsiteX167" fmla="*/ 1257961 w 2982862"/>
                    <a:gd name="connsiteY167" fmla="*/ 2278071 h 3182270"/>
                    <a:gd name="connsiteX168" fmla="*/ 1242104 w 2982862"/>
                    <a:gd name="connsiteY168" fmla="*/ 2272786 h 3182270"/>
                    <a:gd name="connsiteX169" fmla="*/ 1226248 w 2982862"/>
                    <a:gd name="connsiteY169" fmla="*/ 2262215 h 3182270"/>
                    <a:gd name="connsiteX170" fmla="*/ 1194534 w 2982862"/>
                    <a:gd name="connsiteY170" fmla="*/ 2251644 h 3182270"/>
                    <a:gd name="connsiteX171" fmla="*/ 1215677 w 2982862"/>
                    <a:gd name="connsiteY171" fmla="*/ 2225216 h 3182270"/>
                    <a:gd name="connsiteX172" fmla="*/ 1231533 w 2982862"/>
                    <a:gd name="connsiteY172" fmla="*/ 2209359 h 3182270"/>
                    <a:gd name="connsiteX173" fmla="*/ 1236819 w 2982862"/>
                    <a:gd name="connsiteY173" fmla="*/ 2193503 h 3182270"/>
                    <a:gd name="connsiteX174" fmla="*/ 1279103 w 2982862"/>
                    <a:gd name="connsiteY174" fmla="*/ 2161789 h 3182270"/>
                    <a:gd name="connsiteX175" fmla="*/ 1300245 w 2982862"/>
                    <a:gd name="connsiteY175" fmla="*/ 2140647 h 3182270"/>
                    <a:gd name="connsiteX176" fmla="*/ 1310816 w 2982862"/>
                    <a:gd name="connsiteY176" fmla="*/ 2124790 h 3182270"/>
                    <a:gd name="connsiteX177" fmla="*/ 1342650 w 2982862"/>
                    <a:gd name="connsiteY177" fmla="*/ 2077406 h 3182270"/>
                    <a:gd name="connsiteX178" fmla="*/ 1390223 w 2982862"/>
                    <a:gd name="connsiteY178" fmla="*/ 2008688 h 3182270"/>
                    <a:gd name="connsiteX179" fmla="*/ 1363794 w 2982862"/>
                    <a:gd name="connsiteY179" fmla="*/ 1971686 h 3182270"/>
                    <a:gd name="connsiteX180" fmla="*/ 1379651 w 2982862"/>
                    <a:gd name="connsiteY180" fmla="*/ 1961114 h 3182270"/>
                    <a:gd name="connsiteX181" fmla="*/ 1358509 w 2982862"/>
                    <a:gd name="connsiteY181" fmla="*/ 1934685 h 3182270"/>
                    <a:gd name="connsiteX182" fmla="*/ 1221180 w 2982862"/>
                    <a:gd name="connsiteY182" fmla="*/ 1718108 h 3182270"/>
                    <a:gd name="connsiteX183" fmla="*/ 1157741 w 2982862"/>
                    <a:gd name="connsiteY183" fmla="*/ 1654669 h 3182270"/>
                    <a:gd name="connsiteX184" fmla="*/ 1051918 w 2982862"/>
                    <a:gd name="connsiteY184" fmla="*/ 1659811 h 3182270"/>
                    <a:gd name="connsiteX185" fmla="*/ 845688 w 2982862"/>
                    <a:gd name="connsiteY185" fmla="*/ 1738945 h 3182270"/>
                    <a:gd name="connsiteX186" fmla="*/ 829832 w 2982862"/>
                    <a:gd name="connsiteY186" fmla="*/ 1744231 h 3182270"/>
                    <a:gd name="connsiteX187" fmla="*/ 798118 w 2982862"/>
                    <a:gd name="connsiteY187" fmla="*/ 1765373 h 3182270"/>
                    <a:gd name="connsiteX188" fmla="*/ 782262 w 2982862"/>
                    <a:gd name="connsiteY188" fmla="*/ 1770659 h 3182270"/>
                    <a:gd name="connsiteX189" fmla="*/ 750548 w 2982862"/>
                    <a:gd name="connsiteY189" fmla="*/ 1791801 h 3182270"/>
                    <a:gd name="connsiteX190" fmla="*/ 734692 w 2982862"/>
                    <a:gd name="connsiteY190" fmla="*/ 1797086 h 3182270"/>
                    <a:gd name="connsiteX191" fmla="*/ 755834 w 2982862"/>
                    <a:gd name="connsiteY191" fmla="*/ 1791801 h 3182270"/>
                    <a:gd name="connsiteX192" fmla="*/ 739977 w 2982862"/>
                    <a:gd name="connsiteY192" fmla="*/ 1797086 h 3182270"/>
                    <a:gd name="connsiteX193" fmla="*/ 708264 w 2982862"/>
                    <a:gd name="connsiteY193" fmla="*/ 1812943 h 3182270"/>
                    <a:gd name="connsiteX194" fmla="*/ 676551 w 2982862"/>
                    <a:gd name="connsiteY194" fmla="*/ 1791801 h 3182270"/>
                    <a:gd name="connsiteX195" fmla="*/ 650123 w 2982862"/>
                    <a:gd name="connsiteY195" fmla="*/ 1765373 h 3182270"/>
                    <a:gd name="connsiteX196" fmla="*/ 618410 w 2982862"/>
                    <a:gd name="connsiteY196" fmla="*/ 1744231 h 3182270"/>
                    <a:gd name="connsiteX197" fmla="*/ 570840 w 2982862"/>
                    <a:gd name="connsiteY197" fmla="*/ 1712518 h 3182270"/>
                    <a:gd name="connsiteX198" fmla="*/ 544412 w 2982862"/>
                    <a:gd name="connsiteY198" fmla="*/ 1696661 h 3182270"/>
                    <a:gd name="connsiteX199" fmla="*/ 528555 w 2982862"/>
                    <a:gd name="connsiteY199" fmla="*/ 1686090 h 3182270"/>
                    <a:gd name="connsiteX200" fmla="*/ 512699 w 2982862"/>
                    <a:gd name="connsiteY200" fmla="*/ 1680804 h 3182270"/>
                    <a:gd name="connsiteX201" fmla="*/ 502127 w 2982862"/>
                    <a:gd name="connsiteY201" fmla="*/ 1670233 h 3182270"/>
                    <a:gd name="connsiteX202" fmla="*/ 480985 w 2982862"/>
                    <a:gd name="connsiteY202" fmla="*/ 1659662 h 3182270"/>
                    <a:gd name="connsiteX203" fmla="*/ 465129 w 2982862"/>
                    <a:gd name="connsiteY203" fmla="*/ 1643805 h 3182270"/>
                    <a:gd name="connsiteX204" fmla="*/ 428130 w 2982862"/>
                    <a:gd name="connsiteY204" fmla="*/ 1622663 h 3182270"/>
                    <a:gd name="connsiteX205" fmla="*/ 401702 w 2982862"/>
                    <a:gd name="connsiteY205" fmla="*/ 1590950 h 3182270"/>
                    <a:gd name="connsiteX206" fmla="*/ 385845 w 2982862"/>
                    <a:gd name="connsiteY206" fmla="*/ 1569808 h 3182270"/>
                    <a:gd name="connsiteX207" fmla="*/ 369989 w 2982862"/>
                    <a:gd name="connsiteY207" fmla="*/ 1553951 h 3182270"/>
                    <a:gd name="connsiteX208" fmla="*/ 348847 w 2982862"/>
                    <a:gd name="connsiteY208" fmla="*/ 1522238 h 3182270"/>
                    <a:gd name="connsiteX209" fmla="*/ 327704 w 2982862"/>
                    <a:gd name="connsiteY209" fmla="*/ 1490524 h 3182270"/>
                    <a:gd name="connsiteX210" fmla="*/ 317133 w 2982862"/>
                    <a:gd name="connsiteY210" fmla="*/ 1469382 h 3182270"/>
                    <a:gd name="connsiteX211" fmla="*/ 301277 w 2982862"/>
                    <a:gd name="connsiteY211" fmla="*/ 1453526 h 3182270"/>
                    <a:gd name="connsiteX212" fmla="*/ 295991 w 2982862"/>
                    <a:gd name="connsiteY212" fmla="*/ 1437669 h 3182270"/>
                    <a:gd name="connsiteX213" fmla="*/ 274849 w 2982862"/>
                    <a:gd name="connsiteY213" fmla="*/ 1405956 h 3182270"/>
                    <a:gd name="connsiteX214" fmla="*/ 258992 w 2982862"/>
                    <a:gd name="connsiteY214" fmla="*/ 1390099 h 3182270"/>
                    <a:gd name="connsiteX215" fmla="*/ 248421 w 2982862"/>
                    <a:gd name="connsiteY215" fmla="*/ 1374242 h 3182270"/>
                    <a:gd name="connsiteX216" fmla="*/ 243136 w 2982862"/>
                    <a:gd name="connsiteY216" fmla="*/ 1358386 h 3182270"/>
                    <a:gd name="connsiteX217" fmla="*/ 221993 w 2982862"/>
                    <a:gd name="connsiteY217" fmla="*/ 1326672 h 3182270"/>
                    <a:gd name="connsiteX218" fmla="*/ 206137 w 2982862"/>
                    <a:gd name="connsiteY218" fmla="*/ 1294959 h 3182270"/>
                    <a:gd name="connsiteX219" fmla="*/ 195566 w 2982862"/>
                    <a:gd name="connsiteY219" fmla="*/ 1263246 h 3182270"/>
                    <a:gd name="connsiteX220" fmla="*/ 184995 w 2982862"/>
                    <a:gd name="connsiteY220" fmla="*/ 1247389 h 3182270"/>
                    <a:gd name="connsiteX221" fmla="*/ 179709 w 2982862"/>
                    <a:gd name="connsiteY221" fmla="*/ 1231533 h 3182270"/>
                    <a:gd name="connsiteX222" fmla="*/ 169138 w 2982862"/>
                    <a:gd name="connsiteY222" fmla="*/ 1215676 h 3182270"/>
                    <a:gd name="connsiteX223" fmla="*/ 153281 w 2982862"/>
                    <a:gd name="connsiteY223" fmla="*/ 1162820 h 3182270"/>
                    <a:gd name="connsiteX224" fmla="*/ 142710 w 2982862"/>
                    <a:gd name="connsiteY224" fmla="*/ 1131107 h 3182270"/>
                    <a:gd name="connsiteX225" fmla="*/ 132139 w 2982862"/>
                    <a:gd name="connsiteY225" fmla="*/ 1099394 h 3182270"/>
                    <a:gd name="connsiteX226" fmla="*/ 126853 w 2982862"/>
                    <a:gd name="connsiteY226" fmla="*/ 1078252 h 3182270"/>
                    <a:gd name="connsiteX227" fmla="*/ 121568 w 2982862"/>
                    <a:gd name="connsiteY227" fmla="*/ 1062395 h 3182270"/>
                    <a:gd name="connsiteX228" fmla="*/ 110997 w 2982862"/>
                    <a:gd name="connsiteY228" fmla="*/ 988397 h 3182270"/>
                    <a:gd name="connsiteX229" fmla="*/ 100426 w 2982862"/>
                    <a:gd name="connsiteY229" fmla="*/ 861544 h 3182270"/>
                    <a:gd name="connsiteX230" fmla="*/ 95140 w 2982862"/>
                    <a:gd name="connsiteY230" fmla="*/ 782261 h 3182270"/>
                    <a:gd name="connsiteX231" fmla="*/ 89855 w 2982862"/>
                    <a:gd name="connsiteY231" fmla="*/ 745262 h 3182270"/>
                    <a:gd name="connsiteX232" fmla="*/ 73998 w 2982862"/>
                    <a:gd name="connsiteY232" fmla="*/ 660693 h 3182270"/>
                    <a:gd name="connsiteX233" fmla="*/ 63427 w 2982862"/>
                    <a:gd name="connsiteY233" fmla="*/ 618409 h 3182270"/>
                    <a:gd name="connsiteX234" fmla="*/ 47570 w 2982862"/>
                    <a:gd name="connsiteY234" fmla="*/ 560268 h 3182270"/>
                    <a:gd name="connsiteX235" fmla="*/ 42285 w 2982862"/>
                    <a:gd name="connsiteY235" fmla="*/ 528555 h 3182270"/>
                    <a:gd name="connsiteX236" fmla="*/ 31714 w 2982862"/>
                    <a:gd name="connsiteY236" fmla="*/ 486270 h 3182270"/>
                    <a:gd name="connsiteX237" fmla="*/ 21142 w 2982862"/>
                    <a:gd name="connsiteY237" fmla="*/ 428129 h 3182270"/>
                    <a:gd name="connsiteX238" fmla="*/ 10571 w 2982862"/>
                    <a:gd name="connsiteY238" fmla="*/ 343560 h 3182270"/>
                    <a:gd name="connsiteX239" fmla="*/ 0 w 2982862"/>
                    <a:gd name="connsiteY239" fmla="*/ 306561 h 3182270"/>
                    <a:gd name="connsiteX240" fmla="*/ 5286 w 2982862"/>
                    <a:gd name="connsiteY240" fmla="*/ 285419 h 3182270"/>
                    <a:gd name="connsiteX241" fmla="*/ 21142 w 2982862"/>
                    <a:gd name="connsiteY241" fmla="*/ 280134 h 3182270"/>
                    <a:gd name="connsiteX242" fmla="*/ 42285 w 2982862"/>
                    <a:gd name="connsiteY242" fmla="*/ 269563 h 3182270"/>
                    <a:gd name="connsiteX243" fmla="*/ 95140 w 2982862"/>
                    <a:gd name="connsiteY243" fmla="*/ 258992 h 3182270"/>
                    <a:gd name="connsiteX244" fmla="*/ 121568 w 2982862"/>
                    <a:gd name="connsiteY244" fmla="*/ 253706 h 3182270"/>
                    <a:gd name="connsiteX245" fmla="*/ 137425 w 2982862"/>
                    <a:gd name="connsiteY245" fmla="*/ 248420 h 3182270"/>
                    <a:gd name="connsiteX246" fmla="*/ 211422 w 2982862"/>
                    <a:gd name="connsiteY246" fmla="*/ 237849 h 3182270"/>
                    <a:gd name="connsiteX247" fmla="*/ 253707 w 2982862"/>
                    <a:gd name="connsiteY247" fmla="*/ 227278 h 3182270"/>
                    <a:gd name="connsiteX248" fmla="*/ 285420 w 2982862"/>
                    <a:gd name="connsiteY248" fmla="*/ 216707 h 3182270"/>
                    <a:gd name="connsiteX249" fmla="*/ 332990 w 2982862"/>
                    <a:gd name="connsiteY249" fmla="*/ 206136 h 3182270"/>
                    <a:gd name="connsiteX250" fmla="*/ 364703 w 2982862"/>
                    <a:gd name="connsiteY250" fmla="*/ 195565 h 3182270"/>
                    <a:gd name="connsiteX251" fmla="*/ 417559 w 2982862"/>
                    <a:gd name="connsiteY251" fmla="*/ 179708 h 3182270"/>
                    <a:gd name="connsiteX252" fmla="*/ 433415 w 2982862"/>
                    <a:gd name="connsiteY252" fmla="*/ 174423 h 3182270"/>
                    <a:gd name="connsiteX253" fmla="*/ 449272 w 2982862"/>
                    <a:gd name="connsiteY253" fmla="*/ 169137 h 3182270"/>
                    <a:gd name="connsiteX254" fmla="*/ 470414 w 2982862"/>
                    <a:gd name="connsiteY254" fmla="*/ 163852 h 3182270"/>
                    <a:gd name="connsiteX255" fmla="*/ 486271 w 2982862"/>
                    <a:gd name="connsiteY255" fmla="*/ 158566 h 3182270"/>
                    <a:gd name="connsiteX256" fmla="*/ 528555 w 2982862"/>
                    <a:gd name="connsiteY256" fmla="*/ 147995 h 3182270"/>
                    <a:gd name="connsiteX257" fmla="*/ 549697 w 2982862"/>
                    <a:gd name="connsiteY257" fmla="*/ 142709 h 3182270"/>
                    <a:gd name="connsiteX258" fmla="*/ 581411 w 2982862"/>
                    <a:gd name="connsiteY258" fmla="*/ 132138 h 3182270"/>
                    <a:gd name="connsiteX259" fmla="*/ 676551 w 2982862"/>
                    <a:gd name="connsiteY259" fmla="*/ 100425 h 3182270"/>
                    <a:gd name="connsiteX260" fmla="*/ 697693 w 2982862"/>
                    <a:gd name="connsiteY260" fmla="*/ 95140 h 3182270"/>
                    <a:gd name="connsiteX261" fmla="*/ 729406 w 2982862"/>
                    <a:gd name="connsiteY261" fmla="*/ 84568 h 3182270"/>
                    <a:gd name="connsiteX262" fmla="*/ 745263 w 2982862"/>
                    <a:gd name="connsiteY262" fmla="*/ 79283 h 3182270"/>
                    <a:gd name="connsiteX263" fmla="*/ 792833 w 2982862"/>
                    <a:gd name="connsiteY263" fmla="*/ 58141 h 3182270"/>
                    <a:gd name="connsiteX264" fmla="*/ 808689 w 2982862"/>
                    <a:gd name="connsiteY264" fmla="*/ 52855 h 3182270"/>
                    <a:gd name="connsiteX265" fmla="*/ 824546 w 2982862"/>
                    <a:gd name="connsiteY265" fmla="*/ 47570 h 3182270"/>
                    <a:gd name="connsiteX266" fmla="*/ 866830 w 2982862"/>
                    <a:gd name="connsiteY266" fmla="*/ 26427 h 3182270"/>
                    <a:gd name="connsiteX267" fmla="*/ 882687 w 2982862"/>
                    <a:gd name="connsiteY267" fmla="*/ 21142 h 3182270"/>
                    <a:gd name="connsiteX268" fmla="*/ 898544 w 2982862"/>
                    <a:gd name="connsiteY268" fmla="*/ 10571 h 3182270"/>
                    <a:gd name="connsiteX269" fmla="*/ 914400 w 2982862"/>
                    <a:gd name="connsiteY269" fmla="*/ 5285 h 3182270"/>
                    <a:gd name="connsiteX270" fmla="*/ 914400 w 2982862"/>
                    <a:gd name="connsiteY270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444 w 2982862"/>
                    <a:gd name="connsiteY108" fmla="*/ 2939028 h 3182270"/>
                    <a:gd name="connsiteX109" fmla="*/ 2680014 w 2982862"/>
                    <a:gd name="connsiteY109" fmla="*/ 2965459 h 3182270"/>
                    <a:gd name="connsiteX110" fmla="*/ 2627390 w 2982862"/>
                    <a:gd name="connsiteY110" fmla="*/ 2971012 h 3182270"/>
                    <a:gd name="connsiteX111" fmla="*/ 2537291 w 2982862"/>
                    <a:gd name="connsiteY111" fmla="*/ 2986602 h 3182270"/>
                    <a:gd name="connsiteX112" fmla="*/ 2515922 w 2982862"/>
                    <a:gd name="connsiteY112" fmla="*/ 3007477 h 3182270"/>
                    <a:gd name="connsiteX113" fmla="*/ 2489494 w 2982862"/>
                    <a:gd name="connsiteY113" fmla="*/ 3002192 h 3182270"/>
                    <a:gd name="connsiteX114" fmla="*/ 2415496 w 2982862"/>
                    <a:gd name="connsiteY114" fmla="*/ 3007477 h 3182270"/>
                    <a:gd name="connsiteX115" fmla="*/ 2383783 w 2982862"/>
                    <a:gd name="connsiteY115" fmla="*/ 3018048 h 3182270"/>
                    <a:gd name="connsiteX116" fmla="*/ 2346784 w 2982862"/>
                    <a:gd name="connsiteY116" fmla="*/ 3033905 h 3182270"/>
                    <a:gd name="connsiteX117" fmla="*/ 2315071 w 2982862"/>
                    <a:gd name="connsiteY117" fmla="*/ 3049761 h 3182270"/>
                    <a:gd name="connsiteX118" fmla="*/ 2288643 w 2982862"/>
                    <a:gd name="connsiteY118" fmla="*/ 3070904 h 3182270"/>
                    <a:gd name="connsiteX119" fmla="*/ 2267501 w 2982862"/>
                    <a:gd name="connsiteY119" fmla="*/ 3081475 h 3182270"/>
                    <a:gd name="connsiteX120" fmla="*/ 2235788 w 2982862"/>
                    <a:gd name="connsiteY120" fmla="*/ 3097331 h 3182270"/>
                    <a:gd name="connsiteX121" fmla="*/ 2225216 w 2982862"/>
                    <a:gd name="connsiteY121" fmla="*/ 3107903 h 3182270"/>
                    <a:gd name="connsiteX122" fmla="*/ 2204074 w 2982862"/>
                    <a:gd name="connsiteY122" fmla="*/ 3118474 h 3182270"/>
                    <a:gd name="connsiteX123" fmla="*/ 2188218 w 2982862"/>
                    <a:gd name="connsiteY123" fmla="*/ 3129045 h 3182270"/>
                    <a:gd name="connsiteX124" fmla="*/ 2177647 w 2982862"/>
                    <a:gd name="connsiteY124" fmla="*/ 3144901 h 3182270"/>
                    <a:gd name="connsiteX125" fmla="*/ 2145933 w 2982862"/>
                    <a:gd name="connsiteY125" fmla="*/ 3155472 h 3182270"/>
                    <a:gd name="connsiteX126" fmla="*/ 2114220 w 2982862"/>
                    <a:gd name="connsiteY126" fmla="*/ 3181900 h 3182270"/>
                    <a:gd name="connsiteX127" fmla="*/ 2124791 w 2982862"/>
                    <a:gd name="connsiteY127" fmla="*/ 3150187 h 3182270"/>
                    <a:gd name="connsiteX128" fmla="*/ 2093078 w 2982862"/>
                    <a:gd name="connsiteY128" fmla="*/ 3139616 h 3182270"/>
                    <a:gd name="connsiteX129" fmla="*/ 2082507 w 2982862"/>
                    <a:gd name="connsiteY129" fmla="*/ 3123759 h 3182270"/>
                    <a:gd name="connsiteX130" fmla="*/ 2066650 w 2982862"/>
                    <a:gd name="connsiteY130" fmla="*/ 3107903 h 3182270"/>
                    <a:gd name="connsiteX131" fmla="*/ 2045508 w 2982862"/>
                    <a:gd name="connsiteY131" fmla="*/ 3076189 h 3182270"/>
                    <a:gd name="connsiteX132" fmla="*/ 2034937 w 2982862"/>
                    <a:gd name="connsiteY132" fmla="*/ 3060333 h 3182270"/>
                    <a:gd name="connsiteX133" fmla="*/ 2024366 w 2982862"/>
                    <a:gd name="connsiteY133" fmla="*/ 3049761 h 3182270"/>
                    <a:gd name="connsiteX134" fmla="*/ 2013795 w 2982862"/>
                    <a:gd name="connsiteY134" fmla="*/ 3033905 h 3182270"/>
                    <a:gd name="connsiteX135" fmla="*/ 1997938 w 2982862"/>
                    <a:gd name="connsiteY135" fmla="*/ 3023334 h 3182270"/>
                    <a:gd name="connsiteX136" fmla="*/ 1982081 w 2982862"/>
                    <a:gd name="connsiteY136" fmla="*/ 2991620 h 3182270"/>
                    <a:gd name="connsiteX137" fmla="*/ 1976796 w 2982862"/>
                    <a:gd name="connsiteY137" fmla="*/ 2975764 h 3182270"/>
                    <a:gd name="connsiteX138" fmla="*/ 1987367 w 2982862"/>
                    <a:gd name="connsiteY138" fmla="*/ 2959907 h 3182270"/>
                    <a:gd name="connsiteX139" fmla="*/ 1998116 w 2982862"/>
                    <a:gd name="connsiteY139" fmla="*/ 2976031 h 3182270"/>
                    <a:gd name="connsiteX140" fmla="*/ 2019261 w 2982862"/>
                    <a:gd name="connsiteY140" fmla="*/ 2976031 h 3182270"/>
                    <a:gd name="connsiteX141" fmla="*/ 2056263 w 2982862"/>
                    <a:gd name="connsiteY141" fmla="*/ 2923171 h 3182270"/>
                    <a:gd name="connsiteX142" fmla="*/ 2040405 w 2982862"/>
                    <a:gd name="connsiteY142" fmla="*/ 2923170 h 3182270"/>
                    <a:gd name="connsiteX143" fmla="*/ 2061549 w 2982862"/>
                    <a:gd name="connsiteY143" fmla="*/ 2875596 h 3182270"/>
                    <a:gd name="connsiteX144" fmla="*/ 2093265 w 2982862"/>
                    <a:gd name="connsiteY144" fmla="*/ 2833308 h 3182270"/>
                    <a:gd name="connsiteX145" fmla="*/ 2109124 w 2982862"/>
                    <a:gd name="connsiteY145" fmla="*/ 2722301 h 3182270"/>
                    <a:gd name="connsiteX146" fmla="*/ 2013975 w 2982862"/>
                    <a:gd name="connsiteY146" fmla="*/ 2637724 h 3182270"/>
                    <a:gd name="connsiteX147" fmla="*/ 1982258 w 2982862"/>
                    <a:gd name="connsiteY147" fmla="*/ 2664155 h 3182270"/>
                    <a:gd name="connsiteX148" fmla="*/ 1918827 w 2982862"/>
                    <a:gd name="connsiteY148" fmla="*/ 2627153 h 3182270"/>
                    <a:gd name="connsiteX149" fmla="*/ 1860681 w 2982862"/>
                    <a:gd name="connsiteY149" fmla="*/ 2579579 h 3182270"/>
                    <a:gd name="connsiteX150" fmla="*/ 1802373 w 2982862"/>
                    <a:gd name="connsiteY150" fmla="*/ 2621632 h 3182270"/>
                    <a:gd name="connsiteX151" fmla="*/ 1797087 w 2982862"/>
                    <a:gd name="connsiteY151" fmla="*/ 2605775 h 3182270"/>
                    <a:gd name="connsiteX152" fmla="*/ 1749674 w 2982862"/>
                    <a:gd name="connsiteY152" fmla="*/ 2690586 h 3182270"/>
                    <a:gd name="connsiteX153" fmla="*/ 1643953 w 2982862"/>
                    <a:gd name="connsiteY153" fmla="*/ 2754018 h 3182270"/>
                    <a:gd name="connsiteX154" fmla="*/ 1617523 w 2982862"/>
                    <a:gd name="connsiteY154" fmla="*/ 2732874 h 3182270"/>
                    <a:gd name="connsiteX155" fmla="*/ 1591092 w 2982862"/>
                    <a:gd name="connsiteY155" fmla="*/ 2690586 h 3182270"/>
                    <a:gd name="connsiteX156" fmla="*/ 1591093 w 2982862"/>
                    <a:gd name="connsiteY156" fmla="*/ 2637724 h 3182270"/>
                    <a:gd name="connsiteX157" fmla="*/ 1569808 w 2982862"/>
                    <a:gd name="connsiteY157" fmla="*/ 2515921 h 3182270"/>
                    <a:gd name="connsiteX158" fmla="*/ 1553952 w 2982862"/>
                    <a:gd name="connsiteY158" fmla="*/ 2484208 h 3182270"/>
                    <a:gd name="connsiteX159" fmla="*/ 1538095 w 2982862"/>
                    <a:gd name="connsiteY159" fmla="*/ 2468351 h 3182270"/>
                    <a:gd name="connsiteX160" fmla="*/ 1501096 w 2982862"/>
                    <a:gd name="connsiteY160" fmla="*/ 2420781 h 3182270"/>
                    <a:gd name="connsiteX161" fmla="*/ 1464097 w 2982862"/>
                    <a:gd name="connsiteY161" fmla="*/ 2383782 h 3182270"/>
                    <a:gd name="connsiteX162" fmla="*/ 1448241 w 2982862"/>
                    <a:gd name="connsiteY162" fmla="*/ 2373211 h 3182270"/>
                    <a:gd name="connsiteX163" fmla="*/ 1432384 w 2982862"/>
                    <a:gd name="connsiteY163" fmla="*/ 2357355 h 3182270"/>
                    <a:gd name="connsiteX164" fmla="*/ 1400671 w 2982862"/>
                    <a:gd name="connsiteY164" fmla="*/ 2346783 h 3182270"/>
                    <a:gd name="connsiteX165" fmla="*/ 1368958 w 2982862"/>
                    <a:gd name="connsiteY165" fmla="*/ 2330927 h 3182270"/>
                    <a:gd name="connsiteX166" fmla="*/ 1337244 w 2982862"/>
                    <a:gd name="connsiteY166" fmla="*/ 2309785 h 3182270"/>
                    <a:gd name="connsiteX167" fmla="*/ 1273818 w 2982862"/>
                    <a:gd name="connsiteY167" fmla="*/ 2288642 h 3182270"/>
                    <a:gd name="connsiteX168" fmla="*/ 1257961 w 2982862"/>
                    <a:gd name="connsiteY168" fmla="*/ 2278071 h 3182270"/>
                    <a:gd name="connsiteX169" fmla="*/ 1242104 w 2982862"/>
                    <a:gd name="connsiteY169" fmla="*/ 2272786 h 3182270"/>
                    <a:gd name="connsiteX170" fmla="*/ 1226248 w 2982862"/>
                    <a:gd name="connsiteY170" fmla="*/ 2262215 h 3182270"/>
                    <a:gd name="connsiteX171" fmla="*/ 1194534 w 2982862"/>
                    <a:gd name="connsiteY171" fmla="*/ 2251644 h 3182270"/>
                    <a:gd name="connsiteX172" fmla="*/ 1215677 w 2982862"/>
                    <a:gd name="connsiteY172" fmla="*/ 2225216 h 3182270"/>
                    <a:gd name="connsiteX173" fmla="*/ 1231533 w 2982862"/>
                    <a:gd name="connsiteY173" fmla="*/ 2209359 h 3182270"/>
                    <a:gd name="connsiteX174" fmla="*/ 1236819 w 2982862"/>
                    <a:gd name="connsiteY174" fmla="*/ 2193503 h 3182270"/>
                    <a:gd name="connsiteX175" fmla="*/ 1279103 w 2982862"/>
                    <a:gd name="connsiteY175" fmla="*/ 2161789 h 3182270"/>
                    <a:gd name="connsiteX176" fmla="*/ 1300245 w 2982862"/>
                    <a:gd name="connsiteY176" fmla="*/ 2140647 h 3182270"/>
                    <a:gd name="connsiteX177" fmla="*/ 1310816 w 2982862"/>
                    <a:gd name="connsiteY177" fmla="*/ 2124790 h 3182270"/>
                    <a:gd name="connsiteX178" fmla="*/ 1342650 w 2982862"/>
                    <a:gd name="connsiteY178" fmla="*/ 2077406 h 3182270"/>
                    <a:gd name="connsiteX179" fmla="*/ 1390223 w 2982862"/>
                    <a:gd name="connsiteY179" fmla="*/ 2008688 h 3182270"/>
                    <a:gd name="connsiteX180" fmla="*/ 1363794 w 2982862"/>
                    <a:gd name="connsiteY180" fmla="*/ 1971686 h 3182270"/>
                    <a:gd name="connsiteX181" fmla="*/ 1379651 w 2982862"/>
                    <a:gd name="connsiteY181" fmla="*/ 1961114 h 3182270"/>
                    <a:gd name="connsiteX182" fmla="*/ 1358509 w 2982862"/>
                    <a:gd name="connsiteY182" fmla="*/ 1934685 h 3182270"/>
                    <a:gd name="connsiteX183" fmla="*/ 1221180 w 2982862"/>
                    <a:gd name="connsiteY183" fmla="*/ 1718108 h 3182270"/>
                    <a:gd name="connsiteX184" fmla="*/ 1157741 w 2982862"/>
                    <a:gd name="connsiteY184" fmla="*/ 1654669 h 3182270"/>
                    <a:gd name="connsiteX185" fmla="*/ 1051918 w 2982862"/>
                    <a:gd name="connsiteY185" fmla="*/ 1659811 h 3182270"/>
                    <a:gd name="connsiteX186" fmla="*/ 845688 w 2982862"/>
                    <a:gd name="connsiteY186" fmla="*/ 1738945 h 3182270"/>
                    <a:gd name="connsiteX187" fmla="*/ 829832 w 2982862"/>
                    <a:gd name="connsiteY187" fmla="*/ 1744231 h 3182270"/>
                    <a:gd name="connsiteX188" fmla="*/ 798118 w 2982862"/>
                    <a:gd name="connsiteY188" fmla="*/ 1765373 h 3182270"/>
                    <a:gd name="connsiteX189" fmla="*/ 782262 w 2982862"/>
                    <a:gd name="connsiteY189" fmla="*/ 1770659 h 3182270"/>
                    <a:gd name="connsiteX190" fmla="*/ 750548 w 2982862"/>
                    <a:gd name="connsiteY190" fmla="*/ 1791801 h 3182270"/>
                    <a:gd name="connsiteX191" fmla="*/ 734692 w 2982862"/>
                    <a:gd name="connsiteY191" fmla="*/ 1797086 h 3182270"/>
                    <a:gd name="connsiteX192" fmla="*/ 755834 w 2982862"/>
                    <a:gd name="connsiteY192" fmla="*/ 1791801 h 3182270"/>
                    <a:gd name="connsiteX193" fmla="*/ 739977 w 2982862"/>
                    <a:gd name="connsiteY193" fmla="*/ 1797086 h 3182270"/>
                    <a:gd name="connsiteX194" fmla="*/ 708264 w 2982862"/>
                    <a:gd name="connsiteY194" fmla="*/ 1812943 h 3182270"/>
                    <a:gd name="connsiteX195" fmla="*/ 676551 w 2982862"/>
                    <a:gd name="connsiteY195" fmla="*/ 1791801 h 3182270"/>
                    <a:gd name="connsiteX196" fmla="*/ 650123 w 2982862"/>
                    <a:gd name="connsiteY196" fmla="*/ 1765373 h 3182270"/>
                    <a:gd name="connsiteX197" fmla="*/ 618410 w 2982862"/>
                    <a:gd name="connsiteY197" fmla="*/ 1744231 h 3182270"/>
                    <a:gd name="connsiteX198" fmla="*/ 570840 w 2982862"/>
                    <a:gd name="connsiteY198" fmla="*/ 1712518 h 3182270"/>
                    <a:gd name="connsiteX199" fmla="*/ 544412 w 2982862"/>
                    <a:gd name="connsiteY199" fmla="*/ 1696661 h 3182270"/>
                    <a:gd name="connsiteX200" fmla="*/ 528555 w 2982862"/>
                    <a:gd name="connsiteY200" fmla="*/ 1686090 h 3182270"/>
                    <a:gd name="connsiteX201" fmla="*/ 512699 w 2982862"/>
                    <a:gd name="connsiteY201" fmla="*/ 1680804 h 3182270"/>
                    <a:gd name="connsiteX202" fmla="*/ 502127 w 2982862"/>
                    <a:gd name="connsiteY202" fmla="*/ 1670233 h 3182270"/>
                    <a:gd name="connsiteX203" fmla="*/ 480985 w 2982862"/>
                    <a:gd name="connsiteY203" fmla="*/ 1659662 h 3182270"/>
                    <a:gd name="connsiteX204" fmla="*/ 465129 w 2982862"/>
                    <a:gd name="connsiteY204" fmla="*/ 1643805 h 3182270"/>
                    <a:gd name="connsiteX205" fmla="*/ 428130 w 2982862"/>
                    <a:gd name="connsiteY205" fmla="*/ 1622663 h 3182270"/>
                    <a:gd name="connsiteX206" fmla="*/ 401702 w 2982862"/>
                    <a:gd name="connsiteY206" fmla="*/ 1590950 h 3182270"/>
                    <a:gd name="connsiteX207" fmla="*/ 385845 w 2982862"/>
                    <a:gd name="connsiteY207" fmla="*/ 1569808 h 3182270"/>
                    <a:gd name="connsiteX208" fmla="*/ 369989 w 2982862"/>
                    <a:gd name="connsiteY208" fmla="*/ 1553951 h 3182270"/>
                    <a:gd name="connsiteX209" fmla="*/ 348847 w 2982862"/>
                    <a:gd name="connsiteY209" fmla="*/ 1522238 h 3182270"/>
                    <a:gd name="connsiteX210" fmla="*/ 327704 w 2982862"/>
                    <a:gd name="connsiteY210" fmla="*/ 1490524 h 3182270"/>
                    <a:gd name="connsiteX211" fmla="*/ 317133 w 2982862"/>
                    <a:gd name="connsiteY211" fmla="*/ 1469382 h 3182270"/>
                    <a:gd name="connsiteX212" fmla="*/ 301277 w 2982862"/>
                    <a:gd name="connsiteY212" fmla="*/ 1453526 h 3182270"/>
                    <a:gd name="connsiteX213" fmla="*/ 295991 w 2982862"/>
                    <a:gd name="connsiteY213" fmla="*/ 1437669 h 3182270"/>
                    <a:gd name="connsiteX214" fmla="*/ 274849 w 2982862"/>
                    <a:gd name="connsiteY214" fmla="*/ 1405956 h 3182270"/>
                    <a:gd name="connsiteX215" fmla="*/ 258992 w 2982862"/>
                    <a:gd name="connsiteY215" fmla="*/ 1390099 h 3182270"/>
                    <a:gd name="connsiteX216" fmla="*/ 248421 w 2982862"/>
                    <a:gd name="connsiteY216" fmla="*/ 1374242 h 3182270"/>
                    <a:gd name="connsiteX217" fmla="*/ 243136 w 2982862"/>
                    <a:gd name="connsiteY217" fmla="*/ 1358386 h 3182270"/>
                    <a:gd name="connsiteX218" fmla="*/ 221993 w 2982862"/>
                    <a:gd name="connsiteY218" fmla="*/ 1326672 h 3182270"/>
                    <a:gd name="connsiteX219" fmla="*/ 206137 w 2982862"/>
                    <a:gd name="connsiteY219" fmla="*/ 1294959 h 3182270"/>
                    <a:gd name="connsiteX220" fmla="*/ 195566 w 2982862"/>
                    <a:gd name="connsiteY220" fmla="*/ 1263246 h 3182270"/>
                    <a:gd name="connsiteX221" fmla="*/ 184995 w 2982862"/>
                    <a:gd name="connsiteY221" fmla="*/ 1247389 h 3182270"/>
                    <a:gd name="connsiteX222" fmla="*/ 179709 w 2982862"/>
                    <a:gd name="connsiteY222" fmla="*/ 1231533 h 3182270"/>
                    <a:gd name="connsiteX223" fmla="*/ 169138 w 2982862"/>
                    <a:gd name="connsiteY223" fmla="*/ 1215676 h 3182270"/>
                    <a:gd name="connsiteX224" fmla="*/ 153281 w 2982862"/>
                    <a:gd name="connsiteY224" fmla="*/ 1162820 h 3182270"/>
                    <a:gd name="connsiteX225" fmla="*/ 142710 w 2982862"/>
                    <a:gd name="connsiteY225" fmla="*/ 1131107 h 3182270"/>
                    <a:gd name="connsiteX226" fmla="*/ 132139 w 2982862"/>
                    <a:gd name="connsiteY226" fmla="*/ 1099394 h 3182270"/>
                    <a:gd name="connsiteX227" fmla="*/ 126853 w 2982862"/>
                    <a:gd name="connsiteY227" fmla="*/ 1078252 h 3182270"/>
                    <a:gd name="connsiteX228" fmla="*/ 121568 w 2982862"/>
                    <a:gd name="connsiteY228" fmla="*/ 1062395 h 3182270"/>
                    <a:gd name="connsiteX229" fmla="*/ 110997 w 2982862"/>
                    <a:gd name="connsiteY229" fmla="*/ 988397 h 3182270"/>
                    <a:gd name="connsiteX230" fmla="*/ 100426 w 2982862"/>
                    <a:gd name="connsiteY230" fmla="*/ 861544 h 3182270"/>
                    <a:gd name="connsiteX231" fmla="*/ 95140 w 2982862"/>
                    <a:gd name="connsiteY231" fmla="*/ 782261 h 3182270"/>
                    <a:gd name="connsiteX232" fmla="*/ 89855 w 2982862"/>
                    <a:gd name="connsiteY232" fmla="*/ 745262 h 3182270"/>
                    <a:gd name="connsiteX233" fmla="*/ 73998 w 2982862"/>
                    <a:gd name="connsiteY233" fmla="*/ 660693 h 3182270"/>
                    <a:gd name="connsiteX234" fmla="*/ 63427 w 2982862"/>
                    <a:gd name="connsiteY234" fmla="*/ 618409 h 3182270"/>
                    <a:gd name="connsiteX235" fmla="*/ 47570 w 2982862"/>
                    <a:gd name="connsiteY235" fmla="*/ 560268 h 3182270"/>
                    <a:gd name="connsiteX236" fmla="*/ 42285 w 2982862"/>
                    <a:gd name="connsiteY236" fmla="*/ 528555 h 3182270"/>
                    <a:gd name="connsiteX237" fmla="*/ 31714 w 2982862"/>
                    <a:gd name="connsiteY237" fmla="*/ 486270 h 3182270"/>
                    <a:gd name="connsiteX238" fmla="*/ 21142 w 2982862"/>
                    <a:gd name="connsiteY238" fmla="*/ 428129 h 3182270"/>
                    <a:gd name="connsiteX239" fmla="*/ 10571 w 2982862"/>
                    <a:gd name="connsiteY239" fmla="*/ 343560 h 3182270"/>
                    <a:gd name="connsiteX240" fmla="*/ 0 w 2982862"/>
                    <a:gd name="connsiteY240" fmla="*/ 306561 h 3182270"/>
                    <a:gd name="connsiteX241" fmla="*/ 5286 w 2982862"/>
                    <a:gd name="connsiteY241" fmla="*/ 285419 h 3182270"/>
                    <a:gd name="connsiteX242" fmla="*/ 21142 w 2982862"/>
                    <a:gd name="connsiteY242" fmla="*/ 280134 h 3182270"/>
                    <a:gd name="connsiteX243" fmla="*/ 42285 w 2982862"/>
                    <a:gd name="connsiteY243" fmla="*/ 269563 h 3182270"/>
                    <a:gd name="connsiteX244" fmla="*/ 95140 w 2982862"/>
                    <a:gd name="connsiteY244" fmla="*/ 258992 h 3182270"/>
                    <a:gd name="connsiteX245" fmla="*/ 121568 w 2982862"/>
                    <a:gd name="connsiteY245" fmla="*/ 253706 h 3182270"/>
                    <a:gd name="connsiteX246" fmla="*/ 137425 w 2982862"/>
                    <a:gd name="connsiteY246" fmla="*/ 248420 h 3182270"/>
                    <a:gd name="connsiteX247" fmla="*/ 211422 w 2982862"/>
                    <a:gd name="connsiteY247" fmla="*/ 237849 h 3182270"/>
                    <a:gd name="connsiteX248" fmla="*/ 253707 w 2982862"/>
                    <a:gd name="connsiteY248" fmla="*/ 227278 h 3182270"/>
                    <a:gd name="connsiteX249" fmla="*/ 285420 w 2982862"/>
                    <a:gd name="connsiteY249" fmla="*/ 216707 h 3182270"/>
                    <a:gd name="connsiteX250" fmla="*/ 332990 w 2982862"/>
                    <a:gd name="connsiteY250" fmla="*/ 206136 h 3182270"/>
                    <a:gd name="connsiteX251" fmla="*/ 364703 w 2982862"/>
                    <a:gd name="connsiteY251" fmla="*/ 195565 h 3182270"/>
                    <a:gd name="connsiteX252" fmla="*/ 417559 w 2982862"/>
                    <a:gd name="connsiteY252" fmla="*/ 179708 h 3182270"/>
                    <a:gd name="connsiteX253" fmla="*/ 433415 w 2982862"/>
                    <a:gd name="connsiteY253" fmla="*/ 174423 h 3182270"/>
                    <a:gd name="connsiteX254" fmla="*/ 449272 w 2982862"/>
                    <a:gd name="connsiteY254" fmla="*/ 169137 h 3182270"/>
                    <a:gd name="connsiteX255" fmla="*/ 470414 w 2982862"/>
                    <a:gd name="connsiteY255" fmla="*/ 163852 h 3182270"/>
                    <a:gd name="connsiteX256" fmla="*/ 486271 w 2982862"/>
                    <a:gd name="connsiteY256" fmla="*/ 158566 h 3182270"/>
                    <a:gd name="connsiteX257" fmla="*/ 528555 w 2982862"/>
                    <a:gd name="connsiteY257" fmla="*/ 147995 h 3182270"/>
                    <a:gd name="connsiteX258" fmla="*/ 549697 w 2982862"/>
                    <a:gd name="connsiteY258" fmla="*/ 142709 h 3182270"/>
                    <a:gd name="connsiteX259" fmla="*/ 581411 w 2982862"/>
                    <a:gd name="connsiteY259" fmla="*/ 132138 h 3182270"/>
                    <a:gd name="connsiteX260" fmla="*/ 676551 w 2982862"/>
                    <a:gd name="connsiteY260" fmla="*/ 100425 h 3182270"/>
                    <a:gd name="connsiteX261" fmla="*/ 697693 w 2982862"/>
                    <a:gd name="connsiteY261" fmla="*/ 95140 h 3182270"/>
                    <a:gd name="connsiteX262" fmla="*/ 729406 w 2982862"/>
                    <a:gd name="connsiteY262" fmla="*/ 84568 h 3182270"/>
                    <a:gd name="connsiteX263" fmla="*/ 745263 w 2982862"/>
                    <a:gd name="connsiteY263" fmla="*/ 79283 h 3182270"/>
                    <a:gd name="connsiteX264" fmla="*/ 792833 w 2982862"/>
                    <a:gd name="connsiteY264" fmla="*/ 58141 h 3182270"/>
                    <a:gd name="connsiteX265" fmla="*/ 808689 w 2982862"/>
                    <a:gd name="connsiteY265" fmla="*/ 52855 h 3182270"/>
                    <a:gd name="connsiteX266" fmla="*/ 824546 w 2982862"/>
                    <a:gd name="connsiteY266" fmla="*/ 47570 h 3182270"/>
                    <a:gd name="connsiteX267" fmla="*/ 866830 w 2982862"/>
                    <a:gd name="connsiteY267" fmla="*/ 26427 h 3182270"/>
                    <a:gd name="connsiteX268" fmla="*/ 882687 w 2982862"/>
                    <a:gd name="connsiteY268" fmla="*/ 21142 h 3182270"/>
                    <a:gd name="connsiteX269" fmla="*/ 898544 w 2982862"/>
                    <a:gd name="connsiteY269" fmla="*/ 10571 h 3182270"/>
                    <a:gd name="connsiteX270" fmla="*/ 914400 w 2982862"/>
                    <a:gd name="connsiteY270" fmla="*/ 5285 h 3182270"/>
                    <a:gd name="connsiteX271" fmla="*/ 914400 w 2982862"/>
                    <a:gd name="connsiteY271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774914 w 2982862"/>
                    <a:gd name="connsiteY100" fmla="*/ 2663916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444 w 2982862"/>
                    <a:gd name="connsiteY108" fmla="*/ 2939028 h 3182270"/>
                    <a:gd name="connsiteX109" fmla="*/ 2680014 w 2982862"/>
                    <a:gd name="connsiteY109" fmla="*/ 2965459 h 3182270"/>
                    <a:gd name="connsiteX110" fmla="*/ 2627390 w 2982862"/>
                    <a:gd name="connsiteY110" fmla="*/ 2971012 h 3182270"/>
                    <a:gd name="connsiteX111" fmla="*/ 2537291 w 2982862"/>
                    <a:gd name="connsiteY111" fmla="*/ 2986602 h 3182270"/>
                    <a:gd name="connsiteX112" fmla="*/ 2516147 w 2982862"/>
                    <a:gd name="connsiteY112" fmla="*/ 2991888 h 3182270"/>
                    <a:gd name="connsiteX113" fmla="*/ 2489494 w 2982862"/>
                    <a:gd name="connsiteY113" fmla="*/ 3002192 h 3182270"/>
                    <a:gd name="connsiteX114" fmla="*/ 2415496 w 2982862"/>
                    <a:gd name="connsiteY114" fmla="*/ 3007477 h 3182270"/>
                    <a:gd name="connsiteX115" fmla="*/ 2383783 w 2982862"/>
                    <a:gd name="connsiteY115" fmla="*/ 3018048 h 3182270"/>
                    <a:gd name="connsiteX116" fmla="*/ 2346784 w 2982862"/>
                    <a:gd name="connsiteY116" fmla="*/ 3033905 h 3182270"/>
                    <a:gd name="connsiteX117" fmla="*/ 2315071 w 2982862"/>
                    <a:gd name="connsiteY117" fmla="*/ 3049761 h 3182270"/>
                    <a:gd name="connsiteX118" fmla="*/ 2288643 w 2982862"/>
                    <a:gd name="connsiteY118" fmla="*/ 3070904 h 3182270"/>
                    <a:gd name="connsiteX119" fmla="*/ 2267501 w 2982862"/>
                    <a:gd name="connsiteY119" fmla="*/ 3081475 h 3182270"/>
                    <a:gd name="connsiteX120" fmla="*/ 2235788 w 2982862"/>
                    <a:gd name="connsiteY120" fmla="*/ 3097331 h 3182270"/>
                    <a:gd name="connsiteX121" fmla="*/ 2225216 w 2982862"/>
                    <a:gd name="connsiteY121" fmla="*/ 3107903 h 3182270"/>
                    <a:gd name="connsiteX122" fmla="*/ 2204074 w 2982862"/>
                    <a:gd name="connsiteY122" fmla="*/ 3118474 h 3182270"/>
                    <a:gd name="connsiteX123" fmla="*/ 2188218 w 2982862"/>
                    <a:gd name="connsiteY123" fmla="*/ 3129045 h 3182270"/>
                    <a:gd name="connsiteX124" fmla="*/ 2177647 w 2982862"/>
                    <a:gd name="connsiteY124" fmla="*/ 3144901 h 3182270"/>
                    <a:gd name="connsiteX125" fmla="*/ 2145933 w 2982862"/>
                    <a:gd name="connsiteY125" fmla="*/ 3155472 h 3182270"/>
                    <a:gd name="connsiteX126" fmla="*/ 2114220 w 2982862"/>
                    <a:gd name="connsiteY126" fmla="*/ 3181900 h 3182270"/>
                    <a:gd name="connsiteX127" fmla="*/ 2124791 w 2982862"/>
                    <a:gd name="connsiteY127" fmla="*/ 3150187 h 3182270"/>
                    <a:gd name="connsiteX128" fmla="*/ 2093078 w 2982862"/>
                    <a:gd name="connsiteY128" fmla="*/ 3139616 h 3182270"/>
                    <a:gd name="connsiteX129" fmla="*/ 2082507 w 2982862"/>
                    <a:gd name="connsiteY129" fmla="*/ 3123759 h 3182270"/>
                    <a:gd name="connsiteX130" fmla="*/ 2066650 w 2982862"/>
                    <a:gd name="connsiteY130" fmla="*/ 3107903 h 3182270"/>
                    <a:gd name="connsiteX131" fmla="*/ 2045508 w 2982862"/>
                    <a:gd name="connsiteY131" fmla="*/ 3076189 h 3182270"/>
                    <a:gd name="connsiteX132" fmla="*/ 2034937 w 2982862"/>
                    <a:gd name="connsiteY132" fmla="*/ 3060333 h 3182270"/>
                    <a:gd name="connsiteX133" fmla="*/ 2024366 w 2982862"/>
                    <a:gd name="connsiteY133" fmla="*/ 3049761 h 3182270"/>
                    <a:gd name="connsiteX134" fmla="*/ 2013795 w 2982862"/>
                    <a:gd name="connsiteY134" fmla="*/ 3033905 h 3182270"/>
                    <a:gd name="connsiteX135" fmla="*/ 1997938 w 2982862"/>
                    <a:gd name="connsiteY135" fmla="*/ 3023334 h 3182270"/>
                    <a:gd name="connsiteX136" fmla="*/ 1982081 w 2982862"/>
                    <a:gd name="connsiteY136" fmla="*/ 2991620 h 3182270"/>
                    <a:gd name="connsiteX137" fmla="*/ 1976796 w 2982862"/>
                    <a:gd name="connsiteY137" fmla="*/ 2975764 h 3182270"/>
                    <a:gd name="connsiteX138" fmla="*/ 1987367 w 2982862"/>
                    <a:gd name="connsiteY138" fmla="*/ 2959907 h 3182270"/>
                    <a:gd name="connsiteX139" fmla="*/ 1998116 w 2982862"/>
                    <a:gd name="connsiteY139" fmla="*/ 2976031 h 3182270"/>
                    <a:gd name="connsiteX140" fmla="*/ 2019261 w 2982862"/>
                    <a:gd name="connsiteY140" fmla="*/ 2976031 h 3182270"/>
                    <a:gd name="connsiteX141" fmla="*/ 2056263 w 2982862"/>
                    <a:gd name="connsiteY141" fmla="*/ 2923171 h 3182270"/>
                    <a:gd name="connsiteX142" fmla="*/ 2040405 w 2982862"/>
                    <a:gd name="connsiteY142" fmla="*/ 2923170 h 3182270"/>
                    <a:gd name="connsiteX143" fmla="*/ 2061549 w 2982862"/>
                    <a:gd name="connsiteY143" fmla="*/ 2875596 h 3182270"/>
                    <a:gd name="connsiteX144" fmla="*/ 2093265 w 2982862"/>
                    <a:gd name="connsiteY144" fmla="*/ 2833308 h 3182270"/>
                    <a:gd name="connsiteX145" fmla="*/ 2109124 w 2982862"/>
                    <a:gd name="connsiteY145" fmla="*/ 2722301 h 3182270"/>
                    <a:gd name="connsiteX146" fmla="*/ 2013975 w 2982862"/>
                    <a:gd name="connsiteY146" fmla="*/ 2637724 h 3182270"/>
                    <a:gd name="connsiteX147" fmla="*/ 1982258 w 2982862"/>
                    <a:gd name="connsiteY147" fmla="*/ 2664155 h 3182270"/>
                    <a:gd name="connsiteX148" fmla="*/ 1918827 w 2982862"/>
                    <a:gd name="connsiteY148" fmla="*/ 2627153 h 3182270"/>
                    <a:gd name="connsiteX149" fmla="*/ 1860681 w 2982862"/>
                    <a:gd name="connsiteY149" fmla="*/ 2579579 h 3182270"/>
                    <a:gd name="connsiteX150" fmla="*/ 1802373 w 2982862"/>
                    <a:gd name="connsiteY150" fmla="*/ 2621632 h 3182270"/>
                    <a:gd name="connsiteX151" fmla="*/ 1797087 w 2982862"/>
                    <a:gd name="connsiteY151" fmla="*/ 2605775 h 3182270"/>
                    <a:gd name="connsiteX152" fmla="*/ 1749674 w 2982862"/>
                    <a:gd name="connsiteY152" fmla="*/ 2690586 h 3182270"/>
                    <a:gd name="connsiteX153" fmla="*/ 1643953 w 2982862"/>
                    <a:gd name="connsiteY153" fmla="*/ 2754018 h 3182270"/>
                    <a:gd name="connsiteX154" fmla="*/ 1617523 w 2982862"/>
                    <a:gd name="connsiteY154" fmla="*/ 2732874 h 3182270"/>
                    <a:gd name="connsiteX155" fmla="*/ 1591092 w 2982862"/>
                    <a:gd name="connsiteY155" fmla="*/ 2690586 h 3182270"/>
                    <a:gd name="connsiteX156" fmla="*/ 1591093 w 2982862"/>
                    <a:gd name="connsiteY156" fmla="*/ 2637724 h 3182270"/>
                    <a:gd name="connsiteX157" fmla="*/ 1569808 w 2982862"/>
                    <a:gd name="connsiteY157" fmla="*/ 2515921 h 3182270"/>
                    <a:gd name="connsiteX158" fmla="*/ 1553952 w 2982862"/>
                    <a:gd name="connsiteY158" fmla="*/ 2484208 h 3182270"/>
                    <a:gd name="connsiteX159" fmla="*/ 1538095 w 2982862"/>
                    <a:gd name="connsiteY159" fmla="*/ 2468351 h 3182270"/>
                    <a:gd name="connsiteX160" fmla="*/ 1501096 w 2982862"/>
                    <a:gd name="connsiteY160" fmla="*/ 2420781 h 3182270"/>
                    <a:gd name="connsiteX161" fmla="*/ 1464097 w 2982862"/>
                    <a:gd name="connsiteY161" fmla="*/ 2383782 h 3182270"/>
                    <a:gd name="connsiteX162" fmla="*/ 1448241 w 2982862"/>
                    <a:gd name="connsiteY162" fmla="*/ 2373211 h 3182270"/>
                    <a:gd name="connsiteX163" fmla="*/ 1432384 w 2982862"/>
                    <a:gd name="connsiteY163" fmla="*/ 2357355 h 3182270"/>
                    <a:gd name="connsiteX164" fmla="*/ 1400671 w 2982862"/>
                    <a:gd name="connsiteY164" fmla="*/ 2346783 h 3182270"/>
                    <a:gd name="connsiteX165" fmla="*/ 1368958 w 2982862"/>
                    <a:gd name="connsiteY165" fmla="*/ 2330927 h 3182270"/>
                    <a:gd name="connsiteX166" fmla="*/ 1337244 w 2982862"/>
                    <a:gd name="connsiteY166" fmla="*/ 2309785 h 3182270"/>
                    <a:gd name="connsiteX167" fmla="*/ 1273818 w 2982862"/>
                    <a:gd name="connsiteY167" fmla="*/ 2288642 h 3182270"/>
                    <a:gd name="connsiteX168" fmla="*/ 1257961 w 2982862"/>
                    <a:gd name="connsiteY168" fmla="*/ 2278071 h 3182270"/>
                    <a:gd name="connsiteX169" fmla="*/ 1242104 w 2982862"/>
                    <a:gd name="connsiteY169" fmla="*/ 2272786 h 3182270"/>
                    <a:gd name="connsiteX170" fmla="*/ 1226248 w 2982862"/>
                    <a:gd name="connsiteY170" fmla="*/ 2262215 h 3182270"/>
                    <a:gd name="connsiteX171" fmla="*/ 1194534 w 2982862"/>
                    <a:gd name="connsiteY171" fmla="*/ 2251644 h 3182270"/>
                    <a:gd name="connsiteX172" fmla="*/ 1215677 w 2982862"/>
                    <a:gd name="connsiteY172" fmla="*/ 2225216 h 3182270"/>
                    <a:gd name="connsiteX173" fmla="*/ 1231533 w 2982862"/>
                    <a:gd name="connsiteY173" fmla="*/ 2209359 h 3182270"/>
                    <a:gd name="connsiteX174" fmla="*/ 1236819 w 2982862"/>
                    <a:gd name="connsiteY174" fmla="*/ 2193503 h 3182270"/>
                    <a:gd name="connsiteX175" fmla="*/ 1279103 w 2982862"/>
                    <a:gd name="connsiteY175" fmla="*/ 2161789 h 3182270"/>
                    <a:gd name="connsiteX176" fmla="*/ 1300245 w 2982862"/>
                    <a:gd name="connsiteY176" fmla="*/ 2140647 h 3182270"/>
                    <a:gd name="connsiteX177" fmla="*/ 1310816 w 2982862"/>
                    <a:gd name="connsiteY177" fmla="*/ 2124790 h 3182270"/>
                    <a:gd name="connsiteX178" fmla="*/ 1342650 w 2982862"/>
                    <a:gd name="connsiteY178" fmla="*/ 2077406 h 3182270"/>
                    <a:gd name="connsiteX179" fmla="*/ 1390223 w 2982862"/>
                    <a:gd name="connsiteY179" fmla="*/ 2008688 h 3182270"/>
                    <a:gd name="connsiteX180" fmla="*/ 1363794 w 2982862"/>
                    <a:gd name="connsiteY180" fmla="*/ 1971686 h 3182270"/>
                    <a:gd name="connsiteX181" fmla="*/ 1379651 w 2982862"/>
                    <a:gd name="connsiteY181" fmla="*/ 1961114 h 3182270"/>
                    <a:gd name="connsiteX182" fmla="*/ 1358509 w 2982862"/>
                    <a:gd name="connsiteY182" fmla="*/ 1934685 h 3182270"/>
                    <a:gd name="connsiteX183" fmla="*/ 1221180 w 2982862"/>
                    <a:gd name="connsiteY183" fmla="*/ 1718108 h 3182270"/>
                    <a:gd name="connsiteX184" fmla="*/ 1157741 w 2982862"/>
                    <a:gd name="connsiteY184" fmla="*/ 1654669 h 3182270"/>
                    <a:gd name="connsiteX185" fmla="*/ 1051918 w 2982862"/>
                    <a:gd name="connsiteY185" fmla="*/ 1659811 h 3182270"/>
                    <a:gd name="connsiteX186" fmla="*/ 845688 w 2982862"/>
                    <a:gd name="connsiteY186" fmla="*/ 1738945 h 3182270"/>
                    <a:gd name="connsiteX187" fmla="*/ 829832 w 2982862"/>
                    <a:gd name="connsiteY187" fmla="*/ 1744231 h 3182270"/>
                    <a:gd name="connsiteX188" fmla="*/ 798118 w 2982862"/>
                    <a:gd name="connsiteY188" fmla="*/ 1765373 h 3182270"/>
                    <a:gd name="connsiteX189" fmla="*/ 782262 w 2982862"/>
                    <a:gd name="connsiteY189" fmla="*/ 1770659 h 3182270"/>
                    <a:gd name="connsiteX190" fmla="*/ 750548 w 2982862"/>
                    <a:gd name="connsiteY190" fmla="*/ 1791801 h 3182270"/>
                    <a:gd name="connsiteX191" fmla="*/ 734692 w 2982862"/>
                    <a:gd name="connsiteY191" fmla="*/ 1797086 h 3182270"/>
                    <a:gd name="connsiteX192" fmla="*/ 755834 w 2982862"/>
                    <a:gd name="connsiteY192" fmla="*/ 1791801 h 3182270"/>
                    <a:gd name="connsiteX193" fmla="*/ 739977 w 2982862"/>
                    <a:gd name="connsiteY193" fmla="*/ 1797086 h 3182270"/>
                    <a:gd name="connsiteX194" fmla="*/ 708264 w 2982862"/>
                    <a:gd name="connsiteY194" fmla="*/ 1812943 h 3182270"/>
                    <a:gd name="connsiteX195" fmla="*/ 676551 w 2982862"/>
                    <a:gd name="connsiteY195" fmla="*/ 1791801 h 3182270"/>
                    <a:gd name="connsiteX196" fmla="*/ 650123 w 2982862"/>
                    <a:gd name="connsiteY196" fmla="*/ 1765373 h 3182270"/>
                    <a:gd name="connsiteX197" fmla="*/ 618410 w 2982862"/>
                    <a:gd name="connsiteY197" fmla="*/ 1744231 h 3182270"/>
                    <a:gd name="connsiteX198" fmla="*/ 570840 w 2982862"/>
                    <a:gd name="connsiteY198" fmla="*/ 1712518 h 3182270"/>
                    <a:gd name="connsiteX199" fmla="*/ 544412 w 2982862"/>
                    <a:gd name="connsiteY199" fmla="*/ 1696661 h 3182270"/>
                    <a:gd name="connsiteX200" fmla="*/ 528555 w 2982862"/>
                    <a:gd name="connsiteY200" fmla="*/ 1686090 h 3182270"/>
                    <a:gd name="connsiteX201" fmla="*/ 512699 w 2982862"/>
                    <a:gd name="connsiteY201" fmla="*/ 1680804 h 3182270"/>
                    <a:gd name="connsiteX202" fmla="*/ 502127 w 2982862"/>
                    <a:gd name="connsiteY202" fmla="*/ 1670233 h 3182270"/>
                    <a:gd name="connsiteX203" fmla="*/ 480985 w 2982862"/>
                    <a:gd name="connsiteY203" fmla="*/ 1659662 h 3182270"/>
                    <a:gd name="connsiteX204" fmla="*/ 465129 w 2982862"/>
                    <a:gd name="connsiteY204" fmla="*/ 1643805 h 3182270"/>
                    <a:gd name="connsiteX205" fmla="*/ 428130 w 2982862"/>
                    <a:gd name="connsiteY205" fmla="*/ 1622663 h 3182270"/>
                    <a:gd name="connsiteX206" fmla="*/ 401702 w 2982862"/>
                    <a:gd name="connsiteY206" fmla="*/ 1590950 h 3182270"/>
                    <a:gd name="connsiteX207" fmla="*/ 385845 w 2982862"/>
                    <a:gd name="connsiteY207" fmla="*/ 1569808 h 3182270"/>
                    <a:gd name="connsiteX208" fmla="*/ 369989 w 2982862"/>
                    <a:gd name="connsiteY208" fmla="*/ 1553951 h 3182270"/>
                    <a:gd name="connsiteX209" fmla="*/ 348847 w 2982862"/>
                    <a:gd name="connsiteY209" fmla="*/ 1522238 h 3182270"/>
                    <a:gd name="connsiteX210" fmla="*/ 327704 w 2982862"/>
                    <a:gd name="connsiteY210" fmla="*/ 1490524 h 3182270"/>
                    <a:gd name="connsiteX211" fmla="*/ 317133 w 2982862"/>
                    <a:gd name="connsiteY211" fmla="*/ 1469382 h 3182270"/>
                    <a:gd name="connsiteX212" fmla="*/ 301277 w 2982862"/>
                    <a:gd name="connsiteY212" fmla="*/ 1453526 h 3182270"/>
                    <a:gd name="connsiteX213" fmla="*/ 295991 w 2982862"/>
                    <a:gd name="connsiteY213" fmla="*/ 1437669 h 3182270"/>
                    <a:gd name="connsiteX214" fmla="*/ 274849 w 2982862"/>
                    <a:gd name="connsiteY214" fmla="*/ 1405956 h 3182270"/>
                    <a:gd name="connsiteX215" fmla="*/ 258992 w 2982862"/>
                    <a:gd name="connsiteY215" fmla="*/ 1390099 h 3182270"/>
                    <a:gd name="connsiteX216" fmla="*/ 248421 w 2982862"/>
                    <a:gd name="connsiteY216" fmla="*/ 1374242 h 3182270"/>
                    <a:gd name="connsiteX217" fmla="*/ 243136 w 2982862"/>
                    <a:gd name="connsiteY217" fmla="*/ 1358386 h 3182270"/>
                    <a:gd name="connsiteX218" fmla="*/ 221993 w 2982862"/>
                    <a:gd name="connsiteY218" fmla="*/ 1326672 h 3182270"/>
                    <a:gd name="connsiteX219" fmla="*/ 206137 w 2982862"/>
                    <a:gd name="connsiteY219" fmla="*/ 1294959 h 3182270"/>
                    <a:gd name="connsiteX220" fmla="*/ 195566 w 2982862"/>
                    <a:gd name="connsiteY220" fmla="*/ 1263246 h 3182270"/>
                    <a:gd name="connsiteX221" fmla="*/ 184995 w 2982862"/>
                    <a:gd name="connsiteY221" fmla="*/ 1247389 h 3182270"/>
                    <a:gd name="connsiteX222" fmla="*/ 179709 w 2982862"/>
                    <a:gd name="connsiteY222" fmla="*/ 1231533 h 3182270"/>
                    <a:gd name="connsiteX223" fmla="*/ 169138 w 2982862"/>
                    <a:gd name="connsiteY223" fmla="*/ 1215676 h 3182270"/>
                    <a:gd name="connsiteX224" fmla="*/ 153281 w 2982862"/>
                    <a:gd name="connsiteY224" fmla="*/ 1162820 h 3182270"/>
                    <a:gd name="connsiteX225" fmla="*/ 142710 w 2982862"/>
                    <a:gd name="connsiteY225" fmla="*/ 1131107 h 3182270"/>
                    <a:gd name="connsiteX226" fmla="*/ 132139 w 2982862"/>
                    <a:gd name="connsiteY226" fmla="*/ 1099394 h 3182270"/>
                    <a:gd name="connsiteX227" fmla="*/ 126853 w 2982862"/>
                    <a:gd name="connsiteY227" fmla="*/ 1078252 h 3182270"/>
                    <a:gd name="connsiteX228" fmla="*/ 121568 w 2982862"/>
                    <a:gd name="connsiteY228" fmla="*/ 1062395 h 3182270"/>
                    <a:gd name="connsiteX229" fmla="*/ 110997 w 2982862"/>
                    <a:gd name="connsiteY229" fmla="*/ 988397 h 3182270"/>
                    <a:gd name="connsiteX230" fmla="*/ 100426 w 2982862"/>
                    <a:gd name="connsiteY230" fmla="*/ 861544 h 3182270"/>
                    <a:gd name="connsiteX231" fmla="*/ 95140 w 2982862"/>
                    <a:gd name="connsiteY231" fmla="*/ 782261 h 3182270"/>
                    <a:gd name="connsiteX232" fmla="*/ 89855 w 2982862"/>
                    <a:gd name="connsiteY232" fmla="*/ 745262 h 3182270"/>
                    <a:gd name="connsiteX233" fmla="*/ 73998 w 2982862"/>
                    <a:gd name="connsiteY233" fmla="*/ 660693 h 3182270"/>
                    <a:gd name="connsiteX234" fmla="*/ 63427 w 2982862"/>
                    <a:gd name="connsiteY234" fmla="*/ 618409 h 3182270"/>
                    <a:gd name="connsiteX235" fmla="*/ 47570 w 2982862"/>
                    <a:gd name="connsiteY235" fmla="*/ 560268 h 3182270"/>
                    <a:gd name="connsiteX236" fmla="*/ 42285 w 2982862"/>
                    <a:gd name="connsiteY236" fmla="*/ 528555 h 3182270"/>
                    <a:gd name="connsiteX237" fmla="*/ 31714 w 2982862"/>
                    <a:gd name="connsiteY237" fmla="*/ 486270 h 3182270"/>
                    <a:gd name="connsiteX238" fmla="*/ 21142 w 2982862"/>
                    <a:gd name="connsiteY238" fmla="*/ 428129 h 3182270"/>
                    <a:gd name="connsiteX239" fmla="*/ 10571 w 2982862"/>
                    <a:gd name="connsiteY239" fmla="*/ 343560 h 3182270"/>
                    <a:gd name="connsiteX240" fmla="*/ 0 w 2982862"/>
                    <a:gd name="connsiteY240" fmla="*/ 306561 h 3182270"/>
                    <a:gd name="connsiteX241" fmla="*/ 5286 w 2982862"/>
                    <a:gd name="connsiteY241" fmla="*/ 285419 h 3182270"/>
                    <a:gd name="connsiteX242" fmla="*/ 21142 w 2982862"/>
                    <a:gd name="connsiteY242" fmla="*/ 280134 h 3182270"/>
                    <a:gd name="connsiteX243" fmla="*/ 42285 w 2982862"/>
                    <a:gd name="connsiteY243" fmla="*/ 269563 h 3182270"/>
                    <a:gd name="connsiteX244" fmla="*/ 95140 w 2982862"/>
                    <a:gd name="connsiteY244" fmla="*/ 258992 h 3182270"/>
                    <a:gd name="connsiteX245" fmla="*/ 121568 w 2982862"/>
                    <a:gd name="connsiteY245" fmla="*/ 253706 h 3182270"/>
                    <a:gd name="connsiteX246" fmla="*/ 137425 w 2982862"/>
                    <a:gd name="connsiteY246" fmla="*/ 248420 h 3182270"/>
                    <a:gd name="connsiteX247" fmla="*/ 211422 w 2982862"/>
                    <a:gd name="connsiteY247" fmla="*/ 237849 h 3182270"/>
                    <a:gd name="connsiteX248" fmla="*/ 253707 w 2982862"/>
                    <a:gd name="connsiteY248" fmla="*/ 227278 h 3182270"/>
                    <a:gd name="connsiteX249" fmla="*/ 285420 w 2982862"/>
                    <a:gd name="connsiteY249" fmla="*/ 216707 h 3182270"/>
                    <a:gd name="connsiteX250" fmla="*/ 332990 w 2982862"/>
                    <a:gd name="connsiteY250" fmla="*/ 206136 h 3182270"/>
                    <a:gd name="connsiteX251" fmla="*/ 364703 w 2982862"/>
                    <a:gd name="connsiteY251" fmla="*/ 195565 h 3182270"/>
                    <a:gd name="connsiteX252" fmla="*/ 417559 w 2982862"/>
                    <a:gd name="connsiteY252" fmla="*/ 179708 h 3182270"/>
                    <a:gd name="connsiteX253" fmla="*/ 433415 w 2982862"/>
                    <a:gd name="connsiteY253" fmla="*/ 174423 h 3182270"/>
                    <a:gd name="connsiteX254" fmla="*/ 449272 w 2982862"/>
                    <a:gd name="connsiteY254" fmla="*/ 169137 h 3182270"/>
                    <a:gd name="connsiteX255" fmla="*/ 470414 w 2982862"/>
                    <a:gd name="connsiteY255" fmla="*/ 163852 h 3182270"/>
                    <a:gd name="connsiteX256" fmla="*/ 486271 w 2982862"/>
                    <a:gd name="connsiteY256" fmla="*/ 158566 h 3182270"/>
                    <a:gd name="connsiteX257" fmla="*/ 528555 w 2982862"/>
                    <a:gd name="connsiteY257" fmla="*/ 147995 h 3182270"/>
                    <a:gd name="connsiteX258" fmla="*/ 549697 w 2982862"/>
                    <a:gd name="connsiteY258" fmla="*/ 142709 h 3182270"/>
                    <a:gd name="connsiteX259" fmla="*/ 581411 w 2982862"/>
                    <a:gd name="connsiteY259" fmla="*/ 132138 h 3182270"/>
                    <a:gd name="connsiteX260" fmla="*/ 676551 w 2982862"/>
                    <a:gd name="connsiteY260" fmla="*/ 100425 h 3182270"/>
                    <a:gd name="connsiteX261" fmla="*/ 697693 w 2982862"/>
                    <a:gd name="connsiteY261" fmla="*/ 95140 h 3182270"/>
                    <a:gd name="connsiteX262" fmla="*/ 729406 w 2982862"/>
                    <a:gd name="connsiteY262" fmla="*/ 84568 h 3182270"/>
                    <a:gd name="connsiteX263" fmla="*/ 745263 w 2982862"/>
                    <a:gd name="connsiteY263" fmla="*/ 79283 h 3182270"/>
                    <a:gd name="connsiteX264" fmla="*/ 792833 w 2982862"/>
                    <a:gd name="connsiteY264" fmla="*/ 58141 h 3182270"/>
                    <a:gd name="connsiteX265" fmla="*/ 808689 w 2982862"/>
                    <a:gd name="connsiteY265" fmla="*/ 52855 h 3182270"/>
                    <a:gd name="connsiteX266" fmla="*/ 824546 w 2982862"/>
                    <a:gd name="connsiteY266" fmla="*/ 47570 h 3182270"/>
                    <a:gd name="connsiteX267" fmla="*/ 866830 w 2982862"/>
                    <a:gd name="connsiteY267" fmla="*/ 26427 h 3182270"/>
                    <a:gd name="connsiteX268" fmla="*/ 882687 w 2982862"/>
                    <a:gd name="connsiteY268" fmla="*/ 21142 h 3182270"/>
                    <a:gd name="connsiteX269" fmla="*/ 898544 w 2982862"/>
                    <a:gd name="connsiteY269" fmla="*/ 10571 h 3182270"/>
                    <a:gd name="connsiteX270" fmla="*/ 914400 w 2982862"/>
                    <a:gd name="connsiteY270" fmla="*/ 5285 h 3182270"/>
                    <a:gd name="connsiteX271" fmla="*/ 914400 w 2982862"/>
                    <a:gd name="connsiteY271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780199 w 2982862"/>
                    <a:gd name="connsiteY99" fmla="*/ 2648060 h 3182270"/>
                    <a:gd name="connsiteX100" fmla="*/ 2658870 w 2982862"/>
                    <a:gd name="connsiteY100" fmla="*/ 2727587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444 w 2982862"/>
                    <a:gd name="connsiteY108" fmla="*/ 2939028 h 3182270"/>
                    <a:gd name="connsiteX109" fmla="*/ 2680014 w 2982862"/>
                    <a:gd name="connsiteY109" fmla="*/ 2965459 h 3182270"/>
                    <a:gd name="connsiteX110" fmla="*/ 2627390 w 2982862"/>
                    <a:gd name="connsiteY110" fmla="*/ 2971012 h 3182270"/>
                    <a:gd name="connsiteX111" fmla="*/ 2537291 w 2982862"/>
                    <a:gd name="connsiteY111" fmla="*/ 2986602 h 3182270"/>
                    <a:gd name="connsiteX112" fmla="*/ 2516147 w 2982862"/>
                    <a:gd name="connsiteY112" fmla="*/ 2991888 h 3182270"/>
                    <a:gd name="connsiteX113" fmla="*/ 2489494 w 2982862"/>
                    <a:gd name="connsiteY113" fmla="*/ 3002192 h 3182270"/>
                    <a:gd name="connsiteX114" fmla="*/ 2415496 w 2982862"/>
                    <a:gd name="connsiteY114" fmla="*/ 3007477 h 3182270"/>
                    <a:gd name="connsiteX115" fmla="*/ 2383783 w 2982862"/>
                    <a:gd name="connsiteY115" fmla="*/ 3018048 h 3182270"/>
                    <a:gd name="connsiteX116" fmla="*/ 2346784 w 2982862"/>
                    <a:gd name="connsiteY116" fmla="*/ 3033905 h 3182270"/>
                    <a:gd name="connsiteX117" fmla="*/ 2315071 w 2982862"/>
                    <a:gd name="connsiteY117" fmla="*/ 3049761 h 3182270"/>
                    <a:gd name="connsiteX118" fmla="*/ 2288643 w 2982862"/>
                    <a:gd name="connsiteY118" fmla="*/ 3070904 h 3182270"/>
                    <a:gd name="connsiteX119" fmla="*/ 2267501 w 2982862"/>
                    <a:gd name="connsiteY119" fmla="*/ 3081475 h 3182270"/>
                    <a:gd name="connsiteX120" fmla="*/ 2235788 w 2982862"/>
                    <a:gd name="connsiteY120" fmla="*/ 3097331 h 3182270"/>
                    <a:gd name="connsiteX121" fmla="*/ 2225216 w 2982862"/>
                    <a:gd name="connsiteY121" fmla="*/ 3107903 h 3182270"/>
                    <a:gd name="connsiteX122" fmla="*/ 2204074 w 2982862"/>
                    <a:gd name="connsiteY122" fmla="*/ 3118474 h 3182270"/>
                    <a:gd name="connsiteX123" fmla="*/ 2188218 w 2982862"/>
                    <a:gd name="connsiteY123" fmla="*/ 3129045 h 3182270"/>
                    <a:gd name="connsiteX124" fmla="*/ 2177647 w 2982862"/>
                    <a:gd name="connsiteY124" fmla="*/ 3144901 h 3182270"/>
                    <a:gd name="connsiteX125" fmla="*/ 2145933 w 2982862"/>
                    <a:gd name="connsiteY125" fmla="*/ 3155472 h 3182270"/>
                    <a:gd name="connsiteX126" fmla="*/ 2114220 w 2982862"/>
                    <a:gd name="connsiteY126" fmla="*/ 3181900 h 3182270"/>
                    <a:gd name="connsiteX127" fmla="*/ 2124791 w 2982862"/>
                    <a:gd name="connsiteY127" fmla="*/ 3150187 h 3182270"/>
                    <a:gd name="connsiteX128" fmla="*/ 2093078 w 2982862"/>
                    <a:gd name="connsiteY128" fmla="*/ 3139616 h 3182270"/>
                    <a:gd name="connsiteX129" fmla="*/ 2082507 w 2982862"/>
                    <a:gd name="connsiteY129" fmla="*/ 3123759 h 3182270"/>
                    <a:gd name="connsiteX130" fmla="*/ 2066650 w 2982862"/>
                    <a:gd name="connsiteY130" fmla="*/ 3107903 h 3182270"/>
                    <a:gd name="connsiteX131" fmla="*/ 2045508 w 2982862"/>
                    <a:gd name="connsiteY131" fmla="*/ 3076189 h 3182270"/>
                    <a:gd name="connsiteX132" fmla="*/ 2034937 w 2982862"/>
                    <a:gd name="connsiteY132" fmla="*/ 3060333 h 3182270"/>
                    <a:gd name="connsiteX133" fmla="*/ 2024366 w 2982862"/>
                    <a:gd name="connsiteY133" fmla="*/ 3049761 h 3182270"/>
                    <a:gd name="connsiteX134" fmla="*/ 2013795 w 2982862"/>
                    <a:gd name="connsiteY134" fmla="*/ 3033905 h 3182270"/>
                    <a:gd name="connsiteX135" fmla="*/ 1997938 w 2982862"/>
                    <a:gd name="connsiteY135" fmla="*/ 3023334 h 3182270"/>
                    <a:gd name="connsiteX136" fmla="*/ 1982081 w 2982862"/>
                    <a:gd name="connsiteY136" fmla="*/ 2991620 h 3182270"/>
                    <a:gd name="connsiteX137" fmla="*/ 1976796 w 2982862"/>
                    <a:gd name="connsiteY137" fmla="*/ 2975764 h 3182270"/>
                    <a:gd name="connsiteX138" fmla="*/ 1987367 w 2982862"/>
                    <a:gd name="connsiteY138" fmla="*/ 2959907 h 3182270"/>
                    <a:gd name="connsiteX139" fmla="*/ 1998116 w 2982862"/>
                    <a:gd name="connsiteY139" fmla="*/ 2976031 h 3182270"/>
                    <a:gd name="connsiteX140" fmla="*/ 2019261 w 2982862"/>
                    <a:gd name="connsiteY140" fmla="*/ 2976031 h 3182270"/>
                    <a:gd name="connsiteX141" fmla="*/ 2056263 w 2982862"/>
                    <a:gd name="connsiteY141" fmla="*/ 2923171 h 3182270"/>
                    <a:gd name="connsiteX142" fmla="*/ 2040405 w 2982862"/>
                    <a:gd name="connsiteY142" fmla="*/ 2923170 h 3182270"/>
                    <a:gd name="connsiteX143" fmla="*/ 2061549 w 2982862"/>
                    <a:gd name="connsiteY143" fmla="*/ 2875596 h 3182270"/>
                    <a:gd name="connsiteX144" fmla="*/ 2093265 w 2982862"/>
                    <a:gd name="connsiteY144" fmla="*/ 2833308 h 3182270"/>
                    <a:gd name="connsiteX145" fmla="*/ 2109124 w 2982862"/>
                    <a:gd name="connsiteY145" fmla="*/ 2722301 h 3182270"/>
                    <a:gd name="connsiteX146" fmla="*/ 2013975 w 2982862"/>
                    <a:gd name="connsiteY146" fmla="*/ 2637724 h 3182270"/>
                    <a:gd name="connsiteX147" fmla="*/ 1982258 w 2982862"/>
                    <a:gd name="connsiteY147" fmla="*/ 2664155 h 3182270"/>
                    <a:gd name="connsiteX148" fmla="*/ 1918827 w 2982862"/>
                    <a:gd name="connsiteY148" fmla="*/ 2627153 h 3182270"/>
                    <a:gd name="connsiteX149" fmla="*/ 1860681 w 2982862"/>
                    <a:gd name="connsiteY149" fmla="*/ 2579579 h 3182270"/>
                    <a:gd name="connsiteX150" fmla="*/ 1802373 w 2982862"/>
                    <a:gd name="connsiteY150" fmla="*/ 2621632 h 3182270"/>
                    <a:gd name="connsiteX151" fmla="*/ 1797087 w 2982862"/>
                    <a:gd name="connsiteY151" fmla="*/ 2605775 h 3182270"/>
                    <a:gd name="connsiteX152" fmla="*/ 1749674 w 2982862"/>
                    <a:gd name="connsiteY152" fmla="*/ 2690586 h 3182270"/>
                    <a:gd name="connsiteX153" fmla="*/ 1643953 w 2982862"/>
                    <a:gd name="connsiteY153" fmla="*/ 2754018 h 3182270"/>
                    <a:gd name="connsiteX154" fmla="*/ 1617523 w 2982862"/>
                    <a:gd name="connsiteY154" fmla="*/ 2732874 h 3182270"/>
                    <a:gd name="connsiteX155" fmla="*/ 1591092 w 2982862"/>
                    <a:gd name="connsiteY155" fmla="*/ 2690586 h 3182270"/>
                    <a:gd name="connsiteX156" fmla="*/ 1591093 w 2982862"/>
                    <a:gd name="connsiteY156" fmla="*/ 2637724 h 3182270"/>
                    <a:gd name="connsiteX157" fmla="*/ 1569808 w 2982862"/>
                    <a:gd name="connsiteY157" fmla="*/ 2515921 h 3182270"/>
                    <a:gd name="connsiteX158" fmla="*/ 1553952 w 2982862"/>
                    <a:gd name="connsiteY158" fmla="*/ 2484208 h 3182270"/>
                    <a:gd name="connsiteX159" fmla="*/ 1538095 w 2982862"/>
                    <a:gd name="connsiteY159" fmla="*/ 2468351 h 3182270"/>
                    <a:gd name="connsiteX160" fmla="*/ 1501096 w 2982862"/>
                    <a:gd name="connsiteY160" fmla="*/ 2420781 h 3182270"/>
                    <a:gd name="connsiteX161" fmla="*/ 1464097 w 2982862"/>
                    <a:gd name="connsiteY161" fmla="*/ 2383782 h 3182270"/>
                    <a:gd name="connsiteX162" fmla="*/ 1448241 w 2982862"/>
                    <a:gd name="connsiteY162" fmla="*/ 2373211 h 3182270"/>
                    <a:gd name="connsiteX163" fmla="*/ 1432384 w 2982862"/>
                    <a:gd name="connsiteY163" fmla="*/ 2357355 h 3182270"/>
                    <a:gd name="connsiteX164" fmla="*/ 1400671 w 2982862"/>
                    <a:gd name="connsiteY164" fmla="*/ 2346783 h 3182270"/>
                    <a:gd name="connsiteX165" fmla="*/ 1368958 w 2982862"/>
                    <a:gd name="connsiteY165" fmla="*/ 2330927 h 3182270"/>
                    <a:gd name="connsiteX166" fmla="*/ 1337244 w 2982862"/>
                    <a:gd name="connsiteY166" fmla="*/ 2309785 h 3182270"/>
                    <a:gd name="connsiteX167" fmla="*/ 1273818 w 2982862"/>
                    <a:gd name="connsiteY167" fmla="*/ 2288642 h 3182270"/>
                    <a:gd name="connsiteX168" fmla="*/ 1257961 w 2982862"/>
                    <a:gd name="connsiteY168" fmla="*/ 2278071 h 3182270"/>
                    <a:gd name="connsiteX169" fmla="*/ 1242104 w 2982862"/>
                    <a:gd name="connsiteY169" fmla="*/ 2272786 h 3182270"/>
                    <a:gd name="connsiteX170" fmla="*/ 1226248 w 2982862"/>
                    <a:gd name="connsiteY170" fmla="*/ 2262215 h 3182270"/>
                    <a:gd name="connsiteX171" fmla="*/ 1194534 w 2982862"/>
                    <a:gd name="connsiteY171" fmla="*/ 2251644 h 3182270"/>
                    <a:gd name="connsiteX172" fmla="*/ 1215677 w 2982862"/>
                    <a:gd name="connsiteY172" fmla="*/ 2225216 h 3182270"/>
                    <a:gd name="connsiteX173" fmla="*/ 1231533 w 2982862"/>
                    <a:gd name="connsiteY173" fmla="*/ 2209359 h 3182270"/>
                    <a:gd name="connsiteX174" fmla="*/ 1236819 w 2982862"/>
                    <a:gd name="connsiteY174" fmla="*/ 2193503 h 3182270"/>
                    <a:gd name="connsiteX175" fmla="*/ 1279103 w 2982862"/>
                    <a:gd name="connsiteY175" fmla="*/ 2161789 h 3182270"/>
                    <a:gd name="connsiteX176" fmla="*/ 1300245 w 2982862"/>
                    <a:gd name="connsiteY176" fmla="*/ 2140647 h 3182270"/>
                    <a:gd name="connsiteX177" fmla="*/ 1310816 w 2982862"/>
                    <a:gd name="connsiteY177" fmla="*/ 2124790 h 3182270"/>
                    <a:gd name="connsiteX178" fmla="*/ 1342650 w 2982862"/>
                    <a:gd name="connsiteY178" fmla="*/ 2077406 h 3182270"/>
                    <a:gd name="connsiteX179" fmla="*/ 1390223 w 2982862"/>
                    <a:gd name="connsiteY179" fmla="*/ 2008688 h 3182270"/>
                    <a:gd name="connsiteX180" fmla="*/ 1363794 w 2982862"/>
                    <a:gd name="connsiteY180" fmla="*/ 1971686 h 3182270"/>
                    <a:gd name="connsiteX181" fmla="*/ 1379651 w 2982862"/>
                    <a:gd name="connsiteY181" fmla="*/ 1961114 h 3182270"/>
                    <a:gd name="connsiteX182" fmla="*/ 1358509 w 2982862"/>
                    <a:gd name="connsiteY182" fmla="*/ 1934685 h 3182270"/>
                    <a:gd name="connsiteX183" fmla="*/ 1221180 w 2982862"/>
                    <a:gd name="connsiteY183" fmla="*/ 1718108 h 3182270"/>
                    <a:gd name="connsiteX184" fmla="*/ 1157741 w 2982862"/>
                    <a:gd name="connsiteY184" fmla="*/ 1654669 h 3182270"/>
                    <a:gd name="connsiteX185" fmla="*/ 1051918 w 2982862"/>
                    <a:gd name="connsiteY185" fmla="*/ 1659811 h 3182270"/>
                    <a:gd name="connsiteX186" fmla="*/ 845688 w 2982862"/>
                    <a:gd name="connsiteY186" fmla="*/ 1738945 h 3182270"/>
                    <a:gd name="connsiteX187" fmla="*/ 829832 w 2982862"/>
                    <a:gd name="connsiteY187" fmla="*/ 1744231 h 3182270"/>
                    <a:gd name="connsiteX188" fmla="*/ 798118 w 2982862"/>
                    <a:gd name="connsiteY188" fmla="*/ 1765373 h 3182270"/>
                    <a:gd name="connsiteX189" fmla="*/ 782262 w 2982862"/>
                    <a:gd name="connsiteY189" fmla="*/ 1770659 h 3182270"/>
                    <a:gd name="connsiteX190" fmla="*/ 750548 w 2982862"/>
                    <a:gd name="connsiteY190" fmla="*/ 1791801 h 3182270"/>
                    <a:gd name="connsiteX191" fmla="*/ 734692 w 2982862"/>
                    <a:gd name="connsiteY191" fmla="*/ 1797086 h 3182270"/>
                    <a:gd name="connsiteX192" fmla="*/ 755834 w 2982862"/>
                    <a:gd name="connsiteY192" fmla="*/ 1791801 h 3182270"/>
                    <a:gd name="connsiteX193" fmla="*/ 739977 w 2982862"/>
                    <a:gd name="connsiteY193" fmla="*/ 1797086 h 3182270"/>
                    <a:gd name="connsiteX194" fmla="*/ 708264 w 2982862"/>
                    <a:gd name="connsiteY194" fmla="*/ 1812943 h 3182270"/>
                    <a:gd name="connsiteX195" fmla="*/ 676551 w 2982862"/>
                    <a:gd name="connsiteY195" fmla="*/ 1791801 h 3182270"/>
                    <a:gd name="connsiteX196" fmla="*/ 650123 w 2982862"/>
                    <a:gd name="connsiteY196" fmla="*/ 1765373 h 3182270"/>
                    <a:gd name="connsiteX197" fmla="*/ 618410 w 2982862"/>
                    <a:gd name="connsiteY197" fmla="*/ 1744231 h 3182270"/>
                    <a:gd name="connsiteX198" fmla="*/ 570840 w 2982862"/>
                    <a:gd name="connsiteY198" fmla="*/ 1712518 h 3182270"/>
                    <a:gd name="connsiteX199" fmla="*/ 544412 w 2982862"/>
                    <a:gd name="connsiteY199" fmla="*/ 1696661 h 3182270"/>
                    <a:gd name="connsiteX200" fmla="*/ 528555 w 2982862"/>
                    <a:gd name="connsiteY200" fmla="*/ 1686090 h 3182270"/>
                    <a:gd name="connsiteX201" fmla="*/ 512699 w 2982862"/>
                    <a:gd name="connsiteY201" fmla="*/ 1680804 h 3182270"/>
                    <a:gd name="connsiteX202" fmla="*/ 502127 w 2982862"/>
                    <a:gd name="connsiteY202" fmla="*/ 1670233 h 3182270"/>
                    <a:gd name="connsiteX203" fmla="*/ 480985 w 2982862"/>
                    <a:gd name="connsiteY203" fmla="*/ 1659662 h 3182270"/>
                    <a:gd name="connsiteX204" fmla="*/ 465129 w 2982862"/>
                    <a:gd name="connsiteY204" fmla="*/ 1643805 h 3182270"/>
                    <a:gd name="connsiteX205" fmla="*/ 428130 w 2982862"/>
                    <a:gd name="connsiteY205" fmla="*/ 1622663 h 3182270"/>
                    <a:gd name="connsiteX206" fmla="*/ 401702 w 2982862"/>
                    <a:gd name="connsiteY206" fmla="*/ 1590950 h 3182270"/>
                    <a:gd name="connsiteX207" fmla="*/ 385845 w 2982862"/>
                    <a:gd name="connsiteY207" fmla="*/ 1569808 h 3182270"/>
                    <a:gd name="connsiteX208" fmla="*/ 369989 w 2982862"/>
                    <a:gd name="connsiteY208" fmla="*/ 1553951 h 3182270"/>
                    <a:gd name="connsiteX209" fmla="*/ 348847 w 2982862"/>
                    <a:gd name="connsiteY209" fmla="*/ 1522238 h 3182270"/>
                    <a:gd name="connsiteX210" fmla="*/ 327704 w 2982862"/>
                    <a:gd name="connsiteY210" fmla="*/ 1490524 h 3182270"/>
                    <a:gd name="connsiteX211" fmla="*/ 317133 w 2982862"/>
                    <a:gd name="connsiteY211" fmla="*/ 1469382 h 3182270"/>
                    <a:gd name="connsiteX212" fmla="*/ 301277 w 2982862"/>
                    <a:gd name="connsiteY212" fmla="*/ 1453526 h 3182270"/>
                    <a:gd name="connsiteX213" fmla="*/ 295991 w 2982862"/>
                    <a:gd name="connsiteY213" fmla="*/ 1437669 h 3182270"/>
                    <a:gd name="connsiteX214" fmla="*/ 274849 w 2982862"/>
                    <a:gd name="connsiteY214" fmla="*/ 1405956 h 3182270"/>
                    <a:gd name="connsiteX215" fmla="*/ 258992 w 2982862"/>
                    <a:gd name="connsiteY215" fmla="*/ 1390099 h 3182270"/>
                    <a:gd name="connsiteX216" fmla="*/ 248421 w 2982862"/>
                    <a:gd name="connsiteY216" fmla="*/ 1374242 h 3182270"/>
                    <a:gd name="connsiteX217" fmla="*/ 243136 w 2982862"/>
                    <a:gd name="connsiteY217" fmla="*/ 1358386 h 3182270"/>
                    <a:gd name="connsiteX218" fmla="*/ 221993 w 2982862"/>
                    <a:gd name="connsiteY218" fmla="*/ 1326672 h 3182270"/>
                    <a:gd name="connsiteX219" fmla="*/ 206137 w 2982862"/>
                    <a:gd name="connsiteY219" fmla="*/ 1294959 h 3182270"/>
                    <a:gd name="connsiteX220" fmla="*/ 195566 w 2982862"/>
                    <a:gd name="connsiteY220" fmla="*/ 1263246 h 3182270"/>
                    <a:gd name="connsiteX221" fmla="*/ 184995 w 2982862"/>
                    <a:gd name="connsiteY221" fmla="*/ 1247389 h 3182270"/>
                    <a:gd name="connsiteX222" fmla="*/ 179709 w 2982862"/>
                    <a:gd name="connsiteY222" fmla="*/ 1231533 h 3182270"/>
                    <a:gd name="connsiteX223" fmla="*/ 169138 w 2982862"/>
                    <a:gd name="connsiteY223" fmla="*/ 1215676 h 3182270"/>
                    <a:gd name="connsiteX224" fmla="*/ 153281 w 2982862"/>
                    <a:gd name="connsiteY224" fmla="*/ 1162820 h 3182270"/>
                    <a:gd name="connsiteX225" fmla="*/ 142710 w 2982862"/>
                    <a:gd name="connsiteY225" fmla="*/ 1131107 h 3182270"/>
                    <a:gd name="connsiteX226" fmla="*/ 132139 w 2982862"/>
                    <a:gd name="connsiteY226" fmla="*/ 1099394 h 3182270"/>
                    <a:gd name="connsiteX227" fmla="*/ 126853 w 2982862"/>
                    <a:gd name="connsiteY227" fmla="*/ 1078252 h 3182270"/>
                    <a:gd name="connsiteX228" fmla="*/ 121568 w 2982862"/>
                    <a:gd name="connsiteY228" fmla="*/ 1062395 h 3182270"/>
                    <a:gd name="connsiteX229" fmla="*/ 110997 w 2982862"/>
                    <a:gd name="connsiteY229" fmla="*/ 988397 h 3182270"/>
                    <a:gd name="connsiteX230" fmla="*/ 100426 w 2982862"/>
                    <a:gd name="connsiteY230" fmla="*/ 861544 h 3182270"/>
                    <a:gd name="connsiteX231" fmla="*/ 95140 w 2982862"/>
                    <a:gd name="connsiteY231" fmla="*/ 782261 h 3182270"/>
                    <a:gd name="connsiteX232" fmla="*/ 89855 w 2982862"/>
                    <a:gd name="connsiteY232" fmla="*/ 745262 h 3182270"/>
                    <a:gd name="connsiteX233" fmla="*/ 73998 w 2982862"/>
                    <a:gd name="connsiteY233" fmla="*/ 660693 h 3182270"/>
                    <a:gd name="connsiteX234" fmla="*/ 63427 w 2982862"/>
                    <a:gd name="connsiteY234" fmla="*/ 618409 h 3182270"/>
                    <a:gd name="connsiteX235" fmla="*/ 47570 w 2982862"/>
                    <a:gd name="connsiteY235" fmla="*/ 560268 h 3182270"/>
                    <a:gd name="connsiteX236" fmla="*/ 42285 w 2982862"/>
                    <a:gd name="connsiteY236" fmla="*/ 528555 h 3182270"/>
                    <a:gd name="connsiteX237" fmla="*/ 31714 w 2982862"/>
                    <a:gd name="connsiteY237" fmla="*/ 486270 h 3182270"/>
                    <a:gd name="connsiteX238" fmla="*/ 21142 w 2982862"/>
                    <a:gd name="connsiteY238" fmla="*/ 428129 h 3182270"/>
                    <a:gd name="connsiteX239" fmla="*/ 10571 w 2982862"/>
                    <a:gd name="connsiteY239" fmla="*/ 343560 h 3182270"/>
                    <a:gd name="connsiteX240" fmla="*/ 0 w 2982862"/>
                    <a:gd name="connsiteY240" fmla="*/ 306561 h 3182270"/>
                    <a:gd name="connsiteX241" fmla="*/ 5286 w 2982862"/>
                    <a:gd name="connsiteY241" fmla="*/ 285419 h 3182270"/>
                    <a:gd name="connsiteX242" fmla="*/ 21142 w 2982862"/>
                    <a:gd name="connsiteY242" fmla="*/ 280134 h 3182270"/>
                    <a:gd name="connsiteX243" fmla="*/ 42285 w 2982862"/>
                    <a:gd name="connsiteY243" fmla="*/ 269563 h 3182270"/>
                    <a:gd name="connsiteX244" fmla="*/ 95140 w 2982862"/>
                    <a:gd name="connsiteY244" fmla="*/ 258992 h 3182270"/>
                    <a:gd name="connsiteX245" fmla="*/ 121568 w 2982862"/>
                    <a:gd name="connsiteY245" fmla="*/ 253706 h 3182270"/>
                    <a:gd name="connsiteX246" fmla="*/ 137425 w 2982862"/>
                    <a:gd name="connsiteY246" fmla="*/ 248420 h 3182270"/>
                    <a:gd name="connsiteX247" fmla="*/ 211422 w 2982862"/>
                    <a:gd name="connsiteY247" fmla="*/ 237849 h 3182270"/>
                    <a:gd name="connsiteX248" fmla="*/ 253707 w 2982862"/>
                    <a:gd name="connsiteY248" fmla="*/ 227278 h 3182270"/>
                    <a:gd name="connsiteX249" fmla="*/ 285420 w 2982862"/>
                    <a:gd name="connsiteY249" fmla="*/ 216707 h 3182270"/>
                    <a:gd name="connsiteX250" fmla="*/ 332990 w 2982862"/>
                    <a:gd name="connsiteY250" fmla="*/ 206136 h 3182270"/>
                    <a:gd name="connsiteX251" fmla="*/ 364703 w 2982862"/>
                    <a:gd name="connsiteY251" fmla="*/ 195565 h 3182270"/>
                    <a:gd name="connsiteX252" fmla="*/ 417559 w 2982862"/>
                    <a:gd name="connsiteY252" fmla="*/ 179708 h 3182270"/>
                    <a:gd name="connsiteX253" fmla="*/ 433415 w 2982862"/>
                    <a:gd name="connsiteY253" fmla="*/ 174423 h 3182270"/>
                    <a:gd name="connsiteX254" fmla="*/ 449272 w 2982862"/>
                    <a:gd name="connsiteY254" fmla="*/ 169137 h 3182270"/>
                    <a:gd name="connsiteX255" fmla="*/ 470414 w 2982862"/>
                    <a:gd name="connsiteY255" fmla="*/ 163852 h 3182270"/>
                    <a:gd name="connsiteX256" fmla="*/ 486271 w 2982862"/>
                    <a:gd name="connsiteY256" fmla="*/ 158566 h 3182270"/>
                    <a:gd name="connsiteX257" fmla="*/ 528555 w 2982862"/>
                    <a:gd name="connsiteY257" fmla="*/ 147995 h 3182270"/>
                    <a:gd name="connsiteX258" fmla="*/ 549697 w 2982862"/>
                    <a:gd name="connsiteY258" fmla="*/ 142709 h 3182270"/>
                    <a:gd name="connsiteX259" fmla="*/ 581411 w 2982862"/>
                    <a:gd name="connsiteY259" fmla="*/ 132138 h 3182270"/>
                    <a:gd name="connsiteX260" fmla="*/ 676551 w 2982862"/>
                    <a:gd name="connsiteY260" fmla="*/ 100425 h 3182270"/>
                    <a:gd name="connsiteX261" fmla="*/ 697693 w 2982862"/>
                    <a:gd name="connsiteY261" fmla="*/ 95140 h 3182270"/>
                    <a:gd name="connsiteX262" fmla="*/ 729406 w 2982862"/>
                    <a:gd name="connsiteY262" fmla="*/ 84568 h 3182270"/>
                    <a:gd name="connsiteX263" fmla="*/ 745263 w 2982862"/>
                    <a:gd name="connsiteY263" fmla="*/ 79283 h 3182270"/>
                    <a:gd name="connsiteX264" fmla="*/ 792833 w 2982862"/>
                    <a:gd name="connsiteY264" fmla="*/ 58141 h 3182270"/>
                    <a:gd name="connsiteX265" fmla="*/ 808689 w 2982862"/>
                    <a:gd name="connsiteY265" fmla="*/ 52855 h 3182270"/>
                    <a:gd name="connsiteX266" fmla="*/ 824546 w 2982862"/>
                    <a:gd name="connsiteY266" fmla="*/ 47570 h 3182270"/>
                    <a:gd name="connsiteX267" fmla="*/ 866830 w 2982862"/>
                    <a:gd name="connsiteY267" fmla="*/ 26427 h 3182270"/>
                    <a:gd name="connsiteX268" fmla="*/ 882687 w 2982862"/>
                    <a:gd name="connsiteY268" fmla="*/ 21142 h 3182270"/>
                    <a:gd name="connsiteX269" fmla="*/ 898544 w 2982862"/>
                    <a:gd name="connsiteY269" fmla="*/ 10571 h 3182270"/>
                    <a:gd name="connsiteX270" fmla="*/ 914400 w 2982862"/>
                    <a:gd name="connsiteY270" fmla="*/ 5285 h 3182270"/>
                    <a:gd name="connsiteX271" fmla="*/ 914400 w 2982862"/>
                    <a:gd name="connsiteY271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769628 w 2982862"/>
                    <a:gd name="connsiteY98" fmla="*/ 2632203 h 3182270"/>
                    <a:gd name="connsiteX99" fmla="*/ 2542577 w 2982862"/>
                    <a:gd name="connsiteY99" fmla="*/ 2738159 h 3182270"/>
                    <a:gd name="connsiteX100" fmla="*/ 2658870 w 2982862"/>
                    <a:gd name="connsiteY100" fmla="*/ 2727587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444 w 2982862"/>
                    <a:gd name="connsiteY108" fmla="*/ 2939028 h 3182270"/>
                    <a:gd name="connsiteX109" fmla="*/ 2680014 w 2982862"/>
                    <a:gd name="connsiteY109" fmla="*/ 2965459 h 3182270"/>
                    <a:gd name="connsiteX110" fmla="*/ 2627390 w 2982862"/>
                    <a:gd name="connsiteY110" fmla="*/ 2971012 h 3182270"/>
                    <a:gd name="connsiteX111" fmla="*/ 2537291 w 2982862"/>
                    <a:gd name="connsiteY111" fmla="*/ 2986602 h 3182270"/>
                    <a:gd name="connsiteX112" fmla="*/ 2516147 w 2982862"/>
                    <a:gd name="connsiteY112" fmla="*/ 2991888 h 3182270"/>
                    <a:gd name="connsiteX113" fmla="*/ 2489494 w 2982862"/>
                    <a:gd name="connsiteY113" fmla="*/ 3002192 h 3182270"/>
                    <a:gd name="connsiteX114" fmla="*/ 2415496 w 2982862"/>
                    <a:gd name="connsiteY114" fmla="*/ 3007477 h 3182270"/>
                    <a:gd name="connsiteX115" fmla="*/ 2383783 w 2982862"/>
                    <a:gd name="connsiteY115" fmla="*/ 3018048 h 3182270"/>
                    <a:gd name="connsiteX116" fmla="*/ 2346784 w 2982862"/>
                    <a:gd name="connsiteY116" fmla="*/ 3033905 h 3182270"/>
                    <a:gd name="connsiteX117" fmla="*/ 2315071 w 2982862"/>
                    <a:gd name="connsiteY117" fmla="*/ 3049761 h 3182270"/>
                    <a:gd name="connsiteX118" fmla="*/ 2288643 w 2982862"/>
                    <a:gd name="connsiteY118" fmla="*/ 3070904 h 3182270"/>
                    <a:gd name="connsiteX119" fmla="*/ 2267501 w 2982862"/>
                    <a:gd name="connsiteY119" fmla="*/ 3081475 h 3182270"/>
                    <a:gd name="connsiteX120" fmla="*/ 2235788 w 2982862"/>
                    <a:gd name="connsiteY120" fmla="*/ 3097331 h 3182270"/>
                    <a:gd name="connsiteX121" fmla="*/ 2225216 w 2982862"/>
                    <a:gd name="connsiteY121" fmla="*/ 3107903 h 3182270"/>
                    <a:gd name="connsiteX122" fmla="*/ 2204074 w 2982862"/>
                    <a:gd name="connsiteY122" fmla="*/ 3118474 h 3182270"/>
                    <a:gd name="connsiteX123" fmla="*/ 2188218 w 2982862"/>
                    <a:gd name="connsiteY123" fmla="*/ 3129045 h 3182270"/>
                    <a:gd name="connsiteX124" fmla="*/ 2177647 w 2982862"/>
                    <a:gd name="connsiteY124" fmla="*/ 3144901 h 3182270"/>
                    <a:gd name="connsiteX125" fmla="*/ 2145933 w 2982862"/>
                    <a:gd name="connsiteY125" fmla="*/ 3155472 h 3182270"/>
                    <a:gd name="connsiteX126" fmla="*/ 2114220 w 2982862"/>
                    <a:gd name="connsiteY126" fmla="*/ 3181900 h 3182270"/>
                    <a:gd name="connsiteX127" fmla="*/ 2124791 w 2982862"/>
                    <a:gd name="connsiteY127" fmla="*/ 3150187 h 3182270"/>
                    <a:gd name="connsiteX128" fmla="*/ 2093078 w 2982862"/>
                    <a:gd name="connsiteY128" fmla="*/ 3139616 h 3182270"/>
                    <a:gd name="connsiteX129" fmla="*/ 2082507 w 2982862"/>
                    <a:gd name="connsiteY129" fmla="*/ 3123759 h 3182270"/>
                    <a:gd name="connsiteX130" fmla="*/ 2066650 w 2982862"/>
                    <a:gd name="connsiteY130" fmla="*/ 3107903 h 3182270"/>
                    <a:gd name="connsiteX131" fmla="*/ 2045508 w 2982862"/>
                    <a:gd name="connsiteY131" fmla="*/ 3076189 h 3182270"/>
                    <a:gd name="connsiteX132" fmla="*/ 2034937 w 2982862"/>
                    <a:gd name="connsiteY132" fmla="*/ 3060333 h 3182270"/>
                    <a:gd name="connsiteX133" fmla="*/ 2024366 w 2982862"/>
                    <a:gd name="connsiteY133" fmla="*/ 3049761 h 3182270"/>
                    <a:gd name="connsiteX134" fmla="*/ 2013795 w 2982862"/>
                    <a:gd name="connsiteY134" fmla="*/ 3033905 h 3182270"/>
                    <a:gd name="connsiteX135" fmla="*/ 1997938 w 2982862"/>
                    <a:gd name="connsiteY135" fmla="*/ 3023334 h 3182270"/>
                    <a:gd name="connsiteX136" fmla="*/ 1982081 w 2982862"/>
                    <a:gd name="connsiteY136" fmla="*/ 2991620 h 3182270"/>
                    <a:gd name="connsiteX137" fmla="*/ 1976796 w 2982862"/>
                    <a:gd name="connsiteY137" fmla="*/ 2975764 h 3182270"/>
                    <a:gd name="connsiteX138" fmla="*/ 1987367 w 2982862"/>
                    <a:gd name="connsiteY138" fmla="*/ 2959907 h 3182270"/>
                    <a:gd name="connsiteX139" fmla="*/ 1998116 w 2982862"/>
                    <a:gd name="connsiteY139" fmla="*/ 2976031 h 3182270"/>
                    <a:gd name="connsiteX140" fmla="*/ 2019261 w 2982862"/>
                    <a:gd name="connsiteY140" fmla="*/ 2976031 h 3182270"/>
                    <a:gd name="connsiteX141" fmla="*/ 2056263 w 2982862"/>
                    <a:gd name="connsiteY141" fmla="*/ 2923171 h 3182270"/>
                    <a:gd name="connsiteX142" fmla="*/ 2040405 w 2982862"/>
                    <a:gd name="connsiteY142" fmla="*/ 2923170 h 3182270"/>
                    <a:gd name="connsiteX143" fmla="*/ 2061549 w 2982862"/>
                    <a:gd name="connsiteY143" fmla="*/ 2875596 h 3182270"/>
                    <a:gd name="connsiteX144" fmla="*/ 2093265 w 2982862"/>
                    <a:gd name="connsiteY144" fmla="*/ 2833308 h 3182270"/>
                    <a:gd name="connsiteX145" fmla="*/ 2109124 w 2982862"/>
                    <a:gd name="connsiteY145" fmla="*/ 2722301 h 3182270"/>
                    <a:gd name="connsiteX146" fmla="*/ 2013975 w 2982862"/>
                    <a:gd name="connsiteY146" fmla="*/ 2637724 h 3182270"/>
                    <a:gd name="connsiteX147" fmla="*/ 1982258 w 2982862"/>
                    <a:gd name="connsiteY147" fmla="*/ 2664155 h 3182270"/>
                    <a:gd name="connsiteX148" fmla="*/ 1918827 w 2982862"/>
                    <a:gd name="connsiteY148" fmla="*/ 2627153 h 3182270"/>
                    <a:gd name="connsiteX149" fmla="*/ 1860681 w 2982862"/>
                    <a:gd name="connsiteY149" fmla="*/ 2579579 h 3182270"/>
                    <a:gd name="connsiteX150" fmla="*/ 1802373 w 2982862"/>
                    <a:gd name="connsiteY150" fmla="*/ 2621632 h 3182270"/>
                    <a:gd name="connsiteX151" fmla="*/ 1797087 w 2982862"/>
                    <a:gd name="connsiteY151" fmla="*/ 2605775 h 3182270"/>
                    <a:gd name="connsiteX152" fmla="*/ 1749674 w 2982862"/>
                    <a:gd name="connsiteY152" fmla="*/ 2690586 h 3182270"/>
                    <a:gd name="connsiteX153" fmla="*/ 1643953 w 2982862"/>
                    <a:gd name="connsiteY153" fmla="*/ 2754018 h 3182270"/>
                    <a:gd name="connsiteX154" fmla="*/ 1617523 w 2982862"/>
                    <a:gd name="connsiteY154" fmla="*/ 2732874 h 3182270"/>
                    <a:gd name="connsiteX155" fmla="*/ 1591092 w 2982862"/>
                    <a:gd name="connsiteY155" fmla="*/ 2690586 h 3182270"/>
                    <a:gd name="connsiteX156" fmla="*/ 1591093 w 2982862"/>
                    <a:gd name="connsiteY156" fmla="*/ 2637724 h 3182270"/>
                    <a:gd name="connsiteX157" fmla="*/ 1569808 w 2982862"/>
                    <a:gd name="connsiteY157" fmla="*/ 2515921 h 3182270"/>
                    <a:gd name="connsiteX158" fmla="*/ 1553952 w 2982862"/>
                    <a:gd name="connsiteY158" fmla="*/ 2484208 h 3182270"/>
                    <a:gd name="connsiteX159" fmla="*/ 1538095 w 2982862"/>
                    <a:gd name="connsiteY159" fmla="*/ 2468351 h 3182270"/>
                    <a:gd name="connsiteX160" fmla="*/ 1501096 w 2982862"/>
                    <a:gd name="connsiteY160" fmla="*/ 2420781 h 3182270"/>
                    <a:gd name="connsiteX161" fmla="*/ 1464097 w 2982862"/>
                    <a:gd name="connsiteY161" fmla="*/ 2383782 h 3182270"/>
                    <a:gd name="connsiteX162" fmla="*/ 1448241 w 2982862"/>
                    <a:gd name="connsiteY162" fmla="*/ 2373211 h 3182270"/>
                    <a:gd name="connsiteX163" fmla="*/ 1432384 w 2982862"/>
                    <a:gd name="connsiteY163" fmla="*/ 2357355 h 3182270"/>
                    <a:gd name="connsiteX164" fmla="*/ 1400671 w 2982862"/>
                    <a:gd name="connsiteY164" fmla="*/ 2346783 h 3182270"/>
                    <a:gd name="connsiteX165" fmla="*/ 1368958 w 2982862"/>
                    <a:gd name="connsiteY165" fmla="*/ 2330927 h 3182270"/>
                    <a:gd name="connsiteX166" fmla="*/ 1337244 w 2982862"/>
                    <a:gd name="connsiteY166" fmla="*/ 2309785 h 3182270"/>
                    <a:gd name="connsiteX167" fmla="*/ 1273818 w 2982862"/>
                    <a:gd name="connsiteY167" fmla="*/ 2288642 h 3182270"/>
                    <a:gd name="connsiteX168" fmla="*/ 1257961 w 2982862"/>
                    <a:gd name="connsiteY168" fmla="*/ 2278071 h 3182270"/>
                    <a:gd name="connsiteX169" fmla="*/ 1242104 w 2982862"/>
                    <a:gd name="connsiteY169" fmla="*/ 2272786 h 3182270"/>
                    <a:gd name="connsiteX170" fmla="*/ 1226248 w 2982862"/>
                    <a:gd name="connsiteY170" fmla="*/ 2262215 h 3182270"/>
                    <a:gd name="connsiteX171" fmla="*/ 1194534 w 2982862"/>
                    <a:gd name="connsiteY171" fmla="*/ 2251644 h 3182270"/>
                    <a:gd name="connsiteX172" fmla="*/ 1215677 w 2982862"/>
                    <a:gd name="connsiteY172" fmla="*/ 2225216 h 3182270"/>
                    <a:gd name="connsiteX173" fmla="*/ 1231533 w 2982862"/>
                    <a:gd name="connsiteY173" fmla="*/ 2209359 h 3182270"/>
                    <a:gd name="connsiteX174" fmla="*/ 1236819 w 2982862"/>
                    <a:gd name="connsiteY174" fmla="*/ 2193503 h 3182270"/>
                    <a:gd name="connsiteX175" fmla="*/ 1279103 w 2982862"/>
                    <a:gd name="connsiteY175" fmla="*/ 2161789 h 3182270"/>
                    <a:gd name="connsiteX176" fmla="*/ 1300245 w 2982862"/>
                    <a:gd name="connsiteY176" fmla="*/ 2140647 h 3182270"/>
                    <a:gd name="connsiteX177" fmla="*/ 1310816 w 2982862"/>
                    <a:gd name="connsiteY177" fmla="*/ 2124790 h 3182270"/>
                    <a:gd name="connsiteX178" fmla="*/ 1342650 w 2982862"/>
                    <a:gd name="connsiteY178" fmla="*/ 2077406 h 3182270"/>
                    <a:gd name="connsiteX179" fmla="*/ 1390223 w 2982862"/>
                    <a:gd name="connsiteY179" fmla="*/ 2008688 h 3182270"/>
                    <a:gd name="connsiteX180" fmla="*/ 1363794 w 2982862"/>
                    <a:gd name="connsiteY180" fmla="*/ 1971686 h 3182270"/>
                    <a:gd name="connsiteX181" fmla="*/ 1379651 w 2982862"/>
                    <a:gd name="connsiteY181" fmla="*/ 1961114 h 3182270"/>
                    <a:gd name="connsiteX182" fmla="*/ 1358509 w 2982862"/>
                    <a:gd name="connsiteY182" fmla="*/ 1934685 h 3182270"/>
                    <a:gd name="connsiteX183" fmla="*/ 1221180 w 2982862"/>
                    <a:gd name="connsiteY183" fmla="*/ 1718108 h 3182270"/>
                    <a:gd name="connsiteX184" fmla="*/ 1157741 w 2982862"/>
                    <a:gd name="connsiteY184" fmla="*/ 1654669 h 3182270"/>
                    <a:gd name="connsiteX185" fmla="*/ 1051918 w 2982862"/>
                    <a:gd name="connsiteY185" fmla="*/ 1659811 h 3182270"/>
                    <a:gd name="connsiteX186" fmla="*/ 845688 w 2982862"/>
                    <a:gd name="connsiteY186" fmla="*/ 1738945 h 3182270"/>
                    <a:gd name="connsiteX187" fmla="*/ 829832 w 2982862"/>
                    <a:gd name="connsiteY187" fmla="*/ 1744231 h 3182270"/>
                    <a:gd name="connsiteX188" fmla="*/ 798118 w 2982862"/>
                    <a:gd name="connsiteY188" fmla="*/ 1765373 h 3182270"/>
                    <a:gd name="connsiteX189" fmla="*/ 782262 w 2982862"/>
                    <a:gd name="connsiteY189" fmla="*/ 1770659 h 3182270"/>
                    <a:gd name="connsiteX190" fmla="*/ 750548 w 2982862"/>
                    <a:gd name="connsiteY190" fmla="*/ 1791801 h 3182270"/>
                    <a:gd name="connsiteX191" fmla="*/ 734692 w 2982862"/>
                    <a:gd name="connsiteY191" fmla="*/ 1797086 h 3182270"/>
                    <a:gd name="connsiteX192" fmla="*/ 755834 w 2982862"/>
                    <a:gd name="connsiteY192" fmla="*/ 1791801 h 3182270"/>
                    <a:gd name="connsiteX193" fmla="*/ 739977 w 2982862"/>
                    <a:gd name="connsiteY193" fmla="*/ 1797086 h 3182270"/>
                    <a:gd name="connsiteX194" fmla="*/ 708264 w 2982862"/>
                    <a:gd name="connsiteY194" fmla="*/ 1812943 h 3182270"/>
                    <a:gd name="connsiteX195" fmla="*/ 676551 w 2982862"/>
                    <a:gd name="connsiteY195" fmla="*/ 1791801 h 3182270"/>
                    <a:gd name="connsiteX196" fmla="*/ 650123 w 2982862"/>
                    <a:gd name="connsiteY196" fmla="*/ 1765373 h 3182270"/>
                    <a:gd name="connsiteX197" fmla="*/ 618410 w 2982862"/>
                    <a:gd name="connsiteY197" fmla="*/ 1744231 h 3182270"/>
                    <a:gd name="connsiteX198" fmla="*/ 570840 w 2982862"/>
                    <a:gd name="connsiteY198" fmla="*/ 1712518 h 3182270"/>
                    <a:gd name="connsiteX199" fmla="*/ 544412 w 2982862"/>
                    <a:gd name="connsiteY199" fmla="*/ 1696661 h 3182270"/>
                    <a:gd name="connsiteX200" fmla="*/ 528555 w 2982862"/>
                    <a:gd name="connsiteY200" fmla="*/ 1686090 h 3182270"/>
                    <a:gd name="connsiteX201" fmla="*/ 512699 w 2982862"/>
                    <a:gd name="connsiteY201" fmla="*/ 1680804 h 3182270"/>
                    <a:gd name="connsiteX202" fmla="*/ 502127 w 2982862"/>
                    <a:gd name="connsiteY202" fmla="*/ 1670233 h 3182270"/>
                    <a:gd name="connsiteX203" fmla="*/ 480985 w 2982862"/>
                    <a:gd name="connsiteY203" fmla="*/ 1659662 h 3182270"/>
                    <a:gd name="connsiteX204" fmla="*/ 465129 w 2982862"/>
                    <a:gd name="connsiteY204" fmla="*/ 1643805 h 3182270"/>
                    <a:gd name="connsiteX205" fmla="*/ 428130 w 2982862"/>
                    <a:gd name="connsiteY205" fmla="*/ 1622663 h 3182270"/>
                    <a:gd name="connsiteX206" fmla="*/ 401702 w 2982862"/>
                    <a:gd name="connsiteY206" fmla="*/ 1590950 h 3182270"/>
                    <a:gd name="connsiteX207" fmla="*/ 385845 w 2982862"/>
                    <a:gd name="connsiteY207" fmla="*/ 1569808 h 3182270"/>
                    <a:gd name="connsiteX208" fmla="*/ 369989 w 2982862"/>
                    <a:gd name="connsiteY208" fmla="*/ 1553951 h 3182270"/>
                    <a:gd name="connsiteX209" fmla="*/ 348847 w 2982862"/>
                    <a:gd name="connsiteY209" fmla="*/ 1522238 h 3182270"/>
                    <a:gd name="connsiteX210" fmla="*/ 327704 w 2982862"/>
                    <a:gd name="connsiteY210" fmla="*/ 1490524 h 3182270"/>
                    <a:gd name="connsiteX211" fmla="*/ 317133 w 2982862"/>
                    <a:gd name="connsiteY211" fmla="*/ 1469382 h 3182270"/>
                    <a:gd name="connsiteX212" fmla="*/ 301277 w 2982862"/>
                    <a:gd name="connsiteY212" fmla="*/ 1453526 h 3182270"/>
                    <a:gd name="connsiteX213" fmla="*/ 295991 w 2982862"/>
                    <a:gd name="connsiteY213" fmla="*/ 1437669 h 3182270"/>
                    <a:gd name="connsiteX214" fmla="*/ 274849 w 2982862"/>
                    <a:gd name="connsiteY214" fmla="*/ 1405956 h 3182270"/>
                    <a:gd name="connsiteX215" fmla="*/ 258992 w 2982862"/>
                    <a:gd name="connsiteY215" fmla="*/ 1390099 h 3182270"/>
                    <a:gd name="connsiteX216" fmla="*/ 248421 w 2982862"/>
                    <a:gd name="connsiteY216" fmla="*/ 1374242 h 3182270"/>
                    <a:gd name="connsiteX217" fmla="*/ 243136 w 2982862"/>
                    <a:gd name="connsiteY217" fmla="*/ 1358386 h 3182270"/>
                    <a:gd name="connsiteX218" fmla="*/ 221993 w 2982862"/>
                    <a:gd name="connsiteY218" fmla="*/ 1326672 h 3182270"/>
                    <a:gd name="connsiteX219" fmla="*/ 206137 w 2982862"/>
                    <a:gd name="connsiteY219" fmla="*/ 1294959 h 3182270"/>
                    <a:gd name="connsiteX220" fmla="*/ 195566 w 2982862"/>
                    <a:gd name="connsiteY220" fmla="*/ 1263246 h 3182270"/>
                    <a:gd name="connsiteX221" fmla="*/ 184995 w 2982862"/>
                    <a:gd name="connsiteY221" fmla="*/ 1247389 h 3182270"/>
                    <a:gd name="connsiteX222" fmla="*/ 179709 w 2982862"/>
                    <a:gd name="connsiteY222" fmla="*/ 1231533 h 3182270"/>
                    <a:gd name="connsiteX223" fmla="*/ 169138 w 2982862"/>
                    <a:gd name="connsiteY223" fmla="*/ 1215676 h 3182270"/>
                    <a:gd name="connsiteX224" fmla="*/ 153281 w 2982862"/>
                    <a:gd name="connsiteY224" fmla="*/ 1162820 h 3182270"/>
                    <a:gd name="connsiteX225" fmla="*/ 142710 w 2982862"/>
                    <a:gd name="connsiteY225" fmla="*/ 1131107 h 3182270"/>
                    <a:gd name="connsiteX226" fmla="*/ 132139 w 2982862"/>
                    <a:gd name="connsiteY226" fmla="*/ 1099394 h 3182270"/>
                    <a:gd name="connsiteX227" fmla="*/ 126853 w 2982862"/>
                    <a:gd name="connsiteY227" fmla="*/ 1078252 h 3182270"/>
                    <a:gd name="connsiteX228" fmla="*/ 121568 w 2982862"/>
                    <a:gd name="connsiteY228" fmla="*/ 1062395 h 3182270"/>
                    <a:gd name="connsiteX229" fmla="*/ 110997 w 2982862"/>
                    <a:gd name="connsiteY229" fmla="*/ 988397 h 3182270"/>
                    <a:gd name="connsiteX230" fmla="*/ 100426 w 2982862"/>
                    <a:gd name="connsiteY230" fmla="*/ 861544 h 3182270"/>
                    <a:gd name="connsiteX231" fmla="*/ 95140 w 2982862"/>
                    <a:gd name="connsiteY231" fmla="*/ 782261 h 3182270"/>
                    <a:gd name="connsiteX232" fmla="*/ 89855 w 2982862"/>
                    <a:gd name="connsiteY232" fmla="*/ 745262 h 3182270"/>
                    <a:gd name="connsiteX233" fmla="*/ 73998 w 2982862"/>
                    <a:gd name="connsiteY233" fmla="*/ 660693 h 3182270"/>
                    <a:gd name="connsiteX234" fmla="*/ 63427 w 2982862"/>
                    <a:gd name="connsiteY234" fmla="*/ 618409 h 3182270"/>
                    <a:gd name="connsiteX235" fmla="*/ 47570 w 2982862"/>
                    <a:gd name="connsiteY235" fmla="*/ 560268 h 3182270"/>
                    <a:gd name="connsiteX236" fmla="*/ 42285 w 2982862"/>
                    <a:gd name="connsiteY236" fmla="*/ 528555 h 3182270"/>
                    <a:gd name="connsiteX237" fmla="*/ 31714 w 2982862"/>
                    <a:gd name="connsiteY237" fmla="*/ 486270 h 3182270"/>
                    <a:gd name="connsiteX238" fmla="*/ 21142 w 2982862"/>
                    <a:gd name="connsiteY238" fmla="*/ 428129 h 3182270"/>
                    <a:gd name="connsiteX239" fmla="*/ 10571 w 2982862"/>
                    <a:gd name="connsiteY239" fmla="*/ 343560 h 3182270"/>
                    <a:gd name="connsiteX240" fmla="*/ 0 w 2982862"/>
                    <a:gd name="connsiteY240" fmla="*/ 306561 h 3182270"/>
                    <a:gd name="connsiteX241" fmla="*/ 5286 w 2982862"/>
                    <a:gd name="connsiteY241" fmla="*/ 285419 h 3182270"/>
                    <a:gd name="connsiteX242" fmla="*/ 21142 w 2982862"/>
                    <a:gd name="connsiteY242" fmla="*/ 280134 h 3182270"/>
                    <a:gd name="connsiteX243" fmla="*/ 42285 w 2982862"/>
                    <a:gd name="connsiteY243" fmla="*/ 269563 h 3182270"/>
                    <a:gd name="connsiteX244" fmla="*/ 95140 w 2982862"/>
                    <a:gd name="connsiteY244" fmla="*/ 258992 h 3182270"/>
                    <a:gd name="connsiteX245" fmla="*/ 121568 w 2982862"/>
                    <a:gd name="connsiteY245" fmla="*/ 253706 h 3182270"/>
                    <a:gd name="connsiteX246" fmla="*/ 137425 w 2982862"/>
                    <a:gd name="connsiteY246" fmla="*/ 248420 h 3182270"/>
                    <a:gd name="connsiteX247" fmla="*/ 211422 w 2982862"/>
                    <a:gd name="connsiteY247" fmla="*/ 237849 h 3182270"/>
                    <a:gd name="connsiteX248" fmla="*/ 253707 w 2982862"/>
                    <a:gd name="connsiteY248" fmla="*/ 227278 h 3182270"/>
                    <a:gd name="connsiteX249" fmla="*/ 285420 w 2982862"/>
                    <a:gd name="connsiteY249" fmla="*/ 216707 h 3182270"/>
                    <a:gd name="connsiteX250" fmla="*/ 332990 w 2982862"/>
                    <a:gd name="connsiteY250" fmla="*/ 206136 h 3182270"/>
                    <a:gd name="connsiteX251" fmla="*/ 364703 w 2982862"/>
                    <a:gd name="connsiteY251" fmla="*/ 195565 h 3182270"/>
                    <a:gd name="connsiteX252" fmla="*/ 417559 w 2982862"/>
                    <a:gd name="connsiteY252" fmla="*/ 179708 h 3182270"/>
                    <a:gd name="connsiteX253" fmla="*/ 433415 w 2982862"/>
                    <a:gd name="connsiteY253" fmla="*/ 174423 h 3182270"/>
                    <a:gd name="connsiteX254" fmla="*/ 449272 w 2982862"/>
                    <a:gd name="connsiteY254" fmla="*/ 169137 h 3182270"/>
                    <a:gd name="connsiteX255" fmla="*/ 470414 w 2982862"/>
                    <a:gd name="connsiteY255" fmla="*/ 163852 h 3182270"/>
                    <a:gd name="connsiteX256" fmla="*/ 486271 w 2982862"/>
                    <a:gd name="connsiteY256" fmla="*/ 158566 h 3182270"/>
                    <a:gd name="connsiteX257" fmla="*/ 528555 w 2982862"/>
                    <a:gd name="connsiteY257" fmla="*/ 147995 h 3182270"/>
                    <a:gd name="connsiteX258" fmla="*/ 549697 w 2982862"/>
                    <a:gd name="connsiteY258" fmla="*/ 142709 h 3182270"/>
                    <a:gd name="connsiteX259" fmla="*/ 581411 w 2982862"/>
                    <a:gd name="connsiteY259" fmla="*/ 132138 h 3182270"/>
                    <a:gd name="connsiteX260" fmla="*/ 676551 w 2982862"/>
                    <a:gd name="connsiteY260" fmla="*/ 100425 h 3182270"/>
                    <a:gd name="connsiteX261" fmla="*/ 697693 w 2982862"/>
                    <a:gd name="connsiteY261" fmla="*/ 95140 h 3182270"/>
                    <a:gd name="connsiteX262" fmla="*/ 729406 w 2982862"/>
                    <a:gd name="connsiteY262" fmla="*/ 84568 h 3182270"/>
                    <a:gd name="connsiteX263" fmla="*/ 745263 w 2982862"/>
                    <a:gd name="connsiteY263" fmla="*/ 79283 h 3182270"/>
                    <a:gd name="connsiteX264" fmla="*/ 792833 w 2982862"/>
                    <a:gd name="connsiteY264" fmla="*/ 58141 h 3182270"/>
                    <a:gd name="connsiteX265" fmla="*/ 808689 w 2982862"/>
                    <a:gd name="connsiteY265" fmla="*/ 52855 h 3182270"/>
                    <a:gd name="connsiteX266" fmla="*/ 824546 w 2982862"/>
                    <a:gd name="connsiteY266" fmla="*/ 47570 h 3182270"/>
                    <a:gd name="connsiteX267" fmla="*/ 866830 w 2982862"/>
                    <a:gd name="connsiteY267" fmla="*/ 26427 h 3182270"/>
                    <a:gd name="connsiteX268" fmla="*/ 882687 w 2982862"/>
                    <a:gd name="connsiteY268" fmla="*/ 21142 h 3182270"/>
                    <a:gd name="connsiteX269" fmla="*/ 898544 w 2982862"/>
                    <a:gd name="connsiteY269" fmla="*/ 10571 h 3182270"/>
                    <a:gd name="connsiteX270" fmla="*/ 914400 w 2982862"/>
                    <a:gd name="connsiteY270" fmla="*/ 5285 h 3182270"/>
                    <a:gd name="connsiteX271" fmla="*/ 914400 w 2982862"/>
                    <a:gd name="connsiteY271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674488 w 2982862"/>
                    <a:gd name="connsiteY97" fmla="*/ 2621632 h 3182270"/>
                    <a:gd name="connsiteX98" fmla="*/ 2368138 w 2982862"/>
                    <a:gd name="connsiteY98" fmla="*/ 2695871 h 3182270"/>
                    <a:gd name="connsiteX99" fmla="*/ 2542577 w 2982862"/>
                    <a:gd name="connsiteY99" fmla="*/ 2738159 h 3182270"/>
                    <a:gd name="connsiteX100" fmla="*/ 2658870 w 2982862"/>
                    <a:gd name="connsiteY100" fmla="*/ 2727587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444 w 2982862"/>
                    <a:gd name="connsiteY108" fmla="*/ 2939028 h 3182270"/>
                    <a:gd name="connsiteX109" fmla="*/ 2680014 w 2982862"/>
                    <a:gd name="connsiteY109" fmla="*/ 2965459 h 3182270"/>
                    <a:gd name="connsiteX110" fmla="*/ 2627390 w 2982862"/>
                    <a:gd name="connsiteY110" fmla="*/ 2971012 h 3182270"/>
                    <a:gd name="connsiteX111" fmla="*/ 2537291 w 2982862"/>
                    <a:gd name="connsiteY111" fmla="*/ 2986602 h 3182270"/>
                    <a:gd name="connsiteX112" fmla="*/ 2516147 w 2982862"/>
                    <a:gd name="connsiteY112" fmla="*/ 2991888 h 3182270"/>
                    <a:gd name="connsiteX113" fmla="*/ 2489494 w 2982862"/>
                    <a:gd name="connsiteY113" fmla="*/ 3002192 h 3182270"/>
                    <a:gd name="connsiteX114" fmla="*/ 2415496 w 2982862"/>
                    <a:gd name="connsiteY114" fmla="*/ 3007477 h 3182270"/>
                    <a:gd name="connsiteX115" fmla="*/ 2383783 w 2982862"/>
                    <a:gd name="connsiteY115" fmla="*/ 3018048 h 3182270"/>
                    <a:gd name="connsiteX116" fmla="*/ 2346784 w 2982862"/>
                    <a:gd name="connsiteY116" fmla="*/ 3033905 h 3182270"/>
                    <a:gd name="connsiteX117" fmla="*/ 2315071 w 2982862"/>
                    <a:gd name="connsiteY117" fmla="*/ 3049761 h 3182270"/>
                    <a:gd name="connsiteX118" fmla="*/ 2288643 w 2982862"/>
                    <a:gd name="connsiteY118" fmla="*/ 3070904 h 3182270"/>
                    <a:gd name="connsiteX119" fmla="*/ 2267501 w 2982862"/>
                    <a:gd name="connsiteY119" fmla="*/ 3081475 h 3182270"/>
                    <a:gd name="connsiteX120" fmla="*/ 2235788 w 2982862"/>
                    <a:gd name="connsiteY120" fmla="*/ 3097331 h 3182270"/>
                    <a:gd name="connsiteX121" fmla="*/ 2225216 w 2982862"/>
                    <a:gd name="connsiteY121" fmla="*/ 3107903 h 3182270"/>
                    <a:gd name="connsiteX122" fmla="*/ 2204074 w 2982862"/>
                    <a:gd name="connsiteY122" fmla="*/ 3118474 h 3182270"/>
                    <a:gd name="connsiteX123" fmla="*/ 2188218 w 2982862"/>
                    <a:gd name="connsiteY123" fmla="*/ 3129045 h 3182270"/>
                    <a:gd name="connsiteX124" fmla="*/ 2177647 w 2982862"/>
                    <a:gd name="connsiteY124" fmla="*/ 3144901 h 3182270"/>
                    <a:gd name="connsiteX125" fmla="*/ 2145933 w 2982862"/>
                    <a:gd name="connsiteY125" fmla="*/ 3155472 h 3182270"/>
                    <a:gd name="connsiteX126" fmla="*/ 2114220 w 2982862"/>
                    <a:gd name="connsiteY126" fmla="*/ 3181900 h 3182270"/>
                    <a:gd name="connsiteX127" fmla="*/ 2124791 w 2982862"/>
                    <a:gd name="connsiteY127" fmla="*/ 3150187 h 3182270"/>
                    <a:gd name="connsiteX128" fmla="*/ 2093078 w 2982862"/>
                    <a:gd name="connsiteY128" fmla="*/ 3139616 h 3182270"/>
                    <a:gd name="connsiteX129" fmla="*/ 2082507 w 2982862"/>
                    <a:gd name="connsiteY129" fmla="*/ 3123759 h 3182270"/>
                    <a:gd name="connsiteX130" fmla="*/ 2066650 w 2982862"/>
                    <a:gd name="connsiteY130" fmla="*/ 3107903 h 3182270"/>
                    <a:gd name="connsiteX131" fmla="*/ 2045508 w 2982862"/>
                    <a:gd name="connsiteY131" fmla="*/ 3076189 h 3182270"/>
                    <a:gd name="connsiteX132" fmla="*/ 2034937 w 2982862"/>
                    <a:gd name="connsiteY132" fmla="*/ 3060333 h 3182270"/>
                    <a:gd name="connsiteX133" fmla="*/ 2024366 w 2982862"/>
                    <a:gd name="connsiteY133" fmla="*/ 3049761 h 3182270"/>
                    <a:gd name="connsiteX134" fmla="*/ 2013795 w 2982862"/>
                    <a:gd name="connsiteY134" fmla="*/ 3033905 h 3182270"/>
                    <a:gd name="connsiteX135" fmla="*/ 1997938 w 2982862"/>
                    <a:gd name="connsiteY135" fmla="*/ 3023334 h 3182270"/>
                    <a:gd name="connsiteX136" fmla="*/ 1982081 w 2982862"/>
                    <a:gd name="connsiteY136" fmla="*/ 2991620 h 3182270"/>
                    <a:gd name="connsiteX137" fmla="*/ 1976796 w 2982862"/>
                    <a:gd name="connsiteY137" fmla="*/ 2975764 h 3182270"/>
                    <a:gd name="connsiteX138" fmla="*/ 1987367 w 2982862"/>
                    <a:gd name="connsiteY138" fmla="*/ 2959907 h 3182270"/>
                    <a:gd name="connsiteX139" fmla="*/ 1998116 w 2982862"/>
                    <a:gd name="connsiteY139" fmla="*/ 2976031 h 3182270"/>
                    <a:gd name="connsiteX140" fmla="*/ 2019261 w 2982862"/>
                    <a:gd name="connsiteY140" fmla="*/ 2976031 h 3182270"/>
                    <a:gd name="connsiteX141" fmla="*/ 2056263 w 2982862"/>
                    <a:gd name="connsiteY141" fmla="*/ 2923171 h 3182270"/>
                    <a:gd name="connsiteX142" fmla="*/ 2040405 w 2982862"/>
                    <a:gd name="connsiteY142" fmla="*/ 2923170 h 3182270"/>
                    <a:gd name="connsiteX143" fmla="*/ 2061549 w 2982862"/>
                    <a:gd name="connsiteY143" fmla="*/ 2875596 h 3182270"/>
                    <a:gd name="connsiteX144" fmla="*/ 2093265 w 2982862"/>
                    <a:gd name="connsiteY144" fmla="*/ 2833308 h 3182270"/>
                    <a:gd name="connsiteX145" fmla="*/ 2109124 w 2982862"/>
                    <a:gd name="connsiteY145" fmla="*/ 2722301 h 3182270"/>
                    <a:gd name="connsiteX146" fmla="*/ 2013975 w 2982862"/>
                    <a:gd name="connsiteY146" fmla="*/ 2637724 h 3182270"/>
                    <a:gd name="connsiteX147" fmla="*/ 1982258 w 2982862"/>
                    <a:gd name="connsiteY147" fmla="*/ 2664155 h 3182270"/>
                    <a:gd name="connsiteX148" fmla="*/ 1918827 w 2982862"/>
                    <a:gd name="connsiteY148" fmla="*/ 2627153 h 3182270"/>
                    <a:gd name="connsiteX149" fmla="*/ 1860681 w 2982862"/>
                    <a:gd name="connsiteY149" fmla="*/ 2579579 h 3182270"/>
                    <a:gd name="connsiteX150" fmla="*/ 1802373 w 2982862"/>
                    <a:gd name="connsiteY150" fmla="*/ 2621632 h 3182270"/>
                    <a:gd name="connsiteX151" fmla="*/ 1797087 w 2982862"/>
                    <a:gd name="connsiteY151" fmla="*/ 2605775 h 3182270"/>
                    <a:gd name="connsiteX152" fmla="*/ 1749674 w 2982862"/>
                    <a:gd name="connsiteY152" fmla="*/ 2690586 h 3182270"/>
                    <a:gd name="connsiteX153" fmla="*/ 1643953 w 2982862"/>
                    <a:gd name="connsiteY153" fmla="*/ 2754018 h 3182270"/>
                    <a:gd name="connsiteX154" fmla="*/ 1617523 w 2982862"/>
                    <a:gd name="connsiteY154" fmla="*/ 2732874 h 3182270"/>
                    <a:gd name="connsiteX155" fmla="*/ 1591092 w 2982862"/>
                    <a:gd name="connsiteY155" fmla="*/ 2690586 h 3182270"/>
                    <a:gd name="connsiteX156" fmla="*/ 1591093 w 2982862"/>
                    <a:gd name="connsiteY156" fmla="*/ 2637724 h 3182270"/>
                    <a:gd name="connsiteX157" fmla="*/ 1569808 w 2982862"/>
                    <a:gd name="connsiteY157" fmla="*/ 2515921 h 3182270"/>
                    <a:gd name="connsiteX158" fmla="*/ 1553952 w 2982862"/>
                    <a:gd name="connsiteY158" fmla="*/ 2484208 h 3182270"/>
                    <a:gd name="connsiteX159" fmla="*/ 1538095 w 2982862"/>
                    <a:gd name="connsiteY159" fmla="*/ 2468351 h 3182270"/>
                    <a:gd name="connsiteX160" fmla="*/ 1501096 w 2982862"/>
                    <a:gd name="connsiteY160" fmla="*/ 2420781 h 3182270"/>
                    <a:gd name="connsiteX161" fmla="*/ 1464097 w 2982862"/>
                    <a:gd name="connsiteY161" fmla="*/ 2383782 h 3182270"/>
                    <a:gd name="connsiteX162" fmla="*/ 1448241 w 2982862"/>
                    <a:gd name="connsiteY162" fmla="*/ 2373211 h 3182270"/>
                    <a:gd name="connsiteX163" fmla="*/ 1432384 w 2982862"/>
                    <a:gd name="connsiteY163" fmla="*/ 2357355 h 3182270"/>
                    <a:gd name="connsiteX164" fmla="*/ 1400671 w 2982862"/>
                    <a:gd name="connsiteY164" fmla="*/ 2346783 h 3182270"/>
                    <a:gd name="connsiteX165" fmla="*/ 1368958 w 2982862"/>
                    <a:gd name="connsiteY165" fmla="*/ 2330927 h 3182270"/>
                    <a:gd name="connsiteX166" fmla="*/ 1337244 w 2982862"/>
                    <a:gd name="connsiteY166" fmla="*/ 2309785 h 3182270"/>
                    <a:gd name="connsiteX167" fmla="*/ 1273818 w 2982862"/>
                    <a:gd name="connsiteY167" fmla="*/ 2288642 h 3182270"/>
                    <a:gd name="connsiteX168" fmla="*/ 1257961 w 2982862"/>
                    <a:gd name="connsiteY168" fmla="*/ 2278071 h 3182270"/>
                    <a:gd name="connsiteX169" fmla="*/ 1242104 w 2982862"/>
                    <a:gd name="connsiteY169" fmla="*/ 2272786 h 3182270"/>
                    <a:gd name="connsiteX170" fmla="*/ 1226248 w 2982862"/>
                    <a:gd name="connsiteY170" fmla="*/ 2262215 h 3182270"/>
                    <a:gd name="connsiteX171" fmla="*/ 1194534 w 2982862"/>
                    <a:gd name="connsiteY171" fmla="*/ 2251644 h 3182270"/>
                    <a:gd name="connsiteX172" fmla="*/ 1215677 w 2982862"/>
                    <a:gd name="connsiteY172" fmla="*/ 2225216 h 3182270"/>
                    <a:gd name="connsiteX173" fmla="*/ 1231533 w 2982862"/>
                    <a:gd name="connsiteY173" fmla="*/ 2209359 h 3182270"/>
                    <a:gd name="connsiteX174" fmla="*/ 1236819 w 2982862"/>
                    <a:gd name="connsiteY174" fmla="*/ 2193503 h 3182270"/>
                    <a:gd name="connsiteX175" fmla="*/ 1279103 w 2982862"/>
                    <a:gd name="connsiteY175" fmla="*/ 2161789 h 3182270"/>
                    <a:gd name="connsiteX176" fmla="*/ 1300245 w 2982862"/>
                    <a:gd name="connsiteY176" fmla="*/ 2140647 h 3182270"/>
                    <a:gd name="connsiteX177" fmla="*/ 1310816 w 2982862"/>
                    <a:gd name="connsiteY177" fmla="*/ 2124790 h 3182270"/>
                    <a:gd name="connsiteX178" fmla="*/ 1342650 w 2982862"/>
                    <a:gd name="connsiteY178" fmla="*/ 2077406 h 3182270"/>
                    <a:gd name="connsiteX179" fmla="*/ 1390223 w 2982862"/>
                    <a:gd name="connsiteY179" fmla="*/ 2008688 h 3182270"/>
                    <a:gd name="connsiteX180" fmla="*/ 1363794 w 2982862"/>
                    <a:gd name="connsiteY180" fmla="*/ 1971686 h 3182270"/>
                    <a:gd name="connsiteX181" fmla="*/ 1379651 w 2982862"/>
                    <a:gd name="connsiteY181" fmla="*/ 1961114 h 3182270"/>
                    <a:gd name="connsiteX182" fmla="*/ 1358509 w 2982862"/>
                    <a:gd name="connsiteY182" fmla="*/ 1934685 h 3182270"/>
                    <a:gd name="connsiteX183" fmla="*/ 1221180 w 2982862"/>
                    <a:gd name="connsiteY183" fmla="*/ 1718108 h 3182270"/>
                    <a:gd name="connsiteX184" fmla="*/ 1157741 w 2982862"/>
                    <a:gd name="connsiteY184" fmla="*/ 1654669 h 3182270"/>
                    <a:gd name="connsiteX185" fmla="*/ 1051918 w 2982862"/>
                    <a:gd name="connsiteY185" fmla="*/ 1659811 h 3182270"/>
                    <a:gd name="connsiteX186" fmla="*/ 845688 w 2982862"/>
                    <a:gd name="connsiteY186" fmla="*/ 1738945 h 3182270"/>
                    <a:gd name="connsiteX187" fmla="*/ 829832 w 2982862"/>
                    <a:gd name="connsiteY187" fmla="*/ 1744231 h 3182270"/>
                    <a:gd name="connsiteX188" fmla="*/ 798118 w 2982862"/>
                    <a:gd name="connsiteY188" fmla="*/ 1765373 h 3182270"/>
                    <a:gd name="connsiteX189" fmla="*/ 782262 w 2982862"/>
                    <a:gd name="connsiteY189" fmla="*/ 1770659 h 3182270"/>
                    <a:gd name="connsiteX190" fmla="*/ 750548 w 2982862"/>
                    <a:gd name="connsiteY190" fmla="*/ 1791801 h 3182270"/>
                    <a:gd name="connsiteX191" fmla="*/ 734692 w 2982862"/>
                    <a:gd name="connsiteY191" fmla="*/ 1797086 h 3182270"/>
                    <a:gd name="connsiteX192" fmla="*/ 755834 w 2982862"/>
                    <a:gd name="connsiteY192" fmla="*/ 1791801 h 3182270"/>
                    <a:gd name="connsiteX193" fmla="*/ 739977 w 2982862"/>
                    <a:gd name="connsiteY193" fmla="*/ 1797086 h 3182270"/>
                    <a:gd name="connsiteX194" fmla="*/ 708264 w 2982862"/>
                    <a:gd name="connsiteY194" fmla="*/ 1812943 h 3182270"/>
                    <a:gd name="connsiteX195" fmla="*/ 676551 w 2982862"/>
                    <a:gd name="connsiteY195" fmla="*/ 1791801 h 3182270"/>
                    <a:gd name="connsiteX196" fmla="*/ 650123 w 2982862"/>
                    <a:gd name="connsiteY196" fmla="*/ 1765373 h 3182270"/>
                    <a:gd name="connsiteX197" fmla="*/ 618410 w 2982862"/>
                    <a:gd name="connsiteY197" fmla="*/ 1744231 h 3182270"/>
                    <a:gd name="connsiteX198" fmla="*/ 570840 w 2982862"/>
                    <a:gd name="connsiteY198" fmla="*/ 1712518 h 3182270"/>
                    <a:gd name="connsiteX199" fmla="*/ 544412 w 2982862"/>
                    <a:gd name="connsiteY199" fmla="*/ 1696661 h 3182270"/>
                    <a:gd name="connsiteX200" fmla="*/ 528555 w 2982862"/>
                    <a:gd name="connsiteY200" fmla="*/ 1686090 h 3182270"/>
                    <a:gd name="connsiteX201" fmla="*/ 512699 w 2982862"/>
                    <a:gd name="connsiteY201" fmla="*/ 1680804 h 3182270"/>
                    <a:gd name="connsiteX202" fmla="*/ 502127 w 2982862"/>
                    <a:gd name="connsiteY202" fmla="*/ 1670233 h 3182270"/>
                    <a:gd name="connsiteX203" fmla="*/ 480985 w 2982862"/>
                    <a:gd name="connsiteY203" fmla="*/ 1659662 h 3182270"/>
                    <a:gd name="connsiteX204" fmla="*/ 465129 w 2982862"/>
                    <a:gd name="connsiteY204" fmla="*/ 1643805 h 3182270"/>
                    <a:gd name="connsiteX205" fmla="*/ 428130 w 2982862"/>
                    <a:gd name="connsiteY205" fmla="*/ 1622663 h 3182270"/>
                    <a:gd name="connsiteX206" fmla="*/ 401702 w 2982862"/>
                    <a:gd name="connsiteY206" fmla="*/ 1590950 h 3182270"/>
                    <a:gd name="connsiteX207" fmla="*/ 385845 w 2982862"/>
                    <a:gd name="connsiteY207" fmla="*/ 1569808 h 3182270"/>
                    <a:gd name="connsiteX208" fmla="*/ 369989 w 2982862"/>
                    <a:gd name="connsiteY208" fmla="*/ 1553951 h 3182270"/>
                    <a:gd name="connsiteX209" fmla="*/ 348847 w 2982862"/>
                    <a:gd name="connsiteY209" fmla="*/ 1522238 h 3182270"/>
                    <a:gd name="connsiteX210" fmla="*/ 327704 w 2982862"/>
                    <a:gd name="connsiteY210" fmla="*/ 1490524 h 3182270"/>
                    <a:gd name="connsiteX211" fmla="*/ 317133 w 2982862"/>
                    <a:gd name="connsiteY211" fmla="*/ 1469382 h 3182270"/>
                    <a:gd name="connsiteX212" fmla="*/ 301277 w 2982862"/>
                    <a:gd name="connsiteY212" fmla="*/ 1453526 h 3182270"/>
                    <a:gd name="connsiteX213" fmla="*/ 295991 w 2982862"/>
                    <a:gd name="connsiteY213" fmla="*/ 1437669 h 3182270"/>
                    <a:gd name="connsiteX214" fmla="*/ 274849 w 2982862"/>
                    <a:gd name="connsiteY214" fmla="*/ 1405956 h 3182270"/>
                    <a:gd name="connsiteX215" fmla="*/ 258992 w 2982862"/>
                    <a:gd name="connsiteY215" fmla="*/ 1390099 h 3182270"/>
                    <a:gd name="connsiteX216" fmla="*/ 248421 w 2982862"/>
                    <a:gd name="connsiteY216" fmla="*/ 1374242 h 3182270"/>
                    <a:gd name="connsiteX217" fmla="*/ 243136 w 2982862"/>
                    <a:gd name="connsiteY217" fmla="*/ 1358386 h 3182270"/>
                    <a:gd name="connsiteX218" fmla="*/ 221993 w 2982862"/>
                    <a:gd name="connsiteY218" fmla="*/ 1326672 h 3182270"/>
                    <a:gd name="connsiteX219" fmla="*/ 206137 w 2982862"/>
                    <a:gd name="connsiteY219" fmla="*/ 1294959 h 3182270"/>
                    <a:gd name="connsiteX220" fmla="*/ 195566 w 2982862"/>
                    <a:gd name="connsiteY220" fmla="*/ 1263246 h 3182270"/>
                    <a:gd name="connsiteX221" fmla="*/ 184995 w 2982862"/>
                    <a:gd name="connsiteY221" fmla="*/ 1247389 h 3182270"/>
                    <a:gd name="connsiteX222" fmla="*/ 179709 w 2982862"/>
                    <a:gd name="connsiteY222" fmla="*/ 1231533 h 3182270"/>
                    <a:gd name="connsiteX223" fmla="*/ 169138 w 2982862"/>
                    <a:gd name="connsiteY223" fmla="*/ 1215676 h 3182270"/>
                    <a:gd name="connsiteX224" fmla="*/ 153281 w 2982862"/>
                    <a:gd name="connsiteY224" fmla="*/ 1162820 h 3182270"/>
                    <a:gd name="connsiteX225" fmla="*/ 142710 w 2982862"/>
                    <a:gd name="connsiteY225" fmla="*/ 1131107 h 3182270"/>
                    <a:gd name="connsiteX226" fmla="*/ 132139 w 2982862"/>
                    <a:gd name="connsiteY226" fmla="*/ 1099394 h 3182270"/>
                    <a:gd name="connsiteX227" fmla="*/ 126853 w 2982862"/>
                    <a:gd name="connsiteY227" fmla="*/ 1078252 h 3182270"/>
                    <a:gd name="connsiteX228" fmla="*/ 121568 w 2982862"/>
                    <a:gd name="connsiteY228" fmla="*/ 1062395 h 3182270"/>
                    <a:gd name="connsiteX229" fmla="*/ 110997 w 2982862"/>
                    <a:gd name="connsiteY229" fmla="*/ 988397 h 3182270"/>
                    <a:gd name="connsiteX230" fmla="*/ 100426 w 2982862"/>
                    <a:gd name="connsiteY230" fmla="*/ 861544 h 3182270"/>
                    <a:gd name="connsiteX231" fmla="*/ 95140 w 2982862"/>
                    <a:gd name="connsiteY231" fmla="*/ 782261 h 3182270"/>
                    <a:gd name="connsiteX232" fmla="*/ 89855 w 2982862"/>
                    <a:gd name="connsiteY232" fmla="*/ 745262 h 3182270"/>
                    <a:gd name="connsiteX233" fmla="*/ 73998 w 2982862"/>
                    <a:gd name="connsiteY233" fmla="*/ 660693 h 3182270"/>
                    <a:gd name="connsiteX234" fmla="*/ 63427 w 2982862"/>
                    <a:gd name="connsiteY234" fmla="*/ 618409 h 3182270"/>
                    <a:gd name="connsiteX235" fmla="*/ 47570 w 2982862"/>
                    <a:gd name="connsiteY235" fmla="*/ 560268 h 3182270"/>
                    <a:gd name="connsiteX236" fmla="*/ 42285 w 2982862"/>
                    <a:gd name="connsiteY236" fmla="*/ 528555 h 3182270"/>
                    <a:gd name="connsiteX237" fmla="*/ 31714 w 2982862"/>
                    <a:gd name="connsiteY237" fmla="*/ 486270 h 3182270"/>
                    <a:gd name="connsiteX238" fmla="*/ 21142 w 2982862"/>
                    <a:gd name="connsiteY238" fmla="*/ 428129 h 3182270"/>
                    <a:gd name="connsiteX239" fmla="*/ 10571 w 2982862"/>
                    <a:gd name="connsiteY239" fmla="*/ 343560 h 3182270"/>
                    <a:gd name="connsiteX240" fmla="*/ 0 w 2982862"/>
                    <a:gd name="connsiteY240" fmla="*/ 306561 h 3182270"/>
                    <a:gd name="connsiteX241" fmla="*/ 5286 w 2982862"/>
                    <a:gd name="connsiteY241" fmla="*/ 285419 h 3182270"/>
                    <a:gd name="connsiteX242" fmla="*/ 21142 w 2982862"/>
                    <a:gd name="connsiteY242" fmla="*/ 280134 h 3182270"/>
                    <a:gd name="connsiteX243" fmla="*/ 42285 w 2982862"/>
                    <a:gd name="connsiteY243" fmla="*/ 269563 h 3182270"/>
                    <a:gd name="connsiteX244" fmla="*/ 95140 w 2982862"/>
                    <a:gd name="connsiteY244" fmla="*/ 258992 h 3182270"/>
                    <a:gd name="connsiteX245" fmla="*/ 121568 w 2982862"/>
                    <a:gd name="connsiteY245" fmla="*/ 253706 h 3182270"/>
                    <a:gd name="connsiteX246" fmla="*/ 137425 w 2982862"/>
                    <a:gd name="connsiteY246" fmla="*/ 248420 h 3182270"/>
                    <a:gd name="connsiteX247" fmla="*/ 211422 w 2982862"/>
                    <a:gd name="connsiteY247" fmla="*/ 237849 h 3182270"/>
                    <a:gd name="connsiteX248" fmla="*/ 253707 w 2982862"/>
                    <a:gd name="connsiteY248" fmla="*/ 227278 h 3182270"/>
                    <a:gd name="connsiteX249" fmla="*/ 285420 w 2982862"/>
                    <a:gd name="connsiteY249" fmla="*/ 216707 h 3182270"/>
                    <a:gd name="connsiteX250" fmla="*/ 332990 w 2982862"/>
                    <a:gd name="connsiteY250" fmla="*/ 206136 h 3182270"/>
                    <a:gd name="connsiteX251" fmla="*/ 364703 w 2982862"/>
                    <a:gd name="connsiteY251" fmla="*/ 195565 h 3182270"/>
                    <a:gd name="connsiteX252" fmla="*/ 417559 w 2982862"/>
                    <a:gd name="connsiteY252" fmla="*/ 179708 h 3182270"/>
                    <a:gd name="connsiteX253" fmla="*/ 433415 w 2982862"/>
                    <a:gd name="connsiteY253" fmla="*/ 174423 h 3182270"/>
                    <a:gd name="connsiteX254" fmla="*/ 449272 w 2982862"/>
                    <a:gd name="connsiteY254" fmla="*/ 169137 h 3182270"/>
                    <a:gd name="connsiteX255" fmla="*/ 470414 w 2982862"/>
                    <a:gd name="connsiteY255" fmla="*/ 163852 h 3182270"/>
                    <a:gd name="connsiteX256" fmla="*/ 486271 w 2982862"/>
                    <a:gd name="connsiteY256" fmla="*/ 158566 h 3182270"/>
                    <a:gd name="connsiteX257" fmla="*/ 528555 w 2982862"/>
                    <a:gd name="connsiteY257" fmla="*/ 147995 h 3182270"/>
                    <a:gd name="connsiteX258" fmla="*/ 549697 w 2982862"/>
                    <a:gd name="connsiteY258" fmla="*/ 142709 h 3182270"/>
                    <a:gd name="connsiteX259" fmla="*/ 581411 w 2982862"/>
                    <a:gd name="connsiteY259" fmla="*/ 132138 h 3182270"/>
                    <a:gd name="connsiteX260" fmla="*/ 676551 w 2982862"/>
                    <a:gd name="connsiteY260" fmla="*/ 100425 h 3182270"/>
                    <a:gd name="connsiteX261" fmla="*/ 697693 w 2982862"/>
                    <a:gd name="connsiteY261" fmla="*/ 95140 h 3182270"/>
                    <a:gd name="connsiteX262" fmla="*/ 729406 w 2982862"/>
                    <a:gd name="connsiteY262" fmla="*/ 84568 h 3182270"/>
                    <a:gd name="connsiteX263" fmla="*/ 745263 w 2982862"/>
                    <a:gd name="connsiteY263" fmla="*/ 79283 h 3182270"/>
                    <a:gd name="connsiteX264" fmla="*/ 792833 w 2982862"/>
                    <a:gd name="connsiteY264" fmla="*/ 58141 h 3182270"/>
                    <a:gd name="connsiteX265" fmla="*/ 808689 w 2982862"/>
                    <a:gd name="connsiteY265" fmla="*/ 52855 h 3182270"/>
                    <a:gd name="connsiteX266" fmla="*/ 824546 w 2982862"/>
                    <a:gd name="connsiteY266" fmla="*/ 47570 h 3182270"/>
                    <a:gd name="connsiteX267" fmla="*/ 866830 w 2982862"/>
                    <a:gd name="connsiteY267" fmla="*/ 26427 h 3182270"/>
                    <a:gd name="connsiteX268" fmla="*/ 882687 w 2982862"/>
                    <a:gd name="connsiteY268" fmla="*/ 21142 h 3182270"/>
                    <a:gd name="connsiteX269" fmla="*/ 898544 w 2982862"/>
                    <a:gd name="connsiteY269" fmla="*/ 10571 h 3182270"/>
                    <a:gd name="connsiteX270" fmla="*/ 914400 w 2982862"/>
                    <a:gd name="connsiteY270" fmla="*/ 5285 h 3182270"/>
                    <a:gd name="connsiteX271" fmla="*/ 914400 w 2982862"/>
                    <a:gd name="connsiteY271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637489 w 2982862"/>
                    <a:gd name="connsiteY96" fmla="*/ 2611061 h 3182270"/>
                    <a:gd name="connsiteX97" fmla="*/ 2331136 w 2982862"/>
                    <a:gd name="connsiteY97" fmla="*/ 2680013 h 3182270"/>
                    <a:gd name="connsiteX98" fmla="*/ 2368138 w 2982862"/>
                    <a:gd name="connsiteY98" fmla="*/ 2695871 h 3182270"/>
                    <a:gd name="connsiteX99" fmla="*/ 2542577 w 2982862"/>
                    <a:gd name="connsiteY99" fmla="*/ 2738159 h 3182270"/>
                    <a:gd name="connsiteX100" fmla="*/ 2658870 w 2982862"/>
                    <a:gd name="connsiteY100" fmla="*/ 2727587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444 w 2982862"/>
                    <a:gd name="connsiteY108" fmla="*/ 2939028 h 3182270"/>
                    <a:gd name="connsiteX109" fmla="*/ 2680014 w 2982862"/>
                    <a:gd name="connsiteY109" fmla="*/ 2965459 h 3182270"/>
                    <a:gd name="connsiteX110" fmla="*/ 2627390 w 2982862"/>
                    <a:gd name="connsiteY110" fmla="*/ 2971012 h 3182270"/>
                    <a:gd name="connsiteX111" fmla="*/ 2537291 w 2982862"/>
                    <a:gd name="connsiteY111" fmla="*/ 2986602 h 3182270"/>
                    <a:gd name="connsiteX112" fmla="*/ 2516147 w 2982862"/>
                    <a:gd name="connsiteY112" fmla="*/ 2991888 h 3182270"/>
                    <a:gd name="connsiteX113" fmla="*/ 2489494 w 2982862"/>
                    <a:gd name="connsiteY113" fmla="*/ 3002192 h 3182270"/>
                    <a:gd name="connsiteX114" fmla="*/ 2415496 w 2982862"/>
                    <a:gd name="connsiteY114" fmla="*/ 3007477 h 3182270"/>
                    <a:gd name="connsiteX115" fmla="*/ 2383783 w 2982862"/>
                    <a:gd name="connsiteY115" fmla="*/ 3018048 h 3182270"/>
                    <a:gd name="connsiteX116" fmla="*/ 2346784 w 2982862"/>
                    <a:gd name="connsiteY116" fmla="*/ 3033905 h 3182270"/>
                    <a:gd name="connsiteX117" fmla="*/ 2315071 w 2982862"/>
                    <a:gd name="connsiteY117" fmla="*/ 3049761 h 3182270"/>
                    <a:gd name="connsiteX118" fmla="*/ 2288643 w 2982862"/>
                    <a:gd name="connsiteY118" fmla="*/ 3070904 h 3182270"/>
                    <a:gd name="connsiteX119" fmla="*/ 2267501 w 2982862"/>
                    <a:gd name="connsiteY119" fmla="*/ 3081475 h 3182270"/>
                    <a:gd name="connsiteX120" fmla="*/ 2235788 w 2982862"/>
                    <a:gd name="connsiteY120" fmla="*/ 3097331 h 3182270"/>
                    <a:gd name="connsiteX121" fmla="*/ 2225216 w 2982862"/>
                    <a:gd name="connsiteY121" fmla="*/ 3107903 h 3182270"/>
                    <a:gd name="connsiteX122" fmla="*/ 2204074 w 2982862"/>
                    <a:gd name="connsiteY122" fmla="*/ 3118474 h 3182270"/>
                    <a:gd name="connsiteX123" fmla="*/ 2188218 w 2982862"/>
                    <a:gd name="connsiteY123" fmla="*/ 3129045 h 3182270"/>
                    <a:gd name="connsiteX124" fmla="*/ 2177647 w 2982862"/>
                    <a:gd name="connsiteY124" fmla="*/ 3144901 h 3182270"/>
                    <a:gd name="connsiteX125" fmla="*/ 2145933 w 2982862"/>
                    <a:gd name="connsiteY125" fmla="*/ 3155472 h 3182270"/>
                    <a:gd name="connsiteX126" fmla="*/ 2114220 w 2982862"/>
                    <a:gd name="connsiteY126" fmla="*/ 3181900 h 3182270"/>
                    <a:gd name="connsiteX127" fmla="*/ 2124791 w 2982862"/>
                    <a:gd name="connsiteY127" fmla="*/ 3150187 h 3182270"/>
                    <a:gd name="connsiteX128" fmla="*/ 2093078 w 2982862"/>
                    <a:gd name="connsiteY128" fmla="*/ 3139616 h 3182270"/>
                    <a:gd name="connsiteX129" fmla="*/ 2082507 w 2982862"/>
                    <a:gd name="connsiteY129" fmla="*/ 3123759 h 3182270"/>
                    <a:gd name="connsiteX130" fmla="*/ 2066650 w 2982862"/>
                    <a:gd name="connsiteY130" fmla="*/ 3107903 h 3182270"/>
                    <a:gd name="connsiteX131" fmla="*/ 2045508 w 2982862"/>
                    <a:gd name="connsiteY131" fmla="*/ 3076189 h 3182270"/>
                    <a:gd name="connsiteX132" fmla="*/ 2034937 w 2982862"/>
                    <a:gd name="connsiteY132" fmla="*/ 3060333 h 3182270"/>
                    <a:gd name="connsiteX133" fmla="*/ 2024366 w 2982862"/>
                    <a:gd name="connsiteY133" fmla="*/ 3049761 h 3182270"/>
                    <a:gd name="connsiteX134" fmla="*/ 2013795 w 2982862"/>
                    <a:gd name="connsiteY134" fmla="*/ 3033905 h 3182270"/>
                    <a:gd name="connsiteX135" fmla="*/ 1997938 w 2982862"/>
                    <a:gd name="connsiteY135" fmla="*/ 3023334 h 3182270"/>
                    <a:gd name="connsiteX136" fmla="*/ 1982081 w 2982862"/>
                    <a:gd name="connsiteY136" fmla="*/ 2991620 h 3182270"/>
                    <a:gd name="connsiteX137" fmla="*/ 1976796 w 2982862"/>
                    <a:gd name="connsiteY137" fmla="*/ 2975764 h 3182270"/>
                    <a:gd name="connsiteX138" fmla="*/ 1987367 w 2982862"/>
                    <a:gd name="connsiteY138" fmla="*/ 2959907 h 3182270"/>
                    <a:gd name="connsiteX139" fmla="*/ 1998116 w 2982862"/>
                    <a:gd name="connsiteY139" fmla="*/ 2976031 h 3182270"/>
                    <a:gd name="connsiteX140" fmla="*/ 2019261 w 2982862"/>
                    <a:gd name="connsiteY140" fmla="*/ 2976031 h 3182270"/>
                    <a:gd name="connsiteX141" fmla="*/ 2056263 w 2982862"/>
                    <a:gd name="connsiteY141" fmla="*/ 2923171 h 3182270"/>
                    <a:gd name="connsiteX142" fmla="*/ 2040405 w 2982862"/>
                    <a:gd name="connsiteY142" fmla="*/ 2923170 h 3182270"/>
                    <a:gd name="connsiteX143" fmla="*/ 2061549 w 2982862"/>
                    <a:gd name="connsiteY143" fmla="*/ 2875596 h 3182270"/>
                    <a:gd name="connsiteX144" fmla="*/ 2093265 w 2982862"/>
                    <a:gd name="connsiteY144" fmla="*/ 2833308 h 3182270"/>
                    <a:gd name="connsiteX145" fmla="*/ 2109124 w 2982862"/>
                    <a:gd name="connsiteY145" fmla="*/ 2722301 h 3182270"/>
                    <a:gd name="connsiteX146" fmla="*/ 2013975 w 2982862"/>
                    <a:gd name="connsiteY146" fmla="*/ 2637724 h 3182270"/>
                    <a:gd name="connsiteX147" fmla="*/ 1982258 w 2982862"/>
                    <a:gd name="connsiteY147" fmla="*/ 2664155 h 3182270"/>
                    <a:gd name="connsiteX148" fmla="*/ 1918827 w 2982862"/>
                    <a:gd name="connsiteY148" fmla="*/ 2627153 h 3182270"/>
                    <a:gd name="connsiteX149" fmla="*/ 1860681 w 2982862"/>
                    <a:gd name="connsiteY149" fmla="*/ 2579579 h 3182270"/>
                    <a:gd name="connsiteX150" fmla="*/ 1802373 w 2982862"/>
                    <a:gd name="connsiteY150" fmla="*/ 2621632 h 3182270"/>
                    <a:gd name="connsiteX151" fmla="*/ 1797087 w 2982862"/>
                    <a:gd name="connsiteY151" fmla="*/ 2605775 h 3182270"/>
                    <a:gd name="connsiteX152" fmla="*/ 1749674 w 2982862"/>
                    <a:gd name="connsiteY152" fmla="*/ 2690586 h 3182270"/>
                    <a:gd name="connsiteX153" fmla="*/ 1643953 w 2982862"/>
                    <a:gd name="connsiteY153" fmla="*/ 2754018 h 3182270"/>
                    <a:gd name="connsiteX154" fmla="*/ 1617523 w 2982862"/>
                    <a:gd name="connsiteY154" fmla="*/ 2732874 h 3182270"/>
                    <a:gd name="connsiteX155" fmla="*/ 1591092 w 2982862"/>
                    <a:gd name="connsiteY155" fmla="*/ 2690586 h 3182270"/>
                    <a:gd name="connsiteX156" fmla="*/ 1591093 w 2982862"/>
                    <a:gd name="connsiteY156" fmla="*/ 2637724 h 3182270"/>
                    <a:gd name="connsiteX157" fmla="*/ 1569808 w 2982862"/>
                    <a:gd name="connsiteY157" fmla="*/ 2515921 h 3182270"/>
                    <a:gd name="connsiteX158" fmla="*/ 1553952 w 2982862"/>
                    <a:gd name="connsiteY158" fmla="*/ 2484208 h 3182270"/>
                    <a:gd name="connsiteX159" fmla="*/ 1538095 w 2982862"/>
                    <a:gd name="connsiteY159" fmla="*/ 2468351 h 3182270"/>
                    <a:gd name="connsiteX160" fmla="*/ 1501096 w 2982862"/>
                    <a:gd name="connsiteY160" fmla="*/ 2420781 h 3182270"/>
                    <a:gd name="connsiteX161" fmla="*/ 1464097 w 2982862"/>
                    <a:gd name="connsiteY161" fmla="*/ 2383782 h 3182270"/>
                    <a:gd name="connsiteX162" fmla="*/ 1448241 w 2982862"/>
                    <a:gd name="connsiteY162" fmla="*/ 2373211 h 3182270"/>
                    <a:gd name="connsiteX163" fmla="*/ 1432384 w 2982862"/>
                    <a:gd name="connsiteY163" fmla="*/ 2357355 h 3182270"/>
                    <a:gd name="connsiteX164" fmla="*/ 1400671 w 2982862"/>
                    <a:gd name="connsiteY164" fmla="*/ 2346783 h 3182270"/>
                    <a:gd name="connsiteX165" fmla="*/ 1368958 w 2982862"/>
                    <a:gd name="connsiteY165" fmla="*/ 2330927 h 3182270"/>
                    <a:gd name="connsiteX166" fmla="*/ 1337244 w 2982862"/>
                    <a:gd name="connsiteY166" fmla="*/ 2309785 h 3182270"/>
                    <a:gd name="connsiteX167" fmla="*/ 1273818 w 2982862"/>
                    <a:gd name="connsiteY167" fmla="*/ 2288642 h 3182270"/>
                    <a:gd name="connsiteX168" fmla="*/ 1257961 w 2982862"/>
                    <a:gd name="connsiteY168" fmla="*/ 2278071 h 3182270"/>
                    <a:gd name="connsiteX169" fmla="*/ 1242104 w 2982862"/>
                    <a:gd name="connsiteY169" fmla="*/ 2272786 h 3182270"/>
                    <a:gd name="connsiteX170" fmla="*/ 1226248 w 2982862"/>
                    <a:gd name="connsiteY170" fmla="*/ 2262215 h 3182270"/>
                    <a:gd name="connsiteX171" fmla="*/ 1194534 w 2982862"/>
                    <a:gd name="connsiteY171" fmla="*/ 2251644 h 3182270"/>
                    <a:gd name="connsiteX172" fmla="*/ 1215677 w 2982862"/>
                    <a:gd name="connsiteY172" fmla="*/ 2225216 h 3182270"/>
                    <a:gd name="connsiteX173" fmla="*/ 1231533 w 2982862"/>
                    <a:gd name="connsiteY173" fmla="*/ 2209359 h 3182270"/>
                    <a:gd name="connsiteX174" fmla="*/ 1236819 w 2982862"/>
                    <a:gd name="connsiteY174" fmla="*/ 2193503 h 3182270"/>
                    <a:gd name="connsiteX175" fmla="*/ 1279103 w 2982862"/>
                    <a:gd name="connsiteY175" fmla="*/ 2161789 h 3182270"/>
                    <a:gd name="connsiteX176" fmla="*/ 1300245 w 2982862"/>
                    <a:gd name="connsiteY176" fmla="*/ 2140647 h 3182270"/>
                    <a:gd name="connsiteX177" fmla="*/ 1310816 w 2982862"/>
                    <a:gd name="connsiteY177" fmla="*/ 2124790 h 3182270"/>
                    <a:gd name="connsiteX178" fmla="*/ 1342650 w 2982862"/>
                    <a:gd name="connsiteY178" fmla="*/ 2077406 h 3182270"/>
                    <a:gd name="connsiteX179" fmla="*/ 1390223 w 2982862"/>
                    <a:gd name="connsiteY179" fmla="*/ 2008688 h 3182270"/>
                    <a:gd name="connsiteX180" fmla="*/ 1363794 w 2982862"/>
                    <a:gd name="connsiteY180" fmla="*/ 1971686 h 3182270"/>
                    <a:gd name="connsiteX181" fmla="*/ 1379651 w 2982862"/>
                    <a:gd name="connsiteY181" fmla="*/ 1961114 h 3182270"/>
                    <a:gd name="connsiteX182" fmla="*/ 1358509 w 2982862"/>
                    <a:gd name="connsiteY182" fmla="*/ 1934685 h 3182270"/>
                    <a:gd name="connsiteX183" fmla="*/ 1221180 w 2982862"/>
                    <a:gd name="connsiteY183" fmla="*/ 1718108 h 3182270"/>
                    <a:gd name="connsiteX184" fmla="*/ 1157741 w 2982862"/>
                    <a:gd name="connsiteY184" fmla="*/ 1654669 h 3182270"/>
                    <a:gd name="connsiteX185" fmla="*/ 1051918 w 2982862"/>
                    <a:gd name="connsiteY185" fmla="*/ 1659811 h 3182270"/>
                    <a:gd name="connsiteX186" fmla="*/ 845688 w 2982862"/>
                    <a:gd name="connsiteY186" fmla="*/ 1738945 h 3182270"/>
                    <a:gd name="connsiteX187" fmla="*/ 829832 w 2982862"/>
                    <a:gd name="connsiteY187" fmla="*/ 1744231 h 3182270"/>
                    <a:gd name="connsiteX188" fmla="*/ 798118 w 2982862"/>
                    <a:gd name="connsiteY188" fmla="*/ 1765373 h 3182270"/>
                    <a:gd name="connsiteX189" fmla="*/ 782262 w 2982862"/>
                    <a:gd name="connsiteY189" fmla="*/ 1770659 h 3182270"/>
                    <a:gd name="connsiteX190" fmla="*/ 750548 w 2982862"/>
                    <a:gd name="connsiteY190" fmla="*/ 1791801 h 3182270"/>
                    <a:gd name="connsiteX191" fmla="*/ 734692 w 2982862"/>
                    <a:gd name="connsiteY191" fmla="*/ 1797086 h 3182270"/>
                    <a:gd name="connsiteX192" fmla="*/ 755834 w 2982862"/>
                    <a:gd name="connsiteY192" fmla="*/ 1791801 h 3182270"/>
                    <a:gd name="connsiteX193" fmla="*/ 739977 w 2982862"/>
                    <a:gd name="connsiteY193" fmla="*/ 1797086 h 3182270"/>
                    <a:gd name="connsiteX194" fmla="*/ 708264 w 2982862"/>
                    <a:gd name="connsiteY194" fmla="*/ 1812943 h 3182270"/>
                    <a:gd name="connsiteX195" fmla="*/ 676551 w 2982862"/>
                    <a:gd name="connsiteY195" fmla="*/ 1791801 h 3182270"/>
                    <a:gd name="connsiteX196" fmla="*/ 650123 w 2982862"/>
                    <a:gd name="connsiteY196" fmla="*/ 1765373 h 3182270"/>
                    <a:gd name="connsiteX197" fmla="*/ 618410 w 2982862"/>
                    <a:gd name="connsiteY197" fmla="*/ 1744231 h 3182270"/>
                    <a:gd name="connsiteX198" fmla="*/ 570840 w 2982862"/>
                    <a:gd name="connsiteY198" fmla="*/ 1712518 h 3182270"/>
                    <a:gd name="connsiteX199" fmla="*/ 544412 w 2982862"/>
                    <a:gd name="connsiteY199" fmla="*/ 1696661 h 3182270"/>
                    <a:gd name="connsiteX200" fmla="*/ 528555 w 2982862"/>
                    <a:gd name="connsiteY200" fmla="*/ 1686090 h 3182270"/>
                    <a:gd name="connsiteX201" fmla="*/ 512699 w 2982862"/>
                    <a:gd name="connsiteY201" fmla="*/ 1680804 h 3182270"/>
                    <a:gd name="connsiteX202" fmla="*/ 502127 w 2982862"/>
                    <a:gd name="connsiteY202" fmla="*/ 1670233 h 3182270"/>
                    <a:gd name="connsiteX203" fmla="*/ 480985 w 2982862"/>
                    <a:gd name="connsiteY203" fmla="*/ 1659662 h 3182270"/>
                    <a:gd name="connsiteX204" fmla="*/ 465129 w 2982862"/>
                    <a:gd name="connsiteY204" fmla="*/ 1643805 h 3182270"/>
                    <a:gd name="connsiteX205" fmla="*/ 428130 w 2982862"/>
                    <a:gd name="connsiteY205" fmla="*/ 1622663 h 3182270"/>
                    <a:gd name="connsiteX206" fmla="*/ 401702 w 2982862"/>
                    <a:gd name="connsiteY206" fmla="*/ 1590950 h 3182270"/>
                    <a:gd name="connsiteX207" fmla="*/ 385845 w 2982862"/>
                    <a:gd name="connsiteY207" fmla="*/ 1569808 h 3182270"/>
                    <a:gd name="connsiteX208" fmla="*/ 369989 w 2982862"/>
                    <a:gd name="connsiteY208" fmla="*/ 1553951 h 3182270"/>
                    <a:gd name="connsiteX209" fmla="*/ 348847 w 2982862"/>
                    <a:gd name="connsiteY209" fmla="*/ 1522238 h 3182270"/>
                    <a:gd name="connsiteX210" fmla="*/ 327704 w 2982862"/>
                    <a:gd name="connsiteY210" fmla="*/ 1490524 h 3182270"/>
                    <a:gd name="connsiteX211" fmla="*/ 317133 w 2982862"/>
                    <a:gd name="connsiteY211" fmla="*/ 1469382 h 3182270"/>
                    <a:gd name="connsiteX212" fmla="*/ 301277 w 2982862"/>
                    <a:gd name="connsiteY212" fmla="*/ 1453526 h 3182270"/>
                    <a:gd name="connsiteX213" fmla="*/ 295991 w 2982862"/>
                    <a:gd name="connsiteY213" fmla="*/ 1437669 h 3182270"/>
                    <a:gd name="connsiteX214" fmla="*/ 274849 w 2982862"/>
                    <a:gd name="connsiteY214" fmla="*/ 1405956 h 3182270"/>
                    <a:gd name="connsiteX215" fmla="*/ 258992 w 2982862"/>
                    <a:gd name="connsiteY215" fmla="*/ 1390099 h 3182270"/>
                    <a:gd name="connsiteX216" fmla="*/ 248421 w 2982862"/>
                    <a:gd name="connsiteY216" fmla="*/ 1374242 h 3182270"/>
                    <a:gd name="connsiteX217" fmla="*/ 243136 w 2982862"/>
                    <a:gd name="connsiteY217" fmla="*/ 1358386 h 3182270"/>
                    <a:gd name="connsiteX218" fmla="*/ 221993 w 2982862"/>
                    <a:gd name="connsiteY218" fmla="*/ 1326672 h 3182270"/>
                    <a:gd name="connsiteX219" fmla="*/ 206137 w 2982862"/>
                    <a:gd name="connsiteY219" fmla="*/ 1294959 h 3182270"/>
                    <a:gd name="connsiteX220" fmla="*/ 195566 w 2982862"/>
                    <a:gd name="connsiteY220" fmla="*/ 1263246 h 3182270"/>
                    <a:gd name="connsiteX221" fmla="*/ 184995 w 2982862"/>
                    <a:gd name="connsiteY221" fmla="*/ 1247389 h 3182270"/>
                    <a:gd name="connsiteX222" fmla="*/ 179709 w 2982862"/>
                    <a:gd name="connsiteY222" fmla="*/ 1231533 h 3182270"/>
                    <a:gd name="connsiteX223" fmla="*/ 169138 w 2982862"/>
                    <a:gd name="connsiteY223" fmla="*/ 1215676 h 3182270"/>
                    <a:gd name="connsiteX224" fmla="*/ 153281 w 2982862"/>
                    <a:gd name="connsiteY224" fmla="*/ 1162820 h 3182270"/>
                    <a:gd name="connsiteX225" fmla="*/ 142710 w 2982862"/>
                    <a:gd name="connsiteY225" fmla="*/ 1131107 h 3182270"/>
                    <a:gd name="connsiteX226" fmla="*/ 132139 w 2982862"/>
                    <a:gd name="connsiteY226" fmla="*/ 1099394 h 3182270"/>
                    <a:gd name="connsiteX227" fmla="*/ 126853 w 2982862"/>
                    <a:gd name="connsiteY227" fmla="*/ 1078252 h 3182270"/>
                    <a:gd name="connsiteX228" fmla="*/ 121568 w 2982862"/>
                    <a:gd name="connsiteY228" fmla="*/ 1062395 h 3182270"/>
                    <a:gd name="connsiteX229" fmla="*/ 110997 w 2982862"/>
                    <a:gd name="connsiteY229" fmla="*/ 988397 h 3182270"/>
                    <a:gd name="connsiteX230" fmla="*/ 100426 w 2982862"/>
                    <a:gd name="connsiteY230" fmla="*/ 861544 h 3182270"/>
                    <a:gd name="connsiteX231" fmla="*/ 95140 w 2982862"/>
                    <a:gd name="connsiteY231" fmla="*/ 782261 h 3182270"/>
                    <a:gd name="connsiteX232" fmla="*/ 89855 w 2982862"/>
                    <a:gd name="connsiteY232" fmla="*/ 745262 h 3182270"/>
                    <a:gd name="connsiteX233" fmla="*/ 73998 w 2982862"/>
                    <a:gd name="connsiteY233" fmla="*/ 660693 h 3182270"/>
                    <a:gd name="connsiteX234" fmla="*/ 63427 w 2982862"/>
                    <a:gd name="connsiteY234" fmla="*/ 618409 h 3182270"/>
                    <a:gd name="connsiteX235" fmla="*/ 47570 w 2982862"/>
                    <a:gd name="connsiteY235" fmla="*/ 560268 h 3182270"/>
                    <a:gd name="connsiteX236" fmla="*/ 42285 w 2982862"/>
                    <a:gd name="connsiteY236" fmla="*/ 528555 h 3182270"/>
                    <a:gd name="connsiteX237" fmla="*/ 31714 w 2982862"/>
                    <a:gd name="connsiteY237" fmla="*/ 486270 h 3182270"/>
                    <a:gd name="connsiteX238" fmla="*/ 21142 w 2982862"/>
                    <a:gd name="connsiteY238" fmla="*/ 428129 h 3182270"/>
                    <a:gd name="connsiteX239" fmla="*/ 10571 w 2982862"/>
                    <a:gd name="connsiteY239" fmla="*/ 343560 h 3182270"/>
                    <a:gd name="connsiteX240" fmla="*/ 0 w 2982862"/>
                    <a:gd name="connsiteY240" fmla="*/ 306561 h 3182270"/>
                    <a:gd name="connsiteX241" fmla="*/ 5286 w 2982862"/>
                    <a:gd name="connsiteY241" fmla="*/ 285419 h 3182270"/>
                    <a:gd name="connsiteX242" fmla="*/ 21142 w 2982862"/>
                    <a:gd name="connsiteY242" fmla="*/ 280134 h 3182270"/>
                    <a:gd name="connsiteX243" fmla="*/ 42285 w 2982862"/>
                    <a:gd name="connsiteY243" fmla="*/ 269563 h 3182270"/>
                    <a:gd name="connsiteX244" fmla="*/ 95140 w 2982862"/>
                    <a:gd name="connsiteY244" fmla="*/ 258992 h 3182270"/>
                    <a:gd name="connsiteX245" fmla="*/ 121568 w 2982862"/>
                    <a:gd name="connsiteY245" fmla="*/ 253706 h 3182270"/>
                    <a:gd name="connsiteX246" fmla="*/ 137425 w 2982862"/>
                    <a:gd name="connsiteY246" fmla="*/ 248420 h 3182270"/>
                    <a:gd name="connsiteX247" fmla="*/ 211422 w 2982862"/>
                    <a:gd name="connsiteY247" fmla="*/ 237849 h 3182270"/>
                    <a:gd name="connsiteX248" fmla="*/ 253707 w 2982862"/>
                    <a:gd name="connsiteY248" fmla="*/ 227278 h 3182270"/>
                    <a:gd name="connsiteX249" fmla="*/ 285420 w 2982862"/>
                    <a:gd name="connsiteY249" fmla="*/ 216707 h 3182270"/>
                    <a:gd name="connsiteX250" fmla="*/ 332990 w 2982862"/>
                    <a:gd name="connsiteY250" fmla="*/ 206136 h 3182270"/>
                    <a:gd name="connsiteX251" fmla="*/ 364703 w 2982862"/>
                    <a:gd name="connsiteY251" fmla="*/ 195565 h 3182270"/>
                    <a:gd name="connsiteX252" fmla="*/ 417559 w 2982862"/>
                    <a:gd name="connsiteY252" fmla="*/ 179708 h 3182270"/>
                    <a:gd name="connsiteX253" fmla="*/ 433415 w 2982862"/>
                    <a:gd name="connsiteY253" fmla="*/ 174423 h 3182270"/>
                    <a:gd name="connsiteX254" fmla="*/ 449272 w 2982862"/>
                    <a:gd name="connsiteY254" fmla="*/ 169137 h 3182270"/>
                    <a:gd name="connsiteX255" fmla="*/ 470414 w 2982862"/>
                    <a:gd name="connsiteY255" fmla="*/ 163852 h 3182270"/>
                    <a:gd name="connsiteX256" fmla="*/ 486271 w 2982862"/>
                    <a:gd name="connsiteY256" fmla="*/ 158566 h 3182270"/>
                    <a:gd name="connsiteX257" fmla="*/ 528555 w 2982862"/>
                    <a:gd name="connsiteY257" fmla="*/ 147995 h 3182270"/>
                    <a:gd name="connsiteX258" fmla="*/ 549697 w 2982862"/>
                    <a:gd name="connsiteY258" fmla="*/ 142709 h 3182270"/>
                    <a:gd name="connsiteX259" fmla="*/ 581411 w 2982862"/>
                    <a:gd name="connsiteY259" fmla="*/ 132138 h 3182270"/>
                    <a:gd name="connsiteX260" fmla="*/ 676551 w 2982862"/>
                    <a:gd name="connsiteY260" fmla="*/ 100425 h 3182270"/>
                    <a:gd name="connsiteX261" fmla="*/ 697693 w 2982862"/>
                    <a:gd name="connsiteY261" fmla="*/ 95140 h 3182270"/>
                    <a:gd name="connsiteX262" fmla="*/ 729406 w 2982862"/>
                    <a:gd name="connsiteY262" fmla="*/ 84568 h 3182270"/>
                    <a:gd name="connsiteX263" fmla="*/ 745263 w 2982862"/>
                    <a:gd name="connsiteY263" fmla="*/ 79283 h 3182270"/>
                    <a:gd name="connsiteX264" fmla="*/ 792833 w 2982862"/>
                    <a:gd name="connsiteY264" fmla="*/ 58141 h 3182270"/>
                    <a:gd name="connsiteX265" fmla="*/ 808689 w 2982862"/>
                    <a:gd name="connsiteY265" fmla="*/ 52855 h 3182270"/>
                    <a:gd name="connsiteX266" fmla="*/ 824546 w 2982862"/>
                    <a:gd name="connsiteY266" fmla="*/ 47570 h 3182270"/>
                    <a:gd name="connsiteX267" fmla="*/ 866830 w 2982862"/>
                    <a:gd name="connsiteY267" fmla="*/ 26427 h 3182270"/>
                    <a:gd name="connsiteX268" fmla="*/ 882687 w 2982862"/>
                    <a:gd name="connsiteY268" fmla="*/ 21142 h 3182270"/>
                    <a:gd name="connsiteX269" fmla="*/ 898544 w 2982862"/>
                    <a:gd name="connsiteY269" fmla="*/ 10571 h 3182270"/>
                    <a:gd name="connsiteX270" fmla="*/ 914400 w 2982862"/>
                    <a:gd name="connsiteY270" fmla="*/ 5285 h 3182270"/>
                    <a:gd name="connsiteX271" fmla="*/ 914400 w 2982862"/>
                    <a:gd name="connsiteY271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605776 w 2982862"/>
                    <a:gd name="connsiteY95" fmla="*/ 2600490 h 3182270"/>
                    <a:gd name="connsiteX96" fmla="*/ 2315278 w 2982862"/>
                    <a:gd name="connsiteY96" fmla="*/ 2616580 h 3182270"/>
                    <a:gd name="connsiteX97" fmla="*/ 2331136 w 2982862"/>
                    <a:gd name="connsiteY97" fmla="*/ 2680013 h 3182270"/>
                    <a:gd name="connsiteX98" fmla="*/ 2368138 w 2982862"/>
                    <a:gd name="connsiteY98" fmla="*/ 2695871 h 3182270"/>
                    <a:gd name="connsiteX99" fmla="*/ 2542577 w 2982862"/>
                    <a:gd name="connsiteY99" fmla="*/ 2738159 h 3182270"/>
                    <a:gd name="connsiteX100" fmla="*/ 2658870 w 2982862"/>
                    <a:gd name="connsiteY100" fmla="*/ 2727587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444 w 2982862"/>
                    <a:gd name="connsiteY108" fmla="*/ 2939028 h 3182270"/>
                    <a:gd name="connsiteX109" fmla="*/ 2680014 w 2982862"/>
                    <a:gd name="connsiteY109" fmla="*/ 2965459 h 3182270"/>
                    <a:gd name="connsiteX110" fmla="*/ 2627390 w 2982862"/>
                    <a:gd name="connsiteY110" fmla="*/ 2971012 h 3182270"/>
                    <a:gd name="connsiteX111" fmla="*/ 2537291 w 2982862"/>
                    <a:gd name="connsiteY111" fmla="*/ 2986602 h 3182270"/>
                    <a:gd name="connsiteX112" fmla="*/ 2516147 w 2982862"/>
                    <a:gd name="connsiteY112" fmla="*/ 2991888 h 3182270"/>
                    <a:gd name="connsiteX113" fmla="*/ 2489494 w 2982862"/>
                    <a:gd name="connsiteY113" fmla="*/ 3002192 h 3182270"/>
                    <a:gd name="connsiteX114" fmla="*/ 2415496 w 2982862"/>
                    <a:gd name="connsiteY114" fmla="*/ 3007477 h 3182270"/>
                    <a:gd name="connsiteX115" fmla="*/ 2383783 w 2982862"/>
                    <a:gd name="connsiteY115" fmla="*/ 3018048 h 3182270"/>
                    <a:gd name="connsiteX116" fmla="*/ 2346784 w 2982862"/>
                    <a:gd name="connsiteY116" fmla="*/ 3033905 h 3182270"/>
                    <a:gd name="connsiteX117" fmla="*/ 2315071 w 2982862"/>
                    <a:gd name="connsiteY117" fmla="*/ 3049761 h 3182270"/>
                    <a:gd name="connsiteX118" fmla="*/ 2288643 w 2982862"/>
                    <a:gd name="connsiteY118" fmla="*/ 3070904 h 3182270"/>
                    <a:gd name="connsiteX119" fmla="*/ 2267501 w 2982862"/>
                    <a:gd name="connsiteY119" fmla="*/ 3081475 h 3182270"/>
                    <a:gd name="connsiteX120" fmla="*/ 2235788 w 2982862"/>
                    <a:gd name="connsiteY120" fmla="*/ 3097331 h 3182270"/>
                    <a:gd name="connsiteX121" fmla="*/ 2225216 w 2982862"/>
                    <a:gd name="connsiteY121" fmla="*/ 3107903 h 3182270"/>
                    <a:gd name="connsiteX122" fmla="*/ 2204074 w 2982862"/>
                    <a:gd name="connsiteY122" fmla="*/ 3118474 h 3182270"/>
                    <a:gd name="connsiteX123" fmla="*/ 2188218 w 2982862"/>
                    <a:gd name="connsiteY123" fmla="*/ 3129045 h 3182270"/>
                    <a:gd name="connsiteX124" fmla="*/ 2177647 w 2982862"/>
                    <a:gd name="connsiteY124" fmla="*/ 3144901 h 3182270"/>
                    <a:gd name="connsiteX125" fmla="*/ 2145933 w 2982862"/>
                    <a:gd name="connsiteY125" fmla="*/ 3155472 h 3182270"/>
                    <a:gd name="connsiteX126" fmla="*/ 2114220 w 2982862"/>
                    <a:gd name="connsiteY126" fmla="*/ 3181900 h 3182270"/>
                    <a:gd name="connsiteX127" fmla="*/ 2124791 w 2982862"/>
                    <a:gd name="connsiteY127" fmla="*/ 3150187 h 3182270"/>
                    <a:gd name="connsiteX128" fmla="*/ 2093078 w 2982862"/>
                    <a:gd name="connsiteY128" fmla="*/ 3139616 h 3182270"/>
                    <a:gd name="connsiteX129" fmla="*/ 2082507 w 2982862"/>
                    <a:gd name="connsiteY129" fmla="*/ 3123759 h 3182270"/>
                    <a:gd name="connsiteX130" fmla="*/ 2066650 w 2982862"/>
                    <a:gd name="connsiteY130" fmla="*/ 3107903 h 3182270"/>
                    <a:gd name="connsiteX131" fmla="*/ 2045508 w 2982862"/>
                    <a:gd name="connsiteY131" fmla="*/ 3076189 h 3182270"/>
                    <a:gd name="connsiteX132" fmla="*/ 2034937 w 2982862"/>
                    <a:gd name="connsiteY132" fmla="*/ 3060333 h 3182270"/>
                    <a:gd name="connsiteX133" fmla="*/ 2024366 w 2982862"/>
                    <a:gd name="connsiteY133" fmla="*/ 3049761 h 3182270"/>
                    <a:gd name="connsiteX134" fmla="*/ 2013795 w 2982862"/>
                    <a:gd name="connsiteY134" fmla="*/ 3033905 h 3182270"/>
                    <a:gd name="connsiteX135" fmla="*/ 1997938 w 2982862"/>
                    <a:gd name="connsiteY135" fmla="*/ 3023334 h 3182270"/>
                    <a:gd name="connsiteX136" fmla="*/ 1982081 w 2982862"/>
                    <a:gd name="connsiteY136" fmla="*/ 2991620 h 3182270"/>
                    <a:gd name="connsiteX137" fmla="*/ 1976796 w 2982862"/>
                    <a:gd name="connsiteY137" fmla="*/ 2975764 h 3182270"/>
                    <a:gd name="connsiteX138" fmla="*/ 1987367 w 2982862"/>
                    <a:gd name="connsiteY138" fmla="*/ 2959907 h 3182270"/>
                    <a:gd name="connsiteX139" fmla="*/ 1998116 w 2982862"/>
                    <a:gd name="connsiteY139" fmla="*/ 2976031 h 3182270"/>
                    <a:gd name="connsiteX140" fmla="*/ 2019261 w 2982862"/>
                    <a:gd name="connsiteY140" fmla="*/ 2976031 h 3182270"/>
                    <a:gd name="connsiteX141" fmla="*/ 2056263 w 2982862"/>
                    <a:gd name="connsiteY141" fmla="*/ 2923171 h 3182270"/>
                    <a:gd name="connsiteX142" fmla="*/ 2040405 w 2982862"/>
                    <a:gd name="connsiteY142" fmla="*/ 2923170 h 3182270"/>
                    <a:gd name="connsiteX143" fmla="*/ 2061549 w 2982862"/>
                    <a:gd name="connsiteY143" fmla="*/ 2875596 h 3182270"/>
                    <a:gd name="connsiteX144" fmla="*/ 2093265 w 2982862"/>
                    <a:gd name="connsiteY144" fmla="*/ 2833308 h 3182270"/>
                    <a:gd name="connsiteX145" fmla="*/ 2109124 w 2982862"/>
                    <a:gd name="connsiteY145" fmla="*/ 2722301 h 3182270"/>
                    <a:gd name="connsiteX146" fmla="*/ 2013975 w 2982862"/>
                    <a:gd name="connsiteY146" fmla="*/ 2637724 h 3182270"/>
                    <a:gd name="connsiteX147" fmla="*/ 1982258 w 2982862"/>
                    <a:gd name="connsiteY147" fmla="*/ 2664155 h 3182270"/>
                    <a:gd name="connsiteX148" fmla="*/ 1918827 w 2982862"/>
                    <a:gd name="connsiteY148" fmla="*/ 2627153 h 3182270"/>
                    <a:gd name="connsiteX149" fmla="*/ 1860681 w 2982862"/>
                    <a:gd name="connsiteY149" fmla="*/ 2579579 h 3182270"/>
                    <a:gd name="connsiteX150" fmla="*/ 1802373 w 2982862"/>
                    <a:gd name="connsiteY150" fmla="*/ 2621632 h 3182270"/>
                    <a:gd name="connsiteX151" fmla="*/ 1797087 w 2982862"/>
                    <a:gd name="connsiteY151" fmla="*/ 2605775 h 3182270"/>
                    <a:gd name="connsiteX152" fmla="*/ 1749674 w 2982862"/>
                    <a:gd name="connsiteY152" fmla="*/ 2690586 h 3182270"/>
                    <a:gd name="connsiteX153" fmla="*/ 1643953 w 2982862"/>
                    <a:gd name="connsiteY153" fmla="*/ 2754018 h 3182270"/>
                    <a:gd name="connsiteX154" fmla="*/ 1617523 w 2982862"/>
                    <a:gd name="connsiteY154" fmla="*/ 2732874 h 3182270"/>
                    <a:gd name="connsiteX155" fmla="*/ 1591092 w 2982862"/>
                    <a:gd name="connsiteY155" fmla="*/ 2690586 h 3182270"/>
                    <a:gd name="connsiteX156" fmla="*/ 1591093 w 2982862"/>
                    <a:gd name="connsiteY156" fmla="*/ 2637724 h 3182270"/>
                    <a:gd name="connsiteX157" fmla="*/ 1569808 w 2982862"/>
                    <a:gd name="connsiteY157" fmla="*/ 2515921 h 3182270"/>
                    <a:gd name="connsiteX158" fmla="*/ 1553952 w 2982862"/>
                    <a:gd name="connsiteY158" fmla="*/ 2484208 h 3182270"/>
                    <a:gd name="connsiteX159" fmla="*/ 1538095 w 2982862"/>
                    <a:gd name="connsiteY159" fmla="*/ 2468351 h 3182270"/>
                    <a:gd name="connsiteX160" fmla="*/ 1501096 w 2982862"/>
                    <a:gd name="connsiteY160" fmla="*/ 2420781 h 3182270"/>
                    <a:gd name="connsiteX161" fmla="*/ 1464097 w 2982862"/>
                    <a:gd name="connsiteY161" fmla="*/ 2383782 h 3182270"/>
                    <a:gd name="connsiteX162" fmla="*/ 1448241 w 2982862"/>
                    <a:gd name="connsiteY162" fmla="*/ 2373211 h 3182270"/>
                    <a:gd name="connsiteX163" fmla="*/ 1432384 w 2982862"/>
                    <a:gd name="connsiteY163" fmla="*/ 2357355 h 3182270"/>
                    <a:gd name="connsiteX164" fmla="*/ 1400671 w 2982862"/>
                    <a:gd name="connsiteY164" fmla="*/ 2346783 h 3182270"/>
                    <a:gd name="connsiteX165" fmla="*/ 1368958 w 2982862"/>
                    <a:gd name="connsiteY165" fmla="*/ 2330927 h 3182270"/>
                    <a:gd name="connsiteX166" fmla="*/ 1337244 w 2982862"/>
                    <a:gd name="connsiteY166" fmla="*/ 2309785 h 3182270"/>
                    <a:gd name="connsiteX167" fmla="*/ 1273818 w 2982862"/>
                    <a:gd name="connsiteY167" fmla="*/ 2288642 h 3182270"/>
                    <a:gd name="connsiteX168" fmla="*/ 1257961 w 2982862"/>
                    <a:gd name="connsiteY168" fmla="*/ 2278071 h 3182270"/>
                    <a:gd name="connsiteX169" fmla="*/ 1242104 w 2982862"/>
                    <a:gd name="connsiteY169" fmla="*/ 2272786 h 3182270"/>
                    <a:gd name="connsiteX170" fmla="*/ 1226248 w 2982862"/>
                    <a:gd name="connsiteY170" fmla="*/ 2262215 h 3182270"/>
                    <a:gd name="connsiteX171" fmla="*/ 1194534 w 2982862"/>
                    <a:gd name="connsiteY171" fmla="*/ 2251644 h 3182270"/>
                    <a:gd name="connsiteX172" fmla="*/ 1215677 w 2982862"/>
                    <a:gd name="connsiteY172" fmla="*/ 2225216 h 3182270"/>
                    <a:gd name="connsiteX173" fmla="*/ 1231533 w 2982862"/>
                    <a:gd name="connsiteY173" fmla="*/ 2209359 h 3182270"/>
                    <a:gd name="connsiteX174" fmla="*/ 1236819 w 2982862"/>
                    <a:gd name="connsiteY174" fmla="*/ 2193503 h 3182270"/>
                    <a:gd name="connsiteX175" fmla="*/ 1279103 w 2982862"/>
                    <a:gd name="connsiteY175" fmla="*/ 2161789 h 3182270"/>
                    <a:gd name="connsiteX176" fmla="*/ 1300245 w 2982862"/>
                    <a:gd name="connsiteY176" fmla="*/ 2140647 h 3182270"/>
                    <a:gd name="connsiteX177" fmla="*/ 1310816 w 2982862"/>
                    <a:gd name="connsiteY177" fmla="*/ 2124790 h 3182270"/>
                    <a:gd name="connsiteX178" fmla="*/ 1342650 w 2982862"/>
                    <a:gd name="connsiteY178" fmla="*/ 2077406 h 3182270"/>
                    <a:gd name="connsiteX179" fmla="*/ 1390223 w 2982862"/>
                    <a:gd name="connsiteY179" fmla="*/ 2008688 h 3182270"/>
                    <a:gd name="connsiteX180" fmla="*/ 1363794 w 2982862"/>
                    <a:gd name="connsiteY180" fmla="*/ 1971686 h 3182270"/>
                    <a:gd name="connsiteX181" fmla="*/ 1379651 w 2982862"/>
                    <a:gd name="connsiteY181" fmla="*/ 1961114 h 3182270"/>
                    <a:gd name="connsiteX182" fmla="*/ 1358509 w 2982862"/>
                    <a:gd name="connsiteY182" fmla="*/ 1934685 h 3182270"/>
                    <a:gd name="connsiteX183" fmla="*/ 1221180 w 2982862"/>
                    <a:gd name="connsiteY183" fmla="*/ 1718108 h 3182270"/>
                    <a:gd name="connsiteX184" fmla="*/ 1157741 w 2982862"/>
                    <a:gd name="connsiteY184" fmla="*/ 1654669 h 3182270"/>
                    <a:gd name="connsiteX185" fmla="*/ 1051918 w 2982862"/>
                    <a:gd name="connsiteY185" fmla="*/ 1659811 h 3182270"/>
                    <a:gd name="connsiteX186" fmla="*/ 845688 w 2982862"/>
                    <a:gd name="connsiteY186" fmla="*/ 1738945 h 3182270"/>
                    <a:gd name="connsiteX187" fmla="*/ 829832 w 2982862"/>
                    <a:gd name="connsiteY187" fmla="*/ 1744231 h 3182270"/>
                    <a:gd name="connsiteX188" fmla="*/ 798118 w 2982862"/>
                    <a:gd name="connsiteY188" fmla="*/ 1765373 h 3182270"/>
                    <a:gd name="connsiteX189" fmla="*/ 782262 w 2982862"/>
                    <a:gd name="connsiteY189" fmla="*/ 1770659 h 3182270"/>
                    <a:gd name="connsiteX190" fmla="*/ 750548 w 2982862"/>
                    <a:gd name="connsiteY190" fmla="*/ 1791801 h 3182270"/>
                    <a:gd name="connsiteX191" fmla="*/ 734692 w 2982862"/>
                    <a:gd name="connsiteY191" fmla="*/ 1797086 h 3182270"/>
                    <a:gd name="connsiteX192" fmla="*/ 755834 w 2982862"/>
                    <a:gd name="connsiteY192" fmla="*/ 1791801 h 3182270"/>
                    <a:gd name="connsiteX193" fmla="*/ 739977 w 2982862"/>
                    <a:gd name="connsiteY193" fmla="*/ 1797086 h 3182270"/>
                    <a:gd name="connsiteX194" fmla="*/ 708264 w 2982862"/>
                    <a:gd name="connsiteY194" fmla="*/ 1812943 h 3182270"/>
                    <a:gd name="connsiteX195" fmla="*/ 676551 w 2982862"/>
                    <a:gd name="connsiteY195" fmla="*/ 1791801 h 3182270"/>
                    <a:gd name="connsiteX196" fmla="*/ 650123 w 2982862"/>
                    <a:gd name="connsiteY196" fmla="*/ 1765373 h 3182270"/>
                    <a:gd name="connsiteX197" fmla="*/ 618410 w 2982862"/>
                    <a:gd name="connsiteY197" fmla="*/ 1744231 h 3182270"/>
                    <a:gd name="connsiteX198" fmla="*/ 570840 w 2982862"/>
                    <a:gd name="connsiteY198" fmla="*/ 1712518 h 3182270"/>
                    <a:gd name="connsiteX199" fmla="*/ 544412 w 2982862"/>
                    <a:gd name="connsiteY199" fmla="*/ 1696661 h 3182270"/>
                    <a:gd name="connsiteX200" fmla="*/ 528555 w 2982862"/>
                    <a:gd name="connsiteY200" fmla="*/ 1686090 h 3182270"/>
                    <a:gd name="connsiteX201" fmla="*/ 512699 w 2982862"/>
                    <a:gd name="connsiteY201" fmla="*/ 1680804 h 3182270"/>
                    <a:gd name="connsiteX202" fmla="*/ 502127 w 2982862"/>
                    <a:gd name="connsiteY202" fmla="*/ 1670233 h 3182270"/>
                    <a:gd name="connsiteX203" fmla="*/ 480985 w 2982862"/>
                    <a:gd name="connsiteY203" fmla="*/ 1659662 h 3182270"/>
                    <a:gd name="connsiteX204" fmla="*/ 465129 w 2982862"/>
                    <a:gd name="connsiteY204" fmla="*/ 1643805 h 3182270"/>
                    <a:gd name="connsiteX205" fmla="*/ 428130 w 2982862"/>
                    <a:gd name="connsiteY205" fmla="*/ 1622663 h 3182270"/>
                    <a:gd name="connsiteX206" fmla="*/ 401702 w 2982862"/>
                    <a:gd name="connsiteY206" fmla="*/ 1590950 h 3182270"/>
                    <a:gd name="connsiteX207" fmla="*/ 385845 w 2982862"/>
                    <a:gd name="connsiteY207" fmla="*/ 1569808 h 3182270"/>
                    <a:gd name="connsiteX208" fmla="*/ 369989 w 2982862"/>
                    <a:gd name="connsiteY208" fmla="*/ 1553951 h 3182270"/>
                    <a:gd name="connsiteX209" fmla="*/ 348847 w 2982862"/>
                    <a:gd name="connsiteY209" fmla="*/ 1522238 h 3182270"/>
                    <a:gd name="connsiteX210" fmla="*/ 327704 w 2982862"/>
                    <a:gd name="connsiteY210" fmla="*/ 1490524 h 3182270"/>
                    <a:gd name="connsiteX211" fmla="*/ 317133 w 2982862"/>
                    <a:gd name="connsiteY211" fmla="*/ 1469382 h 3182270"/>
                    <a:gd name="connsiteX212" fmla="*/ 301277 w 2982862"/>
                    <a:gd name="connsiteY212" fmla="*/ 1453526 h 3182270"/>
                    <a:gd name="connsiteX213" fmla="*/ 295991 w 2982862"/>
                    <a:gd name="connsiteY213" fmla="*/ 1437669 h 3182270"/>
                    <a:gd name="connsiteX214" fmla="*/ 274849 w 2982862"/>
                    <a:gd name="connsiteY214" fmla="*/ 1405956 h 3182270"/>
                    <a:gd name="connsiteX215" fmla="*/ 258992 w 2982862"/>
                    <a:gd name="connsiteY215" fmla="*/ 1390099 h 3182270"/>
                    <a:gd name="connsiteX216" fmla="*/ 248421 w 2982862"/>
                    <a:gd name="connsiteY216" fmla="*/ 1374242 h 3182270"/>
                    <a:gd name="connsiteX217" fmla="*/ 243136 w 2982862"/>
                    <a:gd name="connsiteY217" fmla="*/ 1358386 h 3182270"/>
                    <a:gd name="connsiteX218" fmla="*/ 221993 w 2982862"/>
                    <a:gd name="connsiteY218" fmla="*/ 1326672 h 3182270"/>
                    <a:gd name="connsiteX219" fmla="*/ 206137 w 2982862"/>
                    <a:gd name="connsiteY219" fmla="*/ 1294959 h 3182270"/>
                    <a:gd name="connsiteX220" fmla="*/ 195566 w 2982862"/>
                    <a:gd name="connsiteY220" fmla="*/ 1263246 h 3182270"/>
                    <a:gd name="connsiteX221" fmla="*/ 184995 w 2982862"/>
                    <a:gd name="connsiteY221" fmla="*/ 1247389 h 3182270"/>
                    <a:gd name="connsiteX222" fmla="*/ 179709 w 2982862"/>
                    <a:gd name="connsiteY222" fmla="*/ 1231533 h 3182270"/>
                    <a:gd name="connsiteX223" fmla="*/ 169138 w 2982862"/>
                    <a:gd name="connsiteY223" fmla="*/ 1215676 h 3182270"/>
                    <a:gd name="connsiteX224" fmla="*/ 153281 w 2982862"/>
                    <a:gd name="connsiteY224" fmla="*/ 1162820 h 3182270"/>
                    <a:gd name="connsiteX225" fmla="*/ 142710 w 2982862"/>
                    <a:gd name="connsiteY225" fmla="*/ 1131107 h 3182270"/>
                    <a:gd name="connsiteX226" fmla="*/ 132139 w 2982862"/>
                    <a:gd name="connsiteY226" fmla="*/ 1099394 h 3182270"/>
                    <a:gd name="connsiteX227" fmla="*/ 126853 w 2982862"/>
                    <a:gd name="connsiteY227" fmla="*/ 1078252 h 3182270"/>
                    <a:gd name="connsiteX228" fmla="*/ 121568 w 2982862"/>
                    <a:gd name="connsiteY228" fmla="*/ 1062395 h 3182270"/>
                    <a:gd name="connsiteX229" fmla="*/ 110997 w 2982862"/>
                    <a:gd name="connsiteY229" fmla="*/ 988397 h 3182270"/>
                    <a:gd name="connsiteX230" fmla="*/ 100426 w 2982862"/>
                    <a:gd name="connsiteY230" fmla="*/ 861544 h 3182270"/>
                    <a:gd name="connsiteX231" fmla="*/ 95140 w 2982862"/>
                    <a:gd name="connsiteY231" fmla="*/ 782261 h 3182270"/>
                    <a:gd name="connsiteX232" fmla="*/ 89855 w 2982862"/>
                    <a:gd name="connsiteY232" fmla="*/ 745262 h 3182270"/>
                    <a:gd name="connsiteX233" fmla="*/ 73998 w 2982862"/>
                    <a:gd name="connsiteY233" fmla="*/ 660693 h 3182270"/>
                    <a:gd name="connsiteX234" fmla="*/ 63427 w 2982862"/>
                    <a:gd name="connsiteY234" fmla="*/ 618409 h 3182270"/>
                    <a:gd name="connsiteX235" fmla="*/ 47570 w 2982862"/>
                    <a:gd name="connsiteY235" fmla="*/ 560268 h 3182270"/>
                    <a:gd name="connsiteX236" fmla="*/ 42285 w 2982862"/>
                    <a:gd name="connsiteY236" fmla="*/ 528555 h 3182270"/>
                    <a:gd name="connsiteX237" fmla="*/ 31714 w 2982862"/>
                    <a:gd name="connsiteY237" fmla="*/ 486270 h 3182270"/>
                    <a:gd name="connsiteX238" fmla="*/ 21142 w 2982862"/>
                    <a:gd name="connsiteY238" fmla="*/ 428129 h 3182270"/>
                    <a:gd name="connsiteX239" fmla="*/ 10571 w 2982862"/>
                    <a:gd name="connsiteY239" fmla="*/ 343560 h 3182270"/>
                    <a:gd name="connsiteX240" fmla="*/ 0 w 2982862"/>
                    <a:gd name="connsiteY240" fmla="*/ 306561 h 3182270"/>
                    <a:gd name="connsiteX241" fmla="*/ 5286 w 2982862"/>
                    <a:gd name="connsiteY241" fmla="*/ 285419 h 3182270"/>
                    <a:gd name="connsiteX242" fmla="*/ 21142 w 2982862"/>
                    <a:gd name="connsiteY242" fmla="*/ 280134 h 3182270"/>
                    <a:gd name="connsiteX243" fmla="*/ 42285 w 2982862"/>
                    <a:gd name="connsiteY243" fmla="*/ 269563 h 3182270"/>
                    <a:gd name="connsiteX244" fmla="*/ 95140 w 2982862"/>
                    <a:gd name="connsiteY244" fmla="*/ 258992 h 3182270"/>
                    <a:gd name="connsiteX245" fmla="*/ 121568 w 2982862"/>
                    <a:gd name="connsiteY245" fmla="*/ 253706 h 3182270"/>
                    <a:gd name="connsiteX246" fmla="*/ 137425 w 2982862"/>
                    <a:gd name="connsiteY246" fmla="*/ 248420 h 3182270"/>
                    <a:gd name="connsiteX247" fmla="*/ 211422 w 2982862"/>
                    <a:gd name="connsiteY247" fmla="*/ 237849 h 3182270"/>
                    <a:gd name="connsiteX248" fmla="*/ 253707 w 2982862"/>
                    <a:gd name="connsiteY248" fmla="*/ 227278 h 3182270"/>
                    <a:gd name="connsiteX249" fmla="*/ 285420 w 2982862"/>
                    <a:gd name="connsiteY249" fmla="*/ 216707 h 3182270"/>
                    <a:gd name="connsiteX250" fmla="*/ 332990 w 2982862"/>
                    <a:gd name="connsiteY250" fmla="*/ 206136 h 3182270"/>
                    <a:gd name="connsiteX251" fmla="*/ 364703 w 2982862"/>
                    <a:gd name="connsiteY251" fmla="*/ 195565 h 3182270"/>
                    <a:gd name="connsiteX252" fmla="*/ 417559 w 2982862"/>
                    <a:gd name="connsiteY252" fmla="*/ 179708 h 3182270"/>
                    <a:gd name="connsiteX253" fmla="*/ 433415 w 2982862"/>
                    <a:gd name="connsiteY253" fmla="*/ 174423 h 3182270"/>
                    <a:gd name="connsiteX254" fmla="*/ 449272 w 2982862"/>
                    <a:gd name="connsiteY254" fmla="*/ 169137 h 3182270"/>
                    <a:gd name="connsiteX255" fmla="*/ 470414 w 2982862"/>
                    <a:gd name="connsiteY255" fmla="*/ 163852 h 3182270"/>
                    <a:gd name="connsiteX256" fmla="*/ 486271 w 2982862"/>
                    <a:gd name="connsiteY256" fmla="*/ 158566 h 3182270"/>
                    <a:gd name="connsiteX257" fmla="*/ 528555 w 2982862"/>
                    <a:gd name="connsiteY257" fmla="*/ 147995 h 3182270"/>
                    <a:gd name="connsiteX258" fmla="*/ 549697 w 2982862"/>
                    <a:gd name="connsiteY258" fmla="*/ 142709 h 3182270"/>
                    <a:gd name="connsiteX259" fmla="*/ 581411 w 2982862"/>
                    <a:gd name="connsiteY259" fmla="*/ 132138 h 3182270"/>
                    <a:gd name="connsiteX260" fmla="*/ 676551 w 2982862"/>
                    <a:gd name="connsiteY260" fmla="*/ 100425 h 3182270"/>
                    <a:gd name="connsiteX261" fmla="*/ 697693 w 2982862"/>
                    <a:gd name="connsiteY261" fmla="*/ 95140 h 3182270"/>
                    <a:gd name="connsiteX262" fmla="*/ 729406 w 2982862"/>
                    <a:gd name="connsiteY262" fmla="*/ 84568 h 3182270"/>
                    <a:gd name="connsiteX263" fmla="*/ 745263 w 2982862"/>
                    <a:gd name="connsiteY263" fmla="*/ 79283 h 3182270"/>
                    <a:gd name="connsiteX264" fmla="*/ 792833 w 2982862"/>
                    <a:gd name="connsiteY264" fmla="*/ 58141 h 3182270"/>
                    <a:gd name="connsiteX265" fmla="*/ 808689 w 2982862"/>
                    <a:gd name="connsiteY265" fmla="*/ 52855 h 3182270"/>
                    <a:gd name="connsiteX266" fmla="*/ 824546 w 2982862"/>
                    <a:gd name="connsiteY266" fmla="*/ 47570 h 3182270"/>
                    <a:gd name="connsiteX267" fmla="*/ 866830 w 2982862"/>
                    <a:gd name="connsiteY267" fmla="*/ 26427 h 3182270"/>
                    <a:gd name="connsiteX268" fmla="*/ 882687 w 2982862"/>
                    <a:gd name="connsiteY268" fmla="*/ 21142 h 3182270"/>
                    <a:gd name="connsiteX269" fmla="*/ 898544 w 2982862"/>
                    <a:gd name="connsiteY269" fmla="*/ 10571 h 3182270"/>
                    <a:gd name="connsiteX270" fmla="*/ 914400 w 2982862"/>
                    <a:gd name="connsiteY270" fmla="*/ 5285 h 3182270"/>
                    <a:gd name="connsiteX271" fmla="*/ 914400 w 2982862"/>
                    <a:gd name="connsiteY271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574063 w 2982862"/>
                    <a:gd name="connsiteY94" fmla="*/ 2589919 h 3182270"/>
                    <a:gd name="connsiteX95" fmla="*/ 2278276 w 2982862"/>
                    <a:gd name="connsiteY95" fmla="*/ 2574294 h 3182270"/>
                    <a:gd name="connsiteX96" fmla="*/ 2315278 w 2982862"/>
                    <a:gd name="connsiteY96" fmla="*/ 2616580 h 3182270"/>
                    <a:gd name="connsiteX97" fmla="*/ 2331136 w 2982862"/>
                    <a:gd name="connsiteY97" fmla="*/ 2680013 h 3182270"/>
                    <a:gd name="connsiteX98" fmla="*/ 2368138 w 2982862"/>
                    <a:gd name="connsiteY98" fmla="*/ 2695871 h 3182270"/>
                    <a:gd name="connsiteX99" fmla="*/ 2542577 w 2982862"/>
                    <a:gd name="connsiteY99" fmla="*/ 2738159 h 3182270"/>
                    <a:gd name="connsiteX100" fmla="*/ 2658870 w 2982862"/>
                    <a:gd name="connsiteY100" fmla="*/ 2727587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444 w 2982862"/>
                    <a:gd name="connsiteY108" fmla="*/ 2939028 h 3182270"/>
                    <a:gd name="connsiteX109" fmla="*/ 2680014 w 2982862"/>
                    <a:gd name="connsiteY109" fmla="*/ 2965459 h 3182270"/>
                    <a:gd name="connsiteX110" fmla="*/ 2627390 w 2982862"/>
                    <a:gd name="connsiteY110" fmla="*/ 2971012 h 3182270"/>
                    <a:gd name="connsiteX111" fmla="*/ 2537291 w 2982862"/>
                    <a:gd name="connsiteY111" fmla="*/ 2986602 h 3182270"/>
                    <a:gd name="connsiteX112" fmla="*/ 2516147 w 2982862"/>
                    <a:gd name="connsiteY112" fmla="*/ 2991888 h 3182270"/>
                    <a:gd name="connsiteX113" fmla="*/ 2489494 w 2982862"/>
                    <a:gd name="connsiteY113" fmla="*/ 3002192 h 3182270"/>
                    <a:gd name="connsiteX114" fmla="*/ 2415496 w 2982862"/>
                    <a:gd name="connsiteY114" fmla="*/ 3007477 h 3182270"/>
                    <a:gd name="connsiteX115" fmla="*/ 2383783 w 2982862"/>
                    <a:gd name="connsiteY115" fmla="*/ 3018048 h 3182270"/>
                    <a:gd name="connsiteX116" fmla="*/ 2346784 w 2982862"/>
                    <a:gd name="connsiteY116" fmla="*/ 3033905 h 3182270"/>
                    <a:gd name="connsiteX117" fmla="*/ 2315071 w 2982862"/>
                    <a:gd name="connsiteY117" fmla="*/ 3049761 h 3182270"/>
                    <a:gd name="connsiteX118" fmla="*/ 2288643 w 2982862"/>
                    <a:gd name="connsiteY118" fmla="*/ 3070904 h 3182270"/>
                    <a:gd name="connsiteX119" fmla="*/ 2267501 w 2982862"/>
                    <a:gd name="connsiteY119" fmla="*/ 3081475 h 3182270"/>
                    <a:gd name="connsiteX120" fmla="*/ 2235788 w 2982862"/>
                    <a:gd name="connsiteY120" fmla="*/ 3097331 h 3182270"/>
                    <a:gd name="connsiteX121" fmla="*/ 2225216 w 2982862"/>
                    <a:gd name="connsiteY121" fmla="*/ 3107903 h 3182270"/>
                    <a:gd name="connsiteX122" fmla="*/ 2204074 w 2982862"/>
                    <a:gd name="connsiteY122" fmla="*/ 3118474 h 3182270"/>
                    <a:gd name="connsiteX123" fmla="*/ 2188218 w 2982862"/>
                    <a:gd name="connsiteY123" fmla="*/ 3129045 h 3182270"/>
                    <a:gd name="connsiteX124" fmla="*/ 2177647 w 2982862"/>
                    <a:gd name="connsiteY124" fmla="*/ 3144901 h 3182270"/>
                    <a:gd name="connsiteX125" fmla="*/ 2145933 w 2982862"/>
                    <a:gd name="connsiteY125" fmla="*/ 3155472 h 3182270"/>
                    <a:gd name="connsiteX126" fmla="*/ 2114220 w 2982862"/>
                    <a:gd name="connsiteY126" fmla="*/ 3181900 h 3182270"/>
                    <a:gd name="connsiteX127" fmla="*/ 2124791 w 2982862"/>
                    <a:gd name="connsiteY127" fmla="*/ 3150187 h 3182270"/>
                    <a:gd name="connsiteX128" fmla="*/ 2093078 w 2982862"/>
                    <a:gd name="connsiteY128" fmla="*/ 3139616 h 3182270"/>
                    <a:gd name="connsiteX129" fmla="*/ 2082507 w 2982862"/>
                    <a:gd name="connsiteY129" fmla="*/ 3123759 h 3182270"/>
                    <a:gd name="connsiteX130" fmla="*/ 2066650 w 2982862"/>
                    <a:gd name="connsiteY130" fmla="*/ 3107903 h 3182270"/>
                    <a:gd name="connsiteX131" fmla="*/ 2045508 w 2982862"/>
                    <a:gd name="connsiteY131" fmla="*/ 3076189 h 3182270"/>
                    <a:gd name="connsiteX132" fmla="*/ 2034937 w 2982862"/>
                    <a:gd name="connsiteY132" fmla="*/ 3060333 h 3182270"/>
                    <a:gd name="connsiteX133" fmla="*/ 2024366 w 2982862"/>
                    <a:gd name="connsiteY133" fmla="*/ 3049761 h 3182270"/>
                    <a:gd name="connsiteX134" fmla="*/ 2013795 w 2982862"/>
                    <a:gd name="connsiteY134" fmla="*/ 3033905 h 3182270"/>
                    <a:gd name="connsiteX135" fmla="*/ 1997938 w 2982862"/>
                    <a:gd name="connsiteY135" fmla="*/ 3023334 h 3182270"/>
                    <a:gd name="connsiteX136" fmla="*/ 1982081 w 2982862"/>
                    <a:gd name="connsiteY136" fmla="*/ 2991620 h 3182270"/>
                    <a:gd name="connsiteX137" fmla="*/ 1976796 w 2982862"/>
                    <a:gd name="connsiteY137" fmla="*/ 2975764 h 3182270"/>
                    <a:gd name="connsiteX138" fmla="*/ 1987367 w 2982862"/>
                    <a:gd name="connsiteY138" fmla="*/ 2959907 h 3182270"/>
                    <a:gd name="connsiteX139" fmla="*/ 1998116 w 2982862"/>
                    <a:gd name="connsiteY139" fmla="*/ 2976031 h 3182270"/>
                    <a:gd name="connsiteX140" fmla="*/ 2019261 w 2982862"/>
                    <a:gd name="connsiteY140" fmla="*/ 2976031 h 3182270"/>
                    <a:gd name="connsiteX141" fmla="*/ 2056263 w 2982862"/>
                    <a:gd name="connsiteY141" fmla="*/ 2923171 h 3182270"/>
                    <a:gd name="connsiteX142" fmla="*/ 2040405 w 2982862"/>
                    <a:gd name="connsiteY142" fmla="*/ 2923170 h 3182270"/>
                    <a:gd name="connsiteX143" fmla="*/ 2061549 w 2982862"/>
                    <a:gd name="connsiteY143" fmla="*/ 2875596 h 3182270"/>
                    <a:gd name="connsiteX144" fmla="*/ 2093265 w 2982862"/>
                    <a:gd name="connsiteY144" fmla="*/ 2833308 h 3182270"/>
                    <a:gd name="connsiteX145" fmla="*/ 2109124 w 2982862"/>
                    <a:gd name="connsiteY145" fmla="*/ 2722301 h 3182270"/>
                    <a:gd name="connsiteX146" fmla="*/ 2013975 w 2982862"/>
                    <a:gd name="connsiteY146" fmla="*/ 2637724 h 3182270"/>
                    <a:gd name="connsiteX147" fmla="*/ 1982258 w 2982862"/>
                    <a:gd name="connsiteY147" fmla="*/ 2664155 h 3182270"/>
                    <a:gd name="connsiteX148" fmla="*/ 1918827 w 2982862"/>
                    <a:gd name="connsiteY148" fmla="*/ 2627153 h 3182270"/>
                    <a:gd name="connsiteX149" fmla="*/ 1860681 w 2982862"/>
                    <a:gd name="connsiteY149" fmla="*/ 2579579 h 3182270"/>
                    <a:gd name="connsiteX150" fmla="*/ 1802373 w 2982862"/>
                    <a:gd name="connsiteY150" fmla="*/ 2621632 h 3182270"/>
                    <a:gd name="connsiteX151" fmla="*/ 1797087 w 2982862"/>
                    <a:gd name="connsiteY151" fmla="*/ 2605775 h 3182270"/>
                    <a:gd name="connsiteX152" fmla="*/ 1749674 w 2982862"/>
                    <a:gd name="connsiteY152" fmla="*/ 2690586 h 3182270"/>
                    <a:gd name="connsiteX153" fmla="*/ 1643953 w 2982862"/>
                    <a:gd name="connsiteY153" fmla="*/ 2754018 h 3182270"/>
                    <a:gd name="connsiteX154" fmla="*/ 1617523 w 2982862"/>
                    <a:gd name="connsiteY154" fmla="*/ 2732874 h 3182270"/>
                    <a:gd name="connsiteX155" fmla="*/ 1591092 w 2982862"/>
                    <a:gd name="connsiteY155" fmla="*/ 2690586 h 3182270"/>
                    <a:gd name="connsiteX156" fmla="*/ 1591093 w 2982862"/>
                    <a:gd name="connsiteY156" fmla="*/ 2637724 h 3182270"/>
                    <a:gd name="connsiteX157" fmla="*/ 1569808 w 2982862"/>
                    <a:gd name="connsiteY157" fmla="*/ 2515921 h 3182270"/>
                    <a:gd name="connsiteX158" fmla="*/ 1553952 w 2982862"/>
                    <a:gd name="connsiteY158" fmla="*/ 2484208 h 3182270"/>
                    <a:gd name="connsiteX159" fmla="*/ 1538095 w 2982862"/>
                    <a:gd name="connsiteY159" fmla="*/ 2468351 h 3182270"/>
                    <a:gd name="connsiteX160" fmla="*/ 1501096 w 2982862"/>
                    <a:gd name="connsiteY160" fmla="*/ 2420781 h 3182270"/>
                    <a:gd name="connsiteX161" fmla="*/ 1464097 w 2982862"/>
                    <a:gd name="connsiteY161" fmla="*/ 2383782 h 3182270"/>
                    <a:gd name="connsiteX162" fmla="*/ 1448241 w 2982862"/>
                    <a:gd name="connsiteY162" fmla="*/ 2373211 h 3182270"/>
                    <a:gd name="connsiteX163" fmla="*/ 1432384 w 2982862"/>
                    <a:gd name="connsiteY163" fmla="*/ 2357355 h 3182270"/>
                    <a:gd name="connsiteX164" fmla="*/ 1400671 w 2982862"/>
                    <a:gd name="connsiteY164" fmla="*/ 2346783 h 3182270"/>
                    <a:gd name="connsiteX165" fmla="*/ 1368958 w 2982862"/>
                    <a:gd name="connsiteY165" fmla="*/ 2330927 h 3182270"/>
                    <a:gd name="connsiteX166" fmla="*/ 1337244 w 2982862"/>
                    <a:gd name="connsiteY166" fmla="*/ 2309785 h 3182270"/>
                    <a:gd name="connsiteX167" fmla="*/ 1273818 w 2982862"/>
                    <a:gd name="connsiteY167" fmla="*/ 2288642 h 3182270"/>
                    <a:gd name="connsiteX168" fmla="*/ 1257961 w 2982862"/>
                    <a:gd name="connsiteY168" fmla="*/ 2278071 h 3182270"/>
                    <a:gd name="connsiteX169" fmla="*/ 1242104 w 2982862"/>
                    <a:gd name="connsiteY169" fmla="*/ 2272786 h 3182270"/>
                    <a:gd name="connsiteX170" fmla="*/ 1226248 w 2982862"/>
                    <a:gd name="connsiteY170" fmla="*/ 2262215 h 3182270"/>
                    <a:gd name="connsiteX171" fmla="*/ 1194534 w 2982862"/>
                    <a:gd name="connsiteY171" fmla="*/ 2251644 h 3182270"/>
                    <a:gd name="connsiteX172" fmla="*/ 1215677 w 2982862"/>
                    <a:gd name="connsiteY172" fmla="*/ 2225216 h 3182270"/>
                    <a:gd name="connsiteX173" fmla="*/ 1231533 w 2982862"/>
                    <a:gd name="connsiteY173" fmla="*/ 2209359 h 3182270"/>
                    <a:gd name="connsiteX174" fmla="*/ 1236819 w 2982862"/>
                    <a:gd name="connsiteY174" fmla="*/ 2193503 h 3182270"/>
                    <a:gd name="connsiteX175" fmla="*/ 1279103 w 2982862"/>
                    <a:gd name="connsiteY175" fmla="*/ 2161789 h 3182270"/>
                    <a:gd name="connsiteX176" fmla="*/ 1300245 w 2982862"/>
                    <a:gd name="connsiteY176" fmla="*/ 2140647 h 3182270"/>
                    <a:gd name="connsiteX177" fmla="*/ 1310816 w 2982862"/>
                    <a:gd name="connsiteY177" fmla="*/ 2124790 h 3182270"/>
                    <a:gd name="connsiteX178" fmla="*/ 1342650 w 2982862"/>
                    <a:gd name="connsiteY178" fmla="*/ 2077406 h 3182270"/>
                    <a:gd name="connsiteX179" fmla="*/ 1390223 w 2982862"/>
                    <a:gd name="connsiteY179" fmla="*/ 2008688 h 3182270"/>
                    <a:gd name="connsiteX180" fmla="*/ 1363794 w 2982862"/>
                    <a:gd name="connsiteY180" fmla="*/ 1971686 h 3182270"/>
                    <a:gd name="connsiteX181" fmla="*/ 1379651 w 2982862"/>
                    <a:gd name="connsiteY181" fmla="*/ 1961114 h 3182270"/>
                    <a:gd name="connsiteX182" fmla="*/ 1358509 w 2982862"/>
                    <a:gd name="connsiteY182" fmla="*/ 1934685 h 3182270"/>
                    <a:gd name="connsiteX183" fmla="*/ 1221180 w 2982862"/>
                    <a:gd name="connsiteY183" fmla="*/ 1718108 h 3182270"/>
                    <a:gd name="connsiteX184" fmla="*/ 1157741 w 2982862"/>
                    <a:gd name="connsiteY184" fmla="*/ 1654669 h 3182270"/>
                    <a:gd name="connsiteX185" fmla="*/ 1051918 w 2982862"/>
                    <a:gd name="connsiteY185" fmla="*/ 1659811 h 3182270"/>
                    <a:gd name="connsiteX186" fmla="*/ 845688 w 2982862"/>
                    <a:gd name="connsiteY186" fmla="*/ 1738945 h 3182270"/>
                    <a:gd name="connsiteX187" fmla="*/ 829832 w 2982862"/>
                    <a:gd name="connsiteY187" fmla="*/ 1744231 h 3182270"/>
                    <a:gd name="connsiteX188" fmla="*/ 798118 w 2982862"/>
                    <a:gd name="connsiteY188" fmla="*/ 1765373 h 3182270"/>
                    <a:gd name="connsiteX189" fmla="*/ 782262 w 2982862"/>
                    <a:gd name="connsiteY189" fmla="*/ 1770659 h 3182270"/>
                    <a:gd name="connsiteX190" fmla="*/ 750548 w 2982862"/>
                    <a:gd name="connsiteY190" fmla="*/ 1791801 h 3182270"/>
                    <a:gd name="connsiteX191" fmla="*/ 734692 w 2982862"/>
                    <a:gd name="connsiteY191" fmla="*/ 1797086 h 3182270"/>
                    <a:gd name="connsiteX192" fmla="*/ 755834 w 2982862"/>
                    <a:gd name="connsiteY192" fmla="*/ 1791801 h 3182270"/>
                    <a:gd name="connsiteX193" fmla="*/ 739977 w 2982862"/>
                    <a:gd name="connsiteY193" fmla="*/ 1797086 h 3182270"/>
                    <a:gd name="connsiteX194" fmla="*/ 708264 w 2982862"/>
                    <a:gd name="connsiteY194" fmla="*/ 1812943 h 3182270"/>
                    <a:gd name="connsiteX195" fmla="*/ 676551 w 2982862"/>
                    <a:gd name="connsiteY195" fmla="*/ 1791801 h 3182270"/>
                    <a:gd name="connsiteX196" fmla="*/ 650123 w 2982862"/>
                    <a:gd name="connsiteY196" fmla="*/ 1765373 h 3182270"/>
                    <a:gd name="connsiteX197" fmla="*/ 618410 w 2982862"/>
                    <a:gd name="connsiteY197" fmla="*/ 1744231 h 3182270"/>
                    <a:gd name="connsiteX198" fmla="*/ 570840 w 2982862"/>
                    <a:gd name="connsiteY198" fmla="*/ 1712518 h 3182270"/>
                    <a:gd name="connsiteX199" fmla="*/ 544412 w 2982862"/>
                    <a:gd name="connsiteY199" fmla="*/ 1696661 h 3182270"/>
                    <a:gd name="connsiteX200" fmla="*/ 528555 w 2982862"/>
                    <a:gd name="connsiteY200" fmla="*/ 1686090 h 3182270"/>
                    <a:gd name="connsiteX201" fmla="*/ 512699 w 2982862"/>
                    <a:gd name="connsiteY201" fmla="*/ 1680804 h 3182270"/>
                    <a:gd name="connsiteX202" fmla="*/ 502127 w 2982862"/>
                    <a:gd name="connsiteY202" fmla="*/ 1670233 h 3182270"/>
                    <a:gd name="connsiteX203" fmla="*/ 480985 w 2982862"/>
                    <a:gd name="connsiteY203" fmla="*/ 1659662 h 3182270"/>
                    <a:gd name="connsiteX204" fmla="*/ 465129 w 2982862"/>
                    <a:gd name="connsiteY204" fmla="*/ 1643805 h 3182270"/>
                    <a:gd name="connsiteX205" fmla="*/ 428130 w 2982862"/>
                    <a:gd name="connsiteY205" fmla="*/ 1622663 h 3182270"/>
                    <a:gd name="connsiteX206" fmla="*/ 401702 w 2982862"/>
                    <a:gd name="connsiteY206" fmla="*/ 1590950 h 3182270"/>
                    <a:gd name="connsiteX207" fmla="*/ 385845 w 2982862"/>
                    <a:gd name="connsiteY207" fmla="*/ 1569808 h 3182270"/>
                    <a:gd name="connsiteX208" fmla="*/ 369989 w 2982862"/>
                    <a:gd name="connsiteY208" fmla="*/ 1553951 h 3182270"/>
                    <a:gd name="connsiteX209" fmla="*/ 348847 w 2982862"/>
                    <a:gd name="connsiteY209" fmla="*/ 1522238 h 3182270"/>
                    <a:gd name="connsiteX210" fmla="*/ 327704 w 2982862"/>
                    <a:gd name="connsiteY210" fmla="*/ 1490524 h 3182270"/>
                    <a:gd name="connsiteX211" fmla="*/ 317133 w 2982862"/>
                    <a:gd name="connsiteY211" fmla="*/ 1469382 h 3182270"/>
                    <a:gd name="connsiteX212" fmla="*/ 301277 w 2982862"/>
                    <a:gd name="connsiteY212" fmla="*/ 1453526 h 3182270"/>
                    <a:gd name="connsiteX213" fmla="*/ 295991 w 2982862"/>
                    <a:gd name="connsiteY213" fmla="*/ 1437669 h 3182270"/>
                    <a:gd name="connsiteX214" fmla="*/ 274849 w 2982862"/>
                    <a:gd name="connsiteY214" fmla="*/ 1405956 h 3182270"/>
                    <a:gd name="connsiteX215" fmla="*/ 258992 w 2982862"/>
                    <a:gd name="connsiteY215" fmla="*/ 1390099 h 3182270"/>
                    <a:gd name="connsiteX216" fmla="*/ 248421 w 2982862"/>
                    <a:gd name="connsiteY216" fmla="*/ 1374242 h 3182270"/>
                    <a:gd name="connsiteX217" fmla="*/ 243136 w 2982862"/>
                    <a:gd name="connsiteY217" fmla="*/ 1358386 h 3182270"/>
                    <a:gd name="connsiteX218" fmla="*/ 221993 w 2982862"/>
                    <a:gd name="connsiteY218" fmla="*/ 1326672 h 3182270"/>
                    <a:gd name="connsiteX219" fmla="*/ 206137 w 2982862"/>
                    <a:gd name="connsiteY219" fmla="*/ 1294959 h 3182270"/>
                    <a:gd name="connsiteX220" fmla="*/ 195566 w 2982862"/>
                    <a:gd name="connsiteY220" fmla="*/ 1263246 h 3182270"/>
                    <a:gd name="connsiteX221" fmla="*/ 184995 w 2982862"/>
                    <a:gd name="connsiteY221" fmla="*/ 1247389 h 3182270"/>
                    <a:gd name="connsiteX222" fmla="*/ 179709 w 2982862"/>
                    <a:gd name="connsiteY222" fmla="*/ 1231533 h 3182270"/>
                    <a:gd name="connsiteX223" fmla="*/ 169138 w 2982862"/>
                    <a:gd name="connsiteY223" fmla="*/ 1215676 h 3182270"/>
                    <a:gd name="connsiteX224" fmla="*/ 153281 w 2982862"/>
                    <a:gd name="connsiteY224" fmla="*/ 1162820 h 3182270"/>
                    <a:gd name="connsiteX225" fmla="*/ 142710 w 2982862"/>
                    <a:gd name="connsiteY225" fmla="*/ 1131107 h 3182270"/>
                    <a:gd name="connsiteX226" fmla="*/ 132139 w 2982862"/>
                    <a:gd name="connsiteY226" fmla="*/ 1099394 h 3182270"/>
                    <a:gd name="connsiteX227" fmla="*/ 126853 w 2982862"/>
                    <a:gd name="connsiteY227" fmla="*/ 1078252 h 3182270"/>
                    <a:gd name="connsiteX228" fmla="*/ 121568 w 2982862"/>
                    <a:gd name="connsiteY228" fmla="*/ 1062395 h 3182270"/>
                    <a:gd name="connsiteX229" fmla="*/ 110997 w 2982862"/>
                    <a:gd name="connsiteY229" fmla="*/ 988397 h 3182270"/>
                    <a:gd name="connsiteX230" fmla="*/ 100426 w 2982862"/>
                    <a:gd name="connsiteY230" fmla="*/ 861544 h 3182270"/>
                    <a:gd name="connsiteX231" fmla="*/ 95140 w 2982862"/>
                    <a:gd name="connsiteY231" fmla="*/ 782261 h 3182270"/>
                    <a:gd name="connsiteX232" fmla="*/ 89855 w 2982862"/>
                    <a:gd name="connsiteY232" fmla="*/ 745262 h 3182270"/>
                    <a:gd name="connsiteX233" fmla="*/ 73998 w 2982862"/>
                    <a:gd name="connsiteY233" fmla="*/ 660693 h 3182270"/>
                    <a:gd name="connsiteX234" fmla="*/ 63427 w 2982862"/>
                    <a:gd name="connsiteY234" fmla="*/ 618409 h 3182270"/>
                    <a:gd name="connsiteX235" fmla="*/ 47570 w 2982862"/>
                    <a:gd name="connsiteY235" fmla="*/ 560268 h 3182270"/>
                    <a:gd name="connsiteX236" fmla="*/ 42285 w 2982862"/>
                    <a:gd name="connsiteY236" fmla="*/ 528555 h 3182270"/>
                    <a:gd name="connsiteX237" fmla="*/ 31714 w 2982862"/>
                    <a:gd name="connsiteY237" fmla="*/ 486270 h 3182270"/>
                    <a:gd name="connsiteX238" fmla="*/ 21142 w 2982862"/>
                    <a:gd name="connsiteY238" fmla="*/ 428129 h 3182270"/>
                    <a:gd name="connsiteX239" fmla="*/ 10571 w 2982862"/>
                    <a:gd name="connsiteY239" fmla="*/ 343560 h 3182270"/>
                    <a:gd name="connsiteX240" fmla="*/ 0 w 2982862"/>
                    <a:gd name="connsiteY240" fmla="*/ 306561 h 3182270"/>
                    <a:gd name="connsiteX241" fmla="*/ 5286 w 2982862"/>
                    <a:gd name="connsiteY241" fmla="*/ 285419 h 3182270"/>
                    <a:gd name="connsiteX242" fmla="*/ 21142 w 2982862"/>
                    <a:gd name="connsiteY242" fmla="*/ 280134 h 3182270"/>
                    <a:gd name="connsiteX243" fmla="*/ 42285 w 2982862"/>
                    <a:gd name="connsiteY243" fmla="*/ 269563 h 3182270"/>
                    <a:gd name="connsiteX244" fmla="*/ 95140 w 2982862"/>
                    <a:gd name="connsiteY244" fmla="*/ 258992 h 3182270"/>
                    <a:gd name="connsiteX245" fmla="*/ 121568 w 2982862"/>
                    <a:gd name="connsiteY245" fmla="*/ 253706 h 3182270"/>
                    <a:gd name="connsiteX246" fmla="*/ 137425 w 2982862"/>
                    <a:gd name="connsiteY246" fmla="*/ 248420 h 3182270"/>
                    <a:gd name="connsiteX247" fmla="*/ 211422 w 2982862"/>
                    <a:gd name="connsiteY247" fmla="*/ 237849 h 3182270"/>
                    <a:gd name="connsiteX248" fmla="*/ 253707 w 2982862"/>
                    <a:gd name="connsiteY248" fmla="*/ 227278 h 3182270"/>
                    <a:gd name="connsiteX249" fmla="*/ 285420 w 2982862"/>
                    <a:gd name="connsiteY249" fmla="*/ 216707 h 3182270"/>
                    <a:gd name="connsiteX250" fmla="*/ 332990 w 2982862"/>
                    <a:gd name="connsiteY250" fmla="*/ 206136 h 3182270"/>
                    <a:gd name="connsiteX251" fmla="*/ 364703 w 2982862"/>
                    <a:gd name="connsiteY251" fmla="*/ 195565 h 3182270"/>
                    <a:gd name="connsiteX252" fmla="*/ 417559 w 2982862"/>
                    <a:gd name="connsiteY252" fmla="*/ 179708 h 3182270"/>
                    <a:gd name="connsiteX253" fmla="*/ 433415 w 2982862"/>
                    <a:gd name="connsiteY253" fmla="*/ 174423 h 3182270"/>
                    <a:gd name="connsiteX254" fmla="*/ 449272 w 2982862"/>
                    <a:gd name="connsiteY254" fmla="*/ 169137 h 3182270"/>
                    <a:gd name="connsiteX255" fmla="*/ 470414 w 2982862"/>
                    <a:gd name="connsiteY255" fmla="*/ 163852 h 3182270"/>
                    <a:gd name="connsiteX256" fmla="*/ 486271 w 2982862"/>
                    <a:gd name="connsiteY256" fmla="*/ 158566 h 3182270"/>
                    <a:gd name="connsiteX257" fmla="*/ 528555 w 2982862"/>
                    <a:gd name="connsiteY257" fmla="*/ 147995 h 3182270"/>
                    <a:gd name="connsiteX258" fmla="*/ 549697 w 2982862"/>
                    <a:gd name="connsiteY258" fmla="*/ 142709 h 3182270"/>
                    <a:gd name="connsiteX259" fmla="*/ 581411 w 2982862"/>
                    <a:gd name="connsiteY259" fmla="*/ 132138 h 3182270"/>
                    <a:gd name="connsiteX260" fmla="*/ 676551 w 2982862"/>
                    <a:gd name="connsiteY260" fmla="*/ 100425 h 3182270"/>
                    <a:gd name="connsiteX261" fmla="*/ 697693 w 2982862"/>
                    <a:gd name="connsiteY261" fmla="*/ 95140 h 3182270"/>
                    <a:gd name="connsiteX262" fmla="*/ 729406 w 2982862"/>
                    <a:gd name="connsiteY262" fmla="*/ 84568 h 3182270"/>
                    <a:gd name="connsiteX263" fmla="*/ 745263 w 2982862"/>
                    <a:gd name="connsiteY263" fmla="*/ 79283 h 3182270"/>
                    <a:gd name="connsiteX264" fmla="*/ 792833 w 2982862"/>
                    <a:gd name="connsiteY264" fmla="*/ 58141 h 3182270"/>
                    <a:gd name="connsiteX265" fmla="*/ 808689 w 2982862"/>
                    <a:gd name="connsiteY265" fmla="*/ 52855 h 3182270"/>
                    <a:gd name="connsiteX266" fmla="*/ 824546 w 2982862"/>
                    <a:gd name="connsiteY266" fmla="*/ 47570 h 3182270"/>
                    <a:gd name="connsiteX267" fmla="*/ 866830 w 2982862"/>
                    <a:gd name="connsiteY267" fmla="*/ 26427 h 3182270"/>
                    <a:gd name="connsiteX268" fmla="*/ 882687 w 2982862"/>
                    <a:gd name="connsiteY268" fmla="*/ 21142 h 3182270"/>
                    <a:gd name="connsiteX269" fmla="*/ 898544 w 2982862"/>
                    <a:gd name="connsiteY269" fmla="*/ 10571 h 3182270"/>
                    <a:gd name="connsiteX270" fmla="*/ 914400 w 2982862"/>
                    <a:gd name="connsiteY270" fmla="*/ 5285 h 3182270"/>
                    <a:gd name="connsiteX271" fmla="*/ 914400 w 2982862"/>
                    <a:gd name="connsiteY271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278276 w 2982862"/>
                    <a:gd name="connsiteY94" fmla="*/ 2516146 h 3182270"/>
                    <a:gd name="connsiteX95" fmla="*/ 2278276 w 2982862"/>
                    <a:gd name="connsiteY95" fmla="*/ 2574294 h 3182270"/>
                    <a:gd name="connsiteX96" fmla="*/ 2315278 w 2982862"/>
                    <a:gd name="connsiteY96" fmla="*/ 2616580 h 3182270"/>
                    <a:gd name="connsiteX97" fmla="*/ 2331136 w 2982862"/>
                    <a:gd name="connsiteY97" fmla="*/ 2680013 h 3182270"/>
                    <a:gd name="connsiteX98" fmla="*/ 2368138 w 2982862"/>
                    <a:gd name="connsiteY98" fmla="*/ 2695871 h 3182270"/>
                    <a:gd name="connsiteX99" fmla="*/ 2542577 w 2982862"/>
                    <a:gd name="connsiteY99" fmla="*/ 2738159 h 3182270"/>
                    <a:gd name="connsiteX100" fmla="*/ 2658870 w 2982862"/>
                    <a:gd name="connsiteY100" fmla="*/ 2727587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444 w 2982862"/>
                    <a:gd name="connsiteY108" fmla="*/ 2939028 h 3182270"/>
                    <a:gd name="connsiteX109" fmla="*/ 2680014 w 2982862"/>
                    <a:gd name="connsiteY109" fmla="*/ 2965459 h 3182270"/>
                    <a:gd name="connsiteX110" fmla="*/ 2627390 w 2982862"/>
                    <a:gd name="connsiteY110" fmla="*/ 2971012 h 3182270"/>
                    <a:gd name="connsiteX111" fmla="*/ 2537291 w 2982862"/>
                    <a:gd name="connsiteY111" fmla="*/ 2986602 h 3182270"/>
                    <a:gd name="connsiteX112" fmla="*/ 2516147 w 2982862"/>
                    <a:gd name="connsiteY112" fmla="*/ 2991888 h 3182270"/>
                    <a:gd name="connsiteX113" fmla="*/ 2489494 w 2982862"/>
                    <a:gd name="connsiteY113" fmla="*/ 3002192 h 3182270"/>
                    <a:gd name="connsiteX114" fmla="*/ 2415496 w 2982862"/>
                    <a:gd name="connsiteY114" fmla="*/ 3007477 h 3182270"/>
                    <a:gd name="connsiteX115" fmla="*/ 2383783 w 2982862"/>
                    <a:gd name="connsiteY115" fmla="*/ 3018048 h 3182270"/>
                    <a:gd name="connsiteX116" fmla="*/ 2346784 w 2982862"/>
                    <a:gd name="connsiteY116" fmla="*/ 3033905 h 3182270"/>
                    <a:gd name="connsiteX117" fmla="*/ 2315071 w 2982862"/>
                    <a:gd name="connsiteY117" fmla="*/ 3049761 h 3182270"/>
                    <a:gd name="connsiteX118" fmla="*/ 2288643 w 2982862"/>
                    <a:gd name="connsiteY118" fmla="*/ 3070904 h 3182270"/>
                    <a:gd name="connsiteX119" fmla="*/ 2267501 w 2982862"/>
                    <a:gd name="connsiteY119" fmla="*/ 3081475 h 3182270"/>
                    <a:gd name="connsiteX120" fmla="*/ 2235788 w 2982862"/>
                    <a:gd name="connsiteY120" fmla="*/ 3097331 h 3182270"/>
                    <a:gd name="connsiteX121" fmla="*/ 2225216 w 2982862"/>
                    <a:gd name="connsiteY121" fmla="*/ 3107903 h 3182270"/>
                    <a:gd name="connsiteX122" fmla="*/ 2204074 w 2982862"/>
                    <a:gd name="connsiteY122" fmla="*/ 3118474 h 3182270"/>
                    <a:gd name="connsiteX123" fmla="*/ 2188218 w 2982862"/>
                    <a:gd name="connsiteY123" fmla="*/ 3129045 h 3182270"/>
                    <a:gd name="connsiteX124" fmla="*/ 2177647 w 2982862"/>
                    <a:gd name="connsiteY124" fmla="*/ 3144901 h 3182270"/>
                    <a:gd name="connsiteX125" fmla="*/ 2145933 w 2982862"/>
                    <a:gd name="connsiteY125" fmla="*/ 3155472 h 3182270"/>
                    <a:gd name="connsiteX126" fmla="*/ 2114220 w 2982862"/>
                    <a:gd name="connsiteY126" fmla="*/ 3181900 h 3182270"/>
                    <a:gd name="connsiteX127" fmla="*/ 2124791 w 2982862"/>
                    <a:gd name="connsiteY127" fmla="*/ 3150187 h 3182270"/>
                    <a:gd name="connsiteX128" fmla="*/ 2093078 w 2982862"/>
                    <a:gd name="connsiteY128" fmla="*/ 3139616 h 3182270"/>
                    <a:gd name="connsiteX129" fmla="*/ 2082507 w 2982862"/>
                    <a:gd name="connsiteY129" fmla="*/ 3123759 h 3182270"/>
                    <a:gd name="connsiteX130" fmla="*/ 2066650 w 2982862"/>
                    <a:gd name="connsiteY130" fmla="*/ 3107903 h 3182270"/>
                    <a:gd name="connsiteX131" fmla="*/ 2045508 w 2982862"/>
                    <a:gd name="connsiteY131" fmla="*/ 3076189 h 3182270"/>
                    <a:gd name="connsiteX132" fmla="*/ 2034937 w 2982862"/>
                    <a:gd name="connsiteY132" fmla="*/ 3060333 h 3182270"/>
                    <a:gd name="connsiteX133" fmla="*/ 2024366 w 2982862"/>
                    <a:gd name="connsiteY133" fmla="*/ 3049761 h 3182270"/>
                    <a:gd name="connsiteX134" fmla="*/ 2013795 w 2982862"/>
                    <a:gd name="connsiteY134" fmla="*/ 3033905 h 3182270"/>
                    <a:gd name="connsiteX135" fmla="*/ 1997938 w 2982862"/>
                    <a:gd name="connsiteY135" fmla="*/ 3023334 h 3182270"/>
                    <a:gd name="connsiteX136" fmla="*/ 1982081 w 2982862"/>
                    <a:gd name="connsiteY136" fmla="*/ 2991620 h 3182270"/>
                    <a:gd name="connsiteX137" fmla="*/ 1976796 w 2982862"/>
                    <a:gd name="connsiteY137" fmla="*/ 2975764 h 3182270"/>
                    <a:gd name="connsiteX138" fmla="*/ 1987367 w 2982862"/>
                    <a:gd name="connsiteY138" fmla="*/ 2959907 h 3182270"/>
                    <a:gd name="connsiteX139" fmla="*/ 1998116 w 2982862"/>
                    <a:gd name="connsiteY139" fmla="*/ 2976031 h 3182270"/>
                    <a:gd name="connsiteX140" fmla="*/ 2019261 w 2982862"/>
                    <a:gd name="connsiteY140" fmla="*/ 2976031 h 3182270"/>
                    <a:gd name="connsiteX141" fmla="*/ 2056263 w 2982862"/>
                    <a:gd name="connsiteY141" fmla="*/ 2923171 h 3182270"/>
                    <a:gd name="connsiteX142" fmla="*/ 2040405 w 2982862"/>
                    <a:gd name="connsiteY142" fmla="*/ 2923170 h 3182270"/>
                    <a:gd name="connsiteX143" fmla="*/ 2061549 w 2982862"/>
                    <a:gd name="connsiteY143" fmla="*/ 2875596 h 3182270"/>
                    <a:gd name="connsiteX144" fmla="*/ 2093265 w 2982862"/>
                    <a:gd name="connsiteY144" fmla="*/ 2833308 h 3182270"/>
                    <a:gd name="connsiteX145" fmla="*/ 2109124 w 2982862"/>
                    <a:gd name="connsiteY145" fmla="*/ 2722301 h 3182270"/>
                    <a:gd name="connsiteX146" fmla="*/ 2013975 w 2982862"/>
                    <a:gd name="connsiteY146" fmla="*/ 2637724 h 3182270"/>
                    <a:gd name="connsiteX147" fmla="*/ 1982258 w 2982862"/>
                    <a:gd name="connsiteY147" fmla="*/ 2664155 h 3182270"/>
                    <a:gd name="connsiteX148" fmla="*/ 1918827 w 2982862"/>
                    <a:gd name="connsiteY148" fmla="*/ 2627153 h 3182270"/>
                    <a:gd name="connsiteX149" fmla="*/ 1860681 w 2982862"/>
                    <a:gd name="connsiteY149" fmla="*/ 2579579 h 3182270"/>
                    <a:gd name="connsiteX150" fmla="*/ 1802373 w 2982862"/>
                    <a:gd name="connsiteY150" fmla="*/ 2621632 h 3182270"/>
                    <a:gd name="connsiteX151" fmla="*/ 1797087 w 2982862"/>
                    <a:gd name="connsiteY151" fmla="*/ 2605775 h 3182270"/>
                    <a:gd name="connsiteX152" fmla="*/ 1749674 w 2982862"/>
                    <a:gd name="connsiteY152" fmla="*/ 2690586 h 3182270"/>
                    <a:gd name="connsiteX153" fmla="*/ 1643953 w 2982862"/>
                    <a:gd name="connsiteY153" fmla="*/ 2754018 h 3182270"/>
                    <a:gd name="connsiteX154" fmla="*/ 1617523 w 2982862"/>
                    <a:gd name="connsiteY154" fmla="*/ 2732874 h 3182270"/>
                    <a:gd name="connsiteX155" fmla="*/ 1591092 w 2982862"/>
                    <a:gd name="connsiteY155" fmla="*/ 2690586 h 3182270"/>
                    <a:gd name="connsiteX156" fmla="*/ 1591093 w 2982862"/>
                    <a:gd name="connsiteY156" fmla="*/ 2637724 h 3182270"/>
                    <a:gd name="connsiteX157" fmla="*/ 1569808 w 2982862"/>
                    <a:gd name="connsiteY157" fmla="*/ 2515921 h 3182270"/>
                    <a:gd name="connsiteX158" fmla="*/ 1553952 w 2982862"/>
                    <a:gd name="connsiteY158" fmla="*/ 2484208 h 3182270"/>
                    <a:gd name="connsiteX159" fmla="*/ 1538095 w 2982862"/>
                    <a:gd name="connsiteY159" fmla="*/ 2468351 h 3182270"/>
                    <a:gd name="connsiteX160" fmla="*/ 1501096 w 2982862"/>
                    <a:gd name="connsiteY160" fmla="*/ 2420781 h 3182270"/>
                    <a:gd name="connsiteX161" fmla="*/ 1464097 w 2982862"/>
                    <a:gd name="connsiteY161" fmla="*/ 2383782 h 3182270"/>
                    <a:gd name="connsiteX162" fmla="*/ 1448241 w 2982862"/>
                    <a:gd name="connsiteY162" fmla="*/ 2373211 h 3182270"/>
                    <a:gd name="connsiteX163" fmla="*/ 1432384 w 2982862"/>
                    <a:gd name="connsiteY163" fmla="*/ 2357355 h 3182270"/>
                    <a:gd name="connsiteX164" fmla="*/ 1400671 w 2982862"/>
                    <a:gd name="connsiteY164" fmla="*/ 2346783 h 3182270"/>
                    <a:gd name="connsiteX165" fmla="*/ 1368958 w 2982862"/>
                    <a:gd name="connsiteY165" fmla="*/ 2330927 h 3182270"/>
                    <a:gd name="connsiteX166" fmla="*/ 1337244 w 2982862"/>
                    <a:gd name="connsiteY166" fmla="*/ 2309785 h 3182270"/>
                    <a:gd name="connsiteX167" fmla="*/ 1273818 w 2982862"/>
                    <a:gd name="connsiteY167" fmla="*/ 2288642 h 3182270"/>
                    <a:gd name="connsiteX168" fmla="*/ 1257961 w 2982862"/>
                    <a:gd name="connsiteY168" fmla="*/ 2278071 h 3182270"/>
                    <a:gd name="connsiteX169" fmla="*/ 1242104 w 2982862"/>
                    <a:gd name="connsiteY169" fmla="*/ 2272786 h 3182270"/>
                    <a:gd name="connsiteX170" fmla="*/ 1226248 w 2982862"/>
                    <a:gd name="connsiteY170" fmla="*/ 2262215 h 3182270"/>
                    <a:gd name="connsiteX171" fmla="*/ 1194534 w 2982862"/>
                    <a:gd name="connsiteY171" fmla="*/ 2251644 h 3182270"/>
                    <a:gd name="connsiteX172" fmla="*/ 1215677 w 2982862"/>
                    <a:gd name="connsiteY172" fmla="*/ 2225216 h 3182270"/>
                    <a:gd name="connsiteX173" fmla="*/ 1231533 w 2982862"/>
                    <a:gd name="connsiteY173" fmla="*/ 2209359 h 3182270"/>
                    <a:gd name="connsiteX174" fmla="*/ 1236819 w 2982862"/>
                    <a:gd name="connsiteY174" fmla="*/ 2193503 h 3182270"/>
                    <a:gd name="connsiteX175" fmla="*/ 1279103 w 2982862"/>
                    <a:gd name="connsiteY175" fmla="*/ 2161789 h 3182270"/>
                    <a:gd name="connsiteX176" fmla="*/ 1300245 w 2982862"/>
                    <a:gd name="connsiteY176" fmla="*/ 2140647 h 3182270"/>
                    <a:gd name="connsiteX177" fmla="*/ 1310816 w 2982862"/>
                    <a:gd name="connsiteY177" fmla="*/ 2124790 h 3182270"/>
                    <a:gd name="connsiteX178" fmla="*/ 1342650 w 2982862"/>
                    <a:gd name="connsiteY178" fmla="*/ 2077406 h 3182270"/>
                    <a:gd name="connsiteX179" fmla="*/ 1390223 w 2982862"/>
                    <a:gd name="connsiteY179" fmla="*/ 2008688 h 3182270"/>
                    <a:gd name="connsiteX180" fmla="*/ 1363794 w 2982862"/>
                    <a:gd name="connsiteY180" fmla="*/ 1971686 h 3182270"/>
                    <a:gd name="connsiteX181" fmla="*/ 1379651 w 2982862"/>
                    <a:gd name="connsiteY181" fmla="*/ 1961114 h 3182270"/>
                    <a:gd name="connsiteX182" fmla="*/ 1358509 w 2982862"/>
                    <a:gd name="connsiteY182" fmla="*/ 1934685 h 3182270"/>
                    <a:gd name="connsiteX183" fmla="*/ 1221180 w 2982862"/>
                    <a:gd name="connsiteY183" fmla="*/ 1718108 h 3182270"/>
                    <a:gd name="connsiteX184" fmla="*/ 1157741 w 2982862"/>
                    <a:gd name="connsiteY184" fmla="*/ 1654669 h 3182270"/>
                    <a:gd name="connsiteX185" fmla="*/ 1051918 w 2982862"/>
                    <a:gd name="connsiteY185" fmla="*/ 1659811 h 3182270"/>
                    <a:gd name="connsiteX186" fmla="*/ 845688 w 2982862"/>
                    <a:gd name="connsiteY186" fmla="*/ 1738945 h 3182270"/>
                    <a:gd name="connsiteX187" fmla="*/ 829832 w 2982862"/>
                    <a:gd name="connsiteY187" fmla="*/ 1744231 h 3182270"/>
                    <a:gd name="connsiteX188" fmla="*/ 798118 w 2982862"/>
                    <a:gd name="connsiteY188" fmla="*/ 1765373 h 3182270"/>
                    <a:gd name="connsiteX189" fmla="*/ 782262 w 2982862"/>
                    <a:gd name="connsiteY189" fmla="*/ 1770659 h 3182270"/>
                    <a:gd name="connsiteX190" fmla="*/ 750548 w 2982862"/>
                    <a:gd name="connsiteY190" fmla="*/ 1791801 h 3182270"/>
                    <a:gd name="connsiteX191" fmla="*/ 734692 w 2982862"/>
                    <a:gd name="connsiteY191" fmla="*/ 1797086 h 3182270"/>
                    <a:gd name="connsiteX192" fmla="*/ 755834 w 2982862"/>
                    <a:gd name="connsiteY192" fmla="*/ 1791801 h 3182270"/>
                    <a:gd name="connsiteX193" fmla="*/ 739977 w 2982862"/>
                    <a:gd name="connsiteY193" fmla="*/ 1797086 h 3182270"/>
                    <a:gd name="connsiteX194" fmla="*/ 708264 w 2982862"/>
                    <a:gd name="connsiteY194" fmla="*/ 1812943 h 3182270"/>
                    <a:gd name="connsiteX195" fmla="*/ 676551 w 2982862"/>
                    <a:gd name="connsiteY195" fmla="*/ 1791801 h 3182270"/>
                    <a:gd name="connsiteX196" fmla="*/ 650123 w 2982862"/>
                    <a:gd name="connsiteY196" fmla="*/ 1765373 h 3182270"/>
                    <a:gd name="connsiteX197" fmla="*/ 618410 w 2982862"/>
                    <a:gd name="connsiteY197" fmla="*/ 1744231 h 3182270"/>
                    <a:gd name="connsiteX198" fmla="*/ 570840 w 2982862"/>
                    <a:gd name="connsiteY198" fmla="*/ 1712518 h 3182270"/>
                    <a:gd name="connsiteX199" fmla="*/ 544412 w 2982862"/>
                    <a:gd name="connsiteY199" fmla="*/ 1696661 h 3182270"/>
                    <a:gd name="connsiteX200" fmla="*/ 528555 w 2982862"/>
                    <a:gd name="connsiteY200" fmla="*/ 1686090 h 3182270"/>
                    <a:gd name="connsiteX201" fmla="*/ 512699 w 2982862"/>
                    <a:gd name="connsiteY201" fmla="*/ 1680804 h 3182270"/>
                    <a:gd name="connsiteX202" fmla="*/ 502127 w 2982862"/>
                    <a:gd name="connsiteY202" fmla="*/ 1670233 h 3182270"/>
                    <a:gd name="connsiteX203" fmla="*/ 480985 w 2982862"/>
                    <a:gd name="connsiteY203" fmla="*/ 1659662 h 3182270"/>
                    <a:gd name="connsiteX204" fmla="*/ 465129 w 2982862"/>
                    <a:gd name="connsiteY204" fmla="*/ 1643805 h 3182270"/>
                    <a:gd name="connsiteX205" fmla="*/ 428130 w 2982862"/>
                    <a:gd name="connsiteY205" fmla="*/ 1622663 h 3182270"/>
                    <a:gd name="connsiteX206" fmla="*/ 401702 w 2982862"/>
                    <a:gd name="connsiteY206" fmla="*/ 1590950 h 3182270"/>
                    <a:gd name="connsiteX207" fmla="*/ 385845 w 2982862"/>
                    <a:gd name="connsiteY207" fmla="*/ 1569808 h 3182270"/>
                    <a:gd name="connsiteX208" fmla="*/ 369989 w 2982862"/>
                    <a:gd name="connsiteY208" fmla="*/ 1553951 h 3182270"/>
                    <a:gd name="connsiteX209" fmla="*/ 348847 w 2982862"/>
                    <a:gd name="connsiteY209" fmla="*/ 1522238 h 3182270"/>
                    <a:gd name="connsiteX210" fmla="*/ 327704 w 2982862"/>
                    <a:gd name="connsiteY210" fmla="*/ 1490524 h 3182270"/>
                    <a:gd name="connsiteX211" fmla="*/ 317133 w 2982862"/>
                    <a:gd name="connsiteY211" fmla="*/ 1469382 h 3182270"/>
                    <a:gd name="connsiteX212" fmla="*/ 301277 w 2982862"/>
                    <a:gd name="connsiteY212" fmla="*/ 1453526 h 3182270"/>
                    <a:gd name="connsiteX213" fmla="*/ 295991 w 2982862"/>
                    <a:gd name="connsiteY213" fmla="*/ 1437669 h 3182270"/>
                    <a:gd name="connsiteX214" fmla="*/ 274849 w 2982862"/>
                    <a:gd name="connsiteY214" fmla="*/ 1405956 h 3182270"/>
                    <a:gd name="connsiteX215" fmla="*/ 258992 w 2982862"/>
                    <a:gd name="connsiteY215" fmla="*/ 1390099 h 3182270"/>
                    <a:gd name="connsiteX216" fmla="*/ 248421 w 2982862"/>
                    <a:gd name="connsiteY216" fmla="*/ 1374242 h 3182270"/>
                    <a:gd name="connsiteX217" fmla="*/ 243136 w 2982862"/>
                    <a:gd name="connsiteY217" fmla="*/ 1358386 h 3182270"/>
                    <a:gd name="connsiteX218" fmla="*/ 221993 w 2982862"/>
                    <a:gd name="connsiteY218" fmla="*/ 1326672 h 3182270"/>
                    <a:gd name="connsiteX219" fmla="*/ 206137 w 2982862"/>
                    <a:gd name="connsiteY219" fmla="*/ 1294959 h 3182270"/>
                    <a:gd name="connsiteX220" fmla="*/ 195566 w 2982862"/>
                    <a:gd name="connsiteY220" fmla="*/ 1263246 h 3182270"/>
                    <a:gd name="connsiteX221" fmla="*/ 184995 w 2982862"/>
                    <a:gd name="connsiteY221" fmla="*/ 1247389 h 3182270"/>
                    <a:gd name="connsiteX222" fmla="*/ 179709 w 2982862"/>
                    <a:gd name="connsiteY222" fmla="*/ 1231533 h 3182270"/>
                    <a:gd name="connsiteX223" fmla="*/ 169138 w 2982862"/>
                    <a:gd name="connsiteY223" fmla="*/ 1215676 h 3182270"/>
                    <a:gd name="connsiteX224" fmla="*/ 153281 w 2982862"/>
                    <a:gd name="connsiteY224" fmla="*/ 1162820 h 3182270"/>
                    <a:gd name="connsiteX225" fmla="*/ 142710 w 2982862"/>
                    <a:gd name="connsiteY225" fmla="*/ 1131107 h 3182270"/>
                    <a:gd name="connsiteX226" fmla="*/ 132139 w 2982862"/>
                    <a:gd name="connsiteY226" fmla="*/ 1099394 h 3182270"/>
                    <a:gd name="connsiteX227" fmla="*/ 126853 w 2982862"/>
                    <a:gd name="connsiteY227" fmla="*/ 1078252 h 3182270"/>
                    <a:gd name="connsiteX228" fmla="*/ 121568 w 2982862"/>
                    <a:gd name="connsiteY228" fmla="*/ 1062395 h 3182270"/>
                    <a:gd name="connsiteX229" fmla="*/ 110997 w 2982862"/>
                    <a:gd name="connsiteY229" fmla="*/ 988397 h 3182270"/>
                    <a:gd name="connsiteX230" fmla="*/ 100426 w 2982862"/>
                    <a:gd name="connsiteY230" fmla="*/ 861544 h 3182270"/>
                    <a:gd name="connsiteX231" fmla="*/ 95140 w 2982862"/>
                    <a:gd name="connsiteY231" fmla="*/ 782261 h 3182270"/>
                    <a:gd name="connsiteX232" fmla="*/ 89855 w 2982862"/>
                    <a:gd name="connsiteY232" fmla="*/ 745262 h 3182270"/>
                    <a:gd name="connsiteX233" fmla="*/ 73998 w 2982862"/>
                    <a:gd name="connsiteY233" fmla="*/ 660693 h 3182270"/>
                    <a:gd name="connsiteX234" fmla="*/ 63427 w 2982862"/>
                    <a:gd name="connsiteY234" fmla="*/ 618409 h 3182270"/>
                    <a:gd name="connsiteX235" fmla="*/ 47570 w 2982862"/>
                    <a:gd name="connsiteY235" fmla="*/ 560268 h 3182270"/>
                    <a:gd name="connsiteX236" fmla="*/ 42285 w 2982862"/>
                    <a:gd name="connsiteY236" fmla="*/ 528555 h 3182270"/>
                    <a:gd name="connsiteX237" fmla="*/ 31714 w 2982862"/>
                    <a:gd name="connsiteY237" fmla="*/ 486270 h 3182270"/>
                    <a:gd name="connsiteX238" fmla="*/ 21142 w 2982862"/>
                    <a:gd name="connsiteY238" fmla="*/ 428129 h 3182270"/>
                    <a:gd name="connsiteX239" fmla="*/ 10571 w 2982862"/>
                    <a:gd name="connsiteY239" fmla="*/ 343560 h 3182270"/>
                    <a:gd name="connsiteX240" fmla="*/ 0 w 2982862"/>
                    <a:gd name="connsiteY240" fmla="*/ 306561 h 3182270"/>
                    <a:gd name="connsiteX241" fmla="*/ 5286 w 2982862"/>
                    <a:gd name="connsiteY241" fmla="*/ 285419 h 3182270"/>
                    <a:gd name="connsiteX242" fmla="*/ 21142 w 2982862"/>
                    <a:gd name="connsiteY242" fmla="*/ 280134 h 3182270"/>
                    <a:gd name="connsiteX243" fmla="*/ 42285 w 2982862"/>
                    <a:gd name="connsiteY243" fmla="*/ 269563 h 3182270"/>
                    <a:gd name="connsiteX244" fmla="*/ 95140 w 2982862"/>
                    <a:gd name="connsiteY244" fmla="*/ 258992 h 3182270"/>
                    <a:gd name="connsiteX245" fmla="*/ 121568 w 2982862"/>
                    <a:gd name="connsiteY245" fmla="*/ 253706 h 3182270"/>
                    <a:gd name="connsiteX246" fmla="*/ 137425 w 2982862"/>
                    <a:gd name="connsiteY246" fmla="*/ 248420 h 3182270"/>
                    <a:gd name="connsiteX247" fmla="*/ 211422 w 2982862"/>
                    <a:gd name="connsiteY247" fmla="*/ 237849 h 3182270"/>
                    <a:gd name="connsiteX248" fmla="*/ 253707 w 2982862"/>
                    <a:gd name="connsiteY248" fmla="*/ 227278 h 3182270"/>
                    <a:gd name="connsiteX249" fmla="*/ 285420 w 2982862"/>
                    <a:gd name="connsiteY249" fmla="*/ 216707 h 3182270"/>
                    <a:gd name="connsiteX250" fmla="*/ 332990 w 2982862"/>
                    <a:gd name="connsiteY250" fmla="*/ 206136 h 3182270"/>
                    <a:gd name="connsiteX251" fmla="*/ 364703 w 2982862"/>
                    <a:gd name="connsiteY251" fmla="*/ 195565 h 3182270"/>
                    <a:gd name="connsiteX252" fmla="*/ 417559 w 2982862"/>
                    <a:gd name="connsiteY252" fmla="*/ 179708 h 3182270"/>
                    <a:gd name="connsiteX253" fmla="*/ 433415 w 2982862"/>
                    <a:gd name="connsiteY253" fmla="*/ 174423 h 3182270"/>
                    <a:gd name="connsiteX254" fmla="*/ 449272 w 2982862"/>
                    <a:gd name="connsiteY254" fmla="*/ 169137 h 3182270"/>
                    <a:gd name="connsiteX255" fmla="*/ 470414 w 2982862"/>
                    <a:gd name="connsiteY255" fmla="*/ 163852 h 3182270"/>
                    <a:gd name="connsiteX256" fmla="*/ 486271 w 2982862"/>
                    <a:gd name="connsiteY256" fmla="*/ 158566 h 3182270"/>
                    <a:gd name="connsiteX257" fmla="*/ 528555 w 2982862"/>
                    <a:gd name="connsiteY257" fmla="*/ 147995 h 3182270"/>
                    <a:gd name="connsiteX258" fmla="*/ 549697 w 2982862"/>
                    <a:gd name="connsiteY258" fmla="*/ 142709 h 3182270"/>
                    <a:gd name="connsiteX259" fmla="*/ 581411 w 2982862"/>
                    <a:gd name="connsiteY259" fmla="*/ 132138 h 3182270"/>
                    <a:gd name="connsiteX260" fmla="*/ 676551 w 2982862"/>
                    <a:gd name="connsiteY260" fmla="*/ 100425 h 3182270"/>
                    <a:gd name="connsiteX261" fmla="*/ 697693 w 2982862"/>
                    <a:gd name="connsiteY261" fmla="*/ 95140 h 3182270"/>
                    <a:gd name="connsiteX262" fmla="*/ 729406 w 2982862"/>
                    <a:gd name="connsiteY262" fmla="*/ 84568 h 3182270"/>
                    <a:gd name="connsiteX263" fmla="*/ 745263 w 2982862"/>
                    <a:gd name="connsiteY263" fmla="*/ 79283 h 3182270"/>
                    <a:gd name="connsiteX264" fmla="*/ 792833 w 2982862"/>
                    <a:gd name="connsiteY264" fmla="*/ 58141 h 3182270"/>
                    <a:gd name="connsiteX265" fmla="*/ 808689 w 2982862"/>
                    <a:gd name="connsiteY265" fmla="*/ 52855 h 3182270"/>
                    <a:gd name="connsiteX266" fmla="*/ 824546 w 2982862"/>
                    <a:gd name="connsiteY266" fmla="*/ 47570 h 3182270"/>
                    <a:gd name="connsiteX267" fmla="*/ 866830 w 2982862"/>
                    <a:gd name="connsiteY267" fmla="*/ 26427 h 3182270"/>
                    <a:gd name="connsiteX268" fmla="*/ 882687 w 2982862"/>
                    <a:gd name="connsiteY268" fmla="*/ 21142 h 3182270"/>
                    <a:gd name="connsiteX269" fmla="*/ 898544 w 2982862"/>
                    <a:gd name="connsiteY269" fmla="*/ 10571 h 3182270"/>
                    <a:gd name="connsiteX270" fmla="*/ 914400 w 2982862"/>
                    <a:gd name="connsiteY270" fmla="*/ 5285 h 3182270"/>
                    <a:gd name="connsiteX271" fmla="*/ 914400 w 2982862"/>
                    <a:gd name="connsiteY271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489494 w 2982862"/>
                    <a:gd name="connsiteY92" fmla="*/ 2568777 h 3182270"/>
                    <a:gd name="connsiteX93" fmla="*/ 2537064 w 2982862"/>
                    <a:gd name="connsiteY93" fmla="*/ 2574062 h 3182270"/>
                    <a:gd name="connsiteX94" fmla="*/ 2262418 w 2982862"/>
                    <a:gd name="connsiteY94" fmla="*/ 2468572 h 3182270"/>
                    <a:gd name="connsiteX95" fmla="*/ 2278276 w 2982862"/>
                    <a:gd name="connsiteY95" fmla="*/ 2516146 h 3182270"/>
                    <a:gd name="connsiteX96" fmla="*/ 2278276 w 2982862"/>
                    <a:gd name="connsiteY96" fmla="*/ 2574294 h 3182270"/>
                    <a:gd name="connsiteX97" fmla="*/ 2315278 w 2982862"/>
                    <a:gd name="connsiteY97" fmla="*/ 2616580 h 3182270"/>
                    <a:gd name="connsiteX98" fmla="*/ 2331136 w 2982862"/>
                    <a:gd name="connsiteY98" fmla="*/ 2680013 h 3182270"/>
                    <a:gd name="connsiteX99" fmla="*/ 2368138 w 2982862"/>
                    <a:gd name="connsiteY99" fmla="*/ 2695871 h 3182270"/>
                    <a:gd name="connsiteX100" fmla="*/ 2542577 w 2982862"/>
                    <a:gd name="connsiteY100" fmla="*/ 2738159 h 3182270"/>
                    <a:gd name="connsiteX101" fmla="*/ 2658870 w 2982862"/>
                    <a:gd name="connsiteY101" fmla="*/ 2727587 h 3182270"/>
                    <a:gd name="connsiteX102" fmla="*/ 2764342 w 2982862"/>
                    <a:gd name="connsiteY102" fmla="*/ 2716772 h 3182270"/>
                    <a:gd name="connsiteX103" fmla="*/ 2753771 w 2982862"/>
                    <a:gd name="connsiteY103" fmla="*/ 2769627 h 3182270"/>
                    <a:gd name="connsiteX104" fmla="*/ 2748486 w 2982862"/>
                    <a:gd name="connsiteY104" fmla="*/ 2801341 h 3182270"/>
                    <a:gd name="connsiteX105" fmla="*/ 2737915 w 2982862"/>
                    <a:gd name="connsiteY105" fmla="*/ 2838340 h 3182270"/>
                    <a:gd name="connsiteX106" fmla="*/ 2727344 w 2982862"/>
                    <a:gd name="connsiteY106" fmla="*/ 2907052 h 3182270"/>
                    <a:gd name="connsiteX107" fmla="*/ 2716773 w 2982862"/>
                    <a:gd name="connsiteY107" fmla="*/ 2938765 h 3182270"/>
                    <a:gd name="connsiteX108" fmla="*/ 2711487 w 2982862"/>
                    <a:gd name="connsiteY108" fmla="*/ 2965193 h 3182270"/>
                    <a:gd name="connsiteX109" fmla="*/ 2706444 w 2982862"/>
                    <a:gd name="connsiteY109" fmla="*/ 2939028 h 3182270"/>
                    <a:gd name="connsiteX110" fmla="*/ 2680014 w 2982862"/>
                    <a:gd name="connsiteY110" fmla="*/ 2965459 h 3182270"/>
                    <a:gd name="connsiteX111" fmla="*/ 2627390 w 2982862"/>
                    <a:gd name="connsiteY111" fmla="*/ 2971012 h 3182270"/>
                    <a:gd name="connsiteX112" fmla="*/ 2537291 w 2982862"/>
                    <a:gd name="connsiteY112" fmla="*/ 2986602 h 3182270"/>
                    <a:gd name="connsiteX113" fmla="*/ 2516147 w 2982862"/>
                    <a:gd name="connsiteY113" fmla="*/ 2991888 h 3182270"/>
                    <a:gd name="connsiteX114" fmla="*/ 2489494 w 2982862"/>
                    <a:gd name="connsiteY114" fmla="*/ 3002192 h 3182270"/>
                    <a:gd name="connsiteX115" fmla="*/ 2415496 w 2982862"/>
                    <a:gd name="connsiteY115" fmla="*/ 3007477 h 3182270"/>
                    <a:gd name="connsiteX116" fmla="*/ 2383783 w 2982862"/>
                    <a:gd name="connsiteY116" fmla="*/ 3018048 h 3182270"/>
                    <a:gd name="connsiteX117" fmla="*/ 2346784 w 2982862"/>
                    <a:gd name="connsiteY117" fmla="*/ 3033905 h 3182270"/>
                    <a:gd name="connsiteX118" fmla="*/ 2315071 w 2982862"/>
                    <a:gd name="connsiteY118" fmla="*/ 3049761 h 3182270"/>
                    <a:gd name="connsiteX119" fmla="*/ 2288643 w 2982862"/>
                    <a:gd name="connsiteY119" fmla="*/ 3070904 h 3182270"/>
                    <a:gd name="connsiteX120" fmla="*/ 2267501 w 2982862"/>
                    <a:gd name="connsiteY120" fmla="*/ 3081475 h 3182270"/>
                    <a:gd name="connsiteX121" fmla="*/ 2235788 w 2982862"/>
                    <a:gd name="connsiteY121" fmla="*/ 3097331 h 3182270"/>
                    <a:gd name="connsiteX122" fmla="*/ 2225216 w 2982862"/>
                    <a:gd name="connsiteY122" fmla="*/ 3107903 h 3182270"/>
                    <a:gd name="connsiteX123" fmla="*/ 2204074 w 2982862"/>
                    <a:gd name="connsiteY123" fmla="*/ 3118474 h 3182270"/>
                    <a:gd name="connsiteX124" fmla="*/ 2188218 w 2982862"/>
                    <a:gd name="connsiteY124" fmla="*/ 3129045 h 3182270"/>
                    <a:gd name="connsiteX125" fmla="*/ 2177647 w 2982862"/>
                    <a:gd name="connsiteY125" fmla="*/ 3144901 h 3182270"/>
                    <a:gd name="connsiteX126" fmla="*/ 2145933 w 2982862"/>
                    <a:gd name="connsiteY126" fmla="*/ 3155472 h 3182270"/>
                    <a:gd name="connsiteX127" fmla="*/ 2114220 w 2982862"/>
                    <a:gd name="connsiteY127" fmla="*/ 3181900 h 3182270"/>
                    <a:gd name="connsiteX128" fmla="*/ 2124791 w 2982862"/>
                    <a:gd name="connsiteY128" fmla="*/ 3150187 h 3182270"/>
                    <a:gd name="connsiteX129" fmla="*/ 2093078 w 2982862"/>
                    <a:gd name="connsiteY129" fmla="*/ 3139616 h 3182270"/>
                    <a:gd name="connsiteX130" fmla="*/ 2082507 w 2982862"/>
                    <a:gd name="connsiteY130" fmla="*/ 3123759 h 3182270"/>
                    <a:gd name="connsiteX131" fmla="*/ 2066650 w 2982862"/>
                    <a:gd name="connsiteY131" fmla="*/ 3107903 h 3182270"/>
                    <a:gd name="connsiteX132" fmla="*/ 2045508 w 2982862"/>
                    <a:gd name="connsiteY132" fmla="*/ 3076189 h 3182270"/>
                    <a:gd name="connsiteX133" fmla="*/ 2034937 w 2982862"/>
                    <a:gd name="connsiteY133" fmla="*/ 3060333 h 3182270"/>
                    <a:gd name="connsiteX134" fmla="*/ 2024366 w 2982862"/>
                    <a:gd name="connsiteY134" fmla="*/ 3049761 h 3182270"/>
                    <a:gd name="connsiteX135" fmla="*/ 2013795 w 2982862"/>
                    <a:gd name="connsiteY135" fmla="*/ 3033905 h 3182270"/>
                    <a:gd name="connsiteX136" fmla="*/ 1997938 w 2982862"/>
                    <a:gd name="connsiteY136" fmla="*/ 3023334 h 3182270"/>
                    <a:gd name="connsiteX137" fmla="*/ 1982081 w 2982862"/>
                    <a:gd name="connsiteY137" fmla="*/ 2991620 h 3182270"/>
                    <a:gd name="connsiteX138" fmla="*/ 1976796 w 2982862"/>
                    <a:gd name="connsiteY138" fmla="*/ 2975764 h 3182270"/>
                    <a:gd name="connsiteX139" fmla="*/ 1987367 w 2982862"/>
                    <a:gd name="connsiteY139" fmla="*/ 2959907 h 3182270"/>
                    <a:gd name="connsiteX140" fmla="*/ 1998116 w 2982862"/>
                    <a:gd name="connsiteY140" fmla="*/ 2976031 h 3182270"/>
                    <a:gd name="connsiteX141" fmla="*/ 2019261 w 2982862"/>
                    <a:gd name="connsiteY141" fmla="*/ 2976031 h 3182270"/>
                    <a:gd name="connsiteX142" fmla="*/ 2056263 w 2982862"/>
                    <a:gd name="connsiteY142" fmla="*/ 2923171 h 3182270"/>
                    <a:gd name="connsiteX143" fmla="*/ 2040405 w 2982862"/>
                    <a:gd name="connsiteY143" fmla="*/ 2923170 h 3182270"/>
                    <a:gd name="connsiteX144" fmla="*/ 2061549 w 2982862"/>
                    <a:gd name="connsiteY144" fmla="*/ 2875596 h 3182270"/>
                    <a:gd name="connsiteX145" fmla="*/ 2093265 w 2982862"/>
                    <a:gd name="connsiteY145" fmla="*/ 2833308 h 3182270"/>
                    <a:gd name="connsiteX146" fmla="*/ 2109124 w 2982862"/>
                    <a:gd name="connsiteY146" fmla="*/ 2722301 h 3182270"/>
                    <a:gd name="connsiteX147" fmla="*/ 2013975 w 2982862"/>
                    <a:gd name="connsiteY147" fmla="*/ 2637724 h 3182270"/>
                    <a:gd name="connsiteX148" fmla="*/ 1982258 w 2982862"/>
                    <a:gd name="connsiteY148" fmla="*/ 2664155 h 3182270"/>
                    <a:gd name="connsiteX149" fmla="*/ 1918827 w 2982862"/>
                    <a:gd name="connsiteY149" fmla="*/ 2627153 h 3182270"/>
                    <a:gd name="connsiteX150" fmla="*/ 1860681 w 2982862"/>
                    <a:gd name="connsiteY150" fmla="*/ 2579579 h 3182270"/>
                    <a:gd name="connsiteX151" fmla="*/ 1802373 w 2982862"/>
                    <a:gd name="connsiteY151" fmla="*/ 2621632 h 3182270"/>
                    <a:gd name="connsiteX152" fmla="*/ 1797087 w 2982862"/>
                    <a:gd name="connsiteY152" fmla="*/ 2605775 h 3182270"/>
                    <a:gd name="connsiteX153" fmla="*/ 1749674 w 2982862"/>
                    <a:gd name="connsiteY153" fmla="*/ 2690586 h 3182270"/>
                    <a:gd name="connsiteX154" fmla="*/ 1643953 w 2982862"/>
                    <a:gd name="connsiteY154" fmla="*/ 2754018 h 3182270"/>
                    <a:gd name="connsiteX155" fmla="*/ 1617523 w 2982862"/>
                    <a:gd name="connsiteY155" fmla="*/ 2732874 h 3182270"/>
                    <a:gd name="connsiteX156" fmla="*/ 1591092 w 2982862"/>
                    <a:gd name="connsiteY156" fmla="*/ 2690586 h 3182270"/>
                    <a:gd name="connsiteX157" fmla="*/ 1591093 w 2982862"/>
                    <a:gd name="connsiteY157" fmla="*/ 2637724 h 3182270"/>
                    <a:gd name="connsiteX158" fmla="*/ 1569808 w 2982862"/>
                    <a:gd name="connsiteY158" fmla="*/ 2515921 h 3182270"/>
                    <a:gd name="connsiteX159" fmla="*/ 1553952 w 2982862"/>
                    <a:gd name="connsiteY159" fmla="*/ 2484208 h 3182270"/>
                    <a:gd name="connsiteX160" fmla="*/ 1538095 w 2982862"/>
                    <a:gd name="connsiteY160" fmla="*/ 2468351 h 3182270"/>
                    <a:gd name="connsiteX161" fmla="*/ 1501096 w 2982862"/>
                    <a:gd name="connsiteY161" fmla="*/ 2420781 h 3182270"/>
                    <a:gd name="connsiteX162" fmla="*/ 1464097 w 2982862"/>
                    <a:gd name="connsiteY162" fmla="*/ 2383782 h 3182270"/>
                    <a:gd name="connsiteX163" fmla="*/ 1448241 w 2982862"/>
                    <a:gd name="connsiteY163" fmla="*/ 2373211 h 3182270"/>
                    <a:gd name="connsiteX164" fmla="*/ 1432384 w 2982862"/>
                    <a:gd name="connsiteY164" fmla="*/ 2357355 h 3182270"/>
                    <a:gd name="connsiteX165" fmla="*/ 1400671 w 2982862"/>
                    <a:gd name="connsiteY165" fmla="*/ 2346783 h 3182270"/>
                    <a:gd name="connsiteX166" fmla="*/ 1368958 w 2982862"/>
                    <a:gd name="connsiteY166" fmla="*/ 2330927 h 3182270"/>
                    <a:gd name="connsiteX167" fmla="*/ 1337244 w 2982862"/>
                    <a:gd name="connsiteY167" fmla="*/ 2309785 h 3182270"/>
                    <a:gd name="connsiteX168" fmla="*/ 1273818 w 2982862"/>
                    <a:gd name="connsiteY168" fmla="*/ 2288642 h 3182270"/>
                    <a:gd name="connsiteX169" fmla="*/ 1257961 w 2982862"/>
                    <a:gd name="connsiteY169" fmla="*/ 2278071 h 3182270"/>
                    <a:gd name="connsiteX170" fmla="*/ 1242104 w 2982862"/>
                    <a:gd name="connsiteY170" fmla="*/ 2272786 h 3182270"/>
                    <a:gd name="connsiteX171" fmla="*/ 1226248 w 2982862"/>
                    <a:gd name="connsiteY171" fmla="*/ 2262215 h 3182270"/>
                    <a:gd name="connsiteX172" fmla="*/ 1194534 w 2982862"/>
                    <a:gd name="connsiteY172" fmla="*/ 2251644 h 3182270"/>
                    <a:gd name="connsiteX173" fmla="*/ 1215677 w 2982862"/>
                    <a:gd name="connsiteY173" fmla="*/ 2225216 h 3182270"/>
                    <a:gd name="connsiteX174" fmla="*/ 1231533 w 2982862"/>
                    <a:gd name="connsiteY174" fmla="*/ 2209359 h 3182270"/>
                    <a:gd name="connsiteX175" fmla="*/ 1236819 w 2982862"/>
                    <a:gd name="connsiteY175" fmla="*/ 2193503 h 3182270"/>
                    <a:gd name="connsiteX176" fmla="*/ 1279103 w 2982862"/>
                    <a:gd name="connsiteY176" fmla="*/ 2161789 h 3182270"/>
                    <a:gd name="connsiteX177" fmla="*/ 1300245 w 2982862"/>
                    <a:gd name="connsiteY177" fmla="*/ 2140647 h 3182270"/>
                    <a:gd name="connsiteX178" fmla="*/ 1310816 w 2982862"/>
                    <a:gd name="connsiteY178" fmla="*/ 2124790 h 3182270"/>
                    <a:gd name="connsiteX179" fmla="*/ 1342650 w 2982862"/>
                    <a:gd name="connsiteY179" fmla="*/ 2077406 h 3182270"/>
                    <a:gd name="connsiteX180" fmla="*/ 1390223 w 2982862"/>
                    <a:gd name="connsiteY180" fmla="*/ 2008688 h 3182270"/>
                    <a:gd name="connsiteX181" fmla="*/ 1363794 w 2982862"/>
                    <a:gd name="connsiteY181" fmla="*/ 1971686 h 3182270"/>
                    <a:gd name="connsiteX182" fmla="*/ 1379651 w 2982862"/>
                    <a:gd name="connsiteY182" fmla="*/ 1961114 h 3182270"/>
                    <a:gd name="connsiteX183" fmla="*/ 1358509 w 2982862"/>
                    <a:gd name="connsiteY183" fmla="*/ 1934685 h 3182270"/>
                    <a:gd name="connsiteX184" fmla="*/ 1221180 w 2982862"/>
                    <a:gd name="connsiteY184" fmla="*/ 1718108 h 3182270"/>
                    <a:gd name="connsiteX185" fmla="*/ 1157741 w 2982862"/>
                    <a:gd name="connsiteY185" fmla="*/ 1654669 h 3182270"/>
                    <a:gd name="connsiteX186" fmla="*/ 1051918 w 2982862"/>
                    <a:gd name="connsiteY186" fmla="*/ 1659811 h 3182270"/>
                    <a:gd name="connsiteX187" fmla="*/ 845688 w 2982862"/>
                    <a:gd name="connsiteY187" fmla="*/ 1738945 h 3182270"/>
                    <a:gd name="connsiteX188" fmla="*/ 829832 w 2982862"/>
                    <a:gd name="connsiteY188" fmla="*/ 1744231 h 3182270"/>
                    <a:gd name="connsiteX189" fmla="*/ 798118 w 2982862"/>
                    <a:gd name="connsiteY189" fmla="*/ 1765373 h 3182270"/>
                    <a:gd name="connsiteX190" fmla="*/ 782262 w 2982862"/>
                    <a:gd name="connsiteY190" fmla="*/ 1770659 h 3182270"/>
                    <a:gd name="connsiteX191" fmla="*/ 750548 w 2982862"/>
                    <a:gd name="connsiteY191" fmla="*/ 1791801 h 3182270"/>
                    <a:gd name="connsiteX192" fmla="*/ 734692 w 2982862"/>
                    <a:gd name="connsiteY192" fmla="*/ 1797086 h 3182270"/>
                    <a:gd name="connsiteX193" fmla="*/ 755834 w 2982862"/>
                    <a:gd name="connsiteY193" fmla="*/ 1791801 h 3182270"/>
                    <a:gd name="connsiteX194" fmla="*/ 739977 w 2982862"/>
                    <a:gd name="connsiteY194" fmla="*/ 1797086 h 3182270"/>
                    <a:gd name="connsiteX195" fmla="*/ 708264 w 2982862"/>
                    <a:gd name="connsiteY195" fmla="*/ 1812943 h 3182270"/>
                    <a:gd name="connsiteX196" fmla="*/ 676551 w 2982862"/>
                    <a:gd name="connsiteY196" fmla="*/ 1791801 h 3182270"/>
                    <a:gd name="connsiteX197" fmla="*/ 650123 w 2982862"/>
                    <a:gd name="connsiteY197" fmla="*/ 1765373 h 3182270"/>
                    <a:gd name="connsiteX198" fmla="*/ 618410 w 2982862"/>
                    <a:gd name="connsiteY198" fmla="*/ 1744231 h 3182270"/>
                    <a:gd name="connsiteX199" fmla="*/ 570840 w 2982862"/>
                    <a:gd name="connsiteY199" fmla="*/ 1712518 h 3182270"/>
                    <a:gd name="connsiteX200" fmla="*/ 544412 w 2982862"/>
                    <a:gd name="connsiteY200" fmla="*/ 1696661 h 3182270"/>
                    <a:gd name="connsiteX201" fmla="*/ 528555 w 2982862"/>
                    <a:gd name="connsiteY201" fmla="*/ 1686090 h 3182270"/>
                    <a:gd name="connsiteX202" fmla="*/ 512699 w 2982862"/>
                    <a:gd name="connsiteY202" fmla="*/ 1680804 h 3182270"/>
                    <a:gd name="connsiteX203" fmla="*/ 502127 w 2982862"/>
                    <a:gd name="connsiteY203" fmla="*/ 1670233 h 3182270"/>
                    <a:gd name="connsiteX204" fmla="*/ 480985 w 2982862"/>
                    <a:gd name="connsiteY204" fmla="*/ 1659662 h 3182270"/>
                    <a:gd name="connsiteX205" fmla="*/ 465129 w 2982862"/>
                    <a:gd name="connsiteY205" fmla="*/ 1643805 h 3182270"/>
                    <a:gd name="connsiteX206" fmla="*/ 428130 w 2982862"/>
                    <a:gd name="connsiteY206" fmla="*/ 1622663 h 3182270"/>
                    <a:gd name="connsiteX207" fmla="*/ 401702 w 2982862"/>
                    <a:gd name="connsiteY207" fmla="*/ 1590950 h 3182270"/>
                    <a:gd name="connsiteX208" fmla="*/ 385845 w 2982862"/>
                    <a:gd name="connsiteY208" fmla="*/ 1569808 h 3182270"/>
                    <a:gd name="connsiteX209" fmla="*/ 369989 w 2982862"/>
                    <a:gd name="connsiteY209" fmla="*/ 1553951 h 3182270"/>
                    <a:gd name="connsiteX210" fmla="*/ 348847 w 2982862"/>
                    <a:gd name="connsiteY210" fmla="*/ 1522238 h 3182270"/>
                    <a:gd name="connsiteX211" fmla="*/ 327704 w 2982862"/>
                    <a:gd name="connsiteY211" fmla="*/ 1490524 h 3182270"/>
                    <a:gd name="connsiteX212" fmla="*/ 317133 w 2982862"/>
                    <a:gd name="connsiteY212" fmla="*/ 1469382 h 3182270"/>
                    <a:gd name="connsiteX213" fmla="*/ 301277 w 2982862"/>
                    <a:gd name="connsiteY213" fmla="*/ 1453526 h 3182270"/>
                    <a:gd name="connsiteX214" fmla="*/ 295991 w 2982862"/>
                    <a:gd name="connsiteY214" fmla="*/ 1437669 h 3182270"/>
                    <a:gd name="connsiteX215" fmla="*/ 274849 w 2982862"/>
                    <a:gd name="connsiteY215" fmla="*/ 1405956 h 3182270"/>
                    <a:gd name="connsiteX216" fmla="*/ 258992 w 2982862"/>
                    <a:gd name="connsiteY216" fmla="*/ 1390099 h 3182270"/>
                    <a:gd name="connsiteX217" fmla="*/ 248421 w 2982862"/>
                    <a:gd name="connsiteY217" fmla="*/ 1374242 h 3182270"/>
                    <a:gd name="connsiteX218" fmla="*/ 243136 w 2982862"/>
                    <a:gd name="connsiteY218" fmla="*/ 1358386 h 3182270"/>
                    <a:gd name="connsiteX219" fmla="*/ 221993 w 2982862"/>
                    <a:gd name="connsiteY219" fmla="*/ 1326672 h 3182270"/>
                    <a:gd name="connsiteX220" fmla="*/ 206137 w 2982862"/>
                    <a:gd name="connsiteY220" fmla="*/ 1294959 h 3182270"/>
                    <a:gd name="connsiteX221" fmla="*/ 195566 w 2982862"/>
                    <a:gd name="connsiteY221" fmla="*/ 1263246 h 3182270"/>
                    <a:gd name="connsiteX222" fmla="*/ 184995 w 2982862"/>
                    <a:gd name="connsiteY222" fmla="*/ 1247389 h 3182270"/>
                    <a:gd name="connsiteX223" fmla="*/ 179709 w 2982862"/>
                    <a:gd name="connsiteY223" fmla="*/ 1231533 h 3182270"/>
                    <a:gd name="connsiteX224" fmla="*/ 169138 w 2982862"/>
                    <a:gd name="connsiteY224" fmla="*/ 1215676 h 3182270"/>
                    <a:gd name="connsiteX225" fmla="*/ 153281 w 2982862"/>
                    <a:gd name="connsiteY225" fmla="*/ 1162820 h 3182270"/>
                    <a:gd name="connsiteX226" fmla="*/ 142710 w 2982862"/>
                    <a:gd name="connsiteY226" fmla="*/ 1131107 h 3182270"/>
                    <a:gd name="connsiteX227" fmla="*/ 132139 w 2982862"/>
                    <a:gd name="connsiteY227" fmla="*/ 1099394 h 3182270"/>
                    <a:gd name="connsiteX228" fmla="*/ 126853 w 2982862"/>
                    <a:gd name="connsiteY228" fmla="*/ 1078252 h 3182270"/>
                    <a:gd name="connsiteX229" fmla="*/ 121568 w 2982862"/>
                    <a:gd name="connsiteY229" fmla="*/ 1062395 h 3182270"/>
                    <a:gd name="connsiteX230" fmla="*/ 110997 w 2982862"/>
                    <a:gd name="connsiteY230" fmla="*/ 988397 h 3182270"/>
                    <a:gd name="connsiteX231" fmla="*/ 100426 w 2982862"/>
                    <a:gd name="connsiteY231" fmla="*/ 861544 h 3182270"/>
                    <a:gd name="connsiteX232" fmla="*/ 95140 w 2982862"/>
                    <a:gd name="connsiteY232" fmla="*/ 782261 h 3182270"/>
                    <a:gd name="connsiteX233" fmla="*/ 89855 w 2982862"/>
                    <a:gd name="connsiteY233" fmla="*/ 745262 h 3182270"/>
                    <a:gd name="connsiteX234" fmla="*/ 73998 w 2982862"/>
                    <a:gd name="connsiteY234" fmla="*/ 660693 h 3182270"/>
                    <a:gd name="connsiteX235" fmla="*/ 63427 w 2982862"/>
                    <a:gd name="connsiteY235" fmla="*/ 618409 h 3182270"/>
                    <a:gd name="connsiteX236" fmla="*/ 47570 w 2982862"/>
                    <a:gd name="connsiteY236" fmla="*/ 560268 h 3182270"/>
                    <a:gd name="connsiteX237" fmla="*/ 42285 w 2982862"/>
                    <a:gd name="connsiteY237" fmla="*/ 528555 h 3182270"/>
                    <a:gd name="connsiteX238" fmla="*/ 31714 w 2982862"/>
                    <a:gd name="connsiteY238" fmla="*/ 486270 h 3182270"/>
                    <a:gd name="connsiteX239" fmla="*/ 21142 w 2982862"/>
                    <a:gd name="connsiteY239" fmla="*/ 428129 h 3182270"/>
                    <a:gd name="connsiteX240" fmla="*/ 10571 w 2982862"/>
                    <a:gd name="connsiteY240" fmla="*/ 343560 h 3182270"/>
                    <a:gd name="connsiteX241" fmla="*/ 0 w 2982862"/>
                    <a:gd name="connsiteY241" fmla="*/ 306561 h 3182270"/>
                    <a:gd name="connsiteX242" fmla="*/ 5286 w 2982862"/>
                    <a:gd name="connsiteY242" fmla="*/ 285419 h 3182270"/>
                    <a:gd name="connsiteX243" fmla="*/ 21142 w 2982862"/>
                    <a:gd name="connsiteY243" fmla="*/ 280134 h 3182270"/>
                    <a:gd name="connsiteX244" fmla="*/ 42285 w 2982862"/>
                    <a:gd name="connsiteY244" fmla="*/ 269563 h 3182270"/>
                    <a:gd name="connsiteX245" fmla="*/ 95140 w 2982862"/>
                    <a:gd name="connsiteY245" fmla="*/ 258992 h 3182270"/>
                    <a:gd name="connsiteX246" fmla="*/ 121568 w 2982862"/>
                    <a:gd name="connsiteY246" fmla="*/ 253706 h 3182270"/>
                    <a:gd name="connsiteX247" fmla="*/ 137425 w 2982862"/>
                    <a:gd name="connsiteY247" fmla="*/ 248420 h 3182270"/>
                    <a:gd name="connsiteX248" fmla="*/ 211422 w 2982862"/>
                    <a:gd name="connsiteY248" fmla="*/ 237849 h 3182270"/>
                    <a:gd name="connsiteX249" fmla="*/ 253707 w 2982862"/>
                    <a:gd name="connsiteY249" fmla="*/ 227278 h 3182270"/>
                    <a:gd name="connsiteX250" fmla="*/ 285420 w 2982862"/>
                    <a:gd name="connsiteY250" fmla="*/ 216707 h 3182270"/>
                    <a:gd name="connsiteX251" fmla="*/ 332990 w 2982862"/>
                    <a:gd name="connsiteY251" fmla="*/ 206136 h 3182270"/>
                    <a:gd name="connsiteX252" fmla="*/ 364703 w 2982862"/>
                    <a:gd name="connsiteY252" fmla="*/ 195565 h 3182270"/>
                    <a:gd name="connsiteX253" fmla="*/ 417559 w 2982862"/>
                    <a:gd name="connsiteY253" fmla="*/ 179708 h 3182270"/>
                    <a:gd name="connsiteX254" fmla="*/ 433415 w 2982862"/>
                    <a:gd name="connsiteY254" fmla="*/ 174423 h 3182270"/>
                    <a:gd name="connsiteX255" fmla="*/ 449272 w 2982862"/>
                    <a:gd name="connsiteY255" fmla="*/ 169137 h 3182270"/>
                    <a:gd name="connsiteX256" fmla="*/ 470414 w 2982862"/>
                    <a:gd name="connsiteY256" fmla="*/ 163852 h 3182270"/>
                    <a:gd name="connsiteX257" fmla="*/ 486271 w 2982862"/>
                    <a:gd name="connsiteY257" fmla="*/ 158566 h 3182270"/>
                    <a:gd name="connsiteX258" fmla="*/ 528555 w 2982862"/>
                    <a:gd name="connsiteY258" fmla="*/ 147995 h 3182270"/>
                    <a:gd name="connsiteX259" fmla="*/ 549697 w 2982862"/>
                    <a:gd name="connsiteY259" fmla="*/ 142709 h 3182270"/>
                    <a:gd name="connsiteX260" fmla="*/ 581411 w 2982862"/>
                    <a:gd name="connsiteY260" fmla="*/ 132138 h 3182270"/>
                    <a:gd name="connsiteX261" fmla="*/ 676551 w 2982862"/>
                    <a:gd name="connsiteY261" fmla="*/ 100425 h 3182270"/>
                    <a:gd name="connsiteX262" fmla="*/ 697693 w 2982862"/>
                    <a:gd name="connsiteY262" fmla="*/ 95140 h 3182270"/>
                    <a:gd name="connsiteX263" fmla="*/ 729406 w 2982862"/>
                    <a:gd name="connsiteY263" fmla="*/ 84568 h 3182270"/>
                    <a:gd name="connsiteX264" fmla="*/ 745263 w 2982862"/>
                    <a:gd name="connsiteY264" fmla="*/ 79283 h 3182270"/>
                    <a:gd name="connsiteX265" fmla="*/ 792833 w 2982862"/>
                    <a:gd name="connsiteY265" fmla="*/ 58141 h 3182270"/>
                    <a:gd name="connsiteX266" fmla="*/ 808689 w 2982862"/>
                    <a:gd name="connsiteY266" fmla="*/ 52855 h 3182270"/>
                    <a:gd name="connsiteX267" fmla="*/ 824546 w 2982862"/>
                    <a:gd name="connsiteY267" fmla="*/ 47570 h 3182270"/>
                    <a:gd name="connsiteX268" fmla="*/ 866830 w 2982862"/>
                    <a:gd name="connsiteY268" fmla="*/ 26427 h 3182270"/>
                    <a:gd name="connsiteX269" fmla="*/ 882687 w 2982862"/>
                    <a:gd name="connsiteY269" fmla="*/ 21142 h 3182270"/>
                    <a:gd name="connsiteX270" fmla="*/ 898544 w 2982862"/>
                    <a:gd name="connsiteY270" fmla="*/ 10571 h 3182270"/>
                    <a:gd name="connsiteX271" fmla="*/ 914400 w 2982862"/>
                    <a:gd name="connsiteY271" fmla="*/ 5285 h 3182270"/>
                    <a:gd name="connsiteX272" fmla="*/ 914400 w 2982862"/>
                    <a:gd name="connsiteY272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235988 w 2982862"/>
                    <a:gd name="connsiteY92" fmla="*/ 2362852 h 3182270"/>
                    <a:gd name="connsiteX93" fmla="*/ 2537064 w 2982862"/>
                    <a:gd name="connsiteY93" fmla="*/ 2574062 h 3182270"/>
                    <a:gd name="connsiteX94" fmla="*/ 2262418 w 2982862"/>
                    <a:gd name="connsiteY94" fmla="*/ 2468572 h 3182270"/>
                    <a:gd name="connsiteX95" fmla="*/ 2278276 w 2982862"/>
                    <a:gd name="connsiteY95" fmla="*/ 2516146 h 3182270"/>
                    <a:gd name="connsiteX96" fmla="*/ 2278276 w 2982862"/>
                    <a:gd name="connsiteY96" fmla="*/ 2574294 h 3182270"/>
                    <a:gd name="connsiteX97" fmla="*/ 2315278 w 2982862"/>
                    <a:gd name="connsiteY97" fmla="*/ 2616580 h 3182270"/>
                    <a:gd name="connsiteX98" fmla="*/ 2331136 w 2982862"/>
                    <a:gd name="connsiteY98" fmla="*/ 2680013 h 3182270"/>
                    <a:gd name="connsiteX99" fmla="*/ 2368138 w 2982862"/>
                    <a:gd name="connsiteY99" fmla="*/ 2695871 h 3182270"/>
                    <a:gd name="connsiteX100" fmla="*/ 2542577 w 2982862"/>
                    <a:gd name="connsiteY100" fmla="*/ 2738159 h 3182270"/>
                    <a:gd name="connsiteX101" fmla="*/ 2658870 w 2982862"/>
                    <a:gd name="connsiteY101" fmla="*/ 2727587 h 3182270"/>
                    <a:gd name="connsiteX102" fmla="*/ 2764342 w 2982862"/>
                    <a:gd name="connsiteY102" fmla="*/ 2716772 h 3182270"/>
                    <a:gd name="connsiteX103" fmla="*/ 2753771 w 2982862"/>
                    <a:gd name="connsiteY103" fmla="*/ 2769627 h 3182270"/>
                    <a:gd name="connsiteX104" fmla="*/ 2748486 w 2982862"/>
                    <a:gd name="connsiteY104" fmla="*/ 2801341 h 3182270"/>
                    <a:gd name="connsiteX105" fmla="*/ 2737915 w 2982862"/>
                    <a:gd name="connsiteY105" fmla="*/ 2838340 h 3182270"/>
                    <a:gd name="connsiteX106" fmla="*/ 2727344 w 2982862"/>
                    <a:gd name="connsiteY106" fmla="*/ 2907052 h 3182270"/>
                    <a:gd name="connsiteX107" fmla="*/ 2716773 w 2982862"/>
                    <a:gd name="connsiteY107" fmla="*/ 2938765 h 3182270"/>
                    <a:gd name="connsiteX108" fmla="*/ 2711487 w 2982862"/>
                    <a:gd name="connsiteY108" fmla="*/ 2965193 h 3182270"/>
                    <a:gd name="connsiteX109" fmla="*/ 2706444 w 2982862"/>
                    <a:gd name="connsiteY109" fmla="*/ 2939028 h 3182270"/>
                    <a:gd name="connsiteX110" fmla="*/ 2680014 w 2982862"/>
                    <a:gd name="connsiteY110" fmla="*/ 2965459 h 3182270"/>
                    <a:gd name="connsiteX111" fmla="*/ 2627390 w 2982862"/>
                    <a:gd name="connsiteY111" fmla="*/ 2971012 h 3182270"/>
                    <a:gd name="connsiteX112" fmla="*/ 2537291 w 2982862"/>
                    <a:gd name="connsiteY112" fmla="*/ 2986602 h 3182270"/>
                    <a:gd name="connsiteX113" fmla="*/ 2516147 w 2982862"/>
                    <a:gd name="connsiteY113" fmla="*/ 2991888 h 3182270"/>
                    <a:gd name="connsiteX114" fmla="*/ 2489494 w 2982862"/>
                    <a:gd name="connsiteY114" fmla="*/ 3002192 h 3182270"/>
                    <a:gd name="connsiteX115" fmla="*/ 2415496 w 2982862"/>
                    <a:gd name="connsiteY115" fmla="*/ 3007477 h 3182270"/>
                    <a:gd name="connsiteX116" fmla="*/ 2383783 w 2982862"/>
                    <a:gd name="connsiteY116" fmla="*/ 3018048 h 3182270"/>
                    <a:gd name="connsiteX117" fmla="*/ 2346784 w 2982862"/>
                    <a:gd name="connsiteY117" fmla="*/ 3033905 h 3182270"/>
                    <a:gd name="connsiteX118" fmla="*/ 2315071 w 2982862"/>
                    <a:gd name="connsiteY118" fmla="*/ 3049761 h 3182270"/>
                    <a:gd name="connsiteX119" fmla="*/ 2288643 w 2982862"/>
                    <a:gd name="connsiteY119" fmla="*/ 3070904 h 3182270"/>
                    <a:gd name="connsiteX120" fmla="*/ 2267501 w 2982862"/>
                    <a:gd name="connsiteY120" fmla="*/ 3081475 h 3182270"/>
                    <a:gd name="connsiteX121" fmla="*/ 2235788 w 2982862"/>
                    <a:gd name="connsiteY121" fmla="*/ 3097331 h 3182270"/>
                    <a:gd name="connsiteX122" fmla="*/ 2225216 w 2982862"/>
                    <a:gd name="connsiteY122" fmla="*/ 3107903 h 3182270"/>
                    <a:gd name="connsiteX123" fmla="*/ 2204074 w 2982862"/>
                    <a:gd name="connsiteY123" fmla="*/ 3118474 h 3182270"/>
                    <a:gd name="connsiteX124" fmla="*/ 2188218 w 2982862"/>
                    <a:gd name="connsiteY124" fmla="*/ 3129045 h 3182270"/>
                    <a:gd name="connsiteX125" fmla="*/ 2177647 w 2982862"/>
                    <a:gd name="connsiteY125" fmla="*/ 3144901 h 3182270"/>
                    <a:gd name="connsiteX126" fmla="*/ 2145933 w 2982862"/>
                    <a:gd name="connsiteY126" fmla="*/ 3155472 h 3182270"/>
                    <a:gd name="connsiteX127" fmla="*/ 2114220 w 2982862"/>
                    <a:gd name="connsiteY127" fmla="*/ 3181900 h 3182270"/>
                    <a:gd name="connsiteX128" fmla="*/ 2124791 w 2982862"/>
                    <a:gd name="connsiteY128" fmla="*/ 3150187 h 3182270"/>
                    <a:gd name="connsiteX129" fmla="*/ 2093078 w 2982862"/>
                    <a:gd name="connsiteY129" fmla="*/ 3139616 h 3182270"/>
                    <a:gd name="connsiteX130" fmla="*/ 2082507 w 2982862"/>
                    <a:gd name="connsiteY130" fmla="*/ 3123759 h 3182270"/>
                    <a:gd name="connsiteX131" fmla="*/ 2066650 w 2982862"/>
                    <a:gd name="connsiteY131" fmla="*/ 3107903 h 3182270"/>
                    <a:gd name="connsiteX132" fmla="*/ 2045508 w 2982862"/>
                    <a:gd name="connsiteY132" fmla="*/ 3076189 h 3182270"/>
                    <a:gd name="connsiteX133" fmla="*/ 2034937 w 2982862"/>
                    <a:gd name="connsiteY133" fmla="*/ 3060333 h 3182270"/>
                    <a:gd name="connsiteX134" fmla="*/ 2024366 w 2982862"/>
                    <a:gd name="connsiteY134" fmla="*/ 3049761 h 3182270"/>
                    <a:gd name="connsiteX135" fmla="*/ 2013795 w 2982862"/>
                    <a:gd name="connsiteY135" fmla="*/ 3033905 h 3182270"/>
                    <a:gd name="connsiteX136" fmla="*/ 1997938 w 2982862"/>
                    <a:gd name="connsiteY136" fmla="*/ 3023334 h 3182270"/>
                    <a:gd name="connsiteX137" fmla="*/ 1982081 w 2982862"/>
                    <a:gd name="connsiteY137" fmla="*/ 2991620 h 3182270"/>
                    <a:gd name="connsiteX138" fmla="*/ 1976796 w 2982862"/>
                    <a:gd name="connsiteY138" fmla="*/ 2975764 h 3182270"/>
                    <a:gd name="connsiteX139" fmla="*/ 1987367 w 2982862"/>
                    <a:gd name="connsiteY139" fmla="*/ 2959907 h 3182270"/>
                    <a:gd name="connsiteX140" fmla="*/ 1998116 w 2982862"/>
                    <a:gd name="connsiteY140" fmla="*/ 2976031 h 3182270"/>
                    <a:gd name="connsiteX141" fmla="*/ 2019261 w 2982862"/>
                    <a:gd name="connsiteY141" fmla="*/ 2976031 h 3182270"/>
                    <a:gd name="connsiteX142" fmla="*/ 2056263 w 2982862"/>
                    <a:gd name="connsiteY142" fmla="*/ 2923171 h 3182270"/>
                    <a:gd name="connsiteX143" fmla="*/ 2040405 w 2982862"/>
                    <a:gd name="connsiteY143" fmla="*/ 2923170 h 3182270"/>
                    <a:gd name="connsiteX144" fmla="*/ 2061549 w 2982862"/>
                    <a:gd name="connsiteY144" fmla="*/ 2875596 h 3182270"/>
                    <a:gd name="connsiteX145" fmla="*/ 2093265 w 2982862"/>
                    <a:gd name="connsiteY145" fmla="*/ 2833308 h 3182270"/>
                    <a:gd name="connsiteX146" fmla="*/ 2109124 w 2982862"/>
                    <a:gd name="connsiteY146" fmla="*/ 2722301 h 3182270"/>
                    <a:gd name="connsiteX147" fmla="*/ 2013975 w 2982862"/>
                    <a:gd name="connsiteY147" fmla="*/ 2637724 h 3182270"/>
                    <a:gd name="connsiteX148" fmla="*/ 1982258 w 2982862"/>
                    <a:gd name="connsiteY148" fmla="*/ 2664155 h 3182270"/>
                    <a:gd name="connsiteX149" fmla="*/ 1918827 w 2982862"/>
                    <a:gd name="connsiteY149" fmla="*/ 2627153 h 3182270"/>
                    <a:gd name="connsiteX150" fmla="*/ 1860681 w 2982862"/>
                    <a:gd name="connsiteY150" fmla="*/ 2579579 h 3182270"/>
                    <a:gd name="connsiteX151" fmla="*/ 1802373 w 2982862"/>
                    <a:gd name="connsiteY151" fmla="*/ 2621632 h 3182270"/>
                    <a:gd name="connsiteX152" fmla="*/ 1797087 w 2982862"/>
                    <a:gd name="connsiteY152" fmla="*/ 2605775 h 3182270"/>
                    <a:gd name="connsiteX153" fmla="*/ 1749674 w 2982862"/>
                    <a:gd name="connsiteY153" fmla="*/ 2690586 h 3182270"/>
                    <a:gd name="connsiteX154" fmla="*/ 1643953 w 2982862"/>
                    <a:gd name="connsiteY154" fmla="*/ 2754018 h 3182270"/>
                    <a:gd name="connsiteX155" fmla="*/ 1617523 w 2982862"/>
                    <a:gd name="connsiteY155" fmla="*/ 2732874 h 3182270"/>
                    <a:gd name="connsiteX156" fmla="*/ 1591092 w 2982862"/>
                    <a:gd name="connsiteY156" fmla="*/ 2690586 h 3182270"/>
                    <a:gd name="connsiteX157" fmla="*/ 1591093 w 2982862"/>
                    <a:gd name="connsiteY157" fmla="*/ 2637724 h 3182270"/>
                    <a:gd name="connsiteX158" fmla="*/ 1569808 w 2982862"/>
                    <a:gd name="connsiteY158" fmla="*/ 2515921 h 3182270"/>
                    <a:gd name="connsiteX159" fmla="*/ 1553952 w 2982862"/>
                    <a:gd name="connsiteY159" fmla="*/ 2484208 h 3182270"/>
                    <a:gd name="connsiteX160" fmla="*/ 1538095 w 2982862"/>
                    <a:gd name="connsiteY160" fmla="*/ 2468351 h 3182270"/>
                    <a:gd name="connsiteX161" fmla="*/ 1501096 w 2982862"/>
                    <a:gd name="connsiteY161" fmla="*/ 2420781 h 3182270"/>
                    <a:gd name="connsiteX162" fmla="*/ 1464097 w 2982862"/>
                    <a:gd name="connsiteY162" fmla="*/ 2383782 h 3182270"/>
                    <a:gd name="connsiteX163" fmla="*/ 1448241 w 2982862"/>
                    <a:gd name="connsiteY163" fmla="*/ 2373211 h 3182270"/>
                    <a:gd name="connsiteX164" fmla="*/ 1432384 w 2982862"/>
                    <a:gd name="connsiteY164" fmla="*/ 2357355 h 3182270"/>
                    <a:gd name="connsiteX165" fmla="*/ 1400671 w 2982862"/>
                    <a:gd name="connsiteY165" fmla="*/ 2346783 h 3182270"/>
                    <a:gd name="connsiteX166" fmla="*/ 1368958 w 2982862"/>
                    <a:gd name="connsiteY166" fmla="*/ 2330927 h 3182270"/>
                    <a:gd name="connsiteX167" fmla="*/ 1337244 w 2982862"/>
                    <a:gd name="connsiteY167" fmla="*/ 2309785 h 3182270"/>
                    <a:gd name="connsiteX168" fmla="*/ 1273818 w 2982862"/>
                    <a:gd name="connsiteY168" fmla="*/ 2288642 h 3182270"/>
                    <a:gd name="connsiteX169" fmla="*/ 1257961 w 2982862"/>
                    <a:gd name="connsiteY169" fmla="*/ 2278071 h 3182270"/>
                    <a:gd name="connsiteX170" fmla="*/ 1242104 w 2982862"/>
                    <a:gd name="connsiteY170" fmla="*/ 2272786 h 3182270"/>
                    <a:gd name="connsiteX171" fmla="*/ 1226248 w 2982862"/>
                    <a:gd name="connsiteY171" fmla="*/ 2262215 h 3182270"/>
                    <a:gd name="connsiteX172" fmla="*/ 1194534 w 2982862"/>
                    <a:gd name="connsiteY172" fmla="*/ 2251644 h 3182270"/>
                    <a:gd name="connsiteX173" fmla="*/ 1215677 w 2982862"/>
                    <a:gd name="connsiteY173" fmla="*/ 2225216 h 3182270"/>
                    <a:gd name="connsiteX174" fmla="*/ 1231533 w 2982862"/>
                    <a:gd name="connsiteY174" fmla="*/ 2209359 h 3182270"/>
                    <a:gd name="connsiteX175" fmla="*/ 1236819 w 2982862"/>
                    <a:gd name="connsiteY175" fmla="*/ 2193503 h 3182270"/>
                    <a:gd name="connsiteX176" fmla="*/ 1279103 w 2982862"/>
                    <a:gd name="connsiteY176" fmla="*/ 2161789 h 3182270"/>
                    <a:gd name="connsiteX177" fmla="*/ 1300245 w 2982862"/>
                    <a:gd name="connsiteY177" fmla="*/ 2140647 h 3182270"/>
                    <a:gd name="connsiteX178" fmla="*/ 1310816 w 2982862"/>
                    <a:gd name="connsiteY178" fmla="*/ 2124790 h 3182270"/>
                    <a:gd name="connsiteX179" fmla="*/ 1342650 w 2982862"/>
                    <a:gd name="connsiteY179" fmla="*/ 2077406 h 3182270"/>
                    <a:gd name="connsiteX180" fmla="*/ 1390223 w 2982862"/>
                    <a:gd name="connsiteY180" fmla="*/ 2008688 h 3182270"/>
                    <a:gd name="connsiteX181" fmla="*/ 1363794 w 2982862"/>
                    <a:gd name="connsiteY181" fmla="*/ 1971686 h 3182270"/>
                    <a:gd name="connsiteX182" fmla="*/ 1379651 w 2982862"/>
                    <a:gd name="connsiteY182" fmla="*/ 1961114 h 3182270"/>
                    <a:gd name="connsiteX183" fmla="*/ 1358509 w 2982862"/>
                    <a:gd name="connsiteY183" fmla="*/ 1934685 h 3182270"/>
                    <a:gd name="connsiteX184" fmla="*/ 1221180 w 2982862"/>
                    <a:gd name="connsiteY184" fmla="*/ 1718108 h 3182270"/>
                    <a:gd name="connsiteX185" fmla="*/ 1157741 w 2982862"/>
                    <a:gd name="connsiteY185" fmla="*/ 1654669 h 3182270"/>
                    <a:gd name="connsiteX186" fmla="*/ 1051918 w 2982862"/>
                    <a:gd name="connsiteY186" fmla="*/ 1659811 h 3182270"/>
                    <a:gd name="connsiteX187" fmla="*/ 845688 w 2982862"/>
                    <a:gd name="connsiteY187" fmla="*/ 1738945 h 3182270"/>
                    <a:gd name="connsiteX188" fmla="*/ 829832 w 2982862"/>
                    <a:gd name="connsiteY188" fmla="*/ 1744231 h 3182270"/>
                    <a:gd name="connsiteX189" fmla="*/ 798118 w 2982862"/>
                    <a:gd name="connsiteY189" fmla="*/ 1765373 h 3182270"/>
                    <a:gd name="connsiteX190" fmla="*/ 782262 w 2982862"/>
                    <a:gd name="connsiteY190" fmla="*/ 1770659 h 3182270"/>
                    <a:gd name="connsiteX191" fmla="*/ 750548 w 2982862"/>
                    <a:gd name="connsiteY191" fmla="*/ 1791801 h 3182270"/>
                    <a:gd name="connsiteX192" fmla="*/ 734692 w 2982862"/>
                    <a:gd name="connsiteY192" fmla="*/ 1797086 h 3182270"/>
                    <a:gd name="connsiteX193" fmla="*/ 755834 w 2982862"/>
                    <a:gd name="connsiteY193" fmla="*/ 1791801 h 3182270"/>
                    <a:gd name="connsiteX194" fmla="*/ 739977 w 2982862"/>
                    <a:gd name="connsiteY194" fmla="*/ 1797086 h 3182270"/>
                    <a:gd name="connsiteX195" fmla="*/ 708264 w 2982862"/>
                    <a:gd name="connsiteY195" fmla="*/ 1812943 h 3182270"/>
                    <a:gd name="connsiteX196" fmla="*/ 676551 w 2982862"/>
                    <a:gd name="connsiteY196" fmla="*/ 1791801 h 3182270"/>
                    <a:gd name="connsiteX197" fmla="*/ 650123 w 2982862"/>
                    <a:gd name="connsiteY197" fmla="*/ 1765373 h 3182270"/>
                    <a:gd name="connsiteX198" fmla="*/ 618410 w 2982862"/>
                    <a:gd name="connsiteY198" fmla="*/ 1744231 h 3182270"/>
                    <a:gd name="connsiteX199" fmla="*/ 570840 w 2982862"/>
                    <a:gd name="connsiteY199" fmla="*/ 1712518 h 3182270"/>
                    <a:gd name="connsiteX200" fmla="*/ 544412 w 2982862"/>
                    <a:gd name="connsiteY200" fmla="*/ 1696661 h 3182270"/>
                    <a:gd name="connsiteX201" fmla="*/ 528555 w 2982862"/>
                    <a:gd name="connsiteY201" fmla="*/ 1686090 h 3182270"/>
                    <a:gd name="connsiteX202" fmla="*/ 512699 w 2982862"/>
                    <a:gd name="connsiteY202" fmla="*/ 1680804 h 3182270"/>
                    <a:gd name="connsiteX203" fmla="*/ 502127 w 2982862"/>
                    <a:gd name="connsiteY203" fmla="*/ 1670233 h 3182270"/>
                    <a:gd name="connsiteX204" fmla="*/ 480985 w 2982862"/>
                    <a:gd name="connsiteY204" fmla="*/ 1659662 h 3182270"/>
                    <a:gd name="connsiteX205" fmla="*/ 465129 w 2982862"/>
                    <a:gd name="connsiteY205" fmla="*/ 1643805 h 3182270"/>
                    <a:gd name="connsiteX206" fmla="*/ 428130 w 2982862"/>
                    <a:gd name="connsiteY206" fmla="*/ 1622663 h 3182270"/>
                    <a:gd name="connsiteX207" fmla="*/ 401702 w 2982862"/>
                    <a:gd name="connsiteY207" fmla="*/ 1590950 h 3182270"/>
                    <a:gd name="connsiteX208" fmla="*/ 385845 w 2982862"/>
                    <a:gd name="connsiteY208" fmla="*/ 1569808 h 3182270"/>
                    <a:gd name="connsiteX209" fmla="*/ 369989 w 2982862"/>
                    <a:gd name="connsiteY209" fmla="*/ 1553951 h 3182270"/>
                    <a:gd name="connsiteX210" fmla="*/ 348847 w 2982862"/>
                    <a:gd name="connsiteY210" fmla="*/ 1522238 h 3182270"/>
                    <a:gd name="connsiteX211" fmla="*/ 327704 w 2982862"/>
                    <a:gd name="connsiteY211" fmla="*/ 1490524 h 3182270"/>
                    <a:gd name="connsiteX212" fmla="*/ 317133 w 2982862"/>
                    <a:gd name="connsiteY212" fmla="*/ 1469382 h 3182270"/>
                    <a:gd name="connsiteX213" fmla="*/ 301277 w 2982862"/>
                    <a:gd name="connsiteY213" fmla="*/ 1453526 h 3182270"/>
                    <a:gd name="connsiteX214" fmla="*/ 295991 w 2982862"/>
                    <a:gd name="connsiteY214" fmla="*/ 1437669 h 3182270"/>
                    <a:gd name="connsiteX215" fmla="*/ 274849 w 2982862"/>
                    <a:gd name="connsiteY215" fmla="*/ 1405956 h 3182270"/>
                    <a:gd name="connsiteX216" fmla="*/ 258992 w 2982862"/>
                    <a:gd name="connsiteY216" fmla="*/ 1390099 h 3182270"/>
                    <a:gd name="connsiteX217" fmla="*/ 248421 w 2982862"/>
                    <a:gd name="connsiteY217" fmla="*/ 1374242 h 3182270"/>
                    <a:gd name="connsiteX218" fmla="*/ 243136 w 2982862"/>
                    <a:gd name="connsiteY218" fmla="*/ 1358386 h 3182270"/>
                    <a:gd name="connsiteX219" fmla="*/ 221993 w 2982862"/>
                    <a:gd name="connsiteY219" fmla="*/ 1326672 h 3182270"/>
                    <a:gd name="connsiteX220" fmla="*/ 206137 w 2982862"/>
                    <a:gd name="connsiteY220" fmla="*/ 1294959 h 3182270"/>
                    <a:gd name="connsiteX221" fmla="*/ 195566 w 2982862"/>
                    <a:gd name="connsiteY221" fmla="*/ 1263246 h 3182270"/>
                    <a:gd name="connsiteX222" fmla="*/ 184995 w 2982862"/>
                    <a:gd name="connsiteY222" fmla="*/ 1247389 h 3182270"/>
                    <a:gd name="connsiteX223" fmla="*/ 179709 w 2982862"/>
                    <a:gd name="connsiteY223" fmla="*/ 1231533 h 3182270"/>
                    <a:gd name="connsiteX224" fmla="*/ 169138 w 2982862"/>
                    <a:gd name="connsiteY224" fmla="*/ 1215676 h 3182270"/>
                    <a:gd name="connsiteX225" fmla="*/ 153281 w 2982862"/>
                    <a:gd name="connsiteY225" fmla="*/ 1162820 h 3182270"/>
                    <a:gd name="connsiteX226" fmla="*/ 142710 w 2982862"/>
                    <a:gd name="connsiteY226" fmla="*/ 1131107 h 3182270"/>
                    <a:gd name="connsiteX227" fmla="*/ 132139 w 2982862"/>
                    <a:gd name="connsiteY227" fmla="*/ 1099394 h 3182270"/>
                    <a:gd name="connsiteX228" fmla="*/ 126853 w 2982862"/>
                    <a:gd name="connsiteY228" fmla="*/ 1078252 h 3182270"/>
                    <a:gd name="connsiteX229" fmla="*/ 121568 w 2982862"/>
                    <a:gd name="connsiteY229" fmla="*/ 1062395 h 3182270"/>
                    <a:gd name="connsiteX230" fmla="*/ 110997 w 2982862"/>
                    <a:gd name="connsiteY230" fmla="*/ 988397 h 3182270"/>
                    <a:gd name="connsiteX231" fmla="*/ 100426 w 2982862"/>
                    <a:gd name="connsiteY231" fmla="*/ 861544 h 3182270"/>
                    <a:gd name="connsiteX232" fmla="*/ 95140 w 2982862"/>
                    <a:gd name="connsiteY232" fmla="*/ 782261 h 3182270"/>
                    <a:gd name="connsiteX233" fmla="*/ 89855 w 2982862"/>
                    <a:gd name="connsiteY233" fmla="*/ 745262 h 3182270"/>
                    <a:gd name="connsiteX234" fmla="*/ 73998 w 2982862"/>
                    <a:gd name="connsiteY234" fmla="*/ 660693 h 3182270"/>
                    <a:gd name="connsiteX235" fmla="*/ 63427 w 2982862"/>
                    <a:gd name="connsiteY235" fmla="*/ 618409 h 3182270"/>
                    <a:gd name="connsiteX236" fmla="*/ 47570 w 2982862"/>
                    <a:gd name="connsiteY236" fmla="*/ 560268 h 3182270"/>
                    <a:gd name="connsiteX237" fmla="*/ 42285 w 2982862"/>
                    <a:gd name="connsiteY237" fmla="*/ 528555 h 3182270"/>
                    <a:gd name="connsiteX238" fmla="*/ 31714 w 2982862"/>
                    <a:gd name="connsiteY238" fmla="*/ 486270 h 3182270"/>
                    <a:gd name="connsiteX239" fmla="*/ 21142 w 2982862"/>
                    <a:gd name="connsiteY239" fmla="*/ 428129 h 3182270"/>
                    <a:gd name="connsiteX240" fmla="*/ 10571 w 2982862"/>
                    <a:gd name="connsiteY240" fmla="*/ 343560 h 3182270"/>
                    <a:gd name="connsiteX241" fmla="*/ 0 w 2982862"/>
                    <a:gd name="connsiteY241" fmla="*/ 306561 h 3182270"/>
                    <a:gd name="connsiteX242" fmla="*/ 5286 w 2982862"/>
                    <a:gd name="connsiteY242" fmla="*/ 285419 h 3182270"/>
                    <a:gd name="connsiteX243" fmla="*/ 21142 w 2982862"/>
                    <a:gd name="connsiteY243" fmla="*/ 280134 h 3182270"/>
                    <a:gd name="connsiteX244" fmla="*/ 42285 w 2982862"/>
                    <a:gd name="connsiteY244" fmla="*/ 269563 h 3182270"/>
                    <a:gd name="connsiteX245" fmla="*/ 95140 w 2982862"/>
                    <a:gd name="connsiteY245" fmla="*/ 258992 h 3182270"/>
                    <a:gd name="connsiteX246" fmla="*/ 121568 w 2982862"/>
                    <a:gd name="connsiteY246" fmla="*/ 253706 h 3182270"/>
                    <a:gd name="connsiteX247" fmla="*/ 137425 w 2982862"/>
                    <a:gd name="connsiteY247" fmla="*/ 248420 h 3182270"/>
                    <a:gd name="connsiteX248" fmla="*/ 211422 w 2982862"/>
                    <a:gd name="connsiteY248" fmla="*/ 237849 h 3182270"/>
                    <a:gd name="connsiteX249" fmla="*/ 253707 w 2982862"/>
                    <a:gd name="connsiteY249" fmla="*/ 227278 h 3182270"/>
                    <a:gd name="connsiteX250" fmla="*/ 285420 w 2982862"/>
                    <a:gd name="connsiteY250" fmla="*/ 216707 h 3182270"/>
                    <a:gd name="connsiteX251" fmla="*/ 332990 w 2982862"/>
                    <a:gd name="connsiteY251" fmla="*/ 206136 h 3182270"/>
                    <a:gd name="connsiteX252" fmla="*/ 364703 w 2982862"/>
                    <a:gd name="connsiteY252" fmla="*/ 195565 h 3182270"/>
                    <a:gd name="connsiteX253" fmla="*/ 417559 w 2982862"/>
                    <a:gd name="connsiteY253" fmla="*/ 179708 h 3182270"/>
                    <a:gd name="connsiteX254" fmla="*/ 433415 w 2982862"/>
                    <a:gd name="connsiteY254" fmla="*/ 174423 h 3182270"/>
                    <a:gd name="connsiteX255" fmla="*/ 449272 w 2982862"/>
                    <a:gd name="connsiteY255" fmla="*/ 169137 h 3182270"/>
                    <a:gd name="connsiteX256" fmla="*/ 470414 w 2982862"/>
                    <a:gd name="connsiteY256" fmla="*/ 163852 h 3182270"/>
                    <a:gd name="connsiteX257" fmla="*/ 486271 w 2982862"/>
                    <a:gd name="connsiteY257" fmla="*/ 158566 h 3182270"/>
                    <a:gd name="connsiteX258" fmla="*/ 528555 w 2982862"/>
                    <a:gd name="connsiteY258" fmla="*/ 147995 h 3182270"/>
                    <a:gd name="connsiteX259" fmla="*/ 549697 w 2982862"/>
                    <a:gd name="connsiteY259" fmla="*/ 142709 h 3182270"/>
                    <a:gd name="connsiteX260" fmla="*/ 581411 w 2982862"/>
                    <a:gd name="connsiteY260" fmla="*/ 132138 h 3182270"/>
                    <a:gd name="connsiteX261" fmla="*/ 676551 w 2982862"/>
                    <a:gd name="connsiteY261" fmla="*/ 100425 h 3182270"/>
                    <a:gd name="connsiteX262" fmla="*/ 697693 w 2982862"/>
                    <a:gd name="connsiteY262" fmla="*/ 95140 h 3182270"/>
                    <a:gd name="connsiteX263" fmla="*/ 729406 w 2982862"/>
                    <a:gd name="connsiteY263" fmla="*/ 84568 h 3182270"/>
                    <a:gd name="connsiteX264" fmla="*/ 745263 w 2982862"/>
                    <a:gd name="connsiteY264" fmla="*/ 79283 h 3182270"/>
                    <a:gd name="connsiteX265" fmla="*/ 792833 w 2982862"/>
                    <a:gd name="connsiteY265" fmla="*/ 58141 h 3182270"/>
                    <a:gd name="connsiteX266" fmla="*/ 808689 w 2982862"/>
                    <a:gd name="connsiteY266" fmla="*/ 52855 h 3182270"/>
                    <a:gd name="connsiteX267" fmla="*/ 824546 w 2982862"/>
                    <a:gd name="connsiteY267" fmla="*/ 47570 h 3182270"/>
                    <a:gd name="connsiteX268" fmla="*/ 866830 w 2982862"/>
                    <a:gd name="connsiteY268" fmla="*/ 26427 h 3182270"/>
                    <a:gd name="connsiteX269" fmla="*/ 882687 w 2982862"/>
                    <a:gd name="connsiteY269" fmla="*/ 21142 h 3182270"/>
                    <a:gd name="connsiteX270" fmla="*/ 898544 w 2982862"/>
                    <a:gd name="connsiteY270" fmla="*/ 10571 h 3182270"/>
                    <a:gd name="connsiteX271" fmla="*/ 914400 w 2982862"/>
                    <a:gd name="connsiteY271" fmla="*/ 5285 h 3182270"/>
                    <a:gd name="connsiteX272" fmla="*/ 914400 w 2982862"/>
                    <a:gd name="connsiteY272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484208 w 2982862"/>
                    <a:gd name="connsiteY91" fmla="*/ 2552920 h 3182270"/>
                    <a:gd name="connsiteX92" fmla="*/ 2235988 w 2982862"/>
                    <a:gd name="connsiteY92" fmla="*/ 2362852 h 3182270"/>
                    <a:gd name="connsiteX93" fmla="*/ 2251846 w 2982862"/>
                    <a:gd name="connsiteY93" fmla="*/ 2420998 h 3182270"/>
                    <a:gd name="connsiteX94" fmla="*/ 2537064 w 2982862"/>
                    <a:gd name="connsiteY94" fmla="*/ 2574062 h 3182270"/>
                    <a:gd name="connsiteX95" fmla="*/ 2262418 w 2982862"/>
                    <a:gd name="connsiteY95" fmla="*/ 2468572 h 3182270"/>
                    <a:gd name="connsiteX96" fmla="*/ 2278276 w 2982862"/>
                    <a:gd name="connsiteY96" fmla="*/ 2516146 h 3182270"/>
                    <a:gd name="connsiteX97" fmla="*/ 2278276 w 2982862"/>
                    <a:gd name="connsiteY97" fmla="*/ 2574294 h 3182270"/>
                    <a:gd name="connsiteX98" fmla="*/ 2315278 w 2982862"/>
                    <a:gd name="connsiteY98" fmla="*/ 2616580 h 3182270"/>
                    <a:gd name="connsiteX99" fmla="*/ 2331136 w 2982862"/>
                    <a:gd name="connsiteY99" fmla="*/ 2680013 h 3182270"/>
                    <a:gd name="connsiteX100" fmla="*/ 2368138 w 2982862"/>
                    <a:gd name="connsiteY100" fmla="*/ 2695871 h 3182270"/>
                    <a:gd name="connsiteX101" fmla="*/ 2542577 w 2982862"/>
                    <a:gd name="connsiteY101" fmla="*/ 2738159 h 3182270"/>
                    <a:gd name="connsiteX102" fmla="*/ 2658870 w 2982862"/>
                    <a:gd name="connsiteY102" fmla="*/ 2727587 h 3182270"/>
                    <a:gd name="connsiteX103" fmla="*/ 2764342 w 2982862"/>
                    <a:gd name="connsiteY103" fmla="*/ 2716772 h 3182270"/>
                    <a:gd name="connsiteX104" fmla="*/ 2753771 w 2982862"/>
                    <a:gd name="connsiteY104" fmla="*/ 2769627 h 3182270"/>
                    <a:gd name="connsiteX105" fmla="*/ 2748486 w 2982862"/>
                    <a:gd name="connsiteY105" fmla="*/ 2801341 h 3182270"/>
                    <a:gd name="connsiteX106" fmla="*/ 2737915 w 2982862"/>
                    <a:gd name="connsiteY106" fmla="*/ 2838340 h 3182270"/>
                    <a:gd name="connsiteX107" fmla="*/ 2727344 w 2982862"/>
                    <a:gd name="connsiteY107" fmla="*/ 2907052 h 3182270"/>
                    <a:gd name="connsiteX108" fmla="*/ 2716773 w 2982862"/>
                    <a:gd name="connsiteY108" fmla="*/ 2938765 h 3182270"/>
                    <a:gd name="connsiteX109" fmla="*/ 2711487 w 2982862"/>
                    <a:gd name="connsiteY109" fmla="*/ 2965193 h 3182270"/>
                    <a:gd name="connsiteX110" fmla="*/ 2706444 w 2982862"/>
                    <a:gd name="connsiteY110" fmla="*/ 2939028 h 3182270"/>
                    <a:gd name="connsiteX111" fmla="*/ 2680014 w 2982862"/>
                    <a:gd name="connsiteY111" fmla="*/ 2965459 h 3182270"/>
                    <a:gd name="connsiteX112" fmla="*/ 2627390 w 2982862"/>
                    <a:gd name="connsiteY112" fmla="*/ 2971012 h 3182270"/>
                    <a:gd name="connsiteX113" fmla="*/ 2537291 w 2982862"/>
                    <a:gd name="connsiteY113" fmla="*/ 2986602 h 3182270"/>
                    <a:gd name="connsiteX114" fmla="*/ 2516147 w 2982862"/>
                    <a:gd name="connsiteY114" fmla="*/ 2991888 h 3182270"/>
                    <a:gd name="connsiteX115" fmla="*/ 2489494 w 2982862"/>
                    <a:gd name="connsiteY115" fmla="*/ 3002192 h 3182270"/>
                    <a:gd name="connsiteX116" fmla="*/ 2415496 w 2982862"/>
                    <a:gd name="connsiteY116" fmla="*/ 3007477 h 3182270"/>
                    <a:gd name="connsiteX117" fmla="*/ 2383783 w 2982862"/>
                    <a:gd name="connsiteY117" fmla="*/ 3018048 h 3182270"/>
                    <a:gd name="connsiteX118" fmla="*/ 2346784 w 2982862"/>
                    <a:gd name="connsiteY118" fmla="*/ 3033905 h 3182270"/>
                    <a:gd name="connsiteX119" fmla="*/ 2315071 w 2982862"/>
                    <a:gd name="connsiteY119" fmla="*/ 3049761 h 3182270"/>
                    <a:gd name="connsiteX120" fmla="*/ 2288643 w 2982862"/>
                    <a:gd name="connsiteY120" fmla="*/ 3070904 h 3182270"/>
                    <a:gd name="connsiteX121" fmla="*/ 2267501 w 2982862"/>
                    <a:gd name="connsiteY121" fmla="*/ 3081475 h 3182270"/>
                    <a:gd name="connsiteX122" fmla="*/ 2235788 w 2982862"/>
                    <a:gd name="connsiteY122" fmla="*/ 3097331 h 3182270"/>
                    <a:gd name="connsiteX123" fmla="*/ 2225216 w 2982862"/>
                    <a:gd name="connsiteY123" fmla="*/ 3107903 h 3182270"/>
                    <a:gd name="connsiteX124" fmla="*/ 2204074 w 2982862"/>
                    <a:gd name="connsiteY124" fmla="*/ 3118474 h 3182270"/>
                    <a:gd name="connsiteX125" fmla="*/ 2188218 w 2982862"/>
                    <a:gd name="connsiteY125" fmla="*/ 3129045 h 3182270"/>
                    <a:gd name="connsiteX126" fmla="*/ 2177647 w 2982862"/>
                    <a:gd name="connsiteY126" fmla="*/ 3144901 h 3182270"/>
                    <a:gd name="connsiteX127" fmla="*/ 2145933 w 2982862"/>
                    <a:gd name="connsiteY127" fmla="*/ 3155472 h 3182270"/>
                    <a:gd name="connsiteX128" fmla="*/ 2114220 w 2982862"/>
                    <a:gd name="connsiteY128" fmla="*/ 3181900 h 3182270"/>
                    <a:gd name="connsiteX129" fmla="*/ 2124791 w 2982862"/>
                    <a:gd name="connsiteY129" fmla="*/ 3150187 h 3182270"/>
                    <a:gd name="connsiteX130" fmla="*/ 2093078 w 2982862"/>
                    <a:gd name="connsiteY130" fmla="*/ 3139616 h 3182270"/>
                    <a:gd name="connsiteX131" fmla="*/ 2082507 w 2982862"/>
                    <a:gd name="connsiteY131" fmla="*/ 3123759 h 3182270"/>
                    <a:gd name="connsiteX132" fmla="*/ 2066650 w 2982862"/>
                    <a:gd name="connsiteY132" fmla="*/ 3107903 h 3182270"/>
                    <a:gd name="connsiteX133" fmla="*/ 2045508 w 2982862"/>
                    <a:gd name="connsiteY133" fmla="*/ 3076189 h 3182270"/>
                    <a:gd name="connsiteX134" fmla="*/ 2034937 w 2982862"/>
                    <a:gd name="connsiteY134" fmla="*/ 3060333 h 3182270"/>
                    <a:gd name="connsiteX135" fmla="*/ 2024366 w 2982862"/>
                    <a:gd name="connsiteY135" fmla="*/ 3049761 h 3182270"/>
                    <a:gd name="connsiteX136" fmla="*/ 2013795 w 2982862"/>
                    <a:gd name="connsiteY136" fmla="*/ 3033905 h 3182270"/>
                    <a:gd name="connsiteX137" fmla="*/ 1997938 w 2982862"/>
                    <a:gd name="connsiteY137" fmla="*/ 3023334 h 3182270"/>
                    <a:gd name="connsiteX138" fmla="*/ 1982081 w 2982862"/>
                    <a:gd name="connsiteY138" fmla="*/ 2991620 h 3182270"/>
                    <a:gd name="connsiteX139" fmla="*/ 1976796 w 2982862"/>
                    <a:gd name="connsiteY139" fmla="*/ 2975764 h 3182270"/>
                    <a:gd name="connsiteX140" fmla="*/ 1987367 w 2982862"/>
                    <a:gd name="connsiteY140" fmla="*/ 2959907 h 3182270"/>
                    <a:gd name="connsiteX141" fmla="*/ 1998116 w 2982862"/>
                    <a:gd name="connsiteY141" fmla="*/ 2976031 h 3182270"/>
                    <a:gd name="connsiteX142" fmla="*/ 2019261 w 2982862"/>
                    <a:gd name="connsiteY142" fmla="*/ 2976031 h 3182270"/>
                    <a:gd name="connsiteX143" fmla="*/ 2056263 w 2982862"/>
                    <a:gd name="connsiteY143" fmla="*/ 2923171 h 3182270"/>
                    <a:gd name="connsiteX144" fmla="*/ 2040405 w 2982862"/>
                    <a:gd name="connsiteY144" fmla="*/ 2923170 h 3182270"/>
                    <a:gd name="connsiteX145" fmla="*/ 2061549 w 2982862"/>
                    <a:gd name="connsiteY145" fmla="*/ 2875596 h 3182270"/>
                    <a:gd name="connsiteX146" fmla="*/ 2093265 w 2982862"/>
                    <a:gd name="connsiteY146" fmla="*/ 2833308 h 3182270"/>
                    <a:gd name="connsiteX147" fmla="*/ 2109124 w 2982862"/>
                    <a:gd name="connsiteY147" fmla="*/ 2722301 h 3182270"/>
                    <a:gd name="connsiteX148" fmla="*/ 2013975 w 2982862"/>
                    <a:gd name="connsiteY148" fmla="*/ 2637724 h 3182270"/>
                    <a:gd name="connsiteX149" fmla="*/ 1982258 w 2982862"/>
                    <a:gd name="connsiteY149" fmla="*/ 2664155 h 3182270"/>
                    <a:gd name="connsiteX150" fmla="*/ 1918827 w 2982862"/>
                    <a:gd name="connsiteY150" fmla="*/ 2627153 h 3182270"/>
                    <a:gd name="connsiteX151" fmla="*/ 1860681 w 2982862"/>
                    <a:gd name="connsiteY151" fmla="*/ 2579579 h 3182270"/>
                    <a:gd name="connsiteX152" fmla="*/ 1802373 w 2982862"/>
                    <a:gd name="connsiteY152" fmla="*/ 2621632 h 3182270"/>
                    <a:gd name="connsiteX153" fmla="*/ 1797087 w 2982862"/>
                    <a:gd name="connsiteY153" fmla="*/ 2605775 h 3182270"/>
                    <a:gd name="connsiteX154" fmla="*/ 1749674 w 2982862"/>
                    <a:gd name="connsiteY154" fmla="*/ 2690586 h 3182270"/>
                    <a:gd name="connsiteX155" fmla="*/ 1643953 w 2982862"/>
                    <a:gd name="connsiteY155" fmla="*/ 2754018 h 3182270"/>
                    <a:gd name="connsiteX156" fmla="*/ 1617523 w 2982862"/>
                    <a:gd name="connsiteY156" fmla="*/ 2732874 h 3182270"/>
                    <a:gd name="connsiteX157" fmla="*/ 1591092 w 2982862"/>
                    <a:gd name="connsiteY157" fmla="*/ 2690586 h 3182270"/>
                    <a:gd name="connsiteX158" fmla="*/ 1591093 w 2982862"/>
                    <a:gd name="connsiteY158" fmla="*/ 2637724 h 3182270"/>
                    <a:gd name="connsiteX159" fmla="*/ 1569808 w 2982862"/>
                    <a:gd name="connsiteY159" fmla="*/ 2515921 h 3182270"/>
                    <a:gd name="connsiteX160" fmla="*/ 1553952 w 2982862"/>
                    <a:gd name="connsiteY160" fmla="*/ 2484208 h 3182270"/>
                    <a:gd name="connsiteX161" fmla="*/ 1538095 w 2982862"/>
                    <a:gd name="connsiteY161" fmla="*/ 2468351 h 3182270"/>
                    <a:gd name="connsiteX162" fmla="*/ 1501096 w 2982862"/>
                    <a:gd name="connsiteY162" fmla="*/ 2420781 h 3182270"/>
                    <a:gd name="connsiteX163" fmla="*/ 1464097 w 2982862"/>
                    <a:gd name="connsiteY163" fmla="*/ 2383782 h 3182270"/>
                    <a:gd name="connsiteX164" fmla="*/ 1448241 w 2982862"/>
                    <a:gd name="connsiteY164" fmla="*/ 2373211 h 3182270"/>
                    <a:gd name="connsiteX165" fmla="*/ 1432384 w 2982862"/>
                    <a:gd name="connsiteY165" fmla="*/ 2357355 h 3182270"/>
                    <a:gd name="connsiteX166" fmla="*/ 1400671 w 2982862"/>
                    <a:gd name="connsiteY166" fmla="*/ 2346783 h 3182270"/>
                    <a:gd name="connsiteX167" fmla="*/ 1368958 w 2982862"/>
                    <a:gd name="connsiteY167" fmla="*/ 2330927 h 3182270"/>
                    <a:gd name="connsiteX168" fmla="*/ 1337244 w 2982862"/>
                    <a:gd name="connsiteY168" fmla="*/ 2309785 h 3182270"/>
                    <a:gd name="connsiteX169" fmla="*/ 1273818 w 2982862"/>
                    <a:gd name="connsiteY169" fmla="*/ 2288642 h 3182270"/>
                    <a:gd name="connsiteX170" fmla="*/ 1257961 w 2982862"/>
                    <a:gd name="connsiteY170" fmla="*/ 2278071 h 3182270"/>
                    <a:gd name="connsiteX171" fmla="*/ 1242104 w 2982862"/>
                    <a:gd name="connsiteY171" fmla="*/ 2272786 h 3182270"/>
                    <a:gd name="connsiteX172" fmla="*/ 1226248 w 2982862"/>
                    <a:gd name="connsiteY172" fmla="*/ 2262215 h 3182270"/>
                    <a:gd name="connsiteX173" fmla="*/ 1194534 w 2982862"/>
                    <a:gd name="connsiteY173" fmla="*/ 2251644 h 3182270"/>
                    <a:gd name="connsiteX174" fmla="*/ 1215677 w 2982862"/>
                    <a:gd name="connsiteY174" fmla="*/ 2225216 h 3182270"/>
                    <a:gd name="connsiteX175" fmla="*/ 1231533 w 2982862"/>
                    <a:gd name="connsiteY175" fmla="*/ 2209359 h 3182270"/>
                    <a:gd name="connsiteX176" fmla="*/ 1236819 w 2982862"/>
                    <a:gd name="connsiteY176" fmla="*/ 2193503 h 3182270"/>
                    <a:gd name="connsiteX177" fmla="*/ 1279103 w 2982862"/>
                    <a:gd name="connsiteY177" fmla="*/ 2161789 h 3182270"/>
                    <a:gd name="connsiteX178" fmla="*/ 1300245 w 2982862"/>
                    <a:gd name="connsiteY178" fmla="*/ 2140647 h 3182270"/>
                    <a:gd name="connsiteX179" fmla="*/ 1310816 w 2982862"/>
                    <a:gd name="connsiteY179" fmla="*/ 2124790 h 3182270"/>
                    <a:gd name="connsiteX180" fmla="*/ 1342650 w 2982862"/>
                    <a:gd name="connsiteY180" fmla="*/ 2077406 h 3182270"/>
                    <a:gd name="connsiteX181" fmla="*/ 1390223 w 2982862"/>
                    <a:gd name="connsiteY181" fmla="*/ 2008688 h 3182270"/>
                    <a:gd name="connsiteX182" fmla="*/ 1363794 w 2982862"/>
                    <a:gd name="connsiteY182" fmla="*/ 1971686 h 3182270"/>
                    <a:gd name="connsiteX183" fmla="*/ 1379651 w 2982862"/>
                    <a:gd name="connsiteY183" fmla="*/ 1961114 h 3182270"/>
                    <a:gd name="connsiteX184" fmla="*/ 1358509 w 2982862"/>
                    <a:gd name="connsiteY184" fmla="*/ 1934685 h 3182270"/>
                    <a:gd name="connsiteX185" fmla="*/ 1221180 w 2982862"/>
                    <a:gd name="connsiteY185" fmla="*/ 1718108 h 3182270"/>
                    <a:gd name="connsiteX186" fmla="*/ 1157741 w 2982862"/>
                    <a:gd name="connsiteY186" fmla="*/ 1654669 h 3182270"/>
                    <a:gd name="connsiteX187" fmla="*/ 1051918 w 2982862"/>
                    <a:gd name="connsiteY187" fmla="*/ 1659811 h 3182270"/>
                    <a:gd name="connsiteX188" fmla="*/ 845688 w 2982862"/>
                    <a:gd name="connsiteY188" fmla="*/ 1738945 h 3182270"/>
                    <a:gd name="connsiteX189" fmla="*/ 829832 w 2982862"/>
                    <a:gd name="connsiteY189" fmla="*/ 1744231 h 3182270"/>
                    <a:gd name="connsiteX190" fmla="*/ 798118 w 2982862"/>
                    <a:gd name="connsiteY190" fmla="*/ 1765373 h 3182270"/>
                    <a:gd name="connsiteX191" fmla="*/ 782262 w 2982862"/>
                    <a:gd name="connsiteY191" fmla="*/ 1770659 h 3182270"/>
                    <a:gd name="connsiteX192" fmla="*/ 750548 w 2982862"/>
                    <a:gd name="connsiteY192" fmla="*/ 1791801 h 3182270"/>
                    <a:gd name="connsiteX193" fmla="*/ 734692 w 2982862"/>
                    <a:gd name="connsiteY193" fmla="*/ 1797086 h 3182270"/>
                    <a:gd name="connsiteX194" fmla="*/ 755834 w 2982862"/>
                    <a:gd name="connsiteY194" fmla="*/ 1791801 h 3182270"/>
                    <a:gd name="connsiteX195" fmla="*/ 739977 w 2982862"/>
                    <a:gd name="connsiteY195" fmla="*/ 1797086 h 3182270"/>
                    <a:gd name="connsiteX196" fmla="*/ 708264 w 2982862"/>
                    <a:gd name="connsiteY196" fmla="*/ 1812943 h 3182270"/>
                    <a:gd name="connsiteX197" fmla="*/ 676551 w 2982862"/>
                    <a:gd name="connsiteY197" fmla="*/ 1791801 h 3182270"/>
                    <a:gd name="connsiteX198" fmla="*/ 650123 w 2982862"/>
                    <a:gd name="connsiteY198" fmla="*/ 1765373 h 3182270"/>
                    <a:gd name="connsiteX199" fmla="*/ 618410 w 2982862"/>
                    <a:gd name="connsiteY199" fmla="*/ 1744231 h 3182270"/>
                    <a:gd name="connsiteX200" fmla="*/ 570840 w 2982862"/>
                    <a:gd name="connsiteY200" fmla="*/ 1712518 h 3182270"/>
                    <a:gd name="connsiteX201" fmla="*/ 544412 w 2982862"/>
                    <a:gd name="connsiteY201" fmla="*/ 1696661 h 3182270"/>
                    <a:gd name="connsiteX202" fmla="*/ 528555 w 2982862"/>
                    <a:gd name="connsiteY202" fmla="*/ 1686090 h 3182270"/>
                    <a:gd name="connsiteX203" fmla="*/ 512699 w 2982862"/>
                    <a:gd name="connsiteY203" fmla="*/ 1680804 h 3182270"/>
                    <a:gd name="connsiteX204" fmla="*/ 502127 w 2982862"/>
                    <a:gd name="connsiteY204" fmla="*/ 1670233 h 3182270"/>
                    <a:gd name="connsiteX205" fmla="*/ 480985 w 2982862"/>
                    <a:gd name="connsiteY205" fmla="*/ 1659662 h 3182270"/>
                    <a:gd name="connsiteX206" fmla="*/ 465129 w 2982862"/>
                    <a:gd name="connsiteY206" fmla="*/ 1643805 h 3182270"/>
                    <a:gd name="connsiteX207" fmla="*/ 428130 w 2982862"/>
                    <a:gd name="connsiteY207" fmla="*/ 1622663 h 3182270"/>
                    <a:gd name="connsiteX208" fmla="*/ 401702 w 2982862"/>
                    <a:gd name="connsiteY208" fmla="*/ 1590950 h 3182270"/>
                    <a:gd name="connsiteX209" fmla="*/ 385845 w 2982862"/>
                    <a:gd name="connsiteY209" fmla="*/ 1569808 h 3182270"/>
                    <a:gd name="connsiteX210" fmla="*/ 369989 w 2982862"/>
                    <a:gd name="connsiteY210" fmla="*/ 1553951 h 3182270"/>
                    <a:gd name="connsiteX211" fmla="*/ 348847 w 2982862"/>
                    <a:gd name="connsiteY211" fmla="*/ 1522238 h 3182270"/>
                    <a:gd name="connsiteX212" fmla="*/ 327704 w 2982862"/>
                    <a:gd name="connsiteY212" fmla="*/ 1490524 h 3182270"/>
                    <a:gd name="connsiteX213" fmla="*/ 317133 w 2982862"/>
                    <a:gd name="connsiteY213" fmla="*/ 1469382 h 3182270"/>
                    <a:gd name="connsiteX214" fmla="*/ 301277 w 2982862"/>
                    <a:gd name="connsiteY214" fmla="*/ 1453526 h 3182270"/>
                    <a:gd name="connsiteX215" fmla="*/ 295991 w 2982862"/>
                    <a:gd name="connsiteY215" fmla="*/ 1437669 h 3182270"/>
                    <a:gd name="connsiteX216" fmla="*/ 274849 w 2982862"/>
                    <a:gd name="connsiteY216" fmla="*/ 1405956 h 3182270"/>
                    <a:gd name="connsiteX217" fmla="*/ 258992 w 2982862"/>
                    <a:gd name="connsiteY217" fmla="*/ 1390099 h 3182270"/>
                    <a:gd name="connsiteX218" fmla="*/ 248421 w 2982862"/>
                    <a:gd name="connsiteY218" fmla="*/ 1374242 h 3182270"/>
                    <a:gd name="connsiteX219" fmla="*/ 243136 w 2982862"/>
                    <a:gd name="connsiteY219" fmla="*/ 1358386 h 3182270"/>
                    <a:gd name="connsiteX220" fmla="*/ 221993 w 2982862"/>
                    <a:gd name="connsiteY220" fmla="*/ 1326672 h 3182270"/>
                    <a:gd name="connsiteX221" fmla="*/ 206137 w 2982862"/>
                    <a:gd name="connsiteY221" fmla="*/ 1294959 h 3182270"/>
                    <a:gd name="connsiteX222" fmla="*/ 195566 w 2982862"/>
                    <a:gd name="connsiteY222" fmla="*/ 1263246 h 3182270"/>
                    <a:gd name="connsiteX223" fmla="*/ 184995 w 2982862"/>
                    <a:gd name="connsiteY223" fmla="*/ 1247389 h 3182270"/>
                    <a:gd name="connsiteX224" fmla="*/ 179709 w 2982862"/>
                    <a:gd name="connsiteY224" fmla="*/ 1231533 h 3182270"/>
                    <a:gd name="connsiteX225" fmla="*/ 169138 w 2982862"/>
                    <a:gd name="connsiteY225" fmla="*/ 1215676 h 3182270"/>
                    <a:gd name="connsiteX226" fmla="*/ 153281 w 2982862"/>
                    <a:gd name="connsiteY226" fmla="*/ 1162820 h 3182270"/>
                    <a:gd name="connsiteX227" fmla="*/ 142710 w 2982862"/>
                    <a:gd name="connsiteY227" fmla="*/ 1131107 h 3182270"/>
                    <a:gd name="connsiteX228" fmla="*/ 132139 w 2982862"/>
                    <a:gd name="connsiteY228" fmla="*/ 1099394 h 3182270"/>
                    <a:gd name="connsiteX229" fmla="*/ 126853 w 2982862"/>
                    <a:gd name="connsiteY229" fmla="*/ 1078252 h 3182270"/>
                    <a:gd name="connsiteX230" fmla="*/ 121568 w 2982862"/>
                    <a:gd name="connsiteY230" fmla="*/ 1062395 h 3182270"/>
                    <a:gd name="connsiteX231" fmla="*/ 110997 w 2982862"/>
                    <a:gd name="connsiteY231" fmla="*/ 988397 h 3182270"/>
                    <a:gd name="connsiteX232" fmla="*/ 100426 w 2982862"/>
                    <a:gd name="connsiteY232" fmla="*/ 861544 h 3182270"/>
                    <a:gd name="connsiteX233" fmla="*/ 95140 w 2982862"/>
                    <a:gd name="connsiteY233" fmla="*/ 782261 h 3182270"/>
                    <a:gd name="connsiteX234" fmla="*/ 89855 w 2982862"/>
                    <a:gd name="connsiteY234" fmla="*/ 745262 h 3182270"/>
                    <a:gd name="connsiteX235" fmla="*/ 73998 w 2982862"/>
                    <a:gd name="connsiteY235" fmla="*/ 660693 h 3182270"/>
                    <a:gd name="connsiteX236" fmla="*/ 63427 w 2982862"/>
                    <a:gd name="connsiteY236" fmla="*/ 618409 h 3182270"/>
                    <a:gd name="connsiteX237" fmla="*/ 47570 w 2982862"/>
                    <a:gd name="connsiteY237" fmla="*/ 560268 h 3182270"/>
                    <a:gd name="connsiteX238" fmla="*/ 42285 w 2982862"/>
                    <a:gd name="connsiteY238" fmla="*/ 528555 h 3182270"/>
                    <a:gd name="connsiteX239" fmla="*/ 31714 w 2982862"/>
                    <a:gd name="connsiteY239" fmla="*/ 486270 h 3182270"/>
                    <a:gd name="connsiteX240" fmla="*/ 21142 w 2982862"/>
                    <a:gd name="connsiteY240" fmla="*/ 428129 h 3182270"/>
                    <a:gd name="connsiteX241" fmla="*/ 10571 w 2982862"/>
                    <a:gd name="connsiteY241" fmla="*/ 343560 h 3182270"/>
                    <a:gd name="connsiteX242" fmla="*/ 0 w 2982862"/>
                    <a:gd name="connsiteY242" fmla="*/ 306561 h 3182270"/>
                    <a:gd name="connsiteX243" fmla="*/ 5286 w 2982862"/>
                    <a:gd name="connsiteY243" fmla="*/ 285419 h 3182270"/>
                    <a:gd name="connsiteX244" fmla="*/ 21142 w 2982862"/>
                    <a:gd name="connsiteY244" fmla="*/ 280134 h 3182270"/>
                    <a:gd name="connsiteX245" fmla="*/ 42285 w 2982862"/>
                    <a:gd name="connsiteY245" fmla="*/ 269563 h 3182270"/>
                    <a:gd name="connsiteX246" fmla="*/ 95140 w 2982862"/>
                    <a:gd name="connsiteY246" fmla="*/ 258992 h 3182270"/>
                    <a:gd name="connsiteX247" fmla="*/ 121568 w 2982862"/>
                    <a:gd name="connsiteY247" fmla="*/ 253706 h 3182270"/>
                    <a:gd name="connsiteX248" fmla="*/ 137425 w 2982862"/>
                    <a:gd name="connsiteY248" fmla="*/ 248420 h 3182270"/>
                    <a:gd name="connsiteX249" fmla="*/ 211422 w 2982862"/>
                    <a:gd name="connsiteY249" fmla="*/ 237849 h 3182270"/>
                    <a:gd name="connsiteX250" fmla="*/ 253707 w 2982862"/>
                    <a:gd name="connsiteY250" fmla="*/ 227278 h 3182270"/>
                    <a:gd name="connsiteX251" fmla="*/ 285420 w 2982862"/>
                    <a:gd name="connsiteY251" fmla="*/ 216707 h 3182270"/>
                    <a:gd name="connsiteX252" fmla="*/ 332990 w 2982862"/>
                    <a:gd name="connsiteY252" fmla="*/ 206136 h 3182270"/>
                    <a:gd name="connsiteX253" fmla="*/ 364703 w 2982862"/>
                    <a:gd name="connsiteY253" fmla="*/ 195565 h 3182270"/>
                    <a:gd name="connsiteX254" fmla="*/ 417559 w 2982862"/>
                    <a:gd name="connsiteY254" fmla="*/ 179708 h 3182270"/>
                    <a:gd name="connsiteX255" fmla="*/ 433415 w 2982862"/>
                    <a:gd name="connsiteY255" fmla="*/ 174423 h 3182270"/>
                    <a:gd name="connsiteX256" fmla="*/ 449272 w 2982862"/>
                    <a:gd name="connsiteY256" fmla="*/ 169137 h 3182270"/>
                    <a:gd name="connsiteX257" fmla="*/ 470414 w 2982862"/>
                    <a:gd name="connsiteY257" fmla="*/ 163852 h 3182270"/>
                    <a:gd name="connsiteX258" fmla="*/ 486271 w 2982862"/>
                    <a:gd name="connsiteY258" fmla="*/ 158566 h 3182270"/>
                    <a:gd name="connsiteX259" fmla="*/ 528555 w 2982862"/>
                    <a:gd name="connsiteY259" fmla="*/ 147995 h 3182270"/>
                    <a:gd name="connsiteX260" fmla="*/ 549697 w 2982862"/>
                    <a:gd name="connsiteY260" fmla="*/ 142709 h 3182270"/>
                    <a:gd name="connsiteX261" fmla="*/ 581411 w 2982862"/>
                    <a:gd name="connsiteY261" fmla="*/ 132138 h 3182270"/>
                    <a:gd name="connsiteX262" fmla="*/ 676551 w 2982862"/>
                    <a:gd name="connsiteY262" fmla="*/ 100425 h 3182270"/>
                    <a:gd name="connsiteX263" fmla="*/ 697693 w 2982862"/>
                    <a:gd name="connsiteY263" fmla="*/ 95140 h 3182270"/>
                    <a:gd name="connsiteX264" fmla="*/ 729406 w 2982862"/>
                    <a:gd name="connsiteY264" fmla="*/ 84568 h 3182270"/>
                    <a:gd name="connsiteX265" fmla="*/ 745263 w 2982862"/>
                    <a:gd name="connsiteY265" fmla="*/ 79283 h 3182270"/>
                    <a:gd name="connsiteX266" fmla="*/ 792833 w 2982862"/>
                    <a:gd name="connsiteY266" fmla="*/ 58141 h 3182270"/>
                    <a:gd name="connsiteX267" fmla="*/ 808689 w 2982862"/>
                    <a:gd name="connsiteY267" fmla="*/ 52855 h 3182270"/>
                    <a:gd name="connsiteX268" fmla="*/ 824546 w 2982862"/>
                    <a:gd name="connsiteY268" fmla="*/ 47570 h 3182270"/>
                    <a:gd name="connsiteX269" fmla="*/ 866830 w 2982862"/>
                    <a:gd name="connsiteY269" fmla="*/ 26427 h 3182270"/>
                    <a:gd name="connsiteX270" fmla="*/ 882687 w 2982862"/>
                    <a:gd name="connsiteY270" fmla="*/ 21142 h 3182270"/>
                    <a:gd name="connsiteX271" fmla="*/ 898544 w 2982862"/>
                    <a:gd name="connsiteY271" fmla="*/ 10571 h 3182270"/>
                    <a:gd name="connsiteX272" fmla="*/ 914400 w 2982862"/>
                    <a:gd name="connsiteY272" fmla="*/ 5285 h 3182270"/>
                    <a:gd name="connsiteX273" fmla="*/ 914400 w 2982862"/>
                    <a:gd name="connsiteY273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262418 w 2982862"/>
                    <a:gd name="connsiteY91" fmla="*/ 2463287 h 3182270"/>
                    <a:gd name="connsiteX92" fmla="*/ 2235988 w 2982862"/>
                    <a:gd name="connsiteY92" fmla="*/ 2362852 h 3182270"/>
                    <a:gd name="connsiteX93" fmla="*/ 2251846 w 2982862"/>
                    <a:gd name="connsiteY93" fmla="*/ 2420998 h 3182270"/>
                    <a:gd name="connsiteX94" fmla="*/ 2537064 w 2982862"/>
                    <a:gd name="connsiteY94" fmla="*/ 2574062 h 3182270"/>
                    <a:gd name="connsiteX95" fmla="*/ 2262418 w 2982862"/>
                    <a:gd name="connsiteY95" fmla="*/ 2468572 h 3182270"/>
                    <a:gd name="connsiteX96" fmla="*/ 2278276 w 2982862"/>
                    <a:gd name="connsiteY96" fmla="*/ 2516146 h 3182270"/>
                    <a:gd name="connsiteX97" fmla="*/ 2278276 w 2982862"/>
                    <a:gd name="connsiteY97" fmla="*/ 2574294 h 3182270"/>
                    <a:gd name="connsiteX98" fmla="*/ 2315278 w 2982862"/>
                    <a:gd name="connsiteY98" fmla="*/ 2616580 h 3182270"/>
                    <a:gd name="connsiteX99" fmla="*/ 2331136 w 2982862"/>
                    <a:gd name="connsiteY99" fmla="*/ 2680013 h 3182270"/>
                    <a:gd name="connsiteX100" fmla="*/ 2368138 w 2982862"/>
                    <a:gd name="connsiteY100" fmla="*/ 2695871 h 3182270"/>
                    <a:gd name="connsiteX101" fmla="*/ 2542577 w 2982862"/>
                    <a:gd name="connsiteY101" fmla="*/ 2738159 h 3182270"/>
                    <a:gd name="connsiteX102" fmla="*/ 2658870 w 2982862"/>
                    <a:gd name="connsiteY102" fmla="*/ 2727587 h 3182270"/>
                    <a:gd name="connsiteX103" fmla="*/ 2764342 w 2982862"/>
                    <a:gd name="connsiteY103" fmla="*/ 2716772 h 3182270"/>
                    <a:gd name="connsiteX104" fmla="*/ 2753771 w 2982862"/>
                    <a:gd name="connsiteY104" fmla="*/ 2769627 h 3182270"/>
                    <a:gd name="connsiteX105" fmla="*/ 2748486 w 2982862"/>
                    <a:gd name="connsiteY105" fmla="*/ 2801341 h 3182270"/>
                    <a:gd name="connsiteX106" fmla="*/ 2737915 w 2982862"/>
                    <a:gd name="connsiteY106" fmla="*/ 2838340 h 3182270"/>
                    <a:gd name="connsiteX107" fmla="*/ 2727344 w 2982862"/>
                    <a:gd name="connsiteY107" fmla="*/ 2907052 h 3182270"/>
                    <a:gd name="connsiteX108" fmla="*/ 2716773 w 2982862"/>
                    <a:gd name="connsiteY108" fmla="*/ 2938765 h 3182270"/>
                    <a:gd name="connsiteX109" fmla="*/ 2711487 w 2982862"/>
                    <a:gd name="connsiteY109" fmla="*/ 2965193 h 3182270"/>
                    <a:gd name="connsiteX110" fmla="*/ 2706444 w 2982862"/>
                    <a:gd name="connsiteY110" fmla="*/ 2939028 h 3182270"/>
                    <a:gd name="connsiteX111" fmla="*/ 2680014 w 2982862"/>
                    <a:gd name="connsiteY111" fmla="*/ 2965459 h 3182270"/>
                    <a:gd name="connsiteX112" fmla="*/ 2627390 w 2982862"/>
                    <a:gd name="connsiteY112" fmla="*/ 2971012 h 3182270"/>
                    <a:gd name="connsiteX113" fmla="*/ 2537291 w 2982862"/>
                    <a:gd name="connsiteY113" fmla="*/ 2986602 h 3182270"/>
                    <a:gd name="connsiteX114" fmla="*/ 2516147 w 2982862"/>
                    <a:gd name="connsiteY114" fmla="*/ 2991888 h 3182270"/>
                    <a:gd name="connsiteX115" fmla="*/ 2489494 w 2982862"/>
                    <a:gd name="connsiteY115" fmla="*/ 3002192 h 3182270"/>
                    <a:gd name="connsiteX116" fmla="*/ 2415496 w 2982862"/>
                    <a:gd name="connsiteY116" fmla="*/ 3007477 h 3182270"/>
                    <a:gd name="connsiteX117" fmla="*/ 2383783 w 2982862"/>
                    <a:gd name="connsiteY117" fmla="*/ 3018048 h 3182270"/>
                    <a:gd name="connsiteX118" fmla="*/ 2346784 w 2982862"/>
                    <a:gd name="connsiteY118" fmla="*/ 3033905 h 3182270"/>
                    <a:gd name="connsiteX119" fmla="*/ 2315071 w 2982862"/>
                    <a:gd name="connsiteY119" fmla="*/ 3049761 h 3182270"/>
                    <a:gd name="connsiteX120" fmla="*/ 2288643 w 2982862"/>
                    <a:gd name="connsiteY120" fmla="*/ 3070904 h 3182270"/>
                    <a:gd name="connsiteX121" fmla="*/ 2267501 w 2982862"/>
                    <a:gd name="connsiteY121" fmla="*/ 3081475 h 3182270"/>
                    <a:gd name="connsiteX122" fmla="*/ 2235788 w 2982862"/>
                    <a:gd name="connsiteY122" fmla="*/ 3097331 h 3182270"/>
                    <a:gd name="connsiteX123" fmla="*/ 2225216 w 2982862"/>
                    <a:gd name="connsiteY123" fmla="*/ 3107903 h 3182270"/>
                    <a:gd name="connsiteX124" fmla="*/ 2204074 w 2982862"/>
                    <a:gd name="connsiteY124" fmla="*/ 3118474 h 3182270"/>
                    <a:gd name="connsiteX125" fmla="*/ 2188218 w 2982862"/>
                    <a:gd name="connsiteY125" fmla="*/ 3129045 h 3182270"/>
                    <a:gd name="connsiteX126" fmla="*/ 2177647 w 2982862"/>
                    <a:gd name="connsiteY126" fmla="*/ 3144901 h 3182270"/>
                    <a:gd name="connsiteX127" fmla="*/ 2145933 w 2982862"/>
                    <a:gd name="connsiteY127" fmla="*/ 3155472 h 3182270"/>
                    <a:gd name="connsiteX128" fmla="*/ 2114220 w 2982862"/>
                    <a:gd name="connsiteY128" fmla="*/ 3181900 h 3182270"/>
                    <a:gd name="connsiteX129" fmla="*/ 2124791 w 2982862"/>
                    <a:gd name="connsiteY129" fmla="*/ 3150187 h 3182270"/>
                    <a:gd name="connsiteX130" fmla="*/ 2093078 w 2982862"/>
                    <a:gd name="connsiteY130" fmla="*/ 3139616 h 3182270"/>
                    <a:gd name="connsiteX131" fmla="*/ 2082507 w 2982862"/>
                    <a:gd name="connsiteY131" fmla="*/ 3123759 h 3182270"/>
                    <a:gd name="connsiteX132" fmla="*/ 2066650 w 2982862"/>
                    <a:gd name="connsiteY132" fmla="*/ 3107903 h 3182270"/>
                    <a:gd name="connsiteX133" fmla="*/ 2045508 w 2982862"/>
                    <a:gd name="connsiteY133" fmla="*/ 3076189 h 3182270"/>
                    <a:gd name="connsiteX134" fmla="*/ 2034937 w 2982862"/>
                    <a:gd name="connsiteY134" fmla="*/ 3060333 h 3182270"/>
                    <a:gd name="connsiteX135" fmla="*/ 2024366 w 2982862"/>
                    <a:gd name="connsiteY135" fmla="*/ 3049761 h 3182270"/>
                    <a:gd name="connsiteX136" fmla="*/ 2013795 w 2982862"/>
                    <a:gd name="connsiteY136" fmla="*/ 3033905 h 3182270"/>
                    <a:gd name="connsiteX137" fmla="*/ 1997938 w 2982862"/>
                    <a:gd name="connsiteY137" fmla="*/ 3023334 h 3182270"/>
                    <a:gd name="connsiteX138" fmla="*/ 1982081 w 2982862"/>
                    <a:gd name="connsiteY138" fmla="*/ 2991620 h 3182270"/>
                    <a:gd name="connsiteX139" fmla="*/ 1976796 w 2982862"/>
                    <a:gd name="connsiteY139" fmla="*/ 2975764 h 3182270"/>
                    <a:gd name="connsiteX140" fmla="*/ 1987367 w 2982862"/>
                    <a:gd name="connsiteY140" fmla="*/ 2959907 h 3182270"/>
                    <a:gd name="connsiteX141" fmla="*/ 1998116 w 2982862"/>
                    <a:gd name="connsiteY141" fmla="*/ 2976031 h 3182270"/>
                    <a:gd name="connsiteX142" fmla="*/ 2019261 w 2982862"/>
                    <a:gd name="connsiteY142" fmla="*/ 2976031 h 3182270"/>
                    <a:gd name="connsiteX143" fmla="*/ 2056263 w 2982862"/>
                    <a:gd name="connsiteY143" fmla="*/ 2923171 h 3182270"/>
                    <a:gd name="connsiteX144" fmla="*/ 2040405 w 2982862"/>
                    <a:gd name="connsiteY144" fmla="*/ 2923170 h 3182270"/>
                    <a:gd name="connsiteX145" fmla="*/ 2061549 w 2982862"/>
                    <a:gd name="connsiteY145" fmla="*/ 2875596 h 3182270"/>
                    <a:gd name="connsiteX146" fmla="*/ 2093265 w 2982862"/>
                    <a:gd name="connsiteY146" fmla="*/ 2833308 h 3182270"/>
                    <a:gd name="connsiteX147" fmla="*/ 2109124 w 2982862"/>
                    <a:gd name="connsiteY147" fmla="*/ 2722301 h 3182270"/>
                    <a:gd name="connsiteX148" fmla="*/ 2013975 w 2982862"/>
                    <a:gd name="connsiteY148" fmla="*/ 2637724 h 3182270"/>
                    <a:gd name="connsiteX149" fmla="*/ 1982258 w 2982862"/>
                    <a:gd name="connsiteY149" fmla="*/ 2664155 h 3182270"/>
                    <a:gd name="connsiteX150" fmla="*/ 1918827 w 2982862"/>
                    <a:gd name="connsiteY150" fmla="*/ 2627153 h 3182270"/>
                    <a:gd name="connsiteX151" fmla="*/ 1860681 w 2982862"/>
                    <a:gd name="connsiteY151" fmla="*/ 2579579 h 3182270"/>
                    <a:gd name="connsiteX152" fmla="*/ 1802373 w 2982862"/>
                    <a:gd name="connsiteY152" fmla="*/ 2621632 h 3182270"/>
                    <a:gd name="connsiteX153" fmla="*/ 1797087 w 2982862"/>
                    <a:gd name="connsiteY153" fmla="*/ 2605775 h 3182270"/>
                    <a:gd name="connsiteX154" fmla="*/ 1749674 w 2982862"/>
                    <a:gd name="connsiteY154" fmla="*/ 2690586 h 3182270"/>
                    <a:gd name="connsiteX155" fmla="*/ 1643953 w 2982862"/>
                    <a:gd name="connsiteY155" fmla="*/ 2754018 h 3182270"/>
                    <a:gd name="connsiteX156" fmla="*/ 1617523 w 2982862"/>
                    <a:gd name="connsiteY156" fmla="*/ 2732874 h 3182270"/>
                    <a:gd name="connsiteX157" fmla="*/ 1591092 w 2982862"/>
                    <a:gd name="connsiteY157" fmla="*/ 2690586 h 3182270"/>
                    <a:gd name="connsiteX158" fmla="*/ 1591093 w 2982862"/>
                    <a:gd name="connsiteY158" fmla="*/ 2637724 h 3182270"/>
                    <a:gd name="connsiteX159" fmla="*/ 1569808 w 2982862"/>
                    <a:gd name="connsiteY159" fmla="*/ 2515921 h 3182270"/>
                    <a:gd name="connsiteX160" fmla="*/ 1553952 w 2982862"/>
                    <a:gd name="connsiteY160" fmla="*/ 2484208 h 3182270"/>
                    <a:gd name="connsiteX161" fmla="*/ 1538095 w 2982862"/>
                    <a:gd name="connsiteY161" fmla="*/ 2468351 h 3182270"/>
                    <a:gd name="connsiteX162" fmla="*/ 1501096 w 2982862"/>
                    <a:gd name="connsiteY162" fmla="*/ 2420781 h 3182270"/>
                    <a:gd name="connsiteX163" fmla="*/ 1464097 w 2982862"/>
                    <a:gd name="connsiteY163" fmla="*/ 2383782 h 3182270"/>
                    <a:gd name="connsiteX164" fmla="*/ 1448241 w 2982862"/>
                    <a:gd name="connsiteY164" fmla="*/ 2373211 h 3182270"/>
                    <a:gd name="connsiteX165" fmla="*/ 1432384 w 2982862"/>
                    <a:gd name="connsiteY165" fmla="*/ 2357355 h 3182270"/>
                    <a:gd name="connsiteX166" fmla="*/ 1400671 w 2982862"/>
                    <a:gd name="connsiteY166" fmla="*/ 2346783 h 3182270"/>
                    <a:gd name="connsiteX167" fmla="*/ 1368958 w 2982862"/>
                    <a:gd name="connsiteY167" fmla="*/ 2330927 h 3182270"/>
                    <a:gd name="connsiteX168" fmla="*/ 1337244 w 2982862"/>
                    <a:gd name="connsiteY168" fmla="*/ 2309785 h 3182270"/>
                    <a:gd name="connsiteX169" fmla="*/ 1273818 w 2982862"/>
                    <a:gd name="connsiteY169" fmla="*/ 2288642 h 3182270"/>
                    <a:gd name="connsiteX170" fmla="*/ 1257961 w 2982862"/>
                    <a:gd name="connsiteY170" fmla="*/ 2278071 h 3182270"/>
                    <a:gd name="connsiteX171" fmla="*/ 1242104 w 2982862"/>
                    <a:gd name="connsiteY171" fmla="*/ 2272786 h 3182270"/>
                    <a:gd name="connsiteX172" fmla="*/ 1226248 w 2982862"/>
                    <a:gd name="connsiteY172" fmla="*/ 2262215 h 3182270"/>
                    <a:gd name="connsiteX173" fmla="*/ 1194534 w 2982862"/>
                    <a:gd name="connsiteY173" fmla="*/ 2251644 h 3182270"/>
                    <a:gd name="connsiteX174" fmla="*/ 1215677 w 2982862"/>
                    <a:gd name="connsiteY174" fmla="*/ 2225216 h 3182270"/>
                    <a:gd name="connsiteX175" fmla="*/ 1231533 w 2982862"/>
                    <a:gd name="connsiteY175" fmla="*/ 2209359 h 3182270"/>
                    <a:gd name="connsiteX176" fmla="*/ 1236819 w 2982862"/>
                    <a:gd name="connsiteY176" fmla="*/ 2193503 h 3182270"/>
                    <a:gd name="connsiteX177" fmla="*/ 1279103 w 2982862"/>
                    <a:gd name="connsiteY177" fmla="*/ 2161789 h 3182270"/>
                    <a:gd name="connsiteX178" fmla="*/ 1300245 w 2982862"/>
                    <a:gd name="connsiteY178" fmla="*/ 2140647 h 3182270"/>
                    <a:gd name="connsiteX179" fmla="*/ 1310816 w 2982862"/>
                    <a:gd name="connsiteY179" fmla="*/ 2124790 h 3182270"/>
                    <a:gd name="connsiteX180" fmla="*/ 1342650 w 2982862"/>
                    <a:gd name="connsiteY180" fmla="*/ 2077406 h 3182270"/>
                    <a:gd name="connsiteX181" fmla="*/ 1390223 w 2982862"/>
                    <a:gd name="connsiteY181" fmla="*/ 2008688 h 3182270"/>
                    <a:gd name="connsiteX182" fmla="*/ 1363794 w 2982862"/>
                    <a:gd name="connsiteY182" fmla="*/ 1971686 h 3182270"/>
                    <a:gd name="connsiteX183" fmla="*/ 1379651 w 2982862"/>
                    <a:gd name="connsiteY183" fmla="*/ 1961114 h 3182270"/>
                    <a:gd name="connsiteX184" fmla="*/ 1358509 w 2982862"/>
                    <a:gd name="connsiteY184" fmla="*/ 1934685 h 3182270"/>
                    <a:gd name="connsiteX185" fmla="*/ 1221180 w 2982862"/>
                    <a:gd name="connsiteY185" fmla="*/ 1718108 h 3182270"/>
                    <a:gd name="connsiteX186" fmla="*/ 1157741 w 2982862"/>
                    <a:gd name="connsiteY186" fmla="*/ 1654669 h 3182270"/>
                    <a:gd name="connsiteX187" fmla="*/ 1051918 w 2982862"/>
                    <a:gd name="connsiteY187" fmla="*/ 1659811 h 3182270"/>
                    <a:gd name="connsiteX188" fmla="*/ 845688 w 2982862"/>
                    <a:gd name="connsiteY188" fmla="*/ 1738945 h 3182270"/>
                    <a:gd name="connsiteX189" fmla="*/ 829832 w 2982862"/>
                    <a:gd name="connsiteY189" fmla="*/ 1744231 h 3182270"/>
                    <a:gd name="connsiteX190" fmla="*/ 798118 w 2982862"/>
                    <a:gd name="connsiteY190" fmla="*/ 1765373 h 3182270"/>
                    <a:gd name="connsiteX191" fmla="*/ 782262 w 2982862"/>
                    <a:gd name="connsiteY191" fmla="*/ 1770659 h 3182270"/>
                    <a:gd name="connsiteX192" fmla="*/ 750548 w 2982862"/>
                    <a:gd name="connsiteY192" fmla="*/ 1791801 h 3182270"/>
                    <a:gd name="connsiteX193" fmla="*/ 734692 w 2982862"/>
                    <a:gd name="connsiteY193" fmla="*/ 1797086 h 3182270"/>
                    <a:gd name="connsiteX194" fmla="*/ 755834 w 2982862"/>
                    <a:gd name="connsiteY194" fmla="*/ 1791801 h 3182270"/>
                    <a:gd name="connsiteX195" fmla="*/ 739977 w 2982862"/>
                    <a:gd name="connsiteY195" fmla="*/ 1797086 h 3182270"/>
                    <a:gd name="connsiteX196" fmla="*/ 708264 w 2982862"/>
                    <a:gd name="connsiteY196" fmla="*/ 1812943 h 3182270"/>
                    <a:gd name="connsiteX197" fmla="*/ 676551 w 2982862"/>
                    <a:gd name="connsiteY197" fmla="*/ 1791801 h 3182270"/>
                    <a:gd name="connsiteX198" fmla="*/ 650123 w 2982862"/>
                    <a:gd name="connsiteY198" fmla="*/ 1765373 h 3182270"/>
                    <a:gd name="connsiteX199" fmla="*/ 618410 w 2982862"/>
                    <a:gd name="connsiteY199" fmla="*/ 1744231 h 3182270"/>
                    <a:gd name="connsiteX200" fmla="*/ 570840 w 2982862"/>
                    <a:gd name="connsiteY200" fmla="*/ 1712518 h 3182270"/>
                    <a:gd name="connsiteX201" fmla="*/ 544412 w 2982862"/>
                    <a:gd name="connsiteY201" fmla="*/ 1696661 h 3182270"/>
                    <a:gd name="connsiteX202" fmla="*/ 528555 w 2982862"/>
                    <a:gd name="connsiteY202" fmla="*/ 1686090 h 3182270"/>
                    <a:gd name="connsiteX203" fmla="*/ 512699 w 2982862"/>
                    <a:gd name="connsiteY203" fmla="*/ 1680804 h 3182270"/>
                    <a:gd name="connsiteX204" fmla="*/ 502127 w 2982862"/>
                    <a:gd name="connsiteY204" fmla="*/ 1670233 h 3182270"/>
                    <a:gd name="connsiteX205" fmla="*/ 480985 w 2982862"/>
                    <a:gd name="connsiteY205" fmla="*/ 1659662 h 3182270"/>
                    <a:gd name="connsiteX206" fmla="*/ 465129 w 2982862"/>
                    <a:gd name="connsiteY206" fmla="*/ 1643805 h 3182270"/>
                    <a:gd name="connsiteX207" fmla="*/ 428130 w 2982862"/>
                    <a:gd name="connsiteY207" fmla="*/ 1622663 h 3182270"/>
                    <a:gd name="connsiteX208" fmla="*/ 401702 w 2982862"/>
                    <a:gd name="connsiteY208" fmla="*/ 1590950 h 3182270"/>
                    <a:gd name="connsiteX209" fmla="*/ 385845 w 2982862"/>
                    <a:gd name="connsiteY209" fmla="*/ 1569808 h 3182270"/>
                    <a:gd name="connsiteX210" fmla="*/ 369989 w 2982862"/>
                    <a:gd name="connsiteY210" fmla="*/ 1553951 h 3182270"/>
                    <a:gd name="connsiteX211" fmla="*/ 348847 w 2982862"/>
                    <a:gd name="connsiteY211" fmla="*/ 1522238 h 3182270"/>
                    <a:gd name="connsiteX212" fmla="*/ 327704 w 2982862"/>
                    <a:gd name="connsiteY212" fmla="*/ 1490524 h 3182270"/>
                    <a:gd name="connsiteX213" fmla="*/ 317133 w 2982862"/>
                    <a:gd name="connsiteY213" fmla="*/ 1469382 h 3182270"/>
                    <a:gd name="connsiteX214" fmla="*/ 301277 w 2982862"/>
                    <a:gd name="connsiteY214" fmla="*/ 1453526 h 3182270"/>
                    <a:gd name="connsiteX215" fmla="*/ 295991 w 2982862"/>
                    <a:gd name="connsiteY215" fmla="*/ 1437669 h 3182270"/>
                    <a:gd name="connsiteX216" fmla="*/ 274849 w 2982862"/>
                    <a:gd name="connsiteY216" fmla="*/ 1405956 h 3182270"/>
                    <a:gd name="connsiteX217" fmla="*/ 258992 w 2982862"/>
                    <a:gd name="connsiteY217" fmla="*/ 1390099 h 3182270"/>
                    <a:gd name="connsiteX218" fmla="*/ 248421 w 2982862"/>
                    <a:gd name="connsiteY218" fmla="*/ 1374242 h 3182270"/>
                    <a:gd name="connsiteX219" fmla="*/ 243136 w 2982862"/>
                    <a:gd name="connsiteY219" fmla="*/ 1358386 h 3182270"/>
                    <a:gd name="connsiteX220" fmla="*/ 221993 w 2982862"/>
                    <a:gd name="connsiteY220" fmla="*/ 1326672 h 3182270"/>
                    <a:gd name="connsiteX221" fmla="*/ 206137 w 2982862"/>
                    <a:gd name="connsiteY221" fmla="*/ 1294959 h 3182270"/>
                    <a:gd name="connsiteX222" fmla="*/ 195566 w 2982862"/>
                    <a:gd name="connsiteY222" fmla="*/ 1263246 h 3182270"/>
                    <a:gd name="connsiteX223" fmla="*/ 184995 w 2982862"/>
                    <a:gd name="connsiteY223" fmla="*/ 1247389 h 3182270"/>
                    <a:gd name="connsiteX224" fmla="*/ 179709 w 2982862"/>
                    <a:gd name="connsiteY224" fmla="*/ 1231533 h 3182270"/>
                    <a:gd name="connsiteX225" fmla="*/ 169138 w 2982862"/>
                    <a:gd name="connsiteY225" fmla="*/ 1215676 h 3182270"/>
                    <a:gd name="connsiteX226" fmla="*/ 153281 w 2982862"/>
                    <a:gd name="connsiteY226" fmla="*/ 1162820 h 3182270"/>
                    <a:gd name="connsiteX227" fmla="*/ 142710 w 2982862"/>
                    <a:gd name="connsiteY227" fmla="*/ 1131107 h 3182270"/>
                    <a:gd name="connsiteX228" fmla="*/ 132139 w 2982862"/>
                    <a:gd name="connsiteY228" fmla="*/ 1099394 h 3182270"/>
                    <a:gd name="connsiteX229" fmla="*/ 126853 w 2982862"/>
                    <a:gd name="connsiteY229" fmla="*/ 1078252 h 3182270"/>
                    <a:gd name="connsiteX230" fmla="*/ 121568 w 2982862"/>
                    <a:gd name="connsiteY230" fmla="*/ 1062395 h 3182270"/>
                    <a:gd name="connsiteX231" fmla="*/ 110997 w 2982862"/>
                    <a:gd name="connsiteY231" fmla="*/ 988397 h 3182270"/>
                    <a:gd name="connsiteX232" fmla="*/ 100426 w 2982862"/>
                    <a:gd name="connsiteY232" fmla="*/ 861544 h 3182270"/>
                    <a:gd name="connsiteX233" fmla="*/ 95140 w 2982862"/>
                    <a:gd name="connsiteY233" fmla="*/ 782261 h 3182270"/>
                    <a:gd name="connsiteX234" fmla="*/ 89855 w 2982862"/>
                    <a:gd name="connsiteY234" fmla="*/ 745262 h 3182270"/>
                    <a:gd name="connsiteX235" fmla="*/ 73998 w 2982862"/>
                    <a:gd name="connsiteY235" fmla="*/ 660693 h 3182270"/>
                    <a:gd name="connsiteX236" fmla="*/ 63427 w 2982862"/>
                    <a:gd name="connsiteY236" fmla="*/ 618409 h 3182270"/>
                    <a:gd name="connsiteX237" fmla="*/ 47570 w 2982862"/>
                    <a:gd name="connsiteY237" fmla="*/ 560268 h 3182270"/>
                    <a:gd name="connsiteX238" fmla="*/ 42285 w 2982862"/>
                    <a:gd name="connsiteY238" fmla="*/ 528555 h 3182270"/>
                    <a:gd name="connsiteX239" fmla="*/ 31714 w 2982862"/>
                    <a:gd name="connsiteY239" fmla="*/ 486270 h 3182270"/>
                    <a:gd name="connsiteX240" fmla="*/ 21142 w 2982862"/>
                    <a:gd name="connsiteY240" fmla="*/ 428129 h 3182270"/>
                    <a:gd name="connsiteX241" fmla="*/ 10571 w 2982862"/>
                    <a:gd name="connsiteY241" fmla="*/ 343560 h 3182270"/>
                    <a:gd name="connsiteX242" fmla="*/ 0 w 2982862"/>
                    <a:gd name="connsiteY242" fmla="*/ 306561 h 3182270"/>
                    <a:gd name="connsiteX243" fmla="*/ 5286 w 2982862"/>
                    <a:gd name="connsiteY243" fmla="*/ 285419 h 3182270"/>
                    <a:gd name="connsiteX244" fmla="*/ 21142 w 2982862"/>
                    <a:gd name="connsiteY244" fmla="*/ 280134 h 3182270"/>
                    <a:gd name="connsiteX245" fmla="*/ 42285 w 2982862"/>
                    <a:gd name="connsiteY245" fmla="*/ 269563 h 3182270"/>
                    <a:gd name="connsiteX246" fmla="*/ 95140 w 2982862"/>
                    <a:gd name="connsiteY246" fmla="*/ 258992 h 3182270"/>
                    <a:gd name="connsiteX247" fmla="*/ 121568 w 2982862"/>
                    <a:gd name="connsiteY247" fmla="*/ 253706 h 3182270"/>
                    <a:gd name="connsiteX248" fmla="*/ 137425 w 2982862"/>
                    <a:gd name="connsiteY248" fmla="*/ 248420 h 3182270"/>
                    <a:gd name="connsiteX249" fmla="*/ 211422 w 2982862"/>
                    <a:gd name="connsiteY249" fmla="*/ 237849 h 3182270"/>
                    <a:gd name="connsiteX250" fmla="*/ 253707 w 2982862"/>
                    <a:gd name="connsiteY250" fmla="*/ 227278 h 3182270"/>
                    <a:gd name="connsiteX251" fmla="*/ 285420 w 2982862"/>
                    <a:gd name="connsiteY251" fmla="*/ 216707 h 3182270"/>
                    <a:gd name="connsiteX252" fmla="*/ 332990 w 2982862"/>
                    <a:gd name="connsiteY252" fmla="*/ 206136 h 3182270"/>
                    <a:gd name="connsiteX253" fmla="*/ 364703 w 2982862"/>
                    <a:gd name="connsiteY253" fmla="*/ 195565 h 3182270"/>
                    <a:gd name="connsiteX254" fmla="*/ 417559 w 2982862"/>
                    <a:gd name="connsiteY254" fmla="*/ 179708 h 3182270"/>
                    <a:gd name="connsiteX255" fmla="*/ 433415 w 2982862"/>
                    <a:gd name="connsiteY255" fmla="*/ 174423 h 3182270"/>
                    <a:gd name="connsiteX256" fmla="*/ 449272 w 2982862"/>
                    <a:gd name="connsiteY256" fmla="*/ 169137 h 3182270"/>
                    <a:gd name="connsiteX257" fmla="*/ 470414 w 2982862"/>
                    <a:gd name="connsiteY257" fmla="*/ 163852 h 3182270"/>
                    <a:gd name="connsiteX258" fmla="*/ 486271 w 2982862"/>
                    <a:gd name="connsiteY258" fmla="*/ 158566 h 3182270"/>
                    <a:gd name="connsiteX259" fmla="*/ 528555 w 2982862"/>
                    <a:gd name="connsiteY259" fmla="*/ 147995 h 3182270"/>
                    <a:gd name="connsiteX260" fmla="*/ 549697 w 2982862"/>
                    <a:gd name="connsiteY260" fmla="*/ 142709 h 3182270"/>
                    <a:gd name="connsiteX261" fmla="*/ 581411 w 2982862"/>
                    <a:gd name="connsiteY261" fmla="*/ 132138 h 3182270"/>
                    <a:gd name="connsiteX262" fmla="*/ 676551 w 2982862"/>
                    <a:gd name="connsiteY262" fmla="*/ 100425 h 3182270"/>
                    <a:gd name="connsiteX263" fmla="*/ 697693 w 2982862"/>
                    <a:gd name="connsiteY263" fmla="*/ 95140 h 3182270"/>
                    <a:gd name="connsiteX264" fmla="*/ 729406 w 2982862"/>
                    <a:gd name="connsiteY264" fmla="*/ 84568 h 3182270"/>
                    <a:gd name="connsiteX265" fmla="*/ 745263 w 2982862"/>
                    <a:gd name="connsiteY265" fmla="*/ 79283 h 3182270"/>
                    <a:gd name="connsiteX266" fmla="*/ 792833 w 2982862"/>
                    <a:gd name="connsiteY266" fmla="*/ 58141 h 3182270"/>
                    <a:gd name="connsiteX267" fmla="*/ 808689 w 2982862"/>
                    <a:gd name="connsiteY267" fmla="*/ 52855 h 3182270"/>
                    <a:gd name="connsiteX268" fmla="*/ 824546 w 2982862"/>
                    <a:gd name="connsiteY268" fmla="*/ 47570 h 3182270"/>
                    <a:gd name="connsiteX269" fmla="*/ 866830 w 2982862"/>
                    <a:gd name="connsiteY269" fmla="*/ 26427 h 3182270"/>
                    <a:gd name="connsiteX270" fmla="*/ 882687 w 2982862"/>
                    <a:gd name="connsiteY270" fmla="*/ 21142 h 3182270"/>
                    <a:gd name="connsiteX271" fmla="*/ 898544 w 2982862"/>
                    <a:gd name="connsiteY271" fmla="*/ 10571 h 3182270"/>
                    <a:gd name="connsiteX272" fmla="*/ 914400 w 2982862"/>
                    <a:gd name="connsiteY272" fmla="*/ 5285 h 3182270"/>
                    <a:gd name="connsiteX273" fmla="*/ 914400 w 2982862"/>
                    <a:gd name="connsiteY273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94779 w 2982862"/>
                    <a:gd name="connsiteY90" fmla="*/ 2378497 h 3182270"/>
                    <a:gd name="connsiteX91" fmla="*/ 2262418 w 2982862"/>
                    <a:gd name="connsiteY91" fmla="*/ 2463287 h 3182270"/>
                    <a:gd name="connsiteX92" fmla="*/ 2235988 w 2982862"/>
                    <a:gd name="connsiteY92" fmla="*/ 2362852 h 3182270"/>
                    <a:gd name="connsiteX93" fmla="*/ 2251846 w 2982862"/>
                    <a:gd name="connsiteY93" fmla="*/ 2420998 h 3182270"/>
                    <a:gd name="connsiteX94" fmla="*/ 2283562 w 2982862"/>
                    <a:gd name="connsiteY94" fmla="*/ 2484431 h 3182270"/>
                    <a:gd name="connsiteX95" fmla="*/ 2262418 w 2982862"/>
                    <a:gd name="connsiteY95" fmla="*/ 2468572 h 3182270"/>
                    <a:gd name="connsiteX96" fmla="*/ 2278276 w 2982862"/>
                    <a:gd name="connsiteY96" fmla="*/ 2516146 h 3182270"/>
                    <a:gd name="connsiteX97" fmla="*/ 2278276 w 2982862"/>
                    <a:gd name="connsiteY97" fmla="*/ 2574294 h 3182270"/>
                    <a:gd name="connsiteX98" fmla="*/ 2315278 w 2982862"/>
                    <a:gd name="connsiteY98" fmla="*/ 2616580 h 3182270"/>
                    <a:gd name="connsiteX99" fmla="*/ 2331136 w 2982862"/>
                    <a:gd name="connsiteY99" fmla="*/ 2680013 h 3182270"/>
                    <a:gd name="connsiteX100" fmla="*/ 2368138 w 2982862"/>
                    <a:gd name="connsiteY100" fmla="*/ 2695871 h 3182270"/>
                    <a:gd name="connsiteX101" fmla="*/ 2542577 w 2982862"/>
                    <a:gd name="connsiteY101" fmla="*/ 2738159 h 3182270"/>
                    <a:gd name="connsiteX102" fmla="*/ 2658870 w 2982862"/>
                    <a:gd name="connsiteY102" fmla="*/ 2727587 h 3182270"/>
                    <a:gd name="connsiteX103" fmla="*/ 2764342 w 2982862"/>
                    <a:gd name="connsiteY103" fmla="*/ 2716772 h 3182270"/>
                    <a:gd name="connsiteX104" fmla="*/ 2753771 w 2982862"/>
                    <a:gd name="connsiteY104" fmla="*/ 2769627 h 3182270"/>
                    <a:gd name="connsiteX105" fmla="*/ 2748486 w 2982862"/>
                    <a:gd name="connsiteY105" fmla="*/ 2801341 h 3182270"/>
                    <a:gd name="connsiteX106" fmla="*/ 2737915 w 2982862"/>
                    <a:gd name="connsiteY106" fmla="*/ 2838340 h 3182270"/>
                    <a:gd name="connsiteX107" fmla="*/ 2727344 w 2982862"/>
                    <a:gd name="connsiteY107" fmla="*/ 2907052 h 3182270"/>
                    <a:gd name="connsiteX108" fmla="*/ 2716773 w 2982862"/>
                    <a:gd name="connsiteY108" fmla="*/ 2938765 h 3182270"/>
                    <a:gd name="connsiteX109" fmla="*/ 2711487 w 2982862"/>
                    <a:gd name="connsiteY109" fmla="*/ 2965193 h 3182270"/>
                    <a:gd name="connsiteX110" fmla="*/ 2706444 w 2982862"/>
                    <a:gd name="connsiteY110" fmla="*/ 2939028 h 3182270"/>
                    <a:gd name="connsiteX111" fmla="*/ 2680014 w 2982862"/>
                    <a:gd name="connsiteY111" fmla="*/ 2965459 h 3182270"/>
                    <a:gd name="connsiteX112" fmla="*/ 2627390 w 2982862"/>
                    <a:gd name="connsiteY112" fmla="*/ 2971012 h 3182270"/>
                    <a:gd name="connsiteX113" fmla="*/ 2537291 w 2982862"/>
                    <a:gd name="connsiteY113" fmla="*/ 2986602 h 3182270"/>
                    <a:gd name="connsiteX114" fmla="*/ 2516147 w 2982862"/>
                    <a:gd name="connsiteY114" fmla="*/ 2991888 h 3182270"/>
                    <a:gd name="connsiteX115" fmla="*/ 2489494 w 2982862"/>
                    <a:gd name="connsiteY115" fmla="*/ 3002192 h 3182270"/>
                    <a:gd name="connsiteX116" fmla="*/ 2415496 w 2982862"/>
                    <a:gd name="connsiteY116" fmla="*/ 3007477 h 3182270"/>
                    <a:gd name="connsiteX117" fmla="*/ 2383783 w 2982862"/>
                    <a:gd name="connsiteY117" fmla="*/ 3018048 h 3182270"/>
                    <a:gd name="connsiteX118" fmla="*/ 2346784 w 2982862"/>
                    <a:gd name="connsiteY118" fmla="*/ 3033905 h 3182270"/>
                    <a:gd name="connsiteX119" fmla="*/ 2315071 w 2982862"/>
                    <a:gd name="connsiteY119" fmla="*/ 3049761 h 3182270"/>
                    <a:gd name="connsiteX120" fmla="*/ 2288643 w 2982862"/>
                    <a:gd name="connsiteY120" fmla="*/ 3070904 h 3182270"/>
                    <a:gd name="connsiteX121" fmla="*/ 2267501 w 2982862"/>
                    <a:gd name="connsiteY121" fmla="*/ 3081475 h 3182270"/>
                    <a:gd name="connsiteX122" fmla="*/ 2235788 w 2982862"/>
                    <a:gd name="connsiteY122" fmla="*/ 3097331 h 3182270"/>
                    <a:gd name="connsiteX123" fmla="*/ 2225216 w 2982862"/>
                    <a:gd name="connsiteY123" fmla="*/ 3107903 h 3182270"/>
                    <a:gd name="connsiteX124" fmla="*/ 2204074 w 2982862"/>
                    <a:gd name="connsiteY124" fmla="*/ 3118474 h 3182270"/>
                    <a:gd name="connsiteX125" fmla="*/ 2188218 w 2982862"/>
                    <a:gd name="connsiteY125" fmla="*/ 3129045 h 3182270"/>
                    <a:gd name="connsiteX126" fmla="*/ 2177647 w 2982862"/>
                    <a:gd name="connsiteY126" fmla="*/ 3144901 h 3182270"/>
                    <a:gd name="connsiteX127" fmla="*/ 2145933 w 2982862"/>
                    <a:gd name="connsiteY127" fmla="*/ 3155472 h 3182270"/>
                    <a:gd name="connsiteX128" fmla="*/ 2114220 w 2982862"/>
                    <a:gd name="connsiteY128" fmla="*/ 3181900 h 3182270"/>
                    <a:gd name="connsiteX129" fmla="*/ 2124791 w 2982862"/>
                    <a:gd name="connsiteY129" fmla="*/ 3150187 h 3182270"/>
                    <a:gd name="connsiteX130" fmla="*/ 2093078 w 2982862"/>
                    <a:gd name="connsiteY130" fmla="*/ 3139616 h 3182270"/>
                    <a:gd name="connsiteX131" fmla="*/ 2082507 w 2982862"/>
                    <a:gd name="connsiteY131" fmla="*/ 3123759 h 3182270"/>
                    <a:gd name="connsiteX132" fmla="*/ 2066650 w 2982862"/>
                    <a:gd name="connsiteY132" fmla="*/ 3107903 h 3182270"/>
                    <a:gd name="connsiteX133" fmla="*/ 2045508 w 2982862"/>
                    <a:gd name="connsiteY133" fmla="*/ 3076189 h 3182270"/>
                    <a:gd name="connsiteX134" fmla="*/ 2034937 w 2982862"/>
                    <a:gd name="connsiteY134" fmla="*/ 3060333 h 3182270"/>
                    <a:gd name="connsiteX135" fmla="*/ 2024366 w 2982862"/>
                    <a:gd name="connsiteY135" fmla="*/ 3049761 h 3182270"/>
                    <a:gd name="connsiteX136" fmla="*/ 2013795 w 2982862"/>
                    <a:gd name="connsiteY136" fmla="*/ 3033905 h 3182270"/>
                    <a:gd name="connsiteX137" fmla="*/ 1997938 w 2982862"/>
                    <a:gd name="connsiteY137" fmla="*/ 3023334 h 3182270"/>
                    <a:gd name="connsiteX138" fmla="*/ 1982081 w 2982862"/>
                    <a:gd name="connsiteY138" fmla="*/ 2991620 h 3182270"/>
                    <a:gd name="connsiteX139" fmla="*/ 1976796 w 2982862"/>
                    <a:gd name="connsiteY139" fmla="*/ 2975764 h 3182270"/>
                    <a:gd name="connsiteX140" fmla="*/ 1987367 w 2982862"/>
                    <a:gd name="connsiteY140" fmla="*/ 2959907 h 3182270"/>
                    <a:gd name="connsiteX141" fmla="*/ 1998116 w 2982862"/>
                    <a:gd name="connsiteY141" fmla="*/ 2976031 h 3182270"/>
                    <a:gd name="connsiteX142" fmla="*/ 2019261 w 2982862"/>
                    <a:gd name="connsiteY142" fmla="*/ 2976031 h 3182270"/>
                    <a:gd name="connsiteX143" fmla="*/ 2056263 w 2982862"/>
                    <a:gd name="connsiteY143" fmla="*/ 2923171 h 3182270"/>
                    <a:gd name="connsiteX144" fmla="*/ 2040405 w 2982862"/>
                    <a:gd name="connsiteY144" fmla="*/ 2923170 h 3182270"/>
                    <a:gd name="connsiteX145" fmla="*/ 2061549 w 2982862"/>
                    <a:gd name="connsiteY145" fmla="*/ 2875596 h 3182270"/>
                    <a:gd name="connsiteX146" fmla="*/ 2093265 w 2982862"/>
                    <a:gd name="connsiteY146" fmla="*/ 2833308 h 3182270"/>
                    <a:gd name="connsiteX147" fmla="*/ 2109124 w 2982862"/>
                    <a:gd name="connsiteY147" fmla="*/ 2722301 h 3182270"/>
                    <a:gd name="connsiteX148" fmla="*/ 2013975 w 2982862"/>
                    <a:gd name="connsiteY148" fmla="*/ 2637724 h 3182270"/>
                    <a:gd name="connsiteX149" fmla="*/ 1982258 w 2982862"/>
                    <a:gd name="connsiteY149" fmla="*/ 2664155 h 3182270"/>
                    <a:gd name="connsiteX150" fmla="*/ 1918827 w 2982862"/>
                    <a:gd name="connsiteY150" fmla="*/ 2627153 h 3182270"/>
                    <a:gd name="connsiteX151" fmla="*/ 1860681 w 2982862"/>
                    <a:gd name="connsiteY151" fmla="*/ 2579579 h 3182270"/>
                    <a:gd name="connsiteX152" fmla="*/ 1802373 w 2982862"/>
                    <a:gd name="connsiteY152" fmla="*/ 2621632 h 3182270"/>
                    <a:gd name="connsiteX153" fmla="*/ 1797087 w 2982862"/>
                    <a:gd name="connsiteY153" fmla="*/ 2605775 h 3182270"/>
                    <a:gd name="connsiteX154" fmla="*/ 1749674 w 2982862"/>
                    <a:gd name="connsiteY154" fmla="*/ 2690586 h 3182270"/>
                    <a:gd name="connsiteX155" fmla="*/ 1643953 w 2982862"/>
                    <a:gd name="connsiteY155" fmla="*/ 2754018 h 3182270"/>
                    <a:gd name="connsiteX156" fmla="*/ 1617523 w 2982862"/>
                    <a:gd name="connsiteY156" fmla="*/ 2732874 h 3182270"/>
                    <a:gd name="connsiteX157" fmla="*/ 1591092 w 2982862"/>
                    <a:gd name="connsiteY157" fmla="*/ 2690586 h 3182270"/>
                    <a:gd name="connsiteX158" fmla="*/ 1591093 w 2982862"/>
                    <a:gd name="connsiteY158" fmla="*/ 2637724 h 3182270"/>
                    <a:gd name="connsiteX159" fmla="*/ 1569808 w 2982862"/>
                    <a:gd name="connsiteY159" fmla="*/ 2515921 h 3182270"/>
                    <a:gd name="connsiteX160" fmla="*/ 1553952 w 2982862"/>
                    <a:gd name="connsiteY160" fmla="*/ 2484208 h 3182270"/>
                    <a:gd name="connsiteX161" fmla="*/ 1538095 w 2982862"/>
                    <a:gd name="connsiteY161" fmla="*/ 2468351 h 3182270"/>
                    <a:gd name="connsiteX162" fmla="*/ 1501096 w 2982862"/>
                    <a:gd name="connsiteY162" fmla="*/ 2420781 h 3182270"/>
                    <a:gd name="connsiteX163" fmla="*/ 1464097 w 2982862"/>
                    <a:gd name="connsiteY163" fmla="*/ 2383782 h 3182270"/>
                    <a:gd name="connsiteX164" fmla="*/ 1448241 w 2982862"/>
                    <a:gd name="connsiteY164" fmla="*/ 2373211 h 3182270"/>
                    <a:gd name="connsiteX165" fmla="*/ 1432384 w 2982862"/>
                    <a:gd name="connsiteY165" fmla="*/ 2357355 h 3182270"/>
                    <a:gd name="connsiteX166" fmla="*/ 1400671 w 2982862"/>
                    <a:gd name="connsiteY166" fmla="*/ 2346783 h 3182270"/>
                    <a:gd name="connsiteX167" fmla="*/ 1368958 w 2982862"/>
                    <a:gd name="connsiteY167" fmla="*/ 2330927 h 3182270"/>
                    <a:gd name="connsiteX168" fmla="*/ 1337244 w 2982862"/>
                    <a:gd name="connsiteY168" fmla="*/ 2309785 h 3182270"/>
                    <a:gd name="connsiteX169" fmla="*/ 1273818 w 2982862"/>
                    <a:gd name="connsiteY169" fmla="*/ 2288642 h 3182270"/>
                    <a:gd name="connsiteX170" fmla="*/ 1257961 w 2982862"/>
                    <a:gd name="connsiteY170" fmla="*/ 2278071 h 3182270"/>
                    <a:gd name="connsiteX171" fmla="*/ 1242104 w 2982862"/>
                    <a:gd name="connsiteY171" fmla="*/ 2272786 h 3182270"/>
                    <a:gd name="connsiteX172" fmla="*/ 1226248 w 2982862"/>
                    <a:gd name="connsiteY172" fmla="*/ 2262215 h 3182270"/>
                    <a:gd name="connsiteX173" fmla="*/ 1194534 w 2982862"/>
                    <a:gd name="connsiteY173" fmla="*/ 2251644 h 3182270"/>
                    <a:gd name="connsiteX174" fmla="*/ 1215677 w 2982862"/>
                    <a:gd name="connsiteY174" fmla="*/ 2225216 h 3182270"/>
                    <a:gd name="connsiteX175" fmla="*/ 1231533 w 2982862"/>
                    <a:gd name="connsiteY175" fmla="*/ 2209359 h 3182270"/>
                    <a:gd name="connsiteX176" fmla="*/ 1236819 w 2982862"/>
                    <a:gd name="connsiteY176" fmla="*/ 2193503 h 3182270"/>
                    <a:gd name="connsiteX177" fmla="*/ 1279103 w 2982862"/>
                    <a:gd name="connsiteY177" fmla="*/ 2161789 h 3182270"/>
                    <a:gd name="connsiteX178" fmla="*/ 1300245 w 2982862"/>
                    <a:gd name="connsiteY178" fmla="*/ 2140647 h 3182270"/>
                    <a:gd name="connsiteX179" fmla="*/ 1310816 w 2982862"/>
                    <a:gd name="connsiteY179" fmla="*/ 2124790 h 3182270"/>
                    <a:gd name="connsiteX180" fmla="*/ 1342650 w 2982862"/>
                    <a:gd name="connsiteY180" fmla="*/ 2077406 h 3182270"/>
                    <a:gd name="connsiteX181" fmla="*/ 1390223 w 2982862"/>
                    <a:gd name="connsiteY181" fmla="*/ 2008688 h 3182270"/>
                    <a:gd name="connsiteX182" fmla="*/ 1363794 w 2982862"/>
                    <a:gd name="connsiteY182" fmla="*/ 1971686 h 3182270"/>
                    <a:gd name="connsiteX183" fmla="*/ 1379651 w 2982862"/>
                    <a:gd name="connsiteY183" fmla="*/ 1961114 h 3182270"/>
                    <a:gd name="connsiteX184" fmla="*/ 1358509 w 2982862"/>
                    <a:gd name="connsiteY184" fmla="*/ 1934685 h 3182270"/>
                    <a:gd name="connsiteX185" fmla="*/ 1221180 w 2982862"/>
                    <a:gd name="connsiteY185" fmla="*/ 1718108 h 3182270"/>
                    <a:gd name="connsiteX186" fmla="*/ 1157741 w 2982862"/>
                    <a:gd name="connsiteY186" fmla="*/ 1654669 h 3182270"/>
                    <a:gd name="connsiteX187" fmla="*/ 1051918 w 2982862"/>
                    <a:gd name="connsiteY187" fmla="*/ 1659811 h 3182270"/>
                    <a:gd name="connsiteX188" fmla="*/ 845688 w 2982862"/>
                    <a:gd name="connsiteY188" fmla="*/ 1738945 h 3182270"/>
                    <a:gd name="connsiteX189" fmla="*/ 829832 w 2982862"/>
                    <a:gd name="connsiteY189" fmla="*/ 1744231 h 3182270"/>
                    <a:gd name="connsiteX190" fmla="*/ 798118 w 2982862"/>
                    <a:gd name="connsiteY190" fmla="*/ 1765373 h 3182270"/>
                    <a:gd name="connsiteX191" fmla="*/ 782262 w 2982862"/>
                    <a:gd name="connsiteY191" fmla="*/ 1770659 h 3182270"/>
                    <a:gd name="connsiteX192" fmla="*/ 750548 w 2982862"/>
                    <a:gd name="connsiteY192" fmla="*/ 1791801 h 3182270"/>
                    <a:gd name="connsiteX193" fmla="*/ 734692 w 2982862"/>
                    <a:gd name="connsiteY193" fmla="*/ 1797086 h 3182270"/>
                    <a:gd name="connsiteX194" fmla="*/ 755834 w 2982862"/>
                    <a:gd name="connsiteY194" fmla="*/ 1791801 h 3182270"/>
                    <a:gd name="connsiteX195" fmla="*/ 739977 w 2982862"/>
                    <a:gd name="connsiteY195" fmla="*/ 1797086 h 3182270"/>
                    <a:gd name="connsiteX196" fmla="*/ 708264 w 2982862"/>
                    <a:gd name="connsiteY196" fmla="*/ 1812943 h 3182270"/>
                    <a:gd name="connsiteX197" fmla="*/ 676551 w 2982862"/>
                    <a:gd name="connsiteY197" fmla="*/ 1791801 h 3182270"/>
                    <a:gd name="connsiteX198" fmla="*/ 650123 w 2982862"/>
                    <a:gd name="connsiteY198" fmla="*/ 1765373 h 3182270"/>
                    <a:gd name="connsiteX199" fmla="*/ 618410 w 2982862"/>
                    <a:gd name="connsiteY199" fmla="*/ 1744231 h 3182270"/>
                    <a:gd name="connsiteX200" fmla="*/ 570840 w 2982862"/>
                    <a:gd name="connsiteY200" fmla="*/ 1712518 h 3182270"/>
                    <a:gd name="connsiteX201" fmla="*/ 544412 w 2982862"/>
                    <a:gd name="connsiteY201" fmla="*/ 1696661 h 3182270"/>
                    <a:gd name="connsiteX202" fmla="*/ 528555 w 2982862"/>
                    <a:gd name="connsiteY202" fmla="*/ 1686090 h 3182270"/>
                    <a:gd name="connsiteX203" fmla="*/ 512699 w 2982862"/>
                    <a:gd name="connsiteY203" fmla="*/ 1680804 h 3182270"/>
                    <a:gd name="connsiteX204" fmla="*/ 502127 w 2982862"/>
                    <a:gd name="connsiteY204" fmla="*/ 1670233 h 3182270"/>
                    <a:gd name="connsiteX205" fmla="*/ 480985 w 2982862"/>
                    <a:gd name="connsiteY205" fmla="*/ 1659662 h 3182270"/>
                    <a:gd name="connsiteX206" fmla="*/ 465129 w 2982862"/>
                    <a:gd name="connsiteY206" fmla="*/ 1643805 h 3182270"/>
                    <a:gd name="connsiteX207" fmla="*/ 428130 w 2982862"/>
                    <a:gd name="connsiteY207" fmla="*/ 1622663 h 3182270"/>
                    <a:gd name="connsiteX208" fmla="*/ 401702 w 2982862"/>
                    <a:gd name="connsiteY208" fmla="*/ 1590950 h 3182270"/>
                    <a:gd name="connsiteX209" fmla="*/ 385845 w 2982862"/>
                    <a:gd name="connsiteY209" fmla="*/ 1569808 h 3182270"/>
                    <a:gd name="connsiteX210" fmla="*/ 369989 w 2982862"/>
                    <a:gd name="connsiteY210" fmla="*/ 1553951 h 3182270"/>
                    <a:gd name="connsiteX211" fmla="*/ 348847 w 2982862"/>
                    <a:gd name="connsiteY211" fmla="*/ 1522238 h 3182270"/>
                    <a:gd name="connsiteX212" fmla="*/ 327704 w 2982862"/>
                    <a:gd name="connsiteY212" fmla="*/ 1490524 h 3182270"/>
                    <a:gd name="connsiteX213" fmla="*/ 317133 w 2982862"/>
                    <a:gd name="connsiteY213" fmla="*/ 1469382 h 3182270"/>
                    <a:gd name="connsiteX214" fmla="*/ 301277 w 2982862"/>
                    <a:gd name="connsiteY214" fmla="*/ 1453526 h 3182270"/>
                    <a:gd name="connsiteX215" fmla="*/ 295991 w 2982862"/>
                    <a:gd name="connsiteY215" fmla="*/ 1437669 h 3182270"/>
                    <a:gd name="connsiteX216" fmla="*/ 274849 w 2982862"/>
                    <a:gd name="connsiteY216" fmla="*/ 1405956 h 3182270"/>
                    <a:gd name="connsiteX217" fmla="*/ 258992 w 2982862"/>
                    <a:gd name="connsiteY217" fmla="*/ 1390099 h 3182270"/>
                    <a:gd name="connsiteX218" fmla="*/ 248421 w 2982862"/>
                    <a:gd name="connsiteY218" fmla="*/ 1374242 h 3182270"/>
                    <a:gd name="connsiteX219" fmla="*/ 243136 w 2982862"/>
                    <a:gd name="connsiteY219" fmla="*/ 1358386 h 3182270"/>
                    <a:gd name="connsiteX220" fmla="*/ 221993 w 2982862"/>
                    <a:gd name="connsiteY220" fmla="*/ 1326672 h 3182270"/>
                    <a:gd name="connsiteX221" fmla="*/ 206137 w 2982862"/>
                    <a:gd name="connsiteY221" fmla="*/ 1294959 h 3182270"/>
                    <a:gd name="connsiteX222" fmla="*/ 195566 w 2982862"/>
                    <a:gd name="connsiteY222" fmla="*/ 1263246 h 3182270"/>
                    <a:gd name="connsiteX223" fmla="*/ 184995 w 2982862"/>
                    <a:gd name="connsiteY223" fmla="*/ 1247389 h 3182270"/>
                    <a:gd name="connsiteX224" fmla="*/ 179709 w 2982862"/>
                    <a:gd name="connsiteY224" fmla="*/ 1231533 h 3182270"/>
                    <a:gd name="connsiteX225" fmla="*/ 169138 w 2982862"/>
                    <a:gd name="connsiteY225" fmla="*/ 1215676 h 3182270"/>
                    <a:gd name="connsiteX226" fmla="*/ 153281 w 2982862"/>
                    <a:gd name="connsiteY226" fmla="*/ 1162820 h 3182270"/>
                    <a:gd name="connsiteX227" fmla="*/ 142710 w 2982862"/>
                    <a:gd name="connsiteY227" fmla="*/ 1131107 h 3182270"/>
                    <a:gd name="connsiteX228" fmla="*/ 132139 w 2982862"/>
                    <a:gd name="connsiteY228" fmla="*/ 1099394 h 3182270"/>
                    <a:gd name="connsiteX229" fmla="*/ 126853 w 2982862"/>
                    <a:gd name="connsiteY229" fmla="*/ 1078252 h 3182270"/>
                    <a:gd name="connsiteX230" fmla="*/ 121568 w 2982862"/>
                    <a:gd name="connsiteY230" fmla="*/ 1062395 h 3182270"/>
                    <a:gd name="connsiteX231" fmla="*/ 110997 w 2982862"/>
                    <a:gd name="connsiteY231" fmla="*/ 988397 h 3182270"/>
                    <a:gd name="connsiteX232" fmla="*/ 100426 w 2982862"/>
                    <a:gd name="connsiteY232" fmla="*/ 861544 h 3182270"/>
                    <a:gd name="connsiteX233" fmla="*/ 95140 w 2982862"/>
                    <a:gd name="connsiteY233" fmla="*/ 782261 h 3182270"/>
                    <a:gd name="connsiteX234" fmla="*/ 89855 w 2982862"/>
                    <a:gd name="connsiteY234" fmla="*/ 745262 h 3182270"/>
                    <a:gd name="connsiteX235" fmla="*/ 73998 w 2982862"/>
                    <a:gd name="connsiteY235" fmla="*/ 660693 h 3182270"/>
                    <a:gd name="connsiteX236" fmla="*/ 63427 w 2982862"/>
                    <a:gd name="connsiteY236" fmla="*/ 618409 h 3182270"/>
                    <a:gd name="connsiteX237" fmla="*/ 47570 w 2982862"/>
                    <a:gd name="connsiteY237" fmla="*/ 560268 h 3182270"/>
                    <a:gd name="connsiteX238" fmla="*/ 42285 w 2982862"/>
                    <a:gd name="connsiteY238" fmla="*/ 528555 h 3182270"/>
                    <a:gd name="connsiteX239" fmla="*/ 31714 w 2982862"/>
                    <a:gd name="connsiteY239" fmla="*/ 486270 h 3182270"/>
                    <a:gd name="connsiteX240" fmla="*/ 21142 w 2982862"/>
                    <a:gd name="connsiteY240" fmla="*/ 428129 h 3182270"/>
                    <a:gd name="connsiteX241" fmla="*/ 10571 w 2982862"/>
                    <a:gd name="connsiteY241" fmla="*/ 343560 h 3182270"/>
                    <a:gd name="connsiteX242" fmla="*/ 0 w 2982862"/>
                    <a:gd name="connsiteY242" fmla="*/ 306561 h 3182270"/>
                    <a:gd name="connsiteX243" fmla="*/ 5286 w 2982862"/>
                    <a:gd name="connsiteY243" fmla="*/ 285419 h 3182270"/>
                    <a:gd name="connsiteX244" fmla="*/ 21142 w 2982862"/>
                    <a:gd name="connsiteY244" fmla="*/ 280134 h 3182270"/>
                    <a:gd name="connsiteX245" fmla="*/ 42285 w 2982862"/>
                    <a:gd name="connsiteY245" fmla="*/ 269563 h 3182270"/>
                    <a:gd name="connsiteX246" fmla="*/ 95140 w 2982862"/>
                    <a:gd name="connsiteY246" fmla="*/ 258992 h 3182270"/>
                    <a:gd name="connsiteX247" fmla="*/ 121568 w 2982862"/>
                    <a:gd name="connsiteY247" fmla="*/ 253706 h 3182270"/>
                    <a:gd name="connsiteX248" fmla="*/ 137425 w 2982862"/>
                    <a:gd name="connsiteY248" fmla="*/ 248420 h 3182270"/>
                    <a:gd name="connsiteX249" fmla="*/ 211422 w 2982862"/>
                    <a:gd name="connsiteY249" fmla="*/ 237849 h 3182270"/>
                    <a:gd name="connsiteX250" fmla="*/ 253707 w 2982862"/>
                    <a:gd name="connsiteY250" fmla="*/ 227278 h 3182270"/>
                    <a:gd name="connsiteX251" fmla="*/ 285420 w 2982862"/>
                    <a:gd name="connsiteY251" fmla="*/ 216707 h 3182270"/>
                    <a:gd name="connsiteX252" fmla="*/ 332990 w 2982862"/>
                    <a:gd name="connsiteY252" fmla="*/ 206136 h 3182270"/>
                    <a:gd name="connsiteX253" fmla="*/ 364703 w 2982862"/>
                    <a:gd name="connsiteY253" fmla="*/ 195565 h 3182270"/>
                    <a:gd name="connsiteX254" fmla="*/ 417559 w 2982862"/>
                    <a:gd name="connsiteY254" fmla="*/ 179708 h 3182270"/>
                    <a:gd name="connsiteX255" fmla="*/ 433415 w 2982862"/>
                    <a:gd name="connsiteY255" fmla="*/ 174423 h 3182270"/>
                    <a:gd name="connsiteX256" fmla="*/ 449272 w 2982862"/>
                    <a:gd name="connsiteY256" fmla="*/ 169137 h 3182270"/>
                    <a:gd name="connsiteX257" fmla="*/ 470414 w 2982862"/>
                    <a:gd name="connsiteY257" fmla="*/ 163852 h 3182270"/>
                    <a:gd name="connsiteX258" fmla="*/ 486271 w 2982862"/>
                    <a:gd name="connsiteY258" fmla="*/ 158566 h 3182270"/>
                    <a:gd name="connsiteX259" fmla="*/ 528555 w 2982862"/>
                    <a:gd name="connsiteY259" fmla="*/ 147995 h 3182270"/>
                    <a:gd name="connsiteX260" fmla="*/ 549697 w 2982862"/>
                    <a:gd name="connsiteY260" fmla="*/ 142709 h 3182270"/>
                    <a:gd name="connsiteX261" fmla="*/ 581411 w 2982862"/>
                    <a:gd name="connsiteY261" fmla="*/ 132138 h 3182270"/>
                    <a:gd name="connsiteX262" fmla="*/ 676551 w 2982862"/>
                    <a:gd name="connsiteY262" fmla="*/ 100425 h 3182270"/>
                    <a:gd name="connsiteX263" fmla="*/ 697693 w 2982862"/>
                    <a:gd name="connsiteY263" fmla="*/ 95140 h 3182270"/>
                    <a:gd name="connsiteX264" fmla="*/ 729406 w 2982862"/>
                    <a:gd name="connsiteY264" fmla="*/ 84568 h 3182270"/>
                    <a:gd name="connsiteX265" fmla="*/ 745263 w 2982862"/>
                    <a:gd name="connsiteY265" fmla="*/ 79283 h 3182270"/>
                    <a:gd name="connsiteX266" fmla="*/ 792833 w 2982862"/>
                    <a:gd name="connsiteY266" fmla="*/ 58141 h 3182270"/>
                    <a:gd name="connsiteX267" fmla="*/ 808689 w 2982862"/>
                    <a:gd name="connsiteY267" fmla="*/ 52855 h 3182270"/>
                    <a:gd name="connsiteX268" fmla="*/ 824546 w 2982862"/>
                    <a:gd name="connsiteY268" fmla="*/ 47570 h 3182270"/>
                    <a:gd name="connsiteX269" fmla="*/ 866830 w 2982862"/>
                    <a:gd name="connsiteY269" fmla="*/ 26427 h 3182270"/>
                    <a:gd name="connsiteX270" fmla="*/ 882687 w 2982862"/>
                    <a:gd name="connsiteY270" fmla="*/ 21142 h 3182270"/>
                    <a:gd name="connsiteX271" fmla="*/ 898544 w 2982862"/>
                    <a:gd name="connsiteY271" fmla="*/ 10571 h 3182270"/>
                    <a:gd name="connsiteX272" fmla="*/ 914400 w 2982862"/>
                    <a:gd name="connsiteY272" fmla="*/ 5285 h 3182270"/>
                    <a:gd name="connsiteX273" fmla="*/ 914400 w 2982862"/>
                    <a:gd name="connsiteY273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36856 w 2982862"/>
                    <a:gd name="connsiteY90" fmla="*/ 2235987 h 3182270"/>
                    <a:gd name="connsiteX91" fmla="*/ 2262418 w 2982862"/>
                    <a:gd name="connsiteY91" fmla="*/ 2463287 h 3182270"/>
                    <a:gd name="connsiteX92" fmla="*/ 2235988 w 2982862"/>
                    <a:gd name="connsiteY92" fmla="*/ 2362852 h 3182270"/>
                    <a:gd name="connsiteX93" fmla="*/ 2251846 w 2982862"/>
                    <a:gd name="connsiteY93" fmla="*/ 2420998 h 3182270"/>
                    <a:gd name="connsiteX94" fmla="*/ 2283562 w 2982862"/>
                    <a:gd name="connsiteY94" fmla="*/ 2484431 h 3182270"/>
                    <a:gd name="connsiteX95" fmla="*/ 2262418 w 2982862"/>
                    <a:gd name="connsiteY95" fmla="*/ 2468572 h 3182270"/>
                    <a:gd name="connsiteX96" fmla="*/ 2278276 w 2982862"/>
                    <a:gd name="connsiteY96" fmla="*/ 2516146 h 3182270"/>
                    <a:gd name="connsiteX97" fmla="*/ 2278276 w 2982862"/>
                    <a:gd name="connsiteY97" fmla="*/ 2574294 h 3182270"/>
                    <a:gd name="connsiteX98" fmla="*/ 2315278 w 2982862"/>
                    <a:gd name="connsiteY98" fmla="*/ 2616580 h 3182270"/>
                    <a:gd name="connsiteX99" fmla="*/ 2331136 w 2982862"/>
                    <a:gd name="connsiteY99" fmla="*/ 2680013 h 3182270"/>
                    <a:gd name="connsiteX100" fmla="*/ 2368138 w 2982862"/>
                    <a:gd name="connsiteY100" fmla="*/ 2695871 h 3182270"/>
                    <a:gd name="connsiteX101" fmla="*/ 2542577 w 2982862"/>
                    <a:gd name="connsiteY101" fmla="*/ 2738159 h 3182270"/>
                    <a:gd name="connsiteX102" fmla="*/ 2658870 w 2982862"/>
                    <a:gd name="connsiteY102" fmla="*/ 2727587 h 3182270"/>
                    <a:gd name="connsiteX103" fmla="*/ 2764342 w 2982862"/>
                    <a:gd name="connsiteY103" fmla="*/ 2716772 h 3182270"/>
                    <a:gd name="connsiteX104" fmla="*/ 2753771 w 2982862"/>
                    <a:gd name="connsiteY104" fmla="*/ 2769627 h 3182270"/>
                    <a:gd name="connsiteX105" fmla="*/ 2748486 w 2982862"/>
                    <a:gd name="connsiteY105" fmla="*/ 2801341 h 3182270"/>
                    <a:gd name="connsiteX106" fmla="*/ 2737915 w 2982862"/>
                    <a:gd name="connsiteY106" fmla="*/ 2838340 h 3182270"/>
                    <a:gd name="connsiteX107" fmla="*/ 2727344 w 2982862"/>
                    <a:gd name="connsiteY107" fmla="*/ 2907052 h 3182270"/>
                    <a:gd name="connsiteX108" fmla="*/ 2716773 w 2982862"/>
                    <a:gd name="connsiteY108" fmla="*/ 2938765 h 3182270"/>
                    <a:gd name="connsiteX109" fmla="*/ 2711487 w 2982862"/>
                    <a:gd name="connsiteY109" fmla="*/ 2965193 h 3182270"/>
                    <a:gd name="connsiteX110" fmla="*/ 2706444 w 2982862"/>
                    <a:gd name="connsiteY110" fmla="*/ 2939028 h 3182270"/>
                    <a:gd name="connsiteX111" fmla="*/ 2680014 w 2982862"/>
                    <a:gd name="connsiteY111" fmla="*/ 2965459 h 3182270"/>
                    <a:gd name="connsiteX112" fmla="*/ 2627390 w 2982862"/>
                    <a:gd name="connsiteY112" fmla="*/ 2971012 h 3182270"/>
                    <a:gd name="connsiteX113" fmla="*/ 2537291 w 2982862"/>
                    <a:gd name="connsiteY113" fmla="*/ 2986602 h 3182270"/>
                    <a:gd name="connsiteX114" fmla="*/ 2516147 w 2982862"/>
                    <a:gd name="connsiteY114" fmla="*/ 2991888 h 3182270"/>
                    <a:gd name="connsiteX115" fmla="*/ 2489494 w 2982862"/>
                    <a:gd name="connsiteY115" fmla="*/ 3002192 h 3182270"/>
                    <a:gd name="connsiteX116" fmla="*/ 2415496 w 2982862"/>
                    <a:gd name="connsiteY116" fmla="*/ 3007477 h 3182270"/>
                    <a:gd name="connsiteX117" fmla="*/ 2383783 w 2982862"/>
                    <a:gd name="connsiteY117" fmla="*/ 3018048 h 3182270"/>
                    <a:gd name="connsiteX118" fmla="*/ 2346784 w 2982862"/>
                    <a:gd name="connsiteY118" fmla="*/ 3033905 h 3182270"/>
                    <a:gd name="connsiteX119" fmla="*/ 2315071 w 2982862"/>
                    <a:gd name="connsiteY119" fmla="*/ 3049761 h 3182270"/>
                    <a:gd name="connsiteX120" fmla="*/ 2288643 w 2982862"/>
                    <a:gd name="connsiteY120" fmla="*/ 3070904 h 3182270"/>
                    <a:gd name="connsiteX121" fmla="*/ 2267501 w 2982862"/>
                    <a:gd name="connsiteY121" fmla="*/ 3081475 h 3182270"/>
                    <a:gd name="connsiteX122" fmla="*/ 2235788 w 2982862"/>
                    <a:gd name="connsiteY122" fmla="*/ 3097331 h 3182270"/>
                    <a:gd name="connsiteX123" fmla="*/ 2225216 w 2982862"/>
                    <a:gd name="connsiteY123" fmla="*/ 3107903 h 3182270"/>
                    <a:gd name="connsiteX124" fmla="*/ 2204074 w 2982862"/>
                    <a:gd name="connsiteY124" fmla="*/ 3118474 h 3182270"/>
                    <a:gd name="connsiteX125" fmla="*/ 2188218 w 2982862"/>
                    <a:gd name="connsiteY125" fmla="*/ 3129045 h 3182270"/>
                    <a:gd name="connsiteX126" fmla="*/ 2177647 w 2982862"/>
                    <a:gd name="connsiteY126" fmla="*/ 3144901 h 3182270"/>
                    <a:gd name="connsiteX127" fmla="*/ 2145933 w 2982862"/>
                    <a:gd name="connsiteY127" fmla="*/ 3155472 h 3182270"/>
                    <a:gd name="connsiteX128" fmla="*/ 2114220 w 2982862"/>
                    <a:gd name="connsiteY128" fmla="*/ 3181900 h 3182270"/>
                    <a:gd name="connsiteX129" fmla="*/ 2124791 w 2982862"/>
                    <a:gd name="connsiteY129" fmla="*/ 3150187 h 3182270"/>
                    <a:gd name="connsiteX130" fmla="*/ 2093078 w 2982862"/>
                    <a:gd name="connsiteY130" fmla="*/ 3139616 h 3182270"/>
                    <a:gd name="connsiteX131" fmla="*/ 2082507 w 2982862"/>
                    <a:gd name="connsiteY131" fmla="*/ 3123759 h 3182270"/>
                    <a:gd name="connsiteX132" fmla="*/ 2066650 w 2982862"/>
                    <a:gd name="connsiteY132" fmla="*/ 3107903 h 3182270"/>
                    <a:gd name="connsiteX133" fmla="*/ 2045508 w 2982862"/>
                    <a:gd name="connsiteY133" fmla="*/ 3076189 h 3182270"/>
                    <a:gd name="connsiteX134" fmla="*/ 2034937 w 2982862"/>
                    <a:gd name="connsiteY134" fmla="*/ 3060333 h 3182270"/>
                    <a:gd name="connsiteX135" fmla="*/ 2024366 w 2982862"/>
                    <a:gd name="connsiteY135" fmla="*/ 3049761 h 3182270"/>
                    <a:gd name="connsiteX136" fmla="*/ 2013795 w 2982862"/>
                    <a:gd name="connsiteY136" fmla="*/ 3033905 h 3182270"/>
                    <a:gd name="connsiteX137" fmla="*/ 1997938 w 2982862"/>
                    <a:gd name="connsiteY137" fmla="*/ 3023334 h 3182270"/>
                    <a:gd name="connsiteX138" fmla="*/ 1982081 w 2982862"/>
                    <a:gd name="connsiteY138" fmla="*/ 2991620 h 3182270"/>
                    <a:gd name="connsiteX139" fmla="*/ 1976796 w 2982862"/>
                    <a:gd name="connsiteY139" fmla="*/ 2975764 h 3182270"/>
                    <a:gd name="connsiteX140" fmla="*/ 1987367 w 2982862"/>
                    <a:gd name="connsiteY140" fmla="*/ 2959907 h 3182270"/>
                    <a:gd name="connsiteX141" fmla="*/ 1998116 w 2982862"/>
                    <a:gd name="connsiteY141" fmla="*/ 2976031 h 3182270"/>
                    <a:gd name="connsiteX142" fmla="*/ 2019261 w 2982862"/>
                    <a:gd name="connsiteY142" fmla="*/ 2976031 h 3182270"/>
                    <a:gd name="connsiteX143" fmla="*/ 2056263 w 2982862"/>
                    <a:gd name="connsiteY143" fmla="*/ 2923171 h 3182270"/>
                    <a:gd name="connsiteX144" fmla="*/ 2040405 w 2982862"/>
                    <a:gd name="connsiteY144" fmla="*/ 2923170 h 3182270"/>
                    <a:gd name="connsiteX145" fmla="*/ 2061549 w 2982862"/>
                    <a:gd name="connsiteY145" fmla="*/ 2875596 h 3182270"/>
                    <a:gd name="connsiteX146" fmla="*/ 2093265 w 2982862"/>
                    <a:gd name="connsiteY146" fmla="*/ 2833308 h 3182270"/>
                    <a:gd name="connsiteX147" fmla="*/ 2109124 w 2982862"/>
                    <a:gd name="connsiteY147" fmla="*/ 2722301 h 3182270"/>
                    <a:gd name="connsiteX148" fmla="*/ 2013975 w 2982862"/>
                    <a:gd name="connsiteY148" fmla="*/ 2637724 h 3182270"/>
                    <a:gd name="connsiteX149" fmla="*/ 1982258 w 2982862"/>
                    <a:gd name="connsiteY149" fmla="*/ 2664155 h 3182270"/>
                    <a:gd name="connsiteX150" fmla="*/ 1918827 w 2982862"/>
                    <a:gd name="connsiteY150" fmla="*/ 2627153 h 3182270"/>
                    <a:gd name="connsiteX151" fmla="*/ 1860681 w 2982862"/>
                    <a:gd name="connsiteY151" fmla="*/ 2579579 h 3182270"/>
                    <a:gd name="connsiteX152" fmla="*/ 1802373 w 2982862"/>
                    <a:gd name="connsiteY152" fmla="*/ 2621632 h 3182270"/>
                    <a:gd name="connsiteX153" fmla="*/ 1797087 w 2982862"/>
                    <a:gd name="connsiteY153" fmla="*/ 2605775 h 3182270"/>
                    <a:gd name="connsiteX154" fmla="*/ 1749674 w 2982862"/>
                    <a:gd name="connsiteY154" fmla="*/ 2690586 h 3182270"/>
                    <a:gd name="connsiteX155" fmla="*/ 1643953 w 2982862"/>
                    <a:gd name="connsiteY155" fmla="*/ 2754018 h 3182270"/>
                    <a:gd name="connsiteX156" fmla="*/ 1617523 w 2982862"/>
                    <a:gd name="connsiteY156" fmla="*/ 2732874 h 3182270"/>
                    <a:gd name="connsiteX157" fmla="*/ 1591092 w 2982862"/>
                    <a:gd name="connsiteY157" fmla="*/ 2690586 h 3182270"/>
                    <a:gd name="connsiteX158" fmla="*/ 1591093 w 2982862"/>
                    <a:gd name="connsiteY158" fmla="*/ 2637724 h 3182270"/>
                    <a:gd name="connsiteX159" fmla="*/ 1569808 w 2982862"/>
                    <a:gd name="connsiteY159" fmla="*/ 2515921 h 3182270"/>
                    <a:gd name="connsiteX160" fmla="*/ 1553952 w 2982862"/>
                    <a:gd name="connsiteY160" fmla="*/ 2484208 h 3182270"/>
                    <a:gd name="connsiteX161" fmla="*/ 1538095 w 2982862"/>
                    <a:gd name="connsiteY161" fmla="*/ 2468351 h 3182270"/>
                    <a:gd name="connsiteX162" fmla="*/ 1501096 w 2982862"/>
                    <a:gd name="connsiteY162" fmla="*/ 2420781 h 3182270"/>
                    <a:gd name="connsiteX163" fmla="*/ 1464097 w 2982862"/>
                    <a:gd name="connsiteY163" fmla="*/ 2383782 h 3182270"/>
                    <a:gd name="connsiteX164" fmla="*/ 1448241 w 2982862"/>
                    <a:gd name="connsiteY164" fmla="*/ 2373211 h 3182270"/>
                    <a:gd name="connsiteX165" fmla="*/ 1432384 w 2982862"/>
                    <a:gd name="connsiteY165" fmla="*/ 2357355 h 3182270"/>
                    <a:gd name="connsiteX166" fmla="*/ 1400671 w 2982862"/>
                    <a:gd name="connsiteY166" fmla="*/ 2346783 h 3182270"/>
                    <a:gd name="connsiteX167" fmla="*/ 1368958 w 2982862"/>
                    <a:gd name="connsiteY167" fmla="*/ 2330927 h 3182270"/>
                    <a:gd name="connsiteX168" fmla="*/ 1337244 w 2982862"/>
                    <a:gd name="connsiteY168" fmla="*/ 2309785 h 3182270"/>
                    <a:gd name="connsiteX169" fmla="*/ 1273818 w 2982862"/>
                    <a:gd name="connsiteY169" fmla="*/ 2288642 h 3182270"/>
                    <a:gd name="connsiteX170" fmla="*/ 1257961 w 2982862"/>
                    <a:gd name="connsiteY170" fmla="*/ 2278071 h 3182270"/>
                    <a:gd name="connsiteX171" fmla="*/ 1242104 w 2982862"/>
                    <a:gd name="connsiteY171" fmla="*/ 2272786 h 3182270"/>
                    <a:gd name="connsiteX172" fmla="*/ 1226248 w 2982862"/>
                    <a:gd name="connsiteY172" fmla="*/ 2262215 h 3182270"/>
                    <a:gd name="connsiteX173" fmla="*/ 1194534 w 2982862"/>
                    <a:gd name="connsiteY173" fmla="*/ 2251644 h 3182270"/>
                    <a:gd name="connsiteX174" fmla="*/ 1215677 w 2982862"/>
                    <a:gd name="connsiteY174" fmla="*/ 2225216 h 3182270"/>
                    <a:gd name="connsiteX175" fmla="*/ 1231533 w 2982862"/>
                    <a:gd name="connsiteY175" fmla="*/ 2209359 h 3182270"/>
                    <a:gd name="connsiteX176" fmla="*/ 1236819 w 2982862"/>
                    <a:gd name="connsiteY176" fmla="*/ 2193503 h 3182270"/>
                    <a:gd name="connsiteX177" fmla="*/ 1279103 w 2982862"/>
                    <a:gd name="connsiteY177" fmla="*/ 2161789 h 3182270"/>
                    <a:gd name="connsiteX178" fmla="*/ 1300245 w 2982862"/>
                    <a:gd name="connsiteY178" fmla="*/ 2140647 h 3182270"/>
                    <a:gd name="connsiteX179" fmla="*/ 1310816 w 2982862"/>
                    <a:gd name="connsiteY179" fmla="*/ 2124790 h 3182270"/>
                    <a:gd name="connsiteX180" fmla="*/ 1342650 w 2982862"/>
                    <a:gd name="connsiteY180" fmla="*/ 2077406 h 3182270"/>
                    <a:gd name="connsiteX181" fmla="*/ 1390223 w 2982862"/>
                    <a:gd name="connsiteY181" fmla="*/ 2008688 h 3182270"/>
                    <a:gd name="connsiteX182" fmla="*/ 1363794 w 2982862"/>
                    <a:gd name="connsiteY182" fmla="*/ 1971686 h 3182270"/>
                    <a:gd name="connsiteX183" fmla="*/ 1379651 w 2982862"/>
                    <a:gd name="connsiteY183" fmla="*/ 1961114 h 3182270"/>
                    <a:gd name="connsiteX184" fmla="*/ 1358509 w 2982862"/>
                    <a:gd name="connsiteY184" fmla="*/ 1934685 h 3182270"/>
                    <a:gd name="connsiteX185" fmla="*/ 1221180 w 2982862"/>
                    <a:gd name="connsiteY185" fmla="*/ 1718108 h 3182270"/>
                    <a:gd name="connsiteX186" fmla="*/ 1157741 w 2982862"/>
                    <a:gd name="connsiteY186" fmla="*/ 1654669 h 3182270"/>
                    <a:gd name="connsiteX187" fmla="*/ 1051918 w 2982862"/>
                    <a:gd name="connsiteY187" fmla="*/ 1659811 h 3182270"/>
                    <a:gd name="connsiteX188" fmla="*/ 845688 w 2982862"/>
                    <a:gd name="connsiteY188" fmla="*/ 1738945 h 3182270"/>
                    <a:gd name="connsiteX189" fmla="*/ 829832 w 2982862"/>
                    <a:gd name="connsiteY189" fmla="*/ 1744231 h 3182270"/>
                    <a:gd name="connsiteX190" fmla="*/ 798118 w 2982862"/>
                    <a:gd name="connsiteY190" fmla="*/ 1765373 h 3182270"/>
                    <a:gd name="connsiteX191" fmla="*/ 782262 w 2982862"/>
                    <a:gd name="connsiteY191" fmla="*/ 1770659 h 3182270"/>
                    <a:gd name="connsiteX192" fmla="*/ 750548 w 2982862"/>
                    <a:gd name="connsiteY192" fmla="*/ 1791801 h 3182270"/>
                    <a:gd name="connsiteX193" fmla="*/ 734692 w 2982862"/>
                    <a:gd name="connsiteY193" fmla="*/ 1797086 h 3182270"/>
                    <a:gd name="connsiteX194" fmla="*/ 755834 w 2982862"/>
                    <a:gd name="connsiteY194" fmla="*/ 1791801 h 3182270"/>
                    <a:gd name="connsiteX195" fmla="*/ 739977 w 2982862"/>
                    <a:gd name="connsiteY195" fmla="*/ 1797086 h 3182270"/>
                    <a:gd name="connsiteX196" fmla="*/ 708264 w 2982862"/>
                    <a:gd name="connsiteY196" fmla="*/ 1812943 h 3182270"/>
                    <a:gd name="connsiteX197" fmla="*/ 676551 w 2982862"/>
                    <a:gd name="connsiteY197" fmla="*/ 1791801 h 3182270"/>
                    <a:gd name="connsiteX198" fmla="*/ 650123 w 2982862"/>
                    <a:gd name="connsiteY198" fmla="*/ 1765373 h 3182270"/>
                    <a:gd name="connsiteX199" fmla="*/ 618410 w 2982862"/>
                    <a:gd name="connsiteY199" fmla="*/ 1744231 h 3182270"/>
                    <a:gd name="connsiteX200" fmla="*/ 570840 w 2982862"/>
                    <a:gd name="connsiteY200" fmla="*/ 1712518 h 3182270"/>
                    <a:gd name="connsiteX201" fmla="*/ 544412 w 2982862"/>
                    <a:gd name="connsiteY201" fmla="*/ 1696661 h 3182270"/>
                    <a:gd name="connsiteX202" fmla="*/ 528555 w 2982862"/>
                    <a:gd name="connsiteY202" fmla="*/ 1686090 h 3182270"/>
                    <a:gd name="connsiteX203" fmla="*/ 512699 w 2982862"/>
                    <a:gd name="connsiteY203" fmla="*/ 1680804 h 3182270"/>
                    <a:gd name="connsiteX204" fmla="*/ 502127 w 2982862"/>
                    <a:gd name="connsiteY204" fmla="*/ 1670233 h 3182270"/>
                    <a:gd name="connsiteX205" fmla="*/ 480985 w 2982862"/>
                    <a:gd name="connsiteY205" fmla="*/ 1659662 h 3182270"/>
                    <a:gd name="connsiteX206" fmla="*/ 465129 w 2982862"/>
                    <a:gd name="connsiteY206" fmla="*/ 1643805 h 3182270"/>
                    <a:gd name="connsiteX207" fmla="*/ 428130 w 2982862"/>
                    <a:gd name="connsiteY207" fmla="*/ 1622663 h 3182270"/>
                    <a:gd name="connsiteX208" fmla="*/ 401702 w 2982862"/>
                    <a:gd name="connsiteY208" fmla="*/ 1590950 h 3182270"/>
                    <a:gd name="connsiteX209" fmla="*/ 385845 w 2982862"/>
                    <a:gd name="connsiteY209" fmla="*/ 1569808 h 3182270"/>
                    <a:gd name="connsiteX210" fmla="*/ 369989 w 2982862"/>
                    <a:gd name="connsiteY210" fmla="*/ 1553951 h 3182270"/>
                    <a:gd name="connsiteX211" fmla="*/ 348847 w 2982862"/>
                    <a:gd name="connsiteY211" fmla="*/ 1522238 h 3182270"/>
                    <a:gd name="connsiteX212" fmla="*/ 327704 w 2982862"/>
                    <a:gd name="connsiteY212" fmla="*/ 1490524 h 3182270"/>
                    <a:gd name="connsiteX213" fmla="*/ 317133 w 2982862"/>
                    <a:gd name="connsiteY213" fmla="*/ 1469382 h 3182270"/>
                    <a:gd name="connsiteX214" fmla="*/ 301277 w 2982862"/>
                    <a:gd name="connsiteY214" fmla="*/ 1453526 h 3182270"/>
                    <a:gd name="connsiteX215" fmla="*/ 295991 w 2982862"/>
                    <a:gd name="connsiteY215" fmla="*/ 1437669 h 3182270"/>
                    <a:gd name="connsiteX216" fmla="*/ 274849 w 2982862"/>
                    <a:gd name="connsiteY216" fmla="*/ 1405956 h 3182270"/>
                    <a:gd name="connsiteX217" fmla="*/ 258992 w 2982862"/>
                    <a:gd name="connsiteY217" fmla="*/ 1390099 h 3182270"/>
                    <a:gd name="connsiteX218" fmla="*/ 248421 w 2982862"/>
                    <a:gd name="connsiteY218" fmla="*/ 1374242 h 3182270"/>
                    <a:gd name="connsiteX219" fmla="*/ 243136 w 2982862"/>
                    <a:gd name="connsiteY219" fmla="*/ 1358386 h 3182270"/>
                    <a:gd name="connsiteX220" fmla="*/ 221993 w 2982862"/>
                    <a:gd name="connsiteY220" fmla="*/ 1326672 h 3182270"/>
                    <a:gd name="connsiteX221" fmla="*/ 206137 w 2982862"/>
                    <a:gd name="connsiteY221" fmla="*/ 1294959 h 3182270"/>
                    <a:gd name="connsiteX222" fmla="*/ 195566 w 2982862"/>
                    <a:gd name="connsiteY222" fmla="*/ 1263246 h 3182270"/>
                    <a:gd name="connsiteX223" fmla="*/ 184995 w 2982862"/>
                    <a:gd name="connsiteY223" fmla="*/ 1247389 h 3182270"/>
                    <a:gd name="connsiteX224" fmla="*/ 179709 w 2982862"/>
                    <a:gd name="connsiteY224" fmla="*/ 1231533 h 3182270"/>
                    <a:gd name="connsiteX225" fmla="*/ 169138 w 2982862"/>
                    <a:gd name="connsiteY225" fmla="*/ 1215676 h 3182270"/>
                    <a:gd name="connsiteX226" fmla="*/ 153281 w 2982862"/>
                    <a:gd name="connsiteY226" fmla="*/ 1162820 h 3182270"/>
                    <a:gd name="connsiteX227" fmla="*/ 142710 w 2982862"/>
                    <a:gd name="connsiteY227" fmla="*/ 1131107 h 3182270"/>
                    <a:gd name="connsiteX228" fmla="*/ 132139 w 2982862"/>
                    <a:gd name="connsiteY228" fmla="*/ 1099394 h 3182270"/>
                    <a:gd name="connsiteX229" fmla="*/ 126853 w 2982862"/>
                    <a:gd name="connsiteY229" fmla="*/ 1078252 h 3182270"/>
                    <a:gd name="connsiteX230" fmla="*/ 121568 w 2982862"/>
                    <a:gd name="connsiteY230" fmla="*/ 1062395 h 3182270"/>
                    <a:gd name="connsiteX231" fmla="*/ 110997 w 2982862"/>
                    <a:gd name="connsiteY231" fmla="*/ 988397 h 3182270"/>
                    <a:gd name="connsiteX232" fmla="*/ 100426 w 2982862"/>
                    <a:gd name="connsiteY232" fmla="*/ 861544 h 3182270"/>
                    <a:gd name="connsiteX233" fmla="*/ 95140 w 2982862"/>
                    <a:gd name="connsiteY233" fmla="*/ 782261 h 3182270"/>
                    <a:gd name="connsiteX234" fmla="*/ 89855 w 2982862"/>
                    <a:gd name="connsiteY234" fmla="*/ 745262 h 3182270"/>
                    <a:gd name="connsiteX235" fmla="*/ 73998 w 2982862"/>
                    <a:gd name="connsiteY235" fmla="*/ 660693 h 3182270"/>
                    <a:gd name="connsiteX236" fmla="*/ 63427 w 2982862"/>
                    <a:gd name="connsiteY236" fmla="*/ 618409 h 3182270"/>
                    <a:gd name="connsiteX237" fmla="*/ 47570 w 2982862"/>
                    <a:gd name="connsiteY237" fmla="*/ 560268 h 3182270"/>
                    <a:gd name="connsiteX238" fmla="*/ 42285 w 2982862"/>
                    <a:gd name="connsiteY238" fmla="*/ 528555 h 3182270"/>
                    <a:gd name="connsiteX239" fmla="*/ 31714 w 2982862"/>
                    <a:gd name="connsiteY239" fmla="*/ 486270 h 3182270"/>
                    <a:gd name="connsiteX240" fmla="*/ 21142 w 2982862"/>
                    <a:gd name="connsiteY240" fmla="*/ 428129 h 3182270"/>
                    <a:gd name="connsiteX241" fmla="*/ 10571 w 2982862"/>
                    <a:gd name="connsiteY241" fmla="*/ 343560 h 3182270"/>
                    <a:gd name="connsiteX242" fmla="*/ 0 w 2982862"/>
                    <a:gd name="connsiteY242" fmla="*/ 306561 h 3182270"/>
                    <a:gd name="connsiteX243" fmla="*/ 5286 w 2982862"/>
                    <a:gd name="connsiteY243" fmla="*/ 285419 h 3182270"/>
                    <a:gd name="connsiteX244" fmla="*/ 21142 w 2982862"/>
                    <a:gd name="connsiteY244" fmla="*/ 280134 h 3182270"/>
                    <a:gd name="connsiteX245" fmla="*/ 42285 w 2982862"/>
                    <a:gd name="connsiteY245" fmla="*/ 269563 h 3182270"/>
                    <a:gd name="connsiteX246" fmla="*/ 95140 w 2982862"/>
                    <a:gd name="connsiteY246" fmla="*/ 258992 h 3182270"/>
                    <a:gd name="connsiteX247" fmla="*/ 121568 w 2982862"/>
                    <a:gd name="connsiteY247" fmla="*/ 253706 h 3182270"/>
                    <a:gd name="connsiteX248" fmla="*/ 137425 w 2982862"/>
                    <a:gd name="connsiteY248" fmla="*/ 248420 h 3182270"/>
                    <a:gd name="connsiteX249" fmla="*/ 211422 w 2982862"/>
                    <a:gd name="connsiteY249" fmla="*/ 237849 h 3182270"/>
                    <a:gd name="connsiteX250" fmla="*/ 253707 w 2982862"/>
                    <a:gd name="connsiteY250" fmla="*/ 227278 h 3182270"/>
                    <a:gd name="connsiteX251" fmla="*/ 285420 w 2982862"/>
                    <a:gd name="connsiteY251" fmla="*/ 216707 h 3182270"/>
                    <a:gd name="connsiteX252" fmla="*/ 332990 w 2982862"/>
                    <a:gd name="connsiteY252" fmla="*/ 206136 h 3182270"/>
                    <a:gd name="connsiteX253" fmla="*/ 364703 w 2982862"/>
                    <a:gd name="connsiteY253" fmla="*/ 195565 h 3182270"/>
                    <a:gd name="connsiteX254" fmla="*/ 417559 w 2982862"/>
                    <a:gd name="connsiteY254" fmla="*/ 179708 h 3182270"/>
                    <a:gd name="connsiteX255" fmla="*/ 433415 w 2982862"/>
                    <a:gd name="connsiteY255" fmla="*/ 174423 h 3182270"/>
                    <a:gd name="connsiteX256" fmla="*/ 449272 w 2982862"/>
                    <a:gd name="connsiteY256" fmla="*/ 169137 h 3182270"/>
                    <a:gd name="connsiteX257" fmla="*/ 470414 w 2982862"/>
                    <a:gd name="connsiteY257" fmla="*/ 163852 h 3182270"/>
                    <a:gd name="connsiteX258" fmla="*/ 486271 w 2982862"/>
                    <a:gd name="connsiteY258" fmla="*/ 158566 h 3182270"/>
                    <a:gd name="connsiteX259" fmla="*/ 528555 w 2982862"/>
                    <a:gd name="connsiteY259" fmla="*/ 147995 h 3182270"/>
                    <a:gd name="connsiteX260" fmla="*/ 549697 w 2982862"/>
                    <a:gd name="connsiteY260" fmla="*/ 142709 h 3182270"/>
                    <a:gd name="connsiteX261" fmla="*/ 581411 w 2982862"/>
                    <a:gd name="connsiteY261" fmla="*/ 132138 h 3182270"/>
                    <a:gd name="connsiteX262" fmla="*/ 676551 w 2982862"/>
                    <a:gd name="connsiteY262" fmla="*/ 100425 h 3182270"/>
                    <a:gd name="connsiteX263" fmla="*/ 697693 w 2982862"/>
                    <a:gd name="connsiteY263" fmla="*/ 95140 h 3182270"/>
                    <a:gd name="connsiteX264" fmla="*/ 729406 w 2982862"/>
                    <a:gd name="connsiteY264" fmla="*/ 84568 h 3182270"/>
                    <a:gd name="connsiteX265" fmla="*/ 745263 w 2982862"/>
                    <a:gd name="connsiteY265" fmla="*/ 79283 h 3182270"/>
                    <a:gd name="connsiteX266" fmla="*/ 792833 w 2982862"/>
                    <a:gd name="connsiteY266" fmla="*/ 58141 h 3182270"/>
                    <a:gd name="connsiteX267" fmla="*/ 808689 w 2982862"/>
                    <a:gd name="connsiteY267" fmla="*/ 52855 h 3182270"/>
                    <a:gd name="connsiteX268" fmla="*/ 824546 w 2982862"/>
                    <a:gd name="connsiteY268" fmla="*/ 47570 h 3182270"/>
                    <a:gd name="connsiteX269" fmla="*/ 866830 w 2982862"/>
                    <a:gd name="connsiteY269" fmla="*/ 26427 h 3182270"/>
                    <a:gd name="connsiteX270" fmla="*/ 882687 w 2982862"/>
                    <a:gd name="connsiteY270" fmla="*/ 21142 h 3182270"/>
                    <a:gd name="connsiteX271" fmla="*/ 898544 w 2982862"/>
                    <a:gd name="connsiteY271" fmla="*/ 10571 h 3182270"/>
                    <a:gd name="connsiteX272" fmla="*/ 914400 w 2982862"/>
                    <a:gd name="connsiteY272" fmla="*/ 5285 h 3182270"/>
                    <a:gd name="connsiteX273" fmla="*/ 914400 w 2982862"/>
                    <a:gd name="connsiteY273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36856 w 2982862"/>
                    <a:gd name="connsiteY90" fmla="*/ 2235987 h 3182270"/>
                    <a:gd name="connsiteX91" fmla="*/ 2262418 w 2982862"/>
                    <a:gd name="connsiteY91" fmla="*/ 2463287 h 3182270"/>
                    <a:gd name="connsiteX92" fmla="*/ 2235988 w 2982862"/>
                    <a:gd name="connsiteY92" fmla="*/ 2362852 h 3182270"/>
                    <a:gd name="connsiteX93" fmla="*/ 2251846 w 2982862"/>
                    <a:gd name="connsiteY93" fmla="*/ 2420998 h 3182270"/>
                    <a:gd name="connsiteX94" fmla="*/ 2283562 w 2982862"/>
                    <a:gd name="connsiteY94" fmla="*/ 2484431 h 3182270"/>
                    <a:gd name="connsiteX95" fmla="*/ 2278276 w 2982862"/>
                    <a:gd name="connsiteY95" fmla="*/ 2516146 h 3182270"/>
                    <a:gd name="connsiteX96" fmla="*/ 2278276 w 2982862"/>
                    <a:gd name="connsiteY96" fmla="*/ 2574294 h 3182270"/>
                    <a:gd name="connsiteX97" fmla="*/ 2315278 w 2982862"/>
                    <a:gd name="connsiteY97" fmla="*/ 2616580 h 3182270"/>
                    <a:gd name="connsiteX98" fmla="*/ 2331136 w 2982862"/>
                    <a:gd name="connsiteY98" fmla="*/ 2680013 h 3182270"/>
                    <a:gd name="connsiteX99" fmla="*/ 2368138 w 2982862"/>
                    <a:gd name="connsiteY99" fmla="*/ 2695871 h 3182270"/>
                    <a:gd name="connsiteX100" fmla="*/ 2542577 w 2982862"/>
                    <a:gd name="connsiteY100" fmla="*/ 2738159 h 3182270"/>
                    <a:gd name="connsiteX101" fmla="*/ 2658870 w 2982862"/>
                    <a:gd name="connsiteY101" fmla="*/ 2727587 h 3182270"/>
                    <a:gd name="connsiteX102" fmla="*/ 2764342 w 2982862"/>
                    <a:gd name="connsiteY102" fmla="*/ 2716772 h 3182270"/>
                    <a:gd name="connsiteX103" fmla="*/ 2753771 w 2982862"/>
                    <a:gd name="connsiteY103" fmla="*/ 2769627 h 3182270"/>
                    <a:gd name="connsiteX104" fmla="*/ 2748486 w 2982862"/>
                    <a:gd name="connsiteY104" fmla="*/ 2801341 h 3182270"/>
                    <a:gd name="connsiteX105" fmla="*/ 2737915 w 2982862"/>
                    <a:gd name="connsiteY105" fmla="*/ 2838340 h 3182270"/>
                    <a:gd name="connsiteX106" fmla="*/ 2727344 w 2982862"/>
                    <a:gd name="connsiteY106" fmla="*/ 2907052 h 3182270"/>
                    <a:gd name="connsiteX107" fmla="*/ 2716773 w 2982862"/>
                    <a:gd name="connsiteY107" fmla="*/ 2938765 h 3182270"/>
                    <a:gd name="connsiteX108" fmla="*/ 2711487 w 2982862"/>
                    <a:gd name="connsiteY108" fmla="*/ 2965193 h 3182270"/>
                    <a:gd name="connsiteX109" fmla="*/ 2706444 w 2982862"/>
                    <a:gd name="connsiteY109" fmla="*/ 2939028 h 3182270"/>
                    <a:gd name="connsiteX110" fmla="*/ 2680014 w 2982862"/>
                    <a:gd name="connsiteY110" fmla="*/ 2965459 h 3182270"/>
                    <a:gd name="connsiteX111" fmla="*/ 2627390 w 2982862"/>
                    <a:gd name="connsiteY111" fmla="*/ 2971012 h 3182270"/>
                    <a:gd name="connsiteX112" fmla="*/ 2537291 w 2982862"/>
                    <a:gd name="connsiteY112" fmla="*/ 2986602 h 3182270"/>
                    <a:gd name="connsiteX113" fmla="*/ 2516147 w 2982862"/>
                    <a:gd name="connsiteY113" fmla="*/ 2991888 h 3182270"/>
                    <a:gd name="connsiteX114" fmla="*/ 2489494 w 2982862"/>
                    <a:gd name="connsiteY114" fmla="*/ 3002192 h 3182270"/>
                    <a:gd name="connsiteX115" fmla="*/ 2415496 w 2982862"/>
                    <a:gd name="connsiteY115" fmla="*/ 3007477 h 3182270"/>
                    <a:gd name="connsiteX116" fmla="*/ 2383783 w 2982862"/>
                    <a:gd name="connsiteY116" fmla="*/ 3018048 h 3182270"/>
                    <a:gd name="connsiteX117" fmla="*/ 2346784 w 2982862"/>
                    <a:gd name="connsiteY117" fmla="*/ 3033905 h 3182270"/>
                    <a:gd name="connsiteX118" fmla="*/ 2315071 w 2982862"/>
                    <a:gd name="connsiteY118" fmla="*/ 3049761 h 3182270"/>
                    <a:gd name="connsiteX119" fmla="*/ 2288643 w 2982862"/>
                    <a:gd name="connsiteY119" fmla="*/ 3070904 h 3182270"/>
                    <a:gd name="connsiteX120" fmla="*/ 2267501 w 2982862"/>
                    <a:gd name="connsiteY120" fmla="*/ 3081475 h 3182270"/>
                    <a:gd name="connsiteX121" fmla="*/ 2235788 w 2982862"/>
                    <a:gd name="connsiteY121" fmla="*/ 3097331 h 3182270"/>
                    <a:gd name="connsiteX122" fmla="*/ 2225216 w 2982862"/>
                    <a:gd name="connsiteY122" fmla="*/ 3107903 h 3182270"/>
                    <a:gd name="connsiteX123" fmla="*/ 2204074 w 2982862"/>
                    <a:gd name="connsiteY123" fmla="*/ 3118474 h 3182270"/>
                    <a:gd name="connsiteX124" fmla="*/ 2188218 w 2982862"/>
                    <a:gd name="connsiteY124" fmla="*/ 3129045 h 3182270"/>
                    <a:gd name="connsiteX125" fmla="*/ 2177647 w 2982862"/>
                    <a:gd name="connsiteY125" fmla="*/ 3144901 h 3182270"/>
                    <a:gd name="connsiteX126" fmla="*/ 2145933 w 2982862"/>
                    <a:gd name="connsiteY126" fmla="*/ 3155472 h 3182270"/>
                    <a:gd name="connsiteX127" fmla="*/ 2114220 w 2982862"/>
                    <a:gd name="connsiteY127" fmla="*/ 3181900 h 3182270"/>
                    <a:gd name="connsiteX128" fmla="*/ 2124791 w 2982862"/>
                    <a:gd name="connsiteY128" fmla="*/ 3150187 h 3182270"/>
                    <a:gd name="connsiteX129" fmla="*/ 2093078 w 2982862"/>
                    <a:gd name="connsiteY129" fmla="*/ 3139616 h 3182270"/>
                    <a:gd name="connsiteX130" fmla="*/ 2082507 w 2982862"/>
                    <a:gd name="connsiteY130" fmla="*/ 3123759 h 3182270"/>
                    <a:gd name="connsiteX131" fmla="*/ 2066650 w 2982862"/>
                    <a:gd name="connsiteY131" fmla="*/ 3107903 h 3182270"/>
                    <a:gd name="connsiteX132" fmla="*/ 2045508 w 2982862"/>
                    <a:gd name="connsiteY132" fmla="*/ 3076189 h 3182270"/>
                    <a:gd name="connsiteX133" fmla="*/ 2034937 w 2982862"/>
                    <a:gd name="connsiteY133" fmla="*/ 3060333 h 3182270"/>
                    <a:gd name="connsiteX134" fmla="*/ 2024366 w 2982862"/>
                    <a:gd name="connsiteY134" fmla="*/ 3049761 h 3182270"/>
                    <a:gd name="connsiteX135" fmla="*/ 2013795 w 2982862"/>
                    <a:gd name="connsiteY135" fmla="*/ 3033905 h 3182270"/>
                    <a:gd name="connsiteX136" fmla="*/ 1997938 w 2982862"/>
                    <a:gd name="connsiteY136" fmla="*/ 3023334 h 3182270"/>
                    <a:gd name="connsiteX137" fmla="*/ 1982081 w 2982862"/>
                    <a:gd name="connsiteY137" fmla="*/ 2991620 h 3182270"/>
                    <a:gd name="connsiteX138" fmla="*/ 1976796 w 2982862"/>
                    <a:gd name="connsiteY138" fmla="*/ 2975764 h 3182270"/>
                    <a:gd name="connsiteX139" fmla="*/ 1987367 w 2982862"/>
                    <a:gd name="connsiteY139" fmla="*/ 2959907 h 3182270"/>
                    <a:gd name="connsiteX140" fmla="*/ 1998116 w 2982862"/>
                    <a:gd name="connsiteY140" fmla="*/ 2976031 h 3182270"/>
                    <a:gd name="connsiteX141" fmla="*/ 2019261 w 2982862"/>
                    <a:gd name="connsiteY141" fmla="*/ 2976031 h 3182270"/>
                    <a:gd name="connsiteX142" fmla="*/ 2056263 w 2982862"/>
                    <a:gd name="connsiteY142" fmla="*/ 2923171 h 3182270"/>
                    <a:gd name="connsiteX143" fmla="*/ 2040405 w 2982862"/>
                    <a:gd name="connsiteY143" fmla="*/ 2923170 h 3182270"/>
                    <a:gd name="connsiteX144" fmla="*/ 2061549 w 2982862"/>
                    <a:gd name="connsiteY144" fmla="*/ 2875596 h 3182270"/>
                    <a:gd name="connsiteX145" fmla="*/ 2093265 w 2982862"/>
                    <a:gd name="connsiteY145" fmla="*/ 2833308 h 3182270"/>
                    <a:gd name="connsiteX146" fmla="*/ 2109124 w 2982862"/>
                    <a:gd name="connsiteY146" fmla="*/ 2722301 h 3182270"/>
                    <a:gd name="connsiteX147" fmla="*/ 2013975 w 2982862"/>
                    <a:gd name="connsiteY147" fmla="*/ 2637724 h 3182270"/>
                    <a:gd name="connsiteX148" fmla="*/ 1982258 w 2982862"/>
                    <a:gd name="connsiteY148" fmla="*/ 2664155 h 3182270"/>
                    <a:gd name="connsiteX149" fmla="*/ 1918827 w 2982862"/>
                    <a:gd name="connsiteY149" fmla="*/ 2627153 h 3182270"/>
                    <a:gd name="connsiteX150" fmla="*/ 1860681 w 2982862"/>
                    <a:gd name="connsiteY150" fmla="*/ 2579579 h 3182270"/>
                    <a:gd name="connsiteX151" fmla="*/ 1802373 w 2982862"/>
                    <a:gd name="connsiteY151" fmla="*/ 2621632 h 3182270"/>
                    <a:gd name="connsiteX152" fmla="*/ 1797087 w 2982862"/>
                    <a:gd name="connsiteY152" fmla="*/ 2605775 h 3182270"/>
                    <a:gd name="connsiteX153" fmla="*/ 1749674 w 2982862"/>
                    <a:gd name="connsiteY153" fmla="*/ 2690586 h 3182270"/>
                    <a:gd name="connsiteX154" fmla="*/ 1643953 w 2982862"/>
                    <a:gd name="connsiteY154" fmla="*/ 2754018 h 3182270"/>
                    <a:gd name="connsiteX155" fmla="*/ 1617523 w 2982862"/>
                    <a:gd name="connsiteY155" fmla="*/ 2732874 h 3182270"/>
                    <a:gd name="connsiteX156" fmla="*/ 1591092 w 2982862"/>
                    <a:gd name="connsiteY156" fmla="*/ 2690586 h 3182270"/>
                    <a:gd name="connsiteX157" fmla="*/ 1591093 w 2982862"/>
                    <a:gd name="connsiteY157" fmla="*/ 2637724 h 3182270"/>
                    <a:gd name="connsiteX158" fmla="*/ 1569808 w 2982862"/>
                    <a:gd name="connsiteY158" fmla="*/ 2515921 h 3182270"/>
                    <a:gd name="connsiteX159" fmla="*/ 1553952 w 2982862"/>
                    <a:gd name="connsiteY159" fmla="*/ 2484208 h 3182270"/>
                    <a:gd name="connsiteX160" fmla="*/ 1538095 w 2982862"/>
                    <a:gd name="connsiteY160" fmla="*/ 2468351 h 3182270"/>
                    <a:gd name="connsiteX161" fmla="*/ 1501096 w 2982862"/>
                    <a:gd name="connsiteY161" fmla="*/ 2420781 h 3182270"/>
                    <a:gd name="connsiteX162" fmla="*/ 1464097 w 2982862"/>
                    <a:gd name="connsiteY162" fmla="*/ 2383782 h 3182270"/>
                    <a:gd name="connsiteX163" fmla="*/ 1448241 w 2982862"/>
                    <a:gd name="connsiteY163" fmla="*/ 2373211 h 3182270"/>
                    <a:gd name="connsiteX164" fmla="*/ 1432384 w 2982862"/>
                    <a:gd name="connsiteY164" fmla="*/ 2357355 h 3182270"/>
                    <a:gd name="connsiteX165" fmla="*/ 1400671 w 2982862"/>
                    <a:gd name="connsiteY165" fmla="*/ 2346783 h 3182270"/>
                    <a:gd name="connsiteX166" fmla="*/ 1368958 w 2982862"/>
                    <a:gd name="connsiteY166" fmla="*/ 2330927 h 3182270"/>
                    <a:gd name="connsiteX167" fmla="*/ 1337244 w 2982862"/>
                    <a:gd name="connsiteY167" fmla="*/ 2309785 h 3182270"/>
                    <a:gd name="connsiteX168" fmla="*/ 1273818 w 2982862"/>
                    <a:gd name="connsiteY168" fmla="*/ 2288642 h 3182270"/>
                    <a:gd name="connsiteX169" fmla="*/ 1257961 w 2982862"/>
                    <a:gd name="connsiteY169" fmla="*/ 2278071 h 3182270"/>
                    <a:gd name="connsiteX170" fmla="*/ 1242104 w 2982862"/>
                    <a:gd name="connsiteY170" fmla="*/ 2272786 h 3182270"/>
                    <a:gd name="connsiteX171" fmla="*/ 1226248 w 2982862"/>
                    <a:gd name="connsiteY171" fmla="*/ 2262215 h 3182270"/>
                    <a:gd name="connsiteX172" fmla="*/ 1194534 w 2982862"/>
                    <a:gd name="connsiteY172" fmla="*/ 2251644 h 3182270"/>
                    <a:gd name="connsiteX173" fmla="*/ 1215677 w 2982862"/>
                    <a:gd name="connsiteY173" fmla="*/ 2225216 h 3182270"/>
                    <a:gd name="connsiteX174" fmla="*/ 1231533 w 2982862"/>
                    <a:gd name="connsiteY174" fmla="*/ 2209359 h 3182270"/>
                    <a:gd name="connsiteX175" fmla="*/ 1236819 w 2982862"/>
                    <a:gd name="connsiteY175" fmla="*/ 2193503 h 3182270"/>
                    <a:gd name="connsiteX176" fmla="*/ 1279103 w 2982862"/>
                    <a:gd name="connsiteY176" fmla="*/ 2161789 h 3182270"/>
                    <a:gd name="connsiteX177" fmla="*/ 1300245 w 2982862"/>
                    <a:gd name="connsiteY177" fmla="*/ 2140647 h 3182270"/>
                    <a:gd name="connsiteX178" fmla="*/ 1310816 w 2982862"/>
                    <a:gd name="connsiteY178" fmla="*/ 2124790 h 3182270"/>
                    <a:gd name="connsiteX179" fmla="*/ 1342650 w 2982862"/>
                    <a:gd name="connsiteY179" fmla="*/ 2077406 h 3182270"/>
                    <a:gd name="connsiteX180" fmla="*/ 1390223 w 2982862"/>
                    <a:gd name="connsiteY180" fmla="*/ 2008688 h 3182270"/>
                    <a:gd name="connsiteX181" fmla="*/ 1363794 w 2982862"/>
                    <a:gd name="connsiteY181" fmla="*/ 1971686 h 3182270"/>
                    <a:gd name="connsiteX182" fmla="*/ 1379651 w 2982862"/>
                    <a:gd name="connsiteY182" fmla="*/ 1961114 h 3182270"/>
                    <a:gd name="connsiteX183" fmla="*/ 1358509 w 2982862"/>
                    <a:gd name="connsiteY183" fmla="*/ 1934685 h 3182270"/>
                    <a:gd name="connsiteX184" fmla="*/ 1221180 w 2982862"/>
                    <a:gd name="connsiteY184" fmla="*/ 1718108 h 3182270"/>
                    <a:gd name="connsiteX185" fmla="*/ 1157741 w 2982862"/>
                    <a:gd name="connsiteY185" fmla="*/ 1654669 h 3182270"/>
                    <a:gd name="connsiteX186" fmla="*/ 1051918 w 2982862"/>
                    <a:gd name="connsiteY186" fmla="*/ 1659811 h 3182270"/>
                    <a:gd name="connsiteX187" fmla="*/ 845688 w 2982862"/>
                    <a:gd name="connsiteY187" fmla="*/ 1738945 h 3182270"/>
                    <a:gd name="connsiteX188" fmla="*/ 829832 w 2982862"/>
                    <a:gd name="connsiteY188" fmla="*/ 1744231 h 3182270"/>
                    <a:gd name="connsiteX189" fmla="*/ 798118 w 2982862"/>
                    <a:gd name="connsiteY189" fmla="*/ 1765373 h 3182270"/>
                    <a:gd name="connsiteX190" fmla="*/ 782262 w 2982862"/>
                    <a:gd name="connsiteY190" fmla="*/ 1770659 h 3182270"/>
                    <a:gd name="connsiteX191" fmla="*/ 750548 w 2982862"/>
                    <a:gd name="connsiteY191" fmla="*/ 1791801 h 3182270"/>
                    <a:gd name="connsiteX192" fmla="*/ 734692 w 2982862"/>
                    <a:gd name="connsiteY192" fmla="*/ 1797086 h 3182270"/>
                    <a:gd name="connsiteX193" fmla="*/ 755834 w 2982862"/>
                    <a:gd name="connsiteY193" fmla="*/ 1791801 h 3182270"/>
                    <a:gd name="connsiteX194" fmla="*/ 739977 w 2982862"/>
                    <a:gd name="connsiteY194" fmla="*/ 1797086 h 3182270"/>
                    <a:gd name="connsiteX195" fmla="*/ 708264 w 2982862"/>
                    <a:gd name="connsiteY195" fmla="*/ 1812943 h 3182270"/>
                    <a:gd name="connsiteX196" fmla="*/ 676551 w 2982862"/>
                    <a:gd name="connsiteY196" fmla="*/ 1791801 h 3182270"/>
                    <a:gd name="connsiteX197" fmla="*/ 650123 w 2982862"/>
                    <a:gd name="connsiteY197" fmla="*/ 1765373 h 3182270"/>
                    <a:gd name="connsiteX198" fmla="*/ 618410 w 2982862"/>
                    <a:gd name="connsiteY198" fmla="*/ 1744231 h 3182270"/>
                    <a:gd name="connsiteX199" fmla="*/ 570840 w 2982862"/>
                    <a:gd name="connsiteY199" fmla="*/ 1712518 h 3182270"/>
                    <a:gd name="connsiteX200" fmla="*/ 544412 w 2982862"/>
                    <a:gd name="connsiteY200" fmla="*/ 1696661 h 3182270"/>
                    <a:gd name="connsiteX201" fmla="*/ 528555 w 2982862"/>
                    <a:gd name="connsiteY201" fmla="*/ 1686090 h 3182270"/>
                    <a:gd name="connsiteX202" fmla="*/ 512699 w 2982862"/>
                    <a:gd name="connsiteY202" fmla="*/ 1680804 h 3182270"/>
                    <a:gd name="connsiteX203" fmla="*/ 502127 w 2982862"/>
                    <a:gd name="connsiteY203" fmla="*/ 1670233 h 3182270"/>
                    <a:gd name="connsiteX204" fmla="*/ 480985 w 2982862"/>
                    <a:gd name="connsiteY204" fmla="*/ 1659662 h 3182270"/>
                    <a:gd name="connsiteX205" fmla="*/ 465129 w 2982862"/>
                    <a:gd name="connsiteY205" fmla="*/ 1643805 h 3182270"/>
                    <a:gd name="connsiteX206" fmla="*/ 428130 w 2982862"/>
                    <a:gd name="connsiteY206" fmla="*/ 1622663 h 3182270"/>
                    <a:gd name="connsiteX207" fmla="*/ 401702 w 2982862"/>
                    <a:gd name="connsiteY207" fmla="*/ 1590950 h 3182270"/>
                    <a:gd name="connsiteX208" fmla="*/ 385845 w 2982862"/>
                    <a:gd name="connsiteY208" fmla="*/ 1569808 h 3182270"/>
                    <a:gd name="connsiteX209" fmla="*/ 369989 w 2982862"/>
                    <a:gd name="connsiteY209" fmla="*/ 1553951 h 3182270"/>
                    <a:gd name="connsiteX210" fmla="*/ 348847 w 2982862"/>
                    <a:gd name="connsiteY210" fmla="*/ 1522238 h 3182270"/>
                    <a:gd name="connsiteX211" fmla="*/ 327704 w 2982862"/>
                    <a:gd name="connsiteY211" fmla="*/ 1490524 h 3182270"/>
                    <a:gd name="connsiteX212" fmla="*/ 317133 w 2982862"/>
                    <a:gd name="connsiteY212" fmla="*/ 1469382 h 3182270"/>
                    <a:gd name="connsiteX213" fmla="*/ 301277 w 2982862"/>
                    <a:gd name="connsiteY213" fmla="*/ 1453526 h 3182270"/>
                    <a:gd name="connsiteX214" fmla="*/ 295991 w 2982862"/>
                    <a:gd name="connsiteY214" fmla="*/ 1437669 h 3182270"/>
                    <a:gd name="connsiteX215" fmla="*/ 274849 w 2982862"/>
                    <a:gd name="connsiteY215" fmla="*/ 1405956 h 3182270"/>
                    <a:gd name="connsiteX216" fmla="*/ 258992 w 2982862"/>
                    <a:gd name="connsiteY216" fmla="*/ 1390099 h 3182270"/>
                    <a:gd name="connsiteX217" fmla="*/ 248421 w 2982862"/>
                    <a:gd name="connsiteY217" fmla="*/ 1374242 h 3182270"/>
                    <a:gd name="connsiteX218" fmla="*/ 243136 w 2982862"/>
                    <a:gd name="connsiteY218" fmla="*/ 1358386 h 3182270"/>
                    <a:gd name="connsiteX219" fmla="*/ 221993 w 2982862"/>
                    <a:gd name="connsiteY219" fmla="*/ 1326672 h 3182270"/>
                    <a:gd name="connsiteX220" fmla="*/ 206137 w 2982862"/>
                    <a:gd name="connsiteY220" fmla="*/ 1294959 h 3182270"/>
                    <a:gd name="connsiteX221" fmla="*/ 195566 w 2982862"/>
                    <a:gd name="connsiteY221" fmla="*/ 1263246 h 3182270"/>
                    <a:gd name="connsiteX222" fmla="*/ 184995 w 2982862"/>
                    <a:gd name="connsiteY222" fmla="*/ 1247389 h 3182270"/>
                    <a:gd name="connsiteX223" fmla="*/ 179709 w 2982862"/>
                    <a:gd name="connsiteY223" fmla="*/ 1231533 h 3182270"/>
                    <a:gd name="connsiteX224" fmla="*/ 169138 w 2982862"/>
                    <a:gd name="connsiteY224" fmla="*/ 1215676 h 3182270"/>
                    <a:gd name="connsiteX225" fmla="*/ 153281 w 2982862"/>
                    <a:gd name="connsiteY225" fmla="*/ 1162820 h 3182270"/>
                    <a:gd name="connsiteX226" fmla="*/ 142710 w 2982862"/>
                    <a:gd name="connsiteY226" fmla="*/ 1131107 h 3182270"/>
                    <a:gd name="connsiteX227" fmla="*/ 132139 w 2982862"/>
                    <a:gd name="connsiteY227" fmla="*/ 1099394 h 3182270"/>
                    <a:gd name="connsiteX228" fmla="*/ 126853 w 2982862"/>
                    <a:gd name="connsiteY228" fmla="*/ 1078252 h 3182270"/>
                    <a:gd name="connsiteX229" fmla="*/ 121568 w 2982862"/>
                    <a:gd name="connsiteY229" fmla="*/ 1062395 h 3182270"/>
                    <a:gd name="connsiteX230" fmla="*/ 110997 w 2982862"/>
                    <a:gd name="connsiteY230" fmla="*/ 988397 h 3182270"/>
                    <a:gd name="connsiteX231" fmla="*/ 100426 w 2982862"/>
                    <a:gd name="connsiteY231" fmla="*/ 861544 h 3182270"/>
                    <a:gd name="connsiteX232" fmla="*/ 95140 w 2982862"/>
                    <a:gd name="connsiteY232" fmla="*/ 782261 h 3182270"/>
                    <a:gd name="connsiteX233" fmla="*/ 89855 w 2982862"/>
                    <a:gd name="connsiteY233" fmla="*/ 745262 h 3182270"/>
                    <a:gd name="connsiteX234" fmla="*/ 73998 w 2982862"/>
                    <a:gd name="connsiteY234" fmla="*/ 660693 h 3182270"/>
                    <a:gd name="connsiteX235" fmla="*/ 63427 w 2982862"/>
                    <a:gd name="connsiteY235" fmla="*/ 618409 h 3182270"/>
                    <a:gd name="connsiteX236" fmla="*/ 47570 w 2982862"/>
                    <a:gd name="connsiteY236" fmla="*/ 560268 h 3182270"/>
                    <a:gd name="connsiteX237" fmla="*/ 42285 w 2982862"/>
                    <a:gd name="connsiteY237" fmla="*/ 528555 h 3182270"/>
                    <a:gd name="connsiteX238" fmla="*/ 31714 w 2982862"/>
                    <a:gd name="connsiteY238" fmla="*/ 486270 h 3182270"/>
                    <a:gd name="connsiteX239" fmla="*/ 21142 w 2982862"/>
                    <a:gd name="connsiteY239" fmla="*/ 428129 h 3182270"/>
                    <a:gd name="connsiteX240" fmla="*/ 10571 w 2982862"/>
                    <a:gd name="connsiteY240" fmla="*/ 343560 h 3182270"/>
                    <a:gd name="connsiteX241" fmla="*/ 0 w 2982862"/>
                    <a:gd name="connsiteY241" fmla="*/ 306561 h 3182270"/>
                    <a:gd name="connsiteX242" fmla="*/ 5286 w 2982862"/>
                    <a:gd name="connsiteY242" fmla="*/ 285419 h 3182270"/>
                    <a:gd name="connsiteX243" fmla="*/ 21142 w 2982862"/>
                    <a:gd name="connsiteY243" fmla="*/ 280134 h 3182270"/>
                    <a:gd name="connsiteX244" fmla="*/ 42285 w 2982862"/>
                    <a:gd name="connsiteY244" fmla="*/ 269563 h 3182270"/>
                    <a:gd name="connsiteX245" fmla="*/ 95140 w 2982862"/>
                    <a:gd name="connsiteY245" fmla="*/ 258992 h 3182270"/>
                    <a:gd name="connsiteX246" fmla="*/ 121568 w 2982862"/>
                    <a:gd name="connsiteY246" fmla="*/ 253706 h 3182270"/>
                    <a:gd name="connsiteX247" fmla="*/ 137425 w 2982862"/>
                    <a:gd name="connsiteY247" fmla="*/ 248420 h 3182270"/>
                    <a:gd name="connsiteX248" fmla="*/ 211422 w 2982862"/>
                    <a:gd name="connsiteY248" fmla="*/ 237849 h 3182270"/>
                    <a:gd name="connsiteX249" fmla="*/ 253707 w 2982862"/>
                    <a:gd name="connsiteY249" fmla="*/ 227278 h 3182270"/>
                    <a:gd name="connsiteX250" fmla="*/ 285420 w 2982862"/>
                    <a:gd name="connsiteY250" fmla="*/ 216707 h 3182270"/>
                    <a:gd name="connsiteX251" fmla="*/ 332990 w 2982862"/>
                    <a:gd name="connsiteY251" fmla="*/ 206136 h 3182270"/>
                    <a:gd name="connsiteX252" fmla="*/ 364703 w 2982862"/>
                    <a:gd name="connsiteY252" fmla="*/ 195565 h 3182270"/>
                    <a:gd name="connsiteX253" fmla="*/ 417559 w 2982862"/>
                    <a:gd name="connsiteY253" fmla="*/ 179708 h 3182270"/>
                    <a:gd name="connsiteX254" fmla="*/ 433415 w 2982862"/>
                    <a:gd name="connsiteY254" fmla="*/ 174423 h 3182270"/>
                    <a:gd name="connsiteX255" fmla="*/ 449272 w 2982862"/>
                    <a:gd name="connsiteY255" fmla="*/ 169137 h 3182270"/>
                    <a:gd name="connsiteX256" fmla="*/ 470414 w 2982862"/>
                    <a:gd name="connsiteY256" fmla="*/ 163852 h 3182270"/>
                    <a:gd name="connsiteX257" fmla="*/ 486271 w 2982862"/>
                    <a:gd name="connsiteY257" fmla="*/ 158566 h 3182270"/>
                    <a:gd name="connsiteX258" fmla="*/ 528555 w 2982862"/>
                    <a:gd name="connsiteY258" fmla="*/ 147995 h 3182270"/>
                    <a:gd name="connsiteX259" fmla="*/ 549697 w 2982862"/>
                    <a:gd name="connsiteY259" fmla="*/ 142709 h 3182270"/>
                    <a:gd name="connsiteX260" fmla="*/ 581411 w 2982862"/>
                    <a:gd name="connsiteY260" fmla="*/ 132138 h 3182270"/>
                    <a:gd name="connsiteX261" fmla="*/ 676551 w 2982862"/>
                    <a:gd name="connsiteY261" fmla="*/ 100425 h 3182270"/>
                    <a:gd name="connsiteX262" fmla="*/ 697693 w 2982862"/>
                    <a:gd name="connsiteY262" fmla="*/ 95140 h 3182270"/>
                    <a:gd name="connsiteX263" fmla="*/ 729406 w 2982862"/>
                    <a:gd name="connsiteY263" fmla="*/ 84568 h 3182270"/>
                    <a:gd name="connsiteX264" fmla="*/ 745263 w 2982862"/>
                    <a:gd name="connsiteY264" fmla="*/ 79283 h 3182270"/>
                    <a:gd name="connsiteX265" fmla="*/ 792833 w 2982862"/>
                    <a:gd name="connsiteY265" fmla="*/ 58141 h 3182270"/>
                    <a:gd name="connsiteX266" fmla="*/ 808689 w 2982862"/>
                    <a:gd name="connsiteY266" fmla="*/ 52855 h 3182270"/>
                    <a:gd name="connsiteX267" fmla="*/ 824546 w 2982862"/>
                    <a:gd name="connsiteY267" fmla="*/ 47570 h 3182270"/>
                    <a:gd name="connsiteX268" fmla="*/ 866830 w 2982862"/>
                    <a:gd name="connsiteY268" fmla="*/ 26427 h 3182270"/>
                    <a:gd name="connsiteX269" fmla="*/ 882687 w 2982862"/>
                    <a:gd name="connsiteY269" fmla="*/ 21142 h 3182270"/>
                    <a:gd name="connsiteX270" fmla="*/ 898544 w 2982862"/>
                    <a:gd name="connsiteY270" fmla="*/ 10571 h 3182270"/>
                    <a:gd name="connsiteX271" fmla="*/ 914400 w 2982862"/>
                    <a:gd name="connsiteY271" fmla="*/ 5285 h 3182270"/>
                    <a:gd name="connsiteX272" fmla="*/ 914400 w 2982862"/>
                    <a:gd name="connsiteY272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36856 w 2982862"/>
                    <a:gd name="connsiteY90" fmla="*/ 2235987 h 3182270"/>
                    <a:gd name="connsiteX91" fmla="*/ 2235988 w 2982862"/>
                    <a:gd name="connsiteY91" fmla="*/ 2362852 h 3182270"/>
                    <a:gd name="connsiteX92" fmla="*/ 2251846 w 2982862"/>
                    <a:gd name="connsiteY92" fmla="*/ 2420998 h 3182270"/>
                    <a:gd name="connsiteX93" fmla="*/ 2283562 w 2982862"/>
                    <a:gd name="connsiteY93" fmla="*/ 2484431 h 3182270"/>
                    <a:gd name="connsiteX94" fmla="*/ 2278276 w 2982862"/>
                    <a:gd name="connsiteY94" fmla="*/ 2516146 h 3182270"/>
                    <a:gd name="connsiteX95" fmla="*/ 2278276 w 2982862"/>
                    <a:gd name="connsiteY95" fmla="*/ 2574294 h 3182270"/>
                    <a:gd name="connsiteX96" fmla="*/ 2315278 w 2982862"/>
                    <a:gd name="connsiteY96" fmla="*/ 2616580 h 3182270"/>
                    <a:gd name="connsiteX97" fmla="*/ 2331136 w 2982862"/>
                    <a:gd name="connsiteY97" fmla="*/ 2680013 h 3182270"/>
                    <a:gd name="connsiteX98" fmla="*/ 2368138 w 2982862"/>
                    <a:gd name="connsiteY98" fmla="*/ 2695871 h 3182270"/>
                    <a:gd name="connsiteX99" fmla="*/ 2542577 w 2982862"/>
                    <a:gd name="connsiteY99" fmla="*/ 2738159 h 3182270"/>
                    <a:gd name="connsiteX100" fmla="*/ 2658870 w 2982862"/>
                    <a:gd name="connsiteY100" fmla="*/ 2727587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444 w 2982862"/>
                    <a:gd name="connsiteY108" fmla="*/ 2939028 h 3182270"/>
                    <a:gd name="connsiteX109" fmla="*/ 2680014 w 2982862"/>
                    <a:gd name="connsiteY109" fmla="*/ 2965459 h 3182270"/>
                    <a:gd name="connsiteX110" fmla="*/ 2627390 w 2982862"/>
                    <a:gd name="connsiteY110" fmla="*/ 2971012 h 3182270"/>
                    <a:gd name="connsiteX111" fmla="*/ 2537291 w 2982862"/>
                    <a:gd name="connsiteY111" fmla="*/ 2986602 h 3182270"/>
                    <a:gd name="connsiteX112" fmla="*/ 2516147 w 2982862"/>
                    <a:gd name="connsiteY112" fmla="*/ 2991888 h 3182270"/>
                    <a:gd name="connsiteX113" fmla="*/ 2489494 w 2982862"/>
                    <a:gd name="connsiteY113" fmla="*/ 3002192 h 3182270"/>
                    <a:gd name="connsiteX114" fmla="*/ 2415496 w 2982862"/>
                    <a:gd name="connsiteY114" fmla="*/ 3007477 h 3182270"/>
                    <a:gd name="connsiteX115" fmla="*/ 2383783 w 2982862"/>
                    <a:gd name="connsiteY115" fmla="*/ 3018048 h 3182270"/>
                    <a:gd name="connsiteX116" fmla="*/ 2346784 w 2982862"/>
                    <a:gd name="connsiteY116" fmla="*/ 3033905 h 3182270"/>
                    <a:gd name="connsiteX117" fmla="*/ 2315071 w 2982862"/>
                    <a:gd name="connsiteY117" fmla="*/ 3049761 h 3182270"/>
                    <a:gd name="connsiteX118" fmla="*/ 2288643 w 2982862"/>
                    <a:gd name="connsiteY118" fmla="*/ 3070904 h 3182270"/>
                    <a:gd name="connsiteX119" fmla="*/ 2267501 w 2982862"/>
                    <a:gd name="connsiteY119" fmla="*/ 3081475 h 3182270"/>
                    <a:gd name="connsiteX120" fmla="*/ 2235788 w 2982862"/>
                    <a:gd name="connsiteY120" fmla="*/ 3097331 h 3182270"/>
                    <a:gd name="connsiteX121" fmla="*/ 2225216 w 2982862"/>
                    <a:gd name="connsiteY121" fmla="*/ 3107903 h 3182270"/>
                    <a:gd name="connsiteX122" fmla="*/ 2204074 w 2982862"/>
                    <a:gd name="connsiteY122" fmla="*/ 3118474 h 3182270"/>
                    <a:gd name="connsiteX123" fmla="*/ 2188218 w 2982862"/>
                    <a:gd name="connsiteY123" fmla="*/ 3129045 h 3182270"/>
                    <a:gd name="connsiteX124" fmla="*/ 2177647 w 2982862"/>
                    <a:gd name="connsiteY124" fmla="*/ 3144901 h 3182270"/>
                    <a:gd name="connsiteX125" fmla="*/ 2145933 w 2982862"/>
                    <a:gd name="connsiteY125" fmla="*/ 3155472 h 3182270"/>
                    <a:gd name="connsiteX126" fmla="*/ 2114220 w 2982862"/>
                    <a:gd name="connsiteY126" fmla="*/ 3181900 h 3182270"/>
                    <a:gd name="connsiteX127" fmla="*/ 2124791 w 2982862"/>
                    <a:gd name="connsiteY127" fmla="*/ 3150187 h 3182270"/>
                    <a:gd name="connsiteX128" fmla="*/ 2093078 w 2982862"/>
                    <a:gd name="connsiteY128" fmla="*/ 3139616 h 3182270"/>
                    <a:gd name="connsiteX129" fmla="*/ 2082507 w 2982862"/>
                    <a:gd name="connsiteY129" fmla="*/ 3123759 h 3182270"/>
                    <a:gd name="connsiteX130" fmla="*/ 2066650 w 2982862"/>
                    <a:gd name="connsiteY130" fmla="*/ 3107903 h 3182270"/>
                    <a:gd name="connsiteX131" fmla="*/ 2045508 w 2982862"/>
                    <a:gd name="connsiteY131" fmla="*/ 3076189 h 3182270"/>
                    <a:gd name="connsiteX132" fmla="*/ 2034937 w 2982862"/>
                    <a:gd name="connsiteY132" fmla="*/ 3060333 h 3182270"/>
                    <a:gd name="connsiteX133" fmla="*/ 2024366 w 2982862"/>
                    <a:gd name="connsiteY133" fmla="*/ 3049761 h 3182270"/>
                    <a:gd name="connsiteX134" fmla="*/ 2013795 w 2982862"/>
                    <a:gd name="connsiteY134" fmla="*/ 3033905 h 3182270"/>
                    <a:gd name="connsiteX135" fmla="*/ 1997938 w 2982862"/>
                    <a:gd name="connsiteY135" fmla="*/ 3023334 h 3182270"/>
                    <a:gd name="connsiteX136" fmla="*/ 1982081 w 2982862"/>
                    <a:gd name="connsiteY136" fmla="*/ 2991620 h 3182270"/>
                    <a:gd name="connsiteX137" fmla="*/ 1976796 w 2982862"/>
                    <a:gd name="connsiteY137" fmla="*/ 2975764 h 3182270"/>
                    <a:gd name="connsiteX138" fmla="*/ 1987367 w 2982862"/>
                    <a:gd name="connsiteY138" fmla="*/ 2959907 h 3182270"/>
                    <a:gd name="connsiteX139" fmla="*/ 1998116 w 2982862"/>
                    <a:gd name="connsiteY139" fmla="*/ 2976031 h 3182270"/>
                    <a:gd name="connsiteX140" fmla="*/ 2019261 w 2982862"/>
                    <a:gd name="connsiteY140" fmla="*/ 2976031 h 3182270"/>
                    <a:gd name="connsiteX141" fmla="*/ 2056263 w 2982862"/>
                    <a:gd name="connsiteY141" fmla="*/ 2923171 h 3182270"/>
                    <a:gd name="connsiteX142" fmla="*/ 2040405 w 2982862"/>
                    <a:gd name="connsiteY142" fmla="*/ 2923170 h 3182270"/>
                    <a:gd name="connsiteX143" fmla="*/ 2061549 w 2982862"/>
                    <a:gd name="connsiteY143" fmla="*/ 2875596 h 3182270"/>
                    <a:gd name="connsiteX144" fmla="*/ 2093265 w 2982862"/>
                    <a:gd name="connsiteY144" fmla="*/ 2833308 h 3182270"/>
                    <a:gd name="connsiteX145" fmla="*/ 2109124 w 2982862"/>
                    <a:gd name="connsiteY145" fmla="*/ 2722301 h 3182270"/>
                    <a:gd name="connsiteX146" fmla="*/ 2013975 w 2982862"/>
                    <a:gd name="connsiteY146" fmla="*/ 2637724 h 3182270"/>
                    <a:gd name="connsiteX147" fmla="*/ 1982258 w 2982862"/>
                    <a:gd name="connsiteY147" fmla="*/ 2664155 h 3182270"/>
                    <a:gd name="connsiteX148" fmla="*/ 1918827 w 2982862"/>
                    <a:gd name="connsiteY148" fmla="*/ 2627153 h 3182270"/>
                    <a:gd name="connsiteX149" fmla="*/ 1860681 w 2982862"/>
                    <a:gd name="connsiteY149" fmla="*/ 2579579 h 3182270"/>
                    <a:gd name="connsiteX150" fmla="*/ 1802373 w 2982862"/>
                    <a:gd name="connsiteY150" fmla="*/ 2621632 h 3182270"/>
                    <a:gd name="connsiteX151" fmla="*/ 1797087 w 2982862"/>
                    <a:gd name="connsiteY151" fmla="*/ 2605775 h 3182270"/>
                    <a:gd name="connsiteX152" fmla="*/ 1749674 w 2982862"/>
                    <a:gd name="connsiteY152" fmla="*/ 2690586 h 3182270"/>
                    <a:gd name="connsiteX153" fmla="*/ 1643953 w 2982862"/>
                    <a:gd name="connsiteY153" fmla="*/ 2754018 h 3182270"/>
                    <a:gd name="connsiteX154" fmla="*/ 1617523 w 2982862"/>
                    <a:gd name="connsiteY154" fmla="*/ 2732874 h 3182270"/>
                    <a:gd name="connsiteX155" fmla="*/ 1591092 w 2982862"/>
                    <a:gd name="connsiteY155" fmla="*/ 2690586 h 3182270"/>
                    <a:gd name="connsiteX156" fmla="*/ 1591093 w 2982862"/>
                    <a:gd name="connsiteY156" fmla="*/ 2637724 h 3182270"/>
                    <a:gd name="connsiteX157" fmla="*/ 1569808 w 2982862"/>
                    <a:gd name="connsiteY157" fmla="*/ 2515921 h 3182270"/>
                    <a:gd name="connsiteX158" fmla="*/ 1553952 w 2982862"/>
                    <a:gd name="connsiteY158" fmla="*/ 2484208 h 3182270"/>
                    <a:gd name="connsiteX159" fmla="*/ 1538095 w 2982862"/>
                    <a:gd name="connsiteY159" fmla="*/ 2468351 h 3182270"/>
                    <a:gd name="connsiteX160" fmla="*/ 1501096 w 2982862"/>
                    <a:gd name="connsiteY160" fmla="*/ 2420781 h 3182270"/>
                    <a:gd name="connsiteX161" fmla="*/ 1464097 w 2982862"/>
                    <a:gd name="connsiteY161" fmla="*/ 2383782 h 3182270"/>
                    <a:gd name="connsiteX162" fmla="*/ 1448241 w 2982862"/>
                    <a:gd name="connsiteY162" fmla="*/ 2373211 h 3182270"/>
                    <a:gd name="connsiteX163" fmla="*/ 1432384 w 2982862"/>
                    <a:gd name="connsiteY163" fmla="*/ 2357355 h 3182270"/>
                    <a:gd name="connsiteX164" fmla="*/ 1400671 w 2982862"/>
                    <a:gd name="connsiteY164" fmla="*/ 2346783 h 3182270"/>
                    <a:gd name="connsiteX165" fmla="*/ 1368958 w 2982862"/>
                    <a:gd name="connsiteY165" fmla="*/ 2330927 h 3182270"/>
                    <a:gd name="connsiteX166" fmla="*/ 1337244 w 2982862"/>
                    <a:gd name="connsiteY166" fmla="*/ 2309785 h 3182270"/>
                    <a:gd name="connsiteX167" fmla="*/ 1273818 w 2982862"/>
                    <a:gd name="connsiteY167" fmla="*/ 2288642 h 3182270"/>
                    <a:gd name="connsiteX168" fmla="*/ 1257961 w 2982862"/>
                    <a:gd name="connsiteY168" fmla="*/ 2278071 h 3182270"/>
                    <a:gd name="connsiteX169" fmla="*/ 1242104 w 2982862"/>
                    <a:gd name="connsiteY169" fmla="*/ 2272786 h 3182270"/>
                    <a:gd name="connsiteX170" fmla="*/ 1226248 w 2982862"/>
                    <a:gd name="connsiteY170" fmla="*/ 2262215 h 3182270"/>
                    <a:gd name="connsiteX171" fmla="*/ 1194534 w 2982862"/>
                    <a:gd name="connsiteY171" fmla="*/ 2251644 h 3182270"/>
                    <a:gd name="connsiteX172" fmla="*/ 1215677 w 2982862"/>
                    <a:gd name="connsiteY172" fmla="*/ 2225216 h 3182270"/>
                    <a:gd name="connsiteX173" fmla="*/ 1231533 w 2982862"/>
                    <a:gd name="connsiteY173" fmla="*/ 2209359 h 3182270"/>
                    <a:gd name="connsiteX174" fmla="*/ 1236819 w 2982862"/>
                    <a:gd name="connsiteY174" fmla="*/ 2193503 h 3182270"/>
                    <a:gd name="connsiteX175" fmla="*/ 1279103 w 2982862"/>
                    <a:gd name="connsiteY175" fmla="*/ 2161789 h 3182270"/>
                    <a:gd name="connsiteX176" fmla="*/ 1300245 w 2982862"/>
                    <a:gd name="connsiteY176" fmla="*/ 2140647 h 3182270"/>
                    <a:gd name="connsiteX177" fmla="*/ 1310816 w 2982862"/>
                    <a:gd name="connsiteY177" fmla="*/ 2124790 h 3182270"/>
                    <a:gd name="connsiteX178" fmla="*/ 1342650 w 2982862"/>
                    <a:gd name="connsiteY178" fmla="*/ 2077406 h 3182270"/>
                    <a:gd name="connsiteX179" fmla="*/ 1390223 w 2982862"/>
                    <a:gd name="connsiteY179" fmla="*/ 2008688 h 3182270"/>
                    <a:gd name="connsiteX180" fmla="*/ 1363794 w 2982862"/>
                    <a:gd name="connsiteY180" fmla="*/ 1971686 h 3182270"/>
                    <a:gd name="connsiteX181" fmla="*/ 1379651 w 2982862"/>
                    <a:gd name="connsiteY181" fmla="*/ 1961114 h 3182270"/>
                    <a:gd name="connsiteX182" fmla="*/ 1358509 w 2982862"/>
                    <a:gd name="connsiteY182" fmla="*/ 1934685 h 3182270"/>
                    <a:gd name="connsiteX183" fmla="*/ 1221180 w 2982862"/>
                    <a:gd name="connsiteY183" fmla="*/ 1718108 h 3182270"/>
                    <a:gd name="connsiteX184" fmla="*/ 1157741 w 2982862"/>
                    <a:gd name="connsiteY184" fmla="*/ 1654669 h 3182270"/>
                    <a:gd name="connsiteX185" fmla="*/ 1051918 w 2982862"/>
                    <a:gd name="connsiteY185" fmla="*/ 1659811 h 3182270"/>
                    <a:gd name="connsiteX186" fmla="*/ 845688 w 2982862"/>
                    <a:gd name="connsiteY186" fmla="*/ 1738945 h 3182270"/>
                    <a:gd name="connsiteX187" fmla="*/ 829832 w 2982862"/>
                    <a:gd name="connsiteY187" fmla="*/ 1744231 h 3182270"/>
                    <a:gd name="connsiteX188" fmla="*/ 798118 w 2982862"/>
                    <a:gd name="connsiteY188" fmla="*/ 1765373 h 3182270"/>
                    <a:gd name="connsiteX189" fmla="*/ 782262 w 2982862"/>
                    <a:gd name="connsiteY189" fmla="*/ 1770659 h 3182270"/>
                    <a:gd name="connsiteX190" fmla="*/ 750548 w 2982862"/>
                    <a:gd name="connsiteY190" fmla="*/ 1791801 h 3182270"/>
                    <a:gd name="connsiteX191" fmla="*/ 734692 w 2982862"/>
                    <a:gd name="connsiteY191" fmla="*/ 1797086 h 3182270"/>
                    <a:gd name="connsiteX192" fmla="*/ 755834 w 2982862"/>
                    <a:gd name="connsiteY192" fmla="*/ 1791801 h 3182270"/>
                    <a:gd name="connsiteX193" fmla="*/ 739977 w 2982862"/>
                    <a:gd name="connsiteY193" fmla="*/ 1797086 h 3182270"/>
                    <a:gd name="connsiteX194" fmla="*/ 708264 w 2982862"/>
                    <a:gd name="connsiteY194" fmla="*/ 1812943 h 3182270"/>
                    <a:gd name="connsiteX195" fmla="*/ 676551 w 2982862"/>
                    <a:gd name="connsiteY195" fmla="*/ 1791801 h 3182270"/>
                    <a:gd name="connsiteX196" fmla="*/ 650123 w 2982862"/>
                    <a:gd name="connsiteY196" fmla="*/ 1765373 h 3182270"/>
                    <a:gd name="connsiteX197" fmla="*/ 618410 w 2982862"/>
                    <a:gd name="connsiteY197" fmla="*/ 1744231 h 3182270"/>
                    <a:gd name="connsiteX198" fmla="*/ 570840 w 2982862"/>
                    <a:gd name="connsiteY198" fmla="*/ 1712518 h 3182270"/>
                    <a:gd name="connsiteX199" fmla="*/ 544412 w 2982862"/>
                    <a:gd name="connsiteY199" fmla="*/ 1696661 h 3182270"/>
                    <a:gd name="connsiteX200" fmla="*/ 528555 w 2982862"/>
                    <a:gd name="connsiteY200" fmla="*/ 1686090 h 3182270"/>
                    <a:gd name="connsiteX201" fmla="*/ 512699 w 2982862"/>
                    <a:gd name="connsiteY201" fmla="*/ 1680804 h 3182270"/>
                    <a:gd name="connsiteX202" fmla="*/ 502127 w 2982862"/>
                    <a:gd name="connsiteY202" fmla="*/ 1670233 h 3182270"/>
                    <a:gd name="connsiteX203" fmla="*/ 480985 w 2982862"/>
                    <a:gd name="connsiteY203" fmla="*/ 1659662 h 3182270"/>
                    <a:gd name="connsiteX204" fmla="*/ 465129 w 2982862"/>
                    <a:gd name="connsiteY204" fmla="*/ 1643805 h 3182270"/>
                    <a:gd name="connsiteX205" fmla="*/ 428130 w 2982862"/>
                    <a:gd name="connsiteY205" fmla="*/ 1622663 h 3182270"/>
                    <a:gd name="connsiteX206" fmla="*/ 401702 w 2982862"/>
                    <a:gd name="connsiteY206" fmla="*/ 1590950 h 3182270"/>
                    <a:gd name="connsiteX207" fmla="*/ 385845 w 2982862"/>
                    <a:gd name="connsiteY207" fmla="*/ 1569808 h 3182270"/>
                    <a:gd name="connsiteX208" fmla="*/ 369989 w 2982862"/>
                    <a:gd name="connsiteY208" fmla="*/ 1553951 h 3182270"/>
                    <a:gd name="connsiteX209" fmla="*/ 348847 w 2982862"/>
                    <a:gd name="connsiteY209" fmla="*/ 1522238 h 3182270"/>
                    <a:gd name="connsiteX210" fmla="*/ 327704 w 2982862"/>
                    <a:gd name="connsiteY210" fmla="*/ 1490524 h 3182270"/>
                    <a:gd name="connsiteX211" fmla="*/ 317133 w 2982862"/>
                    <a:gd name="connsiteY211" fmla="*/ 1469382 h 3182270"/>
                    <a:gd name="connsiteX212" fmla="*/ 301277 w 2982862"/>
                    <a:gd name="connsiteY212" fmla="*/ 1453526 h 3182270"/>
                    <a:gd name="connsiteX213" fmla="*/ 295991 w 2982862"/>
                    <a:gd name="connsiteY213" fmla="*/ 1437669 h 3182270"/>
                    <a:gd name="connsiteX214" fmla="*/ 274849 w 2982862"/>
                    <a:gd name="connsiteY214" fmla="*/ 1405956 h 3182270"/>
                    <a:gd name="connsiteX215" fmla="*/ 258992 w 2982862"/>
                    <a:gd name="connsiteY215" fmla="*/ 1390099 h 3182270"/>
                    <a:gd name="connsiteX216" fmla="*/ 248421 w 2982862"/>
                    <a:gd name="connsiteY216" fmla="*/ 1374242 h 3182270"/>
                    <a:gd name="connsiteX217" fmla="*/ 243136 w 2982862"/>
                    <a:gd name="connsiteY217" fmla="*/ 1358386 h 3182270"/>
                    <a:gd name="connsiteX218" fmla="*/ 221993 w 2982862"/>
                    <a:gd name="connsiteY218" fmla="*/ 1326672 h 3182270"/>
                    <a:gd name="connsiteX219" fmla="*/ 206137 w 2982862"/>
                    <a:gd name="connsiteY219" fmla="*/ 1294959 h 3182270"/>
                    <a:gd name="connsiteX220" fmla="*/ 195566 w 2982862"/>
                    <a:gd name="connsiteY220" fmla="*/ 1263246 h 3182270"/>
                    <a:gd name="connsiteX221" fmla="*/ 184995 w 2982862"/>
                    <a:gd name="connsiteY221" fmla="*/ 1247389 h 3182270"/>
                    <a:gd name="connsiteX222" fmla="*/ 179709 w 2982862"/>
                    <a:gd name="connsiteY222" fmla="*/ 1231533 h 3182270"/>
                    <a:gd name="connsiteX223" fmla="*/ 169138 w 2982862"/>
                    <a:gd name="connsiteY223" fmla="*/ 1215676 h 3182270"/>
                    <a:gd name="connsiteX224" fmla="*/ 153281 w 2982862"/>
                    <a:gd name="connsiteY224" fmla="*/ 1162820 h 3182270"/>
                    <a:gd name="connsiteX225" fmla="*/ 142710 w 2982862"/>
                    <a:gd name="connsiteY225" fmla="*/ 1131107 h 3182270"/>
                    <a:gd name="connsiteX226" fmla="*/ 132139 w 2982862"/>
                    <a:gd name="connsiteY226" fmla="*/ 1099394 h 3182270"/>
                    <a:gd name="connsiteX227" fmla="*/ 126853 w 2982862"/>
                    <a:gd name="connsiteY227" fmla="*/ 1078252 h 3182270"/>
                    <a:gd name="connsiteX228" fmla="*/ 121568 w 2982862"/>
                    <a:gd name="connsiteY228" fmla="*/ 1062395 h 3182270"/>
                    <a:gd name="connsiteX229" fmla="*/ 110997 w 2982862"/>
                    <a:gd name="connsiteY229" fmla="*/ 988397 h 3182270"/>
                    <a:gd name="connsiteX230" fmla="*/ 100426 w 2982862"/>
                    <a:gd name="connsiteY230" fmla="*/ 861544 h 3182270"/>
                    <a:gd name="connsiteX231" fmla="*/ 95140 w 2982862"/>
                    <a:gd name="connsiteY231" fmla="*/ 782261 h 3182270"/>
                    <a:gd name="connsiteX232" fmla="*/ 89855 w 2982862"/>
                    <a:gd name="connsiteY232" fmla="*/ 745262 h 3182270"/>
                    <a:gd name="connsiteX233" fmla="*/ 73998 w 2982862"/>
                    <a:gd name="connsiteY233" fmla="*/ 660693 h 3182270"/>
                    <a:gd name="connsiteX234" fmla="*/ 63427 w 2982862"/>
                    <a:gd name="connsiteY234" fmla="*/ 618409 h 3182270"/>
                    <a:gd name="connsiteX235" fmla="*/ 47570 w 2982862"/>
                    <a:gd name="connsiteY235" fmla="*/ 560268 h 3182270"/>
                    <a:gd name="connsiteX236" fmla="*/ 42285 w 2982862"/>
                    <a:gd name="connsiteY236" fmla="*/ 528555 h 3182270"/>
                    <a:gd name="connsiteX237" fmla="*/ 31714 w 2982862"/>
                    <a:gd name="connsiteY237" fmla="*/ 486270 h 3182270"/>
                    <a:gd name="connsiteX238" fmla="*/ 21142 w 2982862"/>
                    <a:gd name="connsiteY238" fmla="*/ 428129 h 3182270"/>
                    <a:gd name="connsiteX239" fmla="*/ 10571 w 2982862"/>
                    <a:gd name="connsiteY239" fmla="*/ 343560 h 3182270"/>
                    <a:gd name="connsiteX240" fmla="*/ 0 w 2982862"/>
                    <a:gd name="connsiteY240" fmla="*/ 306561 h 3182270"/>
                    <a:gd name="connsiteX241" fmla="*/ 5286 w 2982862"/>
                    <a:gd name="connsiteY241" fmla="*/ 285419 h 3182270"/>
                    <a:gd name="connsiteX242" fmla="*/ 21142 w 2982862"/>
                    <a:gd name="connsiteY242" fmla="*/ 280134 h 3182270"/>
                    <a:gd name="connsiteX243" fmla="*/ 42285 w 2982862"/>
                    <a:gd name="connsiteY243" fmla="*/ 269563 h 3182270"/>
                    <a:gd name="connsiteX244" fmla="*/ 95140 w 2982862"/>
                    <a:gd name="connsiteY244" fmla="*/ 258992 h 3182270"/>
                    <a:gd name="connsiteX245" fmla="*/ 121568 w 2982862"/>
                    <a:gd name="connsiteY245" fmla="*/ 253706 h 3182270"/>
                    <a:gd name="connsiteX246" fmla="*/ 137425 w 2982862"/>
                    <a:gd name="connsiteY246" fmla="*/ 248420 h 3182270"/>
                    <a:gd name="connsiteX247" fmla="*/ 211422 w 2982862"/>
                    <a:gd name="connsiteY247" fmla="*/ 237849 h 3182270"/>
                    <a:gd name="connsiteX248" fmla="*/ 253707 w 2982862"/>
                    <a:gd name="connsiteY248" fmla="*/ 227278 h 3182270"/>
                    <a:gd name="connsiteX249" fmla="*/ 285420 w 2982862"/>
                    <a:gd name="connsiteY249" fmla="*/ 216707 h 3182270"/>
                    <a:gd name="connsiteX250" fmla="*/ 332990 w 2982862"/>
                    <a:gd name="connsiteY250" fmla="*/ 206136 h 3182270"/>
                    <a:gd name="connsiteX251" fmla="*/ 364703 w 2982862"/>
                    <a:gd name="connsiteY251" fmla="*/ 195565 h 3182270"/>
                    <a:gd name="connsiteX252" fmla="*/ 417559 w 2982862"/>
                    <a:gd name="connsiteY252" fmla="*/ 179708 h 3182270"/>
                    <a:gd name="connsiteX253" fmla="*/ 433415 w 2982862"/>
                    <a:gd name="connsiteY253" fmla="*/ 174423 h 3182270"/>
                    <a:gd name="connsiteX254" fmla="*/ 449272 w 2982862"/>
                    <a:gd name="connsiteY254" fmla="*/ 169137 h 3182270"/>
                    <a:gd name="connsiteX255" fmla="*/ 470414 w 2982862"/>
                    <a:gd name="connsiteY255" fmla="*/ 163852 h 3182270"/>
                    <a:gd name="connsiteX256" fmla="*/ 486271 w 2982862"/>
                    <a:gd name="connsiteY256" fmla="*/ 158566 h 3182270"/>
                    <a:gd name="connsiteX257" fmla="*/ 528555 w 2982862"/>
                    <a:gd name="connsiteY257" fmla="*/ 147995 h 3182270"/>
                    <a:gd name="connsiteX258" fmla="*/ 549697 w 2982862"/>
                    <a:gd name="connsiteY258" fmla="*/ 142709 h 3182270"/>
                    <a:gd name="connsiteX259" fmla="*/ 581411 w 2982862"/>
                    <a:gd name="connsiteY259" fmla="*/ 132138 h 3182270"/>
                    <a:gd name="connsiteX260" fmla="*/ 676551 w 2982862"/>
                    <a:gd name="connsiteY260" fmla="*/ 100425 h 3182270"/>
                    <a:gd name="connsiteX261" fmla="*/ 697693 w 2982862"/>
                    <a:gd name="connsiteY261" fmla="*/ 95140 h 3182270"/>
                    <a:gd name="connsiteX262" fmla="*/ 729406 w 2982862"/>
                    <a:gd name="connsiteY262" fmla="*/ 84568 h 3182270"/>
                    <a:gd name="connsiteX263" fmla="*/ 745263 w 2982862"/>
                    <a:gd name="connsiteY263" fmla="*/ 79283 h 3182270"/>
                    <a:gd name="connsiteX264" fmla="*/ 792833 w 2982862"/>
                    <a:gd name="connsiteY264" fmla="*/ 58141 h 3182270"/>
                    <a:gd name="connsiteX265" fmla="*/ 808689 w 2982862"/>
                    <a:gd name="connsiteY265" fmla="*/ 52855 h 3182270"/>
                    <a:gd name="connsiteX266" fmla="*/ 824546 w 2982862"/>
                    <a:gd name="connsiteY266" fmla="*/ 47570 h 3182270"/>
                    <a:gd name="connsiteX267" fmla="*/ 866830 w 2982862"/>
                    <a:gd name="connsiteY267" fmla="*/ 26427 h 3182270"/>
                    <a:gd name="connsiteX268" fmla="*/ 882687 w 2982862"/>
                    <a:gd name="connsiteY268" fmla="*/ 21142 h 3182270"/>
                    <a:gd name="connsiteX269" fmla="*/ 898544 w 2982862"/>
                    <a:gd name="connsiteY269" fmla="*/ 10571 h 3182270"/>
                    <a:gd name="connsiteX270" fmla="*/ 914400 w 2982862"/>
                    <a:gd name="connsiteY270" fmla="*/ 5285 h 3182270"/>
                    <a:gd name="connsiteX271" fmla="*/ 914400 w 2982862"/>
                    <a:gd name="connsiteY271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36856 w 2982862"/>
                    <a:gd name="connsiteY90" fmla="*/ 2235987 h 3182270"/>
                    <a:gd name="connsiteX91" fmla="*/ 2236188 w 2982862"/>
                    <a:gd name="connsiteY91" fmla="*/ 2331348 h 3182270"/>
                    <a:gd name="connsiteX92" fmla="*/ 2251846 w 2982862"/>
                    <a:gd name="connsiteY92" fmla="*/ 2420998 h 3182270"/>
                    <a:gd name="connsiteX93" fmla="*/ 2283562 w 2982862"/>
                    <a:gd name="connsiteY93" fmla="*/ 2484431 h 3182270"/>
                    <a:gd name="connsiteX94" fmla="*/ 2278276 w 2982862"/>
                    <a:gd name="connsiteY94" fmla="*/ 2516146 h 3182270"/>
                    <a:gd name="connsiteX95" fmla="*/ 2278276 w 2982862"/>
                    <a:gd name="connsiteY95" fmla="*/ 2574294 h 3182270"/>
                    <a:gd name="connsiteX96" fmla="*/ 2315278 w 2982862"/>
                    <a:gd name="connsiteY96" fmla="*/ 2616580 h 3182270"/>
                    <a:gd name="connsiteX97" fmla="*/ 2331136 w 2982862"/>
                    <a:gd name="connsiteY97" fmla="*/ 2680013 h 3182270"/>
                    <a:gd name="connsiteX98" fmla="*/ 2368138 w 2982862"/>
                    <a:gd name="connsiteY98" fmla="*/ 2695871 h 3182270"/>
                    <a:gd name="connsiteX99" fmla="*/ 2542577 w 2982862"/>
                    <a:gd name="connsiteY99" fmla="*/ 2738159 h 3182270"/>
                    <a:gd name="connsiteX100" fmla="*/ 2658870 w 2982862"/>
                    <a:gd name="connsiteY100" fmla="*/ 2727587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444 w 2982862"/>
                    <a:gd name="connsiteY108" fmla="*/ 2939028 h 3182270"/>
                    <a:gd name="connsiteX109" fmla="*/ 2680014 w 2982862"/>
                    <a:gd name="connsiteY109" fmla="*/ 2965459 h 3182270"/>
                    <a:gd name="connsiteX110" fmla="*/ 2627390 w 2982862"/>
                    <a:gd name="connsiteY110" fmla="*/ 2971012 h 3182270"/>
                    <a:gd name="connsiteX111" fmla="*/ 2537291 w 2982862"/>
                    <a:gd name="connsiteY111" fmla="*/ 2986602 h 3182270"/>
                    <a:gd name="connsiteX112" fmla="*/ 2516147 w 2982862"/>
                    <a:gd name="connsiteY112" fmla="*/ 2991888 h 3182270"/>
                    <a:gd name="connsiteX113" fmla="*/ 2489494 w 2982862"/>
                    <a:gd name="connsiteY113" fmla="*/ 3002192 h 3182270"/>
                    <a:gd name="connsiteX114" fmla="*/ 2415496 w 2982862"/>
                    <a:gd name="connsiteY114" fmla="*/ 3007477 h 3182270"/>
                    <a:gd name="connsiteX115" fmla="*/ 2383783 w 2982862"/>
                    <a:gd name="connsiteY115" fmla="*/ 3018048 h 3182270"/>
                    <a:gd name="connsiteX116" fmla="*/ 2346784 w 2982862"/>
                    <a:gd name="connsiteY116" fmla="*/ 3033905 h 3182270"/>
                    <a:gd name="connsiteX117" fmla="*/ 2315071 w 2982862"/>
                    <a:gd name="connsiteY117" fmla="*/ 3049761 h 3182270"/>
                    <a:gd name="connsiteX118" fmla="*/ 2288643 w 2982862"/>
                    <a:gd name="connsiteY118" fmla="*/ 3070904 h 3182270"/>
                    <a:gd name="connsiteX119" fmla="*/ 2267501 w 2982862"/>
                    <a:gd name="connsiteY119" fmla="*/ 3081475 h 3182270"/>
                    <a:gd name="connsiteX120" fmla="*/ 2235788 w 2982862"/>
                    <a:gd name="connsiteY120" fmla="*/ 3097331 h 3182270"/>
                    <a:gd name="connsiteX121" fmla="*/ 2225216 w 2982862"/>
                    <a:gd name="connsiteY121" fmla="*/ 3107903 h 3182270"/>
                    <a:gd name="connsiteX122" fmla="*/ 2204074 w 2982862"/>
                    <a:gd name="connsiteY122" fmla="*/ 3118474 h 3182270"/>
                    <a:gd name="connsiteX123" fmla="*/ 2188218 w 2982862"/>
                    <a:gd name="connsiteY123" fmla="*/ 3129045 h 3182270"/>
                    <a:gd name="connsiteX124" fmla="*/ 2177647 w 2982862"/>
                    <a:gd name="connsiteY124" fmla="*/ 3144901 h 3182270"/>
                    <a:gd name="connsiteX125" fmla="*/ 2145933 w 2982862"/>
                    <a:gd name="connsiteY125" fmla="*/ 3155472 h 3182270"/>
                    <a:gd name="connsiteX126" fmla="*/ 2114220 w 2982862"/>
                    <a:gd name="connsiteY126" fmla="*/ 3181900 h 3182270"/>
                    <a:gd name="connsiteX127" fmla="*/ 2124791 w 2982862"/>
                    <a:gd name="connsiteY127" fmla="*/ 3150187 h 3182270"/>
                    <a:gd name="connsiteX128" fmla="*/ 2093078 w 2982862"/>
                    <a:gd name="connsiteY128" fmla="*/ 3139616 h 3182270"/>
                    <a:gd name="connsiteX129" fmla="*/ 2082507 w 2982862"/>
                    <a:gd name="connsiteY129" fmla="*/ 3123759 h 3182270"/>
                    <a:gd name="connsiteX130" fmla="*/ 2066650 w 2982862"/>
                    <a:gd name="connsiteY130" fmla="*/ 3107903 h 3182270"/>
                    <a:gd name="connsiteX131" fmla="*/ 2045508 w 2982862"/>
                    <a:gd name="connsiteY131" fmla="*/ 3076189 h 3182270"/>
                    <a:gd name="connsiteX132" fmla="*/ 2034937 w 2982862"/>
                    <a:gd name="connsiteY132" fmla="*/ 3060333 h 3182270"/>
                    <a:gd name="connsiteX133" fmla="*/ 2024366 w 2982862"/>
                    <a:gd name="connsiteY133" fmla="*/ 3049761 h 3182270"/>
                    <a:gd name="connsiteX134" fmla="*/ 2013795 w 2982862"/>
                    <a:gd name="connsiteY134" fmla="*/ 3033905 h 3182270"/>
                    <a:gd name="connsiteX135" fmla="*/ 1997938 w 2982862"/>
                    <a:gd name="connsiteY135" fmla="*/ 3023334 h 3182270"/>
                    <a:gd name="connsiteX136" fmla="*/ 1982081 w 2982862"/>
                    <a:gd name="connsiteY136" fmla="*/ 2991620 h 3182270"/>
                    <a:gd name="connsiteX137" fmla="*/ 1976796 w 2982862"/>
                    <a:gd name="connsiteY137" fmla="*/ 2975764 h 3182270"/>
                    <a:gd name="connsiteX138" fmla="*/ 1987367 w 2982862"/>
                    <a:gd name="connsiteY138" fmla="*/ 2959907 h 3182270"/>
                    <a:gd name="connsiteX139" fmla="*/ 1998116 w 2982862"/>
                    <a:gd name="connsiteY139" fmla="*/ 2976031 h 3182270"/>
                    <a:gd name="connsiteX140" fmla="*/ 2019261 w 2982862"/>
                    <a:gd name="connsiteY140" fmla="*/ 2976031 h 3182270"/>
                    <a:gd name="connsiteX141" fmla="*/ 2056263 w 2982862"/>
                    <a:gd name="connsiteY141" fmla="*/ 2923171 h 3182270"/>
                    <a:gd name="connsiteX142" fmla="*/ 2040405 w 2982862"/>
                    <a:gd name="connsiteY142" fmla="*/ 2923170 h 3182270"/>
                    <a:gd name="connsiteX143" fmla="*/ 2061549 w 2982862"/>
                    <a:gd name="connsiteY143" fmla="*/ 2875596 h 3182270"/>
                    <a:gd name="connsiteX144" fmla="*/ 2093265 w 2982862"/>
                    <a:gd name="connsiteY144" fmla="*/ 2833308 h 3182270"/>
                    <a:gd name="connsiteX145" fmla="*/ 2109124 w 2982862"/>
                    <a:gd name="connsiteY145" fmla="*/ 2722301 h 3182270"/>
                    <a:gd name="connsiteX146" fmla="*/ 2013975 w 2982862"/>
                    <a:gd name="connsiteY146" fmla="*/ 2637724 h 3182270"/>
                    <a:gd name="connsiteX147" fmla="*/ 1982258 w 2982862"/>
                    <a:gd name="connsiteY147" fmla="*/ 2664155 h 3182270"/>
                    <a:gd name="connsiteX148" fmla="*/ 1918827 w 2982862"/>
                    <a:gd name="connsiteY148" fmla="*/ 2627153 h 3182270"/>
                    <a:gd name="connsiteX149" fmla="*/ 1860681 w 2982862"/>
                    <a:gd name="connsiteY149" fmla="*/ 2579579 h 3182270"/>
                    <a:gd name="connsiteX150" fmla="*/ 1802373 w 2982862"/>
                    <a:gd name="connsiteY150" fmla="*/ 2621632 h 3182270"/>
                    <a:gd name="connsiteX151" fmla="*/ 1797087 w 2982862"/>
                    <a:gd name="connsiteY151" fmla="*/ 2605775 h 3182270"/>
                    <a:gd name="connsiteX152" fmla="*/ 1749674 w 2982862"/>
                    <a:gd name="connsiteY152" fmla="*/ 2690586 h 3182270"/>
                    <a:gd name="connsiteX153" fmla="*/ 1643953 w 2982862"/>
                    <a:gd name="connsiteY153" fmla="*/ 2754018 h 3182270"/>
                    <a:gd name="connsiteX154" fmla="*/ 1617523 w 2982862"/>
                    <a:gd name="connsiteY154" fmla="*/ 2732874 h 3182270"/>
                    <a:gd name="connsiteX155" fmla="*/ 1591092 w 2982862"/>
                    <a:gd name="connsiteY155" fmla="*/ 2690586 h 3182270"/>
                    <a:gd name="connsiteX156" fmla="*/ 1591093 w 2982862"/>
                    <a:gd name="connsiteY156" fmla="*/ 2637724 h 3182270"/>
                    <a:gd name="connsiteX157" fmla="*/ 1569808 w 2982862"/>
                    <a:gd name="connsiteY157" fmla="*/ 2515921 h 3182270"/>
                    <a:gd name="connsiteX158" fmla="*/ 1553952 w 2982862"/>
                    <a:gd name="connsiteY158" fmla="*/ 2484208 h 3182270"/>
                    <a:gd name="connsiteX159" fmla="*/ 1538095 w 2982862"/>
                    <a:gd name="connsiteY159" fmla="*/ 2468351 h 3182270"/>
                    <a:gd name="connsiteX160" fmla="*/ 1501096 w 2982862"/>
                    <a:gd name="connsiteY160" fmla="*/ 2420781 h 3182270"/>
                    <a:gd name="connsiteX161" fmla="*/ 1464097 w 2982862"/>
                    <a:gd name="connsiteY161" fmla="*/ 2383782 h 3182270"/>
                    <a:gd name="connsiteX162" fmla="*/ 1448241 w 2982862"/>
                    <a:gd name="connsiteY162" fmla="*/ 2373211 h 3182270"/>
                    <a:gd name="connsiteX163" fmla="*/ 1432384 w 2982862"/>
                    <a:gd name="connsiteY163" fmla="*/ 2357355 h 3182270"/>
                    <a:gd name="connsiteX164" fmla="*/ 1400671 w 2982862"/>
                    <a:gd name="connsiteY164" fmla="*/ 2346783 h 3182270"/>
                    <a:gd name="connsiteX165" fmla="*/ 1368958 w 2982862"/>
                    <a:gd name="connsiteY165" fmla="*/ 2330927 h 3182270"/>
                    <a:gd name="connsiteX166" fmla="*/ 1337244 w 2982862"/>
                    <a:gd name="connsiteY166" fmla="*/ 2309785 h 3182270"/>
                    <a:gd name="connsiteX167" fmla="*/ 1273818 w 2982862"/>
                    <a:gd name="connsiteY167" fmla="*/ 2288642 h 3182270"/>
                    <a:gd name="connsiteX168" fmla="*/ 1257961 w 2982862"/>
                    <a:gd name="connsiteY168" fmla="*/ 2278071 h 3182270"/>
                    <a:gd name="connsiteX169" fmla="*/ 1242104 w 2982862"/>
                    <a:gd name="connsiteY169" fmla="*/ 2272786 h 3182270"/>
                    <a:gd name="connsiteX170" fmla="*/ 1226248 w 2982862"/>
                    <a:gd name="connsiteY170" fmla="*/ 2262215 h 3182270"/>
                    <a:gd name="connsiteX171" fmla="*/ 1194534 w 2982862"/>
                    <a:gd name="connsiteY171" fmla="*/ 2251644 h 3182270"/>
                    <a:gd name="connsiteX172" fmla="*/ 1215677 w 2982862"/>
                    <a:gd name="connsiteY172" fmla="*/ 2225216 h 3182270"/>
                    <a:gd name="connsiteX173" fmla="*/ 1231533 w 2982862"/>
                    <a:gd name="connsiteY173" fmla="*/ 2209359 h 3182270"/>
                    <a:gd name="connsiteX174" fmla="*/ 1236819 w 2982862"/>
                    <a:gd name="connsiteY174" fmla="*/ 2193503 h 3182270"/>
                    <a:gd name="connsiteX175" fmla="*/ 1279103 w 2982862"/>
                    <a:gd name="connsiteY175" fmla="*/ 2161789 h 3182270"/>
                    <a:gd name="connsiteX176" fmla="*/ 1300245 w 2982862"/>
                    <a:gd name="connsiteY176" fmla="*/ 2140647 h 3182270"/>
                    <a:gd name="connsiteX177" fmla="*/ 1310816 w 2982862"/>
                    <a:gd name="connsiteY177" fmla="*/ 2124790 h 3182270"/>
                    <a:gd name="connsiteX178" fmla="*/ 1342650 w 2982862"/>
                    <a:gd name="connsiteY178" fmla="*/ 2077406 h 3182270"/>
                    <a:gd name="connsiteX179" fmla="*/ 1390223 w 2982862"/>
                    <a:gd name="connsiteY179" fmla="*/ 2008688 h 3182270"/>
                    <a:gd name="connsiteX180" fmla="*/ 1363794 w 2982862"/>
                    <a:gd name="connsiteY180" fmla="*/ 1971686 h 3182270"/>
                    <a:gd name="connsiteX181" fmla="*/ 1379651 w 2982862"/>
                    <a:gd name="connsiteY181" fmla="*/ 1961114 h 3182270"/>
                    <a:gd name="connsiteX182" fmla="*/ 1358509 w 2982862"/>
                    <a:gd name="connsiteY182" fmla="*/ 1934685 h 3182270"/>
                    <a:gd name="connsiteX183" fmla="*/ 1221180 w 2982862"/>
                    <a:gd name="connsiteY183" fmla="*/ 1718108 h 3182270"/>
                    <a:gd name="connsiteX184" fmla="*/ 1157741 w 2982862"/>
                    <a:gd name="connsiteY184" fmla="*/ 1654669 h 3182270"/>
                    <a:gd name="connsiteX185" fmla="*/ 1051918 w 2982862"/>
                    <a:gd name="connsiteY185" fmla="*/ 1659811 h 3182270"/>
                    <a:gd name="connsiteX186" fmla="*/ 845688 w 2982862"/>
                    <a:gd name="connsiteY186" fmla="*/ 1738945 h 3182270"/>
                    <a:gd name="connsiteX187" fmla="*/ 829832 w 2982862"/>
                    <a:gd name="connsiteY187" fmla="*/ 1744231 h 3182270"/>
                    <a:gd name="connsiteX188" fmla="*/ 798118 w 2982862"/>
                    <a:gd name="connsiteY188" fmla="*/ 1765373 h 3182270"/>
                    <a:gd name="connsiteX189" fmla="*/ 782262 w 2982862"/>
                    <a:gd name="connsiteY189" fmla="*/ 1770659 h 3182270"/>
                    <a:gd name="connsiteX190" fmla="*/ 750548 w 2982862"/>
                    <a:gd name="connsiteY190" fmla="*/ 1791801 h 3182270"/>
                    <a:gd name="connsiteX191" fmla="*/ 734692 w 2982862"/>
                    <a:gd name="connsiteY191" fmla="*/ 1797086 h 3182270"/>
                    <a:gd name="connsiteX192" fmla="*/ 755834 w 2982862"/>
                    <a:gd name="connsiteY192" fmla="*/ 1791801 h 3182270"/>
                    <a:gd name="connsiteX193" fmla="*/ 739977 w 2982862"/>
                    <a:gd name="connsiteY193" fmla="*/ 1797086 h 3182270"/>
                    <a:gd name="connsiteX194" fmla="*/ 708264 w 2982862"/>
                    <a:gd name="connsiteY194" fmla="*/ 1812943 h 3182270"/>
                    <a:gd name="connsiteX195" fmla="*/ 676551 w 2982862"/>
                    <a:gd name="connsiteY195" fmla="*/ 1791801 h 3182270"/>
                    <a:gd name="connsiteX196" fmla="*/ 650123 w 2982862"/>
                    <a:gd name="connsiteY196" fmla="*/ 1765373 h 3182270"/>
                    <a:gd name="connsiteX197" fmla="*/ 618410 w 2982862"/>
                    <a:gd name="connsiteY197" fmla="*/ 1744231 h 3182270"/>
                    <a:gd name="connsiteX198" fmla="*/ 570840 w 2982862"/>
                    <a:gd name="connsiteY198" fmla="*/ 1712518 h 3182270"/>
                    <a:gd name="connsiteX199" fmla="*/ 544412 w 2982862"/>
                    <a:gd name="connsiteY199" fmla="*/ 1696661 h 3182270"/>
                    <a:gd name="connsiteX200" fmla="*/ 528555 w 2982862"/>
                    <a:gd name="connsiteY200" fmla="*/ 1686090 h 3182270"/>
                    <a:gd name="connsiteX201" fmla="*/ 512699 w 2982862"/>
                    <a:gd name="connsiteY201" fmla="*/ 1680804 h 3182270"/>
                    <a:gd name="connsiteX202" fmla="*/ 502127 w 2982862"/>
                    <a:gd name="connsiteY202" fmla="*/ 1670233 h 3182270"/>
                    <a:gd name="connsiteX203" fmla="*/ 480985 w 2982862"/>
                    <a:gd name="connsiteY203" fmla="*/ 1659662 h 3182270"/>
                    <a:gd name="connsiteX204" fmla="*/ 465129 w 2982862"/>
                    <a:gd name="connsiteY204" fmla="*/ 1643805 h 3182270"/>
                    <a:gd name="connsiteX205" fmla="*/ 428130 w 2982862"/>
                    <a:gd name="connsiteY205" fmla="*/ 1622663 h 3182270"/>
                    <a:gd name="connsiteX206" fmla="*/ 401702 w 2982862"/>
                    <a:gd name="connsiteY206" fmla="*/ 1590950 h 3182270"/>
                    <a:gd name="connsiteX207" fmla="*/ 385845 w 2982862"/>
                    <a:gd name="connsiteY207" fmla="*/ 1569808 h 3182270"/>
                    <a:gd name="connsiteX208" fmla="*/ 369989 w 2982862"/>
                    <a:gd name="connsiteY208" fmla="*/ 1553951 h 3182270"/>
                    <a:gd name="connsiteX209" fmla="*/ 348847 w 2982862"/>
                    <a:gd name="connsiteY209" fmla="*/ 1522238 h 3182270"/>
                    <a:gd name="connsiteX210" fmla="*/ 327704 w 2982862"/>
                    <a:gd name="connsiteY210" fmla="*/ 1490524 h 3182270"/>
                    <a:gd name="connsiteX211" fmla="*/ 317133 w 2982862"/>
                    <a:gd name="connsiteY211" fmla="*/ 1469382 h 3182270"/>
                    <a:gd name="connsiteX212" fmla="*/ 301277 w 2982862"/>
                    <a:gd name="connsiteY212" fmla="*/ 1453526 h 3182270"/>
                    <a:gd name="connsiteX213" fmla="*/ 295991 w 2982862"/>
                    <a:gd name="connsiteY213" fmla="*/ 1437669 h 3182270"/>
                    <a:gd name="connsiteX214" fmla="*/ 274849 w 2982862"/>
                    <a:gd name="connsiteY214" fmla="*/ 1405956 h 3182270"/>
                    <a:gd name="connsiteX215" fmla="*/ 258992 w 2982862"/>
                    <a:gd name="connsiteY215" fmla="*/ 1390099 h 3182270"/>
                    <a:gd name="connsiteX216" fmla="*/ 248421 w 2982862"/>
                    <a:gd name="connsiteY216" fmla="*/ 1374242 h 3182270"/>
                    <a:gd name="connsiteX217" fmla="*/ 243136 w 2982862"/>
                    <a:gd name="connsiteY217" fmla="*/ 1358386 h 3182270"/>
                    <a:gd name="connsiteX218" fmla="*/ 221993 w 2982862"/>
                    <a:gd name="connsiteY218" fmla="*/ 1326672 h 3182270"/>
                    <a:gd name="connsiteX219" fmla="*/ 206137 w 2982862"/>
                    <a:gd name="connsiteY219" fmla="*/ 1294959 h 3182270"/>
                    <a:gd name="connsiteX220" fmla="*/ 195566 w 2982862"/>
                    <a:gd name="connsiteY220" fmla="*/ 1263246 h 3182270"/>
                    <a:gd name="connsiteX221" fmla="*/ 184995 w 2982862"/>
                    <a:gd name="connsiteY221" fmla="*/ 1247389 h 3182270"/>
                    <a:gd name="connsiteX222" fmla="*/ 179709 w 2982862"/>
                    <a:gd name="connsiteY222" fmla="*/ 1231533 h 3182270"/>
                    <a:gd name="connsiteX223" fmla="*/ 169138 w 2982862"/>
                    <a:gd name="connsiteY223" fmla="*/ 1215676 h 3182270"/>
                    <a:gd name="connsiteX224" fmla="*/ 153281 w 2982862"/>
                    <a:gd name="connsiteY224" fmla="*/ 1162820 h 3182270"/>
                    <a:gd name="connsiteX225" fmla="*/ 142710 w 2982862"/>
                    <a:gd name="connsiteY225" fmla="*/ 1131107 h 3182270"/>
                    <a:gd name="connsiteX226" fmla="*/ 132139 w 2982862"/>
                    <a:gd name="connsiteY226" fmla="*/ 1099394 h 3182270"/>
                    <a:gd name="connsiteX227" fmla="*/ 126853 w 2982862"/>
                    <a:gd name="connsiteY227" fmla="*/ 1078252 h 3182270"/>
                    <a:gd name="connsiteX228" fmla="*/ 121568 w 2982862"/>
                    <a:gd name="connsiteY228" fmla="*/ 1062395 h 3182270"/>
                    <a:gd name="connsiteX229" fmla="*/ 110997 w 2982862"/>
                    <a:gd name="connsiteY229" fmla="*/ 988397 h 3182270"/>
                    <a:gd name="connsiteX230" fmla="*/ 100426 w 2982862"/>
                    <a:gd name="connsiteY230" fmla="*/ 861544 h 3182270"/>
                    <a:gd name="connsiteX231" fmla="*/ 95140 w 2982862"/>
                    <a:gd name="connsiteY231" fmla="*/ 782261 h 3182270"/>
                    <a:gd name="connsiteX232" fmla="*/ 89855 w 2982862"/>
                    <a:gd name="connsiteY232" fmla="*/ 745262 h 3182270"/>
                    <a:gd name="connsiteX233" fmla="*/ 73998 w 2982862"/>
                    <a:gd name="connsiteY233" fmla="*/ 660693 h 3182270"/>
                    <a:gd name="connsiteX234" fmla="*/ 63427 w 2982862"/>
                    <a:gd name="connsiteY234" fmla="*/ 618409 h 3182270"/>
                    <a:gd name="connsiteX235" fmla="*/ 47570 w 2982862"/>
                    <a:gd name="connsiteY235" fmla="*/ 560268 h 3182270"/>
                    <a:gd name="connsiteX236" fmla="*/ 42285 w 2982862"/>
                    <a:gd name="connsiteY236" fmla="*/ 528555 h 3182270"/>
                    <a:gd name="connsiteX237" fmla="*/ 31714 w 2982862"/>
                    <a:gd name="connsiteY237" fmla="*/ 486270 h 3182270"/>
                    <a:gd name="connsiteX238" fmla="*/ 21142 w 2982862"/>
                    <a:gd name="connsiteY238" fmla="*/ 428129 h 3182270"/>
                    <a:gd name="connsiteX239" fmla="*/ 10571 w 2982862"/>
                    <a:gd name="connsiteY239" fmla="*/ 343560 h 3182270"/>
                    <a:gd name="connsiteX240" fmla="*/ 0 w 2982862"/>
                    <a:gd name="connsiteY240" fmla="*/ 306561 h 3182270"/>
                    <a:gd name="connsiteX241" fmla="*/ 5286 w 2982862"/>
                    <a:gd name="connsiteY241" fmla="*/ 285419 h 3182270"/>
                    <a:gd name="connsiteX242" fmla="*/ 21142 w 2982862"/>
                    <a:gd name="connsiteY242" fmla="*/ 280134 h 3182270"/>
                    <a:gd name="connsiteX243" fmla="*/ 42285 w 2982862"/>
                    <a:gd name="connsiteY243" fmla="*/ 269563 h 3182270"/>
                    <a:gd name="connsiteX244" fmla="*/ 95140 w 2982862"/>
                    <a:gd name="connsiteY244" fmla="*/ 258992 h 3182270"/>
                    <a:gd name="connsiteX245" fmla="*/ 121568 w 2982862"/>
                    <a:gd name="connsiteY245" fmla="*/ 253706 h 3182270"/>
                    <a:gd name="connsiteX246" fmla="*/ 137425 w 2982862"/>
                    <a:gd name="connsiteY246" fmla="*/ 248420 h 3182270"/>
                    <a:gd name="connsiteX247" fmla="*/ 211422 w 2982862"/>
                    <a:gd name="connsiteY247" fmla="*/ 237849 h 3182270"/>
                    <a:gd name="connsiteX248" fmla="*/ 253707 w 2982862"/>
                    <a:gd name="connsiteY248" fmla="*/ 227278 h 3182270"/>
                    <a:gd name="connsiteX249" fmla="*/ 285420 w 2982862"/>
                    <a:gd name="connsiteY249" fmla="*/ 216707 h 3182270"/>
                    <a:gd name="connsiteX250" fmla="*/ 332990 w 2982862"/>
                    <a:gd name="connsiteY250" fmla="*/ 206136 h 3182270"/>
                    <a:gd name="connsiteX251" fmla="*/ 364703 w 2982862"/>
                    <a:gd name="connsiteY251" fmla="*/ 195565 h 3182270"/>
                    <a:gd name="connsiteX252" fmla="*/ 417559 w 2982862"/>
                    <a:gd name="connsiteY252" fmla="*/ 179708 h 3182270"/>
                    <a:gd name="connsiteX253" fmla="*/ 433415 w 2982862"/>
                    <a:gd name="connsiteY253" fmla="*/ 174423 h 3182270"/>
                    <a:gd name="connsiteX254" fmla="*/ 449272 w 2982862"/>
                    <a:gd name="connsiteY254" fmla="*/ 169137 h 3182270"/>
                    <a:gd name="connsiteX255" fmla="*/ 470414 w 2982862"/>
                    <a:gd name="connsiteY255" fmla="*/ 163852 h 3182270"/>
                    <a:gd name="connsiteX256" fmla="*/ 486271 w 2982862"/>
                    <a:gd name="connsiteY256" fmla="*/ 158566 h 3182270"/>
                    <a:gd name="connsiteX257" fmla="*/ 528555 w 2982862"/>
                    <a:gd name="connsiteY257" fmla="*/ 147995 h 3182270"/>
                    <a:gd name="connsiteX258" fmla="*/ 549697 w 2982862"/>
                    <a:gd name="connsiteY258" fmla="*/ 142709 h 3182270"/>
                    <a:gd name="connsiteX259" fmla="*/ 581411 w 2982862"/>
                    <a:gd name="connsiteY259" fmla="*/ 132138 h 3182270"/>
                    <a:gd name="connsiteX260" fmla="*/ 676551 w 2982862"/>
                    <a:gd name="connsiteY260" fmla="*/ 100425 h 3182270"/>
                    <a:gd name="connsiteX261" fmla="*/ 697693 w 2982862"/>
                    <a:gd name="connsiteY261" fmla="*/ 95140 h 3182270"/>
                    <a:gd name="connsiteX262" fmla="*/ 729406 w 2982862"/>
                    <a:gd name="connsiteY262" fmla="*/ 84568 h 3182270"/>
                    <a:gd name="connsiteX263" fmla="*/ 745263 w 2982862"/>
                    <a:gd name="connsiteY263" fmla="*/ 79283 h 3182270"/>
                    <a:gd name="connsiteX264" fmla="*/ 792833 w 2982862"/>
                    <a:gd name="connsiteY264" fmla="*/ 58141 h 3182270"/>
                    <a:gd name="connsiteX265" fmla="*/ 808689 w 2982862"/>
                    <a:gd name="connsiteY265" fmla="*/ 52855 h 3182270"/>
                    <a:gd name="connsiteX266" fmla="*/ 824546 w 2982862"/>
                    <a:gd name="connsiteY266" fmla="*/ 47570 h 3182270"/>
                    <a:gd name="connsiteX267" fmla="*/ 866830 w 2982862"/>
                    <a:gd name="connsiteY267" fmla="*/ 26427 h 3182270"/>
                    <a:gd name="connsiteX268" fmla="*/ 882687 w 2982862"/>
                    <a:gd name="connsiteY268" fmla="*/ 21142 h 3182270"/>
                    <a:gd name="connsiteX269" fmla="*/ 898544 w 2982862"/>
                    <a:gd name="connsiteY269" fmla="*/ 10571 h 3182270"/>
                    <a:gd name="connsiteX270" fmla="*/ 914400 w 2982862"/>
                    <a:gd name="connsiteY270" fmla="*/ 5285 h 3182270"/>
                    <a:gd name="connsiteX271" fmla="*/ 914400 w 2982862"/>
                    <a:gd name="connsiteY271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505351 w 2982862"/>
                    <a:gd name="connsiteY88" fmla="*/ 2341498 h 3182270"/>
                    <a:gd name="connsiteX89" fmla="*/ 2500065 w 2982862"/>
                    <a:gd name="connsiteY89" fmla="*/ 2357355 h 3182270"/>
                    <a:gd name="connsiteX90" fmla="*/ 2436856 w 2982862"/>
                    <a:gd name="connsiteY90" fmla="*/ 2235987 h 3182270"/>
                    <a:gd name="connsiteX91" fmla="*/ 2236188 w 2982862"/>
                    <a:gd name="connsiteY91" fmla="*/ 2331348 h 3182270"/>
                    <a:gd name="connsiteX92" fmla="*/ 2251846 w 2982862"/>
                    <a:gd name="connsiteY92" fmla="*/ 2420998 h 3182270"/>
                    <a:gd name="connsiteX93" fmla="*/ 2283562 w 2982862"/>
                    <a:gd name="connsiteY93" fmla="*/ 2484431 h 3182270"/>
                    <a:gd name="connsiteX94" fmla="*/ 2278276 w 2982862"/>
                    <a:gd name="connsiteY94" fmla="*/ 2516146 h 3182270"/>
                    <a:gd name="connsiteX95" fmla="*/ 2278276 w 2982862"/>
                    <a:gd name="connsiteY95" fmla="*/ 2574294 h 3182270"/>
                    <a:gd name="connsiteX96" fmla="*/ 2315278 w 2982862"/>
                    <a:gd name="connsiteY96" fmla="*/ 2616580 h 3182270"/>
                    <a:gd name="connsiteX97" fmla="*/ 2331136 w 2982862"/>
                    <a:gd name="connsiteY97" fmla="*/ 2680013 h 3182270"/>
                    <a:gd name="connsiteX98" fmla="*/ 2368138 w 2982862"/>
                    <a:gd name="connsiteY98" fmla="*/ 2695871 h 3182270"/>
                    <a:gd name="connsiteX99" fmla="*/ 2542577 w 2982862"/>
                    <a:gd name="connsiteY99" fmla="*/ 2738159 h 3182270"/>
                    <a:gd name="connsiteX100" fmla="*/ 2658870 w 2982862"/>
                    <a:gd name="connsiteY100" fmla="*/ 2727587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444 w 2982862"/>
                    <a:gd name="connsiteY108" fmla="*/ 2939028 h 3182270"/>
                    <a:gd name="connsiteX109" fmla="*/ 2680014 w 2982862"/>
                    <a:gd name="connsiteY109" fmla="*/ 2965459 h 3182270"/>
                    <a:gd name="connsiteX110" fmla="*/ 2627390 w 2982862"/>
                    <a:gd name="connsiteY110" fmla="*/ 2971012 h 3182270"/>
                    <a:gd name="connsiteX111" fmla="*/ 2537291 w 2982862"/>
                    <a:gd name="connsiteY111" fmla="*/ 2986602 h 3182270"/>
                    <a:gd name="connsiteX112" fmla="*/ 2516147 w 2982862"/>
                    <a:gd name="connsiteY112" fmla="*/ 2991888 h 3182270"/>
                    <a:gd name="connsiteX113" fmla="*/ 2489494 w 2982862"/>
                    <a:gd name="connsiteY113" fmla="*/ 3002192 h 3182270"/>
                    <a:gd name="connsiteX114" fmla="*/ 2415496 w 2982862"/>
                    <a:gd name="connsiteY114" fmla="*/ 3007477 h 3182270"/>
                    <a:gd name="connsiteX115" fmla="*/ 2383783 w 2982862"/>
                    <a:gd name="connsiteY115" fmla="*/ 3018048 h 3182270"/>
                    <a:gd name="connsiteX116" fmla="*/ 2346784 w 2982862"/>
                    <a:gd name="connsiteY116" fmla="*/ 3033905 h 3182270"/>
                    <a:gd name="connsiteX117" fmla="*/ 2315071 w 2982862"/>
                    <a:gd name="connsiteY117" fmla="*/ 3049761 h 3182270"/>
                    <a:gd name="connsiteX118" fmla="*/ 2288643 w 2982862"/>
                    <a:gd name="connsiteY118" fmla="*/ 3070904 h 3182270"/>
                    <a:gd name="connsiteX119" fmla="*/ 2267501 w 2982862"/>
                    <a:gd name="connsiteY119" fmla="*/ 3081475 h 3182270"/>
                    <a:gd name="connsiteX120" fmla="*/ 2235788 w 2982862"/>
                    <a:gd name="connsiteY120" fmla="*/ 3097331 h 3182270"/>
                    <a:gd name="connsiteX121" fmla="*/ 2225216 w 2982862"/>
                    <a:gd name="connsiteY121" fmla="*/ 3107903 h 3182270"/>
                    <a:gd name="connsiteX122" fmla="*/ 2204074 w 2982862"/>
                    <a:gd name="connsiteY122" fmla="*/ 3118474 h 3182270"/>
                    <a:gd name="connsiteX123" fmla="*/ 2188218 w 2982862"/>
                    <a:gd name="connsiteY123" fmla="*/ 3129045 h 3182270"/>
                    <a:gd name="connsiteX124" fmla="*/ 2177647 w 2982862"/>
                    <a:gd name="connsiteY124" fmla="*/ 3144901 h 3182270"/>
                    <a:gd name="connsiteX125" fmla="*/ 2145933 w 2982862"/>
                    <a:gd name="connsiteY125" fmla="*/ 3155472 h 3182270"/>
                    <a:gd name="connsiteX126" fmla="*/ 2114220 w 2982862"/>
                    <a:gd name="connsiteY126" fmla="*/ 3181900 h 3182270"/>
                    <a:gd name="connsiteX127" fmla="*/ 2124791 w 2982862"/>
                    <a:gd name="connsiteY127" fmla="*/ 3150187 h 3182270"/>
                    <a:gd name="connsiteX128" fmla="*/ 2093078 w 2982862"/>
                    <a:gd name="connsiteY128" fmla="*/ 3139616 h 3182270"/>
                    <a:gd name="connsiteX129" fmla="*/ 2082507 w 2982862"/>
                    <a:gd name="connsiteY129" fmla="*/ 3123759 h 3182270"/>
                    <a:gd name="connsiteX130" fmla="*/ 2066650 w 2982862"/>
                    <a:gd name="connsiteY130" fmla="*/ 3107903 h 3182270"/>
                    <a:gd name="connsiteX131" fmla="*/ 2045508 w 2982862"/>
                    <a:gd name="connsiteY131" fmla="*/ 3076189 h 3182270"/>
                    <a:gd name="connsiteX132" fmla="*/ 2034937 w 2982862"/>
                    <a:gd name="connsiteY132" fmla="*/ 3060333 h 3182270"/>
                    <a:gd name="connsiteX133" fmla="*/ 2024366 w 2982862"/>
                    <a:gd name="connsiteY133" fmla="*/ 3049761 h 3182270"/>
                    <a:gd name="connsiteX134" fmla="*/ 2013795 w 2982862"/>
                    <a:gd name="connsiteY134" fmla="*/ 3033905 h 3182270"/>
                    <a:gd name="connsiteX135" fmla="*/ 1997938 w 2982862"/>
                    <a:gd name="connsiteY135" fmla="*/ 3023334 h 3182270"/>
                    <a:gd name="connsiteX136" fmla="*/ 1982081 w 2982862"/>
                    <a:gd name="connsiteY136" fmla="*/ 2991620 h 3182270"/>
                    <a:gd name="connsiteX137" fmla="*/ 1976796 w 2982862"/>
                    <a:gd name="connsiteY137" fmla="*/ 2975764 h 3182270"/>
                    <a:gd name="connsiteX138" fmla="*/ 1987367 w 2982862"/>
                    <a:gd name="connsiteY138" fmla="*/ 2959907 h 3182270"/>
                    <a:gd name="connsiteX139" fmla="*/ 1998116 w 2982862"/>
                    <a:gd name="connsiteY139" fmla="*/ 2976031 h 3182270"/>
                    <a:gd name="connsiteX140" fmla="*/ 2019261 w 2982862"/>
                    <a:gd name="connsiteY140" fmla="*/ 2976031 h 3182270"/>
                    <a:gd name="connsiteX141" fmla="*/ 2056263 w 2982862"/>
                    <a:gd name="connsiteY141" fmla="*/ 2923171 h 3182270"/>
                    <a:gd name="connsiteX142" fmla="*/ 2040405 w 2982862"/>
                    <a:gd name="connsiteY142" fmla="*/ 2923170 h 3182270"/>
                    <a:gd name="connsiteX143" fmla="*/ 2061549 w 2982862"/>
                    <a:gd name="connsiteY143" fmla="*/ 2875596 h 3182270"/>
                    <a:gd name="connsiteX144" fmla="*/ 2093265 w 2982862"/>
                    <a:gd name="connsiteY144" fmla="*/ 2833308 h 3182270"/>
                    <a:gd name="connsiteX145" fmla="*/ 2109124 w 2982862"/>
                    <a:gd name="connsiteY145" fmla="*/ 2722301 h 3182270"/>
                    <a:gd name="connsiteX146" fmla="*/ 2013975 w 2982862"/>
                    <a:gd name="connsiteY146" fmla="*/ 2637724 h 3182270"/>
                    <a:gd name="connsiteX147" fmla="*/ 1982258 w 2982862"/>
                    <a:gd name="connsiteY147" fmla="*/ 2664155 h 3182270"/>
                    <a:gd name="connsiteX148" fmla="*/ 1918827 w 2982862"/>
                    <a:gd name="connsiteY148" fmla="*/ 2627153 h 3182270"/>
                    <a:gd name="connsiteX149" fmla="*/ 1860681 w 2982862"/>
                    <a:gd name="connsiteY149" fmla="*/ 2579579 h 3182270"/>
                    <a:gd name="connsiteX150" fmla="*/ 1802373 w 2982862"/>
                    <a:gd name="connsiteY150" fmla="*/ 2621632 h 3182270"/>
                    <a:gd name="connsiteX151" fmla="*/ 1797087 w 2982862"/>
                    <a:gd name="connsiteY151" fmla="*/ 2605775 h 3182270"/>
                    <a:gd name="connsiteX152" fmla="*/ 1749674 w 2982862"/>
                    <a:gd name="connsiteY152" fmla="*/ 2690586 h 3182270"/>
                    <a:gd name="connsiteX153" fmla="*/ 1643953 w 2982862"/>
                    <a:gd name="connsiteY153" fmla="*/ 2754018 h 3182270"/>
                    <a:gd name="connsiteX154" fmla="*/ 1617523 w 2982862"/>
                    <a:gd name="connsiteY154" fmla="*/ 2732874 h 3182270"/>
                    <a:gd name="connsiteX155" fmla="*/ 1591092 w 2982862"/>
                    <a:gd name="connsiteY155" fmla="*/ 2690586 h 3182270"/>
                    <a:gd name="connsiteX156" fmla="*/ 1591093 w 2982862"/>
                    <a:gd name="connsiteY156" fmla="*/ 2637724 h 3182270"/>
                    <a:gd name="connsiteX157" fmla="*/ 1569808 w 2982862"/>
                    <a:gd name="connsiteY157" fmla="*/ 2515921 h 3182270"/>
                    <a:gd name="connsiteX158" fmla="*/ 1553952 w 2982862"/>
                    <a:gd name="connsiteY158" fmla="*/ 2484208 h 3182270"/>
                    <a:gd name="connsiteX159" fmla="*/ 1538095 w 2982862"/>
                    <a:gd name="connsiteY159" fmla="*/ 2468351 h 3182270"/>
                    <a:gd name="connsiteX160" fmla="*/ 1501096 w 2982862"/>
                    <a:gd name="connsiteY160" fmla="*/ 2420781 h 3182270"/>
                    <a:gd name="connsiteX161" fmla="*/ 1464097 w 2982862"/>
                    <a:gd name="connsiteY161" fmla="*/ 2383782 h 3182270"/>
                    <a:gd name="connsiteX162" fmla="*/ 1448241 w 2982862"/>
                    <a:gd name="connsiteY162" fmla="*/ 2373211 h 3182270"/>
                    <a:gd name="connsiteX163" fmla="*/ 1432384 w 2982862"/>
                    <a:gd name="connsiteY163" fmla="*/ 2357355 h 3182270"/>
                    <a:gd name="connsiteX164" fmla="*/ 1400671 w 2982862"/>
                    <a:gd name="connsiteY164" fmla="*/ 2346783 h 3182270"/>
                    <a:gd name="connsiteX165" fmla="*/ 1368958 w 2982862"/>
                    <a:gd name="connsiteY165" fmla="*/ 2330927 h 3182270"/>
                    <a:gd name="connsiteX166" fmla="*/ 1337244 w 2982862"/>
                    <a:gd name="connsiteY166" fmla="*/ 2309785 h 3182270"/>
                    <a:gd name="connsiteX167" fmla="*/ 1273818 w 2982862"/>
                    <a:gd name="connsiteY167" fmla="*/ 2288642 h 3182270"/>
                    <a:gd name="connsiteX168" fmla="*/ 1257961 w 2982862"/>
                    <a:gd name="connsiteY168" fmla="*/ 2278071 h 3182270"/>
                    <a:gd name="connsiteX169" fmla="*/ 1242104 w 2982862"/>
                    <a:gd name="connsiteY169" fmla="*/ 2272786 h 3182270"/>
                    <a:gd name="connsiteX170" fmla="*/ 1226248 w 2982862"/>
                    <a:gd name="connsiteY170" fmla="*/ 2262215 h 3182270"/>
                    <a:gd name="connsiteX171" fmla="*/ 1194534 w 2982862"/>
                    <a:gd name="connsiteY171" fmla="*/ 2251644 h 3182270"/>
                    <a:gd name="connsiteX172" fmla="*/ 1215677 w 2982862"/>
                    <a:gd name="connsiteY172" fmla="*/ 2225216 h 3182270"/>
                    <a:gd name="connsiteX173" fmla="*/ 1231533 w 2982862"/>
                    <a:gd name="connsiteY173" fmla="*/ 2209359 h 3182270"/>
                    <a:gd name="connsiteX174" fmla="*/ 1236819 w 2982862"/>
                    <a:gd name="connsiteY174" fmla="*/ 2193503 h 3182270"/>
                    <a:gd name="connsiteX175" fmla="*/ 1279103 w 2982862"/>
                    <a:gd name="connsiteY175" fmla="*/ 2161789 h 3182270"/>
                    <a:gd name="connsiteX176" fmla="*/ 1300245 w 2982862"/>
                    <a:gd name="connsiteY176" fmla="*/ 2140647 h 3182270"/>
                    <a:gd name="connsiteX177" fmla="*/ 1310816 w 2982862"/>
                    <a:gd name="connsiteY177" fmla="*/ 2124790 h 3182270"/>
                    <a:gd name="connsiteX178" fmla="*/ 1342650 w 2982862"/>
                    <a:gd name="connsiteY178" fmla="*/ 2077406 h 3182270"/>
                    <a:gd name="connsiteX179" fmla="*/ 1390223 w 2982862"/>
                    <a:gd name="connsiteY179" fmla="*/ 2008688 h 3182270"/>
                    <a:gd name="connsiteX180" fmla="*/ 1363794 w 2982862"/>
                    <a:gd name="connsiteY180" fmla="*/ 1971686 h 3182270"/>
                    <a:gd name="connsiteX181" fmla="*/ 1379651 w 2982862"/>
                    <a:gd name="connsiteY181" fmla="*/ 1961114 h 3182270"/>
                    <a:gd name="connsiteX182" fmla="*/ 1358509 w 2982862"/>
                    <a:gd name="connsiteY182" fmla="*/ 1934685 h 3182270"/>
                    <a:gd name="connsiteX183" fmla="*/ 1221180 w 2982862"/>
                    <a:gd name="connsiteY183" fmla="*/ 1718108 h 3182270"/>
                    <a:gd name="connsiteX184" fmla="*/ 1157741 w 2982862"/>
                    <a:gd name="connsiteY184" fmla="*/ 1654669 h 3182270"/>
                    <a:gd name="connsiteX185" fmla="*/ 1051918 w 2982862"/>
                    <a:gd name="connsiteY185" fmla="*/ 1659811 h 3182270"/>
                    <a:gd name="connsiteX186" fmla="*/ 845688 w 2982862"/>
                    <a:gd name="connsiteY186" fmla="*/ 1738945 h 3182270"/>
                    <a:gd name="connsiteX187" fmla="*/ 829832 w 2982862"/>
                    <a:gd name="connsiteY187" fmla="*/ 1744231 h 3182270"/>
                    <a:gd name="connsiteX188" fmla="*/ 798118 w 2982862"/>
                    <a:gd name="connsiteY188" fmla="*/ 1765373 h 3182270"/>
                    <a:gd name="connsiteX189" fmla="*/ 782262 w 2982862"/>
                    <a:gd name="connsiteY189" fmla="*/ 1770659 h 3182270"/>
                    <a:gd name="connsiteX190" fmla="*/ 750548 w 2982862"/>
                    <a:gd name="connsiteY190" fmla="*/ 1791801 h 3182270"/>
                    <a:gd name="connsiteX191" fmla="*/ 734692 w 2982862"/>
                    <a:gd name="connsiteY191" fmla="*/ 1797086 h 3182270"/>
                    <a:gd name="connsiteX192" fmla="*/ 755834 w 2982862"/>
                    <a:gd name="connsiteY192" fmla="*/ 1791801 h 3182270"/>
                    <a:gd name="connsiteX193" fmla="*/ 739977 w 2982862"/>
                    <a:gd name="connsiteY193" fmla="*/ 1797086 h 3182270"/>
                    <a:gd name="connsiteX194" fmla="*/ 708264 w 2982862"/>
                    <a:gd name="connsiteY194" fmla="*/ 1812943 h 3182270"/>
                    <a:gd name="connsiteX195" fmla="*/ 676551 w 2982862"/>
                    <a:gd name="connsiteY195" fmla="*/ 1791801 h 3182270"/>
                    <a:gd name="connsiteX196" fmla="*/ 650123 w 2982862"/>
                    <a:gd name="connsiteY196" fmla="*/ 1765373 h 3182270"/>
                    <a:gd name="connsiteX197" fmla="*/ 618410 w 2982862"/>
                    <a:gd name="connsiteY197" fmla="*/ 1744231 h 3182270"/>
                    <a:gd name="connsiteX198" fmla="*/ 570840 w 2982862"/>
                    <a:gd name="connsiteY198" fmla="*/ 1712518 h 3182270"/>
                    <a:gd name="connsiteX199" fmla="*/ 544412 w 2982862"/>
                    <a:gd name="connsiteY199" fmla="*/ 1696661 h 3182270"/>
                    <a:gd name="connsiteX200" fmla="*/ 528555 w 2982862"/>
                    <a:gd name="connsiteY200" fmla="*/ 1686090 h 3182270"/>
                    <a:gd name="connsiteX201" fmla="*/ 512699 w 2982862"/>
                    <a:gd name="connsiteY201" fmla="*/ 1680804 h 3182270"/>
                    <a:gd name="connsiteX202" fmla="*/ 502127 w 2982862"/>
                    <a:gd name="connsiteY202" fmla="*/ 1670233 h 3182270"/>
                    <a:gd name="connsiteX203" fmla="*/ 480985 w 2982862"/>
                    <a:gd name="connsiteY203" fmla="*/ 1659662 h 3182270"/>
                    <a:gd name="connsiteX204" fmla="*/ 465129 w 2982862"/>
                    <a:gd name="connsiteY204" fmla="*/ 1643805 h 3182270"/>
                    <a:gd name="connsiteX205" fmla="*/ 428130 w 2982862"/>
                    <a:gd name="connsiteY205" fmla="*/ 1622663 h 3182270"/>
                    <a:gd name="connsiteX206" fmla="*/ 401702 w 2982862"/>
                    <a:gd name="connsiteY206" fmla="*/ 1590950 h 3182270"/>
                    <a:gd name="connsiteX207" fmla="*/ 385845 w 2982862"/>
                    <a:gd name="connsiteY207" fmla="*/ 1569808 h 3182270"/>
                    <a:gd name="connsiteX208" fmla="*/ 369989 w 2982862"/>
                    <a:gd name="connsiteY208" fmla="*/ 1553951 h 3182270"/>
                    <a:gd name="connsiteX209" fmla="*/ 348847 w 2982862"/>
                    <a:gd name="connsiteY209" fmla="*/ 1522238 h 3182270"/>
                    <a:gd name="connsiteX210" fmla="*/ 327704 w 2982862"/>
                    <a:gd name="connsiteY210" fmla="*/ 1490524 h 3182270"/>
                    <a:gd name="connsiteX211" fmla="*/ 317133 w 2982862"/>
                    <a:gd name="connsiteY211" fmla="*/ 1469382 h 3182270"/>
                    <a:gd name="connsiteX212" fmla="*/ 301277 w 2982862"/>
                    <a:gd name="connsiteY212" fmla="*/ 1453526 h 3182270"/>
                    <a:gd name="connsiteX213" fmla="*/ 295991 w 2982862"/>
                    <a:gd name="connsiteY213" fmla="*/ 1437669 h 3182270"/>
                    <a:gd name="connsiteX214" fmla="*/ 274849 w 2982862"/>
                    <a:gd name="connsiteY214" fmla="*/ 1405956 h 3182270"/>
                    <a:gd name="connsiteX215" fmla="*/ 258992 w 2982862"/>
                    <a:gd name="connsiteY215" fmla="*/ 1390099 h 3182270"/>
                    <a:gd name="connsiteX216" fmla="*/ 248421 w 2982862"/>
                    <a:gd name="connsiteY216" fmla="*/ 1374242 h 3182270"/>
                    <a:gd name="connsiteX217" fmla="*/ 243136 w 2982862"/>
                    <a:gd name="connsiteY217" fmla="*/ 1358386 h 3182270"/>
                    <a:gd name="connsiteX218" fmla="*/ 221993 w 2982862"/>
                    <a:gd name="connsiteY218" fmla="*/ 1326672 h 3182270"/>
                    <a:gd name="connsiteX219" fmla="*/ 206137 w 2982862"/>
                    <a:gd name="connsiteY219" fmla="*/ 1294959 h 3182270"/>
                    <a:gd name="connsiteX220" fmla="*/ 195566 w 2982862"/>
                    <a:gd name="connsiteY220" fmla="*/ 1263246 h 3182270"/>
                    <a:gd name="connsiteX221" fmla="*/ 184995 w 2982862"/>
                    <a:gd name="connsiteY221" fmla="*/ 1247389 h 3182270"/>
                    <a:gd name="connsiteX222" fmla="*/ 179709 w 2982862"/>
                    <a:gd name="connsiteY222" fmla="*/ 1231533 h 3182270"/>
                    <a:gd name="connsiteX223" fmla="*/ 169138 w 2982862"/>
                    <a:gd name="connsiteY223" fmla="*/ 1215676 h 3182270"/>
                    <a:gd name="connsiteX224" fmla="*/ 153281 w 2982862"/>
                    <a:gd name="connsiteY224" fmla="*/ 1162820 h 3182270"/>
                    <a:gd name="connsiteX225" fmla="*/ 142710 w 2982862"/>
                    <a:gd name="connsiteY225" fmla="*/ 1131107 h 3182270"/>
                    <a:gd name="connsiteX226" fmla="*/ 132139 w 2982862"/>
                    <a:gd name="connsiteY226" fmla="*/ 1099394 h 3182270"/>
                    <a:gd name="connsiteX227" fmla="*/ 126853 w 2982862"/>
                    <a:gd name="connsiteY227" fmla="*/ 1078252 h 3182270"/>
                    <a:gd name="connsiteX228" fmla="*/ 121568 w 2982862"/>
                    <a:gd name="connsiteY228" fmla="*/ 1062395 h 3182270"/>
                    <a:gd name="connsiteX229" fmla="*/ 110997 w 2982862"/>
                    <a:gd name="connsiteY229" fmla="*/ 988397 h 3182270"/>
                    <a:gd name="connsiteX230" fmla="*/ 100426 w 2982862"/>
                    <a:gd name="connsiteY230" fmla="*/ 861544 h 3182270"/>
                    <a:gd name="connsiteX231" fmla="*/ 95140 w 2982862"/>
                    <a:gd name="connsiteY231" fmla="*/ 782261 h 3182270"/>
                    <a:gd name="connsiteX232" fmla="*/ 89855 w 2982862"/>
                    <a:gd name="connsiteY232" fmla="*/ 745262 h 3182270"/>
                    <a:gd name="connsiteX233" fmla="*/ 73998 w 2982862"/>
                    <a:gd name="connsiteY233" fmla="*/ 660693 h 3182270"/>
                    <a:gd name="connsiteX234" fmla="*/ 63427 w 2982862"/>
                    <a:gd name="connsiteY234" fmla="*/ 618409 h 3182270"/>
                    <a:gd name="connsiteX235" fmla="*/ 47570 w 2982862"/>
                    <a:gd name="connsiteY235" fmla="*/ 560268 h 3182270"/>
                    <a:gd name="connsiteX236" fmla="*/ 42285 w 2982862"/>
                    <a:gd name="connsiteY236" fmla="*/ 528555 h 3182270"/>
                    <a:gd name="connsiteX237" fmla="*/ 31714 w 2982862"/>
                    <a:gd name="connsiteY237" fmla="*/ 486270 h 3182270"/>
                    <a:gd name="connsiteX238" fmla="*/ 21142 w 2982862"/>
                    <a:gd name="connsiteY238" fmla="*/ 428129 h 3182270"/>
                    <a:gd name="connsiteX239" fmla="*/ 10571 w 2982862"/>
                    <a:gd name="connsiteY239" fmla="*/ 343560 h 3182270"/>
                    <a:gd name="connsiteX240" fmla="*/ 0 w 2982862"/>
                    <a:gd name="connsiteY240" fmla="*/ 306561 h 3182270"/>
                    <a:gd name="connsiteX241" fmla="*/ 5286 w 2982862"/>
                    <a:gd name="connsiteY241" fmla="*/ 285419 h 3182270"/>
                    <a:gd name="connsiteX242" fmla="*/ 21142 w 2982862"/>
                    <a:gd name="connsiteY242" fmla="*/ 280134 h 3182270"/>
                    <a:gd name="connsiteX243" fmla="*/ 42285 w 2982862"/>
                    <a:gd name="connsiteY243" fmla="*/ 269563 h 3182270"/>
                    <a:gd name="connsiteX244" fmla="*/ 95140 w 2982862"/>
                    <a:gd name="connsiteY244" fmla="*/ 258992 h 3182270"/>
                    <a:gd name="connsiteX245" fmla="*/ 121568 w 2982862"/>
                    <a:gd name="connsiteY245" fmla="*/ 253706 h 3182270"/>
                    <a:gd name="connsiteX246" fmla="*/ 137425 w 2982862"/>
                    <a:gd name="connsiteY246" fmla="*/ 248420 h 3182270"/>
                    <a:gd name="connsiteX247" fmla="*/ 211422 w 2982862"/>
                    <a:gd name="connsiteY247" fmla="*/ 237849 h 3182270"/>
                    <a:gd name="connsiteX248" fmla="*/ 253707 w 2982862"/>
                    <a:gd name="connsiteY248" fmla="*/ 227278 h 3182270"/>
                    <a:gd name="connsiteX249" fmla="*/ 285420 w 2982862"/>
                    <a:gd name="connsiteY249" fmla="*/ 216707 h 3182270"/>
                    <a:gd name="connsiteX250" fmla="*/ 332990 w 2982862"/>
                    <a:gd name="connsiteY250" fmla="*/ 206136 h 3182270"/>
                    <a:gd name="connsiteX251" fmla="*/ 364703 w 2982862"/>
                    <a:gd name="connsiteY251" fmla="*/ 195565 h 3182270"/>
                    <a:gd name="connsiteX252" fmla="*/ 417559 w 2982862"/>
                    <a:gd name="connsiteY252" fmla="*/ 179708 h 3182270"/>
                    <a:gd name="connsiteX253" fmla="*/ 433415 w 2982862"/>
                    <a:gd name="connsiteY253" fmla="*/ 174423 h 3182270"/>
                    <a:gd name="connsiteX254" fmla="*/ 449272 w 2982862"/>
                    <a:gd name="connsiteY254" fmla="*/ 169137 h 3182270"/>
                    <a:gd name="connsiteX255" fmla="*/ 470414 w 2982862"/>
                    <a:gd name="connsiteY255" fmla="*/ 163852 h 3182270"/>
                    <a:gd name="connsiteX256" fmla="*/ 486271 w 2982862"/>
                    <a:gd name="connsiteY256" fmla="*/ 158566 h 3182270"/>
                    <a:gd name="connsiteX257" fmla="*/ 528555 w 2982862"/>
                    <a:gd name="connsiteY257" fmla="*/ 147995 h 3182270"/>
                    <a:gd name="connsiteX258" fmla="*/ 549697 w 2982862"/>
                    <a:gd name="connsiteY258" fmla="*/ 142709 h 3182270"/>
                    <a:gd name="connsiteX259" fmla="*/ 581411 w 2982862"/>
                    <a:gd name="connsiteY259" fmla="*/ 132138 h 3182270"/>
                    <a:gd name="connsiteX260" fmla="*/ 676551 w 2982862"/>
                    <a:gd name="connsiteY260" fmla="*/ 100425 h 3182270"/>
                    <a:gd name="connsiteX261" fmla="*/ 697693 w 2982862"/>
                    <a:gd name="connsiteY261" fmla="*/ 95140 h 3182270"/>
                    <a:gd name="connsiteX262" fmla="*/ 729406 w 2982862"/>
                    <a:gd name="connsiteY262" fmla="*/ 84568 h 3182270"/>
                    <a:gd name="connsiteX263" fmla="*/ 745263 w 2982862"/>
                    <a:gd name="connsiteY263" fmla="*/ 79283 h 3182270"/>
                    <a:gd name="connsiteX264" fmla="*/ 792833 w 2982862"/>
                    <a:gd name="connsiteY264" fmla="*/ 58141 h 3182270"/>
                    <a:gd name="connsiteX265" fmla="*/ 808689 w 2982862"/>
                    <a:gd name="connsiteY265" fmla="*/ 52855 h 3182270"/>
                    <a:gd name="connsiteX266" fmla="*/ 824546 w 2982862"/>
                    <a:gd name="connsiteY266" fmla="*/ 47570 h 3182270"/>
                    <a:gd name="connsiteX267" fmla="*/ 866830 w 2982862"/>
                    <a:gd name="connsiteY267" fmla="*/ 26427 h 3182270"/>
                    <a:gd name="connsiteX268" fmla="*/ 882687 w 2982862"/>
                    <a:gd name="connsiteY268" fmla="*/ 21142 h 3182270"/>
                    <a:gd name="connsiteX269" fmla="*/ 898544 w 2982862"/>
                    <a:gd name="connsiteY269" fmla="*/ 10571 h 3182270"/>
                    <a:gd name="connsiteX270" fmla="*/ 914400 w 2982862"/>
                    <a:gd name="connsiteY270" fmla="*/ 5285 h 3182270"/>
                    <a:gd name="connsiteX271" fmla="*/ 914400 w 2982862"/>
                    <a:gd name="connsiteY271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510636 w 2982862"/>
                    <a:gd name="connsiteY87" fmla="*/ 2325641 h 3182270"/>
                    <a:gd name="connsiteX88" fmla="*/ 2479145 w 2982862"/>
                    <a:gd name="connsiteY88" fmla="*/ 2183128 h 3182270"/>
                    <a:gd name="connsiteX89" fmla="*/ 2500065 w 2982862"/>
                    <a:gd name="connsiteY89" fmla="*/ 2357355 h 3182270"/>
                    <a:gd name="connsiteX90" fmla="*/ 2436856 w 2982862"/>
                    <a:gd name="connsiteY90" fmla="*/ 2235987 h 3182270"/>
                    <a:gd name="connsiteX91" fmla="*/ 2236188 w 2982862"/>
                    <a:gd name="connsiteY91" fmla="*/ 2331348 h 3182270"/>
                    <a:gd name="connsiteX92" fmla="*/ 2251846 w 2982862"/>
                    <a:gd name="connsiteY92" fmla="*/ 2420998 h 3182270"/>
                    <a:gd name="connsiteX93" fmla="*/ 2283562 w 2982862"/>
                    <a:gd name="connsiteY93" fmla="*/ 2484431 h 3182270"/>
                    <a:gd name="connsiteX94" fmla="*/ 2278276 w 2982862"/>
                    <a:gd name="connsiteY94" fmla="*/ 2516146 h 3182270"/>
                    <a:gd name="connsiteX95" fmla="*/ 2278276 w 2982862"/>
                    <a:gd name="connsiteY95" fmla="*/ 2574294 h 3182270"/>
                    <a:gd name="connsiteX96" fmla="*/ 2315278 w 2982862"/>
                    <a:gd name="connsiteY96" fmla="*/ 2616580 h 3182270"/>
                    <a:gd name="connsiteX97" fmla="*/ 2331136 w 2982862"/>
                    <a:gd name="connsiteY97" fmla="*/ 2680013 h 3182270"/>
                    <a:gd name="connsiteX98" fmla="*/ 2368138 w 2982862"/>
                    <a:gd name="connsiteY98" fmla="*/ 2695871 h 3182270"/>
                    <a:gd name="connsiteX99" fmla="*/ 2542577 w 2982862"/>
                    <a:gd name="connsiteY99" fmla="*/ 2738159 h 3182270"/>
                    <a:gd name="connsiteX100" fmla="*/ 2658870 w 2982862"/>
                    <a:gd name="connsiteY100" fmla="*/ 2727587 h 3182270"/>
                    <a:gd name="connsiteX101" fmla="*/ 2764342 w 2982862"/>
                    <a:gd name="connsiteY101" fmla="*/ 2716772 h 3182270"/>
                    <a:gd name="connsiteX102" fmla="*/ 2753771 w 2982862"/>
                    <a:gd name="connsiteY102" fmla="*/ 2769627 h 3182270"/>
                    <a:gd name="connsiteX103" fmla="*/ 2748486 w 2982862"/>
                    <a:gd name="connsiteY103" fmla="*/ 2801341 h 3182270"/>
                    <a:gd name="connsiteX104" fmla="*/ 2737915 w 2982862"/>
                    <a:gd name="connsiteY104" fmla="*/ 2838340 h 3182270"/>
                    <a:gd name="connsiteX105" fmla="*/ 2727344 w 2982862"/>
                    <a:gd name="connsiteY105" fmla="*/ 2907052 h 3182270"/>
                    <a:gd name="connsiteX106" fmla="*/ 2716773 w 2982862"/>
                    <a:gd name="connsiteY106" fmla="*/ 2938765 h 3182270"/>
                    <a:gd name="connsiteX107" fmla="*/ 2711487 w 2982862"/>
                    <a:gd name="connsiteY107" fmla="*/ 2965193 h 3182270"/>
                    <a:gd name="connsiteX108" fmla="*/ 2706444 w 2982862"/>
                    <a:gd name="connsiteY108" fmla="*/ 2939028 h 3182270"/>
                    <a:gd name="connsiteX109" fmla="*/ 2680014 w 2982862"/>
                    <a:gd name="connsiteY109" fmla="*/ 2965459 h 3182270"/>
                    <a:gd name="connsiteX110" fmla="*/ 2627390 w 2982862"/>
                    <a:gd name="connsiteY110" fmla="*/ 2971012 h 3182270"/>
                    <a:gd name="connsiteX111" fmla="*/ 2537291 w 2982862"/>
                    <a:gd name="connsiteY111" fmla="*/ 2986602 h 3182270"/>
                    <a:gd name="connsiteX112" fmla="*/ 2516147 w 2982862"/>
                    <a:gd name="connsiteY112" fmla="*/ 2991888 h 3182270"/>
                    <a:gd name="connsiteX113" fmla="*/ 2489494 w 2982862"/>
                    <a:gd name="connsiteY113" fmla="*/ 3002192 h 3182270"/>
                    <a:gd name="connsiteX114" fmla="*/ 2415496 w 2982862"/>
                    <a:gd name="connsiteY114" fmla="*/ 3007477 h 3182270"/>
                    <a:gd name="connsiteX115" fmla="*/ 2383783 w 2982862"/>
                    <a:gd name="connsiteY115" fmla="*/ 3018048 h 3182270"/>
                    <a:gd name="connsiteX116" fmla="*/ 2346784 w 2982862"/>
                    <a:gd name="connsiteY116" fmla="*/ 3033905 h 3182270"/>
                    <a:gd name="connsiteX117" fmla="*/ 2315071 w 2982862"/>
                    <a:gd name="connsiteY117" fmla="*/ 3049761 h 3182270"/>
                    <a:gd name="connsiteX118" fmla="*/ 2288643 w 2982862"/>
                    <a:gd name="connsiteY118" fmla="*/ 3070904 h 3182270"/>
                    <a:gd name="connsiteX119" fmla="*/ 2267501 w 2982862"/>
                    <a:gd name="connsiteY119" fmla="*/ 3081475 h 3182270"/>
                    <a:gd name="connsiteX120" fmla="*/ 2235788 w 2982862"/>
                    <a:gd name="connsiteY120" fmla="*/ 3097331 h 3182270"/>
                    <a:gd name="connsiteX121" fmla="*/ 2225216 w 2982862"/>
                    <a:gd name="connsiteY121" fmla="*/ 3107903 h 3182270"/>
                    <a:gd name="connsiteX122" fmla="*/ 2204074 w 2982862"/>
                    <a:gd name="connsiteY122" fmla="*/ 3118474 h 3182270"/>
                    <a:gd name="connsiteX123" fmla="*/ 2188218 w 2982862"/>
                    <a:gd name="connsiteY123" fmla="*/ 3129045 h 3182270"/>
                    <a:gd name="connsiteX124" fmla="*/ 2177647 w 2982862"/>
                    <a:gd name="connsiteY124" fmla="*/ 3144901 h 3182270"/>
                    <a:gd name="connsiteX125" fmla="*/ 2145933 w 2982862"/>
                    <a:gd name="connsiteY125" fmla="*/ 3155472 h 3182270"/>
                    <a:gd name="connsiteX126" fmla="*/ 2114220 w 2982862"/>
                    <a:gd name="connsiteY126" fmla="*/ 3181900 h 3182270"/>
                    <a:gd name="connsiteX127" fmla="*/ 2124791 w 2982862"/>
                    <a:gd name="connsiteY127" fmla="*/ 3150187 h 3182270"/>
                    <a:gd name="connsiteX128" fmla="*/ 2093078 w 2982862"/>
                    <a:gd name="connsiteY128" fmla="*/ 3139616 h 3182270"/>
                    <a:gd name="connsiteX129" fmla="*/ 2082507 w 2982862"/>
                    <a:gd name="connsiteY129" fmla="*/ 3123759 h 3182270"/>
                    <a:gd name="connsiteX130" fmla="*/ 2066650 w 2982862"/>
                    <a:gd name="connsiteY130" fmla="*/ 3107903 h 3182270"/>
                    <a:gd name="connsiteX131" fmla="*/ 2045508 w 2982862"/>
                    <a:gd name="connsiteY131" fmla="*/ 3076189 h 3182270"/>
                    <a:gd name="connsiteX132" fmla="*/ 2034937 w 2982862"/>
                    <a:gd name="connsiteY132" fmla="*/ 3060333 h 3182270"/>
                    <a:gd name="connsiteX133" fmla="*/ 2024366 w 2982862"/>
                    <a:gd name="connsiteY133" fmla="*/ 3049761 h 3182270"/>
                    <a:gd name="connsiteX134" fmla="*/ 2013795 w 2982862"/>
                    <a:gd name="connsiteY134" fmla="*/ 3033905 h 3182270"/>
                    <a:gd name="connsiteX135" fmla="*/ 1997938 w 2982862"/>
                    <a:gd name="connsiteY135" fmla="*/ 3023334 h 3182270"/>
                    <a:gd name="connsiteX136" fmla="*/ 1982081 w 2982862"/>
                    <a:gd name="connsiteY136" fmla="*/ 2991620 h 3182270"/>
                    <a:gd name="connsiteX137" fmla="*/ 1976796 w 2982862"/>
                    <a:gd name="connsiteY137" fmla="*/ 2975764 h 3182270"/>
                    <a:gd name="connsiteX138" fmla="*/ 1987367 w 2982862"/>
                    <a:gd name="connsiteY138" fmla="*/ 2959907 h 3182270"/>
                    <a:gd name="connsiteX139" fmla="*/ 1998116 w 2982862"/>
                    <a:gd name="connsiteY139" fmla="*/ 2976031 h 3182270"/>
                    <a:gd name="connsiteX140" fmla="*/ 2019261 w 2982862"/>
                    <a:gd name="connsiteY140" fmla="*/ 2976031 h 3182270"/>
                    <a:gd name="connsiteX141" fmla="*/ 2056263 w 2982862"/>
                    <a:gd name="connsiteY141" fmla="*/ 2923171 h 3182270"/>
                    <a:gd name="connsiteX142" fmla="*/ 2040405 w 2982862"/>
                    <a:gd name="connsiteY142" fmla="*/ 2923170 h 3182270"/>
                    <a:gd name="connsiteX143" fmla="*/ 2061549 w 2982862"/>
                    <a:gd name="connsiteY143" fmla="*/ 2875596 h 3182270"/>
                    <a:gd name="connsiteX144" fmla="*/ 2093265 w 2982862"/>
                    <a:gd name="connsiteY144" fmla="*/ 2833308 h 3182270"/>
                    <a:gd name="connsiteX145" fmla="*/ 2109124 w 2982862"/>
                    <a:gd name="connsiteY145" fmla="*/ 2722301 h 3182270"/>
                    <a:gd name="connsiteX146" fmla="*/ 2013975 w 2982862"/>
                    <a:gd name="connsiteY146" fmla="*/ 2637724 h 3182270"/>
                    <a:gd name="connsiteX147" fmla="*/ 1982258 w 2982862"/>
                    <a:gd name="connsiteY147" fmla="*/ 2664155 h 3182270"/>
                    <a:gd name="connsiteX148" fmla="*/ 1918827 w 2982862"/>
                    <a:gd name="connsiteY148" fmla="*/ 2627153 h 3182270"/>
                    <a:gd name="connsiteX149" fmla="*/ 1860681 w 2982862"/>
                    <a:gd name="connsiteY149" fmla="*/ 2579579 h 3182270"/>
                    <a:gd name="connsiteX150" fmla="*/ 1802373 w 2982862"/>
                    <a:gd name="connsiteY150" fmla="*/ 2621632 h 3182270"/>
                    <a:gd name="connsiteX151" fmla="*/ 1797087 w 2982862"/>
                    <a:gd name="connsiteY151" fmla="*/ 2605775 h 3182270"/>
                    <a:gd name="connsiteX152" fmla="*/ 1749674 w 2982862"/>
                    <a:gd name="connsiteY152" fmla="*/ 2690586 h 3182270"/>
                    <a:gd name="connsiteX153" fmla="*/ 1643953 w 2982862"/>
                    <a:gd name="connsiteY153" fmla="*/ 2754018 h 3182270"/>
                    <a:gd name="connsiteX154" fmla="*/ 1617523 w 2982862"/>
                    <a:gd name="connsiteY154" fmla="*/ 2732874 h 3182270"/>
                    <a:gd name="connsiteX155" fmla="*/ 1591092 w 2982862"/>
                    <a:gd name="connsiteY155" fmla="*/ 2690586 h 3182270"/>
                    <a:gd name="connsiteX156" fmla="*/ 1591093 w 2982862"/>
                    <a:gd name="connsiteY156" fmla="*/ 2637724 h 3182270"/>
                    <a:gd name="connsiteX157" fmla="*/ 1569808 w 2982862"/>
                    <a:gd name="connsiteY157" fmla="*/ 2515921 h 3182270"/>
                    <a:gd name="connsiteX158" fmla="*/ 1553952 w 2982862"/>
                    <a:gd name="connsiteY158" fmla="*/ 2484208 h 3182270"/>
                    <a:gd name="connsiteX159" fmla="*/ 1538095 w 2982862"/>
                    <a:gd name="connsiteY159" fmla="*/ 2468351 h 3182270"/>
                    <a:gd name="connsiteX160" fmla="*/ 1501096 w 2982862"/>
                    <a:gd name="connsiteY160" fmla="*/ 2420781 h 3182270"/>
                    <a:gd name="connsiteX161" fmla="*/ 1464097 w 2982862"/>
                    <a:gd name="connsiteY161" fmla="*/ 2383782 h 3182270"/>
                    <a:gd name="connsiteX162" fmla="*/ 1448241 w 2982862"/>
                    <a:gd name="connsiteY162" fmla="*/ 2373211 h 3182270"/>
                    <a:gd name="connsiteX163" fmla="*/ 1432384 w 2982862"/>
                    <a:gd name="connsiteY163" fmla="*/ 2357355 h 3182270"/>
                    <a:gd name="connsiteX164" fmla="*/ 1400671 w 2982862"/>
                    <a:gd name="connsiteY164" fmla="*/ 2346783 h 3182270"/>
                    <a:gd name="connsiteX165" fmla="*/ 1368958 w 2982862"/>
                    <a:gd name="connsiteY165" fmla="*/ 2330927 h 3182270"/>
                    <a:gd name="connsiteX166" fmla="*/ 1337244 w 2982862"/>
                    <a:gd name="connsiteY166" fmla="*/ 2309785 h 3182270"/>
                    <a:gd name="connsiteX167" fmla="*/ 1273818 w 2982862"/>
                    <a:gd name="connsiteY167" fmla="*/ 2288642 h 3182270"/>
                    <a:gd name="connsiteX168" fmla="*/ 1257961 w 2982862"/>
                    <a:gd name="connsiteY168" fmla="*/ 2278071 h 3182270"/>
                    <a:gd name="connsiteX169" fmla="*/ 1242104 w 2982862"/>
                    <a:gd name="connsiteY169" fmla="*/ 2272786 h 3182270"/>
                    <a:gd name="connsiteX170" fmla="*/ 1226248 w 2982862"/>
                    <a:gd name="connsiteY170" fmla="*/ 2262215 h 3182270"/>
                    <a:gd name="connsiteX171" fmla="*/ 1194534 w 2982862"/>
                    <a:gd name="connsiteY171" fmla="*/ 2251644 h 3182270"/>
                    <a:gd name="connsiteX172" fmla="*/ 1215677 w 2982862"/>
                    <a:gd name="connsiteY172" fmla="*/ 2225216 h 3182270"/>
                    <a:gd name="connsiteX173" fmla="*/ 1231533 w 2982862"/>
                    <a:gd name="connsiteY173" fmla="*/ 2209359 h 3182270"/>
                    <a:gd name="connsiteX174" fmla="*/ 1236819 w 2982862"/>
                    <a:gd name="connsiteY174" fmla="*/ 2193503 h 3182270"/>
                    <a:gd name="connsiteX175" fmla="*/ 1279103 w 2982862"/>
                    <a:gd name="connsiteY175" fmla="*/ 2161789 h 3182270"/>
                    <a:gd name="connsiteX176" fmla="*/ 1300245 w 2982862"/>
                    <a:gd name="connsiteY176" fmla="*/ 2140647 h 3182270"/>
                    <a:gd name="connsiteX177" fmla="*/ 1310816 w 2982862"/>
                    <a:gd name="connsiteY177" fmla="*/ 2124790 h 3182270"/>
                    <a:gd name="connsiteX178" fmla="*/ 1342650 w 2982862"/>
                    <a:gd name="connsiteY178" fmla="*/ 2077406 h 3182270"/>
                    <a:gd name="connsiteX179" fmla="*/ 1390223 w 2982862"/>
                    <a:gd name="connsiteY179" fmla="*/ 2008688 h 3182270"/>
                    <a:gd name="connsiteX180" fmla="*/ 1363794 w 2982862"/>
                    <a:gd name="connsiteY180" fmla="*/ 1971686 h 3182270"/>
                    <a:gd name="connsiteX181" fmla="*/ 1379651 w 2982862"/>
                    <a:gd name="connsiteY181" fmla="*/ 1961114 h 3182270"/>
                    <a:gd name="connsiteX182" fmla="*/ 1358509 w 2982862"/>
                    <a:gd name="connsiteY182" fmla="*/ 1934685 h 3182270"/>
                    <a:gd name="connsiteX183" fmla="*/ 1221180 w 2982862"/>
                    <a:gd name="connsiteY183" fmla="*/ 1718108 h 3182270"/>
                    <a:gd name="connsiteX184" fmla="*/ 1157741 w 2982862"/>
                    <a:gd name="connsiteY184" fmla="*/ 1654669 h 3182270"/>
                    <a:gd name="connsiteX185" fmla="*/ 1051918 w 2982862"/>
                    <a:gd name="connsiteY185" fmla="*/ 1659811 h 3182270"/>
                    <a:gd name="connsiteX186" fmla="*/ 845688 w 2982862"/>
                    <a:gd name="connsiteY186" fmla="*/ 1738945 h 3182270"/>
                    <a:gd name="connsiteX187" fmla="*/ 829832 w 2982862"/>
                    <a:gd name="connsiteY187" fmla="*/ 1744231 h 3182270"/>
                    <a:gd name="connsiteX188" fmla="*/ 798118 w 2982862"/>
                    <a:gd name="connsiteY188" fmla="*/ 1765373 h 3182270"/>
                    <a:gd name="connsiteX189" fmla="*/ 782262 w 2982862"/>
                    <a:gd name="connsiteY189" fmla="*/ 1770659 h 3182270"/>
                    <a:gd name="connsiteX190" fmla="*/ 750548 w 2982862"/>
                    <a:gd name="connsiteY190" fmla="*/ 1791801 h 3182270"/>
                    <a:gd name="connsiteX191" fmla="*/ 734692 w 2982862"/>
                    <a:gd name="connsiteY191" fmla="*/ 1797086 h 3182270"/>
                    <a:gd name="connsiteX192" fmla="*/ 755834 w 2982862"/>
                    <a:gd name="connsiteY192" fmla="*/ 1791801 h 3182270"/>
                    <a:gd name="connsiteX193" fmla="*/ 739977 w 2982862"/>
                    <a:gd name="connsiteY193" fmla="*/ 1797086 h 3182270"/>
                    <a:gd name="connsiteX194" fmla="*/ 708264 w 2982862"/>
                    <a:gd name="connsiteY194" fmla="*/ 1812943 h 3182270"/>
                    <a:gd name="connsiteX195" fmla="*/ 676551 w 2982862"/>
                    <a:gd name="connsiteY195" fmla="*/ 1791801 h 3182270"/>
                    <a:gd name="connsiteX196" fmla="*/ 650123 w 2982862"/>
                    <a:gd name="connsiteY196" fmla="*/ 1765373 h 3182270"/>
                    <a:gd name="connsiteX197" fmla="*/ 618410 w 2982862"/>
                    <a:gd name="connsiteY197" fmla="*/ 1744231 h 3182270"/>
                    <a:gd name="connsiteX198" fmla="*/ 570840 w 2982862"/>
                    <a:gd name="connsiteY198" fmla="*/ 1712518 h 3182270"/>
                    <a:gd name="connsiteX199" fmla="*/ 544412 w 2982862"/>
                    <a:gd name="connsiteY199" fmla="*/ 1696661 h 3182270"/>
                    <a:gd name="connsiteX200" fmla="*/ 528555 w 2982862"/>
                    <a:gd name="connsiteY200" fmla="*/ 1686090 h 3182270"/>
                    <a:gd name="connsiteX201" fmla="*/ 512699 w 2982862"/>
                    <a:gd name="connsiteY201" fmla="*/ 1680804 h 3182270"/>
                    <a:gd name="connsiteX202" fmla="*/ 502127 w 2982862"/>
                    <a:gd name="connsiteY202" fmla="*/ 1670233 h 3182270"/>
                    <a:gd name="connsiteX203" fmla="*/ 480985 w 2982862"/>
                    <a:gd name="connsiteY203" fmla="*/ 1659662 h 3182270"/>
                    <a:gd name="connsiteX204" fmla="*/ 465129 w 2982862"/>
                    <a:gd name="connsiteY204" fmla="*/ 1643805 h 3182270"/>
                    <a:gd name="connsiteX205" fmla="*/ 428130 w 2982862"/>
                    <a:gd name="connsiteY205" fmla="*/ 1622663 h 3182270"/>
                    <a:gd name="connsiteX206" fmla="*/ 401702 w 2982862"/>
                    <a:gd name="connsiteY206" fmla="*/ 1590950 h 3182270"/>
                    <a:gd name="connsiteX207" fmla="*/ 385845 w 2982862"/>
                    <a:gd name="connsiteY207" fmla="*/ 1569808 h 3182270"/>
                    <a:gd name="connsiteX208" fmla="*/ 369989 w 2982862"/>
                    <a:gd name="connsiteY208" fmla="*/ 1553951 h 3182270"/>
                    <a:gd name="connsiteX209" fmla="*/ 348847 w 2982862"/>
                    <a:gd name="connsiteY209" fmla="*/ 1522238 h 3182270"/>
                    <a:gd name="connsiteX210" fmla="*/ 327704 w 2982862"/>
                    <a:gd name="connsiteY210" fmla="*/ 1490524 h 3182270"/>
                    <a:gd name="connsiteX211" fmla="*/ 317133 w 2982862"/>
                    <a:gd name="connsiteY211" fmla="*/ 1469382 h 3182270"/>
                    <a:gd name="connsiteX212" fmla="*/ 301277 w 2982862"/>
                    <a:gd name="connsiteY212" fmla="*/ 1453526 h 3182270"/>
                    <a:gd name="connsiteX213" fmla="*/ 295991 w 2982862"/>
                    <a:gd name="connsiteY213" fmla="*/ 1437669 h 3182270"/>
                    <a:gd name="connsiteX214" fmla="*/ 274849 w 2982862"/>
                    <a:gd name="connsiteY214" fmla="*/ 1405956 h 3182270"/>
                    <a:gd name="connsiteX215" fmla="*/ 258992 w 2982862"/>
                    <a:gd name="connsiteY215" fmla="*/ 1390099 h 3182270"/>
                    <a:gd name="connsiteX216" fmla="*/ 248421 w 2982862"/>
                    <a:gd name="connsiteY216" fmla="*/ 1374242 h 3182270"/>
                    <a:gd name="connsiteX217" fmla="*/ 243136 w 2982862"/>
                    <a:gd name="connsiteY217" fmla="*/ 1358386 h 3182270"/>
                    <a:gd name="connsiteX218" fmla="*/ 221993 w 2982862"/>
                    <a:gd name="connsiteY218" fmla="*/ 1326672 h 3182270"/>
                    <a:gd name="connsiteX219" fmla="*/ 206137 w 2982862"/>
                    <a:gd name="connsiteY219" fmla="*/ 1294959 h 3182270"/>
                    <a:gd name="connsiteX220" fmla="*/ 195566 w 2982862"/>
                    <a:gd name="connsiteY220" fmla="*/ 1263246 h 3182270"/>
                    <a:gd name="connsiteX221" fmla="*/ 184995 w 2982862"/>
                    <a:gd name="connsiteY221" fmla="*/ 1247389 h 3182270"/>
                    <a:gd name="connsiteX222" fmla="*/ 179709 w 2982862"/>
                    <a:gd name="connsiteY222" fmla="*/ 1231533 h 3182270"/>
                    <a:gd name="connsiteX223" fmla="*/ 169138 w 2982862"/>
                    <a:gd name="connsiteY223" fmla="*/ 1215676 h 3182270"/>
                    <a:gd name="connsiteX224" fmla="*/ 153281 w 2982862"/>
                    <a:gd name="connsiteY224" fmla="*/ 1162820 h 3182270"/>
                    <a:gd name="connsiteX225" fmla="*/ 142710 w 2982862"/>
                    <a:gd name="connsiteY225" fmla="*/ 1131107 h 3182270"/>
                    <a:gd name="connsiteX226" fmla="*/ 132139 w 2982862"/>
                    <a:gd name="connsiteY226" fmla="*/ 1099394 h 3182270"/>
                    <a:gd name="connsiteX227" fmla="*/ 126853 w 2982862"/>
                    <a:gd name="connsiteY227" fmla="*/ 1078252 h 3182270"/>
                    <a:gd name="connsiteX228" fmla="*/ 121568 w 2982862"/>
                    <a:gd name="connsiteY228" fmla="*/ 1062395 h 3182270"/>
                    <a:gd name="connsiteX229" fmla="*/ 110997 w 2982862"/>
                    <a:gd name="connsiteY229" fmla="*/ 988397 h 3182270"/>
                    <a:gd name="connsiteX230" fmla="*/ 100426 w 2982862"/>
                    <a:gd name="connsiteY230" fmla="*/ 861544 h 3182270"/>
                    <a:gd name="connsiteX231" fmla="*/ 95140 w 2982862"/>
                    <a:gd name="connsiteY231" fmla="*/ 782261 h 3182270"/>
                    <a:gd name="connsiteX232" fmla="*/ 89855 w 2982862"/>
                    <a:gd name="connsiteY232" fmla="*/ 745262 h 3182270"/>
                    <a:gd name="connsiteX233" fmla="*/ 73998 w 2982862"/>
                    <a:gd name="connsiteY233" fmla="*/ 660693 h 3182270"/>
                    <a:gd name="connsiteX234" fmla="*/ 63427 w 2982862"/>
                    <a:gd name="connsiteY234" fmla="*/ 618409 h 3182270"/>
                    <a:gd name="connsiteX235" fmla="*/ 47570 w 2982862"/>
                    <a:gd name="connsiteY235" fmla="*/ 560268 h 3182270"/>
                    <a:gd name="connsiteX236" fmla="*/ 42285 w 2982862"/>
                    <a:gd name="connsiteY236" fmla="*/ 528555 h 3182270"/>
                    <a:gd name="connsiteX237" fmla="*/ 31714 w 2982862"/>
                    <a:gd name="connsiteY237" fmla="*/ 486270 h 3182270"/>
                    <a:gd name="connsiteX238" fmla="*/ 21142 w 2982862"/>
                    <a:gd name="connsiteY238" fmla="*/ 428129 h 3182270"/>
                    <a:gd name="connsiteX239" fmla="*/ 10571 w 2982862"/>
                    <a:gd name="connsiteY239" fmla="*/ 343560 h 3182270"/>
                    <a:gd name="connsiteX240" fmla="*/ 0 w 2982862"/>
                    <a:gd name="connsiteY240" fmla="*/ 306561 h 3182270"/>
                    <a:gd name="connsiteX241" fmla="*/ 5286 w 2982862"/>
                    <a:gd name="connsiteY241" fmla="*/ 285419 h 3182270"/>
                    <a:gd name="connsiteX242" fmla="*/ 21142 w 2982862"/>
                    <a:gd name="connsiteY242" fmla="*/ 280134 h 3182270"/>
                    <a:gd name="connsiteX243" fmla="*/ 42285 w 2982862"/>
                    <a:gd name="connsiteY243" fmla="*/ 269563 h 3182270"/>
                    <a:gd name="connsiteX244" fmla="*/ 95140 w 2982862"/>
                    <a:gd name="connsiteY244" fmla="*/ 258992 h 3182270"/>
                    <a:gd name="connsiteX245" fmla="*/ 121568 w 2982862"/>
                    <a:gd name="connsiteY245" fmla="*/ 253706 h 3182270"/>
                    <a:gd name="connsiteX246" fmla="*/ 137425 w 2982862"/>
                    <a:gd name="connsiteY246" fmla="*/ 248420 h 3182270"/>
                    <a:gd name="connsiteX247" fmla="*/ 211422 w 2982862"/>
                    <a:gd name="connsiteY247" fmla="*/ 237849 h 3182270"/>
                    <a:gd name="connsiteX248" fmla="*/ 253707 w 2982862"/>
                    <a:gd name="connsiteY248" fmla="*/ 227278 h 3182270"/>
                    <a:gd name="connsiteX249" fmla="*/ 285420 w 2982862"/>
                    <a:gd name="connsiteY249" fmla="*/ 216707 h 3182270"/>
                    <a:gd name="connsiteX250" fmla="*/ 332990 w 2982862"/>
                    <a:gd name="connsiteY250" fmla="*/ 206136 h 3182270"/>
                    <a:gd name="connsiteX251" fmla="*/ 364703 w 2982862"/>
                    <a:gd name="connsiteY251" fmla="*/ 195565 h 3182270"/>
                    <a:gd name="connsiteX252" fmla="*/ 417559 w 2982862"/>
                    <a:gd name="connsiteY252" fmla="*/ 179708 h 3182270"/>
                    <a:gd name="connsiteX253" fmla="*/ 433415 w 2982862"/>
                    <a:gd name="connsiteY253" fmla="*/ 174423 h 3182270"/>
                    <a:gd name="connsiteX254" fmla="*/ 449272 w 2982862"/>
                    <a:gd name="connsiteY254" fmla="*/ 169137 h 3182270"/>
                    <a:gd name="connsiteX255" fmla="*/ 470414 w 2982862"/>
                    <a:gd name="connsiteY255" fmla="*/ 163852 h 3182270"/>
                    <a:gd name="connsiteX256" fmla="*/ 486271 w 2982862"/>
                    <a:gd name="connsiteY256" fmla="*/ 158566 h 3182270"/>
                    <a:gd name="connsiteX257" fmla="*/ 528555 w 2982862"/>
                    <a:gd name="connsiteY257" fmla="*/ 147995 h 3182270"/>
                    <a:gd name="connsiteX258" fmla="*/ 549697 w 2982862"/>
                    <a:gd name="connsiteY258" fmla="*/ 142709 h 3182270"/>
                    <a:gd name="connsiteX259" fmla="*/ 581411 w 2982862"/>
                    <a:gd name="connsiteY259" fmla="*/ 132138 h 3182270"/>
                    <a:gd name="connsiteX260" fmla="*/ 676551 w 2982862"/>
                    <a:gd name="connsiteY260" fmla="*/ 100425 h 3182270"/>
                    <a:gd name="connsiteX261" fmla="*/ 697693 w 2982862"/>
                    <a:gd name="connsiteY261" fmla="*/ 95140 h 3182270"/>
                    <a:gd name="connsiteX262" fmla="*/ 729406 w 2982862"/>
                    <a:gd name="connsiteY262" fmla="*/ 84568 h 3182270"/>
                    <a:gd name="connsiteX263" fmla="*/ 745263 w 2982862"/>
                    <a:gd name="connsiteY263" fmla="*/ 79283 h 3182270"/>
                    <a:gd name="connsiteX264" fmla="*/ 792833 w 2982862"/>
                    <a:gd name="connsiteY264" fmla="*/ 58141 h 3182270"/>
                    <a:gd name="connsiteX265" fmla="*/ 808689 w 2982862"/>
                    <a:gd name="connsiteY265" fmla="*/ 52855 h 3182270"/>
                    <a:gd name="connsiteX266" fmla="*/ 824546 w 2982862"/>
                    <a:gd name="connsiteY266" fmla="*/ 47570 h 3182270"/>
                    <a:gd name="connsiteX267" fmla="*/ 866830 w 2982862"/>
                    <a:gd name="connsiteY267" fmla="*/ 26427 h 3182270"/>
                    <a:gd name="connsiteX268" fmla="*/ 882687 w 2982862"/>
                    <a:gd name="connsiteY268" fmla="*/ 21142 h 3182270"/>
                    <a:gd name="connsiteX269" fmla="*/ 898544 w 2982862"/>
                    <a:gd name="connsiteY269" fmla="*/ 10571 h 3182270"/>
                    <a:gd name="connsiteX270" fmla="*/ 914400 w 2982862"/>
                    <a:gd name="connsiteY270" fmla="*/ 5285 h 3182270"/>
                    <a:gd name="connsiteX271" fmla="*/ 914400 w 2982862"/>
                    <a:gd name="connsiteY271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479145 w 2982862"/>
                    <a:gd name="connsiteY87" fmla="*/ 2183128 h 3182270"/>
                    <a:gd name="connsiteX88" fmla="*/ 2500065 w 2982862"/>
                    <a:gd name="connsiteY88" fmla="*/ 2357355 h 3182270"/>
                    <a:gd name="connsiteX89" fmla="*/ 2436856 w 2982862"/>
                    <a:gd name="connsiteY89" fmla="*/ 2235987 h 3182270"/>
                    <a:gd name="connsiteX90" fmla="*/ 2236188 w 2982862"/>
                    <a:gd name="connsiteY90" fmla="*/ 2331348 h 3182270"/>
                    <a:gd name="connsiteX91" fmla="*/ 2251846 w 2982862"/>
                    <a:gd name="connsiteY91" fmla="*/ 2420998 h 3182270"/>
                    <a:gd name="connsiteX92" fmla="*/ 2283562 w 2982862"/>
                    <a:gd name="connsiteY92" fmla="*/ 2484431 h 3182270"/>
                    <a:gd name="connsiteX93" fmla="*/ 2278276 w 2982862"/>
                    <a:gd name="connsiteY93" fmla="*/ 2516146 h 3182270"/>
                    <a:gd name="connsiteX94" fmla="*/ 2278276 w 2982862"/>
                    <a:gd name="connsiteY94" fmla="*/ 2574294 h 3182270"/>
                    <a:gd name="connsiteX95" fmla="*/ 2315278 w 2982862"/>
                    <a:gd name="connsiteY95" fmla="*/ 2616580 h 3182270"/>
                    <a:gd name="connsiteX96" fmla="*/ 2331136 w 2982862"/>
                    <a:gd name="connsiteY96" fmla="*/ 2680013 h 3182270"/>
                    <a:gd name="connsiteX97" fmla="*/ 2368138 w 2982862"/>
                    <a:gd name="connsiteY97" fmla="*/ 2695871 h 3182270"/>
                    <a:gd name="connsiteX98" fmla="*/ 2542577 w 2982862"/>
                    <a:gd name="connsiteY98" fmla="*/ 2738159 h 3182270"/>
                    <a:gd name="connsiteX99" fmla="*/ 2658870 w 2982862"/>
                    <a:gd name="connsiteY99" fmla="*/ 2727587 h 3182270"/>
                    <a:gd name="connsiteX100" fmla="*/ 2764342 w 2982862"/>
                    <a:gd name="connsiteY100" fmla="*/ 2716772 h 3182270"/>
                    <a:gd name="connsiteX101" fmla="*/ 2753771 w 2982862"/>
                    <a:gd name="connsiteY101" fmla="*/ 2769627 h 3182270"/>
                    <a:gd name="connsiteX102" fmla="*/ 2748486 w 2982862"/>
                    <a:gd name="connsiteY102" fmla="*/ 2801341 h 3182270"/>
                    <a:gd name="connsiteX103" fmla="*/ 2737915 w 2982862"/>
                    <a:gd name="connsiteY103" fmla="*/ 2838340 h 3182270"/>
                    <a:gd name="connsiteX104" fmla="*/ 2727344 w 2982862"/>
                    <a:gd name="connsiteY104" fmla="*/ 2907052 h 3182270"/>
                    <a:gd name="connsiteX105" fmla="*/ 2716773 w 2982862"/>
                    <a:gd name="connsiteY105" fmla="*/ 2938765 h 3182270"/>
                    <a:gd name="connsiteX106" fmla="*/ 2711487 w 2982862"/>
                    <a:gd name="connsiteY106" fmla="*/ 2965193 h 3182270"/>
                    <a:gd name="connsiteX107" fmla="*/ 2706444 w 2982862"/>
                    <a:gd name="connsiteY107" fmla="*/ 2939028 h 3182270"/>
                    <a:gd name="connsiteX108" fmla="*/ 2680014 w 2982862"/>
                    <a:gd name="connsiteY108" fmla="*/ 2965459 h 3182270"/>
                    <a:gd name="connsiteX109" fmla="*/ 2627390 w 2982862"/>
                    <a:gd name="connsiteY109" fmla="*/ 2971012 h 3182270"/>
                    <a:gd name="connsiteX110" fmla="*/ 2537291 w 2982862"/>
                    <a:gd name="connsiteY110" fmla="*/ 2986602 h 3182270"/>
                    <a:gd name="connsiteX111" fmla="*/ 2516147 w 2982862"/>
                    <a:gd name="connsiteY111" fmla="*/ 2991888 h 3182270"/>
                    <a:gd name="connsiteX112" fmla="*/ 2489494 w 2982862"/>
                    <a:gd name="connsiteY112" fmla="*/ 3002192 h 3182270"/>
                    <a:gd name="connsiteX113" fmla="*/ 2415496 w 2982862"/>
                    <a:gd name="connsiteY113" fmla="*/ 3007477 h 3182270"/>
                    <a:gd name="connsiteX114" fmla="*/ 2383783 w 2982862"/>
                    <a:gd name="connsiteY114" fmla="*/ 3018048 h 3182270"/>
                    <a:gd name="connsiteX115" fmla="*/ 2346784 w 2982862"/>
                    <a:gd name="connsiteY115" fmla="*/ 3033905 h 3182270"/>
                    <a:gd name="connsiteX116" fmla="*/ 2315071 w 2982862"/>
                    <a:gd name="connsiteY116" fmla="*/ 3049761 h 3182270"/>
                    <a:gd name="connsiteX117" fmla="*/ 2288643 w 2982862"/>
                    <a:gd name="connsiteY117" fmla="*/ 3070904 h 3182270"/>
                    <a:gd name="connsiteX118" fmla="*/ 2267501 w 2982862"/>
                    <a:gd name="connsiteY118" fmla="*/ 3081475 h 3182270"/>
                    <a:gd name="connsiteX119" fmla="*/ 2235788 w 2982862"/>
                    <a:gd name="connsiteY119" fmla="*/ 3097331 h 3182270"/>
                    <a:gd name="connsiteX120" fmla="*/ 2225216 w 2982862"/>
                    <a:gd name="connsiteY120" fmla="*/ 3107903 h 3182270"/>
                    <a:gd name="connsiteX121" fmla="*/ 2204074 w 2982862"/>
                    <a:gd name="connsiteY121" fmla="*/ 3118474 h 3182270"/>
                    <a:gd name="connsiteX122" fmla="*/ 2188218 w 2982862"/>
                    <a:gd name="connsiteY122" fmla="*/ 3129045 h 3182270"/>
                    <a:gd name="connsiteX123" fmla="*/ 2177647 w 2982862"/>
                    <a:gd name="connsiteY123" fmla="*/ 3144901 h 3182270"/>
                    <a:gd name="connsiteX124" fmla="*/ 2145933 w 2982862"/>
                    <a:gd name="connsiteY124" fmla="*/ 3155472 h 3182270"/>
                    <a:gd name="connsiteX125" fmla="*/ 2114220 w 2982862"/>
                    <a:gd name="connsiteY125" fmla="*/ 3181900 h 3182270"/>
                    <a:gd name="connsiteX126" fmla="*/ 2124791 w 2982862"/>
                    <a:gd name="connsiteY126" fmla="*/ 3150187 h 3182270"/>
                    <a:gd name="connsiteX127" fmla="*/ 2093078 w 2982862"/>
                    <a:gd name="connsiteY127" fmla="*/ 3139616 h 3182270"/>
                    <a:gd name="connsiteX128" fmla="*/ 2082507 w 2982862"/>
                    <a:gd name="connsiteY128" fmla="*/ 3123759 h 3182270"/>
                    <a:gd name="connsiteX129" fmla="*/ 2066650 w 2982862"/>
                    <a:gd name="connsiteY129" fmla="*/ 3107903 h 3182270"/>
                    <a:gd name="connsiteX130" fmla="*/ 2045508 w 2982862"/>
                    <a:gd name="connsiteY130" fmla="*/ 3076189 h 3182270"/>
                    <a:gd name="connsiteX131" fmla="*/ 2034937 w 2982862"/>
                    <a:gd name="connsiteY131" fmla="*/ 3060333 h 3182270"/>
                    <a:gd name="connsiteX132" fmla="*/ 2024366 w 2982862"/>
                    <a:gd name="connsiteY132" fmla="*/ 3049761 h 3182270"/>
                    <a:gd name="connsiteX133" fmla="*/ 2013795 w 2982862"/>
                    <a:gd name="connsiteY133" fmla="*/ 3033905 h 3182270"/>
                    <a:gd name="connsiteX134" fmla="*/ 1997938 w 2982862"/>
                    <a:gd name="connsiteY134" fmla="*/ 3023334 h 3182270"/>
                    <a:gd name="connsiteX135" fmla="*/ 1982081 w 2982862"/>
                    <a:gd name="connsiteY135" fmla="*/ 2991620 h 3182270"/>
                    <a:gd name="connsiteX136" fmla="*/ 1976796 w 2982862"/>
                    <a:gd name="connsiteY136" fmla="*/ 2975764 h 3182270"/>
                    <a:gd name="connsiteX137" fmla="*/ 1987367 w 2982862"/>
                    <a:gd name="connsiteY137" fmla="*/ 2959907 h 3182270"/>
                    <a:gd name="connsiteX138" fmla="*/ 1998116 w 2982862"/>
                    <a:gd name="connsiteY138" fmla="*/ 2976031 h 3182270"/>
                    <a:gd name="connsiteX139" fmla="*/ 2019261 w 2982862"/>
                    <a:gd name="connsiteY139" fmla="*/ 2976031 h 3182270"/>
                    <a:gd name="connsiteX140" fmla="*/ 2056263 w 2982862"/>
                    <a:gd name="connsiteY140" fmla="*/ 2923171 h 3182270"/>
                    <a:gd name="connsiteX141" fmla="*/ 2040405 w 2982862"/>
                    <a:gd name="connsiteY141" fmla="*/ 2923170 h 3182270"/>
                    <a:gd name="connsiteX142" fmla="*/ 2061549 w 2982862"/>
                    <a:gd name="connsiteY142" fmla="*/ 2875596 h 3182270"/>
                    <a:gd name="connsiteX143" fmla="*/ 2093265 w 2982862"/>
                    <a:gd name="connsiteY143" fmla="*/ 2833308 h 3182270"/>
                    <a:gd name="connsiteX144" fmla="*/ 2109124 w 2982862"/>
                    <a:gd name="connsiteY144" fmla="*/ 2722301 h 3182270"/>
                    <a:gd name="connsiteX145" fmla="*/ 2013975 w 2982862"/>
                    <a:gd name="connsiteY145" fmla="*/ 2637724 h 3182270"/>
                    <a:gd name="connsiteX146" fmla="*/ 1982258 w 2982862"/>
                    <a:gd name="connsiteY146" fmla="*/ 2664155 h 3182270"/>
                    <a:gd name="connsiteX147" fmla="*/ 1918827 w 2982862"/>
                    <a:gd name="connsiteY147" fmla="*/ 2627153 h 3182270"/>
                    <a:gd name="connsiteX148" fmla="*/ 1860681 w 2982862"/>
                    <a:gd name="connsiteY148" fmla="*/ 2579579 h 3182270"/>
                    <a:gd name="connsiteX149" fmla="*/ 1802373 w 2982862"/>
                    <a:gd name="connsiteY149" fmla="*/ 2621632 h 3182270"/>
                    <a:gd name="connsiteX150" fmla="*/ 1797087 w 2982862"/>
                    <a:gd name="connsiteY150" fmla="*/ 2605775 h 3182270"/>
                    <a:gd name="connsiteX151" fmla="*/ 1749674 w 2982862"/>
                    <a:gd name="connsiteY151" fmla="*/ 2690586 h 3182270"/>
                    <a:gd name="connsiteX152" fmla="*/ 1643953 w 2982862"/>
                    <a:gd name="connsiteY152" fmla="*/ 2754018 h 3182270"/>
                    <a:gd name="connsiteX153" fmla="*/ 1617523 w 2982862"/>
                    <a:gd name="connsiteY153" fmla="*/ 2732874 h 3182270"/>
                    <a:gd name="connsiteX154" fmla="*/ 1591092 w 2982862"/>
                    <a:gd name="connsiteY154" fmla="*/ 2690586 h 3182270"/>
                    <a:gd name="connsiteX155" fmla="*/ 1591093 w 2982862"/>
                    <a:gd name="connsiteY155" fmla="*/ 2637724 h 3182270"/>
                    <a:gd name="connsiteX156" fmla="*/ 1569808 w 2982862"/>
                    <a:gd name="connsiteY156" fmla="*/ 2515921 h 3182270"/>
                    <a:gd name="connsiteX157" fmla="*/ 1553952 w 2982862"/>
                    <a:gd name="connsiteY157" fmla="*/ 2484208 h 3182270"/>
                    <a:gd name="connsiteX158" fmla="*/ 1538095 w 2982862"/>
                    <a:gd name="connsiteY158" fmla="*/ 2468351 h 3182270"/>
                    <a:gd name="connsiteX159" fmla="*/ 1501096 w 2982862"/>
                    <a:gd name="connsiteY159" fmla="*/ 2420781 h 3182270"/>
                    <a:gd name="connsiteX160" fmla="*/ 1464097 w 2982862"/>
                    <a:gd name="connsiteY160" fmla="*/ 2383782 h 3182270"/>
                    <a:gd name="connsiteX161" fmla="*/ 1448241 w 2982862"/>
                    <a:gd name="connsiteY161" fmla="*/ 2373211 h 3182270"/>
                    <a:gd name="connsiteX162" fmla="*/ 1432384 w 2982862"/>
                    <a:gd name="connsiteY162" fmla="*/ 2357355 h 3182270"/>
                    <a:gd name="connsiteX163" fmla="*/ 1400671 w 2982862"/>
                    <a:gd name="connsiteY163" fmla="*/ 2346783 h 3182270"/>
                    <a:gd name="connsiteX164" fmla="*/ 1368958 w 2982862"/>
                    <a:gd name="connsiteY164" fmla="*/ 2330927 h 3182270"/>
                    <a:gd name="connsiteX165" fmla="*/ 1337244 w 2982862"/>
                    <a:gd name="connsiteY165" fmla="*/ 2309785 h 3182270"/>
                    <a:gd name="connsiteX166" fmla="*/ 1273818 w 2982862"/>
                    <a:gd name="connsiteY166" fmla="*/ 2288642 h 3182270"/>
                    <a:gd name="connsiteX167" fmla="*/ 1257961 w 2982862"/>
                    <a:gd name="connsiteY167" fmla="*/ 2278071 h 3182270"/>
                    <a:gd name="connsiteX168" fmla="*/ 1242104 w 2982862"/>
                    <a:gd name="connsiteY168" fmla="*/ 2272786 h 3182270"/>
                    <a:gd name="connsiteX169" fmla="*/ 1226248 w 2982862"/>
                    <a:gd name="connsiteY169" fmla="*/ 2262215 h 3182270"/>
                    <a:gd name="connsiteX170" fmla="*/ 1194534 w 2982862"/>
                    <a:gd name="connsiteY170" fmla="*/ 2251644 h 3182270"/>
                    <a:gd name="connsiteX171" fmla="*/ 1215677 w 2982862"/>
                    <a:gd name="connsiteY171" fmla="*/ 2225216 h 3182270"/>
                    <a:gd name="connsiteX172" fmla="*/ 1231533 w 2982862"/>
                    <a:gd name="connsiteY172" fmla="*/ 2209359 h 3182270"/>
                    <a:gd name="connsiteX173" fmla="*/ 1236819 w 2982862"/>
                    <a:gd name="connsiteY173" fmla="*/ 2193503 h 3182270"/>
                    <a:gd name="connsiteX174" fmla="*/ 1279103 w 2982862"/>
                    <a:gd name="connsiteY174" fmla="*/ 2161789 h 3182270"/>
                    <a:gd name="connsiteX175" fmla="*/ 1300245 w 2982862"/>
                    <a:gd name="connsiteY175" fmla="*/ 2140647 h 3182270"/>
                    <a:gd name="connsiteX176" fmla="*/ 1310816 w 2982862"/>
                    <a:gd name="connsiteY176" fmla="*/ 2124790 h 3182270"/>
                    <a:gd name="connsiteX177" fmla="*/ 1342650 w 2982862"/>
                    <a:gd name="connsiteY177" fmla="*/ 2077406 h 3182270"/>
                    <a:gd name="connsiteX178" fmla="*/ 1390223 w 2982862"/>
                    <a:gd name="connsiteY178" fmla="*/ 2008688 h 3182270"/>
                    <a:gd name="connsiteX179" fmla="*/ 1363794 w 2982862"/>
                    <a:gd name="connsiteY179" fmla="*/ 1971686 h 3182270"/>
                    <a:gd name="connsiteX180" fmla="*/ 1379651 w 2982862"/>
                    <a:gd name="connsiteY180" fmla="*/ 1961114 h 3182270"/>
                    <a:gd name="connsiteX181" fmla="*/ 1358509 w 2982862"/>
                    <a:gd name="connsiteY181" fmla="*/ 1934685 h 3182270"/>
                    <a:gd name="connsiteX182" fmla="*/ 1221180 w 2982862"/>
                    <a:gd name="connsiteY182" fmla="*/ 1718108 h 3182270"/>
                    <a:gd name="connsiteX183" fmla="*/ 1157741 w 2982862"/>
                    <a:gd name="connsiteY183" fmla="*/ 1654669 h 3182270"/>
                    <a:gd name="connsiteX184" fmla="*/ 1051918 w 2982862"/>
                    <a:gd name="connsiteY184" fmla="*/ 1659811 h 3182270"/>
                    <a:gd name="connsiteX185" fmla="*/ 845688 w 2982862"/>
                    <a:gd name="connsiteY185" fmla="*/ 1738945 h 3182270"/>
                    <a:gd name="connsiteX186" fmla="*/ 829832 w 2982862"/>
                    <a:gd name="connsiteY186" fmla="*/ 1744231 h 3182270"/>
                    <a:gd name="connsiteX187" fmla="*/ 798118 w 2982862"/>
                    <a:gd name="connsiteY187" fmla="*/ 1765373 h 3182270"/>
                    <a:gd name="connsiteX188" fmla="*/ 782262 w 2982862"/>
                    <a:gd name="connsiteY188" fmla="*/ 1770659 h 3182270"/>
                    <a:gd name="connsiteX189" fmla="*/ 750548 w 2982862"/>
                    <a:gd name="connsiteY189" fmla="*/ 1791801 h 3182270"/>
                    <a:gd name="connsiteX190" fmla="*/ 734692 w 2982862"/>
                    <a:gd name="connsiteY190" fmla="*/ 1797086 h 3182270"/>
                    <a:gd name="connsiteX191" fmla="*/ 755834 w 2982862"/>
                    <a:gd name="connsiteY191" fmla="*/ 1791801 h 3182270"/>
                    <a:gd name="connsiteX192" fmla="*/ 739977 w 2982862"/>
                    <a:gd name="connsiteY192" fmla="*/ 1797086 h 3182270"/>
                    <a:gd name="connsiteX193" fmla="*/ 708264 w 2982862"/>
                    <a:gd name="connsiteY193" fmla="*/ 1812943 h 3182270"/>
                    <a:gd name="connsiteX194" fmla="*/ 676551 w 2982862"/>
                    <a:gd name="connsiteY194" fmla="*/ 1791801 h 3182270"/>
                    <a:gd name="connsiteX195" fmla="*/ 650123 w 2982862"/>
                    <a:gd name="connsiteY195" fmla="*/ 1765373 h 3182270"/>
                    <a:gd name="connsiteX196" fmla="*/ 618410 w 2982862"/>
                    <a:gd name="connsiteY196" fmla="*/ 1744231 h 3182270"/>
                    <a:gd name="connsiteX197" fmla="*/ 570840 w 2982862"/>
                    <a:gd name="connsiteY197" fmla="*/ 1712518 h 3182270"/>
                    <a:gd name="connsiteX198" fmla="*/ 544412 w 2982862"/>
                    <a:gd name="connsiteY198" fmla="*/ 1696661 h 3182270"/>
                    <a:gd name="connsiteX199" fmla="*/ 528555 w 2982862"/>
                    <a:gd name="connsiteY199" fmla="*/ 1686090 h 3182270"/>
                    <a:gd name="connsiteX200" fmla="*/ 512699 w 2982862"/>
                    <a:gd name="connsiteY200" fmla="*/ 1680804 h 3182270"/>
                    <a:gd name="connsiteX201" fmla="*/ 502127 w 2982862"/>
                    <a:gd name="connsiteY201" fmla="*/ 1670233 h 3182270"/>
                    <a:gd name="connsiteX202" fmla="*/ 480985 w 2982862"/>
                    <a:gd name="connsiteY202" fmla="*/ 1659662 h 3182270"/>
                    <a:gd name="connsiteX203" fmla="*/ 465129 w 2982862"/>
                    <a:gd name="connsiteY203" fmla="*/ 1643805 h 3182270"/>
                    <a:gd name="connsiteX204" fmla="*/ 428130 w 2982862"/>
                    <a:gd name="connsiteY204" fmla="*/ 1622663 h 3182270"/>
                    <a:gd name="connsiteX205" fmla="*/ 401702 w 2982862"/>
                    <a:gd name="connsiteY205" fmla="*/ 1590950 h 3182270"/>
                    <a:gd name="connsiteX206" fmla="*/ 385845 w 2982862"/>
                    <a:gd name="connsiteY206" fmla="*/ 1569808 h 3182270"/>
                    <a:gd name="connsiteX207" fmla="*/ 369989 w 2982862"/>
                    <a:gd name="connsiteY207" fmla="*/ 1553951 h 3182270"/>
                    <a:gd name="connsiteX208" fmla="*/ 348847 w 2982862"/>
                    <a:gd name="connsiteY208" fmla="*/ 1522238 h 3182270"/>
                    <a:gd name="connsiteX209" fmla="*/ 327704 w 2982862"/>
                    <a:gd name="connsiteY209" fmla="*/ 1490524 h 3182270"/>
                    <a:gd name="connsiteX210" fmla="*/ 317133 w 2982862"/>
                    <a:gd name="connsiteY210" fmla="*/ 1469382 h 3182270"/>
                    <a:gd name="connsiteX211" fmla="*/ 301277 w 2982862"/>
                    <a:gd name="connsiteY211" fmla="*/ 1453526 h 3182270"/>
                    <a:gd name="connsiteX212" fmla="*/ 295991 w 2982862"/>
                    <a:gd name="connsiteY212" fmla="*/ 1437669 h 3182270"/>
                    <a:gd name="connsiteX213" fmla="*/ 274849 w 2982862"/>
                    <a:gd name="connsiteY213" fmla="*/ 1405956 h 3182270"/>
                    <a:gd name="connsiteX214" fmla="*/ 258992 w 2982862"/>
                    <a:gd name="connsiteY214" fmla="*/ 1390099 h 3182270"/>
                    <a:gd name="connsiteX215" fmla="*/ 248421 w 2982862"/>
                    <a:gd name="connsiteY215" fmla="*/ 1374242 h 3182270"/>
                    <a:gd name="connsiteX216" fmla="*/ 243136 w 2982862"/>
                    <a:gd name="connsiteY216" fmla="*/ 1358386 h 3182270"/>
                    <a:gd name="connsiteX217" fmla="*/ 221993 w 2982862"/>
                    <a:gd name="connsiteY217" fmla="*/ 1326672 h 3182270"/>
                    <a:gd name="connsiteX218" fmla="*/ 206137 w 2982862"/>
                    <a:gd name="connsiteY218" fmla="*/ 1294959 h 3182270"/>
                    <a:gd name="connsiteX219" fmla="*/ 195566 w 2982862"/>
                    <a:gd name="connsiteY219" fmla="*/ 1263246 h 3182270"/>
                    <a:gd name="connsiteX220" fmla="*/ 184995 w 2982862"/>
                    <a:gd name="connsiteY220" fmla="*/ 1247389 h 3182270"/>
                    <a:gd name="connsiteX221" fmla="*/ 179709 w 2982862"/>
                    <a:gd name="connsiteY221" fmla="*/ 1231533 h 3182270"/>
                    <a:gd name="connsiteX222" fmla="*/ 169138 w 2982862"/>
                    <a:gd name="connsiteY222" fmla="*/ 1215676 h 3182270"/>
                    <a:gd name="connsiteX223" fmla="*/ 153281 w 2982862"/>
                    <a:gd name="connsiteY223" fmla="*/ 1162820 h 3182270"/>
                    <a:gd name="connsiteX224" fmla="*/ 142710 w 2982862"/>
                    <a:gd name="connsiteY224" fmla="*/ 1131107 h 3182270"/>
                    <a:gd name="connsiteX225" fmla="*/ 132139 w 2982862"/>
                    <a:gd name="connsiteY225" fmla="*/ 1099394 h 3182270"/>
                    <a:gd name="connsiteX226" fmla="*/ 126853 w 2982862"/>
                    <a:gd name="connsiteY226" fmla="*/ 1078252 h 3182270"/>
                    <a:gd name="connsiteX227" fmla="*/ 121568 w 2982862"/>
                    <a:gd name="connsiteY227" fmla="*/ 1062395 h 3182270"/>
                    <a:gd name="connsiteX228" fmla="*/ 110997 w 2982862"/>
                    <a:gd name="connsiteY228" fmla="*/ 988397 h 3182270"/>
                    <a:gd name="connsiteX229" fmla="*/ 100426 w 2982862"/>
                    <a:gd name="connsiteY229" fmla="*/ 861544 h 3182270"/>
                    <a:gd name="connsiteX230" fmla="*/ 95140 w 2982862"/>
                    <a:gd name="connsiteY230" fmla="*/ 782261 h 3182270"/>
                    <a:gd name="connsiteX231" fmla="*/ 89855 w 2982862"/>
                    <a:gd name="connsiteY231" fmla="*/ 745262 h 3182270"/>
                    <a:gd name="connsiteX232" fmla="*/ 73998 w 2982862"/>
                    <a:gd name="connsiteY232" fmla="*/ 660693 h 3182270"/>
                    <a:gd name="connsiteX233" fmla="*/ 63427 w 2982862"/>
                    <a:gd name="connsiteY233" fmla="*/ 618409 h 3182270"/>
                    <a:gd name="connsiteX234" fmla="*/ 47570 w 2982862"/>
                    <a:gd name="connsiteY234" fmla="*/ 560268 h 3182270"/>
                    <a:gd name="connsiteX235" fmla="*/ 42285 w 2982862"/>
                    <a:gd name="connsiteY235" fmla="*/ 528555 h 3182270"/>
                    <a:gd name="connsiteX236" fmla="*/ 31714 w 2982862"/>
                    <a:gd name="connsiteY236" fmla="*/ 486270 h 3182270"/>
                    <a:gd name="connsiteX237" fmla="*/ 21142 w 2982862"/>
                    <a:gd name="connsiteY237" fmla="*/ 428129 h 3182270"/>
                    <a:gd name="connsiteX238" fmla="*/ 10571 w 2982862"/>
                    <a:gd name="connsiteY238" fmla="*/ 343560 h 3182270"/>
                    <a:gd name="connsiteX239" fmla="*/ 0 w 2982862"/>
                    <a:gd name="connsiteY239" fmla="*/ 306561 h 3182270"/>
                    <a:gd name="connsiteX240" fmla="*/ 5286 w 2982862"/>
                    <a:gd name="connsiteY240" fmla="*/ 285419 h 3182270"/>
                    <a:gd name="connsiteX241" fmla="*/ 21142 w 2982862"/>
                    <a:gd name="connsiteY241" fmla="*/ 280134 h 3182270"/>
                    <a:gd name="connsiteX242" fmla="*/ 42285 w 2982862"/>
                    <a:gd name="connsiteY242" fmla="*/ 269563 h 3182270"/>
                    <a:gd name="connsiteX243" fmla="*/ 95140 w 2982862"/>
                    <a:gd name="connsiteY243" fmla="*/ 258992 h 3182270"/>
                    <a:gd name="connsiteX244" fmla="*/ 121568 w 2982862"/>
                    <a:gd name="connsiteY244" fmla="*/ 253706 h 3182270"/>
                    <a:gd name="connsiteX245" fmla="*/ 137425 w 2982862"/>
                    <a:gd name="connsiteY245" fmla="*/ 248420 h 3182270"/>
                    <a:gd name="connsiteX246" fmla="*/ 211422 w 2982862"/>
                    <a:gd name="connsiteY246" fmla="*/ 237849 h 3182270"/>
                    <a:gd name="connsiteX247" fmla="*/ 253707 w 2982862"/>
                    <a:gd name="connsiteY247" fmla="*/ 227278 h 3182270"/>
                    <a:gd name="connsiteX248" fmla="*/ 285420 w 2982862"/>
                    <a:gd name="connsiteY248" fmla="*/ 216707 h 3182270"/>
                    <a:gd name="connsiteX249" fmla="*/ 332990 w 2982862"/>
                    <a:gd name="connsiteY249" fmla="*/ 206136 h 3182270"/>
                    <a:gd name="connsiteX250" fmla="*/ 364703 w 2982862"/>
                    <a:gd name="connsiteY250" fmla="*/ 195565 h 3182270"/>
                    <a:gd name="connsiteX251" fmla="*/ 417559 w 2982862"/>
                    <a:gd name="connsiteY251" fmla="*/ 179708 h 3182270"/>
                    <a:gd name="connsiteX252" fmla="*/ 433415 w 2982862"/>
                    <a:gd name="connsiteY252" fmla="*/ 174423 h 3182270"/>
                    <a:gd name="connsiteX253" fmla="*/ 449272 w 2982862"/>
                    <a:gd name="connsiteY253" fmla="*/ 169137 h 3182270"/>
                    <a:gd name="connsiteX254" fmla="*/ 470414 w 2982862"/>
                    <a:gd name="connsiteY254" fmla="*/ 163852 h 3182270"/>
                    <a:gd name="connsiteX255" fmla="*/ 486271 w 2982862"/>
                    <a:gd name="connsiteY255" fmla="*/ 158566 h 3182270"/>
                    <a:gd name="connsiteX256" fmla="*/ 528555 w 2982862"/>
                    <a:gd name="connsiteY256" fmla="*/ 147995 h 3182270"/>
                    <a:gd name="connsiteX257" fmla="*/ 549697 w 2982862"/>
                    <a:gd name="connsiteY257" fmla="*/ 142709 h 3182270"/>
                    <a:gd name="connsiteX258" fmla="*/ 581411 w 2982862"/>
                    <a:gd name="connsiteY258" fmla="*/ 132138 h 3182270"/>
                    <a:gd name="connsiteX259" fmla="*/ 676551 w 2982862"/>
                    <a:gd name="connsiteY259" fmla="*/ 100425 h 3182270"/>
                    <a:gd name="connsiteX260" fmla="*/ 697693 w 2982862"/>
                    <a:gd name="connsiteY260" fmla="*/ 95140 h 3182270"/>
                    <a:gd name="connsiteX261" fmla="*/ 729406 w 2982862"/>
                    <a:gd name="connsiteY261" fmla="*/ 84568 h 3182270"/>
                    <a:gd name="connsiteX262" fmla="*/ 745263 w 2982862"/>
                    <a:gd name="connsiteY262" fmla="*/ 79283 h 3182270"/>
                    <a:gd name="connsiteX263" fmla="*/ 792833 w 2982862"/>
                    <a:gd name="connsiteY263" fmla="*/ 58141 h 3182270"/>
                    <a:gd name="connsiteX264" fmla="*/ 808689 w 2982862"/>
                    <a:gd name="connsiteY264" fmla="*/ 52855 h 3182270"/>
                    <a:gd name="connsiteX265" fmla="*/ 824546 w 2982862"/>
                    <a:gd name="connsiteY265" fmla="*/ 47570 h 3182270"/>
                    <a:gd name="connsiteX266" fmla="*/ 866830 w 2982862"/>
                    <a:gd name="connsiteY266" fmla="*/ 26427 h 3182270"/>
                    <a:gd name="connsiteX267" fmla="*/ 882687 w 2982862"/>
                    <a:gd name="connsiteY267" fmla="*/ 21142 h 3182270"/>
                    <a:gd name="connsiteX268" fmla="*/ 898544 w 2982862"/>
                    <a:gd name="connsiteY268" fmla="*/ 10571 h 3182270"/>
                    <a:gd name="connsiteX269" fmla="*/ 914400 w 2982862"/>
                    <a:gd name="connsiteY269" fmla="*/ 5285 h 3182270"/>
                    <a:gd name="connsiteX270" fmla="*/ 914400 w 2982862"/>
                    <a:gd name="connsiteY270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521207 w 2982862"/>
                    <a:gd name="connsiteY86" fmla="*/ 2293928 h 3182270"/>
                    <a:gd name="connsiteX87" fmla="*/ 2479145 w 2982862"/>
                    <a:gd name="connsiteY87" fmla="*/ 2183128 h 3182270"/>
                    <a:gd name="connsiteX88" fmla="*/ 2436856 w 2982862"/>
                    <a:gd name="connsiteY88" fmla="*/ 2235987 h 3182270"/>
                    <a:gd name="connsiteX89" fmla="*/ 2236188 w 2982862"/>
                    <a:gd name="connsiteY89" fmla="*/ 2331348 h 3182270"/>
                    <a:gd name="connsiteX90" fmla="*/ 2251846 w 2982862"/>
                    <a:gd name="connsiteY90" fmla="*/ 2420998 h 3182270"/>
                    <a:gd name="connsiteX91" fmla="*/ 2283562 w 2982862"/>
                    <a:gd name="connsiteY91" fmla="*/ 2484431 h 3182270"/>
                    <a:gd name="connsiteX92" fmla="*/ 2278276 w 2982862"/>
                    <a:gd name="connsiteY92" fmla="*/ 2516146 h 3182270"/>
                    <a:gd name="connsiteX93" fmla="*/ 2278276 w 2982862"/>
                    <a:gd name="connsiteY93" fmla="*/ 2574294 h 3182270"/>
                    <a:gd name="connsiteX94" fmla="*/ 2315278 w 2982862"/>
                    <a:gd name="connsiteY94" fmla="*/ 2616580 h 3182270"/>
                    <a:gd name="connsiteX95" fmla="*/ 2331136 w 2982862"/>
                    <a:gd name="connsiteY95" fmla="*/ 2680013 h 3182270"/>
                    <a:gd name="connsiteX96" fmla="*/ 2368138 w 2982862"/>
                    <a:gd name="connsiteY96" fmla="*/ 2695871 h 3182270"/>
                    <a:gd name="connsiteX97" fmla="*/ 2542577 w 2982862"/>
                    <a:gd name="connsiteY97" fmla="*/ 2738159 h 3182270"/>
                    <a:gd name="connsiteX98" fmla="*/ 2658870 w 2982862"/>
                    <a:gd name="connsiteY98" fmla="*/ 2727587 h 3182270"/>
                    <a:gd name="connsiteX99" fmla="*/ 2764342 w 2982862"/>
                    <a:gd name="connsiteY99" fmla="*/ 2716772 h 3182270"/>
                    <a:gd name="connsiteX100" fmla="*/ 2753771 w 2982862"/>
                    <a:gd name="connsiteY100" fmla="*/ 2769627 h 3182270"/>
                    <a:gd name="connsiteX101" fmla="*/ 2748486 w 2982862"/>
                    <a:gd name="connsiteY101" fmla="*/ 2801341 h 3182270"/>
                    <a:gd name="connsiteX102" fmla="*/ 2737915 w 2982862"/>
                    <a:gd name="connsiteY102" fmla="*/ 2838340 h 3182270"/>
                    <a:gd name="connsiteX103" fmla="*/ 2727344 w 2982862"/>
                    <a:gd name="connsiteY103" fmla="*/ 2907052 h 3182270"/>
                    <a:gd name="connsiteX104" fmla="*/ 2716773 w 2982862"/>
                    <a:gd name="connsiteY104" fmla="*/ 2938765 h 3182270"/>
                    <a:gd name="connsiteX105" fmla="*/ 2711487 w 2982862"/>
                    <a:gd name="connsiteY105" fmla="*/ 2965193 h 3182270"/>
                    <a:gd name="connsiteX106" fmla="*/ 2706444 w 2982862"/>
                    <a:gd name="connsiteY106" fmla="*/ 2939028 h 3182270"/>
                    <a:gd name="connsiteX107" fmla="*/ 2680014 w 2982862"/>
                    <a:gd name="connsiteY107" fmla="*/ 2965459 h 3182270"/>
                    <a:gd name="connsiteX108" fmla="*/ 2627390 w 2982862"/>
                    <a:gd name="connsiteY108" fmla="*/ 2971012 h 3182270"/>
                    <a:gd name="connsiteX109" fmla="*/ 2537291 w 2982862"/>
                    <a:gd name="connsiteY109" fmla="*/ 2986602 h 3182270"/>
                    <a:gd name="connsiteX110" fmla="*/ 2516147 w 2982862"/>
                    <a:gd name="connsiteY110" fmla="*/ 2991888 h 3182270"/>
                    <a:gd name="connsiteX111" fmla="*/ 2489494 w 2982862"/>
                    <a:gd name="connsiteY111" fmla="*/ 3002192 h 3182270"/>
                    <a:gd name="connsiteX112" fmla="*/ 2415496 w 2982862"/>
                    <a:gd name="connsiteY112" fmla="*/ 3007477 h 3182270"/>
                    <a:gd name="connsiteX113" fmla="*/ 2383783 w 2982862"/>
                    <a:gd name="connsiteY113" fmla="*/ 3018048 h 3182270"/>
                    <a:gd name="connsiteX114" fmla="*/ 2346784 w 2982862"/>
                    <a:gd name="connsiteY114" fmla="*/ 3033905 h 3182270"/>
                    <a:gd name="connsiteX115" fmla="*/ 2315071 w 2982862"/>
                    <a:gd name="connsiteY115" fmla="*/ 3049761 h 3182270"/>
                    <a:gd name="connsiteX116" fmla="*/ 2288643 w 2982862"/>
                    <a:gd name="connsiteY116" fmla="*/ 3070904 h 3182270"/>
                    <a:gd name="connsiteX117" fmla="*/ 2267501 w 2982862"/>
                    <a:gd name="connsiteY117" fmla="*/ 3081475 h 3182270"/>
                    <a:gd name="connsiteX118" fmla="*/ 2235788 w 2982862"/>
                    <a:gd name="connsiteY118" fmla="*/ 3097331 h 3182270"/>
                    <a:gd name="connsiteX119" fmla="*/ 2225216 w 2982862"/>
                    <a:gd name="connsiteY119" fmla="*/ 3107903 h 3182270"/>
                    <a:gd name="connsiteX120" fmla="*/ 2204074 w 2982862"/>
                    <a:gd name="connsiteY120" fmla="*/ 3118474 h 3182270"/>
                    <a:gd name="connsiteX121" fmla="*/ 2188218 w 2982862"/>
                    <a:gd name="connsiteY121" fmla="*/ 3129045 h 3182270"/>
                    <a:gd name="connsiteX122" fmla="*/ 2177647 w 2982862"/>
                    <a:gd name="connsiteY122" fmla="*/ 3144901 h 3182270"/>
                    <a:gd name="connsiteX123" fmla="*/ 2145933 w 2982862"/>
                    <a:gd name="connsiteY123" fmla="*/ 3155472 h 3182270"/>
                    <a:gd name="connsiteX124" fmla="*/ 2114220 w 2982862"/>
                    <a:gd name="connsiteY124" fmla="*/ 3181900 h 3182270"/>
                    <a:gd name="connsiteX125" fmla="*/ 2124791 w 2982862"/>
                    <a:gd name="connsiteY125" fmla="*/ 3150187 h 3182270"/>
                    <a:gd name="connsiteX126" fmla="*/ 2093078 w 2982862"/>
                    <a:gd name="connsiteY126" fmla="*/ 3139616 h 3182270"/>
                    <a:gd name="connsiteX127" fmla="*/ 2082507 w 2982862"/>
                    <a:gd name="connsiteY127" fmla="*/ 3123759 h 3182270"/>
                    <a:gd name="connsiteX128" fmla="*/ 2066650 w 2982862"/>
                    <a:gd name="connsiteY128" fmla="*/ 3107903 h 3182270"/>
                    <a:gd name="connsiteX129" fmla="*/ 2045508 w 2982862"/>
                    <a:gd name="connsiteY129" fmla="*/ 3076189 h 3182270"/>
                    <a:gd name="connsiteX130" fmla="*/ 2034937 w 2982862"/>
                    <a:gd name="connsiteY130" fmla="*/ 3060333 h 3182270"/>
                    <a:gd name="connsiteX131" fmla="*/ 2024366 w 2982862"/>
                    <a:gd name="connsiteY131" fmla="*/ 3049761 h 3182270"/>
                    <a:gd name="connsiteX132" fmla="*/ 2013795 w 2982862"/>
                    <a:gd name="connsiteY132" fmla="*/ 3033905 h 3182270"/>
                    <a:gd name="connsiteX133" fmla="*/ 1997938 w 2982862"/>
                    <a:gd name="connsiteY133" fmla="*/ 3023334 h 3182270"/>
                    <a:gd name="connsiteX134" fmla="*/ 1982081 w 2982862"/>
                    <a:gd name="connsiteY134" fmla="*/ 2991620 h 3182270"/>
                    <a:gd name="connsiteX135" fmla="*/ 1976796 w 2982862"/>
                    <a:gd name="connsiteY135" fmla="*/ 2975764 h 3182270"/>
                    <a:gd name="connsiteX136" fmla="*/ 1987367 w 2982862"/>
                    <a:gd name="connsiteY136" fmla="*/ 2959907 h 3182270"/>
                    <a:gd name="connsiteX137" fmla="*/ 1998116 w 2982862"/>
                    <a:gd name="connsiteY137" fmla="*/ 2976031 h 3182270"/>
                    <a:gd name="connsiteX138" fmla="*/ 2019261 w 2982862"/>
                    <a:gd name="connsiteY138" fmla="*/ 2976031 h 3182270"/>
                    <a:gd name="connsiteX139" fmla="*/ 2056263 w 2982862"/>
                    <a:gd name="connsiteY139" fmla="*/ 2923171 h 3182270"/>
                    <a:gd name="connsiteX140" fmla="*/ 2040405 w 2982862"/>
                    <a:gd name="connsiteY140" fmla="*/ 2923170 h 3182270"/>
                    <a:gd name="connsiteX141" fmla="*/ 2061549 w 2982862"/>
                    <a:gd name="connsiteY141" fmla="*/ 2875596 h 3182270"/>
                    <a:gd name="connsiteX142" fmla="*/ 2093265 w 2982862"/>
                    <a:gd name="connsiteY142" fmla="*/ 2833308 h 3182270"/>
                    <a:gd name="connsiteX143" fmla="*/ 2109124 w 2982862"/>
                    <a:gd name="connsiteY143" fmla="*/ 2722301 h 3182270"/>
                    <a:gd name="connsiteX144" fmla="*/ 2013975 w 2982862"/>
                    <a:gd name="connsiteY144" fmla="*/ 2637724 h 3182270"/>
                    <a:gd name="connsiteX145" fmla="*/ 1982258 w 2982862"/>
                    <a:gd name="connsiteY145" fmla="*/ 2664155 h 3182270"/>
                    <a:gd name="connsiteX146" fmla="*/ 1918827 w 2982862"/>
                    <a:gd name="connsiteY146" fmla="*/ 2627153 h 3182270"/>
                    <a:gd name="connsiteX147" fmla="*/ 1860681 w 2982862"/>
                    <a:gd name="connsiteY147" fmla="*/ 2579579 h 3182270"/>
                    <a:gd name="connsiteX148" fmla="*/ 1802373 w 2982862"/>
                    <a:gd name="connsiteY148" fmla="*/ 2621632 h 3182270"/>
                    <a:gd name="connsiteX149" fmla="*/ 1797087 w 2982862"/>
                    <a:gd name="connsiteY149" fmla="*/ 2605775 h 3182270"/>
                    <a:gd name="connsiteX150" fmla="*/ 1749674 w 2982862"/>
                    <a:gd name="connsiteY150" fmla="*/ 2690586 h 3182270"/>
                    <a:gd name="connsiteX151" fmla="*/ 1643953 w 2982862"/>
                    <a:gd name="connsiteY151" fmla="*/ 2754018 h 3182270"/>
                    <a:gd name="connsiteX152" fmla="*/ 1617523 w 2982862"/>
                    <a:gd name="connsiteY152" fmla="*/ 2732874 h 3182270"/>
                    <a:gd name="connsiteX153" fmla="*/ 1591092 w 2982862"/>
                    <a:gd name="connsiteY153" fmla="*/ 2690586 h 3182270"/>
                    <a:gd name="connsiteX154" fmla="*/ 1591093 w 2982862"/>
                    <a:gd name="connsiteY154" fmla="*/ 2637724 h 3182270"/>
                    <a:gd name="connsiteX155" fmla="*/ 1569808 w 2982862"/>
                    <a:gd name="connsiteY155" fmla="*/ 2515921 h 3182270"/>
                    <a:gd name="connsiteX156" fmla="*/ 1553952 w 2982862"/>
                    <a:gd name="connsiteY156" fmla="*/ 2484208 h 3182270"/>
                    <a:gd name="connsiteX157" fmla="*/ 1538095 w 2982862"/>
                    <a:gd name="connsiteY157" fmla="*/ 2468351 h 3182270"/>
                    <a:gd name="connsiteX158" fmla="*/ 1501096 w 2982862"/>
                    <a:gd name="connsiteY158" fmla="*/ 2420781 h 3182270"/>
                    <a:gd name="connsiteX159" fmla="*/ 1464097 w 2982862"/>
                    <a:gd name="connsiteY159" fmla="*/ 2383782 h 3182270"/>
                    <a:gd name="connsiteX160" fmla="*/ 1448241 w 2982862"/>
                    <a:gd name="connsiteY160" fmla="*/ 2373211 h 3182270"/>
                    <a:gd name="connsiteX161" fmla="*/ 1432384 w 2982862"/>
                    <a:gd name="connsiteY161" fmla="*/ 2357355 h 3182270"/>
                    <a:gd name="connsiteX162" fmla="*/ 1400671 w 2982862"/>
                    <a:gd name="connsiteY162" fmla="*/ 2346783 h 3182270"/>
                    <a:gd name="connsiteX163" fmla="*/ 1368958 w 2982862"/>
                    <a:gd name="connsiteY163" fmla="*/ 2330927 h 3182270"/>
                    <a:gd name="connsiteX164" fmla="*/ 1337244 w 2982862"/>
                    <a:gd name="connsiteY164" fmla="*/ 2309785 h 3182270"/>
                    <a:gd name="connsiteX165" fmla="*/ 1273818 w 2982862"/>
                    <a:gd name="connsiteY165" fmla="*/ 2288642 h 3182270"/>
                    <a:gd name="connsiteX166" fmla="*/ 1257961 w 2982862"/>
                    <a:gd name="connsiteY166" fmla="*/ 2278071 h 3182270"/>
                    <a:gd name="connsiteX167" fmla="*/ 1242104 w 2982862"/>
                    <a:gd name="connsiteY167" fmla="*/ 2272786 h 3182270"/>
                    <a:gd name="connsiteX168" fmla="*/ 1226248 w 2982862"/>
                    <a:gd name="connsiteY168" fmla="*/ 2262215 h 3182270"/>
                    <a:gd name="connsiteX169" fmla="*/ 1194534 w 2982862"/>
                    <a:gd name="connsiteY169" fmla="*/ 2251644 h 3182270"/>
                    <a:gd name="connsiteX170" fmla="*/ 1215677 w 2982862"/>
                    <a:gd name="connsiteY170" fmla="*/ 2225216 h 3182270"/>
                    <a:gd name="connsiteX171" fmla="*/ 1231533 w 2982862"/>
                    <a:gd name="connsiteY171" fmla="*/ 2209359 h 3182270"/>
                    <a:gd name="connsiteX172" fmla="*/ 1236819 w 2982862"/>
                    <a:gd name="connsiteY172" fmla="*/ 2193503 h 3182270"/>
                    <a:gd name="connsiteX173" fmla="*/ 1279103 w 2982862"/>
                    <a:gd name="connsiteY173" fmla="*/ 2161789 h 3182270"/>
                    <a:gd name="connsiteX174" fmla="*/ 1300245 w 2982862"/>
                    <a:gd name="connsiteY174" fmla="*/ 2140647 h 3182270"/>
                    <a:gd name="connsiteX175" fmla="*/ 1310816 w 2982862"/>
                    <a:gd name="connsiteY175" fmla="*/ 2124790 h 3182270"/>
                    <a:gd name="connsiteX176" fmla="*/ 1342650 w 2982862"/>
                    <a:gd name="connsiteY176" fmla="*/ 2077406 h 3182270"/>
                    <a:gd name="connsiteX177" fmla="*/ 1390223 w 2982862"/>
                    <a:gd name="connsiteY177" fmla="*/ 2008688 h 3182270"/>
                    <a:gd name="connsiteX178" fmla="*/ 1363794 w 2982862"/>
                    <a:gd name="connsiteY178" fmla="*/ 1971686 h 3182270"/>
                    <a:gd name="connsiteX179" fmla="*/ 1379651 w 2982862"/>
                    <a:gd name="connsiteY179" fmla="*/ 1961114 h 3182270"/>
                    <a:gd name="connsiteX180" fmla="*/ 1358509 w 2982862"/>
                    <a:gd name="connsiteY180" fmla="*/ 1934685 h 3182270"/>
                    <a:gd name="connsiteX181" fmla="*/ 1221180 w 2982862"/>
                    <a:gd name="connsiteY181" fmla="*/ 1718108 h 3182270"/>
                    <a:gd name="connsiteX182" fmla="*/ 1157741 w 2982862"/>
                    <a:gd name="connsiteY182" fmla="*/ 1654669 h 3182270"/>
                    <a:gd name="connsiteX183" fmla="*/ 1051918 w 2982862"/>
                    <a:gd name="connsiteY183" fmla="*/ 1659811 h 3182270"/>
                    <a:gd name="connsiteX184" fmla="*/ 845688 w 2982862"/>
                    <a:gd name="connsiteY184" fmla="*/ 1738945 h 3182270"/>
                    <a:gd name="connsiteX185" fmla="*/ 829832 w 2982862"/>
                    <a:gd name="connsiteY185" fmla="*/ 1744231 h 3182270"/>
                    <a:gd name="connsiteX186" fmla="*/ 798118 w 2982862"/>
                    <a:gd name="connsiteY186" fmla="*/ 1765373 h 3182270"/>
                    <a:gd name="connsiteX187" fmla="*/ 782262 w 2982862"/>
                    <a:gd name="connsiteY187" fmla="*/ 1770659 h 3182270"/>
                    <a:gd name="connsiteX188" fmla="*/ 750548 w 2982862"/>
                    <a:gd name="connsiteY188" fmla="*/ 1791801 h 3182270"/>
                    <a:gd name="connsiteX189" fmla="*/ 734692 w 2982862"/>
                    <a:gd name="connsiteY189" fmla="*/ 1797086 h 3182270"/>
                    <a:gd name="connsiteX190" fmla="*/ 755834 w 2982862"/>
                    <a:gd name="connsiteY190" fmla="*/ 1791801 h 3182270"/>
                    <a:gd name="connsiteX191" fmla="*/ 739977 w 2982862"/>
                    <a:gd name="connsiteY191" fmla="*/ 1797086 h 3182270"/>
                    <a:gd name="connsiteX192" fmla="*/ 708264 w 2982862"/>
                    <a:gd name="connsiteY192" fmla="*/ 1812943 h 3182270"/>
                    <a:gd name="connsiteX193" fmla="*/ 676551 w 2982862"/>
                    <a:gd name="connsiteY193" fmla="*/ 1791801 h 3182270"/>
                    <a:gd name="connsiteX194" fmla="*/ 650123 w 2982862"/>
                    <a:gd name="connsiteY194" fmla="*/ 1765373 h 3182270"/>
                    <a:gd name="connsiteX195" fmla="*/ 618410 w 2982862"/>
                    <a:gd name="connsiteY195" fmla="*/ 1744231 h 3182270"/>
                    <a:gd name="connsiteX196" fmla="*/ 570840 w 2982862"/>
                    <a:gd name="connsiteY196" fmla="*/ 1712518 h 3182270"/>
                    <a:gd name="connsiteX197" fmla="*/ 544412 w 2982862"/>
                    <a:gd name="connsiteY197" fmla="*/ 1696661 h 3182270"/>
                    <a:gd name="connsiteX198" fmla="*/ 528555 w 2982862"/>
                    <a:gd name="connsiteY198" fmla="*/ 1686090 h 3182270"/>
                    <a:gd name="connsiteX199" fmla="*/ 512699 w 2982862"/>
                    <a:gd name="connsiteY199" fmla="*/ 1680804 h 3182270"/>
                    <a:gd name="connsiteX200" fmla="*/ 502127 w 2982862"/>
                    <a:gd name="connsiteY200" fmla="*/ 1670233 h 3182270"/>
                    <a:gd name="connsiteX201" fmla="*/ 480985 w 2982862"/>
                    <a:gd name="connsiteY201" fmla="*/ 1659662 h 3182270"/>
                    <a:gd name="connsiteX202" fmla="*/ 465129 w 2982862"/>
                    <a:gd name="connsiteY202" fmla="*/ 1643805 h 3182270"/>
                    <a:gd name="connsiteX203" fmla="*/ 428130 w 2982862"/>
                    <a:gd name="connsiteY203" fmla="*/ 1622663 h 3182270"/>
                    <a:gd name="connsiteX204" fmla="*/ 401702 w 2982862"/>
                    <a:gd name="connsiteY204" fmla="*/ 1590950 h 3182270"/>
                    <a:gd name="connsiteX205" fmla="*/ 385845 w 2982862"/>
                    <a:gd name="connsiteY205" fmla="*/ 1569808 h 3182270"/>
                    <a:gd name="connsiteX206" fmla="*/ 369989 w 2982862"/>
                    <a:gd name="connsiteY206" fmla="*/ 1553951 h 3182270"/>
                    <a:gd name="connsiteX207" fmla="*/ 348847 w 2982862"/>
                    <a:gd name="connsiteY207" fmla="*/ 1522238 h 3182270"/>
                    <a:gd name="connsiteX208" fmla="*/ 327704 w 2982862"/>
                    <a:gd name="connsiteY208" fmla="*/ 1490524 h 3182270"/>
                    <a:gd name="connsiteX209" fmla="*/ 317133 w 2982862"/>
                    <a:gd name="connsiteY209" fmla="*/ 1469382 h 3182270"/>
                    <a:gd name="connsiteX210" fmla="*/ 301277 w 2982862"/>
                    <a:gd name="connsiteY210" fmla="*/ 1453526 h 3182270"/>
                    <a:gd name="connsiteX211" fmla="*/ 295991 w 2982862"/>
                    <a:gd name="connsiteY211" fmla="*/ 1437669 h 3182270"/>
                    <a:gd name="connsiteX212" fmla="*/ 274849 w 2982862"/>
                    <a:gd name="connsiteY212" fmla="*/ 1405956 h 3182270"/>
                    <a:gd name="connsiteX213" fmla="*/ 258992 w 2982862"/>
                    <a:gd name="connsiteY213" fmla="*/ 1390099 h 3182270"/>
                    <a:gd name="connsiteX214" fmla="*/ 248421 w 2982862"/>
                    <a:gd name="connsiteY214" fmla="*/ 1374242 h 3182270"/>
                    <a:gd name="connsiteX215" fmla="*/ 243136 w 2982862"/>
                    <a:gd name="connsiteY215" fmla="*/ 1358386 h 3182270"/>
                    <a:gd name="connsiteX216" fmla="*/ 221993 w 2982862"/>
                    <a:gd name="connsiteY216" fmla="*/ 1326672 h 3182270"/>
                    <a:gd name="connsiteX217" fmla="*/ 206137 w 2982862"/>
                    <a:gd name="connsiteY217" fmla="*/ 1294959 h 3182270"/>
                    <a:gd name="connsiteX218" fmla="*/ 195566 w 2982862"/>
                    <a:gd name="connsiteY218" fmla="*/ 1263246 h 3182270"/>
                    <a:gd name="connsiteX219" fmla="*/ 184995 w 2982862"/>
                    <a:gd name="connsiteY219" fmla="*/ 1247389 h 3182270"/>
                    <a:gd name="connsiteX220" fmla="*/ 179709 w 2982862"/>
                    <a:gd name="connsiteY220" fmla="*/ 1231533 h 3182270"/>
                    <a:gd name="connsiteX221" fmla="*/ 169138 w 2982862"/>
                    <a:gd name="connsiteY221" fmla="*/ 1215676 h 3182270"/>
                    <a:gd name="connsiteX222" fmla="*/ 153281 w 2982862"/>
                    <a:gd name="connsiteY222" fmla="*/ 1162820 h 3182270"/>
                    <a:gd name="connsiteX223" fmla="*/ 142710 w 2982862"/>
                    <a:gd name="connsiteY223" fmla="*/ 1131107 h 3182270"/>
                    <a:gd name="connsiteX224" fmla="*/ 132139 w 2982862"/>
                    <a:gd name="connsiteY224" fmla="*/ 1099394 h 3182270"/>
                    <a:gd name="connsiteX225" fmla="*/ 126853 w 2982862"/>
                    <a:gd name="connsiteY225" fmla="*/ 1078252 h 3182270"/>
                    <a:gd name="connsiteX226" fmla="*/ 121568 w 2982862"/>
                    <a:gd name="connsiteY226" fmla="*/ 1062395 h 3182270"/>
                    <a:gd name="connsiteX227" fmla="*/ 110997 w 2982862"/>
                    <a:gd name="connsiteY227" fmla="*/ 988397 h 3182270"/>
                    <a:gd name="connsiteX228" fmla="*/ 100426 w 2982862"/>
                    <a:gd name="connsiteY228" fmla="*/ 861544 h 3182270"/>
                    <a:gd name="connsiteX229" fmla="*/ 95140 w 2982862"/>
                    <a:gd name="connsiteY229" fmla="*/ 782261 h 3182270"/>
                    <a:gd name="connsiteX230" fmla="*/ 89855 w 2982862"/>
                    <a:gd name="connsiteY230" fmla="*/ 745262 h 3182270"/>
                    <a:gd name="connsiteX231" fmla="*/ 73998 w 2982862"/>
                    <a:gd name="connsiteY231" fmla="*/ 660693 h 3182270"/>
                    <a:gd name="connsiteX232" fmla="*/ 63427 w 2982862"/>
                    <a:gd name="connsiteY232" fmla="*/ 618409 h 3182270"/>
                    <a:gd name="connsiteX233" fmla="*/ 47570 w 2982862"/>
                    <a:gd name="connsiteY233" fmla="*/ 560268 h 3182270"/>
                    <a:gd name="connsiteX234" fmla="*/ 42285 w 2982862"/>
                    <a:gd name="connsiteY234" fmla="*/ 528555 h 3182270"/>
                    <a:gd name="connsiteX235" fmla="*/ 31714 w 2982862"/>
                    <a:gd name="connsiteY235" fmla="*/ 486270 h 3182270"/>
                    <a:gd name="connsiteX236" fmla="*/ 21142 w 2982862"/>
                    <a:gd name="connsiteY236" fmla="*/ 428129 h 3182270"/>
                    <a:gd name="connsiteX237" fmla="*/ 10571 w 2982862"/>
                    <a:gd name="connsiteY237" fmla="*/ 343560 h 3182270"/>
                    <a:gd name="connsiteX238" fmla="*/ 0 w 2982862"/>
                    <a:gd name="connsiteY238" fmla="*/ 306561 h 3182270"/>
                    <a:gd name="connsiteX239" fmla="*/ 5286 w 2982862"/>
                    <a:gd name="connsiteY239" fmla="*/ 285419 h 3182270"/>
                    <a:gd name="connsiteX240" fmla="*/ 21142 w 2982862"/>
                    <a:gd name="connsiteY240" fmla="*/ 280134 h 3182270"/>
                    <a:gd name="connsiteX241" fmla="*/ 42285 w 2982862"/>
                    <a:gd name="connsiteY241" fmla="*/ 269563 h 3182270"/>
                    <a:gd name="connsiteX242" fmla="*/ 95140 w 2982862"/>
                    <a:gd name="connsiteY242" fmla="*/ 258992 h 3182270"/>
                    <a:gd name="connsiteX243" fmla="*/ 121568 w 2982862"/>
                    <a:gd name="connsiteY243" fmla="*/ 253706 h 3182270"/>
                    <a:gd name="connsiteX244" fmla="*/ 137425 w 2982862"/>
                    <a:gd name="connsiteY244" fmla="*/ 248420 h 3182270"/>
                    <a:gd name="connsiteX245" fmla="*/ 211422 w 2982862"/>
                    <a:gd name="connsiteY245" fmla="*/ 237849 h 3182270"/>
                    <a:gd name="connsiteX246" fmla="*/ 253707 w 2982862"/>
                    <a:gd name="connsiteY246" fmla="*/ 227278 h 3182270"/>
                    <a:gd name="connsiteX247" fmla="*/ 285420 w 2982862"/>
                    <a:gd name="connsiteY247" fmla="*/ 216707 h 3182270"/>
                    <a:gd name="connsiteX248" fmla="*/ 332990 w 2982862"/>
                    <a:gd name="connsiteY248" fmla="*/ 206136 h 3182270"/>
                    <a:gd name="connsiteX249" fmla="*/ 364703 w 2982862"/>
                    <a:gd name="connsiteY249" fmla="*/ 195565 h 3182270"/>
                    <a:gd name="connsiteX250" fmla="*/ 417559 w 2982862"/>
                    <a:gd name="connsiteY250" fmla="*/ 179708 h 3182270"/>
                    <a:gd name="connsiteX251" fmla="*/ 433415 w 2982862"/>
                    <a:gd name="connsiteY251" fmla="*/ 174423 h 3182270"/>
                    <a:gd name="connsiteX252" fmla="*/ 449272 w 2982862"/>
                    <a:gd name="connsiteY252" fmla="*/ 169137 h 3182270"/>
                    <a:gd name="connsiteX253" fmla="*/ 470414 w 2982862"/>
                    <a:gd name="connsiteY253" fmla="*/ 163852 h 3182270"/>
                    <a:gd name="connsiteX254" fmla="*/ 486271 w 2982862"/>
                    <a:gd name="connsiteY254" fmla="*/ 158566 h 3182270"/>
                    <a:gd name="connsiteX255" fmla="*/ 528555 w 2982862"/>
                    <a:gd name="connsiteY255" fmla="*/ 147995 h 3182270"/>
                    <a:gd name="connsiteX256" fmla="*/ 549697 w 2982862"/>
                    <a:gd name="connsiteY256" fmla="*/ 142709 h 3182270"/>
                    <a:gd name="connsiteX257" fmla="*/ 581411 w 2982862"/>
                    <a:gd name="connsiteY257" fmla="*/ 132138 h 3182270"/>
                    <a:gd name="connsiteX258" fmla="*/ 676551 w 2982862"/>
                    <a:gd name="connsiteY258" fmla="*/ 100425 h 3182270"/>
                    <a:gd name="connsiteX259" fmla="*/ 697693 w 2982862"/>
                    <a:gd name="connsiteY259" fmla="*/ 95140 h 3182270"/>
                    <a:gd name="connsiteX260" fmla="*/ 729406 w 2982862"/>
                    <a:gd name="connsiteY260" fmla="*/ 84568 h 3182270"/>
                    <a:gd name="connsiteX261" fmla="*/ 745263 w 2982862"/>
                    <a:gd name="connsiteY261" fmla="*/ 79283 h 3182270"/>
                    <a:gd name="connsiteX262" fmla="*/ 792833 w 2982862"/>
                    <a:gd name="connsiteY262" fmla="*/ 58141 h 3182270"/>
                    <a:gd name="connsiteX263" fmla="*/ 808689 w 2982862"/>
                    <a:gd name="connsiteY263" fmla="*/ 52855 h 3182270"/>
                    <a:gd name="connsiteX264" fmla="*/ 824546 w 2982862"/>
                    <a:gd name="connsiteY264" fmla="*/ 47570 h 3182270"/>
                    <a:gd name="connsiteX265" fmla="*/ 866830 w 2982862"/>
                    <a:gd name="connsiteY265" fmla="*/ 26427 h 3182270"/>
                    <a:gd name="connsiteX266" fmla="*/ 882687 w 2982862"/>
                    <a:gd name="connsiteY266" fmla="*/ 21142 h 3182270"/>
                    <a:gd name="connsiteX267" fmla="*/ 898544 w 2982862"/>
                    <a:gd name="connsiteY267" fmla="*/ 10571 h 3182270"/>
                    <a:gd name="connsiteX268" fmla="*/ 914400 w 2982862"/>
                    <a:gd name="connsiteY268" fmla="*/ 5285 h 3182270"/>
                    <a:gd name="connsiteX269" fmla="*/ 914400 w 2982862"/>
                    <a:gd name="connsiteY269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531778 w 2982862"/>
                    <a:gd name="connsiteY85" fmla="*/ 2272786 h 3182270"/>
                    <a:gd name="connsiteX86" fmla="*/ 2479145 w 2982862"/>
                    <a:gd name="connsiteY86" fmla="*/ 2183128 h 3182270"/>
                    <a:gd name="connsiteX87" fmla="*/ 2436856 w 2982862"/>
                    <a:gd name="connsiteY87" fmla="*/ 2235987 h 3182270"/>
                    <a:gd name="connsiteX88" fmla="*/ 2236188 w 2982862"/>
                    <a:gd name="connsiteY88" fmla="*/ 2331348 h 3182270"/>
                    <a:gd name="connsiteX89" fmla="*/ 2251846 w 2982862"/>
                    <a:gd name="connsiteY89" fmla="*/ 2420998 h 3182270"/>
                    <a:gd name="connsiteX90" fmla="*/ 2283562 w 2982862"/>
                    <a:gd name="connsiteY90" fmla="*/ 2484431 h 3182270"/>
                    <a:gd name="connsiteX91" fmla="*/ 2278276 w 2982862"/>
                    <a:gd name="connsiteY91" fmla="*/ 2516146 h 3182270"/>
                    <a:gd name="connsiteX92" fmla="*/ 2278276 w 2982862"/>
                    <a:gd name="connsiteY92" fmla="*/ 2574294 h 3182270"/>
                    <a:gd name="connsiteX93" fmla="*/ 2315278 w 2982862"/>
                    <a:gd name="connsiteY93" fmla="*/ 2616580 h 3182270"/>
                    <a:gd name="connsiteX94" fmla="*/ 2331136 w 2982862"/>
                    <a:gd name="connsiteY94" fmla="*/ 2680013 h 3182270"/>
                    <a:gd name="connsiteX95" fmla="*/ 2368138 w 2982862"/>
                    <a:gd name="connsiteY95" fmla="*/ 2695871 h 3182270"/>
                    <a:gd name="connsiteX96" fmla="*/ 2542577 w 2982862"/>
                    <a:gd name="connsiteY96" fmla="*/ 2738159 h 3182270"/>
                    <a:gd name="connsiteX97" fmla="*/ 2658870 w 2982862"/>
                    <a:gd name="connsiteY97" fmla="*/ 2727587 h 3182270"/>
                    <a:gd name="connsiteX98" fmla="*/ 2764342 w 2982862"/>
                    <a:gd name="connsiteY98" fmla="*/ 2716772 h 3182270"/>
                    <a:gd name="connsiteX99" fmla="*/ 2753771 w 2982862"/>
                    <a:gd name="connsiteY99" fmla="*/ 2769627 h 3182270"/>
                    <a:gd name="connsiteX100" fmla="*/ 2748486 w 2982862"/>
                    <a:gd name="connsiteY100" fmla="*/ 2801341 h 3182270"/>
                    <a:gd name="connsiteX101" fmla="*/ 2737915 w 2982862"/>
                    <a:gd name="connsiteY101" fmla="*/ 2838340 h 3182270"/>
                    <a:gd name="connsiteX102" fmla="*/ 2727344 w 2982862"/>
                    <a:gd name="connsiteY102" fmla="*/ 2907052 h 3182270"/>
                    <a:gd name="connsiteX103" fmla="*/ 2716773 w 2982862"/>
                    <a:gd name="connsiteY103" fmla="*/ 2938765 h 3182270"/>
                    <a:gd name="connsiteX104" fmla="*/ 2711487 w 2982862"/>
                    <a:gd name="connsiteY104" fmla="*/ 2965193 h 3182270"/>
                    <a:gd name="connsiteX105" fmla="*/ 2706444 w 2982862"/>
                    <a:gd name="connsiteY105" fmla="*/ 2939028 h 3182270"/>
                    <a:gd name="connsiteX106" fmla="*/ 2680014 w 2982862"/>
                    <a:gd name="connsiteY106" fmla="*/ 2965459 h 3182270"/>
                    <a:gd name="connsiteX107" fmla="*/ 2627390 w 2982862"/>
                    <a:gd name="connsiteY107" fmla="*/ 2971012 h 3182270"/>
                    <a:gd name="connsiteX108" fmla="*/ 2537291 w 2982862"/>
                    <a:gd name="connsiteY108" fmla="*/ 2986602 h 3182270"/>
                    <a:gd name="connsiteX109" fmla="*/ 2516147 w 2982862"/>
                    <a:gd name="connsiteY109" fmla="*/ 2991888 h 3182270"/>
                    <a:gd name="connsiteX110" fmla="*/ 2489494 w 2982862"/>
                    <a:gd name="connsiteY110" fmla="*/ 3002192 h 3182270"/>
                    <a:gd name="connsiteX111" fmla="*/ 2415496 w 2982862"/>
                    <a:gd name="connsiteY111" fmla="*/ 3007477 h 3182270"/>
                    <a:gd name="connsiteX112" fmla="*/ 2383783 w 2982862"/>
                    <a:gd name="connsiteY112" fmla="*/ 3018048 h 3182270"/>
                    <a:gd name="connsiteX113" fmla="*/ 2346784 w 2982862"/>
                    <a:gd name="connsiteY113" fmla="*/ 3033905 h 3182270"/>
                    <a:gd name="connsiteX114" fmla="*/ 2315071 w 2982862"/>
                    <a:gd name="connsiteY114" fmla="*/ 3049761 h 3182270"/>
                    <a:gd name="connsiteX115" fmla="*/ 2288643 w 2982862"/>
                    <a:gd name="connsiteY115" fmla="*/ 3070904 h 3182270"/>
                    <a:gd name="connsiteX116" fmla="*/ 2267501 w 2982862"/>
                    <a:gd name="connsiteY116" fmla="*/ 3081475 h 3182270"/>
                    <a:gd name="connsiteX117" fmla="*/ 2235788 w 2982862"/>
                    <a:gd name="connsiteY117" fmla="*/ 3097331 h 3182270"/>
                    <a:gd name="connsiteX118" fmla="*/ 2225216 w 2982862"/>
                    <a:gd name="connsiteY118" fmla="*/ 3107903 h 3182270"/>
                    <a:gd name="connsiteX119" fmla="*/ 2204074 w 2982862"/>
                    <a:gd name="connsiteY119" fmla="*/ 3118474 h 3182270"/>
                    <a:gd name="connsiteX120" fmla="*/ 2188218 w 2982862"/>
                    <a:gd name="connsiteY120" fmla="*/ 3129045 h 3182270"/>
                    <a:gd name="connsiteX121" fmla="*/ 2177647 w 2982862"/>
                    <a:gd name="connsiteY121" fmla="*/ 3144901 h 3182270"/>
                    <a:gd name="connsiteX122" fmla="*/ 2145933 w 2982862"/>
                    <a:gd name="connsiteY122" fmla="*/ 3155472 h 3182270"/>
                    <a:gd name="connsiteX123" fmla="*/ 2114220 w 2982862"/>
                    <a:gd name="connsiteY123" fmla="*/ 3181900 h 3182270"/>
                    <a:gd name="connsiteX124" fmla="*/ 2124791 w 2982862"/>
                    <a:gd name="connsiteY124" fmla="*/ 3150187 h 3182270"/>
                    <a:gd name="connsiteX125" fmla="*/ 2093078 w 2982862"/>
                    <a:gd name="connsiteY125" fmla="*/ 3139616 h 3182270"/>
                    <a:gd name="connsiteX126" fmla="*/ 2082507 w 2982862"/>
                    <a:gd name="connsiteY126" fmla="*/ 3123759 h 3182270"/>
                    <a:gd name="connsiteX127" fmla="*/ 2066650 w 2982862"/>
                    <a:gd name="connsiteY127" fmla="*/ 3107903 h 3182270"/>
                    <a:gd name="connsiteX128" fmla="*/ 2045508 w 2982862"/>
                    <a:gd name="connsiteY128" fmla="*/ 3076189 h 3182270"/>
                    <a:gd name="connsiteX129" fmla="*/ 2034937 w 2982862"/>
                    <a:gd name="connsiteY129" fmla="*/ 3060333 h 3182270"/>
                    <a:gd name="connsiteX130" fmla="*/ 2024366 w 2982862"/>
                    <a:gd name="connsiteY130" fmla="*/ 3049761 h 3182270"/>
                    <a:gd name="connsiteX131" fmla="*/ 2013795 w 2982862"/>
                    <a:gd name="connsiteY131" fmla="*/ 3033905 h 3182270"/>
                    <a:gd name="connsiteX132" fmla="*/ 1997938 w 2982862"/>
                    <a:gd name="connsiteY132" fmla="*/ 3023334 h 3182270"/>
                    <a:gd name="connsiteX133" fmla="*/ 1982081 w 2982862"/>
                    <a:gd name="connsiteY133" fmla="*/ 2991620 h 3182270"/>
                    <a:gd name="connsiteX134" fmla="*/ 1976796 w 2982862"/>
                    <a:gd name="connsiteY134" fmla="*/ 2975764 h 3182270"/>
                    <a:gd name="connsiteX135" fmla="*/ 1987367 w 2982862"/>
                    <a:gd name="connsiteY135" fmla="*/ 2959907 h 3182270"/>
                    <a:gd name="connsiteX136" fmla="*/ 1998116 w 2982862"/>
                    <a:gd name="connsiteY136" fmla="*/ 2976031 h 3182270"/>
                    <a:gd name="connsiteX137" fmla="*/ 2019261 w 2982862"/>
                    <a:gd name="connsiteY137" fmla="*/ 2976031 h 3182270"/>
                    <a:gd name="connsiteX138" fmla="*/ 2056263 w 2982862"/>
                    <a:gd name="connsiteY138" fmla="*/ 2923171 h 3182270"/>
                    <a:gd name="connsiteX139" fmla="*/ 2040405 w 2982862"/>
                    <a:gd name="connsiteY139" fmla="*/ 2923170 h 3182270"/>
                    <a:gd name="connsiteX140" fmla="*/ 2061549 w 2982862"/>
                    <a:gd name="connsiteY140" fmla="*/ 2875596 h 3182270"/>
                    <a:gd name="connsiteX141" fmla="*/ 2093265 w 2982862"/>
                    <a:gd name="connsiteY141" fmla="*/ 2833308 h 3182270"/>
                    <a:gd name="connsiteX142" fmla="*/ 2109124 w 2982862"/>
                    <a:gd name="connsiteY142" fmla="*/ 2722301 h 3182270"/>
                    <a:gd name="connsiteX143" fmla="*/ 2013975 w 2982862"/>
                    <a:gd name="connsiteY143" fmla="*/ 2637724 h 3182270"/>
                    <a:gd name="connsiteX144" fmla="*/ 1982258 w 2982862"/>
                    <a:gd name="connsiteY144" fmla="*/ 2664155 h 3182270"/>
                    <a:gd name="connsiteX145" fmla="*/ 1918827 w 2982862"/>
                    <a:gd name="connsiteY145" fmla="*/ 2627153 h 3182270"/>
                    <a:gd name="connsiteX146" fmla="*/ 1860681 w 2982862"/>
                    <a:gd name="connsiteY146" fmla="*/ 2579579 h 3182270"/>
                    <a:gd name="connsiteX147" fmla="*/ 1802373 w 2982862"/>
                    <a:gd name="connsiteY147" fmla="*/ 2621632 h 3182270"/>
                    <a:gd name="connsiteX148" fmla="*/ 1797087 w 2982862"/>
                    <a:gd name="connsiteY148" fmla="*/ 2605775 h 3182270"/>
                    <a:gd name="connsiteX149" fmla="*/ 1749674 w 2982862"/>
                    <a:gd name="connsiteY149" fmla="*/ 2690586 h 3182270"/>
                    <a:gd name="connsiteX150" fmla="*/ 1643953 w 2982862"/>
                    <a:gd name="connsiteY150" fmla="*/ 2754018 h 3182270"/>
                    <a:gd name="connsiteX151" fmla="*/ 1617523 w 2982862"/>
                    <a:gd name="connsiteY151" fmla="*/ 2732874 h 3182270"/>
                    <a:gd name="connsiteX152" fmla="*/ 1591092 w 2982862"/>
                    <a:gd name="connsiteY152" fmla="*/ 2690586 h 3182270"/>
                    <a:gd name="connsiteX153" fmla="*/ 1591093 w 2982862"/>
                    <a:gd name="connsiteY153" fmla="*/ 2637724 h 3182270"/>
                    <a:gd name="connsiteX154" fmla="*/ 1569808 w 2982862"/>
                    <a:gd name="connsiteY154" fmla="*/ 2515921 h 3182270"/>
                    <a:gd name="connsiteX155" fmla="*/ 1553952 w 2982862"/>
                    <a:gd name="connsiteY155" fmla="*/ 2484208 h 3182270"/>
                    <a:gd name="connsiteX156" fmla="*/ 1538095 w 2982862"/>
                    <a:gd name="connsiteY156" fmla="*/ 2468351 h 3182270"/>
                    <a:gd name="connsiteX157" fmla="*/ 1501096 w 2982862"/>
                    <a:gd name="connsiteY157" fmla="*/ 2420781 h 3182270"/>
                    <a:gd name="connsiteX158" fmla="*/ 1464097 w 2982862"/>
                    <a:gd name="connsiteY158" fmla="*/ 2383782 h 3182270"/>
                    <a:gd name="connsiteX159" fmla="*/ 1448241 w 2982862"/>
                    <a:gd name="connsiteY159" fmla="*/ 2373211 h 3182270"/>
                    <a:gd name="connsiteX160" fmla="*/ 1432384 w 2982862"/>
                    <a:gd name="connsiteY160" fmla="*/ 2357355 h 3182270"/>
                    <a:gd name="connsiteX161" fmla="*/ 1400671 w 2982862"/>
                    <a:gd name="connsiteY161" fmla="*/ 2346783 h 3182270"/>
                    <a:gd name="connsiteX162" fmla="*/ 1368958 w 2982862"/>
                    <a:gd name="connsiteY162" fmla="*/ 2330927 h 3182270"/>
                    <a:gd name="connsiteX163" fmla="*/ 1337244 w 2982862"/>
                    <a:gd name="connsiteY163" fmla="*/ 2309785 h 3182270"/>
                    <a:gd name="connsiteX164" fmla="*/ 1273818 w 2982862"/>
                    <a:gd name="connsiteY164" fmla="*/ 2288642 h 3182270"/>
                    <a:gd name="connsiteX165" fmla="*/ 1257961 w 2982862"/>
                    <a:gd name="connsiteY165" fmla="*/ 2278071 h 3182270"/>
                    <a:gd name="connsiteX166" fmla="*/ 1242104 w 2982862"/>
                    <a:gd name="connsiteY166" fmla="*/ 2272786 h 3182270"/>
                    <a:gd name="connsiteX167" fmla="*/ 1226248 w 2982862"/>
                    <a:gd name="connsiteY167" fmla="*/ 2262215 h 3182270"/>
                    <a:gd name="connsiteX168" fmla="*/ 1194534 w 2982862"/>
                    <a:gd name="connsiteY168" fmla="*/ 2251644 h 3182270"/>
                    <a:gd name="connsiteX169" fmla="*/ 1215677 w 2982862"/>
                    <a:gd name="connsiteY169" fmla="*/ 2225216 h 3182270"/>
                    <a:gd name="connsiteX170" fmla="*/ 1231533 w 2982862"/>
                    <a:gd name="connsiteY170" fmla="*/ 2209359 h 3182270"/>
                    <a:gd name="connsiteX171" fmla="*/ 1236819 w 2982862"/>
                    <a:gd name="connsiteY171" fmla="*/ 2193503 h 3182270"/>
                    <a:gd name="connsiteX172" fmla="*/ 1279103 w 2982862"/>
                    <a:gd name="connsiteY172" fmla="*/ 2161789 h 3182270"/>
                    <a:gd name="connsiteX173" fmla="*/ 1300245 w 2982862"/>
                    <a:gd name="connsiteY173" fmla="*/ 2140647 h 3182270"/>
                    <a:gd name="connsiteX174" fmla="*/ 1310816 w 2982862"/>
                    <a:gd name="connsiteY174" fmla="*/ 2124790 h 3182270"/>
                    <a:gd name="connsiteX175" fmla="*/ 1342650 w 2982862"/>
                    <a:gd name="connsiteY175" fmla="*/ 2077406 h 3182270"/>
                    <a:gd name="connsiteX176" fmla="*/ 1390223 w 2982862"/>
                    <a:gd name="connsiteY176" fmla="*/ 2008688 h 3182270"/>
                    <a:gd name="connsiteX177" fmla="*/ 1363794 w 2982862"/>
                    <a:gd name="connsiteY177" fmla="*/ 1971686 h 3182270"/>
                    <a:gd name="connsiteX178" fmla="*/ 1379651 w 2982862"/>
                    <a:gd name="connsiteY178" fmla="*/ 1961114 h 3182270"/>
                    <a:gd name="connsiteX179" fmla="*/ 1358509 w 2982862"/>
                    <a:gd name="connsiteY179" fmla="*/ 1934685 h 3182270"/>
                    <a:gd name="connsiteX180" fmla="*/ 1221180 w 2982862"/>
                    <a:gd name="connsiteY180" fmla="*/ 1718108 h 3182270"/>
                    <a:gd name="connsiteX181" fmla="*/ 1157741 w 2982862"/>
                    <a:gd name="connsiteY181" fmla="*/ 1654669 h 3182270"/>
                    <a:gd name="connsiteX182" fmla="*/ 1051918 w 2982862"/>
                    <a:gd name="connsiteY182" fmla="*/ 1659811 h 3182270"/>
                    <a:gd name="connsiteX183" fmla="*/ 845688 w 2982862"/>
                    <a:gd name="connsiteY183" fmla="*/ 1738945 h 3182270"/>
                    <a:gd name="connsiteX184" fmla="*/ 829832 w 2982862"/>
                    <a:gd name="connsiteY184" fmla="*/ 1744231 h 3182270"/>
                    <a:gd name="connsiteX185" fmla="*/ 798118 w 2982862"/>
                    <a:gd name="connsiteY185" fmla="*/ 1765373 h 3182270"/>
                    <a:gd name="connsiteX186" fmla="*/ 782262 w 2982862"/>
                    <a:gd name="connsiteY186" fmla="*/ 1770659 h 3182270"/>
                    <a:gd name="connsiteX187" fmla="*/ 750548 w 2982862"/>
                    <a:gd name="connsiteY187" fmla="*/ 1791801 h 3182270"/>
                    <a:gd name="connsiteX188" fmla="*/ 734692 w 2982862"/>
                    <a:gd name="connsiteY188" fmla="*/ 1797086 h 3182270"/>
                    <a:gd name="connsiteX189" fmla="*/ 755834 w 2982862"/>
                    <a:gd name="connsiteY189" fmla="*/ 1791801 h 3182270"/>
                    <a:gd name="connsiteX190" fmla="*/ 739977 w 2982862"/>
                    <a:gd name="connsiteY190" fmla="*/ 1797086 h 3182270"/>
                    <a:gd name="connsiteX191" fmla="*/ 708264 w 2982862"/>
                    <a:gd name="connsiteY191" fmla="*/ 1812943 h 3182270"/>
                    <a:gd name="connsiteX192" fmla="*/ 676551 w 2982862"/>
                    <a:gd name="connsiteY192" fmla="*/ 1791801 h 3182270"/>
                    <a:gd name="connsiteX193" fmla="*/ 650123 w 2982862"/>
                    <a:gd name="connsiteY193" fmla="*/ 1765373 h 3182270"/>
                    <a:gd name="connsiteX194" fmla="*/ 618410 w 2982862"/>
                    <a:gd name="connsiteY194" fmla="*/ 1744231 h 3182270"/>
                    <a:gd name="connsiteX195" fmla="*/ 570840 w 2982862"/>
                    <a:gd name="connsiteY195" fmla="*/ 1712518 h 3182270"/>
                    <a:gd name="connsiteX196" fmla="*/ 544412 w 2982862"/>
                    <a:gd name="connsiteY196" fmla="*/ 1696661 h 3182270"/>
                    <a:gd name="connsiteX197" fmla="*/ 528555 w 2982862"/>
                    <a:gd name="connsiteY197" fmla="*/ 1686090 h 3182270"/>
                    <a:gd name="connsiteX198" fmla="*/ 512699 w 2982862"/>
                    <a:gd name="connsiteY198" fmla="*/ 1680804 h 3182270"/>
                    <a:gd name="connsiteX199" fmla="*/ 502127 w 2982862"/>
                    <a:gd name="connsiteY199" fmla="*/ 1670233 h 3182270"/>
                    <a:gd name="connsiteX200" fmla="*/ 480985 w 2982862"/>
                    <a:gd name="connsiteY200" fmla="*/ 1659662 h 3182270"/>
                    <a:gd name="connsiteX201" fmla="*/ 465129 w 2982862"/>
                    <a:gd name="connsiteY201" fmla="*/ 1643805 h 3182270"/>
                    <a:gd name="connsiteX202" fmla="*/ 428130 w 2982862"/>
                    <a:gd name="connsiteY202" fmla="*/ 1622663 h 3182270"/>
                    <a:gd name="connsiteX203" fmla="*/ 401702 w 2982862"/>
                    <a:gd name="connsiteY203" fmla="*/ 1590950 h 3182270"/>
                    <a:gd name="connsiteX204" fmla="*/ 385845 w 2982862"/>
                    <a:gd name="connsiteY204" fmla="*/ 1569808 h 3182270"/>
                    <a:gd name="connsiteX205" fmla="*/ 369989 w 2982862"/>
                    <a:gd name="connsiteY205" fmla="*/ 1553951 h 3182270"/>
                    <a:gd name="connsiteX206" fmla="*/ 348847 w 2982862"/>
                    <a:gd name="connsiteY206" fmla="*/ 1522238 h 3182270"/>
                    <a:gd name="connsiteX207" fmla="*/ 327704 w 2982862"/>
                    <a:gd name="connsiteY207" fmla="*/ 1490524 h 3182270"/>
                    <a:gd name="connsiteX208" fmla="*/ 317133 w 2982862"/>
                    <a:gd name="connsiteY208" fmla="*/ 1469382 h 3182270"/>
                    <a:gd name="connsiteX209" fmla="*/ 301277 w 2982862"/>
                    <a:gd name="connsiteY209" fmla="*/ 1453526 h 3182270"/>
                    <a:gd name="connsiteX210" fmla="*/ 295991 w 2982862"/>
                    <a:gd name="connsiteY210" fmla="*/ 1437669 h 3182270"/>
                    <a:gd name="connsiteX211" fmla="*/ 274849 w 2982862"/>
                    <a:gd name="connsiteY211" fmla="*/ 1405956 h 3182270"/>
                    <a:gd name="connsiteX212" fmla="*/ 258992 w 2982862"/>
                    <a:gd name="connsiteY212" fmla="*/ 1390099 h 3182270"/>
                    <a:gd name="connsiteX213" fmla="*/ 248421 w 2982862"/>
                    <a:gd name="connsiteY213" fmla="*/ 1374242 h 3182270"/>
                    <a:gd name="connsiteX214" fmla="*/ 243136 w 2982862"/>
                    <a:gd name="connsiteY214" fmla="*/ 1358386 h 3182270"/>
                    <a:gd name="connsiteX215" fmla="*/ 221993 w 2982862"/>
                    <a:gd name="connsiteY215" fmla="*/ 1326672 h 3182270"/>
                    <a:gd name="connsiteX216" fmla="*/ 206137 w 2982862"/>
                    <a:gd name="connsiteY216" fmla="*/ 1294959 h 3182270"/>
                    <a:gd name="connsiteX217" fmla="*/ 195566 w 2982862"/>
                    <a:gd name="connsiteY217" fmla="*/ 1263246 h 3182270"/>
                    <a:gd name="connsiteX218" fmla="*/ 184995 w 2982862"/>
                    <a:gd name="connsiteY218" fmla="*/ 1247389 h 3182270"/>
                    <a:gd name="connsiteX219" fmla="*/ 179709 w 2982862"/>
                    <a:gd name="connsiteY219" fmla="*/ 1231533 h 3182270"/>
                    <a:gd name="connsiteX220" fmla="*/ 169138 w 2982862"/>
                    <a:gd name="connsiteY220" fmla="*/ 1215676 h 3182270"/>
                    <a:gd name="connsiteX221" fmla="*/ 153281 w 2982862"/>
                    <a:gd name="connsiteY221" fmla="*/ 1162820 h 3182270"/>
                    <a:gd name="connsiteX222" fmla="*/ 142710 w 2982862"/>
                    <a:gd name="connsiteY222" fmla="*/ 1131107 h 3182270"/>
                    <a:gd name="connsiteX223" fmla="*/ 132139 w 2982862"/>
                    <a:gd name="connsiteY223" fmla="*/ 1099394 h 3182270"/>
                    <a:gd name="connsiteX224" fmla="*/ 126853 w 2982862"/>
                    <a:gd name="connsiteY224" fmla="*/ 1078252 h 3182270"/>
                    <a:gd name="connsiteX225" fmla="*/ 121568 w 2982862"/>
                    <a:gd name="connsiteY225" fmla="*/ 1062395 h 3182270"/>
                    <a:gd name="connsiteX226" fmla="*/ 110997 w 2982862"/>
                    <a:gd name="connsiteY226" fmla="*/ 988397 h 3182270"/>
                    <a:gd name="connsiteX227" fmla="*/ 100426 w 2982862"/>
                    <a:gd name="connsiteY227" fmla="*/ 861544 h 3182270"/>
                    <a:gd name="connsiteX228" fmla="*/ 95140 w 2982862"/>
                    <a:gd name="connsiteY228" fmla="*/ 782261 h 3182270"/>
                    <a:gd name="connsiteX229" fmla="*/ 89855 w 2982862"/>
                    <a:gd name="connsiteY229" fmla="*/ 745262 h 3182270"/>
                    <a:gd name="connsiteX230" fmla="*/ 73998 w 2982862"/>
                    <a:gd name="connsiteY230" fmla="*/ 660693 h 3182270"/>
                    <a:gd name="connsiteX231" fmla="*/ 63427 w 2982862"/>
                    <a:gd name="connsiteY231" fmla="*/ 618409 h 3182270"/>
                    <a:gd name="connsiteX232" fmla="*/ 47570 w 2982862"/>
                    <a:gd name="connsiteY232" fmla="*/ 560268 h 3182270"/>
                    <a:gd name="connsiteX233" fmla="*/ 42285 w 2982862"/>
                    <a:gd name="connsiteY233" fmla="*/ 528555 h 3182270"/>
                    <a:gd name="connsiteX234" fmla="*/ 31714 w 2982862"/>
                    <a:gd name="connsiteY234" fmla="*/ 486270 h 3182270"/>
                    <a:gd name="connsiteX235" fmla="*/ 21142 w 2982862"/>
                    <a:gd name="connsiteY235" fmla="*/ 428129 h 3182270"/>
                    <a:gd name="connsiteX236" fmla="*/ 10571 w 2982862"/>
                    <a:gd name="connsiteY236" fmla="*/ 343560 h 3182270"/>
                    <a:gd name="connsiteX237" fmla="*/ 0 w 2982862"/>
                    <a:gd name="connsiteY237" fmla="*/ 306561 h 3182270"/>
                    <a:gd name="connsiteX238" fmla="*/ 5286 w 2982862"/>
                    <a:gd name="connsiteY238" fmla="*/ 285419 h 3182270"/>
                    <a:gd name="connsiteX239" fmla="*/ 21142 w 2982862"/>
                    <a:gd name="connsiteY239" fmla="*/ 280134 h 3182270"/>
                    <a:gd name="connsiteX240" fmla="*/ 42285 w 2982862"/>
                    <a:gd name="connsiteY240" fmla="*/ 269563 h 3182270"/>
                    <a:gd name="connsiteX241" fmla="*/ 95140 w 2982862"/>
                    <a:gd name="connsiteY241" fmla="*/ 258992 h 3182270"/>
                    <a:gd name="connsiteX242" fmla="*/ 121568 w 2982862"/>
                    <a:gd name="connsiteY242" fmla="*/ 253706 h 3182270"/>
                    <a:gd name="connsiteX243" fmla="*/ 137425 w 2982862"/>
                    <a:gd name="connsiteY243" fmla="*/ 248420 h 3182270"/>
                    <a:gd name="connsiteX244" fmla="*/ 211422 w 2982862"/>
                    <a:gd name="connsiteY244" fmla="*/ 237849 h 3182270"/>
                    <a:gd name="connsiteX245" fmla="*/ 253707 w 2982862"/>
                    <a:gd name="connsiteY245" fmla="*/ 227278 h 3182270"/>
                    <a:gd name="connsiteX246" fmla="*/ 285420 w 2982862"/>
                    <a:gd name="connsiteY246" fmla="*/ 216707 h 3182270"/>
                    <a:gd name="connsiteX247" fmla="*/ 332990 w 2982862"/>
                    <a:gd name="connsiteY247" fmla="*/ 206136 h 3182270"/>
                    <a:gd name="connsiteX248" fmla="*/ 364703 w 2982862"/>
                    <a:gd name="connsiteY248" fmla="*/ 195565 h 3182270"/>
                    <a:gd name="connsiteX249" fmla="*/ 417559 w 2982862"/>
                    <a:gd name="connsiteY249" fmla="*/ 179708 h 3182270"/>
                    <a:gd name="connsiteX250" fmla="*/ 433415 w 2982862"/>
                    <a:gd name="connsiteY250" fmla="*/ 174423 h 3182270"/>
                    <a:gd name="connsiteX251" fmla="*/ 449272 w 2982862"/>
                    <a:gd name="connsiteY251" fmla="*/ 169137 h 3182270"/>
                    <a:gd name="connsiteX252" fmla="*/ 470414 w 2982862"/>
                    <a:gd name="connsiteY252" fmla="*/ 163852 h 3182270"/>
                    <a:gd name="connsiteX253" fmla="*/ 486271 w 2982862"/>
                    <a:gd name="connsiteY253" fmla="*/ 158566 h 3182270"/>
                    <a:gd name="connsiteX254" fmla="*/ 528555 w 2982862"/>
                    <a:gd name="connsiteY254" fmla="*/ 147995 h 3182270"/>
                    <a:gd name="connsiteX255" fmla="*/ 549697 w 2982862"/>
                    <a:gd name="connsiteY255" fmla="*/ 142709 h 3182270"/>
                    <a:gd name="connsiteX256" fmla="*/ 581411 w 2982862"/>
                    <a:gd name="connsiteY256" fmla="*/ 132138 h 3182270"/>
                    <a:gd name="connsiteX257" fmla="*/ 676551 w 2982862"/>
                    <a:gd name="connsiteY257" fmla="*/ 100425 h 3182270"/>
                    <a:gd name="connsiteX258" fmla="*/ 697693 w 2982862"/>
                    <a:gd name="connsiteY258" fmla="*/ 95140 h 3182270"/>
                    <a:gd name="connsiteX259" fmla="*/ 729406 w 2982862"/>
                    <a:gd name="connsiteY259" fmla="*/ 84568 h 3182270"/>
                    <a:gd name="connsiteX260" fmla="*/ 745263 w 2982862"/>
                    <a:gd name="connsiteY260" fmla="*/ 79283 h 3182270"/>
                    <a:gd name="connsiteX261" fmla="*/ 792833 w 2982862"/>
                    <a:gd name="connsiteY261" fmla="*/ 58141 h 3182270"/>
                    <a:gd name="connsiteX262" fmla="*/ 808689 w 2982862"/>
                    <a:gd name="connsiteY262" fmla="*/ 52855 h 3182270"/>
                    <a:gd name="connsiteX263" fmla="*/ 824546 w 2982862"/>
                    <a:gd name="connsiteY263" fmla="*/ 47570 h 3182270"/>
                    <a:gd name="connsiteX264" fmla="*/ 866830 w 2982862"/>
                    <a:gd name="connsiteY264" fmla="*/ 26427 h 3182270"/>
                    <a:gd name="connsiteX265" fmla="*/ 882687 w 2982862"/>
                    <a:gd name="connsiteY265" fmla="*/ 21142 h 3182270"/>
                    <a:gd name="connsiteX266" fmla="*/ 898544 w 2982862"/>
                    <a:gd name="connsiteY266" fmla="*/ 10571 h 3182270"/>
                    <a:gd name="connsiteX267" fmla="*/ 914400 w 2982862"/>
                    <a:gd name="connsiteY267" fmla="*/ 5285 h 3182270"/>
                    <a:gd name="connsiteX268" fmla="*/ 914400 w 2982862"/>
                    <a:gd name="connsiteY268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060 w 2982862"/>
                    <a:gd name="connsiteY81" fmla="*/ 2256929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479145 w 2982862"/>
                    <a:gd name="connsiteY85" fmla="*/ 2183128 h 3182270"/>
                    <a:gd name="connsiteX86" fmla="*/ 2436856 w 2982862"/>
                    <a:gd name="connsiteY86" fmla="*/ 2235987 h 3182270"/>
                    <a:gd name="connsiteX87" fmla="*/ 2236188 w 2982862"/>
                    <a:gd name="connsiteY87" fmla="*/ 2331348 h 3182270"/>
                    <a:gd name="connsiteX88" fmla="*/ 2251846 w 2982862"/>
                    <a:gd name="connsiteY88" fmla="*/ 2420998 h 3182270"/>
                    <a:gd name="connsiteX89" fmla="*/ 2283562 w 2982862"/>
                    <a:gd name="connsiteY89" fmla="*/ 2484431 h 3182270"/>
                    <a:gd name="connsiteX90" fmla="*/ 2278276 w 2982862"/>
                    <a:gd name="connsiteY90" fmla="*/ 2516146 h 3182270"/>
                    <a:gd name="connsiteX91" fmla="*/ 2278276 w 2982862"/>
                    <a:gd name="connsiteY91" fmla="*/ 2574294 h 3182270"/>
                    <a:gd name="connsiteX92" fmla="*/ 2315278 w 2982862"/>
                    <a:gd name="connsiteY92" fmla="*/ 2616580 h 3182270"/>
                    <a:gd name="connsiteX93" fmla="*/ 2331136 w 2982862"/>
                    <a:gd name="connsiteY93" fmla="*/ 2680013 h 3182270"/>
                    <a:gd name="connsiteX94" fmla="*/ 2368138 w 2982862"/>
                    <a:gd name="connsiteY94" fmla="*/ 2695871 h 3182270"/>
                    <a:gd name="connsiteX95" fmla="*/ 2542577 w 2982862"/>
                    <a:gd name="connsiteY95" fmla="*/ 2738159 h 3182270"/>
                    <a:gd name="connsiteX96" fmla="*/ 2658870 w 2982862"/>
                    <a:gd name="connsiteY96" fmla="*/ 2727587 h 3182270"/>
                    <a:gd name="connsiteX97" fmla="*/ 2764342 w 2982862"/>
                    <a:gd name="connsiteY97" fmla="*/ 2716772 h 3182270"/>
                    <a:gd name="connsiteX98" fmla="*/ 2753771 w 2982862"/>
                    <a:gd name="connsiteY98" fmla="*/ 2769627 h 3182270"/>
                    <a:gd name="connsiteX99" fmla="*/ 2748486 w 2982862"/>
                    <a:gd name="connsiteY99" fmla="*/ 2801341 h 3182270"/>
                    <a:gd name="connsiteX100" fmla="*/ 2737915 w 2982862"/>
                    <a:gd name="connsiteY100" fmla="*/ 2838340 h 3182270"/>
                    <a:gd name="connsiteX101" fmla="*/ 2727344 w 2982862"/>
                    <a:gd name="connsiteY101" fmla="*/ 2907052 h 3182270"/>
                    <a:gd name="connsiteX102" fmla="*/ 2716773 w 2982862"/>
                    <a:gd name="connsiteY102" fmla="*/ 2938765 h 3182270"/>
                    <a:gd name="connsiteX103" fmla="*/ 2711487 w 2982862"/>
                    <a:gd name="connsiteY103" fmla="*/ 2965193 h 3182270"/>
                    <a:gd name="connsiteX104" fmla="*/ 2706444 w 2982862"/>
                    <a:gd name="connsiteY104" fmla="*/ 2939028 h 3182270"/>
                    <a:gd name="connsiteX105" fmla="*/ 2680014 w 2982862"/>
                    <a:gd name="connsiteY105" fmla="*/ 2965459 h 3182270"/>
                    <a:gd name="connsiteX106" fmla="*/ 2627390 w 2982862"/>
                    <a:gd name="connsiteY106" fmla="*/ 2971012 h 3182270"/>
                    <a:gd name="connsiteX107" fmla="*/ 2537291 w 2982862"/>
                    <a:gd name="connsiteY107" fmla="*/ 2986602 h 3182270"/>
                    <a:gd name="connsiteX108" fmla="*/ 2516147 w 2982862"/>
                    <a:gd name="connsiteY108" fmla="*/ 2991888 h 3182270"/>
                    <a:gd name="connsiteX109" fmla="*/ 2489494 w 2982862"/>
                    <a:gd name="connsiteY109" fmla="*/ 3002192 h 3182270"/>
                    <a:gd name="connsiteX110" fmla="*/ 2415496 w 2982862"/>
                    <a:gd name="connsiteY110" fmla="*/ 3007477 h 3182270"/>
                    <a:gd name="connsiteX111" fmla="*/ 2383783 w 2982862"/>
                    <a:gd name="connsiteY111" fmla="*/ 3018048 h 3182270"/>
                    <a:gd name="connsiteX112" fmla="*/ 2346784 w 2982862"/>
                    <a:gd name="connsiteY112" fmla="*/ 3033905 h 3182270"/>
                    <a:gd name="connsiteX113" fmla="*/ 2315071 w 2982862"/>
                    <a:gd name="connsiteY113" fmla="*/ 3049761 h 3182270"/>
                    <a:gd name="connsiteX114" fmla="*/ 2288643 w 2982862"/>
                    <a:gd name="connsiteY114" fmla="*/ 3070904 h 3182270"/>
                    <a:gd name="connsiteX115" fmla="*/ 2267501 w 2982862"/>
                    <a:gd name="connsiteY115" fmla="*/ 3081475 h 3182270"/>
                    <a:gd name="connsiteX116" fmla="*/ 2235788 w 2982862"/>
                    <a:gd name="connsiteY116" fmla="*/ 3097331 h 3182270"/>
                    <a:gd name="connsiteX117" fmla="*/ 2225216 w 2982862"/>
                    <a:gd name="connsiteY117" fmla="*/ 3107903 h 3182270"/>
                    <a:gd name="connsiteX118" fmla="*/ 2204074 w 2982862"/>
                    <a:gd name="connsiteY118" fmla="*/ 3118474 h 3182270"/>
                    <a:gd name="connsiteX119" fmla="*/ 2188218 w 2982862"/>
                    <a:gd name="connsiteY119" fmla="*/ 3129045 h 3182270"/>
                    <a:gd name="connsiteX120" fmla="*/ 2177647 w 2982862"/>
                    <a:gd name="connsiteY120" fmla="*/ 3144901 h 3182270"/>
                    <a:gd name="connsiteX121" fmla="*/ 2145933 w 2982862"/>
                    <a:gd name="connsiteY121" fmla="*/ 3155472 h 3182270"/>
                    <a:gd name="connsiteX122" fmla="*/ 2114220 w 2982862"/>
                    <a:gd name="connsiteY122" fmla="*/ 3181900 h 3182270"/>
                    <a:gd name="connsiteX123" fmla="*/ 2124791 w 2982862"/>
                    <a:gd name="connsiteY123" fmla="*/ 3150187 h 3182270"/>
                    <a:gd name="connsiteX124" fmla="*/ 2093078 w 2982862"/>
                    <a:gd name="connsiteY124" fmla="*/ 3139616 h 3182270"/>
                    <a:gd name="connsiteX125" fmla="*/ 2082507 w 2982862"/>
                    <a:gd name="connsiteY125" fmla="*/ 3123759 h 3182270"/>
                    <a:gd name="connsiteX126" fmla="*/ 2066650 w 2982862"/>
                    <a:gd name="connsiteY126" fmla="*/ 3107903 h 3182270"/>
                    <a:gd name="connsiteX127" fmla="*/ 2045508 w 2982862"/>
                    <a:gd name="connsiteY127" fmla="*/ 3076189 h 3182270"/>
                    <a:gd name="connsiteX128" fmla="*/ 2034937 w 2982862"/>
                    <a:gd name="connsiteY128" fmla="*/ 3060333 h 3182270"/>
                    <a:gd name="connsiteX129" fmla="*/ 2024366 w 2982862"/>
                    <a:gd name="connsiteY129" fmla="*/ 3049761 h 3182270"/>
                    <a:gd name="connsiteX130" fmla="*/ 2013795 w 2982862"/>
                    <a:gd name="connsiteY130" fmla="*/ 3033905 h 3182270"/>
                    <a:gd name="connsiteX131" fmla="*/ 1997938 w 2982862"/>
                    <a:gd name="connsiteY131" fmla="*/ 3023334 h 3182270"/>
                    <a:gd name="connsiteX132" fmla="*/ 1982081 w 2982862"/>
                    <a:gd name="connsiteY132" fmla="*/ 2991620 h 3182270"/>
                    <a:gd name="connsiteX133" fmla="*/ 1976796 w 2982862"/>
                    <a:gd name="connsiteY133" fmla="*/ 2975764 h 3182270"/>
                    <a:gd name="connsiteX134" fmla="*/ 1987367 w 2982862"/>
                    <a:gd name="connsiteY134" fmla="*/ 2959907 h 3182270"/>
                    <a:gd name="connsiteX135" fmla="*/ 1998116 w 2982862"/>
                    <a:gd name="connsiteY135" fmla="*/ 2976031 h 3182270"/>
                    <a:gd name="connsiteX136" fmla="*/ 2019261 w 2982862"/>
                    <a:gd name="connsiteY136" fmla="*/ 2976031 h 3182270"/>
                    <a:gd name="connsiteX137" fmla="*/ 2056263 w 2982862"/>
                    <a:gd name="connsiteY137" fmla="*/ 2923171 h 3182270"/>
                    <a:gd name="connsiteX138" fmla="*/ 2040405 w 2982862"/>
                    <a:gd name="connsiteY138" fmla="*/ 2923170 h 3182270"/>
                    <a:gd name="connsiteX139" fmla="*/ 2061549 w 2982862"/>
                    <a:gd name="connsiteY139" fmla="*/ 2875596 h 3182270"/>
                    <a:gd name="connsiteX140" fmla="*/ 2093265 w 2982862"/>
                    <a:gd name="connsiteY140" fmla="*/ 2833308 h 3182270"/>
                    <a:gd name="connsiteX141" fmla="*/ 2109124 w 2982862"/>
                    <a:gd name="connsiteY141" fmla="*/ 2722301 h 3182270"/>
                    <a:gd name="connsiteX142" fmla="*/ 2013975 w 2982862"/>
                    <a:gd name="connsiteY142" fmla="*/ 2637724 h 3182270"/>
                    <a:gd name="connsiteX143" fmla="*/ 1982258 w 2982862"/>
                    <a:gd name="connsiteY143" fmla="*/ 2664155 h 3182270"/>
                    <a:gd name="connsiteX144" fmla="*/ 1918827 w 2982862"/>
                    <a:gd name="connsiteY144" fmla="*/ 2627153 h 3182270"/>
                    <a:gd name="connsiteX145" fmla="*/ 1860681 w 2982862"/>
                    <a:gd name="connsiteY145" fmla="*/ 2579579 h 3182270"/>
                    <a:gd name="connsiteX146" fmla="*/ 1802373 w 2982862"/>
                    <a:gd name="connsiteY146" fmla="*/ 2621632 h 3182270"/>
                    <a:gd name="connsiteX147" fmla="*/ 1797087 w 2982862"/>
                    <a:gd name="connsiteY147" fmla="*/ 2605775 h 3182270"/>
                    <a:gd name="connsiteX148" fmla="*/ 1749674 w 2982862"/>
                    <a:gd name="connsiteY148" fmla="*/ 2690586 h 3182270"/>
                    <a:gd name="connsiteX149" fmla="*/ 1643953 w 2982862"/>
                    <a:gd name="connsiteY149" fmla="*/ 2754018 h 3182270"/>
                    <a:gd name="connsiteX150" fmla="*/ 1617523 w 2982862"/>
                    <a:gd name="connsiteY150" fmla="*/ 2732874 h 3182270"/>
                    <a:gd name="connsiteX151" fmla="*/ 1591092 w 2982862"/>
                    <a:gd name="connsiteY151" fmla="*/ 2690586 h 3182270"/>
                    <a:gd name="connsiteX152" fmla="*/ 1591093 w 2982862"/>
                    <a:gd name="connsiteY152" fmla="*/ 2637724 h 3182270"/>
                    <a:gd name="connsiteX153" fmla="*/ 1569808 w 2982862"/>
                    <a:gd name="connsiteY153" fmla="*/ 2515921 h 3182270"/>
                    <a:gd name="connsiteX154" fmla="*/ 1553952 w 2982862"/>
                    <a:gd name="connsiteY154" fmla="*/ 2484208 h 3182270"/>
                    <a:gd name="connsiteX155" fmla="*/ 1538095 w 2982862"/>
                    <a:gd name="connsiteY155" fmla="*/ 2468351 h 3182270"/>
                    <a:gd name="connsiteX156" fmla="*/ 1501096 w 2982862"/>
                    <a:gd name="connsiteY156" fmla="*/ 2420781 h 3182270"/>
                    <a:gd name="connsiteX157" fmla="*/ 1464097 w 2982862"/>
                    <a:gd name="connsiteY157" fmla="*/ 2383782 h 3182270"/>
                    <a:gd name="connsiteX158" fmla="*/ 1448241 w 2982862"/>
                    <a:gd name="connsiteY158" fmla="*/ 2373211 h 3182270"/>
                    <a:gd name="connsiteX159" fmla="*/ 1432384 w 2982862"/>
                    <a:gd name="connsiteY159" fmla="*/ 2357355 h 3182270"/>
                    <a:gd name="connsiteX160" fmla="*/ 1400671 w 2982862"/>
                    <a:gd name="connsiteY160" fmla="*/ 2346783 h 3182270"/>
                    <a:gd name="connsiteX161" fmla="*/ 1368958 w 2982862"/>
                    <a:gd name="connsiteY161" fmla="*/ 2330927 h 3182270"/>
                    <a:gd name="connsiteX162" fmla="*/ 1337244 w 2982862"/>
                    <a:gd name="connsiteY162" fmla="*/ 2309785 h 3182270"/>
                    <a:gd name="connsiteX163" fmla="*/ 1273818 w 2982862"/>
                    <a:gd name="connsiteY163" fmla="*/ 2288642 h 3182270"/>
                    <a:gd name="connsiteX164" fmla="*/ 1257961 w 2982862"/>
                    <a:gd name="connsiteY164" fmla="*/ 2278071 h 3182270"/>
                    <a:gd name="connsiteX165" fmla="*/ 1242104 w 2982862"/>
                    <a:gd name="connsiteY165" fmla="*/ 2272786 h 3182270"/>
                    <a:gd name="connsiteX166" fmla="*/ 1226248 w 2982862"/>
                    <a:gd name="connsiteY166" fmla="*/ 2262215 h 3182270"/>
                    <a:gd name="connsiteX167" fmla="*/ 1194534 w 2982862"/>
                    <a:gd name="connsiteY167" fmla="*/ 2251644 h 3182270"/>
                    <a:gd name="connsiteX168" fmla="*/ 1215677 w 2982862"/>
                    <a:gd name="connsiteY168" fmla="*/ 2225216 h 3182270"/>
                    <a:gd name="connsiteX169" fmla="*/ 1231533 w 2982862"/>
                    <a:gd name="connsiteY169" fmla="*/ 2209359 h 3182270"/>
                    <a:gd name="connsiteX170" fmla="*/ 1236819 w 2982862"/>
                    <a:gd name="connsiteY170" fmla="*/ 2193503 h 3182270"/>
                    <a:gd name="connsiteX171" fmla="*/ 1279103 w 2982862"/>
                    <a:gd name="connsiteY171" fmla="*/ 2161789 h 3182270"/>
                    <a:gd name="connsiteX172" fmla="*/ 1300245 w 2982862"/>
                    <a:gd name="connsiteY172" fmla="*/ 2140647 h 3182270"/>
                    <a:gd name="connsiteX173" fmla="*/ 1310816 w 2982862"/>
                    <a:gd name="connsiteY173" fmla="*/ 2124790 h 3182270"/>
                    <a:gd name="connsiteX174" fmla="*/ 1342650 w 2982862"/>
                    <a:gd name="connsiteY174" fmla="*/ 2077406 h 3182270"/>
                    <a:gd name="connsiteX175" fmla="*/ 1390223 w 2982862"/>
                    <a:gd name="connsiteY175" fmla="*/ 2008688 h 3182270"/>
                    <a:gd name="connsiteX176" fmla="*/ 1363794 w 2982862"/>
                    <a:gd name="connsiteY176" fmla="*/ 1971686 h 3182270"/>
                    <a:gd name="connsiteX177" fmla="*/ 1379651 w 2982862"/>
                    <a:gd name="connsiteY177" fmla="*/ 1961114 h 3182270"/>
                    <a:gd name="connsiteX178" fmla="*/ 1358509 w 2982862"/>
                    <a:gd name="connsiteY178" fmla="*/ 1934685 h 3182270"/>
                    <a:gd name="connsiteX179" fmla="*/ 1221180 w 2982862"/>
                    <a:gd name="connsiteY179" fmla="*/ 1718108 h 3182270"/>
                    <a:gd name="connsiteX180" fmla="*/ 1157741 w 2982862"/>
                    <a:gd name="connsiteY180" fmla="*/ 1654669 h 3182270"/>
                    <a:gd name="connsiteX181" fmla="*/ 1051918 w 2982862"/>
                    <a:gd name="connsiteY181" fmla="*/ 1659811 h 3182270"/>
                    <a:gd name="connsiteX182" fmla="*/ 845688 w 2982862"/>
                    <a:gd name="connsiteY182" fmla="*/ 1738945 h 3182270"/>
                    <a:gd name="connsiteX183" fmla="*/ 829832 w 2982862"/>
                    <a:gd name="connsiteY183" fmla="*/ 1744231 h 3182270"/>
                    <a:gd name="connsiteX184" fmla="*/ 798118 w 2982862"/>
                    <a:gd name="connsiteY184" fmla="*/ 1765373 h 3182270"/>
                    <a:gd name="connsiteX185" fmla="*/ 782262 w 2982862"/>
                    <a:gd name="connsiteY185" fmla="*/ 1770659 h 3182270"/>
                    <a:gd name="connsiteX186" fmla="*/ 750548 w 2982862"/>
                    <a:gd name="connsiteY186" fmla="*/ 1791801 h 3182270"/>
                    <a:gd name="connsiteX187" fmla="*/ 734692 w 2982862"/>
                    <a:gd name="connsiteY187" fmla="*/ 1797086 h 3182270"/>
                    <a:gd name="connsiteX188" fmla="*/ 755834 w 2982862"/>
                    <a:gd name="connsiteY188" fmla="*/ 1791801 h 3182270"/>
                    <a:gd name="connsiteX189" fmla="*/ 739977 w 2982862"/>
                    <a:gd name="connsiteY189" fmla="*/ 1797086 h 3182270"/>
                    <a:gd name="connsiteX190" fmla="*/ 708264 w 2982862"/>
                    <a:gd name="connsiteY190" fmla="*/ 1812943 h 3182270"/>
                    <a:gd name="connsiteX191" fmla="*/ 676551 w 2982862"/>
                    <a:gd name="connsiteY191" fmla="*/ 1791801 h 3182270"/>
                    <a:gd name="connsiteX192" fmla="*/ 650123 w 2982862"/>
                    <a:gd name="connsiteY192" fmla="*/ 1765373 h 3182270"/>
                    <a:gd name="connsiteX193" fmla="*/ 618410 w 2982862"/>
                    <a:gd name="connsiteY193" fmla="*/ 1744231 h 3182270"/>
                    <a:gd name="connsiteX194" fmla="*/ 570840 w 2982862"/>
                    <a:gd name="connsiteY194" fmla="*/ 1712518 h 3182270"/>
                    <a:gd name="connsiteX195" fmla="*/ 544412 w 2982862"/>
                    <a:gd name="connsiteY195" fmla="*/ 1696661 h 3182270"/>
                    <a:gd name="connsiteX196" fmla="*/ 528555 w 2982862"/>
                    <a:gd name="connsiteY196" fmla="*/ 1686090 h 3182270"/>
                    <a:gd name="connsiteX197" fmla="*/ 512699 w 2982862"/>
                    <a:gd name="connsiteY197" fmla="*/ 1680804 h 3182270"/>
                    <a:gd name="connsiteX198" fmla="*/ 502127 w 2982862"/>
                    <a:gd name="connsiteY198" fmla="*/ 1670233 h 3182270"/>
                    <a:gd name="connsiteX199" fmla="*/ 480985 w 2982862"/>
                    <a:gd name="connsiteY199" fmla="*/ 1659662 h 3182270"/>
                    <a:gd name="connsiteX200" fmla="*/ 465129 w 2982862"/>
                    <a:gd name="connsiteY200" fmla="*/ 1643805 h 3182270"/>
                    <a:gd name="connsiteX201" fmla="*/ 428130 w 2982862"/>
                    <a:gd name="connsiteY201" fmla="*/ 1622663 h 3182270"/>
                    <a:gd name="connsiteX202" fmla="*/ 401702 w 2982862"/>
                    <a:gd name="connsiteY202" fmla="*/ 1590950 h 3182270"/>
                    <a:gd name="connsiteX203" fmla="*/ 385845 w 2982862"/>
                    <a:gd name="connsiteY203" fmla="*/ 1569808 h 3182270"/>
                    <a:gd name="connsiteX204" fmla="*/ 369989 w 2982862"/>
                    <a:gd name="connsiteY204" fmla="*/ 1553951 h 3182270"/>
                    <a:gd name="connsiteX205" fmla="*/ 348847 w 2982862"/>
                    <a:gd name="connsiteY205" fmla="*/ 1522238 h 3182270"/>
                    <a:gd name="connsiteX206" fmla="*/ 327704 w 2982862"/>
                    <a:gd name="connsiteY206" fmla="*/ 1490524 h 3182270"/>
                    <a:gd name="connsiteX207" fmla="*/ 317133 w 2982862"/>
                    <a:gd name="connsiteY207" fmla="*/ 1469382 h 3182270"/>
                    <a:gd name="connsiteX208" fmla="*/ 301277 w 2982862"/>
                    <a:gd name="connsiteY208" fmla="*/ 1453526 h 3182270"/>
                    <a:gd name="connsiteX209" fmla="*/ 295991 w 2982862"/>
                    <a:gd name="connsiteY209" fmla="*/ 1437669 h 3182270"/>
                    <a:gd name="connsiteX210" fmla="*/ 274849 w 2982862"/>
                    <a:gd name="connsiteY210" fmla="*/ 1405956 h 3182270"/>
                    <a:gd name="connsiteX211" fmla="*/ 258992 w 2982862"/>
                    <a:gd name="connsiteY211" fmla="*/ 1390099 h 3182270"/>
                    <a:gd name="connsiteX212" fmla="*/ 248421 w 2982862"/>
                    <a:gd name="connsiteY212" fmla="*/ 1374242 h 3182270"/>
                    <a:gd name="connsiteX213" fmla="*/ 243136 w 2982862"/>
                    <a:gd name="connsiteY213" fmla="*/ 1358386 h 3182270"/>
                    <a:gd name="connsiteX214" fmla="*/ 221993 w 2982862"/>
                    <a:gd name="connsiteY214" fmla="*/ 1326672 h 3182270"/>
                    <a:gd name="connsiteX215" fmla="*/ 206137 w 2982862"/>
                    <a:gd name="connsiteY215" fmla="*/ 1294959 h 3182270"/>
                    <a:gd name="connsiteX216" fmla="*/ 195566 w 2982862"/>
                    <a:gd name="connsiteY216" fmla="*/ 1263246 h 3182270"/>
                    <a:gd name="connsiteX217" fmla="*/ 184995 w 2982862"/>
                    <a:gd name="connsiteY217" fmla="*/ 1247389 h 3182270"/>
                    <a:gd name="connsiteX218" fmla="*/ 179709 w 2982862"/>
                    <a:gd name="connsiteY218" fmla="*/ 1231533 h 3182270"/>
                    <a:gd name="connsiteX219" fmla="*/ 169138 w 2982862"/>
                    <a:gd name="connsiteY219" fmla="*/ 1215676 h 3182270"/>
                    <a:gd name="connsiteX220" fmla="*/ 153281 w 2982862"/>
                    <a:gd name="connsiteY220" fmla="*/ 1162820 h 3182270"/>
                    <a:gd name="connsiteX221" fmla="*/ 142710 w 2982862"/>
                    <a:gd name="connsiteY221" fmla="*/ 1131107 h 3182270"/>
                    <a:gd name="connsiteX222" fmla="*/ 132139 w 2982862"/>
                    <a:gd name="connsiteY222" fmla="*/ 1099394 h 3182270"/>
                    <a:gd name="connsiteX223" fmla="*/ 126853 w 2982862"/>
                    <a:gd name="connsiteY223" fmla="*/ 1078252 h 3182270"/>
                    <a:gd name="connsiteX224" fmla="*/ 121568 w 2982862"/>
                    <a:gd name="connsiteY224" fmla="*/ 1062395 h 3182270"/>
                    <a:gd name="connsiteX225" fmla="*/ 110997 w 2982862"/>
                    <a:gd name="connsiteY225" fmla="*/ 988397 h 3182270"/>
                    <a:gd name="connsiteX226" fmla="*/ 100426 w 2982862"/>
                    <a:gd name="connsiteY226" fmla="*/ 861544 h 3182270"/>
                    <a:gd name="connsiteX227" fmla="*/ 95140 w 2982862"/>
                    <a:gd name="connsiteY227" fmla="*/ 782261 h 3182270"/>
                    <a:gd name="connsiteX228" fmla="*/ 89855 w 2982862"/>
                    <a:gd name="connsiteY228" fmla="*/ 745262 h 3182270"/>
                    <a:gd name="connsiteX229" fmla="*/ 73998 w 2982862"/>
                    <a:gd name="connsiteY229" fmla="*/ 660693 h 3182270"/>
                    <a:gd name="connsiteX230" fmla="*/ 63427 w 2982862"/>
                    <a:gd name="connsiteY230" fmla="*/ 618409 h 3182270"/>
                    <a:gd name="connsiteX231" fmla="*/ 47570 w 2982862"/>
                    <a:gd name="connsiteY231" fmla="*/ 560268 h 3182270"/>
                    <a:gd name="connsiteX232" fmla="*/ 42285 w 2982862"/>
                    <a:gd name="connsiteY232" fmla="*/ 528555 h 3182270"/>
                    <a:gd name="connsiteX233" fmla="*/ 31714 w 2982862"/>
                    <a:gd name="connsiteY233" fmla="*/ 486270 h 3182270"/>
                    <a:gd name="connsiteX234" fmla="*/ 21142 w 2982862"/>
                    <a:gd name="connsiteY234" fmla="*/ 428129 h 3182270"/>
                    <a:gd name="connsiteX235" fmla="*/ 10571 w 2982862"/>
                    <a:gd name="connsiteY235" fmla="*/ 343560 h 3182270"/>
                    <a:gd name="connsiteX236" fmla="*/ 0 w 2982862"/>
                    <a:gd name="connsiteY236" fmla="*/ 306561 h 3182270"/>
                    <a:gd name="connsiteX237" fmla="*/ 5286 w 2982862"/>
                    <a:gd name="connsiteY237" fmla="*/ 285419 h 3182270"/>
                    <a:gd name="connsiteX238" fmla="*/ 21142 w 2982862"/>
                    <a:gd name="connsiteY238" fmla="*/ 280134 h 3182270"/>
                    <a:gd name="connsiteX239" fmla="*/ 42285 w 2982862"/>
                    <a:gd name="connsiteY239" fmla="*/ 269563 h 3182270"/>
                    <a:gd name="connsiteX240" fmla="*/ 95140 w 2982862"/>
                    <a:gd name="connsiteY240" fmla="*/ 258992 h 3182270"/>
                    <a:gd name="connsiteX241" fmla="*/ 121568 w 2982862"/>
                    <a:gd name="connsiteY241" fmla="*/ 253706 h 3182270"/>
                    <a:gd name="connsiteX242" fmla="*/ 137425 w 2982862"/>
                    <a:gd name="connsiteY242" fmla="*/ 248420 h 3182270"/>
                    <a:gd name="connsiteX243" fmla="*/ 211422 w 2982862"/>
                    <a:gd name="connsiteY243" fmla="*/ 237849 h 3182270"/>
                    <a:gd name="connsiteX244" fmla="*/ 253707 w 2982862"/>
                    <a:gd name="connsiteY244" fmla="*/ 227278 h 3182270"/>
                    <a:gd name="connsiteX245" fmla="*/ 285420 w 2982862"/>
                    <a:gd name="connsiteY245" fmla="*/ 216707 h 3182270"/>
                    <a:gd name="connsiteX246" fmla="*/ 332990 w 2982862"/>
                    <a:gd name="connsiteY246" fmla="*/ 206136 h 3182270"/>
                    <a:gd name="connsiteX247" fmla="*/ 364703 w 2982862"/>
                    <a:gd name="connsiteY247" fmla="*/ 195565 h 3182270"/>
                    <a:gd name="connsiteX248" fmla="*/ 417559 w 2982862"/>
                    <a:gd name="connsiteY248" fmla="*/ 179708 h 3182270"/>
                    <a:gd name="connsiteX249" fmla="*/ 433415 w 2982862"/>
                    <a:gd name="connsiteY249" fmla="*/ 174423 h 3182270"/>
                    <a:gd name="connsiteX250" fmla="*/ 449272 w 2982862"/>
                    <a:gd name="connsiteY250" fmla="*/ 169137 h 3182270"/>
                    <a:gd name="connsiteX251" fmla="*/ 470414 w 2982862"/>
                    <a:gd name="connsiteY251" fmla="*/ 163852 h 3182270"/>
                    <a:gd name="connsiteX252" fmla="*/ 486271 w 2982862"/>
                    <a:gd name="connsiteY252" fmla="*/ 158566 h 3182270"/>
                    <a:gd name="connsiteX253" fmla="*/ 528555 w 2982862"/>
                    <a:gd name="connsiteY253" fmla="*/ 147995 h 3182270"/>
                    <a:gd name="connsiteX254" fmla="*/ 549697 w 2982862"/>
                    <a:gd name="connsiteY254" fmla="*/ 142709 h 3182270"/>
                    <a:gd name="connsiteX255" fmla="*/ 581411 w 2982862"/>
                    <a:gd name="connsiteY255" fmla="*/ 132138 h 3182270"/>
                    <a:gd name="connsiteX256" fmla="*/ 676551 w 2982862"/>
                    <a:gd name="connsiteY256" fmla="*/ 100425 h 3182270"/>
                    <a:gd name="connsiteX257" fmla="*/ 697693 w 2982862"/>
                    <a:gd name="connsiteY257" fmla="*/ 95140 h 3182270"/>
                    <a:gd name="connsiteX258" fmla="*/ 729406 w 2982862"/>
                    <a:gd name="connsiteY258" fmla="*/ 84568 h 3182270"/>
                    <a:gd name="connsiteX259" fmla="*/ 745263 w 2982862"/>
                    <a:gd name="connsiteY259" fmla="*/ 79283 h 3182270"/>
                    <a:gd name="connsiteX260" fmla="*/ 792833 w 2982862"/>
                    <a:gd name="connsiteY260" fmla="*/ 58141 h 3182270"/>
                    <a:gd name="connsiteX261" fmla="*/ 808689 w 2982862"/>
                    <a:gd name="connsiteY261" fmla="*/ 52855 h 3182270"/>
                    <a:gd name="connsiteX262" fmla="*/ 824546 w 2982862"/>
                    <a:gd name="connsiteY262" fmla="*/ 47570 h 3182270"/>
                    <a:gd name="connsiteX263" fmla="*/ 866830 w 2982862"/>
                    <a:gd name="connsiteY263" fmla="*/ 26427 h 3182270"/>
                    <a:gd name="connsiteX264" fmla="*/ 882687 w 2982862"/>
                    <a:gd name="connsiteY264" fmla="*/ 21142 h 3182270"/>
                    <a:gd name="connsiteX265" fmla="*/ 898544 w 2982862"/>
                    <a:gd name="connsiteY265" fmla="*/ 10571 h 3182270"/>
                    <a:gd name="connsiteX266" fmla="*/ 914400 w 2982862"/>
                    <a:gd name="connsiteY266" fmla="*/ 5285 h 3182270"/>
                    <a:gd name="connsiteX267" fmla="*/ 914400 w 2982862"/>
                    <a:gd name="connsiteY267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297 w 2982862"/>
                    <a:gd name="connsiteY81" fmla="*/ 2241273 h 3182270"/>
                    <a:gd name="connsiteX82" fmla="*/ 2611062 w 2982862"/>
                    <a:gd name="connsiteY82" fmla="*/ 2251644 h 3182270"/>
                    <a:gd name="connsiteX83" fmla="*/ 2579348 w 2982862"/>
                    <a:gd name="connsiteY83" fmla="*/ 2241072 h 3182270"/>
                    <a:gd name="connsiteX84" fmla="*/ 2558206 w 2982862"/>
                    <a:gd name="connsiteY84" fmla="*/ 2235787 h 3182270"/>
                    <a:gd name="connsiteX85" fmla="*/ 2479145 w 2982862"/>
                    <a:gd name="connsiteY85" fmla="*/ 2183128 h 3182270"/>
                    <a:gd name="connsiteX86" fmla="*/ 2436856 w 2982862"/>
                    <a:gd name="connsiteY86" fmla="*/ 2235987 h 3182270"/>
                    <a:gd name="connsiteX87" fmla="*/ 2236188 w 2982862"/>
                    <a:gd name="connsiteY87" fmla="*/ 2331348 h 3182270"/>
                    <a:gd name="connsiteX88" fmla="*/ 2251846 w 2982862"/>
                    <a:gd name="connsiteY88" fmla="*/ 2420998 h 3182270"/>
                    <a:gd name="connsiteX89" fmla="*/ 2283562 w 2982862"/>
                    <a:gd name="connsiteY89" fmla="*/ 2484431 h 3182270"/>
                    <a:gd name="connsiteX90" fmla="*/ 2278276 w 2982862"/>
                    <a:gd name="connsiteY90" fmla="*/ 2516146 h 3182270"/>
                    <a:gd name="connsiteX91" fmla="*/ 2278276 w 2982862"/>
                    <a:gd name="connsiteY91" fmla="*/ 2574294 h 3182270"/>
                    <a:gd name="connsiteX92" fmla="*/ 2315278 w 2982862"/>
                    <a:gd name="connsiteY92" fmla="*/ 2616580 h 3182270"/>
                    <a:gd name="connsiteX93" fmla="*/ 2331136 w 2982862"/>
                    <a:gd name="connsiteY93" fmla="*/ 2680013 h 3182270"/>
                    <a:gd name="connsiteX94" fmla="*/ 2368138 w 2982862"/>
                    <a:gd name="connsiteY94" fmla="*/ 2695871 h 3182270"/>
                    <a:gd name="connsiteX95" fmla="*/ 2542577 w 2982862"/>
                    <a:gd name="connsiteY95" fmla="*/ 2738159 h 3182270"/>
                    <a:gd name="connsiteX96" fmla="*/ 2658870 w 2982862"/>
                    <a:gd name="connsiteY96" fmla="*/ 2727587 h 3182270"/>
                    <a:gd name="connsiteX97" fmla="*/ 2764342 w 2982862"/>
                    <a:gd name="connsiteY97" fmla="*/ 2716772 h 3182270"/>
                    <a:gd name="connsiteX98" fmla="*/ 2753771 w 2982862"/>
                    <a:gd name="connsiteY98" fmla="*/ 2769627 h 3182270"/>
                    <a:gd name="connsiteX99" fmla="*/ 2748486 w 2982862"/>
                    <a:gd name="connsiteY99" fmla="*/ 2801341 h 3182270"/>
                    <a:gd name="connsiteX100" fmla="*/ 2737915 w 2982862"/>
                    <a:gd name="connsiteY100" fmla="*/ 2838340 h 3182270"/>
                    <a:gd name="connsiteX101" fmla="*/ 2727344 w 2982862"/>
                    <a:gd name="connsiteY101" fmla="*/ 2907052 h 3182270"/>
                    <a:gd name="connsiteX102" fmla="*/ 2716773 w 2982862"/>
                    <a:gd name="connsiteY102" fmla="*/ 2938765 h 3182270"/>
                    <a:gd name="connsiteX103" fmla="*/ 2711487 w 2982862"/>
                    <a:gd name="connsiteY103" fmla="*/ 2965193 h 3182270"/>
                    <a:gd name="connsiteX104" fmla="*/ 2706444 w 2982862"/>
                    <a:gd name="connsiteY104" fmla="*/ 2939028 h 3182270"/>
                    <a:gd name="connsiteX105" fmla="*/ 2680014 w 2982862"/>
                    <a:gd name="connsiteY105" fmla="*/ 2965459 h 3182270"/>
                    <a:gd name="connsiteX106" fmla="*/ 2627390 w 2982862"/>
                    <a:gd name="connsiteY106" fmla="*/ 2971012 h 3182270"/>
                    <a:gd name="connsiteX107" fmla="*/ 2537291 w 2982862"/>
                    <a:gd name="connsiteY107" fmla="*/ 2986602 h 3182270"/>
                    <a:gd name="connsiteX108" fmla="*/ 2516147 w 2982862"/>
                    <a:gd name="connsiteY108" fmla="*/ 2991888 h 3182270"/>
                    <a:gd name="connsiteX109" fmla="*/ 2489494 w 2982862"/>
                    <a:gd name="connsiteY109" fmla="*/ 3002192 h 3182270"/>
                    <a:gd name="connsiteX110" fmla="*/ 2415496 w 2982862"/>
                    <a:gd name="connsiteY110" fmla="*/ 3007477 h 3182270"/>
                    <a:gd name="connsiteX111" fmla="*/ 2383783 w 2982862"/>
                    <a:gd name="connsiteY111" fmla="*/ 3018048 h 3182270"/>
                    <a:gd name="connsiteX112" fmla="*/ 2346784 w 2982862"/>
                    <a:gd name="connsiteY112" fmla="*/ 3033905 h 3182270"/>
                    <a:gd name="connsiteX113" fmla="*/ 2315071 w 2982862"/>
                    <a:gd name="connsiteY113" fmla="*/ 3049761 h 3182270"/>
                    <a:gd name="connsiteX114" fmla="*/ 2288643 w 2982862"/>
                    <a:gd name="connsiteY114" fmla="*/ 3070904 h 3182270"/>
                    <a:gd name="connsiteX115" fmla="*/ 2267501 w 2982862"/>
                    <a:gd name="connsiteY115" fmla="*/ 3081475 h 3182270"/>
                    <a:gd name="connsiteX116" fmla="*/ 2235788 w 2982862"/>
                    <a:gd name="connsiteY116" fmla="*/ 3097331 h 3182270"/>
                    <a:gd name="connsiteX117" fmla="*/ 2225216 w 2982862"/>
                    <a:gd name="connsiteY117" fmla="*/ 3107903 h 3182270"/>
                    <a:gd name="connsiteX118" fmla="*/ 2204074 w 2982862"/>
                    <a:gd name="connsiteY118" fmla="*/ 3118474 h 3182270"/>
                    <a:gd name="connsiteX119" fmla="*/ 2188218 w 2982862"/>
                    <a:gd name="connsiteY119" fmla="*/ 3129045 h 3182270"/>
                    <a:gd name="connsiteX120" fmla="*/ 2177647 w 2982862"/>
                    <a:gd name="connsiteY120" fmla="*/ 3144901 h 3182270"/>
                    <a:gd name="connsiteX121" fmla="*/ 2145933 w 2982862"/>
                    <a:gd name="connsiteY121" fmla="*/ 3155472 h 3182270"/>
                    <a:gd name="connsiteX122" fmla="*/ 2114220 w 2982862"/>
                    <a:gd name="connsiteY122" fmla="*/ 3181900 h 3182270"/>
                    <a:gd name="connsiteX123" fmla="*/ 2124791 w 2982862"/>
                    <a:gd name="connsiteY123" fmla="*/ 3150187 h 3182270"/>
                    <a:gd name="connsiteX124" fmla="*/ 2093078 w 2982862"/>
                    <a:gd name="connsiteY124" fmla="*/ 3139616 h 3182270"/>
                    <a:gd name="connsiteX125" fmla="*/ 2082507 w 2982862"/>
                    <a:gd name="connsiteY125" fmla="*/ 3123759 h 3182270"/>
                    <a:gd name="connsiteX126" fmla="*/ 2066650 w 2982862"/>
                    <a:gd name="connsiteY126" fmla="*/ 3107903 h 3182270"/>
                    <a:gd name="connsiteX127" fmla="*/ 2045508 w 2982862"/>
                    <a:gd name="connsiteY127" fmla="*/ 3076189 h 3182270"/>
                    <a:gd name="connsiteX128" fmla="*/ 2034937 w 2982862"/>
                    <a:gd name="connsiteY128" fmla="*/ 3060333 h 3182270"/>
                    <a:gd name="connsiteX129" fmla="*/ 2024366 w 2982862"/>
                    <a:gd name="connsiteY129" fmla="*/ 3049761 h 3182270"/>
                    <a:gd name="connsiteX130" fmla="*/ 2013795 w 2982862"/>
                    <a:gd name="connsiteY130" fmla="*/ 3033905 h 3182270"/>
                    <a:gd name="connsiteX131" fmla="*/ 1997938 w 2982862"/>
                    <a:gd name="connsiteY131" fmla="*/ 3023334 h 3182270"/>
                    <a:gd name="connsiteX132" fmla="*/ 1982081 w 2982862"/>
                    <a:gd name="connsiteY132" fmla="*/ 2991620 h 3182270"/>
                    <a:gd name="connsiteX133" fmla="*/ 1976796 w 2982862"/>
                    <a:gd name="connsiteY133" fmla="*/ 2975764 h 3182270"/>
                    <a:gd name="connsiteX134" fmla="*/ 1987367 w 2982862"/>
                    <a:gd name="connsiteY134" fmla="*/ 2959907 h 3182270"/>
                    <a:gd name="connsiteX135" fmla="*/ 1998116 w 2982862"/>
                    <a:gd name="connsiteY135" fmla="*/ 2976031 h 3182270"/>
                    <a:gd name="connsiteX136" fmla="*/ 2019261 w 2982862"/>
                    <a:gd name="connsiteY136" fmla="*/ 2976031 h 3182270"/>
                    <a:gd name="connsiteX137" fmla="*/ 2056263 w 2982862"/>
                    <a:gd name="connsiteY137" fmla="*/ 2923171 h 3182270"/>
                    <a:gd name="connsiteX138" fmla="*/ 2040405 w 2982862"/>
                    <a:gd name="connsiteY138" fmla="*/ 2923170 h 3182270"/>
                    <a:gd name="connsiteX139" fmla="*/ 2061549 w 2982862"/>
                    <a:gd name="connsiteY139" fmla="*/ 2875596 h 3182270"/>
                    <a:gd name="connsiteX140" fmla="*/ 2093265 w 2982862"/>
                    <a:gd name="connsiteY140" fmla="*/ 2833308 h 3182270"/>
                    <a:gd name="connsiteX141" fmla="*/ 2109124 w 2982862"/>
                    <a:gd name="connsiteY141" fmla="*/ 2722301 h 3182270"/>
                    <a:gd name="connsiteX142" fmla="*/ 2013975 w 2982862"/>
                    <a:gd name="connsiteY142" fmla="*/ 2637724 h 3182270"/>
                    <a:gd name="connsiteX143" fmla="*/ 1982258 w 2982862"/>
                    <a:gd name="connsiteY143" fmla="*/ 2664155 h 3182270"/>
                    <a:gd name="connsiteX144" fmla="*/ 1918827 w 2982862"/>
                    <a:gd name="connsiteY144" fmla="*/ 2627153 h 3182270"/>
                    <a:gd name="connsiteX145" fmla="*/ 1860681 w 2982862"/>
                    <a:gd name="connsiteY145" fmla="*/ 2579579 h 3182270"/>
                    <a:gd name="connsiteX146" fmla="*/ 1802373 w 2982862"/>
                    <a:gd name="connsiteY146" fmla="*/ 2621632 h 3182270"/>
                    <a:gd name="connsiteX147" fmla="*/ 1797087 w 2982862"/>
                    <a:gd name="connsiteY147" fmla="*/ 2605775 h 3182270"/>
                    <a:gd name="connsiteX148" fmla="*/ 1749674 w 2982862"/>
                    <a:gd name="connsiteY148" fmla="*/ 2690586 h 3182270"/>
                    <a:gd name="connsiteX149" fmla="*/ 1643953 w 2982862"/>
                    <a:gd name="connsiteY149" fmla="*/ 2754018 h 3182270"/>
                    <a:gd name="connsiteX150" fmla="*/ 1617523 w 2982862"/>
                    <a:gd name="connsiteY150" fmla="*/ 2732874 h 3182270"/>
                    <a:gd name="connsiteX151" fmla="*/ 1591092 w 2982862"/>
                    <a:gd name="connsiteY151" fmla="*/ 2690586 h 3182270"/>
                    <a:gd name="connsiteX152" fmla="*/ 1591093 w 2982862"/>
                    <a:gd name="connsiteY152" fmla="*/ 2637724 h 3182270"/>
                    <a:gd name="connsiteX153" fmla="*/ 1569808 w 2982862"/>
                    <a:gd name="connsiteY153" fmla="*/ 2515921 h 3182270"/>
                    <a:gd name="connsiteX154" fmla="*/ 1553952 w 2982862"/>
                    <a:gd name="connsiteY154" fmla="*/ 2484208 h 3182270"/>
                    <a:gd name="connsiteX155" fmla="*/ 1538095 w 2982862"/>
                    <a:gd name="connsiteY155" fmla="*/ 2468351 h 3182270"/>
                    <a:gd name="connsiteX156" fmla="*/ 1501096 w 2982862"/>
                    <a:gd name="connsiteY156" fmla="*/ 2420781 h 3182270"/>
                    <a:gd name="connsiteX157" fmla="*/ 1464097 w 2982862"/>
                    <a:gd name="connsiteY157" fmla="*/ 2383782 h 3182270"/>
                    <a:gd name="connsiteX158" fmla="*/ 1448241 w 2982862"/>
                    <a:gd name="connsiteY158" fmla="*/ 2373211 h 3182270"/>
                    <a:gd name="connsiteX159" fmla="*/ 1432384 w 2982862"/>
                    <a:gd name="connsiteY159" fmla="*/ 2357355 h 3182270"/>
                    <a:gd name="connsiteX160" fmla="*/ 1400671 w 2982862"/>
                    <a:gd name="connsiteY160" fmla="*/ 2346783 h 3182270"/>
                    <a:gd name="connsiteX161" fmla="*/ 1368958 w 2982862"/>
                    <a:gd name="connsiteY161" fmla="*/ 2330927 h 3182270"/>
                    <a:gd name="connsiteX162" fmla="*/ 1337244 w 2982862"/>
                    <a:gd name="connsiteY162" fmla="*/ 2309785 h 3182270"/>
                    <a:gd name="connsiteX163" fmla="*/ 1273818 w 2982862"/>
                    <a:gd name="connsiteY163" fmla="*/ 2288642 h 3182270"/>
                    <a:gd name="connsiteX164" fmla="*/ 1257961 w 2982862"/>
                    <a:gd name="connsiteY164" fmla="*/ 2278071 h 3182270"/>
                    <a:gd name="connsiteX165" fmla="*/ 1242104 w 2982862"/>
                    <a:gd name="connsiteY165" fmla="*/ 2272786 h 3182270"/>
                    <a:gd name="connsiteX166" fmla="*/ 1226248 w 2982862"/>
                    <a:gd name="connsiteY166" fmla="*/ 2262215 h 3182270"/>
                    <a:gd name="connsiteX167" fmla="*/ 1194534 w 2982862"/>
                    <a:gd name="connsiteY167" fmla="*/ 2251644 h 3182270"/>
                    <a:gd name="connsiteX168" fmla="*/ 1215677 w 2982862"/>
                    <a:gd name="connsiteY168" fmla="*/ 2225216 h 3182270"/>
                    <a:gd name="connsiteX169" fmla="*/ 1231533 w 2982862"/>
                    <a:gd name="connsiteY169" fmla="*/ 2209359 h 3182270"/>
                    <a:gd name="connsiteX170" fmla="*/ 1236819 w 2982862"/>
                    <a:gd name="connsiteY170" fmla="*/ 2193503 h 3182270"/>
                    <a:gd name="connsiteX171" fmla="*/ 1279103 w 2982862"/>
                    <a:gd name="connsiteY171" fmla="*/ 2161789 h 3182270"/>
                    <a:gd name="connsiteX172" fmla="*/ 1300245 w 2982862"/>
                    <a:gd name="connsiteY172" fmla="*/ 2140647 h 3182270"/>
                    <a:gd name="connsiteX173" fmla="*/ 1310816 w 2982862"/>
                    <a:gd name="connsiteY173" fmla="*/ 2124790 h 3182270"/>
                    <a:gd name="connsiteX174" fmla="*/ 1342650 w 2982862"/>
                    <a:gd name="connsiteY174" fmla="*/ 2077406 h 3182270"/>
                    <a:gd name="connsiteX175" fmla="*/ 1390223 w 2982862"/>
                    <a:gd name="connsiteY175" fmla="*/ 2008688 h 3182270"/>
                    <a:gd name="connsiteX176" fmla="*/ 1363794 w 2982862"/>
                    <a:gd name="connsiteY176" fmla="*/ 1971686 h 3182270"/>
                    <a:gd name="connsiteX177" fmla="*/ 1379651 w 2982862"/>
                    <a:gd name="connsiteY177" fmla="*/ 1961114 h 3182270"/>
                    <a:gd name="connsiteX178" fmla="*/ 1358509 w 2982862"/>
                    <a:gd name="connsiteY178" fmla="*/ 1934685 h 3182270"/>
                    <a:gd name="connsiteX179" fmla="*/ 1221180 w 2982862"/>
                    <a:gd name="connsiteY179" fmla="*/ 1718108 h 3182270"/>
                    <a:gd name="connsiteX180" fmla="*/ 1157741 w 2982862"/>
                    <a:gd name="connsiteY180" fmla="*/ 1654669 h 3182270"/>
                    <a:gd name="connsiteX181" fmla="*/ 1051918 w 2982862"/>
                    <a:gd name="connsiteY181" fmla="*/ 1659811 h 3182270"/>
                    <a:gd name="connsiteX182" fmla="*/ 845688 w 2982862"/>
                    <a:gd name="connsiteY182" fmla="*/ 1738945 h 3182270"/>
                    <a:gd name="connsiteX183" fmla="*/ 829832 w 2982862"/>
                    <a:gd name="connsiteY183" fmla="*/ 1744231 h 3182270"/>
                    <a:gd name="connsiteX184" fmla="*/ 798118 w 2982862"/>
                    <a:gd name="connsiteY184" fmla="*/ 1765373 h 3182270"/>
                    <a:gd name="connsiteX185" fmla="*/ 782262 w 2982862"/>
                    <a:gd name="connsiteY185" fmla="*/ 1770659 h 3182270"/>
                    <a:gd name="connsiteX186" fmla="*/ 750548 w 2982862"/>
                    <a:gd name="connsiteY186" fmla="*/ 1791801 h 3182270"/>
                    <a:gd name="connsiteX187" fmla="*/ 734692 w 2982862"/>
                    <a:gd name="connsiteY187" fmla="*/ 1797086 h 3182270"/>
                    <a:gd name="connsiteX188" fmla="*/ 755834 w 2982862"/>
                    <a:gd name="connsiteY188" fmla="*/ 1791801 h 3182270"/>
                    <a:gd name="connsiteX189" fmla="*/ 739977 w 2982862"/>
                    <a:gd name="connsiteY189" fmla="*/ 1797086 h 3182270"/>
                    <a:gd name="connsiteX190" fmla="*/ 708264 w 2982862"/>
                    <a:gd name="connsiteY190" fmla="*/ 1812943 h 3182270"/>
                    <a:gd name="connsiteX191" fmla="*/ 676551 w 2982862"/>
                    <a:gd name="connsiteY191" fmla="*/ 1791801 h 3182270"/>
                    <a:gd name="connsiteX192" fmla="*/ 650123 w 2982862"/>
                    <a:gd name="connsiteY192" fmla="*/ 1765373 h 3182270"/>
                    <a:gd name="connsiteX193" fmla="*/ 618410 w 2982862"/>
                    <a:gd name="connsiteY193" fmla="*/ 1744231 h 3182270"/>
                    <a:gd name="connsiteX194" fmla="*/ 570840 w 2982862"/>
                    <a:gd name="connsiteY194" fmla="*/ 1712518 h 3182270"/>
                    <a:gd name="connsiteX195" fmla="*/ 544412 w 2982862"/>
                    <a:gd name="connsiteY195" fmla="*/ 1696661 h 3182270"/>
                    <a:gd name="connsiteX196" fmla="*/ 528555 w 2982862"/>
                    <a:gd name="connsiteY196" fmla="*/ 1686090 h 3182270"/>
                    <a:gd name="connsiteX197" fmla="*/ 512699 w 2982862"/>
                    <a:gd name="connsiteY197" fmla="*/ 1680804 h 3182270"/>
                    <a:gd name="connsiteX198" fmla="*/ 502127 w 2982862"/>
                    <a:gd name="connsiteY198" fmla="*/ 1670233 h 3182270"/>
                    <a:gd name="connsiteX199" fmla="*/ 480985 w 2982862"/>
                    <a:gd name="connsiteY199" fmla="*/ 1659662 h 3182270"/>
                    <a:gd name="connsiteX200" fmla="*/ 465129 w 2982862"/>
                    <a:gd name="connsiteY200" fmla="*/ 1643805 h 3182270"/>
                    <a:gd name="connsiteX201" fmla="*/ 428130 w 2982862"/>
                    <a:gd name="connsiteY201" fmla="*/ 1622663 h 3182270"/>
                    <a:gd name="connsiteX202" fmla="*/ 401702 w 2982862"/>
                    <a:gd name="connsiteY202" fmla="*/ 1590950 h 3182270"/>
                    <a:gd name="connsiteX203" fmla="*/ 385845 w 2982862"/>
                    <a:gd name="connsiteY203" fmla="*/ 1569808 h 3182270"/>
                    <a:gd name="connsiteX204" fmla="*/ 369989 w 2982862"/>
                    <a:gd name="connsiteY204" fmla="*/ 1553951 h 3182270"/>
                    <a:gd name="connsiteX205" fmla="*/ 348847 w 2982862"/>
                    <a:gd name="connsiteY205" fmla="*/ 1522238 h 3182270"/>
                    <a:gd name="connsiteX206" fmla="*/ 327704 w 2982862"/>
                    <a:gd name="connsiteY206" fmla="*/ 1490524 h 3182270"/>
                    <a:gd name="connsiteX207" fmla="*/ 317133 w 2982862"/>
                    <a:gd name="connsiteY207" fmla="*/ 1469382 h 3182270"/>
                    <a:gd name="connsiteX208" fmla="*/ 301277 w 2982862"/>
                    <a:gd name="connsiteY208" fmla="*/ 1453526 h 3182270"/>
                    <a:gd name="connsiteX209" fmla="*/ 295991 w 2982862"/>
                    <a:gd name="connsiteY209" fmla="*/ 1437669 h 3182270"/>
                    <a:gd name="connsiteX210" fmla="*/ 274849 w 2982862"/>
                    <a:gd name="connsiteY210" fmla="*/ 1405956 h 3182270"/>
                    <a:gd name="connsiteX211" fmla="*/ 258992 w 2982862"/>
                    <a:gd name="connsiteY211" fmla="*/ 1390099 h 3182270"/>
                    <a:gd name="connsiteX212" fmla="*/ 248421 w 2982862"/>
                    <a:gd name="connsiteY212" fmla="*/ 1374242 h 3182270"/>
                    <a:gd name="connsiteX213" fmla="*/ 243136 w 2982862"/>
                    <a:gd name="connsiteY213" fmla="*/ 1358386 h 3182270"/>
                    <a:gd name="connsiteX214" fmla="*/ 221993 w 2982862"/>
                    <a:gd name="connsiteY214" fmla="*/ 1326672 h 3182270"/>
                    <a:gd name="connsiteX215" fmla="*/ 206137 w 2982862"/>
                    <a:gd name="connsiteY215" fmla="*/ 1294959 h 3182270"/>
                    <a:gd name="connsiteX216" fmla="*/ 195566 w 2982862"/>
                    <a:gd name="connsiteY216" fmla="*/ 1263246 h 3182270"/>
                    <a:gd name="connsiteX217" fmla="*/ 184995 w 2982862"/>
                    <a:gd name="connsiteY217" fmla="*/ 1247389 h 3182270"/>
                    <a:gd name="connsiteX218" fmla="*/ 179709 w 2982862"/>
                    <a:gd name="connsiteY218" fmla="*/ 1231533 h 3182270"/>
                    <a:gd name="connsiteX219" fmla="*/ 169138 w 2982862"/>
                    <a:gd name="connsiteY219" fmla="*/ 1215676 h 3182270"/>
                    <a:gd name="connsiteX220" fmla="*/ 153281 w 2982862"/>
                    <a:gd name="connsiteY220" fmla="*/ 1162820 h 3182270"/>
                    <a:gd name="connsiteX221" fmla="*/ 142710 w 2982862"/>
                    <a:gd name="connsiteY221" fmla="*/ 1131107 h 3182270"/>
                    <a:gd name="connsiteX222" fmla="*/ 132139 w 2982862"/>
                    <a:gd name="connsiteY222" fmla="*/ 1099394 h 3182270"/>
                    <a:gd name="connsiteX223" fmla="*/ 126853 w 2982862"/>
                    <a:gd name="connsiteY223" fmla="*/ 1078252 h 3182270"/>
                    <a:gd name="connsiteX224" fmla="*/ 121568 w 2982862"/>
                    <a:gd name="connsiteY224" fmla="*/ 1062395 h 3182270"/>
                    <a:gd name="connsiteX225" fmla="*/ 110997 w 2982862"/>
                    <a:gd name="connsiteY225" fmla="*/ 988397 h 3182270"/>
                    <a:gd name="connsiteX226" fmla="*/ 100426 w 2982862"/>
                    <a:gd name="connsiteY226" fmla="*/ 861544 h 3182270"/>
                    <a:gd name="connsiteX227" fmla="*/ 95140 w 2982862"/>
                    <a:gd name="connsiteY227" fmla="*/ 782261 h 3182270"/>
                    <a:gd name="connsiteX228" fmla="*/ 89855 w 2982862"/>
                    <a:gd name="connsiteY228" fmla="*/ 745262 h 3182270"/>
                    <a:gd name="connsiteX229" fmla="*/ 73998 w 2982862"/>
                    <a:gd name="connsiteY229" fmla="*/ 660693 h 3182270"/>
                    <a:gd name="connsiteX230" fmla="*/ 63427 w 2982862"/>
                    <a:gd name="connsiteY230" fmla="*/ 618409 h 3182270"/>
                    <a:gd name="connsiteX231" fmla="*/ 47570 w 2982862"/>
                    <a:gd name="connsiteY231" fmla="*/ 560268 h 3182270"/>
                    <a:gd name="connsiteX232" fmla="*/ 42285 w 2982862"/>
                    <a:gd name="connsiteY232" fmla="*/ 528555 h 3182270"/>
                    <a:gd name="connsiteX233" fmla="*/ 31714 w 2982862"/>
                    <a:gd name="connsiteY233" fmla="*/ 486270 h 3182270"/>
                    <a:gd name="connsiteX234" fmla="*/ 21142 w 2982862"/>
                    <a:gd name="connsiteY234" fmla="*/ 428129 h 3182270"/>
                    <a:gd name="connsiteX235" fmla="*/ 10571 w 2982862"/>
                    <a:gd name="connsiteY235" fmla="*/ 343560 h 3182270"/>
                    <a:gd name="connsiteX236" fmla="*/ 0 w 2982862"/>
                    <a:gd name="connsiteY236" fmla="*/ 306561 h 3182270"/>
                    <a:gd name="connsiteX237" fmla="*/ 5286 w 2982862"/>
                    <a:gd name="connsiteY237" fmla="*/ 285419 h 3182270"/>
                    <a:gd name="connsiteX238" fmla="*/ 21142 w 2982862"/>
                    <a:gd name="connsiteY238" fmla="*/ 280134 h 3182270"/>
                    <a:gd name="connsiteX239" fmla="*/ 42285 w 2982862"/>
                    <a:gd name="connsiteY239" fmla="*/ 269563 h 3182270"/>
                    <a:gd name="connsiteX240" fmla="*/ 95140 w 2982862"/>
                    <a:gd name="connsiteY240" fmla="*/ 258992 h 3182270"/>
                    <a:gd name="connsiteX241" fmla="*/ 121568 w 2982862"/>
                    <a:gd name="connsiteY241" fmla="*/ 253706 h 3182270"/>
                    <a:gd name="connsiteX242" fmla="*/ 137425 w 2982862"/>
                    <a:gd name="connsiteY242" fmla="*/ 248420 h 3182270"/>
                    <a:gd name="connsiteX243" fmla="*/ 211422 w 2982862"/>
                    <a:gd name="connsiteY243" fmla="*/ 237849 h 3182270"/>
                    <a:gd name="connsiteX244" fmla="*/ 253707 w 2982862"/>
                    <a:gd name="connsiteY244" fmla="*/ 227278 h 3182270"/>
                    <a:gd name="connsiteX245" fmla="*/ 285420 w 2982862"/>
                    <a:gd name="connsiteY245" fmla="*/ 216707 h 3182270"/>
                    <a:gd name="connsiteX246" fmla="*/ 332990 w 2982862"/>
                    <a:gd name="connsiteY246" fmla="*/ 206136 h 3182270"/>
                    <a:gd name="connsiteX247" fmla="*/ 364703 w 2982862"/>
                    <a:gd name="connsiteY247" fmla="*/ 195565 h 3182270"/>
                    <a:gd name="connsiteX248" fmla="*/ 417559 w 2982862"/>
                    <a:gd name="connsiteY248" fmla="*/ 179708 h 3182270"/>
                    <a:gd name="connsiteX249" fmla="*/ 433415 w 2982862"/>
                    <a:gd name="connsiteY249" fmla="*/ 174423 h 3182270"/>
                    <a:gd name="connsiteX250" fmla="*/ 449272 w 2982862"/>
                    <a:gd name="connsiteY250" fmla="*/ 169137 h 3182270"/>
                    <a:gd name="connsiteX251" fmla="*/ 470414 w 2982862"/>
                    <a:gd name="connsiteY251" fmla="*/ 163852 h 3182270"/>
                    <a:gd name="connsiteX252" fmla="*/ 486271 w 2982862"/>
                    <a:gd name="connsiteY252" fmla="*/ 158566 h 3182270"/>
                    <a:gd name="connsiteX253" fmla="*/ 528555 w 2982862"/>
                    <a:gd name="connsiteY253" fmla="*/ 147995 h 3182270"/>
                    <a:gd name="connsiteX254" fmla="*/ 549697 w 2982862"/>
                    <a:gd name="connsiteY254" fmla="*/ 142709 h 3182270"/>
                    <a:gd name="connsiteX255" fmla="*/ 581411 w 2982862"/>
                    <a:gd name="connsiteY255" fmla="*/ 132138 h 3182270"/>
                    <a:gd name="connsiteX256" fmla="*/ 676551 w 2982862"/>
                    <a:gd name="connsiteY256" fmla="*/ 100425 h 3182270"/>
                    <a:gd name="connsiteX257" fmla="*/ 697693 w 2982862"/>
                    <a:gd name="connsiteY257" fmla="*/ 95140 h 3182270"/>
                    <a:gd name="connsiteX258" fmla="*/ 729406 w 2982862"/>
                    <a:gd name="connsiteY258" fmla="*/ 84568 h 3182270"/>
                    <a:gd name="connsiteX259" fmla="*/ 745263 w 2982862"/>
                    <a:gd name="connsiteY259" fmla="*/ 79283 h 3182270"/>
                    <a:gd name="connsiteX260" fmla="*/ 792833 w 2982862"/>
                    <a:gd name="connsiteY260" fmla="*/ 58141 h 3182270"/>
                    <a:gd name="connsiteX261" fmla="*/ 808689 w 2982862"/>
                    <a:gd name="connsiteY261" fmla="*/ 52855 h 3182270"/>
                    <a:gd name="connsiteX262" fmla="*/ 824546 w 2982862"/>
                    <a:gd name="connsiteY262" fmla="*/ 47570 h 3182270"/>
                    <a:gd name="connsiteX263" fmla="*/ 866830 w 2982862"/>
                    <a:gd name="connsiteY263" fmla="*/ 26427 h 3182270"/>
                    <a:gd name="connsiteX264" fmla="*/ 882687 w 2982862"/>
                    <a:gd name="connsiteY264" fmla="*/ 21142 h 3182270"/>
                    <a:gd name="connsiteX265" fmla="*/ 898544 w 2982862"/>
                    <a:gd name="connsiteY265" fmla="*/ 10571 h 3182270"/>
                    <a:gd name="connsiteX266" fmla="*/ 914400 w 2982862"/>
                    <a:gd name="connsiteY266" fmla="*/ 5285 h 3182270"/>
                    <a:gd name="connsiteX267" fmla="*/ 914400 w 2982862"/>
                    <a:gd name="connsiteY267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297 w 2982862"/>
                    <a:gd name="connsiteY81" fmla="*/ 2241273 h 3182270"/>
                    <a:gd name="connsiteX82" fmla="*/ 2611062 w 2982862"/>
                    <a:gd name="connsiteY82" fmla="*/ 2251644 h 3182270"/>
                    <a:gd name="connsiteX83" fmla="*/ 2558206 w 2982862"/>
                    <a:gd name="connsiteY83" fmla="*/ 2235787 h 3182270"/>
                    <a:gd name="connsiteX84" fmla="*/ 2479145 w 2982862"/>
                    <a:gd name="connsiteY84" fmla="*/ 2183128 h 3182270"/>
                    <a:gd name="connsiteX85" fmla="*/ 2436856 w 2982862"/>
                    <a:gd name="connsiteY85" fmla="*/ 2235987 h 3182270"/>
                    <a:gd name="connsiteX86" fmla="*/ 2236188 w 2982862"/>
                    <a:gd name="connsiteY86" fmla="*/ 2331348 h 3182270"/>
                    <a:gd name="connsiteX87" fmla="*/ 2251846 w 2982862"/>
                    <a:gd name="connsiteY87" fmla="*/ 2420998 h 3182270"/>
                    <a:gd name="connsiteX88" fmla="*/ 2283562 w 2982862"/>
                    <a:gd name="connsiteY88" fmla="*/ 2484431 h 3182270"/>
                    <a:gd name="connsiteX89" fmla="*/ 2278276 w 2982862"/>
                    <a:gd name="connsiteY89" fmla="*/ 2516146 h 3182270"/>
                    <a:gd name="connsiteX90" fmla="*/ 2278276 w 2982862"/>
                    <a:gd name="connsiteY90" fmla="*/ 2574294 h 3182270"/>
                    <a:gd name="connsiteX91" fmla="*/ 2315278 w 2982862"/>
                    <a:gd name="connsiteY91" fmla="*/ 2616580 h 3182270"/>
                    <a:gd name="connsiteX92" fmla="*/ 2331136 w 2982862"/>
                    <a:gd name="connsiteY92" fmla="*/ 2680013 h 3182270"/>
                    <a:gd name="connsiteX93" fmla="*/ 2368138 w 2982862"/>
                    <a:gd name="connsiteY93" fmla="*/ 2695871 h 3182270"/>
                    <a:gd name="connsiteX94" fmla="*/ 2542577 w 2982862"/>
                    <a:gd name="connsiteY94" fmla="*/ 2738159 h 3182270"/>
                    <a:gd name="connsiteX95" fmla="*/ 2658870 w 2982862"/>
                    <a:gd name="connsiteY95" fmla="*/ 2727587 h 3182270"/>
                    <a:gd name="connsiteX96" fmla="*/ 2764342 w 2982862"/>
                    <a:gd name="connsiteY96" fmla="*/ 2716772 h 3182270"/>
                    <a:gd name="connsiteX97" fmla="*/ 2753771 w 2982862"/>
                    <a:gd name="connsiteY97" fmla="*/ 2769627 h 3182270"/>
                    <a:gd name="connsiteX98" fmla="*/ 2748486 w 2982862"/>
                    <a:gd name="connsiteY98" fmla="*/ 2801341 h 3182270"/>
                    <a:gd name="connsiteX99" fmla="*/ 2737915 w 2982862"/>
                    <a:gd name="connsiteY99" fmla="*/ 2838340 h 3182270"/>
                    <a:gd name="connsiteX100" fmla="*/ 2727344 w 2982862"/>
                    <a:gd name="connsiteY100" fmla="*/ 2907052 h 3182270"/>
                    <a:gd name="connsiteX101" fmla="*/ 2716773 w 2982862"/>
                    <a:gd name="connsiteY101" fmla="*/ 2938765 h 3182270"/>
                    <a:gd name="connsiteX102" fmla="*/ 2711487 w 2982862"/>
                    <a:gd name="connsiteY102" fmla="*/ 2965193 h 3182270"/>
                    <a:gd name="connsiteX103" fmla="*/ 2706444 w 2982862"/>
                    <a:gd name="connsiteY103" fmla="*/ 2939028 h 3182270"/>
                    <a:gd name="connsiteX104" fmla="*/ 2680014 w 2982862"/>
                    <a:gd name="connsiteY104" fmla="*/ 2965459 h 3182270"/>
                    <a:gd name="connsiteX105" fmla="*/ 2627390 w 2982862"/>
                    <a:gd name="connsiteY105" fmla="*/ 2971012 h 3182270"/>
                    <a:gd name="connsiteX106" fmla="*/ 2537291 w 2982862"/>
                    <a:gd name="connsiteY106" fmla="*/ 2986602 h 3182270"/>
                    <a:gd name="connsiteX107" fmla="*/ 2516147 w 2982862"/>
                    <a:gd name="connsiteY107" fmla="*/ 2991888 h 3182270"/>
                    <a:gd name="connsiteX108" fmla="*/ 2489494 w 2982862"/>
                    <a:gd name="connsiteY108" fmla="*/ 3002192 h 3182270"/>
                    <a:gd name="connsiteX109" fmla="*/ 2415496 w 2982862"/>
                    <a:gd name="connsiteY109" fmla="*/ 3007477 h 3182270"/>
                    <a:gd name="connsiteX110" fmla="*/ 2383783 w 2982862"/>
                    <a:gd name="connsiteY110" fmla="*/ 3018048 h 3182270"/>
                    <a:gd name="connsiteX111" fmla="*/ 2346784 w 2982862"/>
                    <a:gd name="connsiteY111" fmla="*/ 3033905 h 3182270"/>
                    <a:gd name="connsiteX112" fmla="*/ 2315071 w 2982862"/>
                    <a:gd name="connsiteY112" fmla="*/ 3049761 h 3182270"/>
                    <a:gd name="connsiteX113" fmla="*/ 2288643 w 2982862"/>
                    <a:gd name="connsiteY113" fmla="*/ 3070904 h 3182270"/>
                    <a:gd name="connsiteX114" fmla="*/ 2267501 w 2982862"/>
                    <a:gd name="connsiteY114" fmla="*/ 3081475 h 3182270"/>
                    <a:gd name="connsiteX115" fmla="*/ 2235788 w 2982862"/>
                    <a:gd name="connsiteY115" fmla="*/ 3097331 h 3182270"/>
                    <a:gd name="connsiteX116" fmla="*/ 2225216 w 2982862"/>
                    <a:gd name="connsiteY116" fmla="*/ 3107903 h 3182270"/>
                    <a:gd name="connsiteX117" fmla="*/ 2204074 w 2982862"/>
                    <a:gd name="connsiteY117" fmla="*/ 3118474 h 3182270"/>
                    <a:gd name="connsiteX118" fmla="*/ 2188218 w 2982862"/>
                    <a:gd name="connsiteY118" fmla="*/ 3129045 h 3182270"/>
                    <a:gd name="connsiteX119" fmla="*/ 2177647 w 2982862"/>
                    <a:gd name="connsiteY119" fmla="*/ 3144901 h 3182270"/>
                    <a:gd name="connsiteX120" fmla="*/ 2145933 w 2982862"/>
                    <a:gd name="connsiteY120" fmla="*/ 3155472 h 3182270"/>
                    <a:gd name="connsiteX121" fmla="*/ 2114220 w 2982862"/>
                    <a:gd name="connsiteY121" fmla="*/ 3181900 h 3182270"/>
                    <a:gd name="connsiteX122" fmla="*/ 2124791 w 2982862"/>
                    <a:gd name="connsiteY122" fmla="*/ 3150187 h 3182270"/>
                    <a:gd name="connsiteX123" fmla="*/ 2093078 w 2982862"/>
                    <a:gd name="connsiteY123" fmla="*/ 3139616 h 3182270"/>
                    <a:gd name="connsiteX124" fmla="*/ 2082507 w 2982862"/>
                    <a:gd name="connsiteY124" fmla="*/ 3123759 h 3182270"/>
                    <a:gd name="connsiteX125" fmla="*/ 2066650 w 2982862"/>
                    <a:gd name="connsiteY125" fmla="*/ 3107903 h 3182270"/>
                    <a:gd name="connsiteX126" fmla="*/ 2045508 w 2982862"/>
                    <a:gd name="connsiteY126" fmla="*/ 3076189 h 3182270"/>
                    <a:gd name="connsiteX127" fmla="*/ 2034937 w 2982862"/>
                    <a:gd name="connsiteY127" fmla="*/ 3060333 h 3182270"/>
                    <a:gd name="connsiteX128" fmla="*/ 2024366 w 2982862"/>
                    <a:gd name="connsiteY128" fmla="*/ 3049761 h 3182270"/>
                    <a:gd name="connsiteX129" fmla="*/ 2013795 w 2982862"/>
                    <a:gd name="connsiteY129" fmla="*/ 3033905 h 3182270"/>
                    <a:gd name="connsiteX130" fmla="*/ 1997938 w 2982862"/>
                    <a:gd name="connsiteY130" fmla="*/ 3023334 h 3182270"/>
                    <a:gd name="connsiteX131" fmla="*/ 1982081 w 2982862"/>
                    <a:gd name="connsiteY131" fmla="*/ 2991620 h 3182270"/>
                    <a:gd name="connsiteX132" fmla="*/ 1976796 w 2982862"/>
                    <a:gd name="connsiteY132" fmla="*/ 2975764 h 3182270"/>
                    <a:gd name="connsiteX133" fmla="*/ 1987367 w 2982862"/>
                    <a:gd name="connsiteY133" fmla="*/ 2959907 h 3182270"/>
                    <a:gd name="connsiteX134" fmla="*/ 1998116 w 2982862"/>
                    <a:gd name="connsiteY134" fmla="*/ 2976031 h 3182270"/>
                    <a:gd name="connsiteX135" fmla="*/ 2019261 w 2982862"/>
                    <a:gd name="connsiteY135" fmla="*/ 2976031 h 3182270"/>
                    <a:gd name="connsiteX136" fmla="*/ 2056263 w 2982862"/>
                    <a:gd name="connsiteY136" fmla="*/ 2923171 h 3182270"/>
                    <a:gd name="connsiteX137" fmla="*/ 2040405 w 2982862"/>
                    <a:gd name="connsiteY137" fmla="*/ 2923170 h 3182270"/>
                    <a:gd name="connsiteX138" fmla="*/ 2061549 w 2982862"/>
                    <a:gd name="connsiteY138" fmla="*/ 2875596 h 3182270"/>
                    <a:gd name="connsiteX139" fmla="*/ 2093265 w 2982862"/>
                    <a:gd name="connsiteY139" fmla="*/ 2833308 h 3182270"/>
                    <a:gd name="connsiteX140" fmla="*/ 2109124 w 2982862"/>
                    <a:gd name="connsiteY140" fmla="*/ 2722301 h 3182270"/>
                    <a:gd name="connsiteX141" fmla="*/ 2013975 w 2982862"/>
                    <a:gd name="connsiteY141" fmla="*/ 2637724 h 3182270"/>
                    <a:gd name="connsiteX142" fmla="*/ 1982258 w 2982862"/>
                    <a:gd name="connsiteY142" fmla="*/ 2664155 h 3182270"/>
                    <a:gd name="connsiteX143" fmla="*/ 1918827 w 2982862"/>
                    <a:gd name="connsiteY143" fmla="*/ 2627153 h 3182270"/>
                    <a:gd name="connsiteX144" fmla="*/ 1860681 w 2982862"/>
                    <a:gd name="connsiteY144" fmla="*/ 2579579 h 3182270"/>
                    <a:gd name="connsiteX145" fmla="*/ 1802373 w 2982862"/>
                    <a:gd name="connsiteY145" fmla="*/ 2621632 h 3182270"/>
                    <a:gd name="connsiteX146" fmla="*/ 1797087 w 2982862"/>
                    <a:gd name="connsiteY146" fmla="*/ 2605775 h 3182270"/>
                    <a:gd name="connsiteX147" fmla="*/ 1749674 w 2982862"/>
                    <a:gd name="connsiteY147" fmla="*/ 2690586 h 3182270"/>
                    <a:gd name="connsiteX148" fmla="*/ 1643953 w 2982862"/>
                    <a:gd name="connsiteY148" fmla="*/ 2754018 h 3182270"/>
                    <a:gd name="connsiteX149" fmla="*/ 1617523 w 2982862"/>
                    <a:gd name="connsiteY149" fmla="*/ 2732874 h 3182270"/>
                    <a:gd name="connsiteX150" fmla="*/ 1591092 w 2982862"/>
                    <a:gd name="connsiteY150" fmla="*/ 2690586 h 3182270"/>
                    <a:gd name="connsiteX151" fmla="*/ 1591093 w 2982862"/>
                    <a:gd name="connsiteY151" fmla="*/ 2637724 h 3182270"/>
                    <a:gd name="connsiteX152" fmla="*/ 1569808 w 2982862"/>
                    <a:gd name="connsiteY152" fmla="*/ 2515921 h 3182270"/>
                    <a:gd name="connsiteX153" fmla="*/ 1553952 w 2982862"/>
                    <a:gd name="connsiteY153" fmla="*/ 2484208 h 3182270"/>
                    <a:gd name="connsiteX154" fmla="*/ 1538095 w 2982862"/>
                    <a:gd name="connsiteY154" fmla="*/ 2468351 h 3182270"/>
                    <a:gd name="connsiteX155" fmla="*/ 1501096 w 2982862"/>
                    <a:gd name="connsiteY155" fmla="*/ 2420781 h 3182270"/>
                    <a:gd name="connsiteX156" fmla="*/ 1464097 w 2982862"/>
                    <a:gd name="connsiteY156" fmla="*/ 2383782 h 3182270"/>
                    <a:gd name="connsiteX157" fmla="*/ 1448241 w 2982862"/>
                    <a:gd name="connsiteY157" fmla="*/ 2373211 h 3182270"/>
                    <a:gd name="connsiteX158" fmla="*/ 1432384 w 2982862"/>
                    <a:gd name="connsiteY158" fmla="*/ 2357355 h 3182270"/>
                    <a:gd name="connsiteX159" fmla="*/ 1400671 w 2982862"/>
                    <a:gd name="connsiteY159" fmla="*/ 2346783 h 3182270"/>
                    <a:gd name="connsiteX160" fmla="*/ 1368958 w 2982862"/>
                    <a:gd name="connsiteY160" fmla="*/ 2330927 h 3182270"/>
                    <a:gd name="connsiteX161" fmla="*/ 1337244 w 2982862"/>
                    <a:gd name="connsiteY161" fmla="*/ 2309785 h 3182270"/>
                    <a:gd name="connsiteX162" fmla="*/ 1273818 w 2982862"/>
                    <a:gd name="connsiteY162" fmla="*/ 2288642 h 3182270"/>
                    <a:gd name="connsiteX163" fmla="*/ 1257961 w 2982862"/>
                    <a:gd name="connsiteY163" fmla="*/ 2278071 h 3182270"/>
                    <a:gd name="connsiteX164" fmla="*/ 1242104 w 2982862"/>
                    <a:gd name="connsiteY164" fmla="*/ 2272786 h 3182270"/>
                    <a:gd name="connsiteX165" fmla="*/ 1226248 w 2982862"/>
                    <a:gd name="connsiteY165" fmla="*/ 2262215 h 3182270"/>
                    <a:gd name="connsiteX166" fmla="*/ 1194534 w 2982862"/>
                    <a:gd name="connsiteY166" fmla="*/ 2251644 h 3182270"/>
                    <a:gd name="connsiteX167" fmla="*/ 1215677 w 2982862"/>
                    <a:gd name="connsiteY167" fmla="*/ 2225216 h 3182270"/>
                    <a:gd name="connsiteX168" fmla="*/ 1231533 w 2982862"/>
                    <a:gd name="connsiteY168" fmla="*/ 2209359 h 3182270"/>
                    <a:gd name="connsiteX169" fmla="*/ 1236819 w 2982862"/>
                    <a:gd name="connsiteY169" fmla="*/ 2193503 h 3182270"/>
                    <a:gd name="connsiteX170" fmla="*/ 1279103 w 2982862"/>
                    <a:gd name="connsiteY170" fmla="*/ 2161789 h 3182270"/>
                    <a:gd name="connsiteX171" fmla="*/ 1300245 w 2982862"/>
                    <a:gd name="connsiteY171" fmla="*/ 2140647 h 3182270"/>
                    <a:gd name="connsiteX172" fmla="*/ 1310816 w 2982862"/>
                    <a:gd name="connsiteY172" fmla="*/ 2124790 h 3182270"/>
                    <a:gd name="connsiteX173" fmla="*/ 1342650 w 2982862"/>
                    <a:gd name="connsiteY173" fmla="*/ 2077406 h 3182270"/>
                    <a:gd name="connsiteX174" fmla="*/ 1390223 w 2982862"/>
                    <a:gd name="connsiteY174" fmla="*/ 2008688 h 3182270"/>
                    <a:gd name="connsiteX175" fmla="*/ 1363794 w 2982862"/>
                    <a:gd name="connsiteY175" fmla="*/ 1971686 h 3182270"/>
                    <a:gd name="connsiteX176" fmla="*/ 1379651 w 2982862"/>
                    <a:gd name="connsiteY176" fmla="*/ 1961114 h 3182270"/>
                    <a:gd name="connsiteX177" fmla="*/ 1358509 w 2982862"/>
                    <a:gd name="connsiteY177" fmla="*/ 1934685 h 3182270"/>
                    <a:gd name="connsiteX178" fmla="*/ 1221180 w 2982862"/>
                    <a:gd name="connsiteY178" fmla="*/ 1718108 h 3182270"/>
                    <a:gd name="connsiteX179" fmla="*/ 1157741 w 2982862"/>
                    <a:gd name="connsiteY179" fmla="*/ 1654669 h 3182270"/>
                    <a:gd name="connsiteX180" fmla="*/ 1051918 w 2982862"/>
                    <a:gd name="connsiteY180" fmla="*/ 1659811 h 3182270"/>
                    <a:gd name="connsiteX181" fmla="*/ 845688 w 2982862"/>
                    <a:gd name="connsiteY181" fmla="*/ 1738945 h 3182270"/>
                    <a:gd name="connsiteX182" fmla="*/ 829832 w 2982862"/>
                    <a:gd name="connsiteY182" fmla="*/ 1744231 h 3182270"/>
                    <a:gd name="connsiteX183" fmla="*/ 798118 w 2982862"/>
                    <a:gd name="connsiteY183" fmla="*/ 1765373 h 3182270"/>
                    <a:gd name="connsiteX184" fmla="*/ 782262 w 2982862"/>
                    <a:gd name="connsiteY184" fmla="*/ 1770659 h 3182270"/>
                    <a:gd name="connsiteX185" fmla="*/ 750548 w 2982862"/>
                    <a:gd name="connsiteY185" fmla="*/ 1791801 h 3182270"/>
                    <a:gd name="connsiteX186" fmla="*/ 734692 w 2982862"/>
                    <a:gd name="connsiteY186" fmla="*/ 1797086 h 3182270"/>
                    <a:gd name="connsiteX187" fmla="*/ 755834 w 2982862"/>
                    <a:gd name="connsiteY187" fmla="*/ 1791801 h 3182270"/>
                    <a:gd name="connsiteX188" fmla="*/ 739977 w 2982862"/>
                    <a:gd name="connsiteY188" fmla="*/ 1797086 h 3182270"/>
                    <a:gd name="connsiteX189" fmla="*/ 708264 w 2982862"/>
                    <a:gd name="connsiteY189" fmla="*/ 1812943 h 3182270"/>
                    <a:gd name="connsiteX190" fmla="*/ 676551 w 2982862"/>
                    <a:gd name="connsiteY190" fmla="*/ 1791801 h 3182270"/>
                    <a:gd name="connsiteX191" fmla="*/ 650123 w 2982862"/>
                    <a:gd name="connsiteY191" fmla="*/ 1765373 h 3182270"/>
                    <a:gd name="connsiteX192" fmla="*/ 618410 w 2982862"/>
                    <a:gd name="connsiteY192" fmla="*/ 1744231 h 3182270"/>
                    <a:gd name="connsiteX193" fmla="*/ 570840 w 2982862"/>
                    <a:gd name="connsiteY193" fmla="*/ 1712518 h 3182270"/>
                    <a:gd name="connsiteX194" fmla="*/ 544412 w 2982862"/>
                    <a:gd name="connsiteY194" fmla="*/ 1696661 h 3182270"/>
                    <a:gd name="connsiteX195" fmla="*/ 528555 w 2982862"/>
                    <a:gd name="connsiteY195" fmla="*/ 1686090 h 3182270"/>
                    <a:gd name="connsiteX196" fmla="*/ 512699 w 2982862"/>
                    <a:gd name="connsiteY196" fmla="*/ 1680804 h 3182270"/>
                    <a:gd name="connsiteX197" fmla="*/ 502127 w 2982862"/>
                    <a:gd name="connsiteY197" fmla="*/ 1670233 h 3182270"/>
                    <a:gd name="connsiteX198" fmla="*/ 480985 w 2982862"/>
                    <a:gd name="connsiteY198" fmla="*/ 1659662 h 3182270"/>
                    <a:gd name="connsiteX199" fmla="*/ 465129 w 2982862"/>
                    <a:gd name="connsiteY199" fmla="*/ 1643805 h 3182270"/>
                    <a:gd name="connsiteX200" fmla="*/ 428130 w 2982862"/>
                    <a:gd name="connsiteY200" fmla="*/ 1622663 h 3182270"/>
                    <a:gd name="connsiteX201" fmla="*/ 401702 w 2982862"/>
                    <a:gd name="connsiteY201" fmla="*/ 1590950 h 3182270"/>
                    <a:gd name="connsiteX202" fmla="*/ 385845 w 2982862"/>
                    <a:gd name="connsiteY202" fmla="*/ 1569808 h 3182270"/>
                    <a:gd name="connsiteX203" fmla="*/ 369989 w 2982862"/>
                    <a:gd name="connsiteY203" fmla="*/ 1553951 h 3182270"/>
                    <a:gd name="connsiteX204" fmla="*/ 348847 w 2982862"/>
                    <a:gd name="connsiteY204" fmla="*/ 1522238 h 3182270"/>
                    <a:gd name="connsiteX205" fmla="*/ 327704 w 2982862"/>
                    <a:gd name="connsiteY205" fmla="*/ 1490524 h 3182270"/>
                    <a:gd name="connsiteX206" fmla="*/ 317133 w 2982862"/>
                    <a:gd name="connsiteY206" fmla="*/ 1469382 h 3182270"/>
                    <a:gd name="connsiteX207" fmla="*/ 301277 w 2982862"/>
                    <a:gd name="connsiteY207" fmla="*/ 1453526 h 3182270"/>
                    <a:gd name="connsiteX208" fmla="*/ 295991 w 2982862"/>
                    <a:gd name="connsiteY208" fmla="*/ 1437669 h 3182270"/>
                    <a:gd name="connsiteX209" fmla="*/ 274849 w 2982862"/>
                    <a:gd name="connsiteY209" fmla="*/ 1405956 h 3182270"/>
                    <a:gd name="connsiteX210" fmla="*/ 258992 w 2982862"/>
                    <a:gd name="connsiteY210" fmla="*/ 1390099 h 3182270"/>
                    <a:gd name="connsiteX211" fmla="*/ 248421 w 2982862"/>
                    <a:gd name="connsiteY211" fmla="*/ 1374242 h 3182270"/>
                    <a:gd name="connsiteX212" fmla="*/ 243136 w 2982862"/>
                    <a:gd name="connsiteY212" fmla="*/ 1358386 h 3182270"/>
                    <a:gd name="connsiteX213" fmla="*/ 221993 w 2982862"/>
                    <a:gd name="connsiteY213" fmla="*/ 1326672 h 3182270"/>
                    <a:gd name="connsiteX214" fmla="*/ 206137 w 2982862"/>
                    <a:gd name="connsiteY214" fmla="*/ 1294959 h 3182270"/>
                    <a:gd name="connsiteX215" fmla="*/ 195566 w 2982862"/>
                    <a:gd name="connsiteY215" fmla="*/ 1263246 h 3182270"/>
                    <a:gd name="connsiteX216" fmla="*/ 184995 w 2982862"/>
                    <a:gd name="connsiteY216" fmla="*/ 1247389 h 3182270"/>
                    <a:gd name="connsiteX217" fmla="*/ 179709 w 2982862"/>
                    <a:gd name="connsiteY217" fmla="*/ 1231533 h 3182270"/>
                    <a:gd name="connsiteX218" fmla="*/ 169138 w 2982862"/>
                    <a:gd name="connsiteY218" fmla="*/ 1215676 h 3182270"/>
                    <a:gd name="connsiteX219" fmla="*/ 153281 w 2982862"/>
                    <a:gd name="connsiteY219" fmla="*/ 1162820 h 3182270"/>
                    <a:gd name="connsiteX220" fmla="*/ 142710 w 2982862"/>
                    <a:gd name="connsiteY220" fmla="*/ 1131107 h 3182270"/>
                    <a:gd name="connsiteX221" fmla="*/ 132139 w 2982862"/>
                    <a:gd name="connsiteY221" fmla="*/ 1099394 h 3182270"/>
                    <a:gd name="connsiteX222" fmla="*/ 126853 w 2982862"/>
                    <a:gd name="connsiteY222" fmla="*/ 1078252 h 3182270"/>
                    <a:gd name="connsiteX223" fmla="*/ 121568 w 2982862"/>
                    <a:gd name="connsiteY223" fmla="*/ 1062395 h 3182270"/>
                    <a:gd name="connsiteX224" fmla="*/ 110997 w 2982862"/>
                    <a:gd name="connsiteY224" fmla="*/ 988397 h 3182270"/>
                    <a:gd name="connsiteX225" fmla="*/ 100426 w 2982862"/>
                    <a:gd name="connsiteY225" fmla="*/ 861544 h 3182270"/>
                    <a:gd name="connsiteX226" fmla="*/ 95140 w 2982862"/>
                    <a:gd name="connsiteY226" fmla="*/ 782261 h 3182270"/>
                    <a:gd name="connsiteX227" fmla="*/ 89855 w 2982862"/>
                    <a:gd name="connsiteY227" fmla="*/ 745262 h 3182270"/>
                    <a:gd name="connsiteX228" fmla="*/ 73998 w 2982862"/>
                    <a:gd name="connsiteY228" fmla="*/ 660693 h 3182270"/>
                    <a:gd name="connsiteX229" fmla="*/ 63427 w 2982862"/>
                    <a:gd name="connsiteY229" fmla="*/ 618409 h 3182270"/>
                    <a:gd name="connsiteX230" fmla="*/ 47570 w 2982862"/>
                    <a:gd name="connsiteY230" fmla="*/ 560268 h 3182270"/>
                    <a:gd name="connsiteX231" fmla="*/ 42285 w 2982862"/>
                    <a:gd name="connsiteY231" fmla="*/ 528555 h 3182270"/>
                    <a:gd name="connsiteX232" fmla="*/ 31714 w 2982862"/>
                    <a:gd name="connsiteY232" fmla="*/ 486270 h 3182270"/>
                    <a:gd name="connsiteX233" fmla="*/ 21142 w 2982862"/>
                    <a:gd name="connsiteY233" fmla="*/ 428129 h 3182270"/>
                    <a:gd name="connsiteX234" fmla="*/ 10571 w 2982862"/>
                    <a:gd name="connsiteY234" fmla="*/ 343560 h 3182270"/>
                    <a:gd name="connsiteX235" fmla="*/ 0 w 2982862"/>
                    <a:gd name="connsiteY235" fmla="*/ 306561 h 3182270"/>
                    <a:gd name="connsiteX236" fmla="*/ 5286 w 2982862"/>
                    <a:gd name="connsiteY236" fmla="*/ 285419 h 3182270"/>
                    <a:gd name="connsiteX237" fmla="*/ 21142 w 2982862"/>
                    <a:gd name="connsiteY237" fmla="*/ 280134 h 3182270"/>
                    <a:gd name="connsiteX238" fmla="*/ 42285 w 2982862"/>
                    <a:gd name="connsiteY238" fmla="*/ 269563 h 3182270"/>
                    <a:gd name="connsiteX239" fmla="*/ 95140 w 2982862"/>
                    <a:gd name="connsiteY239" fmla="*/ 258992 h 3182270"/>
                    <a:gd name="connsiteX240" fmla="*/ 121568 w 2982862"/>
                    <a:gd name="connsiteY240" fmla="*/ 253706 h 3182270"/>
                    <a:gd name="connsiteX241" fmla="*/ 137425 w 2982862"/>
                    <a:gd name="connsiteY241" fmla="*/ 248420 h 3182270"/>
                    <a:gd name="connsiteX242" fmla="*/ 211422 w 2982862"/>
                    <a:gd name="connsiteY242" fmla="*/ 237849 h 3182270"/>
                    <a:gd name="connsiteX243" fmla="*/ 253707 w 2982862"/>
                    <a:gd name="connsiteY243" fmla="*/ 227278 h 3182270"/>
                    <a:gd name="connsiteX244" fmla="*/ 285420 w 2982862"/>
                    <a:gd name="connsiteY244" fmla="*/ 216707 h 3182270"/>
                    <a:gd name="connsiteX245" fmla="*/ 332990 w 2982862"/>
                    <a:gd name="connsiteY245" fmla="*/ 206136 h 3182270"/>
                    <a:gd name="connsiteX246" fmla="*/ 364703 w 2982862"/>
                    <a:gd name="connsiteY246" fmla="*/ 195565 h 3182270"/>
                    <a:gd name="connsiteX247" fmla="*/ 417559 w 2982862"/>
                    <a:gd name="connsiteY247" fmla="*/ 179708 h 3182270"/>
                    <a:gd name="connsiteX248" fmla="*/ 433415 w 2982862"/>
                    <a:gd name="connsiteY248" fmla="*/ 174423 h 3182270"/>
                    <a:gd name="connsiteX249" fmla="*/ 449272 w 2982862"/>
                    <a:gd name="connsiteY249" fmla="*/ 169137 h 3182270"/>
                    <a:gd name="connsiteX250" fmla="*/ 470414 w 2982862"/>
                    <a:gd name="connsiteY250" fmla="*/ 163852 h 3182270"/>
                    <a:gd name="connsiteX251" fmla="*/ 486271 w 2982862"/>
                    <a:gd name="connsiteY251" fmla="*/ 158566 h 3182270"/>
                    <a:gd name="connsiteX252" fmla="*/ 528555 w 2982862"/>
                    <a:gd name="connsiteY252" fmla="*/ 147995 h 3182270"/>
                    <a:gd name="connsiteX253" fmla="*/ 549697 w 2982862"/>
                    <a:gd name="connsiteY253" fmla="*/ 142709 h 3182270"/>
                    <a:gd name="connsiteX254" fmla="*/ 581411 w 2982862"/>
                    <a:gd name="connsiteY254" fmla="*/ 132138 h 3182270"/>
                    <a:gd name="connsiteX255" fmla="*/ 676551 w 2982862"/>
                    <a:gd name="connsiteY255" fmla="*/ 100425 h 3182270"/>
                    <a:gd name="connsiteX256" fmla="*/ 697693 w 2982862"/>
                    <a:gd name="connsiteY256" fmla="*/ 95140 h 3182270"/>
                    <a:gd name="connsiteX257" fmla="*/ 729406 w 2982862"/>
                    <a:gd name="connsiteY257" fmla="*/ 84568 h 3182270"/>
                    <a:gd name="connsiteX258" fmla="*/ 745263 w 2982862"/>
                    <a:gd name="connsiteY258" fmla="*/ 79283 h 3182270"/>
                    <a:gd name="connsiteX259" fmla="*/ 792833 w 2982862"/>
                    <a:gd name="connsiteY259" fmla="*/ 58141 h 3182270"/>
                    <a:gd name="connsiteX260" fmla="*/ 808689 w 2982862"/>
                    <a:gd name="connsiteY260" fmla="*/ 52855 h 3182270"/>
                    <a:gd name="connsiteX261" fmla="*/ 824546 w 2982862"/>
                    <a:gd name="connsiteY261" fmla="*/ 47570 h 3182270"/>
                    <a:gd name="connsiteX262" fmla="*/ 866830 w 2982862"/>
                    <a:gd name="connsiteY262" fmla="*/ 26427 h 3182270"/>
                    <a:gd name="connsiteX263" fmla="*/ 882687 w 2982862"/>
                    <a:gd name="connsiteY263" fmla="*/ 21142 h 3182270"/>
                    <a:gd name="connsiteX264" fmla="*/ 898544 w 2982862"/>
                    <a:gd name="connsiteY264" fmla="*/ 10571 h 3182270"/>
                    <a:gd name="connsiteX265" fmla="*/ 914400 w 2982862"/>
                    <a:gd name="connsiteY265" fmla="*/ 5285 h 3182270"/>
                    <a:gd name="connsiteX266" fmla="*/ 914400 w 2982862"/>
                    <a:gd name="connsiteY266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297 w 2982862"/>
                    <a:gd name="connsiteY81" fmla="*/ 2241273 h 3182270"/>
                    <a:gd name="connsiteX82" fmla="*/ 2558206 w 2982862"/>
                    <a:gd name="connsiteY82" fmla="*/ 2235787 h 3182270"/>
                    <a:gd name="connsiteX83" fmla="*/ 2479145 w 2982862"/>
                    <a:gd name="connsiteY83" fmla="*/ 2183128 h 3182270"/>
                    <a:gd name="connsiteX84" fmla="*/ 2436856 w 2982862"/>
                    <a:gd name="connsiteY84" fmla="*/ 2235987 h 3182270"/>
                    <a:gd name="connsiteX85" fmla="*/ 2236188 w 2982862"/>
                    <a:gd name="connsiteY85" fmla="*/ 2331348 h 3182270"/>
                    <a:gd name="connsiteX86" fmla="*/ 2251846 w 2982862"/>
                    <a:gd name="connsiteY86" fmla="*/ 2420998 h 3182270"/>
                    <a:gd name="connsiteX87" fmla="*/ 2283562 w 2982862"/>
                    <a:gd name="connsiteY87" fmla="*/ 2484431 h 3182270"/>
                    <a:gd name="connsiteX88" fmla="*/ 2278276 w 2982862"/>
                    <a:gd name="connsiteY88" fmla="*/ 2516146 h 3182270"/>
                    <a:gd name="connsiteX89" fmla="*/ 2278276 w 2982862"/>
                    <a:gd name="connsiteY89" fmla="*/ 2574294 h 3182270"/>
                    <a:gd name="connsiteX90" fmla="*/ 2315278 w 2982862"/>
                    <a:gd name="connsiteY90" fmla="*/ 2616580 h 3182270"/>
                    <a:gd name="connsiteX91" fmla="*/ 2331136 w 2982862"/>
                    <a:gd name="connsiteY91" fmla="*/ 2680013 h 3182270"/>
                    <a:gd name="connsiteX92" fmla="*/ 2368138 w 2982862"/>
                    <a:gd name="connsiteY92" fmla="*/ 2695871 h 3182270"/>
                    <a:gd name="connsiteX93" fmla="*/ 2542577 w 2982862"/>
                    <a:gd name="connsiteY93" fmla="*/ 2738159 h 3182270"/>
                    <a:gd name="connsiteX94" fmla="*/ 2658870 w 2982862"/>
                    <a:gd name="connsiteY94" fmla="*/ 2727587 h 3182270"/>
                    <a:gd name="connsiteX95" fmla="*/ 2764342 w 2982862"/>
                    <a:gd name="connsiteY95" fmla="*/ 2716772 h 3182270"/>
                    <a:gd name="connsiteX96" fmla="*/ 2753771 w 2982862"/>
                    <a:gd name="connsiteY96" fmla="*/ 2769627 h 3182270"/>
                    <a:gd name="connsiteX97" fmla="*/ 2748486 w 2982862"/>
                    <a:gd name="connsiteY97" fmla="*/ 2801341 h 3182270"/>
                    <a:gd name="connsiteX98" fmla="*/ 2737915 w 2982862"/>
                    <a:gd name="connsiteY98" fmla="*/ 2838340 h 3182270"/>
                    <a:gd name="connsiteX99" fmla="*/ 2727344 w 2982862"/>
                    <a:gd name="connsiteY99" fmla="*/ 2907052 h 3182270"/>
                    <a:gd name="connsiteX100" fmla="*/ 2716773 w 2982862"/>
                    <a:gd name="connsiteY100" fmla="*/ 2938765 h 3182270"/>
                    <a:gd name="connsiteX101" fmla="*/ 2711487 w 2982862"/>
                    <a:gd name="connsiteY101" fmla="*/ 2965193 h 3182270"/>
                    <a:gd name="connsiteX102" fmla="*/ 2706444 w 2982862"/>
                    <a:gd name="connsiteY102" fmla="*/ 2939028 h 3182270"/>
                    <a:gd name="connsiteX103" fmla="*/ 2680014 w 2982862"/>
                    <a:gd name="connsiteY103" fmla="*/ 2965459 h 3182270"/>
                    <a:gd name="connsiteX104" fmla="*/ 2627390 w 2982862"/>
                    <a:gd name="connsiteY104" fmla="*/ 2971012 h 3182270"/>
                    <a:gd name="connsiteX105" fmla="*/ 2537291 w 2982862"/>
                    <a:gd name="connsiteY105" fmla="*/ 2986602 h 3182270"/>
                    <a:gd name="connsiteX106" fmla="*/ 2516147 w 2982862"/>
                    <a:gd name="connsiteY106" fmla="*/ 2991888 h 3182270"/>
                    <a:gd name="connsiteX107" fmla="*/ 2489494 w 2982862"/>
                    <a:gd name="connsiteY107" fmla="*/ 3002192 h 3182270"/>
                    <a:gd name="connsiteX108" fmla="*/ 2415496 w 2982862"/>
                    <a:gd name="connsiteY108" fmla="*/ 3007477 h 3182270"/>
                    <a:gd name="connsiteX109" fmla="*/ 2383783 w 2982862"/>
                    <a:gd name="connsiteY109" fmla="*/ 3018048 h 3182270"/>
                    <a:gd name="connsiteX110" fmla="*/ 2346784 w 2982862"/>
                    <a:gd name="connsiteY110" fmla="*/ 3033905 h 3182270"/>
                    <a:gd name="connsiteX111" fmla="*/ 2315071 w 2982862"/>
                    <a:gd name="connsiteY111" fmla="*/ 3049761 h 3182270"/>
                    <a:gd name="connsiteX112" fmla="*/ 2288643 w 2982862"/>
                    <a:gd name="connsiteY112" fmla="*/ 3070904 h 3182270"/>
                    <a:gd name="connsiteX113" fmla="*/ 2267501 w 2982862"/>
                    <a:gd name="connsiteY113" fmla="*/ 3081475 h 3182270"/>
                    <a:gd name="connsiteX114" fmla="*/ 2235788 w 2982862"/>
                    <a:gd name="connsiteY114" fmla="*/ 3097331 h 3182270"/>
                    <a:gd name="connsiteX115" fmla="*/ 2225216 w 2982862"/>
                    <a:gd name="connsiteY115" fmla="*/ 3107903 h 3182270"/>
                    <a:gd name="connsiteX116" fmla="*/ 2204074 w 2982862"/>
                    <a:gd name="connsiteY116" fmla="*/ 3118474 h 3182270"/>
                    <a:gd name="connsiteX117" fmla="*/ 2188218 w 2982862"/>
                    <a:gd name="connsiteY117" fmla="*/ 3129045 h 3182270"/>
                    <a:gd name="connsiteX118" fmla="*/ 2177647 w 2982862"/>
                    <a:gd name="connsiteY118" fmla="*/ 3144901 h 3182270"/>
                    <a:gd name="connsiteX119" fmla="*/ 2145933 w 2982862"/>
                    <a:gd name="connsiteY119" fmla="*/ 3155472 h 3182270"/>
                    <a:gd name="connsiteX120" fmla="*/ 2114220 w 2982862"/>
                    <a:gd name="connsiteY120" fmla="*/ 3181900 h 3182270"/>
                    <a:gd name="connsiteX121" fmla="*/ 2124791 w 2982862"/>
                    <a:gd name="connsiteY121" fmla="*/ 3150187 h 3182270"/>
                    <a:gd name="connsiteX122" fmla="*/ 2093078 w 2982862"/>
                    <a:gd name="connsiteY122" fmla="*/ 3139616 h 3182270"/>
                    <a:gd name="connsiteX123" fmla="*/ 2082507 w 2982862"/>
                    <a:gd name="connsiteY123" fmla="*/ 3123759 h 3182270"/>
                    <a:gd name="connsiteX124" fmla="*/ 2066650 w 2982862"/>
                    <a:gd name="connsiteY124" fmla="*/ 3107903 h 3182270"/>
                    <a:gd name="connsiteX125" fmla="*/ 2045508 w 2982862"/>
                    <a:gd name="connsiteY125" fmla="*/ 3076189 h 3182270"/>
                    <a:gd name="connsiteX126" fmla="*/ 2034937 w 2982862"/>
                    <a:gd name="connsiteY126" fmla="*/ 3060333 h 3182270"/>
                    <a:gd name="connsiteX127" fmla="*/ 2024366 w 2982862"/>
                    <a:gd name="connsiteY127" fmla="*/ 3049761 h 3182270"/>
                    <a:gd name="connsiteX128" fmla="*/ 2013795 w 2982862"/>
                    <a:gd name="connsiteY128" fmla="*/ 3033905 h 3182270"/>
                    <a:gd name="connsiteX129" fmla="*/ 1997938 w 2982862"/>
                    <a:gd name="connsiteY129" fmla="*/ 3023334 h 3182270"/>
                    <a:gd name="connsiteX130" fmla="*/ 1982081 w 2982862"/>
                    <a:gd name="connsiteY130" fmla="*/ 2991620 h 3182270"/>
                    <a:gd name="connsiteX131" fmla="*/ 1976796 w 2982862"/>
                    <a:gd name="connsiteY131" fmla="*/ 2975764 h 3182270"/>
                    <a:gd name="connsiteX132" fmla="*/ 1987367 w 2982862"/>
                    <a:gd name="connsiteY132" fmla="*/ 2959907 h 3182270"/>
                    <a:gd name="connsiteX133" fmla="*/ 1998116 w 2982862"/>
                    <a:gd name="connsiteY133" fmla="*/ 2976031 h 3182270"/>
                    <a:gd name="connsiteX134" fmla="*/ 2019261 w 2982862"/>
                    <a:gd name="connsiteY134" fmla="*/ 2976031 h 3182270"/>
                    <a:gd name="connsiteX135" fmla="*/ 2056263 w 2982862"/>
                    <a:gd name="connsiteY135" fmla="*/ 2923171 h 3182270"/>
                    <a:gd name="connsiteX136" fmla="*/ 2040405 w 2982862"/>
                    <a:gd name="connsiteY136" fmla="*/ 2923170 h 3182270"/>
                    <a:gd name="connsiteX137" fmla="*/ 2061549 w 2982862"/>
                    <a:gd name="connsiteY137" fmla="*/ 2875596 h 3182270"/>
                    <a:gd name="connsiteX138" fmla="*/ 2093265 w 2982862"/>
                    <a:gd name="connsiteY138" fmla="*/ 2833308 h 3182270"/>
                    <a:gd name="connsiteX139" fmla="*/ 2109124 w 2982862"/>
                    <a:gd name="connsiteY139" fmla="*/ 2722301 h 3182270"/>
                    <a:gd name="connsiteX140" fmla="*/ 2013975 w 2982862"/>
                    <a:gd name="connsiteY140" fmla="*/ 2637724 h 3182270"/>
                    <a:gd name="connsiteX141" fmla="*/ 1982258 w 2982862"/>
                    <a:gd name="connsiteY141" fmla="*/ 2664155 h 3182270"/>
                    <a:gd name="connsiteX142" fmla="*/ 1918827 w 2982862"/>
                    <a:gd name="connsiteY142" fmla="*/ 2627153 h 3182270"/>
                    <a:gd name="connsiteX143" fmla="*/ 1860681 w 2982862"/>
                    <a:gd name="connsiteY143" fmla="*/ 2579579 h 3182270"/>
                    <a:gd name="connsiteX144" fmla="*/ 1802373 w 2982862"/>
                    <a:gd name="connsiteY144" fmla="*/ 2621632 h 3182270"/>
                    <a:gd name="connsiteX145" fmla="*/ 1797087 w 2982862"/>
                    <a:gd name="connsiteY145" fmla="*/ 2605775 h 3182270"/>
                    <a:gd name="connsiteX146" fmla="*/ 1749674 w 2982862"/>
                    <a:gd name="connsiteY146" fmla="*/ 2690586 h 3182270"/>
                    <a:gd name="connsiteX147" fmla="*/ 1643953 w 2982862"/>
                    <a:gd name="connsiteY147" fmla="*/ 2754018 h 3182270"/>
                    <a:gd name="connsiteX148" fmla="*/ 1617523 w 2982862"/>
                    <a:gd name="connsiteY148" fmla="*/ 2732874 h 3182270"/>
                    <a:gd name="connsiteX149" fmla="*/ 1591092 w 2982862"/>
                    <a:gd name="connsiteY149" fmla="*/ 2690586 h 3182270"/>
                    <a:gd name="connsiteX150" fmla="*/ 1591093 w 2982862"/>
                    <a:gd name="connsiteY150" fmla="*/ 2637724 h 3182270"/>
                    <a:gd name="connsiteX151" fmla="*/ 1569808 w 2982862"/>
                    <a:gd name="connsiteY151" fmla="*/ 2515921 h 3182270"/>
                    <a:gd name="connsiteX152" fmla="*/ 1553952 w 2982862"/>
                    <a:gd name="connsiteY152" fmla="*/ 2484208 h 3182270"/>
                    <a:gd name="connsiteX153" fmla="*/ 1538095 w 2982862"/>
                    <a:gd name="connsiteY153" fmla="*/ 2468351 h 3182270"/>
                    <a:gd name="connsiteX154" fmla="*/ 1501096 w 2982862"/>
                    <a:gd name="connsiteY154" fmla="*/ 2420781 h 3182270"/>
                    <a:gd name="connsiteX155" fmla="*/ 1464097 w 2982862"/>
                    <a:gd name="connsiteY155" fmla="*/ 2383782 h 3182270"/>
                    <a:gd name="connsiteX156" fmla="*/ 1448241 w 2982862"/>
                    <a:gd name="connsiteY156" fmla="*/ 2373211 h 3182270"/>
                    <a:gd name="connsiteX157" fmla="*/ 1432384 w 2982862"/>
                    <a:gd name="connsiteY157" fmla="*/ 2357355 h 3182270"/>
                    <a:gd name="connsiteX158" fmla="*/ 1400671 w 2982862"/>
                    <a:gd name="connsiteY158" fmla="*/ 2346783 h 3182270"/>
                    <a:gd name="connsiteX159" fmla="*/ 1368958 w 2982862"/>
                    <a:gd name="connsiteY159" fmla="*/ 2330927 h 3182270"/>
                    <a:gd name="connsiteX160" fmla="*/ 1337244 w 2982862"/>
                    <a:gd name="connsiteY160" fmla="*/ 2309785 h 3182270"/>
                    <a:gd name="connsiteX161" fmla="*/ 1273818 w 2982862"/>
                    <a:gd name="connsiteY161" fmla="*/ 2288642 h 3182270"/>
                    <a:gd name="connsiteX162" fmla="*/ 1257961 w 2982862"/>
                    <a:gd name="connsiteY162" fmla="*/ 2278071 h 3182270"/>
                    <a:gd name="connsiteX163" fmla="*/ 1242104 w 2982862"/>
                    <a:gd name="connsiteY163" fmla="*/ 2272786 h 3182270"/>
                    <a:gd name="connsiteX164" fmla="*/ 1226248 w 2982862"/>
                    <a:gd name="connsiteY164" fmla="*/ 2262215 h 3182270"/>
                    <a:gd name="connsiteX165" fmla="*/ 1194534 w 2982862"/>
                    <a:gd name="connsiteY165" fmla="*/ 2251644 h 3182270"/>
                    <a:gd name="connsiteX166" fmla="*/ 1215677 w 2982862"/>
                    <a:gd name="connsiteY166" fmla="*/ 2225216 h 3182270"/>
                    <a:gd name="connsiteX167" fmla="*/ 1231533 w 2982862"/>
                    <a:gd name="connsiteY167" fmla="*/ 2209359 h 3182270"/>
                    <a:gd name="connsiteX168" fmla="*/ 1236819 w 2982862"/>
                    <a:gd name="connsiteY168" fmla="*/ 2193503 h 3182270"/>
                    <a:gd name="connsiteX169" fmla="*/ 1279103 w 2982862"/>
                    <a:gd name="connsiteY169" fmla="*/ 2161789 h 3182270"/>
                    <a:gd name="connsiteX170" fmla="*/ 1300245 w 2982862"/>
                    <a:gd name="connsiteY170" fmla="*/ 2140647 h 3182270"/>
                    <a:gd name="connsiteX171" fmla="*/ 1310816 w 2982862"/>
                    <a:gd name="connsiteY171" fmla="*/ 2124790 h 3182270"/>
                    <a:gd name="connsiteX172" fmla="*/ 1342650 w 2982862"/>
                    <a:gd name="connsiteY172" fmla="*/ 2077406 h 3182270"/>
                    <a:gd name="connsiteX173" fmla="*/ 1390223 w 2982862"/>
                    <a:gd name="connsiteY173" fmla="*/ 2008688 h 3182270"/>
                    <a:gd name="connsiteX174" fmla="*/ 1363794 w 2982862"/>
                    <a:gd name="connsiteY174" fmla="*/ 1971686 h 3182270"/>
                    <a:gd name="connsiteX175" fmla="*/ 1379651 w 2982862"/>
                    <a:gd name="connsiteY175" fmla="*/ 1961114 h 3182270"/>
                    <a:gd name="connsiteX176" fmla="*/ 1358509 w 2982862"/>
                    <a:gd name="connsiteY176" fmla="*/ 1934685 h 3182270"/>
                    <a:gd name="connsiteX177" fmla="*/ 1221180 w 2982862"/>
                    <a:gd name="connsiteY177" fmla="*/ 1718108 h 3182270"/>
                    <a:gd name="connsiteX178" fmla="*/ 1157741 w 2982862"/>
                    <a:gd name="connsiteY178" fmla="*/ 1654669 h 3182270"/>
                    <a:gd name="connsiteX179" fmla="*/ 1051918 w 2982862"/>
                    <a:gd name="connsiteY179" fmla="*/ 1659811 h 3182270"/>
                    <a:gd name="connsiteX180" fmla="*/ 845688 w 2982862"/>
                    <a:gd name="connsiteY180" fmla="*/ 1738945 h 3182270"/>
                    <a:gd name="connsiteX181" fmla="*/ 829832 w 2982862"/>
                    <a:gd name="connsiteY181" fmla="*/ 1744231 h 3182270"/>
                    <a:gd name="connsiteX182" fmla="*/ 798118 w 2982862"/>
                    <a:gd name="connsiteY182" fmla="*/ 1765373 h 3182270"/>
                    <a:gd name="connsiteX183" fmla="*/ 782262 w 2982862"/>
                    <a:gd name="connsiteY183" fmla="*/ 1770659 h 3182270"/>
                    <a:gd name="connsiteX184" fmla="*/ 750548 w 2982862"/>
                    <a:gd name="connsiteY184" fmla="*/ 1791801 h 3182270"/>
                    <a:gd name="connsiteX185" fmla="*/ 734692 w 2982862"/>
                    <a:gd name="connsiteY185" fmla="*/ 1797086 h 3182270"/>
                    <a:gd name="connsiteX186" fmla="*/ 755834 w 2982862"/>
                    <a:gd name="connsiteY186" fmla="*/ 1791801 h 3182270"/>
                    <a:gd name="connsiteX187" fmla="*/ 739977 w 2982862"/>
                    <a:gd name="connsiteY187" fmla="*/ 1797086 h 3182270"/>
                    <a:gd name="connsiteX188" fmla="*/ 708264 w 2982862"/>
                    <a:gd name="connsiteY188" fmla="*/ 1812943 h 3182270"/>
                    <a:gd name="connsiteX189" fmla="*/ 676551 w 2982862"/>
                    <a:gd name="connsiteY189" fmla="*/ 1791801 h 3182270"/>
                    <a:gd name="connsiteX190" fmla="*/ 650123 w 2982862"/>
                    <a:gd name="connsiteY190" fmla="*/ 1765373 h 3182270"/>
                    <a:gd name="connsiteX191" fmla="*/ 618410 w 2982862"/>
                    <a:gd name="connsiteY191" fmla="*/ 1744231 h 3182270"/>
                    <a:gd name="connsiteX192" fmla="*/ 570840 w 2982862"/>
                    <a:gd name="connsiteY192" fmla="*/ 1712518 h 3182270"/>
                    <a:gd name="connsiteX193" fmla="*/ 544412 w 2982862"/>
                    <a:gd name="connsiteY193" fmla="*/ 1696661 h 3182270"/>
                    <a:gd name="connsiteX194" fmla="*/ 528555 w 2982862"/>
                    <a:gd name="connsiteY194" fmla="*/ 1686090 h 3182270"/>
                    <a:gd name="connsiteX195" fmla="*/ 512699 w 2982862"/>
                    <a:gd name="connsiteY195" fmla="*/ 1680804 h 3182270"/>
                    <a:gd name="connsiteX196" fmla="*/ 502127 w 2982862"/>
                    <a:gd name="connsiteY196" fmla="*/ 1670233 h 3182270"/>
                    <a:gd name="connsiteX197" fmla="*/ 480985 w 2982862"/>
                    <a:gd name="connsiteY197" fmla="*/ 1659662 h 3182270"/>
                    <a:gd name="connsiteX198" fmla="*/ 465129 w 2982862"/>
                    <a:gd name="connsiteY198" fmla="*/ 1643805 h 3182270"/>
                    <a:gd name="connsiteX199" fmla="*/ 428130 w 2982862"/>
                    <a:gd name="connsiteY199" fmla="*/ 1622663 h 3182270"/>
                    <a:gd name="connsiteX200" fmla="*/ 401702 w 2982862"/>
                    <a:gd name="connsiteY200" fmla="*/ 1590950 h 3182270"/>
                    <a:gd name="connsiteX201" fmla="*/ 385845 w 2982862"/>
                    <a:gd name="connsiteY201" fmla="*/ 1569808 h 3182270"/>
                    <a:gd name="connsiteX202" fmla="*/ 369989 w 2982862"/>
                    <a:gd name="connsiteY202" fmla="*/ 1553951 h 3182270"/>
                    <a:gd name="connsiteX203" fmla="*/ 348847 w 2982862"/>
                    <a:gd name="connsiteY203" fmla="*/ 1522238 h 3182270"/>
                    <a:gd name="connsiteX204" fmla="*/ 327704 w 2982862"/>
                    <a:gd name="connsiteY204" fmla="*/ 1490524 h 3182270"/>
                    <a:gd name="connsiteX205" fmla="*/ 317133 w 2982862"/>
                    <a:gd name="connsiteY205" fmla="*/ 1469382 h 3182270"/>
                    <a:gd name="connsiteX206" fmla="*/ 301277 w 2982862"/>
                    <a:gd name="connsiteY206" fmla="*/ 1453526 h 3182270"/>
                    <a:gd name="connsiteX207" fmla="*/ 295991 w 2982862"/>
                    <a:gd name="connsiteY207" fmla="*/ 1437669 h 3182270"/>
                    <a:gd name="connsiteX208" fmla="*/ 274849 w 2982862"/>
                    <a:gd name="connsiteY208" fmla="*/ 1405956 h 3182270"/>
                    <a:gd name="connsiteX209" fmla="*/ 258992 w 2982862"/>
                    <a:gd name="connsiteY209" fmla="*/ 1390099 h 3182270"/>
                    <a:gd name="connsiteX210" fmla="*/ 248421 w 2982862"/>
                    <a:gd name="connsiteY210" fmla="*/ 1374242 h 3182270"/>
                    <a:gd name="connsiteX211" fmla="*/ 243136 w 2982862"/>
                    <a:gd name="connsiteY211" fmla="*/ 1358386 h 3182270"/>
                    <a:gd name="connsiteX212" fmla="*/ 221993 w 2982862"/>
                    <a:gd name="connsiteY212" fmla="*/ 1326672 h 3182270"/>
                    <a:gd name="connsiteX213" fmla="*/ 206137 w 2982862"/>
                    <a:gd name="connsiteY213" fmla="*/ 1294959 h 3182270"/>
                    <a:gd name="connsiteX214" fmla="*/ 195566 w 2982862"/>
                    <a:gd name="connsiteY214" fmla="*/ 1263246 h 3182270"/>
                    <a:gd name="connsiteX215" fmla="*/ 184995 w 2982862"/>
                    <a:gd name="connsiteY215" fmla="*/ 1247389 h 3182270"/>
                    <a:gd name="connsiteX216" fmla="*/ 179709 w 2982862"/>
                    <a:gd name="connsiteY216" fmla="*/ 1231533 h 3182270"/>
                    <a:gd name="connsiteX217" fmla="*/ 169138 w 2982862"/>
                    <a:gd name="connsiteY217" fmla="*/ 1215676 h 3182270"/>
                    <a:gd name="connsiteX218" fmla="*/ 153281 w 2982862"/>
                    <a:gd name="connsiteY218" fmla="*/ 1162820 h 3182270"/>
                    <a:gd name="connsiteX219" fmla="*/ 142710 w 2982862"/>
                    <a:gd name="connsiteY219" fmla="*/ 1131107 h 3182270"/>
                    <a:gd name="connsiteX220" fmla="*/ 132139 w 2982862"/>
                    <a:gd name="connsiteY220" fmla="*/ 1099394 h 3182270"/>
                    <a:gd name="connsiteX221" fmla="*/ 126853 w 2982862"/>
                    <a:gd name="connsiteY221" fmla="*/ 1078252 h 3182270"/>
                    <a:gd name="connsiteX222" fmla="*/ 121568 w 2982862"/>
                    <a:gd name="connsiteY222" fmla="*/ 1062395 h 3182270"/>
                    <a:gd name="connsiteX223" fmla="*/ 110997 w 2982862"/>
                    <a:gd name="connsiteY223" fmla="*/ 988397 h 3182270"/>
                    <a:gd name="connsiteX224" fmla="*/ 100426 w 2982862"/>
                    <a:gd name="connsiteY224" fmla="*/ 861544 h 3182270"/>
                    <a:gd name="connsiteX225" fmla="*/ 95140 w 2982862"/>
                    <a:gd name="connsiteY225" fmla="*/ 782261 h 3182270"/>
                    <a:gd name="connsiteX226" fmla="*/ 89855 w 2982862"/>
                    <a:gd name="connsiteY226" fmla="*/ 745262 h 3182270"/>
                    <a:gd name="connsiteX227" fmla="*/ 73998 w 2982862"/>
                    <a:gd name="connsiteY227" fmla="*/ 660693 h 3182270"/>
                    <a:gd name="connsiteX228" fmla="*/ 63427 w 2982862"/>
                    <a:gd name="connsiteY228" fmla="*/ 618409 h 3182270"/>
                    <a:gd name="connsiteX229" fmla="*/ 47570 w 2982862"/>
                    <a:gd name="connsiteY229" fmla="*/ 560268 h 3182270"/>
                    <a:gd name="connsiteX230" fmla="*/ 42285 w 2982862"/>
                    <a:gd name="connsiteY230" fmla="*/ 528555 h 3182270"/>
                    <a:gd name="connsiteX231" fmla="*/ 31714 w 2982862"/>
                    <a:gd name="connsiteY231" fmla="*/ 486270 h 3182270"/>
                    <a:gd name="connsiteX232" fmla="*/ 21142 w 2982862"/>
                    <a:gd name="connsiteY232" fmla="*/ 428129 h 3182270"/>
                    <a:gd name="connsiteX233" fmla="*/ 10571 w 2982862"/>
                    <a:gd name="connsiteY233" fmla="*/ 343560 h 3182270"/>
                    <a:gd name="connsiteX234" fmla="*/ 0 w 2982862"/>
                    <a:gd name="connsiteY234" fmla="*/ 306561 h 3182270"/>
                    <a:gd name="connsiteX235" fmla="*/ 5286 w 2982862"/>
                    <a:gd name="connsiteY235" fmla="*/ 285419 h 3182270"/>
                    <a:gd name="connsiteX236" fmla="*/ 21142 w 2982862"/>
                    <a:gd name="connsiteY236" fmla="*/ 280134 h 3182270"/>
                    <a:gd name="connsiteX237" fmla="*/ 42285 w 2982862"/>
                    <a:gd name="connsiteY237" fmla="*/ 269563 h 3182270"/>
                    <a:gd name="connsiteX238" fmla="*/ 95140 w 2982862"/>
                    <a:gd name="connsiteY238" fmla="*/ 258992 h 3182270"/>
                    <a:gd name="connsiteX239" fmla="*/ 121568 w 2982862"/>
                    <a:gd name="connsiteY239" fmla="*/ 253706 h 3182270"/>
                    <a:gd name="connsiteX240" fmla="*/ 137425 w 2982862"/>
                    <a:gd name="connsiteY240" fmla="*/ 248420 h 3182270"/>
                    <a:gd name="connsiteX241" fmla="*/ 211422 w 2982862"/>
                    <a:gd name="connsiteY241" fmla="*/ 237849 h 3182270"/>
                    <a:gd name="connsiteX242" fmla="*/ 253707 w 2982862"/>
                    <a:gd name="connsiteY242" fmla="*/ 227278 h 3182270"/>
                    <a:gd name="connsiteX243" fmla="*/ 285420 w 2982862"/>
                    <a:gd name="connsiteY243" fmla="*/ 216707 h 3182270"/>
                    <a:gd name="connsiteX244" fmla="*/ 332990 w 2982862"/>
                    <a:gd name="connsiteY244" fmla="*/ 206136 h 3182270"/>
                    <a:gd name="connsiteX245" fmla="*/ 364703 w 2982862"/>
                    <a:gd name="connsiteY245" fmla="*/ 195565 h 3182270"/>
                    <a:gd name="connsiteX246" fmla="*/ 417559 w 2982862"/>
                    <a:gd name="connsiteY246" fmla="*/ 179708 h 3182270"/>
                    <a:gd name="connsiteX247" fmla="*/ 433415 w 2982862"/>
                    <a:gd name="connsiteY247" fmla="*/ 174423 h 3182270"/>
                    <a:gd name="connsiteX248" fmla="*/ 449272 w 2982862"/>
                    <a:gd name="connsiteY248" fmla="*/ 169137 h 3182270"/>
                    <a:gd name="connsiteX249" fmla="*/ 470414 w 2982862"/>
                    <a:gd name="connsiteY249" fmla="*/ 163852 h 3182270"/>
                    <a:gd name="connsiteX250" fmla="*/ 486271 w 2982862"/>
                    <a:gd name="connsiteY250" fmla="*/ 158566 h 3182270"/>
                    <a:gd name="connsiteX251" fmla="*/ 528555 w 2982862"/>
                    <a:gd name="connsiteY251" fmla="*/ 147995 h 3182270"/>
                    <a:gd name="connsiteX252" fmla="*/ 549697 w 2982862"/>
                    <a:gd name="connsiteY252" fmla="*/ 142709 h 3182270"/>
                    <a:gd name="connsiteX253" fmla="*/ 581411 w 2982862"/>
                    <a:gd name="connsiteY253" fmla="*/ 132138 h 3182270"/>
                    <a:gd name="connsiteX254" fmla="*/ 676551 w 2982862"/>
                    <a:gd name="connsiteY254" fmla="*/ 100425 h 3182270"/>
                    <a:gd name="connsiteX255" fmla="*/ 697693 w 2982862"/>
                    <a:gd name="connsiteY255" fmla="*/ 95140 h 3182270"/>
                    <a:gd name="connsiteX256" fmla="*/ 729406 w 2982862"/>
                    <a:gd name="connsiteY256" fmla="*/ 84568 h 3182270"/>
                    <a:gd name="connsiteX257" fmla="*/ 745263 w 2982862"/>
                    <a:gd name="connsiteY257" fmla="*/ 79283 h 3182270"/>
                    <a:gd name="connsiteX258" fmla="*/ 792833 w 2982862"/>
                    <a:gd name="connsiteY258" fmla="*/ 58141 h 3182270"/>
                    <a:gd name="connsiteX259" fmla="*/ 808689 w 2982862"/>
                    <a:gd name="connsiteY259" fmla="*/ 52855 h 3182270"/>
                    <a:gd name="connsiteX260" fmla="*/ 824546 w 2982862"/>
                    <a:gd name="connsiteY260" fmla="*/ 47570 h 3182270"/>
                    <a:gd name="connsiteX261" fmla="*/ 866830 w 2982862"/>
                    <a:gd name="connsiteY261" fmla="*/ 26427 h 3182270"/>
                    <a:gd name="connsiteX262" fmla="*/ 882687 w 2982862"/>
                    <a:gd name="connsiteY262" fmla="*/ 21142 h 3182270"/>
                    <a:gd name="connsiteX263" fmla="*/ 898544 w 2982862"/>
                    <a:gd name="connsiteY263" fmla="*/ 10571 h 3182270"/>
                    <a:gd name="connsiteX264" fmla="*/ 914400 w 2982862"/>
                    <a:gd name="connsiteY264" fmla="*/ 5285 h 3182270"/>
                    <a:gd name="connsiteX265" fmla="*/ 914400 w 2982862"/>
                    <a:gd name="connsiteY265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297 w 2982862"/>
                    <a:gd name="connsiteY81" fmla="*/ 2241273 h 3182270"/>
                    <a:gd name="connsiteX82" fmla="*/ 2558435 w 2982862"/>
                    <a:gd name="connsiteY82" fmla="*/ 2214843 h 3182270"/>
                    <a:gd name="connsiteX83" fmla="*/ 2479145 w 2982862"/>
                    <a:gd name="connsiteY83" fmla="*/ 2183128 h 3182270"/>
                    <a:gd name="connsiteX84" fmla="*/ 2436856 w 2982862"/>
                    <a:gd name="connsiteY84" fmla="*/ 2235987 h 3182270"/>
                    <a:gd name="connsiteX85" fmla="*/ 2236188 w 2982862"/>
                    <a:gd name="connsiteY85" fmla="*/ 2331348 h 3182270"/>
                    <a:gd name="connsiteX86" fmla="*/ 2251846 w 2982862"/>
                    <a:gd name="connsiteY86" fmla="*/ 2420998 h 3182270"/>
                    <a:gd name="connsiteX87" fmla="*/ 2283562 w 2982862"/>
                    <a:gd name="connsiteY87" fmla="*/ 2484431 h 3182270"/>
                    <a:gd name="connsiteX88" fmla="*/ 2278276 w 2982862"/>
                    <a:gd name="connsiteY88" fmla="*/ 2516146 h 3182270"/>
                    <a:gd name="connsiteX89" fmla="*/ 2278276 w 2982862"/>
                    <a:gd name="connsiteY89" fmla="*/ 2574294 h 3182270"/>
                    <a:gd name="connsiteX90" fmla="*/ 2315278 w 2982862"/>
                    <a:gd name="connsiteY90" fmla="*/ 2616580 h 3182270"/>
                    <a:gd name="connsiteX91" fmla="*/ 2331136 w 2982862"/>
                    <a:gd name="connsiteY91" fmla="*/ 2680013 h 3182270"/>
                    <a:gd name="connsiteX92" fmla="*/ 2368138 w 2982862"/>
                    <a:gd name="connsiteY92" fmla="*/ 2695871 h 3182270"/>
                    <a:gd name="connsiteX93" fmla="*/ 2542577 w 2982862"/>
                    <a:gd name="connsiteY93" fmla="*/ 2738159 h 3182270"/>
                    <a:gd name="connsiteX94" fmla="*/ 2658870 w 2982862"/>
                    <a:gd name="connsiteY94" fmla="*/ 2727587 h 3182270"/>
                    <a:gd name="connsiteX95" fmla="*/ 2764342 w 2982862"/>
                    <a:gd name="connsiteY95" fmla="*/ 2716772 h 3182270"/>
                    <a:gd name="connsiteX96" fmla="*/ 2753771 w 2982862"/>
                    <a:gd name="connsiteY96" fmla="*/ 2769627 h 3182270"/>
                    <a:gd name="connsiteX97" fmla="*/ 2748486 w 2982862"/>
                    <a:gd name="connsiteY97" fmla="*/ 2801341 h 3182270"/>
                    <a:gd name="connsiteX98" fmla="*/ 2737915 w 2982862"/>
                    <a:gd name="connsiteY98" fmla="*/ 2838340 h 3182270"/>
                    <a:gd name="connsiteX99" fmla="*/ 2727344 w 2982862"/>
                    <a:gd name="connsiteY99" fmla="*/ 2907052 h 3182270"/>
                    <a:gd name="connsiteX100" fmla="*/ 2716773 w 2982862"/>
                    <a:gd name="connsiteY100" fmla="*/ 2938765 h 3182270"/>
                    <a:gd name="connsiteX101" fmla="*/ 2711487 w 2982862"/>
                    <a:gd name="connsiteY101" fmla="*/ 2965193 h 3182270"/>
                    <a:gd name="connsiteX102" fmla="*/ 2706444 w 2982862"/>
                    <a:gd name="connsiteY102" fmla="*/ 2939028 h 3182270"/>
                    <a:gd name="connsiteX103" fmla="*/ 2680014 w 2982862"/>
                    <a:gd name="connsiteY103" fmla="*/ 2965459 h 3182270"/>
                    <a:gd name="connsiteX104" fmla="*/ 2627390 w 2982862"/>
                    <a:gd name="connsiteY104" fmla="*/ 2971012 h 3182270"/>
                    <a:gd name="connsiteX105" fmla="*/ 2537291 w 2982862"/>
                    <a:gd name="connsiteY105" fmla="*/ 2986602 h 3182270"/>
                    <a:gd name="connsiteX106" fmla="*/ 2516147 w 2982862"/>
                    <a:gd name="connsiteY106" fmla="*/ 2991888 h 3182270"/>
                    <a:gd name="connsiteX107" fmla="*/ 2489494 w 2982862"/>
                    <a:gd name="connsiteY107" fmla="*/ 3002192 h 3182270"/>
                    <a:gd name="connsiteX108" fmla="*/ 2415496 w 2982862"/>
                    <a:gd name="connsiteY108" fmla="*/ 3007477 h 3182270"/>
                    <a:gd name="connsiteX109" fmla="*/ 2383783 w 2982862"/>
                    <a:gd name="connsiteY109" fmla="*/ 3018048 h 3182270"/>
                    <a:gd name="connsiteX110" fmla="*/ 2346784 w 2982862"/>
                    <a:gd name="connsiteY110" fmla="*/ 3033905 h 3182270"/>
                    <a:gd name="connsiteX111" fmla="*/ 2315071 w 2982862"/>
                    <a:gd name="connsiteY111" fmla="*/ 3049761 h 3182270"/>
                    <a:gd name="connsiteX112" fmla="*/ 2288643 w 2982862"/>
                    <a:gd name="connsiteY112" fmla="*/ 3070904 h 3182270"/>
                    <a:gd name="connsiteX113" fmla="*/ 2267501 w 2982862"/>
                    <a:gd name="connsiteY113" fmla="*/ 3081475 h 3182270"/>
                    <a:gd name="connsiteX114" fmla="*/ 2235788 w 2982862"/>
                    <a:gd name="connsiteY114" fmla="*/ 3097331 h 3182270"/>
                    <a:gd name="connsiteX115" fmla="*/ 2225216 w 2982862"/>
                    <a:gd name="connsiteY115" fmla="*/ 3107903 h 3182270"/>
                    <a:gd name="connsiteX116" fmla="*/ 2204074 w 2982862"/>
                    <a:gd name="connsiteY116" fmla="*/ 3118474 h 3182270"/>
                    <a:gd name="connsiteX117" fmla="*/ 2188218 w 2982862"/>
                    <a:gd name="connsiteY117" fmla="*/ 3129045 h 3182270"/>
                    <a:gd name="connsiteX118" fmla="*/ 2177647 w 2982862"/>
                    <a:gd name="connsiteY118" fmla="*/ 3144901 h 3182270"/>
                    <a:gd name="connsiteX119" fmla="*/ 2145933 w 2982862"/>
                    <a:gd name="connsiteY119" fmla="*/ 3155472 h 3182270"/>
                    <a:gd name="connsiteX120" fmla="*/ 2114220 w 2982862"/>
                    <a:gd name="connsiteY120" fmla="*/ 3181900 h 3182270"/>
                    <a:gd name="connsiteX121" fmla="*/ 2124791 w 2982862"/>
                    <a:gd name="connsiteY121" fmla="*/ 3150187 h 3182270"/>
                    <a:gd name="connsiteX122" fmla="*/ 2093078 w 2982862"/>
                    <a:gd name="connsiteY122" fmla="*/ 3139616 h 3182270"/>
                    <a:gd name="connsiteX123" fmla="*/ 2082507 w 2982862"/>
                    <a:gd name="connsiteY123" fmla="*/ 3123759 h 3182270"/>
                    <a:gd name="connsiteX124" fmla="*/ 2066650 w 2982862"/>
                    <a:gd name="connsiteY124" fmla="*/ 3107903 h 3182270"/>
                    <a:gd name="connsiteX125" fmla="*/ 2045508 w 2982862"/>
                    <a:gd name="connsiteY125" fmla="*/ 3076189 h 3182270"/>
                    <a:gd name="connsiteX126" fmla="*/ 2034937 w 2982862"/>
                    <a:gd name="connsiteY126" fmla="*/ 3060333 h 3182270"/>
                    <a:gd name="connsiteX127" fmla="*/ 2024366 w 2982862"/>
                    <a:gd name="connsiteY127" fmla="*/ 3049761 h 3182270"/>
                    <a:gd name="connsiteX128" fmla="*/ 2013795 w 2982862"/>
                    <a:gd name="connsiteY128" fmla="*/ 3033905 h 3182270"/>
                    <a:gd name="connsiteX129" fmla="*/ 1997938 w 2982862"/>
                    <a:gd name="connsiteY129" fmla="*/ 3023334 h 3182270"/>
                    <a:gd name="connsiteX130" fmla="*/ 1982081 w 2982862"/>
                    <a:gd name="connsiteY130" fmla="*/ 2991620 h 3182270"/>
                    <a:gd name="connsiteX131" fmla="*/ 1976796 w 2982862"/>
                    <a:gd name="connsiteY131" fmla="*/ 2975764 h 3182270"/>
                    <a:gd name="connsiteX132" fmla="*/ 1987367 w 2982862"/>
                    <a:gd name="connsiteY132" fmla="*/ 2959907 h 3182270"/>
                    <a:gd name="connsiteX133" fmla="*/ 1998116 w 2982862"/>
                    <a:gd name="connsiteY133" fmla="*/ 2976031 h 3182270"/>
                    <a:gd name="connsiteX134" fmla="*/ 2019261 w 2982862"/>
                    <a:gd name="connsiteY134" fmla="*/ 2976031 h 3182270"/>
                    <a:gd name="connsiteX135" fmla="*/ 2056263 w 2982862"/>
                    <a:gd name="connsiteY135" fmla="*/ 2923171 h 3182270"/>
                    <a:gd name="connsiteX136" fmla="*/ 2040405 w 2982862"/>
                    <a:gd name="connsiteY136" fmla="*/ 2923170 h 3182270"/>
                    <a:gd name="connsiteX137" fmla="*/ 2061549 w 2982862"/>
                    <a:gd name="connsiteY137" fmla="*/ 2875596 h 3182270"/>
                    <a:gd name="connsiteX138" fmla="*/ 2093265 w 2982862"/>
                    <a:gd name="connsiteY138" fmla="*/ 2833308 h 3182270"/>
                    <a:gd name="connsiteX139" fmla="*/ 2109124 w 2982862"/>
                    <a:gd name="connsiteY139" fmla="*/ 2722301 h 3182270"/>
                    <a:gd name="connsiteX140" fmla="*/ 2013975 w 2982862"/>
                    <a:gd name="connsiteY140" fmla="*/ 2637724 h 3182270"/>
                    <a:gd name="connsiteX141" fmla="*/ 1982258 w 2982862"/>
                    <a:gd name="connsiteY141" fmla="*/ 2664155 h 3182270"/>
                    <a:gd name="connsiteX142" fmla="*/ 1918827 w 2982862"/>
                    <a:gd name="connsiteY142" fmla="*/ 2627153 h 3182270"/>
                    <a:gd name="connsiteX143" fmla="*/ 1860681 w 2982862"/>
                    <a:gd name="connsiteY143" fmla="*/ 2579579 h 3182270"/>
                    <a:gd name="connsiteX144" fmla="*/ 1802373 w 2982862"/>
                    <a:gd name="connsiteY144" fmla="*/ 2621632 h 3182270"/>
                    <a:gd name="connsiteX145" fmla="*/ 1797087 w 2982862"/>
                    <a:gd name="connsiteY145" fmla="*/ 2605775 h 3182270"/>
                    <a:gd name="connsiteX146" fmla="*/ 1749674 w 2982862"/>
                    <a:gd name="connsiteY146" fmla="*/ 2690586 h 3182270"/>
                    <a:gd name="connsiteX147" fmla="*/ 1643953 w 2982862"/>
                    <a:gd name="connsiteY147" fmla="*/ 2754018 h 3182270"/>
                    <a:gd name="connsiteX148" fmla="*/ 1617523 w 2982862"/>
                    <a:gd name="connsiteY148" fmla="*/ 2732874 h 3182270"/>
                    <a:gd name="connsiteX149" fmla="*/ 1591092 w 2982862"/>
                    <a:gd name="connsiteY149" fmla="*/ 2690586 h 3182270"/>
                    <a:gd name="connsiteX150" fmla="*/ 1591093 w 2982862"/>
                    <a:gd name="connsiteY150" fmla="*/ 2637724 h 3182270"/>
                    <a:gd name="connsiteX151" fmla="*/ 1569808 w 2982862"/>
                    <a:gd name="connsiteY151" fmla="*/ 2515921 h 3182270"/>
                    <a:gd name="connsiteX152" fmla="*/ 1553952 w 2982862"/>
                    <a:gd name="connsiteY152" fmla="*/ 2484208 h 3182270"/>
                    <a:gd name="connsiteX153" fmla="*/ 1538095 w 2982862"/>
                    <a:gd name="connsiteY153" fmla="*/ 2468351 h 3182270"/>
                    <a:gd name="connsiteX154" fmla="*/ 1501096 w 2982862"/>
                    <a:gd name="connsiteY154" fmla="*/ 2420781 h 3182270"/>
                    <a:gd name="connsiteX155" fmla="*/ 1464097 w 2982862"/>
                    <a:gd name="connsiteY155" fmla="*/ 2383782 h 3182270"/>
                    <a:gd name="connsiteX156" fmla="*/ 1448241 w 2982862"/>
                    <a:gd name="connsiteY156" fmla="*/ 2373211 h 3182270"/>
                    <a:gd name="connsiteX157" fmla="*/ 1432384 w 2982862"/>
                    <a:gd name="connsiteY157" fmla="*/ 2357355 h 3182270"/>
                    <a:gd name="connsiteX158" fmla="*/ 1400671 w 2982862"/>
                    <a:gd name="connsiteY158" fmla="*/ 2346783 h 3182270"/>
                    <a:gd name="connsiteX159" fmla="*/ 1368958 w 2982862"/>
                    <a:gd name="connsiteY159" fmla="*/ 2330927 h 3182270"/>
                    <a:gd name="connsiteX160" fmla="*/ 1337244 w 2982862"/>
                    <a:gd name="connsiteY160" fmla="*/ 2309785 h 3182270"/>
                    <a:gd name="connsiteX161" fmla="*/ 1273818 w 2982862"/>
                    <a:gd name="connsiteY161" fmla="*/ 2288642 h 3182270"/>
                    <a:gd name="connsiteX162" fmla="*/ 1257961 w 2982862"/>
                    <a:gd name="connsiteY162" fmla="*/ 2278071 h 3182270"/>
                    <a:gd name="connsiteX163" fmla="*/ 1242104 w 2982862"/>
                    <a:gd name="connsiteY163" fmla="*/ 2272786 h 3182270"/>
                    <a:gd name="connsiteX164" fmla="*/ 1226248 w 2982862"/>
                    <a:gd name="connsiteY164" fmla="*/ 2262215 h 3182270"/>
                    <a:gd name="connsiteX165" fmla="*/ 1194534 w 2982862"/>
                    <a:gd name="connsiteY165" fmla="*/ 2251644 h 3182270"/>
                    <a:gd name="connsiteX166" fmla="*/ 1215677 w 2982862"/>
                    <a:gd name="connsiteY166" fmla="*/ 2225216 h 3182270"/>
                    <a:gd name="connsiteX167" fmla="*/ 1231533 w 2982862"/>
                    <a:gd name="connsiteY167" fmla="*/ 2209359 h 3182270"/>
                    <a:gd name="connsiteX168" fmla="*/ 1236819 w 2982862"/>
                    <a:gd name="connsiteY168" fmla="*/ 2193503 h 3182270"/>
                    <a:gd name="connsiteX169" fmla="*/ 1279103 w 2982862"/>
                    <a:gd name="connsiteY169" fmla="*/ 2161789 h 3182270"/>
                    <a:gd name="connsiteX170" fmla="*/ 1300245 w 2982862"/>
                    <a:gd name="connsiteY170" fmla="*/ 2140647 h 3182270"/>
                    <a:gd name="connsiteX171" fmla="*/ 1310816 w 2982862"/>
                    <a:gd name="connsiteY171" fmla="*/ 2124790 h 3182270"/>
                    <a:gd name="connsiteX172" fmla="*/ 1342650 w 2982862"/>
                    <a:gd name="connsiteY172" fmla="*/ 2077406 h 3182270"/>
                    <a:gd name="connsiteX173" fmla="*/ 1390223 w 2982862"/>
                    <a:gd name="connsiteY173" fmla="*/ 2008688 h 3182270"/>
                    <a:gd name="connsiteX174" fmla="*/ 1363794 w 2982862"/>
                    <a:gd name="connsiteY174" fmla="*/ 1971686 h 3182270"/>
                    <a:gd name="connsiteX175" fmla="*/ 1379651 w 2982862"/>
                    <a:gd name="connsiteY175" fmla="*/ 1961114 h 3182270"/>
                    <a:gd name="connsiteX176" fmla="*/ 1358509 w 2982862"/>
                    <a:gd name="connsiteY176" fmla="*/ 1934685 h 3182270"/>
                    <a:gd name="connsiteX177" fmla="*/ 1221180 w 2982862"/>
                    <a:gd name="connsiteY177" fmla="*/ 1718108 h 3182270"/>
                    <a:gd name="connsiteX178" fmla="*/ 1157741 w 2982862"/>
                    <a:gd name="connsiteY178" fmla="*/ 1654669 h 3182270"/>
                    <a:gd name="connsiteX179" fmla="*/ 1051918 w 2982862"/>
                    <a:gd name="connsiteY179" fmla="*/ 1659811 h 3182270"/>
                    <a:gd name="connsiteX180" fmla="*/ 845688 w 2982862"/>
                    <a:gd name="connsiteY180" fmla="*/ 1738945 h 3182270"/>
                    <a:gd name="connsiteX181" fmla="*/ 829832 w 2982862"/>
                    <a:gd name="connsiteY181" fmla="*/ 1744231 h 3182270"/>
                    <a:gd name="connsiteX182" fmla="*/ 798118 w 2982862"/>
                    <a:gd name="connsiteY182" fmla="*/ 1765373 h 3182270"/>
                    <a:gd name="connsiteX183" fmla="*/ 782262 w 2982862"/>
                    <a:gd name="connsiteY183" fmla="*/ 1770659 h 3182270"/>
                    <a:gd name="connsiteX184" fmla="*/ 750548 w 2982862"/>
                    <a:gd name="connsiteY184" fmla="*/ 1791801 h 3182270"/>
                    <a:gd name="connsiteX185" fmla="*/ 734692 w 2982862"/>
                    <a:gd name="connsiteY185" fmla="*/ 1797086 h 3182270"/>
                    <a:gd name="connsiteX186" fmla="*/ 755834 w 2982862"/>
                    <a:gd name="connsiteY186" fmla="*/ 1791801 h 3182270"/>
                    <a:gd name="connsiteX187" fmla="*/ 739977 w 2982862"/>
                    <a:gd name="connsiteY187" fmla="*/ 1797086 h 3182270"/>
                    <a:gd name="connsiteX188" fmla="*/ 708264 w 2982862"/>
                    <a:gd name="connsiteY188" fmla="*/ 1812943 h 3182270"/>
                    <a:gd name="connsiteX189" fmla="*/ 676551 w 2982862"/>
                    <a:gd name="connsiteY189" fmla="*/ 1791801 h 3182270"/>
                    <a:gd name="connsiteX190" fmla="*/ 650123 w 2982862"/>
                    <a:gd name="connsiteY190" fmla="*/ 1765373 h 3182270"/>
                    <a:gd name="connsiteX191" fmla="*/ 618410 w 2982862"/>
                    <a:gd name="connsiteY191" fmla="*/ 1744231 h 3182270"/>
                    <a:gd name="connsiteX192" fmla="*/ 570840 w 2982862"/>
                    <a:gd name="connsiteY192" fmla="*/ 1712518 h 3182270"/>
                    <a:gd name="connsiteX193" fmla="*/ 544412 w 2982862"/>
                    <a:gd name="connsiteY193" fmla="*/ 1696661 h 3182270"/>
                    <a:gd name="connsiteX194" fmla="*/ 528555 w 2982862"/>
                    <a:gd name="connsiteY194" fmla="*/ 1686090 h 3182270"/>
                    <a:gd name="connsiteX195" fmla="*/ 512699 w 2982862"/>
                    <a:gd name="connsiteY195" fmla="*/ 1680804 h 3182270"/>
                    <a:gd name="connsiteX196" fmla="*/ 502127 w 2982862"/>
                    <a:gd name="connsiteY196" fmla="*/ 1670233 h 3182270"/>
                    <a:gd name="connsiteX197" fmla="*/ 480985 w 2982862"/>
                    <a:gd name="connsiteY197" fmla="*/ 1659662 h 3182270"/>
                    <a:gd name="connsiteX198" fmla="*/ 465129 w 2982862"/>
                    <a:gd name="connsiteY198" fmla="*/ 1643805 h 3182270"/>
                    <a:gd name="connsiteX199" fmla="*/ 428130 w 2982862"/>
                    <a:gd name="connsiteY199" fmla="*/ 1622663 h 3182270"/>
                    <a:gd name="connsiteX200" fmla="*/ 401702 w 2982862"/>
                    <a:gd name="connsiteY200" fmla="*/ 1590950 h 3182270"/>
                    <a:gd name="connsiteX201" fmla="*/ 385845 w 2982862"/>
                    <a:gd name="connsiteY201" fmla="*/ 1569808 h 3182270"/>
                    <a:gd name="connsiteX202" fmla="*/ 369989 w 2982862"/>
                    <a:gd name="connsiteY202" fmla="*/ 1553951 h 3182270"/>
                    <a:gd name="connsiteX203" fmla="*/ 348847 w 2982862"/>
                    <a:gd name="connsiteY203" fmla="*/ 1522238 h 3182270"/>
                    <a:gd name="connsiteX204" fmla="*/ 327704 w 2982862"/>
                    <a:gd name="connsiteY204" fmla="*/ 1490524 h 3182270"/>
                    <a:gd name="connsiteX205" fmla="*/ 317133 w 2982862"/>
                    <a:gd name="connsiteY205" fmla="*/ 1469382 h 3182270"/>
                    <a:gd name="connsiteX206" fmla="*/ 301277 w 2982862"/>
                    <a:gd name="connsiteY206" fmla="*/ 1453526 h 3182270"/>
                    <a:gd name="connsiteX207" fmla="*/ 295991 w 2982862"/>
                    <a:gd name="connsiteY207" fmla="*/ 1437669 h 3182270"/>
                    <a:gd name="connsiteX208" fmla="*/ 274849 w 2982862"/>
                    <a:gd name="connsiteY208" fmla="*/ 1405956 h 3182270"/>
                    <a:gd name="connsiteX209" fmla="*/ 258992 w 2982862"/>
                    <a:gd name="connsiteY209" fmla="*/ 1390099 h 3182270"/>
                    <a:gd name="connsiteX210" fmla="*/ 248421 w 2982862"/>
                    <a:gd name="connsiteY210" fmla="*/ 1374242 h 3182270"/>
                    <a:gd name="connsiteX211" fmla="*/ 243136 w 2982862"/>
                    <a:gd name="connsiteY211" fmla="*/ 1358386 h 3182270"/>
                    <a:gd name="connsiteX212" fmla="*/ 221993 w 2982862"/>
                    <a:gd name="connsiteY212" fmla="*/ 1326672 h 3182270"/>
                    <a:gd name="connsiteX213" fmla="*/ 206137 w 2982862"/>
                    <a:gd name="connsiteY213" fmla="*/ 1294959 h 3182270"/>
                    <a:gd name="connsiteX214" fmla="*/ 195566 w 2982862"/>
                    <a:gd name="connsiteY214" fmla="*/ 1263246 h 3182270"/>
                    <a:gd name="connsiteX215" fmla="*/ 184995 w 2982862"/>
                    <a:gd name="connsiteY215" fmla="*/ 1247389 h 3182270"/>
                    <a:gd name="connsiteX216" fmla="*/ 179709 w 2982862"/>
                    <a:gd name="connsiteY216" fmla="*/ 1231533 h 3182270"/>
                    <a:gd name="connsiteX217" fmla="*/ 169138 w 2982862"/>
                    <a:gd name="connsiteY217" fmla="*/ 1215676 h 3182270"/>
                    <a:gd name="connsiteX218" fmla="*/ 153281 w 2982862"/>
                    <a:gd name="connsiteY218" fmla="*/ 1162820 h 3182270"/>
                    <a:gd name="connsiteX219" fmla="*/ 142710 w 2982862"/>
                    <a:gd name="connsiteY219" fmla="*/ 1131107 h 3182270"/>
                    <a:gd name="connsiteX220" fmla="*/ 132139 w 2982862"/>
                    <a:gd name="connsiteY220" fmla="*/ 1099394 h 3182270"/>
                    <a:gd name="connsiteX221" fmla="*/ 126853 w 2982862"/>
                    <a:gd name="connsiteY221" fmla="*/ 1078252 h 3182270"/>
                    <a:gd name="connsiteX222" fmla="*/ 121568 w 2982862"/>
                    <a:gd name="connsiteY222" fmla="*/ 1062395 h 3182270"/>
                    <a:gd name="connsiteX223" fmla="*/ 110997 w 2982862"/>
                    <a:gd name="connsiteY223" fmla="*/ 988397 h 3182270"/>
                    <a:gd name="connsiteX224" fmla="*/ 100426 w 2982862"/>
                    <a:gd name="connsiteY224" fmla="*/ 861544 h 3182270"/>
                    <a:gd name="connsiteX225" fmla="*/ 95140 w 2982862"/>
                    <a:gd name="connsiteY225" fmla="*/ 782261 h 3182270"/>
                    <a:gd name="connsiteX226" fmla="*/ 89855 w 2982862"/>
                    <a:gd name="connsiteY226" fmla="*/ 745262 h 3182270"/>
                    <a:gd name="connsiteX227" fmla="*/ 73998 w 2982862"/>
                    <a:gd name="connsiteY227" fmla="*/ 660693 h 3182270"/>
                    <a:gd name="connsiteX228" fmla="*/ 63427 w 2982862"/>
                    <a:gd name="connsiteY228" fmla="*/ 618409 h 3182270"/>
                    <a:gd name="connsiteX229" fmla="*/ 47570 w 2982862"/>
                    <a:gd name="connsiteY229" fmla="*/ 560268 h 3182270"/>
                    <a:gd name="connsiteX230" fmla="*/ 42285 w 2982862"/>
                    <a:gd name="connsiteY230" fmla="*/ 528555 h 3182270"/>
                    <a:gd name="connsiteX231" fmla="*/ 31714 w 2982862"/>
                    <a:gd name="connsiteY231" fmla="*/ 486270 h 3182270"/>
                    <a:gd name="connsiteX232" fmla="*/ 21142 w 2982862"/>
                    <a:gd name="connsiteY232" fmla="*/ 428129 h 3182270"/>
                    <a:gd name="connsiteX233" fmla="*/ 10571 w 2982862"/>
                    <a:gd name="connsiteY233" fmla="*/ 343560 h 3182270"/>
                    <a:gd name="connsiteX234" fmla="*/ 0 w 2982862"/>
                    <a:gd name="connsiteY234" fmla="*/ 306561 h 3182270"/>
                    <a:gd name="connsiteX235" fmla="*/ 5286 w 2982862"/>
                    <a:gd name="connsiteY235" fmla="*/ 285419 h 3182270"/>
                    <a:gd name="connsiteX236" fmla="*/ 21142 w 2982862"/>
                    <a:gd name="connsiteY236" fmla="*/ 280134 h 3182270"/>
                    <a:gd name="connsiteX237" fmla="*/ 42285 w 2982862"/>
                    <a:gd name="connsiteY237" fmla="*/ 269563 h 3182270"/>
                    <a:gd name="connsiteX238" fmla="*/ 95140 w 2982862"/>
                    <a:gd name="connsiteY238" fmla="*/ 258992 h 3182270"/>
                    <a:gd name="connsiteX239" fmla="*/ 121568 w 2982862"/>
                    <a:gd name="connsiteY239" fmla="*/ 253706 h 3182270"/>
                    <a:gd name="connsiteX240" fmla="*/ 137425 w 2982862"/>
                    <a:gd name="connsiteY240" fmla="*/ 248420 h 3182270"/>
                    <a:gd name="connsiteX241" fmla="*/ 211422 w 2982862"/>
                    <a:gd name="connsiteY241" fmla="*/ 237849 h 3182270"/>
                    <a:gd name="connsiteX242" fmla="*/ 253707 w 2982862"/>
                    <a:gd name="connsiteY242" fmla="*/ 227278 h 3182270"/>
                    <a:gd name="connsiteX243" fmla="*/ 285420 w 2982862"/>
                    <a:gd name="connsiteY243" fmla="*/ 216707 h 3182270"/>
                    <a:gd name="connsiteX244" fmla="*/ 332990 w 2982862"/>
                    <a:gd name="connsiteY244" fmla="*/ 206136 h 3182270"/>
                    <a:gd name="connsiteX245" fmla="*/ 364703 w 2982862"/>
                    <a:gd name="connsiteY245" fmla="*/ 195565 h 3182270"/>
                    <a:gd name="connsiteX246" fmla="*/ 417559 w 2982862"/>
                    <a:gd name="connsiteY246" fmla="*/ 179708 h 3182270"/>
                    <a:gd name="connsiteX247" fmla="*/ 433415 w 2982862"/>
                    <a:gd name="connsiteY247" fmla="*/ 174423 h 3182270"/>
                    <a:gd name="connsiteX248" fmla="*/ 449272 w 2982862"/>
                    <a:gd name="connsiteY248" fmla="*/ 169137 h 3182270"/>
                    <a:gd name="connsiteX249" fmla="*/ 470414 w 2982862"/>
                    <a:gd name="connsiteY249" fmla="*/ 163852 h 3182270"/>
                    <a:gd name="connsiteX250" fmla="*/ 486271 w 2982862"/>
                    <a:gd name="connsiteY250" fmla="*/ 158566 h 3182270"/>
                    <a:gd name="connsiteX251" fmla="*/ 528555 w 2982862"/>
                    <a:gd name="connsiteY251" fmla="*/ 147995 h 3182270"/>
                    <a:gd name="connsiteX252" fmla="*/ 549697 w 2982862"/>
                    <a:gd name="connsiteY252" fmla="*/ 142709 h 3182270"/>
                    <a:gd name="connsiteX253" fmla="*/ 581411 w 2982862"/>
                    <a:gd name="connsiteY253" fmla="*/ 132138 h 3182270"/>
                    <a:gd name="connsiteX254" fmla="*/ 676551 w 2982862"/>
                    <a:gd name="connsiteY254" fmla="*/ 100425 h 3182270"/>
                    <a:gd name="connsiteX255" fmla="*/ 697693 w 2982862"/>
                    <a:gd name="connsiteY255" fmla="*/ 95140 h 3182270"/>
                    <a:gd name="connsiteX256" fmla="*/ 729406 w 2982862"/>
                    <a:gd name="connsiteY256" fmla="*/ 84568 h 3182270"/>
                    <a:gd name="connsiteX257" fmla="*/ 745263 w 2982862"/>
                    <a:gd name="connsiteY257" fmla="*/ 79283 h 3182270"/>
                    <a:gd name="connsiteX258" fmla="*/ 792833 w 2982862"/>
                    <a:gd name="connsiteY258" fmla="*/ 58141 h 3182270"/>
                    <a:gd name="connsiteX259" fmla="*/ 808689 w 2982862"/>
                    <a:gd name="connsiteY259" fmla="*/ 52855 h 3182270"/>
                    <a:gd name="connsiteX260" fmla="*/ 824546 w 2982862"/>
                    <a:gd name="connsiteY260" fmla="*/ 47570 h 3182270"/>
                    <a:gd name="connsiteX261" fmla="*/ 866830 w 2982862"/>
                    <a:gd name="connsiteY261" fmla="*/ 26427 h 3182270"/>
                    <a:gd name="connsiteX262" fmla="*/ 882687 w 2982862"/>
                    <a:gd name="connsiteY262" fmla="*/ 21142 h 3182270"/>
                    <a:gd name="connsiteX263" fmla="*/ 898544 w 2982862"/>
                    <a:gd name="connsiteY263" fmla="*/ 10571 h 3182270"/>
                    <a:gd name="connsiteX264" fmla="*/ 914400 w 2982862"/>
                    <a:gd name="connsiteY264" fmla="*/ 5285 h 3182270"/>
                    <a:gd name="connsiteX265" fmla="*/ 914400 w 2982862"/>
                    <a:gd name="connsiteY265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297 w 2982862"/>
                    <a:gd name="connsiteY81" fmla="*/ 2241273 h 3182270"/>
                    <a:gd name="connsiteX82" fmla="*/ 2558435 w 2982862"/>
                    <a:gd name="connsiteY82" fmla="*/ 2214843 h 3182270"/>
                    <a:gd name="connsiteX83" fmla="*/ 2479145 w 2982862"/>
                    <a:gd name="connsiteY83" fmla="*/ 2183128 h 3182270"/>
                    <a:gd name="connsiteX84" fmla="*/ 2426502 w 2982862"/>
                    <a:gd name="connsiteY84" fmla="*/ 2209757 h 3182270"/>
                    <a:gd name="connsiteX85" fmla="*/ 2236188 w 2982862"/>
                    <a:gd name="connsiteY85" fmla="*/ 2331348 h 3182270"/>
                    <a:gd name="connsiteX86" fmla="*/ 2251846 w 2982862"/>
                    <a:gd name="connsiteY86" fmla="*/ 2420998 h 3182270"/>
                    <a:gd name="connsiteX87" fmla="*/ 2283562 w 2982862"/>
                    <a:gd name="connsiteY87" fmla="*/ 2484431 h 3182270"/>
                    <a:gd name="connsiteX88" fmla="*/ 2278276 w 2982862"/>
                    <a:gd name="connsiteY88" fmla="*/ 2516146 h 3182270"/>
                    <a:gd name="connsiteX89" fmla="*/ 2278276 w 2982862"/>
                    <a:gd name="connsiteY89" fmla="*/ 2574294 h 3182270"/>
                    <a:gd name="connsiteX90" fmla="*/ 2315278 w 2982862"/>
                    <a:gd name="connsiteY90" fmla="*/ 2616580 h 3182270"/>
                    <a:gd name="connsiteX91" fmla="*/ 2331136 w 2982862"/>
                    <a:gd name="connsiteY91" fmla="*/ 2680013 h 3182270"/>
                    <a:gd name="connsiteX92" fmla="*/ 2368138 w 2982862"/>
                    <a:gd name="connsiteY92" fmla="*/ 2695871 h 3182270"/>
                    <a:gd name="connsiteX93" fmla="*/ 2542577 w 2982862"/>
                    <a:gd name="connsiteY93" fmla="*/ 2738159 h 3182270"/>
                    <a:gd name="connsiteX94" fmla="*/ 2658870 w 2982862"/>
                    <a:gd name="connsiteY94" fmla="*/ 2727587 h 3182270"/>
                    <a:gd name="connsiteX95" fmla="*/ 2764342 w 2982862"/>
                    <a:gd name="connsiteY95" fmla="*/ 2716772 h 3182270"/>
                    <a:gd name="connsiteX96" fmla="*/ 2753771 w 2982862"/>
                    <a:gd name="connsiteY96" fmla="*/ 2769627 h 3182270"/>
                    <a:gd name="connsiteX97" fmla="*/ 2748486 w 2982862"/>
                    <a:gd name="connsiteY97" fmla="*/ 2801341 h 3182270"/>
                    <a:gd name="connsiteX98" fmla="*/ 2737915 w 2982862"/>
                    <a:gd name="connsiteY98" fmla="*/ 2838340 h 3182270"/>
                    <a:gd name="connsiteX99" fmla="*/ 2727344 w 2982862"/>
                    <a:gd name="connsiteY99" fmla="*/ 2907052 h 3182270"/>
                    <a:gd name="connsiteX100" fmla="*/ 2716773 w 2982862"/>
                    <a:gd name="connsiteY100" fmla="*/ 2938765 h 3182270"/>
                    <a:gd name="connsiteX101" fmla="*/ 2711487 w 2982862"/>
                    <a:gd name="connsiteY101" fmla="*/ 2965193 h 3182270"/>
                    <a:gd name="connsiteX102" fmla="*/ 2706444 w 2982862"/>
                    <a:gd name="connsiteY102" fmla="*/ 2939028 h 3182270"/>
                    <a:gd name="connsiteX103" fmla="*/ 2680014 w 2982862"/>
                    <a:gd name="connsiteY103" fmla="*/ 2965459 h 3182270"/>
                    <a:gd name="connsiteX104" fmla="*/ 2627390 w 2982862"/>
                    <a:gd name="connsiteY104" fmla="*/ 2971012 h 3182270"/>
                    <a:gd name="connsiteX105" fmla="*/ 2537291 w 2982862"/>
                    <a:gd name="connsiteY105" fmla="*/ 2986602 h 3182270"/>
                    <a:gd name="connsiteX106" fmla="*/ 2516147 w 2982862"/>
                    <a:gd name="connsiteY106" fmla="*/ 2991888 h 3182270"/>
                    <a:gd name="connsiteX107" fmla="*/ 2489494 w 2982862"/>
                    <a:gd name="connsiteY107" fmla="*/ 3002192 h 3182270"/>
                    <a:gd name="connsiteX108" fmla="*/ 2415496 w 2982862"/>
                    <a:gd name="connsiteY108" fmla="*/ 3007477 h 3182270"/>
                    <a:gd name="connsiteX109" fmla="*/ 2383783 w 2982862"/>
                    <a:gd name="connsiteY109" fmla="*/ 3018048 h 3182270"/>
                    <a:gd name="connsiteX110" fmla="*/ 2346784 w 2982862"/>
                    <a:gd name="connsiteY110" fmla="*/ 3033905 h 3182270"/>
                    <a:gd name="connsiteX111" fmla="*/ 2315071 w 2982862"/>
                    <a:gd name="connsiteY111" fmla="*/ 3049761 h 3182270"/>
                    <a:gd name="connsiteX112" fmla="*/ 2288643 w 2982862"/>
                    <a:gd name="connsiteY112" fmla="*/ 3070904 h 3182270"/>
                    <a:gd name="connsiteX113" fmla="*/ 2267501 w 2982862"/>
                    <a:gd name="connsiteY113" fmla="*/ 3081475 h 3182270"/>
                    <a:gd name="connsiteX114" fmla="*/ 2235788 w 2982862"/>
                    <a:gd name="connsiteY114" fmla="*/ 3097331 h 3182270"/>
                    <a:gd name="connsiteX115" fmla="*/ 2225216 w 2982862"/>
                    <a:gd name="connsiteY115" fmla="*/ 3107903 h 3182270"/>
                    <a:gd name="connsiteX116" fmla="*/ 2204074 w 2982862"/>
                    <a:gd name="connsiteY116" fmla="*/ 3118474 h 3182270"/>
                    <a:gd name="connsiteX117" fmla="*/ 2188218 w 2982862"/>
                    <a:gd name="connsiteY117" fmla="*/ 3129045 h 3182270"/>
                    <a:gd name="connsiteX118" fmla="*/ 2177647 w 2982862"/>
                    <a:gd name="connsiteY118" fmla="*/ 3144901 h 3182270"/>
                    <a:gd name="connsiteX119" fmla="*/ 2145933 w 2982862"/>
                    <a:gd name="connsiteY119" fmla="*/ 3155472 h 3182270"/>
                    <a:gd name="connsiteX120" fmla="*/ 2114220 w 2982862"/>
                    <a:gd name="connsiteY120" fmla="*/ 3181900 h 3182270"/>
                    <a:gd name="connsiteX121" fmla="*/ 2124791 w 2982862"/>
                    <a:gd name="connsiteY121" fmla="*/ 3150187 h 3182270"/>
                    <a:gd name="connsiteX122" fmla="*/ 2093078 w 2982862"/>
                    <a:gd name="connsiteY122" fmla="*/ 3139616 h 3182270"/>
                    <a:gd name="connsiteX123" fmla="*/ 2082507 w 2982862"/>
                    <a:gd name="connsiteY123" fmla="*/ 3123759 h 3182270"/>
                    <a:gd name="connsiteX124" fmla="*/ 2066650 w 2982862"/>
                    <a:gd name="connsiteY124" fmla="*/ 3107903 h 3182270"/>
                    <a:gd name="connsiteX125" fmla="*/ 2045508 w 2982862"/>
                    <a:gd name="connsiteY125" fmla="*/ 3076189 h 3182270"/>
                    <a:gd name="connsiteX126" fmla="*/ 2034937 w 2982862"/>
                    <a:gd name="connsiteY126" fmla="*/ 3060333 h 3182270"/>
                    <a:gd name="connsiteX127" fmla="*/ 2024366 w 2982862"/>
                    <a:gd name="connsiteY127" fmla="*/ 3049761 h 3182270"/>
                    <a:gd name="connsiteX128" fmla="*/ 2013795 w 2982862"/>
                    <a:gd name="connsiteY128" fmla="*/ 3033905 h 3182270"/>
                    <a:gd name="connsiteX129" fmla="*/ 1997938 w 2982862"/>
                    <a:gd name="connsiteY129" fmla="*/ 3023334 h 3182270"/>
                    <a:gd name="connsiteX130" fmla="*/ 1982081 w 2982862"/>
                    <a:gd name="connsiteY130" fmla="*/ 2991620 h 3182270"/>
                    <a:gd name="connsiteX131" fmla="*/ 1976796 w 2982862"/>
                    <a:gd name="connsiteY131" fmla="*/ 2975764 h 3182270"/>
                    <a:gd name="connsiteX132" fmla="*/ 1987367 w 2982862"/>
                    <a:gd name="connsiteY132" fmla="*/ 2959907 h 3182270"/>
                    <a:gd name="connsiteX133" fmla="*/ 1998116 w 2982862"/>
                    <a:gd name="connsiteY133" fmla="*/ 2976031 h 3182270"/>
                    <a:gd name="connsiteX134" fmla="*/ 2019261 w 2982862"/>
                    <a:gd name="connsiteY134" fmla="*/ 2976031 h 3182270"/>
                    <a:gd name="connsiteX135" fmla="*/ 2056263 w 2982862"/>
                    <a:gd name="connsiteY135" fmla="*/ 2923171 h 3182270"/>
                    <a:gd name="connsiteX136" fmla="*/ 2040405 w 2982862"/>
                    <a:gd name="connsiteY136" fmla="*/ 2923170 h 3182270"/>
                    <a:gd name="connsiteX137" fmla="*/ 2061549 w 2982862"/>
                    <a:gd name="connsiteY137" fmla="*/ 2875596 h 3182270"/>
                    <a:gd name="connsiteX138" fmla="*/ 2093265 w 2982862"/>
                    <a:gd name="connsiteY138" fmla="*/ 2833308 h 3182270"/>
                    <a:gd name="connsiteX139" fmla="*/ 2109124 w 2982862"/>
                    <a:gd name="connsiteY139" fmla="*/ 2722301 h 3182270"/>
                    <a:gd name="connsiteX140" fmla="*/ 2013975 w 2982862"/>
                    <a:gd name="connsiteY140" fmla="*/ 2637724 h 3182270"/>
                    <a:gd name="connsiteX141" fmla="*/ 1982258 w 2982862"/>
                    <a:gd name="connsiteY141" fmla="*/ 2664155 h 3182270"/>
                    <a:gd name="connsiteX142" fmla="*/ 1918827 w 2982862"/>
                    <a:gd name="connsiteY142" fmla="*/ 2627153 h 3182270"/>
                    <a:gd name="connsiteX143" fmla="*/ 1860681 w 2982862"/>
                    <a:gd name="connsiteY143" fmla="*/ 2579579 h 3182270"/>
                    <a:gd name="connsiteX144" fmla="*/ 1802373 w 2982862"/>
                    <a:gd name="connsiteY144" fmla="*/ 2621632 h 3182270"/>
                    <a:gd name="connsiteX145" fmla="*/ 1797087 w 2982862"/>
                    <a:gd name="connsiteY145" fmla="*/ 2605775 h 3182270"/>
                    <a:gd name="connsiteX146" fmla="*/ 1749674 w 2982862"/>
                    <a:gd name="connsiteY146" fmla="*/ 2690586 h 3182270"/>
                    <a:gd name="connsiteX147" fmla="*/ 1643953 w 2982862"/>
                    <a:gd name="connsiteY147" fmla="*/ 2754018 h 3182270"/>
                    <a:gd name="connsiteX148" fmla="*/ 1617523 w 2982862"/>
                    <a:gd name="connsiteY148" fmla="*/ 2732874 h 3182270"/>
                    <a:gd name="connsiteX149" fmla="*/ 1591092 w 2982862"/>
                    <a:gd name="connsiteY149" fmla="*/ 2690586 h 3182270"/>
                    <a:gd name="connsiteX150" fmla="*/ 1591093 w 2982862"/>
                    <a:gd name="connsiteY150" fmla="*/ 2637724 h 3182270"/>
                    <a:gd name="connsiteX151" fmla="*/ 1569808 w 2982862"/>
                    <a:gd name="connsiteY151" fmla="*/ 2515921 h 3182270"/>
                    <a:gd name="connsiteX152" fmla="*/ 1553952 w 2982862"/>
                    <a:gd name="connsiteY152" fmla="*/ 2484208 h 3182270"/>
                    <a:gd name="connsiteX153" fmla="*/ 1538095 w 2982862"/>
                    <a:gd name="connsiteY153" fmla="*/ 2468351 h 3182270"/>
                    <a:gd name="connsiteX154" fmla="*/ 1501096 w 2982862"/>
                    <a:gd name="connsiteY154" fmla="*/ 2420781 h 3182270"/>
                    <a:gd name="connsiteX155" fmla="*/ 1464097 w 2982862"/>
                    <a:gd name="connsiteY155" fmla="*/ 2383782 h 3182270"/>
                    <a:gd name="connsiteX156" fmla="*/ 1448241 w 2982862"/>
                    <a:gd name="connsiteY156" fmla="*/ 2373211 h 3182270"/>
                    <a:gd name="connsiteX157" fmla="*/ 1432384 w 2982862"/>
                    <a:gd name="connsiteY157" fmla="*/ 2357355 h 3182270"/>
                    <a:gd name="connsiteX158" fmla="*/ 1400671 w 2982862"/>
                    <a:gd name="connsiteY158" fmla="*/ 2346783 h 3182270"/>
                    <a:gd name="connsiteX159" fmla="*/ 1368958 w 2982862"/>
                    <a:gd name="connsiteY159" fmla="*/ 2330927 h 3182270"/>
                    <a:gd name="connsiteX160" fmla="*/ 1337244 w 2982862"/>
                    <a:gd name="connsiteY160" fmla="*/ 2309785 h 3182270"/>
                    <a:gd name="connsiteX161" fmla="*/ 1273818 w 2982862"/>
                    <a:gd name="connsiteY161" fmla="*/ 2288642 h 3182270"/>
                    <a:gd name="connsiteX162" fmla="*/ 1257961 w 2982862"/>
                    <a:gd name="connsiteY162" fmla="*/ 2278071 h 3182270"/>
                    <a:gd name="connsiteX163" fmla="*/ 1242104 w 2982862"/>
                    <a:gd name="connsiteY163" fmla="*/ 2272786 h 3182270"/>
                    <a:gd name="connsiteX164" fmla="*/ 1226248 w 2982862"/>
                    <a:gd name="connsiteY164" fmla="*/ 2262215 h 3182270"/>
                    <a:gd name="connsiteX165" fmla="*/ 1194534 w 2982862"/>
                    <a:gd name="connsiteY165" fmla="*/ 2251644 h 3182270"/>
                    <a:gd name="connsiteX166" fmla="*/ 1215677 w 2982862"/>
                    <a:gd name="connsiteY166" fmla="*/ 2225216 h 3182270"/>
                    <a:gd name="connsiteX167" fmla="*/ 1231533 w 2982862"/>
                    <a:gd name="connsiteY167" fmla="*/ 2209359 h 3182270"/>
                    <a:gd name="connsiteX168" fmla="*/ 1236819 w 2982862"/>
                    <a:gd name="connsiteY168" fmla="*/ 2193503 h 3182270"/>
                    <a:gd name="connsiteX169" fmla="*/ 1279103 w 2982862"/>
                    <a:gd name="connsiteY169" fmla="*/ 2161789 h 3182270"/>
                    <a:gd name="connsiteX170" fmla="*/ 1300245 w 2982862"/>
                    <a:gd name="connsiteY170" fmla="*/ 2140647 h 3182270"/>
                    <a:gd name="connsiteX171" fmla="*/ 1310816 w 2982862"/>
                    <a:gd name="connsiteY171" fmla="*/ 2124790 h 3182270"/>
                    <a:gd name="connsiteX172" fmla="*/ 1342650 w 2982862"/>
                    <a:gd name="connsiteY172" fmla="*/ 2077406 h 3182270"/>
                    <a:gd name="connsiteX173" fmla="*/ 1390223 w 2982862"/>
                    <a:gd name="connsiteY173" fmla="*/ 2008688 h 3182270"/>
                    <a:gd name="connsiteX174" fmla="*/ 1363794 w 2982862"/>
                    <a:gd name="connsiteY174" fmla="*/ 1971686 h 3182270"/>
                    <a:gd name="connsiteX175" fmla="*/ 1379651 w 2982862"/>
                    <a:gd name="connsiteY175" fmla="*/ 1961114 h 3182270"/>
                    <a:gd name="connsiteX176" fmla="*/ 1358509 w 2982862"/>
                    <a:gd name="connsiteY176" fmla="*/ 1934685 h 3182270"/>
                    <a:gd name="connsiteX177" fmla="*/ 1221180 w 2982862"/>
                    <a:gd name="connsiteY177" fmla="*/ 1718108 h 3182270"/>
                    <a:gd name="connsiteX178" fmla="*/ 1157741 w 2982862"/>
                    <a:gd name="connsiteY178" fmla="*/ 1654669 h 3182270"/>
                    <a:gd name="connsiteX179" fmla="*/ 1051918 w 2982862"/>
                    <a:gd name="connsiteY179" fmla="*/ 1659811 h 3182270"/>
                    <a:gd name="connsiteX180" fmla="*/ 845688 w 2982862"/>
                    <a:gd name="connsiteY180" fmla="*/ 1738945 h 3182270"/>
                    <a:gd name="connsiteX181" fmla="*/ 829832 w 2982862"/>
                    <a:gd name="connsiteY181" fmla="*/ 1744231 h 3182270"/>
                    <a:gd name="connsiteX182" fmla="*/ 798118 w 2982862"/>
                    <a:gd name="connsiteY182" fmla="*/ 1765373 h 3182270"/>
                    <a:gd name="connsiteX183" fmla="*/ 782262 w 2982862"/>
                    <a:gd name="connsiteY183" fmla="*/ 1770659 h 3182270"/>
                    <a:gd name="connsiteX184" fmla="*/ 750548 w 2982862"/>
                    <a:gd name="connsiteY184" fmla="*/ 1791801 h 3182270"/>
                    <a:gd name="connsiteX185" fmla="*/ 734692 w 2982862"/>
                    <a:gd name="connsiteY185" fmla="*/ 1797086 h 3182270"/>
                    <a:gd name="connsiteX186" fmla="*/ 755834 w 2982862"/>
                    <a:gd name="connsiteY186" fmla="*/ 1791801 h 3182270"/>
                    <a:gd name="connsiteX187" fmla="*/ 739977 w 2982862"/>
                    <a:gd name="connsiteY187" fmla="*/ 1797086 h 3182270"/>
                    <a:gd name="connsiteX188" fmla="*/ 708264 w 2982862"/>
                    <a:gd name="connsiteY188" fmla="*/ 1812943 h 3182270"/>
                    <a:gd name="connsiteX189" fmla="*/ 676551 w 2982862"/>
                    <a:gd name="connsiteY189" fmla="*/ 1791801 h 3182270"/>
                    <a:gd name="connsiteX190" fmla="*/ 650123 w 2982862"/>
                    <a:gd name="connsiteY190" fmla="*/ 1765373 h 3182270"/>
                    <a:gd name="connsiteX191" fmla="*/ 618410 w 2982862"/>
                    <a:gd name="connsiteY191" fmla="*/ 1744231 h 3182270"/>
                    <a:gd name="connsiteX192" fmla="*/ 570840 w 2982862"/>
                    <a:gd name="connsiteY192" fmla="*/ 1712518 h 3182270"/>
                    <a:gd name="connsiteX193" fmla="*/ 544412 w 2982862"/>
                    <a:gd name="connsiteY193" fmla="*/ 1696661 h 3182270"/>
                    <a:gd name="connsiteX194" fmla="*/ 528555 w 2982862"/>
                    <a:gd name="connsiteY194" fmla="*/ 1686090 h 3182270"/>
                    <a:gd name="connsiteX195" fmla="*/ 512699 w 2982862"/>
                    <a:gd name="connsiteY195" fmla="*/ 1680804 h 3182270"/>
                    <a:gd name="connsiteX196" fmla="*/ 502127 w 2982862"/>
                    <a:gd name="connsiteY196" fmla="*/ 1670233 h 3182270"/>
                    <a:gd name="connsiteX197" fmla="*/ 480985 w 2982862"/>
                    <a:gd name="connsiteY197" fmla="*/ 1659662 h 3182270"/>
                    <a:gd name="connsiteX198" fmla="*/ 465129 w 2982862"/>
                    <a:gd name="connsiteY198" fmla="*/ 1643805 h 3182270"/>
                    <a:gd name="connsiteX199" fmla="*/ 428130 w 2982862"/>
                    <a:gd name="connsiteY199" fmla="*/ 1622663 h 3182270"/>
                    <a:gd name="connsiteX200" fmla="*/ 401702 w 2982862"/>
                    <a:gd name="connsiteY200" fmla="*/ 1590950 h 3182270"/>
                    <a:gd name="connsiteX201" fmla="*/ 385845 w 2982862"/>
                    <a:gd name="connsiteY201" fmla="*/ 1569808 h 3182270"/>
                    <a:gd name="connsiteX202" fmla="*/ 369989 w 2982862"/>
                    <a:gd name="connsiteY202" fmla="*/ 1553951 h 3182270"/>
                    <a:gd name="connsiteX203" fmla="*/ 348847 w 2982862"/>
                    <a:gd name="connsiteY203" fmla="*/ 1522238 h 3182270"/>
                    <a:gd name="connsiteX204" fmla="*/ 327704 w 2982862"/>
                    <a:gd name="connsiteY204" fmla="*/ 1490524 h 3182270"/>
                    <a:gd name="connsiteX205" fmla="*/ 317133 w 2982862"/>
                    <a:gd name="connsiteY205" fmla="*/ 1469382 h 3182270"/>
                    <a:gd name="connsiteX206" fmla="*/ 301277 w 2982862"/>
                    <a:gd name="connsiteY206" fmla="*/ 1453526 h 3182270"/>
                    <a:gd name="connsiteX207" fmla="*/ 295991 w 2982862"/>
                    <a:gd name="connsiteY207" fmla="*/ 1437669 h 3182270"/>
                    <a:gd name="connsiteX208" fmla="*/ 274849 w 2982862"/>
                    <a:gd name="connsiteY208" fmla="*/ 1405956 h 3182270"/>
                    <a:gd name="connsiteX209" fmla="*/ 258992 w 2982862"/>
                    <a:gd name="connsiteY209" fmla="*/ 1390099 h 3182270"/>
                    <a:gd name="connsiteX210" fmla="*/ 248421 w 2982862"/>
                    <a:gd name="connsiteY210" fmla="*/ 1374242 h 3182270"/>
                    <a:gd name="connsiteX211" fmla="*/ 243136 w 2982862"/>
                    <a:gd name="connsiteY211" fmla="*/ 1358386 h 3182270"/>
                    <a:gd name="connsiteX212" fmla="*/ 221993 w 2982862"/>
                    <a:gd name="connsiteY212" fmla="*/ 1326672 h 3182270"/>
                    <a:gd name="connsiteX213" fmla="*/ 206137 w 2982862"/>
                    <a:gd name="connsiteY213" fmla="*/ 1294959 h 3182270"/>
                    <a:gd name="connsiteX214" fmla="*/ 195566 w 2982862"/>
                    <a:gd name="connsiteY214" fmla="*/ 1263246 h 3182270"/>
                    <a:gd name="connsiteX215" fmla="*/ 184995 w 2982862"/>
                    <a:gd name="connsiteY215" fmla="*/ 1247389 h 3182270"/>
                    <a:gd name="connsiteX216" fmla="*/ 179709 w 2982862"/>
                    <a:gd name="connsiteY216" fmla="*/ 1231533 h 3182270"/>
                    <a:gd name="connsiteX217" fmla="*/ 169138 w 2982862"/>
                    <a:gd name="connsiteY217" fmla="*/ 1215676 h 3182270"/>
                    <a:gd name="connsiteX218" fmla="*/ 153281 w 2982862"/>
                    <a:gd name="connsiteY218" fmla="*/ 1162820 h 3182270"/>
                    <a:gd name="connsiteX219" fmla="*/ 142710 w 2982862"/>
                    <a:gd name="connsiteY219" fmla="*/ 1131107 h 3182270"/>
                    <a:gd name="connsiteX220" fmla="*/ 132139 w 2982862"/>
                    <a:gd name="connsiteY220" fmla="*/ 1099394 h 3182270"/>
                    <a:gd name="connsiteX221" fmla="*/ 126853 w 2982862"/>
                    <a:gd name="connsiteY221" fmla="*/ 1078252 h 3182270"/>
                    <a:gd name="connsiteX222" fmla="*/ 121568 w 2982862"/>
                    <a:gd name="connsiteY222" fmla="*/ 1062395 h 3182270"/>
                    <a:gd name="connsiteX223" fmla="*/ 110997 w 2982862"/>
                    <a:gd name="connsiteY223" fmla="*/ 988397 h 3182270"/>
                    <a:gd name="connsiteX224" fmla="*/ 100426 w 2982862"/>
                    <a:gd name="connsiteY224" fmla="*/ 861544 h 3182270"/>
                    <a:gd name="connsiteX225" fmla="*/ 95140 w 2982862"/>
                    <a:gd name="connsiteY225" fmla="*/ 782261 h 3182270"/>
                    <a:gd name="connsiteX226" fmla="*/ 89855 w 2982862"/>
                    <a:gd name="connsiteY226" fmla="*/ 745262 h 3182270"/>
                    <a:gd name="connsiteX227" fmla="*/ 73998 w 2982862"/>
                    <a:gd name="connsiteY227" fmla="*/ 660693 h 3182270"/>
                    <a:gd name="connsiteX228" fmla="*/ 63427 w 2982862"/>
                    <a:gd name="connsiteY228" fmla="*/ 618409 h 3182270"/>
                    <a:gd name="connsiteX229" fmla="*/ 47570 w 2982862"/>
                    <a:gd name="connsiteY229" fmla="*/ 560268 h 3182270"/>
                    <a:gd name="connsiteX230" fmla="*/ 42285 w 2982862"/>
                    <a:gd name="connsiteY230" fmla="*/ 528555 h 3182270"/>
                    <a:gd name="connsiteX231" fmla="*/ 31714 w 2982862"/>
                    <a:gd name="connsiteY231" fmla="*/ 486270 h 3182270"/>
                    <a:gd name="connsiteX232" fmla="*/ 21142 w 2982862"/>
                    <a:gd name="connsiteY232" fmla="*/ 428129 h 3182270"/>
                    <a:gd name="connsiteX233" fmla="*/ 10571 w 2982862"/>
                    <a:gd name="connsiteY233" fmla="*/ 343560 h 3182270"/>
                    <a:gd name="connsiteX234" fmla="*/ 0 w 2982862"/>
                    <a:gd name="connsiteY234" fmla="*/ 306561 h 3182270"/>
                    <a:gd name="connsiteX235" fmla="*/ 5286 w 2982862"/>
                    <a:gd name="connsiteY235" fmla="*/ 285419 h 3182270"/>
                    <a:gd name="connsiteX236" fmla="*/ 21142 w 2982862"/>
                    <a:gd name="connsiteY236" fmla="*/ 280134 h 3182270"/>
                    <a:gd name="connsiteX237" fmla="*/ 42285 w 2982862"/>
                    <a:gd name="connsiteY237" fmla="*/ 269563 h 3182270"/>
                    <a:gd name="connsiteX238" fmla="*/ 95140 w 2982862"/>
                    <a:gd name="connsiteY238" fmla="*/ 258992 h 3182270"/>
                    <a:gd name="connsiteX239" fmla="*/ 121568 w 2982862"/>
                    <a:gd name="connsiteY239" fmla="*/ 253706 h 3182270"/>
                    <a:gd name="connsiteX240" fmla="*/ 137425 w 2982862"/>
                    <a:gd name="connsiteY240" fmla="*/ 248420 h 3182270"/>
                    <a:gd name="connsiteX241" fmla="*/ 211422 w 2982862"/>
                    <a:gd name="connsiteY241" fmla="*/ 237849 h 3182270"/>
                    <a:gd name="connsiteX242" fmla="*/ 253707 w 2982862"/>
                    <a:gd name="connsiteY242" fmla="*/ 227278 h 3182270"/>
                    <a:gd name="connsiteX243" fmla="*/ 285420 w 2982862"/>
                    <a:gd name="connsiteY243" fmla="*/ 216707 h 3182270"/>
                    <a:gd name="connsiteX244" fmla="*/ 332990 w 2982862"/>
                    <a:gd name="connsiteY244" fmla="*/ 206136 h 3182270"/>
                    <a:gd name="connsiteX245" fmla="*/ 364703 w 2982862"/>
                    <a:gd name="connsiteY245" fmla="*/ 195565 h 3182270"/>
                    <a:gd name="connsiteX246" fmla="*/ 417559 w 2982862"/>
                    <a:gd name="connsiteY246" fmla="*/ 179708 h 3182270"/>
                    <a:gd name="connsiteX247" fmla="*/ 433415 w 2982862"/>
                    <a:gd name="connsiteY247" fmla="*/ 174423 h 3182270"/>
                    <a:gd name="connsiteX248" fmla="*/ 449272 w 2982862"/>
                    <a:gd name="connsiteY248" fmla="*/ 169137 h 3182270"/>
                    <a:gd name="connsiteX249" fmla="*/ 470414 w 2982862"/>
                    <a:gd name="connsiteY249" fmla="*/ 163852 h 3182270"/>
                    <a:gd name="connsiteX250" fmla="*/ 486271 w 2982862"/>
                    <a:gd name="connsiteY250" fmla="*/ 158566 h 3182270"/>
                    <a:gd name="connsiteX251" fmla="*/ 528555 w 2982862"/>
                    <a:gd name="connsiteY251" fmla="*/ 147995 h 3182270"/>
                    <a:gd name="connsiteX252" fmla="*/ 549697 w 2982862"/>
                    <a:gd name="connsiteY252" fmla="*/ 142709 h 3182270"/>
                    <a:gd name="connsiteX253" fmla="*/ 581411 w 2982862"/>
                    <a:gd name="connsiteY253" fmla="*/ 132138 h 3182270"/>
                    <a:gd name="connsiteX254" fmla="*/ 676551 w 2982862"/>
                    <a:gd name="connsiteY254" fmla="*/ 100425 h 3182270"/>
                    <a:gd name="connsiteX255" fmla="*/ 697693 w 2982862"/>
                    <a:gd name="connsiteY255" fmla="*/ 95140 h 3182270"/>
                    <a:gd name="connsiteX256" fmla="*/ 729406 w 2982862"/>
                    <a:gd name="connsiteY256" fmla="*/ 84568 h 3182270"/>
                    <a:gd name="connsiteX257" fmla="*/ 745263 w 2982862"/>
                    <a:gd name="connsiteY257" fmla="*/ 79283 h 3182270"/>
                    <a:gd name="connsiteX258" fmla="*/ 792833 w 2982862"/>
                    <a:gd name="connsiteY258" fmla="*/ 58141 h 3182270"/>
                    <a:gd name="connsiteX259" fmla="*/ 808689 w 2982862"/>
                    <a:gd name="connsiteY259" fmla="*/ 52855 h 3182270"/>
                    <a:gd name="connsiteX260" fmla="*/ 824546 w 2982862"/>
                    <a:gd name="connsiteY260" fmla="*/ 47570 h 3182270"/>
                    <a:gd name="connsiteX261" fmla="*/ 866830 w 2982862"/>
                    <a:gd name="connsiteY261" fmla="*/ 26427 h 3182270"/>
                    <a:gd name="connsiteX262" fmla="*/ 882687 w 2982862"/>
                    <a:gd name="connsiteY262" fmla="*/ 21142 h 3182270"/>
                    <a:gd name="connsiteX263" fmla="*/ 898544 w 2982862"/>
                    <a:gd name="connsiteY263" fmla="*/ 10571 h 3182270"/>
                    <a:gd name="connsiteX264" fmla="*/ 914400 w 2982862"/>
                    <a:gd name="connsiteY264" fmla="*/ 5285 h 3182270"/>
                    <a:gd name="connsiteX265" fmla="*/ 914400 w 2982862"/>
                    <a:gd name="connsiteY265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297 w 2982862"/>
                    <a:gd name="connsiteY81" fmla="*/ 2241273 h 3182270"/>
                    <a:gd name="connsiteX82" fmla="*/ 2558435 w 2982862"/>
                    <a:gd name="connsiteY82" fmla="*/ 2214843 h 3182270"/>
                    <a:gd name="connsiteX83" fmla="*/ 2479145 w 2982862"/>
                    <a:gd name="connsiteY83" fmla="*/ 2183128 h 3182270"/>
                    <a:gd name="connsiteX84" fmla="*/ 2426502 w 2982862"/>
                    <a:gd name="connsiteY84" fmla="*/ 2209757 h 3182270"/>
                    <a:gd name="connsiteX85" fmla="*/ 2236188 w 2982862"/>
                    <a:gd name="connsiteY85" fmla="*/ 2331348 h 3182270"/>
                    <a:gd name="connsiteX86" fmla="*/ 2251846 w 2982862"/>
                    <a:gd name="connsiteY86" fmla="*/ 2420998 h 3182270"/>
                    <a:gd name="connsiteX87" fmla="*/ 2267909 w 2982862"/>
                    <a:gd name="connsiteY87" fmla="*/ 2479368 h 3182270"/>
                    <a:gd name="connsiteX88" fmla="*/ 2278276 w 2982862"/>
                    <a:gd name="connsiteY88" fmla="*/ 2516146 h 3182270"/>
                    <a:gd name="connsiteX89" fmla="*/ 2278276 w 2982862"/>
                    <a:gd name="connsiteY89" fmla="*/ 2574294 h 3182270"/>
                    <a:gd name="connsiteX90" fmla="*/ 2315278 w 2982862"/>
                    <a:gd name="connsiteY90" fmla="*/ 2616580 h 3182270"/>
                    <a:gd name="connsiteX91" fmla="*/ 2331136 w 2982862"/>
                    <a:gd name="connsiteY91" fmla="*/ 2680013 h 3182270"/>
                    <a:gd name="connsiteX92" fmla="*/ 2368138 w 2982862"/>
                    <a:gd name="connsiteY92" fmla="*/ 2695871 h 3182270"/>
                    <a:gd name="connsiteX93" fmla="*/ 2542577 w 2982862"/>
                    <a:gd name="connsiteY93" fmla="*/ 2738159 h 3182270"/>
                    <a:gd name="connsiteX94" fmla="*/ 2658870 w 2982862"/>
                    <a:gd name="connsiteY94" fmla="*/ 2727587 h 3182270"/>
                    <a:gd name="connsiteX95" fmla="*/ 2764342 w 2982862"/>
                    <a:gd name="connsiteY95" fmla="*/ 2716772 h 3182270"/>
                    <a:gd name="connsiteX96" fmla="*/ 2753771 w 2982862"/>
                    <a:gd name="connsiteY96" fmla="*/ 2769627 h 3182270"/>
                    <a:gd name="connsiteX97" fmla="*/ 2748486 w 2982862"/>
                    <a:gd name="connsiteY97" fmla="*/ 2801341 h 3182270"/>
                    <a:gd name="connsiteX98" fmla="*/ 2737915 w 2982862"/>
                    <a:gd name="connsiteY98" fmla="*/ 2838340 h 3182270"/>
                    <a:gd name="connsiteX99" fmla="*/ 2727344 w 2982862"/>
                    <a:gd name="connsiteY99" fmla="*/ 2907052 h 3182270"/>
                    <a:gd name="connsiteX100" fmla="*/ 2716773 w 2982862"/>
                    <a:gd name="connsiteY100" fmla="*/ 2938765 h 3182270"/>
                    <a:gd name="connsiteX101" fmla="*/ 2711487 w 2982862"/>
                    <a:gd name="connsiteY101" fmla="*/ 2965193 h 3182270"/>
                    <a:gd name="connsiteX102" fmla="*/ 2706444 w 2982862"/>
                    <a:gd name="connsiteY102" fmla="*/ 2939028 h 3182270"/>
                    <a:gd name="connsiteX103" fmla="*/ 2680014 w 2982862"/>
                    <a:gd name="connsiteY103" fmla="*/ 2965459 h 3182270"/>
                    <a:gd name="connsiteX104" fmla="*/ 2627390 w 2982862"/>
                    <a:gd name="connsiteY104" fmla="*/ 2971012 h 3182270"/>
                    <a:gd name="connsiteX105" fmla="*/ 2537291 w 2982862"/>
                    <a:gd name="connsiteY105" fmla="*/ 2986602 h 3182270"/>
                    <a:gd name="connsiteX106" fmla="*/ 2516147 w 2982862"/>
                    <a:gd name="connsiteY106" fmla="*/ 2991888 h 3182270"/>
                    <a:gd name="connsiteX107" fmla="*/ 2489494 w 2982862"/>
                    <a:gd name="connsiteY107" fmla="*/ 3002192 h 3182270"/>
                    <a:gd name="connsiteX108" fmla="*/ 2415496 w 2982862"/>
                    <a:gd name="connsiteY108" fmla="*/ 3007477 h 3182270"/>
                    <a:gd name="connsiteX109" fmla="*/ 2383783 w 2982862"/>
                    <a:gd name="connsiteY109" fmla="*/ 3018048 h 3182270"/>
                    <a:gd name="connsiteX110" fmla="*/ 2346784 w 2982862"/>
                    <a:gd name="connsiteY110" fmla="*/ 3033905 h 3182270"/>
                    <a:gd name="connsiteX111" fmla="*/ 2315071 w 2982862"/>
                    <a:gd name="connsiteY111" fmla="*/ 3049761 h 3182270"/>
                    <a:gd name="connsiteX112" fmla="*/ 2288643 w 2982862"/>
                    <a:gd name="connsiteY112" fmla="*/ 3070904 h 3182270"/>
                    <a:gd name="connsiteX113" fmla="*/ 2267501 w 2982862"/>
                    <a:gd name="connsiteY113" fmla="*/ 3081475 h 3182270"/>
                    <a:gd name="connsiteX114" fmla="*/ 2235788 w 2982862"/>
                    <a:gd name="connsiteY114" fmla="*/ 3097331 h 3182270"/>
                    <a:gd name="connsiteX115" fmla="*/ 2225216 w 2982862"/>
                    <a:gd name="connsiteY115" fmla="*/ 3107903 h 3182270"/>
                    <a:gd name="connsiteX116" fmla="*/ 2204074 w 2982862"/>
                    <a:gd name="connsiteY116" fmla="*/ 3118474 h 3182270"/>
                    <a:gd name="connsiteX117" fmla="*/ 2188218 w 2982862"/>
                    <a:gd name="connsiteY117" fmla="*/ 3129045 h 3182270"/>
                    <a:gd name="connsiteX118" fmla="*/ 2177647 w 2982862"/>
                    <a:gd name="connsiteY118" fmla="*/ 3144901 h 3182270"/>
                    <a:gd name="connsiteX119" fmla="*/ 2145933 w 2982862"/>
                    <a:gd name="connsiteY119" fmla="*/ 3155472 h 3182270"/>
                    <a:gd name="connsiteX120" fmla="*/ 2114220 w 2982862"/>
                    <a:gd name="connsiteY120" fmla="*/ 3181900 h 3182270"/>
                    <a:gd name="connsiteX121" fmla="*/ 2124791 w 2982862"/>
                    <a:gd name="connsiteY121" fmla="*/ 3150187 h 3182270"/>
                    <a:gd name="connsiteX122" fmla="*/ 2093078 w 2982862"/>
                    <a:gd name="connsiteY122" fmla="*/ 3139616 h 3182270"/>
                    <a:gd name="connsiteX123" fmla="*/ 2082507 w 2982862"/>
                    <a:gd name="connsiteY123" fmla="*/ 3123759 h 3182270"/>
                    <a:gd name="connsiteX124" fmla="*/ 2066650 w 2982862"/>
                    <a:gd name="connsiteY124" fmla="*/ 3107903 h 3182270"/>
                    <a:gd name="connsiteX125" fmla="*/ 2045508 w 2982862"/>
                    <a:gd name="connsiteY125" fmla="*/ 3076189 h 3182270"/>
                    <a:gd name="connsiteX126" fmla="*/ 2034937 w 2982862"/>
                    <a:gd name="connsiteY126" fmla="*/ 3060333 h 3182270"/>
                    <a:gd name="connsiteX127" fmla="*/ 2024366 w 2982862"/>
                    <a:gd name="connsiteY127" fmla="*/ 3049761 h 3182270"/>
                    <a:gd name="connsiteX128" fmla="*/ 2013795 w 2982862"/>
                    <a:gd name="connsiteY128" fmla="*/ 3033905 h 3182270"/>
                    <a:gd name="connsiteX129" fmla="*/ 1997938 w 2982862"/>
                    <a:gd name="connsiteY129" fmla="*/ 3023334 h 3182270"/>
                    <a:gd name="connsiteX130" fmla="*/ 1982081 w 2982862"/>
                    <a:gd name="connsiteY130" fmla="*/ 2991620 h 3182270"/>
                    <a:gd name="connsiteX131" fmla="*/ 1976796 w 2982862"/>
                    <a:gd name="connsiteY131" fmla="*/ 2975764 h 3182270"/>
                    <a:gd name="connsiteX132" fmla="*/ 1987367 w 2982862"/>
                    <a:gd name="connsiteY132" fmla="*/ 2959907 h 3182270"/>
                    <a:gd name="connsiteX133" fmla="*/ 1998116 w 2982862"/>
                    <a:gd name="connsiteY133" fmla="*/ 2976031 h 3182270"/>
                    <a:gd name="connsiteX134" fmla="*/ 2019261 w 2982862"/>
                    <a:gd name="connsiteY134" fmla="*/ 2976031 h 3182270"/>
                    <a:gd name="connsiteX135" fmla="*/ 2056263 w 2982862"/>
                    <a:gd name="connsiteY135" fmla="*/ 2923171 h 3182270"/>
                    <a:gd name="connsiteX136" fmla="*/ 2040405 w 2982862"/>
                    <a:gd name="connsiteY136" fmla="*/ 2923170 h 3182270"/>
                    <a:gd name="connsiteX137" fmla="*/ 2061549 w 2982862"/>
                    <a:gd name="connsiteY137" fmla="*/ 2875596 h 3182270"/>
                    <a:gd name="connsiteX138" fmla="*/ 2093265 w 2982862"/>
                    <a:gd name="connsiteY138" fmla="*/ 2833308 h 3182270"/>
                    <a:gd name="connsiteX139" fmla="*/ 2109124 w 2982862"/>
                    <a:gd name="connsiteY139" fmla="*/ 2722301 h 3182270"/>
                    <a:gd name="connsiteX140" fmla="*/ 2013975 w 2982862"/>
                    <a:gd name="connsiteY140" fmla="*/ 2637724 h 3182270"/>
                    <a:gd name="connsiteX141" fmla="*/ 1982258 w 2982862"/>
                    <a:gd name="connsiteY141" fmla="*/ 2664155 h 3182270"/>
                    <a:gd name="connsiteX142" fmla="*/ 1918827 w 2982862"/>
                    <a:gd name="connsiteY142" fmla="*/ 2627153 h 3182270"/>
                    <a:gd name="connsiteX143" fmla="*/ 1860681 w 2982862"/>
                    <a:gd name="connsiteY143" fmla="*/ 2579579 h 3182270"/>
                    <a:gd name="connsiteX144" fmla="*/ 1802373 w 2982862"/>
                    <a:gd name="connsiteY144" fmla="*/ 2621632 h 3182270"/>
                    <a:gd name="connsiteX145" fmla="*/ 1797087 w 2982862"/>
                    <a:gd name="connsiteY145" fmla="*/ 2605775 h 3182270"/>
                    <a:gd name="connsiteX146" fmla="*/ 1749674 w 2982862"/>
                    <a:gd name="connsiteY146" fmla="*/ 2690586 h 3182270"/>
                    <a:gd name="connsiteX147" fmla="*/ 1643953 w 2982862"/>
                    <a:gd name="connsiteY147" fmla="*/ 2754018 h 3182270"/>
                    <a:gd name="connsiteX148" fmla="*/ 1617523 w 2982862"/>
                    <a:gd name="connsiteY148" fmla="*/ 2732874 h 3182270"/>
                    <a:gd name="connsiteX149" fmla="*/ 1591092 w 2982862"/>
                    <a:gd name="connsiteY149" fmla="*/ 2690586 h 3182270"/>
                    <a:gd name="connsiteX150" fmla="*/ 1591093 w 2982862"/>
                    <a:gd name="connsiteY150" fmla="*/ 2637724 h 3182270"/>
                    <a:gd name="connsiteX151" fmla="*/ 1569808 w 2982862"/>
                    <a:gd name="connsiteY151" fmla="*/ 2515921 h 3182270"/>
                    <a:gd name="connsiteX152" fmla="*/ 1553952 w 2982862"/>
                    <a:gd name="connsiteY152" fmla="*/ 2484208 h 3182270"/>
                    <a:gd name="connsiteX153" fmla="*/ 1538095 w 2982862"/>
                    <a:gd name="connsiteY153" fmla="*/ 2468351 h 3182270"/>
                    <a:gd name="connsiteX154" fmla="*/ 1501096 w 2982862"/>
                    <a:gd name="connsiteY154" fmla="*/ 2420781 h 3182270"/>
                    <a:gd name="connsiteX155" fmla="*/ 1464097 w 2982862"/>
                    <a:gd name="connsiteY155" fmla="*/ 2383782 h 3182270"/>
                    <a:gd name="connsiteX156" fmla="*/ 1448241 w 2982862"/>
                    <a:gd name="connsiteY156" fmla="*/ 2373211 h 3182270"/>
                    <a:gd name="connsiteX157" fmla="*/ 1432384 w 2982862"/>
                    <a:gd name="connsiteY157" fmla="*/ 2357355 h 3182270"/>
                    <a:gd name="connsiteX158" fmla="*/ 1400671 w 2982862"/>
                    <a:gd name="connsiteY158" fmla="*/ 2346783 h 3182270"/>
                    <a:gd name="connsiteX159" fmla="*/ 1368958 w 2982862"/>
                    <a:gd name="connsiteY159" fmla="*/ 2330927 h 3182270"/>
                    <a:gd name="connsiteX160" fmla="*/ 1337244 w 2982862"/>
                    <a:gd name="connsiteY160" fmla="*/ 2309785 h 3182270"/>
                    <a:gd name="connsiteX161" fmla="*/ 1273818 w 2982862"/>
                    <a:gd name="connsiteY161" fmla="*/ 2288642 h 3182270"/>
                    <a:gd name="connsiteX162" fmla="*/ 1257961 w 2982862"/>
                    <a:gd name="connsiteY162" fmla="*/ 2278071 h 3182270"/>
                    <a:gd name="connsiteX163" fmla="*/ 1242104 w 2982862"/>
                    <a:gd name="connsiteY163" fmla="*/ 2272786 h 3182270"/>
                    <a:gd name="connsiteX164" fmla="*/ 1226248 w 2982862"/>
                    <a:gd name="connsiteY164" fmla="*/ 2262215 h 3182270"/>
                    <a:gd name="connsiteX165" fmla="*/ 1194534 w 2982862"/>
                    <a:gd name="connsiteY165" fmla="*/ 2251644 h 3182270"/>
                    <a:gd name="connsiteX166" fmla="*/ 1215677 w 2982862"/>
                    <a:gd name="connsiteY166" fmla="*/ 2225216 h 3182270"/>
                    <a:gd name="connsiteX167" fmla="*/ 1231533 w 2982862"/>
                    <a:gd name="connsiteY167" fmla="*/ 2209359 h 3182270"/>
                    <a:gd name="connsiteX168" fmla="*/ 1236819 w 2982862"/>
                    <a:gd name="connsiteY168" fmla="*/ 2193503 h 3182270"/>
                    <a:gd name="connsiteX169" fmla="*/ 1279103 w 2982862"/>
                    <a:gd name="connsiteY169" fmla="*/ 2161789 h 3182270"/>
                    <a:gd name="connsiteX170" fmla="*/ 1300245 w 2982862"/>
                    <a:gd name="connsiteY170" fmla="*/ 2140647 h 3182270"/>
                    <a:gd name="connsiteX171" fmla="*/ 1310816 w 2982862"/>
                    <a:gd name="connsiteY171" fmla="*/ 2124790 h 3182270"/>
                    <a:gd name="connsiteX172" fmla="*/ 1342650 w 2982862"/>
                    <a:gd name="connsiteY172" fmla="*/ 2077406 h 3182270"/>
                    <a:gd name="connsiteX173" fmla="*/ 1390223 w 2982862"/>
                    <a:gd name="connsiteY173" fmla="*/ 2008688 h 3182270"/>
                    <a:gd name="connsiteX174" fmla="*/ 1363794 w 2982862"/>
                    <a:gd name="connsiteY174" fmla="*/ 1971686 h 3182270"/>
                    <a:gd name="connsiteX175" fmla="*/ 1379651 w 2982862"/>
                    <a:gd name="connsiteY175" fmla="*/ 1961114 h 3182270"/>
                    <a:gd name="connsiteX176" fmla="*/ 1358509 w 2982862"/>
                    <a:gd name="connsiteY176" fmla="*/ 1934685 h 3182270"/>
                    <a:gd name="connsiteX177" fmla="*/ 1221180 w 2982862"/>
                    <a:gd name="connsiteY177" fmla="*/ 1718108 h 3182270"/>
                    <a:gd name="connsiteX178" fmla="*/ 1157741 w 2982862"/>
                    <a:gd name="connsiteY178" fmla="*/ 1654669 h 3182270"/>
                    <a:gd name="connsiteX179" fmla="*/ 1051918 w 2982862"/>
                    <a:gd name="connsiteY179" fmla="*/ 1659811 h 3182270"/>
                    <a:gd name="connsiteX180" fmla="*/ 845688 w 2982862"/>
                    <a:gd name="connsiteY180" fmla="*/ 1738945 h 3182270"/>
                    <a:gd name="connsiteX181" fmla="*/ 829832 w 2982862"/>
                    <a:gd name="connsiteY181" fmla="*/ 1744231 h 3182270"/>
                    <a:gd name="connsiteX182" fmla="*/ 798118 w 2982862"/>
                    <a:gd name="connsiteY182" fmla="*/ 1765373 h 3182270"/>
                    <a:gd name="connsiteX183" fmla="*/ 782262 w 2982862"/>
                    <a:gd name="connsiteY183" fmla="*/ 1770659 h 3182270"/>
                    <a:gd name="connsiteX184" fmla="*/ 750548 w 2982862"/>
                    <a:gd name="connsiteY184" fmla="*/ 1791801 h 3182270"/>
                    <a:gd name="connsiteX185" fmla="*/ 734692 w 2982862"/>
                    <a:gd name="connsiteY185" fmla="*/ 1797086 h 3182270"/>
                    <a:gd name="connsiteX186" fmla="*/ 755834 w 2982862"/>
                    <a:gd name="connsiteY186" fmla="*/ 1791801 h 3182270"/>
                    <a:gd name="connsiteX187" fmla="*/ 739977 w 2982862"/>
                    <a:gd name="connsiteY187" fmla="*/ 1797086 h 3182270"/>
                    <a:gd name="connsiteX188" fmla="*/ 708264 w 2982862"/>
                    <a:gd name="connsiteY188" fmla="*/ 1812943 h 3182270"/>
                    <a:gd name="connsiteX189" fmla="*/ 676551 w 2982862"/>
                    <a:gd name="connsiteY189" fmla="*/ 1791801 h 3182270"/>
                    <a:gd name="connsiteX190" fmla="*/ 650123 w 2982862"/>
                    <a:gd name="connsiteY190" fmla="*/ 1765373 h 3182270"/>
                    <a:gd name="connsiteX191" fmla="*/ 618410 w 2982862"/>
                    <a:gd name="connsiteY191" fmla="*/ 1744231 h 3182270"/>
                    <a:gd name="connsiteX192" fmla="*/ 570840 w 2982862"/>
                    <a:gd name="connsiteY192" fmla="*/ 1712518 h 3182270"/>
                    <a:gd name="connsiteX193" fmla="*/ 544412 w 2982862"/>
                    <a:gd name="connsiteY193" fmla="*/ 1696661 h 3182270"/>
                    <a:gd name="connsiteX194" fmla="*/ 528555 w 2982862"/>
                    <a:gd name="connsiteY194" fmla="*/ 1686090 h 3182270"/>
                    <a:gd name="connsiteX195" fmla="*/ 512699 w 2982862"/>
                    <a:gd name="connsiteY195" fmla="*/ 1680804 h 3182270"/>
                    <a:gd name="connsiteX196" fmla="*/ 502127 w 2982862"/>
                    <a:gd name="connsiteY196" fmla="*/ 1670233 h 3182270"/>
                    <a:gd name="connsiteX197" fmla="*/ 480985 w 2982862"/>
                    <a:gd name="connsiteY197" fmla="*/ 1659662 h 3182270"/>
                    <a:gd name="connsiteX198" fmla="*/ 465129 w 2982862"/>
                    <a:gd name="connsiteY198" fmla="*/ 1643805 h 3182270"/>
                    <a:gd name="connsiteX199" fmla="*/ 428130 w 2982862"/>
                    <a:gd name="connsiteY199" fmla="*/ 1622663 h 3182270"/>
                    <a:gd name="connsiteX200" fmla="*/ 401702 w 2982862"/>
                    <a:gd name="connsiteY200" fmla="*/ 1590950 h 3182270"/>
                    <a:gd name="connsiteX201" fmla="*/ 385845 w 2982862"/>
                    <a:gd name="connsiteY201" fmla="*/ 1569808 h 3182270"/>
                    <a:gd name="connsiteX202" fmla="*/ 369989 w 2982862"/>
                    <a:gd name="connsiteY202" fmla="*/ 1553951 h 3182270"/>
                    <a:gd name="connsiteX203" fmla="*/ 348847 w 2982862"/>
                    <a:gd name="connsiteY203" fmla="*/ 1522238 h 3182270"/>
                    <a:gd name="connsiteX204" fmla="*/ 327704 w 2982862"/>
                    <a:gd name="connsiteY204" fmla="*/ 1490524 h 3182270"/>
                    <a:gd name="connsiteX205" fmla="*/ 317133 w 2982862"/>
                    <a:gd name="connsiteY205" fmla="*/ 1469382 h 3182270"/>
                    <a:gd name="connsiteX206" fmla="*/ 301277 w 2982862"/>
                    <a:gd name="connsiteY206" fmla="*/ 1453526 h 3182270"/>
                    <a:gd name="connsiteX207" fmla="*/ 295991 w 2982862"/>
                    <a:gd name="connsiteY207" fmla="*/ 1437669 h 3182270"/>
                    <a:gd name="connsiteX208" fmla="*/ 274849 w 2982862"/>
                    <a:gd name="connsiteY208" fmla="*/ 1405956 h 3182270"/>
                    <a:gd name="connsiteX209" fmla="*/ 258992 w 2982862"/>
                    <a:gd name="connsiteY209" fmla="*/ 1390099 h 3182270"/>
                    <a:gd name="connsiteX210" fmla="*/ 248421 w 2982862"/>
                    <a:gd name="connsiteY210" fmla="*/ 1374242 h 3182270"/>
                    <a:gd name="connsiteX211" fmla="*/ 243136 w 2982862"/>
                    <a:gd name="connsiteY211" fmla="*/ 1358386 h 3182270"/>
                    <a:gd name="connsiteX212" fmla="*/ 221993 w 2982862"/>
                    <a:gd name="connsiteY212" fmla="*/ 1326672 h 3182270"/>
                    <a:gd name="connsiteX213" fmla="*/ 206137 w 2982862"/>
                    <a:gd name="connsiteY213" fmla="*/ 1294959 h 3182270"/>
                    <a:gd name="connsiteX214" fmla="*/ 195566 w 2982862"/>
                    <a:gd name="connsiteY214" fmla="*/ 1263246 h 3182270"/>
                    <a:gd name="connsiteX215" fmla="*/ 184995 w 2982862"/>
                    <a:gd name="connsiteY215" fmla="*/ 1247389 h 3182270"/>
                    <a:gd name="connsiteX216" fmla="*/ 179709 w 2982862"/>
                    <a:gd name="connsiteY216" fmla="*/ 1231533 h 3182270"/>
                    <a:gd name="connsiteX217" fmla="*/ 169138 w 2982862"/>
                    <a:gd name="connsiteY217" fmla="*/ 1215676 h 3182270"/>
                    <a:gd name="connsiteX218" fmla="*/ 153281 w 2982862"/>
                    <a:gd name="connsiteY218" fmla="*/ 1162820 h 3182270"/>
                    <a:gd name="connsiteX219" fmla="*/ 142710 w 2982862"/>
                    <a:gd name="connsiteY219" fmla="*/ 1131107 h 3182270"/>
                    <a:gd name="connsiteX220" fmla="*/ 132139 w 2982862"/>
                    <a:gd name="connsiteY220" fmla="*/ 1099394 h 3182270"/>
                    <a:gd name="connsiteX221" fmla="*/ 126853 w 2982862"/>
                    <a:gd name="connsiteY221" fmla="*/ 1078252 h 3182270"/>
                    <a:gd name="connsiteX222" fmla="*/ 121568 w 2982862"/>
                    <a:gd name="connsiteY222" fmla="*/ 1062395 h 3182270"/>
                    <a:gd name="connsiteX223" fmla="*/ 110997 w 2982862"/>
                    <a:gd name="connsiteY223" fmla="*/ 988397 h 3182270"/>
                    <a:gd name="connsiteX224" fmla="*/ 100426 w 2982862"/>
                    <a:gd name="connsiteY224" fmla="*/ 861544 h 3182270"/>
                    <a:gd name="connsiteX225" fmla="*/ 95140 w 2982862"/>
                    <a:gd name="connsiteY225" fmla="*/ 782261 h 3182270"/>
                    <a:gd name="connsiteX226" fmla="*/ 89855 w 2982862"/>
                    <a:gd name="connsiteY226" fmla="*/ 745262 h 3182270"/>
                    <a:gd name="connsiteX227" fmla="*/ 73998 w 2982862"/>
                    <a:gd name="connsiteY227" fmla="*/ 660693 h 3182270"/>
                    <a:gd name="connsiteX228" fmla="*/ 63427 w 2982862"/>
                    <a:gd name="connsiteY228" fmla="*/ 618409 h 3182270"/>
                    <a:gd name="connsiteX229" fmla="*/ 47570 w 2982862"/>
                    <a:gd name="connsiteY229" fmla="*/ 560268 h 3182270"/>
                    <a:gd name="connsiteX230" fmla="*/ 42285 w 2982862"/>
                    <a:gd name="connsiteY230" fmla="*/ 528555 h 3182270"/>
                    <a:gd name="connsiteX231" fmla="*/ 31714 w 2982862"/>
                    <a:gd name="connsiteY231" fmla="*/ 486270 h 3182270"/>
                    <a:gd name="connsiteX232" fmla="*/ 21142 w 2982862"/>
                    <a:gd name="connsiteY232" fmla="*/ 428129 h 3182270"/>
                    <a:gd name="connsiteX233" fmla="*/ 10571 w 2982862"/>
                    <a:gd name="connsiteY233" fmla="*/ 343560 h 3182270"/>
                    <a:gd name="connsiteX234" fmla="*/ 0 w 2982862"/>
                    <a:gd name="connsiteY234" fmla="*/ 306561 h 3182270"/>
                    <a:gd name="connsiteX235" fmla="*/ 5286 w 2982862"/>
                    <a:gd name="connsiteY235" fmla="*/ 285419 h 3182270"/>
                    <a:gd name="connsiteX236" fmla="*/ 21142 w 2982862"/>
                    <a:gd name="connsiteY236" fmla="*/ 280134 h 3182270"/>
                    <a:gd name="connsiteX237" fmla="*/ 42285 w 2982862"/>
                    <a:gd name="connsiteY237" fmla="*/ 269563 h 3182270"/>
                    <a:gd name="connsiteX238" fmla="*/ 95140 w 2982862"/>
                    <a:gd name="connsiteY238" fmla="*/ 258992 h 3182270"/>
                    <a:gd name="connsiteX239" fmla="*/ 121568 w 2982862"/>
                    <a:gd name="connsiteY239" fmla="*/ 253706 h 3182270"/>
                    <a:gd name="connsiteX240" fmla="*/ 137425 w 2982862"/>
                    <a:gd name="connsiteY240" fmla="*/ 248420 h 3182270"/>
                    <a:gd name="connsiteX241" fmla="*/ 211422 w 2982862"/>
                    <a:gd name="connsiteY241" fmla="*/ 237849 h 3182270"/>
                    <a:gd name="connsiteX242" fmla="*/ 253707 w 2982862"/>
                    <a:gd name="connsiteY242" fmla="*/ 227278 h 3182270"/>
                    <a:gd name="connsiteX243" fmla="*/ 285420 w 2982862"/>
                    <a:gd name="connsiteY243" fmla="*/ 216707 h 3182270"/>
                    <a:gd name="connsiteX244" fmla="*/ 332990 w 2982862"/>
                    <a:gd name="connsiteY244" fmla="*/ 206136 h 3182270"/>
                    <a:gd name="connsiteX245" fmla="*/ 364703 w 2982862"/>
                    <a:gd name="connsiteY245" fmla="*/ 195565 h 3182270"/>
                    <a:gd name="connsiteX246" fmla="*/ 417559 w 2982862"/>
                    <a:gd name="connsiteY246" fmla="*/ 179708 h 3182270"/>
                    <a:gd name="connsiteX247" fmla="*/ 433415 w 2982862"/>
                    <a:gd name="connsiteY247" fmla="*/ 174423 h 3182270"/>
                    <a:gd name="connsiteX248" fmla="*/ 449272 w 2982862"/>
                    <a:gd name="connsiteY248" fmla="*/ 169137 h 3182270"/>
                    <a:gd name="connsiteX249" fmla="*/ 470414 w 2982862"/>
                    <a:gd name="connsiteY249" fmla="*/ 163852 h 3182270"/>
                    <a:gd name="connsiteX250" fmla="*/ 486271 w 2982862"/>
                    <a:gd name="connsiteY250" fmla="*/ 158566 h 3182270"/>
                    <a:gd name="connsiteX251" fmla="*/ 528555 w 2982862"/>
                    <a:gd name="connsiteY251" fmla="*/ 147995 h 3182270"/>
                    <a:gd name="connsiteX252" fmla="*/ 549697 w 2982862"/>
                    <a:gd name="connsiteY252" fmla="*/ 142709 h 3182270"/>
                    <a:gd name="connsiteX253" fmla="*/ 581411 w 2982862"/>
                    <a:gd name="connsiteY253" fmla="*/ 132138 h 3182270"/>
                    <a:gd name="connsiteX254" fmla="*/ 676551 w 2982862"/>
                    <a:gd name="connsiteY254" fmla="*/ 100425 h 3182270"/>
                    <a:gd name="connsiteX255" fmla="*/ 697693 w 2982862"/>
                    <a:gd name="connsiteY255" fmla="*/ 95140 h 3182270"/>
                    <a:gd name="connsiteX256" fmla="*/ 729406 w 2982862"/>
                    <a:gd name="connsiteY256" fmla="*/ 84568 h 3182270"/>
                    <a:gd name="connsiteX257" fmla="*/ 745263 w 2982862"/>
                    <a:gd name="connsiteY257" fmla="*/ 79283 h 3182270"/>
                    <a:gd name="connsiteX258" fmla="*/ 792833 w 2982862"/>
                    <a:gd name="connsiteY258" fmla="*/ 58141 h 3182270"/>
                    <a:gd name="connsiteX259" fmla="*/ 808689 w 2982862"/>
                    <a:gd name="connsiteY259" fmla="*/ 52855 h 3182270"/>
                    <a:gd name="connsiteX260" fmla="*/ 824546 w 2982862"/>
                    <a:gd name="connsiteY260" fmla="*/ 47570 h 3182270"/>
                    <a:gd name="connsiteX261" fmla="*/ 866830 w 2982862"/>
                    <a:gd name="connsiteY261" fmla="*/ 26427 h 3182270"/>
                    <a:gd name="connsiteX262" fmla="*/ 882687 w 2982862"/>
                    <a:gd name="connsiteY262" fmla="*/ 21142 h 3182270"/>
                    <a:gd name="connsiteX263" fmla="*/ 898544 w 2982862"/>
                    <a:gd name="connsiteY263" fmla="*/ 10571 h 3182270"/>
                    <a:gd name="connsiteX264" fmla="*/ 914400 w 2982862"/>
                    <a:gd name="connsiteY264" fmla="*/ 5285 h 3182270"/>
                    <a:gd name="connsiteX265" fmla="*/ 914400 w 2982862"/>
                    <a:gd name="connsiteY265" fmla="*/ 0 h 3182270"/>
                    <a:gd name="connsiteX0" fmla="*/ 914400 w 2982862"/>
                    <a:gd name="connsiteY0" fmla="*/ 0 h 3182270"/>
                    <a:gd name="connsiteX1" fmla="*/ 914400 w 2982862"/>
                    <a:gd name="connsiteY1" fmla="*/ 0 h 3182270"/>
                    <a:gd name="connsiteX2" fmla="*/ 930257 w 2982862"/>
                    <a:gd name="connsiteY2" fmla="*/ 42284 h 3182270"/>
                    <a:gd name="connsiteX3" fmla="*/ 935542 w 2982862"/>
                    <a:gd name="connsiteY3" fmla="*/ 58141 h 3182270"/>
                    <a:gd name="connsiteX4" fmla="*/ 946114 w 2982862"/>
                    <a:gd name="connsiteY4" fmla="*/ 68712 h 3182270"/>
                    <a:gd name="connsiteX5" fmla="*/ 967256 w 2982862"/>
                    <a:gd name="connsiteY5" fmla="*/ 116282 h 3182270"/>
                    <a:gd name="connsiteX6" fmla="*/ 972541 w 2982862"/>
                    <a:gd name="connsiteY6" fmla="*/ 132138 h 3182270"/>
                    <a:gd name="connsiteX7" fmla="*/ 983112 w 2982862"/>
                    <a:gd name="connsiteY7" fmla="*/ 147995 h 3182270"/>
                    <a:gd name="connsiteX8" fmla="*/ 1004255 w 2982862"/>
                    <a:gd name="connsiteY8" fmla="*/ 195565 h 3182270"/>
                    <a:gd name="connsiteX9" fmla="*/ 1025397 w 2982862"/>
                    <a:gd name="connsiteY9" fmla="*/ 243135 h 3182270"/>
                    <a:gd name="connsiteX10" fmla="*/ 1041253 w 2982862"/>
                    <a:gd name="connsiteY10" fmla="*/ 290705 h 3182270"/>
                    <a:gd name="connsiteX11" fmla="*/ 1051825 w 2982862"/>
                    <a:gd name="connsiteY11" fmla="*/ 301276 h 3182270"/>
                    <a:gd name="connsiteX12" fmla="*/ 1072967 w 2982862"/>
                    <a:gd name="connsiteY12" fmla="*/ 348846 h 3182270"/>
                    <a:gd name="connsiteX13" fmla="*/ 1083538 w 2982862"/>
                    <a:gd name="connsiteY13" fmla="*/ 380559 h 3182270"/>
                    <a:gd name="connsiteX14" fmla="*/ 1094109 w 2982862"/>
                    <a:gd name="connsiteY14" fmla="*/ 396416 h 3182270"/>
                    <a:gd name="connsiteX15" fmla="*/ 1109966 w 2982862"/>
                    <a:gd name="connsiteY15" fmla="*/ 422844 h 3182270"/>
                    <a:gd name="connsiteX16" fmla="*/ 1131108 w 2982862"/>
                    <a:gd name="connsiteY16" fmla="*/ 470414 h 3182270"/>
                    <a:gd name="connsiteX17" fmla="*/ 1146964 w 2982862"/>
                    <a:gd name="connsiteY17" fmla="*/ 480985 h 3182270"/>
                    <a:gd name="connsiteX18" fmla="*/ 1157536 w 2982862"/>
                    <a:gd name="connsiteY18" fmla="*/ 491556 h 3182270"/>
                    <a:gd name="connsiteX19" fmla="*/ 1189249 w 2982862"/>
                    <a:gd name="connsiteY19" fmla="*/ 512698 h 3182270"/>
                    <a:gd name="connsiteX20" fmla="*/ 1199820 w 2982862"/>
                    <a:gd name="connsiteY20" fmla="*/ 528555 h 3182270"/>
                    <a:gd name="connsiteX21" fmla="*/ 1220962 w 2982862"/>
                    <a:gd name="connsiteY21" fmla="*/ 544411 h 3182270"/>
                    <a:gd name="connsiteX22" fmla="*/ 1242104 w 2982862"/>
                    <a:gd name="connsiteY22" fmla="*/ 570839 h 3182270"/>
                    <a:gd name="connsiteX23" fmla="*/ 1257961 w 2982862"/>
                    <a:gd name="connsiteY23" fmla="*/ 602552 h 3182270"/>
                    <a:gd name="connsiteX24" fmla="*/ 1279103 w 2982862"/>
                    <a:gd name="connsiteY24" fmla="*/ 634266 h 3182270"/>
                    <a:gd name="connsiteX25" fmla="*/ 1294960 w 2982862"/>
                    <a:gd name="connsiteY25" fmla="*/ 665979 h 3182270"/>
                    <a:gd name="connsiteX26" fmla="*/ 1300245 w 2982862"/>
                    <a:gd name="connsiteY26" fmla="*/ 681835 h 3182270"/>
                    <a:gd name="connsiteX27" fmla="*/ 1310816 w 2982862"/>
                    <a:gd name="connsiteY27" fmla="*/ 692407 h 3182270"/>
                    <a:gd name="connsiteX28" fmla="*/ 1347815 w 2982862"/>
                    <a:gd name="connsiteY28" fmla="*/ 739977 h 3182270"/>
                    <a:gd name="connsiteX29" fmla="*/ 1353101 w 2982862"/>
                    <a:gd name="connsiteY29" fmla="*/ 755833 h 3182270"/>
                    <a:gd name="connsiteX30" fmla="*/ 1384814 w 2982862"/>
                    <a:gd name="connsiteY30" fmla="*/ 798118 h 3182270"/>
                    <a:gd name="connsiteX31" fmla="*/ 1390100 w 2982862"/>
                    <a:gd name="connsiteY31" fmla="*/ 813974 h 3182270"/>
                    <a:gd name="connsiteX32" fmla="*/ 1421813 w 2982862"/>
                    <a:gd name="connsiteY32" fmla="*/ 861544 h 3182270"/>
                    <a:gd name="connsiteX33" fmla="*/ 1432384 w 2982862"/>
                    <a:gd name="connsiteY33" fmla="*/ 877401 h 3182270"/>
                    <a:gd name="connsiteX34" fmla="*/ 1448241 w 2982862"/>
                    <a:gd name="connsiteY34" fmla="*/ 887972 h 3182270"/>
                    <a:gd name="connsiteX35" fmla="*/ 1479954 w 2982862"/>
                    <a:gd name="connsiteY35" fmla="*/ 919685 h 3182270"/>
                    <a:gd name="connsiteX36" fmla="*/ 1522238 w 2982862"/>
                    <a:gd name="connsiteY36" fmla="*/ 956684 h 3182270"/>
                    <a:gd name="connsiteX37" fmla="*/ 1585665 w 2982862"/>
                    <a:gd name="connsiteY37" fmla="*/ 977826 h 3182270"/>
                    <a:gd name="connsiteX38" fmla="*/ 1617378 w 2982862"/>
                    <a:gd name="connsiteY38" fmla="*/ 988397 h 3182270"/>
                    <a:gd name="connsiteX39" fmla="*/ 1638521 w 2982862"/>
                    <a:gd name="connsiteY39" fmla="*/ 993683 h 3182270"/>
                    <a:gd name="connsiteX40" fmla="*/ 1664948 w 2982862"/>
                    <a:gd name="connsiteY40" fmla="*/ 998968 h 3182270"/>
                    <a:gd name="connsiteX41" fmla="*/ 1696662 w 2982862"/>
                    <a:gd name="connsiteY41" fmla="*/ 1009540 h 3182270"/>
                    <a:gd name="connsiteX42" fmla="*/ 1717804 w 2982862"/>
                    <a:gd name="connsiteY42" fmla="*/ 1014825 h 3182270"/>
                    <a:gd name="connsiteX43" fmla="*/ 1733660 w 2982862"/>
                    <a:gd name="connsiteY43" fmla="*/ 1020111 h 3182270"/>
                    <a:gd name="connsiteX44" fmla="*/ 1802373 w 2982862"/>
                    <a:gd name="connsiteY44" fmla="*/ 1030682 h 3182270"/>
                    <a:gd name="connsiteX45" fmla="*/ 1865799 w 2982862"/>
                    <a:gd name="connsiteY45" fmla="*/ 1041253 h 3182270"/>
                    <a:gd name="connsiteX46" fmla="*/ 1902798 w 2982862"/>
                    <a:gd name="connsiteY46" fmla="*/ 1046538 h 3182270"/>
                    <a:gd name="connsiteX47" fmla="*/ 1945082 w 2982862"/>
                    <a:gd name="connsiteY47" fmla="*/ 1051824 h 3182270"/>
                    <a:gd name="connsiteX48" fmla="*/ 1976796 w 2982862"/>
                    <a:gd name="connsiteY48" fmla="*/ 1057109 h 3182270"/>
                    <a:gd name="connsiteX49" fmla="*/ 2024366 w 2982862"/>
                    <a:gd name="connsiteY49" fmla="*/ 1062395 h 3182270"/>
                    <a:gd name="connsiteX50" fmla="*/ 2066650 w 2982862"/>
                    <a:gd name="connsiteY50" fmla="*/ 1067681 h 3182270"/>
                    <a:gd name="connsiteX51" fmla="*/ 2082507 w 2982862"/>
                    <a:gd name="connsiteY51" fmla="*/ 1072966 h 3182270"/>
                    <a:gd name="connsiteX52" fmla="*/ 2151219 w 2982862"/>
                    <a:gd name="connsiteY52" fmla="*/ 1083537 h 3182270"/>
                    <a:gd name="connsiteX53" fmla="*/ 2167075 w 2982862"/>
                    <a:gd name="connsiteY53" fmla="*/ 1088823 h 3182270"/>
                    <a:gd name="connsiteX54" fmla="*/ 2235788 w 2982862"/>
                    <a:gd name="connsiteY54" fmla="*/ 1099394 h 3182270"/>
                    <a:gd name="connsiteX55" fmla="*/ 2304500 w 2982862"/>
                    <a:gd name="connsiteY55" fmla="*/ 1109965 h 3182270"/>
                    <a:gd name="connsiteX56" fmla="*/ 2378497 w 2982862"/>
                    <a:gd name="connsiteY56" fmla="*/ 1120536 h 3182270"/>
                    <a:gd name="connsiteX57" fmla="*/ 2410211 w 2982862"/>
                    <a:gd name="connsiteY57" fmla="*/ 1131107 h 3182270"/>
                    <a:gd name="connsiteX58" fmla="*/ 2452495 w 2982862"/>
                    <a:gd name="connsiteY58" fmla="*/ 1141678 h 3182270"/>
                    <a:gd name="connsiteX59" fmla="*/ 2611062 w 2982862"/>
                    <a:gd name="connsiteY59" fmla="*/ 1194534 h 3182270"/>
                    <a:gd name="connsiteX60" fmla="*/ 2753771 w 2982862"/>
                    <a:gd name="connsiteY60" fmla="*/ 1242104 h 3182270"/>
                    <a:gd name="connsiteX61" fmla="*/ 2780199 w 2982862"/>
                    <a:gd name="connsiteY61" fmla="*/ 1247389 h 3182270"/>
                    <a:gd name="connsiteX62" fmla="*/ 2796056 w 2982862"/>
                    <a:gd name="connsiteY62" fmla="*/ 1252675 h 3182270"/>
                    <a:gd name="connsiteX63" fmla="*/ 2870053 w 2982862"/>
                    <a:gd name="connsiteY63" fmla="*/ 1263246 h 3182270"/>
                    <a:gd name="connsiteX64" fmla="*/ 2880625 w 2982862"/>
                    <a:gd name="connsiteY64" fmla="*/ 1501096 h 3182270"/>
                    <a:gd name="connsiteX65" fmla="*/ 2621633 w 2982862"/>
                    <a:gd name="connsiteY65" fmla="*/ 1506381 h 3182270"/>
                    <a:gd name="connsiteX66" fmla="*/ 2632204 w 2982862"/>
                    <a:gd name="connsiteY66" fmla="*/ 1590950 h 3182270"/>
                    <a:gd name="connsiteX67" fmla="*/ 2648060 w 2982862"/>
                    <a:gd name="connsiteY67" fmla="*/ 1638520 h 3182270"/>
                    <a:gd name="connsiteX68" fmla="*/ 2653346 w 2982862"/>
                    <a:gd name="connsiteY68" fmla="*/ 1654377 h 3182270"/>
                    <a:gd name="connsiteX69" fmla="*/ 2658632 w 2982862"/>
                    <a:gd name="connsiteY69" fmla="*/ 1744231 h 3182270"/>
                    <a:gd name="connsiteX70" fmla="*/ 2663917 w 2982862"/>
                    <a:gd name="connsiteY70" fmla="*/ 1760088 h 3182270"/>
                    <a:gd name="connsiteX71" fmla="*/ 2658632 w 2982862"/>
                    <a:gd name="connsiteY71" fmla="*/ 1844656 h 3182270"/>
                    <a:gd name="connsiteX72" fmla="*/ 2690345 w 2982862"/>
                    <a:gd name="connsiteY72" fmla="*/ 2056078 h 3182270"/>
                    <a:gd name="connsiteX73" fmla="*/ 2743200 w 2982862"/>
                    <a:gd name="connsiteY73" fmla="*/ 2061364 h 3182270"/>
                    <a:gd name="connsiteX74" fmla="*/ 2790770 w 2982862"/>
                    <a:gd name="connsiteY74" fmla="*/ 2077220 h 3182270"/>
                    <a:gd name="connsiteX75" fmla="*/ 2817198 w 2982862"/>
                    <a:gd name="connsiteY75" fmla="*/ 2082506 h 3182270"/>
                    <a:gd name="connsiteX76" fmla="*/ 2833055 w 2982862"/>
                    <a:gd name="connsiteY76" fmla="*/ 2087792 h 3182270"/>
                    <a:gd name="connsiteX77" fmla="*/ 2854197 w 2982862"/>
                    <a:gd name="connsiteY77" fmla="*/ 2093077 h 3182270"/>
                    <a:gd name="connsiteX78" fmla="*/ 2838340 w 2982862"/>
                    <a:gd name="connsiteY78" fmla="*/ 2193503 h 3182270"/>
                    <a:gd name="connsiteX79" fmla="*/ 2833055 w 2982862"/>
                    <a:gd name="connsiteY79" fmla="*/ 2225216 h 3182270"/>
                    <a:gd name="connsiteX80" fmla="*/ 2822484 w 2982862"/>
                    <a:gd name="connsiteY80" fmla="*/ 2262215 h 3182270"/>
                    <a:gd name="connsiteX81" fmla="*/ 2648297 w 2982862"/>
                    <a:gd name="connsiteY81" fmla="*/ 2241273 h 3182270"/>
                    <a:gd name="connsiteX82" fmla="*/ 2558435 w 2982862"/>
                    <a:gd name="connsiteY82" fmla="*/ 2214843 h 3182270"/>
                    <a:gd name="connsiteX83" fmla="*/ 2479145 w 2982862"/>
                    <a:gd name="connsiteY83" fmla="*/ 2183128 h 3182270"/>
                    <a:gd name="connsiteX84" fmla="*/ 2426502 w 2982862"/>
                    <a:gd name="connsiteY84" fmla="*/ 2209757 h 3182270"/>
                    <a:gd name="connsiteX85" fmla="*/ 2236188 w 2982862"/>
                    <a:gd name="connsiteY85" fmla="*/ 2331348 h 3182270"/>
                    <a:gd name="connsiteX86" fmla="*/ 2251846 w 2982862"/>
                    <a:gd name="connsiteY86" fmla="*/ 2420998 h 3182270"/>
                    <a:gd name="connsiteX87" fmla="*/ 2267909 w 2982862"/>
                    <a:gd name="connsiteY87" fmla="*/ 2479368 h 3182270"/>
                    <a:gd name="connsiteX88" fmla="*/ 2278276 w 2982862"/>
                    <a:gd name="connsiteY88" fmla="*/ 2516146 h 3182270"/>
                    <a:gd name="connsiteX89" fmla="*/ 2278276 w 2982862"/>
                    <a:gd name="connsiteY89" fmla="*/ 2574294 h 3182270"/>
                    <a:gd name="connsiteX90" fmla="*/ 2315278 w 2982862"/>
                    <a:gd name="connsiteY90" fmla="*/ 2616580 h 3182270"/>
                    <a:gd name="connsiteX91" fmla="*/ 2331136 w 2982862"/>
                    <a:gd name="connsiteY91" fmla="*/ 2680013 h 3182270"/>
                    <a:gd name="connsiteX92" fmla="*/ 2368138 w 2982862"/>
                    <a:gd name="connsiteY92" fmla="*/ 2695871 h 3182270"/>
                    <a:gd name="connsiteX93" fmla="*/ 2542577 w 2982862"/>
                    <a:gd name="connsiteY93" fmla="*/ 2738159 h 3182270"/>
                    <a:gd name="connsiteX94" fmla="*/ 2658870 w 2982862"/>
                    <a:gd name="connsiteY94" fmla="*/ 2727587 h 3182270"/>
                    <a:gd name="connsiteX95" fmla="*/ 2764342 w 2982862"/>
                    <a:gd name="connsiteY95" fmla="*/ 2716772 h 3182270"/>
                    <a:gd name="connsiteX96" fmla="*/ 2753771 w 2982862"/>
                    <a:gd name="connsiteY96" fmla="*/ 2769627 h 3182270"/>
                    <a:gd name="connsiteX97" fmla="*/ 2748486 w 2982862"/>
                    <a:gd name="connsiteY97" fmla="*/ 2801341 h 3182270"/>
                    <a:gd name="connsiteX98" fmla="*/ 2737915 w 2982862"/>
                    <a:gd name="connsiteY98" fmla="*/ 2838340 h 3182270"/>
                    <a:gd name="connsiteX99" fmla="*/ 2727344 w 2982862"/>
                    <a:gd name="connsiteY99" fmla="*/ 2907052 h 3182270"/>
                    <a:gd name="connsiteX100" fmla="*/ 2716773 w 2982862"/>
                    <a:gd name="connsiteY100" fmla="*/ 2938765 h 3182270"/>
                    <a:gd name="connsiteX101" fmla="*/ 2711487 w 2982862"/>
                    <a:gd name="connsiteY101" fmla="*/ 2965193 h 3182270"/>
                    <a:gd name="connsiteX102" fmla="*/ 2706444 w 2982862"/>
                    <a:gd name="connsiteY102" fmla="*/ 2939028 h 3182270"/>
                    <a:gd name="connsiteX103" fmla="*/ 2680014 w 2982862"/>
                    <a:gd name="connsiteY103" fmla="*/ 2965459 h 3182270"/>
                    <a:gd name="connsiteX104" fmla="*/ 2627390 w 2982862"/>
                    <a:gd name="connsiteY104" fmla="*/ 2971012 h 3182270"/>
                    <a:gd name="connsiteX105" fmla="*/ 2537291 w 2982862"/>
                    <a:gd name="connsiteY105" fmla="*/ 2986602 h 3182270"/>
                    <a:gd name="connsiteX106" fmla="*/ 2516147 w 2982862"/>
                    <a:gd name="connsiteY106" fmla="*/ 2991888 h 3182270"/>
                    <a:gd name="connsiteX107" fmla="*/ 2489494 w 2982862"/>
                    <a:gd name="connsiteY107" fmla="*/ 3002192 h 3182270"/>
                    <a:gd name="connsiteX108" fmla="*/ 2415496 w 2982862"/>
                    <a:gd name="connsiteY108" fmla="*/ 3007477 h 3182270"/>
                    <a:gd name="connsiteX109" fmla="*/ 2383783 w 2982862"/>
                    <a:gd name="connsiteY109" fmla="*/ 3018048 h 3182270"/>
                    <a:gd name="connsiteX110" fmla="*/ 2346784 w 2982862"/>
                    <a:gd name="connsiteY110" fmla="*/ 3033905 h 3182270"/>
                    <a:gd name="connsiteX111" fmla="*/ 2315071 w 2982862"/>
                    <a:gd name="connsiteY111" fmla="*/ 3049761 h 3182270"/>
                    <a:gd name="connsiteX112" fmla="*/ 2288643 w 2982862"/>
                    <a:gd name="connsiteY112" fmla="*/ 3070904 h 3182270"/>
                    <a:gd name="connsiteX113" fmla="*/ 2267501 w 2982862"/>
                    <a:gd name="connsiteY113" fmla="*/ 3081475 h 3182270"/>
                    <a:gd name="connsiteX114" fmla="*/ 2235788 w 2982862"/>
                    <a:gd name="connsiteY114" fmla="*/ 3097331 h 3182270"/>
                    <a:gd name="connsiteX115" fmla="*/ 2225216 w 2982862"/>
                    <a:gd name="connsiteY115" fmla="*/ 3107903 h 3182270"/>
                    <a:gd name="connsiteX116" fmla="*/ 2204074 w 2982862"/>
                    <a:gd name="connsiteY116" fmla="*/ 3118474 h 3182270"/>
                    <a:gd name="connsiteX117" fmla="*/ 2188218 w 2982862"/>
                    <a:gd name="connsiteY117" fmla="*/ 3129045 h 3182270"/>
                    <a:gd name="connsiteX118" fmla="*/ 2177647 w 2982862"/>
                    <a:gd name="connsiteY118" fmla="*/ 3144901 h 3182270"/>
                    <a:gd name="connsiteX119" fmla="*/ 2145933 w 2982862"/>
                    <a:gd name="connsiteY119" fmla="*/ 3155472 h 3182270"/>
                    <a:gd name="connsiteX120" fmla="*/ 2114220 w 2982862"/>
                    <a:gd name="connsiteY120" fmla="*/ 3181900 h 3182270"/>
                    <a:gd name="connsiteX121" fmla="*/ 2124791 w 2982862"/>
                    <a:gd name="connsiteY121" fmla="*/ 3150187 h 3182270"/>
                    <a:gd name="connsiteX122" fmla="*/ 2093078 w 2982862"/>
                    <a:gd name="connsiteY122" fmla="*/ 3139616 h 3182270"/>
                    <a:gd name="connsiteX123" fmla="*/ 2082507 w 2982862"/>
                    <a:gd name="connsiteY123" fmla="*/ 3123759 h 3182270"/>
                    <a:gd name="connsiteX124" fmla="*/ 2066650 w 2982862"/>
                    <a:gd name="connsiteY124" fmla="*/ 3107903 h 3182270"/>
                    <a:gd name="connsiteX125" fmla="*/ 2045508 w 2982862"/>
                    <a:gd name="connsiteY125" fmla="*/ 3076189 h 3182270"/>
                    <a:gd name="connsiteX126" fmla="*/ 2034937 w 2982862"/>
                    <a:gd name="connsiteY126" fmla="*/ 3060333 h 3182270"/>
                    <a:gd name="connsiteX127" fmla="*/ 2024366 w 2982862"/>
                    <a:gd name="connsiteY127" fmla="*/ 3049761 h 3182270"/>
                    <a:gd name="connsiteX128" fmla="*/ 2013795 w 2982862"/>
                    <a:gd name="connsiteY128" fmla="*/ 3033905 h 3182270"/>
                    <a:gd name="connsiteX129" fmla="*/ 1997938 w 2982862"/>
                    <a:gd name="connsiteY129" fmla="*/ 3023334 h 3182270"/>
                    <a:gd name="connsiteX130" fmla="*/ 1982081 w 2982862"/>
                    <a:gd name="connsiteY130" fmla="*/ 2991620 h 3182270"/>
                    <a:gd name="connsiteX131" fmla="*/ 1976796 w 2982862"/>
                    <a:gd name="connsiteY131" fmla="*/ 2975764 h 3182270"/>
                    <a:gd name="connsiteX132" fmla="*/ 1987367 w 2982862"/>
                    <a:gd name="connsiteY132" fmla="*/ 2959907 h 3182270"/>
                    <a:gd name="connsiteX133" fmla="*/ 1998116 w 2982862"/>
                    <a:gd name="connsiteY133" fmla="*/ 2976031 h 3182270"/>
                    <a:gd name="connsiteX134" fmla="*/ 2019261 w 2982862"/>
                    <a:gd name="connsiteY134" fmla="*/ 2976031 h 3182270"/>
                    <a:gd name="connsiteX135" fmla="*/ 2056263 w 2982862"/>
                    <a:gd name="connsiteY135" fmla="*/ 2923171 h 3182270"/>
                    <a:gd name="connsiteX136" fmla="*/ 2040405 w 2982862"/>
                    <a:gd name="connsiteY136" fmla="*/ 2923170 h 3182270"/>
                    <a:gd name="connsiteX137" fmla="*/ 2061549 w 2982862"/>
                    <a:gd name="connsiteY137" fmla="*/ 2875596 h 3182270"/>
                    <a:gd name="connsiteX138" fmla="*/ 2093265 w 2982862"/>
                    <a:gd name="connsiteY138" fmla="*/ 2833308 h 3182270"/>
                    <a:gd name="connsiteX139" fmla="*/ 2109124 w 2982862"/>
                    <a:gd name="connsiteY139" fmla="*/ 2722301 h 3182270"/>
                    <a:gd name="connsiteX140" fmla="*/ 2013975 w 2982862"/>
                    <a:gd name="connsiteY140" fmla="*/ 2637724 h 3182270"/>
                    <a:gd name="connsiteX141" fmla="*/ 1982258 w 2982862"/>
                    <a:gd name="connsiteY141" fmla="*/ 2664155 h 3182270"/>
                    <a:gd name="connsiteX142" fmla="*/ 1918827 w 2982862"/>
                    <a:gd name="connsiteY142" fmla="*/ 2627153 h 3182270"/>
                    <a:gd name="connsiteX143" fmla="*/ 1860681 w 2982862"/>
                    <a:gd name="connsiteY143" fmla="*/ 2579579 h 3182270"/>
                    <a:gd name="connsiteX144" fmla="*/ 1802373 w 2982862"/>
                    <a:gd name="connsiteY144" fmla="*/ 2621632 h 3182270"/>
                    <a:gd name="connsiteX145" fmla="*/ 1797087 w 2982862"/>
                    <a:gd name="connsiteY145" fmla="*/ 2605775 h 3182270"/>
                    <a:gd name="connsiteX146" fmla="*/ 1749674 w 2982862"/>
                    <a:gd name="connsiteY146" fmla="*/ 2690586 h 3182270"/>
                    <a:gd name="connsiteX147" fmla="*/ 1643953 w 2982862"/>
                    <a:gd name="connsiteY147" fmla="*/ 2754018 h 3182270"/>
                    <a:gd name="connsiteX148" fmla="*/ 1617523 w 2982862"/>
                    <a:gd name="connsiteY148" fmla="*/ 2732874 h 3182270"/>
                    <a:gd name="connsiteX149" fmla="*/ 1591092 w 2982862"/>
                    <a:gd name="connsiteY149" fmla="*/ 2690586 h 3182270"/>
                    <a:gd name="connsiteX150" fmla="*/ 1591093 w 2982862"/>
                    <a:gd name="connsiteY150" fmla="*/ 2637724 h 3182270"/>
                    <a:gd name="connsiteX151" fmla="*/ 1569808 w 2982862"/>
                    <a:gd name="connsiteY151" fmla="*/ 2515921 h 3182270"/>
                    <a:gd name="connsiteX152" fmla="*/ 1553952 w 2982862"/>
                    <a:gd name="connsiteY152" fmla="*/ 2484208 h 3182270"/>
                    <a:gd name="connsiteX153" fmla="*/ 1538095 w 2982862"/>
                    <a:gd name="connsiteY153" fmla="*/ 2468351 h 3182270"/>
                    <a:gd name="connsiteX154" fmla="*/ 1501096 w 2982862"/>
                    <a:gd name="connsiteY154" fmla="*/ 2420781 h 3182270"/>
                    <a:gd name="connsiteX155" fmla="*/ 1464097 w 2982862"/>
                    <a:gd name="connsiteY155" fmla="*/ 2383782 h 3182270"/>
                    <a:gd name="connsiteX156" fmla="*/ 1448241 w 2982862"/>
                    <a:gd name="connsiteY156" fmla="*/ 2373211 h 3182270"/>
                    <a:gd name="connsiteX157" fmla="*/ 1432384 w 2982862"/>
                    <a:gd name="connsiteY157" fmla="*/ 2357355 h 3182270"/>
                    <a:gd name="connsiteX158" fmla="*/ 1400671 w 2982862"/>
                    <a:gd name="connsiteY158" fmla="*/ 2346783 h 3182270"/>
                    <a:gd name="connsiteX159" fmla="*/ 1368958 w 2982862"/>
                    <a:gd name="connsiteY159" fmla="*/ 2330927 h 3182270"/>
                    <a:gd name="connsiteX160" fmla="*/ 1337244 w 2982862"/>
                    <a:gd name="connsiteY160" fmla="*/ 2309785 h 3182270"/>
                    <a:gd name="connsiteX161" fmla="*/ 1273818 w 2982862"/>
                    <a:gd name="connsiteY161" fmla="*/ 2288642 h 3182270"/>
                    <a:gd name="connsiteX162" fmla="*/ 1257961 w 2982862"/>
                    <a:gd name="connsiteY162" fmla="*/ 2278071 h 3182270"/>
                    <a:gd name="connsiteX163" fmla="*/ 1242104 w 2982862"/>
                    <a:gd name="connsiteY163" fmla="*/ 2272786 h 3182270"/>
                    <a:gd name="connsiteX164" fmla="*/ 1226248 w 2982862"/>
                    <a:gd name="connsiteY164" fmla="*/ 2262215 h 3182270"/>
                    <a:gd name="connsiteX165" fmla="*/ 1194534 w 2982862"/>
                    <a:gd name="connsiteY165" fmla="*/ 2251644 h 3182270"/>
                    <a:gd name="connsiteX166" fmla="*/ 1215677 w 2982862"/>
                    <a:gd name="connsiteY166" fmla="*/ 2225216 h 3182270"/>
                    <a:gd name="connsiteX167" fmla="*/ 1231533 w 2982862"/>
                    <a:gd name="connsiteY167" fmla="*/ 2209359 h 3182270"/>
                    <a:gd name="connsiteX168" fmla="*/ 1236819 w 2982862"/>
                    <a:gd name="connsiteY168" fmla="*/ 2193503 h 3182270"/>
                    <a:gd name="connsiteX169" fmla="*/ 1279103 w 2982862"/>
                    <a:gd name="connsiteY169" fmla="*/ 2161789 h 3182270"/>
                    <a:gd name="connsiteX170" fmla="*/ 1300245 w 2982862"/>
                    <a:gd name="connsiteY170" fmla="*/ 2140647 h 3182270"/>
                    <a:gd name="connsiteX171" fmla="*/ 1310816 w 2982862"/>
                    <a:gd name="connsiteY171" fmla="*/ 2124790 h 3182270"/>
                    <a:gd name="connsiteX172" fmla="*/ 1342650 w 2982862"/>
                    <a:gd name="connsiteY172" fmla="*/ 2077406 h 3182270"/>
                    <a:gd name="connsiteX173" fmla="*/ 1390223 w 2982862"/>
                    <a:gd name="connsiteY173" fmla="*/ 2008688 h 3182270"/>
                    <a:gd name="connsiteX174" fmla="*/ 1363794 w 2982862"/>
                    <a:gd name="connsiteY174" fmla="*/ 1971686 h 3182270"/>
                    <a:gd name="connsiteX175" fmla="*/ 1379651 w 2982862"/>
                    <a:gd name="connsiteY175" fmla="*/ 1961114 h 3182270"/>
                    <a:gd name="connsiteX176" fmla="*/ 1358509 w 2982862"/>
                    <a:gd name="connsiteY176" fmla="*/ 1934685 h 3182270"/>
                    <a:gd name="connsiteX177" fmla="*/ 1221180 w 2982862"/>
                    <a:gd name="connsiteY177" fmla="*/ 1718108 h 3182270"/>
                    <a:gd name="connsiteX178" fmla="*/ 1157741 w 2982862"/>
                    <a:gd name="connsiteY178" fmla="*/ 1654669 h 3182270"/>
                    <a:gd name="connsiteX179" fmla="*/ 1051918 w 2982862"/>
                    <a:gd name="connsiteY179" fmla="*/ 1659811 h 3182270"/>
                    <a:gd name="connsiteX180" fmla="*/ 845688 w 2982862"/>
                    <a:gd name="connsiteY180" fmla="*/ 1738945 h 3182270"/>
                    <a:gd name="connsiteX181" fmla="*/ 829832 w 2982862"/>
                    <a:gd name="connsiteY181" fmla="*/ 1744231 h 3182270"/>
                    <a:gd name="connsiteX182" fmla="*/ 798118 w 2982862"/>
                    <a:gd name="connsiteY182" fmla="*/ 1765373 h 3182270"/>
                    <a:gd name="connsiteX183" fmla="*/ 782262 w 2982862"/>
                    <a:gd name="connsiteY183" fmla="*/ 1770659 h 3182270"/>
                    <a:gd name="connsiteX184" fmla="*/ 750548 w 2982862"/>
                    <a:gd name="connsiteY184" fmla="*/ 1791801 h 3182270"/>
                    <a:gd name="connsiteX185" fmla="*/ 734692 w 2982862"/>
                    <a:gd name="connsiteY185" fmla="*/ 1797086 h 3182270"/>
                    <a:gd name="connsiteX186" fmla="*/ 755834 w 2982862"/>
                    <a:gd name="connsiteY186" fmla="*/ 1791801 h 3182270"/>
                    <a:gd name="connsiteX187" fmla="*/ 739977 w 2982862"/>
                    <a:gd name="connsiteY187" fmla="*/ 1797086 h 3182270"/>
                    <a:gd name="connsiteX188" fmla="*/ 708264 w 2982862"/>
                    <a:gd name="connsiteY188" fmla="*/ 1812943 h 3182270"/>
                    <a:gd name="connsiteX189" fmla="*/ 676551 w 2982862"/>
                    <a:gd name="connsiteY189" fmla="*/ 1791801 h 3182270"/>
                    <a:gd name="connsiteX190" fmla="*/ 650123 w 2982862"/>
                    <a:gd name="connsiteY190" fmla="*/ 1765373 h 3182270"/>
                    <a:gd name="connsiteX191" fmla="*/ 618410 w 2982862"/>
                    <a:gd name="connsiteY191" fmla="*/ 1744231 h 3182270"/>
                    <a:gd name="connsiteX192" fmla="*/ 570840 w 2982862"/>
                    <a:gd name="connsiteY192" fmla="*/ 1712518 h 3182270"/>
                    <a:gd name="connsiteX193" fmla="*/ 544412 w 2982862"/>
                    <a:gd name="connsiteY193" fmla="*/ 1696661 h 3182270"/>
                    <a:gd name="connsiteX194" fmla="*/ 528555 w 2982862"/>
                    <a:gd name="connsiteY194" fmla="*/ 1686090 h 3182270"/>
                    <a:gd name="connsiteX195" fmla="*/ 512699 w 2982862"/>
                    <a:gd name="connsiteY195" fmla="*/ 1680804 h 3182270"/>
                    <a:gd name="connsiteX196" fmla="*/ 502127 w 2982862"/>
                    <a:gd name="connsiteY196" fmla="*/ 1670233 h 3182270"/>
                    <a:gd name="connsiteX197" fmla="*/ 480985 w 2982862"/>
                    <a:gd name="connsiteY197" fmla="*/ 1659662 h 3182270"/>
                    <a:gd name="connsiteX198" fmla="*/ 465129 w 2982862"/>
                    <a:gd name="connsiteY198" fmla="*/ 1643805 h 3182270"/>
                    <a:gd name="connsiteX199" fmla="*/ 428130 w 2982862"/>
                    <a:gd name="connsiteY199" fmla="*/ 1622663 h 3182270"/>
                    <a:gd name="connsiteX200" fmla="*/ 401702 w 2982862"/>
                    <a:gd name="connsiteY200" fmla="*/ 1590950 h 3182270"/>
                    <a:gd name="connsiteX201" fmla="*/ 385845 w 2982862"/>
                    <a:gd name="connsiteY201" fmla="*/ 1569808 h 3182270"/>
                    <a:gd name="connsiteX202" fmla="*/ 369989 w 2982862"/>
                    <a:gd name="connsiteY202" fmla="*/ 1553951 h 3182270"/>
                    <a:gd name="connsiteX203" fmla="*/ 348847 w 2982862"/>
                    <a:gd name="connsiteY203" fmla="*/ 1522238 h 3182270"/>
                    <a:gd name="connsiteX204" fmla="*/ 327704 w 2982862"/>
                    <a:gd name="connsiteY204" fmla="*/ 1490524 h 3182270"/>
                    <a:gd name="connsiteX205" fmla="*/ 317133 w 2982862"/>
                    <a:gd name="connsiteY205" fmla="*/ 1469382 h 3182270"/>
                    <a:gd name="connsiteX206" fmla="*/ 301277 w 2982862"/>
                    <a:gd name="connsiteY206" fmla="*/ 1453526 h 3182270"/>
                    <a:gd name="connsiteX207" fmla="*/ 295991 w 2982862"/>
                    <a:gd name="connsiteY207" fmla="*/ 1437669 h 3182270"/>
                    <a:gd name="connsiteX208" fmla="*/ 274849 w 2982862"/>
                    <a:gd name="connsiteY208" fmla="*/ 1405956 h 3182270"/>
                    <a:gd name="connsiteX209" fmla="*/ 258992 w 2982862"/>
                    <a:gd name="connsiteY209" fmla="*/ 1390099 h 3182270"/>
                    <a:gd name="connsiteX210" fmla="*/ 248421 w 2982862"/>
                    <a:gd name="connsiteY210" fmla="*/ 1374242 h 3182270"/>
                    <a:gd name="connsiteX211" fmla="*/ 243136 w 2982862"/>
                    <a:gd name="connsiteY211" fmla="*/ 1358386 h 3182270"/>
                    <a:gd name="connsiteX212" fmla="*/ 221993 w 2982862"/>
                    <a:gd name="connsiteY212" fmla="*/ 1326672 h 3182270"/>
                    <a:gd name="connsiteX213" fmla="*/ 206137 w 2982862"/>
                    <a:gd name="connsiteY213" fmla="*/ 1294959 h 3182270"/>
                    <a:gd name="connsiteX214" fmla="*/ 195566 w 2982862"/>
                    <a:gd name="connsiteY214" fmla="*/ 1263246 h 3182270"/>
                    <a:gd name="connsiteX215" fmla="*/ 184995 w 2982862"/>
                    <a:gd name="connsiteY215" fmla="*/ 1247389 h 3182270"/>
                    <a:gd name="connsiteX216" fmla="*/ 179709 w 2982862"/>
                    <a:gd name="connsiteY216" fmla="*/ 1231533 h 3182270"/>
                    <a:gd name="connsiteX217" fmla="*/ 169138 w 2982862"/>
                    <a:gd name="connsiteY217" fmla="*/ 1215676 h 3182270"/>
                    <a:gd name="connsiteX218" fmla="*/ 153281 w 2982862"/>
                    <a:gd name="connsiteY218" fmla="*/ 1162820 h 3182270"/>
                    <a:gd name="connsiteX219" fmla="*/ 142710 w 2982862"/>
                    <a:gd name="connsiteY219" fmla="*/ 1131107 h 3182270"/>
                    <a:gd name="connsiteX220" fmla="*/ 132139 w 2982862"/>
                    <a:gd name="connsiteY220" fmla="*/ 1099394 h 3182270"/>
                    <a:gd name="connsiteX221" fmla="*/ 126853 w 2982862"/>
                    <a:gd name="connsiteY221" fmla="*/ 1078252 h 3182270"/>
                    <a:gd name="connsiteX222" fmla="*/ 121568 w 2982862"/>
                    <a:gd name="connsiteY222" fmla="*/ 1062395 h 3182270"/>
                    <a:gd name="connsiteX223" fmla="*/ 110997 w 2982862"/>
                    <a:gd name="connsiteY223" fmla="*/ 988397 h 3182270"/>
                    <a:gd name="connsiteX224" fmla="*/ 100426 w 2982862"/>
                    <a:gd name="connsiteY224" fmla="*/ 861544 h 3182270"/>
                    <a:gd name="connsiteX225" fmla="*/ 95140 w 2982862"/>
                    <a:gd name="connsiteY225" fmla="*/ 782261 h 3182270"/>
                    <a:gd name="connsiteX226" fmla="*/ 89855 w 2982862"/>
                    <a:gd name="connsiteY226" fmla="*/ 745262 h 3182270"/>
                    <a:gd name="connsiteX227" fmla="*/ 73998 w 2982862"/>
                    <a:gd name="connsiteY227" fmla="*/ 660693 h 3182270"/>
                    <a:gd name="connsiteX228" fmla="*/ 63427 w 2982862"/>
                    <a:gd name="connsiteY228" fmla="*/ 618409 h 3182270"/>
                    <a:gd name="connsiteX229" fmla="*/ 47570 w 2982862"/>
                    <a:gd name="connsiteY229" fmla="*/ 560268 h 3182270"/>
                    <a:gd name="connsiteX230" fmla="*/ 42285 w 2982862"/>
                    <a:gd name="connsiteY230" fmla="*/ 528555 h 3182270"/>
                    <a:gd name="connsiteX231" fmla="*/ 31714 w 2982862"/>
                    <a:gd name="connsiteY231" fmla="*/ 486270 h 3182270"/>
                    <a:gd name="connsiteX232" fmla="*/ 21142 w 2982862"/>
                    <a:gd name="connsiteY232" fmla="*/ 428129 h 3182270"/>
                    <a:gd name="connsiteX233" fmla="*/ 10571 w 2982862"/>
                    <a:gd name="connsiteY233" fmla="*/ 343560 h 3182270"/>
                    <a:gd name="connsiteX234" fmla="*/ 0 w 2982862"/>
                    <a:gd name="connsiteY234" fmla="*/ 306561 h 3182270"/>
                    <a:gd name="connsiteX235" fmla="*/ 5286 w 2982862"/>
                    <a:gd name="connsiteY235" fmla="*/ 285419 h 3182270"/>
                    <a:gd name="connsiteX236" fmla="*/ 21142 w 2982862"/>
                    <a:gd name="connsiteY236" fmla="*/ 280134 h 3182270"/>
                    <a:gd name="connsiteX237" fmla="*/ 42285 w 2982862"/>
                    <a:gd name="connsiteY237" fmla="*/ 269563 h 3182270"/>
                    <a:gd name="connsiteX238" fmla="*/ 95140 w 2982862"/>
                    <a:gd name="connsiteY238" fmla="*/ 258992 h 3182270"/>
                    <a:gd name="connsiteX239" fmla="*/ 121568 w 2982862"/>
                    <a:gd name="connsiteY239" fmla="*/ 253706 h 3182270"/>
                    <a:gd name="connsiteX240" fmla="*/ 137425 w 2982862"/>
                    <a:gd name="connsiteY240" fmla="*/ 248420 h 3182270"/>
                    <a:gd name="connsiteX241" fmla="*/ 211422 w 2982862"/>
                    <a:gd name="connsiteY241" fmla="*/ 237849 h 3182270"/>
                    <a:gd name="connsiteX242" fmla="*/ 253707 w 2982862"/>
                    <a:gd name="connsiteY242" fmla="*/ 227278 h 3182270"/>
                    <a:gd name="connsiteX243" fmla="*/ 285420 w 2982862"/>
                    <a:gd name="connsiteY243" fmla="*/ 216707 h 3182270"/>
                    <a:gd name="connsiteX244" fmla="*/ 332990 w 2982862"/>
                    <a:gd name="connsiteY244" fmla="*/ 206136 h 3182270"/>
                    <a:gd name="connsiteX245" fmla="*/ 364703 w 2982862"/>
                    <a:gd name="connsiteY245" fmla="*/ 195565 h 3182270"/>
                    <a:gd name="connsiteX246" fmla="*/ 417559 w 2982862"/>
                    <a:gd name="connsiteY246" fmla="*/ 179708 h 3182270"/>
                    <a:gd name="connsiteX247" fmla="*/ 433415 w 2982862"/>
                    <a:gd name="connsiteY247" fmla="*/ 174423 h 3182270"/>
                    <a:gd name="connsiteX248" fmla="*/ 449272 w 2982862"/>
                    <a:gd name="connsiteY248" fmla="*/ 169137 h 3182270"/>
                    <a:gd name="connsiteX249" fmla="*/ 470414 w 2982862"/>
                    <a:gd name="connsiteY249" fmla="*/ 163852 h 3182270"/>
                    <a:gd name="connsiteX250" fmla="*/ 486271 w 2982862"/>
                    <a:gd name="connsiteY250" fmla="*/ 158566 h 3182270"/>
                    <a:gd name="connsiteX251" fmla="*/ 528555 w 2982862"/>
                    <a:gd name="connsiteY251" fmla="*/ 147995 h 3182270"/>
                    <a:gd name="connsiteX252" fmla="*/ 549697 w 2982862"/>
                    <a:gd name="connsiteY252" fmla="*/ 142709 h 3182270"/>
                    <a:gd name="connsiteX253" fmla="*/ 581411 w 2982862"/>
                    <a:gd name="connsiteY253" fmla="*/ 132138 h 3182270"/>
                    <a:gd name="connsiteX254" fmla="*/ 676551 w 2982862"/>
                    <a:gd name="connsiteY254" fmla="*/ 100425 h 3182270"/>
                    <a:gd name="connsiteX255" fmla="*/ 697693 w 2982862"/>
                    <a:gd name="connsiteY255" fmla="*/ 95140 h 3182270"/>
                    <a:gd name="connsiteX256" fmla="*/ 729406 w 2982862"/>
                    <a:gd name="connsiteY256" fmla="*/ 84568 h 3182270"/>
                    <a:gd name="connsiteX257" fmla="*/ 745263 w 2982862"/>
                    <a:gd name="connsiteY257" fmla="*/ 79283 h 3182270"/>
                    <a:gd name="connsiteX258" fmla="*/ 792833 w 2982862"/>
                    <a:gd name="connsiteY258" fmla="*/ 58141 h 3182270"/>
                    <a:gd name="connsiteX259" fmla="*/ 808689 w 2982862"/>
                    <a:gd name="connsiteY259" fmla="*/ 52855 h 3182270"/>
                    <a:gd name="connsiteX260" fmla="*/ 824546 w 2982862"/>
                    <a:gd name="connsiteY260" fmla="*/ 47570 h 3182270"/>
                    <a:gd name="connsiteX261" fmla="*/ 866830 w 2982862"/>
                    <a:gd name="connsiteY261" fmla="*/ 26427 h 3182270"/>
                    <a:gd name="connsiteX262" fmla="*/ 882687 w 2982862"/>
                    <a:gd name="connsiteY262" fmla="*/ 21142 h 3182270"/>
                    <a:gd name="connsiteX263" fmla="*/ 898544 w 2982862"/>
                    <a:gd name="connsiteY263" fmla="*/ 10571 h 3182270"/>
                    <a:gd name="connsiteX264" fmla="*/ 914400 w 2982862"/>
                    <a:gd name="connsiteY264" fmla="*/ 5285 h 3182270"/>
                    <a:gd name="connsiteX265" fmla="*/ 914400 w 2982862"/>
                    <a:gd name="connsiteY265" fmla="*/ 0 h 3182270"/>
                    <a:gd name="connsiteX0" fmla="*/ 914400 w 2919595"/>
                    <a:gd name="connsiteY0" fmla="*/ 0 h 3182270"/>
                    <a:gd name="connsiteX1" fmla="*/ 914400 w 2919595"/>
                    <a:gd name="connsiteY1" fmla="*/ 0 h 3182270"/>
                    <a:gd name="connsiteX2" fmla="*/ 930257 w 2919595"/>
                    <a:gd name="connsiteY2" fmla="*/ 42284 h 3182270"/>
                    <a:gd name="connsiteX3" fmla="*/ 935542 w 2919595"/>
                    <a:gd name="connsiteY3" fmla="*/ 58141 h 3182270"/>
                    <a:gd name="connsiteX4" fmla="*/ 946114 w 2919595"/>
                    <a:gd name="connsiteY4" fmla="*/ 68712 h 3182270"/>
                    <a:gd name="connsiteX5" fmla="*/ 967256 w 2919595"/>
                    <a:gd name="connsiteY5" fmla="*/ 116282 h 3182270"/>
                    <a:gd name="connsiteX6" fmla="*/ 972541 w 2919595"/>
                    <a:gd name="connsiteY6" fmla="*/ 132138 h 3182270"/>
                    <a:gd name="connsiteX7" fmla="*/ 983112 w 2919595"/>
                    <a:gd name="connsiteY7" fmla="*/ 147995 h 3182270"/>
                    <a:gd name="connsiteX8" fmla="*/ 1004255 w 2919595"/>
                    <a:gd name="connsiteY8" fmla="*/ 195565 h 3182270"/>
                    <a:gd name="connsiteX9" fmla="*/ 1025397 w 2919595"/>
                    <a:gd name="connsiteY9" fmla="*/ 243135 h 3182270"/>
                    <a:gd name="connsiteX10" fmla="*/ 1041253 w 2919595"/>
                    <a:gd name="connsiteY10" fmla="*/ 290705 h 3182270"/>
                    <a:gd name="connsiteX11" fmla="*/ 1051825 w 2919595"/>
                    <a:gd name="connsiteY11" fmla="*/ 301276 h 3182270"/>
                    <a:gd name="connsiteX12" fmla="*/ 1072967 w 2919595"/>
                    <a:gd name="connsiteY12" fmla="*/ 348846 h 3182270"/>
                    <a:gd name="connsiteX13" fmla="*/ 1083538 w 2919595"/>
                    <a:gd name="connsiteY13" fmla="*/ 380559 h 3182270"/>
                    <a:gd name="connsiteX14" fmla="*/ 1094109 w 2919595"/>
                    <a:gd name="connsiteY14" fmla="*/ 396416 h 3182270"/>
                    <a:gd name="connsiteX15" fmla="*/ 1109966 w 2919595"/>
                    <a:gd name="connsiteY15" fmla="*/ 422844 h 3182270"/>
                    <a:gd name="connsiteX16" fmla="*/ 1131108 w 2919595"/>
                    <a:gd name="connsiteY16" fmla="*/ 470414 h 3182270"/>
                    <a:gd name="connsiteX17" fmla="*/ 1146964 w 2919595"/>
                    <a:gd name="connsiteY17" fmla="*/ 480985 h 3182270"/>
                    <a:gd name="connsiteX18" fmla="*/ 1157536 w 2919595"/>
                    <a:gd name="connsiteY18" fmla="*/ 491556 h 3182270"/>
                    <a:gd name="connsiteX19" fmla="*/ 1189249 w 2919595"/>
                    <a:gd name="connsiteY19" fmla="*/ 512698 h 3182270"/>
                    <a:gd name="connsiteX20" fmla="*/ 1199820 w 2919595"/>
                    <a:gd name="connsiteY20" fmla="*/ 528555 h 3182270"/>
                    <a:gd name="connsiteX21" fmla="*/ 1220962 w 2919595"/>
                    <a:gd name="connsiteY21" fmla="*/ 544411 h 3182270"/>
                    <a:gd name="connsiteX22" fmla="*/ 1242104 w 2919595"/>
                    <a:gd name="connsiteY22" fmla="*/ 570839 h 3182270"/>
                    <a:gd name="connsiteX23" fmla="*/ 1257961 w 2919595"/>
                    <a:gd name="connsiteY23" fmla="*/ 602552 h 3182270"/>
                    <a:gd name="connsiteX24" fmla="*/ 1279103 w 2919595"/>
                    <a:gd name="connsiteY24" fmla="*/ 634266 h 3182270"/>
                    <a:gd name="connsiteX25" fmla="*/ 1294960 w 2919595"/>
                    <a:gd name="connsiteY25" fmla="*/ 665979 h 3182270"/>
                    <a:gd name="connsiteX26" fmla="*/ 1300245 w 2919595"/>
                    <a:gd name="connsiteY26" fmla="*/ 681835 h 3182270"/>
                    <a:gd name="connsiteX27" fmla="*/ 1310816 w 2919595"/>
                    <a:gd name="connsiteY27" fmla="*/ 692407 h 3182270"/>
                    <a:gd name="connsiteX28" fmla="*/ 1347815 w 2919595"/>
                    <a:gd name="connsiteY28" fmla="*/ 739977 h 3182270"/>
                    <a:gd name="connsiteX29" fmla="*/ 1353101 w 2919595"/>
                    <a:gd name="connsiteY29" fmla="*/ 755833 h 3182270"/>
                    <a:gd name="connsiteX30" fmla="*/ 1384814 w 2919595"/>
                    <a:gd name="connsiteY30" fmla="*/ 798118 h 3182270"/>
                    <a:gd name="connsiteX31" fmla="*/ 1390100 w 2919595"/>
                    <a:gd name="connsiteY31" fmla="*/ 813974 h 3182270"/>
                    <a:gd name="connsiteX32" fmla="*/ 1421813 w 2919595"/>
                    <a:gd name="connsiteY32" fmla="*/ 861544 h 3182270"/>
                    <a:gd name="connsiteX33" fmla="*/ 1432384 w 2919595"/>
                    <a:gd name="connsiteY33" fmla="*/ 877401 h 3182270"/>
                    <a:gd name="connsiteX34" fmla="*/ 1448241 w 2919595"/>
                    <a:gd name="connsiteY34" fmla="*/ 887972 h 3182270"/>
                    <a:gd name="connsiteX35" fmla="*/ 1479954 w 2919595"/>
                    <a:gd name="connsiteY35" fmla="*/ 919685 h 3182270"/>
                    <a:gd name="connsiteX36" fmla="*/ 1522238 w 2919595"/>
                    <a:gd name="connsiteY36" fmla="*/ 956684 h 3182270"/>
                    <a:gd name="connsiteX37" fmla="*/ 1585665 w 2919595"/>
                    <a:gd name="connsiteY37" fmla="*/ 977826 h 3182270"/>
                    <a:gd name="connsiteX38" fmla="*/ 1617378 w 2919595"/>
                    <a:gd name="connsiteY38" fmla="*/ 988397 h 3182270"/>
                    <a:gd name="connsiteX39" fmla="*/ 1638521 w 2919595"/>
                    <a:gd name="connsiteY39" fmla="*/ 993683 h 3182270"/>
                    <a:gd name="connsiteX40" fmla="*/ 1664948 w 2919595"/>
                    <a:gd name="connsiteY40" fmla="*/ 998968 h 3182270"/>
                    <a:gd name="connsiteX41" fmla="*/ 1696662 w 2919595"/>
                    <a:gd name="connsiteY41" fmla="*/ 1009540 h 3182270"/>
                    <a:gd name="connsiteX42" fmla="*/ 1717804 w 2919595"/>
                    <a:gd name="connsiteY42" fmla="*/ 1014825 h 3182270"/>
                    <a:gd name="connsiteX43" fmla="*/ 1733660 w 2919595"/>
                    <a:gd name="connsiteY43" fmla="*/ 1020111 h 3182270"/>
                    <a:gd name="connsiteX44" fmla="*/ 1802373 w 2919595"/>
                    <a:gd name="connsiteY44" fmla="*/ 1030682 h 3182270"/>
                    <a:gd name="connsiteX45" fmla="*/ 1865799 w 2919595"/>
                    <a:gd name="connsiteY45" fmla="*/ 1041253 h 3182270"/>
                    <a:gd name="connsiteX46" fmla="*/ 1902798 w 2919595"/>
                    <a:gd name="connsiteY46" fmla="*/ 1046538 h 3182270"/>
                    <a:gd name="connsiteX47" fmla="*/ 1945082 w 2919595"/>
                    <a:gd name="connsiteY47" fmla="*/ 1051824 h 3182270"/>
                    <a:gd name="connsiteX48" fmla="*/ 1976796 w 2919595"/>
                    <a:gd name="connsiteY48" fmla="*/ 1057109 h 3182270"/>
                    <a:gd name="connsiteX49" fmla="*/ 2024366 w 2919595"/>
                    <a:gd name="connsiteY49" fmla="*/ 1062395 h 3182270"/>
                    <a:gd name="connsiteX50" fmla="*/ 2066650 w 2919595"/>
                    <a:gd name="connsiteY50" fmla="*/ 1067681 h 3182270"/>
                    <a:gd name="connsiteX51" fmla="*/ 2082507 w 2919595"/>
                    <a:gd name="connsiteY51" fmla="*/ 1072966 h 3182270"/>
                    <a:gd name="connsiteX52" fmla="*/ 2151219 w 2919595"/>
                    <a:gd name="connsiteY52" fmla="*/ 1083537 h 3182270"/>
                    <a:gd name="connsiteX53" fmla="*/ 2167075 w 2919595"/>
                    <a:gd name="connsiteY53" fmla="*/ 1088823 h 3182270"/>
                    <a:gd name="connsiteX54" fmla="*/ 2235788 w 2919595"/>
                    <a:gd name="connsiteY54" fmla="*/ 1099394 h 3182270"/>
                    <a:gd name="connsiteX55" fmla="*/ 2304500 w 2919595"/>
                    <a:gd name="connsiteY55" fmla="*/ 1109965 h 3182270"/>
                    <a:gd name="connsiteX56" fmla="*/ 2378497 w 2919595"/>
                    <a:gd name="connsiteY56" fmla="*/ 1120536 h 3182270"/>
                    <a:gd name="connsiteX57" fmla="*/ 2410211 w 2919595"/>
                    <a:gd name="connsiteY57" fmla="*/ 1131107 h 3182270"/>
                    <a:gd name="connsiteX58" fmla="*/ 2452495 w 2919595"/>
                    <a:gd name="connsiteY58" fmla="*/ 1141678 h 3182270"/>
                    <a:gd name="connsiteX59" fmla="*/ 2611062 w 2919595"/>
                    <a:gd name="connsiteY59" fmla="*/ 1194534 h 3182270"/>
                    <a:gd name="connsiteX60" fmla="*/ 2753771 w 2919595"/>
                    <a:gd name="connsiteY60" fmla="*/ 1242104 h 3182270"/>
                    <a:gd name="connsiteX61" fmla="*/ 2780199 w 2919595"/>
                    <a:gd name="connsiteY61" fmla="*/ 1247389 h 3182270"/>
                    <a:gd name="connsiteX62" fmla="*/ 2796056 w 2919595"/>
                    <a:gd name="connsiteY62" fmla="*/ 1252675 h 3182270"/>
                    <a:gd name="connsiteX63" fmla="*/ 2870310 w 2919595"/>
                    <a:gd name="connsiteY63" fmla="*/ 1369080 h 3182270"/>
                    <a:gd name="connsiteX64" fmla="*/ 2880625 w 2919595"/>
                    <a:gd name="connsiteY64" fmla="*/ 1501096 h 3182270"/>
                    <a:gd name="connsiteX65" fmla="*/ 2621633 w 2919595"/>
                    <a:gd name="connsiteY65" fmla="*/ 1506381 h 3182270"/>
                    <a:gd name="connsiteX66" fmla="*/ 2632204 w 2919595"/>
                    <a:gd name="connsiteY66" fmla="*/ 1590950 h 3182270"/>
                    <a:gd name="connsiteX67" fmla="*/ 2648060 w 2919595"/>
                    <a:gd name="connsiteY67" fmla="*/ 1638520 h 3182270"/>
                    <a:gd name="connsiteX68" fmla="*/ 2653346 w 2919595"/>
                    <a:gd name="connsiteY68" fmla="*/ 1654377 h 3182270"/>
                    <a:gd name="connsiteX69" fmla="*/ 2658632 w 2919595"/>
                    <a:gd name="connsiteY69" fmla="*/ 1744231 h 3182270"/>
                    <a:gd name="connsiteX70" fmla="*/ 2663917 w 2919595"/>
                    <a:gd name="connsiteY70" fmla="*/ 1760088 h 3182270"/>
                    <a:gd name="connsiteX71" fmla="*/ 2658632 w 2919595"/>
                    <a:gd name="connsiteY71" fmla="*/ 1844656 h 3182270"/>
                    <a:gd name="connsiteX72" fmla="*/ 2690345 w 2919595"/>
                    <a:gd name="connsiteY72" fmla="*/ 2056078 h 3182270"/>
                    <a:gd name="connsiteX73" fmla="*/ 2743200 w 2919595"/>
                    <a:gd name="connsiteY73" fmla="*/ 2061364 h 3182270"/>
                    <a:gd name="connsiteX74" fmla="*/ 2790770 w 2919595"/>
                    <a:gd name="connsiteY74" fmla="*/ 2077220 h 3182270"/>
                    <a:gd name="connsiteX75" fmla="*/ 2817198 w 2919595"/>
                    <a:gd name="connsiteY75" fmla="*/ 2082506 h 3182270"/>
                    <a:gd name="connsiteX76" fmla="*/ 2833055 w 2919595"/>
                    <a:gd name="connsiteY76" fmla="*/ 2087792 h 3182270"/>
                    <a:gd name="connsiteX77" fmla="*/ 2854197 w 2919595"/>
                    <a:gd name="connsiteY77" fmla="*/ 2093077 h 3182270"/>
                    <a:gd name="connsiteX78" fmla="*/ 2838340 w 2919595"/>
                    <a:gd name="connsiteY78" fmla="*/ 2193503 h 3182270"/>
                    <a:gd name="connsiteX79" fmla="*/ 2833055 w 2919595"/>
                    <a:gd name="connsiteY79" fmla="*/ 2225216 h 3182270"/>
                    <a:gd name="connsiteX80" fmla="*/ 2822484 w 2919595"/>
                    <a:gd name="connsiteY80" fmla="*/ 2262215 h 3182270"/>
                    <a:gd name="connsiteX81" fmla="*/ 2648297 w 2919595"/>
                    <a:gd name="connsiteY81" fmla="*/ 2241273 h 3182270"/>
                    <a:gd name="connsiteX82" fmla="*/ 2558435 w 2919595"/>
                    <a:gd name="connsiteY82" fmla="*/ 2214843 h 3182270"/>
                    <a:gd name="connsiteX83" fmla="*/ 2479145 w 2919595"/>
                    <a:gd name="connsiteY83" fmla="*/ 2183128 h 3182270"/>
                    <a:gd name="connsiteX84" fmla="*/ 2426502 w 2919595"/>
                    <a:gd name="connsiteY84" fmla="*/ 2209757 h 3182270"/>
                    <a:gd name="connsiteX85" fmla="*/ 2236188 w 2919595"/>
                    <a:gd name="connsiteY85" fmla="*/ 2331348 h 3182270"/>
                    <a:gd name="connsiteX86" fmla="*/ 2251846 w 2919595"/>
                    <a:gd name="connsiteY86" fmla="*/ 2420998 h 3182270"/>
                    <a:gd name="connsiteX87" fmla="*/ 2267909 w 2919595"/>
                    <a:gd name="connsiteY87" fmla="*/ 2479368 h 3182270"/>
                    <a:gd name="connsiteX88" fmla="*/ 2278276 w 2919595"/>
                    <a:gd name="connsiteY88" fmla="*/ 2516146 h 3182270"/>
                    <a:gd name="connsiteX89" fmla="*/ 2278276 w 2919595"/>
                    <a:gd name="connsiteY89" fmla="*/ 2574294 h 3182270"/>
                    <a:gd name="connsiteX90" fmla="*/ 2315278 w 2919595"/>
                    <a:gd name="connsiteY90" fmla="*/ 2616580 h 3182270"/>
                    <a:gd name="connsiteX91" fmla="*/ 2331136 w 2919595"/>
                    <a:gd name="connsiteY91" fmla="*/ 2680013 h 3182270"/>
                    <a:gd name="connsiteX92" fmla="*/ 2368138 w 2919595"/>
                    <a:gd name="connsiteY92" fmla="*/ 2695871 h 3182270"/>
                    <a:gd name="connsiteX93" fmla="*/ 2542577 w 2919595"/>
                    <a:gd name="connsiteY93" fmla="*/ 2738159 h 3182270"/>
                    <a:gd name="connsiteX94" fmla="*/ 2658870 w 2919595"/>
                    <a:gd name="connsiteY94" fmla="*/ 2727587 h 3182270"/>
                    <a:gd name="connsiteX95" fmla="*/ 2764342 w 2919595"/>
                    <a:gd name="connsiteY95" fmla="*/ 2716772 h 3182270"/>
                    <a:gd name="connsiteX96" fmla="*/ 2753771 w 2919595"/>
                    <a:gd name="connsiteY96" fmla="*/ 2769627 h 3182270"/>
                    <a:gd name="connsiteX97" fmla="*/ 2748486 w 2919595"/>
                    <a:gd name="connsiteY97" fmla="*/ 2801341 h 3182270"/>
                    <a:gd name="connsiteX98" fmla="*/ 2737915 w 2919595"/>
                    <a:gd name="connsiteY98" fmla="*/ 2838340 h 3182270"/>
                    <a:gd name="connsiteX99" fmla="*/ 2727344 w 2919595"/>
                    <a:gd name="connsiteY99" fmla="*/ 2907052 h 3182270"/>
                    <a:gd name="connsiteX100" fmla="*/ 2716773 w 2919595"/>
                    <a:gd name="connsiteY100" fmla="*/ 2938765 h 3182270"/>
                    <a:gd name="connsiteX101" fmla="*/ 2711487 w 2919595"/>
                    <a:gd name="connsiteY101" fmla="*/ 2965193 h 3182270"/>
                    <a:gd name="connsiteX102" fmla="*/ 2706444 w 2919595"/>
                    <a:gd name="connsiteY102" fmla="*/ 2939028 h 3182270"/>
                    <a:gd name="connsiteX103" fmla="*/ 2680014 w 2919595"/>
                    <a:gd name="connsiteY103" fmla="*/ 2965459 h 3182270"/>
                    <a:gd name="connsiteX104" fmla="*/ 2627390 w 2919595"/>
                    <a:gd name="connsiteY104" fmla="*/ 2971012 h 3182270"/>
                    <a:gd name="connsiteX105" fmla="*/ 2537291 w 2919595"/>
                    <a:gd name="connsiteY105" fmla="*/ 2986602 h 3182270"/>
                    <a:gd name="connsiteX106" fmla="*/ 2516147 w 2919595"/>
                    <a:gd name="connsiteY106" fmla="*/ 2991888 h 3182270"/>
                    <a:gd name="connsiteX107" fmla="*/ 2489494 w 2919595"/>
                    <a:gd name="connsiteY107" fmla="*/ 3002192 h 3182270"/>
                    <a:gd name="connsiteX108" fmla="*/ 2415496 w 2919595"/>
                    <a:gd name="connsiteY108" fmla="*/ 3007477 h 3182270"/>
                    <a:gd name="connsiteX109" fmla="*/ 2383783 w 2919595"/>
                    <a:gd name="connsiteY109" fmla="*/ 3018048 h 3182270"/>
                    <a:gd name="connsiteX110" fmla="*/ 2346784 w 2919595"/>
                    <a:gd name="connsiteY110" fmla="*/ 3033905 h 3182270"/>
                    <a:gd name="connsiteX111" fmla="*/ 2315071 w 2919595"/>
                    <a:gd name="connsiteY111" fmla="*/ 3049761 h 3182270"/>
                    <a:gd name="connsiteX112" fmla="*/ 2288643 w 2919595"/>
                    <a:gd name="connsiteY112" fmla="*/ 3070904 h 3182270"/>
                    <a:gd name="connsiteX113" fmla="*/ 2267501 w 2919595"/>
                    <a:gd name="connsiteY113" fmla="*/ 3081475 h 3182270"/>
                    <a:gd name="connsiteX114" fmla="*/ 2235788 w 2919595"/>
                    <a:gd name="connsiteY114" fmla="*/ 3097331 h 3182270"/>
                    <a:gd name="connsiteX115" fmla="*/ 2225216 w 2919595"/>
                    <a:gd name="connsiteY115" fmla="*/ 3107903 h 3182270"/>
                    <a:gd name="connsiteX116" fmla="*/ 2204074 w 2919595"/>
                    <a:gd name="connsiteY116" fmla="*/ 3118474 h 3182270"/>
                    <a:gd name="connsiteX117" fmla="*/ 2188218 w 2919595"/>
                    <a:gd name="connsiteY117" fmla="*/ 3129045 h 3182270"/>
                    <a:gd name="connsiteX118" fmla="*/ 2177647 w 2919595"/>
                    <a:gd name="connsiteY118" fmla="*/ 3144901 h 3182270"/>
                    <a:gd name="connsiteX119" fmla="*/ 2145933 w 2919595"/>
                    <a:gd name="connsiteY119" fmla="*/ 3155472 h 3182270"/>
                    <a:gd name="connsiteX120" fmla="*/ 2114220 w 2919595"/>
                    <a:gd name="connsiteY120" fmla="*/ 3181900 h 3182270"/>
                    <a:gd name="connsiteX121" fmla="*/ 2124791 w 2919595"/>
                    <a:gd name="connsiteY121" fmla="*/ 3150187 h 3182270"/>
                    <a:gd name="connsiteX122" fmla="*/ 2093078 w 2919595"/>
                    <a:gd name="connsiteY122" fmla="*/ 3139616 h 3182270"/>
                    <a:gd name="connsiteX123" fmla="*/ 2082507 w 2919595"/>
                    <a:gd name="connsiteY123" fmla="*/ 3123759 h 3182270"/>
                    <a:gd name="connsiteX124" fmla="*/ 2066650 w 2919595"/>
                    <a:gd name="connsiteY124" fmla="*/ 3107903 h 3182270"/>
                    <a:gd name="connsiteX125" fmla="*/ 2045508 w 2919595"/>
                    <a:gd name="connsiteY125" fmla="*/ 3076189 h 3182270"/>
                    <a:gd name="connsiteX126" fmla="*/ 2034937 w 2919595"/>
                    <a:gd name="connsiteY126" fmla="*/ 3060333 h 3182270"/>
                    <a:gd name="connsiteX127" fmla="*/ 2024366 w 2919595"/>
                    <a:gd name="connsiteY127" fmla="*/ 3049761 h 3182270"/>
                    <a:gd name="connsiteX128" fmla="*/ 2013795 w 2919595"/>
                    <a:gd name="connsiteY128" fmla="*/ 3033905 h 3182270"/>
                    <a:gd name="connsiteX129" fmla="*/ 1997938 w 2919595"/>
                    <a:gd name="connsiteY129" fmla="*/ 3023334 h 3182270"/>
                    <a:gd name="connsiteX130" fmla="*/ 1982081 w 2919595"/>
                    <a:gd name="connsiteY130" fmla="*/ 2991620 h 3182270"/>
                    <a:gd name="connsiteX131" fmla="*/ 1976796 w 2919595"/>
                    <a:gd name="connsiteY131" fmla="*/ 2975764 h 3182270"/>
                    <a:gd name="connsiteX132" fmla="*/ 1987367 w 2919595"/>
                    <a:gd name="connsiteY132" fmla="*/ 2959907 h 3182270"/>
                    <a:gd name="connsiteX133" fmla="*/ 1998116 w 2919595"/>
                    <a:gd name="connsiteY133" fmla="*/ 2976031 h 3182270"/>
                    <a:gd name="connsiteX134" fmla="*/ 2019261 w 2919595"/>
                    <a:gd name="connsiteY134" fmla="*/ 2976031 h 3182270"/>
                    <a:gd name="connsiteX135" fmla="*/ 2056263 w 2919595"/>
                    <a:gd name="connsiteY135" fmla="*/ 2923171 h 3182270"/>
                    <a:gd name="connsiteX136" fmla="*/ 2040405 w 2919595"/>
                    <a:gd name="connsiteY136" fmla="*/ 2923170 h 3182270"/>
                    <a:gd name="connsiteX137" fmla="*/ 2061549 w 2919595"/>
                    <a:gd name="connsiteY137" fmla="*/ 2875596 h 3182270"/>
                    <a:gd name="connsiteX138" fmla="*/ 2093265 w 2919595"/>
                    <a:gd name="connsiteY138" fmla="*/ 2833308 h 3182270"/>
                    <a:gd name="connsiteX139" fmla="*/ 2109124 w 2919595"/>
                    <a:gd name="connsiteY139" fmla="*/ 2722301 h 3182270"/>
                    <a:gd name="connsiteX140" fmla="*/ 2013975 w 2919595"/>
                    <a:gd name="connsiteY140" fmla="*/ 2637724 h 3182270"/>
                    <a:gd name="connsiteX141" fmla="*/ 1982258 w 2919595"/>
                    <a:gd name="connsiteY141" fmla="*/ 2664155 h 3182270"/>
                    <a:gd name="connsiteX142" fmla="*/ 1918827 w 2919595"/>
                    <a:gd name="connsiteY142" fmla="*/ 2627153 h 3182270"/>
                    <a:gd name="connsiteX143" fmla="*/ 1860681 w 2919595"/>
                    <a:gd name="connsiteY143" fmla="*/ 2579579 h 3182270"/>
                    <a:gd name="connsiteX144" fmla="*/ 1802373 w 2919595"/>
                    <a:gd name="connsiteY144" fmla="*/ 2621632 h 3182270"/>
                    <a:gd name="connsiteX145" fmla="*/ 1797087 w 2919595"/>
                    <a:gd name="connsiteY145" fmla="*/ 2605775 h 3182270"/>
                    <a:gd name="connsiteX146" fmla="*/ 1749674 w 2919595"/>
                    <a:gd name="connsiteY146" fmla="*/ 2690586 h 3182270"/>
                    <a:gd name="connsiteX147" fmla="*/ 1643953 w 2919595"/>
                    <a:gd name="connsiteY147" fmla="*/ 2754018 h 3182270"/>
                    <a:gd name="connsiteX148" fmla="*/ 1617523 w 2919595"/>
                    <a:gd name="connsiteY148" fmla="*/ 2732874 h 3182270"/>
                    <a:gd name="connsiteX149" fmla="*/ 1591092 w 2919595"/>
                    <a:gd name="connsiteY149" fmla="*/ 2690586 h 3182270"/>
                    <a:gd name="connsiteX150" fmla="*/ 1591093 w 2919595"/>
                    <a:gd name="connsiteY150" fmla="*/ 2637724 h 3182270"/>
                    <a:gd name="connsiteX151" fmla="*/ 1569808 w 2919595"/>
                    <a:gd name="connsiteY151" fmla="*/ 2515921 h 3182270"/>
                    <a:gd name="connsiteX152" fmla="*/ 1553952 w 2919595"/>
                    <a:gd name="connsiteY152" fmla="*/ 2484208 h 3182270"/>
                    <a:gd name="connsiteX153" fmla="*/ 1538095 w 2919595"/>
                    <a:gd name="connsiteY153" fmla="*/ 2468351 h 3182270"/>
                    <a:gd name="connsiteX154" fmla="*/ 1501096 w 2919595"/>
                    <a:gd name="connsiteY154" fmla="*/ 2420781 h 3182270"/>
                    <a:gd name="connsiteX155" fmla="*/ 1464097 w 2919595"/>
                    <a:gd name="connsiteY155" fmla="*/ 2383782 h 3182270"/>
                    <a:gd name="connsiteX156" fmla="*/ 1448241 w 2919595"/>
                    <a:gd name="connsiteY156" fmla="*/ 2373211 h 3182270"/>
                    <a:gd name="connsiteX157" fmla="*/ 1432384 w 2919595"/>
                    <a:gd name="connsiteY157" fmla="*/ 2357355 h 3182270"/>
                    <a:gd name="connsiteX158" fmla="*/ 1400671 w 2919595"/>
                    <a:gd name="connsiteY158" fmla="*/ 2346783 h 3182270"/>
                    <a:gd name="connsiteX159" fmla="*/ 1368958 w 2919595"/>
                    <a:gd name="connsiteY159" fmla="*/ 2330927 h 3182270"/>
                    <a:gd name="connsiteX160" fmla="*/ 1337244 w 2919595"/>
                    <a:gd name="connsiteY160" fmla="*/ 2309785 h 3182270"/>
                    <a:gd name="connsiteX161" fmla="*/ 1273818 w 2919595"/>
                    <a:gd name="connsiteY161" fmla="*/ 2288642 h 3182270"/>
                    <a:gd name="connsiteX162" fmla="*/ 1257961 w 2919595"/>
                    <a:gd name="connsiteY162" fmla="*/ 2278071 h 3182270"/>
                    <a:gd name="connsiteX163" fmla="*/ 1242104 w 2919595"/>
                    <a:gd name="connsiteY163" fmla="*/ 2272786 h 3182270"/>
                    <a:gd name="connsiteX164" fmla="*/ 1226248 w 2919595"/>
                    <a:gd name="connsiteY164" fmla="*/ 2262215 h 3182270"/>
                    <a:gd name="connsiteX165" fmla="*/ 1194534 w 2919595"/>
                    <a:gd name="connsiteY165" fmla="*/ 2251644 h 3182270"/>
                    <a:gd name="connsiteX166" fmla="*/ 1215677 w 2919595"/>
                    <a:gd name="connsiteY166" fmla="*/ 2225216 h 3182270"/>
                    <a:gd name="connsiteX167" fmla="*/ 1231533 w 2919595"/>
                    <a:gd name="connsiteY167" fmla="*/ 2209359 h 3182270"/>
                    <a:gd name="connsiteX168" fmla="*/ 1236819 w 2919595"/>
                    <a:gd name="connsiteY168" fmla="*/ 2193503 h 3182270"/>
                    <a:gd name="connsiteX169" fmla="*/ 1279103 w 2919595"/>
                    <a:gd name="connsiteY169" fmla="*/ 2161789 h 3182270"/>
                    <a:gd name="connsiteX170" fmla="*/ 1300245 w 2919595"/>
                    <a:gd name="connsiteY170" fmla="*/ 2140647 h 3182270"/>
                    <a:gd name="connsiteX171" fmla="*/ 1310816 w 2919595"/>
                    <a:gd name="connsiteY171" fmla="*/ 2124790 h 3182270"/>
                    <a:gd name="connsiteX172" fmla="*/ 1342650 w 2919595"/>
                    <a:gd name="connsiteY172" fmla="*/ 2077406 h 3182270"/>
                    <a:gd name="connsiteX173" fmla="*/ 1390223 w 2919595"/>
                    <a:gd name="connsiteY173" fmla="*/ 2008688 h 3182270"/>
                    <a:gd name="connsiteX174" fmla="*/ 1363794 w 2919595"/>
                    <a:gd name="connsiteY174" fmla="*/ 1971686 h 3182270"/>
                    <a:gd name="connsiteX175" fmla="*/ 1379651 w 2919595"/>
                    <a:gd name="connsiteY175" fmla="*/ 1961114 h 3182270"/>
                    <a:gd name="connsiteX176" fmla="*/ 1358509 w 2919595"/>
                    <a:gd name="connsiteY176" fmla="*/ 1934685 h 3182270"/>
                    <a:gd name="connsiteX177" fmla="*/ 1221180 w 2919595"/>
                    <a:gd name="connsiteY177" fmla="*/ 1718108 h 3182270"/>
                    <a:gd name="connsiteX178" fmla="*/ 1157741 w 2919595"/>
                    <a:gd name="connsiteY178" fmla="*/ 1654669 h 3182270"/>
                    <a:gd name="connsiteX179" fmla="*/ 1051918 w 2919595"/>
                    <a:gd name="connsiteY179" fmla="*/ 1659811 h 3182270"/>
                    <a:gd name="connsiteX180" fmla="*/ 845688 w 2919595"/>
                    <a:gd name="connsiteY180" fmla="*/ 1738945 h 3182270"/>
                    <a:gd name="connsiteX181" fmla="*/ 829832 w 2919595"/>
                    <a:gd name="connsiteY181" fmla="*/ 1744231 h 3182270"/>
                    <a:gd name="connsiteX182" fmla="*/ 798118 w 2919595"/>
                    <a:gd name="connsiteY182" fmla="*/ 1765373 h 3182270"/>
                    <a:gd name="connsiteX183" fmla="*/ 782262 w 2919595"/>
                    <a:gd name="connsiteY183" fmla="*/ 1770659 h 3182270"/>
                    <a:gd name="connsiteX184" fmla="*/ 750548 w 2919595"/>
                    <a:gd name="connsiteY184" fmla="*/ 1791801 h 3182270"/>
                    <a:gd name="connsiteX185" fmla="*/ 734692 w 2919595"/>
                    <a:gd name="connsiteY185" fmla="*/ 1797086 h 3182270"/>
                    <a:gd name="connsiteX186" fmla="*/ 755834 w 2919595"/>
                    <a:gd name="connsiteY186" fmla="*/ 1791801 h 3182270"/>
                    <a:gd name="connsiteX187" fmla="*/ 739977 w 2919595"/>
                    <a:gd name="connsiteY187" fmla="*/ 1797086 h 3182270"/>
                    <a:gd name="connsiteX188" fmla="*/ 708264 w 2919595"/>
                    <a:gd name="connsiteY188" fmla="*/ 1812943 h 3182270"/>
                    <a:gd name="connsiteX189" fmla="*/ 676551 w 2919595"/>
                    <a:gd name="connsiteY189" fmla="*/ 1791801 h 3182270"/>
                    <a:gd name="connsiteX190" fmla="*/ 650123 w 2919595"/>
                    <a:gd name="connsiteY190" fmla="*/ 1765373 h 3182270"/>
                    <a:gd name="connsiteX191" fmla="*/ 618410 w 2919595"/>
                    <a:gd name="connsiteY191" fmla="*/ 1744231 h 3182270"/>
                    <a:gd name="connsiteX192" fmla="*/ 570840 w 2919595"/>
                    <a:gd name="connsiteY192" fmla="*/ 1712518 h 3182270"/>
                    <a:gd name="connsiteX193" fmla="*/ 544412 w 2919595"/>
                    <a:gd name="connsiteY193" fmla="*/ 1696661 h 3182270"/>
                    <a:gd name="connsiteX194" fmla="*/ 528555 w 2919595"/>
                    <a:gd name="connsiteY194" fmla="*/ 1686090 h 3182270"/>
                    <a:gd name="connsiteX195" fmla="*/ 512699 w 2919595"/>
                    <a:gd name="connsiteY195" fmla="*/ 1680804 h 3182270"/>
                    <a:gd name="connsiteX196" fmla="*/ 502127 w 2919595"/>
                    <a:gd name="connsiteY196" fmla="*/ 1670233 h 3182270"/>
                    <a:gd name="connsiteX197" fmla="*/ 480985 w 2919595"/>
                    <a:gd name="connsiteY197" fmla="*/ 1659662 h 3182270"/>
                    <a:gd name="connsiteX198" fmla="*/ 465129 w 2919595"/>
                    <a:gd name="connsiteY198" fmla="*/ 1643805 h 3182270"/>
                    <a:gd name="connsiteX199" fmla="*/ 428130 w 2919595"/>
                    <a:gd name="connsiteY199" fmla="*/ 1622663 h 3182270"/>
                    <a:gd name="connsiteX200" fmla="*/ 401702 w 2919595"/>
                    <a:gd name="connsiteY200" fmla="*/ 1590950 h 3182270"/>
                    <a:gd name="connsiteX201" fmla="*/ 385845 w 2919595"/>
                    <a:gd name="connsiteY201" fmla="*/ 1569808 h 3182270"/>
                    <a:gd name="connsiteX202" fmla="*/ 369989 w 2919595"/>
                    <a:gd name="connsiteY202" fmla="*/ 1553951 h 3182270"/>
                    <a:gd name="connsiteX203" fmla="*/ 348847 w 2919595"/>
                    <a:gd name="connsiteY203" fmla="*/ 1522238 h 3182270"/>
                    <a:gd name="connsiteX204" fmla="*/ 327704 w 2919595"/>
                    <a:gd name="connsiteY204" fmla="*/ 1490524 h 3182270"/>
                    <a:gd name="connsiteX205" fmla="*/ 317133 w 2919595"/>
                    <a:gd name="connsiteY205" fmla="*/ 1469382 h 3182270"/>
                    <a:gd name="connsiteX206" fmla="*/ 301277 w 2919595"/>
                    <a:gd name="connsiteY206" fmla="*/ 1453526 h 3182270"/>
                    <a:gd name="connsiteX207" fmla="*/ 295991 w 2919595"/>
                    <a:gd name="connsiteY207" fmla="*/ 1437669 h 3182270"/>
                    <a:gd name="connsiteX208" fmla="*/ 274849 w 2919595"/>
                    <a:gd name="connsiteY208" fmla="*/ 1405956 h 3182270"/>
                    <a:gd name="connsiteX209" fmla="*/ 258992 w 2919595"/>
                    <a:gd name="connsiteY209" fmla="*/ 1390099 h 3182270"/>
                    <a:gd name="connsiteX210" fmla="*/ 248421 w 2919595"/>
                    <a:gd name="connsiteY210" fmla="*/ 1374242 h 3182270"/>
                    <a:gd name="connsiteX211" fmla="*/ 243136 w 2919595"/>
                    <a:gd name="connsiteY211" fmla="*/ 1358386 h 3182270"/>
                    <a:gd name="connsiteX212" fmla="*/ 221993 w 2919595"/>
                    <a:gd name="connsiteY212" fmla="*/ 1326672 h 3182270"/>
                    <a:gd name="connsiteX213" fmla="*/ 206137 w 2919595"/>
                    <a:gd name="connsiteY213" fmla="*/ 1294959 h 3182270"/>
                    <a:gd name="connsiteX214" fmla="*/ 195566 w 2919595"/>
                    <a:gd name="connsiteY214" fmla="*/ 1263246 h 3182270"/>
                    <a:gd name="connsiteX215" fmla="*/ 184995 w 2919595"/>
                    <a:gd name="connsiteY215" fmla="*/ 1247389 h 3182270"/>
                    <a:gd name="connsiteX216" fmla="*/ 179709 w 2919595"/>
                    <a:gd name="connsiteY216" fmla="*/ 1231533 h 3182270"/>
                    <a:gd name="connsiteX217" fmla="*/ 169138 w 2919595"/>
                    <a:gd name="connsiteY217" fmla="*/ 1215676 h 3182270"/>
                    <a:gd name="connsiteX218" fmla="*/ 153281 w 2919595"/>
                    <a:gd name="connsiteY218" fmla="*/ 1162820 h 3182270"/>
                    <a:gd name="connsiteX219" fmla="*/ 142710 w 2919595"/>
                    <a:gd name="connsiteY219" fmla="*/ 1131107 h 3182270"/>
                    <a:gd name="connsiteX220" fmla="*/ 132139 w 2919595"/>
                    <a:gd name="connsiteY220" fmla="*/ 1099394 h 3182270"/>
                    <a:gd name="connsiteX221" fmla="*/ 126853 w 2919595"/>
                    <a:gd name="connsiteY221" fmla="*/ 1078252 h 3182270"/>
                    <a:gd name="connsiteX222" fmla="*/ 121568 w 2919595"/>
                    <a:gd name="connsiteY222" fmla="*/ 1062395 h 3182270"/>
                    <a:gd name="connsiteX223" fmla="*/ 110997 w 2919595"/>
                    <a:gd name="connsiteY223" fmla="*/ 988397 h 3182270"/>
                    <a:gd name="connsiteX224" fmla="*/ 100426 w 2919595"/>
                    <a:gd name="connsiteY224" fmla="*/ 861544 h 3182270"/>
                    <a:gd name="connsiteX225" fmla="*/ 95140 w 2919595"/>
                    <a:gd name="connsiteY225" fmla="*/ 782261 h 3182270"/>
                    <a:gd name="connsiteX226" fmla="*/ 89855 w 2919595"/>
                    <a:gd name="connsiteY226" fmla="*/ 745262 h 3182270"/>
                    <a:gd name="connsiteX227" fmla="*/ 73998 w 2919595"/>
                    <a:gd name="connsiteY227" fmla="*/ 660693 h 3182270"/>
                    <a:gd name="connsiteX228" fmla="*/ 63427 w 2919595"/>
                    <a:gd name="connsiteY228" fmla="*/ 618409 h 3182270"/>
                    <a:gd name="connsiteX229" fmla="*/ 47570 w 2919595"/>
                    <a:gd name="connsiteY229" fmla="*/ 560268 h 3182270"/>
                    <a:gd name="connsiteX230" fmla="*/ 42285 w 2919595"/>
                    <a:gd name="connsiteY230" fmla="*/ 528555 h 3182270"/>
                    <a:gd name="connsiteX231" fmla="*/ 31714 w 2919595"/>
                    <a:gd name="connsiteY231" fmla="*/ 486270 h 3182270"/>
                    <a:gd name="connsiteX232" fmla="*/ 21142 w 2919595"/>
                    <a:gd name="connsiteY232" fmla="*/ 428129 h 3182270"/>
                    <a:gd name="connsiteX233" fmla="*/ 10571 w 2919595"/>
                    <a:gd name="connsiteY233" fmla="*/ 343560 h 3182270"/>
                    <a:gd name="connsiteX234" fmla="*/ 0 w 2919595"/>
                    <a:gd name="connsiteY234" fmla="*/ 306561 h 3182270"/>
                    <a:gd name="connsiteX235" fmla="*/ 5286 w 2919595"/>
                    <a:gd name="connsiteY235" fmla="*/ 285419 h 3182270"/>
                    <a:gd name="connsiteX236" fmla="*/ 21142 w 2919595"/>
                    <a:gd name="connsiteY236" fmla="*/ 280134 h 3182270"/>
                    <a:gd name="connsiteX237" fmla="*/ 42285 w 2919595"/>
                    <a:gd name="connsiteY237" fmla="*/ 269563 h 3182270"/>
                    <a:gd name="connsiteX238" fmla="*/ 95140 w 2919595"/>
                    <a:gd name="connsiteY238" fmla="*/ 258992 h 3182270"/>
                    <a:gd name="connsiteX239" fmla="*/ 121568 w 2919595"/>
                    <a:gd name="connsiteY239" fmla="*/ 253706 h 3182270"/>
                    <a:gd name="connsiteX240" fmla="*/ 137425 w 2919595"/>
                    <a:gd name="connsiteY240" fmla="*/ 248420 h 3182270"/>
                    <a:gd name="connsiteX241" fmla="*/ 211422 w 2919595"/>
                    <a:gd name="connsiteY241" fmla="*/ 237849 h 3182270"/>
                    <a:gd name="connsiteX242" fmla="*/ 253707 w 2919595"/>
                    <a:gd name="connsiteY242" fmla="*/ 227278 h 3182270"/>
                    <a:gd name="connsiteX243" fmla="*/ 285420 w 2919595"/>
                    <a:gd name="connsiteY243" fmla="*/ 216707 h 3182270"/>
                    <a:gd name="connsiteX244" fmla="*/ 332990 w 2919595"/>
                    <a:gd name="connsiteY244" fmla="*/ 206136 h 3182270"/>
                    <a:gd name="connsiteX245" fmla="*/ 364703 w 2919595"/>
                    <a:gd name="connsiteY245" fmla="*/ 195565 h 3182270"/>
                    <a:gd name="connsiteX246" fmla="*/ 417559 w 2919595"/>
                    <a:gd name="connsiteY246" fmla="*/ 179708 h 3182270"/>
                    <a:gd name="connsiteX247" fmla="*/ 433415 w 2919595"/>
                    <a:gd name="connsiteY247" fmla="*/ 174423 h 3182270"/>
                    <a:gd name="connsiteX248" fmla="*/ 449272 w 2919595"/>
                    <a:gd name="connsiteY248" fmla="*/ 169137 h 3182270"/>
                    <a:gd name="connsiteX249" fmla="*/ 470414 w 2919595"/>
                    <a:gd name="connsiteY249" fmla="*/ 163852 h 3182270"/>
                    <a:gd name="connsiteX250" fmla="*/ 486271 w 2919595"/>
                    <a:gd name="connsiteY250" fmla="*/ 158566 h 3182270"/>
                    <a:gd name="connsiteX251" fmla="*/ 528555 w 2919595"/>
                    <a:gd name="connsiteY251" fmla="*/ 147995 h 3182270"/>
                    <a:gd name="connsiteX252" fmla="*/ 549697 w 2919595"/>
                    <a:gd name="connsiteY252" fmla="*/ 142709 h 3182270"/>
                    <a:gd name="connsiteX253" fmla="*/ 581411 w 2919595"/>
                    <a:gd name="connsiteY253" fmla="*/ 132138 h 3182270"/>
                    <a:gd name="connsiteX254" fmla="*/ 676551 w 2919595"/>
                    <a:gd name="connsiteY254" fmla="*/ 100425 h 3182270"/>
                    <a:gd name="connsiteX255" fmla="*/ 697693 w 2919595"/>
                    <a:gd name="connsiteY255" fmla="*/ 95140 h 3182270"/>
                    <a:gd name="connsiteX256" fmla="*/ 729406 w 2919595"/>
                    <a:gd name="connsiteY256" fmla="*/ 84568 h 3182270"/>
                    <a:gd name="connsiteX257" fmla="*/ 745263 w 2919595"/>
                    <a:gd name="connsiteY257" fmla="*/ 79283 h 3182270"/>
                    <a:gd name="connsiteX258" fmla="*/ 792833 w 2919595"/>
                    <a:gd name="connsiteY258" fmla="*/ 58141 h 3182270"/>
                    <a:gd name="connsiteX259" fmla="*/ 808689 w 2919595"/>
                    <a:gd name="connsiteY259" fmla="*/ 52855 h 3182270"/>
                    <a:gd name="connsiteX260" fmla="*/ 824546 w 2919595"/>
                    <a:gd name="connsiteY260" fmla="*/ 47570 h 3182270"/>
                    <a:gd name="connsiteX261" fmla="*/ 866830 w 2919595"/>
                    <a:gd name="connsiteY261" fmla="*/ 26427 h 3182270"/>
                    <a:gd name="connsiteX262" fmla="*/ 882687 w 2919595"/>
                    <a:gd name="connsiteY262" fmla="*/ 21142 h 3182270"/>
                    <a:gd name="connsiteX263" fmla="*/ 898544 w 2919595"/>
                    <a:gd name="connsiteY263" fmla="*/ 10571 h 3182270"/>
                    <a:gd name="connsiteX264" fmla="*/ 914400 w 2919595"/>
                    <a:gd name="connsiteY264" fmla="*/ 5285 h 3182270"/>
                    <a:gd name="connsiteX265" fmla="*/ 914400 w 2919595"/>
                    <a:gd name="connsiteY265" fmla="*/ 0 h 3182270"/>
                    <a:gd name="connsiteX0" fmla="*/ 914400 w 2919595"/>
                    <a:gd name="connsiteY0" fmla="*/ 0 h 3182270"/>
                    <a:gd name="connsiteX1" fmla="*/ 914400 w 2919595"/>
                    <a:gd name="connsiteY1" fmla="*/ 0 h 3182270"/>
                    <a:gd name="connsiteX2" fmla="*/ 930257 w 2919595"/>
                    <a:gd name="connsiteY2" fmla="*/ 42284 h 3182270"/>
                    <a:gd name="connsiteX3" fmla="*/ 935542 w 2919595"/>
                    <a:gd name="connsiteY3" fmla="*/ 58141 h 3182270"/>
                    <a:gd name="connsiteX4" fmla="*/ 946114 w 2919595"/>
                    <a:gd name="connsiteY4" fmla="*/ 68712 h 3182270"/>
                    <a:gd name="connsiteX5" fmla="*/ 967256 w 2919595"/>
                    <a:gd name="connsiteY5" fmla="*/ 116282 h 3182270"/>
                    <a:gd name="connsiteX6" fmla="*/ 972541 w 2919595"/>
                    <a:gd name="connsiteY6" fmla="*/ 132138 h 3182270"/>
                    <a:gd name="connsiteX7" fmla="*/ 983112 w 2919595"/>
                    <a:gd name="connsiteY7" fmla="*/ 147995 h 3182270"/>
                    <a:gd name="connsiteX8" fmla="*/ 1004255 w 2919595"/>
                    <a:gd name="connsiteY8" fmla="*/ 195565 h 3182270"/>
                    <a:gd name="connsiteX9" fmla="*/ 1025397 w 2919595"/>
                    <a:gd name="connsiteY9" fmla="*/ 243135 h 3182270"/>
                    <a:gd name="connsiteX10" fmla="*/ 1041253 w 2919595"/>
                    <a:gd name="connsiteY10" fmla="*/ 290705 h 3182270"/>
                    <a:gd name="connsiteX11" fmla="*/ 1051825 w 2919595"/>
                    <a:gd name="connsiteY11" fmla="*/ 301276 h 3182270"/>
                    <a:gd name="connsiteX12" fmla="*/ 1072967 w 2919595"/>
                    <a:gd name="connsiteY12" fmla="*/ 348846 h 3182270"/>
                    <a:gd name="connsiteX13" fmla="*/ 1083538 w 2919595"/>
                    <a:gd name="connsiteY13" fmla="*/ 380559 h 3182270"/>
                    <a:gd name="connsiteX14" fmla="*/ 1094109 w 2919595"/>
                    <a:gd name="connsiteY14" fmla="*/ 396416 h 3182270"/>
                    <a:gd name="connsiteX15" fmla="*/ 1109966 w 2919595"/>
                    <a:gd name="connsiteY15" fmla="*/ 422844 h 3182270"/>
                    <a:gd name="connsiteX16" fmla="*/ 1131108 w 2919595"/>
                    <a:gd name="connsiteY16" fmla="*/ 470414 h 3182270"/>
                    <a:gd name="connsiteX17" fmla="*/ 1146964 w 2919595"/>
                    <a:gd name="connsiteY17" fmla="*/ 480985 h 3182270"/>
                    <a:gd name="connsiteX18" fmla="*/ 1157536 w 2919595"/>
                    <a:gd name="connsiteY18" fmla="*/ 491556 h 3182270"/>
                    <a:gd name="connsiteX19" fmla="*/ 1189249 w 2919595"/>
                    <a:gd name="connsiteY19" fmla="*/ 512698 h 3182270"/>
                    <a:gd name="connsiteX20" fmla="*/ 1199820 w 2919595"/>
                    <a:gd name="connsiteY20" fmla="*/ 528555 h 3182270"/>
                    <a:gd name="connsiteX21" fmla="*/ 1220962 w 2919595"/>
                    <a:gd name="connsiteY21" fmla="*/ 544411 h 3182270"/>
                    <a:gd name="connsiteX22" fmla="*/ 1242104 w 2919595"/>
                    <a:gd name="connsiteY22" fmla="*/ 570839 h 3182270"/>
                    <a:gd name="connsiteX23" fmla="*/ 1257961 w 2919595"/>
                    <a:gd name="connsiteY23" fmla="*/ 602552 h 3182270"/>
                    <a:gd name="connsiteX24" fmla="*/ 1279103 w 2919595"/>
                    <a:gd name="connsiteY24" fmla="*/ 634266 h 3182270"/>
                    <a:gd name="connsiteX25" fmla="*/ 1294960 w 2919595"/>
                    <a:gd name="connsiteY25" fmla="*/ 665979 h 3182270"/>
                    <a:gd name="connsiteX26" fmla="*/ 1300245 w 2919595"/>
                    <a:gd name="connsiteY26" fmla="*/ 681835 h 3182270"/>
                    <a:gd name="connsiteX27" fmla="*/ 1310816 w 2919595"/>
                    <a:gd name="connsiteY27" fmla="*/ 692407 h 3182270"/>
                    <a:gd name="connsiteX28" fmla="*/ 1347815 w 2919595"/>
                    <a:gd name="connsiteY28" fmla="*/ 739977 h 3182270"/>
                    <a:gd name="connsiteX29" fmla="*/ 1353101 w 2919595"/>
                    <a:gd name="connsiteY29" fmla="*/ 755833 h 3182270"/>
                    <a:gd name="connsiteX30" fmla="*/ 1384814 w 2919595"/>
                    <a:gd name="connsiteY30" fmla="*/ 798118 h 3182270"/>
                    <a:gd name="connsiteX31" fmla="*/ 1390100 w 2919595"/>
                    <a:gd name="connsiteY31" fmla="*/ 813974 h 3182270"/>
                    <a:gd name="connsiteX32" fmla="*/ 1421813 w 2919595"/>
                    <a:gd name="connsiteY32" fmla="*/ 861544 h 3182270"/>
                    <a:gd name="connsiteX33" fmla="*/ 1432384 w 2919595"/>
                    <a:gd name="connsiteY33" fmla="*/ 877401 h 3182270"/>
                    <a:gd name="connsiteX34" fmla="*/ 1448241 w 2919595"/>
                    <a:gd name="connsiteY34" fmla="*/ 887972 h 3182270"/>
                    <a:gd name="connsiteX35" fmla="*/ 1479954 w 2919595"/>
                    <a:gd name="connsiteY35" fmla="*/ 919685 h 3182270"/>
                    <a:gd name="connsiteX36" fmla="*/ 1522238 w 2919595"/>
                    <a:gd name="connsiteY36" fmla="*/ 956684 h 3182270"/>
                    <a:gd name="connsiteX37" fmla="*/ 1585665 w 2919595"/>
                    <a:gd name="connsiteY37" fmla="*/ 977826 h 3182270"/>
                    <a:gd name="connsiteX38" fmla="*/ 1617378 w 2919595"/>
                    <a:gd name="connsiteY38" fmla="*/ 988397 h 3182270"/>
                    <a:gd name="connsiteX39" fmla="*/ 1638521 w 2919595"/>
                    <a:gd name="connsiteY39" fmla="*/ 993683 h 3182270"/>
                    <a:gd name="connsiteX40" fmla="*/ 1664948 w 2919595"/>
                    <a:gd name="connsiteY40" fmla="*/ 998968 h 3182270"/>
                    <a:gd name="connsiteX41" fmla="*/ 1696662 w 2919595"/>
                    <a:gd name="connsiteY41" fmla="*/ 1009540 h 3182270"/>
                    <a:gd name="connsiteX42" fmla="*/ 1717804 w 2919595"/>
                    <a:gd name="connsiteY42" fmla="*/ 1014825 h 3182270"/>
                    <a:gd name="connsiteX43" fmla="*/ 1733660 w 2919595"/>
                    <a:gd name="connsiteY43" fmla="*/ 1020111 h 3182270"/>
                    <a:gd name="connsiteX44" fmla="*/ 1802373 w 2919595"/>
                    <a:gd name="connsiteY44" fmla="*/ 1030682 h 3182270"/>
                    <a:gd name="connsiteX45" fmla="*/ 1865799 w 2919595"/>
                    <a:gd name="connsiteY45" fmla="*/ 1041253 h 3182270"/>
                    <a:gd name="connsiteX46" fmla="*/ 1902798 w 2919595"/>
                    <a:gd name="connsiteY46" fmla="*/ 1046538 h 3182270"/>
                    <a:gd name="connsiteX47" fmla="*/ 1945082 w 2919595"/>
                    <a:gd name="connsiteY47" fmla="*/ 1051824 h 3182270"/>
                    <a:gd name="connsiteX48" fmla="*/ 1976796 w 2919595"/>
                    <a:gd name="connsiteY48" fmla="*/ 1057109 h 3182270"/>
                    <a:gd name="connsiteX49" fmla="*/ 2024366 w 2919595"/>
                    <a:gd name="connsiteY49" fmla="*/ 1062395 h 3182270"/>
                    <a:gd name="connsiteX50" fmla="*/ 2066650 w 2919595"/>
                    <a:gd name="connsiteY50" fmla="*/ 1067681 h 3182270"/>
                    <a:gd name="connsiteX51" fmla="*/ 2082507 w 2919595"/>
                    <a:gd name="connsiteY51" fmla="*/ 1072966 h 3182270"/>
                    <a:gd name="connsiteX52" fmla="*/ 2151219 w 2919595"/>
                    <a:gd name="connsiteY52" fmla="*/ 1083537 h 3182270"/>
                    <a:gd name="connsiteX53" fmla="*/ 2167075 w 2919595"/>
                    <a:gd name="connsiteY53" fmla="*/ 1088823 h 3182270"/>
                    <a:gd name="connsiteX54" fmla="*/ 2235788 w 2919595"/>
                    <a:gd name="connsiteY54" fmla="*/ 1099394 h 3182270"/>
                    <a:gd name="connsiteX55" fmla="*/ 2304500 w 2919595"/>
                    <a:gd name="connsiteY55" fmla="*/ 1109965 h 3182270"/>
                    <a:gd name="connsiteX56" fmla="*/ 2378497 w 2919595"/>
                    <a:gd name="connsiteY56" fmla="*/ 1120536 h 3182270"/>
                    <a:gd name="connsiteX57" fmla="*/ 2410211 w 2919595"/>
                    <a:gd name="connsiteY57" fmla="*/ 1131107 h 3182270"/>
                    <a:gd name="connsiteX58" fmla="*/ 2452495 w 2919595"/>
                    <a:gd name="connsiteY58" fmla="*/ 1141678 h 3182270"/>
                    <a:gd name="connsiteX59" fmla="*/ 2611062 w 2919595"/>
                    <a:gd name="connsiteY59" fmla="*/ 1194534 h 3182270"/>
                    <a:gd name="connsiteX60" fmla="*/ 2753771 w 2919595"/>
                    <a:gd name="connsiteY60" fmla="*/ 1242104 h 3182270"/>
                    <a:gd name="connsiteX61" fmla="*/ 2780199 w 2919595"/>
                    <a:gd name="connsiteY61" fmla="*/ 1247389 h 3182270"/>
                    <a:gd name="connsiteX62" fmla="*/ 2870546 w 2919595"/>
                    <a:gd name="connsiteY62" fmla="*/ 1258073 h 3182270"/>
                    <a:gd name="connsiteX63" fmla="*/ 2870310 w 2919595"/>
                    <a:gd name="connsiteY63" fmla="*/ 1369080 h 3182270"/>
                    <a:gd name="connsiteX64" fmla="*/ 2880625 w 2919595"/>
                    <a:gd name="connsiteY64" fmla="*/ 1501096 h 3182270"/>
                    <a:gd name="connsiteX65" fmla="*/ 2621633 w 2919595"/>
                    <a:gd name="connsiteY65" fmla="*/ 1506381 h 3182270"/>
                    <a:gd name="connsiteX66" fmla="*/ 2632204 w 2919595"/>
                    <a:gd name="connsiteY66" fmla="*/ 1590950 h 3182270"/>
                    <a:gd name="connsiteX67" fmla="*/ 2648060 w 2919595"/>
                    <a:gd name="connsiteY67" fmla="*/ 1638520 h 3182270"/>
                    <a:gd name="connsiteX68" fmla="*/ 2653346 w 2919595"/>
                    <a:gd name="connsiteY68" fmla="*/ 1654377 h 3182270"/>
                    <a:gd name="connsiteX69" fmla="*/ 2658632 w 2919595"/>
                    <a:gd name="connsiteY69" fmla="*/ 1744231 h 3182270"/>
                    <a:gd name="connsiteX70" fmla="*/ 2663917 w 2919595"/>
                    <a:gd name="connsiteY70" fmla="*/ 1760088 h 3182270"/>
                    <a:gd name="connsiteX71" fmla="*/ 2658632 w 2919595"/>
                    <a:gd name="connsiteY71" fmla="*/ 1844656 h 3182270"/>
                    <a:gd name="connsiteX72" fmla="*/ 2690345 w 2919595"/>
                    <a:gd name="connsiteY72" fmla="*/ 2056078 h 3182270"/>
                    <a:gd name="connsiteX73" fmla="*/ 2743200 w 2919595"/>
                    <a:gd name="connsiteY73" fmla="*/ 2061364 h 3182270"/>
                    <a:gd name="connsiteX74" fmla="*/ 2790770 w 2919595"/>
                    <a:gd name="connsiteY74" fmla="*/ 2077220 h 3182270"/>
                    <a:gd name="connsiteX75" fmla="*/ 2817198 w 2919595"/>
                    <a:gd name="connsiteY75" fmla="*/ 2082506 h 3182270"/>
                    <a:gd name="connsiteX76" fmla="*/ 2833055 w 2919595"/>
                    <a:gd name="connsiteY76" fmla="*/ 2087792 h 3182270"/>
                    <a:gd name="connsiteX77" fmla="*/ 2854197 w 2919595"/>
                    <a:gd name="connsiteY77" fmla="*/ 2093077 h 3182270"/>
                    <a:gd name="connsiteX78" fmla="*/ 2838340 w 2919595"/>
                    <a:gd name="connsiteY78" fmla="*/ 2193503 h 3182270"/>
                    <a:gd name="connsiteX79" fmla="*/ 2833055 w 2919595"/>
                    <a:gd name="connsiteY79" fmla="*/ 2225216 h 3182270"/>
                    <a:gd name="connsiteX80" fmla="*/ 2822484 w 2919595"/>
                    <a:gd name="connsiteY80" fmla="*/ 2262215 h 3182270"/>
                    <a:gd name="connsiteX81" fmla="*/ 2648297 w 2919595"/>
                    <a:gd name="connsiteY81" fmla="*/ 2241273 h 3182270"/>
                    <a:gd name="connsiteX82" fmla="*/ 2558435 w 2919595"/>
                    <a:gd name="connsiteY82" fmla="*/ 2214843 h 3182270"/>
                    <a:gd name="connsiteX83" fmla="*/ 2479145 w 2919595"/>
                    <a:gd name="connsiteY83" fmla="*/ 2183128 h 3182270"/>
                    <a:gd name="connsiteX84" fmla="*/ 2426502 w 2919595"/>
                    <a:gd name="connsiteY84" fmla="*/ 2209757 h 3182270"/>
                    <a:gd name="connsiteX85" fmla="*/ 2236188 w 2919595"/>
                    <a:gd name="connsiteY85" fmla="*/ 2331348 h 3182270"/>
                    <a:gd name="connsiteX86" fmla="*/ 2251846 w 2919595"/>
                    <a:gd name="connsiteY86" fmla="*/ 2420998 h 3182270"/>
                    <a:gd name="connsiteX87" fmla="*/ 2267909 w 2919595"/>
                    <a:gd name="connsiteY87" fmla="*/ 2479368 h 3182270"/>
                    <a:gd name="connsiteX88" fmla="*/ 2278276 w 2919595"/>
                    <a:gd name="connsiteY88" fmla="*/ 2516146 h 3182270"/>
                    <a:gd name="connsiteX89" fmla="*/ 2278276 w 2919595"/>
                    <a:gd name="connsiteY89" fmla="*/ 2574294 h 3182270"/>
                    <a:gd name="connsiteX90" fmla="*/ 2315278 w 2919595"/>
                    <a:gd name="connsiteY90" fmla="*/ 2616580 h 3182270"/>
                    <a:gd name="connsiteX91" fmla="*/ 2331136 w 2919595"/>
                    <a:gd name="connsiteY91" fmla="*/ 2680013 h 3182270"/>
                    <a:gd name="connsiteX92" fmla="*/ 2368138 w 2919595"/>
                    <a:gd name="connsiteY92" fmla="*/ 2695871 h 3182270"/>
                    <a:gd name="connsiteX93" fmla="*/ 2542577 w 2919595"/>
                    <a:gd name="connsiteY93" fmla="*/ 2738159 h 3182270"/>
                    <a:gd name="connsiteX94" fmla="*/ 2658870 w 2919595"/>
                    <a:gd name="connsiteY94" fmla="*/ 2727587 h 3182270"/>
                    <a:gd name="connsiteX95" fmla="*/ 2764342 w 2919595"/>
                    <a:gd name="connsiteY95" fmla="*/ 2716772 h 3182270"/>
                    <a:gd name="connsiteX96" fmla="*/ 2753771 w 2919595"/>
                    <a:gd name="connsiteY96" fmla="*/ 2769627 h 3182270"/>
                    <a:gd name="connsiteX97" fmla="*/ 2748486 w 2919595"/>
                    <a:gd name="connsiteY97" fmla="*/ 2801341 h 3182270"/>
                    <a:gd name="connsiteX98" fmla="*/ 2737915 w 2919595"/>
                    <a:gd name="connsiteY98" fmla="*/ 2838340 h 3182270"/>
                    <a:gd name="connsiteX99" fmla="*/ 2727344 w 2919595"/>
                    <a:gd name="connsiteY99" fmla="*/ 2907052 h 3182270"/>
                    <a:gd name="connsiteX100" fmla="*/ 2716773 w 2919595"/>
                    <a:gd name="connsiteY100" fmla="*/ 2938765 h 3182270"/>
                    <a:gd name="connsiteX101" fmla="*/ 2711487 w 2919595"/>
                    <a:gd name="connsiteY101" fmla="*/ 2965193 h 3182270"/>
                    <a:gd name="connsiteX102" fmla="*/ 2706444 w 2919595"/>
                    <a:gd name="connsiteY102" fmla="*/ 2939028 h 3182270"/>
                    <a:gd name="connsiteX103" fmla="*/ 2680014 w 2919595"/>
                    <a:gd name="connsiteY103" fmla="*/ 2965459 h 3182270"/>
                    <a:gd name="connsiteX104" fmla="*/ 2627390 w 2919595"/>
                    <a:gd name="connsiteY104" fmla="*/ 2971012 h 3182270"/>
                    <a:gd name="connsiteX105" fmla="*/ 2537291 w 2919595"/>
                    <a:gd name="connsiteY105" fmla="*/ 2986602 h 3182270"/>
                    <a:gd name="connsiteX106" fmla="*/ 2516147 w 2919595"/>
                    <a:gd name="connsiteY106" fmla="*/ 2991888 h 3182270"/>
                    <a:gd name="connsiteX107" fmla="*/ 2489494 w 2919595"/>
                    <a:gd name="connsiteY107" fmla="*/ 3002192 h 3182270"/>
                    <a:gd name="connsiteX108" fmla="*/ 2415496 w 2919595"/>
                    <a:gd name="connsiteY108" fmla="*/ 3007477 h 3182270"/>
                    <a:gd name="connsiteX109" fmla="*/ 2383783 w 2919595"/>
                    <a:gd name="connsiteY109" fmla="*/ 3018048 h 3182270"/>
                    <a:gd name="connsiteX110" fmla="*/ 2346784 w 2919595"/>
                    <a:gd name="connsiteY110" fmla="*/ 3033905 h 3182270"/>
                    <a:gd name="connsiteX111" fmla="*/ 2315071 w 2919595"/>
                    <a:gd name="connsiteY111" fmla="*/ 3049761 h 3182270"/>
                    <a:gd name="connsiteX112" fmla="*/ 2288643 w 2919595"/>
                    <a:gd name="connsiteY112" fmla="*/ 3070904 h 3182270"/>
                    <a:gd name="connsiteX113" fmla="*/ 2267501 w 2919595"/>
                    <a:gd name="connsiteY113" fmla="*/ 3081475 h 3182270"/>
                    <a:gd name="connsiteX114" fmla="*/ 2235788 w 2919595"/>
                    <a:gd name="connsiteY114" fmla="*/ 3097331 h 3182270"/>
                    <a:gd name="connsiteX115" fmla="*/ 2225216 w 2919595"/>
                    <a:gd name="connsiteY115" fmla="*/ 3107903 h 3182270"/>
                    <a:gd name="connsiteX116" fmla="*/ 2204074 w 2919595"/>
                    <a:gd name="connsiteY116" fmla="*/ 3118474 h 3182270"/>
                    <a:gd name="connsiteX117" fmla="*/ 2188218 w 2919595"/>
                    <a:gd name="connsiteY117" fmla="*/ 3129045 h 3182270"/>
                    <a:gd name="connsiteX118" fmla="*/ 2177647 w 2919595"/>
                    <a:gd name="connsiteY118" fmla="*/ 3144901 h 3182270"/>
                    <a:gd name="connsiteX119" fmla="*/ 2145933 w 2919595"/>
                    <a:gd name="connsiteY119" fmla="*/ 3155472 h 3182270"/>
                    <a:gd name="connsiteX120" fmla="*/ 2114220 w 2919595"/>
                    <a:gd name="connsiteY120" fmla="*/ 3181900 h 3182270"/>
                    <a:gd name="connsiteX121" fmla="*/ 2124791 w 2919595"/>
                    <a:gd name="connsiteY121" fmla="*/ 3150187 h 3182270"/>
                    <a:gd name="connsiteX122" fmla="*/ 2093078 w 2919595"/>
                    <a:gd name="connsiteY122" fmla="*/ 3139616 h 3182270"/>
                    <a:gd name="connsiteX123" fmla="*/ 2082507 w 2919595"/>
                    <a:gd name="connsiteY123" fmla="*/ 3123759 h 3182270"/>
                    <a:gd name="connsiteX124" fmla="*/ 2066650 w 2919595"/>
                    <a:gd name="connsiteY124" fmla="*/ 3107903 h 3182270"/>
                    <a:gd name="connsiteX125" fmla="*/ 2045508 w 2919595"/>
                    <a:gd name="connsiteY125" fmla="*/ 3076189 h 3182270"/>
                    <a:gd name="connsiteX126" fmla="*/ 2034937 w 2919595"/>
                    <a:gd name="connsiteY126" fmla="*/ 3060333 h 3182270"/>
                    <a:gd name="connsiteX127" fmla="*/ 2024366 w 2919595"/>
                    <a:gd name="connsiteY127" fmla="*/ 3049761 h 3182270"/>
                    <a:gd name="connsiteX128" fmla="*/ 2013795 w 2919595"/>
                    <a:gd name="connsiteY128" fmla="*/ 3033905 h 3182270"/>
                    <a:gd name="connsiteX129" fmla="*/ 1997938 w 2919595"/>
                    <a:gd name="connsiteY129" fmla="*/ 3023334 h 3182270"/>
                    <a:gd name="connsiteX130" fmla="*/ 1982081 w 2919595"/>
                    <a:gd name="connsiteY130" fmla="*/ 2991620 h 3182270"/>
                    <a:gd name="connsiteX131" fmla="*/ 1976796 w 2919595"/>
                    <a:gd name="connsiteY131" fmla="*/ 2975764 h 3182270"/>
                    <a:gd name="connsiteX132" fmla="*/ 1987367 w 2919595"/>
                    <a:gd name="connsiteY132" fmla="*/ 2959907 h 3182270"/>
                    <a:gd name="connsiteX133" fmla="*/ 1998116 w 2919595"/>
                    <a:gd name="connsiteY133" fmla="*/ 2976031 h 3182270"/>
                    <a:gd name="connsiteX134" fmla="*/ 2019261 w 2919595"/>
                    <a:gd name="connsiteY134" fmla="*/ 2976031 h 3182270"/>
                    <a:gd name="connsiteX135" fmla="*/ 2056263 w 2919595"/>
                    <a:gd name="connsiteY135" fmla="*/ 2923171 h 3182270"/>
                    <a:gd name="connsiteX136" fmla="*/ 2040405 w 2919595"/>
                    <a:gd name="connsiteY136" fmla="*/ 2923170 h 3182270"/>
                    <a:gd name="connsiteX137" fmla="*/ 2061549 w 2919595"/>
                    <a:gd name="connsiteY137" fmla="*/ 2875596 h 3182270"/>
                    <a:gd name="connsiteX138" fmla="*/ 2093265 w 2919595"/>
                    <a:gd name="connsiteY138" fmla="*/ 2833308 h 3182270"/>
                    <a:gd name="connsiteX139" fmla="*/ 2109124 w 2919595"/>
                    <a:gd name="connsiteY139" fmla="*/ 2722301 h 3182270"/>
                    <a:gd name="connsiteX140" fmla="*/ 2013975 w 2919595"/>
                    <a:gd name="connsiteY140" fmla="*/ 2637724 h 3182270"/>
                    <a:gd name="connsiteX141" fmla="*/ 1982258 w 2919595"/>
                    <a:gd name="connsiteY141" fmla="*/ 2664155 h 3182270"/>
                    <a:gd name="connsiteX142" fmla="*/ 1918827 w 2919595"/>
                    <a:gd name="connsiteY142" fmla="*/ 2627153 h 3182270"/>
                    <a:gd name="connsiteX143" fmla="*/ 1860681 w 2919595"/>
                    <a:gd name="connsiteY143" fmla="*/ 2579579 h 3182270"/>
                    <a:gd name="connsiteX144" fmla="*/ 1802373 w 2919595"/>
                    <a:gd name="connsiteY144" fmla="*/ 2621632 h 3182270"/>
                    <a:gd name="connsiteX145" fmla="*/ 1797087 w 2919595"/>
                    <a:gd name="connsiteY145" fmla="*/ 2605775 h 3182270"/>
                    <a:gd name="connsiteX146" fmla="*/ 1749674 w 2919595"/>
                    <a:gd name="connsiteY146" fmla="*/ 2690586 h 3182270"/>
                    <a:gd name="connsiteX147" fmla="*/ 1643953 w 2919595"/>
                    <a:gd name="connsiteY147" fmla="*/ 2754018 h 3182270"/>
                    <a:gd name="connsiteX148" fmla="*/ 1617523 w 2919595"/>
                    <a:gd name="connsiteY148" fmla="*/ 2732874 h 3182270"/>
                    <a:gd name="connsiteX149" fmla="*/ 1591092 w 2919595"/>
                    <a:gd name="connsiteY149" fmla="*/ 2690586 h 3182270"/>
                    <a:gd name="connsiteX150" fmla="*/ 1591093 w 2919595"/>
                    <a:gd name="connsiteY150" fmla="*/ 2637724 h 3182270"/>
                    <a:gd name="connsiteX151" fmla="*/ 1569808 w 2919595"/>
                    <a:gd name="connsiteY151" fmla="*/ 2515921 h 3182270"/>
                    <a:gd name="connsiteX152" fmla="*/ 1553952 w 2919595"/>
                    <a:gd name="connsiteY152" fmla="*/ 2484208 h 3182270"/>
                    <a:gd name="connsiteX153" fmla="*/ 1538095 w 2919595"/>
                    <a:gd name="connsiteY153" fmla="*/ 2468351 h 3182270"/>
                    <a:gd name="connsiteX154" fmla="*/ 1501096 w 2919595"/>
                    <a:gd name="connsiteY154" fmla="*/ 2420781 h 3182270"/>
                    <a:gd name="connsiteX155" fmla="*/ 1464097 w 2919595"/>
                    <a:gd name="connsiteY155" fmla="*/ 2383782 h 3182270"/>
                    <a:gd name="connsiteX156" fmla="*/ 1448241 w 2919595"/>
                    <a:gd name="connsiteY156" fmla="*/ 2373211 h 3182270"/>
                    <a:gd name="connsiteX157" fmla="*/ 1432384 w 2919595"/>
                    <a:gd name="connsiteY157" fmla="*/ 2357355 h 3182270"/>
                    <a:gd name="connsiteX158" fmla="*/ 1400671 w 2919595"/>
                    <a:gd name="connsiteY158" fmla="*/ 2346783 h 3182270"/>
                    <a:gd name="connsiteX159" fmla="*/ 1368958 w 2919595"/>
                    <a:gd name="connsiteY159" fmla="*/ 2330927 h 3182270"/>
                    <a:gd name="connsiteX160" fmla="*/ 1337244 w 2919595"/>
                    <a:gd name="connsiteY160" fmla="*/ 2309785 h 3182270"/>
                    <a:gd name="connsiteX161" fmla="*/ 1273818 w 2919595"/>
                    <a:gd name="connsiteY161" fmla="*/ 2288642 h 3182270"/>
                    <a:gd name="connsiteX162" fmla="*/ 1257961 w 2919595"/>
                    <a:gd name="connsiteY162" fmla="*/ 2278071 h 3182270"/>
                    <a:gd name="connsiteX163" fmla="*/ 1242104 w 2919595"/>
                    <a:gd name="connsiteY163" fmla="*/ 2272786 h 3182270"/>
                    <a:gd name="connsiteX164" fmla="*/ 1226248 w 2919595"/>
                    <a:gd name="connsiteY164" fmla="*/ 2262215 h 3182270"/>
                    <a:gd name="connsiteX165" fmla="*/ 1194534 w 2919595"/>
                    <a:gd name="connsiteY165" fmla="*/ 2251644 h 3182270"/>
                    <a:gd name="connsiteX166" fmla="*/ 1215677 w 2919595"/>
                    <a:gd name="connsiteY166" fmla="*/ 2225216 h 3182270"/>
                    <a:gd name="connsiteX167" fmla="*/ 1231533 w 2919595"/>
                    <a:gd name="connsiteY167" fmla="*/ 2209359 h 3182270"/>
                    <a:gd name="connsiteX168" fmla="*/ 1236819 w 2919595"/>
                    <a:gd name="connsiteY168" fmla="*/ 2193503 h 3182270"/>
                    <a:gd name="connsiteX169" fmla="*/ 1279103 w 2919595"/>
                    <a:gd name="connsiteY169" fmla="*/ 2161789 h 3182270"/>
                    <a:gd name="connsiteX170" fmla="*/ 1300245 w 2919595"/>
                    <a:gd name="connsiteY170" fmla="*/ 2140647 h 3182270"/>
                    <a:gd name="connsiteX171" fmla="*/ 1310816 w 2919595"/>
                    <a:gd name="connsiteY171" fmla="*/ 2124790 h 3182270"/>
                    <a:gd name="connsiteX172" fmla="*/ 1342650 w 2919595"/>
                    <a:gd name="connsiteY172" fmla="*/ 2077406 h 3182270"/>
                    <a:gd name="connsiteX173" fmla="*/ 1390223 w 2919595"/>
                    <a:gd name="connsiteY173" fmla="*/ 2008688 h 3182270"/>
                    <a:gd name="connsiteX174" fmla="*/ 1363794 w 2919595"/>
                    <a:gd name="connsiteY174" fmla="*/ 1971686 h 3182270"/>
                    <a:gd name="connsiteX175" fmla="*/ 1379651 w 2919595"/>
                    <a:gd name="connsiteY175" fmla="*/ 1961114 h 3182270"/>
                    <a:gd name="connsiteX176" fmla="*/ 1358509 w 2919595"/>
                    <a:gd name="connsiteY176" fmla="*/ 1934685 h 3182270"/>
                    <a:gd name="connsiteX177" fmla="*/ 1221180 w 2919595"/>
                    <a:gd name="connsiteY177" fmla="*/ 1718108 h 3182270"/>
                    <a:gd name="connsiteX178" fmla="*/ 1157741 w 2919595"/>
                    <a:gd name="connsiteY178" fmla="*/ 1654669 h 3182270"/>
                    <a:gd name="connsiteX179" fmla="*/ 1051918 w 2919595"/>
                    <a:gd name="connsiteY179" fmla="*/ 1659811 h 3182270"/>
                    <a:gd name="connsiteX180" fmla="*/ 845688 w 2919595"/>
                    <a:gd name="connsiteY180" fmla="*/ 1738945 h 3182270"/>
                    <a:gd name="connsiteX181" fmla="*/ 829832 w 2919595"/>
                    <a:gd name="connsiteY181" fmla="*/ 1744231 h 3182270"/>
                    <a:gd name="connsiteX182" fmla="*/ 798118 w 2919595"/>
                    <a:gd name="connsiteY182" fmla="*/ 1765373 h 3182270"/>
                    <a:gd name="connsiteX183" fmla="*/ 782262 w 2919595"/>
                    <a:gd name="connsiteY183" fmla="*/ 1770659 h 3182270"/>
                    <a:gd name="connsiteX184" fmla="*/ 750548 w 2919595"/>
                    <a:gd name="connsiteY184" fmla="*/ 1791801 h 3182270"/>
                    <a:gd name="connsiteX185" fmla="*/ 734692 w 2919595"/>
                    <a:gd name="connsiteY185" fmla="*/ 1797086 h 3182270"/>
                    <a:gd name="connsiteX186" fmla="*/ 755834 w 2919595"/>
                    <a:gd name="connsiteY186" fmla="*/ 1791801 h 3182270"/>
                    <a:gd name="connsiteX187" fmla="*/ 739977 w 2919595"/>
                    <a:gd name="connsiteY187" fmla="*/ 1797086 h 3182270"/>
                    <a:gd name="connsiteX188" fmla="*/ 708264 w 2919595"/>
                    <a:gd name="connsiteY188" fmla="*/ 1812943 h 3182270"/>
                    <a:gd name="connsiteX189" fmla="*/ 676551 w 2919595"/>
                    <a:gd name="connsiteY189" fmla="*/ 1791801 h 3182270"/>
                    <a:gd name="connsiteX190" fmla="*/ 650123 w 2919595"/>
                    <a:gd name="connsiteY190" fmla="*/ 1765373 h 3182270"/>
                    <a:gd name="connsiteX191" fmla="*/ 618410 w 2919595"/>
                    <a:gd name="connsiteY191" fmla="*/ 1744231 h 3182270"/>
                    <a:gd name="connsiteX192" fmla="*/ 570840 w 2919595"/>
                    <a:gd name="connsiteY192" fmla="*/ 1712518 h 3182270"/>
                    <a:gd name="connsiteX193" fmla="*/ 544412 w 2919595"/>
                    <a:gd name="connsiteY193" fmla="*/ 1696661 h 3182270"/>
                    <a:gd name="connsiteX194" fmla="*/ 528555 w 2919595"/>
                    <a:gd name="connsiteY194" fmla="*/ 1686090 h 3182270"/>
                    <a:gd name="connsiteX195" fmla="*/ 512699 w 2919595"/>
                    <a:gd name="connsiteY195" fmla="*/ 1680804 h 3182270"/>
                    <a:gd name="connsiteX196" fmla="*/ 502127 w 2919595"/>
                    <a:gd name="connsiteY196" fmla="*/ 1670233 h 3182270"/>
                    <a:gd name="connsiteX197" fmla="*/ 480985 w 2919595"/>
                    <a:gd name="connsiteY197" fmla="*/ 1659662 h 3182270"/>
                    <a:gd name="connsiteX198" fmla="*/ 465129 w 2919595"/>
                    <a:gd name="connsiteY198" fmla="*/ 1643805 h 3182270"/>
                    <a:gd name="connsiteX199" fmla="*/ 428130 w 2919595"/>
                    <a:gd name="connsiteY199" fmla="*/ 1622663 h 3182270"/>
                    <a:gd name="connsiteX200" fmla="*/ 401702 w 2919595"/>
                    <a:gd name="connsiteY200" fmla="*/ 1590950 h 3182270"/>
                    <a:gd name="connsiteX201" fmla="*/ 385845 w 2919595"/>
                    <a:gd name="connsiteY201" fmla="*/ 1569808 h 3182270"/>
                    <a:gd name="connsiteX202" fmla="*/ 369989 w 2919595"/>
                    <a:gd name="connsiteY202" fmla="*/ 1553951 h 3182270"/>
                    <a:gd name="connsiteX203" fmla="*/ 348847 w 2919595"/>
                    <a:gd name="connsiteY203" fmla="*/ 1522238 h 3182270"/>
                    <a:gd name="connsiteX204" fmla="*/ 327704 w 2919595"/>
                    <a:gd name="connsiteY204" fmla="*/ 1490524 h 3182270"/>
                    <a:gd name="connsiteX205" fmla="*/ 317133 w 2919595"/>
                    <a:gd name="connsiteY205" fmla="*/ 1469382 h 3182270"/>
                    <a:gd name="connsiteX206" fmla="*/ 301277 w 2919595"/>
                    <a:gd name="connsiteY206" fmla="*/ 1453526 h 3182270"/>
                    <a:gd name="connsiteX207" fmla="*/ 295991 w 2919595"/>
                    <a:gd name="connsiteY207" fmla="*/ 1437669 h 3182270"/>
                    <a:gd name="connsiteX208" fmla="*/ 274849 w 2919595"/>
                    <a:gd name="connsiteY208" fmla="*/ 1405956 h 3182270"/>
                    <a:gd name="connsiteX209" fmla="*/ 258992 w 2919595"/>
                    <a:gd name="connsiteY209" fmla="*/ 1390099 h 3182270"/>
                    <a:gd name="connsiteX210" fmla="*/ 248421 w 2919595"/>
                    <a:gd name="connsiteY210" fmla="*/ 1374242 h 3182270"/>
                    <a:gd name="connsiteX211" fmla="*/ 243136 w 2919595"/>
                    <a:gd name="connsiteY211" fmla="*/ 1358386 h 3182270"/>
                    <a:gd name="connsiteX212" fmla="*/ 221993 w 2919595"/>
                    <a:gd name="connsiteY212" fmla="*/ 1326672 h 3182270"/>
                    <a:gd name="connsiteX213" fmla="*/ 206137 w 2919595"/>
                    <a:gd name="connsiteY213" fmla="*/ 1294959 h 3182270"/>
                    <a:gd name="connsiteX214" fmla="*/ 195566 w 2919595"/>
                    <a:gd name="connsiteY214" fmla="*/ 1263246 h 3182270"/>
                    <a:gd name="connsiteX215" fmla="*/ 184995 w 2919595"/>
                    <a:gd name="connsiteY215" fmla="*/ 1247389 h 3182270"/>
                    <a:gd name="connsiteX216" fmla="*/ 179709 w 2919595"/>
                    <a:gd name="connsiteY216" fmla="*/ 1231533 h 3182270"/>
                    <a:gd name="connsiteX217" fmla="*/ 169138 w 2919595"/>
                    <a:gd name="connsiteY217" fmla="*/ 1215676 h 3182270"/>
                    <a:gd name="connsiteX218" fmla="*/ 153281 w 2919595"/>
                    <a:gd name="connsiteY218" fmla="*/ 1162820 h 3182270"/>
                    <a:gd name="connsiteX219" fmla="*/ 142710 w 2919595"/>
                    <a:gd name="connsiteY219" fmla="*/ 1131107 h 3182270"/>
                    <a:gd name="connsiteX220" fmla="*/ 132139 w 2919595"/>
                    <a:gd name="connsiteY220" fmla="*/ 1099394 h 3182270"/>
                    <a:gd name="connsiteX221" fmla="*/ 126853 w 2919595"/>
                    <a:gd name="connsiteY221" fmla="*/ 1078252 h 3182270"/>
                    <a:gd name="connsiteX222" fmla="*/ 121568 w 2919595"/>
                    <a:gd name="connsiteY222" fmla="*/ 1062395 h 3182270"/>
                    <a:gd name="connsiteX223" fmla="*/ 110997 w 2919595"/>
                    <a:gd name="connsiteY223" fmla="*/ 988397 h 3182270"/>
                    <a:gd name="connsiteX224" fmla="*/ 100426 w 2919595"/>
                    <a:gd name="connsiteY224" fmla="*/ 861544 h 3182270"/>
                    <a:gd name="connsiteX225" fmla="*/ 95140 w 2919595"/>
                    <a:gd name="connsiteY225" fmla="*/ 782261 h 3182270"/>
                    <a:gd name="connsiteX226" fmla="*/ 89855 w 2919595"/>
                    <a:gd name="connsiteY226" fmla="*/ 745262 h 3182270"/>
                    <a:gd name="connsiteX227" fmla="*/ 73998 w 2919595"/>
                    <a:gd name="connsiteY227" fmla="*/ 660693 h 3182270"/>
                    <a:gd name="connsiteX228" fmla="*/ 63427 w 2919595"/>
                    <a:gd name="connsiteY228" fmla="*/ 618409 h 3182270"/>
                    <a:gd name="connsiteX229" fmla="*/ 47570 w 2919595"/>
                    <a:gd name="connsiteY229" fmla="*/ 560268 h 3182270"/>
                    <a:gd name="connsiteX230" fmla="*/ 42285 w 2919595"/>
                    <a:gd name="connsiteY230" fmla="*/ 528555 h 3182270"/>
                    <a:gd name="connsiteX231" fmla="*/ 31714 w 2919595"/>
                    <a:gd name="connsiteY231" fmla="*/ 486270 h 3182270"/>
                    <a:gd name="connsiteX232" fmla="*/ 21142 w 2919595"/>
                    <a:gd name="connsiteY232" fmla="*/ 428129 h 3182270"/>
                    <a:gd name="connsiteX233" fmla="*/ 10571 w 2919595"/>
                    <a:gd name="connsiteY233" fmla="*/ 343560 h 3182270"/>
                    <a:gd name="connsiteX234" fmla="*/ 0 w 2919595"/>
                    <a:gd name="connsiteY234" fmla="*/ 306561 h 3182270"/>
                    <a:gd name="connsiteX235" fmla="*/ 5286 w 2919595"/>
                    <a:gd name="connsiteY235" fmla="*/ 285419 h 3182270"/>
                    <a:gd name="connsiteX236" fmla="*/ 21142 w 2919595"/>
                    <a:gd name="connsiteY236" fmla="*/ 280134 h 3182270"/>
                    <a:gd name="connsiteX237" fmla="*/ 42285 w 2919595"/>
                    <a:gd name="connsiteY237" fmla="*/ 269563 h 3182270"/>
                    <a:gd name="connsiteX238" fmla="*/ 95140 w 2919595"/>
                    <a:gd name="connsiteY238" fmla="*/ 258992 h 3182270"/>
                    <a:gd name="connsiteX239" fmla="*/ 121568 w 2919595"/>
                    <a:gd name="connsiteY239" fmla="*/ 253706 h 3182270"/>
                    <a:gd name="connsiteX240" fmla="*/ 137425 w 2919595"/>
                    <a:gd name="connsiteY240" fmla="*/ 248420 h 3182270"/>
                    <a:gd name="connsiteX241" fmla="*/ 211422 w 2919595"/>
                    <a:gd name="connsiteY241" fmla="*/ 237849 h 3182270"/>
                    <a:gd name="connsiteX242" fmla="*/ 253707 w 2919595"/>
                    <a:gd name="connsiteY242" fmla="*/ 227278 h 3182270"/>
                    <a:gd name="connsiteX243" fmla="*/ 285420 w 2919595"/>
                    <a:gd name="connsiteY243" fmla="*/ 216707 h 3182270"/>
                    <a:gd name="connsiteX244" fmla="*/ 332990 w 2919595"/>
                    <a:gd name="connsiteY244" fmla="*/ 206136 h 3182270"/>
                    <a:gd name="connsiteX245" fmla="*/ 364703 w 2919595"/>
                    <a:gd name="connsiteY245" fmla="*/ 195565 h 3182270"/>
                    <a:gd name="connsiteX246" fmla="*/ 417559 w 2919595"/>
                    <a:gd name="connsiteY246" fmla="*/ 179708 h 3182270"/>
                    <a:gd name="connsiteX247" fmla="*/ 433415 w 2919595"/>
                    <a:gd name="connsiteY247" fmla="*/ 174423 h 3182270"/>
                    <a:gd name="connsiteX248" fmla="*/ 449272 w 2919595"/>
                    <a:gd name="connsiteY248" fmla="*/ 169137 h 3182270"/>
                    <a:gd name="connsiteX249" fmla="*/ 470414 w 2919595"/>
                    <a:gd name="connsiteY249" fmla="*/ 163852 h 3182270"/>
                    <a:gd name="connsiteX250" fmla="*/ 486271 w 2919595"/>
                    <a:gd name="connsiteY250" fmla="*/ 158566 h 3182270"/>
                    <a:gd name="connsiteX251" fmla="*/ 528555 w 2919595"/>
                    <a:gd name="connsiteY251" fmla="*/ 147995 h 3182270"/>
                    <a:gd name="connsiteX252" fmla="*/ 549697 w 2919595"/>
                    <a:gd name="connsiteY252" fmla="*/ 142709 h 3182270"/>
                    <a:gd name="connsiteX253" fmla="*/ 581411 w 2919595"/>
                    <a:gd name="connsiteY253" fmla="*/ 132138 h 3182270"/>
                    <a:gd name="connsiteX254" fmla="*/ 676551 w 2919595"/>
                    <a:gd name="connsiteY254" fmla="*/ 100425 h 3182270"/>
                    <a:gd name="connsiteX255" fmla="*/ 697693 w 2919595"/>
                    <a:gd name="connsiteY255" fmla="*/ 95140 h 3182270"/>
                    <a:gd name="connsiteX256" fmla="*/ 729406 w 2919595"/>
                    <a:gd name="connsiteY256" fmla="*/ 84568 h 3182270"/>
                    <a:gd name="connsiteX257" fmla="*/ 745263 w 2919595"/>
                    <a:gd name="connsiteY257" fmla="*/ 79283 h 3182270"/>
                    <a:gd name="connsiteX258" fmla="*/ 792833 w 2919595"/>
                    <a:gd name="connsiteY258" fmla="*/ 58141 h 3182270"/>
                    <a:gd name="connsiteX259" fmla="*/ 808689 w 2919595"/>
                    <a:gd name="connsiteY259" fmla="*/ 52855 h 3182270"/>
                    <a:gd name="connsiteX260" fmla="*/ 824546 w 2919595"/>
                    <a:gd name="connsiteY260" fmla="*/ 47570 h 3182270"/>
                    <a:gd name="connsiteX261" fmla="*/ 866830 w 2919595"/>
                    <a:gd name="connsiteY261" fmla="*/ 26427 h 3182270"/>
                    <a:gd name="connsiteX262" fmla="*/ 882687 w 2919595"/>
                    <a:gd name="connsiteY262" fmla="*/ 21142 h 3182270"/>
                    <a:gd name="connsiteX263" fmla="*/ 898544 w 2919595"/>
                    <a:gd name="connsiteY263" fmla="*/ 10571 h 3182270"/>
                    <a:gd name="connsiteX264" fmla="*/ 914400 w 2919595"/>
                    <a:gd name="connsiteY264" fmla="*/ 5285 h 3182270"/>
                    <a:gd name="connsiteX265" fmla="*/ 914400 w 2919595"/>
                    <a:gd name="connsiteY265" fmla="*/ 0 h 3182270"/>
                    <a:gd name="connsiteX0" fmla="*/ 914400 w 2886438"/>
                    <a:gd name="connsiteY0" fmla="*/ 0 h 3182270"/>
                    <a:gd name="connsiteX1" fmla="*/ 914400 w 2886438"/>
                    <a:gd name="connsiteY1" fmla="*/ 0 h 3182270"/>
                    <a:gd name="connsiteX2" fmla="*/ 930257 w 2886438"/>
                    <a:gd name="connsiteY2" fmla="*/ 42284 h 3182270"/>
                    <a:gd name="connsiteX3" fmla="*/ 935542 w 2886438"/>
                    <a:gd name="connsiteY3" fmla="*/ 58141 h 3182270"/>
                    <a:gd name="connsiteX4" fmla="*/ 946114 w 2886438"/>
                    <a:gd name="connsiteY4" fmla="*/ 68712 h 3182270"/>
                    <a:gd name="connsiteX5" fmla="*/ 967256 w 2886438"/>
                    <a:gd name="connsiteY5" fmla="*/ 116282 h 3182270"/>
                    <a:gd name="connsiteX6" fmla="*/ 972541 w 2886438"/>
                    <a:gd name="connsiteY6" fmla="*/ 132138 h 3182270"/>
                    <a:gd name="connsiteX7" fmla="*/ 983112 w 2886438"/>
                    <a:gd name="connsiteY7" fmla="*/ 147995 h 3182270"/>
                    <a:gd name="connsiteX8" fmla="*/ 1004255 w 2886438"/>
                    <a:gd name="connsiteY8" fmla="*/ 195565 h 3182270"/>
                    <a:gd name="connsiteX9" fmla="*/ 1025397 w 2886438"/>
                    <a:gd name="connsiteY9" fmla="*/ 243135 h 3182270"/>
                    <a:gd name="connsiteX10" fmla="*/ 1041253 w 2886438"/>
                    <a:gd name="connsiteY10" fmla="*/ 290705 h 3182270"/>
                    <a:gd name="connsiteX11" fmla="*/ 1051825 w 2886438"/>
                    <a:gd name="connsiteY11" fmla="*/ 301276 h 3182270"/>
                    <a:gd name="connsiteX12" fmla="*/ 1072967 w 2886438"/>
                    <a:gd name="connsiteY12" fmla="*/ 348846 h 3182270"/>
                    <a:gd name="connsiteX13" fmla="*/ 1083538 w 2886438"/>
                    <a:gd name="connsiteY13" fmla="*/ 380559 h 3182270"/>
                    <a:gd name="connsiteX14" fmla="*/ 1094109 w 2886438"/>
                    <a:gd name="connsiteY14" fmla="*/ 396416 h 3182270"/>
                    <a:gd name="connsiteX15" fmla="*/ 1109966 w 2886438"/>
                    <a:gd name="connsiteY15" fmla="*/ 422844 h 3182270"/>
                    <a:gd name="connsiteX16" fmla="*/ 1131108 w 2886438"/>
                    <a:gd name="connsiteY16" fmla="*/ 470414 h 3182270"/>
                    <a:gd name="connsiteX17" fmla="*/ 1146964 w 2886438"/>
                    <a:gd name="connsiteY17" fmla="*/ 480985 h 3182270"/>
                    <a:gd name="connsiteX18" fmla="*/ 1157536 w 2886438"/>
                    <a:gd name="connsiteY18" fmla="*/ 491556 h 3182270"/>
                    <a:gd name="connsiteX19" fmla="*/ 1189249 w 2886438"/>
                    <a:gd name="connsiteY19" fmla="*/ 512698 h 3182270"/>
                    <a:gd name="connsiteX20" fmla="*/ 1199820 w 2886438"/>
                    <a:gd name="connsiteY20" fmla="*/ 528555 h 3182270"/>
                    <a:gd name="connsiteX21" fmla="*/ 1220962 w 2886438"/>
                    <a:gd name="connsiteY21" fmla="*/ 544411 h 3182270"/>
                    <a:gd name="connsiteX22" fmla="*/ 1242104 w 2886438"/>
                    <a:gd name="connsiteY22" fmla="*/ 570839 h 3182270"/>
                    <a:gd name="connsiteX23" fmla="*/ 1257961 w 2886438"/>
                    <a:gd name="connsiteY23" fmla="*/ 602552 h 3182270"/>
                    <a:gd name="connsiteX24" fmla="*/ 1279103 w 2886438"/>
                    <a:gd name="connsiteY24" fmla="*/ 634266 h 3182270"/>
                    <a:gd name="connsiteX25" fmla="*/ 1294960 w 2886438"/>
                    <a:gd name="connsiteY25" fmla="*/ 665979 h 3182270"/>
                    <a:gd name="connsiteX26" fmla="*/ 1300245 w 2886438"/>
                    <a:gd name="connsiteY26" fmla="*/ 681835 h 3182270"/>
                    <a:gd name="connsiteX27" fmla="*/ 1310816 w 2886438"/>
                    <a:gd name="connsiteY27" fmla="*/ 692407 h 3182270"/>
                    <a:gd name="connsiteX28" fmla="*/ 1347815 w 2886438"/>
                    <a:gd name="connsiteY28" fmla="*/ 739977 h 3182270"/>
                    <a:gd name="connsiteX29" fmla="*/ 1353101 w 2886438"/>
                    <a:gd name="connsiteY29" fmla="*/ 755833 h 3182270"/>
                    <a:gd name="connsiteX30" fmla="*/ 1384814 w 2886438"/>
                    <a:gd name="connsiteY30" fmla="*/ 798118 h 3182270"/>
                    <a:gd name="connsiteX31" fmla="*/ 1390100 w 2886438"/>
                    <a:gd name="connsiteY31" fmla="*/ 813974 h 3182270"/>
                    <a:gd name="connsiteX32" fmla="*/ 1421813 w 2886438"/>
                    <a:gd name="connsiteY32" fmla="*/ 861544 h 3182270"/>
                    <a:gd name="connsiteX33" fmla="*/ 1432384 w 2886438"/>
                    <a:gd name="connsiteY33" fmla="*/ 877401 h 3182270"/>
                    <a:gd name="connsiteX34" fmla="*/ 1448241 w 2886438"/>
                    <a:gd name="connsiteY34" fmla="*/ 887972 h 3182270"/>
                    <a:gd name="connsiteX35" fmla="*/ 1479954 w 2886438"/>
                    <a:gd name="connsiteY35" fmla="*/ 919685 h 3182270"/>
                    <a:gd name="connsiteX36" fmla="*/ 1522238 w 2886438"/>
                    <a:gd name="connsiteY36" fmla="*/ 956684 h 3182270"/>
                    <a:gd name="connsiteX37" fmla="*/ 1585665 w 2886438"/>
                    <a:gd name="connsiteY37" fmla="*/ 977826 h 3182270"/>
                    <a:gd name="connsiteX38" fmla="*/ 1617378 w 2886438"/>
                    <a:gd name="connsiteY38" fmla="*/ 988397 h 3182270"/>
                    <a:gd name="connsiteX39" fmla="*/ 1638521 w 2886438"/>
                    <a:gd name="connsiteY39" fmla="*/ 993683 h 3182270"/>
                    <a:gd name="connsiteX40" fmla="*/ 1664948 w 2886438"/>
                    <a:gd name="connsiteY40" fmla="*/ 998968 h 3182270"/>
                    <a:gd name="connsiteX41" fmla="*/ 1696662 w 2886438"/>
                    <a:gd name="connsiteY41" fmla="*/ 1009540 h 3182270"/>
                    <a:gd name="connsiteX42" fmla="*/ 1717804 w 2886438"/>
                    <a:gd name="connsiteY42" fmla="*/ 1014825 h 3182270"/>
                    <a:gd name="connsiteX43" fmla="*/ 1733660 w 2886438"/>
                    <a:gd name="connsiteY43" fmla="*/ 1020111 h 3182270"/>
                    <a:gd name="connsiteX44" fmla="*/ 1802373 w 2886438"/>
                    <a:gd name="connsiteY44" fmla="*/ 1030682 h 3182270"/>
                    <a:gd name="connsiteX45" fmla="*/ 1865799 w 2886438"/>
                    <a:gd name="connsiteY45" fmla="*/ 1041253 h 3182270"/>
                    <a:gd name="connsiteX46" fmla="*/ 1902798 w 2886438"/>
                    <a:gd name="connsiteY46" fmla="*/ 1046538 h 3182270"/>
                    <a:gd name="connsiteX47" fmla="*/ 1945082 w 2886438"/>
                    <a:gd name="connsiteY47" fmla="*/ 1051824 h 3182270"/>
                    <a:gd name="connsiteX48" fmla="*/ 1976796 w 2886438"/>
                    <a:gd name="connsiteY48" fmla="*/ 1057109 h 3182270"/>
                    <a:gd name="connsiteX49" fmla="*/ 2024366 w 2886438"/>
                    <a:gd name="connsiteY49" fmla="*/ 1062395 h 3182270"/>
                    <a:gd name="connsiteX50" fmla="*/ 2066650 w 2886438"/>
                    <a:gd name="connsiteY50" fmla="*/ 1067681 h 3182270"/>
                    <a:gd name="connsiteX51" fmla="*/ 2082507 w 2886438"/>
                    <a:gd name="connsiteY51" fmla="*/ 1072966 h 3182270"/>
                    <a:gd name="connsiteX52" fmla="*/ 2151219 w 2886438"/>
                    <a:gd name="connsiteY52" fmla="*/ 1083537 h 3182270"/>
                    <a:gd name="connsiteX53" fmla="*/ 2167075 w 2886438"/>
                    <a:gd name="connsiteY53" fmla="*/ 1088823 h 3182270"/>
                    <a:gd name="connsiteX54" fmla="*/ 2235788 w 2886438"/>
                    <a:gd name="connsiteY54" fmla="*/ 1099394 h 3182270"/>
                    <a:gd name="connsiteX55" fmla="*/ 2304500 w 2886438"/>
                    <a:gd name="connsiteY55" fmla="*/ 1109965 h 3182270"/>
                    <a:gd name="connsiteX56" fmla="*/ 2378497 w 2886438"/>
                    <a:gd name="connsiteY56" fmla="*/ 1120536 h 3182270"/>
                    <a:gd name="connsiteX57" fmla="*/ 2410211 w 2886438"/>
                    <a:gd name="connsiteY57" fmla="*/ 1131107 h 3182270"/>
                    <a:gd name="connsiteX58" fmla="*/ 2452495 w 2886438"/>
                    <a:gd name="connsiteY58" fmla="*/ 1141678 h 3182270"/>
                    <a:gd name="connsiteX59" fmla="*/ 2611062 w 2886438"/>
                    <a:gd name="connsiteY59" fmla="*/ 1194534 h 3182270"/>
                    <a:gd name="connsiteX60" fmla="*/ 2753771 w 2886438"/>
                    <a:gd name="connsiteY60" fmla="*/ 1242104 h 3182270"/>
                    <a:gd name="connsiteX61" fmla="*/ 2780199 w 2886438"/>
                    <a:gd name="connsiteY61" fmla="*/ 1247389 h 3182270"/>
                    <a:gd name="connsiteX62" fmla="*/ 2870546 w 2886438"/>
                    <a:gd name="connsiteY62" fmla="*/ 1258073 h 3182270"/>
                    <a:gd name="connsiteX63" fmla="*/ 2870310 w 2886438"/>
                    <a:gd name="connsiteY63" fmla="*/ 1369080 h 3182270"/>
                    <a:gd name="connsiteX64" fmla="*/ 2690806 w 2886438"/>
                    <a:gd name="connsiteY64" fmla="*/ 1353221 h 3182270"/>
                    <a:gd name="connsiteX65" fmla="*/ 2621633 w 2886438"/>
                    <a:gd name="connsiteY65" fmla="*/ 1506381 h 3182270"/>
                    <a:gd name="connsiteX66" fmla="*/ 2632204 w 2886438"/>
                    <a:gd name="connsiteY66" fmla="*/ 1590950 h 3182270"/>
                    <a:gd name="connsiteX67" fmla="*/ 2648060 w 2886438"/>
                    <a:gd name="connsiteY67" fmla="*/ 1638520 h 3182270"/>
                    <a:gd name="connsiteX68" fmla="*/ 2653346 w 2886438"/>
                    <a:gd name="connsiteY68" fmla="*/ 1654377 h 3182270"/>
                    <a:gd name="connsiteX69" fmla="*/ 2658632 w 2886438"/>
                    <a:gd name="connsiteY69" fmla="*/ 1744231 h 3182270"/>
                    <a:gd name="connsiteX70" fmla="*/ 2663917 w 2886438"/>
                    <a:gd name="connsiteY70" fmla="*/ 1760088 h 3182270"/>
                    <a:gd name="connsiteX71" fmla="*/ 2658632 w 2886438"/>
                    <a:gd name="connsiteY71" fmla="*/ 1844656 h 3182270"/>
                    <a:gd name="connsiteX72" fmla="*/ 2690345 w 2886438"/>
                    <a:gd name="connsiteY72" fmla="*/ 2056078 h 3182270"/>
                    <a:gd name="connsiteX73" fmla="*/ 2743200 w 2886438"/>
                    <a:gd name="connsiteY73" fmla="*/ 2061364 h 3182270"/>
                    <a:gd name="connsiteX74" fmla="*/ 2790770 w 2886438"/>
                    <a:gd name="connsiteY74" fmla="*/ 2077220 h 3182270"/>
                    <a:gd name="connsiteX75" fmla="*/ 2817198 w 2886438"/>
                    <a:gd name="connsiteY75" fmla="*/ 2082506 h 3182270"/>
                    <a:gd name="connsiteX76" fmla="*/ 2833055 w 2886438"/>
                    <a:gd name="connsiteY76" fmla="*/ 2087792 h 3182270"/>
                    <a:gd name="connsiteX77" fmla="*/ 2854197 w 2886438"/>
                    <a:gd name="connsiteY77" fmla="*/ 2093077 h 3182270"/>
                    <a:gd name="connsiteX78" fmla="*/ 2838340 w 2886438"/>
                    <a:gd name="connsiteY78" fmla="*/ 2193503 h 3182270"/>
                    <a:gd name="connsiteX79" fmla="*/ 2833055 w 2886438"/>
                    <a:gd name="connsiteY79" fmla="*/ 2225216 h 3182270"/>
                    <a:gd name="connsiteX80" fmla="*/ 2822484 w 2886438"/>
                    <a:gd name="connsiteY80" fmla="*/ 2262215 h 3182270"/>
                    <a:gd name="connsiteX81" fmla="*/ 2648297 w 2886438"/>
                    <a:gd name="connsiteY81" fmla="*/ 2241273 h 3182270"/>
                    <a:gd name="connsiteX82" fmla="*/ 2558435 w 2886438"/>
                    <a:gd name="connsiteY82" fmla="*/ 2214843 h 3182270"/>
                    <a:gd name="connsiteX83" fmla="*/ 2479145 w 2886438"/>
                    <a:gd name="connsiteY83" fmla="*/ 2183128 h 3182270"/>
                    <a:gd name="connsiteX84" fmla="*/ 2426502 w 2886438"/>
                    <a:gd name="connsiteY84" fmla="*/ 2209757 h 3182270"/>
                    <a:gd name="connsiteX85" fmla="*/ 2236188 w 2886438"/>
                    <a:gd name="connsiteY85" fmla="*/ 2331348 h 3182270"/>
                    <a:gd name="connsiteX86" fmla="*/ 2251846 w 2886438"/>
                    <a:gd name="connsiteY86" fmla="*/ 2420998 h 3182270"/>
                    <a:gd name="connsiteX87" fmla="*/ 2267909 w 2886438"/>
                    <a:gd name="connsiteY87" fmla="*/ 2479368 h 3182270"/>
                    <a:gd name="connsiteX88" fmla="*/ 2278276 w 2886438"/>
                    <a:gd name="connsiteY88" fmla="*/ 2516146 h 3182270"/>
                    <a:gd name="connsiteX89" fmla="*/ 2278276 w 2886438"/>
                    <a:gd name="connsiteY89" fmla="*/ 2574294 h 3182270"/>
                    <a:gd name="connsiteX90" fmla="*/ 2315278 w 2886438"/>
                    <a:gd name="connsiteY90" fmla="*/ 2616580 h 3182270"/>
                    <a:gd name="connsiteX91" fmla="*/ 2331136 w 2886438"/>
                    <a:gd name="connsiteY91" fmla="*/ 2680013 h 3182270"/>
                    <a:gd name="connsiteX92" fmla="*/ 2368138 w 2886438"/>
                    <a:gd name="connsiteY92" fmla="*/ 2695871 h 3182270"/>
                    <a:gd name="connsiteX93" fmla="*/ 2542577 w 2886438"/>
                    <a:gd name="connsiteY93" fmla="*/ 2738159 h 3182270"/>
                    <a:gd name="connsiteX94" fmla="*/ 2658870 w 2886438"/>
                    <a:gd name="connsiteY94" fmla="*/ 2727587 h 3182270"/>
                    <a:gd name="connsiteX95" fmla="*/ 2764342 w 2886438"/>
                    <a:gd name="connsiteY95" fmla="*/ 2716772 h 3182270"/>
                    <a:gd name="connsiteX96" fmla="*/ 2753771 w 2886438"/>
                    <a:gd name="connsiteY96" fmla="*/ 2769627 h 3182270"/>
                    <a:gd name="connsiteX97" fmla="*/ 2748486 w 2886438"/>
                    <a:gd name="connsiteY97" fmla="*/ 2801341 h 3182270"/>
                    <a:gd name="connsiteX98" fmla="*/ 2737915 w 2886438"/>
                    <a:gd name="connsiteY98" fmla="*/ 2838340 h 3182270"/>
                    <a:gd name="connsiteX99" fmla="*/ 2727344 w 2886438"/>
                    <a:gd name="connsiteY99" fmla="*/ 2907052 h 3182270"/>
                    <a:gd name="connsiteX100" fmla="*/ 2716773 w 2886438"/>
                    <a:gd name="connsiteY100" fmla="*/ 2938765 h 3182270"/>
                    <a:gd name="connsiteX101" fmla="*/ 2711487 w 2886438"/>
                    <a:gd name="connsiteY101" fmla="*/ 2965193 h 3182270"/>
                    <a:gd name="connsiteX102" fmla="*/ 2706444 w 2886438"/>
                    <a:gd name="connsiteY102" fmla="*/ 2939028 h 3182270"/>
                    <a:gd name="connsiteX103" fmla="*/ 2680014 w 2886438"/>
                    <a:gd name="connsiteY103" fmla="*/ 2965459 h 3182270"/>
                    <a:gd name="connsiteX104" fmla="*/ 2627390 w 2886438"/>
                    <a:gd name="connsiteY104" fmla="*/ 2971012 h 3182270"/>
                    <a:gd name="connsiteX105" fmla="*/ 2537291 w 2886438"/>
                    <a:gd name="connsiteY105" fmla="*/ 2986602 h 3182270"/>
                    <a:gd name="connsiteX106" fmla="*/ 2516147 w 2886438"/>
                    <a:gd name="connsiteY106" fmla="*/ 2991888 h 3182270"/>
                    <a:gd name="connsiteX107" fmla="*/ 2489494 w 2886438"/>
                    <a:gd name="connsiteY107" fmla="*/ 3002192 h 3182270"/>
                    <a:gd name="connsiteX108" fmla="*/ 2415496 w 2886438"/>
                    <a:gd name="connsiteY108" fmla="*/ 3007477 h 3182270"/>
                    <a:gd name="connsiteX109" fmla="*/ 2383783 w 2886438"/>
                    <a:gd name="connsiteY109" fmla="*/ 3018048 h 3182270"/>
                    <a:gd name="connsiteX110" fmla="*/ 2346784 w 2886438"/>
                    <a:gd name="connsiteY110" fmla="*/ 3033905 h 3182270"/>
                    <a:gd name="connsiteX111" fmla="*/ 2315071 w 2886438"/>
                    <a:gd name="connsiteY111" fmla="*/ 3049761 h 3182270"/>
                    <a:gd name="connsiteX112" fmla="*/ 2288643 w 2886438"/>
                    <a:gd name="connsiteY112" fmla="*/ 3070904 h 3182270"/>
                    <a:gd name="connsiteX113" fmla="*/ 2267501 w 2886438"/>
                    <a:gd name="connsiteY113" fmla="*/ 3081475 h 3182270"/>
                    <a:gd name="connsiteX114" fmla="*/ 2235788 w 2886438"/>
                    <a:gd name="connsiteY114" fmla="*/ 3097331 h 3182270"/>
                    <a:gd name="connsiteX115" fmla="*/ 2225216 w 2886438"/>
                    <a:gd name="connsiteY115" fmla="*/ 3107903 h 3182270"/>
                    <a:gd name="connsiteX116" fmla="*/ 2204074 w 2886438"/>
                    <a:gd name="connsiteY116" fmla="*/ 3118474 h 3182270"/>
                    <a:gd name="connsiteX117" fmla="*/ 2188218 w 2886438"/>
                    <a:gd name="connsiteY117" fmla="*/ 3129045 h 3182270"/>
                    <a:gd name="connsiteX118" fmla="*/ 2177647 w 2886438"/>
                    <a:gd name="connsiteY118" fmla="*/ 3144901 h 3182270"/>
                    <a:gd name="connsiteX119" fmla="*/ 2145933 w 2886438"/>
                    <a:gd name="connsiteY119" fmla="*/ 3155472 h 3182270"/>
                    <a:gd name="connsiteX120" fmla="*/ 2114220 w 2886438"/>
                    <a:gd name="connsiteY120" fmla="*/ 3181900 h 3182270"/>
                    <a:gd name="connsiteX121" fmla="*/ 2124791 w 2886438"/>
                    <a:gd name="connsiteY121" fmla="*/ 3150187 h 3182270"/>
                    <a:gd name="connsiteX122" fmla="*/ 2093078 w 2886438"/>
                    <a:gd name="connsiteY122" fmla="*/ 3139616 h 3182270"/>
                    <a:gd name="connsiteX123" fmla="*/ 2082507 w 2886438"/>
                    <a:gd name="connsiteY123" fmla="*/ 3123759 h 3182270"/>
                    <a:gd name="connsiteX124" fmla="*/ 2066650 w 2886438"/>
                    <a:gd name="connsiteY124" fmla="*/ 3107903 h 3182270"/>
                    <a:gd name="connsiteX125" fmla="*/ 2045508 w 2886438"/>
                    <a:gd name="connsiteY125" fmla="*/ 3076189 h 3182270"/>
                    <a:gd name="connsiteX126" fmla="*/ 2034937 w 2886438"/>
                    <a:gd name="connsiteY126" fmla="*/ 3060333 h 3182270"/>
                    <a:gd name="connsiteX127" fmla="*/ 2024366 w 2886438"/>
                    <a:gd name="connsiteY127" fmla="*/ 3049761 h 3182270"/>
                    <a:gd name="connsiteX128" fmla="*/ 2013795 w 2886438"/>
                    <a:gd name="connsiteY128" fmla="*/ 3033905 h 3182270"/>
                    <a:gd name="connsiteX129" fmla="*/ 1997938 w 2886438"/>
                    <a:gd name="connsiteY129" fmla="*/ 3023334 h 3182270"/>
                    <a:gd name="connsiteX130" fmla="*/ 1982081 w 2886438"/>
                    <a:gd name="connsiteY130" fmla="*/ 2991620 h 3182270"/>
                    <a:gd name="connsiteX131" fmla="*/ 1976796 w 2886438"/>
                    <a:gd name="connsiteY131" fmla="*/ 2975764 h 3182270"/>
                    <a:gd name="connsiteX132" fmla="*/ 1987367 w 2886438"/>
                    <a:gd name="connsiteY132" fmla="*/ 2959907 h 3182270"/>
                    <a:gd name="connsiteX133" fmla="*/ 1998116 w 2886438"/>
                    <a:gd name="connsiteY133" fmla="*/ 2976031 h 3182270"/>
                    <a:gd name="connsiteX134" fmla="*/ 2019261 w 2886438"/>
                    <a:gd name="connsiteY134" fmla="*/ 2976031 h 3182270"/>
                    <a:gd name="connsiteX135" fmla="*/ 2056263 w 2886438"/>
                    <a:gd name="connsiteY135" fmla="*/ 2923171 h 3182270"/>
                    <a:gd name="connsiteX136" fmla="*/ 2040405 w 2886438"/>
                    <a:gd name="connsiteY136" fmla="*/ 2923170 h 3182270"/>
                    <a:gd name="connsiteX137" fmla="*/ 2061549 w 2886438"/>
                    <a:gd name="connsiteY137" fmla="*/ 2875596 h 3182270"/>
                    <a:gd name="connsiteX138" fmla="*/ 2093265 w 2886438"/>
                    <a:gd name="connsiteY138" fmla="*/ 2833308 h 3182270"/>
                    <a:gd name="connsiteX139" fmla="*/ 2109124 w 2886438"/>
                    <a:gd name="connsiteY139" fmla="*/ 2722301 h 3182270"/>
                    <a:gd name="connsiteX140" fmla="*/ 2013975 w 2886438"/>
                    <a:gd name="connsiteY140" fmla="*/ 2637724 h 3182270"/>
                    <a:gd name="connsiteX141" fmla="*/ 1982258 w 2886438"/>
                    <a:gd name="connsiteY141" fmla="*/ 2664155 h 3182270"/>
                    <a:gd name="connsiteX142" fmla="*/ 1918827 w 2886438"/>
                    <a:gd name="connsiteY142" fmla="*/ 2627153 h 3182270"/>
                    <a:gd name="connsiteX143" fmla="*/ 1860681 w 2886438"/>
                    <a:gd name="connsiteY143" fmla="*/ 2579579 h 3182270"/>
                    <a:gd name="connsiteX144" fmla="*/ 1802373 w 2886438"/>
                    <a:gd name="connsiteY144" fmla="*/ 2621632 h 3182270"/>
                    <a:gd name="connsiteX145" fmla="*/ 1797087 w 2886438"/>
                    <a:gd name="connsiteY145" fmla="*/ 2605775 h 3182270"/>
                    <a:gd name="connsiteX146" fmla="*/ 1749674 w 2886438"/>
                    <a:gd name="connsiteY146" fmla="*/ 2690586 h 3182270"/>
                    <a:gd name="connsiteX147" fmla="*/ 1643953 w 2886438"/>
                    <a:gd name="connsiteY147" fmla="*/ 2754018 h 3182270"/>
                    <a:gd name="connsiteX148" fmla="*/ 1617523 w 2886438"/>
                    <a:gd name="connsiteY148" fmla="*/ 2732874 h 3182270"/>
                    <a:gd name="connsiteX149" fmla="*/ 1591092 w 2886438"/>
                    <a:gd name="connsiteY149" fmla="*/ 2690586 h 3182270"/>
                    <a:gd name="connsiteX150" fmla="*/ 1591093 w 2886438"/>
                    <a:gd name="connsiteY150" fmla="*/ 2637724 h 3182270"/>
                    <a:gd name="connsiteX151" fmla="*/ 1569808 w 2886438"/>
                    <a:gd name="connsiteY151" fmla="*/ 2515921 h 3182270"/>
                    <a:gd name="connsiteX152" fmla="*/ 1553952 w 2886438"/>
                    <a:gd name="connsiteY152" fmla="*/ 2484208 h 3182270"/>
                    <a:gd name="connsiteX153" fmla="*/ 1538095 w 2886438"/>
                    <a:gd name="connsiteY153" fmla="*/ 2468351 h 3182270"/>
                    <a:gd name="connsiteX154" fmla="*/ 1501096 w 2886438"/>
                    <a:gd name="connsiteY154" fmla="*/ 2420781 h 3182270"/>
                    <a:gd name="connsiteX155" fmla="*/ 1464097 w 2886438"/>
                    <a:gd name="connsiteY155" fmla="*/ 2383782 h 3182270"/>
                    <a:gd name="connsiteX156" fmla="*/ 1448241 w 2886438"/>
                    <a:gd name="connsiteY156" fmla="*/ 2373211 h 3182270"/>
                    <a:gd name="connsiteX157" fmla="*/ 1432384 w 2886438"/>
                    <a:gd name="connsiteY157" fmla="*/ 2357355 h 3182270"/>
                    <a:gd name="connsiteX158" fmla="*/ 1400671 w 2886438"/>
                    <a:gd name="connsiteY158" fmla="*/ 2346783 h 3182270"/>
                    <a:gd name="connsiteX159" fmla="*/ 1368958 w 2886438"/>
                    <a:gd name="connsiteY159" fmla="*/ 2330927 h 3182270"/>
                    <a:gd name="connsiteX160" fmla="*/ 1337244 w 2886438"/>
                    <a:gd name="connsiteY160" fmla="*/ 2309785 h 3182270"/>
                    <a:gd name="connsiteX161" fmla="*/ 1273818 w 2886438"/>
                    <a:gd name="connsiteY161" fmla="*/ 2288642 h 3182270"/>
                    <a:gd name="connsiteX162" fmla="*/ 1257961 w 2886438"/>
                    <a:gd name="connsiteY162" fmla="*/ 2278071 h 3182270"/>
                    <a:gd name="connsiteX163" fmla="*/ 1242104 w 2886438"/>
                    <a:gd name="connsiteY163" fmla="*/ 2272786 h 3182270"/>
                    <a:gd name="connsiteX164" fmla="*/ 1226248 w 2886438"/>
                    <a:gd name="connsiteY164" fmla="*/ 2262215 h 3182270"/>
                    <a:gd name="connsiteX165" fmla="*/ 1194534 w 2886438"/>
                    <a:gd name="connsiteY165" fmla="*/ 2251644 h 3182270"/>
                    <a:gd name="connsiteX166" fmla="*/ 1215677 w 2886438"/>
                    <a:gd name="connsiteY166" fmla="*/ 2225216 h 3182270"/>
                    <a:gd name="connsiteX167" fmla="*/ 1231533 w 2886438"/>
                    <a:gd name="connsiteY167" fmla="*/ 2209359 h 3182270"/>
                    <a:gd name="connsiteX168" fmla="*/ 1236819 w 2886438"/>
                    <a:gd name="connsiteY168" fmla="*/ 2193503 h 3182270"/>
                    <a:gd name="connsiteX169" fmla="*/ 1279103 w 2886438"/>
                    <a:gd name="connsiteY169" fmla="*/ 2161789 h 3182270"/>
                    <a:gd name="connsiteX170" fmla="*/ 1300245 w 2886438"/>
                    <a:gd name="connsiteY170" fmla="*/ 2140647 h 3182270"/>
                    <a:gd name="connsiteX171" fmla="*/ 1310816 w 2886438"/>
                    <a:gd name="connsiteY171" fmla="*/ 2124790 h 3182270"/>
                    <a:gd name="connsiteX172" fmla="*/ 1342650 w 2886438"/>
                    <a:gd name="connsiteY172" fmla="*/ 2077406 h 3182270"/>
                    <a:gd name="connsiteX173" fmla="*/ 1390223 w 2886438"/>
                    <a:gd name="connsiteY173" fmla="*/ 2008688 h 3182270"/>
                    <a:gd name="connsiteX174" fmla="*/ 1363794 w 2886438"/>
                    <a:gd name="connsiteY174" fmla="*/ 1971686 h 3182270"/>
                    <a:gd name="connsiteX175" fmla="*/ 1379651 w 2886438"/>
                    <a:gd name="connsiteY175" fmla="*/ 1961114 h 3182270"/>
                    <a:gd name="connsiteX176" fmla="*/ 1358509 w 2886438"/>
                    <a:gd name="connsiteY176" fmla="*/ 1934685 h 3182270"/>
                    <a:gd name="connsiteX177" fmla="*/ 1221180 w 2886438"/>
                    <a:gd name="connsiteY177" fmla="*/ 1718108 h 3182270"/>
                    <a:gd name="connsiteX178" fmla="*/ 1157741 w 2886438"/>
                    <a:gd name="connsiteY178" fmla="*/ 1654669 h 3182270"/>
                    <a:gd name="connsiteX179" fmla="*/ 1051918 w 2886438"/>
                    <a:gd name="connsiteY179" fmla="*/ 1659811 h 3182270"/>
                    <a:gd name="connsiteX180" fmla="*/ 845688 w 2886438"/>
                    <a:gd name="connsiteY180" fmla="*/ 1738945 h 3182270"/>
                    <a:gd name="connsiteX181" fmla="*/ 829832 w 2886438"/>
                    <a:gd name="connsiteY181" fmla="*/ 1744231 h 3182270"/>
                    <a:gd name="connsiteX182" fmla="*/ 798118 w 2886438"/>
                    <a:gd name="connsiteY182" fmla="*/ 1765373 h 3182270"/>
                    <a:gd name="connsiteX183" fmla="*/ 782262 w 2886438"/>
                    <a:gd name="connsiteY183" fmla="*/ 1770659 h 3182270"/>
                    <a:gd name="connsiteX184" fmla="*/ 750548 w 2886438"/>
                    <a:gd name="connsiteY184" fmla="*/ 1791801 h 3182270"/>
                    <a:gd name="connsiteX185" fmla="*/ 734692 w 2886438"/>
                    <a:gd name="connsiteY185" fmla="*/ 1797086 h 3182270"/>
                    <a:gd name="connsiteX186" fmla="*/ 755834 w 2886438"/>
                    <a:gd name="connsiteY186" fmla="*/ 1791801 h 3182270"/>
                    <a:gd name="connsiteX187" fmla="*/ 739977 w 2886438"/>
                    <a:gd name="connsiteY187" fmla="*/ 1797086 h 3182270"/>
                    <a:gd name="connsiteX188" fmla="*/ 708264 w 2886438"/>
                    <a:gd name="connsiteY188" fmla="*/ 1812943 h 3182270"/>
                    <a:gd name="connsiteX189" fmla="*/ 676551 w 2886438"/>
                    <a:gd name="connsiteY189" fmla="*/ 1791801 h 3182270"/>
                    <a:gd name="connsiteX190" fmla="*/ 650123 w 2886438"/>
                    <a:gd name="connsiteY190" fmla="*/ 1765373 h 3182270"/>
                    <a:gd name="connsiteX191" fmla="*/ 618410 w 2886438"/>
                    <a:gd name="connsiteY191" fmla="*/ 1744231 h 3182270"/>
                    <a:gd name="connsiteX192" fmla="*/ 570840 w 2886438"/>
                    <a:gd name="connsiteY192" fmla="*/ 1712518 h 3182270"/>
                    <a:gd name="connsiteX193" fmla="*/ 544412 w 2886438"/>
                    <a:gd name="connsiteY193" fmla="*/ 1696661 h 3182270"/>
                    <a:gd name="connsiteX194" fmla="*/ 528555 w 2886438"/>
                    <a:gd name="connsiteY194" fmla="*/ 1686090 h 3182270"/>
                    <a:gd name="connsiteX195" fmla="*/ 512699 w 2886438"/>
                    <a:gd name="connsiteY195" fmla="*/ 1680804 h 3182270"/>
                    <a:gd name="connsiteX196" fmla="*/ 502127 w 2886438"/>
                    <a:gd name="connsiteY196" fmla="*/ 1670233 h 3182270"/>
                    <a:gd name="connsiteX197" fmla="*/ 480985 w 2886438"/>
                    <a:gd name="connsiteY197" fmla="*/ 1659662 h 3182270"/>
                    <a:gd name="connsiteX198" fmla="*/ 465129 w 2886438"/>
                    <a:gd name="connsiteY198" fmla="*/ 1643805 h 3182270"/>
                    <a:gd name="connsiteX199" fmla="*/ 428130 w 2886438"/>
                    <a:gd name="connsiteY199" fmla="*/ 1622663 h 3182270"/>
                    <a:gd name="connsiteX200" fmla="*/ 401702 w 2886438"/>
                    <a:gd name="connsiteY200" fmla="*/ 1590950 h 3182270"/>
                    <a:gd name="connsiteX201" fmla="*/ 385845 w 2886438"/>
                    <a:gd name="connsiteY201" fmla="*/ 1569808 h 3182270"/>
                    <a:gd name="connsiteX202" fmla="*/ 369989 w 2886438"/>
                    <a:gd name="connsiteY202" fmla="*/ 1553951 h 3182270"/>
                    <a:gd name="connsiteX203" fmla="*/ 348847 w 2886438"/>
                    <a:gd name="connsiteY203" fmla="*/ 1522238 h 3182270"/>
                    <a:gd name="connsiteX204" fmla="*/ 327704 w 2886438"/>
                    <a:gd name="connsiteY204" fmla="*/ 1490524 h 3182270"/>
                    <a:gd name="connsiteX205" fmla="*/ 317133 w 2886438"/>
                    <a:gd name="connsiteY205" fmla="*/ 1469382 h 3182270"/>
                    <a:gd name="connsiteX206" fmla="*/ 301277 w 2886438"/>
                    <a:gd name="connsiteY206" fmla="*/ 1453526 h 3182270"/>
                    <a:gd name="connsiteX207" fmla="*/ 295991 w 2886438"/>
                    <a:gd name="connsiteY207" fmla="*/ 1437669 h 3182270"/>
                    <a:gd name="connsiteX208" fmla="*/ 274849 w 2886438"/>
                    <a:gd name="connsiteY208" fmla="*/ 1405956 h 3182270"/>
                    <a:gd name="connsiteX209" fmla="*/ 258992 w 2886438"/>
                    <a:gd name="connsiteY209" fmla="*/ 1390099 h 3182270"/>
                    <a:gd name="connsiteX210" fmla="*/ 248421 w 2886438"/>
                    <a:gd name="connsiteY210" fmla="*/ 1374242 h 3182270"/>
                    <a:gd name="connsiteX211" fmla="*/ 243136 w 2886438"/>
                    <a:gd name="connsiteY211" fmla="*/ 1358386 h 3182270"/>
                    <a:gd name="connsiteX212" fmla="*/ 221993 w 2886438"/>
                    <a:gd name="connsiteY212" fmla="*/ 1326672 h 3182270"/>
                    <a:gd name="connsiteX213" fmla="*/ 206137 w 2886438"/>
                    <a:gd name="connsiteY213" fmla="*/ 1294959 h 3182270"/>
                    <a:gd name="connsiteX214" fmla="*/ 195566 w 2886438"/>
                    <a:gd name="connsiteY214" fmla="*/ 1263246 h 3182270"/>
                    <a:gd name="connsiteX215" fmla="*/ 184995 w 2886438"/>
                    <a:gd name="connsiteY215" fmla="*/ 1247389 h 3182270"/>
                    <a:gd name="connsiteX216" fmla="*/ 179709 w 2886438"/>
                    <a:gd name="connsiteY216" fmla="*/ 1231533 h 3182270"/>
                    <a:gd name="connsiteX217" fmla="*/ 169138 w 2886438"/>
                    <a:gd name="connsiteY217" fmla="*/ 1215676 h 3182270"/>
                    <a:gd name="connsiteX218" fmla="*/ 153281 w 2886438"/>
                    <a:gd name="connsiteY218" fmla="*/ 1162820 h 3182270"/>
                    <a:gd name="connsiteX219" fmla="*/ 142710 w 2886438"/>
                    <a:gd name="connsiteY219" fmla="*/ 1131107 h 3182270"/>
                    <a:gd name="connsiteX220" fmla="*/ 132139 w 2886438"/>
                    <a:gd name="connsiteY220" fmla="*/ 1099394 h 3182270"/>
                    <a:gd name="connsiteX221" fmla="*/ 126853 w 2886438"/>
                    <a:gd name="connsiteY221" fmla="*/ 1078252 h 3182270"/>
                    <a:gd name="connsiteX222" fmla="*/ 121568 w 2886438"/>
                    <a:gd name="connsiteY222" fmla="*/ 1062395 h 3182270"/>
                    <a:gd name="connsiteX223" fmla="*/ 110997 w 2886438"/>
                    <a:gd name="connsiteY223" fmla="*/ 988397 h 3182270"/>
                    <a:gd name="connsiteX224" fmla="*/ 100426 w 2886438"/>
                    <a:gd name="connsiteY224" fmla="*/ 861544 h 3182270"/>
                    <a:gd name="connsiteX225" fmla="*/ 95140 w 2886438"/>
                    <a:gd name="connsiteY225" fmla="*/ 782261 h 3182270"/>
                    <a:gd name="connsiteX226" fmla="*/ 89855 w 2886438"/>
                    <a:gd name="connsiteY226" fmla="*/ 745262 h 3182270"/>
                    <a:gd name="connsiteX227" fmla="*/ 73998 w 2886438"/>
                    <a:gd name="connsiteY227" fmla="*/ 660693 h 3182270"/>
                    <a:gd name="connsiteX228" fmla="*/ 63427 w 2886438"/>
                    <a:gd name="connsiteY228" fmla="*/ 618409 h 3182270"/>
                    <a:gd name="connsiteX229" fmla="*/ 47570 w 2886438"/>
                    <a:gd name="connsiteY229" fmla="*/ 560268 h 3182270"/>
                    <a:gd name="connsiteX230" fmla="*/ 42285 w 2886438"/>
                    <a:gd name="connsiteY230" fmla="*/ 528555 h 3182270"/>
                    <a:gd name="connsiteX231" fmla="*/ 31714 w 2886438"/>
                    <a:gd name="connsiteY231" fmla="*/ 486270 h 3182270"/>
                    <a:gd name="connsiteX232" fmla="*/ 21142 w 2886438"/>
                    <a:gd name="connsiteY232" fmla="*/ 428129 h 3182270"/>
                    <a:gd name="connsiteX233" fmla="*/ 10571 w 2886438"/>
                    <a:gd name="connsiteY233" fmla="*/ 343560 h 3182270"/>
                    <a:gd name="connsiteX234" fmla="*/ 0 w 2886438"/>
                    <a:gd name="connsiteY234" fmla="*/ 306561 h 3182270"/>
                    <a:gd name="connsiteX235" fmla="*/ 5286 w 2886438"/>
                    <a:gd name="connsiteY235" fmla="*/ 285419 h 3182270"/>
                    <a:gd name="connsiteX236" fmla="*/ 21142 w 2886438"/>
                    <a:gd name="connsiteY236" fmla="*/ 280134 h 3182270"/>
                    <a:gd name="connsiteX237" fmla="*/ 42285 w 2886438"/>
                    <a:gd name="connsiteY237" fmla="*/ 269563 h 3182270"/>
                    <a:gd name="connsiteX238" fmla="*/ 95140 w 2886438"/>
                    <a:gd name="connsiteY238" fmla="*/ 258992 h 3182270"/>
                    <a:gd name="connsiteX239" fmla="*/ 121568 w 2886438"/>
                    <a:gd name="connsiteY239" fmla="*/ 253706 h 3182270"/>
                    <a:gd name="connsiteX240" fmla="*/ 137425 w 2886438"/>
                    <a:gd name="connsiteY240" fmla="*/ 248420 h 3182270"/>
                    <a:gd name="connsiteX241" fmla="*/ 211422 w 2886438"/>
                    <a:gd name="connsiteY241" fmla="*/ 237849 h 3182270"/>
                    <a:gd name="connsiteX242" fmla="*/ 253707 w 2886438"/>
                    <a:gd name="connsiteY242" fmla="*/ 227278 h 3182270"/>
                    <a:gd name="connsiteX243" fmla="*/ 285420 w 2886438"/>
                    <a:gd name="connsiteY243" fmla="*/ 216707 h 3182270"/>
                    <a:gd name="connsiteX244" fmla="*/ 332990 w 2886438"/>
                    <a:gd name="connsiteY244" fmla="*/ 206136 h 3182270"/>
                    <a:gd name="connsiteX245" fmla="*/ 364703 w 2886438"/>
                    <a:gd name="connsiteY245" fmla="*/ 195565 h 3182270"/>
                    <a:gd name="connsiteX246" fmla="*/ 417559 w 2886438"/>
                    <a:gd name="connsiteY246" fmla="*/ 179708 h 3182270"/>
                    <a:gd name="connsiteX247" fmla="*/ 433415 w 2886438"/>
                    <a:gd name="connsiteY247" fmla="*/ 174423 h 3182270"/>
                    <a:gd name="connsiteX248" fmla="*/ 449272 w 2886438"/>
                    <a:gd name="connsiteY248" fmla="*/ 169137 h 3182270"/>
                    <a:gd name="connsiteX249" fmla="*/ 470414 w 2886438"/>
                    <a:gd name="connsiteY249" fmla="*/ 163852 h 3182270"/>
                    <a:gd name="connsiteX250" fmla="*/ 486271 w 2886438"/>
                    <a:gd name="connsiteY250" fmla="*/ 158566 h 3182270"/>
                    <a:gd name="connsiteX251" fmla="*/ 528555 w 2886438"/>
                    <a:gd name="connsiteY251" fmla="*/ 147995 h 3182270"/>
                    <a:gd name="connsiteX252" fmla="*/ 549697 w 2886438"/>
                    <a:gd name="connsiteY252" fmla="*/ 142709 h 3182270"/>
                    <a:gd name="connsiteX253" fmla="*/ 581411 w 2886438"/>
                    <a:gd name="connsiteY253" fmla="*/ 132138 h 3182270"/>
                    <a:gd name="connsiteX254" fmla="*/ 676551 w 2886438"/>
                    <a:gd name="connsiteY254" fmla="*/ 100425 h 3182270"/>
                    <a:gd name="connsiteX255" fmla="*/ 697693 w 2886438"/>
                    <a:gd name="connsiteY255" fmla="*/ 95140 h 3182270"/>
                    <a:gd name="connsiteX256" fmla="*/ 729406 w 2886438"/>
                    <a:gd name="connsiteY256" fmla="*/ 84568 h 3182270"/>
                    <a:gd name="connsiteX257" fmla="*/ 745263 w 2886438"/>
                    <a:gd name="connsiteY257" fmla="*/ 79283 h 3182270"/>
                    <a:gd name="connsiteX258" fmla="*/ 792833 w 2886438"/>
                    <a:gd name="connsiteY258" fmla="*/ 58141 h 3182270"/>
                    <a:gd name="connsiteX259" fmla="*/ 808689 w 2886438"/>
                    <a:gd name="connsiteY259" fmla="*/ 52855 h 3182270"/>
                    <a:gd name="connsiteX260" fmla="*/ 824546 w 2886438"/>
                    <a:gd name="connsiteY260" fmla="*/ 47570 h 3182270"/>
                    <a:gd name="connsiteX261" fmla="*/ 866830 w 2886438"/>
                    <a:gd name="connsiteY261" fmla="*/ 26427 h 3182270"/>
                    <a:gd name="connsiteX262" fmla="*/ 882687 w 2886438"/>
                    <a:gd name="connsiteY262" fmla="*/ 21142 h 3182270"/>
                    <a:gd name="connsiteX263" fmla="*/ 898544 w 2886438"/>
                    <a:gd name="connsiteY263" fmla="*/ 10571 h 3182270"/>
                    <a:gd name="connsiteX264" fmla="*/ 914400 w 2886438"/>
                    <a:gd name="connsiteY264" fmla="*/ 5285 h 3182270"/>
                    <a:gd name="connsiteX265" fmla="*/ 914400 w 2886438"/>
                    <a:gd name="connsiteY265" fmla="*/ 0 h 3182270"/>
                    <a:gd name="connsiteX0" fmla="*/ 914400 w 2872269"/>
                    <a:gd name="connsiteY0" fmla="*/ 0 h 3182270"/>
                    <a:gd name="connsiteX1" fmla="*/ 914400 w 2872269"/>
                    <a:gd name="connsiteY1" fmla="*/ 0 h 3182270"/>
                    <a:gd name="connsiteX2" fmla="*/ 930257 w 2872269"/>
                    <a:gd name="connsiteY2" fmla="*/ 42284 h 3182270"/>
                    <a:gd name="connsiteX3" fmla="*/ 935542 w 2872269"/>
                    <a:gd name="connsiteY3" fmla="*/ 58141 h 3182270"/>
                    <a:gd name="connsiteX4" fmla="*/ 946114 w 2872269"/>
                    <a:gd name="connsiteY4" fmla="*/ 68712 h 3182270"/>
                    <a:gd name="connsiteX5" fmla="*/ 967256 w 2872269"/>
                    <a:gd name="connsiteY5" fmla="*/ 116282 h 3182270"/>
                    <a:gd name="connsiteX6" fmla="*/ 972541 w 2872269"/>
                    <a:gd name="connsiteY6" fmla="*/ 132138 h 3182270"/>
                    <a:gd name="connsiteX7" fmla="*/ 983112 w 2872269"/>
                    <a:gd name="connsiteY7" fmla="*/ 147995 h 3182270"/>
                    <a:gd name="connsiteX8" fmla="*/ 1004255 w 2872269"/>
                    <a:gd name="connsiteY8" fmla="*/ 195565 h 3182270"/>
                    <a:gd name="connsiteX9" fmla="*/ 1025397 w 2872269"/>
                    <a:gd name="connsiteY9" fmla="*/ 243135 h 3182270"/>
                    <a:gd name="connsiteX10" fmla="*/ 1041253 w 2872269"/>
                    <a:gd name="connsiteY10" fmla="*/ 290705 h 3182270"/>
                    <a:gd name="connsiteX11" fmla="*/ 1051825 w 2872269"/>
                    <a:gd name="connsiteY11" fmla="*/ 301276 h 3182270"/>
                    <a:gd name="connsiteX12" fmla="*/ 1072967 w 2872269"/>
                    <a:gd name="connsiteY12" fmla="*/ 348846 h 3182270"/>
                    <a:gd name="connsiteX13" fmla="*/ 1083538 w 2872269"/>
                    <a:gd name="connsiteY13" fmla="*/ 380559 h 3182270"/>
                    <a:gd name="connsiteX14" fmla="*/ 1094109 w 2872269"/>
                    <a:gd name="connsiteY14" fmla="*/ 396416 h 3182270"/>
                    <a:gd name="connsiteX15" fmla="*/ 1109966 w 2872269"/>
                    <a:gd name="connsiteY15" fmla="*/ 422844 h 3182270"/>
                    <a:gd name="connsiteX16" fmla="*/ 1131108 w 2872269"/>
                    <a:gd name="connsiteY16" fmla="*/ 470414 h 3182270"/>
                    <a:gd name="connsiteX17" fmla="*/ 1146964 w 2872269"/>
                    <a:gd name="connsiteY17" fmla="*/ 480985 h 3182270"/>
                    <a:gd name="connsiteX18" fmla="*/ 1157536 w 2872269"/>
                    <a:gd name="connsiteY18" fmla="*/ 491556 h 3182270"/>
                    <a:gd name="connsiteX19" fmla="*/ 1189249 w 2872269"/>
                    <a:gd name="connsiteY19" fmla="*/ 512698 h 3182270"/>
                    <a:gd name="connsiteX20" fmla="*/ 1199820 w 2872269"/>
                    <a:gd name="connsiteY20" fmla="*/ 528555 h 3182270"/>
                    <a:gd name="connsiteX21" fmla="*/ 1220962 w 2872269"/>
                    <a:gd name="connsiteY21" fmla="*/ 544411 h 3182270"/>
                    <a:gd name="connsiteX22" fmla="*/ 1242104 w 2872269"/>
                    <a:gd name="connsiteY22" fmla="*/ 570839 h 3182270"/>
                    <a:gd name="connsiteX23" fmla="*/ 1257961 w 2872269"/>
                    <a:gd name="connsiteY23" fmla="*/ 602552 h 3182270"/>
                    <a:gd name="connsiteX24" fmla="*/ 1279103 w 2872269"/>
                    <a:gd name="connsiteY24" fmla="*/ 634266 h 3182270"/>
                    <a:gd name="connsiteX25" fmla="*/ 1294960 w 2872269"/>
                    <a:gd name="connsiteY25" fmla="*/ 665979 h 3182270"/>
                    <a:gd name="connsiteX26" fmla="*/ 1300245 w 2872269"/>
                    <a:gd name="connsiteY26" fmla="*/ 681835 h 3182270"/>
                    <a:gd name="connsiteX27" fmla="*/ 1310816 w 2872269"/>
                    <a:gd name="connsiteY27" fmla="*/ 692407 h 3182270"/>
                    <a:gd name="connsiteX28" fmla="*/ 1347815 w 2872269"/>
                    <a:gd name="connsiteY28" fmla="*/ 739977 h 3182270"/>
                    <a:gd name="connsiteX29" fmla="*/ 1353101 w 2872269"/>
                    <a:gd name="connsiteY29" fmla="*/ 755833 h 3182270"/>
                    <a:gd name="connsiteX30" fmla="*/ 1384814 w 2872269"/>
                    <a:gd name="connsiteY30" fmla="*/ 798118 h 3182270"/>
                    <a:gd name="connsiteX31" fmla="*/ 1390100 w 2872269"/>
                    <a:gd name="connsiteY31" fmla="*/ 813974 h 3182270"/>
                    <a:gd name="connsiteX32" fmla="*/ 1421813 w 2872269"/>
                    <a:gd name="connsiteY32" fmla="*/ 861544 h 3182270"/>
                    <a:gd name="connsiteX33" fmla="*/ 1432384 w 2872269"/>
                    <a:gd name="connsiteY33" fmla="*/ 877401 h 3182270"/>
                    <a:gd name="connsiteX34" fmla="*/ 1448241 w 2872269"/>
                    <a:gd name="connsiteY34" fmla="*/ 887972 h 3182270"/>
                    <a:gd name="connsiteX35" fmla="*/ 1479954 w 2872269"/>
                    <a:gd name="connsiteY35" fmla="*/ 919685 h 3182270"/>
                    <a:gd name="connsiteX36" fmla="*/ 1522238 w 2872269"/>
                    <a:gd name="connsiteY36" fmla="*/ 956684 h 3182270"/>
                    <a:gd name="connsiteX37" fmla="*/ 1585665 w 2872269"/>
                    <a:gd name="connsiteY37" fmla="*/ 977826 h 3182270"/>
                    <a:gd name="connsiteX38" fmla="*/ 1617378 w 2872269"/>
                    <a:gd name="connsiteY38" fmla="*/ 988397 h 3182270"/>
                    <a:gd name="connsiteX39" fmla="*/ 1638521 w 2872269"/>
                    <a:gd name="connsiteY39" fmla="*/ 993683 h 3182270"/>
                    <a:gd name="connsiteX40" fmla="*/ 1664948 w 2872269"/>
                    <a:gd name="connsiteY40" fmla="*/ 998968 h 3182270"/>
                    <a:gd name="connsiteX41" fmla="*/ 1696662 w 2872269"/>
                    <a:gd name="connsiteY41" fmla="*/ 1009540 h 3182270"/>
                    <a:gd name="connsiteX42" fmla="*/ 1717804 w 2872269"/>
                    <a:gd name="connsiteY42" fmla="*/ 1014825 h 3182270"/>
                    <a:gd name="connsiteX43" fmla="*/ 1733660 w 2872269"/>
                    <a:gd name="connsiteY43" fmla="*/ 1020111 h 3182270"/>
                    <a:gd name="connsiteX44" fmla="*/ 1802373 w 2872269"/>
                    <a:gd name="connsiteY44" fmla="*/ 1030682 h 3182270"/>
                    <a:gd name="connsiteX45" fmla="*/ 1865799 w 2872269"/>
                    <a:gd name="connsiteY45" fmla="*/ 1041253 h 3182270"/>
                    <a:gd name="connsiteX46" fmla="*/ 1902798 w 2872269"/>
                    <a:gd name="connsiteY46" fmla="*/ 1046538 h 3182270"/>
                    <a:gd name="connsiteX47" fmla="*/ 1945082 w 2872269"/>
                    <a:gd name="connsiteY47" fmla="*/ 1051824 h 3182270"/>
                    <a:gd name="connsiteX48" fmla="*/ 1976796 w 2872269"/>
                    <a:gd name="connsiteY48" fmla="*/ 1057109 h 3182270"/>
                    <a:gd name="connsiteX49" fmla="*/ 2024366 w 2872269"/>
                    <a:gd name="connsiteY49" fmla="*/ 1062395 h 3182270"/>
                    <a:gd name="connsiteX50" fmla="*/ 2066650 w 2872269"/>
                    <a:gd name="connsiteY50" fmla="*/ 1067681 h 3182270"/>
                    <a:gd name="connsiteX51" fmla="*/ 2082507 w 2872269"/>
                    <a:gd name="connsiteY51" fmla="*/ 1072966 h 3182270"/>
                    <a:gd name="connsiteX52" fmla="*/ 2151219 w 2872269"/>
                    <a:gd name="connsiteY52" fmla="*/ 1083537 h 3182270"/>
                    <a:gd name="connsiteX53" fmla="*/ 2167075 w 2872269"/>
                    <a:gd name="connsiteY53" fmla="*/ 1088823 h 3182270"/>
                    <a:gd name="connsiteX54" fmla="*/ 2235788 w 2872269"/>
                    <a:gd name="connsiteY54" fmla="*/ 1099394 h 3182270"/>
                    <a:gd name="connsiteX55" fmla="*/ 2304500 w 2872269"/>
                    <a:gd name="connsiteY55" fmla="*/ 1109965 h 3182270"/>
                    <a:gd name="connsiteX56" fmla="*/ 2378497 w 2872269"/>
                    <a:gd name="connsiteY56" fmla="*/ 1120536 h 3182270"/>
                    <a:gd name="connsiteX57" fmla="*/ 2410211 w 2872269"/>
                    <a:gd name="connsiteY57" fmla="*/ 1131107 h 3182270"/>
                    <a:gd name="connsiteX58" fmla="*/ 2452495 w 2872269"/>
                    <a:gd name="connsiteY58" fmla="*/ 1141678 h 3182270"/>
                    <a:gd name="connsiteX59" fmla="*/ 2611062 w 2872269"/>
                    <a:gd name="connsiteY59" fmla="*/ 1194534 h 3182270"/>
                    <a:gd name="connsiteX60" fmla="*/ 2753771 w 2872269"/>
                    <a:gd name="connsiteY60" fmla="*/ 1242104 h 3182270"/>
                    <a:gd name="connsiteX61" fmla="*/ 2780199 w 2872269"/>
                    <a:gd name="connsiteY61" fmla="*/ 1247389 h 3182270"/>
                    <a:gd name="connsiteX62" fmla="*/ 2870546 w 2872269"/>
                    <a:gd name="connsiteY62" fmla="*/ 1258073 h 3182270"/>
                    <a:gd name="connsiteX63" fmla="*/ 2690939 w 2872269"/>
                    <a:gd name="connsiteY63" fmla="*/ 1311056 h 3182270"/>
                    <a:gd name="connsiteX64" fmla="*/ 2690806 w 2872269"/>
                    <a:gd name="connsiteY64" fmla="*/ 1353221 h 3182270"/>
                    <a:gd name="connsiteX65" fmla="*/ 2621633 w 2872269"/>
                    <a:gd name="connsiteY65" fmla="*/ 1506381 h 3182270"/>
                    <a:gd name="connsiteX66" fmla="*/ 2632204 w 2872269"/>
                    <a:gd name="connsiteY66" fmla="*/ 1590950 h 3182270"/>
                    <a:gd name="connsiteX67" fmla="*/ 2648060 w 2872269"/>
                    <a:gd name="connsiteY67" fmla="*/ 1638520 h 3182270"/>
                    <a:gd name="connsiteX68" fmla="*/ 2653346 w 2872269"/>
                    <a:gd name="connsiteY68" fmla="*/ 1654377 h 3182270"/>
                    <a:gd name="connsiteX69" fmla="*/ 2658632 w 2872269"/>
                    <a:gd name="connsiteY69" fmla="*/ 1744231 h 3182270"/>
                    <a:gd name="connsiteX70" fmla="*/ 2663917 w 2872269"/>
                    <a:gd name="connsiteY70" fmla="*/ 1760088 h 3182270"/>
                    <a:gd name="connsiteX71" fmla="*/ 2658632 w 2872269"/>
                    <a:gd name="connsiteY71" fmla="*/ 1844656 h 3182270"/>
                    <a:gd name="connsiteX72" fmla="*/ 2690345 w 2872269"/>
                    <a:gd name="connsiteY72" fmla="*/ 2056078 h 3182270"/>
                    <a:gd name="connsiteX73" fmla="*/ 2743200 w 2872269"/>
                    <a:gd name="connsiteY73" fmla="*/ 2061364 h 3182270"/>
                    <a:gd name="connsiteX74" fmla="*/ 2790770 w 2872269"/>
                    <a:gd name="connsiteY74" fmla="*/ 2077220 h 3182270"/>
                    <a:gd name="connsiteX75" fmla="*/ 2817198 w 2872269"/>
                    <a:gd name="connsiteY75" fmla="*/ 2082506 h 3182270"/>
                    <a:gd name="connsiteX76" fmla="*/ 2833055 w 2872269"/>
                    <a:gd name="connsiteY76" fmla="*/ 2087792 h 3182270"/>
                    <a:gd name="connsiteX77" fmla="*/ 2854197 w 2872269"/>
                    <a:gd name="connsiteY77" fmla="*/ 2093077 h 3182270"/>
                    <a:gd name="connsiteX78" fmla="*/ 2838340 w 2872269"/>
                    <a:gd name="connsiteY78" fmla="*/ 2193503 h 3182270"/>
                    <a:gd name="connsiteX79" fmla="*/ 2833055 w 2872269"/>
                    <a:gd name="connsiteY79" fmla="*/ 2225216 h 3182270"/>
                    <a:gd name="connsiteX80" fmla="*/ 2822484 w 2872269"/>
                    <a:gd name="connsiteY80" fmla="*/ 2262215 h 3182270"/>
                    <a:gd name="connsiteX81" fmla="*/ 2648297 w 2872269"/>
                    <a:gd name="connsiteY81" fmla="*/ 2241273 h 3182270"/>
                    <a:gd name="connsiteX82" fmla="*/ 2558435 w 2872269"/>
                    <a:gd name="connsiteY82" fmla="*/ 2214843 h 3182270"/>
                    <a:gd name="connsiteX83" fmla="*/ 2479145 w 2872269"/>
                    <a:gd name="connsiteY83" fmla="*/ 2183128 h 3182270"/>
                    <a:gd name="connsiteX84" fmla="*/ 2426502 w 2872269"/>
                    <a:gd name="connsiteY84" fmla="*/ 2209757 h 3182270"/>
                    <a:gd name="connsiteX85" fmla="*/ 2236188 w 2872269"/>
                    <a:gd name="connsiteY85" fmla="*/ 2331348 h 3182270"/>
                    <a:gd name="connsiteX86" fmla="*/ 2251846 w 2872269"/>
                    <a:gd name="connsiteY86" fmla="*/ 2420998 h 3182270"/>
                    <a:gd name="connsiteX87" fmla="*/ 2267909 w 2872269"/>
                    <a:gd name="connsiteY87" fmla="*/ 2479368 h 3182270"/>
                    <a:gd name="connsiteX88" fmla="*/ 2278276 w 2872269"/>
                    <a:gd name="connsiteY88" fmla="*/ 2516146 h 3182270"/>
                    <a:gd name="connsiteX89" fmla="*/ 2278276 w 2872269"/>
                    <a:gd name="connsiteY89" fmla="*/ 2574294 h 3182270"/>
                    <a:gd name="connsiteX90" fmla="*/ 2315278 w 2872269"/>
                    <a:gd name="connsiteY90" fmla="*/ 2616580 h 3182270"/>
                    <a:gd name="connsiteX91" fmla="*/ 2331136 w 2872269"/>
                    <a:gd name="connsiteY91" fmla="*/ 2680013 h 3182270"/>
                    <a:gd name="connsiteX92" fmla="*/ 2368138 w 2872269"/>
                    <a:gd name="connsiteY92" fmla="*/ 2695871 h 3182270"/>
                    <a:gd name="connsiteX93" fmla="*/ 2542577 w 2872269"/>
                    <a:gd name="connsiteY93" fmla="*/ 2738159 h 3182270"/>
                    <a:gd name="connsiteX94" fmla="*/ 2658870 w 2872269"/>
                    <a:gd name="connsiteY94" fmla="*/ 2727587 h 3182270"/>
                    <a:gd name="connsiteX95" fmla="*/ 2764342 w 2872269"/>
                    <a:gd name="connsiteY95" fmla="*/ 2716772 h 3182270"/>
                    <a:gd name="connsiteX96" fmla="*/ 2753771 w 2872269"/>
                    <a:gd name="connsiteY96" fmla="*/ 2769627 h 3182270"/>
                    <a:gd name="connsiteX97" fmla="*/ 2748486 w 2872269"/>
                    <a:gd name="connsiteY97" fmla="*/ 2801341 h 3182270"/>
                    <a:gd name="connsiteX98" fmla="*/ 2737915 w 2872269"/>
                    <a:gd name="connsiteY98" fmla="*/ 2838340 h 3182270"/>
                    <a:gd name="connsiteX99" fmla="*/ 2727344 w 2872269"/>
                    <a:gd name="connsiteY99" fmla="*/ 2907052 h 3182270"/>
                    <a:gd name="connsiteX100" fmla="*/ 2716773 w 2872269"/>
                    <a:gd name="connsiteY100" fmla="*/ 2938765 h 3182270"/>
                    <a:gd name="connsiteX101" fmla="*/ 2711487 w 2872269"/>
                    <a:gd name="connsiteY101" fmla="*/ 2965193 h 3182270"/>
                    <a:gd name="connsiteX102" fmla="*/ 2706444 w 2872269"/>
                    <a:gd name="connsiteY102" fmla="*/ 2939028 h 3182270"/>
                    <a:gd name="connsiteX103" fmla="*/ 2680014 w 2872269"/>
                    <a:gd name="connsiteY103" fmla="*/ 2965459 h 3182270"/>
                    <a:gd name="connsiteX104" fmla="*/ 2627390 w 2872269"/>
                    <a:gd name="connsiteY104" fmla="*/ 2971012 h 3182270"/>
                    <a:gd name="connsiteX105" fmla="*/ 2537291 w 2872269"/>
                    <a:gd name="connsiteY105" fmla="*/ 2986602 h 3182270"/>
                    <a:gd name="connsiteX106" fmla="*/ 2516147 w 2872269"/>
                    <a:gd name="connsiteY106" fmla="*/ 2991888 h 3182270"/>
                    <a:gd name="connsiteX107" fmla="*/ 2489494 w 2872269"/>
                    <a:gd name="connsiteY107" fmla="*/ 3002192 h 3182270"/>
                    <a:gd name="connsiteX108" fmla="*/ 2415496 w 2872269"/>
                    <a:gd name="connsiteY108" fmla="*/ 3007477 h 3182270"/>
                    <a:gd name="connsiteX109" fmla="*/ 2383783 w 2872269"/>
                    <a:gd name="connsiteY109" fmla="*/ 3018048 h 3182270"/>
                    <a:gd name="connsiteX110" fmla="*/ 2346784 w 2872269"/>
                    <a:gd name="connsiteY110" fmla="*/ 3033905 h 3182270"/>
                    <a:gd name="connsiteX111" fmla="*/ 2315071 w 2872269"/>
                    <a:gd name="connsiteY111" fmla="*/ 3049761 h 3182270"/>
                    <a:gd name="connsiteX112" fmla="*/ 2288643 w 2872269"/>
                    <a:gd name="connsiteY112" fmla="*/ 3070904 h 3182270"/>
                    <a:gd name="connsiteX113" fmla="*/ 2267501 w 2872269"/>
                    <a:gd name="connsiteY113" fmla="*/ 3081475 h 3182270"/>
                    <a:gd name="connsiteX114" fmla="*/ 2235788 w 2872269"/>
                    <a:gd name="connsiteY114" fmla="*/ 3097331 h 3182270"/>
                    <a:gd name="connsiteX115" fmla="*/ 2225216 w 2872269"/>
                    <a:gd name="connsiteY115" fmla="*/ 3107903 h 3182270"/>
                    <a:gd name="connsiteX116" fmla="*/ 2204074 w 2872269"/>
                    <a:gd name="connsiteY116" fmla="*/ 3118474 h 3182270"/>
                    <a:gd name="connsiteX117" fmla="*/ 2188218 w 2872269"/>
                    <a:gd name="connsiteY117" fmla="*/ 3129045 h 3182270"/>
                    <a:gd name="connsiteX118" fmla="*/ 2177647 w 2872269"/>
                    <a:gd name="connsiteY118" fmla="*/ 3144901 h 3182270"/>
                    <a:gd name="connsiteX119" fmla="*/ 2145933 w 2872269"/>
                    <a:gd name="connsiteY119" fmla="*/ 3155472 h 3182270"/>
                    <a:gd name="connsiteX120" fmla="*/ 2114220 w 2872269"/>
                    <a:gd name="connsiteY120" fmla="*/ 3181900 h 3182270"/>
                    <a:gd name="connsiteX121" fmla="*/ 2124791 w 2872269"/>
                    <a:gd name="connsiteY121" fmla="*/ 3150187 h 3182270"/>
                    <a:gd name="connsiteX122" fmla="*/ 2093078 w 2872269"/>
                    <a:gd name="connsiteY122" fmla="*/ 3139616 h 3182270"/>
                    <a:gd name="connsiteX123" fmla="*/ 2082507 w 2872269"/>
                    <a:gd name="connsiteY123" fmla="*/ 3123759 h 3182270"/>
                    <a:gd name="connsiteX124" fmla="*/ 2066650 w 2872269"/>
                    <a:gd name="connsiteY124" fmla="*/ 3107903 h 3182270"/>
                    <a:gd name="connsiteX125" fmla="*/ 2045508 w 2872269"/>
                    <a:gd name="connsiteY125" fmla="*/ 3076189 h 3182270"/>
                    <a:gd name="connsiteX126" fmla="*/ 2034937 w 2872269"/>
                    <a:gd name="connsiteY126" fmla="*/ 3060333 h 3182270"/>
                    <a:gd name="connsiteX127" fmla="*/ 2024366 w 2872269"/>
                    <a:gd name="connsiteY127" fmla="*/ 3049761 h 3182270"/>
                    <a:gd name="connsiteX128" fmla="*/ 2013795 w 2872269"/>
                    <a:gd name="connsiteY128" fmla="*/ 3033905 h 3182270"/>
                    <a:gd name="connsiteX129" fmla="*/ 1997938 w 2872269"/>
                    <a:gd name="connsiteY129" fmla="*/ 3023334 h 3182270"/>
                    <a:gd name="connsiteX130" fmla="*/ 1982081 w 2872269"/>
                    <a:gd name="connsiteY130" fmla="*/ 2991620 h 3182270"/>
                    <a:gd name="connsiteX131" fmla="*/ 1976796 w 2872269"/>
                    <a:gd name="connsiteY131" fmla="*/ 2975764 h 3182270"/>
                    <a:gd name="connsiteX132" fmla="*/ 1987367 w 2872269"/>
                    <a:gd name="connsiteY132" fmla="*/ 2959907 h 3182270"/>
                    <a:gd name="connsiteX133" fmla="*/ 1998116 w 2872269"/>
                    <a:gd name="connsiteY133" fmla="*/ 2976031 h 3182270"/>
                    <a:gd name="connsiteX134" fmla="*/ 2019261 w 2872269"/>
                    <a:gd name="connsiteY134" fmla="*/ 2976031 h 3182270"/>
                    <a:gd name="connsiteX135" fmla="*/ 2056263 w 2872269"/>
                    <a:gd name="connsiteY135" fmla="*/ 2923171 h 3182270"/>
                    <a:gd name="connsiteX136" fmla="*/ 2040405 w 2872269"/>
                    <a:gd name="connsiteY136" fmla="*/ 2923170 h 3182270"/>
                    <a:gd name="connsiteX137" fmla="*/ 2061549 w 2872269"/>
                    <a:gd name="connsiteY137" fmla="*/ 2875596 h 3182270"/>
                    <a:gd name="connsiteX138" fmla="*/ 2093265 w 2872269"/>
                    <a:gd name="connsiteY138" fmla="*/ 2833308 h 3182270"/>
                    <a:gd name="connsiteX139" fmla="*/ 2109124 w 2872269"/>
                    <a:gd name="connsiteY139" fmla="*/ 2722301 h 3182270"/>
                    <a:gd name="connsiteX140" fmla="*/ 2013975 w 2872269"/>
                    <a:gd name="connsiteY140" fmla="*/ 2637724 h 3182270"/>
                    <a:gd name="connsiteX141" fmla="*/ 1982258 w 2872269"/>
                    <a:gd name="connsiteY141" fmla="*/ 2664155 h 3182270"/>
                    <a:gd name="connsiteX142" fmla="*/ 1918827 w 2872269"/>
                    <a:gd name="connsiteY142" fmla="*/ 2627153 h 3182270"/>
                    <a:gd name="connsiteX143" fmla="*/ 1860681 w 2872269"/>
                    <a:gd name="connsiteY143" fmla="*/ 2579579 h 3182270"/>
                    <a:gd name="connsiteX144" fmla="*/ 1802373 w 2872269"/>
                    <a:gd name="connsiteY144" fmla="*/ 2621632 h 3182270"/>
                    <a:gd name="connsiteX145" fmla="*/ 1797087 w 2872269"/>
                    <a:gd name="connsiteY145" fmla="*/ 2605775 h 3182270"/>
                    <a:gd name="connsiteX146" fmla="*/ 1749674 w 2872269"/>
                    <a:gd name="connsiteY146" fmla="*/ 2690586 h 3182270"/>
                    <a:gd name="connsiteX147" fmla="*/ 1643953 w 2872269"/>
                    <a:gd name="connsiteY147" fmla="*/ 2754018 h 3182270"/>
                    <a:gd name="connsiteX148" fmla="*/ 1617523 w 2872269"/>
                    <a:gd name="connsiteY148" fmla="*/ 2732874 h 3182270"/>
                    <a:gd name="connsiteX149" fmla="*/ 1591092 w 2872269"/>
                    <a:gd name="connsiteY149" fmla="*/ 2690586 h 3182270"/>
                    <a:gd name="connsiteX150" fmla="*/ 1591093 w 2872269"/>
                    <a:gd name="connsiteY150" fmla="*/ 2637724 h 3182270"/>
                    <a:gd name="connsiteX151" fmla="*/ 1569808 w 2872269"/>
                    <a:gd name="connsiteY151" fmla="*/ 2515921 h 3182270"/>
                    <a:gd name="connsiteX152" fmla="*/ 1553952 w 2872269"/>
                    <a:gd name="connsiteY152" fmla="*/ 2484208 h 3182270"/>
                    <a:gd name="connsiteX153" fmla="*/ 1538095 w 2872269"/>
                    <a:gd name="connsiteY153" fmla="*/ 2468351 h 3182270"/>
                    <a:gd name="connsiteX154" fmla="*/ 1501096 w 2872269"/>
                    <a:gd name="connsiteY154" fmla="*/ 2420781 h 3182270"/>
                    <a:gd name="connsiteX155" fmla="*/ 1464097 w 2872269"/>
                    <a:gd name="connsiteY155" fmla="*/ 2383782 h 3182270"/>
                    <a:gd name="connsiteX156" fmla="*/ 1448241 w 2872269"/>
                    <a:gd name="connsiteY156" fmla="*/ 2373211 h 3182270"/>
                    <a:gd name="connsiteX157" fmla="*/ 1432384 w 2872269"/>
                    <a:gd name="connsiteY157" fmla="*/ 2357355 h 3182270"/>
                    <a:gd name="connsiteX158" fmla="*/ 1400671 w 2872269"/>
                    <a:gd name="connsiteY158" fmla="*/ 2346783 h 3182270"/>
                    <a:gd name="connsiteX159" fmla="*/ 1368958 w 2872269"/>
                    <a:gd name="connsiteY159" fmla="*/ 2330927 h 3182270"/>
                    <a:gd name="connsiteX160" fmla="*/ 1337244 w 2872269"/>
                    <a:gd name="connsiteY160" fmla="*/ 2309785 h 3182270"/>
                    <a:gd name="connsiteX161" fmla="*/ 1273818 w 2872269"/>
                    <a:gd name="connsiteY161" fmla="*/ 2288642 h 3182270"/>
                    <a:gd name="connsiteX162" fmla="*/ 1257961 w 2872269"/>
                    <a:gd name="connsiteY162" fmla="*/ 2278071 h 3182270"/>
                    <a:gd name="connsiteX163" fmla="*/ 1242104 w 2872269"/>
                    <a:gd name="connsiteY163" fmla="*/ 2272786 h 3182270"/>
                    <a:gd name="connsiteX164" fmla="*/ 1226248 w 2872269"/>
                    <a:gd name="connsiteY164" fmla="*/ 2262215 h 3182270"/>
                    <a:gd name="connsiteX165" fmla="*/ 1194534 w 2872269"/>
                    <a:gd name="connsiteY165" fmla="*/ 2251644 h 3182270"/>
                    <a:gd name="connsiteX166" fmla="*/ 1215677 w 2872269"/>
                    <a:gd name="connsiteY166" fmla="*/ 2225216 h 3182270"/>
                    <a:gd name="connsiteX167" fmla="*/ 1231533 w 2872269"/>
                    <a:gd name="connsiteY167" fmla="*/ 2209359 h 3182270"/>
                    <a:gd name="connsiteX168" fmla="*/ 1236819 w 2872269"/>
                    <a:gd name="connsiteY168" fmla="*/ 2193503 h 3182270"/>
                    <a:gd name="connsiteX169" fmla="*/ 1279103 w 2872269"/>
                    <a:gd name="connsiteY169" fmla="*/ 2161789 h 3182270"/>
                    <a:gd name="connsiteX170" fmla="*/ 1300245 w 2872269"/>
                    <a:gd name="connsiteY170" fmla="*/ 2140647 h 3182270"/>
                    <a:gd name="connsiteX171" fmla="*/ 1310816 w 2872269"/>
                    <a:gd name="connsiteY171" fmla="*/ 2124790 h 3182270"/>
                    <a:gd name="connsiteX172" fmla="*/ 1342650 w 2872269"/>
                    <a:gd name="connsiteY172" fmla="*/ 2077406 h 3182270"/>
                    <a:gd name="connsiteX173" fmla="*/ 1390223 w 2872269"/>
                    <a:gd name="connsiteY173" fmla="*/ 2008688 h 3182270"/>
                    <a:gd name="connsiteX174" fmla="*/ 1363794 w 2872269"/>
                    <a:gd name="connsiteY174" fmla="*/ 1971686 h 3182270"/>
                    <a:gd name="connsiteX175" fmla="*/ 1379651 w 2872269"/>
                    <a:gd name="connsiteY175" fmla="*/ 1961114 h 3182270"/>
                    <a:gd name="connsiteX176" fmla="*/ 1358509 w 2872269"/>
                    <a:gd name="connsiteY176" fmla="*/ 1934685 h 3182270"/>
                    <a:gd name="connsiteX177" fmla="*/ 1221180 w 2872269"/>
                    <a:gd name="connsiteY177" fmla="*/ 1718108 h 3182270"/>
                    <a:gd name="connsiteX178" fmla="*/ 1157741 w 2872269"/>
                    <a:gd name="connsiteY178" fmla="*/ 1654669 h 3182270"/>
                    <a:gd name="connsiteX179" fmla="*/ 1051918 w 2872269"/>
                    <a:gd name="connsiteY179" fmla="*/ 1659811 h 3182270"/>
                    <a:gd name="connsiteX180" fmla="*/ 845688 w 2872269"/>
                    <a:gd name="connsiteY180" fmla="*/ 1738945 h 3182270"/>
                    <a:gd name="connsiteX181" fmla="*/ 829832 w 2872269"/>
                    <a:gd name="connsiteY181" fmla="*/ 1744231 h 3182270"/>
                    <a:gd name="connsiteX182" fmla="*/ 798118 w 2872269"/>
                    <a:gd name="connsiteY182" fmla="*/ 1765373 h 3182270"/>
                    <a:gd name="connsiteX183" fmla="*/ 782262 w 2872269"/>
                    <a:gd name="connsiteY183" fmla="*/ 1770659 h 3182270"/>
                    <a:gd name="connsiteX184" fmla="*/ 750548 w 2872269"/>
                    <a:gd name="connsiteY184" fmla="*/ 1791801 h 3182270"/>
                    <a:gd name="connsiteX185" fmla="*/ 734692 w 2872269"/>
                    <a:gd name="connsiteY185" fmla="*/ 1797086 h 3182270"/>
                    <a:gd name="connsiteX186" fmla="*/ 755834 w 2872269"/>
                    <a:gd name="connsiteY186" fmla="*/ 1791801 h 3182270"/>
                    <a:gd name="connsiteX187" fmla="*/ 739977 w 2872269"/>
                    <a:gd name="connsiteY187" fmla="*/ 1797086 h 3182270"/>
                    <a:gd name="connsiteX188" fmla="*/ 708264 w 2872269"/>
                    <a:gd name="connsiteY188" fmla="*/ 1812943 h 3182270"/>
                    <a:gd name="connsiteX189" fmla="*/ 676551 w 2872269"/>
                    <a:gd name="connsiteY189" fmla="*/ 1791801 h 3182270"/>
                    <a:gd name="connsiteX190" fmla="*/ 650123 w 2872269"/>
                    <a:gd name="connsiteY190" fmla="*/ 1765373 h 3182270"/>
                    <a:gd name="connsiteX191" fmla="*/ 618410 w 2872269"/>
                    <a:gd name="connsiteY191" fmla="*/ 1744231 h 3182270"/>
                    <a:gd name="connsiteX192" fmla="*/ 570840 w 2872269"/>
                    <a:gd name="connsiteY192" fmla="*/ 1712518 h 3182270"/>
                    <a:gd name="connsiteX193" fmla="*/ 544412 w 2872269"/>
                    <a:gd name="connsiteY193" fmla="*/ 1696661 h 3182270"/>
                    <a:gd name="connsiteX194" fmla="*/ 528555 w 2872269"/>
                    <a:gd name="connsiteY194" fmla="*/ 1686090 h 3182270"/>
                    <a:gd name="connsiteX195" fmla="*/ 512699 w 2872269"/>
                    <a:gd name="connsiteY195" fmla="*/ 1680804 h 3182270"/>
                    <a:gd name="connsiteX196" fmla="*/ 502127 w 2872269"/>
                    <a:gd name="connsiteY196" fmla="*/ 1670233 h 3182270"/>
                    <a:gd name="connsiteX197" fmla="*/ 480985 w 2872269"/>
                    <a:gd name="connsiteY197" fmla="*/ 1659662 h 3182270"/>
                    <a:gd name="connsiteX198" fmla="*/ 465129 w 2872269"/>
                    <a:gd name="connsiteY198" fmla="*/ 1643805 h 3182270"/>
                    <a:gd name="connsiteX199" fmla="*/ 428130 w 2872269"/>
                    <a:gd name="connsiteY199" fmla="*/ 1622663 h 3182270"/>
                    <a:gd name="connsiteX200" fmla="*/ 401702 w 2872269"/>
                    <a:gd name="connsiteY200" fmla="*/ 1590950 h 3182270"/>
                    <a:gd name="connsiteX201" fmla="*/ 385845 w 2872269"/>
                    <a:gd name="connsiteY201" fmla="*/ 1569808 h 3182270"/>
                    <a:gd name="connsiteX202" fmla="*/ 369989 w 2872269"/>
                    <a:gd name="connsiteY202" fmla="*/ 1553951 h 3182270"/>
                    <a:gd name="connsiteX203" fmla="*/ 348847 w 2872269"/>
                    <a:gd name="connsiteY203" fmla="*/ 1522238 h 3182270"/>
                    <a:gd name="connsiteX204" fmla="*/ 327704 w 2872269"/>
                    <a:gd name="connsiteY204" fmla="*/ 1490524 h 3182270"/>
                    <a:gd name="connsiteX205" fmla="*/ 317133 w 2872269"/>
                    <a:gd name="connsiteY205" fmla="*/ 1469382 h 3182270"/>
                    <a:gd name="connsiteX206" fmla="*/ 301277 w 2872269"/>
                    <a:gd name="connsiteY206" fmla="*/ 1453526 h 3182270"/>
                    <a:gd name="connsiteX207" fmla="*/ 295991 w 2872269"/>
                    <a:gd name="connsiteY207" fmla="*/ 1437669 h 3182270"/>
                    <a:gd name="connsiteX208" fmla="*/ 274849 w 2872269"/>
                    <a:gd name="connsiteY208" fmla="*/ 1405956 h 3182270"/>
                    <a:gd name="connsiteX209" fmla="*/ 258992 w 2872269"/>
                    <a:gd name="connsiteY209" fmla="*/ 1390099 h 3182270"/>
                    <a:gd name="connsiteX210" fmla="*/ 248421 w 2872269"/>
                    <a:gd name="connsiteY210" fmla="*/ 1374242 h 3182270"/>
                    <a:gd name="connsiteX211" fmla="*/ 243136 w 2872269"/>
                    <a:gd name="connsiteY211" fmla="*/ 1358386 h 3182270"/>
                    <a:gd name="connsiteX212" fmla="*/ 221993 w 2872269"/>
                    <a:gd name="connsiteY212" fmla="*/ 1326672 h 3182270"/>
                    <a:gd name="connsiteX213" fmla="*/ 206137 w 2872269"/>
                    <a:gd name="connsiteY213" fmla="*/ 1294959 h 3182270"/>
                    <a:gd name="connsiteX214" fmla="*/ 195566 w 2872269"/>
                    <a:gd name="connsiteY214" fmla="*/ 1263246 h 3182270"/>
                    <a:gd name="connsiteX215" fmla="*/ 184995 w 2872269"/>
                    <a:gd name="connsiteY215" fmla="*/ 1247389 h 3182270"/>
                    <a:gd name="connsiteX216" fmla="*/ 179709 w 2872269"/>
                    <a:gd name="connsiteY216" fmla="*/ 1231533 h 3182270"/>
                    <a:gd name="connsiteX217" fmla="*/ 169138 w 2872269"/>
                    <a:gd name="connsiteY217" fmla="*/ 1215676 h 3182270"/>
                    <a:gd name="connsiteX218" fmla="*/ 153281 w 2872269"/>
                    <a:gd name="connsiteY218" fmla="*/ 1162820 h 3182270"/>
                    <a:gd name="connsiteX219" fmla="*/ 142710 w 2872269"/>
                    <a:gd name="connsiteY219" fmla="*/ 1131107 h 3182270"/>
                    <a:gd name="connsiteX220" fmla="*/ 132139 w 2872269"/>
                    <a:gd name="connsiteY220" fmla="*/ 1099394 h 3182270"/>
                    <a:gd name="connsiteX221" fmla="*/ 126853 w 2872269"/>
                    <a:gd name="connsiteY221" fmla="*/ 1078252 h 3182270"/>
                    <a:gd name="connsiteX222" fmla="*/ 121568 w 2872269"/>
                    <a:gd name="connsiteY222" fmla="*/ 1062395 h 3182270"/>
                    <a:gd name="connsiteX223" fmla="*/ 110997 w 2872269"/>
                    <a:gd name="connsiteY223" fmla="*/ 988397 h 3182270"/>
                    <a:gd name="connsiteX224" fmla="*/ 100426 w 2872269"/>
                    <a:gd name="connsiteY224" fmla="*/ 861544 h 3182270"/>
                    <a:gd name="connsiteX225" fmla="*/ 95140 w 2872269"/>
                    <a:gd name="connsiteY225" fmla="*/ 782261 h 3182270"/>
                    <a:gd name="connsiteX226" fmla="*/ 89855 w 2872269"/>
                    <a:gd name="connsiteY226" fmla="*/ 745262 h 3182270"/>
                    <a:gd name="connsiteX227" fmla="*/ 73998 w 2872269"/>
                    <a:gd name="connsiteY227" fmla="*/ 660693 h 3182270"/>
                    <a:gd name="connsiteX228" fmla="*/ 63427 w 2872269"/>
                    <a:gd name="connsiteY228" fmla="*/ 618409 h 3182270"/>
                    <a:gd name="connsiteX229" fmla="*/ 47570 w 2872269"/>
                    <a:gd name="connsiteY229" fmla="*/ 560268 h 3182270"/>
                    <a:gd name="connsiteX230" fmla="*/ 42285 w 2872269"/>
                    <a:gd name="connsiteY230" fmla="*/ 528555 h 3182270"/>
                    <a:gd name="connsiteX231" fmla="*/ 31714 w 2872269"/>
                    <a:gd name="connsiteY231" fmla="*/ 486270 h 3182270"/>
                    <a:gd name="connsiteX232" fmla="*/ 21142 w 2872269"/>
                    <a:gd name="connsiteY232" fmla="*/ 428129 h 3182270"/>
                    <a:gd name="connsiteX233" fmla="*/ 10571 w 2872269"/>
                    <a:gd name="connsiteY233" fmla="*/ 343560 h 3182270"/>
                    <a:gd name="connsiteX234" fmla="*/ 0 w 2872269"/>
                    <a:gd name="connsiteY234" fmla="*/ 306561 h 3182270"/>
                    <a:gd name="connsiteX235" fmla="*/ 5286 w 2872269"/>
                    <a:gd name="connsiteY235" fmla="*/ 285419 h 3182270"/>
                    <a:gd name="connsiteX236" fmla="*/ 21142 w 2872269"/>
                    <a:gd name="connsiteY236" fmla="*/ 280134 h 3182270"/>
                    <a:gd name="connsiteX237" fmla="*/ 42285 w 2872269"/>
                    <a:gd name="connsiteY237" fmla="*/ 269563 h 3182270"/>
                    <a:gd name="connsiteX238" fmla="*/ 95140 w 2872269"/>
                    <a:gd name="connsiteY238" fmla="*/ 258992 h 3182270"/>
                    <a:gd name="connsiteX239" fmla="*/ 121568 w 2872269"/>
                    <a:gd name="connsiteY239" fmla="*/ 253706 h 3182270"/>
                    <a:gd name="connsiteX240" fmla="*/ 137425 w 2872269"/>
                    <a:gd name="connsiteY240" fmla="*/ 248420 h 3182270"/>
                    <a:gd name="connsiteX241" fmla="*/ 211422 w 2872269"/>
                    <a:gd name="connsiteY241" fmla="*/ 237849 h 3182270"/>
                    <a:gd name="connsiteX242" fmla="*/ 253707 w 2872269"/>
                    <a:gd name="connsiteY242" fmla="*/ 227278 h 3182270"/>
                    <a:gd name="connsiteX243" fmla="*/ 285420 w 2872269"/>
                    <a:gd name="connsiteY243" fmla="*/ 216707 h 3182270"/>
                    <a:gd name="connsiteX244" fmla="*/ 332990 w 2872269"/>
                    <a:gd name="connsiteY244" fmla="*/ 206136 h 3182270"/>
                    <a:gd name="connsiteX245" fmla="*/ 364703 w 2872269"/>
                    <a:gd name="connsiteY245" fmla="*/ 195565 h 3182270"/>
                    <a:gd name="connsiteX246" fmla="*/ 417559 w 2872269"/>
                    <a:gd name="connsiteY246" fmla="*/ 179708 h 3182270"/>
                    <a:gd name="connsiteX247" fmla="*/ 433415 w 2872269"/>
                    <a:gd name="connsiteY247" fmla="*/ 174423 h 3182270"/>
                    <a:gd name="connsiteX248" fmla="*/ 449272 w 2872269"/>
                    <a:gd name="connsiteY248" fmla="*/ 169137 h 3182270"/>
                    <a:gd name="connsiteX249" fmla="*/ 470414 w 2872269"/>
                    <a:gd name="connsiteY249" fmla="*/ 163852 h 3182270"/>
                    <a:gd name="connsiteX250" fmla="*/ 486271 w 2872269"/>
                    <a:gd name="connsiteY250" fmla="*/ 158566 h 3182270"/>
                    <a:gd name="connsiteX251" fmla="*/ 528555 w 2872269"/>
                    <a:gd name="connsiteY251" fmla="*/ 147995 h 3182270"/>
                    <a:gd name="connsiteX252" fmla="*/ 549697 w 2872269"/>
                    <a:gd name="connsiteY252" fmla="*/ 142709 h 3182270"/>
                    <a:gd name="connsiteX253" fmla="*/ 581411 w 2872269"/>
                    <a:gd name="connsiteY253" fmla="*/ 132138 h 3182270"/>
                    <a:gd name="connsiteX254" fmla="*/ 676551 w 2872269"/>
                    <a:gd name="connsiteY254" fmla="*/ 100425 h 3182270"/>
                    <a:gd name="connsiteX255" fmla="*/ 697693 w 2872269"/>
                    <a:gd name="connsiteY255" fmla="*/ 95140 h 3182270"/>
                    <a:gd name="connsiteX256" fmla="*/ 729406 w 2872269"/>
                    <a:gd name="connsiteY256" fmla="*/ 84568 h 3182270"/>
                    <a:gd name="connsiteX257" fmla="*/ 745263 w 2872269"/>
                    <a:gd name="connsiteY257" fmla="*/ 79283 h 3182270"/>
                    <a:gd name="connsiteX258" fmla="*/ 792833 w 2872269"/>
                    <a:gd name="connsiteY258" fmla="*/ 58141 h 3182270"/>
                    <a:gd name="connsiteX259" fmla="*/ 808689 w 2872269"/>
                    <a:gd name="connsiteY259" fmla="*/ 52855 h 3182270"/>
                    <a:gd name="connsiteX260" fmla="*/ 824546 w 2872269"/>
                    <a:gd name="connsiteY260" fmla="*/ 47570 h 3182270"/>
                    <a:gd name="connsiteX261" fmla="*/ 866830 w 2872269"/>
                    <a:gd name="connsiteY261" fmla="*/ 26427 h 3182270"/>
                    <a:gd name="connsiteX262" fmla="*/ 882687 w 2872269"/>
                    <a:gd name="connsiteY262" fmla="*/ 21142 h 3182270"/>
                    <a:gd name="connsiteX263" fmla="*/ 898544 w 2872269"/>
                    <a:gd name="connsiteY263" fmla="*/ 10571 h 3182270"/>
                    <a:gd name="connsiteX264" fmla="*/ 914400 w 2872269"/>
                    <a:gd name="connsiteY264" fmla="*/ 5285 h 3182270"/>
                    <a:gd name="connsiteX265" fmla="*/ 914400 w 2872269"/>
                    <a:gd name="connsiteY265" fmla="*/ 0 h 3182270"/>
                    <a:gd name="connsiteX0" fmla="*/ 914400 w 2854197"/>
                    <a:gd name="connsiteY0" fmla="*/ 0 h 3182270"/>
                    <a:gd name="connsiteX1" fmla="*/ 914400 w 2854197"/>
                    <a:gd name="connsiteY1" fmla="*/ 0 h 3182270"/>
                    <a:gd name="connsiteX2" fmla="*/ 930257 w 2854197"/>
                    <a:gd name="connsiteY2" fmla="*/ 42284 h 3182270"/>
                    <a:gd name="connsiteX3" fmla="*/ 935542 w 2854197"/>
                    <a:gd name="connsiteY3" fmla="*/ 58141 h 3182270"/>
                    <a:gd name="connsiteX4" fmla="*/ 946114 w 2854197"/>
                    <a:gd name="connsiteY4" fmla="*/ 68712 h 3182270"/>
                    <a:gd name="connsiteX5" fmla="*/ 967256 w 2854197"/>
                    <a:gd name="connsiteY5" fmla="*/ 116282 h 3182270"/>
                    <a:gd name="connsiteX6" fmla="*/ 972541 w 2854197"/>
                    <a:gd name="connsiteY6" fmla="*/ 132138 h 3182270"/>
                    <a:gd name="connsiteX7" fmla="*/ 983112 w 2854197"/>
                    <a:gd name="connsiteY7" fmla="*/ 147995 h 3182270"/>
                    <a:gd name="connsiteX8" fmla="*/ 1004255 w 2854197"/>
                    <a:gd name="connsiteY8" fmla="*/ 195565 h 3182270"/>
                    <a:gd name="connsiteX9" fmla="*/ 1025397 w 2854197"/>
                    <a:gd name="connsiteY9" fmla="*/ 243135 h 3182270"/>
                    <a:gd name="connsiteX10" fmla="*/ 1041253 w 2854197"/>
                    <a:gd name="connsiteY10" fmla="*/ 290705 h 3182270"/>
                    <a:gd name="connsiteX11" fmla="*/ 1051825 w 2854197"/>
                    <a:gd name="connsiteY11" fmla="*/ 301276 h 3182270"/>
                    <a:gd name="connsiteX12" fmla="*/ 1072967 w 2854197"/>
                    <a:gd name="connsiteY12" fmla="*/ 348846 h 3182270"/>
                    <a:gd name="connsiteX13" fmla="*/ 1083538 w 2854197"/>
                    <a:gd name="connsiteY13" fmla="*/ 380559 h 3182270"/>
                    <a:gd name="connsiteX14" fmla="*/ 1094109 w 2854197"/>
                    <a:gd name="connsiteY14" fmla="*/ 396416 h 3182270"/>
                    <a:gd name="connsiteX15" fmla="*/ 1109966 w 2854197"/>
                    <a:gd name="connsiteY15" fmla="*/ 422844 h 3182270"/>
                    <a:gd name="connsiteX16" fmla="*/ 1131108 w 2854197"/>
                    <a:gd name="connsiteY16" fmla="*/ 470414 h 3182270"/>
                    <a:gd name="connsiteX17" fmla="*/ 1146964 w 2854197"/>
                    <a:gd name="connsiteY17" fmla="*/ 480985 h 3182270"/>
                    <a:gd name="connsiteX18" fmla="*/ 1157536 w 2854197"/>
                    <a:gd name="connsiteY18" fmla="*/ 491556 h 3182270"/>
                    <a:gd name="connsiteX19" fmla="*/ 1189249 w 2854197"/>
                    <a:gd name="connsiteY19" fmla="*/ 512698 h 3182270"/>
                    <a:gd name="connsiteX20" fmla="*/ 1199820 w 2854197"/>
                    <a:gd name="connsiteY20" fmla="*/ 528555 h 3182270"/>
                    <a:gd name="connsiteX21" fmla="*/ 1220962 w 2854197"/>
                    <a:gd name="connsiteY21" fmla="*/ 544411 h 3182270"/>
                    <a:gd name="connsiteX22" fmla="*/ 1242104 w 2854197"/>
                    <a:gd name="connsiteY22" fmla="*/ 570839 h 3182270"/>
                    <a:gd name="connsiteX23" fmla="*/ 1257961 w 2854197"/>
                    <a:gd name="connsiteY23" fmla="*/ 602552 h 3182270"/>
                    <a:gd name="connsiteX24" fmla="*/ 1279103 w 2854197"/>
                    <a:gd name="connsiteY24" fmla="*/ 634266 h 3182270"/>
                    <a:gd name="connsiteX25" fmla="*/ 1294960 w 2854197"/>
                    <a:gd name="connsiteY25" fmla="*/ 665979 h 3182270"/>
                    <a:gd name="connsiteX26" fmla="*/ 1300245 w 2854197"/>
                    <a:gd name="connsiteY26" fmla="*/ 681835 h 3182270"/>
                    <a:gd name="connsiteX27" fmla="*/ 1310816 w 2854197"/>
                    <a:gd name="connsiteY27" fmla="*/ 692407 h 3182270"/>
                    <a:gd name="connsiteX28" fmla="*/ 1347815 w 2854197"/>
                    <a:gd name="connsiteY28" fmla="*/ 739977 h 3182270"/>
                    <a:gd name="connsiteX29" fmla="*/ 1353101 w 2854197"/>
                    <a:gd name="connsiteY29" fmla="*/ 755833 h 3182270"/>
                    <a:gd name="connsiteX30" fmla="*/ 1384814 w 2854197"/>
                    <a:gd name="connsiteY30" fmla="*/ 798118 h 3182270"/>
                    <a:gd name="connsiteX31" fmla="*/ 1390100 w 2854197"/>
                    <a:gd name="connsiteY31" fmla="*/ 813974 h 3182270"/>
                    <a:gd name="connsiteX32" fmla="*/ 1421813 w 2854197"/>
                    <a:gd name="connsiteY32" fmla="*/ 861544 h 3182270"/>
                    <a:gd name="connsiteX33" fmla="*/ 1432384 w 2854197"/>
                    <a:gd name="connsiteY33" fmla="*/ 877401 h 3182270"/>
                    <a:gd name="connsiteX34" fmla="*/ 1448241 w 2854197"/>
                    <a:gd name="connsiteY34" fmla="*/ 887972 h 3182270"/>
                    <a:gd name="connsiteX35" fmla="*/ 1479954 w 2854197"/>
                    <a:gd name="connsiteY35" fmla="*/ 919685 h 3182270"/>
                    <a:gd name="connsiteX36" fmla="*/ 1522238 w 2854197"/>
                    <a:gd name="connsiteY36" fmla="*/ 956684 h 3182270"/>
                    <a:gd name="connsiteX37" fmla="*/ 1585665 w 2854197"/>
                    <a:gd name="connsiteY37" fmla="*/ 977826 h 3182270"/>
                    <a:gd name="connsiteX38" fmla="*/ 1617378 w 2854197"/>
                    <a:gd name="connsiteY38" fmla="*/ 988397 h 3182270"/>
                    <a:gd name="connsiteX39" fmla="*/ 1638521 w 2854197"/>
                    <a:gd name="connsiteY39" fmla="*/ 993683 h 3182270"/>
                    <a:gd name="connsiteX40" fmla="*/ 1664948 w 2854197"/>
                    <a:gd name="connsiteY40" fmla="*/ 998968 h 3182270"/>
                    <a:gd name="connsiteX41" fmla="*/ 1696662 w 2854197"/>
                    <a:gd name="connsiteY41" fmla="*/ 1009540 h 3182270"/>
                    <a:gd name="connsiteX42" fmla="*/ 1717804 w 2854197"/>
                    <a:gd name="connsiteY42" fmla="*/ 1014825 h 3182270"/>
                    <a:gd name="connsiteX43" fmla="*/ 1733660 w 2854197"/>
                    <a:gd name="connsiteY43" fmla="*/ 1020111 h 3182270"/>
                    <a:gd name="connsiteX44" fmla="*/ 1802373 w 2854197"/>
                    <a:gd name="connsiteY44" fmla="*/ 1030682 h 3182270"/>
                    <a:gd name="connsiteX45" fmla="*/ 1865799 w 2854197"/>
                    <a:gd name="connsiteY45" fmla="*/ 1041253 h 3182270"/>
                    <a:gd name="connsiteX46" fmla="*/ 1902798 w 2854197"/>
                    <a:gd name="connsiteY46" fmla="*/ 1046538 h 3182270"/>
                    <a:gd name="connsiteX47" fmla="*/ 1945082 w 2854197"/>
                    <a:gd name="connsiteY47" fmla="*/ 1051824 h 3182270"/>
                    <a:gd name="connsiteX48" fmla="*/ 1976796 w 2854197"/>
                    <a:gd name="connsiteY48" fmla="*/ 1057109 h 3182270"/>
                    <a:gd name="connsiteX49" fmla="*/ 2024366 w 2854197"/>
                    <a:gd name="connsiteY49" fmla="*/ 1062395 h 3182270"/>
                    <a:gd name="connsiteX50" fmla="*/ 2066650 w 2854197"/>
                    <a:gd name="connsiteY50" fmla="*/ 1067681 h 3182270"/>
                    <a:gd name="connsiteX51" fmla="*/ 2082507 w 2854197"/>
                    <a:gd name="connsiteY51" fmla="*/ 1072966 h 3182270"/>
                    <a:gd name="connsiteX52" fmla="*/ 2151219 w 2854197"/>
                    <a:gd name="connsiteY52" fmla="*/ 1083537 h 3182270"/>
                    <a:gd name="connsiteX53" fmla="*/ 2167075 w 2854197"/>
                    <a:gd name="connsiteY53" fmla="*/ 1088823 h 3182270"/>
                    <a:gd name="connsiteX54" fmla="*/ 2235788 w 2854197"/>
                    <a:gd name="connsiteY54" fmla="*/ 1099394 h 3182270"/>
                    <a:gd name="connsiteX55" fmla="*/ 2304500 w 2854197"/>
                    <a:gd name="connsiteY55" fmla="*/ 1109965 h 3182270"/>
                    <a:gd name="connsiteX56" fmla="*/ 2378497 w 2854197"/>
                    <a:gd name="connsiteY56" fmla="*/ 1120536 h 3182270"/>
                    <a:gd name="connsiteX57" fmla="*/ 2410211 w 2854197"/>
                    <a:gd name="connsiteY57" fmla="*/ 1131107 h 3182270"/>
                    <a:gd name="connsiteX58" fmla="*/ 2452495 w 2854197"/>
                    <a:gd name="connsiteY58" fmla="*/ 1141678 h 3182270"/>
                    <a:gd name="connsiteX59" fmla="*/ 2611062 w 2854197"/>
                    <a:gd name="connsiteY59" fmla="*/ 1194534 h 3182270"/>
                    <a:gd name="connsiteX60" fmla="*/ 2753771 w 2854197"/>
                    <a:gd name="connsiteY60" fmla="*/ 1242104 h 3182270"/>
                    <a:gd name="connsiteX61" fmla="*/ 2780199 w 2854197"/>
                    <a:gd name="connsiteY61" fmla="*/ 1247389 h 3182270"/>
                    <a:gd name="connsiteX62" fmla="*/ 2680419 w 2854197"/>
                    <a:gd name="connsiteY62" fmla="*/ 1258186 h 3182270"/>
                    <a:gd name="connsiteX63" fmla="*/ 2690939 w 2854197"/>
                    <a:gd name="connsiteY63" fmla="*/ 1311056 h 3182270"/>
                    <a:gd name="connsiteX64" fmla="*/ 2690806 w 2854197"/>
                    <a:gd name="connsiteY64" fmla="*/ 1353221 h 3182270"/>
                    <a:gd name="connsiteX65" fmla="*/ 2621633 w 2854197"/>
                    <a:gd name="connsiteY65" fmla="*/ 1506381 h 3182270"/>
                    <a:gd name="connsiteX66" fmla="*/ 2632204 w 2854197"/>
                    <a:gd name="connsiteY66" fmla="*/ 1590950 h 3182270"/>
                    <a:gd name="connsiteX67" fmla="*/ 2648060 w 2854197"/>
                    <a:gd name="connsiteY67" fmla="*/ 1638520 h 3182270"/>
                    <a:gd name="connsiteX68" fmla="*/ 2653346 w 2854197"/>
                    <a:gd name="connsiteY68" fmla="*/ 1654377 h 3182270"/>
                    <a:gd name="connsiteX69" fmla="*/ 2658632 w 2854197"/>
                    <a:gd name="connsiteY69" fmla="*/ 1744231 h 3182270"/>
                    <a:gd name="connsiteX70" fmla="*/ 2663917 w 2854197"/>
                    <a:gd name="connsiteY70" fmla="*/ 1760088 h 3182270"/>
                    <a:gd name="connsiteX71" fmla="*/ 2658632 w 2854197"/>
                    <a:gd name="connsiteY71" fmla="*/ 1844656 h 3182270"/>
                    <a:gd name="connsiteX72" fmla="*/ 2690345 w 2854197"/>
                    <a:gd name="connsiteY72" fmla="*/ 2056078 h 3182270"/>
                    <a:gd name="connsiteX73" fmla="*/ 2743200 w 2854197"/>
                    <a:gd name="connsiteY73" fmla="*/ 2061364 h 3182270"/>
                    <a:gd name="connsiteX74" fmla="*/ 2790770 w 2854197"/>
                    <a:gd name="connsiteY74" fmla="*/ 2077220 h 3182270"/>
                    <a:gd name="connsiteX75" fmla="*/ 2817198 w 2854197"/>
                    <a:gd name="connsiteY75" fmla="*/ 2082506 h 3182270"/>
                    <a:gd name="connsiteX76" fmla="*/ 2833055 w 2854197"/>
                    <a:gd name="connsiteY76" fmla="*/ 2087792 h 3182270"/>
                    <a:gd name="connsiteX77" fmla="*/ 2854197 w 2854197"/>
                    <a:gd name="connsiteY77" fmla="*/ 2093077 h 3182270"/>
                    <a:gd name="connsiteX78" fmla="*/ 2838340 w 2854197"/>
                    <a:gd name="connsiteY78" fmla="*/ 2193503 h 3182270"/>
                    <a:gd name="connsiteX79" fmla="*/ 2833055 w 2854197"/>
                    <a:gd name="connsiteY79" fmla="*/ 2225216 h 3182270"/>
                    <a:gd name="connsiteX80" fmla="*/ 2822484 w 2854197"/>
                    <a:gd name="connsiteY80" fmla="*/ 2262215 h 3182270"/>
                    <a:gd name="connsiteX81" fmla="*/ 2648297 w 2854197"/>
                    <a:gd name="connsiteY81" fmla="*/ 2241273 h 3182270"/>
                    <a:gd name="connsiteX82" fmla="*/ 2558435 w 2854197"/>
                    <a:gd name="connsiteY82" fmla="*/ 2214843 h 3182270"/>
                    <a:gd name="connsiteX83" fmla="*/ 2479145 w 2854197"/>
                    <a:gd name="connsiteY83" fmla="*/ 2183128 h 3182270"/>
                    <a:gd name="connsiteX84" fmla="*/ 2426502 w 2854197"/>
                    <a:gd name="connsiteY84" fmla="*/ 2209757 h 3182270"/>
                    <a:gd name="connsiteX85" fmla="*/ 2236188 w 2854197"/>
                    <a:gd name="connsiteY85" fmla="*/ 2331348 h 3182270"/>
                    <a:gd name="connsiteX86" fmla="*/ 2251846 w 2854197"/>
                    <a:gd name="connsiteY86" fmla="*/ 2420998 h 3182270"/>
                    <a:gd name="connsiteX87" fmla="*/ 2267909 w 2854197"/>
                    <a:gd name="connsiteY87" fmla="*/ 2479368 h 3182270"/>
                    <a:gd name="connsiteX88" fmla="*/ 2278276 w 2854197"/>
                    <a:gd name="connsiteY88" fmla="*/ 2516146 h 3182270"/>
                    <a:gd name="connsiteX89" fmla="*/ 2278276 w 2854197"/>
                    <a:gd name="connsiteY89" fmla="*/ 2574294 h 3182270"/>
                    <a:gd name="connsiteX90" fmla="*/ 2315278 w 2854197"/>
                    <a:gd name="connsiteY90" fmla="*/ 2616580 h 3182270"/>
                    <a:gd name="connsiteX91" fmla="*/ 2331136 w 2854197"/>
                    <a:gd name="connsiteY91" fmla="*/ 2680013 h 3182270"/>
                    <a:gd name="connsiteX92" fmla="*/ 2368138 w 2854197"/>
                    <a:gd name="connsiteY92" fmla="*/ 2695871 h 3182270"/>
                    <a:gd name="connsiteX93" fmla="*/ 2542577 w 2854197"/>
                    <a:gd name="connsiteY93" fmla="*/ 2738159 h 3182270"/>
                    <a:gd name="connsiteX94" fmla="*/ 2658870 w 2854197"/>
                    <a:gd name="connsiteY94" fmla="*/ 2727587 h 3182270"/>
                    <a:gd name="connsiteX95" fmla="*/ 2764342 w 2854197"/>
                    <a:gd name="connsiteY95" fmla="*/ 2716772 h 3182270"/>
                    <a:gd name="connsiteX96" fmla="*/ 2753771 w 2854197"/>
                    <a:gd name="connsiteY96" fmla="*/ 2769627 h 3182270"/>
                    <a:gd name="connsiteX97" fmla="*/ 2748486 w 2854197"/>
                    <a:gd name="connsiteY97" fmla="*/ 2801341 h 3182270"/>
                    <a:gd name="connsiteX98" fmla="*/ 2737915 w 2854197"/>
                    <a:gd name="connsiteY98" fmla="*/ 2838340 h 3182270"/>
                    <a:gd name="connsiteX99" fmla="*/ 2727344 w 2854197"/>
                    <a:gd name="connsiteY99" fmla="*/ 2907052 h 3182270"/>
                    <a:gd name="connsiteX100" fmla="*/ 2716773 w 2854197"/>
                    <a:gd name="connsiteY100" fmla="*/ 2938765 h 3182270"/>
                    <a:gd name="connsiteX101" fmla="*/ 2711487 w 2854197"/>
                    <a:gd name="connsiteY101" fmla="*/ 2965193 h 3182270"/>
                    <a:gd name="connsiteX102" fmla="*/ 2706444 w 2854197"/>
                    <a:gd name="connsiteY102" fmla="*/ 2939028 h 3182270"/>
                    <a:gd name="connsiteX103" fmla="*/ 2680014 w 2854197"/>
                    <a:gd name="connsiteY103" fmla="*/ 2965459 h 3182270"/>
                    <a:gd name="connsiteX104" fmla="*/ 2627390 w 2854197"/>
                    <a:gd name="connsiteY104" fmla="*/ 2971012 h 3182270"/>
                    <a:gd name="connsiteX105" fmla="*/ 2537291 w 2854197"/>
                    <a:gd name="connsiteY105" fmla="*/ 2986602 h 3182270"/>
                    <a:gd name="connsiteX106" fmla="*/ 2516147 w 2854197"/>
                    <a:gd name="connsiteY106" fmla="*/ 2991888 h 3182270"/>
                    <a:gd name="connsiteX107" fmla="*/ 2489494 w 2854197"/>
                    <a:gd name="connsiteY107" fmla="*/ 3002192 h 3182270"/>
                    <a:gd name="connsiteX108" fmla="*/ 2415496 w 2854197"/>
                    <a:gd name="connsiteY108" fmla="*/ 3007477 h 3182270"/>
                    <a:gd name="connsiteX109" fmla="*/ 2383783 w 2854197"/>
                    <a:gd name="connsiteY109" fmla="*/ 3018048 h 3182270"/>
                    <a:gd name="connsiteX110" fmla="*/ 2346784 w 2854197"/>
                    <a:gd name="connsiteY110" fmla="*/ 3033905 h 3182270"/>
                    <a:gd name="connsiteX111" fmla="*/ 2315071 w 2854197"/>
                    <a:gd name="connsiteY111" fmla="*/ 3049761 h 3182270"/>
                    <a:gd name="connsiteX112" fmla="*/ 2288643 w 2854197"/>
                    <a:gd name="connsiteY112" fmla="*/ 3070904 h 3182270"/>
                    <a:gd name="connsiteX113" fmla="*/ 2267501 w 2854197"/>
                    <a:gd name="connsiteY113" fmla="*/ 3081475 h 3182270"/>
                    <a:gd name="connsiteX114" fmla="*/ 2235788 w 2854197"/>
                    <a:gd name="connsiteY114" fmla="*/ 3097331 h 3182270"/>
                    <a:gd name="connsiteX115" fmla="*/ 2225216 w 2854197"/>
                    <a:gd name="connsiteY115" fmla="*/ 3107903 h 3182270"/>
                    <a:gd name="connsiteX116" fmla="*/ 2204074 w 2854197"/>
                    <a:gd name="connsiteY116" fmla="*/ 3118474 h 3182270"/>
                    <a:gd name="connsiteX117" fmla="*/ 2188218 w 2854197"/>
                    <a:gd name="connsiteY117" fmla="*/ 3129045 h 3182270"/>
                    <a:gd name="connsiteX118" fmla="*/ 2177647 w 2854197"/>
                    <a:gd name="connsiteY118" fmla="*/ 3144901 h 3182270"/>
                    <a:gd name="connsiteX119" fmla="*/ 2145933 w 2854197"/>
                    <a:gd name="connsiteY119" fmla="*/ 3155472 h 3182270"/>
                    <a:gd name="connsiteX120" fmla="*/ 2114220 w 2854197"/>
                    <a:gd name="connsiteY120" fmla="*/ 3181900 h 3182270"/>
                    <a:gd name="connsiteX121" fmla="*/ 2124791 w 2854197"/>
                    <a:gd name="connsiteY121" fmla="*/ 3150187 h 3182270"/>
                    <a:gd name="connsiteX122" fmla="*/ 2093078 w 2854197"/>
                    <a:gd name="connsiteY122" fmla="*/ 3139616 h 3182270"/>
                    <a:gd name="connsiteX123" fmla="*/ 2082507 w 2854197"/>
                    <a:gd name="connsiteY123" fmla="*/ 3123759 h 3182270"/>
                    <a:gd name="connsiteX124" fmla="*/ 2066650 w 2854197"/>
                    <a:gd name="connsiteY124" fmla="*/ 3107903 h 3182270"/>
                    <a:gd name="connsiteX125" fmla="*/ 2045508 w 2854197"/>
                    <a:gd name="connsiteY125" fmla="*/ 3076189 h 3182270"/>
                    <a:gd name="connsiteX126" fmla="*/ 2034937 w 2854197"/>
                    <a:gd name="connsiteY126" fmla="*/ 3060333 h 3182270"/>
                    <a:gd name="connsiteX127" fmla="*/ 2024366 w 2854197"/>
                    <a:gd name="connsiteY127" fmla="*/ 3049761 h 3182270"/>
                    <a:gd name="connsiteX128" fmla="*/ 2013795 w 2854197"/>
                    <a:gd name="connsiteY128" fmla="*/ 3033905 h 3182270"/>
                    <a:gd name="connsiteX129" fmla="*/ 1997938 w 2854197"/>
                    <a:gd name="connsiteY129" fmla="*/ 3023334 h 3182270"/>
                    <a:gd name="connsiteX130" fmla="*/ 1982081 w 2854197"/>
                    <a:gd name="connsiteY130" fmla="*/ 2991620 h 3182270"/>
                    <a:gd name="connsiteX131" fmla="*/ 1976796 w 2854197"/>
                    <a:gd name="connsiteY131" fmla="*/ 2975764 h 3182270"/>
                    <a:gd name="connsiteX132" fmla="*/ 1987367 w 2854197"/>
                    <a:gd name="connsiteY132" fmla="*/ 2959907 h 3182270"/>
                    <a:gd name="connsiteX133" fmla="*/ 1998116 w 2854197"/>
                    <a:gd name="connsiteY133" fmla="*/ 2976031 h 3182270"/>
                    <a:gd name="connsiteX134" fmla="*/ 2019261 w 2854197"/>
                    <a:gd name="connsiteY134" fmla="*/ 2976031 h 3182270"/>
                    <a:gd name="connsiteX135" fmla="*/ 2056263 w 2854197"/>
                    <a:gd name="connsiteY135" fmla="*/ 2923171 h 3182270"/>
                    <a:gd name="connsiteX136" fmla="*/ 2040405 w 2854197"/>
                    <a:gd name="connsiteY136" fmla="*/ 2923170 h 3182270"/>
                    <a:gd name="connsiteX137" fmla="*/ 2061549 w 2854197"/>
                    <a:gd name="connsiteY137" fmla="*/ 2875596 h 3182270"/>
                    <a:gd name="connsiteX138" fmla="*/ 2093265 w 2854197"/>
                    <a:gd name="connsiteY138" fmla="*/ 2833308 h 3182270"/>
                    <a:gd name="connsiteX139" fmla="*/ 2109124 w 2854197"/>
                    <a:gd name="connsiteY139" fmla="*/ 2722301 h 3182270"/>
                    <a:gd name="connsiteX140" fmla="*/ 2013975 w 2854197"/>
                    <a:gd name="connsiteY140" fmla="*/ 2637724 h 3182270"/>
                    <a:gd name="connsiteX141" fmla="*/ 1982258 w 2854197"/>
                    <a:gd name="connsiteY141" fmla="*/ 2664155 h 3182270"/>
                    <a:gd name="connsiteX142" fmla="*/ 1918827 w 2854197"/>
                    <a:gd name="connsiteY142" fmla="*/ 2627153 h 3182270"/>
                    <a:gd name="connsiteX143" fmla="*/ 1860681 w 2854197"/>
                    <a:gd name="connsiteY143" fmla="*/ 2579579 h 3182270"/>
                    <a:gd name="connsiteX144" fmla="*/ 1802373 w 2854197"/>
                    <a:gd name="connsiteY144" fmla="*/ 2621632 h 3182270"/>
                    <a:gd name="connsiteX145" fmla="*/ 1797087 w 2854197"/>
                    <a:gd name="connsiteY145" fmla="*/ 2605775 h 3182270"/>
                    <a:gd name="connsiteX146" fmla="*/ 1749674 w 2854197"/>
                    <a:gd name="connsiteY146" fmla="*/ 2690586 h 3182270"/>
                    <a:gd name="connsiteX147" fmla="*/ 1643953 w 2854197"/>
                    <a:gd name="connsiteY147" fmla="*/ 2754018 h 3182270"/>
                    <a:gd name="connsiteX148" fmla="*/ 1617523 w 2854197"/>
                    <a:gd name="connsiteY148" fmla="*/ 2732874 h 3182270"/>
                    <a:gd name="connsiteX149" fmla="*/ 1591092 w 2854197"/>
                    <a:gd name="connsiteY149" fmla="*/ 2690586 h 3182270"/>
                    <a:gd name="connsiteX150" fmla="*/ 1591093 w 2854197"/>
                    <a:gd name="connsiteY150" fmla="*/ 2637724 h 3182270"/>
                    <a:gd name="connsiteX151" fmla="*/ 1569808 w 2854197"/>
                    <a:gd name="connsiteY151" fmla="*/ 2515921 h 3182270"/>
                    <a:gd name="connsiteX152" fmla="*/ 1553952 w 2854197"/>
                    <a:gd name="connsiteY152" fmla="*/ 2484208 h 3182270"/>
                    <a:gd name="connsiteX153" fmla="*/ 1538095 w 2854197"/>
                    <a:gd name="connsiteY153" fmla="*/ 2468351 h 3182270"/>
                    <a:gd name="connsiteX154" fmla="*/ 1501096 w 2854197"/>
                    <a:gd name="connsiteY154" fmla="*/ 2420781 h 3182270"/>
                    <a:gd name="connsiteX155" fmla="*/ 1464097 w 2854197"/>
                    <a:gd name="connsiteY155" fmla="*/ 2383782 h 3182270"/>
                    <a:gd name="connsiteX156" fmla="*/ 1448241 w 2854197"/>
                    <a:gd name="connsiteY156" fmla="*/ 2373211 h 3182270"/>
                    <a:gd name="connsiteX157" fmla="*/ 1432384 w 2854197"/>
                    <a:gd name="connsiteY157" fmla="*/ 2357355 h 3182270"/>
                    <a:gd name="connsiteX158" fmla="*/ 1400671 w 2854197"/>
                    <a:gd name="connsiteY158" fmla="*/ 2346783 h 3182270"/>
                    <a:gd name="connsiteX159" fmla="*/ 1368958 w 2854197"/>
                    <a:gd name="connsiteY159" fmla="*/ 2330927 h 3182270"/>
                    <a:gd name="connsiteX160" fmla="*/ 1337244 w 2854197"/>
                    <a:gd name="connsiteY160" fmla="*/ 2309785 h 3182270"/>
                    <a:gd name="connsiteX161" fmla="*/ 1273818 w 2854197"/>
                    <a:gd name="connsiteY161" fmla="*/ 2288642 h 3182270"/>
                    <a:gd name="connsiteX162" fmla="*/ 1257961 w 2854197"/>
                    <a:gd name="connsiteY162" fmla="*/ 2278071 h 3182270"/>
                    <a:gd name="connsiteX163" fmla="*/ 1242104 w 2854197"/>
                    <a:gd name="connsiteY163" fmla="*/ 2272786 h 3182270"/>
                    <a:gd name="connsiteX164" fmla="*/ 1226248 w 2854197"/>
                    <a:gd name="connsiteY164" fmla="*/ 2262215 h 3182270"/>
                    <a:gd name="connsiteX165" fmla="*/ 1194534 w 2854197"/>
                    <a:gd name="connsiteY165" fmla="*/ 2251644 h 3182270"/>
                    <a:gd name="connsiteX166" fmla="*/ 1215677 w 2854197"/>
                    <a:gd name="connsiteY166" fmla="*/ 2225216 h 3182270"/>
                    <a:gd name="connsiteX167" fmla="*/ 1231533 w 2854197"/>
                    <a:gd name="connsiteY167" fmla="*/ 2209359 h 3182270"/>
                    <a:gd name="connsiteX168" fmla="*/ 1236819 w 2854197"/>
                    <a:gd name="connsiteY168" fmla="*/ 2193503 h 3182270"/>
                    <a:gd name="connsiteX169" fmla="*/ 1279103 w 2854197"/>
                    <a:gd name="connsiteY169" fmla="*/ 2161789 h 3182270"/>
                    <a:gd name="connsiteX170" fmla="*/ 1300245 w 2854197"/>
                    <a:gd name="connsiteY170" fmla="*/ 2140647 h 3182270"/>
                    <a:gd name="connsiteX171" fmla="*/ 1310816 w 2854197"/>
                    <a:gd name="connsiteY171" fmla="*/ 2124790 h 3182270"/>
                    <a:gd name="connsiteX172" fmla="*/ 1342650 w 2854197"/>
                    <a:gd name="connsiteY172" fmla="*/ 2077406 h 3182270"/>
                    <a:gd name="connsiteX173" fmla="*/ 1390223 w 2854197"/>
                    <a:gd name="connsiteY173" fmla="*/ 2008688 h 3182270"/>
                    <a:gd name="connsiteX174" fmla="*/ 1363794 w 2854197"/>
                    <a:gd name="connsiteY174" fmla="*/ 1971686 h 3182270"/>
                    <a:gd name="connsiteX175" fmla="*/ 1379651 w 2854197"/>
                    <a:gd name="connsiteY175" fmla="*/ 1961114 h 3182270"/>
                    <a:gd name="connsiteX176" fmla="*/ 1358509 w 2854197"/>
                    <a:gd name="connsiteY176" fmla="*/ 1934685 h 3182270"/>
                    <a:gd name="connsiteX177" fmla="*/ 1221180 w 2854197"/>
                    <a:gd name="connsiteY177" fmla="*/ 1718108 h 3182270"/>
                    <a:gd name="connsiteX178" fmla="*/ 1157741 w 2854197"/>
                    <a:gd name="connsiteY178" fmla="*/ 1654669 h 3182270"/>
                    <a:gd name="connsiteX179" fmla="*/ 1051918 w 2854197"/>
                    <a:gd name="connsiteY179" fmla="*/ 1659811 h 3182270"/>
                    <a:gd name="connsiteX180" fmla="*/ 845688 w 2854197"/>
                    <a:gd name="connsiteY180" fmla="*/ 1738945 h 3182270"/>
                    <a:gd name="connsiteX181" fmla="*/ 829832 w 2854197"/>
                    <a:gd name="connsiteY181" fmla="*/ 1744231 h 3182270"/>
                    <a:gd name="connsiteX182" fmla="*/ 798118 w 2854197"/>
                    <a:gd name="connsiteY182" fmla="*/ 1765373 h 3182270"/>
                    <a:gd name="connsiteX183" fmla="*/ 782262 w 2854197"/>
                    <a:gd name="connsiteY183" fmla="*/ 1770659 h 3182270"/>
                    <a:gd name="connsiteX184" fmla="*/ 750548 w 2854197"/>
                    <a:gd name="connsiteY184" fmla="*/ 1791801 h 3182270"/>
                    <a:gd name="connsiteX185" fmla="*/ 734692 w 2854197"/>
                    <a:gd name="connsiteY185" fmla="*/ 1797086 h 3182270"/>
                    <a:gd name="connsiteX186" fmla="*/ 755834 w 2854197"/>
                    <a:gd name="connsiteY186" fmla="*/ 1791801 h 3182270"/>
                    <a:gd name="connsiteX187" fmla="*/ 739977 w 2854197"/>
                    <a:gd name="connsiteY187" fmla="*/ 1797086 h 3182270"/>
                    <a:gd name="connsiteX188" fmla="*/ 708264 w 2854197"/>
                    <a:gd name="connsiteY188" fmla="*/ 1812943 h 3182270"/>
                    <a:gd name="connsiteX189" fmla="*/ 676551 w 2854197"/>
                    <a:gd name="connsiteY189" fmla="*/ 1791801 h 3182270"/>
                    <a:gd name="connsiteX190" fmla="*/ 650123 w 2854197"/>
                    <a:gd name="connsiteY190" fmla="*/ 1765373 h 3182270"/>
                    <a:gd name="connsiteX191" fmla="*/ 618410 w 2854197"/>
                    <a:gd name="connsiteY191" fmla="*/ 1744231 h 3182270"/>
                    <a:gd name="connsiteX192" fmla="*/ 570840 w 2854197"/>
                    <a:gd name="connsiteY192" fmla="*/ 1712518 h 3182270"/>
                    <a:gd name="connsiteX193" fmla="*/ 544412 w 2854197"/>
                    <a:gd name="connsiteY193" fmla="*/ 1696661 h 3182270"/>
                    <a:gd name="connsiteX194" fmla="*/ 528555 w 2854197"/>
                    <a:gd name="connsiteY194" fmla="*/ 1686090 h 3182270"/>
                    <a:gd name="connsiteX195" fmla="*/ 512699 w 2854197"/>
                    <a:gd name="connsiteY195" fmla="*/ 1680804 h 3182270"/>
                    <a:gd name="connsiteX196" fmla="*/ 502127 w 2854197"/>
                    <a:gd name="connsiteY196" fmla="*/ 1670233 h 3182270"/>
                    <a:gd name="connsiteX197" fmla="*/ 480985 w 2854197"/>
                    <a:gd name="connsiteY197" fmla="*/ 1659662 h 3182270"/>
                    <a:gd name="connsiteX198" fmla="*/ 465129 w 2854197"/>
                    <a:gd name="connsiteY198" fmla="*/ 1643805 h 3182270"/>
                    <a:gd name="connsiteX199" fmla="*/ 428130 w 2854197"/>
                    <a:gd name="connsiteY199" fmla="*/ 1622663 h 3182270"/>
                    <a:gd name="connsiteX200" fmla="*/ 401702 w 2854197"/>
                    <a:gd name="connsiteY200" fmla="*/ 1590950 h 3182270"/>
                    <a:gd name="connsiteX201" fmla="*/ 385845 w 2854197"/>
                    <a:gd name="connsiteY201" fmla="*/ 1569808 h 3182270"/>
                    <a:gd name="connsiteX202" fmla="*/ 369989 w 2854197"/>
                    <a:gd name="connsiteY202" fmla="*/ 1553951 h 3182270"/>
                    <a:gd name="connsiteX203" fmla="*/ 348847 w 2854197"/>
                    <a:gd name="connsiteY203" fmla="*/ 1522238 h 3182270"/>
                    <a:gd name="connsiteX204" fmla="*/ 327704 w 2854197"/>
                    <a:gd name="connsiteY204" fmla="*/ 1490524 h 3182270"/>
                    <a:gd name="connsiteX205" fmla="*/ 317133 w 2854197"/>
                    <a:gd name="connsiteY205" fmla="*/ 1469382 h 3182270"/>
                    <a:gd name="connsiteX206" fmla="*/ 301277 w 2854197"/>
                    <a:gd name="connsiteY206" fmla="*/ 1453526 h 3182270"/>
                    <a:gd name="connsiteX207" fmla="*/ 295991 w 2854197"/>
                    <a:gd name="connsiteY207" fmla="*/ 1437669 h 3182270"/>
                    <a:gd name="connsiteX208" fmla="*/ 274849 w 2854197"/>
                    <a:gd name="connsiteY208" fmla="*/ 1405956 h 3182270"/>
                    <a:gd name="connsiteX209" fmla="*/ 258992 w 2854197"/>
                    <a:gd name="connsiteY209" fmla="*/ 1390099 h 3182270"/>
                    <a:gd name="connsiteX210" fmla="*/ 248421 w 2854197"/>
                    <a:gd name="connsiteY210" fmla="*/ 1374242 h 3182270"/>
                    <a:gd name="connsiteX211" fmla="*/ 243136 w 2854197"/>
                    <a:gd name="connsiteY211" fmla="*/ 1358386 h 3182270"/>
                    <a:gd name="connsiteX212" fmla="*/ 221993 w 2854197"/>
                    <a:gd name="connsiteY212" fmla="*/ 1326672 h 3182270"/>
                    <a:gd name="connsiteX213" fmla="*/ 206137 w 2854197"/>
                    <a:gd name="connsiteY213" fmla="*/ 1294959 h 3182270"/>
                    <a:gd name="connsiteX214" fmla="*/ 195566 w 2854197"/>
                    <a:gd name="connsiteY214" fmla="*/ 1263246 h 3182270"/>
                    <a:gd name="connsiteX215" fmla="*/ 184995 w 2854197"/>
                    <a:gd name="connsiteY215" fmla="*/ 1247389 h 3182270"/>
                    <a:gd name="connsiteX216" fmla="*/ 179709 w 2854197"/>
                    <a:gd name="connsiteY216" fmla="*/ 1231533 h 3182270"/>
                    <a:gd name="connsiteX217" fmla="*/ 169138 w 2854197"/>
                    <a:gd name="connsiteY217" fmla="*/ 1215676 h 3182270"/>
                    <a:gd name="connsiteX218" fmla="*/ 153281 w 2854197"/>
                    <a:gd name="connsiteY218" fmla="*/ 1162820 h 3182270"/>
                    <a:gd name="connsiteX219" fmla="*/ 142710 w 2854197"/>
                    <a:gd name="connsiteY219" fmla="*/ 1131107 h 3182270"/>
                    <a:gd name="connsiteX220" fmla="*/ 132139 w 2854197"/>
                    <a:gd name="connsiteY220" fmla="*/ 1099394 h 3182270"/>
                    <a:gd name="connsiteX221" fmla="*/ 126853 w 2854197"/>
                    <a:gd name="connsiteY221" fmla="*/ 1078252 h 3182270"/>
                    <a:gd name="connsiteX222" fmla="*/ 121568 w 2854197"/>
                    <a:gd name="connsiteY222" fmla="*/ 1062395 h 3182270"/>
                    <a:gd name="connsiteX223" fmla="*/ 110997 w 2854197"/>
                    <a:gd name="connsiteY223" fmla="*/ 988397 h 3182270"/>
                    <a:gd name="connsiteX224" fmla="*/ 100426 w 2854197"/>
                    <a:gd name="connsiteY224" fmla="*/ 861544 h 3182270"/>
                    <a:gd name="connsiteX225" fmla="*/ 95140 w 2854197"/>
                    <a:gd name="connsiteY225" fmla="*/ 782261 h 3182270"/>
                    <a:gd name="connsiteX226" fmla="*/ 89855 w 2854197"/>
                    <a:gd name="connsiteY226" fmla="*/ 745262 h 3182270"/>
                    <a:gd name="connsiteX227" fmla="*/ 73998 w 2854197"/>
                    <a:gd name="connsiteY227" fmla="*/ 660693 h 3182270"/>
                    <a:gd name="connsiteX228" fmla="*/ 63427 w 2854197"/>
                    <a:gd name="connsiteY228" fmla="*/ 618409 h 3182270"/>
                    <a:gd name="connsiteX229" fmla="*/ 47570 w 2854197"/>
                    <a:gd name="connsiteY229" fmla="*/ 560268 h 3182270"/>
                    <a:gd name="connsiteX230" fmla="*/ 42285 w 2854197"/>
                    <a:gd name="connsiteY230" fmla="*/ 528555 h 3182270"/>
                    <a:gd name="connsiteX231" fmla="*/ 31714 w 2854197"/>
                    <a:gd name="connsiteY231" fmla="*/ 486270 h 3182270"/>
                    <a:gd name="connsiteX232" fmla="*/ 21142 w 2854197"/>
                    <a:gd name="connsiteY232" fmla="*/ 428129 h 3182270"/>
                    <a:gd name="connsiteX233" fmla="*/ 10571 w 2854197"/>
                    <a:gd name="connsiteY233" fmla="*/ 343560 h 3182270"/>
                    <a:gd name="connsiteX234" fmla="*/ 0 w 2854197"/>
                    <a:gd name="connsiteY234" fmla="*/ 306561 h 3182270"/>
                    <a:gd name="connsiteX235" fmla="*/ 5286 w 2854197"/>
                    <a:gd name="connsiteY235" fmla="*/ 285419 h 3182270"/>
                    <a:gd name="connsiteX236" fmla="*/ 21142 w 2854197"/>
                    <a:gd name="connsiteY236" fmla="*/ 280134 h 3182270"/>
                    <a:gd name="connsiteX237" fmla="*/ 42285 w 2854197"/>
                    <a:gd name="connsiteY237" fmla="*/ 269563 h 3182270"/>
                    <a:gd name="connsiteX238" fmla="*/ 95140 w 2854197"/>
                    <a:gd name="connsiteY238" fmla="*/ 258992 h 3182270"/>
                    <a:gd name="connsiteX239" fmla="*/ 121568 w 2854197"/>
                    <a:gd name="connsiteY239" fmla="*/ 253706 h 3182270"/>
                    <a:gd name="connsiteX240" fmla="*/ 137425 w 2854197"/>
                    <a:gd name="connsiteY240" fmla="*/ 248420 h 3182270"/>
                    <a:gd name="connsiteX241" fmla="*/ 211422 w 2854197"/>
                    <a:gd name="connsiteY241" fmla="*/ 237849 h 3182270"/>
                    <a:gd name="connsiteX242" fmla="*/ 253707 w 2854197"/>
                    <a:gd name="connsiteY242" fmla="*/ 227278 h 3182270"/>
                    <a:gd name="connsiteX243" fmla="*/ 285420 w 2854197"/>
                    <a:gd name="connsiteY243" fmla="*/ 216707 h 3182270"/>
                    <a:gd name="connsiteX244" fmla="*/ 332990 w 2854197"/>
                    <a:gd name="connsiteY244" fmla="*/ 206136 h 3182270"/>
                    <a:gd name="connsiteX245" fmla="*/ 364703 w 2854197"/>
                    <a:gd name="connsiteY245" fmla="*/ 195565 h 3182270"/>
                    <a:gd name="connsiteX246" fmla="*/ 417559 w 2854197"/>
                    <a:gd name="connsiteY246" fmla="*/ 179708 h 3182270"/>
                    <a:gd name="connsiteX247" fmla="*/ 433415 w 2854197"/>
                    <a:gd name="connsiteY247" fmla="*/ 174423 h 3182270"/>
                    <a:gd name="connsiteX248" fmla="*/ 449272 w 2854197"/>
                    <a:gd name="connsiteY248" fmla="*/ 169137 h 3182270"/>
                    <a:gd name="connsiteX249" fmla="*/ 470414 w 2854197"/>
                    <a:gd name="connsiteY249" fmla="*/ 163852 h 3182270"/>
                    <a:gd name="connsiteX250" fmla="*/ 486271 w 2854197"/>
                    <a:gd name="connsiteY250" fmla="*/ 158566 h 3182270"/>
                    <a:gd name="connsiteX251" fmla="*/ 528555 w 2854197"/>
                    <a:gd name="connsiteY251" fmla="*/ 147995 h 3182270"/>
                    <a:gd name="connsiteX252" fmla="*/ 549697 w 2854197"/>
                    <a:gd name="connsiteY252" fmla="*/ 142709 h 3182270"/>
                    <a:gd name="connsiteX253" fmla="*/ 581411 w 2854197"/>
                    <a:gd name="connsiteY253" fmla="*/ 132138 h 3182270"/>
                    <a:gd name="connsiteX254" fmla="*/ 676551 w 2854197"/>
                    <a:gd name="connsiteY254" fmla="*/ 100425 h 3182270"/>
                    <a:gd name="connsiteX255" fmla="*/ 697693 w 2854197"/>
                    <a:gd name="connsiteY255" fmla="*/ 95140 h 3182270"/>
                    <a:gd name="connsiteX256" fmla="*/ 729406 w 2854197"/>
                    <a:gd name="connsiteY256" fmla="*/ 84568 h 3182270"/>
                    <a:gd name="connsiteX257" fmla="*/ 745263 w 2854197"/>
                    <a:gd name="connsiteY257" fmla="*/ 79283 h 3182270"/>
                    <a:gd name="connsiteX258" fmla="*/ 792833 w 2854197"/>
                    <a:gd name="connsiteY258" fmla="*/ 58141 h 3182270"/>
                    <a:gd name="connsiteX259" fmla="*/ 808689 w 2854197"/>
                    <a:gd name="connsiteY259" fmla="*/ 52855 h 3182270"/>
                    <a:gd name="connsiteX260" fmla="*/ 824546 w 2854197"/>
                    <a:gd name="connsiteY260" fmla="*/ 47570 h 3182270"/>
                    <a:gd name="connsiteX261" fmla="*/ 866830 w 2854197"/>
                    <a:gd name="connsiteY261" fmla="*/ 26427 h 3182270"/>
                    <a:gd name="connsiteX262" fmla="*/ 882687 w 2854197"/>
                    <a:gd name="connsiteY262" fmla="*/ 21142 h 3182270"/>
                    <a:gd name="connsiteX263" fmla="*/ 898544 w 2854197"/>
                    <a:gd name="connsiteY263" fmla="*/ 10571 h 3182270"/>
                    <a:gd name="connsiteX264" fmla="*/ 914400 w 2854197"/>
                    <a:gd name="connsiteY264" fmla="*/ 5285 h 3182270"/>
                    <a:gd name="connsiteX265" fmla="*/ 914400 w 2854197"/>
                    <a:gd name="connsiteY265" fmla="*/ 0 h 3182270"/>
                    <a:gd name="connsiteX0" fmla="*/ 914400 w 2854197"/>
                    <a:gd name="connsiteY0" fmla="*/ 0 h 3182270"/>
                    <a:gd name="connsiteX1" fmla="*/ 914400 w 2854197"/>
                    <a:gd name="connsiteY1" fmla="*/ 0 h 3182270"/>
                    <a:gd name="connsiteX2" fmla="*/ 930257 w 2854197"/>
                    <a:gd name="connsiteY2" fmla="*/ 42284 h 3182270"/>
                    <a:gd name="connsiteX3" fmla="*/ 935542 w 2854197"/>
                    <a:gd name="connsiteY3" fmla="*/ 58141 h 3182270"/>
                    <a:gd name="connsiteX4" fmla="*/ 946114 w 2854197"/>
                    <a:gd name="connsiteY4" fmla="*/ 68712 h 3182270"/>
                    <a:gd name="connsiteX5" fmla="*/ 967256 w 2854197"/>
                    <a:gd name="connsiteY5" fmla="*/ 116282 h 3182270"/>
                    <a:gd name="connsiteX6" fmla="*/ 972541 w 2854197"/>
                    <a:gd name="connsiteY6" fmla="*/ 132138 h 3182270"/>
                    <a:gd name="connsiteX7" fmla="*/ 983112 w 2854197"/>
                    <a:gd name="connsiteY7" fmla="*/ 147995 h 3182270"/>
                    <a:gd name="connsiteX8" fmla="*/ 1004255 w 2854197"/>
                    <a:gd name="connsiteY8" fmla="*/ 195565 h 3182270"/>
                    <a:gd name="connsiteX9" fmla="*/ 1025397 w 2854197"/>
                    <a:gd name="connsiteY9" fmla="*/ 243135 h 3182270"/>
                    <a:gd name="connsiteX10" fmla="*/ 1041253 w 2854197"/>
                    <a:gd name="connsiteY10" fmla="*/ 290705 h 3182270"/>
                    <a:gd name="connsiteX11" fmla="*/ 1051825 w 2854197"/>
                    <a:gd name="connsiteY11" fmla="*/ 301276 h 3182270"/>
                    <a:gd name="connsiteX12" fmla="*/ 1072967 w 2854197"/>
                    <a:gd name="connsiteY12" fmla="*/ 348846 h 3182270"/>
                    <a:gd name="connsiteX13" fmla="*/ 1083538 w 2854197"/>
                    <a:gd name="connsiteY13" fmla="*/ 380559 h 3182270"/>
                    <a:gd name="connsiteX14" fmla="*/ 1094109 w 2854197"/>
                    <a:gd name="connsiteY14" fmla="*/ 396416 h 3182270"/>
                    <a:gd name="connsiteX15" fmla="*/ 1109966 w 2854197"/>
                    <a:gd name="connsiteY15" fmla="*/ 422844 h 3182270"/>
                    <a:gd name="connsiteX16" fmla="*/ 1131108 w 2854197"/>
                    <a:gd name="connsiteY16" fmla="*/ 470414 h 3182270"/>
                    <a:gd name="connsiteX17" fmla="*/ 1146964 w 2854197"/>
                    <a:gd name="connsiteY17" fmla="*/ 480985 h 3182270"/>
                    <a:gd name="connsiteX18" fmla="*/ 1157536 w 2854197"/>
                    <a:gd name="connsiteY18" fmla="*/ 491556 h 3182270"/>
                    <a:gd name="connsiteX19" fmla="*/ 1189249 w 2854197"/>
                    <a:gd name="connsiteY19" fmla="*/ 512698 h 3182270"/>
                    <a:gd name="connsiteX20" fmla="*/ 1199820 w 2854197"/>
                    <a:gd name="connsiteY20" fmla="*/ 528555 h 3182270"/>
                    <a:gd name="connsiteX21" fmla="*/ 1220962 w 2854197"/>
                    <a:gd name="connsiteY21" fmla="*/ 544411 h 3182270"/>
                    <a:gd name="connsiteX22" fmla="*/ 1242104 w 2854197"/>
                    <a:gd name="connsiteY22" fmla="*/ 570839 h 3182270"/>
                    <a:gd name="connsiteX23" fmla="*/ 1257961 w 2854197"/>
                    <a:gd name="connsiteY23" fmla="*/ 602552 h 3182270"/>
                    <a:gd name="connsiteX24" fmla="*/ 1279103 w 2854197"/>
                    <a:gd name="connsiteY24" fmla="*/ 634266 h 3182270"/>
                    <a:gd name="connsiteX25" fmla="*/ 1294960 w 2854197"/>
                    <a:gd name="connsiteY25" fmla="*/ 665979 h 3182270"/>
                    <a:gd name="connsiteX26" fmla="*/ 1300245 w 2854197"/>
                    <a:gd name="connsiteY26" fmla="*/ 681835 h 3182270"/>
                    <a:gd name="connsiteX27" fmla="*/ 1310816 w 2854197"/>
                    <a:gd name="connsiteY27" fmla="*/ 692407 h 3182270"/>
                    <a:gd name="connsiteX28" fmla="*/ 1347815 w 2854197"/>
                    <a:gd name="connsiteY28" fmla="*/ 739977 h 3182270"/>
                    <a:gd name="connsiteX29" fmla="*/ 1353101 w 2854197"/>
                    <a:gd name="connsiteY29" fmla="*/ 755833 h 3182270"/>
                    <a:gd name="connsiteX30" fmla="*/ 1384814 w 2854197"/>
                    <a:gd name="connsiteY30" fmla="*/ 798118 h 3182270"/>
                    <a:gd name="connsiteX31" fmla="*/ 1390100 w 2854197"/>
                    <a:gd name="connsiteY31" fmla="*/ 813974 h 3182270"/>
                    <a:gd name="connsiteX32" fmla="*/ 1421813 w 2854197"/>
                    <a:gd name="connsiteY32" fmla="*/ 861544 h 3182270"/>
                    <a:gd name="connsiteX33" fmla="*/ 1432384 w 2854197"/>
                    <a:gd name="connsiteY33" fmla="*/ 877401 h 3182270"/>
                    <a:gd name="connsiteX34" fmla="*/ 1448241 w 2854197"/>
                    <a:gd name="connsiteY34" fmla="*/ 887972 h 3182270"/>
                    <a:gd name="connsiteX35" fmla="*/ 1479954 w 2854197"/>
                    <a:gd name="connsiteY35" fmla="*/ 919685 h 3182270"/>
                    <a:gd name="connsiteX36" fmla="*/ 1522238 w 2854197"/>
                    <a:gd name="connsiteY36" fmla="*/ 956684 h 3182270"/>
                    <a:gd name="connsiteX37" fmla="*/ 1585665 w 2854197"/>
                    <a:gd name="connsiteY37" fmla="*/ 977826 h 3182270"/>
                    <a:gd name="connsiteX38" fmla="*/ 1617378 w 2854197"/>
                    <a:gd name="connsiteY38" fmla="*/ 988397 h 3182270"/>
                    <a:gd name="connsiteX39" fmla="*/ 1638521 w 2854197"/>
                    <a:gd name="connsiteY39" fmla="*/ 993683 h 3182270"/>
                    <a:gd name="connsiteX40" fmla="*/ 1664948 w 2854197"/>
                    <a:gd name="connsiteY40" fmla="*/ 998968 h 3182270"/>
                    <a:gd name="connsiteX41" fmla="*/ 1696662 w 2854197"/>
                    <a:gd name="connsiteY41" fmla="*/ 1009540 h 3182270"/>
                    <a:gd name="connsiteX42" fmla="*/ 1717804 w 2854197"/>
                    <a:gd name="connsiteY42" fmla="*/ 1014825 h 3182270"/>
                    <a:gd name="connsiteX43" fmla="*/ 1733660 w 2854197"/>
                    <a:gd name="connsiteY43" fmla="*/ 1020111 h 3182270"/>
                    <a:gd name="connsiteX44" fmla="*/ 1802373 w 2854197"/>
                    <a:gd name="connsiteY44" fmla="*/ 1030682 h 3182270"/>
                    <a:gd name="connsiteX45" fmla="*/ 1865799 w 2854197"/>
                    <a:gd name="connsiteY45" fmla="*/ 1041253 h 3182270"/>
                    <a:gd name="connsiteX46" fmla="*/ 1902798 w 2854197"/>
                    <a:gd name="connsiteY46" fmla="*/ 1046538 h 3182270"/>
                    <a:gd name="connsiteX47" fmla="*/ 1945082 w 2854197"/>
                    <a:gd name="connsiteY47" fmla="*/ 1051824 h 3182270"/>
                    <a:gd name="connsiteX48" fmla="*/ 1976796 w 2854197"/>
                    <a:gd name="connsiteY48" fmla="*/ 1057109 h 3182270"/>
                    <a:gd name="connsiteX49" fmla="*/ 2024366 w 2854197"/>
                    <a:gd name="connsiteY49" fmla="*/ 1062395 h 3182270"/>
                    <a:gd name="connsiteX50" fmla="*/ 2066650 w 2854197"/>
                    <a:gd name="connsiteY50" fmla="*/ 1067681 h 3182270"/>
                    <a:gd name="connsiteX51" fmla="*/ 2082507 w 2854197"/>
                    <a:gd name="connsiteY51" fmla="*/ 1072966 h 3182270"/>
                    <a:gd name="connsiteX52" fmla="*/ 2151219 w 2854197"/>
                    <a:gd name="connsiteY52" fmla="*/ 1083537 h 3182270"/>
                    <a:gd name="connsiteX53" fmla="*/ 2167075 w 2854197"/>
                    <a:gd name="connsiteY53" fmla="*/ 1088823 h 3182270"/>
                    <a:gd name="connsiteX54" fmla="*/ 2235788 w 2854197"/>
                    <a:gd name="connsiteY54" fmla="*/ 1099394 h 3182270"/>
                    <a:gd name="connsiteX55" fmla="*/ 2304500 w 2854197"/>
                    <a:gd name="connsiteY55" fmla="*/ 1109965 h 3182270"/>
                    <a:gd name="connsiteX56" fmla="*/ 2378497 w 2854197"/>
                    <a:gd name="connsiteY56" fmla="*/ 1120536 h 3182270"/>
                    <a:gd name="connsiteX57" fmla="*/ 2410211 w 2854197"/>
                    <a:gd name="connsiteY57" fmla="*/ 1131107 h 3182270"/>
                    <a:gd name="connsiteX58" fmla="*/ 2452495 w 2854197"/>
                    <a:gd name="connsiteY58" fmla="*/ 1141678 h 3182270"/>
                    <a:gd name="connsiteX59" fmla="*/ 2611062 w 2854197"/>
                    <a:gd name="connsiteY59" fmla="*/ 1194534 h 3182270"/>
                    <a:gd name="connsiteX60" fmla="*/ 2753771 w 2854197"/>
                    <a:gd name="connsiteY60" fmla="*/ 1242104 h 3182270"/>
                    <a:gd name="connsiteX61" fmla="*/ 2674963 w 2854197"/>
                    <a:gd name="connsiteY61" fmla="*/ 1226357 h 3182270"/>
                    <a:gd name="connsiteX62" fmla="*/ 2680419 w 2854197"/>
                    <a:gd name="connsiteY62" fmla="*/ 1258186 h 3182270"/>
                    <a:gd name="connsiteX63" fmla="*/ 2690939 w 2854197"/>
                    <a:gd name="connsiteY63" fmla="*/ 1311056 h 3182270"/>
                    <a:gd name="connsiteX64" fmla="*/ 2690806 w 2854197"/>
                    <a:gd name="connsiteY64" fmla="*/ 1353221 h 3182270"/>
                    <a:gd name="connsiteX65" fmla="*/ 2621633 w 2854197"/>
                    <a:gd name="connsiteY65" fmla="*/ 1506381 h 3182270"/>
                    <a:gd name="connsiteX66" fmla="*/ 2632204 w 2854197"/>
                    <a:gd name="connsiteY66" fmla="*/ 1590950 h 3182270"/>
                    <a:gd name="connsiteX67" fmla="*/ 2648060 w 2854197"/>
                    <a:gd name="connsiteY67" fmla="*/ 1638520 h 3182270"/>
                    <a:gd name="connsiteX68" fmla="*/ 2653346 w 2854197"/>
                    <a:gd name="connsiteY68" fmla="*/ 1654377 h 3182270"/>
                    <a:gd name="connsiteX69" fmla="*/ 2658632 w 2854197"/>
                    <a:gd name="connsiteY69" fmla="*/ 1744231 h 3182270"/>
                    <a:gd name="connsiteX70" fmla="*/ 2663917 w 2854197"/>
                    <a:gd name="connsiteY70" fmla="*/ 1760088 h 3182270"/>
                    <a:gd name="connsiteX71" fmla="*/ 2658632 w 2854197"/>
                    <a:gd name="connsiteY71" fmla="*/ 1844656 h 3182270"/>
                    <a:gd name="connsiteX72" fmla="*/ 2690345 w 2854197"/>
                    <a:gd name="connsiteY72" fmla="*/ 2056078 h 3182270"/>
                    <a:gd name="connsiteX73" fmla="*/ 2743200 w 2854197"/>
                    <a:gd name="connsiteY73" fmla="*/ 2061364 h 3182270"/>
                    <a:gd name="connsiteX74" fmla="*/ 2790770 w 2854197"/>
                    <a:gd name="connsiteY74" fmla="*/ 2077220 h 3182270"/>
                    <a:gd name="connsiteX75" fmla="*/ 2817198 w 2854197"/>
                    <a:gd name="connsiteY75" fmla="*/ 2082506 h 3182270"/>
                    <a:gd name="connsiteX76" fmla="*/ 2833055 w 2854197"/>
                    <a:gd name="connsiteY76" fmla="*/ 2087792 h 3182270"/>
                    <a:gd name="connsiteX77" fmla="*/ 2854197 w 2854197"/>
                    <a:gd name="connsiteY77" fmla="*/ 2093077 h 3182270"/>
                    <a:gd name="connsiteX78" fmla="*/ 2838340 w 2854197"/>
                    <a:gd name="connsiteY78" fmla="*/ 2193503 h 3182270"/>
                    <a:gd name="connsiteX79" fmla="*/ 2833055 w 2854197"/>
                    <a:gd name="connsiteY79" fmla="*/ 2225216 h 3182270"/>
                    <a:gd name="connsiteX80" fmla="*/ 2822484 w 2854197"/>
                    <a:gd name="connsiteY80" fmla="*/ 2262215 h 3182270"/>
                    <a:gd name="connsiteX81" fmla="*/ 2648297 w 2854197"/>
                    <a:gd name="connsiteY81" fmla="*/ 2241273 h 3182270"/>
                    <a:gd name="connsiteX82" fmla="*/ 2558435 w 2854197"/>
                    <a:gd name="connsiteY82" fmla="*/ 2214843 h 3182270"/>
                    <a:gd name="connsiteX83" fmla="*/ 2479145 w 2854197"/>
                    <a:gd name="connsiteY83" fmla="*/ 2183128 h 3182270"/>
                    <a:gd name="connsiteX84" fmla="*/ 2426502 w 2854197"/>
                    <a:gd name="connsiteY84" fmla="*/ 2209757 h 3182270"/>
                    <a:gd name="connsiteX85" fmla="*/ 2236188 w 2854197"/>
                    <a:gd name="connsiteY85" fmla="*/ 2331348 h 3182270"/>
                    <a:gd name="connsiteX86" fmla="*/ 2251846 w 2854197"/>
                    <a:gd name="connsiteY86" fmla="*/ 2420998 h 3182270"/>
                    <a:gd name="connsiteX87" fmla="*/ 2267909 w 2854197"/>
                    <a:gd name="connsiteY87" fmla="*/ 2479368 h 3182270"/>
                    <a:gd name="connsiteX88" fmla="*/ 2278276 w 2854197"/>
                    <a:gd name="connsiteY88" fmla="*/ 2516146 h 3182270"/>
                    <a:gd name="connsiteX89" fmla="*/ 2278276 w 2854197"/>
                    <a:gd name="connsiteY89" fmla="*/ 2574294 h 3182270"/>
                    <a:gd name="connsiteX90" fmla="*/ 2315278 w 2854197"/>
                    <a:gd name="connsiteY90" fmla="*/ 2616580 h 3182270"/>
                    <a:gd name="connsiteX91" fmla="*/ 2331136 w 2854197"/>
                    <a:gd name="connsiteY91" fmla="*/ 2680013 h 3182270"/>
                    <a:gd name="connsiteX92" fmla="*/ 2368138 w 2854197"/>
                    <a:gd name="connsiteY92" fmla="*/ 2695871 h 3182270"/>
                    <a:gd name="connsiteX93" fmla="*/ 2542577 w 2854197"/>
                    <a:gd name="connsiteY93" fmla="*/ 2738159 h 3182270"/>
                    <a:gd name="connsiteX94" fmla="*/ 2658870 w 2854197"/>
                    <a:gd name="connsiteY94" fmla="*/ 2727587 h 3182270"/>
                    <a:gd name="connsiteX95" fmla="*/ 2764342 w 2854197"/>
                    <a:gd name="connsiteY95" fmla="*/ 2716772 h 3182270"/>
                    <a:gd name="connsiteX96" fmla="*/ 2753771 w 2854197"/>
                    <a:gd name="connsiteY96" fmla="*/ 2769627 h 3182270"/>
                    <a:gd name="connsiteX97" fmla="*/ 2748486 w 2854197"/>
                    <a:gd name="connsiteY97" fmla="*/ 2801341 h 3182270"/>
                    <a:gd name="connsiteX98" fmla="*/ 2737915 w 2854197"/>
                    <a:gd name="connsiteY98" fmla="*/ 2838340 h 3182270"/>
                    <a:gd name="connsiteX99" fmla="*/ 2727344 w 2854197"/>
                    <a:gd name="connsiteY99" fmla="*/ 2907052 h 3182270"/>
                    <a:gd name="connsiteX100" fmla="*/ 2716773 w 2854197"/>
                    <a:gd name="connsiteY100" fmla="*/ 2938765 h 3182270"/>
                    <a:gd name="connsiteX101" fmla="*/ 2711487 w 2854197"/>
                    <a:gd name="connsiteY101" fmla="*/ 2965193 h 3182270"/>
                    <a:gd name="connsiteX102" fmla="*/ 2706444 w 2854197"/>
                    <a:gd name="connsiteY102" fmla="*/ 2939028 h 3182270"/>
                    <a:gd name="connsiteX103" fmla="*/ 2680014 w 2854197"/>
                    <a:gd name="connsiteY103" fmla="*/ 2965459 h 3182270"/>
                    <a:gd name="connsiteX104" fmla="*/ 2627390 w 2854197"/>
                    <a:gd name="connsiteY104" fmla="*/ 2971012 h 3182270"/>
                    <a:gd name="connsiteX105" fmla="*/ 2537291 w 2854197"/>
                    <a:gd name="connsiteY105" fmla="*/ 2986602 h 3182270"/>
                    <a:gd name="connsiteX106" fmla="*/ 2516147 w 2854197"/>
                    <a:gd name="connsiteY106" fmla="*/ 2991888 h 3182270"/>
                    <a:gd name="connsiteX107" fmla="*/ 2489494 w 2854197"/>
                    <a:gd name="connsiteY107" fmla="*/ 3002192 h 3182270"/>
                    <a:gd name="connsiteX108" fmla="*/ 2415496 w 2854197"/>
                    <a:gd name="connsiteY108" fmla="*/ 3007477 h 3182270"/>
                    <a:gd name="connsiteX109" fmla="*/ 2383783 w 2854197"/>
                    <a:gd name="connsiteY109" fmla="*/ 3018048 h 3182270"/>
                    <a:gd name="connsiteX110" fmla="*/ 2346784 w 2854197"/>
                    <a:gd name="connsiteY110" fmla="*/ 3033905 h 3182270"/>
                    <a:gd name="connsiteX111" fmla="*/ 2315071 w 2854197"/>
                    <a:gd name="connsiteY111" fmla="*/ 3049761 h 3182270"/>
                    <a:gd name="connsiteX112" fmla="*/ 2288643 w 2854197"/>
                    <a:gd name="connsiteY112" fmla="*/ 3070904 h 3182270"/>
                    <a:gd name="connsiteX113" fmla="*/ 2267501 w 2854197"/>
                    <a:gd name="connsiteY113" fmla="*/ 3081475 h 3182270"/>
                    <a:gd name="connsiteX114" fmla="*/ 2235788 w 2854197"/>
                    <a:gd name="connsiteY114" fmla="*/ 3097331 h 3182270"/>
                    <a:gd name="connsiteX115" fmla="*/ 2225216 w 2854197"/>
                    <a:gd name="connsiteY115" fmla="*/ 3107903 h 3182270"/>
                    <a:gd name="connsiteX116" fmla="*/ 2204074 w 2854197"/>
                    <a:gd name="connsiteY116" fmla="*/ 3118474 h 3182270"/>
                    <a:gd name="connsiteX117" fmla="*/ 2188218 w 2854197"/>
                    <a:gd name="connsiteY117" fmla="*/ 3129045 h 3182270"/>
                    <a:gd name="connsiteX118" fmla="*/ 2177647 w 2854197"/>
                    <a:gd name="connsiteY118" fmla="*/ 3144901 h 3182270"/>
                    <a:gd name="connsiteX119" fmla="*/ 2145933 w 2854197"/>
                    <a:gd name="connsiteY119" fmla="*/ 3155472 h 3182270"/>
                    <a:gd name="connsiteX120" fmla="*/ 2114220 w 2854197"/>
                    <a:gd name="connsiteY120" fmla="*/ 3181900 h 3182270"/>
                    <a:gd name="connsiteX121" fmla="*/ 2124791 w 2854197"/>
                    <a:gd name="connsiteY121" fmla="*/ 3150187 h 3182270"/>
                    <a:gd name="connsiteX122" fmla="*/ 2093078 w 2854197"/>
                    <a:gd name="connsiteY122" fmla="*/ 3139616 h 3182270"/>
                    <a:gd name="connsiteX123" fmla="*/ 2082507 w 2854197"/>
                    <a:gd name="connsiteY123" fmla="*/ 3123759 h 3182270"/>
                    <a:gd name="connsiteX124" fmla="*/ 2066650 w 2854197"/>
                    <a:gd name="connsiteY124" fmla="*/ 3107903 h 3182270"/>
                    <a:gd name="connsiteX125" fmla="*/ 2045508 w 2854197"/>
                    <a:gd name="connsiteY125" fmla="*/ 3076189 h 3182270"/>
                    <a:gd name="connsiteX126" fmla="*/ 2034937 w 2854197"/>
                    <a:gd name="connsiteY126" fmla="*/ 3060333 h 3182270"/>
                    <a:gd name="connsiteX127" fmla="*/ 2024366 w 2854197"/>
                    <a:gd name="connsiteY127" fmla="*/ 3049761 h 3182270"/>
                    <a:gd name="connsiteX128" fmla="*/ 2013795 w 2854197"/>
                    <a:gd name="connsiteY128" fmla="*/ 3033905 h 3182270"/>
                    <a:gd name="connsiteX129" fmla="*/ 1997938 w 2854197"/>
                    <a:gd name="connsiteY129" fmla="*/ 3023334 h 3182270"/>
                    <a:gd name="connsiteX130" fmla="*/ 1982081 w 2854197"/>
                    <a:gd name="connsiteY130" fmla="*/ 2991620 h 3182270"/>
                    <a:gd name="connsiteX131" fmla="*/ 1976796 w 2854197"/>
                    <a:gd name="connsiteY131" fmla="*/ 2975764 h 3182270"/>
                    <a:gd name="connsiteX132" fmla="*/ 1987367 w 2854197"/>
                    <a:gd name="connsiteY132" fmla="*/ 2959907 h 3182270"/>
                    <a:gd name="connsiteX133" fmla="*/ 1998116 w 2854197"/>
                    <a:gd name="connsiteY133" fmla="*/ 2976031 h 3182270"/>
                    <a:gd name="connsiteX134" fmla="*/ 2019261 w 2854197"/>
                    <a:gd name="connsiteY134" fmla="*/ 2976031 h 3182270"/>
                    <a:gd name="connsiteX135" fmla="*/ 2056263 w 2854197"/>
                    <a:gd name="connsiteY135" fmla="*/ 2923171 h 3182270"/>
                    <a:gd name="connsiteX136" fmla="*/ 2040405 w 2854197"/>
                    <a:gd name="connsiteY136" fmla="*/ 2923170 h 3182270"/>
                    <a:gd name="connsiteX137" fmla="*/ 2061549 w 2854197"/>
                    <a:gd name="connsiteY137" fmla="*/ 2875596 h 3182270"/>
                    <a:gd name="connsiteX138" fmla="*/ 2093265 w 2854197"/>
                    <a:gd name="connsiteY138" fmla="*/ 2833308 h 3182270"/>
                    <a:gd name="connsiteX139" fmla="*/ 2109124 w 2854197"/>
                    <a:gd name="connsiteY139" fmla="*/ 2722301 h 3182270"/>
                    <a:gd name="connsiteX140" fmla="*/ 2013975 w 2854197"/>
                    <a:gd name="connsiteY140" fmla="*/ 2637724 h 3182270"/>
                    <a:gd name="connsiteX141" fmla="*/ 1982258 w 2854197"/>
                    <a:gd name="connsiteY141" fmla="*/ 2664155 h 3182270"/>
                    <a:gd name="connsiteX142" fmla="*/ 1918827 w 2854197"/>
                    <a:gd name="connsiteY142" fmla="*/ 2627153 h 3182270"/>
                    <a:gd name="connsiteX143" fmla="*/ 1860681 w 2854197"/>
                    <a:gd name="connsiteY143" fmla="*/ 2579579 h 3182270"/>
                    <a:gd name="connsiteX144" fmla="*/ 1802373 w 2854197"/>
                    <a:gd name="connsiteY144" fmla="*/ 2621632 h 3182270"/>
                    <a:gd name="connsiteX145" fmla="*/ 1797087 w 2854197"/>
                    <a:gd name="connsiteY145" fmla="*/ 2605775 h 3182270"/>
                    <a:gd name="connsiteX146" fmla="*/ 1749674 w 2854197"/>
                    <a:gd name="connsiteY146" fmla="*/ 2690586 h 3182270"/>
                    <a:gd name="connsiteX147" fmla="*/ 1643953 w 2854197"/>
                    <a:gd name="connsiteY147" fmla="*/ 2754018 h 3182270"/>
                    <a:gd name="connsiteX148" fmla="*/ 1617523 w 2854197"/>
                    <a:gd name="connsiteY148" fmla="*/ 2732874 h 3182270"/>
                    <a:gd name="connsiteX149" fmla="*/ 1591092 w 2854197"/>
                    <a:gd name="connsiteY149" fmla="*/ 2690586 h 3182270"/>
                    <a:gd name="connsiteX150" fmla="*/ 1591093 w 2854197"/>
                    <a:gd name="connsiteY150" fmla="*/ 2637724 h 3182270"/>
                    <a:gd name="connsiteX151" fmla="*/ 1569808 w 2854197"/>
                    <a:gd name="connsiteY151" fmla="*/ 2515921 h 3182270"/>
                    <a:gd name="connsiteX152" fmla="*/ 1553952 w 2854197"/>
                    <a:gd name="connsiteY152" fmla="*/ 2484208 h 3182270"/>
                    <a:gd name="connsiteX153" fmla="*/ 1538095 w 2854197"/>
                    <a:gd name="connsiteY153" fmla="*/ 2468351 h 3182270"/>
                    <a:gd name="connsiteX154" fmla="*/ 1501096 w 2854197"/>
                    <a:gd name="connsiteY154" fmla="*/ 2420781 h 3182270"/>
                    <a:gd name="connsiteX155" fmla="*/ 1464097 w 2854197"/>
                    <a:gd name="connsiteY155" fmla="*/ 2383782 h 3182270"/>
                    <a:gd name="connsiteX156" fmla="*/ 1448241 w 2854197"/>
                    <a:gd name="connsiteY156" fmla="*/ 2373211 h 3182270"/>
                    <a:gd name="connsiteX157" fmla="*/ 1432384 w 2854197"/>
                    <a:gd name="connsiteY157" fmla="*/ 2357355 h 3182270"/>
                    <a:gd name="connsiteX158" fmla="*/ 1400671 w 2854197"/>
                    <a:gd name="connsiteY158" fmla="*/ 2346783 h 3182270"/>
                    <a:gd name="connsiteX159" fmla="*/ 1368958 w 2854197"/>
                    <a:gd name="connsiteY159" fmla="*/ 2330927 h 3182270"/>
                    <a:gd name="connsiteX160" fmla="*/ 1337244 w 2854197"/>
                    <a:gd name="connsiteY160" fmla="*/ 2309785 h 3182270"/>
                    <a:gd name="connsiteX161" fmla="*/ 1273818 w 2854197"/>
                    <a:gd name="connsiteY161" fmla="*/ 2288642 h 3182270"/>
                    <a:gd name="connsiteX162" fmla="*/ 1257961 w 2854197"/>
                    <a:gd name="connsiteY162" fmla="*/ 2278071 h 3182270"/>
                    <a:gd name="connsiteX163" fmla="*/ 1242104 w 2854197"/>
                    <a:gd name="connsiteY163" fmla="*/ 2272786 h 3182270"/>
                    <a:gd name="connsiteX164" fmla="*/ 1226248 w 2854197"/>
                    <a:gd name="connsiteY164" fmla="*/ 2262215 h 3182270"/>
                    <a:gd name="connsiteX165" fmla="*/ 1194534 w 2854197"/>
                    <a:gd name="connsiteY165" fmla="*/ 2251644 h 3182270"/>
                    <a:gd name="connsiteX166" fmla="*/ 1215677 w 2854197"/>
                    <a:gd name="connsiteY166" fmla="*/ 2225216 h 3182270"/>
                    <a:gd name="connsiteX167" fmla="*/ 1231533 w 2854197"/>
                    <a:gd name="connsiteY167" fmla="*/ 2209359 h 3182270"/>
                    <a:gd name="connsiteX168" fmla="*/ 1236819 w 2854197"/>
                    <a:gd name="connsiteY168" fmla="*/ 2193503 h 3182270"/>
                    <a:gd name="connsiteX169" fmla="*/ 1279103 w 2854197"/>
                    <a:gd name="connsiteY169" fmla="*/ 2161789 h 3182270"/>
                    <a:gd name="connsiteX170" fmla="*/ 1300245 w 2854197"/>
                    <a:gd name="connsiteY170" fmla="*/ 2140647 h 3182270"/>
                    <a:gd name="connsiteX171" fmla="*/ 1310816 w 2854197"/>
                    <a:gd name="connsiteY171" fmla="*/ 2124790 h 3182270"/>
                    <a:gd name="connsiteX172" fmla="*/ 1342650 w 2854197"/>
                    <a:gd name="connsiteY172" fmla="*/ 2077406 h 3182270"/>
                    <a:gd name="connsiteX173" fmla="*/ 1390223 w 2854197"/>
                    <a:gd name="connsiteY173" fmla="*/ 2008688 h 3182270"/>
                    <a:gd name="connsiteX174" fmla="*/ 1363794 w 2854197"/>
                    <a:gd name="connsiteY174" fmla="*/ 1971686 h 3182270"/>
                    <a:gd name="connsiteX175" fmla="*/ 1379651 w 2854197"/>
                    <a:gd name="connsiteY175" fmla="*/ 1961114 h 3182270"/>
                    <a:gd name="connsiteX176" fmla="*/ 1358509 w 2854197"/>
                    <a:gd name="connsiteY176" fmla="*/ 1934685 h 3182270"/>
                    <a:gd name="connsiteX177" fmla="*/ 1221180 w 2854197"/>
                    <a:gd name="connsiteY177" fmla="*/ 1718108 h 3182270"/>
                    <a:gd name="connsiteX178" fmla="*/ 1157741 w 2854197"/>
                    <a:gd name="connsiteY178" fmla="*/ 1654669 h 3182270"/>
                    <a:gd name="connsiteX179" fmla="*/ 1051918 w 2854197"/>
                    <a:gd name="connsiteY179" fmla="*/ 1659811 h 3182270"/>
                    <a:gd name="connsiteX180" fmla="*/ 845688 w 2854197"/>
                    <a:gd name="connsiteY180" fmla="*/ 1738945 h 3182270"/>
                    <a:gd name="connsiteX181" fmla="*/ 829832 w 2854197"/>
                    <a:gd name="connsiteY181" fmla="*/ 1744231 h 3182270"/>
                    <a:gd name="connsiteX182" fmla="*/ 798118 w 2854197"/>
                    <a:gd name="connsiteY182" fmla="*/ 1765373 h 3182270"/>
                    <a:gd name="connsiteX183" fmla="*/ 782262 w 2854197"/>
                    <a:gd name="connsiteY183" fmla="*/ 1770659 h 3182270"/>
                    <a:gd name="connsiteX184" fmla="*/ 750548 w 2854197"/>
                    <a:gd name="connsiteY184" fmla="*/ 1791801 h 3182270"/>
                    <a:gd name="connsiteX185" fmla="*/ 734692 w 2854197"/>
                    <a:gd name="connsiteY185" fmla="*/ 1797086 h 3182270"/>
                    <a:gd name="connsiteX186" fmla="*/ 755834 w 2854197"/>
                    <a:gd name="connsiteY186" fmla="*/ 1791801 h 3182270"/>
                    <a:gd name="connsiteX187" fmla="*/ 739977 w 2854197"/>
                    <a:gd name="connsiteY187" fmla="*/ 1797086 h 3182270"/>
                    <a:gd name="connsiteX188" fmla="*/ 708264 w 2854197"/>
                    <a:gd name="connsiteY188" fmla="*/ 1812943 h 3182270"/>
                    <a:gd name="connsiteX189" fmla="*/ 676551 w 2854197"/>
                    <a:gd name="connsiteY189" fmla="*/ 1791801 h 3182270"/>
                    <a:gd name="connsiteX190" fmla="*/ 650123 w 2854197"/>
                    <a:gd name="connsiteY190" fmla="*/ 1765373 h 3182270"/>
                    <a:gd name="connsiteX191" fmla="*/ 618410 w 2854197"/>
                    <a:gd name="connsiteY191" fmla="*/ 1744231 h 3182270"/>
                    <a:gd name="connsiteX192" fmla="*/ 570840 w 2854197"/>
                    <a:gd name="connsiteY192" fmla="*/ 1712518 h 3182270"/>
                    <a:gd name="connsiteX193" fmla="*/ 544412 w 2854197"/>
                    <a:gd name="connsiteY193" fmla="*/ 1696661 h 3182270"/>
                    <a:gd name="connsiteX194" fmla="*/ 528555 w 2854197"/>
                    <a:gd name="connsiteY194" fmla="*/ 1686090 h 3182270"/>
                    <a:gd name="connsiteX195" fmla="*/ 512699 w 2854197"/>
                    <a:gd name="connsiteY195" fmla="*/ 1680804 h 3182270"/>
                    <a:gd name="connsiteX196" fmla="*/ 502127 w 2854197"/>
                    <a:gd name="connsiteY196" fmla="*/ 1670233 h 3182270"/>
                    <a:gd name="connsiteX197" fmla="*/ 480985 w 2854197"/>
                    <a:gd name="connsiteY197" fmla="*/ 1659662 h 3182270"/>
                    <a:gd name="connsiteX198" fmla="*/ 465129 w 2854197"/>
                    <a:gd name="connsiteY198" fmla="*/ 1643805 h 3182270"/>
                    <a:gd name="connsiteX199" fmla="*/ 428130 w 2854197"/>
                    <a:gd name="connsiteY199" fmla="*/ 1622663 h 3182270"/>
                    <a:gd name="connsiteX200" fmla="*/ 401702 w 2854197"/>
                    <a:gd name="connsiteY200" fmla="*/ 1590950 h 3182270"/>
                    <a:gd name="connsiteX201" fmla="*/ 385845 w 2854197"/>
                    <a:gd name="connsiteY201" fmla="*/ 1569808 h 3182270"/>
                    <a:gd name="connsiteX202" fmla="*/ 369989 w 2854197"/>
                    <a:gd name="connsiteY202" fmla="*/ 1553951 h 3182270"/>
                    <a:gd name="connsiteX203" fmla="*/ 348847 w 2854197"/>
                    <a:gd name="connsiteY203" fmla="*/ 1522238 h 3182270"/>
                    <a:gd name="connsiteX204" fmla="*/ 327704 w 2854197"/>
                    <a:gd name="connsiteY204" fmla="*/ 1490524 h 3182270"/>
                    <a:gd name="connsiteX205" fmla="*/ 317133 w 2854197"/>
                    <a:gd name="connsiteY205" fmla="*/ 1469382 h 3182270"/>
                    <a:gd name="connsiteX206" fmla="*/ 301277 w 2854197"/>
                    <a:gd name="connsiteY206" fmla="*/ 1453526 h 3182270"/>
                    <a:gd name="connsiteX207" fmla="*/ 295991 w 2854197"/>
                    <a:gd name="connsiteY207" fmla="*/ 1437669 h 3182270"/>
                    <a:gd name="connsiteX208" fmla="*/ 274849 w 2854197"/>
                    <a:gd name="connsiteY208" fmla="*/ 1405956 h 3182270"/>
                    <a:gd name="connsiteX209" fmla="*/ 258992 w 2854197"/>
                    <a:gd name="connsiteY209" fmla="*/ 1390099 h 3182270"/>
                    <a:gd name="connsiteX210" fmla="*/ 248421 w 2854197"/>
                    <a:gd name="connsiteY210" fmla="*/ 1374242 h 3182270"/>
                    <a:gd name="connsiteX211" fmla="*/ 243136 w 2854197"/>
                    <a:gd name="connsiteY211" fmla="*/ 1358386 h 3182270"/>
                    <a:gd name="connsiteX212" fmla="*/ 221993 w 2854197"/>
                    <a:gd name="connsiteY212" fmla="*/ 1326672 h 3182270"/>
                    <a:gd name="connsiteX213" fmla="*/ 206137 w 2854197"/>
                    <a:gd name="connsiteY213" fmla="*/ 1294959 h 3182270"/>
                    <a:gd name="connsiteX214" fmla="*/ 195566 w 2854197"/>
                    <a:gd name="connsiteY214" fmla="*/ 1263246 h 3182270"/>
                    <a:gd name="connsiteX215" fmla="*/ 184995 w 2854197"/>
                    <a:gd name="connsiteY215" fmla="*/ 1247389 h 3182270"/>
                    <a:gd name="connsiteX216" fmla="*/ 179709 w 2854197"/>
                    <a:gd name="connsiteY216" fmla="*/ 1231533 h 3182270"/>
                    <a:gd name="connsiteX217" fmla="*/ 169138 w 2854197"/>
                    <a:gd name="connsiteY217" fmla="*/ 1215676 h 3182270"/>
                    <a:gd name="connsiteX218" fmla="*/ 153281 w 2854197"/>
                    <a:gd name="connsiteY218" fmla="*/ 1162820 h 3182270"/>
                    <a:gd name="connsiteX219" fmla="*/ 142710 w 2854197"/>
                    <a:gd name="connsiteY219" fmla="*/ 1131107 h 3182270"/>
                    <a:gd name="connsiteX220" fmla="*/ 132139 w 2854197"/>
                    <a:gd name="connsiteY220" fmla="*/ 1099394 h 3182270"/>
                    <a:gd name="connsiteX221" fmla="*/ 126853 w 2854197"/>
                    <a:gd name="connsiteY221" fmla="*/ 1078252 h 3182270"/>
                    <a:gd name="connsiteX222" fmla="*/ 121568 w 2854197"/>
                    <a:gd name="connsiteY222" fmla="*/ 1062395 h 3182270"/>
                    <a:gd name="connsiteX223" fmla="*/ 110997 w 2854197"/>
                    <a:gd name="connsiteY223" fmla="*/ 988397 h 3182270"/>
                    <a:gd name="connsiteX224" fmla="*/ 100426 w 2854197"/>
                    <a:gd name="connsiteY224" fmla="*/ 861544 h 3182270"/>
                    <a:gd name="connsiteX225" fmla="*/ 95140 w 2854197"/>
                    <a:gd name="connsiteY225" fmla="*/ 782261 h 3182270"/>
                    <a:gd name="connsiteX226" fmla="*/ 89855 w 2854197"/>
                    <a:gd name="connsiteY226" fmla="*/ 745262 h 3182270"/>
                    <a:gd name="connsiteX227" fmla="*/ 73998 w 2854197"/>
                    <a:gd name="connsiteY227" fmla="*/ 660693 h 3182270"/>
                    <a:gd name="connsiteX228" fmla="*/ 63427 w 2854197"/>
                    <a:gd name="connsiteY228" fmla="*/ 618409 h 3182270"/>
                    <a:gd name="connsiteX229" fmla="*/ 47570 w 2854197"/>
                    <a:gd name="connsiteY229" fmla="*/ 560268 h 3182270"/>
                    <a:gd name="connsiteX230" fmla="*/ 42285 w 2854197"/>
                    <a:gd name="connsiteY230" fmla="*/ 528555 h 3182270"/>
                    <a:gd name="connsiteX231" fmla="*/ 31714 w 2854197"/>
                    <a:gd name="connsiteY231" fmla="*/ 486270 h 3182270"/>
                    <a:gd name="connsiteX232" fmla="*/ 21142 w 2854197"/>
                    <a:gd name="connsiteY232" fmla="*/ 428129 h 3182270"/>
                    <a:gd name="connsiteX233" fmla="*/ 10571 w 2854197"/>
                    <a:gd name="connsiteY233" fmla="*/ 343560 h 3182270"/>
                    <a:gd name="connsiteX234" fmla="*/ 0 w 2854197"/>
                    <a:gd name="connsiteY234" fmla="*/ 306561 h 3182270"/>
                    <a:gd name="connsiteX235" fmla="*/ 5286 w 2854197"/>
                    <a:gd name="connsiteY235" fmla="*/ 285419 h 3182270"/>
                    <a:gd name="connsiteX236" fmla="*/ 21142 w 2854197"/>
                    <a:gd name="connsiteY236" fmla="*/ 280134 h 3182270"/>
                    <a:gd name="connsiteX237" fmla="*/ 42285 w 2854197"/>
                    <a:gd name="connsiteY237" fmla="*/ 269563 h 3182270"/>
                    <a:gd name="connsiteX238" fmla="*/ 95140 w 2854197"/>
                    <a:gd name="connsiteY238" fmla="*/ 258992 h 3182270"/>
                    <a:gd name="connsiteX239" fmla="*/ 121568 w 2854197"/>
                    <a:gd name="connsiteY239" fmla="*/ 253706 h 3182270"/>
                    <a:gd name="connsiteX240" fmla="*/ 137425 w 2854197"/>
                    <a:gd name="connsiteY240" fmla="*/ 248420 h 3182270"/>
                    <a:gd name="connsiteX241" fmla="*/ 211422 w 2854197"/>
                    <a:gd name="connsiteY241" fmla="*/ 237849 h 3182270"/>
                    <a:gd name="connsiteX242" fmla="*/ 253707 w 2854197"/>
                    <a:gd name="connsiteY242" fmla="*/ 227278 h 3182270"/>
                    <a:gd name="connsiteX243" fmla="*/ 285420 w 2854197"/>
                    <a:gd name="connsiteY243" fmla="*/ 216707 h 3182270"/>
                    <a:gd name="connsiteX244" fmla="*/ 332990 w 2854197"/>
                    <a:gd name="connsiteY244" fmla="*/ 206136 h 3182270"/>
                    <a:gd name="connsiteX245" fmla="*/ 364703 w 2854197"/>
                    <a:gd name="connsiteY245" fmla="*/ 195565 h 3182270"/>
                    <a:gd name="connsiteX246" fmla="*/ 417559 w 2854197"/>
                    <a:gd name="connsiteY246" fmla="*/ 179708 h 3182270"/>
                    <a:gd name="connsiteX247" fmla="*/ 433415 w 2854197"/>
                    <a:gd name="connsiteY247" fmla="*/ 174423 h 3182270"/>
                    <a:gd name="connsiteX248" fmla="*/ 449272 w 2854197"/>
                    <a:gd name="connsiteY248" fmla="*/ 169137 h 3182270"/>
                    <a:gd name="connsiteX249" fmla="*/ 470414 w 2854197"/>
                    <a:gd name="connsiteY249" fmla="*/ 163852 h 3182270"/>
                    <a:gd name="connsiteX250" fmla="*/ 486271 w 2854197"/>
                    <a:gd name="connsiteY250" fmla="*/ 158566 h 3182270"/>
                    <a:gd name="connsiteX251" fmla="*/ 528555 w 2854197"/>
                    <a:gd name="connsiteY251" fmla="*/ 147995 h 3182270"/>
                    <a:gd name="connsiteX252" fmla="*/ 549697 w 2854197"/>
                    <a:gd name="connsiteY252" fmla="*/ 142709 h 3182270"/>
                    <a:gd name="connsiteX253" fmla="*/ 581411 w 2854197"/>
                    <a:gd name="connsiteY253" fmla="*/ 132138 h 3182270"/>
                    <a:gd name="connsiteX254" fmla="*/ 676551 w 2854197"/>
                    <a:gd name="connsiteY254" fmla="*/ 100425 h 3182270"/>
                    <a:gd name="connsiteX255" fmla="*/ 697693 w 2854197"/>
                    <a:gd name="connsiteY255" fmla="*/ 95140 h 3182270"/>
                    <a:gd name="connsiteX256" fmla="*/ 729406 w 2854197"/>
                    <a:gd name="connsiteY256" fmla="*/ 84568 h 3182270"/>
                    <a:gd name="connsiteX257" fmla="*/ 745263 w 2854197"/>
                    <a:gd name="connsiteY257" fmla="*/ 79283 h 3182270"/>
                    <a:gd name="connsiteX258" fmla="*/ 792833 w 2854197"/>
                    <a:gd name="connsiteY258" fmla="*/ 58141 h 3182270"/>
                    <a:gd name="connsiteX259" fmla="*/ 808689 w 2854197"/>
                    <a:gd name="connsiteY259" fmla="*/ 52855 h 3182270"/>
                    <a:gd name="connsiteX260" fmla="*/ 824546 w 2854197"/>
                    <a:gd name="connsiteY260" fmla="*/ 47570 h 3182270"/>
                    <a:gd name="connsiteX261" fmla="*/ 866830 w 2854197"/>
                    <a:gd name="connsiteY261" fmla="*/ 26427 h 3182270"/>
                    <a:gd name="connsiteX262" fmla="*/ 882687 w 2854197"/>
                    <a:gd name="connsiteY262" fmla="*/ 21142 h 3182270"/>
                    <a:gd name="connsiteX263" fmla="*/ 898544 w 2854197"/>
                    <a:gd name="connsiteY263" fmla="*/ 10571 h 3182270"/>
                    <a:gd name="connsiteX264" fmla="*/ 914400 w 2854197"/>
                    <a:gd name="connsiteY264" fmla="*/ 5285 h 3182270"/>
                    <a:gd name="connsiteX265" fmla="*/ 914400 w 2854197"/>
                    <a:gd name="connsiteY265" fmla="*/ 0 h 3182270"/>
                    <a:gd name="connsiteX0" fmla="*/ 914400 w 2854197"/>
                    <a:gd name="connsiteY0" fmla="*/ 0 h 3182270"/>
                    <a:gd name="connsiteX1" fmla="*/ 914400 w 2854197"/>
                    <a:gd name="connsiteY1" fmla="*/ 0 h 3182270"/>
                    <a:gd name="connsiteX2" fmla="*/ 930257 w 2854197"/>
                    <a:gd name="connsiteY2" fmla="*/ 42284 h 3182270"/>
                    <a:gd name="connsiteX3" fmla="*/ 935542 w 2854197"/>
                    <a:gd name="connsiteY3" fmla="*/ 58141 h 3182270"/>
                    <a:gd name="connsiteX4" fmla="*/ 946114 w 2854197"/>
                    <a:gd name="connsiteY4" fmla="*/ 68712 h 3182270"/>
                    <a:gd name="connsiteX5" fmla="*/ 967256 w 2854197"/>
                    <a:gd name="connsiteY5" fmla="*/ 116282 h 3182270"/>
                    <a:gd name="connsiteX6" fmla="*/ 972541 w 2854197"/>
                    <a:gd name="connsiteY6" fmla="*/ 132138 h 3182270"/>
                    <a:gd name="connsiteX7" fmla="*/ 983112 w 2854197"/>
                    <a:gd name="connsiteY7" fmla="*/ 147995 h 3182270"/>
                    <a:gd name="connsiteX8" fmla="*/ 1004255 w 2854197"/>
                    <a:gd name="connsiteY8" fmla="*/ 195565 h 3182270"/>
                    <a:gd name="connsiteX9" fmla="*/ 1025397 w 2854197"/>
                    <a:gd name="connsiteY9" fmla="*/ 243135 h 3182270"/>
                    <a:gd name="connsiteX10" fmla="*/ 1041253 w 2854197"/>
                    <a:gd name="connsiteY10" fmla="*/ 290705 h 3182270"/>
                    <a:gd name="connsiteX11" fmla="*/ 1051825 w 2854197"/>
                    <a:gd name="connsiteY11" fmla="*/ 301276 h 3182270"/>
                    <a:gd name="connsiteX12" fmla="*/ 1072967 w 2854197"/>
                    <a:gd name="connsiteY12" fmla="*/ 348846 h 3182270"/>
                    <a:gd name="connsiteX13" fmla="*/ 1083538 w 2854197"/>
                    <a:gd name="connsiteY13" fmla="*/ 380559 h 3182270"/>
                    <a:gd name="connsiteX14" fmla="*/ 1094109 w 2854197"/>
                    <a:gd name="connsiteY14" fmla="*/ 396416 h 3182270"/>
                    <a:gd name="connsiteX15" fmla="*/ 1109966 w 2854197"/>
                    <a:gd name="connsiteY15" fmla="*/ 422844 h 3182270"/>
                    <a:gd name="connsiteX16" fmla="*/ 1131108 w 2854197"/>
                    <a:gd name="connsiteY16" fmla="*/ 470414 h 3182270"/>
                    <a:gd name="connsiteX17" fmla="*/ 1146964 w 2854197"/>
                    <a:gd name="connsiteY17" fmla="*/ 480985 h 3182270"/>
                    <a:gd name="connsiteX18" fmla="*/ 1157536 w 2854197"/>
                    <a:gd name="connsiteY18" fmla="*/ 491556 h 3182270"/>
                    <a:gd name="connsiteX19" fmla="*/ 1189249 w 2854197"/>
                    <a:gd name="connsiteY19" fmla="*/ 512698 h 3182270"/>
                    <a:gd name="connsiteX20" fmla="*/ 1199820 w 2854197"/>
                    <a:gd name="connsiteY20" fmla="*/ 528555 h 3182270"/>
                    <a:gd name="connsiteX21" fmla="*/ 1220962 w 2854197"/>
                    <a:gd name="connsiteY21" fmla="*/ 544411 h 3182270"/>
                    <a:gd name="connsiteX22" fmla="*/ 1242104 w 2854197"/>
                    <a:gd name="connsiteY22" fmla="*/ 570839 h 3182270"/>
                    <a:gd name="connsiteX23" fmla="*/ 1257961 w 2854197"/>
                    <a:gd name="connsiteY23" fmla="*/ 602552 h 3182270"/>
                    <a:gd name="connsiteX24" fmla="*/ 1279103 w 2854197"/>
                    <a:gd name="connsiteY24" fmla="*/ 634266 h 3182270"/>
                    <a:gd name="connsiteX25" fmla="*/ 1294960 w 2854197"/>
                    <a:gd name="connsiteY25" fmla="*/ 665979 h 3182270"/>
                    <a:gd name="connsiteX26" fmla="*/ 1300245 w 2854197"/>
                    <a:gd name="connsiteY26" fmla="*/ 681835 h 3182270"/>
                    <a:gd name="connsiteX27" fmla="*/ 1310816 w 2854197"/>
                    <a:gd name="connsiteY27" fmla="*/ 692407 h 3182270"/>
                    <a:gd name="connsiteX28" fmla="*/ 1347815 w 2854197"/>
                    <a:gd name="connsiteY28" fmla="*/ 739977 h 3182270"/>
                    <a:gd name="connsiteX29" fmla="*/ 1353101 w 2854197"/>
                    <a:gd name="connsiteY29" fmla="*/ 755833 h 3182270"/>
                    <a:gd name="connsiteX30" fmla="*/ 1384814 w 2854197"/>
                    <a:gd name="connsiteY30" fmla="*/ 798118 h 3182270"/>
                    <a:gd name="connsiteX31" fmla="*/ 1390100 w 2854197"/>
                    <a:gd name="connsiteY31" fmla="*/ 813974 h 3182270"/>
                    <a:gd name="connsiteX32" fmla="*/ 1421813 w 2854197"/>
                    <a:gd name="connsiteY32" fmla="*/ 861544 h 3182270"/>
                    <a:gd name="connsiteX33" fmla="*/ 1432384 w 2854197"/>
                    <a:gd name="connsiteY33" fmla="*/ 877401 h 3182270"/>
                    <a:gd name="connsiteX34" fmla="*/ 1448241 w 2854197"/>
                    <a:gd name="connsiteY34" fmla="*/ 887972 h 3182270"/>
                    <a:gd name="connsiteX35" fmla="*/ 1479954 w 2854197"/>
                    <a:gd name="connsiteY35" fmla="*/ 919685 h 3182270"/>
                    <a:gd name="connsiteX36" fmla="*/ 1522238 w 2854197"/>
                    <a:gd name="connsiteY36" fmla="*/ 956684 h 3182270"/>
                    <a:gd name="connsiteX37" fmla="*/ 1585665 w 2854197"/>
                    <a:gd name="connsiteY37" fmla="*/ 977826 h 3182270"/>
                    <a:gd name="connsiteX38" fmla="*/ 1617378 w 2854197"/>
                    <a:gd name="connsiteY38" fmla="*/ 988397 h 3182270"/>
                    <a:gd name="connsiteX39" fmla="*/ 1638521 w 2854197"/>
                    <a:gd name="connsiteY39" fmla="*/ 993683 h 3182270"/>
                    <a:gd name="connsiteX40" fmla="*/ 1664948 w 2854197"/>
                    <a:gd name="connsiteY40" fmla="*/ 998968 h 3182270"/>
                    <a:gd name="connsiteX41" fmla="*/ 1696662 w 2854197"/>
                    <a:gd name="connsiteY41" fmla="*/ 1009540 h 3182270"/>
                    <a:gd name="connsiteX42" fmla="*/ 1717804 w 2854197"/>
                    <a:gd name="connsiteY42" fmla="*/ 1014825 h 3182270"/>
                    <a:gd name="connsiteX43" fmla="*/ 1733660 w 2854197"/>
                    <a:gd name="connsiteY43" fmla="*/ 1020111 h 3182270"/>
                    <a:gd name="connsiteX44" fmla="*/ 1802373 w 2854197"/>
                    <a:gd name="connsiteY44" fmla="*/ 1030682 h 3182270"/>
                    <a:gd name="connsiteX45" fmla="*/ 1865799 w 2854197"/>
                    <a:gd name="connsiteY45" fmla="*/ 1041253 h 3182270"/>
                    <a:gd name="connsiteX46" fmla="*/ 1902798 w 2854197"/>
                    <a:gd name="connsiteY46" fmla="*/ 1046538 h 3182270"/>
                    <a:gd name="connsiteX47" fmla="*/ 1945082 w 2854197"/>
                    <a:gd name="connsiteY47" fmla="*/ 1051824 h 3182270"/>
                    <a:gd name="connsiteX48" fmla="*/ 1976796 w 2854197"/>
                    <a:gd name="connsiteY48" fmla="*/ 1057109 h 3182270"/>
                    <a:gd name="connsiteX49" fmla="*/ 2024366 w 2854197"/>
                    <a:gd name="connsiteY49" fmla="*/ 1062395 h 3182270"/>
                    <a:gd name="connsiteX50" fmla="*/ 2066650 w 2854197"/>
                    <a:gd name="connsiteY50" fmla="*/ 1067681 h 3182270"/>
                    <a:gd name="connsiteX51" fmla="*/ 2082507 w 2854197"/>
                    <a:gd name="connsiteY51" fmla="*/ 1072966 h 3182270"/>
                    <a:gd name="connsiteX52" fmla="*/ 2151219 w 2854197"/>
                    <a:gd name="connsiteY52" fmla="*/ 1083537 h 3182270"/>
                    <a:gd name="connsiteX53" fmla="*/ 2167075 w 2854197"/>
                    <a:gd name="connsiteY53" fmla="*/ 1088823 h 3182270"/>
                    <a:gd name="connsiteX54" fmla="*/ 2235788 w 2854197"/>
                    <a:gd name="connsiteY54" fmla="*/ 1099394 h 3182270"/>
                    <a:gd name="connsiteX55" fmla="*/ 2304500 w 2854197"/>
                    <a:gd name="connsiteY55" fmla="*/ 1109965 h 3182270"/>
                    <a:gd name="connsiteX56" fmla="*/ 2378497 w 2854197"/>
                    <a:gd name="connsiteY56" fmla="*/ 1120536 h 3182270"/>
                    <a:gd name="connsiteX57" fmla="*/ 2410211 w 2854197"/>
                    <a:gd name="connsiteY57" fmla="*/ 1131107 h 3182270"/>
                    <a:gd name="connsiteX58" fmla="*/ 2452495 w 2854197"/>
                    <a:gd name="connsiteY58" fmla="*/ 1141678 h 3182270"/>
                    <a:gd name="connsiteX59" fmla="*/ 2611062 w 2854197"/>
                    <a:gd name="connsiteY59" fmla="*/ 1194534 h 3182270"/>
                    <a:gd name="connsiteX60" fmla="*/ 2674963 w 2854197"/>
                    <a:gd name="connsiteY60" fmla="*/ 1226357 h 3182270"/>
                    <a:gd name="connsiteX61" fmla="*/ 2680419 w 2854197"/>
                    <a:gd name="connsiteY61" fmla="*/ 1258186 h 3182270"/>
                    <a:gd name="connsiteX62" fmla="*/ 2690939 w 2854197"/>
                    <a:gd name="connsiteY62" fmla="*/ 1311056 h 3182270"/>
                    <a:gd name="connsiteX63" fmla="*/ 2690806 w 2854197"/>
                    <a:gd name="connsiteY63" fmla="*/ 1353221 h 3182270"/>
                    <a:gd name="connsiteX64" fmla="*/ 2621633 w 2854197"/>
                    <a:gd name="connsiteY64" fmla="*/ 1506381 h 3182270"/>
                    <a:gd name="connsiteX65" fmla="*/ 2632204 w 2854197"/>
                    <a:gd name="connsiteY65" fmla="*/ 1590950 h 3182270"/>
                    <a:gd name="connsiteX66" fmla="*/ 2648060 w 2854197"/>
                    <a:gd name="connsiteY66" fmla="*/ 1638520 h 3182270"/>
                    <a:gd name="connsiteX67" fmla="*/ 2653346 w 2854197"/>
                    <a:gd name="connsiteY67" fmla="*/ 1654377 h 3182270"/>
                    <a:gd name="connsiteX68" fmla="*/ 2658632 w 2854197"/>
                    <a:gd name="connsiteY68" fmla="*/ 1744231 h 3182270"/>
                    <a:gd name="connsiteX69" fmla="*/ 2663917 w 2854197"/>
                    <a:gd name="connsiteY69" fmla="*/ 1760088 h 3182270"/>
                    <a:gd name="connsiteX70" fmla="*/ 2658632 w 2854197"/>
                    <a:gd name="connsiteY70" fmla="*/ 1844656 h 3182270"/>
                    <a:gd name="connsiteX71" fmla="*/ 2690345 w 2854197"/>
                    <a:gd name="connsiteY71" fmla="*/ 2056078 h 3182270"/>
                    <a:gd name="connsiteX72" fmla="*/ 2743200 w 2854197"/>
                    <a:gd name="connsiteY72" fmla="*/ 2061364 h 3182270"/>
                    <a:gd name="connsiteX73" fmla="*/ 2790770 w 2854197"/>
                    <a:gd name="connsiteY73" fmla="*/ 2077220 h 3182270"/>
                    <a:gd name="connsiteX74" fmla="*/ 2817198 w 2854197"/>
                    <a:gd name="connsiteY74" fmla="*/ 2082506 h 3182270"/>
                    <a:gd name="connsiteX75" fmla="*/ 2833055 w 2854197"/>
                    <a:gd name="connsiteY75" fmla="*/ 2087792 h 3182270"/>
                    <a:gd name="connsiteX76" fmla="*/ 2854197 w 2854197"/>
                    <a:gd name="connsiteY76" fmla="*/ 2093077 h 3182270"/>
                    <a:gd name="connsiteX77" fmla="*/ 2838340 w 2854197"/>
                    <a:gd name="connsiteY77" fmla="*/ 2193503 h 3182270"/>
                    <a:gd name="connsiteX78" fmla="*/ 2833055 w 2854197"/>
                    <a:gd name="connsiteY78" fmla="*/ 2225216 h 3182270"/>
                    <a:gd name="connsiteX79" fmla="*/ 2822484 w 2854197"/>
                    <a:gd name="connsiteY79" fmla="*/ 2262215 h 3182270"/>
                    <a:gd name="connsiteX80" fmla="*/ 2648297 w 2854197"/>
                    <a:gd name="connsiteY80" fmla="*/ 2241273 h 3182270"/>
                    <a:gd name="connsiteX81" fmla="*/ 2558435 w 2854197"/>
                    <a:gd name="connsiteY81" fmla="*/ 2214843 h 3182270"/>
                    <a:gd name="connsiteX82" fmla="*/ 2479145 w 2854197"/>
                    <a:gd name="connsiteY82" fmla="*/ 2183128 h 3182270"/>
                    <a:gd name="connsiteX83" fmla="*/ 2426502 w 2854197"/>
                    <a:gd name="connsiteY83" fmla="*/ 2209757 h 3182270"/>
                    <a:gd name="connsiteX84" fmla="*/ 2236188 w 2854197"/>
                    <a:gd name="connsiteY84" fmla="*/ 2331348 h 3182270"/>
                    <a:gd name="connsiteX85" fmla="*/ 2251846 w 2854197"/>
                    <a:gd name="connsiteY85" fmla="*/ 2420998 h 3182270"/>
                    <a:gd name="connsiteX86" fmla="*/ 2267909 w 2854197"/>
                    <a:gd name="connsiteY86" fmla="*/ 2479368 h 3182270"/>
                    <a:gd name="connsiteX87" fmla="*/ 2278276 w 2854197"/>
                    <a:gd name="connsiteY87" fmla="*/ 2516146 h 3182270"/>
                    <a:gd name="connsiteX88" fmla="*/ 2278276 w 2854197"/>
                    <a:gd name="connsiteY88" fmla="*/ 2574294 h 3182270"/>
                    <a:gd name="connsiteX89" fmla="*/ 2315278 w 2854197"/>
                    <a:gd name="connsiteY89" fmla="*/ 2616580 h 3182270"/>
                    <a:gd name="connsiteX90" fmla="*/ 2331136 w 2854197"/>
                    <a:gd name="connsiteY90" fmla="*/ 2680013 h 3182270"/>
                    <a:gd name="connsiteX91" fmla="*/ 2368138 w 2854197"/>
                    <a:gd name="connsiteY91" fmla="*/ 2695871 h 3182270"/>
                    <a:gd name="connsiteX92" fmla="*/ 2542577 w 2854197"/>
                    <a:gd name="connsiteY92" fmla="*/ 2738159 h 3182270"/>
                    <a:gd name="connsiteX93" fmla="*/ 2658870 w 2854197"/>
                    <a:gd name="connsiteY93" fmla="*/ 2727587 h 3182270"/>
                    <a:gd name="connsiteX94" fmla="*/ 2764342 w 2854197"/>
                    <a:gd name="connsiteY94" fmla="*/ 2716772 h 3182270"/>
                    <a:gd name="connsiteX95" fmla="*/ 2753771 w 2854197"/>
                    <a:gd name="connsiteY95" fmla="*/ 2769627 h 3182270"/>
                    <a:gd name="connsiteX96" fmla="*/ 2748486 w 2854197"/>
                    <a:gd name="connsiteY96" fmla="*/ 2801341 h 3182270"/>
                    <a:gd name="connsiteX97" fmla="*/ 2737915 w 2854197"/>
                    <a:gd name="connsiteY97" fmla="*/ 2838340 h 3182270"/>
                    <a:gd name="connsiteX98" fmla="*/ 2727344 w 2854197"/>
                    <a:gd name="connsiteY98" fmla="*/ 2907052 h 3182270"/>
                    <a:gd name="connsiteX99" fmla="*/ 2716773 w 2854197"/>
                    <a:gd name="connsiteY99" fmla="*/ 2938765 h 3182270"/>
                    <a:gd name="connsiteX100" fmla="*/ 2711487 w 2854197"/>
                    <a:gd name="connsiteY100" fmla="*/ 2965193 h 3182270"/>
                    <a:gd name="connsiteX101" fmla="*/ 2706444 w 2854197"/>
                    <a:gd name="connsiteY101" fmla="*/ 2939028 h 3182270"/>
                    <a:gd name="connsiteX102" fmla="*/ 2680014 w 2854197"/>
                    <a:gd name="connsiteY102" fmla="*/ 2965459 h 3182270"/>
                    <a:gd name="connsiteX103" fmla="*/ 2627390 w 2854197"/>
                    <a:gd name="connsiteY103" fmla="*/ 2971012 h 3182270"/>
                    <a:gd name="connsiteX104" fmla="*/ 2537291 w 2854197"/>
                    <a:gd name="connsiteY104" fmla="*/ 2986602 h 3182270"/>
                    <a:gd name="connsiteX105" fmla="*/ 2516147 w 2854197"/>
                    <a:gd name="connsiteY105" fmla="*/ 2991888 h 3182270"/>
                    <a:gd name="connsiteX106" fmla="*/ 2489494 w 2854197"/>
                    <a:gd name="connsiteY106" fmla="*/ 3002192 h 3182270"/>
                    <a:gd name="connsiteX107" fmla="*/ 2415496 w 2854197"/>
                    <a:gd name="connsiteY107" fmla="*/ 3007477 h 3182270"/>
                    <a:gd name="connsiteX108" fmla="*/ 2383783 w 2854197"/>
                    <a:gd name="connsiteY108" fmla="*/ 3018048 h 3182270"/>
                    <a:gd name="connsiteX109" fmla="*/ 2346784 w 2854197"/>
                    <a:gd name="connsiteY109" fmla="*/ 3033905 h 3182270"/>
                    <a:gd name="connsiteX110" fmla="*/ 2315071 w 2854197"/>
                    <a:gd name="connsiteY110" fmla="*/ 3049761 h 3182270"/>
                    <a:gd name="connsiteX111" fmla="*/ 2288643 w 2854197"/>
                    <a:gd name="connsiteY111" fmla="*/ 3070904 h 3182270"/>
                    <a:gd name="connsiteX112" fmla="*/ 2267501 w 2854197"/>
                    <a:gd name="connsiteY112" fmla="*/ 3081475 h 3182270"/>
                    <a:gd name="connsiteX113" fmla="*/ 2235788 w 2854197"/>
                    <a:gd name="connsiteY113" fmla="*/ 3097331 h 3182270"/>
                    <a:gd name="connsiteX114" fmla="*/ 2225216 w 2854197"/>
                    <a:gd name="connsiteY114" fmla="*/ 3107903 h 3182270"/>
                    <a:gd name="connsiteX115" fmla="*/ 2204074 w 2854197"/>
                    <a:gd name="connsiteY115" fmla="*/ 3118474 h 3182270"/>
                    <a:gd name="connsiteX116" fmla="*/ 2188218 w 2854197"/>
                    <a:gd name="connsiteY116" fmla="*/ 3129045 h 3182270"/>
                    <a:gd name="connsiteX117" fmla="*/ 2177647 w 2854197"/>
                    <a:gd name="connsiteY117" fmla="*/ 3144901 h 3182270"/>
                    <a:gd name="connsiteX118" fmla="*/ 2145933 w 2854197"/>
                    <a:gd name="connsiteY118" fmla="*/ 3155472 h 3182270"/>
                    <a:gd name="connsiteX119" fmla="*/ 2114220 w 2854197"/>
                    <a:gd name="connsiteY119" fmla="*/ 3181900 h 3182270"/>
                    <a:gd name="connsiteX120" fmla="*/ 2124791 w 2854197"/>
                    <a:gd name="connsiteY120" fmla="*/ 3150187 h 3182270"/>
                    <a:gd name="connsiteX121" fmla="*/ 2093078 w 2854197"/>
                    <a:gd name="connsiteY121" fmla="*/ 3139616 h 3182270"/>
                    <a:gd name="connsiteX122" fmla="*/ 2082507 w 2854197"/>
                    <a:gd name="connsiteY122" fmla="*/ 3123759 h 3182270"/>
                    <a:gd name="connsiteX123" fmla="*/ 2066650 w 2854197"/>
                    <a:gd name="connsiteY123" fmla="*/ 3107903 h 3182270"/>
                    <a:gd name="connsiteX124" fmla="*/ 2045508 w 2854197"/>
                    <a:gd name="connsiteY124" fmla="*/ 3076189 h 3182270"/>
                    <a:gd name="connsiteX125" fmla="*/ 2034937 w 2854197"/>
                    <a:gd name="connsiteY125" fmla="*/ 3060333 h 3182270"/>
                    <a:gd name="connsiteX126" fmla="*/ 2024366 w 2854197"/>
                    <a:gd name="connsiteY126" fmla="*/ 3049761 h 3182270"/>
                    <a:gd name="connsiteX127" fmla="*/ 2013795 w 2854197"/>
                    <a:gd name="connsiteY127" fmla="*/ 3033905 h 3182270"/>
                    <a:gd name="connsiteX128" fmla="*/ 1997938 w 2854197"/>
                    <a:gd name="connsiteY128" fmla="*/ 3023334 h 3182270"/>
                    <a:gd name="connsiteX129" fmla="*/ 1982081 w 2854197"/>
                    <a:gd name="connsiteY129" fmla="*/ 2991620 h 3182270"/>
                    <a:gd name="connsiteX130" fmla="*/ 1976796 w 2854197"/>
                    <a:gd name="connsiteY130" fmla="*/ 2975764 h 3182270"/>
                    <a:gd name="connsiteX131" fmla="*/ 1987367 w 2854197"/>
                    <a:gd name="connsiteY131" fmla="*/ 2959907 h 3182270"/>
                    <a:gd name="connsiteX132" fmla="*/ 1998116 w 2854197"/>
                    <a:gd name="connsiteY132" fmla="*/ 2976031 h 3182270"/>
                    <a:gd name="connsiteX133" fmla="*/ 2019261 w 2854197"/>
                    <a:gd name="connsiteY133" fmla="*/ 2976031 h 3182270"/>
                    <a:gd name="connsiteX134" fmla="*/ 2056263 w 2854197"/>
                    <a:gd name="connsiteY134" fmla="*/ 2923171 h 3182270"/>
                    <a:gd name="connsiteX135" fmla="*/ 2040405 w 2854197"/>
                    <a:gd name="connsiteY135" fmla="*/ 2923170 h 3182270"/>
                    <a:gd name="connsiteX136" fmla="*/ 2061549 w 2854197"/>
                    <a:gd name="connsiteY136" fmla="*/ 2875596 h 3182270"/>
                    <a:gd name="connsiteX137" fmla="*/ 2093265 w 2854197"/>
                    <a:gd name="connsiteY137" fmla="*/ 2833308 h 3182270"/>
                    <a:gd name="connsiteX138" fmla="*/ 2109124 w 2854197"/>
                    <a:gd name="connsiteY138" fmla="*/ 2722301 h 3182270"/>
                    <a:gd name="connsiteX139" fmla="*/ 2013975 w 2854197"/>
                    <a:gd name="connsiteY139" fmla="*/ 2637724 h 3182270"/>
                    <a:gd name="connsiteX140" fmla="*/ 1982258 w 2854197"/>
                    <a:gd name="connsiteY140" fmla="*/ 2664155 h 3182270"/>
                    <a:gd name="connsiteX141" fmla="*/ 1918827 w 2854197"/>
                    <a:gd name="connsiteY141" fmla="*/ 2627153 h 3182270"/>
                    <a:gd name="connsiteX142" fmla="*/ 1860681 w 2854197"/>
                    <a:gd name="connsiteY142" fmla="*/ 2579579 h 3182270"/>
                    <a:gd name="connsiteX143" fmla="*/ 1802373 w 2854197"/>
                    <a:gd name="connsiteY143" fmla="*/ 2621632 h 3182270"/>
                    <a:gd name="connsiteX144" fmla="*/ 1797087 w 2854197"/>
                    <a:gd name="connsiteY144" fmla="*/ 2605775 h 3182270"/>
                    <a:gd name="connsiteX145" fmla="*/ 1749674 w 2854197"/>
                    <a:gd name="connsiteY145" fmla="*/ 2690586 h 3182270"/>
                    <a:gd name="connsiteX146" fmla="*/ 1643953 w 2854197"/>
                    <a:gd name="connsiteY146" fmla="*/ 2754018 h 3182270"/>
                    <a:gd name="connsiteX147" fmla="*/ 1617523 w 2854197"/>
                    <a:gd name="connsiteY147" fmla="*/ 2732874 h 3182270"/>
                    <a:gd name="connsiteX148" fmla="*/ 1591092 w 2854197"/>
                    <a:gd name="connsiteY148" fmla="*/ 2690586 h 3182270"/>
                    <a:gd name="connsiteX149" fmla="*/ 1591093 w 2854197"/>
                    <a:gd name="connsiteY149" fmla="*/ 2637724 h 3182270"/>
                    <a:gd name="connsiteX150" fmla="*/ 1569808 w 2854197"/>
                    <a:gd name="connsiteY150" fmla="*/ 2515921 h 3182270"/>
                    <a:gd name="connsiteX151" fmla="*/ 1553952 w 2854197"/>
                    <a:gd name="connsiteY151" fmla="*/ 2484208 h 3182270"/>
                    <a:gd name="connsiteX152" fmla="*/ 1538095 w 2854197"/>
                    <a:gd name="connsiteY152" fmla="*/ 2468351 h 3182270"/>
                    <a:gd name="connsiteX153" fmla="*/ 1501096 w 2854197"/>
                    <a:gd name="connsiteY153" fmla="*/ 2420781 h 3182270"/>
                    <a:gd name="connsiteX154" fmla="*/ 1464097 w 2854197"/>
                    <a:gd name="connsiteY154" fmla="*/ 2383782 h 3182270"/>
                    <a:gd name="connsiteX155" fmla="*/ 1448241 w 2854197"/>
                    <a:gd name="connsiteY155" fmla="*/ 2373211 h 3182270"/>
                    <a:gd name="connsiteX156" fmla="*/ 1432384 w 2854197"/>
                    <a:gd name="connsiteY156" fmla="*/ 2357355 h 3182270"/>
                    <a:gd name="connsiteX157" fmla="*/ 1400671 w 2854197"/>
                    <a:gd name="connsiteY157" fmla="*/ 2346783 h 3182270"/>
                    <a:gd name="connsiteX158" fmla="*/ 1368958 w 2854197"/>
                    <a:gd name="connsiteY158" fmla="*/ 2330927 h 3182270"/>
                    <a:gd name="connsiteX159" fmla="*/ 1337244 w 2854197"/>
                    <a:gd name="connsiteY159" fmla="*/ 2309785 h 3182270"/>
                    <a:gd name="connsiteX160" fmla="*/ 1273818 w 2854197"/>
                    <a:gd name="connsiteY160" fmla="*/ 2288642 h 3182270"/>
                    <a:gd name="connsiteX161" fmla="*/ 1257961 w 2854197"/>
                    <a:gd name="connsiteY161" fmla="*/ 2278071 h 3182270"/>
                    <a:gd name="connsiteX162" fmla="*/ 1242104 w 2854197"/>
                    <a:gd name="connsiteY162" fmla="*/ 2272786 h 3182270"/>
                    <a:gd name="connsiteX163" fmla="*/ 1226248 w 2854197"/>
                    <a:gd name="connsiteY163" fmla="*/ 2262215 h 3182270"/>
                    <a:gd name="connsiteX164" fmla="*/ 1194534 w 2854197"/>
                    <a:gd name="connsiteY164" fmla="*/ 2251644 h 3182270"/>
                    <a:gd name="connsiteX165" fmla="*/ 1215677 w 2854197"/>
                    <a:gd name="connsiteY165" fmla="*/ 2225216 h 3182270"/>
                    <a:gd name="connsiteX166" fmla="*/ 1231533 w 2854197"/>
                    <a:gd name="connsiteY166" fmla="*/ 2209359 h 3182270"/>
                    <a:gd name="connsiteX167" fmla="*/ 1236819 w 2854197"/>
                    <a:gd name="connsiteY167" fmla="*/ 2193503 h 3182270"/>
                    <a:gd name="connsiteX168" fmla="*/ 1279103 w 2854197"/>
                    <a:gd name="connsiteY168" fmla="*/ 2161789 h 3182270"/>
                    <a:gd name="connsiteX169" fmla="*/ 1300245 w 2854197"/>
                    <a:gd name="connsiteY169" fmla="*/ 2140647 h 3182270"/>
                    <a:gd name="connsiteX170" fmla="*/ 1310816 w 2854197"/>
                    <a:gd name="connsiteY170" fmla="*/ 2124790 h 3182270"/>
                    <a:gd name="connsiteX171" fmla="*/ 1342650 w 2854197"/>
                    <a:gd name="connsiteY171" fmla="*/ 2077406 h 3182270"/>
                    <a:gd name="connsiteX172" fmla="*/ 1390223 w 2854197"/>
                    <a:gd name="connsiteY172" fmla="*/ 2008688 h 3182270"/>
                    <a:gd name="connsiteX173" fmla="*/ 1363794 w 2854197"/>
                    <a:gd name="connsiteY173" fmla="*/ 1971686 h 3182270"/>
                    <a:gd name="connsiteX174" fmla="*/ 1379651 w 2854197"/>
                    <a:gd name="connsiteY174" fmla="*/ 1961114 h 3182270"/>
                    <a:gd name="connsiteX175" fmla="*/ 1358509 w 2854197"/>
                    <a:gd name="connsiteY175" fmla="*/ 1934685 h 3182270"/>
                    <a:gd name="connsiteX176" fmla="*/ 1221180 w 2854197"/>
                    <a:gd name="connsiteY176" fmla="*/ 1718108 h 3182270"/>
                    <a:gd name="connsiteX177" fmla="*/ 1157741 w 2854197"/>
                    <a:gd name="connsiteY177" fmla="*/ 1654669 h 3182270"/>
                    <a:gd name="connsiteX178" fmla="*/ 1051918 w 2854197"/>
                    <a:gd name="connsiteY178" fmla="*/ 1659811 h 3182270"/>
                    <a:gd name="connsiteX179" fmla="*/ 845688 w 2854197"/>
                    <a:gd name="connsiteY179" fmla="*/ 1738945 h 3182270"/>
                    <a:gd name="connsiteX180" fmla="*/ 829832 w 2854197"/>
                    <a:gd name="connsiteY180" fmla="*/ 1744231 h 3182270"/>
                    <a:gd name="connsiteX181" fmla="*/ 798118 w 2854197"/>
                    <a:gd name="connsiteY181" fmla="*/ 1765373 h 3182270"/>
                    <a:gd name="connsiteX182" fmla="*/ 782262 w 2854197"/>
                    <a:gd name="connsiteY182" fmla="*/ 1770659 h 3182270"/>
                    <a:gd name="connsiteX183" fmla="*/ 750548 w 2854197"/>
                    <a:gd name="connsiteY183" fmla="*/ 1791801 h 3182270"/>
                    <a:gd name="connsiteX184" fmla="*/ 734692 w 2854197"/>
                    <a:gd name="connsiteY184" fmla="*/ 1797086 h 3182270"/>
                    <a:gd name="connsiteX185" fmla="*/ 755834 w 2854197"/>
                    <a:gd name="connsiteY185" fmla="*/ 1791801 h 3182270"/>
                    <a:gd name="connsiteX186" fmla="*/ 739977 w 2854197"/>
                    <a:gd name="connsiteY186" fmla="*/ 1797086 h 3182270"/>
                    <a:gd name="connsiteX187" fmla="*/ 708264 w 2854197"/>
                    <a:gd name="connsiteY187" fmla="*/ 1812943 h 3182270"/>
                    <a:gd name="connsiteX188" fmla="*/ 676551 w 2854197"/>
                    <a:gd name="connsiteY188" fmla="*/ 1791801 h 3182270"/>
                    <a:gd name="connsiteX189" fmla="*/ 650123 w 2854197"/>
                    <a:gd name="connsiteY189" fmla="*/ 1765373 h 3182270"/>
                    <a:gd name="connsiteX190" fmla="*/ 618410 w 2854197"/>
                    <a:gd name="connsiteY190" fmla="*/ 1744231 h 3182270"/>
                    <a:gd name="connsiteX191" fmla="*/ 570840 w 2854197"/>
                    <a:gd name="connsiteY191" fmla="*/ 1712518 h 3182270"/>
                    <a:gd name="connsiteX192" fmla="*/ 544412 w 2854197"/>
                    <a:gd name="connsiteY192" fmla="*/ 1696661 h 3182270"/>
                    <a:gd name="connsiteX193" fmla="*/ 528555 w 2854197"/>
                    <a:gd name="connsiteY193" fmla="*/ 1686090 h 3182270"/>
                    <a:gd name="connsiteX194" fmla="*/ 512699 w 2854197"/>
                    <a:gd name="connsiteY194" fmla="*/ 1680804 h 3182270"/>
                    <a:gd name="connsiteX195" fmla="*/ 502127 w 2854197"/>
                    <a:gd name="connsiteY195" fmla="*/ 1670233 h 3182270"/>
                    <a:gd name="connsiteX196" fmla="*/ 480985 w 2854197"/>
                    <a:gd name="connsiteY196" fmla="*/ 1659662 h 3182270"/>
                    <a:gd name="connsiteX197" fmla="*/ 465129 w 2854197"/>
                    <a:gd name="connsiteY197" fmla="*/ 1643805 h 3182270"/>
                    <a:gd name="connsiteX198" fmla="*/ 428130 w 2854197"/>
                    <a:gd name="connsiteY198" fmla="*/ 1622663 h 3182270"/>
                    <a:gd name="connsiteX199" fmla="*/ 401702 w 2854197"/>
                    <a:gd name="connsiteY199" fmla="*/ 1590950 h 3182270"/>
                    <a:gd name="connsiteX200" fmla="*/ 385845 w 2854197"/>
                    <a:gd name="connsiteY200" fmla="*/ 1569808 h 3182270"/>
                    <a:gd name="connsiteX201" fmla="*/ 369989 w 2854197"/>
                    <a:gd name="connsiteY201" fmla="*/ 1553951 h 3182270"/>
                    <a:gd name="connsiteX202" fmla="*/ 348847 w 2854197"/>
                    <a:gd name="connsiteY202" fmla="*/ 1522238 h 3182270"/>
                    <a:gd name="connsiteX203" fmla="*/ 327704 w 2854197"/>
                    <a:gd name="connsiteY203" fmla="*/ 1490524 h 3182270"/>
                    <a:gd name="connsiteX204" fmla="*/ 317133 w 2854197"/>
                    <a:gd name="connsiteY204" fmla="*/ 1469382 h 3182270"/>
                    <a:gd name="connsiteX205" fmla="*/ 301277 w 2854197"/>
                    <a:gd name="connsiteY205" fmla="*/ 1453526 h 3182270"/>
                    <a:gd name="connsiteX206" fmla="*/ 295991 w 2854197"/>
                    <a:gd name="connsiteY206" fmla="*/ 1437669 h 3182270"/>
                    <a:gd name="connsiteX207" fmla="*/ 274849 w 2854197"/>
                    <a:gd name="connsiteY207" fmla="*/ 1405956 h 3182270"/>
                    <a:gd name="connsiteX208" fmla="*/ 258992 w 2854197"/>
                    <a:gd name="connsiteY208" fmla="*/ 1390099 h 3182270"/>
                    <a:gd name="connsiteX209" fmla="*/ 248421 w 2854197"/>
                    <a:gd name="connsiteY209" fmla="*/ 1374242 h 3182270"/>
                    <a:gd name="connsiteX210" fmla="*/ 243136 w 2854197"/>
                    <a:gd name="connsiteY210" fmla="*/ 1358386 h 3182270"/>
                    <a:gd name="connsiteX211" fmla="*/ 221993 w 2854197"/>
                    <a:gd name="connsiteY211" fmla="*/ 1326672 h 3182270"/>
                    <a:gd name="connsiteX212" fmla="*/ 206137 w 2854197"/>
                    <a:gd name="connsiteY212" fmla="*/ 1294959 h 3182270"/>
                    <a:gd name="connsiteX213" fmla="*/ 195566 w 2854197"/>
                    <a:gd name="connsiteY213" fmla="*/ 1263246 h 3182270"/>
                    <a:gd name="connsiteX214" fmla="*/ 184995 w 2854197"/>
                    <a:gd name="connsiteY214" fmla="*/ 1247389 h 3182270"/>
                    <a:gd name="connsiteX215" fmla="*/ 179709 w 2854197"/>
                    <a:gd name="connsiteY215" fmla="*/ 1231533 h 3182270"/>
                    <a:gd name="connsiteX216" fmla="*/ 169138 w 2854197"/>
                    <a:gd name="connsiteY216" fmla="*/ 1215676 h 3182270"/>
                    <a:gd name="connsiteX217" fmla="*/ 153281 w 2854197"/>
                    <a:gd name="connsiteY217" fmla="*/ 1162820 h 3182270"/>
                    <a:gd name="connsiteX218" fmla="*/ 142710 w 2854197"/>
                    <a:gd name="connsiteY218" fmla="*/ 1131107 h 3182270"/>
                    <a:gd name="connsiteX219" fmla="*/ 132139 w 2854197"/>
                    <a:gd name="connsiteY219" fmla="*/ 1099394 h 3182270"/>
                    <a:gd name="connsiteX220" fmla="*/ 126853 w 2854197"/>
                    <a:gd name="connsiteY220" fmla="*/ 1078252 h 3182270"/>
                    <a:gd name="connsiteX221" fmla="*/ 121568 w 2854197"/>
                    <a:gd name="connsiteY221" fmla="*/ 1062395 h 3182270"/>
                    <a:gd name="connsiteX222" fmla="*/ 110997 w 2854197"/>
                    <a:gd name="connsiteY222" fmla="*/ 988397 h 3182270"/>
                    <a:gd name="connsiteX223" fmla="*/ 100426 w 2854197"/>
                    <a:gd name="connsiteY223" fmla="*/ 861544 h 3182270"/>
                    <a:gd name="connsiteX224" fmla="*/ 95140 w 2854197"/>
                    <a:gd name="connsiteY224" fmla="*/ 782261 h 3182270"/>
                    <a:gd name="connsiteX225" fmla="*/ 89855 w 2854197"/>
                    <a:gd name="connsiteY225" fmla="*/ 745262 h 3182270"/>
                    <a:gd name="connsiteX226" fmla="*/ 73998 w 2854197"/>
                    <a:gd name="connsiteY226" fmla="*/ 660693 h 3182270"/>
                    <a:gd name="connsiteX227" fmla="*/ 63427 w 2854197"/>
                    <a:gd name="connsiteY227" fmla="*/ 618409 h 3182270"/>
                    <a:gd name="connsiteX228" fmla="*/ 47570 w 2854197"/>
                    <a:gd name="connsiteY228" fmla="*/ 560268 h 3182270"/>
                    <a:gd name="connsiteX229" fmla="*/ 42285 w 2854197"/>
                    <a:gd name="connsiteY229" fmla="*/ 528555 h 3182270"/>
                    <a:gd name="connsiteX230" fmla="*/ 31714 w 2854197"/>
                    <a:gd name="connsiteY230" fmla="*/ 486270 h 3182270"/>
                    <a:gd name="connsiteX231" fmla="*/ 21142 w 2854197"/>
                    <a:gd name="connsiteY231" fmla="*/ 428129 h 3182270"/>
                    <a:gd name="connsiteX232" fmla="*/ 10571 w 2854197"/>
                    <a:gd name="connsiteY232" fmla="*/ 343560 h 3182270"/>
                    <a:gd name="connsiteX233" fmla="*/ 0 w 2854197"/>
                    <a:gd name="connsiteY233" fmla="*/ 306561 h 3182270"/>
                    <a:gd name="connsiteX234" fmla="*/ 5286 w 2854197"/>
                    <a:gd name="connsiteY234" fmla="*/ 285419 h 3182270"/>
                    <a:gd name="connsiteX235" fmla="*/ 21142 w 2854197"/>
                    <a:gd name="connsiteY235" fmla="*/ 280134 h 3182270"/>
                    <a:gd name="connsiteX236" fmla="*/ 42285 w 2854197"/>
                    <a:gd name="connsiteY236" fmla="*/ 269563 h 3182270"/>
                    <a:gd name="connsiteX237" fmla="*/ 95140 w 2854197"/>
                    <a:gd name="connsiteY237" fmla="*/ 258992 h 3182270"/>
                    <a:gd name="connsiteX238" fmla="*/ 121568 w 2854197"/>
                    <a:gd name="connsiteY238" fmla="*/ 253706 h 3182270"/>
                    <a:gd name="connsiteX239" fmla="*/ 137425 w 2854197"/>
                    <a:gd name="connsiteY239" fmla="*/ 248420 h 3182270"/>
                    <a:gd name="connsiteX240" fmla="*/ 211422 w 2854197"/>
                    <a:gd name="connsiteY240" fmla="*/ 237849 h 3182270"/>
                    <a:gd name="connsiteX241" fmla="*/ 253707 w 2854197"/>
                    <a:gd name="connsiteY241" fmla="*/ 227278 h 3182270"/>
                    <a:gd name="connsiteX242" fmla="*/ 285420 w 2854197"/>
                    <a:gd name="connsiteY242" fmla="*/ 216707 h 3182270"/>
                    <a:gd name="connsiteX243" fmla="*/ 332990 w 2854197"/>
                    <a:gd name="connsiteY243" fmla="*/ 206136 h 3182270"/>
                    <a:gd name="connsiteX244" fmla="*/ 364703 w 2854197"/>
                    <a:gd name="connsiteY244" fmla="*/ 195565 h 3182270"/>
                    <a:gd name="connsiteX245" fmla="*/ 417559 w 2854197"/>
                    <a:gd name="connsiteY245" fmla="*/ 179708 h 3182270"/>
                    <a:gd name="connsiteX246" fmla="*/ 433415 w 2854197"/>
                    <a:gd name="connsiteY246" fmla="*/ 174423 h 3182270"/>
                    <a:gd name="connsiteX247" fmla="*/ 449272 w 2854197"/>
                    <a:gd name="connsiteY247" fmla="*/ 169137 h 3182270"/>
                    <a:gd name="connsiteX248" fmla="*/ 470414 w 2854197"/>
                    <a:gd name="connsiteY248" fmla="*/ 163852 h 3182270"/>
                    <a:gd name="connsiteX249" fmla="*/ 486271 w 2854197"/>
                    <a:gd name="connsiteY249" fmla="*/ 158566 h 3182270"/>
                    <a:gd name="connsiteX250" fmla="*/ 528555 w 2854197"/>
                    <a:gd name="connsiteY250" fmla="*/ 147995 h 3182270"/>
                    <a:gd name="connsiteX251" fmla="*/ 549697 w 2854197"/>
                    <a:gd name="connsiteY251" fmla="*/ 142709 h 3182270"/>
                    <a:gd name="connsiteX252" fmla="*/ 581411 w 2854197"/>
                    <a:gd name="connsiteY252" fmla="*/ 132138 h 3182270"/>
                    <a:gd name="connsiteX253" fmla="*/ 676551 w 2854197"/>
                    <a:gd name="connsiteY253" fmla="*/ 100425 h 3182270"/>
                    <a:gd name="connsiteX254" fmla="*/ 697693 w 2854197"/>
                    <a:gd name="connsiteY254" fmla="*/ 95140 h 3182270"/>
                    <a:gd name="connsiteX255" fmla="*/ 729406 w 2854197"/>
                    <a:gd name="connsiteY255" fmla="*/ 84568 h 3182270"/>
                    <a:gd name="connsiteX256" fmla="*/ 745263 w 2854197"/>
                    <a:gd name="connsiteY256" fmla="*/ 79283 h 3182270"/>
                    <a:gd name="connsiteX257" fmla="*/ 792833 w 2854197"/>
                    <a:gd name="connsiteY257" fmla="*/ 58141 h 3182270"/>
                    <a:gd name="connsiteX258" fmla="*/ 808689 w 2854197"/>
                    <a:gd name="connsiteY258" fmla="*/ 52855 h 3182270"/>
                    <a:gd name="connsiteX259" fmla="*/ 824546 w 2854197"/>
                    <a:gd name="connsiteY259" fmla="*/ 47570 h 3182270"/>
                    <a:gd name="connsiteX260" fmla="*/ 866830 w 2854197"/>
                    <a:gd name="connsiteY260" fmla="*/ 26427 h 3182270"/>
                    <a:gd name="connsiteX261" fmla="*/ 882687 w 2854197"/>
                    <a:gd name="connsiteY261" fmla="*/ 21142 h 3182270"/>
                    <a:gd name="connsiteX262" fmla="*/ 898544 w 2854197"/>
                    <a:gd name="connsiteY262" fmla="*/ 10571 h 3182270"/>
                    <a:gd name="connsiteX263" fmla="*/ 914400 w 2854197"/>
                    <a:gd name="connsiteY263" fmla="*/ 5285 h 3182270"/>
                    <a:gd name="connsiteX264" fmla="*/ 914400 w 2854197"/>
                    <a:gd name="connsiteY264" fmla="*/ 0 h 3182270"/>
                    <a:gd name="connsiteX0" fmla="*/ 914400 w 2854197"/>
                    <a:gd name="connsiteY0" fmla="*/ 0 h 3182270"/>
                    <a:gd name="connsiteX1" fmla="*/ 914400 w 2854197"/>
                    <a:gd name="connsiteY1" fmla="*/ 0 h 3182270"/>
                    <a:gd name="connsiteX2" fmla="*/ 930257 w 2854197"/>
                    <a:gd name="connsiteY2" fmla="*/ 42284 h 3182270"/>
                    <a:gd name="connsiteX3" fmla="*/ 935542 w 2854197"/>
                    <a:gd name="connsiteY3" fmla="*/ 58141 h 3182270"/>
                    <a:gd name="connsiteX4" fmla="*/ 946114 w 2854197"/>
                    <a:gd name="connsiteY4" fmla="*/ 68712 h 3182270"/>
                    <a:gd name="connsiteX5" fmla="*/ 967256 w 2854197"/>
                    <a:gd name="connsiteY5" fmla="*/ 116282 h 3182270"/>
                    <a:gd name="connsiteX6" fmla="*/ 972541 w 2854197"/>
                    <a:gd name="connsiteY6" fmla="*/ 132138 h 3182270"/>
                    <a:gd name="connsiteX7" fmla="*/ 983112 w 2854197"/>
                    <a:gd name="connsiteY7" fmla="*/ 147995 h 3182270"/>
                    <a:gd name="connsiteX8" fmla="*/ 1004255 w 2854197"/>
                    <a:gd name="connsiteY8" fmla="*/ 195565 h 3182270"/>
                    <a:gd name="connsiteX9" fmla="*/ 1025397 w 2854197"/>
                    <a:gd name="connsiteY9" fmla="*/ 243135 h 3182270"/>
                    <a:gd name="connsiteX10" fmla="*/ 1041253 w 2854197"/>
                    <a:gd name="connsiteY10" fmla="*/ 290705 h 3182270"/>
                    <a:gd name="connsiteX11" fmla="*/ 1051825 w 2854197"/>
                    <a:gd name="connsiteY11" fmla="*/ 301276 h 3182270"/>
                    <a:gd name="connsiteX12" fmla="*/ 1072967 w 2854197"/>
                    <a:gd name="connsiteY12" fmla="*/ 348846 h 3182270"/>
                    <a:gd name="connsiteX13" fmla="*/ 1083538 w 2854197"/>
                    <a:gd name="connsiteY13" fmla="*/ 380559 h 3182270"/>
                    <a:gd name="connsiteX14" fmla="*/ 1094109 w 2854197"/>
                    <a:gd name="connsiteY14" fmla="*/ 396416 h 3182270"/>
                    <a:gd name="connsiteX15" fmla="*/ 1109966 w 2854197"/>
                    <a:gd name="connsiteY15" fmla="*/ 422844 h 3182270"/>
                    <a:gd name="connsiteX16" fmla="*/ 1131108 w 2854197"/>
                    <a:gd name="connsiteY16" fmla="*/ 470414 h 3182270"/>
                    <a:gd name="connsiteX17" fmla="*/ 1146964 w 2854197"/>
                    <a:gd name="connsiteY17" fmla="*/ 480985 h 3182270"/>
                    <a:gd name="connsiteX18" fmla="*/ 1157536 w 2854197"/>
                    <a:gd name="connsiteY18" fmla="*/ 491556 h 3182270"/>
                    <a:gd name="connsiteX19" fmla="*/ 1189249 w 2854197"/>
                    <a:gd name="connsiteY19" fmla="*/ 512698 h 3182270"/>
                    <a:gd name="connsiteX20" fmla="*/ 1199820 w 2854197"/>
                    <a:gd name="connsiteY20" fmla="*/ 528555 h 3182270"/>
                    <a:gd name="connsiteX21" fmla="*/ 1220962 w 2854197"/>
                    <a:gd name="connsiteY21" fmla="*/ 544411 h 3182270"/>
                    <a:gd name="connsiteX22" fmla="*/ 1242104 w 2854197"/>
                    <a:gd name="connsiteY22" fmla="*/ 570839 h 3182270"/>
                    <a:gd name="connsiteX23" fmla="*/ 1257961 w 2854197"/>
                    <a:gd name="connsiteY23" fmla="*/ 602552 h 3182270"/>
                    <a:gd name="connsiteX24" fmla="*/ 1279103 w 2854197"/>
                    <a:gd name="connsiteY24" fmla="*/ 634266 h 3182270"/>
                    <a:gd name="connsiteX25" fmla="*/ 1294960 w 2854197"/>
                    <a:gd name="connsiteY25" fmla="*/ 665979 h 3182270"/>
                    <a:gd name="connsiteX26" fmla="*/ 1300245 w 2854197"/>
                    <a:gd name="connsiteY26" fmla="*/ 681835 h 3182270"/>
                    <a:gd name="connsiteX27" fmla="*/ 1310816 w 2854197"/>
                    <a:gd name="connsiteY27" fmla="*/ 692407 h 3182270"/>
                    <a:gd name="connsiteX28" fmla="*/ 1347815 w 2854197"/>
                    <a:gd name="connsiteY28" fmla="*/ 739977 h 3182270"/>
                    <a:gd name="connsiteX29" fmla="*/ 1353101 w 2854197"/>
                    <a:gd name="connsiteY29" fmla="*/ 755833 h 3182270"/>
                    <a:gd name="connsiteX30" fmla="*/ 1384814 w 2854197"/>
                    <a:gd name="connsiteY30" fmla="*/ 798118 h 3182270"/>
                    <a:gd name="connsiteX31" fmla="*/ 1390100 w 2854197"/>
                    <a:gd name="connsiteY31" fmla="*/ 813974 h 3182270"/>
                    <a:gd name="connsiteX32" fmla="*/ 1421813 w 2854197"/>
                    <a:gd name="connsiteY32" fmla="*/ 861544 h 3182270"/>
                    <a:gd name="connsiteX33" fmla="*/ 1432384 w 2854197"/>
                    <a:gd name="connsiteY33" fmla="*/ 877401 h 3182270"/>
                    <a:gd name="connsiteX34" fmla="*/ 1448241 w 2854197"/>
                    <a:gd name="connsiteY34" fmla="*/ 887972 h 3182270"/>
                    <a:gd name="connsiteX35" fmla="*/ 1479954 w 2854197"/>
                    <a:gd name="connsiteY35" fmla="*/ 919685 h 3182270"/>
                    <a:gd name="connsiteX36" fmla="*/ 1522238 w 2854197"/>
                    <a:gd name="connsiteY36" fmla="*/ 956684 h 3182270"/>
                    <a:gd name="connsiteX37" fmla="*/ 1585665 w 2854197"/>
                    <a:gd name="connsiteY37" fmla="*/ 977826 h 3182270"/>
                    <a:gd name="connsiteX38" fmla="*/ 1617378 w 2854197"/>
                    <a:gd name="connsiteY38" fmla="*/ 988397 h 3182270"/>
                    <a:gd name="connsiteX39" fmla="*/ 1638521 w 2854197"/>
                    <a:gd name="connsiteY39" fmla="*/ 993683 h 3182270"/>
                    <a:gd name="connsiteX40" fmla="*/ 1664948 w 2854197"/>
                    <a:gd name="connsiteY40" fmla="*/ 998968 h 3182270"/>
                    <a:gd name="connsiteX41" fmla="*/ 1696662 w 2854197"/>
                    <a:gd name="connsiteY41" fmla="*/ 1009540 h 3182270"/>
                    <a:gd name="connsiteX42" fmla="*/ 1717804 w 2854197"/>
                    <a:gd name="connsiteY42" fmla="*/ 1014825 h 3182270"/>
                    <a:gd name="connsiteX43" fmla="*/ 1733660 w 2854197"/>
                    <a:gd name="connsiteY43" fmla="*/ 1020111 h 3182270"/>
                    <a:gd name="connsiteX44" fmla="*/ 1802373 w 2854197"/>
                    <a:gd name="connsiteY44" fmla="*/ 1030682 h 3182270"/>
                    <a:gd name="connsiteX45" fmla="*/ 1865799 w 2854197"/>
                    <a:gd name="connsiteY45" fmla="*/ 1041253 h 3182270"/>
                    <a:gd name="connsiteX46" fmla="*/ 1902798 w 2854197"/>
                    <a:gd name="connsiteY46" fmla="*/ 1046538 h 3182270"/>
                    <a:gd name="connsiteX47" fmla="*/ 1945082 w 2854197"/>
                    <a:gd name="connsiteY47" fmla="*/ 1051824 h 3182270"/>
                    <a:gd name="connsiteX48" fmla="*/ 1976796 w 2854197"/>
                    <a:gd name="connsiteY48" fmla="*/ 1057109 h 3182270"/>
                    <a:gd name="connsiteX49" fmla="*/ 2024366 w 2854197"/>
                    <a:gd name="connsiteY49" fmla="*/ 1062395 h 3182270"/>
                    <a:gd name="connsiteX50" fmla="*/ 2066650 w 2854197"/>
                    <a:gd name="connsiteY50" fmla="*/ 1067681 h 3182270"/>
                    <a:gd name="connsiteX51" fmla="*/ 2082507 w 2854197"/>
                    <a:gd name="connsiteY51" fmla="*/ 1072966 h 3182270"/>
                    <a:gd name="connsiteX52" fmla="*/ 2151219 w 2854197"/>
                    <a:gd name="connsiteY52" fmla="*/ 1083537 h 3182270"/>
                    <a:gd name="connsiteX53" fmla="*/ 2167075 w 2854197"/>
                    <a:gd name="connsiteY53" fmla="*/ 1088823 h 3182270"/>
                    <a:gd name="connsiteX54" fmla="*/ 2235788 w 2854197"/>
                    <a:gd name="connsiteY54" fmla="*/ 1099394 h 3182270"/>
                    <a:gd name="connsiteX55" fmla="*/ 2304500 w 2854197"/>
                    <a:gd name="connsiteY55" fmla="*/ 1109965 h 3182270"/>
                    <a:gd name="connsiteX56" fmla="*/ 2378497 w 2854197"/>
                    <a:gd name="connsiteY56" fmla="*/ 1120536 h 3182270"/>
                    <a:gd name="connsiteX57" fmla="*/ 2410211 w 2854197"/>
                    <a:gd name="connsiteY57" fmla="*/ 1131107 h 3182270"/>
                    <a:gd name="connsiteX58" fmla="*/ 2452495 w 2854197"/>
                    <a:gd name="connsiteY58" fmla="*/ 1141678 h 3182270"/>
                    <a:gd name="connsiteX59" fmla="*/ 2611062 w 2854197"/>
                    <a:gd name="connsiteY59" fmla="*/ 1194534 h 3182270"/>
                    <a:gd name="connsiteX60" fmla="*/ 2674963 w 2854197"/>
                    <a:gd name="connsiteY60" fmla="*/ 1226357 h 3182270"/>
                    <a:gd name="connsiteX61" fmla="*/ 2680419 w 2854197"/>
                    <a:gd name="connsiteY61" fmla="*/ 1258186 h 3182270"/>
                    <a:gd name="connsiteX62" fmla="*/ 2690939 w 2854197"/>
                    <a:gd name="connsiteY62" fmla="*/ 1311056 h 3182270"/>
                    <a:gd name="connsiteX63" fmla="*/ 2690806 w 2854197"/>
                    <a:gd name="connsiteY63" fmla="*/ 1353221 h 3182270"/>
                    <a:gd name="connsiteX64" fmla="*/ 2653817 w 2854197"/>
                    <a:gd name="connsiteY64" fmla="*/ 1411367 h 3182270"/>
                    <a:gd name="connsiteX65" fmla="*/ 2632204 w 2854197"/>
                    <a:gd name="connsiteY65" fmla="*/ 1590950 h 3182270"/>
                    <a:gd name="connsiteX66" fmla="*/ 2648060 w 2854197"/>
                    <a:gd name="connsiteY66" fmla="*/ 1638520 h 3182270"/>
                    <a:gd name="connsiteX67" fmla="*/ 2653346 w 2854197"/>
                    <a:gd name="connsiteY67" fmla="*/ 1654377 h 3182270"/>
                    <a:gd name="connsiteX68" fmla="*/ 2658632 w 2854197"/>
                    <a:gd name="connsiteY68" fmla="*/ 1744231 h 3182270"/>
                    <a:gd name="connsiteX69" fmla="*/ 2663917 w 2854197"/>
                    <a:gd name="connsiteY69" fmla="*/ 1760088 h 3182270"/>
                    <a:gd name="connsiteX70" fmla="*/ 2658632 w 2854197"/>
                    <a:gd name="connsiteY70" fmla="*/ 1844656 h 3182270"/>
                    <a:gd name="connsiteX71" fmla="*/ 2690345 w 2854197"/>
                    <a:gd name="connsiteY71" fmla="*/ 2056078 h 3182270"/>
                    <a:gd name="connsiteX72" fmla="*/ 2743200 w 2854197"/>
                    <a:gd name="connsiteY72" fmla="*/ 2061364 h 3182270"/>
                    <a:gd name="connsiteX73" fmla="*/ 2790770 w 2854197"/>
                    <a:gd name="connsiteY73" fmla="*/ 2077220 h 3182270"/>
                    <a:gd name="connsiteX74" fmla="*/ 2817198 w 2854197"/>
                    <a:gd name="connsiteY74" fmla="*/ 2082506 h 3182270"/>
                    <a:gd name="connsiteX75" fmla="*/ 2833055 w 2854197"/>
                    <a:gd name="connsiteY75" fmla="*/ 2087792 h 3182270"/>
                    <a:gd name="connsiteX76" fmla="*/ 2854197 w 2854197"/>
                    <a:gd name="connsiteY76" fmla="*/ 2093077 h 3182270"/>
                    <a:gd name="connsiteX77" fmla="*/ 2838340 w 2854197"/>
                    <a:gd name="connsiteY77" fmla="*/ 2193503 h 3182270"/>
                    <a:gd name="connsiteX78" fmla="*/ 2833055 w 2854197"/>
                    <a:gd name="connsiteY78" fmla="*/ 2225216 h 3182270"/>
                    <a:gd name="connsiteX79" fmla="*/ 2822484 w 2854197"/>
                    <a:gd name="connsiteY79" fmla="*/ 2262215 h 3182270"/>
                    <a:gd name="connsiteX80" fmla="*/ 2648297 w 2854197"/>
                    <a:gd name="connsiteY80" fmla="*/ 2241273 h 3182270"/>
                    <a:gd name="connsiteX81" fmla="*/ 2558435 w 2854197"/>
                    <a:gd name="connsiteY81" fmla="*/ 2214843 h 3182270"/>
                    <a:gd name="connsiteX82" fmla="*/ 2479145 w 2854197"/>
                    <a:gd name="connsiteY82" fmla="*/ 2183128 h 3182270"/>
                    <a:gd name="connsiteX83" fmla="*/ 2426502 w 2854197"/>
                    <a:gd name="connsiteY83" fmla="*/ 2209757 h 3182270"/>
                    <a:gd name="connsiteX84" fmla="*/ 2236188 w 2854197"/>
                    <a:gd name="connsiteY84" fmla="*/ 2331348 h 3182270"/>
                    <a:gd name="connsiteX85" fmla="*/ 2251846 w 2854197"/>
                    <a:gd name="connsiteY85" fmla="*/ 2420998 h 3182270"/>
                    <a:gd name="connsiteX86" fmla="*/ 2267909 w 2854197"/>
                    <a:gd name="connsiteY86" fmla="*/ 2479368 h 3182270"/>
                    <a:gd name="connsiteX87" fmla="*/ 2278276 w 2854197"/>
                    <a:gd name="connsiteY87" fmla="*/ 2516146 h 3182270"/>
                    <a:gd name="connsiteX88" fmla="*/ 2278276 w 2854197"/>
                    <a:gd name="connsiteY88" fmla="*/ 2574294 h 3182270"/>
                    <a:gd name="connsiteX89" fmla="*/ 2315278 w 2854197"/>
                    <a:gd name="connsiteY89" fmla="*/ 2616580 h 3182270"/>
                    <a:gd name="connsiteX90" fmla="*/ 2331136 w 2854197"/>
                    <a:gd name="connsiteY90" fmla="*/ 2680013 h 3182270"/>
                    <a:gd name="connsiteX91" fmla="*/ 2368138 w 2854197"/>
                    <a:gd name="connsiteY91" fmla="*/ 2695871 h 3182270"/>
                    <a:gd name="connsiteX92" fmla="*/ 2542577 w 2854197"/>
                    <a:gd name="connsiteY92" fmla="*/ 2738159 h 3182270"/>
                    <a:gd name="connsiteX93" fmla="*/ 2658870 w 2854197"/>
                    <a:gd name="connsiteY93" fmla="*/ 2727587 h 3182270"/>
                    <a:gd name="connsiteX94" fmla="*/ 2764342 w 2854197"/>
                    <a:gd name="connsiteY94" fmla="*/ 2716772 h 3182270"/>
                    <a:gd name="connsiteX95" fmla="*/ 2753771 w 2854197"/>
                    <a:gd name="connsiteY95" fmla="*/ 2769627 h 3182270"/>
                    <a:gd name="connsiteX96" fmla="*/ 2748486 w 2854197"/>
                    <a:gd name="connsiteY96" fmla="*/ 2801341 h 3182270"/>
                    <a:gd name="connsiteX97" fmla="*/ 2737915 w 2854197"/>
                    <a:gd name="connsiteY97" fmla="*/ 2838340 h 3182270"/>
                    <a:gd name="connsiteX98" fmla="*/ 2727344 w 2854197"/>
                    <a:gd name="connsiteY98" fmla="*/ 2907052 h 3182270"/>
                    <a:gd name="connsiteX99" fmla="*/ 2716773 w 2854197"/>
                    <a:gd name="connsiteY99" fmla="*/ 2938765 h 3182270"/>
                    <a:gd name="connsiteX100" fmla="*/ 2711487 w 2854197"/>
                    <a:gd name="connsiteY100" fmla="*/ 2965193 h 3182270"/>
                    <a:gd name="connsiteX101" fmla="*/ 2706444 w 2854197"/>
                    <a:gd name="connsiteY101" fmla="*/ 2939028 h 3182270"/>
                    <a:gd name="connsiteX102" fmla="*/ 2680014 w 2854197"/>
                    <a:gd name="connsiteY102" fmla="*/ 2965459 h 3182270"/>
                    <a:gd name="connsiteX103" fmla="*/ 2627390 w 2854197"/>
                    <a:gd name="connsiteY103" fmla="*/ 2971012 h 3182270"/>
                    <a:gd name="connsiteX104" fmla="*/ 2537291 w 2854197"/>
                    <a:gd name="connsiteY104" fmla="*/ 2986602 h 3182270"/>
                    <a:gd name="connsiteX105" fmla="*/ 2516147 w 2854197"/>
                    <a:gd name="connsiteY105" fmla="*/ 2991888 h 3182270"/>
                    <a:gd name="connsiteX106" fmla="*/ 2489494 w 2854197"/>
                    <a:gd name="connsiteY106" fmla="*/ 3002192 h 3182270"/>
                    <a:gd name="connsiteX107" fmla="*/ 2415496 w 2854197"/>
                    <a:gd name="connsiteY107" fmla="*/ 3007477 h 3182270"/>
                    <a:gd name="connsiteX108" fmla="*/ 2383783 w 2854197"/>
                    <a:gd name="connsiteY108" fmla="*/ 3018048 h 3182270"/>
                    <a:gd name="connsiteX109" fmla="*/ 2346784 w 2854197"/>
                    <a:gd name="connsiteY109" fmla="*/ 3033905 h 3182270"/>
                    <a:gd name="connsiteX110" fmla="*/ 2315071 w 2854197"/>
                    <a:gd name="connsiteY110" fmla="*/ 3049761 h 3182270"/>
                    <a:gd name="connsiteX111" fmla="*/ 2288643 w 2854197"/>
                    <a:gd name="connsiteY111" fmla="*/ 3070904 h 3182270"/>
                    <a:gd name="connsiteX112" fmla="*/ 2267501 w 2854197"/>
                    <a:gd name="connsiteY112" fmla="*/ 3081475 h 3182270"/>
                    <a:gd name="connsiteX113" fmla="*/ 2235788 w 2854197"/>
                    <a:gd name="connsiteY113" fmla="*/ 3097331 h 3182270"/>
                    <a:gd name="connsiteX114" fmla="*/ 2225216 w 2854197"/>
                    <a:gd name="connsiteY114" fmla="*/ 3107903 h 3182270"/>
                    <a:gd name="connsiteX115" fmla="*/ 2204074 w 2854197"/>
                    <a:gd name="connsiteY115" fmla="*/ 3118474 h 3182270"/>
                    <a:gd name="connsiteX116" fmla="*/ 2188218 w 2854197"/>
                    <a:gd name="connsiteY116" fmla="*/ 3129045 h 3182270"/>
                    <a:gd name="connsiteX117" fmla="*/ 2177647 w 2854197"/>
                    <a:gd name="connsiteY117" fmla="*/ 3144901 h 3182270"/>
                    <a:gd name="connsiteX118" fmla="*/ 2145933 w 2854197"/>
                    <a:gd name="connsiteY118" fmla="*/ 3155472 h 3182270"/>
                    <a:gd name="connsiteX119" fmla="*/ 2114220 w 2854197"/>
                    <a:gd name="connsiteY119" fmla="*/ 3181900 h 3182270"/>
                    <a:gd name="connsiteX120" fmla="*/ 2124791 w 2854197"/>
                    <a:gd name="connsiteY120" fmla="*/ 3150187 h 3182270"/>
                    <a:gd name="connsiteX121" fmla="*/ 2093078 w 2854197"/>
                    <a:gd name="connsiteY121" fmla="*/ 3139616 h 3182270"/>
                    <a:gd name="connsiteX122" fmla="*/ 2082507 w 2854197"/>
                    <a:gd name="connsiteY122" fmla="*/ 3123759 h 3182270"/>
                    <a:gd name="connsiteX123" fmla="*/ 2066650 w 2854197"/>
                    <a:gd name="connsiteY123" fmla="*/ 3107903 h 3182270"/>
                    <a:gd name="connsiteX124" fmla="*/ 2045508 w 2854197"/>
                    <a:gd name="connsiteY124" fmla="*/ 3076189 h 3182270"/>
                    <a:gd name="connsiteX125" fmla="*/ 2034937 w 2854197"/>
                    <a:gd name="connsiteY125" fmla="*/ 3060333 h 3182270"/>
                    <a:gd name="connsiteX126" fmla="*/ 2024366 w 2854197"/>
                    <a:gd name="connsiteY126" fmla="*/ 3049761 h 3182270"/>
                    <a:gd name="connsiteX127" fmla="*/ 2013795 w 2854197"/>
                    <a:gd name="connsiteY127" fmla="*/ 3033905 h 3182270"/>
                    <a:gd name="connsiteX128" fmla="*/ 1997938 w 2854197"/>
                    <a:gd name="connsiteY128" fmla="*/ 3023334 h 3182270"/>
                    <a:gd name="connsiteX129" fmla="*/ 1982081 w 2854197"/>
                    <a:gd name="connsiteY129" fmla="*/ 2991620 h 3182270"/>
                    <a:gd name="connsiteX130" fmla="*/ 1976796 w 2854197"/>
                    <a:gd name="connsiteY130" fmla="*/ 2975764 h 3182270"/>
                    <a:gd name="connsiteX131" fmla="*/ 1987367 w 2854197"/>
                    <a:gd name="connsiteY131" fmla="*/ 2959907 h 3182270"/>
                    <a:gd name="connsiteX132" fmla="*/ 1998116 w 2854197"/>
                    <a:gd name="connsiteY132" fmla="*/ 2976031 h 3182270"/>
                    <a:gd name="connsiteX133" fmla="*/ 2019261 w 2854197"/>
                    <a:gd name="connsiteY133" fmla="*/ 2976031 h 3182270"/>
                    <a:gd name="connsiteX134" fmla="*/ 2056263 w 2854197"/>
                    <a:gd name="connsiteY134" fmla="*/ 2923171 h 3182270"/>
                    <a:gd name="connsiteX135" fmla="*/ 2040405 w 2854197"/>
                    <a:gd name="connsiteY135" fmla="*/ 2923170 h 3182270"/>
                    <a:gd name="connsiteX136" fmla="*/ 2061549 w 2854197"/>
                    <a:gd name="connsiteY136" fmla="*/ 2875596 h 3182270"/>
                    <a:gd name="connsiteX137" fmla="*/ 2093265 w 2854197"/>
                    <a:gd name="connsiteY137" fmla="*/ 2833308 h 3182270"/>
                    <a:gd name="connsiteX138" fmla="*/ 2109124 w 2854197"/>
                    <a:gd name="connsiteY138" fmla="*/ 2722301 h 3182270"/>
                    <a:gd name="connsiteX139" fmla="*/ 2013975 w 2854197"/>
                    <a:gd name="connsiteY139" fmla="*/ 2637724 h 3182270"/>
                    <a:gd name="connsiteX140" fmla="*/ 1982258 w 2854197"/>
                    <a:gd name="connsiteY140" fmla="*/ 2664155 h 3182270"/>
                    <a:gd name="connsiteX141" fmla="*/ 1918827 w 2854197"/>
                    <a:gd name="connsiteY141" fmla="*/ 2627153 h 3182270"/>
                    <a:gd name="connsiteX142" fmla="*/ 1860681 w 2854197"/>
                    <a:gd name="connsiteY142" fmla="*/ 2579579 h 3182270"/>
                    <a:gd name="connsiteX143" fmla="*/ 1802373 w 2854197"/>
                    <a:gd name="connsiteY143" fmla="*/ 2621632 h 3182270"/>
                    <a:gd name="connsiteX144" fmla="*/ 1797087 w 2854197"/>
                    <a:gd name="connsiteY144" fmla="*/ 2605775 h 3182270"/>
                    <a:gd name="connsiteX145" fmla="*/ 1749674 w 2854197"/>
                    <a:gd name="connsiteY145" fmla="*/ 2690586 h 3182270"/>
                    <a:gd name="connsiteX146" fmla="*/ 1643953 w 2854197"/>
                    <a:gd name="connsiteY146" fmla="*/ 2754018 h 3182270"/>
                    <a:gd name="connsiteX147" fmla="*/ 1617523 w 2854197"/>
                    <a:gd name="connsiteY147" fmla="*/ 2732874 h 3182270"/>
                    <a:gd name="connsiteX148" fmla="*/ 1591092 w 2854197"/>
                    <a:gd name="connsiteY148" fmla="*/ 2690586 h 3182270"/>
                    <a:gd name="connsiteX149" fmla="*/ 1591093 w 2854197"/>
                    <a:gd name="connsiteY149" fmla="*/ 2637724 h 3182270"/>
                    <a:gd name="connsiteX150" fmla="*/ 1569808 w 2854197"/>
                    <a:gd name="connsiteY150" fmla="*/ 2515921 h 3182270"/>
                    <a:gd name="connsiteX151" fmla="*/ 1553952 w 2854197"/>
                    <a:gd name="connsiteY151" fmla="*/ 2484208 h 3182270"/>
                    <a:gd name="connsiteX152" fmla="*/ 1538095 w 2854197"/>
                    <a:gd name="connsiteY152" fmla="*/ 2468351 h 3182270"/>
                    <a:gd name="connsiteX153" fmla="*/ 1501096 w 2854197"/>
                    <a:gd name="connsiteY153" fmla="*/ 2420781 h 3182270"/>
                    <a:gd name="connsiteX154" fmla="*/ 1464097 w 2854197"/>
                    <a:gd name="connsiteY154" fmla="*/ 2383782 h 3182270"/>
                    <a:gd name="connsiteX155" fmla="*/ 1448241 w 2854197"/>
                    <a:gd name="connsiteY155" fmla="*/ 2373211 h 3182270"/>
                    <a:gd name="connsiteX156" fmla="*/ 1432384 w 2854197"/>
                    <a:gd name="connsiteY156" fmla="*/ 2357355 h 3182270"/>
                    <a:gd name="connsiteX157" fmla="*/ 1400671 w 2854197"/>
                    <a:gd name="connsiteY157" fmla="*/ 2346783 h 3182270"/>
                    <a:gd name="connsiteX158" fmla="*/ 1368958 w 2854197"/>
                    <a:gd name="connsiteY158" fmla="*/ 2330927 h 3182270"/>
                    <a:gd name="connsiteX159" fmla="*/ 1337244 w 2854197"/>
                    <a:gd name="connsiteY159" fmla="*/ 2309785 h 3182270"/>
                    <a:gd name="connsiteX160" fmla="*/ 1273818 w 2854197"/>
                    <a:gd name="connsiteY160" fmla="*/ 2288642 h 3182270"/>
                    <a:gd name="connsiteX161" fmla="*/ 1257961 w 2854197"/>
                    <a:gd name="connsiteY161" fmla="*/ 2278071 h 3182270"/>
                    <a:gd name="connsiteX162" fmla="*/ 1242104 w 2854197"/>
                    <a:gd name="connsiteY162" fmla="*/ 2272786 h 3182270"/>
                    <a:gd name="connsiteX163" fmla="*/ 1226248 w 2854197"/>
                    <a:gd name="connsiteY163" fmla="*/ 2262215 h 3182270"/>
                    <a:gd name="connsiteX164" fmla="*/ 1194534 w 2854197"/>
                    <a:gd name="connsiteY164" fmla="*/ 2251644 h 3182270"/>
                    <a:gd name="connsiteX165" fmla="*/ 1215677 w 2854197"/>
                    <a:gd name="connsiteY165" fmla="*/ 2225216 h 3182270"/>
                    <a:gd name="connsiteX166" fmla="*/ 1231533 w 2854197"/>
                    <a:gd name="connsiteY166" fmla="*/ 2209359 h 3182270"/>
                    <a:gd name="connsiteX167" fmla="*/ 1236819 w 2854197"/>
                    <a:gd name="connsiteY167" fmla="*/ 2193503 h 3182270"/>
                    <a:gd name="connsiteX168" fmla="*/ 1279103 w 2854197"/>
                    <a:gd name="connsiteY168" fmla="*/ 2161789 h 3182270"/>
                    <a:gd name="connsiteX169" fmla="*/ 1300245 w 2854197"/>
                    <a:gd name="connsiteY169" fmla="*/ 2140647 h 3182270"/>
                    <a:gd name="connsiteX170" fmla="*/ 1310816 w 2854197"/>
                    <a:gd name="connsiteY170" fmla="*/ 2124790 h 3182270"/>
                    <a:gd name="connsiteX171" fmla="*/ 1342650 w 2854197"/>
                    <a:gd name="connsiteY171" fmla="*/ 2077406 h 3182270"/>
                    <a:gd name="connsiteX172" fmla="*/ 1390223 w 2854197"/>
                    <a:gd name="connsiteY172" fmla="*/ 2008688 h 3182270"/>
                    <a:gd name="connsiteX173" fmla="*/ 1363794 w 2854197"/>
                    <a:gd name="connsiteY173" fmla="*/ 1971686 h 3182270"/>
                    <a:gd name="connsiteX174" fmla="*/ 1379651 w 2854197"/>
                    <a:gd name="connsiteY174" fmla="*/ 1961114 h 3182270"/>
                    <a:gd name="connsiteX175" fmla="*/ 1358509 w 2854197"/>
                    <a:gd name="connsiteY175" fmla="*/ 1934685 h 3182270"/>
                    <a:gd name="connsiteX176" fmla="*/ 1221180 w 2854197"/>
                    <a:gd name="connsiteY176" fmla="*/ 1718108 h 3182270"/>
                    <a:gd name="connsiteX177" fmla="*/ 1157741 w 2854197"/>
                    <a:gd name="connsiteY177" fmla="*/ 1654669 h 3182270"/>
                    <a:gd name="connsiteX178" fmla="*/ 1051918 w 2854197"/>
                    <a:gd name="connsiteY178" fmla="*/ 1659811 h 3182270"/>
                    <a:gd name="connsiteX179" fmla="*/ 845688 w 2854197"/>
                    <a:gd name="connsiteY179" fmla="*/ 1738945 h 3182270"/>
                    <a:gd name="connsiteX180" fmla="*/ 829832 w 2854197"/>
                    <a:gd name="connsiteY180" fmla="*/ 1744231 h 3182270"/>
                    <a:gd name="connsiteX181" fmla="*/ 798118 w 2854197"/>
                    <a:gd name="connsiteY181" fmla="*/ 1765373 h 3182270"/>
                    <a:gd name="connsiteX182" fmla="*/ 782262 w 2854197"/>
                    <a:gd name="connsiteY182" fmla="*/ 1770659 h 3182270"/>
                    <a:gd name="connsiteX183" fmla="*/ 750548 w 2854197"/>
                    <a:gd name="connsiteY183" fmla="*/ 1791801 h 3182270"/>
                    <a:gd name="connsiteX184" fmla="*/ 734692 w 2854197"/>
                    <a:gd name="connsiteY184" fmla="*/ 1797086 h 3182270"/>
                    <a:gd name="connsiteX185" fmla="*/ 755834 w 2854197"/>
                    <a:gd name="connsiteY185" fmla="*/ 1791801 h 3182270"/>
                    <a:gd name="connsiteX186" fmla="*/ 739977 w 2854197"/>
                    <a:gd name="connsiteY186" fmla="*/ 1797086 h 3182270"/>
                    <a:gd name="connsiteX187" fmla="*/ 708264 w 2854197"/>
                    <a:gd name="connsiteY187" fmla="*/ 1812943 h 3182270"/>
                    <a:gd name="connsiteX188" fmla="*/ 676551 w 2854197"/>
                    <a:gd name="connsiteY188" fmla="*/ 1791801 h 3182270"/>
                    <a:gd name="connsiteX189" fmla="*/ 650123 w 2854197"/>
                    <a:gd name="connsiteY189" fmla="*/ 1765373 h 3182270"/>
                    <a:gd name="connsiteX190" fmla="*/ 618410 w 2854197"/>
                    <a:gd name="connsiteY190" fmla="*/ 1744231 h 3182270"/>
                    <a:gd name="connsiteX191" fmla="*/ 570840 w 2854197"/>
                    <a:gd name="connsiteY191" fmla="*/ 1712518 h 3182270"/>
                    <a:gd name="connsiteX192" fmla="*/ 544412 w 2854197"/>
                    <a:gd name="connsiteY192" fmla="*/ 1696661 h 3182270"/>
                    <a:gd name="connsiteX193" fmla="*/ 528555 w 2854197"/>
                    <a:gd name="connsiteY193" fmla="*/ 1686090 h 3182270"/>
                    <a:gd name="connsiteX194" fmla="*/ 512699 w 2854197"/>
                    <a:gd name="connsiteY194" fmla="*/ 1680804 h 3182270"/>
                    <a:gd name="connsiteX195" fmla="*/ 502127 w 2854197"/>
                    <a:gd name="connsiteY195" fmla="*/ 1670233 h 3182270"/>
                    <a:gd name="connsiteX196" fmla="*/ 480985 w 2854197"/>
                    <a:gd name="connsiteY196" fmla="*/ 1659662 h 3182270"/>
                    <a:gd name="connsiteX197" fmla="*/ 465129 w 2854197"/>
                    <a:gd name="connsiteY197" fmla="*/ 1643805 h 3182270"/>
                    <a:gd name="connsiteX198" fmla="*/ 428130 w 2854197"/>
                    <a:gd name="connsiteY198" fmla="*/ 1622663 h 3182270"/>
                    <a:gd name="connsiteX199" fmla="*/ 401702 w 2854197"/>
                    <a:gd name="connsiteY199" fmla="*/ 1590950 h 3182270"/>
                    <a:gd name="connsiteX200" fmla="*/ 385845 w 2854197"/>
                    <a:gd name="connsiteY200" fmla="*/ 1569808 h 3182270"/>
                    <a:gd name="connsiteX201" fmla="*/ 369989 w 2854197"/>
                    <a:gd name="connsiteY201" fmla="*/ 1553951 h 3182270"/>
                    <a:gd name="connsiteX202" fmla="*/ 348847 w 2854197"/>
                    <a:gd name="connsiteY202" fmla="*/ 1522238 h 3182270"/>
                    <a:gd name="connsiteX203" fmla="*/ 327704 w 2854197"/>
                    <a:gd name="connsiteY203" fmla="*/ 1490524 h 3182270"/>
                    <a:gd name="connsiteX204" fmla="*/ 317133 w 2854197"/>
                    <a:gd name="connsiteY204" fmla="*/ 1469382 h 3182270"/>
                    <a:gd name="connsiteX205" fmla="*/ 301277 w 2854197"/>
                    <a:gd name="connsiteY205" fmla="*/ 1453526 h 3182270"/>
                    <a:gd name="connsiteX206" fmla="*/ 295991 w 2854197"/>
                    <a:gd name="connsiteY206" fmla="*/ 1437669 h 3182270"/>
                    <a:gd name="connsiteX207" fmla="*/ 274849 w 2854197"/>
                    <a:gd name="connsiteY207" fmla="*/ 1405956 h 3182270"/>
                    <a:gd name="connsiteX208" fmla="*/ 258992 w 2854197"/>
                    <a:gd name="connsiteY208" fmla="*/ 1390099 h 3182270"/>
                    <a:gd name="connsiteX209" fmla="*/ 248421 w 2854197"/>
                    <a:gd name="connsiteY209" fmla="*/ 1374242 h 3182270"/>
                    <a:gd name="connsiteX210" fmla="*/ 243136 w 2854197"/>
                    <a:gd name="connsiteY210" fmla="*/ 1358386 h 3182270"/>
                    <a:gd name="connsiteX211" fmla="*/ 221993 w 2854197"/>
                    <a:gd name="connsiteY211" fmla="*/ 1326672 h 3182270"/>
                    <a:gd name="connsiteX212" fmla="*/ 206137 w 2854197"/>
                    <a:gd name="connsiteY212" fmla="*/ 1294959 h 3182270"/>
                    <a:gd name="connsiteX213" fmla="*/ 195566 w 2854197"/>
                    <a:gd name="connsiteY213" fmla="*/ 1263246 h 3182270"/>
                    <a:gd name="connsiteX214" fmla="*/ 184995 w 2854197"/>
                    <a:gd name="connsiteY214" fmla="*/ 1247389 h 3182270"/>
                    <a:gd name="connsiteX215" fmla="*/ 179709 w 2854197"/>
                    <a:gd name="connsiteY215" fmla="*/ 1231533 h 3182270"/>
                    <a:gd name="connsiteX216" fmla="*/ 169138 w 2854197"/>
                    <a:gd name="connsiteY216" fmla="*/ 1215676 h 3182270"/>
                    <a:gd name="connsiteX217" fmla="*/ 153281 w 2854197"/>
                    <a:gd name="connsiteY217" fmla="*/ 1162820 h 3182270"/>
                    <a:gd name="connsiteX218" fmla="*/ 142710 w 2854197"/>
                    <a:gd name="connsiteY218" fmla="*/ 1131107 h 3182270"/>
                    <a:gd name="connsiteX219" fmla="*/ 132139 w 2854197"/>
                    <a:gd name="connsiteY219" fmla="*/ 1099394 h 3182270"/>
                    <a:gd name="connsiteX220" fmla="*/ 126853 w 2854197"/>
                    <a:gd name="connsiteY220" fmla="*/ 1078252 h 3182270"/>
                    <a:gd name="connsiteX221" fmla="*/ 121568 w 2854197"/>
                    <a:gd name="connsiteY221" fmla="*/ 1062395 h 3182270"/>
                    <a:gd name="connsiteX222" fmla="*/ 110997 w 2854197"/>
                    <a:gd name="connsiteY222" fmla="*/ 988397 h 3182270"/>
                    <a:gd name="connsiteX223" fmla="*/ 100426 w 2854197"/>
                    <a:gd name="connsiteY223" fmla="*/ 861544 h 3182270"/>
                    <a:gd name="connsiteX224" fmla="*/ 95140 w 2854197"/>
                    <a:gd name="connsiteY224" fmla="*/ 782261 h 3182270"/>
                    <a:gd name="connsiteX225" fmla="*/ 89855 w 2854197"/>
                    <a:gd name="connsiteY225" fmla="*/ 745262 h 3182270"/>
                    <a:gd name="connsiteX226" fmla="*/ 73998 w 2854197"/>
                    <a:gd name="connsiteY226" fmla="*/ 660693 h 3182270"/>
                    <a:gd name="connsiteX227" fmla="*/ 63427 w 2854197"/>
                    <a:gd name="connsiteY227" fmla="*/ 618409 h 3182270"/>
                    <a:gd name="connsiteX228" fmla="*/ 47570 w 2854197"/>
                    <a:gd name="connsiteY228" fmla="*/ 560268 h 3182270"/>
                    <a:gd name="connsiteX229" fmla="*/ 42285 w 2854197"/>
                    <a:gd name="connsiteY229" fmla="*/ 528555 h 3182270"/>
                    <a:gd name="connsiteX230" fmla="*/ 31714 w 2854197"/>
                    <a:gd name="connsiteY230" fmla="*/ 486270 h 3182270"/>
                    <a:gd name="connsiteX231" fmla="*/ 21142 w 2854197"/>
                    <a:gd name="connsiteY231" fmla="*/ 428129 h 3182270"/>
                    <a:gd name="connsiteX232" fmla="*/ 10571 w 2854197"/>
                    <a:gd name="connsiteY232" fmla="*/ 343560 h 3182270"/>
                    <a:gd name="connsiteX233" fmla="*/ 0 w 2854197"/>
                    <a:gd name="connsiteY233" fmla="*/ 306561 h 3182270"/>
                    <a:gd name="connsiteX234" fmla="*/ 5286 w 2854197"/>
                    <a:gd name="connsiteY234" fmla="*/ 285419 h 3182270"/>
                    <a:gd name="connsiteX235" fmla="*/ 21142 w 2854197"/>
                    <a:gd name="connsiteY235" fmla="*/ 280134 h 3182270"/>
                    <a:gd name="connsiteX236" fmla="*/ 42285 w 2854197"/>
                    <a:gd name="connsiteY236" fmla="*/ 269563 h 3182270"/>
                    <a:gd name="connsiteX237" fmla="*/ 95140 w 2854197"/>
                    <a:gd name="connsiteY237" fmla="*/ 258992 h 3182270"/>
                    <a:gd name="connsiteX238" fmla="*/ 121568 w 2854197"/>
                    <a:gd name="connsiteY238" fmla="*/ 253706 h 3182270"/>
                    <a:gd name="connsiteX239" fmla="*/ 137425 w 2854197"/>
                    <a:gd name="connsiteY239" fmla="*/ 248420 h 3182270"/>
                    <a:gd name="connsiteX240" fmla="*/ 211422 w 2854197"/>
                    <a:gd name="connsiteY240" fmla="*/ 237849 h 3182270"/>
                    <a:gd name="connsiteX241" fmla="*/ 253707 w 2854197"/>
                    <a:gd name="connsiteY241" fmla="*/ 227278 h 3182270"/>
                    <a:gd name="connsiteX242" fmla="*/ 285420 w 2854197"/>
                    <a:gd name="connsiteY242" fmla="*/ 216707 h 3182270"/>
                    <a:gd name="connsiteX243" fmla="*/ 332990 w 2854197"/>
                    <a:gd name="connsiteY243" fmla="*/ 206136 h 3182270"/>
                    <a:gd name="connsiteX244" fmla="*/ 364703 w 2854197"/>
                    <a:gd name="connsiteY244" fmla="*/ 195565 h 3182270"/>
                    <a:gd name="connsiteX245" fmla="*/ 417559 w 2854197"/>
                    <a:gd name="connsiteY245" fmla="*/ 179708 h 3182270"/>
                    <a:gd name="connsiteX246" fmla="*/ 433415 w 2854197"/>
                    <a:gd name="connsiteY246" fmla="*/ 174423 h 3182270"/>
                    <a:gd name="connsiteX247" fmla="*/ 449272 w 2854197"/>
                    <a:gd name="connsiteY247" fmla="*/ 169137 h 3182270"/>
                    <a:gd name="connsiteX248" fmla="*/ 470414 w 2854197"/>
                    <a:gd name="connsiteY248" fmla="*/ 163852 h 3182270"/>
                    <a:gd name="connsiteX249" fmla="*/ 486271 w 2854197"/>
                    <a:gd name="connsiteY249" fmla="*/ 158566 h 3182270"/>
                    <a:gd name="connsiteX250" fmla="*/ 528555 w 2854197"/>
                    <a:gd name="connsiteY250" fmla="*/ 147995 h 3182270"/>
                    <a:gd name="connsiteX251" fmla="*/ 549697 w 2854197"/>
                    <a:gd name="connsiteY251" fmla="*/ 142709 h 3182270"/>
                    <a:gd name="connsiteX252" fmla="*/ 581411 w 2854197"/>
                    <a:gd name="connsiteY252" fmla="*/ 132138 h 3182270"/>
                    <a:gd name="connsiteX253" fmla="*/ 676551 w 2854197"/>
                    <a:gd name="connsiteY253" fmla="*/ 100425 h 3182270"/>
                    <a:gd name="connsiteX254" fmla="*/ 697693 w 2854197"/>
                    <a:gd name="connsiteY254" fmla="*/ 95140 h 3182270"/>
                    <a:gd name="connsiteX255" fmla="*/ 729406 w 2854197"/>
                    <a:gd name="connsiteY255" fmla="*/ 84568 h 3182270"/>
                    <a:gd name="connsiteX256" fmla="*/ 745263 w 2854197"/>
                    <a:gd name="connsiteY256" fmla="*/ 79283 h 3182270"/>
                    <a:gd name="connsiteX257" fmla="*/ 792833 w 2854197"/>
                    <a:gd name="connsiteY257" fmla="*/ 58141 h 3182270"/>
                    <a:gd name="connsiteX258" fmla="*/ 808689 w 2854197"/>
                    <a:gd name="connsiteY258" fmla="*/ 52855 h 3182270"/>
                    <a:gd name="connsiteX259" fmla="*/ 824546 w 2854197"/>
                    <a:gd name="connsiteY259" fmla="*/ 47570 h 3182270"/>
                    <a:gd name="connsiteX260" fmla="*/ 866830 w 2854197"/>
                    <a:gd name="connsiteY260" fmla="*/ 26427 h 3182270"/>
                    <a:gd name="connsiteX261" fmla="*/ 882687 w 2854197"/>
                    <a:gd name="connsiteY261" fmla="*/ 21142 h 3182270"/>
                    <a:gd name="connsiteX262" fmla="*/ 898544 w 2854197"/>
                    <a:gd name="connsiteY262" fmla="*/ 10571 h 3182270"/>
                    <a:gd name="connsiteX263" fmla="*/ 914400 w 2854197"/>
                    <a:gd name="connsiteY263" fmla="*/ 5285 h 3182270"/>
                    <a:gd name="connsiteX264" fmla="*/ 914400 w 2854197"/>
                    <a:gd name="connsiteY264" fmla="*/ 0 h 3182270"/>
                    <a:gd name="connsiteX0" fmla="*/ 914400 w 2854197"/>
                    <a:gd name="connsiteY0" fmla="*/ 0 h 3182270"/>
                    <a:gd name="connsiteX1" fmla="*/ 914400 w 2854197"/>
                    <a:gd name="connsiteY1" fmla="*/ 0 h 3182270"/>
                    <a:gd name="connsiteX2" fmla="*/ 930257 w 2854197"/>
                    <a:gd name="connsiteY2" fmla="*/ 42284 h 3182270"/>
                    <a:gd name="connsiteX3" fmla="*/ 935542 w 2854197"/>
                    <a:gd name="connsiteY3" fmla="*/ 58141 h 3182270"/>
                    <a:gd name="connsiteX4" fmla="*/ 946114 w 2854197"/>
                    <a:gd name="connsiteY4" fmla="*/ 68712 h 3182270"/>
                    <a:gd name="connsiteX5" fmla="*/ 967256 w 2854197"/>
                    <a:gd name="connsiteY5" fmla="*/ 116282 h 3182270"/>
                    <a:gd name="connsiteX6" fmla="*/ 972541 w 2854197"/>
                    <a:gd name="connsiteY6" fmla="*/ 132138 h 3182270"/>
                    <a:gd name="connsiteX7" fmla="*/ 983112 w 2854197"/>
                    <a:gd name="connsiteY7" fmla="*/ 147995 h 3182270"/>
                    <a:gd name="connsiteX8" fmla="*/ 1004255 w 2854197"/>
                    <a:gd name="connsiteY8" fmla="*/ 195565 h 3182270"/>
                    <a:gd name="connsiteX9" fmla="*/ 1025397 w 2854197"/>
                    <a:gd name="connsiteY9" fmla="*/ 243135 h 3182270"/>
                    <a:gd name="connsiteX10" fmla="*/ 1041253 w 2854197"/>
                    <a:gd name="connsiteY10" fmla="*/ 290705 h 3182270"/>
                    <a:gd name="connsiteX11" fmla="*/ 1051825 w 2854197"/>
                    <a:gd name="connsiteY11" fmla="*/ 301276 h 3182270"/>
                    <a:gd name="connsiteX12" fmla="*/ 1072967 w 2854197"/>
                    <a:gd name="connsiteY12" fmla="*/ 348846 h 3182270"/>
                    <a:gd name="connsiteX13" fmla="*/ 1083538 w 2854197"/>
                    <a:gd name="connsiteY13" fmla="*/ 380559 h 3182270"/>
                    <a:gd name="connsiteX14" fmla="*/ 1094109 w 2854197"/>
                    <a:gd name="connsiteY14" fmla="*/ 396416 h 3182270"/>
                    <a:gd name="connsiteX15" fmla="*/ 1109966 w 2854197"/>
                    <a:gd name="connsiteY15" fmla="*/ 422844 h 3182270"/>
                    <a:gd name="connsiteX16" fmla="*/ 1131108 w 2854197"/>
                    <a:gd name="connsiteY16" fmla="*/ 470414 h 3182270"/>
                    <a:gd name="connsiteX17" fmla="*/ 1146964 w 2854197"/>
                    <a:gd name="connsiteY17" fmla="*/ 480985 h 3182270"/>
                    <a:gd name="connsiteX18" fmla="*/ 1157536 w 2854197"/>
                    <a:gd name="connsiteY18" fmla="*/ 491556 h 3182270"/>
                    <a:gd name="connsiteX19" fmla="*/ 1189249 w 2854197"/>
                    <a:gd name="connsiteY19" fmla="*/ 512698 h 3182270"/>
                    <a:gd name="connsiteX20" fmla="*/ 1199820 w 2854197"/>
                    <a:gd name="connsiteY20" fmla="*/ 528555 h 3182270"/>
                    <a:gd name="connsiteX21" fmla="*/ 1220962 w 2854197"/>
                    <a:gd name="connsiteY21" fmla="*/ 544411 h 3182270"/>
                    <a:gd name="connsiteX22" fmla="*/ 1242104 w 2854197"/>
                    <a:gd name="connsiteY22" fmla="*/ 570839 h 3182270"/>
                    <a:gd name="connsiteX23" fmla="*/ 1257961 w 2854197"/>
                    <a:gd name="connsiteY23" fmla="*/ 602552 h 3182270"/>
                    <a:gd name="connsiteX24" fmla="*/ 1279103 w 2854197"/>
                    <a:gd name="connsiteY24" fmla="*/ 634266 h 3182270"/>
                    <a:gd name="connsiteX25" fmla="*/ 1294960 w 2854197"/>
                    <a:gd name="connsiteY25" fmla="*/ 665979 h 3182270"/>
                    <a:gd name="connsiteX26" fmla="*/ 1300245 w 2854197"/>
                    <a:gd name="connsiteY26" fmla="*/ 681835 h 3182270"/>
                    <a:gd name="connsiteX27" fmla="*/ 1310816 w 2854197"/>
                    <a:gd name="connsiteY27" fmla="*/ 692407 h 3182270"/>
                    <a:gd name="connsiteX28" fmla="*/ 1347815 w 2854197"/>
                    <a:gd name="connsiteY28" fmla="*/ 739977 h 3182270"/>
                    <a:gd name="connsiteX29" fmla="*/ 1353101 w 2854197"/>
                    <a:gd name="connsiteY29" fmla="*/ 755833 h 3182270"/>
                    <a:gd name="connsiteX30" fmla="*/ 1384814 w 2854197"/>
                    <a:gd name="connsiteY30" fmla="*/ 798118 h 3182270"/>
                    <a:gd name="connsiteX31" fmla="*/ 1390100 w 2854197"/>
                    <a:gd name="connsiteY31" fmla="*/ 813974 h 3182270"/>
                    <a:gd name="connsiteX32" fmla="*/ 1421813 w 2854197"/>
                    <a:gd name="connsiteY32" fmla="*/ 861544 h 3182270"/>
                    <a:gd name="connsiteX33" fmla="*/ 1432384 w 2854197"/>
                    <a:gd name="connsiteY33" fmla="*/ 877401 h 3182270"/>
                    <a:gd name="connsiteX34" fmla="*/ 1448241 w 2854197"/>
                    <a:gd name="connsiteY34" fmla="*/ 887972 h 3182270"/>
                    <a:gd name="connsiteX35" fmla="*/ 1479954 w 2854197"/>
                    <a:gd name="connsiteY35" fmla="*/ 919685 h 3182270"/>
                    <a:gd name="connsiteX36" fmla="*/ 1522238 w 2854197"/>
                    <a:gd name="connsiteY36" fmla="*/ 956684 h 3182270"/>
                    <a:gd name="connsiteX37" fmla="*/ 1585665 w 2854197"/>
                    <a:gd name="connsiteY37" fmla="*/ 977826 h 3182270"/>
                    <a:gd name="connsiteX38" fmla="*/ 1617378 w 2854197"/>
                    <a:gd name="connsiteY38" fmla="*/ 988397 h 3182270"/>
                    <a:gd name="connsiteX39" fmla="*/ 1638521 w 2854197"/>
                    <a:gd name="connsiteY39" fmla="*/ 993683 h 3182270"/>
                    <a:gd name="connsiteX40" fmla="*/ 1664948 w 2854197"/>
                    <a:gd name="connsiteY40" fmla="*/ 998968 h 3182270"/>
                    <a:gd name="connsiteX41" fmla="*/ 1696662 w 2854197"/>
                    <a:gd name="connsiteY41" fmla="*/ 1009540 h 3182270"/>
                    <a:gd name="connsiteX42" fmla="*/ 1717804 w 2854197"/>
                    <a:gd name="connsiteY42" fmla="*/ 1014825 h 3182270"/>
                    <a:gd name="connsiteX43" fmla="*/ 1733660 w 2854197"/>
                    <a:gd name="connsiteY43" fmla="*/ 1020111 h 3182270"/>
                    <a:gd name="connsiteX44" fmla="*/ 1802373 w 2854197"/>
                    <a:gd name="connsiteY44" fmla="*/ 1030682 h 3182270"/>
                    <a:gd name="connsiteX45" fmla="*/ 1865799 w 2854197"/>
                    <a:gd name="connsiteY45" fmla="*/ 1041253 h 3182270"/>
                    <a:gd name="connsiteX46" fmla="*/ 1902798 w 2854197"/>
                    <a:gd name="connsiteY46" fmla="*/ 1046538 h 3182270"/>
                    <a:gd name="connsiteX47" fmla="*/ 1945082 w 2854197"/>
                    <a:gd name="connsiteY47" fmla="*/ 1051824 h 3182270"/>
                    <a:gd name="connsiteX48" fmla="*/ 1976796 w 2854197"/>
                    <a:gd name="connsiteY48" fmla="*/ 1057109 h 3182270"/>
                    <a:gd name="connsiteX49" fmla="*/ 2024366 w 2854197"/>
                    <a:gd name="connsiteY49" fmla="*/ 1062395 h 3182270"/>
                    <a:gd name="connsiteX50" fmla="*/ 2066650 w 2854197"/>
                    <a:gd name="connsiteY50" fmla="*/ 1067681 h 3182270"/>
                    <a:gd name="connsiteX51" fmla="*/ 2082507 w 2854197"/>
                    <a:gd name="connsiteY51" fmla="*/ 1072966 h 3182270"/>
                    <a:gd name="connsiteX52" fmla="*/ 2151219 w 2854197"/>
                    <a:gd name="connsiteY52" fmla="*/ 1083537 h 3182270"/>
                    <a:gd name="connsiteX53" fmla="*/ 2167075 w 2854197"/>
                    <a:gd name="connsiteY53" fmla="*/ 1088823 h 3182270"/>
                    <a:gd name="connsiteX54" fmla="*/ 2235788 w 2854197"/>
                    <a:gd name="connsiteY54" fmla="*/ 1099394 h 3182270"/>
                    <a:gd name="connsiteX55" fmla="*/ 2304500 w 2854197"/>
                    <a:gd name="connsiteY55" fmla="*/ 1109965 h 3182270"/>
                    <a:gd name="connsiteX56" fmla="*/ 2378497 w 2854197"/>
                    <a:gd name="connsiteY56" fmla="*/ 1120536 h 3182270"/>
                    <a:gd name="connsiteX57" fmla="*/ 2410211 w 2854197"/>
                    <a:gd name="connsiteY57" fmla="*/ 1131107 h 3182270"/>
                    <a:gd name="connsiteX58" fmla="*/ 2452495 w 2854197"/>
                    <a:gd name="connsiteY58" fmla="*/ 1141678 h 3182270"/>
                    <a:gd name="connsiteX59" fmla="*/ 2611062 w 2854197"/>
                    <a:gd name="connsiteY59" fmla="*/ 1194534 h 3182270"/>
                    <a:gd name="connsiteX60" fmla="*/ 2674963 w 2854197"/>
                    <a:gd name="connsiteY60" fmla="*/ 1226357 h 3182270"/>
                    <a:gd name="connsiteX61" fmla="*/ 2680419 w 2854197"/>
                    <a:gd name="connsiteY61" fmla="*/ 1258186 h 3182270"/>
                    <a:gd name="connsiteX62" fmla="*/ 2690939 w 2854197"/>
                    <a:gd name="connsiteY62" fmla="*/ 1311056 h 3182270"/>
                    <a:gd name="connsiteX63" fmla="*/ 2690806 w 2854197"/>
                    <a:gd name="connsiteY63" fmla="*/ 1353221 h 3182270"/>
                    <a:gd name="connsiteX64" fmla="*/ 2653817 w 2854197"/>
                    <a:gd name="connsiteY64" fmla="*/ 1411367 h 3182270"/>
                    <a:gd name="connsiteX65" fmla="*/ 2632204 w 2854197"/>
                    <a:gd name="connsiteY65" fmla="*/ 1590950 h 3182270"/>
                    <a:gd name="connsiteX66" fmla="*/ 2648060 w 2854197"/>
                    <a:gd name="connsiteY66" fmla="*/ 1638520 h 3182270"/>
                    <a:gd name="connsiteX67" fmla="*/ 2653346 w 2854197"/>
                    <a:gd name="connsiteY67" fmla="*/ 1654377 h 3182270"/>
                    <a:gd name="connsiteX68" fmla="*/ 2658632 w 2854197"/>
                    <a:gd name="connsiteY68" fmla="*/ 1744231 h 3182270"/>
                    <a:gd name="connsiteX69" fmla="*/ 2663917 w 2854197"/>
                    <a:gd name="connsiteY69" fmla="*/ 1760088 h 3182270"/>
                    <a:gd name="connsiteX70" fmla="*/ 2658632 w 2854197"/>
                    <a:gd name="connsiteY70" fmla="*/ 1844656 h 3182270"/>
                    <a:gd name="connsiteX71" fmla="*/ 2690345 w 2854197"/>
                    <a:gd name="connsiteY71" fmla="*/ 2056078 h 3182270"/>
                    <a:gd name="connsiteX72" fmla="*/ 2743200 w 2854197"/>
                    <a:gd name="connsiteY72" fmla="*/ 2061364 h 3182270"/>
                    <a:gd name="connsiteX73" fmla="*/ 2790770 w 2854197"/>
                    <a:gd name="connsiteY73" fmla="*/ 2077220 h 3182270"/>
                    <a:gd name="connsiteX74" fmla="*/ 2817198 w 2854197"/>
                    <a:gd name="connsiteY74" fmla="*/ 2082506 h 3182270"/>
                    <a:gd name="connsiteX75" fmla="*/ 2833055 w 2854197"/>
                    <a:gd name="connsiteY75" fmla="*/ 2087792 h 3182270"/>
                    <a:gd name="connsiteX76" fmla="*/ 2854197 w 2854197"/>
                    <a:gd name="connsiteY76" fmla="*/ 2093077 h 3182270"/>
                    <a:gd name="connsiteX77" fmla="*/ 2838340 w 2854197"/>
                    <a:gd name="connsiteY77" fmla="*/ 2193503 h 3182270"/>
                    <a:gd name="connsiteX78" fmla="*/ 2833055 w 2854197"/>
                    <a:gd name="connsiteY78" fmla="*/ 2225216 h 3182270"/>
                    <a:gd name="connsiteX79" fmla="*/ 2822484 w 2854197"/>
                    <a:gd name="connsiteY79" fmla="*/ 2262215 h 3182270"/>
                    <a:gd name="connsiteX80" fmla="*/ 2648297 w 2854197"/>
                    <a:gd name="connsiteY80" fmla="*/ 2241273 h 3182270"/>
                    <a:gd name="connsiteX81" fmla="*/ 2558435 w 2854197"/>
                    <a:gd name="connsiteY81" fmla="*/ 2214843 h 3182270"/>
                    <a:gd name="connsiteX82" fmla="*/ 2479145 w 2854197"/>
                    <a:gd name="connsiteY82" fmla="*/ 2183128 h 3182270"/>
                    <a:gd name="connsiteX83" fmla="*/ 2426502 w 2854197"/>
                    <a:gd name="connsiteY83" fmla="*/ 2209757 h 3182270"/>
                    <a:gd name="connsiteX84" fmla="*/ 2236188 w 2854197"/>
                    <a:gd name="connsiteY84" fmla="*/ 2331348 h 3182270"/>
                    <a:gd name="connsiteX85" fmla="*/ 2251846 w 2854197"/>
                    <a:gd name="connsiteY85" fmla="*/ 2420998 h 3182270"/>
                    <a:gd name="connsiteX86" fmla="*/ 2267909 w 2854197"/>
                    <a:gd name="connsiteY86" fmla="*/ 2479368 h 3182270"/>
                    <a:gd name="connsiteX87" fmla="*/ 2278276 w 2854197"/>
                    <a:gd name="connsiteY87" fmla="*/ 2516146 h 3182270"/>
                    <a:gd name="connsiteX88" fmla="*/ 2278276 w 2854197"/>
                    <a:gd name="connsiteY88" fmla="*/ 2574294 h 3182270"/>
                    <a:gd name="connsiteX89" fmla="*/ 2315278 w 2854197"/>
                    <a:gd name="connsiteY89" fmla="*/ 2616580 h 3182270"/>
                    <a:gd name="connsiteX90" fmla="*/ 2331136 w 2854197"/>
                    <a:gd name="connsiteY90" fmla="*/ 2680013 h 3182270"/>
                    <a:gd name="connsiteX91" fmla="*/ 2368138 w 2854197"/>
                    <a:gd name="connsiteY91" fmla="*/ 2695871 h 3182270"/>
                    <a:gd name="connsiteX92" fmla="*/ 2542577 w 2854197"/>
                    <a:gd name="connsiteY92" fmla="*/ 2738159 h 3182270"/>
                    <a:gd name="connsiteX93" fmla="*/ 2658870 w 2854197"/>
                    <a:gd name="connsiteY93" fmla="*/ 2727587 h 3182270"/>
                    <a:gd name="connsiteX94" fmla="*/ 2764342 w 2854197"/>
                    <a:gd name="connsiteY94" fmla="*/ 2716772 h 3182270"/>
                    <a:gd name="connsiteX95" fmla="*/ 2753771 w 2854197"/>
                    <a:gd name="connsiteY95" fmla="*/ 2769627 h 3182270"/>
                    <a:gd name="connsiteX96" fmla="*/ 2748486 w 2854197"/>
                    <a:gd name="connsiteY96" fmla="*/ 2801341 h 3182270"/>
                    <a:gd name="connsiteX97" fmla="*/ 2737915 w 2854197"/>
                    <a:gd name="connsiteY97" fmla="*/ 2838340 h 3182270"/>
                    <a:gd name="connsiteX98" fmla="*/ 2727344 w 2854197"/>
                    <a:gd name="connsiteY98" fmla="*/ 2907052 h 3182270"/>
                    <a:gd name="connsiteX99" fmla="*/ 2716773 w 2854197"/>
                    <a:gd name="connsiteY99" fmla="*/ 2938765 h 3182270"/>
                    <a:gd name="connsiteX100" fmla="*/ 2711487 w 2854197"/>
                    <a:gd name="connsiteY100" fmla="*/ 2965193 h 3182270"/>
                    <a:gd name="connsiteX101" fmla="*/ 2706444 w 2854197"/>
                    <a:gd name="connsiteY101" fmla="*/ 2939028 h 3182270"/>
                    <a:gd name="connsiteX102" fmla="*/ 2680014 w 2854197"/>
                    <a:gd name="connsiteY102" fmla="*/ 2965459 h 3182270"/>
                    <a:gd name="connsiteX103" fmla="*/ 2627390 w 2854197"/>
                    <a:gd name="connsiteY103" fmla="*/ 2971012 h 3182270"/>
                    <a:gd name="connsiteX104" fmla="*/ 2537291 w 2854197"/>
                    <a:gd name="connsiteY104" fmla="*/ 2986602 h 3182270"/>
                    <a:gd name="connsiteX105" fmla="*/ 2516147 w 2854197"/>
                    <a:gd name="connsiteY105" fmla="*/ 2991888 h 3182270"/>
                    <a:gd name="connsiteX106" fmla="*/ 2489494 w 2854197"/>
                    <a:gd name="connsiteY106" fmla="*/ 3002192 h 3182270"/>
                    <a:gd name="connsiteX107" fmla="*/ 2415496 w 2854197"/>
                    <a:gd name="connsiteY107" fmla="*/ 3007477 h 3182270"/>
                    <a:gd name="connsiteX108" fmla="*/ 2383783 w 2854197"/>
                    <a:gd name="connsiteY108" fmla="*/ 3018048 h 3182270"/>
                    <a:gd name="connsiteX109" fmla="*/ 2346784 w 2854197"/>
                    <a:gd name="connsiteY109" fmla="*/ 3033905 h 3182270"/>
                    <a:gd name="connsiteX110" fmla="*/ 2315071 w 2854197"/>
                    <a:gd name="connsiteY110" fmla="*/ 3049761 h 3182270"/>
                    <a:gd name="connsiteX111" fmla="*/ 2288643 w 2854197"/>
                    <a:gd name="connsiteY111" fmla="*/ 3070904 h 3182270"/>
                    <a:gd name="connsiteX112" fmla="*/ 2267501 w 2854197"/>
                    <a:gd name="connsiteY112" fmla="*/ 3081475 h 3182270"/>
                    <a:gd name="connsiteX113" fmla="*/ 2235788 w 2854197"/>
                    <a:gd name="connsiteY113" fmla="*/ 3097331 h 3182270"/>
                    <a:gd name="connsiteX114" fmla="*/ 2225216 w 2854197"/>
                    <a:gd name="connsiteY114" fmla="*/ 3107903 h 3182270"/>
                    <a:gd name="connsiteX115" fmla="*/ 2204074 w 2854197"/>
                    <a:gd name="connsiteY115" fmla="*/ 3118474 h 3182270"/>
                    <a:gd name="connsiteX116" fmla="*/ 2188218 w 2854197"/>
                    <a:gd name="connsiteY116" fmla="*/ 3129045 h 3182270"/>
                    <a:gd name="connsiteX117" fmla="*/ 2177647 w 2854197"/>
                    <a:gd name="connsiteY117" fmla="*/ 3144901 h 3182270"/>
                    <a:gd name="connsiteX118" fmla="*/ 2145933 w 2854197"/>
                    <a:gd name="connsiteY118" fmla="*/ 3155472 h 3182270"/>
                    <a:gd name="connsiteX119" fmla="*/ 2114220 w 2854197"/>
                    <a:gd name="connsiteY119" fmla="*/ 3181900 h 3182270"/>
                    <a:gd name="connsiteX120" fmla="*/ 2124791 w 2854197"/>
                    <a:gd name="connsiteY120" fmla="*/ 3150187 h 3182270"/>
                    <a:gd name="connsiteX121" fmla="*/ 2093078 w 2854197"/>
                    <a:gd name="connsiteY121" fmla="*/ 3139616 h 3182270"/>
                    <a:gd name="connsiteX122" fmla="*/ 2082507 w 2854197"/>
                    <a:gd name="connsiteY122" fmla="*/ 3123759 h 3182270"/>
                    <a:gd name="connsiteX123" fmla="*/ 2066650 w 2854197"/>
                    <a:gd name="connsiteY123" fmla="*/ 3107903 h 3182270"/>
                    <a:gd name="connsiteX124" fmla="*/ 2045508 w 2854197"/>
                    <a:gd name="connsiteY124" fmla="*/ 3076189 h 3182270"/>
                    <a:gd name="connsiteX125" fmla="*/ 2034937 w 2854197"/>
                    <a:gd name="connsiteY125" fmla="*/ 3060333 h 3182270"/>
                    <a:gd name="connsiteX126" fmla="*/ 2024366 w 2854197"/>
                    <a:gd name="connsiteY126" fmla="*/ 3049761 h 3182270"/>
                    <a:gd name="connsiteX127" fmla="*/ 2013795 w 2854197"/>
                    <a:gd name="connsiteY127" fmla="*/ 3033905 h 3182270"/>
                    <a:gd name="connsiteX128" fmla="*/ 1997938 w 2854197"/>
                    <a:gd name="connsiteY128" fmla="*/ 3023334 h 3182270"/>
                    <a:gd name="connsiteX129" fmla="*/ 1982081 w 2854197"/>
                    <a:gd name="connsiteY129" fmla="*/ 2991620 h 3182270"/>
                    <a:gd name="connsiteX130" fmla="*/ 1976796 w 2854197"/>
                    <a:gd name="connsiteY130" fmla="*/ 2975764 h 3182270"/>
                    <a:gd name="connsiteX131" fmla="*/ 1987367 w 2854197"/>
                    <a:gd name="connsiteY131" fmla="*/ 2959907 h 3182270"/>
                    <a:gd name="connsiteX132" fmla="*/ 1998116 w 2854197"/>
                    <a:gd name="connsiteY132" fmla="*/ 2976031 h 3182270"/>
                    <a:gd name="connsiteX133" fmla="*/ 2019261 w 2854197"/>
                    <a:gd name="connsiteY133" fmla="*/ 2976031 h 3182270"/>
                    <a:gd name="connsiteX134" fmla="*/ 2056263 w 2854197"/>
                    <a:gd name="connsiteY134" fmla="*/ 2923171 h 3182270"/>
                    <a:gd name="connsiteX135" fmla="*/ 2040405 w 2854197"/>
                    <a:gd name="connsiteY135" fmla="*/ 2923170 h 3182270"/>
                    <a:gd name="connsiteX136" fmla="*/ 2061549 w 2854197"/>
                    <a:gd name="connsiteY136" fmla="*/ 2875596 h 3182270"/>
                    <a:gd name="connsiteX137" fmla="*/ 2093265 w 2854197"/>
                    <a:gd name="connsiteY137" fmla="*/ 2833308 h 3182270"/>
                    <a:gd name="connsiteX138" fmla="*/ 2109124 w 2854197"/>
                    <a:gd name="connsiteY138" fmla="*/ 2722301 h 3182270"/>
                    <a:gd name="connsiteX139" fmla="*/ 2013975 w 2854197"/>
                    <a:gd name="connsiteY139" fmla="*/ 2637724 h 3182270"/>
                    <a:gd name="connsiteX140" fmla="*/ 1982258 w 2854197"/>
                    <a:gd name="connsiteY140" fmla="*/ 2664155 h 3182270"/>
                    <a:gd name="connsiteX141" fmla="*/ 1918827 w 2854197"/>
                    <a:gd name="connsiteY141" fmla="*/ 2627153 h 3182270"/>
                    <a:gd name="connsiteX142" fmla="*/ 1860681 w 2854197"/>
                    <a:gd name="connsiteY142" fmla="*/ 2579579 h 3182270"/>
                    <a:gd name="connsiteX143" fmla="*/ 1802373 w 2854197"/>
                    <a:gd name="connsiteY143" fmla="*/ 2621632 h 3182270"/>
                    <a:gd name="connsiteX144" fmla="*/ 1797087 w 2854197"/>
                    <a:gd name="connsiteY144" fmla="*/ 2605775 h 3182270"/>
                    <a:gd name="connsiteX145" fmla="*/ 1749674 w 2854197"/>
                    <a:gd name="connsiteY145" fmla="*/ 2690586 h 3182270"/>
                    <a:gd name="connsiteX146" fmla="*/ 1643953 w 2854197"/>
                    <a:gd name="connsiteY146" fmla="*/ 2754018 h 3182270"/>
                    <a:gd name="connsiteX147" fmla="*/ 1617523 w 2854197"/>
                    <a:gd name="connsiteY147" fmla="*/ 2732874 h 3182270"/>
                    <a:gd name="connsiteX148" fmla="*/ 1591092 w 2854197"/>
                    <a:gd name="connsiteY148" fmla="*/ 2690586 h 3182270"/>
                    <a:gd name="connsiteX149" fmla="*/ 1591093 w 2854197"/>
                    <a:gd name="connsiteY149" fmla="*/ 2637724 h 3182270"/>
                    <a:gd name="connsiteX150" fmla="*/ 1569808 w 2854197"/>
                    <a:gd name="connsiteY150" fmla="*/ 2515921 h 3182270"/>
                    <a:gd name="connsiteX151" fmla="*/ 1553952 w 2854197"/>
                    <a:gd name="connsiteY151" fmla="*/ 2484208 h 3182270"/>
                    <a:gd name="connsiteX152" fmla="*/ 1538095 w 2854197"/>
                    <a:gd name="connsiteY152" fmla="*/ 2468351 h 3182270"/>
                    <a:gd name="connsiteX153" fmla="*/ 1501096 w 2854197"/>
                    <a:gd name="connsiteY153" fmla="*/ 2420781 h 3182270"/>
                    <a:gd name="connsiteX154" fmla="*/ 1464097 w 2854197"/>
                    <a:gd name="connsiteY154" fmla="*/ 2383782 h 3182270"/>
                    <a:gd name="connsiteX155" fmla="*/ 1448241 w 2854197"/>
                    <a:gd name="connsiteY155" fmla="*/ 2373211 h 3182270"/>
                    <a:gd name="connsiteX156" fmla="*/ 1432384 w 2854197"/>
                    <a:gd name="connsiteY156" fmla="*/ 2357355 h 3182270"/>
                    <a:gd name="connsiteX157" fmla="*/ 1400671 w 2854197"/>
                    <a:gd name="connsiteY157" fmla="*/ 2346783 h 3182270"/>
                    <a:gd name="connsiteX158" fmla="*/ 1368958 w 2854197"/>
                    <a:gd name="connsiteY158" fmla="*/ 2330927 h 3182270"/>
                    <a:gd name="connsiteX159" fmla="*/ 1337244 w 2854197"/>
                    <a:gd name="connsiteY159" fmla="*/ 2309785 h 3182270"/>
                    <a:gd name="connsiteX160" fmla="*/ 1273818 w 2854197"/>
                    <a:gd name="connsiteY160" fmla="*/ 2288642 h 3182270"/>
                    <a:gd name="connsiteX161" fmla="*/ 1257961 w 2854197"/>
                    <a:gd name="connsiteY161" fmla="*/ 2278071 h 3182270"/>
                    <a:gd name="connsiteX162" fmla="*/ 1242104 w 2854197"/>
                    <a:gd name="connsiteY162" fmla="*/ 2272786 h 3182270"/>
                    <a:gd name="connsiteX163" fmla="*/ 1226248 w 2854197"/>
                    <a:gd name="connsiteY163" fmla="*/ 2262215 h 3182270"/>
                    <a:gd name="connsiteX164" fmla="*/ 1194534 w 2854197"/>
                    <a:gd name="connsiteY164" fmla="*/ 2251644 h 3182270"/>
                    <a:gd name="connsiteX165" fmla="*/ 1215677 w 2854197"/>
                    <a:gd name="connsiteY165" fmla="*/ 2225216 h 3182270"/>
                    <a:gd name="connsiteX166" fmla="*/ 1231533 w 2854197"/>
                    <a:gd name="connsiteY166" fmla="*/ 2209359 h 3182270"/>
                    <a:gd name="connsiteX167" fmla="*/ 1236819 w 2854197"/>
                    <a:gd name="connsiteY167" fmla="*/ 2193503 h 3182270"/>
                    <a:gd name="connsiteX168" fmla="*/ 1279103 w 2854197"/>
                    <a:gd name="connsiteY168" fmla="*/ 2161789 h 3182270"/>
                    <a:gd name="connsiteX169" fmla="*/ 1300245 w 2854197"/>
                    <a:gd name="connsiteY169" fmla="*/ 2140647 h 3182270"/>
                    <a:gd name="connsiteX170" fmla="*/ 1310816 w 2854197"/>
                    <a:gd name="connsiteY170" fmla="*/ 2124790 h 3182270"/>
                    <a:gd name="connsiteX171" fmla="*/ 1342650 w 2854197"/>
                    <a:gd name="connsiteY171" fmla="*/ 2077406 h 3182270"/>
                    <a:gd name="connsiteX172" fmla="*/ 1390223 w 2854197"/>
                    <a:gd name="connsiteY172" fmla="*/ 2008688 h 3182270"/>
                    <a:gd name="connsiteX173" fmla="*/ 1363794 w 2854197"/>
                    <a:gd name="connsiteY173" fmla="*/ 1971686 h 3182270"/>
                    <a:gd name="connsiteX174" fmla="*/ 1379651 w 2854197"/>
                    <a:gd name="connsiteY174" fmla="*/ 1961114 h 3182270"/>
                    <a:gd name="connsiteX175" fmla="*/ 1358509 w 2854197"/>
                    <a:gd name="connsiteY175" fmla="*/ 1934685 h 3182270"/>
                    <a:gd name="connsiteX176" fmla="*/ 1221180 w 2854197"/>
                    <a:gd name="connsiteY176" fmla="*/ 1718108 h 3182270"/>
                    <a:gd name="connsiteX177" fmla="*/ 1157741 w 2854197"/>
                    <a:gd name="connsiteY177" fmla="*/ 1654669 h 3182270"/>
                    <a:gd name="connsiteX178" fmla="*/ 1051918 w 2854197"/>
                    <a:gd name="connsiteY178" fmla="*/ 1659811 h 3182270"/>
                    <a:gd name="connsiteX179" fmla="*/ 845688 w 2854197"/>
                    <a:gd name="connsiteY179" fmla="*/ 1738945 h 3182270"/>
                    <a:gd name="connsiteX180" fmla="*/ 829832 w 2854197"/>
                    <a:gd name="connsiteY180" fmla="*/ 1744231 h 3182270"/>
                    <a:gd name="connsiteX181" fmla="*/ 798118 w 2854197"/>
                    <a:gd name="connsiteY181" fmla="*/ 1765373 h 3182270"/>
                    <a:gd name="connsiteX182" fmla="*/ 782262 w 2854197"/>
                    <a:gd name="connsiteY182" fmla="*/ 1770659 h 3182270"/>
                    <a:gd name="connsiteX183" fmla="*/ 750548 w 2854197"/>
                    <a:gd name="connsiteY183" fmla="*/ 1791801 h 3182270"/>
                    <a:gd name="connsiteX184" fmla="*/ 734692 w 2854197"/>
                    <a:gd name="connsiteY184" fmla="*/ 1797086 h 3182270"/>
                    <a:gd name="connsiteX185" fmla="*/ 755834 w 2854197"/>
                    <a:gd name="connsiteY185" fmla="*/ 1791801 h 3182270"/>
                    <a:gd name="connsiteX186" fmla="*/ 739977 w 2854197"/>
                    <a:gd name="connsiteY186" fmla="*/ 1797086 h 3182270"/>
                    <a:gd name="connsiteX187" fmla="*/ 708264 w 2854197"/>
                    <a:gd name="connsiteY187" fmla="*/ 1812943 h 3182270"/>
                    <a:gd name="connsiteX188" fmla="*/ 676551 w 2854197"/>
                    <a:gd name="connsiteY188" fmla="*/ 1791801 h 3182270"/>
                    <a:gd name="connsiteX189" fmla="*/ 650123 w 2854197"/>
                    <a:gd name="connsiteY189" fmla="*/ 1765373 h 3182270"/>
                    <a:gd name="connsiteX190" fmla="*/ 618410 w 2854197"/>
                    <a:gd name="connsiteY190" fmla="*/ 1744231 h 3182270"/>
                    <a:gd name="connsiteX191" fmla="*/ 570840 w 2854197"/>
                    <a:gd name="connsiteY191" fmla="*/ 1712518 h 3182270"/>
                    <a:gd name="connsiteX192" fmla="*/ 544412 w 2854197"/>
                    <a:gd name="connsiteY192" fmla="*/ 1696661 h 3182270"/>
                    <a:gd name="connsiteX193" fmla="*/ 528555 w 2854197"/>
                    <a:gd name="connsiteY193" fmla="*/ 1686090 h 3182270"/>
                    <a:gd name="connsiteX194" fmla="*/ 512699 w 2854197"/>
                    <a:gd name="connsiteY194" fmla="*/ 1680804 h 3182270"/>
                    <a:gd name="connsiteX195" fmla="*/ 502127 w 2854197"/>
                    <a:gd name="connsiteY195" fmla="*/ 1670233 h 3182270"/>
                    <a:gd name="connsiteX196" fmla="*/ 480985 w 2854197"/>
                    <a:gd name="connsiteY196" fmla="*/ 1659662 h 3182270"/>
                    <a:gd name="connsiteX197" fmla="*/ 465129 w 2854197"/>
                    <a:gd name="connsiteY197" fmla="*/ 1643805 h 3182270"/>
                    <a:gd name="connsiteX198" fmla="*/ 428130 w 2854197"/>
                    <a:gd name="connsiteY198" fmla="*/ 1622663 h 3182270"/>
                    <a:gd name="connsiteX199" fmla="*/ 401702 w 2854197"/>
                    <a:gd name="connsiteY199" fmla="*/ 1590950 h 3182270"/>
                    <a:gd name="connsiteX200" fmla="*/ 385845 w 2854197"/>
                    <a:gd name="connsiteY200" fmla="*/ 1569808 h 3182270"/>
                    <a:gd name="connsiteX201" fmla="*/ 369989 w 2854197"/>
                    <a:gd name="connsiteY201" fmla="*/ 1553951 h 3182270"/>
                    <a:gd name="connsiteX202" fmla="*/ 348847 w 2854197"/>
                    <a:gd name="connsiteY202" fmla="*/ 1522238 h 3182270"/>
                    <a:gd name="connsiteX203" fmla="*/ 327704 w 2854197"/>
                    <a:gd name="connsiteY203" fmla="*/ 1490524 h 3182270"/>
                    <a:gd name="connsiteX204" fmla="*/ 317133 w 2854197"/>
                    <a:gd name="connsiteY204" fmla="*/ 1469382 h 3182270"/>
                    <a:gd name="connsiteX205" fmla="*/ 301277 w 2854197"/>
                    <a:gd name="connsiteY205" fmla="*/ 1453526 h 3182270"/>
                    <a:gd name="connsiteX206" fmla="*/ 295991 w 2854197"/>
                    <a:gd name="connsiteY206" fmla="*/ 1437669 h 3182270"/>
                    <a:gd name="connsiteX207" fmla="*/ 274849 w 2854197"/>
                    <a:gd name="connsiteY207" fmla="*/ 1405956 h 3182270"/>
                    <a:gd name="connsiteX208" fmla="*/ 258992 w 2854197"/>
                    <a:gd name="connsiteY208" fmla="*/ 1390099 h 3182270"/>
                    <a:gd name="connsiteX209" fmla="*/ 248421 w 2854197"/>
                    <a:gd name="connsiteY209" fmla="*/ 1374242 h 3182270"/>
                    <a:gd name="connsiteX210" fmla="*/ 243136 w 2854197"/>
                    <a:gd name="connsiteY210" fmla="*/ 1358386 h 3182270"/>
                    <a:gd name="connsiteX211" fmla="*/ 221993 w 2854197"/>
                    <a:gd name="connsiteY211" fmla="*/ 1326672 h 3182270"/>
                    <a:gd name="connsiteX212" fmla="*/ 206137 w 2854197"/>
                    <a:gd name="connsiteY212" fmla="*/ 1294959 h 3182270"/>
                    <a:gd name="connsiteX213" fmla="*/ 195566 w 2854197"/>
                    <a:gd name="connsiteY213" fmla="*/ 1263246 h 3182270"/>
                    <a:gd name="connsiteX214" fmla="*/ 184995 w 2854197"/>
                    <a:gd name="connsiteY214" fmla="*/ 1247389 h 3182270"/>
                    <a:gd name="connsiteX215" fmla="*/ 179709 w 2854197"/>
                    <a:gd name="connsiteY215" fmla="*/ 1231533 h 3182270"/>
                    <a:gd name="connsiteX216" fmla="*/ 169138 w 2854197"/>
                    <a:gd name="connsiteY216" fmla="*/ 1215676 h 3182270"/>
                    <a:gd name="connsiteX217" fmla="*/ 153281 w 2854197"/>
                    <a:gd name="connsiteY217" fmla="*/ 1162820 h 3182270"/>
                    <a:gd name="connsiteX218" fmla="*/ 142710 w 2854197"/>
                    <a:gd name="connsiteY218" fmla="*/ 1131107 h 3182270"/>
                    <a:gd name="connsiteX219" fmla="*/ 132139 w 2854197"/>
                    <a:gd name="connsiteY219" fmla="*/ 1099394 h 3182270"/>
                    <a:gd name="connsiteX220" fmla="*/ 126853 w 2854197"/>
                    <a:gd name="connsiteY220" fmla="*/ 1078252 h 3182270"/>
                    <a:gd name="connsiteX221" fmla="*/ 121568 w 2854197"/>
                    <a:gd name="connsiteY221" fmla="*/ 1062395 h 3182270"/>
                    <a:gd name="connsiteX222" fmla="*/ 110997 w 2854197"/>
                    <a:gd name="connsiteY222" fmla="*/ 988397 h 3182270"/>
                    <a:gd name="connsiteX223" fmla="*/ 100426 w 2854197"/>
                    <a:gd name="connsiteY223" fmla="*/ 861544 h 3182270"/>
                    <a:gd name="connsiteX224" fmla="*/ 95140 w 2854197"/>
                    <a:gd name="connsiteY224" fmla="*/ 782261 h 3182270"/>
                    <a:gd name="connsiteX225" fmla="*/ 89855 w 2854197"/>
                    <a:gd name="connsiteY225" fmla="*/ 745262 h 3182270"/>
                    <a:gd name="connsiteX226" fmla="*/ 73998 w 2854197"/>
                    <a:gd name="connsiteY226" fmla="*/ 660693 h 3182270"/>
                    <a:gd name="connsiteX227" fmla="*/ 63427 w 2854197"/>
                    <a:gd name="connsiteY227" fmla="*/ 618409 h 3182270"/>
                    <a:gd name="connsiteX228" fmla="*/ 47570 w 2854197"/>
                    <a:gd name="connsiteY228" fmla="*/ 560268 h 3182270"/>
                    <a:gd name="connsiteX229" fmla="*/ 42285 w 2854197"/>
                    <a:gd name="connsiteY229" fmla="*/ 528555 h 3182270"/>
                    <a:gd name="connsiteX230" fmla="*/ 31714 w 2854197"/>
                    <a:gd name="connsiteY230" fmla="*/ 486270 h 3182270"/>
                    <a:gd name="connsiteX231" fmla="*/ 21142 w 2854197"/>
                    <a:gd name="connsiteY231" fmla="*/ 428129 h 3182270"/>
                    <a:gd name="connsiteX232" fmla="*/ 10571 w 2854197"/>
                    <a:gd name="connsiteY232" fmla="*/ 343560 h 3182270"/>
                    <a:gd name="connsiteX233" fmla="*/ 0 w 2854197"/>
                    <a:gd name="connsiteY233" fmla="*/ 306561 h 3182270"/>
                    <a:gd name="connsiteX234" fmla="*/ 5286 w 2854197"/>
                    <a:gd name="connsiteY234" fmla="*/ 285419 h 3182270"/>
                    <a:gd name="connsiteX235" fmla="*/ 21142 w 2854197"/>
                    <a:gd name="connsiteY235" fmla="*/ 280134 h 3182270"/>
                    <a:gd name="connsiteX236" fmla="*/ 42285 w 2854197"/>
                    <a:gd name="connsiteY236" fmla="*/ 269563 h 3182270"/>
                    <a:gd name="connsiteX237" fmla="*/ 95140 w 2854197"/>
                    <a:gd name="connsiteY237" fmla="*/ 258992 h 3182270"/>
                    <a:gd name="connsiteX238" fmla="*/ 121568 w 2854197"/>
                    <a:gd name="connsiteY238" fmla="*/ 253706 h 3182270"/>
                    <a:gd name="connsiteX239" fmla="*/ 137425 w 2854197"/>
                    <a:gd name="connsiteY239" fmla="*/ 248420 h 3182270"/>
                    <a:gd name="connsiteX240" fmla="*/ 211422 w 2854197"/>
                    <a:gd name="connsiteY240" fmla="*/ 237849 h 3182270"/>
                    <a:gd name="connsiteX241" fmla="*/ 253707 w 2854197"/>
                    <a:gd name="connsiteY241" fmla="*/ 227278 h 3182270"/>
                    <a:gd name="connsiteX242" fmla="*/ 285420 w 2854197"/>
                    <a:gd name="connsiteY242" fmla="*/ 216707 h 3182270"/>
                    <a:gd name="connsiteX243" fmla="*/ 332990 w 2854197"/>
                    <a:gd name="connsiteY243" fmla="*/ 206136 h 3182270"/>
                    <a:gd name="connsiteX244" fmla="*/ 364703 w 2854197"/>
                    <a:gd name="connsiteY244" fmla="*/ 195565 h 3182270"/>
                    <a:gd name="connsiteX245" fmla="*/ 417559 w 2854197"/>
                    <a:gd name="connsiteY245" fmla="*/ 179708 h 3182270"/>
                    <a:gd name="connsiteX246" fmla="*/ 433415 w 2854197"/>
                    <a:gd name="connsiteY246" fmla="*/ 174423 h 3182270"/>
                    <a:gd name="connsiteX247" fmla="*/ 449272 w 2854197"/>
                    <a:gd name="connsiteY247" fmla="*/ 169137 h 3182270"/>
                    <a:gd name="connsiteX248" fmla="*/ 470414 w 2854197"/>
                    <a:gd name="connsiteY248" fmla="*/ 163852 h 3182270"/>
                    <a:gd name="connsiteX249" fmla="*/ 486271 w 2854197"/>
                    <a:gd name="connsiteY249" fmla="*/ 158566 h 3182270"/>
                    <a:gd name="connsiteX250" fmla="*/ 528555 w 2854197"/>
                    <a:gd name="connsiteY250" fmla="*/ 147995 h 3182270"/>
                    <a:gd name="connsiteX251" fmla="*/ 549697 w 2854197"/>
                    <a:gd name="connsiteY251" fmla="*/ 142709 h 3182270"/>
                    <a:gd name="connsiteX252" fmla="*/ 581411 w 2854197"/>
                    <a:gd name="connsiteY252" fmla="*/ 132138 h 3182270"/>
                    <a:gd name="connsiteX253" fmla="*/ 676551 w 2854197"/>
                    <a:gd name="connsiteY253" fmla="*/ 100425 h 3182270"/>
                    <a:gd name="connsiteX254" fmla="*/ 697693 w 2854197"/>
                    <a:gd name="connsiteY254" fmla="*/ 95140 h 3182270"/>
                    <a:gd name="connsiteX255" fmla="*/ 729406 w 2854197"/>
                    <a:gd name="connsiteY255" fmla="*/ 84568 h 3182270"/>
                    <a:gd name="connsiteX256" fmla="*/ 745263 w 2854197"/>
                    <a:gd name="connsiteY256" fmla="*/ 79283 h 3182270"/>
                    <a:gd name="connsiteX257" fmla="*/ 792833 w 2854197"/>
                    <a:gd name="connsiteY257" fmla="*/ 58141 h 3182270"/>
                    <a:gd name="connsiteX258" fmla="*/ 808689 w 2854197"/>
                    <a:gd name="connsiteY258" fmla="*/ 52855 h 3182270"/>
                    <a:gd name="connsiteX259" fmla="*/ 824546 w 2854197"/>
                    <a:gd name="connsiteY259" fmla="*/ 47570 h 3182270"/>
                    <a:gd name="connsiteX260" fmla="*/ 866830 w 2854197"/>
                    <a:gd name="connsiteY260" fmla="*/ 26427 h 3182270"/>
                    <a:gd name="connsiteX261" fmla="*/ 882687 w 2854197"/>
                    <a:gd name="connsiteY261" fmla="*/ 21142 h 3182270"/>
                    <a:gd name="connsiteX262" fmla="*/ 898544 w 2854197"/>
                    <a:gd name="connsiteY262" fmla="*/ 10571 h 3182270"/>
                    <a:gd name="connsiteX263" fmla="*/ 914400 w 2854197"/>
                    <a:gd name="connsiteY263" fmla="*/ 5285 h 3182270"/>
                    <a:gd name="connsiteX264" fmla="*/ 914400 w 2854197"/>
                    <a:gd name="connsiteY264" fmla="*/ 0 h 3182270"/>
                    <a:gd name="connsiteX0" fmla="*/ 914400 w 2854197"/>
                    <a:gd name="connsiteY0" fmla="*/ 0 h 3182270"/>
                    <a:gd name="connsiteX1" fmla="*/ 914400 w 2854197"/>
                    <a:gd name="connsiteY1" fmla="*/ 0 h 3182270"/>
                    <a:gd name="connsiteX2" fmla="*/ 930257 w 2854197"/>
                    <a:gd name="connsiteY2" fmla="*/ 42284 h 3182270"/>
                    <a:gd name="connsiteX3" fmla="*/ 935542 w 2854197"/>
                    <a:gd name="connsiteY3" fmla="*/ 58141 h 3182270"/>
                    <a:gd name="connsiteX4" fmla="*/ 946114 w 2854197"/>
                    <a:gd name="connsiteY4" fmla="*/ 68712 h 3182270"/>
                    <a:gd name="connsiteX5" fmla="*/ 967256 w 2854197"/>
                    <a:gd name="connsiteY5" fmla="*/ 116282 h 3182270"/>
                    <a:gd name="connsiteX6" fmla="*/ 972541 w 2854197"/>
                    <a:gd name="connsiteY6" fmla="*/ 132138 h 3182270"/>
                    <a:gd name="connsiteX7" fmla="*/ 983112 w 2854197"/>
                    <a:gd name="connsiteY7" fmla="*/ 147995 h 3182270"/>
                    <a:gd name="connsiteX8" fmla="*/ 1004255 w 2854197"/>
                    <a:gd name="connsiteY8" fmla="*/ 195565 h 3182270"/>
                    <a:gd name="connsiteX9" fmla="*/ 1025397 w 2854197"/>
                    <a:gd name="connsiteY9" fmla="*/ 243135 h 3182270"/>
                    <a:gd name="connsiteX10" fmla="*/ 1041253 w 2854197"/>
                    <a:gd name="connsiteY10" fmla="*/ 290705 h 3182270"/>
                    <a:gd name="connsiteX11" fmla="*/ 1051825 w 2854197"/>
                    <a:gd name="connsiteY11" fmla="*/ 301276 h 3182270"/>
                    <a:gd name="connsiteX12" fmla="*/ 1072967 w 2854197"/>
                    <a:gd name="connsiteY12" fmla="*/ 348846 h 3182270"/>
                    <a:gd name="connsiteX13" fmla="*/ 1083538 w 2854197"/>
                    <a:gd name="connsiteY13" fmla="*/ 380559 h 3182270"/>
                    <a:gd name="connsiteX14" fmla="*/ 1094109 w 2854197"/>
                    <a:gd name="connsiteY14" fmla="*/ 396416 h 3182270"/>
                    <a:gd name="connsiteX15" fmla="*/ 1109966 w 2854197"/>
                    <a:gd name="connsiteY15" fmla="*/ 422844 h 3182270"/>
                    <a:gd name="connsiteX16" fmla="*/ 1131108 w 2854197"/>
                    <a:gd name="connsiteY16" fmla="*/ 470414 h 3182270"/>
                    <a:gd name="connsiteX17" fmla="*/ 1146964 w 2854197"/>
                    <a:gd name="connsiteY17" fmla="*/ 480985 h 3182270"/>
                    <a:gd name="connsiteX18" fmla="*/ 1157536 w 2854197"/>
                    <a:gd name="connsiteY18" fmla="*/ 491556 h 3182270"/>
                    <a:gd name="connsiteX19" fmla="*/ 1189249 w 2854197"/>
                    <a:gd name="connsiteY19" fmla="*/ 512698 h 3182270"/>
                    <a:gd name="connsiteX20" fmla="*/ 1199820 w 2854197"/>
                    <a:gd name="connsiteY20" fmla="*/ 528555 h 3182270"/>
                    <a:gd name="connsiteX21" fmla="*/ 1220962 w 2854197"/>
                    <a:gd name="connsiteY21" fmla="*/ 544411 h 3182270"/>
                    <a:gd name="connsiteX22" fmla="*/ 1242104 w 2854197"/>
                    <a:gd name="connsiteY22" fmla="*/ 570839 h 3182270"/>
                    <a:gd name="connsiteX23" fmla="*/ 1257961 w 2854197"/>
                    <a:gd name="connsiteY23" fmla="*/ 602552 h 3182270"/>
                    <a:gd name="connsiteX24" fmla="*/ 1279103 w 2854197"/>
                    <a:gd name="connsiteY24" fmla="*/ 634266 h 3182270"/>
                    <a:gd name="connsiteX25" fmla="*/ 1294960 w 2854197"/>
                    <a:gd name="connsiteY25" fmla="*/ 665979 h 3182270"/>
                    <a:gd name="connsiteX26" fmla="*/ 1300245 w 2854197"/>
                    <a:gd name="connsiteY26" fmla="*/ 681835 h 3182270"/>
                    <a:gd name="connsiteX27" fmla="*/ 1310816 w 2854197"/>
                    <a:gd name="connsiteY27" fmla="*/ 692407 h 3182270"/>
                    <a:gd name="connsiteX28" fmla="*/ 1347815 w 2854197"/>
                    <a:gd name="connsiteY28" fmla="*/ 739977 h 3182270"/>
                    <a:gd name="connsiteX29" fmla="*/ 1353101 w 2854197"/>
                    <a:gd name="connsiteY29" fmla="*/ 755833 h 3182270"/>
                    <a:gd name="connsiteX30" fmla="*/ 1384814 w 2854197"/>
                    <a:gd name="connsiteY30" fmla="*/ 798118 h 3182270"/>
                    <a:gd name="connsiteX31" fmla="*/ 1390100 w 2854197"/>
                    <a:gd name="connsiteY31" fmla="*/ 813974 h 3182270"/>
                    <a:gd name="connsiteX32" fmla="*/ 1421813 w 2854197"/>
                    <a:gd name="connsiteY32" fmla="*/ 861544 h 3182270"/>
                    <a:gd name="connsiteX33" fmla="*/ 1432384 w 2854197"/>
                    <a:gd name="connsiteY33" fmla="*/ 877401 h 3182270"/>
                    <a:gd name="connsiteX34" fmla="*/ 1448241 w 2854197"/>
                    <a:gd name="connsiteY34" fmla="*/ 887972 h 3182270"/>
                    <a:gd name="connsiteX35" fmla="*/ 1479954 w 2854197"/>
                    <a:gd name="connsiteY35" fmla="*/ 919685 h 3182270"/>
                    <a:gd name="connsiteX36" fmla="*/ 1522238 w 2854197"/>
                    <a:gd name="connsiteY36" fmla="*/ 956684 h 3182270"/>
                    <a:gd name="connsiteX37" fmla="*/ 1585665 w 2854197"/>
                    <a:gd name="connsiteY37" fmla="*/ 977826 h 3182270"/>
                    <a:gd name="connsiteX38" fmla="*/ 1617378 w 2854197"/>
                    <a:gd name="connsiteY38" fmla="*/ 988397 h 3182270"/>
                    <a:gd name="connsiteX39" fmla="*/ 1638521 w 2854197"/>
                    <a:gd name="connsiteY39" fmla="*/ 993683 h 3182270"/>
                    <a:gd name="connsiteX40" fmla="*/ 1664948 w 2854197"/>
                    <a:gd name="connsiteY40" fmla="*/ 998968 h 3182270"/>
                    <a:gd name="connsiteX41" fmla="*/ 1696662 w 2854197"/>
                    <a:gd name="connsiteY41" fmla="*/ 1009540 h 3182270"/>
                    <a:gd name="connsiteX42" fmla="*/ 1717804 w 2854197"/>
                    <a:gd name="connsiteY42" fmla="*/ 1014825 h 3182270"/>
                    <a:gd name="connsiteX43" fmla="*/ 1733660 w 2854197"/>
                    <a:gd name="connsiteY43" fmla="*/ 1020111 h 3182270"/>
                    <a:gd name="connsiteX44" fmla="*/ 1802373 w 2854197"/>
                    <a:gd name="connsiteY44" fmla="*/ 1030682 h 3182270"/>
                    <a:gd name="connsiteX45" fmla="*/ 1865799 w 2854197"/>
                    <a:gd name="connsiteY45" fmla="*/ 1041253 h 3182270"/>
                    <a:gd name="connsiteX46" fmla="*/ 1902798 w 2854197"/>
                    <a:gd name="connsiteY46" fmla="*/ 1046538 h 3182270"/>
                    <a:gd name="connsiteX47" fmla="*/ 1945082 w 2854197"/>
                    <a:gd name="connsiteY47" fmla="*/ 1051824 h 3182270"/>
                    <a:gd name="connsiteX48" fmla="*/ 1976796 w 2854197"/>
                    <a:gd name="connsiteY48" fmla="*/ 1057109 h 3182270"/>
                    <a:gd name="connsiteX49" fmla="*/ 2024366 w 2854197"/>
                    <a:gd name="connsiteY49" fmla="*/ 1062395 h 3182270"/>
                    <a:gd name="connsiteX50" fmla="*/ 2066650 w 2854197"/>
                    <a:gd name="connsiteY50" fmla="*/ 1067681 h 3182270"/>
                    <a:gd name="connsiteX51" fmla="*/ 2082507 w 2854197"/>
                    <a:gd name="connsiteY51" fmla="*/ 1072966 h 3182270"/>
                    <a:gd name="connsiteX52" fmla="*/ 2151219 w 2854197"/>
                    <a:gd name="connsiteY52" fmla="*/ 1083537 h 3182270"/>
                    <a:gd name="connsiteX53" fmla="*/ 2167075 w 2854197"/>
                    <a:gd name="connsiteY53" fmla="*/ 1088823 h 3182270"/>
                    <a:gd name="connsiteX54" fmla="*/ 2235788 w 2854197"/>
                    <a:gd name="connsiteY54" fmla="*/ 1099394 h 3182270"/>
                    <a:gd name="connsiteX55" fmla="*/ 2304500 w 2854197"/>
                    <a:gd name="connsiteY55" fmla="*/ 1109965 h 3182270"/>
                    <a:gd name="connsiteX56" fmla="*/ 2378497 w 2854197"/>
                    <a:gd name="connsiteY56" fmla="*/ 1120536 h 3182270"/>
                    <a:gd name="connsiteX57" fmla="*/ 2410211 w 2854197"/>
                    <a:gd name="connsiteY57" fmla="*/ 1131107 h 3182270"/>
                    <a:gd name="connsiteX58" fmla="*/ 2452495 w 2854197"/>
                    <a:gd name="connsiteY58" fmla="*/ 1141678 h 3182270"/>
                    <a:gd name="connsiteX59" fmla="*/ 2611062 w 2854197"/>
                    <a:gd name="connsiteY59" fmla="*/ 1194534 h 3182270"/>
                    <a:gd name="connsiteX60" fmla="*/ 2674963 w 2854197"/>
                    <a:gd name="connsiteY60" fmla="*/ 1226357 h 3182270"/>
                    <a:gd name="connsiteX61" fmla="*/ 2680419 w 2854197"/>
                    <a:gd name="connsiteY61" fmla="*/ 1258186 h 3182270"/>
                    <a:gd name="connsiteX62" fmla="*/ 2690939 w 2854197"/>
                    <a:gd name="connsiteY62" fmla="*/ 1311056 h 3182270"/>
                    <a:gd name="connsiteX63" fmla="*/ 2690806 w 2854197"/>
                    <a:gd name="connsiteY63" fmla="*/ 1353221 h 3182270"/>
                    <a:gd name="connsiteX64" fmla="*/ 2653817 w 2854197"/>
                    <a:gd name="connsiteY64" fmla="*/ 1411367 h 3182270"/>
                    <a:gd name="connsiteX65" fmla="*/ 2632204 w 2854197"/>
                    <a:gd name="connsiteY65" fmla="*/ 1590950 h 3182270"/>
                    <a:gd name="connsiteX66" fmla="*/ 2648060 w 2854197"/>
                    <a:gd name="connsiteY66" fmla="*/ 1638520 h 3182270"/>
                    <a:gd name="connsiteX67" fmla="*/ 2653346 w 2854197"/>
                    <a:gd name="connsiteY67" fmla="*/ 1654377 h 3182270"/>
                    <a:gd name="connsiteX68" fmla="*/ 2658632 w 2854197"/>
                    <a:gd name="connsiteY68" fmla="*/ 1744231 h 3182270"/>
                    <a:gd name="connsiteX69" fmla="*/ 2663917 w 2854197"/>
                    <a:gd name="connsiteY69" fmla="*/ 1760088 h 3182270"/>
                    <a:gd name="connsiteX70" fmla="*/ 2658632 w 2854197"/>
                    <a:gd name="connsiteY70" fmla="*/ 1844656 h 3182270"/>
                    <a:gd name="connsiteX71" fmla="*/ 2690345 w 2854197"/>
                    <a:gd name="connsiteY71" fmla="*/ 2056078 h 3182270"/>
                    <a:gd name="connsiteX72" fmla="*/ 2743200 w 2854197"/>
                    <a:gd name="connsiteY72" fmla="*/ 2061364 h 3182270"/>
                    <a:gd name="connsiteX73" fmla="*/ 2790770 w 2854197"/>
                    <a:gd name="connsiteY73" fmla="*/ 2077220 h 3182270"/>
                    <a:gd name="connsiteX74" fmla="*/ 2817198 w 2854197"/>
                    <a:gd name="connsiteY74" fmla="*/ 2082506 h 3182270"/>
                    <a:gd name="connsiteX75" fmla="*/ 2833055 w 2854197"/>
                    <a:gd name="connsiteY75" fmla="*/ 2087792 h 3182270"/>
                    <a:gd name="connsiteX76" fmla="*/ 2854197 w 2854197"/>
                    <a:gd name="connsiteY76" fmla="*/ 2093077 h 3182270"/>
                    <a:gd name="connsiteX77" fmla="*/ 2838340 w 2854197"/>
                    <a:gd name="connsiteY77" fmla="*/ 2193503 h 3182270"/>
                    <a:gd name="connsiteX78" fmla="*/ 2833055 w 2854197"/>
                    <a:gd name="connsiteY78" fmla="*/ 2225216 h 3182270"/>
                    <a:gd name="connsiteX79" fmla="*/ 2822484 w 2854197"/>
                    <a:gd name="connsiteY79" fmla="*/ 2262215 h 3182270"/>
                    <a:gd name="connsiteX80" fmla="*/ 2648297 w 2854197"/>
                    <a:gd name="connsiteY80" fmla="*/ 2241273 h 3182270"/>
                    <a:gd name="connsiteX81" fmla="*/ 2558435 w 2854197"/>
                    <a:gd name="connsiteY81" fmla="*/ 2214843 h 3182270"/>
                    <a:gd name="connsiteX82" fmla="*/ 2479145 w 2854197"/>
                    <a:gd name="connsiteY82" fmla="*/ 2183128 h 3182270"/>
                    <a:gd name="connsiteX83" fmla="*/ 2426502 w 2854197"/>
                    <a:gd name="connsiteY83" fmla="*/ 2209757 h 3182270"/>
                    <a:gd name="connsiteX84" fmla="*/ 2236188 w 2854197"/>
                    <a:gd name="connsiteY84" fmla="*/ 2331348 h 3182270"/>
                    <a:gd name="connsiteX85" fmla="*/ 2251846 w 2854197"/>
                    <a:gd name="connsiteY85" fmla="*/ 2420998 h 3182270"/>
                    <a:gd name="connsiteX86" fmla="*/ 2267909 w 2854197"/>
                    <a:gd name="connsiteY86" fmla="*/ 2479368 h 3182270"/>
                    <a:gd name="connsiteX87" fmla="*/ 2278276 w 2854197"/>
                    <a:gd name="connsiteY87" fmla="*/ 2516146 h 3182270"/>
                    <a:gd name="connsiteX88" fmla="*/ 2278276 w 2854197"/>
                    <a:gd name="connsiteY88" fmla="*/ 2574294 h 3182270"/>
                    <a:gd name="connsiteX89" fmla="*/ 2315278 w 2854197"/>
                    <a:gd name="connsiteY89" fmla="*/ 2616580 h 3182270"/>
                    <a:gd name="connsiteX90" fmla="*/ 2331136 w 2854197"/>
                    <a:gd name="connsiteY90" fmla="*/ 2680013 h 3182270"/>
                    <a:gd name="connsiteX91" fmla="*/ 2368138 w 2854197"/>
                    <a:gd name="connsiteY91" fmla="*/ 2695871 h 3182270"/>
                    <a:gd name="connsiteX92" fmla="*/ 2542577 w 2854197"/>
                    <a:gd name="connsiteY92" fmla="*/ 2738159 h 3182270"/>
                    <a:gd name="connsiteX93" fmla="*/ 2658870 w 2854197"/>
                    <a:gd name="connsiteY93" fmla="*/ 2727587 h 3182270"/>
                    <a:gd name="connsiteX94" fmla="*/ 2764342 w 2854197"/>
                    <a:gd name="connsiteY94" fmla="*/ 2716772 h 3182270"/>
                    <a:gd name="connsiteX95" fmla="*/ 2753771 w 2854197"/>
                    <a:gd name="connsiteY95" fmla="*/ 2769627 h 3182270"/>
                    <a:gd name="connsiteX96" fmla="*/ 2748486 w 2854197"/>
                    <a:gd name="connsiteY96" fmla="*/ 2801341 h 3182270"/>
                    <a:gd name="connsiteX97" fmla="*/ 2737915 w 2854197"/>
                    <a:gd name="connsiteY97" fmla="*/ 2838340 h 3182270"/>
                    <a:gd name="connsiteX98" fmla="*/ 2727344 w 2854197"/>
                    <a:gd name="connsiteY98" fmla="*/ 2907052 h 3182270"/>
                    <a:gd name="connsiteX99" fmla="*/ 2716773 w 2854197"/>
                    <a:gd name="connsiteY99" fmla="*/ 2938765 h 3182270"/>
                    <a:gd name="connsiteX100" fmla="*/ 2711487 w 2854197"/>
                    <a:gd name="connsiteY100" fmla="*/ 2965193 h 3182270"/>
                    <a:gd name="connsiteX101" fmla="*/ 2706444 w 2854197"/>
                    <a:gd name="connsiteY101" fmla="*/ 2939028 h 3182270"/>
                    <a:gd name="connsiteX102" fmla="*/ 2680014 w 2854197"/>
                    <a:gd name="connsiteY102" fmla="*/ 2965459 h 3182270"/>
                    <a:gd name="connsiteX103" fmla="*/ 2627390 w 2854197"/>
                    <a:gd name="connsiteY103" fmla="*/ 2971012 h 3182270"/>
                    <a:gd name="connsiteX104" fmla="*/ 2537291 w 2854197"/>
                    <a:gd name="connsiteY104" fmla="*/ 2986602 h 3182270"/>
                    <a:gd name="connsiteX105" fmla="*/ 2516147 w 2854197"/>
                    <a:gd name="connsiteY105" fmla="*/ 2991888 h 3182270"/>
                    <a:gd name="connsiteX106" fmla="*/ 2489494 w 2854197"/>
                    <a:gd name="connsiteY106" fmla="*/ 3002192 h 3182270"/>
                    <a:gd name="connsiteX107" fmla="*/ 2415496 w 2854197"/>
                    <a:gd name="connsiteY107" fmla="*/ 3007477 h 3182270"/>
                    <a:gd name="connsiteX108" fmla="*/ 2383783 w 2854197"/>
                    <a:gd name="connsiteY108" fmla="*/ 3018048 h 3182270"/>
                    <a:gd name="connsiteX109" fmla="*/ 2346784 w 2854197"/>
                    <a:gd name="connsiteY109" fmla="*/ 3033905 h 3182270"/>
                    <a:gd name="connsiteX110" fmla="*/ 2315071 w 2854197"/>
                    <a:gd name="connsiteY110" fmla="*/ 3049761 h 3182270"/>
                    <a:gd name="connsiteX111" fmla="*/ 2288643 w 2854197"/>
                    <a:gd name="connsiteY111" fmla="*/ 3070904 h 3182270"/>
                    <a:gd name="connsiteX112" fmla="*/ 2267501 w 2854197"/>
                    <a:gd name="connsiteY112" fmla="*/ 3081475 h 3182270"/>
                    <a:gd name="connsiteX113" fmla="*/ 2235788 w 2854197"/>
                    <a:gd name="connsiteY113" fmla="*/ 3097331 h 3182270"/>
                    <a:gd name="connsiteX114" fmla="*/ 2225216 w 2854197"/>
                    <a:gd name="connsiteY114" fmla="*/ 3107903 h 3182270"/>
                    <a:gd name="connsiteX115" fmla="*/ 2204074 w 2854197"/>
                    <a:gd name="connsiteY115" fmla="*/ 3118474 h 3182270"/>
                    <a:gd name="connsiteX116" fmla="*/ 2188218 w 2854197"/>
                    <a:gd name="connsiteY116" fmla="*/ 3129045 h 3182270"/>
                    <a:gd name="connsiteX117" fmla="*/ 2177647 w 2854197"/>
                    <a:gd name="connsiteY117" fmla="*/ 3144901 h 3182270"/>
                    <a:gd name="connsiteX118" fmla="*/ 2145933 w 2854197"/>
                    <a:gd name="connsiteY118" fmla="*/ 3155472 h 3182270"/>
                    <a:gd name="connsiteX119" fmla="*/ 2114220 w 2854197"/>
                    <a:gd name="connsiteY119" fmla="*/ 3181900 h 3182270"/>
                    <a:gd name="connsiteX120" fmla="*/ 2124791 w 2854197"/>
                    <a:gd name="connsiteY120" fmla="*/ 3150187 h 3182270"/>
                    <a:gd name="connsiteX121" fmla="*/ 2093078 w 2854197"/>
                    <a:gd name="connsiteY121" fmla="*/ 3139616 h 3182270"/>
                    <a:gd name="connsiteX122" fmla="*/ 2082507 w 2854197"/>
                    <a:gd name="connsiteY122" fmla="*/ 3123759 h 3182270"/>
                    <a:gd name="connsiteX123" fmla="*/ 2066650 w 2854197"/>
                    <a:gd name="connsiteY123" fmla="*/ 3107903 h 3182270"/>
                    <a:gd name="connsiteX124" fmla="*/ 2045508 w 2854197"/>
                    <a:gd name="connsiteY124" fmla="*/ 3076189 h 3182270"/>
                    <a:gd name="connsiteX125" fmla="*/ 2034937 w 2854197"/>
                    <a:gd name="connsiteY125" fmla="*/ 3060333 h 3182270"/>
                    <a:gd name="connsiteX126" fmla="*/ 2024366 w 2854197"/>
                    <a:gd name="connsiteY126" fmla="*/ 3049761 h 3182270"/>
                    <a:gd name="connsiteX127" fmla="*/ 2013795 w 2854197"/>
                    <a:gd name="connsiteY127" fmla="*/ 3033905 h 3182270"/>
                    <a:gd name="connsiteX128" fmla="*/ 1997938 w 2854197"/>
                    <a:gd name="connsiteY128" fmla="*/ 3023334 h 3182270"/>
                    <a:gd name="connsiteX129" fmla="*/ 1982081 w 2854197"/>
                    <a:gd name="connsiteY129" fmla="*/ 2991620 h 3182270"/>
                    <a:gd name="connsiteX130" fmla="*/ 1976796 w 2854197"/>
                    <a:gd name="connsiteY130" fmla="*/ 2975764 h 3182270"/>
                    <a:gd name="connsiteX131" fmla="*/ 1987367 w 2854197"/>
                    <a:gd name="connsiteY131" fmla="*/ 2959907 h 3182270"/>
                    <a:gd name="connsiteX132" fmla="*/ 1998116 w 2854197"/>
                    <a:gd name="connsiteY132" fmla="*/ 2976031 h 3182270"/>
                    <a:gd name="connsiteX133" fmla="*/ 2019261 w 2854197"/>
                    <a:gd name="connsiteY133" fmla="*/ 2976031 h 3182270"/>
                    <a:gd name="connsiteX134" fmla="*/ 2056263 w 2854197"/>
                    <a:gd name="connsiteY134" fmla="*/ 2923171 h 3182270"/>
                    <a:gd name="connsiteX135" fmla="*/ 2040405 w 2854197"/>
                    <a:gd name="connsiteY135" fmla="*/ 2923170 h 3182270"/>
                    <a:gd name="connsiteX136" fmla="*/ 2061549 w 2854197"/>
                    <a:gd name="connsiteY136" fmla="*/ 2875596 h 3182270"/>
                    <a:gd name="connsiteX137" fmla="*/ 2093265 w 2854197"/>
                    <a:gd name="connsiteY137" fmla="*/ 2833308 h 3182270"/>
                    <a:gd name="connsiteX138" fmla="*/ 2109124 w 2854197"/>
                    <a:gd name="connsiteY138" fmla="*/ 2722301 h 3182270"/>
                    <a:gd name="connsiteX139" fmla="*/ 2013975 w 2854197"/>
                    <a:gd name="connsiteY139" fmla="*/ 2637724 h 3182270"/>
                    <a:gd name="connsiteX140" fmla="*/ 1982258 w 2854197"/>
                    <a:gd name="connsiteY140" fmla="*/ 2664155 h 3182270"/>
                    <a:gd name="connsiteX141" fmla="*/ 1918827 w 2854197"/>
                    <a:gd name="connsiteY141" fmla="*/ 2627153 h 3182270"/>
                    <a:gd name="connsiteX142" fmla="*/ 1860681 w 2854197"/>
                    <a:gd name="connsiteY142" fmla="*/ 2579579 h 3182270"/>
                    <a:gd name="connsiteX143" fmla="*/ 1802373 w 2854197"/>
                    <a:gd name="connsiteY143" fmla="*/ 2621632 h 3182270"/>
                    <a:gd name="connsiteX144" fmla="*/ 1797087 w 2854197"/>
                    <a:gd name="connsiteY144" fmla="*/ 2605775 h 3182270"/>
                    <a:gd name="connsiteX145" fmla="*/ 1749674 w 2854197"/>
                    <a:gd name="connsiteY145" fmla="*/ 2690586 h 3182270"/>
                    <a:gd name="connsiteX146" fmla="*/ 1643953 w 2854197"/>
                    <a:gd name="connsiteY146" fmla="*/ 2754018 h 3182270"/>
                    <a:gd name="connsiteX147" fmla="*/ 1617523 w 2854197"/>
                    <a:gd name="connsiteY147" fmla="*/ 2732874 h 3182270"/>
                    <a:gd name="connsiteX148" fmla="*/ 1591092 w 2854197"/>
                    <a:gd name="connsiteY148" fmla="*/ 2690586 h 3182270"/>
                    <a:gd name="connsiteX149" fmla="*/ 1591093 w 2854197"/>
                    <a:gd name="connsiteY149" fmla="*/ 2637724 h 3182270"/>
                    <a:gd name="connsiteX150" fmla="*/ 1569808 w 2854197"/>
                    <a:gd name="connsiteY150" fmla="*/ 2515921 h 3182270"/>
                    <a:gd name="connsiteX151" fmla="*/ 1553952 w 2854197"/>
                    <a:gd name="connsiteY151" fmla="*/ 2484208 h 3182270"/>
                    <a:gd name="connsiteX152" fmla="*/ 1538095 w 2854197"/>
                    <a:gd name="connsiteY152" fmla="*/ 2468351 h 3182270"/>
                    <a:gd name="connsiteX153" fmla="*/ 1501096 w 2854197"/>
                    <a:gd name="connsiteY153" fmla="*/ 2420781 h 3182270"/>
                    <a:gd name="connsiteX154" fmla="*/ 1464097 w 2854197"/>
                    <a:gd name="connsiteY154" fmla="*/ 2383782 h 3182270"/>
                    <a:gd name="connsiteX155" fmla="*/ 1448241 w 2854197"/>
                    <a:gd name="connsiteY155" fmla="*/ 2373211 h 3182270"/>
                    <a:gd name="connsiteX156" fmla="*/ 1432384 w 2854197"/>
                    <a:gd name="connsiteY156" fmla="*/ 2357355 h 3182270"/>
                    <a:gd name="connsiteX157" fmla="*/ 1400671 w 2854197"/>
                    <a:gd name="connsiteY157" fmla="*/ 2346783 h 3182270"/>
                    <a:gd name="connsiteX158" fmla="*/ 1368958 w 2854197"/>
                    <a:gd name="connsiteY158" fmla="*/ 2330927 h 3182270"/>
                    <a:gd name="connsiteX159" fmla="*/ 1337244 w 2854197"/>
                    <a:gd name="connsiteY159" fmla="*/ 2309785 h 3182270"/>
                    <a:gd name="connsiteX160" fmla="*/ 1273818 w 2854197"/>
                    <a:gd name="connsiteY160" fmla="*/ 2288642 h 3182270"/>
                    <a:gd name="connsiteX161" fmla="*/ 1257961 w 2854197"/>
                    <a:gd name="connsiteY161" fmla="*/ 2278071 h 3182270"/>
                    <a:gd name="connsiteX162" fmla="*/ 1242104 w 2854197"/>
                    <a:gd name="connsiteY162" fmla="*/ 2272786 h 3182270"/>
                    <a:gd name="connsiteX163" fmla="*/ 1226248 w 2854197"/>
                    <a:gd name="connsiteY163" fmla="*/ 2262215 h 3182270"/>
                    <a:gd name="connsiteX164" fmla="*/ 1194534 w 2854197"/>
                    <a:gd name="connsiteY164" fmla="*/ 2251644 h 3182270"/>
                    <a:gd name="connsiteX165" fmla="*/ 1215677 w 2854197"/>
                    <a:gd name="connsiteY165" fmla="*/ 2225216 h 3182270"/>
                    <a:gd name="connsiteX166" fmla="*/ 1231533 w 2854197"/>
                    <a:gd name="connsiteY166" fmla="*/ 2209359 h 3182270"/>
                    <a:gd name="connsiteX167" fmla="*/ 1236819 w 2854197"/>
                    <a:gd name="connsiteY167" fmla="*/ 2193503 h 3182270"/>
                    <a:gd name="connsiteX168" fmla="*/ 1279103 w 2854197"/>
                    <a:gd name="connsiteY168" fmla="*/ 2161789 h 3182270"/>
                    <a:gd name="connsiteX169" fmla="*/ 1300245 w 2854197"/>
                    <a:gd name="connsiteY169" fmla="*/ 2140647 h 3182270"/>
                    <a:gd name="connsiteX170" fmla="*/ 1310816 w 2854197"/>
                    <a:gd name="connsiteY170" fmla="*/ 2124790 h 3182270"/>
                    <a:gd name="connsiteX171" fmla="*/ 1342650 w 2854197"/>
                    <a:gd name="connsiteY171" fmla="*/ 2077406 h 3182270"/>
                    <a:gd name="connsiteX172" fmla="*/ 1390223 w 2854197"/>
                    <a:gd name="connsiteY172" fmla="*/ 2008688 h 3182270"/>
                    <a:gd name="connsiteX173" fmla="*/ 1363794 w 2854197"/>
                    <a:gd name="connsiteY173" fmla="*/ 1971686 h 3182270"/>
                    <a:gd name="connsiteX174" fmla="*/ 1379651 w 2854197"/>
                    <a:gd name="connsiteY174" fmla="*/ 1961114 h 3182270"/>
                    <a:gd name="connsiteX175" fmla="*/ 1358509 w 2854197"/>
                    <a:gd name="connsiteY175" fmla="*/ 1934685 h 3182270"/>
                    <a:gd name="connsiteX176" fmla="*/ 1221180 w 2854197"/>
                    <a:gd name="connsiteY176" fmla="*/ 1718108 h 3182270"/>
                    <a:gd name="connsiteX177" fmla="*/ 1157741 w 2854197"/>
                    <a:gd name="connsiteY177" fmla="*/ 1654669 h 3182270"/>
                    <a:gd name="connsiteX178" fmla="*/ 1051918 w 2854197"/>
                    <a:gd name="connsiteY178" fmla="*/ 1659811 h 3182270"/>
                    <a:gd name="connsiteX179" fmla="*/ 845688 w 2854197"/>
                    <a:gd name="connsiteY179" fmla="*/ 1738945 h 3182270"/>
                    <a:gd name="connsiteX180" fmla="*/ 829832 w 2854197"/>
                    <a:gd name="connsiteY180" fmla="*/ 1744231 h 3182270"/>
                    <a:gd name="connsiteX181" fmla="*/ 798118 w 2854197"/>
                    <a:gd name="connsiteY181" fmla="*/ 1765373 h 3182270"/>
                    <a:gd name="connsiteX182" fmla="*/ 782262 w 2854197"/>
                    <a:gd name="connsiteY182" fmla="*/ 1770659 h 3182270"/>
                    <a:gd name="connsiteX183" fmla="*/ 750548 w 2854197"/>
                    <a:gd name="connsiteY183" fmla="*/ 1791801 h 3182270"/>
                    <a:gd name="connsiteX184" fmla="*/ 734692 w 2854197"/>
                    <a:gd name="connsiteY184" fmla="*/ 1797086 h 3182270"/>
                    <a:gd name="connsiteX185" fmla="*/ 755834 w 2854197"/>
                    <a:gd name="connsiteY185" fmla="*/ 1791801 h 3182270"/>
                    <a:gd name="connsiteX186" fmla="*/ 739977 w 2854197"/>
                    <a:gd name="connsiteY186" fmla="*/ 1797086 h 3182270"/>
                    <a:gd name="connsiteX187" fmla="*/ 708264 w 2854197"/>
                    <a:gd name="connsiteY187" fmla="*/ 1812943 h 3182270"/>
                    <a:gd name="connsiteX188" fmla="*/ 676551 w 2854197"/>
                    <a:gd name="connsiteY188" fmla="*/ 1791801 h 3182270"/>
                    <a:gd name="connsiteX189" fmla="*/ 650123 w 2854197"/>
                    <a:gd name="connsiteY189" fmla="*/ 1765373 h 3182270"/>
                    <a:gd name="connsiteX190" fmla="*/ 618410 w 2854197"/>
                    <a:gd name="connsiteY190" fmla="*/ 1744231 h 3182270"/>
                    <a:gd name="connsiteX191" fmla="*/ 570840 w 2854197"/>
                    <a:gd name="connsiteY191" fmla="*/ 1712518 h 3182270"/>
                    <a:gd name="connsiteX192" fmla="*/ 544412 w 2854197"/>
                    <a:gd name="connsiteY192" fmla="*/ 1696661 h 3182270"/>
                    <a:gd name="connsiteX193" fmla="*/ 528555 w 2854197"/>
                    <a:gd name="connsiteY193" fmla="*/ 1686090 h 3182270"/>
                    <a:gd name="connsiteX194" fmla="*/ 512699 w 2854197"/>
                    <a:gd name="connsiteY194" fmla="*/ 1680804 h 3182270"/>
                    <a:gd name="connsiteX195" fmla="*/ 502127 w 2854197"/>
                    <a:gd name="connsiteY195" fmla="*/ 1670233 h 3182270"/>
                    <a:gd name="connsiteX196" fmla="*/ 480985 w 2854197"/>
                    <a:gd name="connsiteY196" fmla="*/ 1659662 h 3182270"/>
                    <a:gd name="connsiteX197" fmla="*/ 465129 w 2854197"/>
                    <a:gd name="connsiteY197" fmla="*/ 1643805 h 3182270"/>
                    <a:gd name="connsiteX198" fmla="*/ 428130 w 2854197"/>
                    <a:gd name="connsiteY198" fmla="*/ 1622663 h 3182270"/>
                    <a:gd name="connsiteX199" fmla="*/ 401702 w 2854197"/>
                    <a:gd name="connsiteY199" fmla="*/ 1590950 h 3182270"/>
                    <a:gd name="connsiteX200" fmla="*/ 385845 w 2854197"/>
                    <a:gd name="connsiteY200" fmla="*/ 1569808 h 3182270"/>
                    <a:gd name="connsiteX201" fmla="*/ 369989 w 2854197"/>
                    <a:gd name="connsiteY201" fmla="*/ 1553951 h 3182270"/>
                    <a:gd name="connsiteX202" fmla="*/ 348847 w 2854197"/>
                    <a:gd name="connsiteY202" fmla="*/ 1522238 h 3182270"/>
                    <a:gd name="connsiteX203" fmla="*/ 327704 w 2854197"/>
                    <a:gd name="connsiteY203" fmla="*/ 1490524 h 3182270"/>
                    <a:gd name="connsiteX204" fmla="*/ 317133 w 2854197"/>
                    <a:gd name="connsiteY204" fmla="*/ 1469382 h 3182270"/>
                    <a:gd name="connsiteX205" fmla="*/ 301277 w 2854197"/>
                    <a:gd name="connsiteY205" fmla="*/ 1453526 h 3182270"/>
                    <a:gd name="connsiteX206" fmla="*/ 295991 w 2854197"/>
                    <a:gd name="connsiteY206" fmla="*/ 1437669 h 3182270"/>
                    <a:gd name="connsiteX207" fmla="*/ 274849 w 2854197"/>
                    <a:gd name="connsiteY207" fmla="*/ 1405956 h 3182270"/>
                    <a:gd name="connsiteX208" fmla="*/ 258992 w 2854197"/>
                    <a:gd name="connsiteY208" fmla="*/ 1390099 h 3182270"/>
                    <a:gd name="connsiteX209" fmla="*/ 248421 w 2854197"/>
                    <a:gd name="connsiteY209" fmla="*/ 1374242 h 3182270"/>
                    <a:gd name="connsiteX210" fmla="*/ 243136 w 2854197"/>
                    <a:gd name="connsiteY210" fmla="*/ 1358386 h 3182270"/>
                    <a:gd name="connsiteX211" fmla="*/ 221993 w 2854197"/>
                    <a:gd name="connsiteY211" fmla="*/ 1326672 h 3182270"/>
                    <a:gd name="connsiteX212" fmla="*/ 206137 w 2854197"/>
                    <a:gd name="connsiteY212" fmla="*/ 1294959 h 3182270"/>
                    <a:gd name="connsiteX213" fmla="*/ 195566 w 2854197"/>
                    <a:gd name="connsiteY213" fmla="*/ 1263246 h 3182270"/>
                    <a:gd name="connsiteX214" fmla="*/ 184995 w 2854197"/>
                    <a:gd name="connsiteY214" fmla="*/ 1247389 h 3182270"/>
                    <a:gd name="connsiteX215" fmla="*/ 179709 w 2854197"/>
                    <a:gd name="connsiteY215" fmla="*/ 1231533 h 3182270"/>
                    <a:gd name="connsiteX216" fmla="*/ 169138 w 2854197"/>
                    <a:gd name="connsiteY216" fmla="*/ 1215676 h 3182270"/>
                    <a:gd name="connsiteX217" fmla="*/ 153281 w 2854197"/>
                    <a:gd name="connsiteY217" fmla="*/ 1162820 h 3182270"/>
                    <a:gd name="connsiteX218" fmla="*/ 142710 w 2854197"/>
                    <a:gd name="connsiteY218" fmla="*/ 1131107 h 3182270"/>
                    <a:gd name="connsiteX219" fmla="*/ 132139 w 2854197"/>
                    <a:gd name="connsiteY219" fmla="*/ 1099394 h 3182270"/>
                    <a:gd name="connsiteX220" fmla="*/ 126853 w 2854197"/>
                    <a:gd name="connsiteY220" fmla="*/ 1078252 h 3182270"/>
                    <a:gd name="connsiteX221" fmla="*/ 121568 w 2854197"/>
                    <a:gd name="connsiteY221" fmla="*/ 1062395 h 3182270"/>
                    <a:gd name="connsiteX222" fmla="*/ 110997 w 2854197"/>
                    <a:gd name="connsiteY222" fmla="*/ 988397 h 3182270"/>
                    <a:gd name="connsiteX223" fmla="*/ 100426 w 2854197"/>
                    <a:gd name="connsiteY223" fmla="*/ 861544 h 3182270"/>
                    <a:gd name="connsiteX224" fmla="*/ 95140 w 2854197"/>
                    <a:gd name="connsiteY224" fmla="*/ 782261 h 3182270"/>
                    <a:gd name="connsiteX225" fmla="*/ 89855 w 2854197"/>
                    <a:gd name="connsiteY225" fmla="*/ 745262 h 3182270"/>
                    <a:gd name="connsiteX226" fmla="*/ 73998 w 2854197"/>
                    <a:gd name="connsiteY226" fmla="*/ 660693 h 3182270"/>
                    <a:gd name="connsiteX227" fmla="*/ 63427 w 2854197"/>
                    <a:gd name="connsiteY227" fmla="*/ 618409 h 3182270"/>
                    <a:gd name="connsiteX228" fmla="*/ 47570 w 2854197"/>
                    <a:gd name="connsiteY228" fmla="*/ 560268 h 3182270"/>
                    <a:gd name="connsiteX229" fmla="*/ 42285 w 2854197"/>
                    <a:gd name="connsiteY229" fmla="*/ 528555 h 3182270"/>
                    <a:gd name="connsiteX230" fmla="*/ 31714 w 2854197"/>
                    <a:gd name="connsiteY230" fmla="*/ 486270 h 3182270"/>
                    <a:gd name="connsiteX231" fmla="*/ 21142 w 2854197"/>
                    <a:gd name="connsiteY231" fmla="*/ 428129 h 3182270"/>
                    <a:gd name="connsiteX232" fmla="*/ 10571 w 2854197"/>
                    <a:gd name="connsiteY232" fmla="*/ 343560 h 3182270"/>
                    <a:gd name="connsiteX233" fmla="*/ 0 w 2854197"/>
                    <a:gd name="connsiteY233" fmla="*/ 306561 h 3182270"/>
                    <a:gd name="connsiteX234" fmla="*/ 5286 w 2854197"/>
                    <a:gd name="connsiteY234" fmla="*/ 285419 h 3182270"/>
                    <a:gd name="connsiteX235" fmla="*/ 21142 w 2854197"/>
                    <a:gd name="connsiteY235" fmla="*/ 280134 h 3182270"/>
                    <a:gd name="connsiteX236" fmla="*/ 42285 w 2854197"/>
                    <a:gd name="connsiteY236" fmla="*/ 269563 h 3182270"/>
                    <a:gd name="connsiteX237" fmla="*/ 95140 w 2854197"/>
                    <a:gd name="connsiteY237" fmla="*/ 258992 h 3182270"/>
                    <a:gd name="connsiteX238" fmla="*/ 121568 w 2854197"/>
                    <a:gd name="connsiteY238" fmla="*/ 253706 h 3182270"/>
                    <a:gd name="connsiteX239" fmla="*/ 137425 w 2854197"/>
                    <a:gd name="connsiteY239" fmla="*/ 248420 h 3182270"/>
                    <a:gd name="connsiteX240" fmla="*/ 211422 w 2854197"/>
                    <a:gd name="connsiteY240" fmla="*/ 237849 h 3182270"/>
                    <a:gd name="connsiteX241" fmla="*/ 253707 w 2854197"/>
                    <a:gd name="connsiteY241" fmla="*/ 227278 h 3182270"/>
                    <a:gd name="connsiteX242" fmla="*/ 285420 w 2854197"/>
                    <a:gd name="connsiteY242" fmla="*/ 216707 h 3182270"/>
                    <a:gd name="connsiteX243" fmla="*/ 332990 w 2854197"/>
                    <a:gd name="connsiteY243" fmla="*/ 206136 h 3182270"/>
                    <a:gd name="connsiteX244" fmla="*/ 364703 w 2854197"/>
                    <a:gd name="connsiteY244" fmla="*/ 195565 h 3182270"/>
                    <a:gd name="connsiteX245" fmla="*/ 417559 w 2854197"/>
                    <a:gd name="connsiteY245" fmla="*/ 179708 h 3182270"/>
                    <a:gd name="connsiteX246" fmla="*/ 433415 w 2854197"/>
                    <a:gd name="connsiteY246" fmla="*/ 174423 h 3182270"/>
                    <a:gd name="connsiteX247" fmla="*/ 449272 w 2854197"/>
                    <a:gd name="connsiteY247" fmla="*/ 169137 h 3182270"/>
                    <a:gd name="connsiteX248" fmla="*/ 470414 w 2854197"/>
                    <a:gd name="connsiteY248" fmla="*/ 163852 h 3182270"/>
                    <a:gd name="connsiteX249" fmla="*/ 486271 w 2854197"/>
                    <a:gd name="connsiteY249" fmla="*/ 158566 h 3182270"/>
                    <a:gd name="connsiteX250" fmla="*/ 528555 w 2854197"/>
                    <a:gd name="connsiteY250" fmla="*/ 147995 h 3182270"/>
                    <a:gd name="connsiteX251" fmla="*/ 549697 w 2854197"/>
                    <a:gd name="connsiteY251" fmla="*/ 142709 h 3182270"/>
                    <a:gd name="connsiteX252" fmla="*/ 581411 w 2854197"/>
                    <a:gd name="connsiteY252" fmla="*/ 132138 h 3182270"/>
                    <a:gd name="connsiteX253" fmla="*/ 676551 w 2854197"/>
                    <a:gd name="connsiteY253" fmla="*/ 100425 h 3182270"/>
                    <a:gd name="connsiteX254" fmla="*/ 697693 w 2854197"/>
                    <a:gd name="connsiteY254" fmla="*/ 95140 h 3182270"/>
                    <a:gd name="connsiteX255" fmla="*/ 729406 w 2854197"/>
                    <a:gd name="connsiteY255" fmla="*/ 84568 h 3182270"/>
                    <a:gd name="connsiteX256" fmla="*/ 745263 w 2854197"/>
                    <a:gd name="connsiteY256" fmla="*/ 79283 h 3182270"/>
                    <a:gd name="connsiteX257" fmla="*/ 792833 w 2854197"/>
                    <a:gd name="connsiteY257" fmla="*/ 58141 h 3182270"/>
                    <a:gd name="connsiteX258" fmla="*/ 808689 w 2854197"/>
                    <a:gd name="connsiteY258" fmla="*/ 52855 h 3182270"/>
                    <a:gd name="connsiteX259" fmla="*/ 824546 w 2854197"/>
                    <a:gd name="connsiteY259" fmla="*/ 47570 h 3182270"/>
                    <a:gd name="connsiteX260" fmla="*/ 866830 w 2854197"/>
                    <a:gd name="connsiteY260" fmla="*/ 26427 h 3182270"/>
                    <a:gd name="connsiteX261" fmla="*/ 882687 w 2854197"/>
                    <a:gd name="connsiteY261" fmla="*/ 21142 h 3182270"/>
                    <a:gd name="connsiteX262" fmla="*/ 898544 w 2854197"/>
                    <a:gd name="connsiteY262" fmla="*/ 10571 h 3182270"/>
                    <a:gd name="connsiteX263" fmla="*/ 914400 w 2854197"/>
                    <a:gd name="connsiteY263" fmla="*/ 5285 h 3182270"/>
                    <a:gd name="connsiteX264" fmla="*/ 914400 w 2854197"/>
                    <a:gd name="connsiteY264" fmla="*/ 0 h 3182270"/>
                    <a:gd name="connsiteX0" fmla="*/ 914400 w 2854197"/>
                    <a:gd name="connsiteY0" fmla="*/ 0 h 3182270"/>
                    <a:gd name="connsiteX1" fmla="*/ 914400 w 2854197"/>
                    <a:gd name="connsiteY1" fmla="*/ 0 h 3182270"/>
                    <a:gd name="connsiteX2" fmla="*/ 930257 w 2854197"/>
                    <a:gd name="connsiteY2" fmla="*/ 42284 h 3182270"/>
                    <a:gd name="connsiteX3" fmla="*/ 935542 w 2854197"/>
                    <a:gd name="connsiteY3" fmla="*/ 58141 h 3182270"/>
                    <a:gd name="connsiteX4" fmla="*/ 946114 w 2854197"/>
                    <a:gd name="connsiteY4" fmla="*/ 68712 h 3182270"/>
                    <a:gd name="connsiteX5" fmla="*/ 967256 w 2854197"/>
                    <a:gd name="connsiteY5" fmla="*/ 116282 h 3182270"/>
                    <a:gd name="connsiteX6" fmla="*/ 972541 w 2854197"/>
                    <a:gd name="connsiteY6" fmla="*/ 132138 h 3182270"/>
                    <a:gd name="connsiteX7" fmla="*/ 983112 w 2854197"/>
                    <a:gd name="connsiteY7" fmla="*/ 147995 h 3182270"/>
                    <a:gd name="connsiteX8" fmla="*/ 1004255 w 2854197"/>
                    <a:gd name="connsiteY8" fmla="*/ 195565 h 3182270"/>
                    <a:gd name="connsiteX9" fmla="*/ 1025397 w 2854197"/>
                    <a:gd name="connsiteY9" fmla="*/ 243135 h 3182270"/>
                    <a:gd name="connsiteX10" fmla="*/ 1041253 w 2854197"/>
                    <a:gd name="connsiteY10" fmla="*/ 290705 h 3182270"/>
                    <a:gd name="connsiteX11" fmla="*/ 1051825 w 2854197"/>
                    <a:gd name="connsiteY11" fmla="*/ 301276 h 3182270"/>
                    <a:gd name="connsiteX12" fmla="*/ 1072967 w 2854197"/>
                    <a:gd name="connsiteY12" fmla="*/ 348846 h 3182270"/>
                    <a:gd name="connsiteX13" fmla="*/ 1083538 w 2854197"/>
                    <a:gd name="connsiteY13" fmla="*/ 380559 h 3182270"/>
                    <a:gd name="connsiteX14" fmla="*/ 1094109 w 2854197"/>
                    <a:gd name="connsiteY14" fmla="*/ 396416 h 3182270"/>
                    <a:gd name="connsiteX15" fmla="*/ 1109966 w 2854197"/>
                    <a:gd name="connsiteY15" fmla="*/ 422844 h 3182270"/>
                    <a:gd name="connsiteX16" fmla="*/ 1131108 w 2854197"/>
                    <a:gd name="connsiteY16" fmla="*/ 470414 h 3182270"/>
                    <a:gd name="connsiteX17" fmla="*/ 1146964 w 2854197"/>
                    <a:gd name="connsiteY17" fmla="*/ 480985 h 3182270"/>
                    <a:gd name="connsiteX18" fmla="*/ 1157536 w 2854197"/>
                    <a:gd name="connsiteY18" fmla="*/ 491556 h 3182270"/>
                    <a:gd name="connsiteX19" fmla="*/ 1189249 w 2854197"/>
                    <a:gd name="connsiteY19" fmla="*/ 512698 h 3182270"/>
                    <a:gd name="connsiteX20" fmla="*/ 1199820 w 2854197"/>
                    <a:gd name="connsiteY20" fmla="*/ 528555 h 3182270"/>
                    <a:gd name="connsiteX21" fmla="*/ 1220962 w 2854197"/>
                    <a:gd name="connsiteY21" fmla="*/ 544411 h 3182270"/>
                    <a:gd name="connsiteX22" fmla="*/ 1242104 w 2854197"/>
                    <a:gd name="connsiteY22" fmla="*/ 570839 h 3182270"/>
                    <a:gd name="connsiteX23" fmla="*/ 1257961 w 2854197"/>
                    <a:gd name="connsiteY23" fmla="*/ 602552 h 3182270"/>
                    <a:gd name="connsiteX24" fmla="*/ 1279103 w 2854197"/>
                    <a:gd name="connsiteY24" fmla="*/ 634266 h 3182270"/>
                    <a:gd name="connsiteX25" fmla="*/ 1294960 w 2854197"/>
                    <a:gd name="connsiteY25" fmla="*/ 665979 h 3182270"/>
                    <a:gd name="connsiteX26" fmla="*/ 1300245 w 2854197"/>
                    <a:gd name="connsiteY26" fmla="*/ 681835 h 3182270"/>
                    <a:gd name="connsiteX27" fmla="*/ 1310816 w 2854197"/>
                    <a:gd name="connsiteY27" fmla="*/ 692407 h 3182270"/>
                    <a:gd name="connsiteX28" fmla="*/ 1347815 w 2854197"/>
                    <a:gd name="connsiteY28" fmla="*/ 739977 h 3182270"/>
                    <a:gd name="connsiteX29" fmla="*/ 1353101 w 2854197"/>
                    <a:gd name="connsiteY29" fmla="*/ 755833 h 3182270"/>
                    <a:gd name="connsiteX30" fmla="*/ 1384814 w 2854197"/>
                    <a:gd name="connsiteY30" fmla="*/ 798118 h 3182270"/>
                    <a:gd name="connsiteX31" fmla="*/ 1390100 w 2854197"/>
                    <a:gd name="connsiteY31" fmla="*/ 813974 h 3182270"/>
                    <a:gd name="connsiteX32" fmla="*/ 1421813 w 2854197"/>
                    <a:gd name="connsiteY32" fmla="*/ 861544 h 3182270"/>
                    <a:gd name="connsiteX33" fmla="*/ 1432384 w 2854197"/>
                    <a:gd name="connsiteY33" fmla="*/ 877401 h 3182270"/>
                    <a:gd name="connsiteX34" fmla="*/ 1448241 w 2854197"/>
                    <a:gd name="connsiteY34" fmla="*/ 887972 h 3182270"/>
                    <a:gd name="connsiteX35" fmla="*/ 1479954 w 2854197"/>
                    <a:gd name="connsiteY35" fmla="*/ 919685 h 3182270"/>
                    <a:gd name="connsiteX36" fmla="*/ 1522238 w 2854197"/>
                    <a:gd name="connsiteY36" fmla="*/ 956684 h 3182270"/>
                    <a:gd name="connsiteX37" fmla="*/ 1585665 w 2854197"/>
                    <a:gd name="connsiteY37" fmla="*/ 977826 h 3182270"/>
                    <a:gd name="connsiteX38" fmla="*/ 1617378 w 2854197"/>
                    <a:gd name="connsiteY38" fmla="*/ 988397 h 3182270"/>
                    <a:gd name="connsiteX39" fmla="*/ 1638521 w 2854197"/>
                    <a:gd name="connsiteY39" fmla="*/ 993683 h 3182270"/>
                    <a:gd name="connsiteX40" fmla="*/ 1664948 w 2854197"/>
                    <a:gd name="connsiteY40" fmla="*/ 998968 h 3182270"/>
                    <a:gd name="connsiteX41" fmla="*/ 1696662 w 2854197"/>
                    <a:gd name="connsiteY41" fmla="*/ 1009540 h 3182270"/>
                    <a:gd name="connsiteX42" fmla="*/ 1717804 w 2854197"/>
                    <a:gd name="connsiteY42" fmla="*/ 1014825 h 3182270"/>
                    <a:gd name="connsiteX43" fmla="*/ 1733660 w 2854197"/>
                    <a:gd name="connsiteY43" fmla="*/ 1020111 h 3182270"/>
                    <a:gd name="connsiteX44" fmla="*/ 1802373 w 2854197"/>
                    <a:gd name="connsiteY44" fmla="*/ 1030682 h 3182270"/>
                    <a:gd name="connsiteX45" fmla="*/ 1865799 w 2854197"/>
                    <a:gd name="connsiteY45" fmla="*/ 1041253 h 3182270"/>
                    <a:gd name="connsiteX46" fmla="*/ 1902798 w 2854197"/>
                    <a:gd name="connsiteY46" fmla="*/ 1046538 h 3182270"/>
                    <a:gd name="connsiteX47" fmla="*/ 1945082 w 2854197"/>
                    <a:gd name="connsiteY47" fmla="*/ 1051824 h 3182270"/>
                    <a:gd name="connsiteX48" fmla="*/ 1976796 w 2854197"/>
                    <a:gd name="connsiteY48" fmla="*/ 1057109 h 3182270"/>
                    <a:gd name="connsiteX49" fmla="*/ 2024366 w 2854197"/>
                    <a:gd name="connsiteY49" fmla="*/ 1062395 h 3182270"/>
                    <a:gd name="connsiteX50" fmla="*/ 2066650 w 2854197"/>
                    <a:gd name="connsiteY50" fmla="*/ 1067681 h 3182270"/>
                    <a:gd name="connsiteX51" fmla="*/ 2082507 w 2854197"/>
                    <a:gd name="connsiteY51" fmla="*/ 1072966 h 3182270"/>
                    <a:gd name="connsiteX52" fmla="*/ 2151219 w 2854197"/>
                    <a:gd name="connsiteY52" fmla="*/ 1083537 h 3182270"/>
                    <a:gd name="connsiteX53" fmla="*/ 2167075 w 2854197"/>
                    <a:gd name="connsiteY53" fmla="*/ 1088823 h 3182270"/>
                    <a:gd name="connsiteX54" fmla="*/ 2235788 w 2854197"/>
                    <a:gd name="connsiteY54" fmla="*/ 1099394 h 3182270"/>
                    <a:gd name="connsiteX55" fmla="*/ 2304500 w 2854197"/>
                    <a:gd name="connsiteY55" fmla="*/ 1109965 h 3182270"/>
                    <a:gd name="connsiteX56" fmla="*/ 2378497 w 2854197"/>
                    <a:gd name="connsiteY56" fmla="*/ 1120536 h 3182270"/>
                    <a:gd name="connsiteX57" fmla="*/ 2410211 w 2854197"/>
                    <a:gd name="connsiteY57" fmla="*/ 1131107 h 3182270"/>
                    <a:gd name="connsiteX58" fmla="*/ 2452495 w 2854197"/>
                    <a:gd name="connsiteY58" fmla="*/ 1141678 h 3182270"/>
                    <a:gd name="connsiteX59" fmla="*/ 2611062 w 2854197"/>
                    <a:gd name="connsiteY59" fmla="*/ 1194534 h 3182270"/>
                    <a:gd name="connsiteX60" fmla="*/ 2674963 w 2854197"/>
                    <a:gd name="connsiteY60" fmla="*/ 1226357 h 3182270"/>
                    <a:gd name="connsiteX61" fmla="*/ 2680419 w 2854197"/>
                    <a:gd name="connsiteY61" fmla="*/ 1258186 h 3182270"/>
                    <a:gd name="connsiteX62" fmla="*/ 2633266 w 2854197"/>
                    <a:gd name="connsiteY62" fmla="*/ 1295315 h 3182270"/>
                    <a:gd name="connsiteX63" fmla="*/ 2690806 w 2854197"/>
                    <a:gd name="connsiteY63" fmla="*/ 1353221 h 3182270"/>
                    <a:gd name="connsiteX64" fmla="*/ 2653817 w 2854197"/>
                    <a:gd name="connsiteY64" fmla="*/ 1411367 h 3182270"/>
                    <a:gd name="connsiteX65" fmla="*/ 2632204 w 2854197"/>
                    <a:gd name="connsiteY65" fmla="*/ 1590950 h 3182270"/>
                    <a:gd name="connsiteX66" fmla="*/ 2648060 w 2854197"/>
                    <a:gd name="connsiteY66" fmla="*/ 1638520 h 3182270"/>
                    <a:gd name="connsiteX67" fmla="*/ 2653346 w 2854197"/>
                    <a:gd name="connsiteY67" fmla="*/ 1654377 h 3182270"/>
                    <a:gd name="connsiteX68" fmla="*/ 2658632 w 2854197"/>
                    <a:gd name="connsiteY68" fmla="*/ 1744231 h 3182270"/>
                    <a:gd name="connsiteX69" fmla="*/ 2663917 w 2854197"/>
                    <a:gd name="connsiteY69" fmla="*/ 1760088 h 3182270"/>
                    <a:gd name="connsiteX70" fmla="*/ 2658632 w 2854197"/>
                    <a:gd name="connsiteY70" fmla="*/ 1844656 h 3182270"/>
                    <a:gd name="connsiteX71" fmla="*/ 2690345 w 2854197"/>
                    <a:gd name="connsiteY71" fmla="*/ 2056078 h 3182270"/>
                    <a:gd name="connsiteX72" fmla="*/ 2743200 w 2854197"/>
                    <a:gd name="connsiteY72" fmla="*/ 2061364 h 3182270"/>
                    <a:gd name="connsiteX73" fmla="*/ 2790770 w 2854197"/>
                    <a:gd name="connsiteY73" fmla="*/ 2077220 h 3182270"/>
                    <a:gd name="connsiteX74" fmla="*/ 2817198 w 2854197"/>
                    <a:gd name="connsiteY74" fmla="*/ 2082506 h 3182270"/>
                    <a:gd name="connsiteX75" fmla="*/ 2833055 w 2854197"/>
                    <a:gd name="connsiteY75" fmla="*/ 2087792 h 3182270"/>
                    <a:gd name="connsiteX76" fmla="*/ 2854197 w 2854197"/>
                    <a:gd name="connsiteY76" fmla="*/ 2093077 h 3182270"/>
                    <a:gd name="connsiteX77" fmla="*/ 2838340 w 2854197"/>
                    <a:gd name="connsiteY77" fmla="*/ 2193503 h 3182270"/>
                    <a:gd name="connsiteX78" fmla="*/ 2833055 w 2854197"/>
                    <a:gd name="connsiteY78" fmla="*/ 2225216 h 3182270"/>
                    <a:gd name="connsiteX79" fmla="*/ 2822484 w 2854197"/>
                    <a:gd name="connsiteY79" fmla="*/ 2262215 h 3182270"/>
                    <a:gd name="connsiteX80" fmla="*/ 2648297 w 2854197"/>
                    <a:gd name="connsiteY80" fmla="*/ 2241273 h 3182270"/>
                    <a:gd name="connsiteX81" fmla="*/ 2558435 w 2854197"/>
                    <a:gd name="connsiteY81" fmla="*/ 2214843 h 3182270"/>
                    <a:gd name="connsiteX82" fmla="*/ 2479145 w 2854197"/>
                    <a:gd name="connsiteY82" fmla="*/ 2183128 h 3182270"/>
                    <a:gd name="connsiteX83" fmla="*/ 2426502 w 2854197"/>
                    <a:gd name="connsiteY83" fmla="*/ 2209757 h 3182270"/>
                    <a:gd name="connsiteX84" fmla="*/ 2236188 w 2854197"/>
                    <a:gd name="connsiteY84" fmla="*/ 2331348 h 3182270"/>
                    <a:gd name="connsiteX85" fmla="*/ 2251846 w 2854197"/>
                    <a:gd name="connsiteY85" fmla="*/ 2420998 h 3182270"/>
                    <a:gd name="connsiteX86" fmla="*/ 2267909 w 2854197"/>
                    <a:gd name="connsiteY86" fmla="*/ 2479368 h 3182270"/>
                    <a:gd name="connsiteX87" fmla="*/ 2278276 w 2854197"/>
                    <a:gd name="connsiteY87" fmla="*/ 2516146 h 3182270"/>
                    <a:gd name="connsiteX88" fmla="*/ 2278276 w 2854197"/>
                    <a:gd name="connsiteY88" fmla="*/ 2574294 h 3182270"/>
                    <a:gd name="connsiteX89" fmla="*/ 2315278 w 2854197"/>
                    <a:gd name="connsiteY89" fmla="*/ 2616580 h 3182270"/>
                    <a:gd name="connsiteX90" fmla="*/ 2331136 w 2854197"/>
                    <a:gd name="connsiteY90" fmla="*/ 2680013 h 3182270"/>
                    <a:gd name="connsiteX91" fmla="*/ 2368138 w 2854197"/>
                    <a:gd name="connsiteY91" fmla="*/ 2695871 h 3182270"/>
                    <a:gd name="connsiteX92" fmla="*/ 2542577 w 2854197"/>
                    <a:gd name="connsiteY92" fmla="*/ 2738159 h 3182270"/>
                    <a:gd name="connsiteX93" fmla="*/ 2658870 w 2854197"/>
                    <a:gd name="connsiteY93" fmla="*/ 2727587 h 3182270"/>
                    <a:gd name="connsiteX94" fmla="*/ 2764342 w 2854197"/>
                    <a:gd name="connsiteY94" fmla="*/ 2716772 h 3182270"/>
                    <a:gd name="connsiteX95" fmla="*/ 2753771 w 2854197"/>
                    <a:gd name="connsiteY95" fmla="*/ 2769627 h 3182270"/>
                    <a:gd name="connsiteX96" fmla="*/ 2748486 w 2854197"/>
                    <a:gd name="connsiteY96" fmla="*/ 2801341 h 3182270"/>
                    <a:gd name="connsiteX97" fmla="*/ 2737915 w 2854197"/>
                    <a:gd name="connsiteY97" fmla="*/ 2838340 h 3182270"/>
                    <a:gd name="connsiteX98" fmla="*/ 2727344 w 2854197"/>
                    <a:gd name="connsiteY98" fmla="*/ 2907052 h 3182270"/>
                    <a:gd name="connsiteX99" fmla="*/ 2716773 w 2854197"/>
                    <a:gd name="connsiteY99" fmla="*/ 2938765 h 3182270"/>
                    <a:gd name="connsiteX100" fmla="*/ 2711487 w 2854197"/>
                    <a:gd name="connsiteY100" fmla="*/ 2965193 h 3182270"/>
                    <a:gd name="connsiteX101" fmla="*/ 2706444 w 2854197"/>
                    <a:gd name="connsiteY101" fmla="*/ 2939028 h 3182270"/>
                    <a:gd name="connsiteX102" fmla="*/ 2680014 w 2854197"/>
                    <a:gd name="connsiteY102" fmla="*/ 2965459 h 3182270"/>
                    <a:gd name="connsiteX103" fmla="*/ 2627390 w 2854197"/>
                    <a:gd name="connsiteY103" fmla="*/ 2971012 h 3182270"/>
                    <a:gd name="connsiteX104" fmla="*/ 2537291 w 2854197"/>
                    <a:gd name="connsiteY104" fmla="*/ 2986602 h 3182270"/>
                    <a:gd name="connsiteX105" fmla="*/ 2516147 w 2854197"/>
                    <a:gd name="connsiteY105" fmla="*/ 2991888 h 3182270"/>
                    <a:gd name="connsiteX106" fmla="*/ 2489494 w 2854197"/>
                    <a:gd name="connsiteY106" fmla="*/ 3002192 h 3182270"/>
                    <a:gd name="connsiteX107" fmla="*/ 2415496 w 2854197"/>
                    <a:gd name="connsiteY107" fmla="*/ 3007477 h 3182270"/>
                    <a:gd name="connsiteX108" fmla="*/ 2383783 w 2854197"/>
                    <a:gd name="connsiteY108" fmla="*/ 3018048 h 3182270"/>
                    <a:gd name="connsiteX109" fmla="*/ 2346784 w 2854197"/>
                    <a:gd name="connsiteY109" fmla="*/ 3033905 h 3182270"/>
                    <a:gd name="connsiteX110" fmla="*/ 2315071 w 2854197"/>
                    <a:gd name="connsiteY110" fmla="*/ 3049761 h 3182270"/>
                    <a:gd name="connsiteX111" fmla="*/ 2288643 w 2854197"/>
                    <a:gd name="connsiteY111" fmla="*/ 3070904 h 3182270"/>
                    <a:gd name="connsiteX112" fmla="*/ 2267501 w 2854197"/>
                    <a:gd name="connsiteY112" fmla="*/ 3081475 h 3182270"/>
                    <a:gd name="connsiteX113" fmla="*/ 2235788 w 2854197"/>
                    <a:gd name="connsiteY113" fmla="*/ 3097331 h 3182270"/>
                    <a:gd name="connsiteX114" fmla="*/ 2225216 w 2854197"/>
                    <a:gd name="connsiteY114" fmla="*/ 3107903 h 3182270"/>
                    <a:gd name="connsiteX115" fmla="*/ 2204074 w 2854197"/>
                    <a:gd name="connsiteY115" fmla="*/ 3118474 h 3182270"/>
                    <a:gd name="connsiteX116" fmla="*/ 2188218 w 2854197"/>
                    <a:gd name="connsiteY116" fmla="*/ 3129045 h 3182270"/>
                    <a:gd name="connsiteX117" fmla="*/ 2177647 w 2854197"/>
                    <a:gd name="connsiteY117" fmla="*/ 3144901 h 3182270"/>
                    <a:gd name="connsiteX118" fmla="*/ 2145933 w 2854197"/>
                    <a:gd name="connsiteY118" fmla="*/ 3155472 h 3182270"/>
                    <a:gd name="connsiteX119" fmla="*/ 2114220 w 2854197"/>
                    <a:gd name="connsiteY119" fmla="*/ 3181900 h 3182270"/>
                    <a:gd name="connsiteX120" fmla="*/ 2124791 w 2854197"/>
                    <a:gd name="connsiteY120" fmla="*/ 3150187 h 3182270"/>
                    <a:gd name="connsiteX121" fmla="*/ 2093078 w 2854197"/>
                    <a:gd name="connsiteY121" fmla="*/ 3139616 h 3182270"/>
                    <a:gd name="connsiteX122" fmla="*/ 2082507 w 2854197"/>
                    <a:gd name="connsiteY122" fmla="*/ 3123759 h 3182270"/>
                    <a:gd name="connsiteX123" fmla="*/ 2066650 w 2854197"/>
                    <a:gd name="connsiteY123" fmla="*/ 3107903 h 3182270"/>
                    <a:gd name="connsiteX124" fmla="*/ 2045508 w 2854197"/>
                    <a:gd name="connsiteY124" fmla="*/ 3076189 h 3182270"/>
                    <a:gd name="connsiteX125" fmla="*/ 2034937 w 2854197"/>
                    <a:gd name="connsiteY125" fmla="*/ 3060333 h 3182270"/>
                    <a:gd name="connsiteX126" fmla="*/ 2024366 w 2854197"/>
                    <a:gd name="connsiteY126" fmla="*/ 3049761 h 3182270"/>
                    <a:gd name="connsiteX127" fmla="*/ 2013795 w 2854197"/>
                    <a:gd name="connsiteY127" fmla="*/ 3033905 h 3182270"/>
                    <a:gd name="connsiteX128" fmla="*/ 1997938 w 2854197"/>
                    <a:gd name="connsiteY128" fmla="*/ 3023334 h 3182270"/>
                    <a:gd name="connsiteX129" fmla="*/ 1982081 w 2854197"/>
                    <a:gd name="connsiteY129" fmla="*/ 2991620 h 3182270"/>
                    <a:gd name="connsiteX130" fmla="*/ 1976796 w 2854197"/>
                    <a:gd name="connsiteY130" fmla="*/ 2975764 h 3182270"/>
                    <a:gd name="connsiteX131" fmla="*/ 1987367 w 2854197"/>
                    <a:gd name="connsiteY131" fmla="*/ 2959907 h 3182270"/>
                    <a:gd name="connsiteX132" fmla="*/ 1998116 w 2854197"/>
                    <a:gd name="connsiteY132" fmla="*/ 2976031 h 3182270"/>
                    <a:gd name="connsiteX133" fmla="*/ 2019261 w 2854197"/>
                    <a:gd name="connsiteY133" fmla="*/ 2976031 h 3182270"/>
                    <a:gd name="connsiteX134" fmla="*/ 2056263 w 2854197"/>
                    <a:gd name="connsiteY134" fmla="*/ 2923171 h 3182270"/>
                    <a:gd name="connsiteX135" fmla="*/ 2040405 w 2854197"/>
                    <a:gd name="connsiteY135" fmla="*/ 2923170 h 3182270"/>
                    <a:gd name="connsiteX136" fmla="*/ 2061549 w 2854197"/>
                    <a:gd name="connsiteY136" fmla="*/ 2875596 h 3182270"/>
                    <a:gd name="connsiteX137" fmla="*/ 2093265 w 2854197"/>
                    <a:gd name="connsiteY137" fmla="*/ 2833308 h 3182270"/>
                    <a:gd name="connsiteX138" fmla="*/ 2109124 w 2854197"/>
                    <a:gd name="connsiteY138" fmla="*/ 2722301 h 3182270"/>
                    <a:gd name="connsiteX139" fmla="*/ 2013975 w 2854197"/>
                    <a:gd name="connsiteY139" fmla="*/ 2637724 h 3182270"/>
                    <a:gd name="connsiteX140" fmla="*/ 1982258 w 2854197"/>
                    <a:gd name="connsiteY140" fmla="*/ 2664155 h 3182270"/>
                    <a:gd name="connsiteX141" fmla="*/ 1918827 w 2854197"/>
                    <a:gd name="connsiteY141" fmla="*/ 2627153 h 3182270"/>
                    <a:gd name="connsiteX142" fmla="*/ 1860681 w 2854197"/>
                    <a:gd name="connsiteY142" fmla="*/ 2579579 h 3182270"/>
                    <a:gd name="connsiteX143" fmla="*/ 1802373 w 2854197"/>
                    <a:gd name="connsiteY143" fmla="*/ 2621632 h 3182270"/>
                    <a:gd name="connsiteX144" fmla="*/ 1797087 w 2854197"/>
                    <a:gd name="connsiteY144" fmla="*/ 2605775 h 3182270"/>
                    <a:gd name="connsiteX145" fmla="*/ 1749674 w 2854197"/>
                    <a:gd name="connsiteY145" fmla="*/ 2690586 h 3182270"/>
                    <a:gd name="connsiteX146" fmla="*/ 1643953 w 2854197"/>
                    <a:gd name="connsiteY146" fmla="*/ 2754018 h 3182270"/>
                    <a:gd name="connsiteX147" fmla="*/ 1617523 w 2854197"/>
                    <a:gd name="connsiteY147" fmla="*/ 2732874 h 3182270"/>
                    <a:gd name="connsiteX148" fmla="*/ 1591092 w 2854197"/>
                    <a:gd name="connsiteY148" fmla="*/ 2690586 h 3182270"/>
                    <a:gd name="connsiteX149" fmla="*/ 1591093 w 2854197"/>
                    <a:gd name="connsiteY149" fmla="*/ 2637724 h 3182270"/>
                    <a:gd name="connsiteX150" fmla="*/ 1569808 w 2854197"/>
                    <a:gd name="connsiteY150" fmla="*/ 2515921 h 3182270"/>
                    <a:gd name="connsiteX151" fmla="*/ 1553952 w 2854197"/>
                    <a:gd name="connsiteY151" fmla="*/ 2484208 h 3182270"/>
                    <a:gd name="connsiteX152" fmla="*/ 1538095 w 2854197"/>
                    <a:gd name="connsiteY152" fmla="*/ 2468351 h 3182270"/>
                    <a:gd name="connsiteX153" fmla="*/ 1501096 w 2854197"/>
                    <a:gd name="connsiteY153" fmla="*/ 2420781 h 3182270"/>
                    <a:gd name="connsiteX154" fmla="*/ 1464097 w 2854197"/>
                    <a:gd name="connsiteY154" fmla="*/ 2383782 h 3182270"/>
                    <a:gd name="connsiteX155" fmla="*/ 1448241 w 2854197"/>
                    <a:gd name="connsiteY155" fmla="*/ 2373211 h 3182270"/>
                    <a:gd name="connsiteX156" fmla="*/ 1432384 w 2854197"/>
                    <a:gd name="connsiteY156" fmla="*/ 2357355 h 3182270"/>
                    <a:gd name="connsiteX157" fmla="*/ 1400671 w 2854197"/>
                    <a:gd name="connsiteY157" fmla="*/ 2346783 h 3182270"/>
                    <a:gd name="connsiteX158" fmla="*/ 1368958 w 2854197"/>
                    <a:gd name="connsiteY158" fmla="*/ 2330927 h 3182270"/>
                    <a:gd name="connsiteX159" fmla="*/ 1337244 w 2854197"/>
                    <a:gd name="connsiteY159" fmla="*/ 2309785 h 3182270"/>
                    <a:gd name="connsiteX160" fmla="*/ 1273818 w 2854197"/>
                    <a:gd name="connsiteY160" fmla="*/ 2288642 h 3182270"/>
                    <a:gd name="connsiteX161" fmla="*/ 1257961 w 2854197"/>
                    <a:gd name="connsiteY161" fmla="*/ 2278071 h 3182270"/>
                    <a:gd name="connsiteX162" fmla="*/ 1242104 w 2854197"/>
                    <a:gd name="connsiteY162" fmla="*/ 2272786 h 3182270"/>
                    <a:gd name="connsiteX163" fmla="*/ 1226248 w 2854197"/>
                    <a:gd name="connsiteY163" fmla="*/ 2262215 h 3182270"/>
                    <a:gd name="connsiteX164" fmla="*/ 1194534 w 2854197"/>
                    <a:gd name="connsiteY164" fmla="*/ 2251644 h 3182270"/>
                    <a:gd name="connsiteX165" fmla="*/ 1215677 w 2854197"/>
                    <a:gd name="connsiteY165" fmla="*/ 2225216 h 3182270"/>
                    <a:gd name="connsiteX166" fmla="*/ 1231533 w 2854197"/>
                    <a:gd name="connsiteY166" fmla="*/ 2209359 h 3182270"/>
                    <a:gd name="connsiteX167" fmla="*/ 1236819 w 2854197"/>
                    <a:gd name="connsiteY167" fmla="*/ 2193503 h 3182270"/>
                    <a:gd name="connsiteX168" fmla="*/ 1279103 w 2854197"/>
                    <a:gd name="connsiteY168" fmla="*/ 2161789 h 3182270"/>
                    <a:gd name="connsiteX169" fmla="*/ 1300245 w 2854197"/>
                    <a:gd name="connsiteY169" fmla="*/ 2140647 h 3182270"/>
                    <a:gd name="connsiteX170" fmla="*/ 1310816 w 2854197"/>
                    <a:gd name="connsiteY170" fmla="*/ 2124790 h 3182270"/>
                    <a:gd name="connsiteX171" fmla="*/ 1342650 w 2854197"/>
                    <a:gd name="connsiteY171" fmla="*/ 2077406 h 3182270"/>
                    <a:gd name="connsiteX172" fmla="*/ 1390223 w 2854197"/>
                    <a:gd name="connsiteY172" fmla="*/ 2008688 h 3182270"/>
                    <a:gd name="connsiteX173" fmla="*/ 1363794 w 2854197"/>
                    <a:gd name="connsiteY173" fmla="*/ 1971686 h 3182270"/>
                    <a:gd name="connsiteX174" fmla="*/ 1379651 w 2854197"/>
                    <a:gd name="connsiteY174" fmla="*/ 1961114 h 3182270"/>
                    <a:gd name="connsiteX175" fmla="*/ 1358509 w 2854197"/>
                    <a:gd name="connsiteY175" fmla="*/ 1934685 h 3182270"/>
                    <a:gd name="connsiteX176" fmla="*/ 1221180 w 2854197"/>
                    <a:gd name="connsiteY176" fmla="*/ 1718108 h 3182270"/>
                    <a:gd name="connsiteX177" fmla="*/ 1157741 w 2854197"/>
                    <a:gd name="connsiteY177" fmla="*/ 1654669 h 3182270"/>
                    <a:gd name="connsiteX178" fmla="*/ 1051918 w 2854197"/>
                    <a:gd name="connsiteY178" fmla="*/ 1659811 h 3182270"/>
                    <a:gd name="connsiteX179" fmla="*/ 845688 w 2854197"/>
                    <a:gd name="connsiteY179" fmla="*/ 1738945 h 3182270"/>
                    <a:gd name="connsiteX180" fmla="*/ 829832 w 2854197"/>
                    <a:gd name="connsiteY180" fmla="*/ 1744231 h 3182270"/>
                    <a:gd name="connsiteX181" fmla="*/ 798118 w 2854197"/>
                    <a:gd name="connsiteY181" fmla="*/ 1765373 h 3182270"/>
                    <a:gd name="connsiteX182" fmla="*/ 782262 w 2854197"/>
                    <a:gd name="connsiteY182" fmla="*/ 1770659 h 3182270"/>
                    <a:gd name="connsiteX183" fmla="*/ 750548 w 2854197"/>
                    <a:gd name="connsiteY183" fmla="*/ 1791801 h 3182270"/>
                    <a:gd name="connsiteX184" fmla="*/ 734692 w 2854197"/>
                    <a:gd name="connsiteY184" fmla="*/ 1797086 h 3182270"/>
                    <a:gd name="connsiteX185" fmla="*/ 755834 w 2854197"/>
                    <a:gd name="connsiteY185" fmla="*/ 1791801 h 3182270"/>
                    <a:gd name="connsiteX186" fmla="*/ 739977 w 2854197"/>
                    <a:gd name="connsiteY186" fmla="*/ 1797086 h 3182270"/>
                    <a:gd name="connsiteX187" fmla="*/ 708264 w 2854197"/>
                    <a:gd name="connsiteY187" fmla="*/ 1812943 h 3182270"/>
                    <a:gd name="connsiteX188" fmla="*/ 676551 w 2854197"/>
                    <a:gd name="connsiteY188" fmla="*/ 1791801 h 3182270"/>
                    <a:gd name="connsiteX189" fmla="*/ 650123 w 2854197"/>
                    <a:gd name="connsiteY189" fmla="*/ 1765373 h 3182270"/>
                    <a:gd name="connsiteX190" fmla="*/ 618410 w 2854197"/>
                    <a:gd name="connsiteY190" fmla="*/ 1744231 h 3182270"/>
                    <a:gd name="connsiteX191" fmla="*/ 570840 w 2854197"/>
                    <a:gd name="connsiteY191" fmla="*/ 1712518 h 3182270"/>
                    <a:gd name="connsiteX192" fmla="*/ 544412 w 2854197"/>
                    <a:gd name="connsiteY192" fmla="*/ 1696661 h 3182270"/>
                    <a:gd name="connsiteX193" fmla="*/ 528555 w 2854197"/>
                    <a:gd name="connsiteY193" fmla="*/ 1686090 h 3182270"/>
                    <a:gd name="connsiteX194" fmla="*/ 512699 w 2854197"/>
                    <a:gd name="connsiteY194" fmla="*/ 1680804 h 3182270"/>
                    <a:gd name="connsiteX195" fmla="*/ 502127 w 2854197"/>
                    <a:gd name="connsiteY195" fmla="*/ 1670233 h 3182270"/>
                    <a:gd name="connsiteX196" fmla="*/ 480985 w 2854197"/>
                    <a:gd name="connsiteY196" fmla="*/ 1659662 h 3182270"/>
                    <a:gd name="connsiteX197" fmla="*/ 465129 w 2854197"/>
                    <a:gd name="connsiteY197" fmla="*/ 1643805 h 3182270"/>
                    <a:gd name="connsiteX198" fmla="*/ 428130 w 2854197"/>
                    <a:gd name="connsiteY198" fmla="*/ 1622663 h 3182270"/>
                    <a:gd name="connsiteX199" fmla="*/ 401702 w 2854197"/>
                    <a:gd name="connsiteY199" fmla="*/ 1590950 h 3182270"/>
                    <a:gd name="connsiteX200" fmla="*/ 385845 w 2854197"/>
                    <a:gd name="connsiteY200" fmla="*/ 1569808 h 3182270"/>
                    <a:gd name="connsiteX201" fmla="*/ 369989 w 2854197"/>
                    <a:gd name="connsiteY201" fmla="*/ 1553951 h 3182270"/>
                    <a:gd name="connsiteX202" fmla="*/ 348847 w 2854197"/>
                    <a:gd name="connsiteY202" fmla="*/ 1522238 h 3182270"/>
                    <a:gd name="connsiteX203" fmla="*/ 327704 w 2854197"/>
                    <a:gd name="connsiteY203" fmla="*/ 1490524 h 3182270"/>
                    <a:gd name="connsiteX204" fmla="*/ 317133 w 2854197"/>
                    <a:gd name="connsiteY204" fmla="*/ 1469382 h 3182270"/>
                    <a:gd name="connsiteX205" fmla="*/ 301277 w 2854197"/>
                    <a:gd name="connsiteY205" fmla="*/ 1453526 h 3182270"/>
                    <a:gd name="connsiteX206" fmla="*/ 295991 w 2854197"/>
                    <a:gd name="connsiteY206" fmla="*/ 1437669 h 3182270"/>
                    <a:gd name="connsiteX207" fmla="*/ 274849 w 2854197"/>
                    <a:gd name="connsiteY207" fmla="*/ 1405956 h 3182270"/>
                    <a:gd name="connsiteX208" fmla="*/ 258992 w 2854197"/>
                    <a:gd name="connsiteY208" fmla="*/ 1390099 h 3182270"/>
                    <a:gd name="connsiteX209" fmla="*/ 248421 w 2854197"/>
                    <a:gd name="connsiteY209" fmla="*/ 1374242 h 3182270"/>
                    <a:gd name="connsiteX210" fmla="*/ 243136 w 2854197"/>
                    <a:gd name="connsiteY210" fmla="*/ 1358386 h 3182270"/>
                    <a:gd name="connsiteX211" fmla="*/ 221993 w 2854197"/>
                    <a:gd name="connsiteY211" fmla="*/ 1326672 h 3182270"/>
                    <a:gd name="connsiteX212" fmla="*/ 206137 w 2854197"/>
                    <a:gd name="connsiteY212" fmla="*/ 1294959 h 3182270"/>
                    <a:gd name="connsiteX213" fmla="*/ 195566 w 2854197"/>
                    <a:gd name="connsiteY213" fmla="*/ 1263246 h 3182270"/>
                    <a:gd name="connsiteX214" fmla="*/ 184995 w 2854197"/>
                    <a:gd name="connsiteY214" fmla="*/ 1247389 h 3182270"/>
                    <a:gd name="connsiteX215" fmla="*/ 179709 w 2854197"/>
                    <a:gd name="connsiteY215" fmla="*/ 1231533 h 3182270"/>
                    <a:gd name="connsiteX216" fmla="*/ 169138 w 2854197"/>
                    <a:gd name="connsiteY216" fmla="*/ 1215676 h 3182270"/>
                    <a:gd name="connsiteX217" fmla="*/ 153281 w 2854197"/>
                    <a:gd name="connsiteY217" fmla="*/ 1162820 h 3182270"/>
                    <a:gd name="connsiteX218" fmla="*/ 142710 w 2854197"/>
                    <a:gd name="connsiteY218" fmla="*/ 1131107 h 3182270"/>
                    <a:gd name="connsiteX219" fmla="*/ 132139 w 2854197"/>
                    <a:gd name="connsiteY219" fmla="*/ 1099394 h 3182270"/>
                    <a:gd name="connsiteX220" fmla="*/ 126853 w 2854197"/>
                    <a:gd name="connsiteY220" fmla="*/ 1078252 h 3182270"/>
                    <a:gd name="connsiteX221" fmla="*/ 121568 w 2854197"/>
                    <a:gd name="connsiteY221" fmla="*/ 1062395 h 3182270"/>
                    <a:gd name="connsiteX222" fmla="*/ 110997 w 2854197"/>
                    <a:gd name="connsiteY222" fmla="*/ 988397 h 3182270"/>
                    <a:gd name="connsiteX223" fmla="*/ 100426 w 2854197"/>
                    <a:gd name="connsiteY223" fmla="*/ 861544 h 3182270"/>
                    <a:gd name="connsiteX224" fmla="*/ 95140 w 2854197"/>
                    <a:gd name="connsiteY224" fmla="*/ 782261 h 3182270"/>
                    <a:gd name="connsiteX225" fmla="*/ 89855 w 2854197"/>
                    <a:gd name="connsiteY225" fmla="*/ 745262 h 3182270"/>
                    <a:gd name="connsiteX226" fmla="*/ 73998 w 2854197"/>
                    <a:gd name="connsiteY226" fmla="*/ 660693 h 3182270"/>
                    <a:gd name="connsiteX227" fmla="*/ 63427 w 2854197"/>
                    <a:gd name="connsiteY227" fmla="*/ 618409 h 3182270"/>
                    <a:gd name="connsiteX228" fmla="*/ 47570 w 2854197"/>
                    <a:gd name="connsiteY228" fmla="*/ 560268 h 3182270"/>
                    <a:gd name="connsiteX229" fmla="*/ 42285 w 2854197"/>
                    <a:gd name="connsiteY229" fmla="*/ 528555 h 3182270"/>
                    <a:gd name="connsiteX230" fmla="*/ 31714 w 2854197"/>
                    <a:gd name="connsiteY230" fmla="*/ 486270 h 3182270"/>
                    <a:gd name="connsiteX231" fmla="*/ 21142 w 2854197"/>
                    <a:gd name="connsiteY231" fmla="*/ 428129 h 3182270"/>
                    <a:gd name="connsiteX232" fmla="*/ 10571 w 2854197"/>
                    <a:gd name="connsiteY232" fmla="*/ 343560 h 3182270"/>
                    <a:gd name="connsiteX233" fmla="*/ 0 w 2854197"/>
                    <a:gd name="connsiteY233" fmla="*/ 306561 h 3182270"/>
                    <a:gd name="connsiteX234" fmla="*/ 5286 w 2854197"/>
                    <a:gd name="connsiteY234" fmla="*/ 285419 h 3182270"/>
                    <a:gd name="connsiteX235" fmla="*/ 21142 w 2854197"/>
                    <a:gd name="connsiteY235" fmla="*/ 280134 h 3182270"/>
                    <a:gd name="connsiteX236" fmla="*/ 42285 w 2854197"/>
                    <a:gd name="connsiteY236" fmla="*/ 269563 h 3182270"/>
                    <a:gd name="connsiteX237" fmla="*/ 95140 w 2854197"/>
                    <a:gd name="connsiteY237" fmla="*/ 258992 h 3182270"/>
                    <a:gd name="connsiteX238" fmla="*/ 121568 w 2854197"/>
                    <a:gd name="connsiteY238" fmla="*/ 253706 h 3182270"/>
                    <a:gd name="connsiteX239" fmla="*/ 137425 w 2854197"/>
                    <a:gd name="connsiteY239" fmla="*/ 248420 h 3182270"/>
                    <a:gd name="connsiteX240" fmla="*/ 211422 w 2854197"/>
                    <a:gd name="connsiteY240" fmla="*/ 237849 h 3182270"/>
                    <a:gd name="connsiteX241" fmla="*/ 253707 w 2854197"/>
                    <a:gd name="connsiteY241" fmla="*/ 227278 h 3182270"/>
                    <a:gd name="connsiteX242" fmla="*/ 285420 w 2854197"/>
                    <a:gd name="connsiteY242" fmla="*/ 216707 h 3182270"/>
                    <a:gd name="connsiteX243" fmla="*/ 332990 w 2854197"/>
                    <a:gd name="connsiteY243" fmla="*/ 206136 h 3182270"/>
                    <a:gd name="connsiteX244" fmla="*/ 364703 w 2854197"/>
                    <a:gd name="connsiteY244" fmla="*/ 195565 h 3182270"/>
                    <a:gd name="connsiteX245" fmla="*/ 417559 w 2854197"/>
                    <a:gd name="connsiteY245" fmla="*/ 179708 h 3182270"/>
                    <a:gd name="connsiteX246" fmla="*/ 433415 w 2854197"/>
                    <a:gd name="connsiteY246" fmla="*/ 174423 h 3182270"/>
                    <a:gd name="connsiteX247" fmla="*/ 449272 w 2854197"/>
                    <a:gd name="connsiteY247" fmla="*/ 169137 h 3182270"/>
                    <a:gd name="connsiteX248" fmla="*/ 470414 w 2854197"/>
                    <a:gd name="connsiteY248" fmla="*/ 163852 h 3182270"/>
                    <a:gd name="connsiteX249" fmla="*/ 486271 w 2854197"/>
                    <a:gd name="connsiteY249" fmla="*/ 158566 h 3182270"/>
                    <a:gd name="connsiteX250" fmla="*/ 528555 w 2854197"/>
                    <a:gd name="connsiteY250" fmla="*/ 147995 h 3182270"/>
                    <a:gd name="connsiteX251" fmla="*/ 549697 w 2854197"/>
                    <a:gd name="connsiteY251" fmla="*/ 142709 h 3182270"/>
                    <a:gd name="connsiteX252" fmla="*/ 581411 w 2854197"/>
                    <a:gd name="connsiteY252" fmla="*/ 132138 h 3182270"/>
                    <a:gd name="connsiteX253" fmla="*/ 676551 w 2854197"/>
                    <a:gd name="connsiteY253" fmla="*/ 100425 h 3182270"/>
                    <a:gd name="connsiteX254" fmla="*/ 697693 w 2854197"/>
                    <a:gd name="connsiteY254" fmla="*/ 95140 h 3182270"/>
                    <a:gd name="connsiteX255" fmla="*/ 729406 w 2854197"/>
                    <a:gd name="connsiteY255" fmla="*/ 84568 h 3182270"/>
                    <a:gd name="connsiteX256" fmla="*/ 745263 w 2854197"/>
                    <a:gd name="connsiteY256" fmla="*/ 79283 h 3182270"/>
                    <a:gd name="connsiteX257" fmla="*/ 792833 w 2854197"/>
                    <a:gd name="connsiteY257" fmla="*/ 58141 h 3182270"/>
                    <a:gd name="connsiteX258" fmla="*/ 808689 w 2854197"/>
                    <a:gd name="connsiteY258" fmla="*/ 52855 h 3182270"/>
                    <a:gd name="connsiteX259" fmla="*/ 824546 w 2854197"/>
                    <a:gd name="connsiteY259" fmla="*/ 47570 h 3182270"/>
                    <a:gd name="connsiteX260" fmla="*/ 866830 w 2854197"/>
                    <a:gd name="connsiteY260" fmla="*/ 26427 h 3182270"/>
                    <a:gd name="connsiteX261" fmla="*/ 882687 w 2854197"/>
                    <a:gd name="connsiteY261" fmla="*/ 21142 h 3182270"/>
                    <a:gd name="connsiteX262" fmla="*/ 898544 w 2854197"/>
                    <a:gd name="connsiteY262" fmla="*/ 10571 h 3182270"/>
                    <a:gd name="connsiteX263" fmla="*/ 914400 w 2854197"/>
                    <a:gd name="connsiteY263" fmla="*/ 5285 h 3182270"/>
                    <a:gd name="connsiteX264" fmla="*/ 914400 w 2854197"/>
                    <a:gd name="connsiteY264" fmla="*/ 0 h 3182270"/>
                    <a:gd name="connsiteX0" fmla="*/ 914400 w 2854197"/>
                    <a:gd name="connsiteY0" fmla="*/ 0 h 3182270"/>
                    <a:gd name="connsiteX1" fmla="*/ 914400 w 2854197"/>
                    <a:gd name="connsiteY1" fmla="*/ 0 h 3182270"/>
                    <a:gd name="connsiteX2" fmla="*/ 930257 w 2854197"/>
                    <a:gd name="connsiteY2" fmla="*/ 42284 h 3182270"/>
                    <a:gd name="connsiteX3" fmla="*/ 935542 w 2854197"/>
                    <a:gd name="connsiteY3" fmla="*/ 58141 h 3182270"/>
                    <a:gd name="connsiteX4" fmla="*/ 946114 w 2854197"/>
                    <a:gd name="connsiteY4" fmla="*/ 68712 h 3182270"/>
                    <a:gd name="connsiteX5" fmla="*/ 967256 w 2854197"/>
                    <a:gd name="connsiteY5" fmla="*/ 116282 h 3182270"/>
                    <a:gd name="connsiteX6" fmla="*/ 972541 w 2854197"/>
                    <a:gd name="connsiteY6" fmla="*/ 132138 h 3182270"/>
                    <a:gd name="connsiteX7" fmla="*/ 983112 w 2854197"/>
                    <a:gd name="connsiteY7" fmla="*/ 147995 h 3182270"/>
                    <a:gd name="connsiteX8" fmla="*/ 1004255 w 2854197"/>
                    <a:gd name="connsiteY8" fmla="*/ 195565 h 3182270"/>
                    <a:gd name="connsiteX9" fmla="*/ 1025397 w 2854197"/>
                    <a:gd name="connsiteY9" fmla="*/ 243135 h 3182270"/>
                    <a:gd name="connsiteX10" fmla="*/ 1041253 w 2854197"/>
                    <a:gd name="connsiteY10" fmla="*/ 290705 h 3182270"/>
                    <a:gd name="connsiteX11" fmla="*/ 1051825 w 2854197"/>
                    <a:gd name="connsiteY11" fmla="*/ 301276 h 3182270"/>
                    <a:gd name="connsiteX12" fmla="*/ 1072967 w 2854197"/>
                    <a:gd name="connsiteY12" fmla="*/ 348846 h 3182270"/>
                    <a:gd name="connsiteX13" fmla="*/ 1083538 w 2854197"/>
                    <a:gd name="connsiteY13" fmla="*/ 380559 h 3182270"/>
                    <a:gd name="connsiteX14" fmla="*/ 1094109 w 2854197"/>
                    <a:gd name="connsiteY14" fmla="*/ 396416 h 3182270"/>
                    <a:gd name="connsiteX15" fmla="*/ 1109966 w 2854197"/>
                    <a:gd name="connsiteY15" fmla="*/ 422844 h 3182270"/>
                    <a:gd name="connsiteX16" fmla="*/ 1131108 w 2854197"/>
                    <a:gd name="connsiteY16" fmla="*/ 470414 h 3182270"/>
                    <a:gd name="connsiteX17" fmla="*/ 1146964 w 2854197"/>
                    <a:gd name="connsiteY17" fmla="*/ 480985 h 3182270"/>
                    <a:gd name="connsiteX18" fmla="*/ 1157536 w 2854197"/>
                    <a:gd name="connsiteY18" fmla="*/ 491556 h 3182270"/>
                    <a:gd name="connsiteX19" fmla="*/ 1189249 w 2854197"/>
                    <a:gd name="connsiteY19" fmla="*/ 512698 h 3182270"/>
                    <a:gd name="connsiteX20" fmla="*/ 1199820 w 2854197"/>
                    <a:gd name="connsiteY20" fmla="*/ 528555 h 3182270"/>
                    <a:gd name="connsiteX21" fmla="*/ 1220962 w 2854197"/>
                    <a:gd name="connsiteY21" fmla="*/ 544411 h 3182270"/>
                    <a:gd name="connsiteX22" fmla="*/ 1242104 w 2854197"/>
                    <a:gd name="connsiteY22" fmla="*/ 570839 h 3182270"/>
                    <a:gd name="connsiteX23" fmla="*/ 1257961 w 2854197"/>
                    <a:gd name="connsiteY23" fmla="*/ 602552 h 3182270"/>
                    <a:gd name="connsiteX24" fmla="*/ 1279103 w 2854197"/>
                    <a:gd name="connsiteY24" fmla="*/ 634266 h 3182270"/>
                    <a:gd name="connsiteX25" fmla="*/ 1294960 w 2854197"/>
                    <a:gd name="connsiteY25" fmla="*/ 665979 h 3182270"/>
                    <a:gd name="connsiteX26" fmla="*/ 1300245 w 2854197"/>
                    <a:gd name="connsiteY26" fmla="*/ 681835 h 3182270"/>
                    <a:gd name="connsiteX27" fmla="*/ 1310816 w 2854197"/>
                    <a:gd name="connsiteY27" fmla="*/ 692407 h 3182270"/>
                    <a:gd name="connsiteX28" fmla="*/ 1347815 w 2854197"/>
                    <a:gd name="connsiteY28" fmla="*/ 739977 h 3182270"/>
                    <a:gd name="connsiteX29" fmla="*/ 1353101 w 2854197"/>
                    <a:gd name="connsiteY29" fmla="*/ 755833 h 3182270"/>
                    <a:gd name="connsiteX30" fmla="*/ 1384814 w 2854197"/>
                    <a:gd name="connsiteY30" fmla="*/ 798118 h 3182270"/>
                    <a:gd name="connsiteX31" fmla="*/ 1390100 w 2854197"/>
                    <a:gd name="connsiteY31" fmla="*/ 813974 h 3182270"/>
                    <a:gd name="connsiteX32" fmla="*/ 1421813 w 2854197"/>
                    <a:gd name="connsiteY32" fmla="*/ 861544 h 3182270"/>
                    <a:gd name="connsiteX33" fmla="*/ 1432384 w 2854197"/>
                    <a:gd name="connsiteY33" fmla="*/ 877401 h 3182270"/>
                    <a:gd name="connsiteX34" fmla="*/ 1448241 w 2854197"/>
                    <a:gd name="connsiteY34" fmla="*/ 887972 h 3182270"/>
                    <a:gd name="connsiteX35" fmla="*/ 1479954 w 2854197"/>
                    <a:gd name="connsiteY35" fmla="*/ 919685 h 3182270"/>
                    <a:gd name="connsiteX36" fmla="*/ 1522238 w 2854197"/>
                    <a:gd name="connsiteY36" fmla="*/ 956684 h 3182270"/>
                    <a:gd name="connsiteX37" fmla="*/ 1585665 w 2854197"/>
                    <a:gd name="connsiteY37" fmla="*/ 977826 h 3182270"/>
                    <a:gd name="connsiteX38" fmla="*/ 1617378 w 2854197"/>
                    <a:gd name="connsiteY38" fmla="*/ 988397 h 3182270"/>
                    <a:gd name="connsiteX39" fmla="*/ 1638521 w 2854197"/>
                    <a:gd name="connsiteY39" fmla="*/ 993683 h 3182270"/>
                    <a:gd name="connsiteX40" fmla="*/ 1664948 w 2854197"/>
                    <a:gd name="connsiteY40" fmla="*/ 998968 h 3182270"/>
                    <a:gd name="connsiteX41" fmla="*/ 1696662 w 2854197"/>
                    <a:gd name="connsiteY41" fmla="*/ 1009540 h 3182270"/>
                    <a:gd name="connsiteX42" fmla="*/ 1717804 w 2854197"/>
                    <a:gd name="connsiteY42" fmla="*/ 1014825 h 3182270"/>
                    <a:gd name="connsiteX43" fmla="*/ 1733660 w 2854197"/>
                    <a:gd name="connsiteY43" fmla="*/ 1020111 h 3182270"/>
                    <a:gd name="connsiteX44" fmla="*/ 1802373 w 2854197"/>
                    <a:gd name="connsiteY44" fmla="*/ 1030682 h 3182270"/>
                    <a:gd name="connsiteX45" fmla="*/ 1865799 w 2854197"/>
                    <a:gd name="connsiteY45" fmla="*/ 1041253 h 3182270"/>
                    <a:gd name="connsiteX46" fmla="*/ 1902798 w 2854197"/>
                    <a:gd name="connsiteY46" fmla="*/ 1046538 h 3182270"/>
                    <a:gd name="connsiteX47" fmla="*/ 1945082 w 2854197"/>
                    <a:gd name="connsiteY47" fmla="*/ 1051824 h 3182270"/>
                    <a:gd name="connsiteX48" fmla="*/ 1976796 w 2854197"/>
                    <a:gd name="connsiteY48" fmla="*/ 1057109 h 3182270"/>
                    <a:gd name="connsiteX49" fmla="*/ 2024366 w 2854197"/>
                    <a:gd name="connsiteY49" fmla="*/ 1062395 h 3182270"/>
                    <a:gd name="connsiteX50" fmla="*/ 2066650 w 2854197"/>
                    <a:gd name="connsiteY50" fmla="*/ 1067681 h 3182270"/>
                    <a:gd name="connsiteX51" fmla="*/ 2082507 w 2854197"/>
                    <a:gd name="connsiteY51" fmla="*/ 1072966 h 3182270"/>
                    <a:gd name="connsiteX52" fmla="*/ 2151219 w 2854197"/>
                    <a:gd name="connsiteY52" fmla="*/ 1083537 h 3182270"/>
                    <a:gd name="connsiteX53" fmla="*/ 2167075 w 2854197"/>
                    <a:gd name="connsiteY53" fmla="*/ 1088823 h 3182270"/>
                    <a:gd name="connsiteX54" fmla="*/ 2235788 w 2854197"/>
                    <a:gd name="connsiteY54" fmla="*/ 1099394 h 3182270"/>
                    <a:gd name="connsiteX55" fmla="*/ 2304500 w 2854197"/>
                    <a:gd name="connsiteY55" fmla="*/ 1109965 h 3182270"/>
                    <a:gd name="connsiteX56" fmla="*/ 2378497 w 2854197"/>
                    <a:gd name="connsiteY56" fmla="*/ 1120536 h 3182270"/>
                    <a:gd name="connsiteX57" fmla="*/ 2410211 w 2854197"/>
                    <a:gd name="connsiteY57" fmla="*/ 1131107 h 3182270"/>
                    <a:gd name="connsiteX58" fmla="*/ 2452495 w 2854197"/>
                    <a:gd name="connsiteY58" fmla="*/ 1141678 h 3182270"/>
                    <a:gd name="connsiteX59" fmla="*/ 2611062 w 2854197"/>
                    <a:gd name="connsiteY59" fmla="*/ 1194534 h 3182270"/>
                    <a:gd name="connsiteX60" fmla="*/ 2674963 w 2854197"/>
                    <a:gd name="connsiteY60" fmla="*/ 1226357 h 3182270"/>
                    <a:gd name="connsiteX61" fmla="*/ 2680419 w 2854197"/>
                    <a:gd name="connsiteY61" fmla="*/ 1258186 h 3182270"/>
                    <a:gd name="connsiteX62" fmla="*/ 2633266 w 2854197"/>
                    <a:gd name="connsiteY62" fmla="*/ 1295315 h 3182270"/>
                    <a:gd name="connsiteX63" fmla="*/ 2659565 w 2854197"/>
                    <a:gd name="connsiteY63" fmla="*/ 1353342 h 3182270"/>
                    <a:gd name="connsiteX64" fmla="*/ 2653817 w 2854197"/>
                    <a:gd name="connsiteY64" fmla="*/ 1411367 h 3182270"/>
                    <a:gd name="connsiteX65" fmla="*/ 2632204 w 2854197"/>
                    <a:gd name="connsiteY65" fmla="*/ 1590950 h 3182270"/>
                    <a:gd name="connsiteX66" fmla="*/ 2648060 w 2854197"/>
                    <a:gd name="connsiteY66" fmla="*/ 1638520 h 3182270"/>
                    <a:gd name="connsiteX67" fmla="*/ 2653346 w 2854197"/>
                    <a:gd name="connsiteY67" fmla="*/ 1654377 h 3182270"/>
                    <a:gd name="connsiteX68" fmla="*/ 2658632 w 2854197"/>
                    <a:gd name="connsiteY68" fmla="*/ 1744231 h 3182270"/>
                    <a:gd name="connsiteX69" fmla="*/ 2663917 w 2854197"/>
                    <a:gd name="connsiteY69" fmla="*/ 1760088 h 3182270"/>
                    <a:gd name="connsiteX70" fmla="*/ 2658632 w 2854197"/>
                    <a:gd name="connsiteY70" fmla="*/ 1844656 h 3182270"/>
                    <a:gd name="connsiteX71" fmla="*/ 2690345 w 2854197"/>
                    <a:gd name="connsiteY71" fmla="*/ 2056078 h 3182270"/>
                    <a:gd name="connsiteX72" fmla="*/ 2743200 w 2854197"/>
                    <a:gd name="connsiteY72" fmla="*/ 2061364 h 3182270"/>
                    <a:gd name="connsiteX73" fmla="*/ 2790770 w 2854197"/>
                    <a:gd name="connsiteY73" fmla="*/ 2077220 h 3182270"/>
                    <a:gd name="connsiteX74" fmla="*/ 2817198 w 2854197"/>
                    <a:gd name="connsiteY74" fmla="*/ 2082506 h 3182270"/>
                    <a:gd name="connsiteX75" fmla="*/ 2833055 w 2854197"/>
                    <a:gd name="connsiteY75" fmla="*/ 2087792 h 3182270"/>
                    <a:gd name="connsiteX76" fmla="*/ 2854197 w 2854197"/>
                    <a:gd name="connsiteY76" fmla="*/ 2093077 h 3182270"/>
                    <a:gd name="connsiteX77" fmla="*/ 2838340 w 2854197"/>
                    <a:gd name="connsiteY77" fmla="*/ 2193503 h 3182270"/>
                    <a:gd name="connsiteX78" fmla="*/ 2833055 w 2854197"/>
                    <a:gd name="connsiteY78" fmla="*/ 2225216 h 3182270"/>
                    <a:gd name="connsiteX79" fmla="*/ 2822484 w 2854197"/>
                    <a:gd name="connsiteY79" fmla="*/ 2262215 h 3182270"/>
                    <a:gd name="connsiteX80" fmla="*/ 2648297 w 2854197"/>
                    <a:gd name="connsiteY80" fmla="*/ 2241273 h 3182270"/>
                    <a:gd name="connsiteX81" fmla="*/ 2558435 w 2854197"/>
                    <a:gd name="connsiteY81" fmla="*/ 2214843 h 3182270"/>
                    <a:gd name="connsiteX82" fmla="*/ 2479145 w 2854197"/>
                    <a:gd name="connsiteY82" fmla="*/ 2183128 h 3182270"/>
                    <a:gd name="connsiteX83" fmla="*/ 2426502 w 2854197"/>
                    <a:gd name="connsiteY83" fmla="*/ 2209757 h 3182270"/>
                    <a:gd name="connsiteX84" fmla="*/ 2236188 w 2854197"/>
                    <a:gd name="connsiteY84" fmla="*/ 2331348 h 3182270"/>
                    <a:gd name="connsiteX85" fmla="*/ 2251846 w 2854197"/>
                    <a:gd name="connsiteY85" fmla="*/ 2420998 h 3182270"/>
                    <a:gd name="connsiteX86" fmla="*/ 2267909 w 2854197"/>
                    <a:gd name="connsiteY86" fmla="*/ 2479368 h 3182270"/>
                    <a:gd name="connsiteX87" fmla="*/ 2278276 w 2854197"/>
                    <a:gd name="connsiteY87" fmla="*/ 2516146 h 3182270"/>
                    <a:gd name="connsiteX88" fmla="*/ 2278276 w 2854197"/>
                    <a:gd name="connsiteY88" fmla="*/ 2574294 h 3182270"/>
                    <a:gd name="connsiteX89" fmla="*/ 2315278 w 2854197"/>
                    <a:gd name="connsiteY89" fmla="*/ 2616580 h 3182270"/>
                    <a:gd name="connsiteX90" fmla="*/ 2331136 w 2854197"/>
                    <a:gd name="connsiteY90" fmla="*/ 2680013 h 3182270"/>
                    <a:gd name="connsiteX91" fmla="*/ 2368138 w 2854197"/>
                    <a:gd name="connsiteY91" fmla="*/ 2695871 h 3182270"/>
                    <a:gd name="connsiteX92" fmla="*/ 2542577 w 2854197"/>
                    <a:gd name="connsiteY92" fmla="*/ 2738159 h 3182270"/>
                    <a:gd name="connsiteX93" fmla="*/ 2658870 w 2854197"/>
                    <a:gd name="connsiteY93" fmla="*/ 2727587 h 3182270"/>
                    <a:gd name="connsiteX94" fmla="*/ 2764342 w 2854197"/>
                    <a:gd name="connsiteY94" fmla="*/ 2716772 h 3182270"/>
                    <a:gd name="connsiteX95" fmla="*/ 2753771 w 2854197"/>
                    <a:gd name="connsiteY95" fmla="*/ 2769627 h 3182270"/>
                    <a:gd name="connsiteX96" fmla="*/ 2748486 w 2854197"/>
                    <a:gd name="connsiteY96" fmla="*/ 2801341 h 3182270"/>
                    <a:gd name="connsiteX97" fmla="*/ 2737915 w 2854197"/>
                    <a:gd name="connsiteY97" fmla="*/ 2838340 h 3182270"/>
                    <a:gd name="connsiteX98" fmla="*/ 2727344 w 2854197"/>
                    <a:gd name="connsiteY98" fmla="*/ 2907052 h 3182270"/>
                    <a:gd name="connsiteX99" fmla="*/ 2716773 w 2854197"/>
                    <a:gd name="connsiteY99" fmla="*/ 2938765 h 3182270"/>
                    <a:gd name="connsiteX100" fmla="*/ 2711487 w 2854197"/>
                    <a:gd name="connsiteY100" fmla="*/ 2965193 h 3182270"/>
                    <a:gd name="connsiteX101" fmla="*/ 2706444 w 2854197"/>
                    <a:gd name="connsiteY101" fmla="*/ 2939028 h 3182270"/>
                    <a:gd name="connsiteX102" fmla="*/ 2680014 w 2854197"/>
                    <a:gd name="connsiteY102" fmla="*/ 2965459 h 3182270"/>
                    <a:gd name="connsiteX103" fmla="*/ 2627390 w 2854197"/>
                    <a:gd name="connsiteY103" fmla="*/ 2971012 h 3182270"/>
                    <a:gd name="connsiteX104" fmla="*/ 2537291 w 2854197"/>
                    <a:gd name="connsiteY104" fmla="*/ 2986602 h 3182270"/>
                    <a:gd name="connsiteX105" fmla="*/ 2516147 w 2854197"/>
                    <a:gd name="connsiteY105" fmla="*/ 2991888 h 3182270"/>
                    <a:gd name="connsiteX106" fmla="*/ 2489494 w 2854197"/>
                    <a:gd name="connsiteY106" fmla="*/ 3002192 h 3182270"/>
                    <a:gd name="connsiteX107" fmla="*/ 2415496 w 2854197"/>
                    <a:gd name="connsiteY107" fmla="*/ 3007477 h 3182270"/>
                    <a:gd name="connsiteX108" fmla="*/ 2383783 w 2854197"/>
                    <a:gd name="connsiteY108" fmla="*/ 3018048 h 3182270"/>
                    <a:gd name="connsiteX109" fmla="*/ 2346784 w 2854197"/>
                    <a:gd name="connsiteY109" fmla="*/ 3033905 h 3182270"/>
                    <a:gd name="connsiteX110" fmla="*/ 2315071 w 2854197"/>
                    <a:gd name="connsiteY110" fmla="*/ 3049761 h 3182270"/>
                    <a:gd name="connsiteX111" fmla="*/ 2288643 w 2854197"/>
                    <a:gd name="connsiteY111" fmla="*/ 3070904 h 3182270"/>
                    <a:gd name="connsiteX112" fmla="*/ 2267501 w 2854197"/>
                    <a:gd name="connsiteY112" fmla="*/ 3081475 h 3182270"/>
                    <a:gd name="connsiteX113" fmla="*/ 2235788 w 2854197"/>
                    <a:gd name="connsiteY113" fmla="*/ 3097331 h 3182270"/>
                    <a:gd name="connsiteX114" fmla="*/ 2225216 w 2854197"/>
                    <a:gd name="connsiteY114" fmla="*/ 3107903 h 3182270"/>
                    <a:gd name="connsiteX115" fmla="*/ 2204074 w 2854197"/>
                    <a:gd name="connsiteY115" fmla="*/ 3118474 h 3182270"/>
                    <a:gd name="connsiteX116" fmla="*/ 2188218 w 2854197"/>
                    <a:gd name="connsiteY116" fmla="*/ 3129045 h 3182270"/>
                    <a:gd name="connsiteX117" fmla="*/ 2177647 w 2854197"/>
                    <a:gd name="connsiteY117" fmla="*/ 3144901 h 3182270"/>
                    <a:gd name="connsiteX118" fmla="*/ 2145933 w 2854197"/>
                    <a:gd name="connsiteY118" fmla="*/ 3155472 h 3182270"/>
                    <a:gd name="connsiteX119" fmla="*/ 2114220 w 2854197"/>
                    <a:gd name="connsiteY119" fmla="*/ 3181900 h 3182270"/>
                    <a:gd name="connsiteX120" fmla="*/ 2124791 w 2854197"/>
                    <a:gd name="connsiteY120" fmla="*/ 3150187 h 3182270"/>
                    <a:gd name="connsiteX121" fmla="*/ 2093078 w 2854197"/>
                    <a:gd name="connsiteY121" fmla="*/ 3139616 h 3182270"/>
                    <a:gd name="connsiteX122" fmla="*/ 2082507 w 2854197"/>
                    <a:gd name="connsiteY122" fmla="*/ 3123759 h 3182270"/>
                    <a:gd name="connsiteX123" fmla="*/ 2066650 w 2854197"/>
                    <a:gd name="connsiteY123" fmla="*/ 3107903 h 3182270"/>
                    <a:gd name="connsiteX124" fmla="*/ 2045508 w 2854197"/>
                    <a:gd name="connsiteY124" fmla="*/ 3076189 h 3182270"/>
                    <a:gd name="connsiteX125" fmla="*/ 2034937 w 2854197"/>
                    <a:gd name="connsiteY125" fmla="*/ 3060333 h 3182270"/>
                    <a:gd name="connsiteX126" fmla="*/ 2024366 w 2854197"/>
                    <a:gd name="connsiteY126" fmla="*/ 3049761 h 3182270"/>
                    <a:gd name="connsiteX127" fmla="*/ 2013795 w 2854197"/>
                    <a:gd name="connsiteY127" fmla="*/ 3033905 h 3182270"/>
                    <a:gd name="connsiteX128" fmla="*/ 1997938 w 2854197"/>
                    <a:gd name="connsiteY128" fmla="*/ 3023334 h 3182270"/>
                    <a:gd name="connsiteX129" fmla="*/ 1982081 w 2854197"/>
                    <a:gd name="connsiteY129" fmla="*/ 2991620 h 3182270"/>
                    <a:gd name="connsiteX130" fmla="*/ 1976796 w 2854197"/>
                    <a:gd name="connsiteY130" fmla="*/ 2975764 h 3182270"/>
                    <a:gd name="connsiteX131" fmla="*/ 1987367 w 2854197"/>
                    <a:gd name="connsiteY131" fmla="*/ 2959907 h 3182270"/>
                    <a:gd name="connsiteX132" fmla="*/ 1998116 w 2854197"/>
                    <a:gd name="connsiteY132" fmla="*/ 2976031 h 3182270"/>
                    <a:gd name="connsiteX133" fmla="*/ 2019261 w 2854197"/>
                    <a:gd name="connsiteY133" fmla="*/ 2976031 h 3182270"/>
                    <a:gd name="connsiteX134" fmla="*/ 2056263 w 2854197"/>
                    <a:gd name="connsiteY134" fmla="*/ 2923171 h 3182270"/>
                    <a:gd name="connsiteX135" fmla="*/ 2040405 w 2854197"/>
                    <a:gd name="connsiteY135" fmla="*/ 2923170 h 3182270"/>
                    <a:gd name="connsiteX136" fmla="*/ 2061549 w 2854197"/>
                    <a:gd name="connsiteY136" fmla="*/ 2875596 h 3182270"/>
                    <a:gd name="connsiteX137" fmla="*/ 2093265 w 2854197"/>
                    <a:gd name="connsiteY137" fmla="*/ 2833308 h 3182270"/>
                    <a:gd name="connsiteX138" fmla="*/ 2109124 w 2854197"/>
                    <a:gd name="connsiteY138" fmla="*/ 2722301 h 3182270"/>
                    <a:gd name="connsiteX139" fmla="*/ 2013975 w 2854197"/>
                    <a:gd name="connsiteY139" fmla="*/ 2637724 h 3182270"/>
                    <a:gd name="connsiteX140" fmla="*/ 1982258 w 2854197"/>
                    <a:gd name="connsiteY140" fmla="*/ 2664155 h 3182270"/>
                    <a:gd name="connsiteX141" fmla="*/ 1918827 w 2854197"/>
                    <a:gd name="connsiteY141" fmla="*/ 2627153 h 3182270"/>
                    <a:gd name="connsiteX142" fmla="*/ 1860681 w 2854197"/>
                    <a:gd name="connsiteY142" fmla="*/ 2579579 h 3182270"/>
                    <a:gd name="connsiteX143" fmla="*/ 1802373 w 2854197"/>
                    <a:gd name="connsiteY143" fmla="*/ 2621632 h 3182270"/>
                    <a:gd name="connsiteX144" fmla="*/ 1797087 w 2854197"/>
                    <a:gd name="connsiteY144" fmla="*/ 2605775 h 3182270"/>
                    <a:gd name="connsiteX145" fmla="*/ 1749674 w 2854197"/>
                    <a:gd name="connsiteY145" fmla="*/ 2690586 h 3182270"/>
                    <a:gd name="connsiteX146" fmla="*/ 1643953 w 2854197"/>
                    <a:gd name="connsiteY146" fmla="*/ 2754018 h 3182270"/>
                    <a:gd name="connsiteX147" fmla="*/ 1617523 w 2854197"/>
                    <a:gd name="connsiteY147" fmla="*/ 2732874 h 3182270"/>
                    <a:gd name="connsiteX148" fmla="*/ 1591092 w 2854197"/>
                    <a:gd name="connsiteY148" fmla="*/ 2690586 h 3182270"/>
                    <a:gd name="connsiteX149" fmla="*/ 1591093 w 2854197"/>
                    <a:gd name="connsiteY149" fmla="*/ 2637724 h 3182270"/>
                    <a:gd name="connsiteX150" fmla="*/ 1569808 w 2854197"/>
                    <a:gd name="connsiteY150" fmla="*/ 2515921 h 3182270"/>
                    <a:gd name="connsiteX151" fmla="*/ 1553952 w 2854197"/>
                    <a:gd name="connsiteY151" fmla="*/ 2484208 h 3182270"/>
                    <a:gd name="connsiteX152" fmla="*/ 1538095 w 2854197"/>
                    <a:gd name="connsiteY152" fmla="*/ 2468351 h 3182270"/>
                    <a:gd name="connsiteX153" fmla="*/ 1501096 w 2854197"/>
                    <a:gd name="connsiteY153" fmla="*/ 2420781 h 3182270"/>
                    <a:gd name="connsiteX154" fmla="*/ 1464097 w 2854197"/>
                    <a:gd name="connsiteY154" fmla="*/ 2383782 h 3182270"/>
                    <a:gd name="connsiteX155" fmla="*/ 1448241 w 2854197"/>
                    <a:gd name="connsiteY155" fmla="*/ 2373211 h 3182270"/>
                    <a:gd name="connsiteX156" fmla="*/ 1432384 w 2854197"/>
                    <a:gd name="connsiteY156" fmla="*/ 2357355 h 3182270"/>
                    <a:gd name="connsiteX157" fmla="*/ 1400671 w 2854197"/>
                    <a:gd name="connsiteY157" fmla="*/ 2346783 h 3182270"/>
                    <a:gd name="connsiteX158" fmla="*/ 1368958 w 2854197"/>
                    <a:gd name="connsiteY158" fmla="*/ 2330927 h 3182270"/>
                    <a:gd name="connsiteX159" fmla="*/ 1337244 w 2854197"/>
                    <a:gd name="connsiteY159" fmla="*/ 2309785 h 3182270"/>
                    <a:gd name="connsiteX160" fmla="*/ 1273818 w 2854197"/>
                    <a:gd name="connsiteY160" fmla="*/ 2288642 h 3182270"/>
                    <a:gd name="connsiteX161" fmla="*/ 1257961 w 2854197"/>
                    <a:gd name="connsiteY161" fmla="*/ 2278071 h 3182270"/>
                    <a:gd name="connsiteX162" fmla="*/ 1242104 w 2854197"/>
                    <a:gd name="connsiteY162" fmla="*/ 2272786 h 3182270"/>
                    <a:gd name="connsiteX163" fmla="*/ 1226248 w 2854197"/>
                    <a:gd name="connsiteY163" fmla="*/ 2262215 h 3182270"/>
                    <a:gd name="connsiteX164" fmla="*/ 1194534 w 2854197"/>
                    <a:gd name="connsiteY164" fmla="*/ 2251644 h 3182270"/>
                    <a:gd name="connsiteX165" fmla="*/ 1215677 w 2854197"/>
                    <a:gd name="connsiteY165" fmla="*/ 2225216 h 3182270"/>
                    <a:gd name="connsiteX166" fmla="*/ 1231533 w 2854197"/>
                    <a:gd name="connsiteY166" fmla="*/ 2209359 h 3182270"/>
                    <a:gd name="connsiteX167" fmla="*/ 1236819 w 2854197"/>
                    <a:gd name="connsiteY167" fmla="*/ 2193503 h 3182270"/>
                    <a:gd name="connsiteX168" fmla="*/ 1279103 w 2854197"/>
                    <a:gd name="connsiteY168" fmla="*/ 2161789 h 3182270"/>
                    <a:gd name="connsiteX169" fmla="*/ 1300245 w 2854197"/>
                    <a:gd name="connsiteY169" fmla="*/ 2140647 h 3182270"/>
                    <a:gd name="connsiteX170" fmla="*/ 1310816 w 2854197"/>
                    <a:gd name="connsiteY170" fmla="*/ 2124790 h 3182270"/>
                    <a:gd name="connsiteX171" fmla="*/ 1342650 w 2854197"/>
                    <a:gd name="connsiteY171" fmla="*/ 2077406 h 3182270"/>
                    <a:gd name="connsiteX172" fmla="*/ 1390223 w 2854197"/>
                    <a:gd name="connsiteY172" fmla="*/ 2008688 h 3182270"/>
                    <a:gd name="connsiteX173" fmla="*/ 1363794 w 2854197"/>
                    <a:gd name="connsiteY173" fmla="*/ 1971686 h 3182270"/>
                    <a:gd name="connsiteX174" fmla="*/ 1379651 w 2854197"/>
                    <a:gd name="connsiteY174" fmla="*/ 1961114 h 3182270"/>
                    <a:gd name="connsiteX175" fmla="*/ 1358509 w 2854197"/>
                    <a:gd name="connsiteY175" fmla="*/ 1934685 h 3182270"/>
                    <a:gd name="connsiteX176" fmla="*/ 1221180 w 2854197"/>
                    <a:gd name="connsiteY176" fmla="*/ 1718108 h 3182270"/>
                    <a:gd name="connsiteX177" fmla="*/ 1157741 w 2854197"/>
                    <a:gd name="connsiteY177" fmla="*/ 1654669 h 3182270"/>
                    <a:gd name="connsiteX178" fmla="*/ 1051918 w 2854197"/>
                    <a:gd name="connsiteY178" fmla="*/ 1659811 h 3182270"/>
                    <a:gd name="connsiteX179" fmla="*/ 845688 w 2854197"/>
                    <a:gd name="connsiteY179" fmla="*/ 1738945 h 3182270"/>
                    <a:gd name="connsiteX180" fmla="*/ 829832 w 2854197"/>
                    <a:gd name="connsiteY180" fmla="*/ 1744231 h 3182270"/>
                    <a:gd name="connsiteX181" fmla="*/ 798118 w 2854197"/>
                    <a:gd name="connsiteY181" fmla="*/ 1765373 h 3182270"/>
                    <a:gd name="connsiteX182" fmla="*/ 782262 w 2854197"/>
                    <a:gd name="connsiteY182" fmla="*/ 1770659 h 3182270"/>
                    <a:gd name="connsiteX183" fmla="*/ 750548 w 2854197"/>
                    <a:gd name="connsiteY183" fmla="*/ 1791801 h 3182270"/>
                    <a:gd name="connsiteX184" fmla="*/ 734692 w 2854197"/>
                    <a:gd name="connsiteY184" fmla="*/ 1797086 h 3182270"/>
                    <a:gd name="connsiteX185" fmla="*/ 755834 w 2854197"/>
                    <a:gd name="connsiteY185" fmla="*/ 1791801 h 3182270"/>
                    <a:gd name="connsiteX186" fmla="*/ 739977 w 2854197"/>
                    <a:gd name="connsiteY186" fmla="*/ 1797086 h 3182270"/>
                    <a:gd name="connsiteX187" fmla="*/ 708264 w 2854197"/>
                    <a:gd name="connsiteY187" fmla="*/ 1812943 h 3182270"/>
                    <a:gd name="connsiteX188" fmla="*/ 676551 w 2854197"/>
                    <a:gd name="connsiteY188" fmla="*/ 1791801 h 3182270"/>
                    <a:gd name="connsiteX189" fmla="*/ 650123 w 2854197"/>
                    <a:gd name="connsiteY189" fmla="*/ 1765373 h 3182270"/>
                    <a:gd name="connsiteX190" fmla="*/ 618410 w 2854197"/>
                    <a:gd name="connsiteY190" fmla="*/ 1744231 h 3182270"/>
                    <a:gd name="connsiteX191" fmla="*/ 570840 w 2854197"/>
                    <a:gd name="connsiteY191" fmla="*/ 1712518 h 3182270"/>
                    <a:gd name="connsiteX192" fmla="*/ 544412 w 2854197"/>
                    <a:gd name="connsiteY192" fmla="*/ 1696661 h 3182270"/>
                    <a:gd name="connsiteX193" fmla="*/ 528555 w 2854197"/>
                    <a:gd name="connsiteY193" fmla="*/ 1686090 h 3182270"/>
                    <a:gd name="connsiteX194" fmla="*/ 512699 w 2854197"/>
                    <a:gd name="connsiteY194" fmla="*/ 1680804 h 3182270"/>
                    <a:gd name="connsiteX195" fmla="*/ 502127 w 2854197"/>
                    <a:gd name="connsiteY195" fmla="*/ 1670233 h 3182270"/>
                    <a:gd name="connsiteX196" fmla="*/ 480985 w 2854197"/>
                    <a:gd name="connsiteY196" fmla="*/ 1659662 h 3182270"/>
                    <a:gd name="connsiteX197" fmla="*/ 465129 w 2854197"/>
                    <a:gd name="connsiteY197" fmla="*/ 1643805 h 3182270"/>
                    <a:gd name="connsiteX198" fmla="*/ 428130 w 2854197"/>
                    <a:gd name="connsiteY198" fmla="*/ 1622663 h 3182270"/>
                    <a:gd name="connsiteX199" fmla="*/ 401702 w 2854197"/>
                    <a:gd name="connsiteY199" fmla="*/ 1590950 h 3182270"/>
                    <a:gd name="connsiteX200" fmla="*/ 385845 w 2854197"/>
                    <a:gd name="connsiteY200" fmla="*/ 1569808 h 3182270"/>
                    <a:gd name="connsiteX201" fmla="*/ 369989 w 2854197"/>
                    <a:gd name="connsiteY201" fmla="*/ 1553951 h 3182270"/>
                    <a:gd name="connsiteX202" fmla="*/ 348847 w 2854197"/>
                    <a:gd name="connsiteY202" fmla="*/ 1522238 h 3182270"/>
                    <a:gd name="connsiteX203" fmla="*/ 327704 w 2854197"/>
                    <a:gd name="connsiteY203" fmla="*/ 1490524 h 3182270"/>
                    <a:gd name="connsiteX204" fmla="*/ 317133 w 2854197"/>
                    <a:gd name="connsiteY204" fmla="*/ 1469382 h 3182270"/>
                    <a:gd name="connsiteX205" fmla="*/ 301277 w 2854197"/>
                    <a:gd name="connsiteY205" fmla="*/ 1453526 h 3182270"/>
                    <a:gd name="connsiteX206" fmla="*/ 295991 w 2854197"/>
                    <a:gd name="connsiteY206" fmla="*/ 1437669 h 3182270"/>
                    <a:gd name="connsiteX207" fmla="*/ 274849 w 2854197"/>
                    <a:gd name="connsiteY207" fmla="*/ 1405956 h 3182270"/>
                    <a:gd name="connsiteX208" fmla="*/ 258992 w 2854197"/>
                    <a:gd name="connsiteY208" fmla="*/ 1390099 h 3182270"/>
                    <a:gd name="connsiteX209" fmla="*/ 248421 w 2854197"/>
                    <a:gd name="connsiteY209" fmla="*/ 1374242 h 3182270"/>
                    <a:gd name="connsiteX210" fmla="*/ 243136 w 2854197"/>
                    <a:gd name="connsiteY210" fmla="*/ 1358386 h 3182270"/>
                    <a:gd name="connsiteX211" fmla="*/ 221993 w 2854197"/>
                    <a:gd name="connsiteY211" fmla="*/ 1326672 h 3182270"/>
                    <a:gd name="connsiteX212" fmla="*/ 206137 w 2854197"/>
                    <a:gd name="connsiteY212" fmla="*/ 1294959 h 3182270"/>
                    <a:gd name="connsiteX213" fmla="*/ 195566 w 2854197"/>
                    <a:gd name="connsiteY213" fmla="*/ 1263246 h 3182270"/>
                    <a:gd name="connsiteX214" fmla="*/ 184995 w 2854197"/>
                    <a:gd name="connsiteY214" fmla="*/ 1247389 h 3182270"/>
                    <a:gd name="connsiteX215" fmla="*/ 179709 w 2854197"/>
                    <a:gd name="connsiteY215" fmla="*/ 1231533 h 3182270"/>
                    <a:gd name="connsiteX216" fmla="*/ 169138 w 2854197"/>
                    <a:gd name="connsiteY216" fmla="*/ 1215676 h 3182270"/>
                    <a:gd name="connsiteX217" fmla="*/ 153281 w 2854197"/>
                    <a:gd name="connsiteY217" fmla="*/ 1162820 h 3182270"/>
                    <a:gd name="connsiteX218" fmla="*/ 142710 w 2854197"/>
                    <a:gd name="connsiteY218" fmla="*/ 1131107 h 3182270"/>
                    <a:gd name="connsiteX219" fmla="*/ 132139 w 2854197"/>
                    <a:gd name="connsiteY219" fmla="*/ 1099394 h 3182270"/>
                    <a:gd name="connsiteX220" fmla="*/ 126853 w 2854197"/>
                    <a:gd name="connsiteY220" fmla="*/ 1078252 h 3182270"/>
                    <a:gd name="connsiteX221" fmla="*/ 121568 w 2854197"/>
                    <a:gd name="connsiteY221" fmla="*/ 1062395 h 3182270"/>
                    <a:gd name="connsiteX222" fmla="*/ 110997 w 2854197"/>
                    <a:gd name="connsiteY222" fmla="*/ 988397 h 3182270"/>
                    <a:gd name="connsiteX223" fmla="*/ 100426 w 2854197"/>
                    <a:gd name="connsiteY223" fmla="*/ 861544 h 3182270"/>
                    <a:gd name="connsiteX224" fmla="*/ 95140 w 2854197"/>
                    <a:gd name="connsiteY224" fmla="*/ 782261 h 3182270"/>
                    <a:gd name="connsiteX225" fmla="*/ 89855 w 2854197"/>
                    <a:gd name="connsiteY225" fmla="*/ 745262 h 3182270"/>
                    <a:gd name="connsiteX226" fmla="*/ 73998 w 2854197"/>
                    <a:gd name="connsiteY226" fmla="*/ 660693 h 3182270"/>
                    <a:gd name="connsiteX227" fmla="*/ 63427 w 2854197"/>
                    <a:gd name="connsiteY227" fmla="*/ 618409 h 3182270"/>
                    <a:gd name="connsiteX228" fmla="*/ 47570 w 2854197"/>
                    <a:gd name="connsiteY228" fmla="*/ 560268 h 3182270"/>
                    <a:gd name="connsiteX229" fmla="*/ 42285 w 2854197"/>
                    <a:gd name="connsiteY229" fmla="*/ 528555 h 3182270"/>
                    <a:gd name="connsiteX230" fmla="*/ 31714 w 2854197"/>
                    <a:gd name="connsiteY230" fmla="*/ 486270 h 3182270"/>
                    <a:gd name="connsiteX231" fmla="*/ 21142 w 2854197"/>
                    <a:gd name="connsiteY231" fmla="*/ 428129 h 3182270"/>
                    <a:gd name="connsiteX232" fmla="*/ 10571 w 2854197"/>
                    <a:gd name="connsiteY232" fmla="*/ 343560 h 3182270"/>
                    <a:gd name="connsiteX233" fmla="*/ 0 w 2854197"/>
                    <a:gd name="connsiteY233" fmla="*/ 306561 h 3182270"/>
                    <a:gd name="connsiteX234" fmla="*/ 5286 w 2854197"/>
                    <a:gd name="connsiteY234" fmla="*/ 285419 h 3182270"/>
                    <a:gd name="connsiteX235" fmla="*/ 21142 w 2854197"/>
                    <a:gd name="connsiteY235" fmla="*/ 280134 h 3182270"/>
                    <a:gd name="connsiteX236" fmla="*/ 42285 w 2854197"/>
                    <a:gd name="connsiteY236" fmla="*/ 269563 h 3182270"/>
                    <a:gd name="connsiteX237" fmla="*/ 95140 w 2854197"/>
                    <a:gd name="connsiteY237" fmla="*/ 258992 h 3182270"/>
                    <a:gd name="connsiteX238" fmla="*/ 121568 w 2854197"/>
                    <a:gd name="connsiteY238" fmla="*/ 253706 h 3182270"/>
                    <a:gd name="connsiteX239" fmla="*/ 137425 w 2854197"/>
                    <a:gd name="connsiteY239" fmla="*/ 248420 h 3182270"/>
                    <a:gd name="connsiteX240" fmla="*/ 211422 w 2854197"/>
                    <a:gd name="connsiteY240" fmla="*/ 237849 h 3182270"/>
                    <a:gd name="connsiteX241" fmla="*/ 253707 w 2854197"/>
                    <a:gd name="connsiteY241" fmla="*/ 227278 h 3182270"/>
                    <a:gd name="connsiteX242" fmla="*/ 285420 w 2854197"/>
                    <a:gd name="connsiteY242" fmla="*/ 216707 h 3182270"/>
                    <a:gd name="connsiteX243" fmla="*/ 332990 w 2854197"/>
                    <a:gd name="connsiteY243" fmla="*/ 206136 h 3182270"/>
                    <a:gd name="connsiteX244" fmla="*/ 364703 w 2854197"/>
                    <a:gd name="connsiteY244" fmla="*/ 195565 h 3182270"/>
                    <a:gd name="connsiteX245" fmla="*/ 417559 w 2854197"/>
                    <a:gd name="connsiteY245" fmla="*/ 179708 h 3182270"/>
                    <a:gd name="connsiteX246" fmla="*/ 433415 w 2854197"/>
                    <a:gd name="connsiteY246" fmla="*/ 174423 h 3182270"/>
                    <a:gd name="connsiteX247" fmla="*/ 449272 w 2854197"/>
                    <a:gd name="connsiteY247" fmla="*/ 169137 h 3182270"/>
                    <a:gd name="connsiteX248" fmla="*/ 470414 w 2854197"/>
                    <a:gd name="connsiteY248" fmla="*/ 163852 h 3182270"/>
                    <a:gd name="connsiteX249" fmla="*/ 486271 w 2854197"/>
                    <a:gd name="connsiteY249" fmla="*/ 158566 h 3182270"/>
                    <a:gd name="connsiteX250" fmla="*/ 528555 w 2854197"/>
                    <a:gd name="connsiteY250" fmla="*/ 147995 h 3182270"/>
                    <a:gd name="connsiteX251" fmla="*/ 549697 w 2854197"/>
                    <a:gd name="connsiteY251" fmla="*/ 142709 h 3182270"/>
                    <a:gd name="connsiteX252" fmla="*/ 581411 w 2854197"/>
                    <a:gd name="connsiteY252" fmla="*/ 132138 h 3182270"/>
                    <a:gd name="connsiteX253" fmla="*/ 676551 w 2854197"/>
                    <a:gd name="connsiteY253" fmla="*/ 100425 h 3182270"/>
                    <a:gd name="connsiteX254" fmla="*/ 697693 w 2854197"/>
                    <a:gd name="connsiteY254" fmla="*/ 95140 h 3182270"/>
                    <a:gd name="connsiteX255" fmla="*/ 729406 w 2854197"/>
                    <a:gd name="connsiteY255" fmla="*/ 84568 h 3182270"/>
                    <a:gd name="connsiteX256" fmla="*/ 745263 w 2854197"/>
                    <a:gd name="connsiteY256" fmla="*/ 79283 h 3182270"/>
                    <a:gd name="connsiteX257" fmla="*/ 792833 w 2854197"/>
                    <a:gd name="connsiteY257" fmla="*/ 58141 h 3182270"/>
                    <a:gd name="connsiteX258" fmla="*/ 808689 w 2854197"/>
                    <a:gd name="connsiteY258" fmla="*/ 52855 h 3182270"/>
                    <a:gd name="connsiteX259" fmla="*/ 824546 w 2854197"/>
                    <a:gd name="connsiteY259" fmla="*/ 47570 h 3182270"/>
                    <a:gd name="connsiteX260" fmla="*/ 866830 w 2854197"/>
                    <a:gd name="connsiteY260" fmla="*/ 26427 h 3182270"/>
                    <a:gd name="connsiteX261" fmla="*/ 882687 w 2854197"/>
                    <a:gd name="connsiteY261" fmla="*/ 21142 h 3182270"/>
                    <a:gd name="connsiteX262" fmla="*/ 898544 w 2854197"/>
                    <a:gd name="connsiteY262" fmla="*/ 10571 h 3182270"/>
                    <a:gd name="connsiteX263" fmla="*/ 914400 w 2854197"/>
                    <a:gd name="connsiteY263" fmla="*/ 5285 h 3182270"/>
                    <a:gd name="connsiteX264" fmla="*/ 914400 w 2854197"/>
                    <a:gd name="connsiteY264" fmla="*/ 0 h 3182270"/>
                    <a:gd name="connsiteX0" fmla="*/ 914400 w 2854197"/>
                    <a:gd name="connsiteY0" fmla="*/ 0 h 3182270"/>
                    <a:gd name="connsiteX1" fmla="*/ 914400 w 2854197"/>
                    <a:gd name="connsiteY1" fmla="*/ 0 h 3182270"/>
                    <a:gd name="connsiteX2" fmla="*/ 930257 w 2854197"/>
                    <a:gd name="connsiteY2" fmla="*/ 42284 h 3182270"/>
                    <a:gd name="connsiteX3" fmla="*/ 935542 w 2854197"/>
                    <a:gd name="connsiteY3" fmla="*/ 58141 h 3182270"/>
                    <a:gd name="connsiteX4" fmla="*/ 946114 w 2854197"/>
                    <a:gd name="connsiteY4" fmla="*/ 68712 h 3182270"/>
                    <a:gd name="connsiteX5" fmla="*/ 967256 w 2854197"/>
                    <a:gd name="connsiteY5" fmla="*/ 116282 h 3182270"/>
                    <a:gd name="connsiteX6" fmla="*/ 972541 w 2854197"/>
                    <a:gd name="connsiteY6" fmla="*/ 132138 h 3182270"/>
                    <a:gd name="connsiteX7" fmla="*/ 983112 w 2854197"/>
                    <a:gd name="connsiteY7" fmla="*/ 147995 h 3182270"/>
                    <a:gd name="connsiteX8" fmla="*/ 1004255 w 2854197"/>
                    <a:gd name="connsiteY8" fmla="*/ 195565 h 3182270"/>
                    <a:gd name="connsiteX9" fmla="*/ 1025397 w 2854197"/>
                    <a:gd name="connsiteY9" fmla="*/ 243135 h 3182270"/>
                    <a:gd name="connsiteX10" fmla="*/ 1041253 w 2854197"/>
                    <a:gd name="connsiteY10" fmla="*/ 290705 h 3182270"/>
                    <a:gd name="connsiteX11" fmla="*/ 1051825 w 2854197"/>
                    <a:gd name="connsiteY11" fmla="*/ 301276 h 3182270"/>
                    <a:gd name="connsiteX12" fmla="*/ 1072967 w 2854197"/>
                    <a:gd name="connsiteY12" fmla="*/ 348846 h 3182270"/>
                    <a:gd name="connsiteX13" fmla="*/ 1083538 w 2854197"/>
                    <a:gd name="connsiteY13" fmla="*/ 380559 h 3182270"/>
                    <a:gd name="connsiteX14" fmla="*/ 1094109 w 2854197"/>
                    <a:gd name="connsiteY14" fmla="*/ 396416 h 3182270"/>
                    <a:gd name="connsiteX15" fmla="*/ 1109966 w 2854197"/>
                    <a:gd name="connsiteY15" fmla="*/ 422844 h 3182270"/>
                    <a:gd name="connsiteX16" fmla="*/ 1131108 w 2854197"/>
                    <a:gd name="connsiteY16" fmla="*/ 470414 h 3182270"/>
                    <a:gd name="connsiteX17" fmla="*/ 1146964 w 2854197"/>
                    <a:gd name="connsiteY17" fmla="*/ 480985 h 3182270"/>
                    <a:gd name="connsiteX18" fmla="*/ 1157536 w 2854197"/>
                    <a:gd name="connsiteY18" fmla="*/ 491556 h 3182270"/>
                    <a:gd name="connsiteX19" fmla="*/ 1189249 w 2854197"/>
                    <a:gd name="connsiteY19" fmla="*/ 512698 h 3182270"/>
                    <a:gd name="connsiteX20" fmla="*/ 1199820 w 2854197"/>
                    <a:gd name="connsiteY20" fmla="*/ 528555 h 3182270"/>
                    <a:gd name="connsiteX21" fmla="*/ 1220962 w 2854197"/>
                    <a:gd name="connsiteY21" fmla="*/ 544411 h 3182270"/>
                    <a:gd name="connsiteX22" fmla="*/ 1242104 w 2854197"/>
                    <a:gd name="connsiteY22" fmla="*/ 570839 h 3182270"/>
                    <a:gd name="connsiteX23" fmla="*/ 1257961 w 2854197"/>
                    <a:gd name="connsiteY23" fmla="*/ 602552 h 3182270"/>
                    <a:gd name="connsiteX24" fmla="*/ 1279103 w 2854197"/>
                    <a:gd name="connsiteY24" fmla="*/ 634266 h 3182270"/>
                    <a:gd name="connsiteX25" fmla="*/ 1294960 w 2854197"/>
                    <a:gd name="connsiteY25" fmla="*/ 665979 h 3182270"/>
                    <a:gd name="connsiteX26" fmla="*/ 1300245 w 2854197"/>
                    <a:gd name="connsiteY26" fmla="*/ 681835 h 3182270"/>
                    <a:gd name="connsiteX27" fmla="*/ 1310816 w 2854197"/>
                    <a:gd name="connsiteY27" fmla="*/ 692407 h 3182270"/>
                    <a:gd name="connsiteX28" fmla="*/ 1347815 w 2854197"/>
                    <a:gd name="connsiteY28" fmla="*/ 739977 h 3182270"/>
                    <a:gd name="connsiteX29" fmla="*/ 1353101 w 2854197"/>
                    <a:gd name="connsiteY29" fmla="*/ 755833 h 3182270"/>
                    <a:gd name="connsiteX30" fmla="*/ 1384814 w 2854197"/>
                    <a:gd name="connsiteY30" fmla="*/ 798118 h 3182270"/>
                    <a:gd name="connsiteX31" fmla="*/ 1390100 w 2854197"/>
                    <a:gd name="connsiteY31" fmla="*/ 813974 h 3182270"/>
                    <a:gd name="connsiteX32" fmla="*/ 1421813 w 2854197"/>
                    <a:gd name="connsiteY32" fmla="*/ 861544 h 3182270"/>
                    <a:gd name="connsiteX33" fmla="*/ 1432384 w 2854197"/>
                    <a:gd name="connsiteY33" fmla="*/ 877401 h 3182270"/>
                    <a:gd name="connsiteX34" fmla="*/ 1448241 w 2854197"/>
                    <a:gd name="connsiteY34" fmla="*/ 887972 h 3182270"/>
                    <a:gd name="connsiteX35" fmla="*/ 1479954 w 2854197"/>
                    <a:gd name="connsiteY35" fmla="*/ 919685 h 3182270"/>
                    <a:gd name="connsiteX36" fmla="*/ 1522238 w 2854197"/>
                    <a:gd name="connsiteY36" fmla="*/ 956684 h 3182270"/>
                    <a:gd name="connsiteX37" fmla="*/ 1585665 w 2854197"/>
                    <a:gd name="connsiteY37" fmla="*/ 977826 h 3182270"/>
                    <a:gd name="connsiteX38" fmla="*/ 1617378 w 2854197"/>
                    <a:gd name="connsiteY38" fmla="*/ 988397 h 3182270"/>
                    <a:gd name="connsiteX39" fmla="*/ 1638521 w 2854197"/>
                    <a:gd name="connsiteY39" fmla="*/ 993683 h 3182270"/>
                    <a:gd name="connsiteX40" fmla="*/ 1664948 w 2854197"/>
                    <a:gd name="connsiteY40" fmla="*/ 998968 h 3182270"/>
                    <a:gd name="connsiteX41" fmla="*/ 1696662 w 2854197"/>
                    <a:gd name="connsiteY41" fmla="*/ 1009540 h 3182270"/>
                    <a:gd name="connsiteX42" fmla="*/ 1717804 w 2854197"/>
                    <a:gd name="connsiteY42" fmla="*/ 1014825 h 3182270"/>
                    <a:gd name="connsiteX43" fmla="*/ 1733660 w 2854197"/>
                    <a:gd name="connsiteY43" fmla="*/ 1020111 h 3182270"/>
                    <a:gd name="connsiteX44" fmla="*/ 1802373 w 2854197"/>
                    <a:gd name="connsiteY44" fmla="*/ 1030682 h 3182270"/>
                    <a:gd name="connsiteX45" fmla="*/ 1865799 w 2854197"/>
                    <a:gd name="connsiteY45" fmla="*/ 1041253 h 3182270"/>
                    <a:gd name="connsiteX46" fmla="*/ 1902798 w 2854197"/>
                    <a:gd name="connsiteY46" fmla="*/ 1046538 h 3182270"/>
                    <a:gd name="connsiteX47" fmla="*/ 1945082 w 2854197"/>
                    <a:gd name="connsiteY47" fmla="*/ 1051824 h 3182270"/>
                    <a:gd name="connsiteX48" fmla="*/ 1976796 w 2854197"/>
                    <a:gd name="connsiteY48" fmla="*/ 1057109 h 3182270"/>
                    <a:gd name="connsiteX49" fmla="*/ 2024366 w 2854197"/>
                    <a:gd name="connsiteY49" fmla="*/ 1062395 h 3182270"/>
                    <a:gd name="connsiteX50" fmla="*/ 2066650 w 2854197"/>
                    <a:gd name="connsiteY50" fmla="*/ 1067681 h 3182270"/>
                    <a:gd name="connsiteX51" fmla="*/ 2082507 w 2854197"/>
                    <a:gd name="connsiteY51" fmla="*/ 1072966 h 3182270"/>
                    <a:gd name="connsiteX52" fmla="*/ 2151219 w 2854197"/>
                    <a:gd name="connsiteY52" fmla="*/ 1083537 h 3182270"/>
                    <a:gd name="connsiteX53" fmla="*/ 2167075 w 2854197"/>
                    <a:gd name="connsiteY53" fmla="*/ 1088823 h 3182270"/>
                    <a:gd name="connsiteX54" fmla="*/ 2235788 w 2854197"/>
                    <a:gd name="connsiteY54" fmla="*/ 1099394 h 3182270"/>
                    <a:gd name="connsiteX55" fmla="*/ 2304500 w 2854197"/>
                    <a:gd name="connsiteY55" fmla="*/ 1109965 h 3182270"/>
                    <a:gd name="connsiteX56" fmla="*/ 2378497 w 2854197"/>
                    <a:gd name="connsiteY56" fmla="*/ 1120536 h 3182270"/>
                    <a:gd name="connsiteX57" fmla="*/ 2410211 w 2854197"/>
                    <a:gd name="connsiteY57" fmla="*/ 1131107 h 3182270"/>
                    <a:gd name="connsiteX58" fmla="*/ 2452495 w 2854197"/>
                    <a:gd name="connsiteY58" fmla="*/ 1141678 h 3182270"/>
                    <a:gd name="connsiteX59" fmla="*/ 2611062 w 2854197"/>
                    <a:gd name="connsiteY59" fmla="*/ 1194534 h 3182270"/>
                    <a:gd name="connsiteX60" fmla="*/ 2674963 w 2854197"/>
                    <a:gd name="connsiteY60" fmla="*/ 1226357 h 3182270"/>
                    <a:gd name="connsiteX61" fmla="*/ 2680419 w 2854197"/>
                    <a:gd name="connsiteY61" fmla="*/ 1258186 h 3182270"/>
                    <a:gd name="connsiteX62" fmla="*/ 2633266 w 2854197"/>
                    <a:gd name="connsiteY62" fmla="*/ 1295315 h 3182270"/>
                    <a:gd name="connsiteX63" fmla="*/ 2659565 w 2854197"/>
                    <a:gd name="connsiteY63" fmla="*/ 1353342 h 3182270"/>
                    <a:gd name="connsiteX64" fmla="*/ 2653817 w 2854197"/>
                    <a:gd name="connsiteY64" fmla="*/ 1411367 h 3182270"/>
                    <a:gd name="connsiteX65" fmla="*/ 2632204 w 2854197"/>
                    <a:gd name="connsiteY65" fmla="*/ 1590950 h 3182270"/>
                    <a:gd name="connsiteX66" fmla="*/ 2648060 w 2854197"/>
                    <a:gd name="connsiteY66" fmla="*/ 1638520 h 3182270"/>
                    <a:gd name="connsiteX67" fmla="*/ 2653346 w 2854197"/>
                    <a:gd name="connsiteY67" fmla="*/ 1654377 h 3182270"/>
                    <a:gd name="connsiteX68" fmla="*/ 2658632 w 2854197"/>
                    <a:gd name="connsiteY68" fmla="*/ 1744231 h 3182270"/>
                    <a:gd name="connsiteX69" fmla="*/ 2663917 w 2854197"/>
                    <a:gd name="connsiteY69" fmla="*/ 1760088 h 3182270"/>
                    <a:gd name="connsiteX70" fmla="*/ 2658632 w 2854197"/>
                    <a:gd name="connsiteY70" fmla="*/ 1844656 h 3182270"/>
                    <a:gd name="connsiteX71" fmla="*/ 2690345 w 2854197"/>
                    <a:gd name="connsiteY71" fmla="*/ 2056078 h 3182270"/>
                    <a:gd name="connsiteX72" fmla="*/ 2743200 w 2854197"/>
                    <a:gd name="connsiteY72" fmla="*/ 2061364 h 3182270"/>
                    <a:gd name="connsiteX73" fmla="*/ 2790770 w 2854197"/>
                    <a:gd name="connsiteY73" fmla="*/ 2077220 h 3182270"/>
                    <a:gd name="connsiteX74" fmla="*/ 2817198 w 2854197"/>
                    <a:gd name="connsiteY74" fmla="*/ 2082506 h 3182270"/>
                    <a:gd name="connsiteX75" fmla="*/ 2833055 w 2854197"/>
                    <a:gd name="connsiteY75" fmla="*/ 2087792 h 3182270"/>
                    <a:gd name="connsiteX76" fmla="*/ 2854197 w 2854197"/>
                    <a:gd name="connsiteY76" fmla="*/ 2093077 h 3182270"/>
                    <a:gd name="connsiteX77" fmla="*/ 2838340 w 2854197"/>
                    <a:gd name="connsiteY77" fmla="*/ 2193503 h 3182270"/>
                    <a:gd name="connsiteX78" fmla="*/ 2833055 w 2854197"/>
                    <a:gd name="connsiteY78" fmla="*/ 2225216 h 3182270"/>
                    <a:gd name="connsiteX79" fmla="*/ 2822484 w 2854197"/>
                    <a:gd name="connsiteY79" fmla="*/ 2262215 h 3182270"/>
                    <a:gd name="connsiteX80" fmla="*/ 2648297 w 2854197"/>
                    <a:gd name="connsiteY80" fmla="*/ 2241273 h 3182270"/>
                    <a:gd name="connsiteX81" fmla="*/ 2558435 w 2854197"/>
                    <a:gd name="connsiteY81" fmla="*/ 2214843 h 3182270"/>
                    <a:gd name="connsiteX82" fmla="*/ 2479145 w 2854197"/>
                    <a:gd name="connsiteY82" fmla="*/ 2183128 h 3182270"/>
                    <a:gd name="connsiteX83" fmla="*/ 2426502 w 2854197"/>
                    <a:gd name="connsiteY83" fmla="*/ 2209757 h 3182270"/>
                    <a:gd name="connsiteX84" fmla="*/ 2236188 w 2854197"/>
                    <a:gd name="connsiteY84" fmla="*/ 2331348 h 3182270"/>
                    <a:gd name="connsiteX85" fmla="*/ 2251846 w 2854197"/>
                    <a:gd name="connsiteY85" fmla="*/ 2420998 h 3182270"/>
                    <a:gd name="connsiteX86" fmla="*/ 2267909 w 2854197"/>
                    <a:gd name="connsiteY86" fmla="*/ 2479368 h 3182270"/>
                    <a:gd name="connsiteX87" fmla="*/ 2278276 w 2854197"/>
                    <a:gd name="connsiteY87" fmla="*/ 2516146 h 3182270"/>
                    <a:gd name="connsiteX88" fmla="*/ 2278276 w 2854197"/>
                    <a:gd name="connsiteY88" fmla="*/ 2574294 h 3182270"/>
                    <a:gd name="connsiteX89" fmla="*/ 2315278 w 2854197"/>
                    <a:gd name="connsiteY89" fmla="*/ 2616580 h 3182270"/>
                    <a:gd name="connsiteX90" fmla="*/ 2331136 w 2854197"/>
                    <a:gd name="connsiteY90" fmla="*/ 2680013 h 3182270"/>
                    <a:gd name="connsiteX91" fmla="*/ 2368138 w 2854197"/>
                    <a:gd name="connsiteY91" fmla="*/ 2695871 h 3182270"/>
                    <a:gd name="connsiteX92" fmla="*/ 2542577 w 2854197"/>
                    <a:gd name="connsiteY92" fmla="*/ 2738159 h 3182270"/>
                    <a:gd name="connsiteX93" fmla="*/ 2658870 w 2854197"/>
                    <a:gd name="connsiteY93" fmla="*/ 2727587 h 3182270"/>
                    <a:gd name="connsiteX94" fmla="*/ 2764342 w 2854197"/>
                    <a:gd name="connsiteY94" fmla="*/ 2716772 h 3182270"/>
                    <a:gd name="connsiteX95" fmla="*/ 2753771 w 2854197"/>
                    <a:gd name="connsiteY95" fmla="*/ 2769627 h 3182270"/>
                    <a:gd name="connsiteX96" fmla="*/ 2748486 w 2854197"/>
                    <a:gd name="connsiteY96" fmla="*/ 2801341 h 3182270"/>
                    <a:gd name="connsiteX97" fmla="*/ 2737915 w 2854197"/>
                    <a:gd name="connsiteY97" fmla="*/ 2838340 h 3182270"/>
                    <a:gd name="connsiteX98" fmla="*/ 2727344 w 2854197"/>
                    <a:gd name="connsiteY98" fmla="*/ 2907052 h 3182270"/>
                    <a:gd name="connsiteX99" fmla="*/ 2716773 w 2854197"/>
                    <a:gd name="connsiteY99" fmla="*/ 2938765 h 3182270"/>
                    <a:gd name="connsiteX100" fmla="*/ 2711487 w 2854197"/>
                    <a:gd name="connsiteY100" fmla="*/ 2965193 h 3182270"/>
                    <a:gd name="connsiteX101" fmla="*/ 2706444 w 2854197"/>
                    <a:gd name="connsiteY101" fmla="*/ 2939028 h 3182270"/>
                    <a:gd name="connsiteX102" fmla="*/ 2680014 w 2854197"/>
                    <a:gd name="connsiteY102" fmla="*/ 2965459 h 3182270"/>
                    <a:gd name="connsiteX103" fmla="*/ 2627390 w 2854197"/>
                    <a:gd name="connsiteY103" fmla="*/ 2971012 h 3182270"/>
                    <a:gd name="connsiteX104" fmla="*/ 2537291 w 2854197"/>
                    <a:gd name="connsiteY104" fmla="*/ 2986602 h 3182270"/>
                    <a:gd name="connsiteX105" fmla="*/ 2516147 w 2854197"/>
                    <a:gd name="connsiteY105" fmla="*/ 2991888 h 3182270"/>
                    <a:gd name="connsiteX106" fmla="*/ 2489494 w 2854197"/>
                    <a:gd name="connsiteY106" fmla="*/ 3002192 h 3182270"/>
                    <a:gd name="connsiteX107" fmla="*/ 2415496 w 2854197"/>
                    <a:gd name="connsiteY107" fmla="*/ 3007477 h 3182270"/>
                    <a:gd name="connsiteX108" fmla="*/ 2383783 w 2854197"/>
                    <a:gd name="connsiteY108" fmla="*/ 3018048 h 3182270"/>
                    <a:gd name="connsiteX109" fmla="*/ 2346784 w 2854197"/>
                    <a:gd name="connsiteY109" fmla="*/ 3033905 h 3182270"/>
                    <a:gd name="connsiteX110" fmla="*/ 2315071 w 2854197"/>
                    <a:gd name="connsiteY110" fmla="*/ 3049761 h 3182270"/>
                    <a:gd name="connsiteX111" fmla="*/ 2288643 w 2854197"/>
                    <a:gd name="connsiteY111" fmla="*/ 3070904 h 3182270"/>
                    <a:gd name="connsiteX112" fmla="*/ 2267501 w 2854197"/>
                    <a:gd name="connsiteY112" fmla="*/ 3081475 h 3182270"/>
                    <a:gd name="connsiteX113" fmla="*/ 2235788 w 2854197"/>
                    <a:gd name="connsiteY113" fmla="*/ 3097331 h 3182270"/>
                    <a:gd name="connsiteX114" fmla="*/ 2225216 w 2854197"/>
                    <a:gd name="connsiteY114" fmla="*/ 3107903 h 3182270"/>
                    <a:gd name="connsiteX115" fmla="*/ 2204074 w 2854197"/>
                    <a:gd name="connsiteY115" fmla="*/ 3118474 h 3182270"/>
                    <a:gd name="connsiteX116" fmla="*/ 2188218 w 2854197"/>
                    <a:gd name="connsiteY116" fmla="*/ 3129045 h 3182270"/>
                    <a:gd name="connsiteX117" fmla="*/ 2177647 w 2854197"/>
                    <a:gd name="connsiteY117" fmla="*/ 3144901 h 3182270"/>
                    <a:gd name="connsiteX118" fmla="*/ 2145933 w 2854197"/>
                    <a:gd name="connsiteY118" fmla="*/ 3155472 h 3182270"/>
                    <a:gd name="connsiteX119" fmla="*/ 2114220 w 2854197"/>
                    <a:gd name="connsiteY119" fmla="*/ 3181900 h 3182270"/>
                    <a:gd name="connsiteX120" fmla="*/ 2124791 w 2854197"/>
                    <a:gd name="connsiteY120" fmla="*/ 3150187 h 3182270"/>
                    <a:gd name="connsiteX121" fmla="*/ 2093078 w 2854197"/>
                    <a:gd name="connsiteY121" fmla="*/ 3139616 h 3182270"/>
                    <a:gd name="connsiteX122" fmla="*/ 2082507 w 2854197"/>
                    <a:gd name="connsiteY122" fmla="*/ 3123759 h 3182270"/>
                    <a:gd name="connsiteX123" fmla="*/ 2066650 w 2854197"/>
                    <a:gd name="connsiteY123" fmla="*/ 3107903 h 3182270"/>
                    <a:gd name="connsiteX124" fmla="*/ 2045508 w 2854197"/>
                    <a:gd name="connsiteY124" fmla="*/ 3076189 h 3182270"/>
                    <a:gd name="connsiteX125" fmla="*/ 2034937 w 2854197"/>
                    <a:gd name="connsiteY125" fmla="*/ 3060333 h 3182270"/>
                    <a:gd name="connsiteX126" fmla="*/ 2024366 w 2854197"/>
                    <a:gd name="connsiteY126" fmla="*/ 3049761 h 3182270"/>
                    <a:gd name="connsiteX127" fmla="*/ 2013795 w 2854197"/>
                    <a:gd name="connsiteY127" fmla="*/ 3033905 h 3182270"/>
                    <a:gd name="connsiteX128" fmla="*/ 1997938 w 2854197"/>
                    <a:gd name="connsiteY128" fmla="*/ 3023334 h 3182270"/>
                    <a:gd name="connsiteX129" fmla="*/ 1982081 w 2854197"/>
                    <a:gd name="connsiteY129" fmla="*/ 2991620 h 3182270"/>
                    <a:gd name="connsiteX130" fmla="*/ 1976796 w 2854197"/>
                    <a:gd name="connsiteY130" fmla="*/ 2975764 h 3182270"/>
                    <a:gd name="connsiteX131" fmla="*/ 1987367 w 2854197"/>
                    <a:gd name="connsiteY131" fmla="*/ 2959907 h 3182270"/>
                    <a:gd name="connsiteX132" fmla="*/ 1998116 w 2854197"/>
                    <a:gd name="connsiteY132" fmla="*/ 2976031 h 3182270"/>
                    <a:gd name="connsiteX133" fmla="*/ 2019261 w 2854197"/>
                    <a:gd name="connsiteY133" fmla="*/ 2976031 h 3182270"/>
                    <a:gd name="connsiteX134" fmla="*/ 2056263 w 2854197"/>
                    <a:gd name="connsiteY134" fmla="*/ 2923171 h 3182270"/>
                    <a:gd name="connsiteX135" fmla="*/ 2040405 w 2854197"/>
                    <a:gd name="connsiteY135" fmla="*/ 2923170 h 3182270"/>
                    <a:gd name="connsiteX136" fmla="*/ 2061549 w 2854197"/>
                    <a:gd name="connsiteY136" fmla="*/ 2875596 h 3182270"/>
                    <a:gd name="connsiteX137" fmla="*/ 2093265 w 2854197"/>
                    <a:gd name="connsiteY137" fmla="*/ 2833308 h 3182270"/>
                    <a:gd name="connsiteX138" fmla="*/ 2109124 w 2854197"/>
                    <a:gd name="connsiteY138" fmla="*/ 2722301 h 3182270"/>
                    <a:gd name="connsiteX139" fmla="*/ 2013975 w 2854197"/>
                    <a:gd name="connsiteY139" fmla="*/ 2637724 h 3182270"/>
                    <a:gd name="connsiteX140" fmla="*/ 1982258 w 2854197"/>
                    <a:gd name="connsiteY140" fmla="*/ 2664155 h 3182270"/>
                    <a:gd name="connsiteX141" fmla="*/ 1918827 w 2854197"/>
                    <a:gd name="connsiteY141" fmla="*/ 2627153 h 3182270"/>
                    <a:gd name="connsiteX142" fmla="*/ 1860681 w 2854197"/>
                    <a:gd name="connsiteY142" fmla="*/ 2579579 h 3182270"/>
                    <a:gd name="connsiteX143" fmla="*/ 1802373 w 2854197"/>
                    <a:gd name="connsiteY143" fmla="*/ 2621632 h 3182270"/>
                    <a:gd name="connsiteX144" fmla="*/ 1797087 w 2854197"/>
                    <a:gd name="connsiteY144" fmla="*/ 2605775 h 3182270"/>
                    <a:gd name="connsiteX145" fmla="*/ 1749674 w 2854197"/>
                    <a:gd name="connsiteY145" fmla="*/ 2690586 h 3182270"/>
                    <a:gd name="connsiteX146" fmla="*/ 1643953 w 2854197"/>
                    <a:gd name="connsiteY146" fmla="*/ 2754018 h 3182270"/>
                    <a:gd name="connsiteX147" fmla="*/ 1617523 w 2854197"/>
                    <a:gd name="connsiteY147" fmla="*/ 2732874 h 3182270"/>
                    <a:gd name="connsiteX148" fmla="*/ 1591092 w 2854197"/>
                    <a:gd name="connsiteY148" fmla="*/ 2690586 h 3182270"/>
                    <a:gd name="connsiteX149" fmla="*/ 1591093 w 2854197"/>
                    <a:gd name="connsiteY149" fmla="*/ 2637724 h 3182270"/>
                    <a:gd name="connsiteX150" fmla="*/ 1569808 w 2854197"/>
                    <a:gd name="connsiteY150" fmla="*/ 2515921 h 3182270"/>
                    <a:gd name="connsiteX151" fmla="*/ 1553952 w 2854197"/>
                    <a:gd name="connsiteY151" fmla="*/ 2484208 h 3182270"/>
                    <a:gd name="connsiteX152" fmla="*/ 1538095 w 2854197"/>
                    <a:gd name="connsiteY152" fmla="*/ 2468351 h 3182270"/>
                    <a:gd name="connsiteX153" fmla="*/ 1501096 w 2854197"/>
                    <a:gd name="connsiteY153" fmla="*/ 2420781 h 3182270"/>
                    <a:gd name="connsiteX154" fmla="*/ 1464097 w 2854197"/>
                    <a:gd name="connsiteY154" fmla="*/ 2383782 h 3182270"/>
                    <a:gd name="connsiteX155" fmla="*/ 1448241 w 2854197"/>
                    <a:gd name="connsiteY155" fmla="*/ 2373211 h 3182270"/>
                    <a:gd name="connsiteX156" fmla="*/ 1432384 w 2854197"/>
                    <a:gd name="connsiteY156" fmla="*/ 2357355 h 3182270"/>
                    <a:gd name="connsiteX157" fmla="*/ 1400671 w 2854197"/>
                    <a:gd name="connsiteY157" fmla="*/ 2346783 h 3182270"/>
                    <a:gd name="connsiteX158" fmla="*/ 1368958 w 2854197"/>
                    <a:gd name="connsiteY158" fmla="*/ 2330927 h 3182270"/>
                    <a:gd name="connsiteX159" fmla="*/ 1337244 w 2854197"/>
                    <a:gd name="connsiteY159" fmla="*/ 2309785 h 3182270"/>
                    <a:gd name="connsiteX160" fmla="*/ 1273818 w 2854197"/>
                    <a:gd name="connsiteY160" fmla="*/ 2288642 h 3182270"/>
                    <a:gd name="connsiteX161" fmla="*/ 1257961 w 2854197"/>
                    <a:gd name="connsiteY161" fmla="*/ 2278071 h 3182270"/>
                    <a:gd name="connsiteX162" fmla="*/ 1242104 w 2854197"/>
                    <a:gd name="connsiteY162" fmla="*/ 2272786 h 3182270"/>
                    <a:gd name="connsiteX163" fmla="*/ 1226248 w 2854197"/>
                    <a:gd name="connsiteY163" fmla="*/ 2262215 h 3182270"/>
                    <a:gd name="connsiteX164" fmla="*/ 1194534 w 2854197"/>
                    <a:gd name="connsiteY164" fmla="*/ 2251644 h 3182270"/>
                    <a:gd name="connsiteX165" fmla="*/ 1215677 w 2854197"/>
                    <a:gd name="connsiteY165" fmla="*/ 2225216 h 3182270"/>
                    <a:gd name="connsiteX166" fmla="*/ 1231533 w 2854197"/>
                    <a:gd name="connsiteY166" fmla="*/ 2209359 h 3182270"/>
                    <a:gd name="connsiteX167" fmla="*/ 1236819 w 2854197"/>
                    <a:gd name="connsiteY167" fmla="*/ 2193503 h 3182270"/>
                    <a:gd name="connsiteX168" fmla="*/ 1279103 w 2854197"/>
                    <a:gd name="connsiteY168" fmla="*/ 2161789 h 3182270"/>
                    <a:gd name="connsiteX169" fmla="*/ 1300245 w 2854197"/>
                    <a:gd name="connsiteY169" fmla="*/ 2140647 h 3182270"/>
                    <a:gd name="connsiteX170" fmla="*/ 1310816 w 2854197"/>
                    <a:gd name="connsiteY170" fmla="*/ 2124790 h 3182270"/>
                    <a:gd name="connsiteX171" fmla="*/ 1342650 w 2854197"/>
                    <a:gd name="connsiteY171" fmla="*/ 2077406 h 3182270"/>
                    <a:gd name="connsiteX172" fmla="*/ 1390223 w 2854197"/>
                    <a:gd name="connsiteY172" fmla="*/ 2008688 h 3182270"/>
                    <a:gd name="connsiteX173" fmla="*/ 1363794 w 2854197"/>
                    <a:gd name="connsiteY173" fmla="*/ 1971686 h 3182270"/>
                    <a:gd name="connsiteX174" fmla="*/ 1379651 w 2854197"/>
                    <a:gd name="connsiteY174" fmla="*/ 1961114 h 3182270"/>
                    <a:gd name="connsiteX175" fmla="*/ 1358509 w 2854197"/>
                    <a:gd name="connsiteY175" fmla="*/ 1934685 h 3182270"/>
                    <a:gd name="connsiteX176" fmla="*/ 1221180 w 2854197"/>
                    <a:gd name="connsiteY176" fmla="*/ 1718108 h 3182270"/>
                    <a:gd name="connsiteX177" fmla="*/ 1157741 w 2854197"/>
                    <a:gd name="connsiteY177" fmla="*/ 1654669 h 3182270"/>
                    <a:gd name="connsiteX178" fmla="*/ 1051918 w 2854197"/>
                    <a:gd name="connsiteY178" fmla="*/ 1659811 h 3182270"/>
                    <a:gd name="connsiteX179" fmla="*/ 845688 w 2854197"/>
                    <a:gd name="connsiteY179" fmla="*/ 1738945 h 3182270"/>
                    <a:gd name="connsiteX180" fmla="*/ 829832 w 2854197"/>
                    <a:gd name="connsiteY180" fmla="*/ 1744231 h 3182270"/>
                    <a:gd name="connsiteX181" fmla="*/ 798118 w 2854197"/>
                    <a:gd name="connsiteY181" fmla="*/ 1765373 h 3182270"/>
                    <a:gd name="connsiteX182" fmla="*/ 782262 w 2854197"/>
                    <a:gd name="connsiteY182" fmla="*/ 1770659 h 3182270"/>
                    <a:gd name="connsiteX183" fmla="*/ 750548 w 2854197"/>
                    <a:gd name="connsiteY183" fmla="*/ 1791801 h 3182270"/>
                    <a:gd name="connsiteX184" fmla="*/ 734692 w 2854197"/>
                    <a:gd name="connsiteY184" fmla="*/ 1797086 h 3182270"/>
                    <a:gd name="connsiteX185" fmla="*/ 755834 w 2854197"/>
                    <a:gd name="connsiteY185" fmla="*/ 1791801 h 3182270"/>
                    <a:gd name="connsiteX186" fmla="*/ 739977 w 2854197"/>
                    <a:gd name="connsiteY186" fmla="*/ 1797086 h 3182270"/>
                    <a:gd name="connsiteX187" fmla="*/ 708264 w 2854197"/>
                    <a:gd name="connsiteY187" fmla="*/ 1812943 h 3182270"/>
                    <a:gd name="connsiteX188" fmla="*/ 676551 w 2854197"/>
                    <a:gd name="connsiteY188" fmla="*/ 1791801 h 3182270"/>
                    <a:gd name="connsiteX189" fmla="*/ 650123 w 2854197"/>
                    <a:gd name="connsiteY189" fmla="*/ 1765373 h 3182270"/>
                    <a:gd name="connsiteX190" fmla="*/ 618410 w 2854197"/>
                    <a:gd name="connsiteY190" fmla="*/ 1744231 h 3182270"/>
                    <a:gd name="connsiteX191" fmla="*/ 570840 w 2854197"/>
                    <a:gd name="connsiteY191" fmla="*/ 1712518 h 3182270"/>
                    <a:gd name="connsiteX192" fmla="*/ 544412 w 2854197"/>
                    <a:gd name="connsiteY192" fmla="*/ 1696661 h 3182270"/>
                    <a:gd name="connsiteX193" fmla="*/ 528555 w 2854197"/>
                    <a:gd name="connsiteY193" fmla="*/ 1686090 h 3182270"/>
                    <a:gd name="connsiteX194" fmla="*/ 512699 w 2854197"/>
                    <a:gd name="connsiteY194" fmla="*/ 1680804 h 3182270"/>
                    <a:gd name="connsiteX195" fmla="*/ 502127 w 2854197"/>
                    <a:gd name="connsiteY195" fmla="*/ 1670233 h 3182270"/>
                    <a:gd name="connsiteX196" fmla="*/ 480985 w 2854197"/>
                    <a:gd name="connsiteY196" fmla="*/ 1659662 h 3182270"/>
                    <a:gd name="connsiteX197" fmla="*/ 465129 w 2854197"/>
                    <a:gd name="connsiteY197" fmla="*/ 1643805 h 3182270"/>
                    <a:gd name="connsiteX198" fmla="*/ 428130 w 2854197"/>
                    <a:gd name="connsiteY198" fmla="*/ 1622663 h 3182270"/>
                    <a:gd name="connsiteX199" fmla="*/ 401702 w 2854197"/>
                    <a:gd name="connsiteY199" fmla="*/ 1590950 h 3182270"/>
                    <a:gd name="connsiteX200" fmla="*/ 385845 w 2854197"/>
                    <a:gd name="connsiteY200" fmla="*/ 1569808 h 3182270"/>
                    <a:gd name="connsiteX201" fmla="*/ 369989 w 2854197"/>
                    <a:gd name="connsiteY201" fmla="*/ 1553951 h 3182270"/>
                    <a:gd name="connsiteX202" fmla="*/ 348847 w 2854197"/>
                    <a:gd name="connsiteY202" fmla="*/ 1522238 h 3182270"/>
                    <a:gd name="connsiteX203" fmla="*/ 327704 w 2854197"/>
                    <a:gd name="connsiteY203" fmla="*/ 1490524 h 3182270"/>
                    <a:gd name="connsiteX204" fmla="*/ 317133 w 2854197"/>
                    <a:gd name="connsiteY204" fmla="*/ 1469382 h 3182270"/>
                    <a:gd name="connsiteX205" fmla="*/ 301277 w 2854197"/>
                    <a:gd name="connsiteY205" fmla="*/ 1453526 h 3182270"/>
                    <a:gd name="connsiteX206" fmla="*/ 295991 w 2854197"/>
                    <a:gd name="connsiteY206" fmla="*/ 1437669 h 3182270"/>
                    <a:gd name="connsiteX207" fmla="*/ 274849 w 2854197"/>
                    <a:gd name="connsiteY207" fmla="*/ 1405956 h 3182270"/>
                    <a:gd name="connsiteX208" fmla="*/ 258992 w 2854197"/>
                    <a:gd name="connsiteY208" fmla="*/ 1390099 h 3182270"/>
                    <a:gd name="connsiteX209" fmla="*/ 248421 w 2854197"/>
                    <a:gd name="connsiteY209" fmla="*/ 1374242 h 3182270"/>
                    <a:gd name="connsiteX210" fmla="*/ 243136 w 2854197"/>
                    <a:gd name="connsiteY210" fmla="*/ 1358386 h 3182270"/>
                    <a:gd name="connsiteX211" fmla="*/ 221993 w 2854197"/>
                    <a:gd name="connsiteY211" fmla="*/ 1326672 h 3182270"/>
                    <a:gd name="connsiteX212" fmla="*/ 206137 w 2854197"/>
                    <a:gd name="connsiteY212" fmla="*/ 1294959 h 3182270"/>
                    <a:gd name="connsiteX213" fmla="*/ 195566 w 2854197"/>
                    <a:gd name="connsiteY213" fmla="*/ 1263246 h 3182270"/>
                    <a:gd name="connsiteX214" fmla="*/ 184995 w 2854197"/>
                    <a:gd name="connsiteY214" fmla="*/ 1247389 h 3182270"/>
                    <a:gd name="connsiteX215" fmla="*/ 179709 w 2854197"/>
                    <a:gd name="connsiteY215" fmla="*/ 1231533 h 3182270"/>
                    <a:gd name="connsiteX216" fmla="*/ 169138 w 2854197"/>
                    <a:gd name="connsiteY216" fmla="*/ 1215676 h 3182270"/>
                    <a:gd name="connsiteX217" fmla="*/ 153281 w 2854197"/>
                    <a:gd name="connsiteY217" fmla="*/ 1162820 h 3182270"/>
                    <a:gd name="connsiteX218" fmla="*/ 142710 w 2854197"/>
                    <a:gd name="connsiteY218" fmla="*/ 1131107 h 3182270"/>
                    <a:gd name="connsiteX219" fmla="*/ 132139 w 2854197"/>
                    <a:gd name="connsiteY219" fmla="*/ 1099394 h 3182270"/>
                    <a:gd name="connsiteX220" fmla="*/ 126853 w 2854197"/>
                    <a:gd name="connsiteY220" fmla="*/ 1078252 h 3182270"/>
                    <a:gd name="connsiteX221" fmla="*/ 121568 w 2854197"/>
                    <a:gd name="connsiteY221" fmla="*/ 1062395 h 3182270"/>
                    <a:gd name="connsiteX222" fmla="*/ 110997 w 2854197"/>
                    <a:gd name="connsiteY222" fmla="*/ 988397 h 3182270"/>
                    <a:gd name="connsiteX223" fmla="*/ 100426 w 2854197"/>
                    <a:gd name="connsiteY223" fmla="*/ 861544 h 3182270"/>
                    <a:gd name="connsiteX224" fmla="*/ 95140 w 2854197"/>
                    <a:gd name="connsiteY224" fmla="*/ 782261 h 3182270"/>
                    <a:gd name="connsiteX225" fmla="*/ 89855 w 2854197"/>
                    <a:gd name="connsiteY225" fmla="*/ 745262 h 3182270"/>
                    <a:gd name="connsiteX226" fmla="*/ 73998 w 2854197"/>
                    <a:gd name="connsiteY226" fmla="*/ 660693 h 3182270"/>
                    <a:gd name="connsiteX227" fmla="*/ 63427 w 2854197"/>
                    <a:gd name="connsiteY227" fmla="*/ 618409 h 3182270"/>
                    <a:gd name="connsiteX228" fmla="*/ 47570 w 2854197"/>
                    <a:gd name="connsiteY228" fmla="*/ 560268 h 3182270"/>
                    <a:gd name="connsiteX229" fmla="*/ 42285 w 2854197"/>
                    <a:gd name="connsiteY229" fmla="*/ 528555 h 3182270"/>
                    <a:gd name="connsiteX230" fmla="*/ 31714 w 2854197"/>
                    <a:gd name="connsiteY230" fmla="*/ 486270 h 3182270"/>
                    <a:gd name="connsiteX231" fmla="*/ 21142 w 2854197"/>
                    <a:gd name="connsiteY231" fmla="*/ 428129 h 3182270"/>
                    <a:gd name="connsiteX232" fmla="*/ 10571 w 2854197"/>
                    <a:gd name="connsiteY232" fmla="*/ 343560 h 3182270"/>
                    <a:gd name="connsiteX233" fmla="*/ 0 w 2854197"/>
                    <a:gd name="connsiteY233" fmla="*/ 306561 h 3182270"/>
                    <a:gd name="connsiteX234" fmla="*/ 5286 w 2854197"/>
                    <a:gd name="connsiteY234" fmla="*/ 285419 h 3182270"/>
                    <a:gd name="connsiteX235" fmla="*/ 21142 w 2854197"/>
                    <a:gd name="connsiteY235" fmla="*/ 280134 h 3182270"/>
                    <a:gd name="connsiteX236" fmla="*/ 42285 w 2854197"/>
                    <a:gd name="connsiteY236" fmla="*/ 269563 h 3182270"/>
                    <a:gd name="connsiteX237" fmla="*/ 95140 w 2854197"/>
                    <a:gd name="connsiteY237" fmla="*/ 258992 h 3182270"/>
                    <a:gd name="connsiteX238" fmla="*/ 121568 w 2854197"/>
                    <a:gd name="connsiteY238" fmla="*/ 253706 h 3182270"/>
                    <a:gd name="connsiteX239" fmla="*/ 137425 w 2854197"/>
                    <a:gd name="connsiteY239" fmla="*/ 248420 h 3182270"/>
                    <a:gd name="connsiteX240" fmla="*/ 211422 w 2854197"/>
                    <a:gd name="connsiteY240" fmla="*/ 237849 h 3182270"/>
                    <a:gd name="connsiteX241" fmla="*/ 253707 w 2854197"/>
                    <a:gd name="connsiteY241" fmla="*/ 227278 h 3182270"/>
                    <a:gd name="connsiteX242" fmla="*/ 285420 w 2854197"/>
                    <a:gd name="connsiteY242" fmla="*/ 216707 h 3182270"/>
                    <a:gd name="connsiteX243" fmla="*/ 332990 w 2854197"/>
                    <a:gd name="connsiteY243" fmla="*/ 206136 h 3182270"/>
                    <a:gd name="connsiteX244" fmla="*/ 364703 w 2854197"/>
                    <a:gd name="connsiteY244" fmla="*/ 195565 h 3182270"/>
                    <a:gd name="connsiteX245" fmla="*/ 417559 w 2854197"/>
                    <a:gd name="connsiteY245" fmla="*/ 179708 h 3182270"/>
                    <a:gd name="connsiteX246" fmla="*/ 433415 w 2854197"/>
                    <a:gd name="connsiteY246" fmla="*/ 174423 h 3182270"/>
                    <a:gd name="connsiteX247" fmla="*/ 449272 w 2854197"/>
                    <a:gd name="connsiteY247" fmla="*/ 169137 h 3182270"/>
                    <a:gd name="connsiteX248" fmla="*/ 470414 w 2854197"/>
                    <a:gd name="connsiteY248" fmla="*/ 163852 h 3182270"/>
                    <a:gd name="connsiteX249" fmla="*/ 486271 w 2854197"/>
                    <a:gd name="connsiteY249" fmla="*/ 158566 h 3182270"/>
                    <a:gd name="connsiteX250" fmla="*/ 528555 w 2854197"/>
                    <a:gd name="connsiteY250" fmla="*/ 147995 h 3182270"/>
                    <a:gd name="connsiteX251" fmla="*/ 549697 w 2854197"/>
                    <a:gd name="connsiteY251" fmla="*/ 142709 h 3182270"/>
                    <a:gd name="connsiteX252" fmla="*/ 581411 w 2854197"/>
                    <a:gd name="connsiteY252" fmla="*/ 132138 h 3182270"/>
                    <a:gd name="connsiteX253" fmla="*/ 676551 w 2854197"/>
                    <a:gd name="connsiteY253" fmla="*/ 100425 h 3182270"/>
                    <a:gd name="connsiteX254" fmla="*/ 697693 w 2854197"/>
                    <a:gd name="connsiteY254" fmla="*/ 95140 h 3182270"/>
                    <a:gd name="connsiteX255" fmla="*/ 729406 w 2854197"/>
                    <a:gd name="connsiteY255" fmla="*/ 84568 h 3182270"/>
                    <a:gd name="connsiteX256" fmla="*/ 745263 w 2854197"/>
                    <a:gd name="connsiteY256" fmla="*/ 79283 h 3182270"/>
                    <a:gd name="connsiteX257" fmla="*/ 792833 w 2854197"/>
                    <a:gd name="connsiteY257" fmla="*/ 58141 h 3182270"/>
                    <a:gd name="connsiteX258" fmla="*/ 808689 w 2854197"/>
                    <a:gd name="connsiteY258" fmla="*/ 52855 h 3182270"/>
                    <a:gd name="connsiteX259" fmla="*/ 824546 w 2854197"/>
                    <a:gd name="connsiteY259" fmla="*/ 47570 h 3182270"/>
                    <a:gd name="connsiteX260" fmla="*/ 866830 w 2854197"/>
                    <a:gd name="connsiteY260" fmla="*/ 26427 h 3182270"/>
                    <a:gd name="connsiteX261" fmla="*/ 882687 w 2854197"/>
                    <a:gd name="connsiteY261" fmla="*/ 21142 h 3182270"/>
                    <a:gd name="connsiteX262" fmla="*/ 898544 w 2854197"/>
                    <a:gd name="connsiteY262" fmla="*/ 10571 h 3182270"/>
                    <a:gd name="connsiteX263" fmla="*/ 914400 w 2854197"/>
                    <a:gd name="connsiteY263" fmla="*/ 5285 h 3182270"/>
                    <a:gd name="connsiteX264" fmla="*/ 914400 w 2854197"/>
                    <a:gd name="connsiteY264" fmla="*/ 0 h 3182270"/>
                    <a:gd name="connsiteX0" fmla="*/ 914400 w 2854197"/>
                    <a:gd name="connsiteY0" fmla="*/ 0 h 3182270"/>
                    <a:gd name="connsiteX1" fmla="*/ 914400 w 2854197"/>
                    <a:gd name="connsiteY1" fmla="*/ 0 h 3182270"/>
                    <a:gd name="connsiteX2" fmla="*/ 930257 w 2854197"/>
                    <a:gd name="connsiteY2" fmla="*/ 42284 h 3182270"/>
                    <a:gd name="connsiteX3" fmla="*/ 935542 w 2854197"/>
                    <a:gd name="connsiteY3" fmla="*/ 58141 h 3182270"/>
                    <a:gd name="connsiteX4" fmla="*/ 946114 w 2854197"/>
                    <a:gd name="connsiteY4" fmla="*/ 68712 h 3182270"/>
                    <a:gd name="connsiteX5" fmla="*/ 967256 w 2854197"/>
                    <a:gd name="connsiteY5" fmla="*/ 116282 h 3182270"/>
                    <a:gd name="connsiteX6" fmla="*/ 972541 w 2854197"/>
                    <a:gd name="connsiteY6" fmla="*/ 132138 h 3182270"/>
                    <a:gd name="connsiteX7" fmla="*/ 983112 w 2854197"/>
                    <a:gd name="connsiteY7" fmla="*/ 147995 h 3182270"/>
                    <a:gd name="connsiteX8" fmla="*/ 1004255 w 2854197"/>
                    <a:gd name="connsiteY8" fmla="*/ 195565 h 3182270"/>
                    <a:gd name="connsiteX9" fmla="*/ 1025397 w 2854197"/>
                    <a:gd name="connsiteY9" fmla="*/ 243135 h 3182270"/>
                    <a:gd name="connsiteX10" fmla="*/ 1041253 w 2854197"/>
                    <a:gd name="connsiteY10" fmla="*/ 290705 h 3182270"/>
                    <a:gd name="connsiteX11" fmla="*/ 1051825 w 2854197"/>
                    <a:gd name="connsiteY11" fmla="*/ 301276 h 3182270"/>
                    <a:gd name="connsiteX12" fmla="*/ 1072967 w 2854197"/>
                    <a:gd name="connsiteY12" fmla="*/ 348846 h 3182270"/>
                    <a:gd name="connsiteX13" fmla="*/ 1083538 w 2854197"/>
                    <a:gd name="connsiteY13" fmla="*/ 380559 h 3182270"/>
                    <a:gd name="connsiteX14" fmla="*/ 1094109 w 2854197"/>
                    <a:gd name="connsiteY14" fmla="*/ 396416 h 3182270"/>
                    <a:gd name="connsiteX15" fmla="*/ 1109966 w 2854197"/>
                    <a:gd name="connsiteY15" fmla="*/ 422844 h 3182270"/>
                    <a:gd name="connsiteX16" fmla="*/ 1131108 w 2854197"/>
                    <a:gd name="connsiteY16" fmla="*/ 470414 h 3182270"/>
                    <a:gd name="connsiteX17" fmla="*/ 1146964 w 2854197"/>
                    <a:gd name="connsiteY17" fmla="*/ 480985 h 3182270"/>
                    <a:gd name="connsiteX18" fmla="*/ 1157536 w 2854197"/>
                    <a:gd name="connsiteY18" fmla="*/ 491556 h 3182270"/>
                    <a:gd name="connsiteX19" fmla="*/ 1189249 w 2854197"/>
                    <a:gd name="connsiteY19" fmla="*/ 512698 h 3182270"/>
                    <a:gd name="connsiteX20" fmla="*/ 1199820 w 2854197"/>
                    <a:gd name="connsiteY20" fmla="*/ 528555 h 3182270"/>
                    <a:gd name="connsiteX21" fmla="*/ 1220962 w 2854197"/>
                    <a:gd name="connsiteY21" fmla="*/ 544411 h 3182270"/>
                    <a:gd name="connsiteX22" fmla="*/ 1242104 w 2854197"/>
                    <a:gd name="connsiteY22" fmla="*/ 570839 h 3182270"/>
                    <a:gd name="connsiteX23" fmla="*/ 1257961 w 2854197"/>
                    <a:gd name="connsiteY23" fmla="*/ 602552 h 3182270"/>
                    <a:gd name="connsiteX24" fmla="*/ 1279103 w 2854197"/>
                    <a:gd name="connsiteY24" fmla="*/ 634266 h 3182270"/>
                    <a:gd name="connsiteX25" fmla="*/ 1294960 w 2854197"/>
                    <a:gd name="connsiteY25" fmla="*/ 665979 h 3182270"/>
                    <a:gd name="connsiteX26" fmla="*/ 1300245 w 2854197"/>
                    <a:gd name="connsiteY26" fmla="*/ 681835 h 3182270"/>
                    <a:gd name="connsiteX27" fmla="*/ 1310816 w 2854197"/>
                    <a:gd name="connsiteY27" fmla="*/ 692407 h 3182270"/>
                    <a:gd name="connsiteX28" fmla="*/ 1347815 w 2854197"/>
                    <a:gd name="connsiteY28" fmla="*/ 739977 h 3182270"/>
                    <a:gd name="connsiteX29" fmla="*/ 1353101 w 2854197"/>
                    <a:gd name="connsiteY29" fmla="*/ 755833 h 3182270"/>
                    <a:gd name="connsiteX30" fmla="*/ 1384814 w 2854197"/>
                    <a:gd name="connsiteY30" fmla="*/ 798118 h 3182270"/>
                    <a:gd name="connsiteX31" fmla="*/ 1390100 w 2854197"/>
                    <a:gd name="connsiteY31" fmla="*/ 813974 h 3182270"/>
                    <a:gd name="connsiteX32" fmla="*/ 1421813 w 2854197"/>
                    <a:gd name="connsiteY32" fmla="*/ 861544 h 3182270"/>
                    <a:gd name="connsiteX33" fmla="*/ 1432384 w 2854197"/>
                    <a:gd name="connsiteY33" fmla="*/ 877401 h 3182270"/>
                    <a:gd name="connsiteX34" fmla="*/ 1448241 w 2854197"/>
                    <a:gd name="connsiteY34" fmla="*/ 887972 h 3182270"/>
                    <a:gd name="connsiteX35" fmla="*/ 1479954 w 2854197"/>
                    <a:gd name="connsiteY35" fmla="*/ 919685 h 3182270"/>
                    <a:gd name="connsiteX36" fmla="*/ 1522238 w 2854197"/>
                    <a:gd name="connsiteY36" fmla="*/ 956684 h 3182270"/>
                    <a:gd name="connsiteX37" fmla="*/ 1585665 w 2854197"/>
                    <a:gd name="connsiteY37" fmla="*/ 977826 h 3182270"/>
                    <a:gd name="connsiteX38" fmla="*/ 1617378 w 2854197"/>
                    <a:gd name="connsiteY38" fmla="*/ 988397 h 3182270"/>
                    <a:gd name="connsiteX39" fmla="*/ 1638521 w 2854197"/>
                    <a:gd name="connsiteY39" fmla="*/ 993683 h 3182270"/>
                    <a:gd name="connsiteX40" fmla="*/ 1664948 w 2854197"/>
                    <a:gd name="connsiteY40" fmla="*/ 998968 h 3182270"/>
                    <a:gd name="connsiteX41" fmla="*/ 1696662 w 2854197"/>
                    <a:gd name="connsiteY41" fmla="*/ 1009540 h 3182270"/>
                    <a:gd name="connsiteX42" fmla="*/ 1717804 w 2854197"/>
                    <a:gd name="connsiteY42" fmla="*/ 1014825 h 3182270"/>
                    <a:gd name="connsiteX43" fmla="*/ 1733660 w 2854197"/>
                    <a:gd name="connsiteY43" fmla="*/ 1020111 h 3182270"/>
                    <a:gd name="connsiteX44" fmla="*/ 1802373 w 2854197"/>
                    <a:gd name="connsiteY44" fmla="*/ 1030682 h 3182270"/>
                    <a:gd name="connsiteX45" fmla="*/ 1865799 w 2854197"/>
                    <a:gd name="connsiteY45" fmla="*/ 1041253 h 3182270"/>
                    <a:gd name="connsiteX46" fmla="*/ 1902798 w 2854197"/>
                    <a:gd name="connsiteY46" fmla="*/ 1046538 h 3182270"/>
                    <a:gd name="connsiteX47" fmla="*/ 1945082 w 2854197"/>
                    <a:gd name="connsiteY47" fmla="*/ 1051824 h 3182270"/>
                    <a:gd name="connsiteX48" fmla="*/ 1976796 w 2854197"/>
                    <a:gd name="connsiteY48" fmla="*/ 1057109 h 3182270"/>
                    <a:gd name="connsiteX49" fmla="*/ 2024366 w 2854197"/>
                    <a:gd name="connsiteY49" fmla="*/ 1062395 h 3182270"/>
                    <a:gd name="connsiteX50" fmla="*/ 2066650 w 2854197"/>
                    <a:gd name="connsiteY50" fmla="*/ 1067681 h 3182270"/>
                    <a:gd name="connsiteX51" fmla="*/ 2082507 w 2854197"/>
                    <a:gd name="connsiteY51" fmla="*/ 1072966 h 3182270"/>
                    <a:gd name="connsiteX52" fmla="*/ 2151219 w 2854197"/>
                    <a:gd name="connsiteY52" fmla="*/ 1083537 h 3182270"/>
                    <a:gd name="connsiteX53" fmla="*/ 2167075 w 2854197"/>
                    <a:gd name="connsiteY53" fmla="*/ 1088823 h 3182270"/>
                    <a:gd name="connsiteX54" fmla="*/ 2235788 w 2854197"/>
                    <a:gd name="connsiteY54" fmla="*/ 1099394 h 3182270"/>
                    <a:gd name="connsiteX55" fmla="*/ 2304500 w 2854197"/>
                    <a:gd name="connsiteY55" fmla="*/ 1109965 h 3182270"/>
                    <a:gd name="connsiteX56" fmla="*/ 2378497 w 2854197"/>
                    <a:gd name="connsiteY56" fmla="*/ 1120536 h 3182270"/>
                    <a:gd name="connsiteX57" fmla="*/ 2410211 w 2854197"/>
                    <a:gd name="connsiteY57" fmla="*/ 1131107 h 3182270"/>
                    <a:gd name="connsiteX58" fmla="*/ 2452495 w 2854197"/>
                    <a:gd name="connsiteY58" fmla="*/ 1141678 h 3182270"/>
                    <a:gd name="connsiteX59" fmla="*/ 2611062 w 2854197"/>
                    <a:gd name="connsiteY59" fmla="*/ 1194534 h 3182270"/>
                    <a:gd name="connsiteX60" fmla="*/ 2674963 w 2854197"/>
                    <a:gd name="connsiteY60" fmla="*/ 1226357 h 3182270"/>
                    <a:gd name="connsiteX61" fmla="*/ 2680419 w 2854197"/>
                    <a:gd name="connsiteY61" fmla="*/ 1258186 h 3182270"/>
                    <a:gd name="connsiteX62" fmla="*/ 2633266 w 2854197"/>
                    <a:gd name="connsiteY62" fmla="*/ 1295315 h 3182270"/>
                    <a:gd name="connsiteX63" fmla="*/ 2659565 w 2854197"/>
                    <a:gd name="connsiteY63" fmla="*/ 1353342 h 3182270"/>
                    <a:gd name="connsiteX64" fmla="*/ 2653817 w 2854197"/>
                    <a:gd name="connsiteY64" fmla="*/ 1411367 h 3182270"/>
                    <a:gd name="connsiteX65" fmla="*/ 2632204 w 2854197"/>
                    <a:gd name="connsiteY65" fmla="*/ 1590950 h 3182270"/>
                    <a:gd name="connsiteX66" fmla="*/ 2648060 w 2854197"/>
                    <a:gd name="connsiteY66" fmla="*/ 1638520 h 3182270"/>
                    <a:gd name="connsiteX67" fmla="*/ 2653346 w 2854197"/>
                    <a:gd name="connsiteY67" fmla="*/ 1654377 h 3182270"/>
                    <a:gd name="connsiteX68" fmla="*/ 2658632 w 2854197"/>
                    <a:gd name="connsiteY68" fmla="*/ 1744231 h 3182270"/>
                    <a:gd name="connsiteX69" fmla="*/ 2663917 w 2854197"/>
                    <a:gd name="connsiteY69" fmla="*/ 1760088 h 3182270"/>
                    <a:gd name="connsiteX70" fmla="*/ 2658632 w 2854197"/>
                    <a:gd name="connsiteY70" fmla="*/ 1844656 h 3182270"/>
                    <a:gd name="connsiteX71" fmla="*/ 2690345 w 2854197"/>
                    <a:gd name="connsiteY71" fmla="*/ 2056078 h 3182270"/>
                    <a:gd name="connsiteX72" fmla="*/ 2743200 w 2854197"/>
                    <a:gd name="connsiteY72" fmla="*/ 2061364 h 3182270"/>
                    <a:gd name="connsiteX73" fmla="*/ 2790770 w 2854197"/>
                    <a:gd name="connsiteY73" fmla="*/ 2077220 h 3182270"/>
                    <a:gd name="connsiteX74" fmla="*/ 2817198 w 2854197"/>
                    <a:gd name="connsiteY74" fmla="*/ 2082506 h 3182270"/>
                    <a:gd name="connsiteX75" fmla="*/ 2833055 w 2854197"/>
                    <a:gd name="connsiteY75" fmla="*/ 2087792 h 3182270"/>
                    <a:gd name="connsiteX76" fmla="*/ 2854197 w 2854197"/>
                    <a:gd name="connsiteY76" fmla="*/ 2093077 h 3182270"/>
                    <a:gd name="connsiteX77" fmla="*/ 2838340 w 2854197"/>
                    <a:gd name="connsiteY77" fmla="*/ 2193503 h 3182270"/>
                    <a:gd name="connsiteX78" fmla="*/ 2833055 w 2854197"/>
                    <a:gd name="connsiteY78" fmla="*/ 2225216 h 3182270"/>
                    <a:gd name="connsiteX79" fmla="*/ 2822484 w 2854197"/>
                    <a:gd name="connsiteY79" fmla="*/ 2262215 h 3182270"/>
                    <a:gd name="connsiteX80" fmla="*/ 2648297 w 2854197"/>
                    <a:gd name="connsiteY80" fmla="*/ 2241273 h 3182270"/>
                    <a:gd name="connsiteX81" fmla="*/ 2558435 w 2854197"/>
                    <a:gd name="connsiteY81" fmla="*/ 2214843 h 3182270"/>
                    <a:gd name="connsiteX82" fmla="*/ 2479145 w 2854197"/>
                    <a:gd name="connsiteY82" fmla="*/ 2183128 h 3182270"/>
                    <a:gd name="connsiteX83" fmla="*/ 2426502 w 2854197"/>
                    <a:gd name="connsiteY83" fmla="*/ 2209757 h 3182270"/>
                    <a:gd name="connsiteX84" fmla="*/ 2236188 w 2854197"/>
                    <a:gd name="connsiteY84" fmla="*/ 2331348 h 3182270"/>
                    <a:gd name="connsiteX85" fmla="*/ 2251846 w 2854197"/>
                    <a:gd name="connsiteY85" fmla="*/ 2420998 h 3182270"/>
                    <a:gd name="connsiteX86" fmla="*/ 2267909 w 2854197"/>
                    <a:gd name="connsiteY86" fmla="*/ 2479368 h 3182270"/>
                    <a:gd name="connsiteX87" fmla="*/ 2278276 w 2854197"/>
                    <a:gd name="connsiteY87" fmla="*/ 2516146 h 3182270"/>
                    <a:gd name="connsiteX88" fmla="*/ 2278276 w 2854197"/>
                    <a:gd name="connsiteY88" fmla="*/ 2574294 h 3182270"/>
                    <a:gd name="connsiteX89" fmla="*/ 2315278 w 2854197"/>
                    <a:gd name="connsiteY89" fmla="*/ 2616580 h 3182270"/>
                    <a:gd name="connsiteX90" fmla="*/ 2331136 w 2854197"/>
                    <a:gd name="connsiteY90" fmla="*/ 2680013 h 3182270"/>
                    <a:gd name="connsiteX91" fmla="*/ 2368138 w 2854197"/>
                    <a:gd name="connsiteY91" fmla="*/ 2695871 h 3182270"/>
                    <a:gd name="connsiteX92" fmla="*/ 2542577 w 2854197"/>
                    <a:gd name="connsiteY92" fmla="*/ 2738159 h 3182270"/>
                    <a:gd name="connsiteX93" fmla="*/ 2658870 w 2854197"/>
                    <a:gd name="connsiteY93" fmla="*/ 2727587 h 3182270"/>
                    <a:gd name="connsiteX94" fmla="*/ 2764342 w 2854197"/>
                    <a:gd name="connsiteY94" fmla="*/ 2716772 h 3182270"/>
                    <a:gd name="connsiteX95" fmla="*/ 2753771 w 2854197"/>
                    <a:gd name="connsiteY95" fmla="*/ 2769627 h 3182270"/>
                    <a:gd name="connsiteX96" fmla="*/ 2748486 w 2854197"/>
                    <a:gd name="connsiteY96" fmla="*/ 2801341 h 3182270"/>
                    <a:gd name="connsiteX97" fmla="*/ 2737915 w 2854197"/>
                    <a:gd name="connsiteY97" fmla="*/ 2838340 h 3182270"/>
                    <a:gd name="connsiteX98" fmla="*/ 2727344 w 2854197"/>
                    <a:gd name="connsiteY98" fmla="*/ 2907052 h 3182270"/>
                    <a:gd name="connsiteX99" fmla="*/ 2716773 w 2854197"/>
                    <a:gd name="connsiteY99" fmla="*/ 2938765 h 3182270"/>
                    <a:gd name="connsiteX100" fmla="*/ 2711487 w 2854197"/>
                    <a:gd name="connsiteY100" fmla="*/ 2965193 h 3182270"/>
                    <a:gd name="connsiteX101" fmla="*/ 2706444 w 2854197"/>
                    <a:gd name="connsiteY101" fmla="*/ 2939028 h 3182270"/>
                    <a:gd name="connsiteX102" fmla="*/ 2680014 w 2854197"/>
                    <a:gd name="connsiteY102" fmla="*/ 2965459 h 3182270"/>
                    <a:gd name="connsiteX103" fmla="*/ 2627390 w 2854197"/>
                    <a:gd name="connsiteY103" fmla="*/ 2971012 h 3182270"/>
                    <a:gd name="connsiteX104" fmla="*/ 2537291 w 2854197"/>
                    <a:gd name="connsiteY104" fmla="*/ 2986602 h 3182270"/>
                    <a:gd name="connsiteX105" fmla="*/ 2516147 w 2854197"/>
                    <a:gd name="connsiteY105" fmla="*/ 2991888 h 3182270"/>
                    <a:gd name="connsiteX106" fmla="*/ 2489494 w 2854197"/>
                    <a:gd name="connsiteY106" fmla="*/ 3002192 h 3182270"/>
                    <a:gd name="connsiteX107" fmla="*/ 2415496 w 2854197"/>
                    <a:gd name="connsiteY107" fmla="*/ 3007477 h 3182270"/>
                    <a:gd name="connsiteX108" fmla="*/ 2383783 w 2854197"/>
                    <a:gd name="connsiteY108" fmla="*/ 3018048 h 3182270"/>
                    <a:gd name="connsiteX109" fmla="*/ 2346784 w 2854197"/>
                    <a:gd name="connsiteY109" fmla="*/ 3033905 h 3182270"/>
                    <a:gd name="connsiteX110" fmla="*/ 2315071 w 2854197"/>
                    <a:gd name="connsiteY110" fmla="*/ 3049761 h 3182270"/>
                    <a:gd name="connsiteX111" fmla="*/ 2288643 w 2854197"/>
                    <a:gd name="connsiteY111" fmla="*/ 3070904 h 3182270"/>
                    <a:gd name="connsiteX112" fmla="*/ 2267501 w 2854197"/>
                    <a:gd name="connsiteY112" fmla="*/ 3081475 h 3182270"/>
                    <a:gd name="connsiteX113" fmla="*/ 2235788 w 2854197"/>
                    <a:gd name="connsiteY113" fmla="*/ 3097331 h 3182270"/>
                    <a:gd name="connsiteX114" fmla="*/ 2225216 w 2854197"/>
                    <a:gd name="connsiteY114" fmla="*/ 3107903 h 3182270"/>
                    <a:gd name="connsiteX115" fmla="*/ 2204074 w 2854197"/>
                    <a:gd name="connsiteY115" fmla="*/ 3118474 h 3182270"/>
                    <a:gd name="connsiteX116" fmla="*/ 2188218 w 2854197"/>
                    <a:gd name="connsiteY116" fmla="*/ 3129045 h 3182270"/>
                    <a:gd name="connsiteX117" fmla="*/ 2177647 w 2854197"/>
                    <a:gd name="connsiteY117" fmla="*/ 3144901 h 3182270"/>
                    <a:gd name="connsiteX118" fmla="*/ 2145933 w 2854197"/>
                    <a:gd name="connsiteY118" fmla="*/ 3155472 h 3182270"/>
                    <a:gd name="connsiteX119" fmla="*/ 2114220 w 2854197"/>
                    <a:gd name="connsiteY119" fmla="*/ 3181900 h 3182270"/>
                    <a:gd name="connsiteX120" fmla="*/ 2124791 w 2854197"/>
                    <a:gd name="connsiteY120" fmla="*/ 3150187 h 3182270"/>
                    <a:gd name="connsiteX121" fmla="*/ 2093078 w 2854197"/>
                    <a:gd name="connsiteY121" fmla="*/ 3139616 h 3182270"/>
                    <a:gd name="connsiteX122" fmla="*/ 2082507 w 2854197"/>
                    <a:gd name="connsiteY122" fmla="*/ 3123759 h 3182270"/>
                    <a:gd name="connsiteX123" fmla="*/ 2066650 w 2854197"/>
                    <a:gd name="connsiteY123" fmla="*/ 3107903 h 3182270"/>
                    <a:gd name="connsiteX124" fmla="*/ 2045508 w 2854197"/>
                    <a:gd name="connsiteY124" fmla="*/ 3076189 h 3182270"/>
                    <a:gd name="connsiteX125" fmla="*/ 2034937 w 2854197"/>
                    <a:gd name="connsiteY125" fmla="*/ 3060333 h 3182270"/>
                    <a:gd name="connsiteX126" fmla="*/ 2024366 w 2854197"/>
                    <a:gd name="connsiteY126" fmla="*/ 3049761 h 3182270"/>
                    <a:gd name="connsiteX127" fmla="*/ 2013795 w 2854197"/>
                    <a:gd name="connsiteY127" fmla="*/ 3033905 h 3182270"/>
                    <a:gd name="connsiteX128" fmla="*/ 1997938 w 2854197"/>
                    <a:gd name="connsiteY128" fmla="*/ 3023334 h 3182270"/>
                    <a:gd name="connsiteX129" fmla="*/ 1982081 w 2854197"/>
                    <a:gd name="connsiteY129" fmla="*/ 2991620 h 3182270"/>
                    <a:gd name="connsiteX130" fmla="*/ 1976796 w 2854197"/>
                    <a:gd name="connsiteY130" fmla="*/ 2975764 h 3182270"/>
                    <a:gd name="connsiteX131" fmla="*/ 1987367 w 2854197"/>
                    <a:gd name="connsiteY131" fmla="*/ 2959907 h 3182270"/>
                    <a:gd name="connsiteX132" fmla="*/ 1998116 w 2854197"/>
                    <a:gd name="connsiteY132" fmla="*/ 2976031 h 3182270"/>
                    <a:gd name="connsiteX133" fmla="*/ 2019261 w 2854197"/>
                    <a:gd name="connsiteY133" fmla="*/ 2976031 h 3182270"/>
                    <a:gd name="connsiteX134" fmla="*/ 2056263 w 2854197"/>
                    <a:gd name="connsiteY134" fmla="*/ 2923171 h 3182270"/>
                    <a:gd name="connsiteX135" fmla="*/ 2040405 w 2854197"/>
                    <a:gd name="connsiteY135" fmla="*/ 2923170 h 3182270"/>
                    <a:gd name="connsiteX136" fmla="*/ 2061549 w 2854197"/>
                    <a:gd name="connsiteY136" fmla="*/ 2875596 h 3182270"/>
                    <a:gd name="connsiteX137" fmla="*/ 2093265 w 2854197"/>
                    <a:gd name="connsiteY137" fmla="*/ 2833308 h 3182270"/>
                    <a:gd name="connsiteX138" fmla="*/ 2109124 w 2854197"/>
                    <a:gd name="connsiteY138" fmla="*/ 2722301 h 3182270"/>
                    <a:gd name="connsiteX139" fmla="*/ 2013975 w 2854197"/>
                    <a:gd name="connsiteY139" fmla="*/ 2637724 h 3182270"/>
                    <a:gd name="connsiteX140" fmla="*/ 1982258 w 2854197"/>
                    <a:gd name="connsiteY140" fmla="*/ 2664155 h 3182270"/>
                    <a:gd name="connsiteX141" fmla="*/ 1918827 w 2854197"/>
                    <a:gd name="connsiteY141" fmla="*/ 2627153 h 3182270"/>
                    <a:gd name="connsiteX142" fmla="*/ 1860681 w 2854197"/>
                    <a:gd name="connsiteY142" fmla="*/ 2579579 h 3182270"/>
                    <a:gd name="connsiteX143" fmla="*/ 1802373 w 2854197"/>
                    <a:gd name="connsiteY143" fmla="*/ 2621632 h 3182270"/>
                    <a:gd name="connsiteX144" fmla="*/ 1797087 w 2854197"/>
                    <a:gd name="connsiteY144" fmla="*/ 2605775 h 3182270"/>
                    <a:gd name="connsiteX145" fmla="*/ 1749674 w 2854197"/>
                    <a:gd name="connsiteY145" fmla="*/ 2690586 h 3182270"/>
                    <a:gd name="connsiteX146" fmla="*/ 1643953 w 2854197"/>
                    <a:gd name="connsiteY146" fmla="*/ 2754018 h 3182270"/>
                    <a:gd name="connsiteX147" fmla="*/ 1617523 w 2854197"/>
                    <a:gd name="connsiteY147" fmla="*/ 2732874 h 3182270"/>
                    <a:gd name="connsiteX148" fmla="*/ 1591092 w 2854197"/>
                    <a:gd name="connsiteY148" fmla="*/ 2690586 h 3182270"/>
                    <a:gd name="connsiteX149" fmla="*/ 1591093 w 2854197"/>
                    <a:gd name="connsiteY149" fmla="*/ 2637724 h 3182270"/>
                    <a:gd name="connsiteX150" fmla="*/ 1569808 w 2854197"/>
                    <a:gd name="connsiteY150" fmla="*/ 2515921 h 3182270"/>
                    <a:gd name="connsiteX151" fmla="*/ 1553952 w 2854197"/>
                    <a:gd name="connsiteY151" fmla="*/ 2484208 h 3182270"/>
                    <a:gd name="connsiteX152" fmla="*/ 1538095 w 2854197"/>
                    <a:gd name="connsiteY152" fmla="*/ 2468351 h 3182270"/>
                    <a:gd name="connsiteX153" fmla="*/ 1501096 w 2854197"/>
                    <a:gd name="connsiteY153" fmla="*/ 2420781 h 3182270"/>
                    <a:gd name="connsiteX154" fmla="*/ 1464097 w 2854197"/>
                    <a:gd name="connsiteY154" fmla="*/ 2383782 h 3182270"/>
                    <a:gd name="connsiteX155" fmla="*/ 1448241 w 2854197"/>
                    <a:gd name="connsiteY155" fmla="*/ 2373211 h 3182270"/>
                    <a:gd name="connsiteX156" fmla="*/ 1432384 w 2854197"/>
                    <a:gd name="connsiteY156" fmla="*/ 2357355 h 3182270"/>
                    <a:gd name="connsiteX157" fmla="*/ 1400671 w 2854197"/>
                    <a:gd name="connsiteY157" fmla="*/ 2346783 h 3182270"/>
                    <a:gd name="connsiteX158" fmla="*/ 1368958 w 2854197"/>
                    <a:gd name="connsiteY158" fmla="*/ 2330927 h 3182270"/>
                    <a:gd name="connsiteX159" fmla="*/ 1337244 w 2854197"/>
                    <a:gd name="connsiteY159" fmla="*/ 2309785 h 3182270"/>
                    <a:gd name="connsiteX160" fmla="*/ 1273818 w 2854197"/>
                    <a:gd name="connsiteY160" fmla="*/ 2288642 h 3182270"/>
                    <a:gd name="connsiteX161" fmla="*/ 1257961 w 2854197"/>
                    <a:gd name="connsiteY161" fmla="*/ 2278071 h 3182270"/>
                    <a:gd name="connsiteX162" fmla="*/ 1242104 w 2854197"/>
                    <a:gd name="connsiteY162" fmla="*/ 2272786 h 3182270"/>
                    <a:gd name="connsiteX163" fmla="*/ 1226248 w 2854197"/>
                    <a:gd name="connsiteY163" fmla="*/ 2262215 h 3182270"/>
                    <a:gd name="connsiteX164" fmla="*/ 1194534 w 2854197"/>
                    <a:gd name="connsiteY164" fmla="*/ 2251644 h 3182270"/>
                    <a:gd name="connsiteX165" fmla="*/ 1215677 w 2854197"/>
                    <a:gd name="connsiteY165" fmla="*/ 2225216 h 3182270"/>
                    <a:gd name="connsiteX166" fmla="*/ 1231533 w 2854197"/>
                    <a:gd name="connsiteY166" fmla="*/ 2209359 h 3182270"/>
                    <a:gd name="connsiteX167" fmla="*/ 1236819 w 2854197"/>
                    <a:gd name="connsiteY167" fmla="*/ 2193503 h 3182270"/>
                    <a:gd name="connsiteX168" fmla="*/ 1279103 w 2854197"/>
                    <a:gd name="connsiteY168" fmla="*/ 2161789 h 3182270"/>
                    <a:gd name="connsiteX169" fmla="*/ 1300245 w 2854197"/>
                    <a:gd name="connsiteY169" fmla="*/ 2140647 h 3182270"/>
                    <a:gd name="connsiteX170" fmla="*/ 1310816 w 2854197"/>
                    <a:gd name="connsiteY170" fmla="*/ 2124790 h 3182270"/>
                    <a:gd name="connsiteX171" fmla="*/ 1342650 w 2854197"/>
                    <a:gd name="connsiteY171" fmla="*/ 2077406 h 3182270"/>
                    <a:gd name="connsiteX172" fmla="*/ 1390223 w 2854197"/>
                    <a:gd name="connsiteY172" fmla="*/ 2008688 h 3182270"/>
                    <a:gd name="connsiteX173" fmla="*/ 1363794 w 2854197"/>
                    <a:gd name="connsiteY173" fmla="*/ 1971686 h 3182270"/>
                    <a:gd name="connsiteX174" fmla="*/ 1379651 w 2854197"/>
                    <a:gd name="connsiteY174" fmla="*/ 1961114 h 3182270"/>
                    <a:gd name="connsiteX175" fmla="*/ 1358509 w 2854197"/>
                    <a:gd name="connsiteY175" fmla="*/ 1934685 h 3182270"/>
                    <a:gd name="connsiteX176" fmla="*/ 1221180 w 2854197"/>
                    <a:gd name="connsiteY176" fmla="*/ 1718108 h 3182270"/>
                    <a:gd name="connsiteX177" fmla="*/ 1157741 w 2854197"/>
                    <a:gd name="connsiteY177" fmla="*/ 1654669 h 3182270"/>
                    <a:gd name="connsiteX178" fmla="*/ 1051918 w 2854197"/>
                    <a:gd name="connsiteY178" fmla="*/ 1659811 h 3182270"/>
                    <a:gd name="connsiteX179" fmla="*/ 845688 w 2854197"/>
                    <a:gd name="connsiteY179" fmla="*/ 1738945 h 3182270"/>
                    <a:gd name="connsiteX180" fmla="*/ 829832 w 2854197"/>
                    <a:gd name="connsiteY180" fmla="*/ 1744231 h 3182270"/>
                    <a:gd name="connsiteX181" fmla="*/ 798118 w 2854197"/>
                    <a:gd name="connsiteY181" fmla="*/ 1765373 h 3182270"/>
                    <a:gd name="connsiteX182" fmla="*/ 782262 w 2854197"/>
                    <a:gd name="connsiteY182" fmla="*/ 1770659 h 3182270"/>
                    <a:gd name="connsiteX183" fmla="*/ 750548 w 2854197"/>
                    <a:gd name="connsiteY183" fmla="*/ 1791801 h 3182270"/>
                    <a:gd name="connsiteX184" fmla="*/ 734692 w 2854197"/>
                    <a:gd name="connsiteY184" fmla="*/ 1797086 h 3182270"/>
                    <a:gd name="connsiteX185" fmla="*/ 755834 w 2854197"/>
                    <a:gd name="connsiteY185" fmla="*/ 1791801 h 3182270"/>
                    <a:gd name="connsiteX186" fmla="*/ 739977 w 2854197"/>
                    <a:gd name="connsiteY186" fmla="*/ 1797086 h 3182270"/>
                    <a:gd name="connsiteX187" fmla="*/ 708264 w 2854197"/>
                    <a:gd name="connsiteY187" fmla="*/ 1812943 h 3182270"/>
                    <a:gd name="connsiteX188" fmla="*/ 676551 w 2854197"/>
                    <a:gd name="connsiteY188" fmla="*/ 1791801 h 3182270"/>
                    <a:gd name="connsiteX189" fmla="*/ 650123 w 2854197"/>
                    <a:gd name="connsiteY189" fmla="*/ 1765373 h 3182270"/>
                    <a:gd name="connsiteX190" fmla="*/ 618410 w 2854197"/>
                    <a:gd name="connsiteY190" fmla="*/ 1744231 h 3182270"/>
                    <a:gd name="connsiteX191" fmla="*/ 570840 w 2854197"/>
                    <a:gd name="connsiteY191" fmla="*/ 1712518 h 3182270"/>
                    <a:gd name="connsiteX192" fmla="*/ 544412 w 2854197"/>
                    <a:gd name="connsiteY192" fmla="*/ 1696661 h 3182270"/>
                    <a:gd name="connsiteX193" fmla="*/ 528555 w 2854197"/>
                    <a:gd name="connsiteY193" fmla="*/ 1686090 h 3182270"/>
                    <a:gd name="connsiteX194" fmla="*/ 512699 w 2854197"/>
                    <a:gd name="connsiteY194" fmla="*/ 1680804 h 3182270"/>
                    <a:gd name="connsiteX195" fmla="*/ 502127 w 2854197"/>
                    <a:gd name="connsiteY195" fmla="*/ 1670233 h 3182270"/>
                    <a:gd name="connsiteX196" fmla="*/ 480985 w 2854197"/>
                    <a:gd name="connsiteY196" fmla="*/ 1659662 h 3182270"/>
                    <a:gd name="connsiteX197" fmla="*/ 465129 w 2854197"/>
                    <a:gd name="connsiteY197" fmla="*/ 1643805 h 3182270"/>
                    <a:gd name="connsiteX198" fmla="*/ 428130 w 2854197"/>
                    <a:gd name="connsiteY198" fmla="*/ 1622663 h 3182270"/>
                    <a:gd name="connsiteX199" fmla="*/ 401702 w 2854197"/>
                    <a:gd name="connsiteY199" fmla="*/ 1590950 h 3182270"/>
                    <a:gd name="connsiteX200" fmla="*/ 385845 w 2854197"/>
                    <a:gd name="connsiteY200" fmla="*/ 1569808 h 3182270"/>
                    <a:gd name="connsiteX201" fmla="*/ 369989 w 2854197"/>
                    <a:gd name="connsiteY201" fmla="*/ 1553951 h 3182270"/>
                    <a:gd name="connsiteX202" fmla="*/ 348847 w 2854197"/>
                    <a:gd name="connsiteY202" fmla="*/ 1522238 h 3182270"/>
                    <a:gd name="connsiteX203" fmla="*/ 327704 w 2854197"/>
                    <a:gd name="connsiteY203" fmla="*/ 1490524 h 3182270"/>
                    <a:gd name="connsiteX204" fmla="*/ 317133 w 2854197"/>
                    <a:gd name="connsiteY204" fmla="*/ 1469382 h 3182270"/>
                    <a:gd name="connsiteX205" fmla="*/ 301277 w 2854197"/>
                    <a:gd name="connsiteY205" fmla="*/ 1453526 h 3182270"/>
                    <a:gd name="connsiteX206" fmla="*/ 295991 w 2854197"/>
                    <a:gd name="connsiteY206" fmla="*/ 1437669 h 3182270"/>
                    <a:gd name="connsiteX207" fmla="*/ 274849 w 2854197"/>
                    <a:gd name="connsiteY207" fmla="*/ 1405956 h 3182270"/>
                    <a:gd name="connsiteX208" fmla="*/ 258992 w 2854197"/>
                    <a:gd name="connsiteY208" fmla="*/ 1390099 h 3182270"/>
                    <a:gd name="connsiteX209" fmla="*/ 248421 w 2854197"/>
                    <a:gd name="connsiteY209" fmla="*/ 1374242 h 3182270"/>
                    <a:gd name="connsiteX210" fmla="*/ 243136 w 2854197"/>
                    <a:gd name="connsiteY210" fmla="*/ 1358386 h 3182270"/>
                    <a:gd name="connsiteX211" fmla="*/ 221993 w 2854197"/>
                    <a:gd name="connsiteY211" fmla="*/ 1326672 h 3182270"/>
                    <a:gd name="connsiteX212" fmla="*/ 206137 w 2854197"/>
                    <a:gd name="connsiteY212" fmla="*/ 1294959 h 3182270"/>
                    <a:gd name="connsiteX213" fmla="*/ 195566 w 2854197"/>
                    <a:gd name="connsiteY213" fmla="*/ 1263246 h 3182270"/>
                    <a:gd name="connsiteX214" fmla="*/ 184995 w 2854197"/>
                    <a:gd name="connsiteY214" fmla="*/ 1247389 h 3182270"/>
                    <a:gd name="connsiteX215" fmla="*/ 179709 w 2854197"/>
                    <a:gd name="connsiteY215" fmla="*/ 1231533 h 3182270"/>
                    <a:gd name="connsiteX216" fmla="*/ 169138 w 2854197"/>
                    <a:gd name="connsiteY216" fmla="*/ 1215676 h 3182270"/>
                    <a:gd name="connsiteX217" fmla="*/ 153281 w 2854197"/>
                    <a:gd name="connsiteY217" fmla="*/ 1162820 h 3182270"/>
                    <a:gd name="connsiteX218" fmla="*/ 142710 w 2854197"/>
                    <a:gd name="connsiteY218" fmla="*/ 1131107 h 3182270"/>
                    <a:gd name="connsiteX219" fmla="*/ 132139 w 2854197"/>
                    <a:gd name="connsiteY219" fmla="*/ 1099394 h 3182270"/>
                    <a:gd name="connsiteX220" fmla="*/ 126853 w 2854197"/>
                    <a:gd name="connsiteY220" fmla="*/ 1078252 h 3182270"/>
                    <a:gd name="connsiteX221" fmla="*/ 121568 w 2854197"/>
                    <a:gd name="connsiteY221" fmla="*/ 1062395 h 3182270"/>
                    <a:gd name="connsiteX222" fmla="*/ 110997 w 2854197"/>
                    <a:gd name="connsiteY222" fmla="*/ 988397 h 3182270"/>
                    <a:gd name="connsiteX223" fmla="*/ 100426 w 2854197"/>
                    <a:gd name="connsiteY223" fmla="*/ 861544 h 3182270"/>
                    <a:gd name="connsiteX224" fmla="*/ 95140 w 2854197"/>
                    <a:gd name="connsiteY224" fmla="*/ 782261 h 3182270"/>
                    <a:gd name="connsiteX225" fmla="*/ 89855 w 2854197"/>
                    <a:gd name="connsiteY225" fmla="*/ 745262 h 3182270"/>
                    <a:gd name="connsiteX226" fmla="*/ 73998 w 2854197"/>
                    <a:gd name="connsiteY226" fmla="*/ 660693 h 3182270"/>
                    <a:gd name="connsiteX227" fmla="*/ 63427 w 2854197"/>
                    <a:gd name="connsiteY227" fmla="*/ 618409 h 3182270"/>
                    <a:gd name="connsiteX228" fmla="*/ 47570 w 2854197"/>
                    <a:gd name="connsiteY228" fmla="*/ 560268 h 3182270"/>
                    <a:gd name="connsiteX229" fmla="*/ 42285 w 2854197"/>
                    <a:gd name="connsiteY229" fmla="*/ 528555 h 3182270"/>
                    <a:gd name="connsiteX230" fmla="*/ 31714 w 2854197"/>
                    <a:gd name="connsiteY230" fmla="*/ 486270 h 3182270"/>
                    <a:gd name="connsiteX231" fmla="*/ 21142 w 2854197"/>
                    <a:gd name="connsiteY231" fmla="*/ 428129 h 3182270"/>
                    <a:gd name="connsiteX232" fmla="*/ 10571 w 2854197"/>
                    <a:gd name="connsiteY232" fmla="*/ 343560 h 3182270"/>
                    <a:gd name="connsiteX233" fmla="*/ 0 w 2854197"/>
                    <a:gd name="connsiteY233" fmla="*/ 306561 h 3182270"/>
                    <a:gd name="connsiteX234" fmla="*/ 5286 w 2854197"/>
                    <a:gd name="connsiteY234" fmla="*/ 285419 h 3182270"/>
                    <a:gd name="connsiteX235" fmla="*/ 21142 w 2854197"/>
                    <a:gd name="connsiteY235" fmla="*/ 280134 h 3182270"/>
                    <a:gd name="connsiteX236" fmla="*/ 42285 w 2854197"/>
                    <a:gd name="connsiteY236" fmla="*/ 269563 h 3182270"/>
                    <a:gd name="connsiteX237" fmla="*/ 95140 w 2854197"/>
                    <a:gd name="connsiteY237" fmla="*/ 258992 h 3182270"/>
                    <a:gd name="connsiteX238" fmla="*/ 121568 w 2854197"/>
                    <a:gd name="connsiteY238" fmla="*/ 253706 h 3182270"/>
                    <a:gd name="connsiteX239" fmla="*/ 137425 w 2854197"/>
                    <a:gd name="connsiteY239" fmla="*/ 248420 h 3182270"/>
                    <a:gd name="connsiteX240" fmla="*/ 211422 w 2854197"/>
                    <a:gd name="connsiteY240" fmla="*/ 237849 h 3182270"/>
                    <a:gd name="connsiteX241" fmla="*/ 253707 w 2854197"/>
                    <a:gd name="connsiteY241" fmla="*/ 227278 h 3182270"/>
                    <a:gd name="connsiteX242" fmla="*/ 285420 w 2854197"/>
                    <a:gd name="connsiteY242" fmla="*/ 216707 h 3182270"/>
                    <a:gd name="connsiteX243" fmla="*/ 332990 w 2854197"/>
                    <a:gd name="connsiteY243" fmla="*/ 206136 h 3182270"/>
                    <a:gd name="connsiteX244" fmla="*/ 364703 w 2854197"/>
                    <a:gd name="connsiteY244" fmla="*/ 195565 h 3182270"/>
                    <a:gd name="connsiteX245" fmla="*/ 417559 w 2854197"/>
                    <a:gd name="connsiteY245" fmla="*/ 179708 h 3182270"/>
                    <a:gd name="connsiteX246" fmla="*/ 433415 w 2854197"/>
                    <a:gd name="connsiteY246" fmla="*/ 174423 h 3182270"/>
                    <a:gd name="connsiteX247" fmla="*/ 449272 w 2854197"/>
                    <a:gd name="connsiteY247" fmla="*/ 169137 h 3182270"/>
                    <a:gd name="connsiteX248" fmla="*/ 470414 w 2854197"/>
                    <a:gd name="connsiteY248" fmla="*/ 163852 h 3182270"/>
                    <a:gd name="connsiteX249" fmla="*/ 486271 w 2854197"/>
                    <a:gd name="connsiteY249" fmla="*/ 158566 h 3182270"/>
                    <a:gd name="connsiteX250" fmla="*/ 528555 w 2854197"/>
                    <a:gd name="connsiteY250" fmla="*/ 147995 h 3182270"/>
                    <a:gd name="connsiteX251" fmla="*/ 549697 w 2854197"/>
                    <a:gd name="connsiteY251" fmla="*/ 142709 h 3182270"/>
                    <a:gd name="connsiteX252" fmla="*/ 581411 w 2854197"/>
                    <a:gd name="connsiteY252" fmla="*/ 132138 h 3182270"/>
                    <a:gd name="connsiteX253" fmla="*/ 676551 w 2854197"/>
                    <a:gd name="connsiteY253" fmla="*/ 100425 h 3182270"/>
                    <a:gd name="connsiteX254" fmla="*/ 697693 w 2854197"/>
                    <a:gd name="connsiteY254" fmla="*/ 95140 h 3182270"/>
                    <a:gd name="connsiteX255" fmla="*/ 729406 w 2854197"/>
                    <a:gd name="connsiteY255" fmla="*/ 84568 h 3182270"/>
                    <a:gd name="connsiteX256" fmla="*/ 745263 w 2854197"/>
                    <a:gd name="connsiteY256" fmla="*/ 79283 h 3182270"/>
                    <a:gd name="connsiteX257" fmla="*/ 792833 w 2854197"/>
                    <a:gd name="connsiteY257" fmla="*/ 58141 h 3182270"/>
                    <a:gd name="connsiteX258" fmla="*/ 808689 w 2854197"/>
                    <a:gd name="connsiteY258" fmla="*/ 52855 h 3182270"/>
                    <a:gd name="connsiteX259" fmla="*/ 824546 w 2854197"/>
                    <a:gd name="connsiteY259" fmla="*/ 47570 h 3182270"/>
                    <a:gd name="connsiteX260" fmla="*/ 866830 w 2854197"/>
                    <a:gd name="connsiteY260" fmla="*/ 26427 h 3182270"/>
                    <a:gd name="connsiteX261" fmla="*/ 882687 w 2854197"/>
                    <a:gd name="connsiteY261" fmla="*/ 21142 h 3182270"/>
                    <a:gd name="connsiteX262" fmla="*/ 898544 w 2854197"/>
                    <a:gd name="connsiteY262" fmla="*/ 10571 h 3182270"/>
                    <a:gd name="connsiteX263" fmla="*/ 914400 w 2854197"/>
                    <a:gd name="connsiteY263" fmla="*/ 5285 h 3182270"/>
                    <a:gd name="connsiteX264" fmla="*/ 914400 w 2854197"/>
                    <a:gd name="connsiteY264" fmla="*/ 0 h 3182270"/>
                    <a:gd name="connsiteX0" fmla="*/ 914400 w 2854197"/>
                    <a:gd name="connsiteY0" fmla="*/ 0 h 3182270"/>
                    <a:gd name="connsiteX1" fmla="*/ 914400 w 2854197"/>
                    <a:gd name="connsiteY1" fmla="*/ 0 h 3182270"/>
                    <a:gd name="connsiteX2" fmla="*/ 930257 w 2854197"/>
                    <a:gd name="connsiteY2" fmla="*/ 42284 h 3182270"/>
                    <a:gd name="connsiteX3" fmla="*/ 935542 w 2854197"/>
                    <a:gd name="connsiteY3" fmla="*/ 58141 h 3182270"/>
                    <a:gd name="connsiteX4" fmla="*/ 946114 w 2854197"/>
                    <a:gd name="connsiteY4" fmla="*/ 68712 h 3182270"/>
                    <a:gd name="connsiteX5" fmla="*/ 967256 w 2854197"/>
                    <a:gd name="connsiteY5" fmla="*/ 116282 h 3182270"/>
                    <a:gd name="connsiteX6" fmla="*/ 972541 w 2854197"/>
                    <a:gd name="connsiteY6" fmla="*/ 132138 h 3182270"/>
                    <a:gd name="connsiteX7" fmla="*/ 983112 w 2854197"/>
                    <a:gd name="connsiteY7" fmla="*/ 147995 h 3182270"/>
                    <a:gd name="connsiteX8" fmla="*/ 1004255 w 2854197"/>
                    <a:gd name="connsiteY8" fmla="*/ 195565 h 3182270"/>
                    <a:gd name="connsiteX9" fmla="*/ 1025397 w 2854197"/>
                    <a:gd name="connsiteY9" fmla="*/ 243135 h 3182270"/>
                    <a:gd name="connsiteX10" fmla="*/ 1041253 w 2854197"/>
                    <a:gd name="connsiteY10" fmla="*/ 290705 h 3182270"/>
                    <a:gd name="connsiteX11" fmla="*/ 1051825 w 2854197"/>
                    <a:gd name="connsiteY11" fmla="*/ 301276 h 3182270"/>
                    <a:gd name="connsiteX12" fmla="*/ 1072967 w 2854197"/>
                    <a:gd name="connsiteY12" fmla="*/ 348846 h 3182270"/>
                    <a:gd name="connsiteX13" fmla="*/ 1083538 w 2854197"/>
                    <a:gd name="connsiteY13" fmla="*/ 380559 h 3182270"/>
                    <a:gd name="connsiteX14" fmla="*/ 1094109 w 2854197"/>
                    <a:gd name="connsiteY14" fmla="*/ 396416 h 3182270"/>
                    <a:gd name="connsiteX15" fmla="*/ 1109966 w 2854197"/>
                    <a:gd name="connsiteY15" fmla="*/ 422844 h 3182270"/>
                    <a:gd name="connsiteX16" fmla="*/ 1131108 w 2854197"/>
                    <a:gd name="connsiteY16" fmla="*/ 470414 h 3182270"/>
                    <a:gd name="connsiteX17" fmla="*/ 1146964 w 2854197"/>
                    <a:gd name="connsiteY17" fmla="*/ 480985 h 3182270"/>
                    <a:gd name="connsiteX18" fmla="*/ 1157536 w 2854197"/>
                    <a:gd name="connsiteY18" fmla="*/ 491556 h 3182270"/>
                    <a:gd name="connsiteX19" fmla="*/ 1189249 w 2854197"/>
                    <a:gd name="connsiteY19" fmla="*/ 512698 h 3182270"/>
                    <a:gd name="connsiteX20" fmla="*/ 1199820 w 2854197"/>
                    <a:gd name="connsiteY20" fmla="*/ 528555 h 3182270"/>
                    <a:gd name="connsiteX21" fmla="*/ 1220962 w 2854197"/>
                    <a:gd name="connsiteY21" fmla="*/ 544411 h 3182270"/>
                    <a:gd name="connsiteX22" fmla="*/ 1242104 w 2854197"/>
                    <a:gd name="connsiteY22" fmla="*/ 570839 h 3182270"/>
                    <a:gd name="connsiteX23" fmla="*/ 1257961 w 2854197"/>
                    <a:gd name="connsiteY23" fmla="*/ 602552 h 3182270"/>
                    <a:gd name="connsiteX24" fmla="*/ 1279103 w 2854197"/>
                    <a:gd name="connsiteY24" fmla="*/ 634266 h 3182270"/>
                    <a:gd name="connsiteX25" fmla="*/ 1294960 w 2854197"/>
                    <a:gd name="connsiteY25" fmla="*/ 665979 h 3182270"/>
                    <a:gd name="connsiteX26" fmla="*/ 1300245 w 2854197"/>
                    <a:gd name="connsiteY26" fmla="*/ 681835 h 3182270"/>
                    <a:gd name="connsiteX27" fmla="*/ 1310816 w 2854197"/>
                    <a:gd name="connsiteY27" fmla="*/ 692407 h 3182270"/>
                    <a:gd name="connsiteX28" fmla="*/ 1347815 w 2854197"/>
                    <a:gd name="connsiteY28" fmla="*/ 739977 h 3182270"/>
                    <a:gd name="connsiteX29" fmla="*/ 1353101 w 2854197"/>
                    <a:gd name="connsiteY29" fmla="*/ 755833 h 3182270"/>
                    <a:gd name="connsiteX30" fmla="*/ 1384814 w 2854197"/>
                    <a:gd name="connsiteY30" fmla="*/ 798118 h 3182270"/>
                    <a:gd name="connsiteX31" fmla="*/ 1390100 w 2854197"/>
                    <a:gd name="connsiteY31" fmla="*/ 813974 h 3182270"/>
                    <a:gd name="connsiteX32" fmla="*/ 1421813 w 2854197"/>
                    <a:gd name="connsiteY32" fmla="*/ 861544 h 3182270"/>
                    <a:gd name="connsiteX33" fmla="*/ 1432384 w 2854197"/>
                    <a:gd name="connsiteY33" fmla="*/ 877401 h 3182270"/>
                    <a:gd name="connsiteX34" fmla="*/ 1448241 w 2854197"/>
                    <a:gd name="connsiteY34" fmla="*/ 887972 h 3182270"/>
                    <a:gd name="connsiteX35" fmla="*/ 1479954 w 2854197"/>
                    <a:gd name="connsiteY35" fmla="*/ 919685 h 3182270"/>
                    <a:gd name="connsiteX36" fmla="*/ 1522238 w 2854197"/>
                    <a:gd name="connsiteY36" fmla="*/ 956684 h 3182270"/>
                    <a:gd name="connsiteX37" fmla="*/ 1585665 w 2854197"/>
                    <a:gd name="connsiteY37" fmla="*/ 977826 h 3182270"/>
                    <a:gd name="connsiteX38" fmla="*/ 1617378 w 2854197"/>
                    <a:gd name="connsiteY38" fmla="*/ 988397 h 3182270"/>
                    <a:gd name="connsiteX39" fmla="*/ 1638521 w 2854197"/>
                    <a:gd name="connsiteY39" fmla="*/ 993683 h 3182270"/>
                    <a:gd name="connsiteX40" fmla="*/ 1664948 w 2854197"/>
                    <a:gd name="connsiteY40" fmla="*/ 998968 h 3182270"/>
                    <a:gd name="connsiteX41" fmla="*/ 1696662 w 2854197"/>
                    <a:gd name="connsiteY41" fmla="*/ 1009540 h 3182270"/>
                    <a:gd name="connsiteX42" fmla="*/ 1717804 w 2854197"/>
                    <a:gd name="connsiteY42" fmla="*/ 1014825 h 3182270"/>
                    <a:gd name="connsiteX43" fmla="*/ 1733660 w 2854197"/>
                    <a:gd name="connsiteY43" fmla="*/ 1020111 h 3182270"/>
                    <a:gd name="connsiteX44" fmla="*/ 1802373 w 2854197"/>
                    <a:gd name="connsiteY44" fmla="*/ 1030682 h 3182270"/>
                    <a:gd name="connsiteX45" fmla="*/ 1865799 w 2854197"/>
                    <a:gd name="connsiteY45" fmla="*/ 1041253 h 3182270"/>
                    <a:gd name="connsiteX46" fmla="*/ 1902798 w 2854197"/>
                    <a:gd name="connsiteY46" fmla="*/ 1046538 h 3182270"/>
                    <a:gd name="connsiteX47" fmla="*/ 1945082 w 2854197"/>
                    <a:gd name="connsiteY47" fmla="*/ 1051824 h 3182270"/>
                    <a:gd name="connsiteX48" fmla="*/ 1976796 w 2854197"/>
                    <a:gd name="connsiteY48" fmla="*/ 1057109 h 3182270"/>
                    <a:gd name="connsiteX49" fmla="*/ 2024366 w 2854197"/>
                    <a:gd name="connsiteY49" fmla="*/ 1062395 h 3182270"/>
                    <a:gd name="connsiteX50" fmla="*/ 2066650 w 2854197"/>
                    <a:gd name="connsiteY50" fmla="*/ 1067681 h 3182270"/>
                    <a:gd name="connsiteX51" fmla="*/ 2082507 w 2854197"/>
                    <a:gd name="connsiteY51" fmla="*/ 1072966 h 3182270"/>
                    <a:gd name="connsiteX52" fmla="*/ 2151219 w 2854197"/>
                    <a:gd name="connsiteY52" fmla="*/ 1083537 h 3182270"/>
                    <a:gd name="connsiteX53" fmla="*/ 2167075 w 2854197"/>
                    <a:gd name="connsiteY53" fmla="*/ 1088823 h 3182270"/>
                    <a:gd name="connsiteX54" fmla="*/ 2235788 w 2854197"/>
                    <a:gd name="connsiteY54" fmla="*/ 1099394 h 3182270"/>
                    <a:gd name="connsiteX55" fmla="*/ 2304500 w 2854197"/>
                    <a:gd name="connsiteY55" fmla="*/ 1109965 h 3182270"/>
                    <a:gd name="connsiteX56" fmla="*/ 2378497 w 2854197"/>
                    <a:gd name="connsiteY56" fmla="*/ 1120536 h 3182270"/>
                    <a:gd name="connsiteX57" fmla="*/ 2410211 w 2854197"/>
                    <a:gd name="connsiteY57" fmla="*/ 1131107 h 3182270"/>
                    <a:gd name="connsiteX58" fmla="*/ 2452495 w 2854197"/>
                    <a:gd name="connsiteY58" fmla="*/ 1141678 h 3182270"/>
                    <a:gd name="connsiteX59" fmla="*/ 2611062 w 2854197"/>
                    <a:gd name="connsiteY59" fmla="*/ 1194534 h 3182270"/>
                    <a:gd name="connsiteX60" fmla="*/ 2674963 w 2854197"/>
                    <a:gd name="connsiteY60" fmla="*/ 1226357 h 3182270"/>
                    <a:gd name="connsiteX61" fmla="*/ 2680419 w 2854197"/>
                    <a:gd name="connsiteY61" fmla="*/ 1258186 h 3182270"/>
                    <a:gd name="connsiteX62" fmla="*/ 2633266 w 2854197"/>
                    <a:gd name="connsiteY62" fmla="*/ 1295315 h 3182270"/>
                    <a:gd name="connsiteX63" fmla="*/ 2659565 w 2854197"/>
                    <a:gd name="connsiteY63" fmla="*/ 1353342 h 3182270"/>
                    <a:gd name="connsiteX64" fmla="*/ 2653817 w 2854197"/>
                    <a:gd name="connsiteY64" fmla="*/ 1411367 h 3182270"/>
                    <a:gd name="connsiteX65" fmla="*/ 2632204 w 2854197"/>
                    <a:gd name="connsiteY65" fmla="*/ 1590950 h 3182270"/>
                    <a:gd name="connsiteX66" fmla="*/ 2606238 w 2854197"/>
                    <a:gd name="connsiteY66" fmla="*/ 1686241 h 3182270"/>
                    <a:gd name="connsiteX67" fmla="*/ 2653346 w 2854197"/>
                    <a:gd name="connsiteY67" fmla="*/ 1654377 h 3182270"/>
                    <a:gd name="connsiteX68" fmla="*/ 2658632 w 2854197"/>
                    <a:gd name="connsiteY68" fmla="*/ 1744231 h 3182270"/>
                    <a:gd name="connsiteX69" fmla="*/ 2663917 w 2854197"/>
                    <a:gd name="connsiteY69" fmla="*/ 1760088 h 3182270"/>
                    <a:gd name="connsiteX70" fmla="*/ 2658632 w 2854197"/>
                    <a:gd name="connsiteY70" fmla="*/ 1844656 h 3182270"/>
                    <a:gd name="connsiteX71" fmla="*/ 2690345 w 2854197"/>
                    <a:gd name="connsiteY71" fmla="*/ 2056078 h 3182270"/>
                    <a:gd name="connsiteX72" fmla="*/ 2743200 w 2854197"/>
                    <a:gd name="connsiteY72" fmla="*/ 2061364 h 3182270"/>
                    <a:gd name="connsiteX73" fmla="*/ 2790770 w 2854197"/>
                    <a:gd name="connsiteY73" fmla="*/ 2077220 h 3182270"/>
                    <a:gd name="connsiteX74" fmla="*/ 2817198 w 2854197"/>
                    <a:gd name="connsiteY74" fmla="*/ 2082506 h 3182270"/>
                    <a:gd name="connsiteX75" fmla="*/ 2833055 w 2854197"/>
                    <a:gd name="connsiteY75" fmla="*/ 2087792 h 3182270"/>
                    <a:gd name="connsiteX76" fmla="*/ 2854197 w 2854197"/>
                    <a:gd name="connsiteY76" fmla="*/ 2093077 h 3182270"/>
                    <a:gd name="connsiteX77" fmla="*/ 2838340 w 2854197"/>
                    <a:gd name="connsiteY77" fmla="*/ 2193503 h 3182270"/>
                    <a:gd name="connsiteX78" fmla="*/ 2833055 w 2854197"/>
                    <a:gd name="connsiteY78" fmla="*/ 2225216 h 3182270"/>
                    <a:gd name="connsiteX79" fmla="*/ 2822484 w 2854197"/>
                    <a:gd name="connsiteY79" fmla="*/ 2262215 h 3182270"/>
                    <a:gd name="connsiteX80" fmla="*/ 2648297 w 2854197"/>
                    <a:gd name="connsiteY80" fmla="*/ 2241273 h 3182270"/>
                    <a:gd name="connsiteX81" fmla="*/ 2558435 w 2854197"/>
                    <a:gd name="connsiteY81" fmla="*/ 2214843 h 3182270"/>
                    <a:gd name="connsiteX82" fmla="*/ 2479145 w 2854197"/>
                    <a:gd name="connsiteY82" fmla="*/ 2183128 h 3182270"/>
                    <a:gd name="connsiteX83" fmla="*/ 2426502 w 2854197"/>
                    <a:gd name="connsiteY83" fmla="*/ 2209757 h 3182270"/>
                    <a:gd name="connsiteX84" fmla="*/ 2236188 w 2854197"/>
                    <a:gd name="connsiteY84" fmla="*/ 2331348 h 3182270"/>
                    <a:gd name="connsiteX85" fmla="*/ 2251846 w 2854197"/>
                    <a:gd name="connsiteY85" fmla="*/ 2420998 h 3182270"/>
                    <a:gd name="connsiteX86" fmla="*/ 2267909 w 2854197"/>
                    <a:gd name="connsiteY86" fmla="*/ 2479368 h 3182270"/>
                    <a:gd name="connsiteX87" fmla="*/ 2278276 w 2854197"/>
                    <a:gd name="connsiteY87" fmla="*/ 2516146 h 3182270"/>
                    <a:gd name="connsiteX88" fmla="*/ 2278276 w 2854197"/>
                    <a:gd name="connsiteY88" fmla="*/ 2574294 h 3182270"/>
                    <a:gd name="connsiteX89" fmla="*/ 2315278 w 2854197"/>
                    <a:gd name="connsiteY89" fmla="*/ 2616580 h 3182270"/>
                    <a:gd name="connsiteX90" fmla="*/ 2331136 w 2854197"/>
                    <a:gd name="connsiteY90" fmla="*/ 2680013 h 3182270"/>
                    <a:gd name="connsiteX91" fmla="*/ 2368138 w 2854197"/>
                    <a:gd name="connsiteY91" fmla="*/ 2695871 h 3182270"/>
                    <a:gd name="connsiteX92" fmla="*/ 2542577 w 2854197"/>
                    <a:gd name="connsiteY92" fmla="*/ 2738159 h 3182270"/>
                    <a:gd name="connsiteX93" fmla="*/ 2658870 w 2854197"/>
                    <a:gd name="connsiteY93" fmla="*/ 2727587 h 3182270"/>
                    <a:gd name="connsiteX94" fmla="*/ 2764342 w 2854197"/>
                    <a:gd name="connsiteY94" fmla="*/ 2716772 h 3182270"/>
                    <a:gd name="connsiteX95" fmla="*/ 2753771 w 2854197"/>
                    <a:gd name="connsiteY95" fmla="*/ 2769627 h 3182270"/>
                    <a:gd name="connsiteX96" fmla="*/ 2748486 w 2854197"/>
                    <a:gd name="connsiteY96" fmla="*/ 2801341 h 3182270"/>
                    <a:gd name="connsiteX97" fmla="*/ 2737915 w 2854197"/>
                    <a:gd name="connsiteY97" fmla="*/ 2838340 h 3182270"/>
                    <a:gd name="connsiteX98" fmla="*/ 2727344 w 2854197"/>
                    <a:gd name="connsiteY98" fmla="*/ 2907052 h 3182270"/>
                    <a:gd name="connsiteX99" fmla="*/ 2716773 w 2854197"/>
                    <a:gd name="connsiteY99" fmla="*/ 2938765 h 3182270"/>
                    <a:gd name="connsiteX100" fmla="*/ 2711487 w 2854197"/>
                    <a:gd name="connsiteY100" fmla="*/ 2965193 h 3182270"/>
                    <a:gd name="connsiteX101" fmla="*/ 2706444 w 2854197"/>
                    <a:gd name="connsiteY101" fmla="*/ 2939028 h 3182270"/>
                    <a:gd name="connsiteX102" fmla="*/ 2680014 w 2854197"/>
                    <a:gd name="connsiteY102" fmla="*/ 2965459 h 3182270"/>
                    <a:gd name="connsiteX103" fmla="*/ 2627390 w 2854197"/>
                    <a:gd name="connsiteY103" fmla="*/ 2971012 h 3182270"/>
                    <a:gd name="connsiteX104" fmla="*/ 2537291 w 2854197"/>
                    <a:gd name="connsiteY104" fmla="*/ 2986602 h 3182270"/>
                    <a:gd name="connsiteX105" fmla="*/ 2516147 w 2854197"/>
                    <a:gd name="connsiteY105" fmla="*/ 2991888 h 3182270"/>
                    <a:gd name="connsiteX106" fmla="*/ 2489494 w 2854197"/>
                    <a:gd name="connsiteY106" fmla="*/ 3002192 h 3182270"/>
                    <a:gd name="connsiteX107" fmla="*/ 2415496 w 2854197"/>
                    <a:gd name="connsiteY107" fmla="*/ 3007477 h 3182270"/>
                    <a:gd name="connsiteX108" fmla="*/ 2383783 w 2854197"/>
                    <a:gd name="connsiteY108" fmla="*/ 3018048 h 3182270"/>
                    <a:gd name="connsiteX109" fmla="*/ 2346784 w 2854197"/>
                    <a:gd name="connsiteY109" fmla="*/ 3033905 h 3182270"/>
                    <a:gd name="connsiteX110" fmla="*/ 2315071 w 2854197"/>
                    <a:gd name="connsiteY110" fmla="*/ 3049761 h 3182270"/>
                    <a:gd name="connsiteX111" fmla="*/ 2288643 w 2854197"/>
                    <a:gd name="connsiteY111" fmla="*/ 3070904 h 3182270"/>
                    <a:gd name="connsiteX112" fmla="*/ 2267501 w 2854197"/>
                    <a:gd name="connsiteY112" fmla="*/ 3081475 h 3182270"/>
                    <a:gd name="connsiteX113" fmla="*/ 2235788 w 2854197"/>
                    <a:gd name="connsiteY113" fmla="*/ 3097331 h 3182270"/>
                    <a:gd name="connsiteX114" fmla="*/ 2225216 w 2854197"/>
                    <a:gd name="connsiteY114" fmla="*/ 3107903 h 3182270"/>
                    <a:gd name="connsiteX115" fmla="*/ 2204074 w 2854197"/>
                    <a:gd name="connsiteY115" fmla="*/ 3118474 h 3182270"/>
                    <a:gd name="connsiteX116" fmla="*/ 2188218 w 2854197"/>
                    <a:gd name="connsiteY116" fmla="*/ 3129045 h 3182270"/>
                    <a:gd name="connsiteX117" fmla="*/ 2177647 w 2854197"/>
                    <a:gd name="connsiteY117" fmla="*/ 3144901 h 3182270"/>
                    <a:gd name="connsiteX118" fmla="*/ 2145933 w 2854197"/>
                    <a:gd name="connsiteY118" fmla="*/ 3155472 h 3182270"/>
                    <a:gd name="connsiteX119" fmla="*/ 2114220 w 2854197"/>
                    <a:gd name="connsiteY119" fmla="*/ 3181900 h 3182270"/>
                    <a:gd name="connsiteX120" fmla="*/ 2124791 w 2854197"/>
                    <a:gd name="connsiteY120" fmla="*/ 3150187 h 3182270"/>
                    <a:gd name="connsiteX121" fmla="*/ 2093078 w 2854197"/>
                    <a:gd name="connsiteY121" fmla="*/ 3139616 h 3182270"/>
                    <a:gd name="connsiteX122" fmla="*/ 2082507 w 2854197"/>
                    <a:gd name="connsiteY122" fmla="*/ 3123759 h 3182270"/>
                    <a:gd name="connsiteX123" fmla="*/ 2066650 w 2854197"/>
                    <a:gd name="connsiteY123" fmla="*/ 3107903 h 3182270"/>
                    <a:gd name="connsiteX124" fmla="*/ 2045508 w 2854197"/>
                    <a:gd name="connsiteY124" fmla="*/ 3076189 h 3182270"/>
                    <a:gd name="connsiteX125" fmla="*/ 2034937 w 2854197"/>
                    <a:gd name="connsiteY125" fmla="*/ 3060333 h 3182270"/>
                    <a:gd name="connsiteX126" fmla="*/ 2024366 w 2854197"/>
                    <a:gd name="connsiteY126" fmla="*/ 3049761 h 3182270"/>
                    <a:gd name="connsiteX127" fmla="*/ 2013795 w 2854197"/>
                    <a:gd name="connsiteY127" fmla="*/ 3033905 h 3182270"/>
                    <a:gd name="connsiteX128" fmla="*/ 1997938 w 2854197"/>
                    <a:gd name="connsiteY128" fmla="*/ 3023334 h 3182270"/>
                    <a:gd name="connsiteX129" fmla="*/ 1982081 w 2854197"/>
                    <a:gd name="connsiteY129" fmla="*/ 2991620 h 3182270"/>
                    <a:gd name="connsiteX130" fmla="*/ 1976796 w 2854197"/>
                    <a:gd name="connsiteY130" fmla="*/ 2975764 h 3182270"/>
                    <a:gd name="connsiteX131" fmla="*/ 1987367 w 2854197"/>
                    <a:gd name="connsiteY131" fmla="*/ 2959907 h 3182270"/>
                    <a:gd name="connsiteX132" fmla="*/ 1998116 w 2854197"/>
                    <a:gd name="connsiteY132" fmla="*/ 2976031 h 3182270"/>
                    <a:gd name="connsiteX133" fmla="*/ 2019261 w 2854197"/>
                    <a:gd name="connsiteY133" fmla="*/ 2976031 h 3182270"/>
                    <a:gd name="connsiteX134" fmla="*/ 2056263 w 2854197"/>
                    <a:gd name="connsiteY134" fmla="*/ 2923171 h 3182270"/>
                    <a:gd name="connsiteX135" fmla="*/ 2040405 w 2854197"/>
                    <a:gd name="connsiteY135" fmla="*/ 2923170 h 3182270"/>
                    <a:gd name="connsiteX136" fmla="*/ 2061549 w 2854197"/>
                    <a:gd name="connsiteY136" fmla="*/ 2875596 h 3182270"/>
                    <a:gd name="connsiteX137" fmla="*/ 2093265 w 2854197"/>
                    <a:gd name="connsiteY137" fmla="*/ 2833308 h 3182270"/>
                    <a:gd name="connsiteX138" fmla="*/ 2109124 w 2854197"/>
                    <a:gd name="connsiteY138" fmla="*/ 2722301 h 3182270"/>
                    <a:gd name="connsiteX139" fmla="*/ 2013975 w 2854197"/>
                    <a:gd name="connsiteY139" fmla="*/ 2637724 h 3182270"/>
                    <a:gd name="connsiteX140" fmla="*/ 1982258 w 2854197"/>
                    <a:gd name="connsiteY140" fmla="*/ 2664155 h 3182270"/>
                    <a:gd name="connsiteX141" fmla="*/ 1918827 w 2854197"/>
                    <a:gd name="connsiteY141" fmla="*/ 2627153 h 3182270"/>
                    <a:gd name="connsiteX142" fmla="*/ 1860681 w 2854197"/>
                    <a:gd name="connsiteY142" fmla="*/ 2579579 h 3182270"/>
                    <a:gd name="connsiteX143" fmla="*/ 1802373 w 2854197"/>
                    <a:gd name="connsiteY143" fmla="*/ 2621632 h 3182270"/>
                    <a:gd name="connsiteX144" fmla="*/ 1797087 w 2854197"/>
                    <a:gd name="connsiteY144" fmla="*/ 2605775 h 3182270"/>
                    <a:gd name="connsiteX145" fmla="*/ 1749674 w 2854197"/>
                    <a:gd name="connsiteY145" fmla="*/ 2690586 h 3182270"/>
                    <a:gd name="connsiteX146" fmla="*/ 1643953 w 2854197"/>
                    <a:gd name="connsiteY146" fmla="*/ 2754018 h 3182270"/>
                    <a:gd name="connsiteX147" fmla="*/ 1617523 w 2854197"/>
                    <a:gd name="connsiteY147" fmla="*/ 2732874 h 3182270"/>
                    <a:gd name="connsiteX148" fmla="*/ 1591092 w 2854197"/>
                    <a:gd name="connsiteY148" fmla="*/ 2690586 h 3182270"/>
                    <a:gd name="connsiteX149" fmla="*/ 1591093 w 2854197"/>
                    <a:gd name="connsiteY149" fmla="*/ 2637724 h 3182270"/>
                    <a:gd name="connsiteX150" fmla="*/ 1569808 w 2854197"/>
                    <a:gd name="connsiteY150" fmla="*/ 2515921 h 3182270"/>
                    <a:gd name="connsiteX151" fmla="*/ 1553952 w 2854197"/>
                    <a:gd name="connsiteY151" fmla="*/ 2484208 h 3182270"/>
                    <a:gd name="connsiteX152" fmla="*/ 1538095 w 2854197"/>
                    <a:gd name="connsiteY152" fmla="*/ 2468351 h 3182270"/>
                    <a:gd name="connsiteX153" fmla="*/ 1501096 w 2854197"/>
                    <a:gd name="connsiteY153" fmla="*/ 2420781 h 3182270"/>
                    <a:gd name="connsiteX154" fmla="*/ 1464097 w 2854197"/>
                    <a:gd name="connsiteY154" fmla="*/ 2383782 h 3182270"/>
                    <a:gd name="connsiteX155" fmla="*/ 1448241 w 2854197"/>
                    <a:gd name="connsiteY155" fmla="*/ 2373211 h 3182270"/>
                    <a:gd name="connsiteX156" fmla="*/ 1432384 w 2854197"/>
                    <a:gd name="connsiteY156" fmla="*/ 2357355 h 3182270"/>
                    <a:gd name="connsiteX157" fmla="*/ 1400671 w 2854197"/>
                    <a:gd name="connsiteY157" fmla="*/ 2346783 h 3182270"/>
                    <a:gd name="connsiteX158" fmla="*/ 1368958 w 2854197"/>
                    <a:gd name="connsiteY158" fmla="*/ 2330927 h 3182270"/>
                    <a:gd name="connsiteX159" fmla="*/ 1337244 w 2854197"/>
                    <a:gd name="connsiteY159" fmla="*/ 2309785 h 3182270"/>
                    <a:gd name="connsiteX160" fmla="*/ 1273818 w 2854197"/>
                    <a:gd name="connsiteY160" fmla="*/ 2288642 h 3182270"/>
                    <a:gd name="connsiteX161" fmla="*/ 1257961 w 2854197"/>
                    <a:gd name="connsiteY161" fmla="*/ 2278071 h 3182270"/>
                    <a:gd name="connsiteX162" fmla="*/ 1242104 w 2854197"/>
                    <a:gd name="connsiteY162" fmla="*/ 2272786 h 3182270"/>
                    <a:gd name="connsiteX163" fmla="*/ 1226248 w 2854197"/>
                    <a:gd name="connsiteY163" fmla="*/ 2262215 h 3182270"/>
                    <a:gd name="connsiteX164" fmla="*/ 1194534 w 2854197"/>
                    <a:gd name="connsiteY164" fmla="*/ 2251644 h 3182270"/>
                    <a:gd name="connsiteX165" fmla="*/ 1215677 w 2854197"/>
                    <a:gd name="connsiteY165" fmla="*/ 2225216 h 3182270"/>
                    <a:gd name="connsiteX166" fmla="*/ 1231533 w 2854197"/>
                    <a:gd name="connsiteY166" fmla="*/ 2209359 h 3182270"/>
                    <a:gd name="connsiteX167" fmla="*/ 1236819 w 2854197"/>
                    <a:gd name="connsiteY167" fmla="*/ 2193503 h 3182270"/>
                    <a:gd name="connsiteX168" fmla="*/ 1279103 w 2854197"/>
                    <a:gd name="connsiteY168" fmla="*/ 2161789 h 3182270"/>
                    <a:gd name="connsiteX169" fmla="*/ 1300245 w 2854197"/>
                    <a:gd name="connsiteY169" fmla="*/ 2140647 h 3182270"/>
                    <a:gd name="connsiteX170" fmla="*/ 1310816 w 2854197"/>
                    <a:gd name="connsiteY170" fmla="*/ 2124790 h 3182270"/>
                    <a:gd name="connsiteX171" fmla="*/ 1342650 w 2854197"/>
                    <a:gd name="connsiteY171" fmla="*/ 2077406 h 3182270"/>
                    <a:gd name="connsiteX172" fmla="*/ 1390223 w 2854197"/>
                    <a:gd name="connsiteY172" fmla="*/ 2008688 h 3182270"/>
                    <a:gd name="connsiteX173" fmla="*/ 1363794 w 2854197"/>
                    <a:gd name="connsiteY173" fmla="*/ 1971686 h 3182270"/>
                    <a:gd name="connsiteX174" fmla="*/ 1379651 w 2854197"/>
                    <a:gd name="connsiteY174" fmla="*/ 1961114 h 3182270"/>
                    <a:gd name="connsiteX175" fmla="*/ 1358509 w 2854197"/>
                    <a:gd name="connsiteY175" fmla="*/ 1934685 h 3182270"/>
                    <a:gd name="connsiteX176" fmla="*/ 1221180 w 2854197"/>
                    <a:gd name="connsiteY176" fmla="*/ 1718108 h 3182270"/>
                    <a:gd name="connsiteX177" fmla="*/ 1157741 w 2854197"/>
                    <a:gd name="connsiteY177" fmla="*/ 1654669 h 3182270"/>
                    <a:gd name="connsiteX178" fmla="*/ 1051918 w 2854197"/>
                    <a:gd name="connsiteY178" fmla="*/ 1659811 h 3182270"/>
                    <a:gd name="connsiteX179" fmla="*/ 845688 w 2854197"/>
                    <a:gd name="connsiteY179" fmla="*/ 1738945 h 3182270"/>
                    <a:gd name="connsiteX180" fmla="*/ 829832 w 2854197"/>
                    <a:gd name="connsiteY180" fmla="*/ 1744231 h 3182270"/>
                    <a:gd name="connsiteX181" fmla="*/ 798118 w 2854197"/>
                    <a:gd name="connsiteY181" fmla="*/ 1765373 h 3182270"/>
                    <a:gd name="connsiteX182" fmla="*/ 782262 w 2854197"/>
                    <a:gd name="connsiteY182" fmla="*/ 1770659 h 3182270"/>
                    <a:gd name="connsiteX183" fmla="*/ 750548 w 2854197"/>
                    <a:gd name="connsiteY183" fmla="*/ 1791801 h 3182270"/>
                    <a:gd name="connsiteX184" fmla="*/ 734692 w 2854197"/>
                    <a:gd name="connsiteY184" fmla="*/ 1797086 h 3182270"/>
                    <a:gd name="connsiteX185" fmla="*/ 755834 w 2854197"/>
                    <a:gd name="connsiteY185" fmla="*/ 1791801 h 3182270"/>
                    <a:gd name="connsiteX186" fmla="*/ 739977 w 2854197"/>
                    <a:gd name="connsiteY186" fmla="*/ 1797086 h 3182270"/>
                    <a:gd name="connsiteX187" fmla="*/ 708264 w 2854197"/>
                    <a:gd name="connsiteY187" fmla="*/ 1812943 h 3182270"/>
                    <a:gd name="connsiteX188" fmla="*/ 676551 w 2854197"/>
                    <a:gd name="connsiteY188" fmla="*/ 1791801 h 3182270"/>
                    <a:gd name="connsiteX189" fmla="*/ 650123 w 2854197"/>
                    <a:gd name="connsiteY189" fmla="*/ 1765373 h 3182270"/>
                    <a:gd name="connsiteX190" fmla="*/ 618410 w 2854197"/>
                    <a:gd name="connsiteY190" fmla="*/ 1744231 h 3182270"/>
                    <a:gd name="connsiteX191" fmla="*/ 570840 w 2854197"/>
                    <a:gd name="connsiteY191" fmla="*/ 1712518 h 3182270"/>
                    <a:gd name="connsiteX192" fmla="*/ 544412 w 2854197"/>
                    <a:gd name="connsiteY192" fmla="*/ 1696661 h 3182270"/>
                    <a:gd name="connsiteX193" fmla="*/ 528555 w 2854197"/>
                    <a:gd name="connsiteY193" fmla="*/ 1686090 h 3182270"/>
                    <a:gd name="connsiteX194" fmla="*/ 512699 w 2854197"/>
                    <a:gd name="connsiteY194" fmla="*/ 1680804 h 3182270"/>
                    <a:gd name="connsiteX195" fmla="*/ 502127 w 2854197"/>
                    <a:gd name="connsiteY195" fmla="*/ 1670233 h 3182270"/>
                    <a:gd name="connsiteX196" fmla="*/ 480985 w 2854197"/>
                    <a:gd name="connsiteY196" fmla="*/ 1659662 h 3182270"/>
                    <a:gd name="connsiteX197" fmla="*/ 465129 w 2854197"/>
                    <a:gd name="connsiteY197" fmla="*/ 1643805 h 3182270"/>
                    <a:gd name="connsiteX198" fmla="*/ 428130 w 2854197"/>
                    <a:gd name="connsiteY198" fmla="*/ 1622663 h 3182270"/>
                    <a:gd name="connsiteX199" fmla="*/ 401702 w 2854197"/>
                    <a:gd name="connsiteY199" fmla="*/ 1590950 h 3182270"/>
                    <a:gd name="connsiteX200" fmla="*/ 385845 w 2854197"/>
                    <a:gd name="connsiteY200" fmla="*/ 1569808 h 3182270"/>
                    <a:gd name="connsiteX201" fmla="*/ 369989 w 2854197"/>
                    <a:gd name="connsiteY201" fmla="*/ 1553951 h 3182270"/>
                    <a:gd name="connsiteX202" fmla="*/ 348847 w 2854197"/>
                    <a:gd name="connsiteY202" fmla="*/ 1522238 h 3182270"/>
                    <a:gd name="connsiteX203" fmla="*/ 327704 w 2854197"/>
                    <a:gd name="connsiteY203" fmla="*/ 1490524 h 3182270"/>
                    <a:gd name="connsiteX204" fmla="*/ 317133 w 2854197"/>
                    <a:gd name="connsiteY204" fmla="*/ 1469382 h 3182270"/>
                    <a:gd name="connsiteX205" fmla="*/ 301277 w 2854197"/>
                    <a:gd name="connsiteY205" fmla="*/ 1453526 h 3182270"/>
                    <a:gd name="connsiteX206" fmla="*/ 295991 w 2854197"/>
                    <a:gd name="connsiteY206" fmla="*/ 1437669 h 3182270"/>
                    <a:gd name="connsiteX207" fmla="*/ 274849 w 2854197"/>
                    <a:gd name="connsiteY207" fmla="*/ 1405956 h 3182270"/>
                    <a:gd name="connsiteX208" fmla="*/ 258992 w 2854197"/>
                    <a:gd name="connsiteY208" fmla="*/ 1390099 h 3182270"/>
                    <a:gd name="connsiteX209" fmla="*/ 248421 w 2854197"/>
                    <a:gd name="connsiteY209" fmla="*/ 1374242 h 3182270"/>
                    <a:gd name="connsiteX210" fmla="*/ 243136 w 2854197"/>
                    <a:gd name="connsiteY210" fmla="*/ 1358386 h 3182270"/>
                    <a:gd name="connsiteX211" fmla="*/ 221993 w 2854197"/>
                    <a:gd name="connsiteY211" fmla="*/ 1326672 h 3182270"/>
                    <a:gd name="connsiteX212" fmla="*/ 206137 w 2854197"/>
                    <a:gd name="connsiteY212" fmla="*/ 1294959 h 3182270"/>
                    <a:gd name="connsiteX213" fmla="*/ 195566 w 2854197"/>
                    <a:gd name="connsiteY213" fmla="*/ 1263246 h 3182270"/>
                    <a:gd name="connsiteX214" fmla="*/ 184995 w 2854197"/>
                    <a:gd name="connsiteY214" fmla="*/ 1247389 h 3182270"/>
                    <a:gd name="connsiteX215" fmla="*/ 179709 w 2854197"/>
                    <a:gd name="connsiteY215" fmla="*/ 1231533 h 3182270"/>
                    <a:gd name="connsiteX216" fmla="*/ 169138 w 2854197"/>
                    <a:gd name="connsiteY216" fmla="*/ 1215676 h 3182270"/>
                    <a:gd name="connsiteX217" fmla="*/ 153281 w 2854197"/>
                    <a:gd name="connsiteY217" fmla="*/ 1162820 h 3182270"/>
                    <a:gd name="connsiteX218" fmla="*/ 142710 w 2854197"/>
                    <a:gd name="connsiteY218" fmla="*/ 1131107 h 3182270"/>
                    <a:gd name="connsiteX219" fmla="*/ 132139 w 2854197"/>
                    <a:gd name="connsiteY219" fmla="*/ 1099394 h 3182270"/>
                    <a:gd name="connsiteX220" fmla="*/ 126853 w 2854197"/>
                    <a:gd name="connsiteY220" fmla="*/ 1078252 h 3182270"/>
                    <a:gd name="connsiteX221" fmla="*/ 121568 w 2854197"/>
                    <a:gd name="connsiteY221" fmla="*/ 1062395 h 3182270"/>
                    <a:gd name="connsiteX222" fmla="*/ 110997 w 2854197"/>
                    <a:gd name="connsiteY222" fmla="*/ 988397 h 3182270"/>
                    <a:gd name="connsiteX223" fmla="*/ 100426 w 2854197"/>
                    <a:gd name="connsiteY223" fmla="*/ 861544 h 3182270"/>
                    <a:gd name="connsiteX224" fmla="*/ 95140 w 2854197"/>
                    <a:gd name="connsiteY224" fmla="*/ 782261 h 3182270"/>
                    <a:gd name="connsiteX225" fmla="*/ 89855 w 2854197"/>
                    <a:gd name="connsiteY225" fmla="*/ 745262 h 3182270"/>
                    <a:gd name="connsiteX226" fmla="*/ 73998 w 2854197"/>
                    <a:gd name="connsiteY226" fmla="*/ 660693 h 3182270"/>
                    <a:gd name="connsiteX227" fmla="*/ 63427 w 2854197"/>
                    <a:gd name="connsiteY227" fmla="*/ 618409 h 3182270"/>
                    <a:gd name="connsiteX228" fmla="*/ 47570 w 2854197"/>
                    <a:gd name="connsiteY228" fmla="*/ 560268 h 3182270"/>
                    <a:gd name="connsiteX229" fmla="*/ 42285 w 2854197"/>
                    <a:gd name="connsiteY229" fmla="*/ 528555 h 3182270"/>
                    <a:gd name="connsiteX230" fmla="*/ 31714 w 2854197"/>
                    <a:gd name="connsiteY230" fmla="*/ 486270 h 3182270"/>
                    <a:gd name="connsiteX231" fmla="*/ 21142 w 2854197"/>
                    <a:gd name="connsiteY231" fmla="*/ 428129 h 3182270"/>
                    <a:gd name="connsiteX232" fmla="*/ 10571 w 2854197"/>
                    <a:gd name="connsiteY232" fmla="*/ 343560 h 3182270"/>
                    <a:gd name="connsiteX233" fmla="*/ 0 w 2854197"/>
                    <a:gd name="connsiteY233" fmla="*/ 306561 h 3182270"/>
                    <a:gd name="connsiteX234" fmla="*/ 5286 w 2854197"/>
                    <a:gd name="connsiteY234" fmla="*/ 285419 h 3182270"/>
                    <a:gd name="connsiteX235" fmla="*/ 21142 w 2854197"/>
                    <a:gd name="connsiteY235" fmla="*/ 280134 h 3182270"/>
                    <a:gd name="connsiteX236" fmla="*/ 42285 w 2854197"/>
                    <a:gd name="connsiteY236" fmla="*/ 269563 h 3182270"/>
                    <a:gd name="connsiteX237" fmla="*/ 95140 w 2854197"/>
                    <a:gd name="connsiteY237" fmla="*/ 258992 h 3182270"/>
                    <a:gd name="connsiteX238" fmla="*/ 121568 w 2854197"/>
                    <a:gd name="connsiteY238" fmla="*/ 253706 h 3182270"/>
                    <a:gd name="connsiteX239" fmla="*/ 137425 w 2854197"/>
                    <a:gd name="connsiteY239" fmla="*/ 248420 h 3182270"/>
                    <a:gd name="connsiteX240" fmla="*/ 211422 w 2854197"/>
                    <a:gd name="connsiteY240" fmla="*/ 237849 h 3182270"/>
                    <a:gd name="connsiteX241" fmla="*/ 253707 w 2854197"/>
                    <a:gd name="connsiteY241" fmla="*/ 227278 h 3182270"/>
                    <a:gd name="connsiteX242" fmla="*/ 285420 w 2854197"/>
                    <a:gd name="connsiteY242" fmla="*/ 216707 h 3182270"/>
                    <a:gd name="connsiteX243" fmla="*/ 332990 w 2854197"/>
                    <a:gd name="connsiteY243" fmla="*/ 206136 h 3182270"/>
                    <a:gd name="connsiteX244" fmla="*/ 364703 w 2854197"/>
                    <a:gd name="connsiteY244" fmla="*/ 195565 h 3182270"/>
                    <a:gd name="connsiteX245" fmla="*/ 417559 w 2854197"/>
                    <a:gd name="connsiteY245" fmla="*/ 179708 h 3182270"/>
                    <a:gd name="connsiteX246" fmla="*/ 433415 w 2854197"/>
                    <a:gd name="connsiteY246" fmla="*/ 174423 h 3182270"/>
                    <a:gd name="connsiteX247" fmla="*/ 449272 w 2854197"/>
                    <a:gd name="connsiteY247" fmla="*/ 169137 h 3182270"/>
                    <a:gd name="connsiteX248" fmla="*/ 470414 w 2854197"/>
                    <a:gd name="connsiteY248" fmla="*/ 163852 h 3182270"/>
                    <a:gd name="connsiteX249" fmla="*/ 486271 w 2854197"/>
                    <a:gd name="connsiteY249" fmla="*/ 158566 h 3182270"/>
                    <a:gd name="connsiteX250" fmla="*/ 528555 w 2854197"/>
                    <a:gd name="connsiteY250" fmla="*/ 147995 h 3182270"/>
                    <a:gd name="connsiteX251" fmla="*/ 549697 w 2854197"/>
                    <a:gd name="connsiteY251" fmla="*/ 142709 h 3182270"/>
                    <a:gd name="connsiteX252" fmla="*/ 581411 w 2854197"/>
                    <a:gd name="connsiteY252" fmla="*/ 132138 h 3182270"/>
                    <a:gd name="connsiteX253" fmla="*/ 676551 w 2854197"/>
                    <a:gd name="connsiteY253" fmla="*/ 100425 h 3182270"/>
                    <a:gd name="connsiteX254" fmla="*/ 697693 w 2854197"/>
                    <a:gd name="connsiteY254" fmla="*/ 95140 h 3182270"/>
                    <a:gd name="connsiteX255" fmla="*/ 729406 w 2854197"/>
                    <a:gd name="connsiteY255" fmla="*/ 84568 h 3182270"/>
                    <a:gd name="connsiteX256" fmla="*/ 745263 w 2854197"/>
                    <a:gd name="connsiteY256" fmla="*/ 79283 h 3182270"/>
                    <a:gd name="connsiteX257" fmla="*/ 792833 w 2854197"/>
                    <a:gd name="connsiteY257" fmla="*/ 58141 h 3182270"/>
                    <a:gd name="connsiteX258" fmla="*/ 808689 w 2854197"/>
                    <a:gd name="connsiteY258" fmla="*/ 52855 h 3182270"/>
                    <a:gd name="connsiteX259" fmla="*/ 824546 w 2854197"/>
                    <a:gd name="connsiteY259" fmla="*/ 47570 h 3182270"/>
                    <a:gd name="connsiteX260" fmla="*/ 866830 w 2854197"/>
                    <a:gd name="connsiteY260" fmla="*/ 26427 h 3182270"/>
                    <a:gd name="connsiteX261" fmla="*/ 882687 w 2854197"/>
                    <a:gd name="connsiteY261" fmla="*/ 21142 h 3182270"/>
                    <a:gd name="connsiteX262" fmla="*/ 898544 w 2854197"/>
                    <a:gd name="connsiteY262" fmla="*/ 10571 h 3182270"/>
                    <a:gd name="connsiteX263" fmla="*/ 914400 w 2854197"/>
                    <a:gd name="connsiteY263" fmla="*/ 5285 h 3182270"/>
                    <a:gd name="connsiteX264" fmla="*/ 914400 w 2854197"/>
                    <a:gd name="connsiteY264" fmla="*/ 0 h 3182270"/>
                    <a:gd name="connsiteX0" fmla="*/ 914400 w 2854197"/>
                    <a:gd name="connsiteY0" fmla="*/ 0 h 3182270"/>
                    <a:gd name="connsiteX1" fmla="*/ 914400 w 2854197"/>
                    <a:gd name="connsiteY1" fmla="*/ 0 h 3182270"/>
                    <a:gd name="connsiteX2" fmla="*/ 930257 w 2854197"/>
                    <a:gd name="connsiteY2" fmla="*/ 42284 h 3182270"/>
                    <a:gd name="connsiteX3" fmla="*/ 935542 w 2854197"/>
                    <a:gd name="connsiteY3" fmla="*/ 58141 h 3182270"/>
                    <a:gd name="connsiteX4" fmla="*/ 946114 w 2854197"/>
                    <a:gd name="connsiteY4" fmla="*/ 68712 h 3182270"/>
                    <a:gd name="connsiteX5" fmla="*/ 967256 w 2854197"/>
                    <a:gd name="connsiteY5" fmla="*/ 116282 h 3182270"/>
                    <a:gd name="connsiteX6" fmla="*/ 972541 w 2854197"/>
                    <a:gd name="connsiteY6" fmla="*/ 132138 h 3182270"/>
                    <a:gd name="connsiteX7" fmla="*/ 983112 w 2854197"/>
                    <a:gd name="connsiteY7" fmla="*/ 147995 h 3182270"/>
                    <a:gd name="connsiteX8" fmla="*/ 1004255 w 2854197"/>
                    <a:gd name="connsiteY8" fmla="*/ 195565 h 3182270"/>
                    <a:gd name="connsiteX9" fmla="*/ 1025397 w 2854197"/>
                    <a:gd name="connsiteY9" fmla="*/ 243135 h 3182270"/>
                    <a:gd name="connsiteX10" fmla="*/ 1041253 w 2854197"/>
                    <a:gd name="connsiteY10" fmla="*/ 290705 h 3182270"/>
                    <a:gd name="connsiteX11" fmla="*/ 1051825 w 2854197"/>
                    <a:gd name="connsiteY11" fmla="*/ 301276 h 3182270"/>
                    <a:gd name="connsiteX12" fmla="*/ 1072967 w 2854197"/>
                    <a:gd name="connsiteY12" fmla="*/ 348846 h 3182270"/>
                    <a:gd name="connsiteX13" fmla="*/ 1083538 w 2854197"/>
                    <a:gd name="connsiteY13" fmla="*/ 380559 h 3182270"/>
                    <a:gd name="connsiteX14" fmla="*/ 1094109 w 2854197"/>
                    <a:gd name="connsiteY14" fmla="*/ 396416 h 3182270"/>
                    <a:gd name="connsiteX15" fmla="*/ 1109966 w 2854197"/>
                    <a:gd name="connsiteY15" fmla="*/ 422844 h 3182270"/>
                    <a:gd name="connsiteX16" fmla="*/ 1131108 w 2854197"/>
                    <a:gd name="connsiteY16" fmla="*/ 470414 h 3182270"/>
                    <a:gd name="connsiteX17" fmla="*/ 1146964 w 2854197"/>
                    <a:gd name="connsiteY17" fmla="*/ 480985 h 3182270"/>
                    <a:gd name="connsiteX18" fmla="*/ 1157536 w 2854197"/>
                    <a:gd name="connsiteY18" fmla="*/ 491556 h 3182270"/>
                    <a:gd name="connsiteX19" fmla="*/ 1189249 w 2854197"/>
                    <a:gd name="connsiteY19" fmla="*/ 512698 h 3182270"/>
                    <a:gd name="connsiteX20" fmla="*/ 1199820 w 2854197"/>
                    <a:gd name="connsiteY20" fmla="*/ 528555 h 3182270"/>
                    <a:gd name="connsiteX21" fmla="*/ 1220962 w 2854197"/>
                    <a:gd name="connsiteY21" fmla="*/ 544411 h 3182270"/>
                    <a:gd name="connsiteX22" fmla="*/ 1242104 w 2854197"/>
                    <a:gd name="connsiteY22" fmla="*/ 570839 h 3182270"/>
                    <a:gd name="connsiteX23" fmla="*/ 1257961 w 2854197"/>
                    <a:gd name="connsiteY23" fmla="*/ 602552 h 3182270"/>
                    <a:gd name="connsiteX24" fmla="*/ 1279103 w 2854197"/>
                    <a:gd name="connsiteY24" fmla="*/ 634266 h 3182270"/>
                    <a:gd name="connsiteX25" fmla="*/ 1294960 w 2854197"/>
                    <a:gd name="connsiteY25" fmla="*/ 665979 h 3182270"/>
                    <a:gd name="connsiteX26" fmla="*/ 1300245 w 2854197"/>
                    <a:gd name="connsiteY26" fmla="*/ 681835 h 3182270"/>
                    <a:gd name="connsiteX27" fmla="*/ 1310816 w 2854197"/>
                    <a:gd name="connsiteY27" fmla="*/ 692407 h 3182270"/>
                    <a:gd name="connsiteX28" fmla="*/ 1347815 w 2854197"/>
                    <a:gd name="connsiteY28" fmla="*/ 739977 h 3182270"/>
                    <a:gd name="connsiteX29" fmla="*/ 1353101 w 2854197"/>
                    <a:gd name="connsiteY29" fmla="*/ 755833 h 3182270"/>
                    <a:gd name="connsiteX30" fmla="*/ 1384814 w 2854197"/>
                    <a:gd name="connsiteY30" fmla="*/ 798118 h 3182270"/>
                    <a:gd name="connsiteX31" fmla="*/ 1390100 w 2854197"/>
                    <a:gd name="connsiteY31" fmla="*/ 813974 h 3182270"/>
                    <a:gd name="connsiteX32" fmla="*/ 1421813 w 2854197"/>
                    <a:gd name="connsiteY32" fmla="*/ 861544 h 3182270"/>
                    <a:gd name="connsiteX33" fmla="*/ 1432384 w 2854197"/>
                    <a:gd name="connsiteY33" fmla="*/ 877401 h 3182270"/>
                    <a:gd name="connsiteX34" fmla="*/ 1448241 w 2854197"/>
                    <a:gd name="connsiteY34" fmla="*/ 887972 h 3182270"/>
                    <a:gd name="connsiteX35" fmla="*/ 1479954 w 2854197"/>
                    <a:gd name="connsiteY35" fmla="*/ 919685 h 3182270"/>
                    <a:gd name="connsiteX36" fmla="*/ 1522238 w 2854197"/>
                    <a:gd name="connsiteY36" fmla="*/ 956684 h 3182270"/>
                    <a:gd name="connsiteX37" fmla="*/ 1585665 w 2854197"/>
                    <a:gd name="connsiteY37" fmla="*/ 977826 h 3182270"/>
                    <a:gd name="connsiteX38" fmla="*/ 1617378 w 2854197"/>
                    <a:gd name="connsiteY38" fmla="*/ 988397 h 3182270"/>
                    <a:gd name="connsiteX39" fmla="*/ 1638521 w 2854197"/>
                    <a:gd name="connsiteY39" fmla="*/ 993683 h 3182270"/>
                    <a:gd name="connsiteX40" fmla="*/ 1664948 w 2854197"/>
                    <a:gd name="connsiteY40" fmla="*/ 998968 h 3182270"/>
                    <a:gd name="connsiteX41" fmla="*/ 1696662 w 2854197"/>
                    <a:gd name="connsiteY41" fmla="*/ 1009540 h 3182270"/>
                    <a:gd name="connsiteX42" fmla="*/ 1717804 w 2854197"/>
                    <a:gd name="connsiteY42" fmla="*/ 1014825 h 3182270"/>
                    <a:gd name="connsiteX43" fmla="*/ 1733660 w 2854197"/>
                    <a:gd name="connsiteY43" fmla="*/ 1020111 h 3182270"/>
                    <a:gd name="connsiteX44" fmla="*/ 1802373 w 2854197"/>
                    <a:gd name="connsiteY44" fmla="*/ 1030682 h 3182270"/>
                    <a:gd name="connsiteX45" fmla="*/ 1865799 w 2854197"/>
                    <a:gd name="connsiteY45" fmla="*/ 1041253 h 3182270"/>
                    <a:gd name="connsiteX46" fmla="*/ 1902798 w 2854197"/>
                    <a:gd name="connsiteY46" fmla="*/ 1046538 h 3182270"/>
                    <a:gd name="connsiteX47" fmla="*/ 1945082 w 2854197"/>
                    <a:gd name="connsiteY47" fmla="*/ 1051824 h 3182270"/>
                    <a:gd name="connsiteX48" fmla="*/ 1976796 w 2854197"/>
                    <a:gd name="connsiteY48" fmla="*/ 1057109 h 3182270"/>
                    <a:gd name="connsiteX49" fmla="*/ 2024366 w 2854197"/>
                    <a:gd name="connsiteY49" fmla="*/ 1062395 h 3182270"/>
                    <a:gd name="connsiteX50" fmla="*/ 2066650 w 2854197"/>
                    <a:gd name="connsiteY50" fmla="*/ 1067681 h 3182270"/>
                    <a:gd name="connsiteX51" fmla="*/ 2082507 w 2854197"/>
                    <a:gd name="connsiteY51" fmla="*/ 1072966 h 3182270"/>
                    <a:gd name="connsiteX52" fmla="*/ 2151219 w 2854197"/>
                    <a:gd name="connsiteY52" fmla="*/ 1083537 h 3182270"/>
                    <a:gd name="connsiteX53" fmla="*/ 2167075 w 2854197"/>
                    <a:gd name="connsiteY53" fmla="*/ 1088823 h 3182270"/>
                    <a:gd name="connsiteX54" fmla="*/ 2235788 w 2854197"/>
                    <a:gd name="connsiteY54" fmla="*/ 1099394 h 3182270"/>
                    <a:gd name="connsiteX55" fmla="*/ 2304500 w 2854197"/>
                    <a:gd name="connsiteY55" fmla="*/ 1109965 h 3182270"/>
                    <a:gd name="connsiteX56" fmla="*/ 2378497 w 2854197"/>
                    <a:gd name="connsiteY56" fmla="*/ 1120536 h 3182270"/>
                    <a:gd name="connsiteX57" fmla="*/ 2410211 w 2854197"/>
                    <a:gd name="connsiteY57" fmla="*/ 1131107 h 3182270"/>
                    <a:gd name="connsiteX58" fmla="*/ 2452495 w 2854197"/>
                    <a:gd name="connsiteY58" fmla="*/ 1141678 h 3182270"/>
                    <a:gd name="connsiteX59" fmla="*/ 2611062 w 2854197"/>
                    <a:gd name="connsiteY59" fmla="*/ 1194534 h 3182270"/>
                    <a:gd name="connsiteX60" fmla="*/ 2674963 w 2854197"/>
                    <a:gd name="connsiteY60" fmla="*/ 1226357 h 3182270"/>
                    <a:gd name="connsiteX61" fmla="*/ 2680419 w 2854197"/>
                    <a:gd name="connsiteY61" fmla="*/ 1258186 h 3182270"/>
                    <a:gd name="connsiteX62" fmla="*/ 2633266 w 2854197"/>
                    <a:gd name="connsiteY62" fmla="*/ 1295315 h 3182270"/>
                    <a:gd name="connsiteX63" fmla="*/ 2659565 w 2854197"/>
                    <a:gd name="connsiteY63" fmla="*/ 1353342 h 3182270"/>
                    <a:gd name="connsiteX64" fmla="*/ 2653817 w 2854197"/>
                    <a:gd name="connsiteY64" fmla="*/ 1411367 h 3182270"/>
                    <a:gd name="connsiteX65" fmla="*/ 2632204 w 2854197"/>
                    <a:gd name="connsiteY65" fmla="*/ 1590950 h 3182270"/>
                    <a:gd name="connsiteX66" fmla="*/ 2606238 w 2854197"/>
                    <a:gd name="connsiteY66" fmla="*/ 1686241 h 3182270"/>
                    <a:gd name="connsiteX67" fmla="*/ 2653346 w 2854197"/>
                    <a:gd name="connsiteY67" fmla="*/ 1654377 h 3182270"/>
                    <a:gd name="connsiteX68" fmla="*/ 2658632 w 2854197"/>
                    <a:gd name="connsiteY68" fmla="*/ 1744231 h 3182270"/>
                    <a:gd name="connsiteX69" fmla="*/ 2569233 w 2854197"/>
                    <a:gd name="connsiteY69" fmla="*/ 1781390 h 3182270"/>
                    <a:gd name="connsiteX70" fmla="*/ 2658632 w 2854197"/>
                    <a:gd name="connsiteY70" fmla="*/ 1844656 h 3182270"/>
                    <a:gd name="connsiteX71" fmla="*/ 2690345 w 2854197"/>
                    <a:gd name="connsiteY71" fmla="*/ 2056078 h 3182270"/>
                    <a:gd name="connsiteX72" fmla="*/ 2743200 w 2854197"/>
                    <a:gd name="connsiteY72" fmla="*/ 2061364 h 3182270"/>
                    <a:gd name="connsiteX73" fmla="*/ 2790770 w 2854197"/>
                    <a:gd name="connsiteY73" fmla="*/ 2077220 h 3182270"/>
                    <a:gd name="connsiteX74" fmla="*/ 2817198 w 2854197"/>
                    <a:gd name="connsiteY74" fmla="*/ 2082506 h 3182270"/>
                    <a:gd name="connsiteX75" fmla="*/ 2833055 w 2854197"/>
                    <a:gd name="connsiteY75" fmla="*/ 2087792 h 3182270"/>
                    <a:gd name="connsiteX76" fmla="*/ 2854197 w 2854197"/>
                    <a:gd name="connsiteY76" fmla="*/ 2093077 h 3182270"/>
                    <a:gd name="connsiteX77" fmla="*/ 2838340 w 2854197"/>
                    <a:gd name="connsiteY77" fmla="*/ 2193503 h 3182270"/>
                    <a:gd name="connsiteX78" fmla="*/ 2833055 w 2854197"/>
                    <a:gd name="connsiteY78" fmla="*/ 2225216 h 3182270"/>
                    <a:gd name="connsiteX79" fmla="*/ 2822484 w 2854197"/>
                    <a:gd name="connsiteY79" fmla="*/ 2262215 h 3182270"/>
                    <a:gd name="connsiteX80" fmla="*/ 2648297 w 2854197"/>
                    <a:gd name="connsiteY80" fmla="*/ 2241273 h 3182270"/>
                    <a:gd name="connsiteX81" fmla="*/ 2558435 w 2854197"/>
                    <a:gd name="connsiteY81" fmla="*/ 2214843 h 3182270"/>
                    <a:gd name="connsiteX82" fmla="*/ 2479145 w 2854197"/>
                    <a:gd name="connsiteY82" fmla="*/ 2183128 h 3182270"/>
                    <a:gd name="connsiteX83" fmla="*/ 2426502 w 2854197"/>
                    <a:gd name="connsiteY83" fmla="*/ 2209757 h 3182270"/>
                    <a:gd name="connsiteX84" fmla="*/ 2236188 w 2854197"/>
                    <a:gd name="connsiteY84" fmla="*/ 2331348 h 3182270"/>
                    <a:gd name="connsiteX85" fmla="*/ 2251846 w 2854197"/>
                    <a:gd name="connsiteY85" fmla="*/ 2420998 h 3182270"/>
                    <a:gd name="connsiteX86" fmla="*/ 2267909 w 2854197"/>
                    <a:gd name="connsiteY86" fmla="*/ 2479368 h 3182270"/>
                    <a:gd name="connsiteX87" fmla="*/ 2278276 w 2854197"/>
                    <a:gd name="connsiteY87" fmla="*/ 2516146 h 3182270"/>
                    <a:gd name="connsiteX88" fmla="*/ 2278276 w 2854197"/>
                    <a:gd name="connsiteY88" fmla="*/ 2574294 h 3182270"/>
                    <a:gd name="connsiteX89" fmla="*/ 2315278 w 2854197"/>
                    <a:gd name="connsiteY89" fmla="*/ 2616580 h 3182270"/>
                    <a:gd name="connsiteX90" fmla="*/ 2331136 w 2854197"/>
                    <a:gd name="connsiteY90" fmla="*/ 2680013 h 3182270"/>
                    <a:gd name="connsiteX91" fmla="*/ 2368138 w 2854197"/>
                    <a:gd name="connsiteY91" fmla="*/ 2695871 h 3182270"/>
                    <a:gd name="connsiteX92" fmla="*/ 2542577 w 2854197"/>
                    <a:gd name="connsiteY92" fmla="*/ 2738159 h 3182270"/>
                    <a:gd name="connsiteX93" fmla="*/ 2658870 w 2854197"/>
                    <a:gd name="connsiteY93" fmla="*/ 2727587 h 3182270"/>
                    <a:gd name="connsiteX94" fmla="*/ 2764342 w 2854197"/>
                    <a:gd name="connsiteY94" fmla="*/ 2716772 h 3182270"/>
                    <a:gd name="connsiteX95" fmla="*/ 2753771 w 2854197"/>
                    <a:gd name="connsiteY95" fmla="*/ 2769627 h 3182270"/>
                    <a:gd name="connsiteX96" fmla="*/ 2748486 w 2854197"/>
                    <a:gd name="connsiteY96" fmla="*/ 2801341 h 3182270"/>
                    <a:gd name="connsiteX97" fmla="*/ 2737915 w 2854197"/>
                    <a:gd name="connsiteY97" fmla="*/ 2838340 h 3182270"/>
                    <a:gd name="connsiteX98" fmla="*/ 2727344 w 2854197"/>
                    <a:gd name="connsiteY98" fmla="*/ 2907052 h 3182270"/>
                    <a:gd name="connsiteX99" fmla="*/ 2716773 w 2854197"/>
                    <a:gd name="connsiteY99" fmla="*/ 2938765 h 3182270"/>
                    <a:gd name="connsiteX100" fmla="*/ 2711487 w 2854197"/>
                    <a:gd name="connsiteY100" fmla="*/ 2965193 h 3182270"/>
                    <a:gd name="connsiteX101" fmla="*/ 2706444 w 2854197"/>
                    <a:gd name="connsiteY101" fmla="*/ 2939028 h 3182270"/>
                    <a:gd name="connsiteX102" fmla="*/ 2680014 w 2854197"/>
                    <a:gd name="connsiteY102" fmla="*/ 2965459 h 3182270"/>
                    <a:gd name="connsiteX103" fmla="*/ 2627390 w 2854197"/>
                    <a:gd name="connsiteY103" fmla="*/ 2971012 h 3182270"/>
                    <a:gd name="connsiteX104" fmla="*/ 2537291 w 2854197"/>
                    <a:gd name="connsiteY104" fmla="*/ 2986602 h 3182270"/>
                    <a:gd name="connsiteX105" fmla="*/ 2516147 w 2854197"/>
                    <a:gd name="connsiteY105" fmla="*/ 2991888 h 3182270"/>
                    <a:gd name="connsiteX106" fmla="*/ 2489494 w 2854197"/>
                    <a:gd name="connsiteY106" fmla="*/ 3002192 h 3182270"/>
                    <a:gd name="connsiteX107" fmla="*/ 2415496 w 2854197"/>
                    <a:gd name="connsiteY107" fmla="*/ 3007477 h 3182270"/>
                    <a:gd name="connsiteX108" fmla="*/ 2383783 w 2854197"/>
                    <a:gd name="connsiteY108" fmla="*/ 3018048 h 3182270"/>
                    <a:gd name="connsiteX109" fmla="*/ 2346784 w 2854197"/>
                    <a:gd name="connsiteY109" fmla="*/ 3033905 h 3182270"/>
                    <a:gd name="connsiteX110" fmla="*/ 2315071 w 2854197"/>
                    <a:gd name="connsiteY110" fmla="*/ 3049761 h 3182270"/>
                    <a:gd name="connsiteX111" fmla="*/ 2288643 w 2854197"/>
                    <a:gd name="connsiteY111" fmla="*/ 3070904 h 3182270"/>
                    <a:gd name="connsiteX112" fmla="*/ 2267501 w 2854197"/>
                    <a:gd name="connsiteY112" fmla="*/ 3081475 h 3182270"/>
                    <a:gd name="connsiteX113" fmla="*/ 2235788 w 2854197"/>
                    <a:gd name="connsiteY113" fmla="*/ 3097331 h 3182270"/>
                    <a:gd name="connsiteX114" fmla="*/ 2225216 w 2854197"/>
                    <a:gd name="connsiteY114" fmla="*/ 3107903 h 3182270"/>
                    <a:gd name="connsiteX115" fmla="*/ 2204074 w 2854197"/>
                    <a:gd name="connsiteY115" fmla="*/ 3118474 h 3182270"/>
                    <a:gd name="connsiteX116" fmla="*/ 2188218 w 2854197"/>
                    <a:gd name="connsiteY116" fmla="*/ 3129045 h 3182270"/>
                    <a:gd name="connsiteX117" fmla="*/ 2177647 w 2854197"/>
                    <a:gd name="connsiteY117" fmla="*/ 3144901 h 3182270"/>
                    <a:gd name="connsiteX118" fmla="*/ 2145933 w 2854197"/>
                    <a:gd name="connsiteY118" fmla="*/ 3155472 h 3182270"/>
                    <a:gd name="connsiteX119" fmla="*/ 2114220 w 2854197"/>
                    <a:gd name="connsiteY119" fmla="*/ 3181900 h 3182270"/>
                    <a:gd name="connsiteX120" fmla="*/ 2124791 w 2854197"/>
                    <a:gd name="connsiteY120" fmla="*/ 3150187 h 3182270"/>
                    <a:gd name="connsiteX121" fmla="*/ 2093078 w 2854197"/>
                    <a:gd name="connsiteY121" fmla="*/ 3139616 h 3182270"/>
                    <a:gd name="connsiteX122" fmla="*/ 2082507 w 2854197"/>
                    <a:gd name="connsiteY122" fmla="*/ 3123759 h 3182270"/>
                    <a:gd name="connsiteX123" fmla="*/ 2066650 w 2854197"/>
                    <a:gd name="connsiteY123" fmla="*/ 3107903 h 3182270"/>
                    <a:gd name="connsiteX124" fmla="*/ 2045508 w 2854197"/>
                    <a:gd name="connsiteY124" fmla="*/ 3076189 h 3182270"/>
                    <a:gd name="connsiteX125" fmla="*/ 2034937 w 2854197"/>
                    <a:gd name="connsiteY125" fmla="*/ 3060333 h 3182270"/>
                    <a:gd name="connsiteX126" fmla="*/ 2024366 w 2854197"/>
                    <a:gd name="connsiteY126" fmla="*/ 3049761 h 3182270"/>
                    <a:gd name="connsiteX127" fmla="*/ 2013795 w 2854197"/>
                    <a:gd name="connsiteY127" fmla="*/ 3033905 h 3182270"/>
                    <a:gd name="connsiteX128" fmla="*/ 1997938 w 2854197"/>
                    <a:gd name="connsiteY128" fmla="*/ 3023334 h 3182270"/>
                    <a:gd name="connsiteX129" fmla="*/ 1982081 w 2854197"/>
                    <a:gd name="connsiteY129" fmla="*/ 2991620 h 3182270"/>
                    <a:gd name="connsiteX130" fmla="*/ 1976796 w 2854197"/>
                    <a:gd name="connsiteY130" fmla="*/ 2975764 h 3182270"/>
                    <a:gd name="connsiteX131" fmla="*/ 1987367 w 2854197"/>
                    <a:gd name="connsiteY131" fmla="*/ 2959907 h 3182270"/>
                    <a:gd name="connsiteX132" fmla="*/ 1998116 w 2854197"/>
                    <a:gd name="connsiteY132" fmla="*/ 2976031 h 3182270"/>
                    <a:gd name="connsiteX133" fmla="*/ 2019261 w 2854197"/>
                    <a:gd name="connsiteY133" fmla="*/ 2976031 h 3182270"/>
                    <a:gd name="connsiteX134" fmla="*/ 2056263 w 2854197"/>
                    <a:gd name="connsiteY134" fmla="*/ 2923171 h 3182270"/>
                    <a:gd name="connsiteX135" fmla="*/ 2040405 w 2854197"/>
                    <a:gd name="connsiteY135" fmla="*/ 2923170 h 3182270"/>
                    <a:gd name="connsiteX136" fmla="*/ 2061549 w 2854197"/>
                    <a:gd name="connsiteY136" fmla="*/ 2875596 h 3182270"/>
                    <a:gd name="connsiteX137" fmla="*/ 2093265 w 2854197"/>
                    <a:gd name="connsiteY137" fmla="*/ 2833308 h 3182270"/>
                    <a:gd name="connsiteX138" fmla="*/ 2109124 w 2854197"/>
                    <a:gd name="connsiteY138" fmla="*/ 2722301 h 3182270"/>
                    <a:gd name="connsiteX139" fmla="*/ 2013975 w 2854197"/>
                    <a:gd name="connsiteY139" fmla="*/ 2637724 h 3182270"/>
                    <a:gd name="connsiteX140" fmla="*/ 1982258 w 2854197"/>
                    <a:gd name="connsiteY140" fmla="*/ 2664155 h 3182270"/>
                    <a:gd name="connsiteX141" fmla="*/ 1918827 w 2854197"/>
                    <a:gd name="connsiteY141" fmla="*/ 2627153 h 3182270"/>
                    <a:gd name="connsiteX142" fmla="*/ 1860681 w 2854197"/>
                    <a:gd name="connsiteY142" fmla="*/ 2579579 h 3182270"/>
                    <a:gd name="connsiteX143" fmla="*/ 1802373 w 2854197"/>
                    <a:gd name="connsiteY143" fmla="*/ 2621632 h 3182270"/>
                    <a:gd name="connsiteX144" fmla="*/ 1797087 w 2854197"/>
                    <a:gd name="connsiteY144" fmla="*/ 2605775 h 3182270"/>
                    <a:gd name="connsiteX145" fmla="*/ 1749674 w 2854197"/>
                    <a:gd name="connsiteY145" fmla="*/ 2690586 h 3182270"/>
                    <a:gd name="connsiteX146" fmla="*/ 1643953 w 2854197"/>
                    <a:gd name="connsiteY146" fmla="*/ 2754018 h 3182270"/>
                    <a:gd name="connsiteX147" fmla="*/ 1617523 w 2854197"/>
                    <a:gd name="connsiteY147" fmla="*/ 2732874 h 3182270"/>
                    <a:gd name="connsiteX148" fmla="*/ 1591092 w 2854197"/>
                    <a:gd name="connsiteY148" fmla="*/ 2690586 h 3182270"/>
                    <a:gd name="connsiteX149" fmla="*/ 1591093 w 2854197"/>
                    <a:gd name="connsiteY149" fmla="*/ 2637724 h 3182270"/>
                    <a:gd name="connsiteX150" fmla="*/ 1569808 w 2854197"/>
                    <a:gd name="connsiteY150" fmla="*/ 2515921 h 3182270"/>
                    <a:gd name="connsiteX151" fmla="*/ 1553952 w 2854197"/>
                    <a:gd name="connsiteY151" fmla="*/ 2484208 h 3182270"/>
                    <a:gd name="connsiteX152" fmla="*/ 1538095 w 2854197"/>
                    <a:gd name="connsiteY152" fmla="*/ 2468351 h 3182270"/>
                    <a:gd name="connsiteX153" fmla="*/ 1501096 w 2854197"/>
                    <a:gd name="connsiteY153" fmla="*/ 2420781 h 3182270"/>
                    <a:gd name="connsiteX154" fmla="*/ 1464097 w 2854197"/>
                    <a:gd name="connsiteY154" fmla="*/ 2383782 h 3182270"/>
                    <a:gd name="connsiteX155" fmla="*/ 1448241 w 2854197"/>
                    <a:gd name="connsiteY155" fmla="*/ 2373211 h 3182270"/>
                    <a:gd name="connsiteX156" fmla="*/ 1432384 w 2854197"/>
                    <a:gd name="connsiteY156" fmla="*/ 2357355 h 3182270"/>
                    <a:gd name="connsiteX157" fmla="*/ 1400671 w 2854197"/>
                    <a:gd name="connsiteY157" fmla="*/ 2346783 h 3182270"/>
                    <a:gd name="connsiteX158" fmla="*/ 1368958 w 2854197"/>
                    <a:gd name="connsiteY158" fmla="*/ 2330927 h 3182270"/>
                    <a:gd name="connsiteX159" fmla="*/ 1337244 w 2854197"/>
                    <a:gd name="connsiteY159" fmla="*/ 2309785 h 3182270"/>
                    <a:gd name="connsiteX160" fmla="*/ 1273818 w 2854197"/>
                    <a:gd name="connsiteY160" fmla="*/ 2288642 h 3182270"/>
                    <a:gd name="connsiteX161" fmla="*/ 1257961 w 2854197"/>
                    <a:gd name="connsiteY161" fmla="*/ 2278071 h 3182270"/>
                    <a:gd name="connsiteX162" fmla="*/ 1242104 w 2854197"/>
                    <a:gd name="connsiteY162" fmla="*/ 2272786 h 3182270"/>
                    <a:gd name="connsiteX163" fmla="*/ 1226248 w 2854197"/>
                    <a:gd name="connsiteY163" fmla="*/ 2262215 h 3182270"/>
                    <a:gd name="connsiteX164" fmla="*/ 1194534 w 2854197"/>
                    <a:gd name="connsiteY164" fmla="*/ 2251644 h 3182270"/>
                    <a:gd name="connsiteX165" fmla="*/ 1215677 w 2854197"/>
                    <a:gd name="connsiteY165" fmla="*/ 2225216 h 3182270"/>
                    <a:gd name="connsiteX166" fmla="*/ 1231533 w 2854197"/>
                    <a:gd name="connsiteY166" fmla="*/ 2209359 h 3182270"/>
                    <a:gd name="connsiteX167" fmla="*/ 1236819 w 2854197"/>
                    <a:gd name="connsiteY167" fmla="*/ 2193503 h 3182270"/>
                    <a:gd name="connsiteX168" fmla="*/ 1279103 w 2854197"/>
                    <a:gd name="connsiteY168" fmla="*/ 2161789 h 3182270"/>
                    <a:gd name="connsiteX169" fmla="*/ 1300245 w 2854197"/>
                    <a:gd name="connsiteY169" fmla="*/ 2140647 h 3182270"/>
                    <a:gd name="connsiteX170" fmla="*/ 1310816 w 2854197"/>
                    <a:gd name="connsiteY170" fmla="*/ 2124790 h 3182270"/>
                    <a:gd name="connsiteX171" fmla="*/ 1342650 w 2854197"/>
                    <a:gd name="connsiteY171" fmla="*/ 2077406 h 3182270"/>
                    <a:gd name="connsiteX172" fmla="*/ 1390223 w 2854197"/>
                    <a:gd name="connsiteY172" fmla="*/ 2008688 h 3182270"/>
                    <a:gd name="connsiteX173" fmla="*/ 1363794 w 2854197"/>
                    <a:gd name="connsiteY173" fmla="*/ 1971686 h 3182270"/>
                    <a:gd name="connsiteX174" fmla="*/ 1379651 w 2854197"/>
                    <a:gd name="connsiteY174" fmla="*/ 1961114 h 3182270"/>
                    <a:gd name="connsiteX175" fmla="*/ 1358509 w 2854197"/>
                    <a:gd name="connsiteY175" fmla="*/ 1934685 h 3182270"/>
                    <a:gd name="connsiteX176" fmla="*/ 1221180 w 2854197"/>
                    <a:gd name="connsiteY176" fmla="*/ 1718108 h 3182270"/>
                    <a:gd name="connsiteX177" fmla="*/ 1157741 w 2854197"/>
                    <a:gd name="connsiteY177" fmla="*/ 1654669 h 3182270"/>
                    <a:gd name="connsiteX178" fmla="*/ 1051918 w 2854197"/>
                    <a:gd name="connsiteY178" fmla="*/ 1659811 h 3182270"/>
                    <a:gd name="connsiteX179" fmla="*/ 845688 w 2854197"/>
                    <a:gd name="connsiteY179" fmla="*/ 1738945 h 3182270"/>
                    <a:gd name="connsiteX180" fmla="*/ 829832 w 2854197"/>
                    <a:gd name="connsiteY180" fmla="*/ 1744231 h 3182270"/>
                    <a:gd name="connsiteX181" fmla="*/ 798118 w 2854197"/>
                    <a:gd name="connsiteY181" fmla="*/ 1765373 h 3182270"/>
                    <a:gd name="connsiteX182" fmla="*/ 782262 w 2854197"/>
                    <a:gd name="connsiteY182" fmla="*/ 1770659 h 3182270"/>
                    <a:gd name="connsiteX183" fmla="*/ 750548 w 2854197"/>
                    <a:gd name="connsiteY183" fmla="*/ 1791801 h 3182270"/>
                    <a:gd name="connsiteX184" fmla="*/ 734692 w 2854197"/>
                    <a:gd name="connsiteY184" fmla="*/ 1797086 h 3182270"/>
                    <a:gd name="connsiteX185" fmla="*/ 755834 w 2854197"/>
                    <a:gd name="connsiteY185" fmla="*/ 1791801 h 3182270"/>
                    <a:gd name="connsiteX186" fmla="*/ 739977 w 2854197"/>
                    <a:gd name="connsiteY186" fmla="*/ 1797086 h 3182270"/>
                    <a:gd name="connsiteX187" fmla="*/ 708264 w 2854197"/>
                    <a:gd name="connsiteY187" fmla="*/ 1812943 h 3182270"/>
                    <a:gd name="connsiteX188" fmla="*/ 676551 w 2854197"/>
                    <a:gd name="connsiteY188" fmla="*/ 1791801 h 3182270"/>
                    <a:gd name="connsiteX189" fmla="*/ 650123 w 2854197"/>
                    <a:gd name="connsiteY189" fmla="*/ 1765373 h 3182270"/>
                    <a:gd name="connsiteX190" fmla="*/ 618410 w 2854197"/>
                    <a:gd name="connsiteY190" fmla="*/ 1744231 h 3182270"/>
                    <a:gd name="connsiteX191" fmla="*/ 570840 w 2854197"/>
                    <a:gd name="connsiteY191" fmla="*/ 1712518 h 3182270"/>
                    <a:gd name="connsiteX192" fmla="*/ 544412 w 2854197"/>
                    <a:gd name="connsiteY192" fmla="*/ 1696661 h 3182270"/>
                    <a:gd name="connsiteX193" fmla="*/ 528555 w 2854197"/>
                    <a:gd name="connsiteY193" fmla="*/ 1686090 h 3182270"/>
                    <a:gd name="connsiteX194" fmla="*/ 512699 w 2854197"/>
                    <a:gd name="connsiteY194" fmla="*/ 1680804 h 3182270"/>
                    <a:gd name="connsiteX195" fmla="*/ 502127 w 2854197"/>
                    <a:gd name="connsiteY195" fmla="*/ 1670233 h 3182270"/>
                    <a:gd name="connsiteX196" fmla="*/ 480985 w 2854197"/>
                    <a:gd name="connsiteY196" fmla="*/ 1659662 h 3182270"/>
                    <a:gd name="connsiteX197" fmla="*/ 465129 w 2854197"/>
                    <a:gd name="connsiteY197" fmla="*/ 1643805 h 3182270"/>
                    <a:gd name="connsiteX198" fmla="*/ 428130 w 2854197"/>
                    <a:gd name="connsiteY198" fmla="*/ 1622663 h 3182270"/>
                    <a:gd name="connsiteX199" fmla="*/ 401702 w 2854197"/>
                    <a:gd name="connsiteY199" fmla="*/ 1590950 h 3182270"/>
                    <a:gd name="connsiteX200" fmla="*/ 385845 w 2854197"/>
                    <a:gd name="connsiteY200" fmla="*/ 1569808 h 3182270"/>
                    <a:gd name="connsiteX201" fmla="*/ 369989 w 2854197"/>
                    <a:gd name="connsiteY201" fmla="*/ 1553951 h 3182270"/>
                    <a:gd name="connsiteX202" fmla="*/ 348847 w 2854197"/>
                    <a:gd name="connsiteY202" fmla="*/ 1522238 h 3182270"/>
                    <a:gd name="connsiteX203" fmla="*/ 327704 w 2854197"/>
                    <a:gd name="connsiteY203" fmla="*/ 1490524 h 3182270"/>
                    <a:gd name="connsiteX204" fmla="*/ 317133 w 2854197"/>
                    <a:gd name="connsiteY204" fmla="*/ 1469382 h 3182270"/>
                    <a:gd name="connsiteX205" fmla="*/ 301277 w 2854197"/>
                    <a:gd name="connsiteY205" fmla="*/ 1453526 h 3182270"/>
                    <a:gd name="connsiteX206" fmla="*/ 295991 w 2854197"/>
                    <a:gd name="connsiteY206" fmla="*/ 1437669 h 3182270"/>
                    <a:gd name="connsiteX207" fmla="*/ 274849 w 2854197"/>
                    <a:gd name="connsiteY207" fmla="*/ 1405956 h 3182270"/>
                    <a:gd name="connsiteX208" fmla="*/ 258992 w 2854197"/>
                    <a:gd name="connsiteY208" fmla="*/ 1390099 h 3182270"/>
                    <a:gd name="connsiteX209" fmla="*/ 248421 w 2854197"/>
                    <a:gd name="connsiteY209" fmla="*/ 1374242 h 3182270"/>
                    <a:gd name="connsiteX210" fmla="*/ 243136 w 2854197"/>
                    <a:gd name="connsiteY210" fmla="*/ 1358386 h 3182270"/>
                    <a:gd name="connsiteX211" fmla="*/ 221993 w 2854197"/>
                    <a:gd name="connsiteY211" fmla="*/ 1326672 h 3182270"/>
                    <a:gd name="connsiteX212" fmla="*/ 206137 w 2854197"/>
                    <a:gd name="connsiteY212" fmla="*/ 1294959 h 3182270"/>
                    <a:gd name="connsiteX213" fmla="*/ 195566 w 2854197"/>
                    <a:gd name="connsiteY213" fmla="*/ 1263246 h 3182270"/>
                    <a:gd name="connsiteX214" fmla="*/ 184995 w 2854197"/>
                    <a:gd name="connsiteY214" fmla="*/ 1247389 h 3182270"/>
                    <a:gd name="connsiteX215" fmla="*/ 179709 w 2854197"/>
                    <a:gd name="connsiteY215" fmla="*/ 1231533 h 3182270"/>
                    <a:gd name="connsiteX216" fmla="*/ 169138 w 2854197"/>
                    <a:gd name="connsiteY216" fmla="*/ 1215676 h 3182270"/>
                    <a:gd name="connsiteX217" fmla="*/ 153281 w 2854197"/>
                    <a:gd name="connsiteY217" fmla="*/ 1162820 h 3182270"/>
                    <a:gd name="connsiteX218" fmla="*/ 142710 w 2854197"/>
                    <a:gd name="connsiteY218" fmla="*/ 1131107 h 3182270"/>
                    <a:gd name="connsiteX219" fmla="*/ 132139 w 2854197"/>
                    <a:gd name="connsiteY219" fmla="*/ 1099394 h 3182270"/>
                    <a:gd name="connsiteX220" fmla="*/ 126853 w 2854197"/>
                    <a:gd name="connsiteY220" fmla="*/ 1078252 h 3182270"/>
                    <a:gd name="connsiteX221" fmla="*/ 121568 w 2854197"/>
                    <a:gd name="connsiteY221" fmla="*/ 1062395 h 3182270"/>
                    <a:gd name="connsiteX222" fmla="*/ 110997 w 2854197"/>
                    <a:gd name="connsiteY222" fmla="*/ 988397 h 3182270"/>
                    <a:gd name="connsiteX223" fmla="*/ 100426 w 2854197"/>
                    <a:gd name="connsiteY223" fmla="*/ 861544 h 3182270"/>
                    <a:gd name="connsiteX224" fmla="*/ 95140 w 2854197"/>
                    <a:gd name="connsiteY224" fmla="*/ 782261 h 3182270"/>
                    <a:gd name="connsiteX225" fmla="*/ 89855 w 2854197"/>
                    <a:gd name="connsiteY225" fmla="*/ 745262 h 3182270"/>
                    <a:gd name="connsiteX226" fmla="*/ 73998 w 2854197"/>
                    <a:gd name="connsiteY226" fmla="*/ 660693 h 3182270"/>
                    <a:gd name="connsiteX227" fmla="*/ 63427 w 2854197"/>
                    <a:gd name="connsiteY227" fmla="*/ 618409 h 3182270"/>
                    <a:gd name="connsiteX228" fmla="*/ 47570 w 2854197"/>
                    <a:gd name="connsiteY228" fmla="*/ 560268 h 3182270"/>
                    <a:gd name="connsiteX229" fmla="*/ 42285 w 2854197"/>
                    <a:gd name="connsiteY229" fmla="*/ 528555 h 3182270"/>
                    <a:gd name="connsiteX230" fmla="*/ 31714 w 2854197"/>
                    <a:gd name="connsiteY230" fmla="*/ 486270 h 3182270"/>
                    <a:gd name="connsiteX231" fmla="*/ 21142 w 2854197"/>
                    <a:gd name="connsiteY231" fmla="*/ 428129 h 3182270"/>
                    <a:gd name="connsiteX232" fmla="*/ 10571 w 2854197"/>
                    <a:gd name="connsiteY232" fmla="*/ 343560 h 3182270"/>
                    <a:gd name="connsiteX233" fmla="*/ 0 w 2854197"/>
                    <a:gd name="connsiteY233" fmla="*/ 306561 h 3182270"/>
                    <a:gd name="connsiteX234" fmla="*/ 5286 w 2854197"/>
                    <a:gd name="connsiteY234" fmla="*/ 285419 h 3182270"/>
                    <a:gd name="connsiteX235" fmla="*/ 21142 w 2854197"/>
                    <a:gd name="connsiteY235" fmla="*/ 280134 h 3182270"/>
                    <a:gd name="connsiteX236" fmla="*/ 42285 w 2854197"/>
                    <a:gd name="connsiteY236" fmla="*/ 269563 h 3182270"/>
                    <a:gd name="connsiteX237" fmla="*/ 95140 w 2854197"/>
                    <a:gd name="connsiteY237" fmla="*/ 258992 h 3182270"/>
                    <a:gd name="connsiteX238" fmla="*/ 121568 w 2854197"/>
                    <a:gd name="connsiteY238" fmla="*/ 253706 h 3182270"/>
                    <a:gd name="connsiteX239" fmla="*/ 137425 w 2854197"/>
                    <a:gd name="connsiteY239" fmla="*/ 248420 h 3182270"/>
                    <a:gd name="connsiteX240" fmla="*/ 211422 w 2854197"/>
                    <a:gd name="connsiteY240" fmla="*/ 237849 h 3182270"/>
                    <a:gd name="connsiteX241" fmla="*/ 253707 w 2854197"/>
                    <a:gd name="connsiteY241" fmla="*/ 227278 h 3182270"/>
                    <a:gd name="connsiteX242" fmla="*/ 285420 w 2854197"/>
                    <a:gd name="connsiteY242" fmla="*/ 216707 h 3182270"/>
                    <a:gd name="connsiteX243" fmla="*/ 332990 w 2854197"/>
                    <a:gd name="connsiteY243" fmla="*/ 206136 h 3182270"/>
                    <a:gd name="connsiteX244" fmla="*/ 364703 w 2854197"/>
                    <a:gd name="connsiteY244" fmla="*/ 195565 h 3182270"/>
                    <a:gd name="connsiteX245" fmla="*/ 417559 w 2854197"/>
                    <a:gd name="connsiteY245" fmla="*/ 179708 h 3182270"/>
                    <a:gd name="connsiteX246" fmla="*/ 433415 w 2854197"/>
                    <a:gd name="connsiteY246" fmla="*/ 174423 h 3182270"/>
                    <a:gd name="connsiteX247" fmla="*/ 449272 w 2854197"/>
                    <a:gd name="connsiteY247" fmla="*/ 169137 h 3182270"/>
                    <a:gd name="connsiteX248" fmla="*/ 470414 w 2854197"/>
                    <a:gd name="connsiteY248" fmla="*/ 163852 h 3182270"/>
                    <a:gd name="connsiteX249" fmla="*/ 486271 w 2854197"/>
                    <a:gd name="connsiteY249" fmla="*/ 158566 h 3182270"/>
                    <a:gd name="connsiteX250" fmla="*/ 528555 w 2854197"/>
                    <a:gd name="connsiteY250" fmla="*/ 147995 h 3182270"/>
                    <a:gd name="connsiteX251" fmla="*/ 549697 w 2854197"/>
                    <a:gd name="connsiteY251" fmla="*/ 142709 h 3182270"/>
                    <a:gd name="connsiteX252" fmla="*/ 581411 w 2854197"/>
                    <a:gd name="connsiteY252" fmla="*/ 132138 h 3182270"/>
                    <a:gd name="connsiteX253" fmla="*/ 676551 w 2854197"/>
                    <a:gd name="connsiteY253" fmla="*/ 100425 h 3182270"/>
                    <a:gd name="connsiteX254" fmla="*/ 697693 w 2854197"/>
                    <a:gd name="connsiteY254" fmla="*/ 95140 h 3182270"/>
                    <a:gd name="connsiteX255" fmla="*/ 729406 w 2854197"/>
                    <a:gd name="connsiteY255" fmla="*/ 84568 h 3182270"/>
                    <a:gd name="connsiteX256" fmla="*/ 745263 w 2854197"/>
                    <a:gd name="connsiteY256" fmla="*/ 79283 h 3182270"/>
                    <a:gd name="connsiteX257" fmla="*/ 792833 w 2854197"/>
                    <a:gd name="connsiteY257" fmla="*/ 58141 h 3182270"/>
                    <a:gd name="connsiteX258" fmla="*/ 808689 w 2854197"/>
                    <a:gd name="connsiteY258" fmla="*/ 52855 h 3182270"/>
                    <a:gd name="connsiteX259" fmla="*/ 824546 w 2854197"/>
                    <a:gd name="connsiteY259" fmla="*/ 47570 h 3182270"/>
                    <a:gd name="connsiteX260" fmla="*/ 866830 w 2854197"/>
                    <a:gd name="connsiteY260" fmla="*/ 26427 h 3182270"/>
                    <a:gd name="connsiteX261" fmla="*/ 882687 w 2854197"/>
                    <a:gd name="connsiteY261" fmla="*/ 21142 h 3182270"/>
                    <a:gd name="connsiteX262" fmla="*/ 898544 w 2854197"/>
                    <a:gd name="connsiteY262" fmla="*/ 10571 h 3182270"/>
                    <a:gd name="connsiteX263" fmla="*/ 914400 w 2854197"/>
                    <a:gd name="connsiteY263" fmla="*/ 5285 h 3182270"/>
                    <a:gd name="connsiteX264" fmla="*/ 914400 w 2854197"/>
                    <a:gd name="connsiteY264" fmla="*/ 0 h 3182270"/>
                    <a:gd name="connsiteX0" fmla="*/ 914400 w 2854197"/>
                    <a:gd name="connsiteY0" fmla="*/ 0 h 3182270"/>
                    <a:gd name="connsiteX1" fmla="*/ 914400 w 2854197"/>
                    <a:gd name="connsiteY1" fmla="*/ 0 h 3182270"/>
                    <a:gd name="connsiteX2" fmla="*/ 930257 w 2854197"/>
                    <a:gd name="connsiteY2" fmla="*/ 42284 h 3182270"/>
                    <a:gd name="connsiteX3" fmla="*/ 935542 w 2854197"/>
                    <a:gd name="connsiteY3" fmla="*/ 58141 h 3182270"/>
                    <a:gd name="connsiteX4" fmla="*/ 946114 w 2854197"/>
                    <a:gd name="connsiteY4" fmla="*/ 68712 h 3182270"/>
                    <a:gd name="connsiteX5" fmla="*/ 967256 w 2854197"/>
                    <a:gd name="connsiteY5" fmla="*/ 116282 h 3182270"/>
                    <a:gd name="connsiteX6" fmla="*/ 972541 w 2854197"/>
                    <a:gd name="connsiteY6" fmla="*/ 132138 h 3182270"/>
                    <a:gd name="connsiteX7" fmla="*/ 983112 w 2854197"/>
                    <a:gd name="connsiteY7" fmla="*/ 147995 h 3182270"/>
                    <a:gd name="connsiteX8" fmla="*/ 1004255 w 2854197"/>
                    <a:gd name="connsiteY8" fmla="*/ 195565 h 3182270"/>
                    <a:gd name="connsiteX9" fmla="*/ 1025397 w 2854197"/>
                    <a:gd name="connsiteY9" fmla="*/ 243135 h 3182270"/>
                    <a:gd name="connsiteX10" fmla="*/ 1041253 w 2854197"/>
                    <a:gd name="connsiteY10" fmla="*/ 290705 h 3182270"/>
                    <a:gd name="connsiteX11" fmla="*/ 1051825 w 2854197"/>
                    <a:gd name="connsiteY11" fmla="*/ 301276 h 3182270"/>
                    <a:gd name="connsiteX12" fmla="*/ 1072967 w 2854197"/>
                    <a:gd name="connsiteY12" fmla="*/ 348846 h 3182270"/>
                    <a:gd name="connsiteX13" fmla="*/ 1083538 w 2854197"/>
                    <a:gd name="connsiteY13" fmla="*/ 380559 h 3182270"/>
                    <a:gd name="connsiteX14" fmla="*/ 1094109 w 2854197"/>
                    <a:gd name="connsiteY14" fmla="*/ 396416 h 3182270"/>
                    <a:gd name="connsiteX15" fmla="*/ 1109966 w 2854197"/>
                    <a:gd name="connsiteY15" fmla="*/ 422844 h 3182270"/>
                    <a:gd name="connsiteX16" fmla="*/ 1131108 w 2854197"/>
                    <a:gd name="connsiteY16" fmla="*/ 470414 h 3182270"/>
                    <a:gd name="connsiteX17" fmla="*/ 1146964 w 2854197"/>
                    <a:gd name="connsiteY17" fmla="*/ 480985 h 3182270"/>
                    <a:gd name="connsiteX18" fmla="*/ 1157536 w 2854197"/>
                    <a:gd name="connsiteY18" fmla="*/ 491556 h 3182270"/>
                    <a:gd name="connsiteX19" fmla="*/ 1189249 w 2854197"/>
                    <a:gd name="connsiteY19" fmla="*/ 512698 h 3182270"/>
                    <a:gd name="connsiteX20" fmla="*/ 1199820 w 2854197"/>
                    <a:gd name="connsiteY20" fmla="*/ 528555 h 3182270"/>
                    <a:gd name="connsiteX21" fmla="*/ 1220962 w 2854197"/>
                    <a:gd name="connsiteY21" fmla="*/ 544411 h 3182270"/>
                    <a:gd name="connsiteX22" fmla="*/ 1242104 w 2854197"/>
                    <a:gd name="connsiteY22" fmla="*/ 570839 h 3182270"/>
                    <a:gd name="connsiteX23" fmla="*/ 1257961 w 2854197"/>
                    <a:gd name="connsiteY23" fmla="*/ 602552 h 3182270"/>
                    <a:gd name="connsiteX24" fmla="*/ 1279103 w 2854197"/>
                    <a:gd name="connsiteY24" fmla="*/ 634266 h 3182270"/>
                    <a:gd name="connsiteX25" fmla="*/ 1294960 w 2854197"/>
                    <a:gd name="connsiteY25" fmla="*/ 665979 h 3182270"/>
                    <a:gd name="connsiteX26" fmla="*/ 1300245 w 2854197"/>
                    <a:gd name="connsiteY26" fmla="*/ 681835 h 3182270"/>
                    <a:gd name="connsiteX27" fmla="*/ 1310816 w 2854197"/>
                    <a:gd name="connsiteY27" fmla="*/ 692407 h 3182270"/>
                    <a:gd name="connsiteX28" fmla="*/ 1347815 w 2854197"/>
                    <a:gd name="connsiteY28" fmla="*/ 739977 h 3182270"/>
                    <a:gd name="connsiteX29" fmla="*/ 1353101 w 2854197"/>
                    <a:gd name="connsiteY29" fmla="*/ 755833 h 3182270"/>
                    <a:gd name="connsiteX30" fmla="*/ 1384814 w 2854197"/>
                    <a:gd name="connsiteY30" fmla="*/ 798118 h 3182270"/>
                    <a:gd name="connsiteX31" fmla="*/ 1390100 w 2854197"/>
                    <a:gd name="connsiteY31" fmla="*/ 813974 h 3182270"/>
                    <a:gd name="connsiteX32" fmla="*/ 1421813 w 2854197"/>
                    <a:gd name="connsiteY32" fmla="*/ 861544 h 3182270"/>
                    <a:gd name="connsiteX33" fmla="*/ 1432384 w 2854197"/>
                    <a:gd name="connsiteY33" fmla="*/ 877401 h 3182270"/>
                    <a:gd name="connsiteX34" fmla="*/ 1448241 w 2854197"/>
                    <a:gd name="connsiteY34" fmla="*/ 887972 h 3182270"/>
                    <a:gd name="connsiteX35" fmla="*/ 1479954 w 2854197"/>
                    <a:gd name="connsiteY35" fmla="*/ 919685 h 3182270"/>
                    <a:gd name="connsiteX36" fmla="*/ 1522238 w 2854197"/>
                    <a:gd name="connsiteY36" fmla="*/ 956684 h 3182270"/>
                    <a:gd name="connsiteX37" fmla="*/ 1585665 w 2854197"/>
                    <a:gd name="connsiteY37" fmla="*/ 977826 h 3182270"/>
                    <a:gd name="connsiteX38" fmla="*/ 1617378 w 2854197"/>
                    <a:gd name="connsiteY38" fmla="*/ 988397 h 3182270"/>
                    <a:gd name="connsiteX39" fmla="*/ 1638521 w 2854197"/>
                    <a:gd name="connsiteY39" fmla="*/ 993683 h 3182270"/>
                    <a:gd name="connsiteX40" fmla="*/ 1664948 w 2854197"/>
                    <a:gd name="connsiteY40" fmla="*/ 998968 h 3182270"/>
                    <a:gd name="connsiteX41" fmla="*/ 1696662 w 2854197"/>
                    <a:gd name="connsiteY41" fmla="*/ 1009540 h 3182270"/>
                    <a:gd name="connsiteX42" fmla="*/ 1717804 w 2854197"/>
                    <a:gd name="connsiteY42" fmla="*/ 1014825 h 3182270"/>
                    <a:gd name="connsiteX43" fmla="*/ 1733660 w 2854197"/>
                    <a:gd name="connsiteY43" fmla="*/ 1020111 h 3182270"/>
                    <a:gd name="connsiteX44" fmla="*/ 1802373 w 2854197"/>
                    <a:gd name="connsiteY44" fmla="*/ 1030682 h 3182270"/>
                    <a:gd name="connsiteX45" fmla="*/ 1865799 w 2854197"/>
                    <a:gd name="connsiteY45" fmla="*/ 1041253 h 3182270"/>
                    <a:gd name="connsiteX46" fmla="*/ 1902798 w 2854197"/>
                    <a:gd name="connsiteY46" fmla="*/ 1046538 h 3182270"/>
                    <a:gd name="connsiteX47" fmla="*/ 1945082 w 2854197"/>
                    <a:gd name="connsiteY47" fmla="*/ 1051824 h 3182270"/>
                    <a:gd name="connsiteX48" fmla="*/ 1976796 w 2854197"/>
                    <a:gd name="connsiteY48" fmla="*/ 1057109 h 3182270"/>
                    <a:gd name="connsiteX49" fmla="*/ 2024366 w 2854197"/>
                    <a:gd name="connsiteY49" fmla="*/ 1062395 h 3182270"/>
                    <a:gd name="connsiteX50" fmla="*/ 2066650 w 2854197"/>
                    <a:gd name="connsiteY50" fmla="*/ 1067681 h 3182270"/>
                    <a:gd name="connsiteX51" fmla="*/ 2082507 w 2854197"/>
                    <a:gd name="connsiteY51" fmla="*/ 1072966 h 3182270"/>
                    <a:gd name="connsiteX52" fmla="*/ 2151219 w 2854197"/>
                    <a:gd name="connsiteY52" fmla="*/ 1083537 h 3182270"/>
                    <a:gd name="connsiteX53" fmla="*/ 2167075 w 2854197"/>
                    <a:gd name="connsiteY53" fmla="*/ 1088823 h 3182270"/>
                    <a:gd name="connsiteX54" fmla="*/ 2235788 w 2854197"/>
                    <a:gd name="connsiteY54" fmla="*/ 1099394 h 3182270"/>
                    <a:gd name="connsiteX55" fmla="*/ 2304500 w 2854197"/>
                    <a:gd name="connsiteY55" fmla="*/ 1109965 h 3182270"/>
                    <a:gd name="connsiteX56" fmla="*/ 2378497 w 2854197"/>
                    <a:gd name="connsiteY56" fmla="*/ 1120536 h 3182270"/>
                    <a:gd name="connsiteX57" fmla="*/ 2410211 w 2854197"/>
                    <a:gd name="connsiteY57" fmla="*/ 1131107 h 3182270"/>
                    <a:gd name="connsiteX58" fmla="*/ 2452495 w 2854197"/>
                    <a:gd name="connsiteY58" fmla="*/ 1141678 h 3182270"/>
                    <a:gd name="connsiteX59" fmla="*/ 2611062 w 2854197"/>
                    <a:gd name="connsiteY59" fmla="*/ 1194534 h 3182270"/>
                    <a:gd name="connsiteX60" fmla="*/ 2674963 w 2854197"/>
                    <a:gd name="connsiteY60" fmla="*/ 1226357 h 3182270"/>
                    <a:gd name="connsiteX61" fmla="*/ 2680419 w 2854197"/>
                    <a:gd name="connsiteY61" fmla="*/ 1258186 h 3182270"/>
                    <a:gd name="connsiteX62" fmla="*/ 2633266 w 2854197"/>
                    <a:gd name="connsiteY62" fmla="*/ 1295315 h 3182270"/>
                    <a:gd name="connsiteX63" fmla="*/ 2659565 w 2854197"/>
                    <a:gd name="connsiteY63" fmla="*/ 1353342 h 3182270"/>
                    <a:gd name="connsiteX64" fmla="*/ 2653817 w 2854197"/>
                    <a:gd name="connsiteY64" fmla="*/ 1411367 h 3182270"/>
                    <a:gd name="connsiteX65" fmla="*/ 2632204 w 2854197"/>
                    <a:gd name="connsiteY65" fmla="*/ 1590950 h 3182270"/>
                    <a:gd name="connsiteX66" fmla="*/ 2606238 w 2854197"/>
                    <a:gd name="connsiteY66" fmla="*/ 1686241 h 3182270"/>
                    <a:gd name="connsiteX67" fmla="*/ 2585093 w 2854197"/>
                    <a:gd name="connsiteY67" fmla="*/ 1717957 h 3182270"/>
                    <a:gd name="connsiteX68" fmla="*/ 2658632 w 2854197"/>
                    <a:gd name="connsiteY68" fmla="*/ 1744231 h 3182270"/>
                    <a:gd name="connsiteX69" fmla="*/ 2569233 w 2854197"/>
                    <a:gd name="connsiteY69" fmla="*/ 1781390 h 3182270"/>
                    <a:gd name="connsiteX70" fmla="*/ 2658632 w 2854197"/>
                    <a:gd name="connsiteY70" fmla="*/ 1844656 h 3182270"/>
                    <a:gd name="connsiteX71" fmla="*/ 2690345 w 2854197"/>
                    <a:gd name="connsiteY71" fmla="*/ 2056078 h 3182270"/>
                    <a:gd name="connsiteX72" fmla="*/ 2743200 w 2854197"/>
                    <a:gd name="connsiteY72" fmla="*/ 2061364 h 3182270"/>
                    <a:gd name="connsiteX73" fmla="*/ 2790770 w 2854197"/>
                    <a:gd name="connsiteY73" fmla="*/ 2077220 h 3182270"/>
                    <a:gd name="connsiteX74" fmla="*/ 2817198 w 2854197"/>
                    <a:gd name="connsiteY74" fmla="*/ 2082506 h 3182270"/>
                    <a:gd name="connsiteX75" fmla="*/ 2833055 w 2854197"/>
                    <a:gd name="connsiteY75" fmla="*/ 2087792 h 3182270"/>
                    <a:gd name="connsiteX76" fmla="*/ 2854197 w 2854197"/>
                    <a:gd name="connsiteY76" fmla="*/ 2093077 h 3182270"/>
                    <a:gd name="connsiteX77" fmla="*/ 2838340 w 2854197"/>
                    <a:gd name="connsiteY77" fmla="*/ 2193503 h 3182270"/>
                    <a:gd name="connsiteX78" fmla="*/ 2833055 w 2854197"/>
                    <a:gd name="connsiteY78" fmla="*/ 2225216 h 3182270"/>
                    <a:gd name="connsiteX79" fmla="*/ 2822484 w 2854197"/>
                    <a:gd name="connsiteY79" fmla="*/ 2262215 h 3182270"/>
                    <a:gd name="connsiteX80" fmla="*/ 2648297 w 2854197"/>
                    <a:gd name="connsiteY80" fmla="*/ 2241273 h 3182270"/>
                    <a:gd name="connsiteX81" fmla="*/ 2558435 w 2854197"/>
                    <a:gd name="connsiteY81" fmla="*/ 2214843 h 3182270"/>
                    <a:gd name="connsiteX82" fmla="*/ 2479145 w 2854197"/>
                    <a:gd name="connsiteY82" fmla="*/ 2183128 h 3182270"/>
                    <a:gd name="connsiteX83" fmla="*/ 2426502 w 2854197"/>
                    <a:gd name="connsiteY83" fmla="*/ 2209757 h 3182270"/>
                    <a:gd name="connsiteX84" fmla="*/ 2236188 w 2854197"/>
                    <a:gd name="connsiteY84" fmla="*/ 2331348 h 3182270"/>
                    <a:gd name="connsiteX85" fmla="*/ 2251846 w 2854197"/>
                    <a:gd name="connsiteY85" fmla="*/ 2420998 h 3182270"/>
                    <a:gd name="connsiteX86" fmla="*/ 2267909 w 2854197"/>
                    <a:gd name="connsiteY86" fmla="*/ 2479368 h 3182270"/>
                    <a:gd name="connsiteX87" fmla="*/ 2278276 w 2854197"/>
                    <a:gd name="connsiteY87" fmla="*/ 2516146 h 3182270"/>
                    <a:gd name="connsiteX88" fmla="*/ 2278276 w 2854197"/>
                    <a:gd name="connsiteY88" fmla="*/ 2574294 h 3182270"/>
                    <a:gd name="connsiteX89" fmla="*/ 2315278 w 2854197"/>
                    <a:gd name="connsiteY89" fmla="*/ 2616580 h 3182270"/>
                    <a:gd name="connsiteX90" fmla="*/ 2331136 w 2854197"/>
                    <a:gd name="connsiteY90" fmla="*/ 2680013 h 3182270"/>
                    <a:gd name="connsiteX91" fmla="*/ 2368138 w 2854197"/>
                    <a:gd name="connsiteY91" fmla="*/ 2695871 h 3182270"/>
                    <a:gd name="connsiteX92" fmla="*/ 2542577 w 2854197"/>
                    <a:gd name="connsiteY92" fmla="*/ 2738159 h 3182270"/>
                    <a:gd name="connsiteX93" fmla="*/ 2658870 w 2854197"/>
                    <a:gd name="connsiteY93" fmla="*/ 2727587 h 3182270"/>
                    <a:gd name="connsiteX94" fmla="*/ 2764342 w 2854197"/>
                    <a:gd name="connsiteY94" fmla="*/ 2716772 h 3182270"/>
                    <a:gd name="connsiteX95" fmla="*/ 2753771 w 2854197"/>
                    <a:gd name="connsiteY95" fmla="*/ 2769627 h 3182270"/>
                    <a:gd name="connsiteX96" fmla="*/ 2748486 w 2854197"/>
                    <a:gd name="connsiteY96" fmla="*/ 2801341 h 3182270"/>
                    <a:gd name="connsiteX97" fmla="*/ 2737915 w 2854197"/>
                    <a:gd name="connsiteY97" fmla="*/ 2838340 h 3182270"/>
                    <a:gd name="connsiteX98" fmla="*/ 2727344 w 2854197"/>
                    <a:gd name="connsiteY98" fmla="*/ 2907052 h 3182270"/>
                    <a:gd name="connsiteX99" fmla="*/ 2716773 w 2854197"/>
                    <a:gd name="connsiteY99" fmla="*/ 2938765 h 3182270"/>
                    <a:gd name="connsiteX100" fmla="*/ 2711487 w 2854197"/>
                    <a:gd name="connsiteY100" fmla="*/ 2965193 h 3182270"/>
                    <a:gd name="connsiteX101" fmla="*/ 2706444 w 2854197"/>
                    <a:gd name="connsiteY101" fmla="*/ 2939028 h 3182270"/>
                    <a:gd name="connsiteX102" fmla="*/ 2680014 w 2854197"/>
                    <a:gd name="connsiteY102" fmla="*/ 2965459 h 3182270"/>
                    <a:gd name="connsiteX103" fmla="*/ 2627390 w 2854197"/>
                    <a:gd name="connsiteY103" fmla="*/ 2971012 h 3182270"/>
                    <a:gd name="connsiteX104" fmla="*/ 2537291 w 2854197"/>
                    <a:gd name="connsiteY104" fmla="*/ 2986602 h 3182270"/>
                    <a:gd name="connsiteX105" fmla="*/ 2516147 w 2854197"/>
                    <a:gd name="connsiteY105" fmla="*/ 2991888 h 3182270"/>
                    <a:gd name="connsiteX106" fmla="*/ 2489494 w 2854197"/>
                    <a:gd name="connsiteY106" fmla="*/ 3002192 h 3182270"/>
                    <a:gd name="connsiteX107" fmla="*/ 2415496 w 2854197"/>
                    <a:gd name="connsiteY107" fmla="*/ 3007477 h 3182270"/>
                    <a:gd name="connsiteX108" fmla="*/ 2383783 w 2854197"/>
                    <a:gd name="connsiteY108" fmla="*/ 3018048 h 3182270"/>
                    <a:gd name="connsiteX109" fmla="*/ 2346784 w 2854197"/>
                    <a:gd name="connsiteY109" fmla="*/ 3033905 h 3182270"/>
                    <a:gd name="connsiteX110" fmla="*/ 2315071 w 2854197"/>
                    <a:gd name="connsiteY110" fmla="*/ 3049761 h 3182270"/>
                    <a:gd name="connsiteX111" fmla="*/ 2288643 w 2854197"/>
                    <a:gd name="connsiteY111" fmla="*/ 3070904 h 3182270"/>
                    <a:gd name="connsiteX112" fmla="*/ 2267501 w 2854197"/>
                    <a:gd name="connsiteY112" fmla="*/ 3081475 h 3182270"/>
                    <a:gd name="connsiteX113" fmla="*/ 2235788 w 2854197"/>
                    <a:gd name="connsiteY113" fmla="*/ 3097331 h 3182270"/>
                    <a:gd name="connsiteX114" fmla="*/ 2225216 w 2854197"/>
                    <a:gd name="connsiteY114" fmla="*/ 3107903 h 3182270"/>
                    <a:gd name="connsiteX115" fmla="*/ 2204074 w 2854197"/>
                    <a:gd name="connsiteY115" fmla="*/ 3118474 h 3182270"/>
                    <a:gd name="connsiteX116" fmla="*/ 2188218 w 2854197"/>
                    <a:gd name="connsiteY116" fmla="*/ 3129045 h 3182270"/>
                    <a:gd name="connsiteX117" fmla="*/ 2177647 w 2854197"/>
                    <a:gd name="connsiteY117" fmla="*/ 3144901 h 3182270"/>
                    <a:gd name="connsiteX118" fmla="*/ 2145933 w 2854197"/>
                    <a:gd name="connsiteY118" fmla="*/ 3155472 h 3182270"/>
                    <a:gd name="connsiteX119" fmla="*/ 2114220 w 2854197"/>
                    <a:gd name="connsiteY119" fmla="*/ 3181900 h 3182270"/>
                    <a:gd name="connsiteX120" fmla="*/ 2124791 w 2854197"/>
                    <a:gd name="connsiteY120" fmla="*/ 3150187 h 3182270"/>
                    <a:gd name="connsiteX121" fmla="*/ 2093078 w 2854197"/>
                    <a:gd name="connsiteY121" fmla="*/ 3139616 h 3182270"/>
                    <a:gd name="connsiteX122" fmla="*/ 2082507 w 2854197"/>
                    <a:gd name="connsiteY122" fmla="*/ 3123759 h 3182270"/>
                    <a:gd name="connsiteX123" fmla="*/ 2066650 w 2854197"/>
                    <a:gd name="connsiteY123" fmla="*/ 3107903 h 3182270"/>
                    <a:gd name="connsiteX124" fmla="*/ 2045508 w 2854197"/>
                    <a:gd name="connsiteY124" fmla="*/ 3076189 h 3182270"/>
                    <a:gd name="connsiteX125" fmla="*/ 2034937 w 2854197"/>
                    <a:gd name="connsiteY125" fmla="*/ 3060333 h 3182270"/>
                    <a:gd name="connsiteX126" fmla="*/ 2024366 w 2854197"/>
                    <a:gd name="connsiteY126" fmla="*/ 3049761 h 3182270"/>
                    <a:gd name="connsiteX127" fmla="*/ 2013795 w 2854197"/>
                    <a:gd name="connsiteY127" fmla="*/ 3033905 h 3182270"/>
                    <a:gd name="connsiteX128" fmla="*/ 1997938 w 2854197"/>
                    <a:gd name="connsiteY128" fmla="*/ 3023334 h 3182270"/>
                    <a:gd name="connsiteX129" fmla="*/ 1982081 w 2854197"/>
                    <a:gd name="connsiteY129" fmla="*/ 2991620 h 3182270"/>
                    <a:gd name="connsiteX130" fmla="*/ 1976796 w 2854197"/>
                    <a:gd name="connsiteY130" fmla="*/ 2975764 h 3182270"/>
                    <a:gd name="connsiteX131" fmla="*/ 1987367 w 2854197"/>
                    <a:gd name="connsiteY131" fmla="*/ 2959907 h 3182270"/>
                    <a:gd name="connsiteX132" fmla="*/ 1998116 w 2854197"/>
                    <a:gd name="connsiteY132" fmla="*/ 2976031 h 3182270"/>
                    <a:gd name="connsiteX133" fmla="*/ 2019261 w 2854197"/>
                    <a:gd name="connsiteY133" fmla="*/ 2976031 h 3182270"/>
                    <a:gd name="connsiteX134" fmla="*/ 2056263 w 2854197"/>
                    <a:gd name="connsiteY134" fmla="*/ 2923171 h 3182270"/>
                    <a:gd name="connsiteX135" fmla="*/ 2040405 w 2854197"/>
                    <a:gd name="connsiteY135" fmla="*/ 2923170 h 3182270"/>
                    <a:gd name="connsiteX136" fmla="*/ 2061549 w 2854197"/>
                    <a:gd name="connsiteY136" fmla="*/ 2875596 h 3182270"/>
                    <a:gd name="connsiteX137" fmla="*/ 2093265 w 2854197"/>
                    <a:gd name="connsiteY137" fmla="*/ 2833308 h 3182270"/>
                    <a:gd name="connsiteX138" fmla="*/ 2109124 w 2854197"/>
                    <a:gd name="connsiteY138" fmla="*/ 2722301 h 3182270"/>
                    <a:gd name="connsiteX139" fmla="*/ 2013975 w 2854197"/>
                    <a:gd name="connsiteY139" fmla="*/ 2637724 h 3182270"/>
                    <a:gd name="connsiteX140" fmla="*/ 1982258 w 2854197"/>
                    <a:gd name="connsiteY140" fmla="*/ 2664155 h 3182270"/>
                    <a:gd name="connsiteX141" fmla="*/ 1918827 w 2854197"/>
                    <a:gd name="connsiteY141" fmla="*/ 2627153 h 3182270"/>
                    <a:gd name="connsiteX142" fmla="*/ 1860681 w 2854197"/>
                    <a:gd name="connsiteY142" fmla="*/ 2579579 h 3182270"/>
                    <a:gd name="connsiteX143" fmla="*/ 1802373 w 2854197"/>
                    <a:gd name="connsiteY143" fmla="*/ 2621632 h 3182270"/>
                    <a:gd name="connsiteX144" fmla="*/ 1797087 w 2854197"/>
                    <a:gd name="connsiteY144" fmla="*/ 2605775 h 3182270"/>
                    <a:gd name="connsiteX145" fmla="*/ 1749674 w 2854197"/>
                    <a:gd name="connsiteY145" fmla="*/ 2690586 h 3182270"/>
                    <a:gd name="connsiteX146" fmla="*/ 1643953 w 2854197"/>
                    <a:gd name="connsiteY146" fmla="*/ 2754018 h 3182270"/>
                    <a:gd name="connsiteX147" fmla="*/ 1617523 w 2854197"/>
                    <a:gd name="connsiteY147" fmla="*/ 2732874 h 3182270"/>
                    <a:gd name="connsiteX148" fmla="*/ 1591092 w 2854197"/>
                    <a:gd name="connsiteY148" fmla="*/ 2690586 h 3182270"/>
                    <a:gd name="connsiteX149" fmla="*/ 1591093 w 2854197"/>
                    <a:gd name="connsiteY149" fmla="*/ 2637724 h 3182270"/>
                    <a:gd name="connsiteX150" fmla="*/ 1569808 w 2854197"/>
                    <a:gd name="connsiteY150" fmla="*/ 2515921 h 3182270"/>
                    <a:gd name="connsiteX151" fmla="*/ 1553952 w 2854197"/>
                    <a:gd name="connsiteY151" fmla="*/ 2484208 h 3182270"/>
                    <a:gd name="connsiteX152" fmla="*/ 1538095 w 2854197"/>
                    <a:gd name="connsiteY152" fmla="*/ 2468351 h 3182270"/>
                    <a:gd name="connsiteX153" fmla="*/ 1501096 w 2854197"/>
                    <a:gd name="connsiteY153" fmla="*/ 2420781 h 3182270"/>
                    <a:gd name="connsiteX154" fmla="*/ 1464097 w 2854197"/>
                    <a:gd name="connsiteY154" fmla="*/ 2383782 h 3182270"/>
                    <a:gd name="connsiteX155" fmla="*/ 1448241 w 2854197"/>
                    <a:gd name="connsiteY155" fmla="*/ 2373211 h 3182270"/>
                    <a:gd name="connsiteX156" fmla="*/ 1432384 w 2854197"/>
                    <a:gd name="connsiteY156" fmla="*/ 2357355 h 3182270"/>
                    <a:gd name="connsiteX157" fmla="*/ 1400671 w 2854197"/>
                    <a:gd name="connsiteY157" fmla="*/ 2346783 h 3182270"/>
                    <a:gd name="connsiteX158" fmla="*/ 1368958 w 2854197"/>
                    <a:gd name="connsiteY158" fmla="*/ 2330927 h 3182270"/>
                    <a:gd name="connsiteX159" fmla="*/ 1337244 w 2854197"/>
                    <a:gd name="connsiteY159" fmla="*/ 2309785 h 3182270"/>
                    <a:gd name="connsiteX160" fmla="*/ 1273818 w 2854197"/>
                    <a:gd name="connsiteY160" fmla="*/ 2288642 h 3182270"/>
                    <a:gd name="connsiteX161" fmla="*/ 1257961 w 2854197"/>
                    <a:gd name="connsiteY161" fmla="*/ 2278071 h 3182270"/>
                    <a:gd name="connsiteX162" fmla="*/ 1242104 w 2854197"/>
                    <a:gd name="connsiteY162" fmla="*/ 2272786 h 3182270"/>
                    <a:gd name="connsiteX163" fmla="*/ 1226248 w 2854197"/>
                    <a:gd name="connsiteY163" fmla="*/ 2262215 h 3182270"/>
                    <a:gd name="connsiteX164" fmla="*/ 1194534 w 2854197"/>
                    <a:gd name="connsiteY164" fmla="*/ 2251644 h 3182270"/>
                    <a:gd name="connsiteX165" fmla="*/ 1215677 w 2854197"/>
                    <a:gd name="connsiteY165" fmla="*/ 2225216 h 3182270"/>
                    <a:gd name="connsiteX166" fmla="*/ 1231533 w 2854197"/>
                    <a:gd name="connsiteY166" fmla="*/ 2209359 h 3182270"/>
                    <a:gd name="connsiteX167" fmla="*/ 1236819 w 2854197"/>
                    <a:gd name="connsiteY167" fmla="*/ 2193503 h 3182270"/>
                    <a:gd name="connsiteX168" fmla="*/ 1279103 w 2854197"/>
                    <a:gd name="connsiteY168" fmla="*/ 2161789 h 3182270"/>
                    <a:gd name="connsiteX169" fmla="*/ 1300245 w 2854197"/>
                    <a:gd name="connsiteY169" fmla="*/ 2140647 h 3182270"/>
                    <a:gd name="connsiteX170" fmla="*/ 1310816 w 2854197"/>
                    <a:gd name="connsiteY170" fmla="*/ 2124790 h 3182270"/>
                    <a:gd name="connsiteX171" fmla="*/ 1342650 w 2854197"/>
                    <a:gd name="connsiteY171" fmla="*/ 2077406 h 3182270"/>
                    <a:gd name="connsiteX172" fmla="*/ 1390223 w 2854197"/>
                    <a:gd name="connsiteY172" fmla="*/ 2008688 h 3182270"/>
                    <a:gd name="connsiteX173" fmla="*/ 1363794 w 2854197"/>
                    <a:gd name="connsiteY173" fmla="*/ 1971686 h 3182270"/>
                    <a:gd name="connsiteX174" fmla="*/ 1379651 w 2854197"/>
                    <a:gd name="connsiteY174" fmla="*/ 1961114 h 3182270"/>
                    <a:gd name="connsiteX175" fmla="*/ 1358509 w 2854197"/>
                    <a:gd name="connsiteY175" fmla="*/ 1934685 h 3182270"/>
                    <a:gd name="connsiteX176" fmla="*/ 1221180 w 2854197"/>
                    <a:gd name="connsiteY176" fmla="*/ 1718108 h 3182270"/>
                    <a:gd name="connsiteX177" fmla="*/ 1157741 w 2854197"/>
                    <a:gd name="connsiteY177" fmla="*/ 1654669 h 3182270"/>
                    <a:gd name="connsiteX178" fmla="*/ 1051918 w 2854197"/>
                    <a:gd name="connsiteY178" fmla="*/ 1659811 h 3182270"/>
                    <a:gd name="connsiteX179" fmla="*/ 845688 w 2854197"/>
                    <a:gd name="connsiteY179" fmla="*/ 1738945 h 3182270"/>
                    <a:gd name="connsiteX180" fmla="*/ 829832 w 2854197"/>
                    <a:gd name="connsiteY180" fmla="*/ 1744231 h 3182270"/>
                    <a:gd name="connsiteX181" fmla="*/ 798118 w 2854197"/>
                    <a:gd name="connsiteY181" fmla="*/ 1765373 h 3182270"/>
                    <a:gd name="connsiteX182" fmla="*/ 782262 w 2854197"/>
                    <a:gd name="connsiteY182" fmla="*/ 1770659 h 3182270"/>
                    <a:gd name="connsiteX183" fmla="*/ 750548 w 2854197"/>
                    <a:gd name="connsiteY183" fmla="*/ 1791801 h 3182270"/>
                    <a:gd name="connsiteX184" fmla="*/ 734692 w 2854197"/>
                    <a:gd name="connsiteY184" fmla="*/ 1797086 h 3182270"/>
                    <a:gd name="connsiteX185" fmla="*/ 755834 w 2854197"/>
                    <a:gd name="connsiteY185" fmla="*/ 1791801 h 3182270"/>
                    <a:gd name="connsiteX186" fmla="*/ 739977 w 2854197"/>
                    <a:gd name="connsiteY186" fmla="*/ 1797086 h 3182270"/>
                    <a:gd name="connsiteX187" fmla="*/ 708264 w 2854197"/>
                    <a:gd name="connsiteY187" fmla="*/ 1812943 h 3182270"/>
                    <a:gd name="connsiteX188" fmla="*/ 676551 w 2854197"/>
                    <a:gd name="connsiteY188" fmla="*/ 1791801 h 3182270"/>
                    <a:gd name="connsiteX189" fmla="*/ 650123 w 2854197"/>
                    <a:gd name="connsiteY189" fmla="*/ 1765373 h 3182270"/>
                    <a:gd name="connsiteX190" fmla="*/ 618410 w 2854197"/>
                    <a:gd name="connsiteY190" fmla="*/ 1744231 h 3182270"/>
                    <a:gd name="connsiteX191" fmla="*/ 570840 w 2854197"/>
                    <a:gd name="connsiteY191" fmla="*/ 1712518 h 3182270"/>
                    <a:gd name="connsiteX192" fmla="*/ 544412 w 2854197"/>
                    <a:gd name="connsiteY192" fmla="*/ 1696661 h 3182270"/>
                    <a:gd name="connsiteX193" fmla="*/ 528555 w 2854197"/>
                    <a:gd name="connsiteY193" fmla="*/ 1686090 h 3182270"/>
                    <a:gd name="connsiteX194" fmla="*/ 512699 w 2854197"/>
                    <a:gd name="connsiteY194" fmla="*/ 1680804 h 3182270"/>
                    <a:gd name="connsiteX195" fmla="*/ 502127 w 2854197"/>
                    <a:gd name="connsiteY195" fmla="*/ 1670233 h 3182270"/>
                    <a:gd name="connsiteX196" fmla="*/ 480985 w 2854197"/>
                    <a:gd name="connsiteY196" fmla="*/ 1659662 h 3182270"/>
                    <a:gd name="connsiteX197" fmla="*/ 465129 w 2854197"/>
                    <a:gd name="connsiteY197" fmla="*/ 1643805 h 3182270"/>
                    <a:gd name="connsiteX198" fmla="*/ 428130 w 2854197"/>
                    <a:gd name="connsiteY198" fmla="*/ 1622663 h 3182270"/>
                    <a:gd name="connsiteX199" fmla="*/ 401702 w 2854197"/>
                    <a:gd name="connsiteY199" fmla="*/ 1590950 h 3182270"/>
                    <a:gd name="connsiteX200" fmla="*/ 385845 w 2854197"/>
                    <a:gd name="connsiteY200" fmla="*/ 1569808 h 3182270"/>
                    <a:gd name="connsiteX201" fmla="*/ 369989 w 2854197"/>
                    <a:gd name="connsiteY201" fmla="*/ 1553951 h 3182270"/>
                    <a:gd name="connsiteX202" fmla="*/ 348847 w 2854197"/>
                    <a:gd name="connsiteY202" fmla="*/ 1522238 h 3182270"/>
                    <a:gd name="connsiteX203" fmla="*/ 327704 w 2854197"/>
                    <a:gd name="connsiteY203" fmla="*/ 1490524 h 3182270"/>
                    <a:gd name="connsiteX204" fmla="*/ 317133 w 2854197"/>
                    <a:gd name="connsiteY204" fmla="*/ 1469382 h 3182270"/>
                    <a:gd name="connsiteX205" fmla="*/ 301277 w 2854197"/>
                    <a:gd name="connsiteY205" fmla="*/ 1453526 h 3182270"/>
                    <a:gd name="connsiteX206" fmla="*/ 295991 w 2854197"/>
                    <a:gd name="connsiteY206" fmla="*/ 1437669 h 3182270"/>
                    <a:gd name="connsiteX207" fmla="*/ 274849 w 2854197"/>
                    <a:gd name="connsiteY207" fmla="*/ 1405956 h 3182270"/>
                    <a:gd name="connsiteX208" fmla="*/ 258992 w 2854197"/>
                    <a:gd name="connsiteY208" fmla="*/ 1390099 h 3182270"/>
                    <a:gd name="connsiteX209" fmla="*/ 248421 w 2854197"/>
                    <a:gd name="connsiteY209" fmla="*/ 1374242 h 3182270"/>
                    <a:gd name="connsiteX210" fmla="*/ 243136 w 2854197"/>
                    <a:gd name="connsiteY210" fmla="*/ 1358386 h 3182270"/>
                    <a:gd name="connsiteX211" fmla="*/ 221993 w 2854197"/>
                    <a:gd name="connsiteY211" fmla="*/ 1326672 h 3182270"/>
                    <a:gd name="connsiteX212" fmla="*/ 206137 w 2854197"/>
                    <a:gd name="connsiteY212" fmla="*/ 1294959 h 3182270"/>
                    <a:gd name="connsiteX213" fmla="*/ 195566 w 2854197"/>
                    <a:gd name="connsiteY213" fmla="*/ 1263246 h 3182270"/>
                    <a:gd name="connsiteX214" fmla="*/ 184995 w 2854197"/>
                    <a:gd name="connsiteY214" fmla="*/ 1247389 h 3182270"/>
                    <a:gd name="connsiteX215" fmla="*/ 179709 w 2854197"/>
                    <a:gd name="connsiteY215" fmla="*/ 1231533 h 3182270"/>
                    <a:gd name="connsiteX216" fmla="*/ 169138 w 2854197"/>
                    <a:gd name="connsiteY216" fmla="*/ 1215676 h 3182270"/>
                    <a:gd name="connsiteX217" fmla="*/ 153281 w 2854197"/>
                    <a:gd name="connsiteY217" fmla="*/ 1162820 h 3182270"/>
                    <a:gd name="connsiteX218" fmla="*/ 142710 w 2854197"/>
                    <a:gd name="connsiteY218" fmla="*/ 1131107 h 3182270"/>
                    <a:gd name="connsiteX219" fmla="*/ 132139 w 2854197"/>
                    <a:gd name="connsiteY219" fmla="*/ 1099394 h 3182270"/>
                    <a:gd name="connsiteX220" fmla="*/ 126853 w 2854197"/>
                    <a:gd name="connsiteY220" fmla="*/ 1078252 h 3182270"/>
                    <a:gd name="connsiteX221" fmla="*/ 121568 w 2854197"/>
                    <a:gd name="connsiteY221" fmla="*/ 1062395 h 3182270"/>
                    <a:gd name="connsiteX222" fmla="*/ 110997 w 2854197"/>
                    <a:gd name="connsiteY222" fmla="*/ 988397 h 3182270"/>
                    <a:gd name="connsiteX223" fmla="*/ 100426 w 2854197"/>
                    <a:gd name="connsiteY223" fmla="*/ 861544 h 3182270"/>
                    <a:gd name="connsiteX224" fmla="*/ 95140 w 2854197"/>
                    <a:gd name="connsiteY224" fmla="*/ 782261 h 3182270"/>
                    <a:gd name="connsiteX225" fmla="*/ 89855 w 2854197"/>
                    <a:gd name="connsiteY225" fmla="*/ 745262 h 3182270"/>
                    <a:gd name="connsiteX226" fmla="*/ 73998 w 2854197"/>
                    <a:gd name="connsiteY226" fmla="*/ 660693 h 3182270"/>
                    <a:gd name="connsiteX227" fmla="*/ 63427 w 2854197"/>
                    <a:gd name="connsiteY227" fmla="*/ 618409 h 3182270"/>
                    <a:gd name="connsiteX228" fmla="*/ 47570 w 2854197"/>
                    <a:gd name="connsiteY228" fmla="*/ 560268 h 3182270"/>
                    <a:gd name="connsiteX229" fmla="*/ 42285 w 2854197"/>
                    <a:gd name="connsiteY229" fmla="*/ 528555 h 3182270"/>
                    <a:gd name="connsiteX230" fmla="*/ 31714 w 2854197"/>
                    <a:gd name="connsiteY230" fmla="*/ 486270 h 3182270"/>
                    <a:gd name="connsiteX231" fmla="*/ 21142 w 2854197"/>
                    <a:gd name="connsiteY231" fmla="*/ 428129 h 3182270"/>
                    <a:gd name="connsiteX232" fmla="*/ 10571 w 2854197"/>
                    <a:gd name="connsiteY232" fmla="*/ 343560 h 3182270"/>
                    <a:gd name="connsiteX233" fmla="*/ 0 w 2854197"/>
                    <a:gd name="connsiteY233" fmla="*/ 306561 h 3182270"/>
                    <a:gd name="connsiteX234" fmla="*/ 5286 w 2854197"/>
                    <a:gd name="connsiteY234" fmla="*/ 285419 h 3182270"/>
                    <a:gd name="connsiteX235" fmla="*/ 21142 w 2854197"/>
                    <a:gd name="connsiteY235" fmla="*/ 280134 h 3182270"/>
                    <a:gd name="connsiteX236" fmla="*/ 42285 w 2854197"/>
                    <a:gd name="connsiteY236" fmla="*/ 269563 h 3182270"/>
                    <a:gd name="connsiteX237" fmla="*/ 95140 w 2854197"/>
                    <a:gd name="connsiteY237" fmla="*/ 258992 h 3182270"/>
                    <a:gd name="connsiteX238" fmla="*/ 121568 w 2854197"/>
                    <a:gd name="connsiteY238" fmla="*/ 253706 h 3182270"/>
                    <a:gd name="connsiteX239" fmla="*/ 137425 w 2854197"/>
                    <a:gd name="connsiteY239" fmla="*/ 248420 h 3182270"/>
                    <a:gd name="connsiteX240" fmla="*/ 211422 w 2854197"/>
                    <a:gd name="connsiteY240" fmla="*/ 237849 h 3182270"/>
                    <a:gd name="connsiteX241" fmla="*/ 253707 w 2854197"/>
                    <a:gd name="connsiteY241" fmla="*/ 227278 h 3182270"/>
                    <a:gd name="connsiteX242" fmla="*/ 285420 w 2854197"/>
                    <a:gd name="connsiteY242" fmla="*/ 216707 h 3182270"/>
                    <a:gd name="connsiteX243" fmla="*/ 332990 w 2854197"/>
                    <a:gd name="connsiteY243" fmla="*/ 206136 h 3182270"/>
                    <a:gd name="connsiteX244" fmla="*/ 364703 w 2854197"/>
                    <a:gd name="connsiteY244" fmla="*/ 195565 h 3182270"/>
                    <a:gd name="connsiteX245" fmla="*/ 417559 w 2854197"/>
                    <a:gd name="connsiteY245" fmla="*/ 179708 h 3182270"/>
                    <a:gd name="connsiteX246" fmla="*/ 433415 w 2854197"/>
                    <a:gd name="connsiteY246" fmla="*/ 174423 h 3182270"/>
                    <a:gd name="connsiteX247" fmla="*/ 449272 w 2854197"/>
                    <a:gd name="connsiteY247" fmla="*/ 169137 h 3182270"/>
                    <a:gd name="connsiteX248" fmla="*/ 470414 w 2854197"/>
                    <a:gd name="connsiteY248" fmla="*/ 163852 h 3182270"/>
                    <a:gd name="connsiteX249" fmla="*/ 486271 w 2854197"/>
                    <a:gd name="connsiteY249" fmla="*/ 158566 h 3182270"/>
                    <a:gd name="connsiteX250" fmla="*/ 528555 w 2854197"/>
                    <a:gd name="connsiteY250" fmla="*/ 147995 h 3182270"/>
                    <a:gd name="connsiteX251" fmla="*/ 549697 w 2854197"/>
                    <a:gd name="connsiteY251" fmla="*/ 142709 h 3182270"/>
                    <a:gd name="connsiteX252" fmla="*/ 581411 w 2854197"/>
                    <a:gd name="connsiteY252" fmla="*/ 132138 h 3182270"/>
                    <a:gd name="connsiteX253" fmla="*/ 676551 w 2854197"/>
                    <a:gd name="connsiteY253" fmla="*/ 100425 h 3182270"/>
                    <a:gd name="connsiteX254" fmla="*/ 697693 w 2854197"/>
                    <a:gd name="connsiteY254" fmla="*/ 95140 h 3182270"/>
                    <a:gd name="connsiteX255" fmla="*/ 729406 w 2854197"/>
                    <a:gd name="connsiteY255" fmla="*/ 84568 h 3182270"/>
                    <a:gd name="connsiteX256" fmla="*/ 745263 w 2854197"/>
                    <a:gd name="connsiteY256" fmla="*/ 79283 h 3182270"/>
                    <a:gd name="connsiteX257" fmla="*/ 792833 w 2854197"/>
                    <a:gd name="connsiteY257" fmla="*/ 58141 h 3182270"/>
                    <a:gd name="connsiteX258" fmla="*/ 808689 w 2854197"/>
                    <a:gd name="connsiteY258" fmla="*/ 52855 h 3182270"/>
                    <a:gd name="connsiteX259" fmla="*/ 824546 w 2854197"/>
                    <a:gd name="connsiteY259" fmla="*/ 47570 h 3182270"/>
                    <a:gd name="connsiteX260" fmla="*/ 866830 w 2854197"/>
                    <a:gd name="connsiteY260" fmla="*/ 26427 h 3182270"/>
                    <a:gd name="connsiteX261" fmla="*/ 882687 w 2854197"/>
                    <a:gd name="connsiteY261" fmla="*/ 21142 h 3182270"/>
                    <a:gd name="connsiteX262" fmla="*/ 898544 w 2854197"/>
                    <a:gd name="connsiteY262" fmla="*/ 10571 h 3182270"/>
                    <a:gd name="connsiteX263" fmla="*/ 914400 w 2854197"/>
                    <a:gd name="connsiteY263" fmla="*/ 5285 h 3182270"/>
                    <a:gd name="connsiteX264" fmla="*/ 914400 w 2854197"/>
                    <a:gd name="connsiteY264" fmla="*/ 0 h 3182270"/>
                    <a:gd name="connsiteX0" fmla="*/ 914400 w 2854197"/>
                    <a:gd name="connsiteY0" fmla="*/ 0 h 3182270"/>
                    <a:gd name="connsiteX1" fmla="*/ 914400 w 2854197"/>
                    <a:gd name="connsiteY1" fmla="*/ 0 h 3182270"/>
                    <a:gd name="connsiteX2" fmla="*/ 930257 w 2854197"/>
                    <a:gd name="connsiteY2" fmla="*/ 42284 h 3182270"/>
                    <a:gd name="connsiteX3" fmla="*/ 935542 w 2854197"/>
                    <a:gd name="connsiteY3" fmla="*/ 58141 h 3182270"/>
                    <a:gd name="connsiteX4" fmla="*/ 946114 w 2854197"/>
                    <a:gd name="connsiteY4" fmla="*/ 68712 h 3182270"/>
                    <a:gd name="connsiteX5" fmla="*/ 967256 w 2854197"/>
                    <a:gd name="connsiteY5" fmla="*/ 116282 h 3182270"/>
                    <a:gd name="connsiteX6" fmla="*/ 972541 w 2854197"/>
                    <a:gd name="connsiteY6" fmla="*/ 132138 h 3182270"/>
                    <a:gd name="connsiteX7" fmla="*/ 983112 w 2854197"/>
                    <a:gd name="connsiteY7" fmla="*/ 147995 h 3182270"/>
                    <a:gd name="connsiteX8" fmla="*/ 1004255 w 2854197"/>
                    <a:gd name="connsiteY8" fmla="*/ 195565 h 3182270"/>
                    <a:gd name="connsiteX9" fmla="*/ 1025397 w 2854197"/>
                    <a:gd name="connsiteY9" fmla="*/ 243135 h 3182270"/>
                    <a:gd name="connsiteX10" fmla="*/ 1041253 w 2854197"/>
                    <a:gd name="connsiteY10" fmla="*/ 290705 h 3182270"/>
                    <a:gd name="connsiteX11" fmla="*/ 1051825 w 2854197"/>
                    <a:gd name="connsiteY11" fmla="*/ 301276 h 3182270"/>
                    <a:gd name="connsiteX12" fmla="*/ 1072967 w 2854197"/>
                    <a:gd name="connsiteY12" fmla="*/ 348846 h 3182270"/>
                    <a:gd name="connsiteX13" fmla="*/ 1083538 w 2854197"/>
                    <a:gd name="connsiteY13" fmla="*/ 380559 h 3182270"/>
                    <a:gd name="connsiteX14" fmla="*/ 1094109 w 2854197"/>
                    <a:gd name="connsiteY14" fmla="*/ 396416 h 3182270"/>
                    <a:gd name="connsiteX15" fmla="*/ 1109966 w 2854197"/>
                    <a:gd name="connsiteY15" fmla="*/ 422844 h 3182270"/>
                    <a:gd name="connsiteX16" fmla="*/ 1131108 w 2854197"/>
                    <a:gd name="connsiteY16" fmla="*/ 470414 h 3182270"/>
                    <a:gd name="connsiteX17" fmla="*/ 1146964 w 2854197"/>
                    <a:gd name="connsiteY17" fmla="*/ 480985 h 3182270"/>
                    <a:gd name="connsiteX18" fmla="*/ 1157536 w 2854197"/>
                    <a:gd name="connsiteY18" fmla="*/ 491556 h 3182270"/>
                    <a:gd name="connsiteX19" fmla="*/ 1189249 w 2854197"/>
                    <a:gd name="connsiteY19" fmla="*/ 512698 h 3182270"/>
                    <a:gd name="connsiteX20" fmla="*/ 1199820 w 2854197"/>
                    <a:gd name="connsiteY20" fmla="*/ 528555 h 3182270"/>
                    <a:gd name="connsiteX21" fmla="*/ 1220962 w 2854197"/>
                    <a:gd name="connsiteY21" fmla="*/ 544411 h 3182270"/>
                    <a:gd name="connsiteX22" fmla="*/ 1242104 w 2854197"/>
                    <a:gd name="connsiteY22" fmla="*/ 570839 h 3182270"/>
                    <a:gd name="connsiteX23" fmla="*/ 1257961 w 2854197"/>
                    <a:gd name="connsiteY23" fmla="*/ 602552 h 3182270"/>
                    <a:gd name="connsiteX24" fmla="*/ 1279103 w 2854197"/>
                    <a:gd name="connsiteY24" fmla="*/ 634266 h 3182270"/>
                    <a:gd name="connsiteX25" fmla="*/ 1294960 w 2854197"/>
                    <a:gd name="connsiteY25" fmla="*/ 665979 h 3182270"/>
                    <a:gd name="connsiteX26" fmla="*/ 1300245 w 2854197"/>
                    <a:gd name="connsiteY26" fmla="*/ 681835 h 3182270"/>
                    <a:gd name="connsiteX27" fmla="*/ 1310816 w 2854197"/>
                    <a:gd name="connsiteY27" fmla="*/ 692407 h 3182270"/>
                    <a:gd name="connsiteX28" fmla="*/ 1347815 w 2854197"/>
                    <a:gd name="connsiteY28" fmla="*/ 739977 h 3182270"/>
                    <a:gd name="connsiteX29" fmla="*/ 1353101 w 2854197"/>
                    <a:gd name="connsiteY29" fmla="*/ 755833 h 3182270"/>
                    <a:gd name="connsiteX30" fmla="*/ 1384814 w 2854197"/>
                    <a:gd name="connsiteY30" fmla="*/ 798118 h 3182270"/>
                    <a:gd name="connsiteX31" fmla="*/ 1390100 w 2854197"/>
                    <a:gd name="connsiteY31" fmla="*/ 813974 h 3182270"/>
                    <a:gd name="connsiteX32" fmla="*/ 1421813 w 2854197"/>
                    <a:gd name="connsiteY32" fmla="*/ 861544 h 3182270"/>
                    <a:gd name="connsiteX33" fmla="*/ 1432384 w 2854197"/>
                    <a:gd name="connsiteY33" fmla="*/ 877401 h 3182270"/>
                    <a:gd name="connsiteX34" fmla="*/ 1448241 w 2854197"/>
                    <a:gd name="connsiteY34" fmla="*/ 887972 h 3182270"/>
                    <a:gd name="connsiteX35" fmla="*/ 1479954 w 2854197"/>
                    <a:gd name="connsiteY35" fmla="*/ 919685 h 3182270"/>
                    <a:gd name="connsiteX36" fmla="*/ 1522238 w 2854197"/>
                    <a:gd name="connsiteY36" fmla="*/ 956684 h 3182270"/>
                    <a:gd name="connsiteX37" fmla="*/ 1585665 w 2854197"/>
                    <a:gd name="connsiteY37" fmla="*/ 977826 h 3182270"/>
                    <a:gd name="connsiteX38" fmla="*/ 1617378 w 2854197"/>
                    <a:gd name="connsiteY38" fmla="*/ 988397 h 3182270"/>
                    <a:gd name="connsiteX39" fmla="*/ 1638521 w 2854197"/>
                    <a:gd name="connsiteY39" fmla="*/ 993683 h 3182270"/>
                    <a:gd name="connsiteX40" fmla="*/ 1664948 w 2854197"/>
                    <a:gd name="connsiteY40" fmla="*/ 998968 h 3182270"/>
                    <a:gd name="connsiteX41" fmla="*/ 1696662 w 2854197"/>
                    <a:gd name="connsiteY41" fmla="*/ 1009540 h 3182270"/>
                    <a:gd name="connsiteX42" fmla="*/ 1717804 w 2854197"/>
                    <a:gd name="connsiteY42" fmla="*/ 1014825 h 3182270"/>
                    <a:gd name="connsiteX43" fmla="*/ 1733660 w 2854197"/>
                    <a:gd name="connsiteY43" fmla="*/ 1020111 h 3182270"/>
                    <a:gd name="connsiteX44" fmla="*/ 1802373 w 2854197"/>
                    <a:gd name="connsiteY44" fmla="*/ 1030682 h 3182270"/>
                    <a:gd name="connsiteX45" fmla="*/ 1865799 w 2854197"/>
                    <a:gd name="connsiteY45" fmla="*/ 1041253 h 3182270"/>
                    <a:gd name="connsiteX46" fmla="*/ 1902798 w 2854197"/>
                    <a:gd name="connsiteY46" fmla="*/ 1046538 h 3182270"/>
                    <a:gd name="connsiteX47" fmla="*/ 1945082 w 2854197"/>
                    <a:gd name="connsiteY47" fmla="*/ 1051824 h 3182270"/>
                    <a:gd name="connsiteX48" fmla="*/ 1976796 w 2854197"/>
                    <a:gd name="connsiteY48" fmla="*/ 1057109 h 3182270"/>
                    <a:gd name="connsiteX49" fmla="*/ 2024366 w 2854197"/>
                    <a:gd name="connsiteY49" fmla="*/ 1062395 h 3182270"/>
                    <a:gd name="connsiteX50" fmla="*/ 2066650 w 2854197"/>
                    <a:gd name="connsiteY50" fmla="*/ 1067681 h 3182270"/>
                    <a:gd name="connsiteX51" fmla="*/ 2082507 w 2854197"/>
                    <a:gd name="connsiteY51" fmla="*/ 1072966 h 3182270"/>
                    <a:gd name="connsiteX52" fmla="*/ 2151219 w 2854197"/>
                    <a:gd name="connsiteY52" fmla="*/ 1083537 h 3182270"/>
                    <a:gd name="connsiteX53" fmla="*/ 2167075 w 2854197"/>
                    <a:gd name="connsiteY53" fmla="*/ 1088823 h 3182270"/>
                    <a:gd name="connsiteX54" fmla="*/ 2235788 w 2854197"/>
                    <a:gd name="connsiteY54" fmla="*/ 1099394 h 3182270"/>
                    <a:gd name="connsiteX55" fmla="*/ 2304500 w 2854197"/>
                    <a:gd name="connsiteY55" fmla="*/ 1109965 h 3182270"/>
                    <a:gd name="connsiteX56" fmla="*/ 2378497 w 2854197"/>
                    <a:gd name="connsiteY56" fmla="*/ 1120536 h 3182270"/>
                    <a:gd name="connsiteX57" fmla="*/ 2410211 w 2854197"/>
                    <a:gd name="connsiteY57" fmla="*/ 1131107 h 3182270"/>
                    <a:gd name="connsiteX58" fmla="*/ 2452495 w 2854197"/>
                    <a:gd name="connsiteY58" fmla="*/ 1141678 h 3182270"/>
                    <a:gd name="connsiteX59" fmla="*/ 2611062 w 2854197"/>
                    <a:gd name="connsiteY59" fmla="*/ 1194534 h 3182270"/>
                    <a:gd name="connsiteX60" fmla="*/ 2674963 w 2854197"/>
                    <a:gd name="connsiteY60" fmla="*/ 1226357 h 3182270"/>
                    <a:gd name="connsiteX61" fmla="*/ 2680419 w 2854197"/>
                    <a:gd name="connsiteY61" fmla="*/ 1258186 h 3182270"/>
                    <a:gd name="connsiteX62" fmla="*/ 2633266 w 2854197"/>
                    <a:gd name="connsiteY62" fmla="*/ 1295315 h 3182270"/>
                    <a:gd name="connsiteX63" fmla="*/ 2659565 w 2854197"/>
                    <a:gd name="connsiteY63" fmla="*/ 1353342 h 3182270"/>
                    <a:gd name="connsiteX64" fmla="*/ 2653817 w 2854197"/>
                    <a:gd name="connsiteY64" fmla="*/ 1411367 h 3182270"/>
                    <a:gd name="connsiteX65" fmla="*/ 2632204 w 2854197"/>
                    <a:gd name="connsiteY65" fmla="*/ 1590950 h 3182270"/>
                    <a:gd name="connsiteX66" fmla="*/ 2606238 w 2854197"/>
                    <a:gd name="connsiteY66" fmla="*/ 1686241 h 3182270"/>
                    <a:gd name="connsiteX67" fmla="*/ 2585093 w 2854197"/>
                    <a:gd name="connsiteY67" fmla="*/ 1717957 h 3182270"/>
                    <a:gd name="connsiteX68" fmla="*/ 2595666 w 2854197"/>
                    <a:gd name="connsiteY68" fmla="*/ 1754959 h 3182270"/>
                    <a:gd name="connsiteX69" fmla="*/ 2569233 w 2854197"/>
                    <a:gd name="connsiteY69" fmla="*/ 1781390 h 3182270"/>
                    <a:gd name="connsiteX70" fmla="*/ 2658632 w 2854197"/>
                    <a:gd name="connsiteY70" fmla="*/ 1844656 h 3182270"/>
                    <a:gd name="connsiteX71" fmla="*/ 2690345 w 2854197"/>
                    <a:gd name="connsiteY71" fmla="*/ 2056078 h 3182270"/>
                    <a:gd name="connsiteX72" fmla="*/ 2743200 w 2854197"/>
                    <a:gd name="connsiteY72" fmla="*/ 2061364 h 3182270"/>
                    <a:gd name="connsiteX73" fmla="*/ 2790770 w 2854197"/>
                    <a:gd name="connsiteY73" fmla="*/ 2077220 h 3182270"/>
                    <a:gd name="connsiteX74" fmla="*/ 2817198 w 2854197"/>
                    <a:gd name="connsiteY74" fmla="*/ 2082506 h 3182270"/>
                    <a:gd name="connsiteX75" fmla="*/ 2833055 w 2854197"/>
                    <a:gd name="connsiteY75" fmla="*/ 2087792 h 3182270"/>
                    <a:gd name="connsiteX76" fmla="*/ 2854197 w 2854197"/>
                    <a:gd name="connsiteY76" fmla="*/ 2093077 h 3182270"/>
                    <a:gd name="connsiteX77" fmla="*/ 2838340 w 2854197"/>
                    <a:gd name="connsiteY77" fmla="*/ 2193503 h 3182270"/>
                    <a:gd name="connsiteX78" fmla="*/ 2833055 w 2854197"/>
                    <a:gd name="connsiteY78" fmla="*/ 2225216 h 3182270"/>
                    <a:gd name="connsiteX79" fmla="*/ 2822484 w 2854197"/>
                    <a:gd name="connsiteY79" fmla="*/ 2262215 h 3182270"/>
                    <a:gd name="connsiteX80" fmla="*/ 2648297 w 2854197"/>
                    <a:gd name="connsiteY80" fmla="*/ 2241273 h 3182270"/>
                    <a:gd name="connsiteX81" fmla="*/ 2558435 w 2854197"/>
                    <a:gd name="connsiteY81" fmla="*/ 2214843 h 3182270"/>
                    <a:gd name="connsiteX82" fmla="*/ 2479145 w 2854197"/>
                    <a:gd name="connsiteY82" fmla="*/ 2183128 h 3182270"/>
                    <a:gd name="connsiteX83" fmla="*/ 2426502 w 2854197"/>
                    <a:gd name="connsiteY83" fmla="*/ 2209757 h 3182270"/>
                    <a:gd name="connsiteX84" fmla="*/ 2236188 w 2854197"/>
                    <a:gd name="connsiteY84" fmla="*/ 2331348 h 3182270"/>
                    <a:gd name="connsiteX85" fmla="*/ 2251846 w 2854197"/>
                    <a:gd name="connsiteY85" fmla="*/ 2420998 h 3182270"/>
                    <a:gd name="connsiteX86" fmla="*/ 2267909 w 2854197"/>
                    <a:gd name="connsiteY86" fmla="*/ 2479368 h 3182270"/>
                    <a:gd name="connsiteX87" fmla="*/ 2278276 w 2854197"/>
                    <a:gd name="connsiteY87" fmla="*/ 2516146 h 3182270"/>
                    <a:gd name="connsiteX88" fmla="*/ 2278276 w 2854197"/>
                    <a:gd name="connsiteY88" fmla="*/ 2574294 h 3182270"/>
                    <a:gd name="connsiteX89" fmla="*/ 2315278 w 2854197"/>
                    <a:gd name="connsiteY89" fmla="*/ 2616580 h 3182270"/>
                    <a:gd name="connsiteX90" fmla="*/ 2331136 w 2854197"/>
                    <a:gd name="connsiteY90" fmla="*/ 2680013 h 3182270"/>
                    <a:gd name="connsiteX91" fmla="*/ 2368138 w 2854197"/>
                    <a:gd name="connsiteY91" fmla="*/ 2695871 h 3182270"/>
                    <a:gd name="connsiteX92" fmla="*/ 2542577 w 2854197"/>
                    <a:gd name="connsiteY92" fmla="*/ 2738159 h 3182270"/>
                    <a:gd name="connsiteX93" fmla="*/ 2658870 w 2854197"/>
                    <a:gd name="connsiteY93" fmla="*/ 2727587 h 3182270"/>
                    <a:gd name="connsiteX94" fmla="*/ 2764342 w 2854197"/>
                    <a:gd name="connsiteY94" fmla="*/ 2716772 h 3182270"/>
                    <a:gd name="connsiteX95" fmla="*/ 2753771 w 2854197"/>
                    <a:gd name="connsiteY95" fmla="*/ 2769627 h 3182270"/>
                    <a:gd name="connsiteX96" fmla="*/ 2748486 w 2854197"/>
                    <a:gd name="connsiteY96" fmla="*/ 2801341 h 3182270"/>
                    <a:gd name="connsiteX97" fmla="*/ 2737915 w 2854197"/>
                    <a:gd name="connsiteY97" fmla="*/ 2838340 h 3182270"/>
                    <a:gd name="connsiteX98" fmla="*/ 2727344 w 2854197"/>
                    <a:gd name="connsiteY98" fmla="*/ 2907052 h 3182270"/>
                    <a:gd name="connsiteX99" fmla="*/ 2716773 w 2854197"/>
                    <a:gd name="connsiteY99" fmla="*/ 2938765 h 3182270"/>
                    <a:gd name="connsiteX100" fmla="*/ 2711487 w 2854197"/>
                    <a:gd name="connsiteY100" fmla="*/ 2965193 h 3182270"/>
                    <a:gd name="connsiteX101" fmla="*/ 2706444 w 2854197"/>
                    <a:gd name="connsiteY101" fmla="*/ 2939028 h 3182270"/>
                    <a:gd name="connsiteX102" fmla="*/ 2680014 w 2854197"/>
                    <a:gd name="connsiteY102" fmla="*/ 2965459 h 3182270"/>
                    <a:gd name="connsiteX103" fmla="*/ 2627390 w 2854197"/>
                    <a:gd name="connsiteY103" fmla="*/ 2971012 h 3182270"/>
                    <a:gd name="connsiteX104" fmla="*/ 2537291 w 2854197"/>
                    <a:gd name="connsiteY104" fmla="*/ 2986602 h 3182270"/>
                    <a:gd name="connsiteX105" fmla="*/ 2516147 w 2854197"/>
                    <a:gd name="connsiteY105" fmla="*/ 2991888 h 3182270"/>
                    <a:gd name="connsiteX106" fmla="*/ 2489494 w 2854197"/>
                    <a:gd name="connsiteY106" fmla="*/ 3002192 h 3182270"/>
                    <a:gd name="connsiteX107" fmla="*/ 2415496 w 2854197"/>
                    <a:gd name="connsiteY107" fmla="*/ 3007477 h 3182270"/>
                    <a:gd name="connsiteX108" fmla="*/ 2383783 w 2854197"/>
                    <a:gd name="connsiteY108" fmla="*/ 3018048 h 3182270"/>
                    <a:gd name="connsiteX109" fmla="*/ 2346784 w 2854197"/>
                    <a:gd name="connsiteY109" fmla="*/ 3033905 h 3182270"/>
                    <a:gd name="connsiteX110" fmla="*/ 2315071 w 2854197"/>
                    <a:gd name="connsiteY110" fmla="*/ 3049761 h 3182270"/>
                    <a:gd name="connsiteX111" fmla="*/ 2288643 w 2854197"/>
                    <a:gd name="connsiteY111" fmla="*/ 3070904 h 3182270"/>
                    <a:gd name="connsiteX112" fmla="*/ 2267501 w 2854197"/>
                    <a:gd name="connsiteY112" fmla="*/ 3081475 h 3182270"/>
                    <a:gd name="connsiteX113" fmla="*/ 2235788 w 2854197"/>
                    <a:gd name="connsiteY113" fmla="*/ 3097331 h 3182270"/>
                    <a:gd name="connsiteX114" fmla="*/ 2225216 w 2854197"/>
                    <a:gd name="connsiteY114" fmla="*/ 3107903 h 3182270"/>
                    <a:gd name="connsiteX115" fmla="*/ 2204074 w 2854197"/>
                    <a:gd name="connsiteY115" fmla="*/ 3118474 h 3182270"/>
                    <a:gd name="connsiteX116" fmla="*/ 2188218 w 2854197"/>
                    <a:gd name="connsiteY116" fmla="*/ 3129045 h 3182270"/>
                    <a:gd name="connsiteX117" fmla="*/ 2177647 w 2854197"/>
                    <a:gd name="connsiteY117" fmla="*/ 3144901 h 3182270"/>
                    <a:gd name="connsiteX118" fmla="*/ 2145933 w 2854197"/>
                    <a:gd name="connsiteY118" fmla="*/ 3155472 h 3182270"/>
                    <a:gd name="connsiteX119" fmla="*/ 2114220 w 2854197"/>
                    <a:gd name="connsiteY119" fmla="*/ 3181900 h 3182270"/>
                    <a:gd name="connsiteX120" fmla="*/ 2124791 w 2854197"/>
                    <a:gd name="connsiteY120" fmla="*/ 3150187 h 3182270"/>
                    <a:gd name="connsiteX121" fmla="*/ 2093078 w 2854197"/>
                    <a:gd name="connsiteY121" fmla="*/ 3139616 h 3182270"/>
                    <a:gd name="connsiteX122" fmla="*/ 2082507 w 2854197"/>
                    <a:gd name="connsiteY122" fmla="*/ 3123759 h 3182270"/>
                    <a:gd name="connsiteX123" fmla="*/ 2066650 w 2854197"/>
                    <a:gd name="connsiteY123" fmla="*/ 3107903 h 3182270"/>
                    <a:gd name="connsiteX124" fmla="*/ 2045508 w 2854197"/>
                    <a:gd name="connsiteY124" fmla="*/ 3076189 h 3182270"/>
                    <a:gd name="connsiteX125" fmla="*/ 2034937 w 2854197"/>
                    <a:gd name="connsiteY125" fmla="*/ 3060333 h 3182270"/>
                    <a:gd name="connsiteX126" fmla="*/ 2024366 w 2854197"/>
                    <a:gd name="connsiteY126" fmla="*/ 3049761 h 3182270"/>
                    <a:gd name="connsiteX127" fmla="*/ 2013795 w 2854197"/>
                    <a:gd name="connsiteY127" fmla="*/ 3033905 h 3182270"/>
                    <a:gd name="connsiteX128" fmla="*/ 1997938 w 2854197"/>
                    <a:gd name="connsiteY128" fmla="*/ 3023334 h 3182270"/>
                    <a:gd name="connsiteX129" fmla="*/ 1982081 w 2854197"/>
                    <a:gd name="connsiteY129" fmla="*/ 2991620 h 3182270"/>
                    <a:gd name="connsiteX130" fmla="*/ 1976796 w 2854197"/>
                    <a:gd name="connsiteY130" fmla="*/ 2975764 h 3182270"/>
                    <a:gd name="connsiteX131" fmla="*/ 1987367 w 2854197"/>
                    <a:gd name="connsiteY131" fmla="*/ 2959907 h 3182270"/>
                    <a:gd name="connsiteX132" fmla="*/ 1998116 w 2854197"/>
                    <a:gd name="connsiteY132" fmla="*/ 2976031 h 3182270"/>
                    <a:gd name="connsiteX133" fmla="*/ 2019261 w 2854197"/>
                    <a:gd name="connsiteY133" fmla="*/ 2976031 h 3182270"/>
                    <a:gd name="connsiteX134" fmla="*/ 2056263 w 2854197"/>
                    <a:gd name="connsiteY134" fmla="*/ 2923171 h 3182270"/>
                    <a:gd name="connsiteX135" fmla="*/ 2040405 w 2854197"/>
                    <a:gd name="connsiteY135" fmla="*/ 2923170 h 3182270"/>
                    <a:gd name="connsiteX136" fmla="*/ 2061549 w 2854197"/>
                    <a:gd name="connsiteY136" fmla="*/ 2875596 h 3182270"/>
                    <a:gd name="connsiteX137" fmla="*/ 2093265 w 2854197"/>
                    <a:gd name="connsiteY137" fmla="*/ 2833308 h 3182270"/>
                    <a:gd name="connsiteX138" fmla="*/ 2109124 w 2854197"/>
                    <a:gd name="connsiteY138" fmla="*/ 2722301 h 3182270"/>
                    <a:gd name="connsiteX139" fmla="*/ 2013975 w 2854197"/>
                    <a:gd name="connsiteY139" fmla="*/ 2637724 h 3182270"/>
                    <a:gd name="connsiteX140" fmla="*/ 1982258 w 2854197"/>
                    <a:gd name="connsiteY140" fmla="*/ 2664155 h 3182270"/>
                    <a:gd name="connsiteX141" fmla="*/ 1918827 w 2854197"/>
                    <a:gd name="connsiteY141" fmla="*/ 2627153 h 3182270"/>
                    <a:gd name="connsiteX142" fmla="*/ 1860681 w 2854197"/>
                    <a:gd name="connsiteY142" fmla="*/ 2579579 h 3182270"/>
                    <a:gd name="connsiteX143" fmla="*/ 1802373 w 2854197"/>
                    <a:gd name="connsiteY143" fmla="*/ 2621632 h 3182270"/>
                    <a:gd name="connsiteX144" fmla="*/ 1797087 w 2854197"/>
                    <a:gd name="connsiteY144" fmla="*/ 2605775 h 3182270"/>
                    <a:gd name="connsiteX145" fmla="*/ 1749674 w 2854197"/>
                    <a:gd name="connsiteY145" fmla="*/ 2690586 h 3182270"/>
                    <a:gd name="connsiteX146" fmla="*/ 1643953 w 2854197"/>
                    <a:gd name="connsiteY146" fmla="*/ 2754018 h 3182270"/>
                    <a:gd name="connsiteX147" fmla="*/ 1617523 w 2854197"/>
                    <a:gd name="connsiteY147" fmla="*/ 2732874 h 3182270"/>
                    <a:gd name="connsiteX148" fmla="*/ 1591092 w 2854197"/>
                    <a:gd name="connsiteY148" fmla="*/ 2690586 h 3182270"/>
                    <a:gd name="connsiteX149" fmla="*/ 1591093 w 2854197"/>
                    <a:gd name="connsiteY149" fmla="*/ 2637724 h 3182270"/>
                    <a:gd name="connsiteX150" fmla="*/ 1569808 w 2854197"/>
                    <a:gd name="connsiteY150" fmla="*/ 2515921 h 3182270"/>
                    <a:gd name="connsiteX151" fmla="*/ 1553952 w 2854197"/>
                    <a:gd name="connsiteY151" fmla="*/ 2484208 h 3182270"/>
                    <a:gd name="connsiteX152" fmla="*/ 1538095 w 2854197"/>
                    <a:gd name="connsiteY152" fmla="*/ 2468351 h 3182270"/>
                    <a:gd name="connsiteX153" fmla="*/ 1501096 w 2854197"/>
                    <a:gd name="connsiteY153" fmla="*/ 2420781 h 3182270"/>
                    <a:gd name="connsiteX154" fmla="*/ 1464097 w 2854197"/>
                    <a:gd name="connsiteY154" fmla="*/ 2383782 h 3182270"/>
                    <a:gd name="connsiteX155" fmla="*/ 1448241 w 2854197"/>
                    <a:gd name="connsiteY155" fmla="*/ 2373211 h 3182270"/>
                    <a:gd name="connsiteX156" fmla="*/ 1432384 w 2854197"/>
                    <a:gd name="connsiteY156" fmla="*/ 2357355 h 3182270"/>
                    <a:gd name="connsiteX157" fmla="*/ 1400671 w 2854197"/>
                    <a:gd name="connsiteY157" fmla="*/ 2346783 h 3182270"/>
                    <a:gd name="connsiteX158" fmla="*/ 1368958 w 2854197"/>
                    <a:gd name="connsiteY158" fmla="*/ 2330927 h 3182270"/>
                    <a:gd name="connsiteX159" fmla="*/ 1337244 w 2854197"/>
                    <a:gd name="connsiteY159" fmla="*/ 2309785 h 3182270"/>
                    <a:gd name="connsiteX160" fmla="*/ 1273818 w 2854197"/>
                    <a:gd name="connsiteY160" fmla="*/ 2288642 h 3182270"/>
                    <a:gd name="connsiteX161" fmla="*/ 1257961 w 2854197"/>
                    <a:gd name="connsiteY161" fmla="*/ 2278071 h 3182270"/>
                    <a:gd name="connsiteX162" fmla="*/ 1242104 w 2854197"/>
                    <a:gd name="connsiteY162" fmla="*/ 2272786 h 3182270"/>
                    <a:gd name="connsiteX163" fmla="*/ 1226248 w 2854197"/>
                    <a:gd name="connsiteY163" fmla="*/ 2262215 h 3182270"/>
                    <a:gd name="connsiteX164" fmla="*/ 1194534 w 2854197"/>
                    <a:gd name="connsiteY164" fmla="*/ 2251644 h 3182270"/>
                    <a:gd name="connsiteX165" fmla="*/ 1215677 w 2854197"/>
                    <a:gd name="connsiteY165" fmla="*/ 2225216 h 3182270"/>
                    <a:gd name="connsiteX166" fmla="*/ 1231533 w 2854197"/>
                    <a:gd name="connsiteY166" fmla="*/ 2209359 h 3182270"/>
                    <a:gd name="connsiteX167" fmla="*/ 1236819 w 2854197"/>
                    <a:gd name="connsiteY167" fmla="*/ 2193503 h 3182270"/>
                    <a:gd name="connsiteX168" fmla="*/ 1279103 w 2854197"/>
                    <a:gd name="connsiteY168" fmla="*/ 2161789 h 3182270"/>
                    <a:gd name="connsiteX169" fmla="*/ 1300245 w 2854197"/>
                    <a:gd name="connsiteY169" fmla="*/ 2140647 h 3182270"/>
                    <a:gd name="connsiteX170" fmla="*/ 1310816 w 2854197"/>
                    <a:gd name="connsiteY170" fmla="*/ 2124790 h 3182270"/>
                    <a:gd name="connsiteX171" fmla="*/ 1342650 w 2854197"/>
                    <a:gd name="connsiteY171" fmla="*/ 2077406 h 3182270"/>
                    <a:gd name="connsiteX172" fmla="*/ 1390223 w 2854197"/>
                    <a:gd name="connsiteY172" fmla="*/ 2008688 h 3182270"/>
                    <a:gd name="connsiteX173" fmla="*/ 1363794 w 2854197"/>
                    <a:gd name="connsiteY173" fmla="*/ 1971686 h 3182270"/>
                    <a:gd name="connsiteX174" fmla="*/ 1379651 w 2854197"/>
                    <a:gd name="connsiteY174" fmla="*/ 1961114 h 3182270"/>
                    <a:gd name="connsiteX175" fmla="*/ 1358509 w 2854197"/>
                    <a:gd name="connsiteY175" fmla="*/ 1934685 h 3182270"/>
                    <a:gd name="connsiteX176" fmla="*/ 1221180 w 2854197"/>
                    <a:gd name="connsiteY176" fmla="*/ 1718108 h 3182270"/>
                    <a:gd name="connsiteX177" fmla="*/ 1157741 w 2854197"/>
                    <a:gd name="connsiteY177" fmla="*/ 1654669 h 3182270"/>
                    <a:gd name="connsiteX178" fmla="*/ 1051918 w 2854197"/>
                    <a:gd name="connsiteY178" fmla="*/ 1659811 h 3182270"/>
                    <a:gd name="connsiteX179" fmla="*/ 845688 w 2854197"/>
                    <a:gd name="connsiteY179" fmla="*/ 1738945 h 3182270"/>
                    <a:gd name="connsiteX180" fmla="*/ 829832 w 2854197"/>
                    <a:gd name="connsiteY180" fmla="*/ 1744231 h 3182270"/>
                    <a:gd name="connsiteX181" fmla="*/ 798118 w 2854197"/>
                    <a:gd name="connsiteY181" fmla="*/ 1765373 h 3182270"/>
                    <a:gd name="connsiteX182" fmla="*/ 782262 w 2854197"/>
                    <a:gd name="connsiteY182" fmla="*/ 1770659 h 3182270"/>
                    <a:gd name="connsiteX183" fmla="*/ 750548 w 2854197"/>
                    <a:gd name="connsiteY183" fmla="*/ 1791801 h 3182270"/>
                    <a:gd name="connsiteX184" fmla="*/ 734692 w 2854197"/>
                    <a:gd name="connsiteY184" fmla="*/ 1797086 h 3182270"/>
                    <a:gd name="connsiteX185" fmla="*/ 755834 w 2854197"/>
                    <a:gd name="connsiteY185" fmla="*/ 1791801 h 3182270"/>
                    <a:gd name="connsiteX186" fmla="*/ 739977 w 2854197"/>
                    <a:gd name="connsiteY186" fmla="*/ 1797086 h 3182270"/>
                    <a:gd name="connsiteX187" fmla="*/ 708264 w 2854197"/>
                    <a:gd name="connsiteY187" fmla="*/ 1812943 h 3182270"/>
                    <a:gd name="connsiteX188" fmla="*/ 676551 w 2854197"/>
                    <a:gd name="connsiteY188" fmla="*/ 1791801 h 3182270"/>
                    <a:gd name="connsiteX189" fmla="*/ 650123 w 2854197"/>
                    <a:gd name="connsiteY189" fmla="*/ 1765373 h 3182270"/>
                    <a:gd name="connsiteX190" fmla="*/ 618410 w 2854197"/>
                    <a:gd name="connsiteY190" fmla="*/ 1744231 h 3182270"/>
                    <a:gd name="connsiteX191" fmla="*/ 570840 w 2854197"/>
                    <a:gd name="connsiteY191" fmla="*/ 1712518 h 3182270"/>
                    <a:gd name="connsiteX192" fmla="*/ 544412 w 2854197"/>
                    <a:gd name="connsiteY192" fmla="*/ 1696661 h 3182270"/>
                    <a:gd name="connsiteX193" fmla="*/ 528555 w 2854197"/>
                    <a:gd name="connsiteY193" fmla="*/ 1686090 h 3182270"/>
                    <a:gd name="connsiteX194" fmla="*/ 512699 w 2854197"/>
                    <a:gd name="connsiteY194" fmla="*/ 1680804 h 3182270"/>
                    <a:gd name="connsiteX195" fmla="*/ 502127 w 2854197"/>
                    <a:gd name="connsiteY195" fmla="*/ 1670233 h 3182270"/>
                    <a:gd name="connsiteX196" fmla="*/ 480985 w 2854197"/>
                    <a:gd name="connsiteY196" fmla="*/ 1659662 h 3182270"/>
                    <a:gd name="connsiteX197" fmla="*/ 465129 w 2854197"/>
                    <a:gd name="connsiteY197" fmla="*/ 1643805 h 3182270"/>
                    <a:gd name="connsiteX198" fmla="*/ 428130 w 2854197"/>
                    <a:gd name="connsiteY198" fmla="*/ 1622663 h 3182270"/>
                    <a:gd name="connsiteX199" fmla="*/ 401702 w 2854197"/>
                    <a:gd name="connsiteY199" fmla="*/ 1590950 h 3182270"/>
                    <a:gd name="connsiteX200" fmla="*/ 385845 w 2854197"/>
                    <a:gd name="connsiteY200" fmla="*/ 1569808 h 3182270"/>
                    <a:gd name="connsiteX201" fmla="*/ 369989 w 2854197"/>
                    <a:gd name="connsiteY201" fmla="*/ 1553951 h 3182270"/>
                    <a:gd name="connsiteX202" fmla="*/ 348847 w 2854197"/>
                    <a:gd name="connsiteY202" fmla="*/ 1522238 h 3182270"/>
                    <a:gd name="connsiteX203" fmla="*/ 327704 w 2854197"/>
                    <a:gd name="connsiteY203" fmla="*/ 1490524 h 3182270"/>
                    <a:gd name="connsiteX204" fmla="*/ 317133 w 2854197"/>
                    <a:gd name="connsiteY204" fmla="*/ 1469382 h 3182270"/>
                    <a:gd name="connsiteX205" fmla="*/ 301277 w 2854197"/>
                    <a:gd name="connsiteY205" fmla="*/ 1453526 h 3182270"/>
                    <a:gd name="connsiteX206" fmla="*/ 295991 w 2854197"/>
                    <a:gd name="connsiteY206" fmla="*/ 1437669 h 3182270"/>
                    <a:gd name="connsiteX207" fmla="*/ 274849 w 2854197"/>
                    <a:gd name="connsiteY207" fmla="*/ 1405956 h 3182270"/>
                    <a:gd name="connsiteX208" fmla="*/ 258992 w 2854197"/>
                    <a:gd name="connsiteY208" fmla="*/ 1390099 h 3182270"/>
                    <a:gd name="connsiteX209" fmla="*/ 248421 w 2854197"/>
                    <a:gd name="connsiteY209" fmla="*/ 1374242 h 3182270"/>
                    <a:gd name="connsiteX210" fmla="*/ 243136 w 2854197"/>
                    <a:gd name="connsiteY210" fmla="*/ 1358386 h 3182270"/>
                    <a:gd name="connsiteX211" fmla="*/ 221993 w 2854197"/>
                    <a:gd name="connsiteY211" fmla="*/ 1326672 h 3182270"/>
                    <a:gd name="connsiteX212" fmla="*/ 206137 w 2854197"/>
                    <a:gd name="connsiteY212" fmla="*/ 1294959 h 3182270"/>
                    <a:gd name="connsiteX213" fmla="*/ 195566 w 2854197"/>
                    <a:gd name="connsiteY213" fmla="*/ 1263246 h 3182270"/>
                    <a:gd name="connsiteX214" fmla="*/ 184995 w 2854197"/>
                    <a:gd name="connsiteY214" fmla="*/ 1247389 h 3182270"/>
                    <a:gd name="connsiteX215" fmla="*/ 179709 w 2854197"/>
                    <a:gd name="connsiteY215" fmla="*/ 1231533 h 3182270"/>
                    <a:gd name="connsiteX216" fmla="*/ 169138 w 2854197"/>
                    <a:gd name="connsiteY216" fmla="*/ 1215676 h 3182270"/>
                    <a:gd name="connsiteX217" fmla="*/ 153281 w 2854197"/>
                    <a:gd name="connsiteY217" fmla="*/ 1162820 h 3182270"/>
                    <a:gd name="connsiteX218" fmla="*/ 142710 w 2854197"/>
                    <a:gd name="connsiteY218" fmla="*/ 1131107 h 3182270"/>
                    <a:gd name="connsiteX219" fmla="*/ 132139 w 2854197"/>
                    <a:gd name="connsiteY219" fmla="*/ 1099394 h 3182270"/>
                    <a:gd name="connsiteX220" fmla="*/ 126853 w 2854197"/>
                    <a:gd name="connsiteY220" fmla="*/ 1078252 h 3182270"/>
                    <a:gd name="connsiteX221" fmla="*/ 121568 w 2854197"/>
                    <a:gd name="connsiteY221" fmla="*/ 1062395 h 3182270"/>
                    <a:gd name="connsiteX222" fmla="*/ 110997 w 2854197"/>
                    <a:gd name="connsiteY222" fmla="*/ 988397 h 3182270"/>
                    <a:gd name="connsiteX223" fmla="*/ 100426 w 2854197"/>
                    <a:gd name="connsiteY223" fmla="*/ 861544 h 3182270"/>
                    <a:gd name="connsiteX224" fmla="*/ 95140 w 2854197"/>
                    <a:gd name="connsiteY224" fmla="*/ 782261 h 3182270"/>
                    <a:gd name="connsiteX225" fmla="*/ 89855 w 2854197"/>
                    <a:gd name="connsiteY225" fmla="*/ 745262 h 3182270"/>
                    <a:gd name="connsiteX226" fmla="*/ 73998 w 2854197"/>
                    <a:gd name="connsiteY226" fmla="*/ 660693 h 3182270"/>
                    <a:gd name="connsiteX227" fmla="*/ 63427 w 2854197"/>
                    <a:gd name="connsiteY227" fmla="*/ 618409 h 3182270"/>
                    <a:gd name="connsiteX228" fmla="*/ 47570 w 2854197"/>
                    <a:gd name="connsiteY228" fmla="*/ 560268 h 3182270"/>
                    <a:gd name="connsiteX229" fmla="*/ 42285 w 2854197"/>
                    <a:gd name="connsiteY229" fmla="*/ 528555 h 3182270"/>
                    <a:gd name="connsiteX230" fmla="*/ 31714 w 2854197"/>
                    <a:gd name="connsiteY230" fmla="*/ 486270 h 3182270"/>
                    <a:gd name="connsiteX231" fmla="*/ 21142 w 2854197"/>
                    <a:gd name="connsiteY231" fmla="*/ 428129 h 3182270"/>
                    <a:gd name="connsiteX232" fmla="*/ 10571 w 2854197"/>
                    <a:gd name="connsiteY232" fmla="*/ 343560 h 3182270"/>
                    <a:gd name="connsiteX233" fmla="*/ 0 w 2854197"/>
                    <a:gd name="connsiteY233" fmla="*/ 306561 h 3182270"/>
                    <a:gd name="connsiteX234" fmla="*/ 5286 w 2854197"/>
                    <a:gd name="connsiteY234" fmla="*/ 285419 h 3182270"/>
                    <a:gd name="connsiteX235" fmla="*/ 21142 w 2854197"/>
                    <a:gd name="connsiteY235" fmla="*/ 280134 h 3182270"/>
                    <a:gd name="connsiteX236" fmla="*/ 42285 w 2854197"/>
                    <a:gd name="connsiteY236" fmla="*/ 269563 h 3182270"/>
                    <a:gd name="connsiteX237" fmla="*/ 95140 w 2854197"/>
                    <a:gd name="connsiteY237" fmla="*/ 258992 h 3182270"/>
                    <a:gd name="connsiteX238" fmla="*/ 121568 w 2854197"/>
                    <a:gd name="connsiteY238" fmla="*/ 253706 h 3182270"/>
                    <a:gd name="connsiteX239" fmla="*/ 137425 w 2854197"/>
                    <a:gd name="connsiteY239" fmla="*/ 248420 h 3182270"/>
                    <a:gd name="connsiteX240" fmla="*/ 211422 w 2854197"/>
                    <a:gd name="connsiteY240" fmla="*/ 237849 h 3182270"/>
                    <a:gd name="connsiteX241" fmla="*/ 253707 w 2854197"/>
                    <a:gd name="connsiteY241" fmla="*/ 227278 h 3182270"/>
                    <a:gd name="connsiteX242" fmla="*/ 285420 w 2854197"/>
                    <a:gd name="connsiteY242" fmla="*/ 216707 h 3182270"/>
                    <a:gd name="connsiteX243" fmla="*/ 332990 w 2854197"/>
                    <a:gd name="connsiteY243" fmla="*/ 206136 h 3182270"/>
                    <a:gd name="connsiteX244" fmla="*/ 364703 w 2854197"/>
                    <a:gd name="connsiteY244" fmla="*/ 195565 h 3182270"/>
                    <a:gd name="connsiteX245" fmla="*/ 417559 w 2854197"/>
                    <a:gd name="connsiteY245" fmla="*/ 179708 h 3182270"/>
                    <a:gd name="connsiteX246" fmla="*/ 433415 w 2854197"/>
                    <a:gd name="connsiteY246" fmla="*/ 174423 h 3182270"/>
                    <a:gd name="connsiteX247" fmla="*/ 449272 w 2854197"/>
                    <a:gd name="connsiteY247" fmla="*/ 169137 h 3182270"/>
                    <a:gd name="connsiteX248" fmla="*/ 470414 w 2854197"/>
                    <a:gd name="connsiteY248" fmla="*/ 163852 h 3182270"/>
                    <a:gd name="connsiteX249" fmla="*/ 486271 w 2854197"/>
                    <a:gd name="connsiteY249" fmla="*/ 158566 h 3182270"/>
                    <a:gd name="connsiteX250" fmla="*/ 528555 w 2854197"/>
                    <a:gd name="connsiteY250" fmla="*/ 147995 h 3182270"/>
                    <a:gd name="connsiteX251" fmla="*/ 549697 w 2854197"/>
                    <a:gd name="connsiteY251" fmla="*/ 142709 h 3182270"/>
                    <a:gd name="connsiteX252" fmla="*/ 581411 w 2854197"/>
                    <a:gd name="connsiteY252" fmla="*/ 132138 h 3182270"/>
                    <a:gd name="connsiteX253" fmla="*/ 676551 w 2854197"/>
                    <a:gd name="connsiteY253" fmla="*/ 100425 h 3182270"/>
                    <a:gd name="connsiteX254" fmla="*/ 697693 w 2854197"/>
                    <a:gd name="connsiteY254" fmla="*/ 95140 h 3182270"/>
                    <a:gd name="connsiteX255" fmla="*/ 729406 w 2854197"/>
                    <a:gd name="connsiteY255" fmla="*/ 84568 h 3182270"/>
                    <a:gd name="connsiteX256" fmla="*/ 745263 w 2854197"/>
                    <a:gd name="connsiteY256" fmla="*/ 79283 h 3182270"/>
                    <a:gd name="connsiteX257" fmla="*/ 792833 w 2854197"/>
                    <a:gd name="connsiteY257" fmla="*/ 58141 h 3182270"/>
                    <a:gd name="connsiteX258" fmla="*/ 808689 w 2854197"/>
                    <a:gd name="connsiteY258" fmla="*/ 52855 h 3182270"/>
                    <a:gd name="connsiteX259" fmla="*/ 824546 w 2854197"/>
                    <a:gd name="connsiteY259" fmla="*/ 47570 h 3182270"/>
                    <a:gd name="connsiteX260" fmla="*/ 866830 w 2854197"/>
                    <a:gd name="connsiteY260" fmla="*/ 26427 h 3182270"/>
                    <a:gd name="connsiteX261" fmla="*/ 882687 w 2854197"/>
                    <a:gd name="connsiteY261" fmla="*/ 21142 h 3182270"/>
                    <a:gd name="connsiteX262" fmla="*/ 898544 w 2854197"/>
                    <a:gd name="connsiteY262" fmla="*/ 10571 h 3182270"/>
                    <a:gd name="connsiteX263" fmla="*/ 914400 w 2854197"/>
                    <a:gd name="connsiteY263" fmla="*/ 5285 h 3182270"/>
                    <a:gd name="connsiteX264" fmla="*/ 914400 w 2854197"/>
                    <a:gd name="connsiteY264" fmla="*/ 0 h 3182270"/>
                    <a:gd name="connsiteX0" fmla="*/ 914400 w 2854197"/>
                    <a:gd name="connsiteY0" fmla="*/ 0 h 3182270"/>
                    <a:gd name="connsiteX1" fmla="*/ 914400 w 2854197"/>
                    <a:gd name="connsiteY1" fmla="*/ 0 h 3182270"/>
                    <a:gd name="connsiteX2" fmla="*/ 930257 w 2854197"/>
                    <a:gd name="connsiteY2" fmla="*/ 42284 h 3182270"/>
                    <a:gd name="connsiteX3" fmla="*/ 935542 w 2854197"/>
                    <a:gd name="connsiteY3" fmla="*/ 58141 h 3182270"/>
                    <a:gd name="connsiteX4" fmla="*/ 946114 w 2854197"/>
                    <a:gd name="connsiteY4" fmla="*/ 68712 h 3182270"/>
                    <a:gd name="connsiteX5" fmla="*/ 967256 w 2854197"/>
                    <a:gd name="connsiteY5" fmla="*/ 116282 h 3182270"/>
                    <a:gd name="connsiteX6" fmla="*/ 972541 w 2854197"/>
                    <a:gd name="connsiteY6" fmla="*/ 132138 h 3182270"/>
                    <a:gd name="connsiteX7" fmla="*/ 983112 w 2854197"/>
                    <a:gd name="connsiteY7" fmla="*/ 147995 h 3182270"/>
                    <a:gd name="connsiteX8" fmla="*/ 1004255 w 2854197"/>
                    <a:gd name="connsiteY8" fmla="*/ 195565 h 3182270"/>
                    <a:gd name="connsiteX9" fmla="*/ 1025397 w 2854197"/>
                    <a:gd name="connsiteY9" fmla="*/ 243135 h 3182270"/>
                    <a:gd name="connsiteX10" fmla="*/ 1041253 w 2854197"/>
                    <a:gd name="connsiteY10" fmla="*/ 290705 h 3182270"/>
                    <a:gd name="connsiteX11" fmla="*/ 1051825 w 2854197"/>
                    <a:gd name="connsiteY11" fmla="*/ 301276 h 3182270"/>
                    <a:gd name="connsiteX12" fmla="*/ 1072967 w 2854197"/>
                    <a:gd name="connsiteY12" fmla="*/ 348846 h 3182270"/>
                    <a:gd name="connsiteX13" fmla="*/ 1083538 w 2854197"/>
                    <a:gd name="connsiteY13" fmla="*/ 380559 h 3182270"/>
                    <a:gd name="connsiteX14" fmla="*/ 1094109 w 2854197"/>
                    <a:gd name="connsiteY14" fmla="*/ 396416 h 3182270"/>
                    <a:gd name="connsiteX15" fmla="*/ 1109966 w 2854197"/>
                    <a:gd name="connsiteY15" fmla="*/ 422844 h 3182270"/>
                    <a:gd name="connsiteX16" fmla="*/ 1131108 w 2854197"/>
                    <a:gd name="connsiteY16" fmla="*/ 470414 h 3182270"/>
                    <a:gd name="connsiteX17" fmla="*/ 1146964 w 2854197"/>
                    <a:gd name="connsiteY17" fmla="*/ 480985 h 3182270"/>
                    <a:gd name="connsiteX18" fmla="*/ 1157536 w 2854197"/>
                    <a:gd name="connsiteY18" fmla="*/ 491556 h 3182270"/>
                    <a:gd name="connsiteX19" fmla="*/ 1189249 w 2854197"/>
                    <a:gd name="connsiteY19" fmla="*/ 512698 h 3182270"/>
                    <a:gd name="connsiteX20" fmla="*/ 1199820 w 2854197"/>
                    <a:gd name="connsiteY20" fmla="*/ 528555 h 3182270"/>
                    <a:gd name="connsiteX21" fmla="*/ 1220962 w 2854197"/>
                    <a:gd name="connsiteY21" fmla="*/ 544411 h 3182270"/>
                    <a:gd name="connsiteX22" fmla="*/ 1242104 w 2854197"/>
                    <a:gd name="connsiteY22" fmla="*/ 570839 h 3182270"/>
                    <a:gd name="connsiteX23" fmla="*/ 1257961 w 2854197"/>
                    <a:gd name="connsiteY23" fmla="*/ 602552 h 3182270"/>
                    <a:gd name="connsiteX24" fmla="*/ 1279103 w 2854197"/>
                    <a:gd name="connsiteY24" fmla="*/ 634266 h 3182270"/>
                    <a:gd name="connsiteX25" fmla="*/ 1294960 w 2854197"/>
                    <a:gd name="connsiteY25" fmla="*/ 665979 h 3182270"/>
                    <a:gd name="connsiteX26" fmla="*/ 1300245 w 2854197"/>
                    <a:gd name="connsiteY26" fmla="*/ 681835 h 3182270"/>
                    <a:gd name="connsiteX27" fmla="*/ 1310816 w 2854197"/>
                    <a:gd name="connsiteY27" fmla="*/ 692407 h 3182270"/>
                    <a:gd name="connsiteX28" fmla="*/ 1347815 w 2854197"/>
                    <a:gd name="connsiteY28" fmla="*/ 739977 h 3182270"/>
                    <a:gd name="connsiteX29" fmla="*/ 1353101 w 2854197"/>
                    <a:gd name="connsiteY29" fmla="*/ 755833 h 3182270"/>
                    <a:gd name="connsiteX30" fmla="*/ 1384814 w 2854197"/>
                    <a:gd name="connsiteY30" fmla="*/ 798118 h 3182270"/>
                    <a:gd name="connsiteX31" fmla="*/ 1390100 w 2854197"/>
                    <a:gd name="connsiteY31" fmla="*/ 813974 h 3182270"/>
                    <a:gd name="connsiteX32" fmla="*/ 1421813 w 2854197"/>
                    <a:gd name="connsiteY32" fmla="*/ 861544 h 3182270"/>
                    <a:gd name="connsiteX33" fmla="*/ 1432384 w 2854197"/>
                    <a:gd name="connsiteY33" fmla="*/ 877401 h 3182270"/>
                    <a:gd name="connsiteX34" fmla="*/ 1448241 w 2854197"/>
                    <a:gd name="connsiteY34" fmla="*/ 887972 h 3182270"/>
                    <a:gd name="connsiteX35" fmla="*/ 1479954 w 2854197"/>
                    <a:gd name="connsiteY35" fmla="*/ 919685 h 3182270"/>
                    <a:gd name="connsiteX36" fmla="*/ 1522238 w 2854197"/>
                    <a:gd name="connsiteY36" fmla="*/ 956684 h 3182270"/>
                    <a:gd name="connsiteX37" fmla="*/ 1585665 w 2854197"/>
                    <a:gd name="connsiteY37" fmla="*/ 977826 h 3182270"/>
                    <a:gd name="connsiteX38" fmla="*/ 1617378 w 2854197"/>
                    <a:gd name="connsiteY38" fmla="*/ 988397 h 3182270"/>
                    <a:gd name="connsiteX39" fmla="*/ 1638521 w 2854197"/>
                    <a:gd name="connsiteY39" fmla="*/ 993683 h 3182270"/>
                    <a:gd name="connsiteX40" fmla="*/ 1664948 w 2854197"/>
                    <a:gd name="connsiteY40" fmla="*/ 998968 h 3182270"/>
                    <a:gd name="connsiteX41" fmla="*/ 1696662 w 2854197"/>
                    <a:gd name="connsiteY41" fmla="*/ 1009540 h 3182270"/>
                    <a:gd name="connsiteX42" fmla="*/ 1717804 w 2854197"/>
                    <a:gd name="connsiteY42" fmla="*/ 1014825 h 3182270"/>
                    <a:gd name="connsiteX43" fmla="*/ 1733660 w 2854197"/>
                    <a:gd name="connsiteY43" fmla="*/ 1020111 h 3182270"/>
                    <a:gd name="connsiteX44" fmla="*/ 1802373 w 2854197"/>
                    <a:gd name="connsiteY44" fmla="*/ 1030682 h 3182270"/>
                    <a:gd name="connsiteX45" fmla="*/ 1865799 w 2854197"/>
                    <a:gd name="connsiteY45" fmla="*/ 1041253 h 3182270"/>
                    <a:gd name="connsiteX46" fmla="*/ 1902798 w 2854197"/>
                    <a:gd name="connsiteY46" fmla="*/ 1046538 h 3182270"/>
                    <a:gd name="connsiteX47" fmla="*/ 1945082 w 2854197"/>
                    <a:gd name="connsiteY47" fmla="*/ 1051824 h 3182270"/>
                    <a:gd name="connsiteX48" fmla="*/ 1976796 w 2854197"/>
                    <a:gd name="connsiteY48" fmla="*/ 1057109 h 3182270"/>
                    <a:gd name="connsiteX49" fmla="*/ 2024366 w 2854197"/>
                    <a:gd name="connsiteY49" fmla="*/ 1062395 h 3182270"/>
                    <a:gd name="connsiteX50" fmla="*/ 2066650 w 2854197"/>
                    <a:gd name="connsiteY50" fmla="*/ 1067681 h 3182270"/>
                    <a:gd name="connsiteX51" fmla="*/ 2082507 w 2854197"/>
                    <a:gd name="connsiteY51" fmla="*/ 1072966 h 3182270"/>
                    <a:gd name="connsiteX52" fmla="*/ 2151219 w 2854197"/>
                    <a:gd name="connsiteY52" fmla="*/ 1083537 h 3182270"/>
                    <a:gd name="connsiteX53" fmla="*/ 2167075 w 2854197"/>
                    <a:gd name="connsiteY53" fmla="*/ 1088823 h 3182270"/>
                    <a:gd name="connsiteX54" fmla="*/ 2235788 w 2854197"/>
                    <a:gd name="connsiteY54" fmla="*/ 1099394 h 3182270"/>
                    <a:gd name="connsiteX55" fmla="*/ 2304500 w 2854197"/>
                    <a:gd name="connsiteY55" fmla="*/ 1109965 h 3182270"/>
                    <a:gd name="connsiteX56" fmla="*/ 2378497 w 2854197"/>
                    <a:gd name="connsiteY56" fmla="*/ 1120536 h 3182270"/>
                    <a:gd name="connsiteX57" fmla="*/ 2410211 w 2854197"/>
                    <a:gd name="connsiteY57" fmla="*/ 1131107 h 3182270"/>
                    <a:gd name="connsiteX58" fmla="*/ 2452495 w 2854197"/>
                    <a:gd name="connsiteY58" fmla="*/ 1141678 h 3182270"/>
                    <a:gd name="connsiteX59" fmla="*/ 2611062 w 2854197"/>
                    <a:gd name="connsiteY59" fmla="*/ 1194534 h 3182270"/>
                    <a:gd name="connsiteX60" fmla="*/ 2674963 w 2854197"/>
                    <a:gd name="connsiteY60" fmla="*/ 1226357 h 3182270"/>
                    <a:gd name="connsiteX61" fmla="*/ 2680419 w 2854197"/>
                    <a:gd name="connsiteY61" fmla="*/ 1258186 h 3182270"/>
                    <a:gd name="connsiteX62" fmla="*/ 2633266 w 2854197"/>
                    <a:gd name="connsiteY62" fmla="*/ 1295315 h 3182270"/>
                    <a:gd name="connsiteX63" fmla="*/ 2659565 w 2854197"/>
                    <a:gd name="connsiteY63" fmla="*/ 1353342 h 3182270"/>
                    <a:gd name="connsiteX64" fmla="*/ 2653817 w 2854197"/>
                    <a:gd name="connsiteY64" fmla="*/ 1411367 h 3182270"/>
                    <a:gd name="connsiteX65" fmla="*/ 2632204 w 2854197"/>
                    <a:gd name="connsiteY65" fmla="*/ 1590950 h 3182270"/>
                    <a:gd name="connsiteX66" fmla="*/ 2606238 w 2854197"/>
                    <a:gd name="connsiteY66" fmla="*/ 1686241 h 3182270"/>
                    <a:gd name="connsiteX67" fmla="*/ 2585093 w 2854197"/>
                    <a:gd name="connsiteY67" fmla="*/ 1717957 h 3182270"/>
                    <a:gd name="connsiteX68" fmla="*/ 2595666 w 2854197"/>
                    <a:gd name="connsiteY68" fmla="*/ 1754959 h 3182270"/>
                    <a:gd name="connsiteX69" fmla="*/ 2569233 w 2854197"/>
                    <a:gd name="connsiteY69" fmla="*/ 1781390 h 3182270"/>
                    <a:gd name="connsiteX70" fmla="*/ 2574520 w 2854197"/>
                    <a:gd name="connsiteY70" fmla="*/ 1860680 h 3182270"/>
                    <a:gd name="connsiteX71" fmla="*/ 2658632 w 2854197"/>
                    <a:gd name="connsiteY71" fmla="*/ 1844656 h 3182270"/>
                    <a:gd name="connsiteX72" fmla="*/ 2690345 w 2854197"/>
                    <a:gd name="connsiteY72" fmla="*/ 2056078 h 3182270"/>
                    <a:gd name="connsiteX73" fmla="*/ 2743200 w 2854197"/>
                    <a:gd name="connsiteY73" fmla="*/ 2061364 h 3182270"/>
                    <a:gd name="connsiteX74" fmla="*/ 2790770 w 2854197"/>
                    <a:gd name="connsiteY74" fmla="*/ 2077220 h 3182270"/>
                    <a:gd name="connsiteX75" fmla="*/ 2817198 w 2854197"/>
                    <a:gd name="connsiteY75" fmla="*/ 2082506 h 3182270"/>
                    <a:gd name="connsiteX76" fmla="*/ 2833055 w 2854197"/>
                    <a:gd name="connsiteY76" fmla="*/ 2087792 h 3182270"/>
                    <a:gd name="connsiteX77" fmla="*/ 2854197 w 2854197"/>
                    <a:gd name="connsiteY77" fmla="*/ 2093077 h 3182270"/>
                    <a:gd name="connsiteX78" fmla="*/ 2838340 w 2854197"/>
                    <a:gd name="connsiteY78" fmla="*/ 2193503 h 3182270"/>
                    <a:gd name="connsiteX79" fmla="*/ 2833055 w 2854197"/>
                    <a:gd name="connsiteY79" fmla="*/ 2225216 h 3182270"/>
                    <a:gd name="connsiteX80" fmla="*/ 2822484 w 2854197"/>
                    <a:gd name="connsiteY80" fmla="*/ 2262215 h 3182270"/>
                    <a:gd name="connsiteX81" fmla="*/ 2648297 w 2854197"/>
                    <a:gd name="connsiteY81" fmla="*/ 2241273 h 3182270"/>
                    <a:gd name="connsiteX82" fmla="*/ 2558435 w 2854197"/>
                    <a:gd name="connsiteY82" fmla="*/ 2214843 h 3182270"/>
                    <a:gd name="connsiteX83" fmla="*/ 2479145 w 2854197"/>
                    <a:gd name="connsiteY83" fmla="*/ 2183128 h 3182270"/>
                    <a:gd name="connsiteX84" fmla="*/ 2426502 w 2854197"/>
                    <a:gd name="connsiteY84" fmla="*/ 2209757 h 3182270"/>
                    <a:gd name="connsiteX85" fmla="*/ 2236188 w 2854197"/>
                    <a:gd name="connsiteY85" fmla="*/ 2331348 h 3182270"/>
                    <a:gd name="connsiteX86" fmla="*/ 2251846 w 2854197"/>
                    <a:gd name="connsiteY86" fmla="*/ 2420998 h 3182270"/>
                    <a:gd name="connsiteX87" fmla="*/ 2267909 w 2854197"/>
                    <a:gd name="connsiteY87" fmla="*/ 2479368 h 3182270"/>
                    <a:gd name="connsiteX88" fmla="*/ 2278276 w 2854197"/>
                    <a:gd name="connsiteY88" fmla="*/ 2516146 h 3182270"/>
                    <a:gd name="connsiteX89" fmla="*/ 2278276 w 2854197"/>
                    <a:gd name="connsiteY89" fmla="*/ 2574294 h 3182270"/>
                    <a:gd name="connsiteX90" fmla="*/ 2315278 w 2854197"/>
                    <a:gd name="connsiteY90" fmla="*/ 2616580 h 3182270"/>
                    <a:gd name="connsiteX91" fmla="*/ 2331136 w 2854197"/>
                    <a:gd name="connsiteY91" fmla="*/ 2680013 h 3182270"/>
                    <a:gd name="connsiteX92" fmla="*/ 2368138 w 2854197"/>
                    <a:gd name="connsiteY92" fmla="*/ 2695871 h 3182270"/>
                    <a:gd name="connsiteX93" fmla="*/ 2542577 w 2854197"/>
                    <a:gd name="connsiteY93" fmla="*/ 2738159 h 3182270"/>
                    <a:gd name="connsiteX94" fmla="*/ 2658870 w 2854197"/>
                    <a:gd name="connsiteY94" fmla="*/ 2727587 h 3182270"/>
                    <a:gd name="connsiteX95" fmla="*/ 2764342 w 2854197"/>
                    <a:gd name="connsiteY95" fmla="*/ 2716772 h 3182270"/>
                    <a:gd name="connsiteX96" fmla="*/ 2753771 w 2854197"/>
                    <a:gd name="connsiteY96" fmla="*/ 2769627 h 3182270"/>
                    <a:gd name="connsiteX97" fmla="*/ 2748486 w 2854197"/>
                    <a:gd name="connsiteY97" fmla="*/ 2801341 h 3182270"/>
                    <a:gd name="connsiteX98" fmla="*/ 2737915 w 2854197"/>
                    <a:gd name="connsiteY98" fmla="*/ 2838340 h 3182270"/>
                    <a:gd name="connsiteX99" fmla="*/ 2727344 w 2854197"/>
                    <a:gd name="connsiteY99" fmla="*/ 2907052 h 3182270"/>
                    <a:gd name="connsiteX100" fmla="*/ 2716773 w 2854197"/>
                    <a:gd name="connsiteY100" fmla="*/ 2938765 h 3182270"/>
                    <a:gd name="connsiteX101" fmla="*/ 2711487 w 2854197"/>
                    <a:gd name="connsiteY101" fmla="*/ 2965193 h 3182270"/>
                    <a:gd name="connsiteX102" fmla="*/ 2706444 w 2854197"/>
                    <a:gd name="connsiteY102" fmla="*/ 2939028 h 3182270"/>
                    <a:gd name="connsiteX103" fmla="*/ 2680014 w 2854197"/>
                    <a:gd name="connsiteY103" fmla="*/ 2965459 h 3182270"/>
                    <a:gd name="connsiteX104" fmla="*/ 2627390 w 2854197"/>
                    <a:gd name="connsiteY104" fmla="*/ 2971012 h 3182270"/>
                    <a:gd name="connsiteX105" fmla="*/ 2537291 w 2854197"/>
                    <a:gd name="connsiteY105" fmla="*/ 2986602 h 3182270"/>
                    <a:gd name="connsiteX106" fmla="*/ 2516147 w 2854197"/>
                    <a:gd name="connsiteY106" fmla="*/ 2991888 h 3182270"/>
                    <a:gd name="connsiteX107" fmla="*/ 2489494 w 2854197"/>
                    <a:gd name="connsiteY107" fmla="*/ 3002192 h 3182270"/>
                    <a:gd name="connsiteX108" fmla="*/ 2415496 w 2854197"/>
                    <a:gd name="connsiteY108" fmla="*/ 3007477 h 3182270"/>
                    <a:gd name="connsiteX109" fmla="*/ 2383783 w 2854197"/>
                    <a:gd name="connsiteY109" fmla="*/ 3018048 h 3182270"/>
                    <a:gd name="connsiteX110" fmla="*/ 2346784 w 2854197"/>
                    <a:gd name="connsiteY110" fmla="*/ 3033905 h 3182270"/>
                    <a:gd name="connsiteX111" fmla="*/ 2315071 w 2854197"/>
                    <a:gd name="connsiteY111" fmla="*/ 3049761 h 3182270"/>
                    <a:gd name="connsiteX112" fmla="*/ 2288643 w 2854197"/>
                    <a:gd name="connsiteY112" fmla="*/ 3070904 h 3182270"/>
                    <a:gd name="connsiteX113" fmla="*/ 2267501 w 2854197"/>
                    <a:gd name="connsiteY113" fmla="*/ 3081475 h 3182270"/>
                    <a:gd name="connsiteX114" fmla="*/ 2235788 w 2854197"/>
                    <a:gd name="connsiteY114" fmla="*/ 3097331 h 3182270"/>
                    <a:gd name="connsiteX115" fmla="*/ 2225216 w 2854197"/>
                    <a:gd name="connsiteY115" fmla="*/ 3107903 h 3182270"/>
                    <a:gd name="connsiteX116" fmla="*/ 2204074 w 2854197"/>
                    <a:gd name="connsiteY116" fmla="*/ 3118474 h 3182270"/>
                    <a:gd name="connsiteX117" fmla="*/ 2188218 w 2854197"/>
                    <a:gd name="connsiteY117" fmla="*/ 3129045 h 3182270"/>
                    <a:gd name="connsiteX118" fmla="*/ 2177647 w 2854197"/>
                    <a:gd name="connsiteY118" fmla="*/ 3144901 h 3182270"/>
                    <a:gd name="connsiteX119" fmla="*/ 2145933 w 2854197"/>
                    <a:gd name="connsiteY119" fmla="*/ 3155472 h 3182270"/>
                    <a:gd name="connsiteX120" fmla="*/ 2114220 w 2854197"/>
                    <a:gd name="connsiteY120" fmla="*/ 3181900 h 3182270"/>
                    <a:gd name="connsiteX121" fmla="*/ 2124791 w 2854197"/>
                    <a:gd name="connsiteY121" fmla="*/ 3150187 h 3182270"/>
                    <a:gd name="connsiteX122" fmla="*/ 2093078 w 2854197"/>
                    <a:gd name="connsiteY122" fmla="*/ 3139616 h 3182270"/>
                    <a:gd name="connsiteX123" fmla="*/ 2082507 w 2854197"/>
                    <a:gd name="connsiteY123" fmla="*/ 3123759 h 3182270"/>
                    <a:gd name="connsiteX124" fmla="*/ 2066650 w 2854197"/>
                    <a:gd name="connsiteY124" fmla="*/ 3107903 h 3182270"/>
                    <a:gd name="connsiteX125" fmla="*/ 2045508 w 2854197"/>
                    <a:gd name="connsiteY125" fmla="*/ 3076189 h 3182270"/>
                    <a:gd name="connsiteX126" fmla="*/ 2034937 w 2854197"/>
                    <a:gd name="connsiteY126" fmla="*/ 3060333 h 3182270"/>
                    <a:gd name="connsiteX127" fmla="*/ 2024366 w 2854197"/>
                    <a:gd name="connsiteY127" fmla="*/ 3049761 h 3182270"/>
                    <a:gd name="connsiteX128" fmla="*/ 2013795 w 2854197"/>
                    <a:gd name="connsiteY128" fmla="*/ 3033905 h 3182270"/>
                    <a:gd name="connsiteX129" fmla="*/ 1997938 w 2854197"/>
                    <a:gd name="connsiteY129" fmla="*/ 3023334 h 3182270"/>
                    <a:gd name="connsiteX130" fmla="*/ 1982081 w 2854197"/>
                    <a:gd name="connsiteY130" fmla="*/ 2991620 h 3182270"/>
                    <a:gd name="connsiteX131" fmla="*/ 1976796 w 2854197"/>
                    <a:gd name="connsiteY131" fmla="*/ 2975764 h 3182270"/>
                    <a:gd name="connsiteX132" fmla="*/ 1987367 w 2854197"/>
                    <a:gd name="connsiteY132" fmla="*/ 2959907 h 3182270"/>
                    <a:gd name="connsiteX133" fmla="*/ 1998116 w 2854197"/>
                    <a:gd name="connsiteY133" fmla="*/ 2976031 h 3182270"/>
                    <a:gd name="connsiteX134" fmla="*/ 2019261 w 2854197"/>
                    <a:gd name="connsiteY134" fmla="*/ 2976031 h 3182270"/>
                    <a:gd name="connsiteX135" fmla="*/ 2056263 w 2854197"/>
                    <a:gd name="connsiteY135" fmla="*/ 2923171 h 3182270"/>
                    <a:gd name="connsiteX136" fmla="*/ 2040405 w 2854197"/>
                    <a:gd name="connsiteY136" fmla="*/ 2923170 h 3182270"/>
                    <a:gd name="connsiteX137" fmla="*/ 2061549 w 2854197"/>
                    <a:gd name="connsiteY137" fmla="*/ 2875596 h 3182270"/>
                    <a:gd name="connsiteX138" fmla="*/ 2093265 w 2854197"/>
                    <a:gd name="connsiteY138" fmla="*/ 2833308 h 3182270"/>
                    <a:gd name="connsiteX139" fmla="*/ 2109124 w 2854197"/>
                    <a:gd name="connsiteY139" fmla="*/ 2722301 h 3182270"/>
                    <a:gd name="connsiteX140" fmla="*/ 2013975 w 2854197"/>
                    <a:gd name="connsiteY140" fmla="*/ 2637724 h 3182270"/>
                    <a:gd name="connsiteX141" fmla="*/ 1982258 w 2854197"/>
                    <a:gd name="connsiteY141" fmla="*/ 2664155 h 3182270"/>
                    <a:gd name="connsiteX142" fmla="*/ 1918827 w 2854197"/>
                    <a:gd name="connsiteY142" fmla="*/ 2627153 h 3182270"/>
                    <a:gd name="connsiteX143" fmla="*/ 1860681 w 2854197"/>
                    <a:gd name="connsiteY143" fmla="*/ 2579579 h 3182270"/>
                    <a:gd name="connsiteX144" fmla="*/ 1802373 w 2854197"/>
                    <a:gd name="connsiteY144" fmla="*/ 2621632 h 3182270"/>
                    <a:gd name="connsiteX145" fmla="*/ 1797087 w 2854197"/>
                    <a:gd name="connsiteY145" fmla="*/ 2605775 h 3182270"/>
                    <a:gd name="connsiteX146" fmla="*/ 1749674 w 2854197"/>
                    <a:gd name="connsiteY146" fmla="*/ 2690586 h 3182270"/>
                    <a:gd name="connsiteX147" fmla="*/ 1643953 w 2854197"/>
                    <a:gd name="connsiteY147" fmla="*/ 2754018 h 3182270"/>
                    <a:gd name="connsiteX148" fmla="*/ 1617523 w 2854197"/>
                    <a:gd name="connsiteY148" fmla="*/ 2732874 h 3182270"/>
                    <a:gd name="connsiteX149" fmla="*/ 1591092 w 2854197"/>
                    <a:gd name="connsiteY149" fmla="*/ 2690586 h 3182270"/>
                    <a:gd name="connsiteX150" fmla="*/ 1591093 w 2854197"/>
                    <a:gd name="connsiteY150" fmla="*/ 2637724 h 3182270"/>
                    <a:gd name="connsiteX151" fmla="*/ 1569808 w 2854197"/>
                    <a:gd name="connsiteY151" fmla="*/ 2515921 h 3182270"/>
                    <a:gd name="connsiteX152" fmla="*/ 1553952 w 2854197"/>
                    <a:gd name="connsiteY152" fmla="*/ 2484208 h 3182270"/>
                    <a:gd name="connsiteX153" fmla="*/ 1538095 w 2854197"/>
                    <a:gd name="connsiteY153" fmla="*/ 2468351 h 3182270"/>
                    <a:gd name="connsiteX154" fmla="*/ 1501096 w 2854197"/>
                    <a:gd name="connsiteY154" fmla="*/ 2420781 h 3182270"/>
                    <a:gd name="connsiteX155" fmla="*/ 1464097 w 2854197"/>
                    <a:gd name="connsiteY155" fmla="*/ 2383782 h 3182270"/>
                    <a:gd name="connsiteX156" fmla="*/ 1448241 w 2854197"/>
                    <a:gd name="connsiteY156" fmla="*/ 2373211 h 3182270"/>
                    <a:gd name="connsiteX157" fmla="*/ 1432384 w 2854197"/>
                    <a:gd name="connsiteY157" fmla="*/ 2357355 h 3182270"/>
                    <a:gd name="connsiteX158" fmla="*/ 1400671 w 2854197"/>
                    <a:gd name="connsiteY158" fmla="*/ 2346783 h 3182270"/>
                    <a:gd name="connsiteX159" fmla="*/ 1368958 w 2854197"/>
                    <a:gd name="connsiteY159" fmla="*/ 2330927 h 3182270"/>
                    <a:gd name="connsiteX160" fmla="*/ 1337244 w 2854197"/>
                    <a:gd name="connsiteY160" fmla="*/ 2309785 h 3182270"/>
                    <a:gd name="connsiteX161" fmla="*/ 1273818 w 2854197"/>
                    <a:gd name="connsiteY161" fmla="*/ 2288642 h 3182270"/>
                    <a:gd name="connsiteX162" fmla="*/ 1257961 w 2854197"/>
                    <a:gd name="connsiteY162" fmla="*/ 2278071 h 3182270"/>
                    <a:gd name="connsiteX163" fmla="*/ 1242104 w 2854197"/>
                    <a:gd name="connsiteY163" fmla="*/ 2272786 h 3182270"/>
                    <a:gd name="connsiteX164" fmla="*/ 1226248 w 2854197"/>
                    <a:gd name="connsiteY164" fmla="*/ 2262215 h 3182270"/>
                    <a:gd name="connsiteX165" fmla="*/ 1194534 w 2854197"/>
                    <a:gd name="connsiteY165" fmla="*/ 2251644 h 3182270"/>
                    <a:gd name="connsiteX166" fmla="*/ 1215677 w 2854197"/>
                    <a:gd name="connsiteY166" fmla="*/ 2225216 h 3182270"/>
                    <a:gd name="connsiteX167" fmla="*/ 1231533 w 2854197"/>
                    <a:gd name="connsiteY167" fmla="*/ 2209359 h 3182270"/>
                    <a:gd name="connsiteX168" fmla="*/ 1236819 w 2854197"/>
                    <a:gd name="connsiteY168" fmla="*/ 2193503 h 3182270"/>
                    <a:gd name="connsiteX169" fmla="*/ 1279103 w 2854197"/>
                    <a:gd name="connsiteY169" fmla="*/ 2161789 h 3182270"/>
                    <a:gd name="connsiteX170" fmla="*/ 1300245 w 2854197"/>
                    <a:gd name="connsiteY170" fmla="*/ 2140647 h 3182270"/>
                    <a:gd name="connsiteX171" fmla="*/ 1310816 w 2854197"/>
                    <a:gd name="connsiteY171" fmla="*/ 2124790 h 3182270"/>
                    <a:gd name="connsiteX172" fmla="*/ 1342650 w 2854197"/>
                    <a:gd name="connsiteY172" fmla="*/ 2077406 h 3182270"/>
                    <a:gd name="connsiteX173" fmla="*/ 1390223 w 2854197"/>
                    <a:gd name="connsiteY173" fmla="*/ 2008688 h 3182270"/>
                    <a:gd name="connsiteX174" fmla="*/ 1363794 w 2854197"/>
                    <a:gd name="connsiteY174" fmla="*/ 1971686 h 3182270"/>
                    <a:gd name="connsiteX175" fmla="*/ 1379651 w 2854197"/>
                    <a:gd name="connsiteY175" fmla="*/ 1961114 h 3182270"/>
                    <a:gd name="connsiteX176" fmla="*/ 1358509 w 2854197"/>
                    <a:gd name="connsiteY176" fmla="*/ 1934685 h 3182270"/>
                    <a:gd name="connsiteX177" fmla="*/ 1221180 w 2854197"/>
                    <a:gd name="connsiteY177" fmla="*/ 1718108 h 3182270"/>
                    <a:gd name="connsiteX178" fmla="*/ 1157741 w 2854197"/>
                    <a:gd name="connsiteY178" fmla="*/ 1654669 h 3182270"/>
                    <a:gd name="connsiteX179" fmla="*/ 1051918 w 2854197"/>
                    <a:gd name="connsiteY179" fmla="*/ 1659811 h 3182270"/>
                    <a:gd name="connsiteX180" fmla="*/ 845688 w 2854197"/>
                    <a:gd name="connsiteY180" fmla="*/ 1738945 h 3182270"/>
                    <a:gd name="connsiteX181" fmla="*/ 829832 w 2854197"/>
                    <a:gd name="connsiteY181" fmla="*/ 1744231 h 3182270"/>
                    <a:gd name="connsiteX182" fmla="*/ 798118 w 2854197"/>
                    <a:gd name="connsiteY182" fmla="*/ 1765373 h 3182270"/>
                    <a:gd name="connsiteX183" fmla="*/ 782262 w 2854197"/>
                    <a:gd name="connsiteY183" fmla="*/ 1770659 h 3182270"/>
                    <a:gd name="connsiteX184" fmla="*/ 750548 w 2854197"/>
                    <a:gd name="connsiteY184" fmla="*/ 1791801 h 3182270"/>
                    <a:gd name="connsiteX185" fmla="*/ 734692 w 2854197"/>
                    <a:gd name="connsiteY185" fmla="*/ 1797086 h 3182270"/>
                    <a:gd name="connsiteX186" fmla="*/ 755834 w 2854197"/>
                    <a:gd name="connsiteY186" fmla="*/ 1791801 h 3182270"/>
                    <a:gd name="connsiteX187" fmla="*/ 739977 w 2854197"/>
                    <a:gd name="connsiteY187" fmla="*/ 1797086 h 3182270"/>
                    <a:gd name="connsiteX188" fmla="*/ 708264 w 2854197"/>
                    <a:gd name="connsiteY188" fmla="*/ 1812943 h 3182270"/>
                    <a:gd name="connsiteX189" fmla="*/ 676551 w 2854197"/>
                    <a:gd name="connsiteY189" fmla="*/ 1791801 h 3182270"/>
                    <a:gd name="connsiteX190" fmla="*/ 650123 w 2854197"/>
                    <a:gd name="connsiteY190" fmla="*/ 1765373 h 3182270"/>
                    <a:gd name="connsiteX191" fmla="*/ 618410 w 2854197"/>
                    <a:gd name="connsiteY191" fmla="*/ 1744231 h 3182270"/>
                    <a:gd name="connsiteX192" fmla="*/ 570840 w 2854197"/>
                    <a:gd name="connsiteY192" fmla="*/ 1712518 h 3182270"/>
                    <a:gd name="connsiteX193" fmla="*/ 544412 w 2854197"/>
                    <a:gd name="connsiteY193" fmla="*/ 1696661 h 3182270"/>
                    <a:gd name="connsiteX194" fmla="*/ 528555 w 2854197"/>
                    <a:gd name="connsiteY194" fmla="*/ 1686090 h 3182270"/>
                    <a:gd name="connsiteX195" fmla="*/ 512699 w 2854197"/>
                    <a:gd name="connsiteY195" fmla="*/ 1680804 h 3182270"/>
                    <a:gd name="connsiteX196" fmla="*/ 502127 w 2854197"/>
                    <a:gd name="connsiteY196" fmla="*/ 1670233 h 3182270"/>
                    <a:gd name="connsiteX197" fmla="*/ 480985 w 2854197"/>
                    <a:gd name="connsiteY197" fmla="*/ 1659662 h 3182270"/>
                    <a:gd name="connsiteX198" fmla="*/ 465129 w 2854197"/>
                    <a:gd name="connsiteY198" fmla="*/ 1643805 h 3182270"/>
                    <a:gd name="connsiteX199" fmla="*/ 428130 w 2854197"/>
                    <a:gd name="connsiteY199" fmla="*/ 1622663 h 3182270"/>
                    <a:gd name="connsiteX200" fmla="*/ 401702 w 2854197"/>
                    <a:gd name="connsiteY200" fmla="*/ 1590950 h 3182270"/>
                    <a:gd name="connsiteX201" fmla="*/ 385845 w 2854197"/>
                    <a:gd name="connsiteY201" fmla="*/ 1569808 h 3182270"/>
                    <a:gd name="connsiteX202" fmla="*/ 369989 w 2854197"/>
                    <a:gd name="connsiteY202" fmla="*/ 1553951 h 3182270"/>
                    <a:gd name="connsiteX203" fmla="*/ 348847 w 2854197"/>
                    <a:gd name="connsiteY203" fmla="*/ 1522238 h 3182270"/>
                    <a:gd name="connsiteX204" fmla="*/ 327704 w 2854197"/>
                    <a:gd name="connsiteY204" fmla="*/ 1490524 h 3182270"/>
                    <a:gd name="connsiteX205" fmla="*/ 317133 w 2854197"/>
                    <a:gd name="connsiteY205" fmla="*/ 1469382 h 3182270"/>
                    <a:gd name="connsiteX206" fmla="*/ 301277 w 2854197"/>
                    <a:gd name="connsiteY206" fmla="*/ 1453526 h 3182270"/>
                    <a:gd name="connsiteX207" fmla="*/ 295991 w 2854197"/>
                    <a:gd name="connsiteY207" fmla="*/ 1437669 h 3182270"/>
                    <a:gd name="connsiteX208" fmla="*/ 274849 w 2854197"/>
                    <a:gd name="connsiteY208" fmla="*/ 1405956 h 3182270"/>
                    <a:gd name="connsiteX209" fmla="*/ 258992 w 2854197"/>
                    <a:gd name="connsiteY209" fmla="*/ 1390099 h 3182270"/>
                    <a:gd name="connsiteX210" fmla="*/ 248421 w 2854197"/>
                    <a:gd name="connsiteY210" fmla="*/ 1374242 h 3182270"/>
                    <a:gd name="connsiteX211" fmla="*/ 243136 w 2854197"/>
                    <a:gd name="connsiteY211" fmla="*/ 1358386 h 3182270"/>
                    <a:gd name="connsiteX212" fmla="*/ 221993 w 2854197"/>
                    <a:gd name="connsiteY212" fmla="*/ 1326672 h 3182270"/>
                    <a:gd name="connsiteX213" fmla="*/ 206137 w 2854197"/>
                    <a:gd name="connsiteY213" fmla="*/ 1294959 h 3182270"/>
                    <a:gd name="connsiteX214" fmla="*/ 195566 w 2854197"/>
                    <a:gd name="connsiteY214" fmla="*/ 1263246 h 3182270"/>
                    <a:gd name="connsiteX215" fmla="*/ 184995 w 2854197"/>
                    <a:gd name="connsiteY215" fmla="*/ 1247389 h 3182270"/>
                    <a:gd name="connsiteX216" fmla="*/ 179709 w 2854197"/>
                    <a:gd name="connsiteY216" fmla="*/ 1231533 h 3182270"/>
                    <a:gd name="connsiteX217" fmla="*/ 169138 w 2854197"/>
                    <a:gd name="connsiteY217" fmla="*/ 1215676 h 3182270"/>
                    <a:gd name="connsiteX218" fmla="*/ 153281 w 2854197"/>
                    <a:gd name="connsiteY218" fmla="*/ 1162820 h 3182270"/>
                    <a:gd name="connsiteX219" fmla="*/ 142710 w 2854197"/>
                    <a:gd name="connsiteY219" fmla="*/ 1131107 h 3182270"/>
                    <a:gd name="connsiteX220" fmla="*/ 132139 w 2854197"/>
                    <a:gd name="connsiteY220" fmla="*/ 1099394 h 3182270"/>
                    <a:gd name="connsiteX221" fmla="*/ 126853 w 2854197"/>
                    <a:gd name="connsiteY221" fmla="*/ 1078252 h 3182270"/>
                    <a:gd name="connsiteX222" fmla="*/ 121568 w 2854197"/>
                    <a:gd name="connsiteY222" fmla="*/ 1062395 h 3182270"/>
                    <a:gd name="connsiteX223" fmla="*/ 110997 w 2854197"/>
                    <a:gd name="connsiteY223" fmla="*/ 988397 h 3182270"/>
                    <a:gd name="connsiteX224" fmla="*/ 100426 w 2854197"/>
                    <a:gd name="connsiteY224" fmla="*/ 861544 h 3182270"/>
                    <a:gd name="connsiteX225" fmla="*/ 95140 w 2854197"/>
                    <a:gd name="connsiteY225" fmla="*/ 782261 h 3182270"/>
                    <a:gd name="connsiteX226" fmla="*/ 89855 w 2854197"/>
                    <a:gd name="connsiteY226" fmla="*/ 745262 h 3182270"/>
                    <a:gd name="connsiteX227" fmla="*/ 73998 w 2854197"/>
                    <a:gd name="connsiteY227" fmla="*/ 660693 h 3182270"/>
                    <a:gd name="connsiteX228" fmla="*/ 63427 w 2854197"/>
                    <a:gd name="connsiteY228" fmla="*/ 618409 h 3182270"/>
                    <a:gd name="connsiteX229" fmla="*/ 47570 w 2854197"/>
                    <a:gd name="connsiteY229" fmla="*/ 560268 h 3182270"/>
                    <a:gd name="connsiteX230" fmla="*/ 42285 w 2854197"/>
                    <a:gd name="connsiteY230" fmla="*/ 528555 h 3182270"/>
                    <a:gd name="connsiteX231" fmla="*/ 31714 w 2854197"/>
                    <a:gd name="connsiteY231" fmla="*/ 486270 h 3182270"/>
                    <a:gd name="connsiteX232" fmla="*/ 21142 w 2854197"/>
                    <a:gd name="connsiteY232" fmla="*/ 428129 h 3182270"/>
                    <a:gd name="connsiteX233" fmla="*/ 10571 w 2854197"/>
                    <a:gd name="connsiteY233" fmla="*/ 343560 h 3182270"/>
                    <a:gd name="connsiteX234" fmla="*/ 0 w 2854197"/>
                    <a:gd name="connsiteY234" fmla="*/ 306561 h 3182270"/>
                    <a:gd name="connsiteX235" fmla="*/ 5286 w 2854197"/>
                    <a:gd name="connsiteY235" fmla="*/ 285419 h 3182270"/>
                    <a:gd name="connsiteX236" fmla="*/ 21142 w 2854197"/>
                    <a:gd name="connsiteY236" fmla="*/ 280134 h 3182270"/>
                    <a:gd name="connsiteX237" fmla="*/ 42285 w 2854197"/>
                    <a:gd name="connsiteY237" fmla="*/ 269563 h 3182270"/>
                    <a:gd name="connsiteX238" fmla="*/ 95140 w 2854197"/>
                    <a:gd name="connsiteY238" fmla="*/ 258992 h 3182270"/>
                    <a:gd name="connsiteX239" fmla="*/ 121568 w 2854197"/>
                    <a:gd name="connsiteY239" fmla="*/ 253706 h 3182270"/>
                    <a:gd name="connsiteX240" fmla="*/ 137425 w 2854197"/>
                    <a:gd name="connsiteY240" fmla="*/ 248420 h 3182270"/>
                    <a:gd name="connsiteX241" fmla="*/ 211422 w 2854197"/>
                    <a:gd name="connsiteY241" fmla="*/ 237849 h 3182270"/>
                    <a:gd name="connsiteX242" fmla="*/ 253707 w 2854197"/>
                    <a:gd name="connsiteY242" fmla="*/ 227278 h 3182270"/>
                    <a:gd name="connsiteX243" fmla="*/ 285420 w 2854197"/>
                    <a:gd name="connsiteY243" fmla="*/ 216707 h 3182270"/>
                    <a:gd name="connsiteX244" fmla="*/ 332990 w 2854197"/>
                    <a:gd name="connsiteY244" fmla="*/ 206136 h 3182270"/>
                    <a:gd name="connsiteX245" fmla="*/ 364703 w 2854197"/>
                    <a:gd name="connsiteY245" fmla="*/ 195565 h 3182270"/>
                    <a:gd name="connsiteX246" fmla="*/ 417559 w 2854197"/>
                    <a:gd name="connsiteY246" fmla="*/ 179708 h 3182270"/>
                    <a:gd name="connsiteX247" fmla="*/ 433415 w 2854197"/>
                    <a:gd name="connsiteY247" fmla="*/ 174423 h 3182270"/>
                    <a:gd name="connsiteX248" fmla="*/ 449272 w 2854197"/>
                    <a:gd name="connsiteY248" fmla="*/ 169137 h 3182270"/>
                    <a:gd name="connsiteX249" fmla="*/ 470414 w 2854197"/>
                    <a:gd name="connsiteY249" fmla="*/ 163852 h 3182270"/>
                    <a:gd name="connsiteX250" fmla="*/ 486271 w 2854197"/>
                    <a:gd name="connsiteY250" fmla="*/ 158566 h 3182270"/>
                    <a:gd name="connsiteX251" fmla="*/ 528555 w 2854197"/>
                    <a:gd name="connsiteY251" fmla="*/ 147995 h 3182270"/>
                    <a:gd name="connsiteX252" fmla="*/ 549697 w 2854197"/>
                    <a:gd name="connsiteY252" fmla="*/ 142709 h 3182270"/>
                    <a:gd name="connsiteX253" fmla="*/ 581411 w 2854197"/>
                    <a:gd name="connsiteY253" fmla="*/ 132138 h 3182270"/>
                    <a:gd name="connsiteX254" fmla="*/ 676551 w 2854197"/>
                    <a:gd name="connsiteY254" fmla="*/ 100425 h 3182270"/>
                    <a:gd name="connsiteX255" fmla="*/ 697693 w 2854197"/>
                    <a:gd name="connsiteY255" fmla="*/ 95140 h 3182270"/>
                    <a:gd name="connsiteX256" fmla="*/ 729406 w 2854197"/>
                    <a:gd name="connsiteY256" fmla="*/ 84568 h 3182270"/>
                    <a:gd name="connsiteX257" fmla="*/ 745263 w 2854197"/>
                    <a:gd name="connsiteY257" fmla="*/ 79283 h 3182270"/>
                    <a:gd name="connsiteX258" fmla="*/ 792833 w 2854197"/>
                    <a:gd name="connsiteY258" fmla="*/ 58141 h 3182270"/>
                    <a:gd name="connsiteX259" fmla="*/ 808689 w 2854197"/>
                    <a:gd name="connsiteY259" fmla="*/ 52855 h 3182270"/>
                    <a:gd name="connsiteX260" fmla="*/ 824546 w 2854197"/>
                    <a:gd name="connsiteY260" fmla="*/ 47570 h 3182270"/>
                    <a:gd name="connsiteX261" fmla="*/ 866830 w 2854197"/>
                    <a:gd name="connsiteY261" fmla="*/ 26427 h 3182270"/>
                    <a:gd name="connsiteX262" fmla="*/ 882687 w 2854197"/>
                    <a:gd name="connsiteY262" fmla="*/ 21142 h 3182270"/>
                    <a:gd name="connsiteX263" fmla="*/ 898544 w 2854197"/>
                    <a:gd name="connsiteY263" fmla="*/ 10571 h 3182270"/>
                    <a:gd name="connsiteX264" fmla="*/ 914400 w 2854197"/>
                    <a:gd name="connsiteY264" fmla="*/ 5285 h 3182270"/>
                    <a:gd name="connsiteX265" fmla="*/ 914400 w 2854197"/>
                    <a:gd name="connsiteY265" fmla="*/ 0 h 3182270"/>
                    <a:gd name="connsiteX0" fmla="*/ 914400 w 2854197"/>
                    <a:gd name="connsiteY0" fmla="*/ 0 h 3182270"/>
                    <a:gd name="connsiteX1" fmla="*/ 914400 w 2854197"/>
                    <a:gd name="connsiteY1" fmla="*/ 0 h 3182270"/>
                    <a:gd name="connsiteX2" fmla="*/ 930257 w 2854197"/>
                    <a:gd name="connsiteY2" fmla="*/ 42284 h 3182270"/>
                    <a:gd name="connsiteX3" fmla="*/ 935542 w 2854197"/>
                    <a:gd name="connsiteY3" fmla="*/ 58141 h 3182270"/>
                    <a:gd name="connsiteX4" fmla="*/ 946114 w 2854197"/>
                    <a:gd name="connsiteY4" fmla="*/ 68712 h 3182270"/>
                    <a:gd name="connsiteX5" fmla="*/ 967256 w 2854197"/>
                    <a:gd name="connsiteY5" fmla="*/ 116282 h 3182270"/>
                    <a:gd name="connsiteX6" fmla="*/ 972541 w 2854197"/>
                    <a:gd name="connsiteY6" fmla="*/ 132138 h 3182270"/>
                    <a:gd name="connsiteX7" fmla="*/ 983112 w 2854197"/>
                    <a:gd name="connsiteY7" fmla="*/ 147995 h 3182270"/>
                    <a:gd name="connsiteX8" fmla="*/ 1004255 w 2854197"/>
                    <a:gd name="connsiteY8" fmla="*/ 195565 h 3182270"/>
                    <a:gd name="connsiteX9" fmla="*/ 1025397 w 2854197"/>
                    <a:gd name="connsiteY9" fmla="*/ 243135 h 3182270"/>
                    <a:gd name="connsiteX10" fmla="*/ 1041253 w 2854197"/>
                    <a:gd name="connsiteY10" fmla="*/ 290705 h 3182270"/>
                    <a:gd name="connsiteX11" fmla="*/ 1051825 w 2854197"/>
                    <a:gd name="connsiteY11" fmla="*/ 301276 h 3182270"/>
                    <a:gd name="connsiteX12" fmla="*/ 1072967 w 2854197"/>
                    <a:gd name="connsiteY12" fmla="*/ 348846 h 3182270"/>
                    <a:gd name="connsiteX13" fmla="*/ 1083538 w 2854197"/>
                    <a:gd name="connsiteY13" fmla="*/ 380559 h 3182270"/>
                    <a:gd name="connsiteX14" fmla="*/ 1094109 w 2854197"/>
                    <a:gd name="connsiteY14" fmla="*/ 396416 h 3182270"/>
                    <a:gd name="connsiteX15" fmla="*/ 1109966 w 2854197"/>
                    <a:gd name="connsiteY15" fmla="*/ 422844 h 3182270"/>
                    <a:gd name="connsiteX16" fmla="*/ 1131108 w 2854197"/>
                    <a:gd name="connsiteY16" fmla="*/ 470414 h 3182270"/>
                    <a:gd name="connsiteX17" fmla="*/ 1146964 w 2854197"/>
                    <a:gd name="connsiteY17" fmla="*/ 480985 h 3182270"/>
                    <a:gd name="connsiteX18" fmla="*/ 1157536 w 2854197"/>
                    <a:gd name="connsiteY18" fmla="*/ 491556 h 3182270"/>
                    <a:gd name="connsiteX19" fmla="*/ 1189249 w 2854197"/>
                    <a:gd name="connsiteY19" fmla="*/ 512698 h 3182270"/>
                    <a:gd name="connsiteX20" fmla="*/ 1199820 w 2854197"/>
                    <a:gd name="connsiteY20" fmla="*/ 528555 h 3182270"/>
                    <a:gd name="connsiteX21" fmla="*/ 1220962 w 2854197"/>
                    <a:gd name="connsiteY21" fmla="*/ 544411 h 3182270"/>
                    <a:gd name="connsiteX22" fmla="*/ 1242104 w 2854197"/>
                    <a:gd name="connsiteY22" fmla="*/ 570839 h 3182270"/>
                    <a:gd name="connsiteX23" fmla="*/ 1257961 w 2854197"/>
                    <a:gd name="connsiteY23" fmla="*/ 602552 h 3182270"/>
                    <a:gd name="connsiteX24" fmla="*/ 1279103 w 2854197"/>
                    <a:gd name="connsiteY24" fmla="*/ 634266 h 3182270"/>
                    <a:gd name="connsiteX25" fmla="*/ 1294960 w 2854197"/>
                    <a:gd name="connsiteY25" fmla="*/ 665979 h 3182270"/>
                    <a:gd name="connsiteX26" fmla="*/ 1300245 w 2854197"/>
                    <a:gd name="connsiteY26" fmla="*/ 681835 h 3182270"/>
                    <a:gd name="connsiteX27" fmla="*/ 1310816 w 2854197"/>
                    <a:gd name="connsiteY27" fmla="*/ 692407 h 3182270"/>
                    <a:gd name="connsiteX28" fmla="*/ 1347815 w 2854197"/>
                    <a:gd name="connsiteY28" fmla="*/ 739977 h 3182270"/>
                    <a:gd name="connsiteX29" fmla="*/ 1353101 w 2854197"/>
                    <a:gd name="connsiteY29" fmla="*/ 755833 h 3182270"/>
                    <a:gd name="connsiteX30" fmla="*/ 1384814 w 2854197"/>
                    <a:gd name="connsiteY30" fmla="*/ 798118 h 3182270"/>
                    <a:gd name="connsiteX31" fmla="*/ 1390100 w 2854197"/>
                    <a:gd name="connsiteY31" fmla="*/ 813974 h 3182270"/>
                    <a:gd name="connsiteX32" fmla="*/ 1421813 w 2854197"/>
                    <a:gd name="connsiteY32" fmla="*/ 861544 h 3182270"/>
                    <a:gd name="connsiteX33" fmla="*/ 1432384 w 2854197"/>
                    <a:gd name="connsiteY33" fmla="*/ 877401 h 3182270"/>
                    <a:gd name="connsiteX34" fmla="*/ 1448241 w 2854197"/>
                    <a:gd name="connsiteY34" fmla="*/ 887972 h 3182270"/>
                    <a:gd name="connsiteX35" fmla="*/ 1479954 w 2854197"/>
                    <a:gd name="connsiteY35" fmla="*/ 919685 h 3182270"/>
                    <a:gd name="connsiteX36" fmla="*/ 1522238 w 2854197"/>
                    <a:gd name="connsiteY36" fmla="*/ 956684 h 3182270"/>
                    <a:gd name="connsiteX37" fmla="*/ 1585665 w 2854197"/>
                    <a:gd name="connsiteY37" fmla="*/ 977826 h 3182270"/>
                    <a:gd name="connsiteX38" fmla="*/ 1617378 w 2854197"/>
                    <a:gd name="connsiteY38" fmla="*/ 988397 h 3182270"/>
                    <a:gd name="connsiteX39" fmla="*/ 1638521 w 2854197"/>
                    <a:gd name="connsiteY39" fmla="*/ 993683 h 3182270"/>
                    <a:gd name="connsiteX40" fmla="*/ 1664948 w 2854197"/>
                    <a:gd name="connsiteY40" fmla="*/ 998968 h 3182270"/>
                    <a:gd name="connsiteX41" fmla="*/ 1696662 w 2854197"/>
                    <a:gd name="connsiteY41" fmla="*/ 1009540 h 3182270"/>
                    <a:gd name="connsiteX42" fmla="*/ 1717804 w 2854197"/>
                    <a:gd name="connsiteY42" fmla="*/ 1014825 h 3182270"/>
                    <a:gd name="connsiteX43" fmla="*/ 1733660 w 2854197"/>
                    <a:gd name="connsiteY43" fmla="*/ 1020111 h 3182270"/>
                    <a:gd name="connsiteX44" fmla="*/ 1802373 w 2854197"/>
                    <a:gd name="connsiteY44" fmla="*/ 1030682 h 3182270"/>
                    <a:gd name="connsiteX45" fmla="*/ 1865799 w 2854197"/>
                    <a:gd name="connsiteY45" fmla="*/ 1041253 h 3182270"/>
                    <a:gd name="connsiteX46" fmla="*/ 1902798 w 2854197"/>
                    <a:gd name="connsiteY46" fmla="*/ 1046538 h 3182270"/>
                    <a:gd name="connsiteX47" fmla="*/ 1945082 w 2854197"/>
                    <a:gd name="connsiteY47" fmla="*/ 1051824 h 3182270"/>
                    <a:gd name="connsiteX48" fmla="*/ 1976796 w 2854197"/>
                    <a:gd name="connsiteY48" fmla="*/ 1057109 h 3182270"/>
                    <a:gd name="connsiteX49" fmla="*/ 2024366 w 2854197"/>
                    <a:gd name="connsiteY49" fmla="*/ 1062395 h 3182270"/>
                    <a:gd name="connsiteX50" fmla="*/ 2066650 w 2854197"/>
                    <a:gd name="connsiteY50" fmla="*/ 1067681 h 3182270"/>
                    <a:gd name="connsiteX51" fmla="*/ 2082507 w 2854197"/>
                    <a:gd name="connsiteY51" fmla="*/ 1072966 h 3182270"/>
                    <a:gd name="connsiteX52" fmla="*/ 2151219 w 2854197"/>
                    <a:gd name="connsiteY52" fmla="*/ 1083537 h 3182270"/>
                    <a:gd name="connsiteX53" fmla="*/ 2167075 w 2854197"/>
                    <a:gd name="connsiteY53" fmla="*/ 1088823 h 3182270"/>
                    <a:gd name="connsiteX54" fmla="*/ 2235788 w 2854197"/>
                    <a:gd name="connsiteY54" fmla="*/ 1099394 h 3182270"/>
                    <a:gd name="connsiteX55" fmla="*/ 2304500 w 2854197"/>
                    <a:gd name="connsiteY55" fmla="*/ 1109965 h 3182270"/>
                    <a:gd name="connsiteX56" fmla="*/ 2378497 w 2854197"/>
                    <a:gd name="connsiteY56" fmla="*/ 1120536 h 3182270"/>
                    <a:gd name="connsiteX57" fmla="*/ 2410211 w 2854197"/>
                    <a:gd name="connsiteY57" fmla="*/ 1131107 h 3182270"/>
                    <a:gd name="connsiteX58" fmla="*/ 2452495 w 2854197"/>
                    <a:gd name="connsiteY58" fmla="*/ 1141678 h 3182270"/>
                    <a:gd name="connsiteX59" fmla="*/ 2611062 w 2854197"/>
                    <a:gd name="connsiteY59" fmla="*/ 1194534 h 3182270"/>
                    <a:gd name="connsiteX60" fmla="*/ 2674963 w 2854197"/>
                    <a:gd name="connsiteY60" fmla="*/ 1226357 h 3182270"/>
                    <a:gd name="connsiteX61" fmla="*/ 2680419 w 2854197"/>
                    <a:gd name="connsiteY61" fmla="*/ 1258186 h 3182270"/>
                    <a:gd name="connsiteX62" fmla="*/ 2633266 w 2854197"/>
                    <a:gd name="connsiteY62" fmla="*/ 1295315 h 3182270"/>
                    <a:gd name="connsiteX63" fmla="*/ 2659565 w 2854197"/>
                    <a:gd name="connsiteY63" fmla="*/ 1353342 h 3182270"/>
                    <a:gd name="connsiteX64" fmla="*/ 2653817 w 2854197"/>
                    <a:gd name="connsiteY64" fmla="*/ 1411367 h 3182270"/>
                    <a:gd name="connsiteX65" fmla="*/ 2632204 w 2854197"/>
                    <a:gd name="connsiteY65" fmla="*/ 1590950 h 3182270"/>
                    <a:gd name="connsiteX66" fmla="*/ 2606238 w 2854197"/>
                    <a:gd name="connsiteY66" fmla="*/ 1686241 h 3182270"/>
                    <a:gd name="connsiteX67" fmla="*/ 2585093 w 2854197"/>
                    <a:gd name="connsiteY67" fmla="*/ 1717957 h 3182270"/>
                    <a:gd name="connsiteX68" fmla="*/ 2595666 w 2854197"/>
                    <a:gd name="connsiteY68" fmla="*/ 1754959 h 3182270"/>
                    <a:gd name="connsiteX69" fmla="*/ 2569233 w 2854197"/>
                    <a:gd name="connsiteY69" fmla="*/ 1781390 h 3182270"/>
                    <a:gd name="connsiteX70" fmla="*/ 2574520 w 2854197"/>
                    <a:gd name="connsiteY70" fmla="*/ 1860680 h 3182270"/>
                    <a:gd name="connsiteX71" fmla="*/ 2569234 w 2854197"/>
                    <a:gd name="connsiteY71" fmla="*/ 1961114 h 3182270"/>
                    <a:gd name="connsiteX72" fmla="*/ 2690345 w 2854197"/>
                    <a:gd name="connsiteY72" fmla="*/ 2056078 h 3182270"/>
                    <a:gd name="connsiteX73" fmla="*/ 2743200 w 2854197"/>
                    <a:gd name="connsiteY73" fmla="*/ 2061364 h 3182270"/>
                    <a:gd name="connsiteX74" fmla="*/ 2790770 w 2854197"/>
                    <a:gd name="connsiteY74" fmla="*/ 2077220 h 3182270"/>
                    <a:gd name="connsiteX75" fmla="*/ 2817198 w 2854197"/>
                    <a:gd name="connsiteY75" fmla="*/ 2082506 h 3182270"/>
                    <a:gd name="connsiteX76" fmla="*/ 2833055 w 2854197"/>
                    <a:gd name="connsiteY76" fmla="*/ 2087792 h 3182270"/>
                    <a:gd name="connsiteX77" fmla="*/ 2854197 w 2854197"/>
                    <a:gd name="connsiteY77" fmla="*/ 2093077 h 3182270"/>
                    <a:gd name="connsiteX78" fmla="*/ 2838340 w 2854197"/>
                    <a:gd name="connsiteY78" fmla="*/ 2193503 h 3182270"/>
                    <a:gd name="connsiteX79" fmla="*/ 2833055 w 2854197"/>
                    <a:gd name="connsiteY79" fmla="*/ 2225216 h 3182270"/>
                    <a:gd name="connsiteX80" fmla="*/ 2822484 w 2854197"/>
                    <a:gd name="connsiteY80" fmla="*/ 2262215 h 3182270"/>
                    <a:gd name="connsiteX81" fmla="*/ 2648297 w 2854197"/>
                    <a:gd name="connsiteY81" fmla="*/ 2241273 h 3182270"/>
                    <a:gd name="connsiteX82" fmla="*/ 2558435 w 2854197"/>
                    <a:gd name="connsiteY82" fmla="*/ 2214843 h 3182270"/>
                    <a:gd name="connsiteX83" fmla="*/ 2479145 w 2854197"/>
                    <a:gd name="connsiteY83" fmla="*/ 2183128 h 3182270"/>
                    <a:gd name="connsiteX84" fmla="*/ 2426502 w 2854197"/>
                    <a:gd name="connsiteY84" fmla="*/ 2209757 h 3182270"/>
                    <a:gd name="connsiteX85" fmla="*/ 2236188 w 2854197"/>
                    <a:gd name="connsiteY85" fmla="*/ 2331348 h 3182270"/>
                    <a:gd name="connsiteX86" fmla="*/ 2251846 w 2854197"/>
                    <a:gd name="connsiteY86" fmla="*/ 2420998 h 3182270"/>
                    <a:gd name="connsiteX87" fmla="*/ 2267909 w 2854197"/>
                    <a:gd name="connsiteY87" fmla="*/ 2479368 h 3182270"/>
                    <a:gd name="connsiteX88" fmla="*/ 2278276 w 2854197"/>
                    <a:gd name="connsiteY88" fmla="*/ 2516146 h 3182270"/>
                    <a:gd name="connsiteX89" fmla="*/ 2278276 w 2854197"/>
                    <a:gd name="connsiteY89" fmla="*/ 2574294 h 3182270"/>
                    <a:gd name="connsiteX90" fmla="*/ 2315278 w 2854197"/>
                    <a:gd name="connsiteY90" fmla="*/ 2616580 h 3182270"/>
                    <a:gd name="connsiteX91" fmla="*/ 2331136 w 2854197"/>
                    <a:gd name="connsiteY91" fmla="*/ 2680013 h 3182270"/>
                    <a:gd name="connsiteX92" fmla="*/ 2368138 w 2854197"/>
                    <a:gd name="connsiteY92" fmla="*/ 2695871 h 3182270"/>
                    <a:gd name="connsiteX93" fmla="*/ 2542577 w 2854197"/>
                    <a:gd name="connsiteY93" fmla="*/ 2738159 h 3182270"/>
                    <a:gd name="connsiteX94" fmla="*/ 2658870 w 2854197"/>
                    <a:gd name="connsiteY94" fmla="*/ 2727587 h 3182270"/>
                    <a:gd name="connsiteX95" fmla="*/ 2764342 w 2854197"/>
                    <a:gd name="connsiteY95" fmla="*/ 2716772 h 3182270"/>
                    <a:gd name="connsiteX96" fmla="*/ 2753771 w 2854197"/>
                    <a:gd name="connsiteY96" fmla="*/ 2769627 h 3182270"/>
                    <a:gd name="connsiteX97" fmla="*/ 2748486 w 2854197"/>
                    <a:gd name="connsiteY97" fmla="*/ 2801341 h 3182270"/>
                    <a:gd name="connsiteX98" fmla="*/ 2737915 w 2854197"/>
                    <a:gd name="connsiteY98" fmla="*/ 2838340 h 3182270"/>
                    <a:gd name="connsiteX99" fmla="*/ 2727344 w 2854197"/>
                    <a:gd name="connsiteY99" fmla="*/ 2907052 h 3182270"/>
                    <a:gd name="connsiteX100" fmla="*/ 2716773 w 2854197"/>
                    <a:gd name="connsiteY100" fmla="*/ 2938765 h 3182270"/>
                    <a:gd name="connsiteX101" fmla="*/ 2711487 w 2854197"/>
                    <a:gd name="connsiteY101" fmla="*/ 2965193 h 3182270"/>
                    <a:gd name="connsiteX102" fmla="*/ 2706444 w 2854197"/>
                    <a:gd name="connsiteY102" fmla="*/ 2939028 h 3182270"/>
                    <a:gd name="connsiteX103" fmla="*/ 2680014 w 2854197"/>
                    <a:gd name="connsiteY103" fmla="*/ 2965459 h 3182270"/>
                    <a:gd name="connsiteX104" fmla="*/ 2627390 w 2854197"/>
                    <a:gd name="connsiteY104" fmla="*/ 2971012 h 3182270"/>
                    <a:gd name="connsiteX105" fmla="*/ 2537291 w 2854197"/>
                    <a:gd name="connsiteY105" fmla="*/ 2986602 h 3182270"/>
                    <a:gd name="connsiteX106" fmla="*/ 2516147 w 2854197"/>
                    <a:gd name="connsiteY106" fmla="*/ 2991888 h 3182270"/>
                    <a:gd name="connsiteX107" fmla="*/ 2489494 w 2854197"/>
                    <a:gd name="connsiteY107" fmla="*/ 3002192 h 3182270"/>
                    <a:gd name="connsiteX108" fmla="*/ 2415496 w 2854197"/>
                    <a:gd name="connsiteY108" fmla="*/ 3007477 h 3182270"/>
                    <a:gd name="connsiteX109" fmla="*/ 2383783 w 2854197"/>
                    <a:gd name="connsiteY109" fmla="*/ 3018048 h 3182270"/>
                    <a:gd name="connsiteX110" fmla="*/ 2346784 w 2854197"/>
                    <a:gd name="connsiteY110" fmla="*/ 3033905 h 3182270"/>
                    <a:gd name="connsiteX111" fmla="*/ 2315071 w 2854197"/>
                    <a:gd name="connsiteY111" fmla="*/ 3049761 h 3182270"/>
                    <a:gd name="connsiteX112" fmla="*/ 2288643 w 2854197"/>
                    <a:gd name="connsiteY112" fmla="*/ 3070904 h 3182270"/>
                    <a:gd name="connsiteX113" fmla="*/ 2267501 w 2854197"/>
                    <a:gd name="connsiteY113" fmla="*/ 3081475 h 3182270"/>
                    <a:gd name="connsiteX114" fmla="*/ 2235788 w 2854197"/>
                    <a:gd name="connsiteY114" fmla="*/ 3097331 h 3182270"/>
                    <a:gd name="connsiteX115" fmla="*/ 2225216 w 2854197"/>
                    <a:gd name="connsiteY115" fmla="*/ 3107903 h 3182270"/>
                    <a:gd name="connsiteX116" fmla="*/ 2204074 w 2854197"/>
                    <a:gd name="connsiteY116" fmla="*/ 3118474 h 3182270"/>
                    <a:gd name="connsiteX117" fmla="*/ 2188218 w 2854197"/>
                    <a:gd name="connsiteY117" fmla="*/ 3129045 h 3182270"/>
                    <a:gd name="connsiteX118" fmla="*/ 2177647 w 2854197"/>
                    <a:gd name="connsiteY118" fmla="*/ 3144901 h 3182270"/>
                    <a:gd name="connsiteX119" fmla="*/ 2145933 w 2854197"/>
                    <a:gd name="connsiteY119" fmla="*/ 3155472 h 3182270"/>
                    <a:gd name="connsiteX120" fmla="*/ 2114220 w 2854197"/>
                    <a:gd name="connsiteY120" fmla="*/ 3181900 h 3182270"/>
                    <a:gd name="connsiteX121" fmla="*/ 2124791 w 2854197"/>
                    <a:gd name="connsiteY121" fmla="*/ 3150187 h 3182270"/>
                    <a:gd name="connsiteX122" fmla="*/ 2093078 w 2854197"/>
                    <a:gd name="connsiteY122" fmla="*/ 3139616 h 3182270"/>
                    <a:gd name="connsiteX123" fmla="*/ 2082507 w 2854197"/>
                    <a:gd name="connsiteY123" fmla="*/ 3123759 h 3182270"/>
                    <a:gd name="connsiteX124" fmla="*/ 2066650 w 2854197"/>
                    <a:gd name="connsiteY124" fmla="*/ 3107903 h 3182270"/>
                    <a:gd name="connsiteX125" fmla="*/ 2045508 w 2854197"/>
                    <a:gd name="connsiteY125" fmla="*/ 3076189 h 3182270"/>
                    <a:gd name="connsiteX126" fmla="*/ 2034937 w 2854197"/>
                    <a:gd name="connsiteY126" fmla="*/ 3060333 h 3182270"/>
                    <a:gd name="connsiteX127" fmla="*/ 2024366 w 2854197"/>
                    <a:gd name="connsiteY127" fmla="*/ 3049761 h 3182270"/>
                    <a:gd name="connsiteX128" fmla="*/ 2013795 w 2854197"/>
                    <a:gd name="connsiteY128" fmla="*/ 3033905 h 3182270"/>
                    <a:gd name="connsiteX129" fmla="*/ 1997938 w 2854197"/>
                    <a:gd name="connsiteY129" fmla="*/ 3023334 h 3182270"/>
                    <a:gd name="connsiteX130" fmla="*/ 1982081 w 2854197"/>
                    <a:gd name="connsiteY130" fmla="*/ 2991620 h 3182270"/>
                    <a:gd name="connsiteX131" fmla="*/ 1976796 w 2854197"/>
                    <a:gd name="connsiteY131" fmla="*/ 2975764 h 3182270"/>
                    <a:gd name="connsiteX132" fmla="*/ 1987367 w 2854197"/>
                    <a:gd name="connsiteY132" fmla="*/ 2959907 h 3182270"/>
                    <a:gd name="connsiteX133" fmla="*/ 1998116 w 2854197"/>
                    <a:gd name="connsiteY133" fmla="*/ 2976031 h 3182270"/>
                    <a:gd name="connsiteX134" fmla="*/ 2019261 w 2854197"/>
                    <a:gd name="connsiteY134" fmla="*/ 2976031 h 3182270"/>
                    <a:gd name="connsiteX135" fmla="*/ 2056263 w 2854197"/>
                    <a:gd name="connsiteY135" fmla="*/ 2923171 h 3182270"/>
                    <a:gd name="connsiteX136" fmla="*/ 2040405 w 2854197"/>
                    <a:gd name="connsiteY136" fmla="*/ 2923170 h 3182270"/>
                    <a:gd name="connsiteX137" fmla="*/ 2061549 w 2854197"/>
                    <a:gd name="connsiteY137" fmla="*/ 2875596 h 3182270"/>
                    <a:gd name="connsiteX138" fmla="*/ 2093265 w 2854197"/>
                    <a:gd name="connsiteY138" fmla="*/ 2833308 h 3182270"/>
                    <a:gd name="connsiteX139" fmla="*/ 2109124 w 2854197"/>
                    <a:gd name="connsiteY139" fmla="*/ 2722301 h 3182270"/>
                    <a:gd name="connsiteX140" fmla="*/ 2013975 w 2854197"/>
                    <a:gd name="connsiteY140" fmla="*/ 2637724 h 3182270"/>
                    <a:gd name="connsiteX141" fmla="*/ 1982258 w 2854197"/>
                    <a:gd name="connsiteY141" fmla="*/ 2664155 h 3182270"/>
                    <a:gd name="connsiteX142" fmla="*/ 1918827 w 2854197"/>
                    <a:gd name="connsiteY142" fmla="*/ 2627153 h 3182270"/>
                    <a:gd name="connsiteX143" fmla="*/ 1860681 w 2854197"/>
                    <a:gd name="connsiteY143" fmla="*/ 2579579 h 3182270"/>
                    <a:gd name="connsiteX144" fmla="*/ 1802373 w 2854197"/>
                    <a:gd name="connsiteY144" fmla="*/ 2621632 h 3182270"/>
                    <a:gd name="connsiteX145" fmla="*/ 1797087 w 2854197"/>
                    <a:gd name="connsiteY145" fmla="*/ 2605775 h 3182270"/>
                    <a:gd name="connsiteX146" fmla="*/ 1749674 w 2854197"/>
                    <a:gd name="connsiteY146" fmla="*/ 2690586 h 3182270"/>
                    <a:gd name="connsiteX147" fmla="*/ 1643953 w 2854197"/>
                    <a:gd name="connsiteY147" fmla="*/ 2754018 h 3182270"/>
                    <a:gd name="connsiteX148" fmla="*/ 1617523 w 2854197"/>
                    <a:gd name="connsiteY148" fmla="*/ 2732874 h 3182270"/>
                    <a:gd name="connsiteX149" fmla="*/ 1591092 w 2854197"/>
                    <a:gd name="connsiteY149" fmla="*/ 2690586 h 3182270"/>
                    <a:gd name="connsiteX150" fmla="*/ 1591093 w 2854197"/>
                    <a:gd name="connsiteY150" fmla="*/ 2637724 h 3182270"/>
                    <a:gd name="connsiteX151" fmla="*/ 1569808 w 2854197"/>
                    <a:gd name="connsiteY151" fmla="*/ 2515921 h 3182270"/>
                    <a:gd name="connsiteX152" fmla="*/ 1553952 w 2854197"/>
                    <a:gd name="connsiteY152" fmla="*/ 2484208 h 3182270"/>
                    <a:gd name="connsiteX153" fmla="*/ 1538095 w 2854197"/>
                    <a:gd name="connsiteY153" fmla="*/ 2468351 h 3182270"/>
                    <a:gd name="connsiteX154" fmla="*/ 1501096 w 2854197"/>
                    <a:gd name="connsiteY154" fmla="*/ 2420781 h 3182270"/>
                    <a:gd name="connsiteX155" fmla="*/ 1464097 w 2854197"/>
                    <a:gd name="connsiteY155" fmla="*/ 2383782 h 3182270"/>
                    <a:gd name="connsiteX156" fmla="*/ 1448241 w 2854197"/>
                    <a:gd name="connsiteY156" fmla="*/ 2373211 h 3182270"/>
                    <a:gd name="connsiteX157" fmla="*/ 1432384 w 2854197"/>
                    <a:gd name="connsiteY157" fmla="*/ 2357355 h 3182270"/>
                    <a:gd name="connsiteX158" fmla="*/ 1400671 w 2854197"/>
                    <a:gd name="connsiteY158" fmla="*/ 2346783 h 3182270"/>
                    <a:gd name="connsiteX159" fmla="*/ 1368958 w 2854197"/>
                    <a:gd name="connsiteY159" fmla="*/ 2330927 h 3182270"/>
                    <a:gd name="connsiteX160" fmla="*/ 1337244 w 2854197"/>
                    <a:gd name="connsiteY160" fmla="*/ 2309785 h 3182270"/>
                    <a:gd name="connsiteX161" fmla="*/ 1273818 w 2854197"/>
                    <a:gd name="connsiteY161" fmla="*/ 2288642 h 3182270"/>
                    <a:gd name="connsiteX162" fmla="*/ 1257961 w 2854197"/>
                    <a:gd name="connsiteY162" fmla="*/ 2278071 h 3182270"/>
                    <a:gd name="connsiteX163" fmla="*/ 1242104 w 2854197"/>
                    <a:gd name="connsiteY163" fmla="*/ 2272786 h 3182270"/>
                    <a:gd name="connsiteX164" fmla="*/ 1226248 w 2854197"/>
                    <a:gd name="connsiteY164" fmla="*/ 2262215 h 3182270"/>
                    <a:gd name="connsiteX165" fmla="*/ 1194534 w 2854197"/>
                    <a:gd name="connsiteY165" fmla="*/ 2251644 h 3182270"/>
                    <a:gd name="connsiteX166" fmla="*/ 1215677 w 2854197"/>
                    <a:gd name="connsiteY166" fmla="*/ 2225216 h 3182270"/>
                    <a:gd name="connsiteX167" fmla="*/ 1231533 w 2854197"/>
                    <a:gd name="connsiteY167" fmla="*/ 2209359 h 3182270"/>
                    <a:gd name="connsiteX168" fmla="*/ 1236819 w 2854197"/>
                    <a:gd name="connsiteY168" fmla="*/ 2193503 h 3182270"/>
                    <a:gd name="connsiteX169" fmla="*/ 1279103 w 2854197"/>
                    <a:gd name="connsiteY169" fmla="*/ 2161789 h 3182270"/>
                    <a:gd name="connsiteX170" fmla="*/ 1300245 w 2854197"/>
                    <a:gd name="connsiteY170" fmla="*/ 2140647 h 3182270"/>
                    <a:gd name="connsiteX171" fmla="*/ 1310816 w 2854197"/>
                    <a:gd name="connsiteY171" fmla="*/ 2124790 h 3182270"/>
                    <a:gd name="connsiteX172" fmla="*/ 1342650 w 2854197"/>
                    <a:gd name="connsiteY172" fmla="*/ 2077406 h 3182270"/>
                    <a:gd name="connsiteX173" fmla="*/ 1390223 w 2854197"/>
                    <a:gd name="connsiteY173" fmla="*/ 2008688 h 3182270"/>
                    <a:gd name="connsiteX174" fmla="*/ 1363794 w 2854197"/>
                    <a:gd name="connsiteY174" fmla="*/ 1971686 h 3182270"/>
                    <a:gd name="connsiteX175" fmla="*/ 1379651 w 2854197"/>
                    <a:gd name="connsiteY175" fmla="*/ 1961114 h 3182270"/>
                    <a:gd name="connsiteX176" fmla="*/ 1358509 w 2854197"/>
                    <a:gd name="connsiteY176" fmla="*/ 1934685 h 3182270"/>
                    <a:gd name="connsiteX177" fmla="*/ 1221180 w 2854197"/>
                    <a:gd name="connsiteY177" fmla="*/ 1718108 h 3182270"/>
                    <a:gd name="connsiteX178" fmla="*/ 1157741 w 2854197"/>
                    <a:gd name="connsiteY178" fmla="*/ 1654669 h 3182270"/>
                    <a:gd name="connsiteX179" fmla="*/ 1051918 w 2854197"/>
                    <a:gd name="connsiteY179" fmla="*/ 1659811 h 3182270"/>
                    <a:gd name="connsiteX180" fmla="*/ 845688 w 2854197"/>
                    <a:gd name="connsiteY180" fmla="*/ 1738945 h 3182270"/>
                    <a:gd name="connsiteX181" fmla="*/ 829832 w 2854197"/>
                    <a:gd name="connsiteY181" fmla="*/ 1744231 h 3182270"/>
                    <a:gd name="connsiteX182" fmla="*/ 798118 w 2854197"/>
                    <a:gd name="connsiteY182" fmla="*/ 1765373 h 3182270"/>
                    <a:gd name="connsiteX183" fmla="*/ 782262 w 2854197"/>
                    <a:gd name="connsiteY183" fmla="*/ 1770659 h 3182270"/>
                    <a:gd name="connsiteX184" fmla="*/ 750548 w 2854197"/>
                    <a:gd name="connsiteY184" fmla="*/ 1791801 h 3182270"/>
                    <a:gd name="connsiteX185" fmla="*/ 734692 w 2854197"/>
                    <a:gd name="connsiteY185" fmla="*/ 1797086 h 3182270"/>
                    <a:gd name="connsiteX186" fmla="*/ 755834 w 2854197"/>
                    <a:gd name="connsiteY186" fmla="*/ 1791801 h 3182270"/>
                    <a:gd name="connsiteX187" fmla="*/ 739977 w 2854197"/>
                    <a:gd name="connsiteY187" fmla="*/ 1797086 h 3182270"/>
                    <a:gd name="connsiteX188" fmla="*/ 708264 w 2854197"/>
                    <a:gd name="connsiteY188" fmla="*/ 1812943 h 3182270"/>
                    <a:gd name="connsiteX189" fmla="*/ 676551 w 2854197"/>
                    <a:gd name="connsiteY189" fmla="*/ 1791801 h 3182270"/>
                    <a:gd name="connsiteX190" fmla="*/ 650123 w 2854197"/>
                    <a:gd name="connsiteY190" fmla="*/ 1765373 h 3182270"/>
                    <a:gd name="connsiteX191" fmla="*/ 618410 w 2854197"/>
                    <a:gd name="connsiteY191" fmla="*/ 1744231 h 3182270"/>
                    <a:gd name="connsiteX192" fmla="*/ 570840 w 2854197"/>
                    <a:gd name="connsiteY192" fmla="*/ 1712518 h 3182270"/>
                    <a:gd name="connsiteX193" fmla="*/ 544412 w 2854197"/>
                    <a:gd name="connsiteY193" fmla="*/ 1696661 h 3182270"/>
                    <a:gd name="connsiteX194" fmla="*/ 528555 w 2854197"/>
                    <a:gd name="connsiteY194" fmla="*/ 1686090 h 3182270"/>
                    <a:gd name="connsiteX195" fmla="*/ 512699 w 2854197"/>
                    <a:gd name="connsiteY195" fmla="*/ 1680804 h 3182270"/>
                    <a:gd name="connsiteX196" fmla="*/ 502127 w 2854197"/>
                    <a:gd name="connsiteY196" fmla="*/ 1670233 h 3182270"/>
                    <a:gd name="connsiteX197" fmla="*/ 480985 w 2854197"/>
                    <a:gd name="connsiteY197" fmla="*/ 1659662 h 3182270"/>
                    <a:gd name="connsiteX198" fmla="*/ 465129 w 2854197"/>
                    <a:gd name="connsiteY198" fmla="*/ 1643805 h 3182270"/>
                    <a:gd name="connsiteX199" fmla="*/ 428130 w 2854197"/>
                    <a:gd name="connsiteY199" fmla="*/ 1622663 h 3182270"/>
                    <a:gd name="connsiteX200" fmla="*/ 401702 w 2854197"/>
                    <a:gd name="connsiteY200" fmla="*/ 1590950 h 3182270"/>
                    <a:gd name="connsiteX201" fmla="*/ 385845 w 2854197"/>
                    <a:gd name="connsiteY201" fmla="*/ 1569808 h 3182270"/>
                    <a:gd name="connsiteX202" fmla="*/ 369989 w 2854197"/>
                    <a:gd name="connsiteY202" fmla="*/ 1553951 h 3182270"/>
                    <a:gd name="connsiteX203" fmla="*/ 348847 w 2854197"/>
                    <a:gd name="connsiteY203" fmla="*/ 1522238 h 3182270"/>
                    <a:gd name="connsiteX204" fmla="*/ 327704 w 2854197"/>
                    <a:gd name="connsiteY204" fmla="*/ 1490524 h 3182270"/>
                    <a:gd name="connsiteX205" fmla="*/ 317133 w 2854197"/>
                    <a:gd name="connsiteY205" fmla="*/ 1469382 h 3182270"/>
                    <a:gd name="connsiteX206" fmla="*/ 301277 w 2854197"/>
                    <a:gd name="connsiteY206" fmla="*/ 1453526 h 3182270"/>
                    <a:gd name="connsiteX207" fmla="*/ 295991 w 2854197"/>
                    <a:gd name="connsiteY207" fmla="*/ 1437669 h 3182270"/>
                    <a:gd name="connsiteX208" fmla="*/ 274849 w 2854197"/>
                    <a:gd name="connsiteY208" fmla="*/ 1405956 h 3182270"/>
                    <a:gd name="connsiteX209" fmla="*/ 258992 w 2854197"/>
                    <a:gd name="connsiteY209" fmla="*/ 1390099 h 3182270"/>
                    <a:gd name="connsiteX210" fmla="*/ 248421 w 2854197"/>
                    <a:gd name="connsiteY210" fmla="*/ 1374242 h 3182270"/>
                    <a:gd name="connsiteX211" fmla="*/ 243136 w 2854197"/>
                    <a:gd name="connsiteY211" fmla="*/ 1358386 h 3182270"/>
                    <a:gd name="connsiteX212" fmla="*/ 221993 w 2854197"/>
                    <a:gd name="connsiteY212" fmla="*/ 1326672 h 3182270"/>
                    <a:gd name="connsiteX213" fmla="*/ 206137 w 2854197"/>
                    <a:gd name="connsiteY213" fmla="*/ 1294959 h 3182270"/>
                    <a:gd name="connsiteX214" fmla="*/ 195566 w 2854197"/>
                    <a:gd name="connsiteY214" fmla="*/ 1263246 h 3182270"/>
                    <a:gd name="connsiteX215" fmla="*/ 184995 w 2854197"/>
                    <a:gd name="connsiteY215" fmla="*/ 1247389 h 3182270"/>
                    <a:gd name="connsiteX216" fmla="*/ 179709 w 2854197"/>
                    <a:gd name="connsiteY216" fmla="*/ 1231533 h 3182270"/>
                    <a:gd name="connsiteX217" fmla="*/ 169138 w 2854197"/>
                    <a:gd name="connsiteY217" fmla="*/ 1215676 h 3182270"/>
                    <a:gd name="connsiteX218" fmla="*/ 153281 w 2854197"/>
                    <a:gd name="connsiteY218" fmla="*/ 1162820 h 3182270"/>
                    <a:gd name="connsiteX219" fmla="*/ 142710 w 2854197"/>
                    <a:gd name="connsiteY219" fmla="*/ 1131107 h 3182270"/>
                    <a:gd name="connsiteX220" fmla="*/ 132139 w 2854197"/>
                    <a:gd name="connsiteY220" fmla="*/ 1099394 h 3182270"/>
                    <a:gd name="connsiteX221" fmla="*/ 126853 w 2854197"/>
                    <a:gd name="connsiteY221" fmla="*/ 1078252 h 3182270"/>
                    <a:gd name="connsiteX222" fmla="*/ 121568 w 2854197"/>
                    <a:gd name="connsiteY222" fmla="*/ 1062395 h 3182270"/>
                    <a:gd name="connsiteX223" fmla="*/ 110997 w 2854197"/>
                    <a:gd name="connsiteY223" fmla="*/ 988397 h 3182270"/>
                    <a:gd name="connsiteX224" fmla="*/ 100426 w 2854197"/>
                    <a:gd name="connsiteY224" fmla="*/ 861544 h 3182270"/>
                    <a:gd name="connsiteX225" fmla="*/ 95140 w 2854197"/>
                    <a:gd name="connsiteY225" fmla="*/ 782261 h 3182270"/>
                    <a:gd name="connsiteX226" fmla="*/ 89855 w 2854197"/>
                    <a:gd name="connsiteY226" fmla="*/ 745262 h 3182270"/>
                    <a:gd name="connsiteX227" fmla="*/ 73998 w 2854197"/>
                    <a:gd name="connsiteY227" fmla="*/ 660693 h 3182270"/>
                    <a:gd name="connsiteX228" fmla="*/ 63427 w 2854197"/>
                    <a:gd name="connsiteY228" fmla="*/ 618409 h 3182270"/>
                    <a:gd name="connsiteX229" fmla="*/ 47570 w 2854197"/>
                    <a:gd name="connsiteY229" fmla="*/ 560268 h 3182270"/>
                    <a:gd name="connsiteX230" fmla="*/ 42285 w 2854197"/>
                    <a:gd name="connsiteY230" fmla="*/ 528555 h 3182270"/>
                    <a:gd name="connsiteX231" fmla="*/ 31714 w 2854197"/>
                    <a:gd name="connsiteY231" fmla="*/ 486270 h 3182270"/>
                    <a:gd name="connsiteX232" fmla="*/ 21142 w 2854197"/>
                    <a:gd name="connsiteY232" fmla="*/ 428129 h 3182270"/>
                    <a:gd name="connsiteX233" fmla="*/ 10571 w 2854197"/>
                    <a:gd name="connsiteY233" fmla="*/ 343560 h 3182270"/>
                    <a:gd name="connsiteX234" fmla="*/ 0 w 2854197"/>
                    <a:gd name="connsiteY234" fmla="*/ 306561 h 3182270"/>
                    <a:gd name="connsiteX235" fmla="*/ 5286 w 2854197"/>
                    <a:gd name="connsiteY235" fmla="*/ 285419 h 3182270"/>
                    <a:gd name="connsiteX236" fmla="*/ 21142 w 2854197"/>
                    <a:gd name="connsiteY236" fmla="*/ 280134 h 3182270"/>
                    <a:gd name="connsiteX237" fmla="*/ 42285 w 2854197"/>
                    <a:gd name="connsiteY237" fmla="*/ 269563 h 3182270"/>
                    <a:gd name="connsiteX238" fmla="*/ 95140 w 2854197"/>
                    <a:gd name="connsiteY238" fmla="*/ 258992 h 3182270"/>
                    <a:gd name="connsiteX239" fmla="*/ 121568 w 2854197"/>
                    <a:gd name="connsiteY239" fmla="*/ 253706 h 3182270"/>
                    <a:gd name="connsiteX240" fmla="*/ 137425 w 2854197"/>
                    <a:gd name="connsiteY240" fmla="*/ 248420 h 3182270"/>
                    <a:gd name="connsiteX241" fmla="*/ 211422 w 2854197"/>
                    <a:gd name="connsiteY241" fmla="*/ 237849 h 3182270"/>
                    <a:gd name="connsiteX242" fmla="*/ 253707 w 2854197"/>
                    <a:gd name="connsiteY242" fmla="*/ 227278 h 3182270"/>
                    <a:gd name="connsiteX243" fmla="*/ 285420 w 2854197"/>
                    <a:gd name="connsiteY243" fmla="*/ 216707 h 3182270"/>
                    <a:gd name="connsiteX244" fmla="*/ 332990 w 2854197"/>
                    <a:gd name="connsiteY244" fmla="*/ 206136 h 3182270"/>
                    <a:gd name="connsiteX245" fmla="*/ 364703 w 2854197"/>
                    <a:gd name="connsiteY245" fmla="*/ 195565 h 3182270"/>
                    <a:gd name="connsiteX246" fmla="*/ 417559 w 2854197"/>
                    <a:gd name="connsiteY246" fmla="*/ 179708 h 3182270"/>
                    <a:gd name="connsiteX247" fmla="*/ 433415 w 2854197"/>
                    <a:gd name="connsiteY247" fmla="*/ 174423 h 3182270"/>
                    <a:gd name="connsiteX248" fmla="*/ 449272 w 2854197"/>
                    <a:gd name="connsiteY248" fmla="*/ 169137 h 3182270"/>
                    <a:gd name="connsiteX249" fmla="*/ 470414 w 2854197"/>
                    <a:gd name="connsiteY249" fmla="*/ 163852 h 3182270"/>
                    <a:gd name="connsiteX250" fmla="*/ 486271 w 2854197"/>
                    <a:gd name="connsiteY250" fmla="*/ 158566 h 3182270"/>
                    <a:gd name="connsiteX251" fmla="*/ 528555 w 2854197"/>
                    <a:gd name="connsiteY251" fmla="*/ 147995 h 3182270"/>
                    <a:gd name="connsiteX252" fmla="*/ 549697 w 2854197"/>
                    <a:gd name="connsiteY252" fmla="*/ 142709 h 3182270"/>
                    <a:gd name="connsiteX253" fmla="*/ 581411 w 2854197"/>
                    <a:gd name="connsiteY253" fmla="*/ 132138 h 3182270"/>
                    <a:gd name="connsiteX254" fmla="*/ 676551 w 2854197"/>
                    <a:gd name="connsiteY254" fmla="*/ 100425 h 3182270"/>
                    <a:gd name="connsiteX255" fmla="*/ 697693 w 2854197"/>
                    <a:gd name="connsiteY255" fmla="*/ 95140 h 3182270"/>
                    <a:gd name="connsiteX256" fmla="*/ 729406 w 2854197"/>
                    <a:gd name="connsiteY256" fmla="*/ 84568 h 3182270"/>
                    <a:gd name="connsiteX257" fmla="*/ 745263 w 2854197"/>
                    <a:gd name="connsiteY257" fmla="*/ 79283 h 3182270"/>
                    <a:gd name="connsiteX258" fmla="*/ 792833 w 2854197"/>
                    <a:gd name="connsiteY258" fmla="*/ 58141 h 3182270"/>
                    <a:gd name="connsiteX259" fmla="*/ 808689 w 2854197"/>
                    <a:gd name="connsiteY259" fmla="*/ 52855 h 3182270"/>
                    <a:gd name="connsiteX260" fmla="*/ 824546 w 2854197"/>
                    <a:gd name="connsiteY260" fmla="*/ 47570 h 3182270"/>
                    <a:gd name="connsiteX261" fmla="*/ 866830 w 2854197"/>
                    <a:gd name="connsiteY261" fmla="*/ 26427 h 3182270"/>
                    <a:gd name="connsiteX262" fmla="*/ 882687 w 2854197"/>
                    <a:gd name="connsiteY262" fmla="*/ 21142 h 3182270"/>
                    <a:gd name="connsiteX263" fmla="*/ 898544 w 2854197"/>
                    <a:gd name="connsiteY263" fmla="*/ 10571 h 3182270"/>
                    <a:gd name="connsiteX264" fmla="*/ 914400 w 2854197"/>
                    <a:gd name="connsiteY264" fmla="*/ 5285 h 3182270"/>
                    <a:gd name="connsiteX265" fmla="*/ 914400 w 2854197"/>
                    <a:gd name="connsiteY265" fmla="*/ 0 h 3182270"/>
                    <a:gd name="connsiteX0" fmla="*/ 914400 w 2854197"/>
                    <a:gd name="connsiteY0" fmla="*/ 0 h 3182270"/>
                    <a:gd name="connsiteX1" fmla="*/ 914400 w 2854197"/>
                    <a:gd name="connsiteY1" fmla="*/ 0 h 3182270"/>
                    <a:gd name="connsiteX2" fmla="*/ 930257 w 2854197"/>
                    <a:gd name="connsiteY2" fmla="*/ 42284 h 3182270"/>
                    <a:gd name="connsiteX3" fmla="*/ 935542 w 2854197"/>
                    <a:gd name="connsiteY3" fmla="*/ 58141 h 3182270"/>
                    <a:gd name="connsiteX4" fmla="*/ 946114 w 2854197"/>
                    <a:gd name="connsiteY4" fmla="*/ 68712 h 3182270"/>
                    <a:gd name="connsiteX5" fmla="*/ 967256 w 2854197"/>
                    <a:gd name="connsiteY5" fmla="*/ 116282 h 3182270"/>
                    <a:gd name="connsiteX6" fmla="*/ 972541 w 2854197"/>
                    <a:gd name="connsiteY6" fmla="*/ 132138 h 3182270"/>
                    <a:gd name="connsiteX7" fmla="*/ 983112 w 2854197"/>
                    <a:gd name="connsiteY7" fmla="*/ 147995 h 3182270"/>
                    <a:gd name="connsiteX8" fmla="*/ 1004255 w 2854197"/>
                    <a:gd name="connsiteY8" fmla="*/ 195565 h 3182270"/>
                    <a:gd name="connsiteX9" fmla="*/ 1025397 w 2854197"/>
                    <a:gd name="connsiteY9" fmla="*/ 243135 h 3182270"/>
                    <a:gd name="connsiteX10" fmla="*/ 1041253 w 2854197"/>
                    <a:gd name="connsiteY10" fmla="*/ 290705 h 3182270"/>
                    <a:gd name="connsiteX11" fmla="*/ 1051825 w 2854197"/>
                    <a:gd name="connsiteY11" fmla="*/ 301276 h 3182270"/>
                    <a:gd name="connsiteX12" fmla="*/ 1072967 w 2854197"/>
                    <a:gd name="connsiteY12" fmla="*/ 348846 h 3182270"/>
                    <a:gd name="connsiteX13" fmla="*/ 1083538 w 2854197"/>
                    <a:gd name="connsiteY13" fmla="*/ 380559 h 3182270"/>
                    <a:gd name="connsiteX14" fmla="*/ 1094109 w 2854197"/>
                    <a:gd name="connsiteY14" fmla="*/ 396416 h 3182270"/>
                    <a:gd name="connsiteX15" fmla="*/ 1109966 w 2854197"/>
                    <a:gd name="connsiteY15" fmla="*/ 422844 h 3182270"/>
                    <a:gd name="connsiteX16" fmla="*/ 1131108 w 2854197"/>
                    <a:gd name="connsiteY16" fmla="*/ 470414 h 3182270"/>
                    <a:gd name="connsiteX17" fmla="*/ 1146964 w 2854197"/>
                    <a:gd name="connsiteY17" fmla="*/ 480985 h 3182270"/>
                    <a:gd name="connsiteX18" fmla="*/ 1157536 w 2854197"/>
                    <a:gd name="connsiteY18" fmla="*/ 491556 h 3182270"/>
                    <a:gd name="connsiteX19" fmla="*/ 1189249 w 2854197"/>
                    <a:gd name="connsiteY19" fmla="*/ 512698 h 3182270"/>
                    <a:gd name="connsiteX20" fmla="*/ 1199820 w 2854197"/>
                    <a:gd name="connsiteY20" fmla="*/ 528555 h 3182270"/>
                    <a:gd name="connsiteX21" fmla="*/ 1220962 w 2854197"/>
                    <a:gd name="connsiteY21" fmla="*/ 544411 h 3182270"/>
                    <a:gd name="connsiteX22" fmla="*/ 1242104 w 2854197"/>
                    <a:gd name="connsiteY22" fmla="*/ 570839 h 3182270"/>
                    <a:gd name="connsiteX23" fmla="*/ 1257961 w 2854197"/>
                    <a:gd name="connsiteY23" fmla="*/ 602552 h 3182270"/>
                    <a:gd name="connsiteX24" fmla="*/ 1279103 w 2854197"/>
                    <a:gd name="connsiteY24" fmla="*/ 634266 h 3182270"/>
                    <a:gd name="connsiteX25" fmla="*/ 1294960 w 2854197"/>
                    <a:gd name="connsiteY25" fmla="*/ 665979 h 3182270"/>
                    <a:gd name="connsiteX26" fmla="*/ 1300245 w 2854197"/>
                    <a:gd name="connsiteY26" fmla="*/ 681835 h 3182270"/>
                    <a:gd name="connsiteX27" fmla="*/ 1310816 w 2854197"/>
                    <a:gd name="connsiteY27" fmla="*/ 692407 h 3182270"/>
                    <a:gd name="connsiteX28" fmla="*/ 1347815 w 2854197"/>
                    <a:gd name="connsiteY28" fmla="*/ 739977 h 3182270"/>
                    <a:gd name="connsiteX29" fmla="*/ 1353101 w 2854197"/>
                    <a:gd name="connsiteY29" fmla="*/ 755833 h 3182270"/>
                    <a:gd name="connsiteX30" fmla="*/ 1384814 w 2854197"/>
                    <a:gd name="connsiteY30" fmla="*/ 798118 h 3182270"/>
                    <a:gd name="connsiteX31" fmla="*/ 1390100 w 2854197"/>
                    <a:gd name="connsiteY31" fmla="*/ 813974 h 3182270"/>
                    <a:gd name="connsiteX32" fmla="*/ 1421813 w 2854197"/>
                    <a:gd name="connsiteY32" fmla="*/ 861544 h 3182270"/>
                    <a:gd name="connsiteX33" fmla="*/ 1432384 w 2854197"/>
                    <a:gd name="connsiteY33" fmla="*/ 877401 h 3182270"/>
                    <a:gd name="connsiteX34" fmla="*/ 1448241 w 2854197"/>
                    <a:gd name="connsiteY34" fmla="*/ 887972 h 3182270"/>
                    <a:gd name="connsiteX35" fmla="*/ 1479954 w 2854197"/>
                    <a:gd name="connsiteY35" fmla="*/ 919685 h 3182270"/>
                    <a:gd name="connsiteX36" fmla="*/ 1522238 w 2854197"/>
                    <a:gd name="connsiteY36" fmla="*/ 956684 h 3182270"/>
                    <a:gd name="connsiteX37" fmla="*/ 1585665 w 2854197"/>
                    <a:gd name="connsiteY37" fmla="*/ 977826 h 3182270"/>
                    <a:gd name="connsiteX38" fmla="*/ 1617378 w 2854197"/>
                    <a:gd name="connsiteY38" fmla="*/ 988397 h 3182270"/>
                    <a:gd name="connsiteX39" fmla="*/ 1638521 w 2854197"/>
                    <a:gd name="connsiteY39" fmla="*/ 993683 h 3182270"/>
                    <a:gd name="connsiteX40" fmla="*/ 1664948 w 2854197"/>
                    <a:gd name="connsiteY40" fmla="*/ 998968 h 3182270"/>
                    <a:gd name="connsiteX41" fmla="*/ 1696662 w 2854197"/>
                    <a:gd name="connsiteY41" fmla="*/ 1009540 h 3182270"/>
                    <a:gd name="connsiteX42" fmla="*/ 1717804 w 2854197"/>
                    <a:gd name="connsiteY42" fmla="*/ 1014825 h 3182270"/>
                    <a:gd name="connsiteX43" fmla="*/ 1733660 w 2854197"/>
                    <a:gd name="connsiteY43" fmla="*/ 1020111 h 3182270"/>
                    <a:gd name="connsiteX44" fmla="*/ 1802373 w 2854197"/>
                    <a:gd name="connsiteY44" fmla="*/ 1030682 h 3182270"/>
                    <a:gd name="connsiteX45" fmla="*/ 1865799 w 2854197"/>
                    <a:gd name="connsiteY45" fmla="*/ 1041253 h 3182270"/>
                    <a:gd name="connsiteX46" fmla="*/ 1902798 w 2854197"/>
                    <a:gd name="connsiteY46" fmla="*/ 1046538 h 3182270"/>
                    <a:gd name="connsiteX47" fmla="*/ 1945082 w 2854197"/>
                    <a:gd name="connsiteY47" fmla="*/ 1051824 h 3182270"/>
                    <a:gd name="connsiteX48" fmla="*/ 1976796 w 2854197"/>
                    <a:gd name="connsiteY48" fmla="*/ 1057109 h 3182270"/>
                    <a:gd name="connsiteX49" fmla="*/ 2024366 w 2854197"/>
                    <a:gd name="connsiteY49" fmla="*/ 1062395 h 3182270"/>
                    <a:gd name="connsiteX50" fmla="*/ 2066650 w 2854197"/>
                    <a:gd name="connsiteY50" fmla="*/ 1067681 h 3182270"/>
                    <a:gd name="connsiteX51" fmla="*/ 2082507 w 2854197"/>
                    <a:gd name="connsiteY51" fmla="*/ 1072966 h 3182270"/>
                    <a:gd name="connsiteX52" fmla="*/ 2151219 w 2854197"/>
                    <a:gd name="connsiteY52" fmla="*/ 1083537 h 3182270"/>
                    <a:gd name="connsiteX53" fmla="*/ 2167075 w 2854197"/>
                    <a:gd name="connsiteY53" fmla="*/ 1088823 h 3182270"/>
                    <a:gd name="connsiteX54" fmla="*/ 2235788 w 2854197"/>
                    <a:gd name="connsiteY54" fmla="*/ 1099394 h 3182270"/>
                    <a:gd name="connsiteX55" fmla="*/ 2304500 w 2854197"/>
                    <a:gd name="connsiteY55" fmla="*/ 1109965 h 3182270"/>
                    <a:gd name="connsiteX56" fmla="*/ 2378497 w 2854197"/>
                    <a:gd name="connsiteY56" fmla="*/ 1120536 h 3182270"/>
                    <a:gd name="connsiteX57" fmla="*/ 2410211 w 2854197"/>
                    <a:gd name="connsiteY57" fmla="*/ 1131107 h 3182270"/>
                    <a:gd name="connsiteX58" fmla="*/ 2452495 w 2854197"/>
                    <a:gd name="connsiteY58" fmla="*/ 1141678 h 3182270"/>
                    <a:gd name="connsiteX59" fmla="*/ 2611062 w 2854197"/>
                    <a:gd name="connsiteY59" fmla="*/ 1194534 h 3182270"/>
                    <a:gd name="connsiteX60" fmla="*/ 2674963 w 2854197"/>
                    <a:gd name="connsiteY60" fmla="*/ 1226357 h 3182270"/>
                    <a:gd name="connsiteX61" fmla="*/ 2680419 w 2854197"/>
                    <a:gd name="connsiteY61" fmla="*/ 1258186 h 3182270"/>
                    <a:gd name="connsiteX62" fmla="*/ 2633266 w 2854197"/>
                    <a:gd name="connsiteY62" fmla="*/ 1295315 h 3182270"/>
                    <a:gd name="connsiteX63" fmla="*/ 2659565 w 2854197"/>
                    <a:gd name="connsiteY63" fmla="*/ 1353342 h 3182270"/>
                    <a:gd name="connsiteX64" fmla="*/ 2653817 w 2854197"/>
                    <a:gd name="connsiteY64" fmla="*/ 1411367 h 3182270"/>
                    <a:gd name="connsiteX65" fmla="*/ 2632204 w 2854197"/>
                    <a:gd name="connsiteY65" fmla="*/ 1590950 h 3182270"/>
                    <a:gd name="connsiteX66" fmla="*/ 2606238 w 2854197"/>
                    <a:gd name="connsiteY66" fmla="*/ 1686241 h 3182270"/>
                    <a:gd name="connsiteX67" fmla="*/ 2585093 w 2854197"/>
                    <a:gd name="connsiteY67" fmla="*/ 1717957 h 3182270"/>
                    <a:gd name="connsiteX68" fmla="*/ 2595666 w 2854197"/>
                    <a:gd name="connsiteY68" fmla="*/ 1754959 h 3182270"/>
                    <a:gd name="connsiteX69" fmla="*/ 2569233 w 2854197"/>
                    <a:gd name="connsiteY69" fmla="*/ 1781390 h 3182270"/>
                    <a:gd name="connsiteX70" fmla="*/ 2574520 w 2854197"/>
                    <a:gd name="connsiteY70" fmla="*/ 1860680 h 3182270"/>
                    <a:gd name="connsiteX71" fmla="*/ 2564404 w 2854197"/>
                    <a:gd name="connsiteY71" fmla="*/ 2014150 h 3182270"/>
                    <a:gd name="connsiteX72" fmla="*/ 2690345 w 2854197"/>
                    <a:gd name="connsiteY72" fmla="*/ 2056078 h 3182270"/>
                    <a:gd name="connsiteX73" fmla="*/ 2743200 w 2854197"/>
                    <a:gd name="connsiteY73" fmla="*/ 2061364 h 3182270"/>
                    <a:gd name="connsiteX74" fmla="*/ 2790770 w 2854197"/>
                    <a:gd name="connsiteY74" fmla="*/ 2077220 h 3182270"/>
                    <a:gd name="connsiteX75" fmla="*/ 2817198 w 2854197"/>
                    <a:gd name="connsiteY75" fmla="*/ 2082506 h 3182270"/>
                    <a:gd name="connsiteX76" fmla="*/ 2833055 w 2854197"/>
                    <a:gd name="connsiteY76" fmla="*/ 2087792 h 3182270"/>
                    <a:gd name="connsiteX77" fmla="*/ 2854197 w 2854197"/>
                    <a:gd name="connsiteY77" fmla="*/ 2093077 h 3182270"/>
                    <a:gd name="connsiteX78" fmla="*/ 2838340 w 2854197"/>
                    <a:gd name="connsiteY78" fmla="*/ 2193503 h 3182270"/>
                    <a:gd name="connsiteX79" fmla="*/ 2833055 w 2854197"/>
                    <a:gd name="connsiteY79" fmla="*/ 2225216 h 3182270"/>
                    <a:gd name="connsiteX80" fmla="*/ 2822484 w 2854197"/>
                    <a:gd name="connsiteY80" fmla="*/ 2262215 h 3182270"/>
                    <a:gd name="connsiteX81" fmla="*/ 2648297 w 2854197"/>
                    <a:gd name="connsiteY81" fmla="*/ 2241273 h 3182270"/>
                    <a:gd name="connsiteX82" fmla="*/ 2558435 w 2854197"/>
                    <a:gd name="connsiteY82" fmla="*/ 2214843 h 3182270"/>
                    <a:gd name="connsiteX83" fmla="*/ 2479145 w 2854197"/>
                    <a:gd name="connsiteY83" fmla="*/ 2183128 h 3182270"/>
                    <a:gd name="connsiteX84" fmla="*/ 2426502 w 2854197"/>
                    <a:gd name="connsiteY84" fmla="*/ 2209757 h 3182270"/>
                    <a:gd name="connsiteX85" fmla="*/ 2236188 w 2854197"/>
                    <a:gd name="connsiteY85" fmla="*/ 2331348 h 3182270"/>
                    <a:gd name="connsiteX86" fmla="*/ 2251846 w 2854197"/>
                    <a:gd name="connsiteY86" fmla="*/ 2420998 h 3182270"/>
                    <a:gd name="connsiteX87" fmla="*/ 2267909 w 2854197"/>
                    <a:gd name="connsiteY87" fmla="*/ 2479368 h 3182270"/>
                    <a:gd name="connsiteX88" fmla="*/ 2278276 w 2854197"/>
                    <a:gd name="connsiteY88" fmla="*/ 2516146 h 3182270"/>
                    <a:gd name="connsiteX89" fmla="*/ 2278276 w 2854197"/>
                    <a:gd name="connsiteY89" fmla="*/ 2574294 h 3182270"/>
                    <a:gd name="connsiteX90" fmla="*/ 2315278 w 2854197"/>
                    <a:gd name="connsiteY90" fmla="*/ 2616580 h 3182270"/>
                    <a:gd name="connsiteX91" fmla="*/ 2331136 w 2854197"/>
                    <a:gd name="connsiteY91" fmla="*/ 2680013 h 3182270"/>
                    <a:gd name="connsiteX92" fmla="*/ 2368138 w 2854197"/>
                    <a:gd name="connsiteY92" fmla="*/ 2695871 h 3182270"/>
                    <a:gd name="connsiteX93" fmla="*/ 2542577 w 2854197"/>
                    <a:gd name="connsiteY93" fmla="*/ 2738159 h 3182270"/>
                    <a:gd name="connsiteX94" fmla="*/ 2658870 w 2854197"/>
                    <a:gd name="connsiteY94" fmla="*/ 2727587 h 3182270"/>
                    <a:gd name="connsiteX95" fmla="*/ 2764342 w 2854197"/>
                    <a:gd name="connsiteY95" fmla="*/ 2716772 h 3182270"/>
                    <a:gd name="connsiteX96" fmla="*/ 2753771 w 2854197"/>
                    <a:gd name="connsiteY96" fmla="*/ 2769627 h 3182270"/>
                    <a:gd name="connsiteX97" fmla="*/ 2748486 w 2854197"/>
                    <a:gd name="connsiteY97" fmla="*/ 2801341 h 3182270"/>
                    <a:gd name="connsiteX98" fmla="*/ 2737915 w 2854197"/>
                    <a:gd name="connsiteY98" fmla="*/ 2838340 h 3182270"/>
                    <a:gd name="connsiteX99" fmla="*/ 2727344 w 2854197"/>
                    <a:gd name="connsiteY99" fmla="*/ 2907052 h 3182270"/>
                    <a:gd name="connsiteX100" fmla="*/ 2716773 w 2854197"/>
                    <a:gd name="connsiteY100" fmla="*/ 2938765 h 3182270"/>
                    <a:gd name="connsiteX101" fmla="*/ 2711487 w 2854197"/>
                    <a:gd name="connsiteY101" fmla="*/ 2965193 h 3182270"/>
                    <a:gd name="connsiteX102" fmla="*/ 2706444 w 2854197"/>
                    <a:gd name="connsiteY102" fmla="*/ 2939028 h 3182270"/>
                    <a:gd name="connsiteX103" fmla="*/ 2680014 w 2854197"/>
                    <a:gd name="connsiteY103" fmla="*/ 2965459 h 3182270"/>
                    <a:gd name="connsiteX104" fmla="*/ 2627390 w 2854197"/>
                    <a:gd name="connsiteY104" fmla="*/ 2971012 h 3182270"/>
                    <a:gd name="connsiteX105" fmla="*/ 2537291 w 2854197"/>
                    <a:gd name="connsiteY105" fmla="*/ 2986602 h 3182270"/>
                    <a:gd name="connsiteX106" fmla="*/ 2516147 w 2854197"/>
                    <a:gd name="connsiteY106" fmla="*/ 2991888 h 3182270"/>
                    <a:gd name="connsiteX107" fmla="*/ 2489494 w 2854197"/>
                    <a:gd name="connsiteY107" fmla="*/ 3002192 h 3182270"/>
                    <a:gd name="connsiteX108" fmla="*/ 2415496 w 2854197"/>
                    <a:gd name="connsiteY108" fmla="*/ 3007477 h 3182270"/>
                    <a:gd name="connsiteX109" fmla="*/ 2383783 w 2854197"/>
                    <a:gd name="connsiteY109" fmla="*/ 3018048 h 3182270"/>
                    <a:gd name="connsiteX110" fmla="*/ 2346784 w 2854197"/>
                    <a:gd name="connsiteY110" fmla="*/ 3033905 h 3182270"/>
                    <a:gd name="connsiteX111" fmla="*/ 2315071 w 2854197"/>
                    <a:gd name="connsiteY111" fmla="*/ 3049761 h 3182270"/>
                    <a:gd name="connsiteX112" fmla="*/ 2288643 w 2854197"/>
                    <a:gd name="connsiteY112" fmla="*/ 3070904 h 3182270"/>
                    <a:gd name="connsiteX113" fmla="*/ 2267501 w 2854197"/>
                    <a:gd name="connsiteY113" fmla="*/ 3081475 h 3182270"/>
                    <a:gd name="connsiteX114" fmla="*/ 2235788 w 2854197"/>
                    <a:gd name="connsiteY114" fmla="*/ 3097331 h 3182270"/>
                    <a:gd name="connsiteX115" fmla="*/ 2225216 w 2854197"/>
                    <a:gd name="connsiteY115" fmla="*/ 3107903 h 3182270"/>
                    <a:gd name="connsiteX116" fmla="*/ 2204074 w 2854197"/>
                    <a:gd name="connsiteY116" fmla="*/ 3118474 h 3182270"/>
                    <a:gd name="connsiteX117" fmla="*/ 2188218 w 2854197"/>
                    <a:gd name="connsiteY117" fmla="*/ 3129045 h 3182270"/>
                    <a:gd name="connsiteX118" fmla="*/ 2177647 w 2854197"/>
                    <a:gd name="connsiteY118" fmla="*/ 3144901 h 3182270"/>
                    <a:gd name="connsiteX119" fmla="*/ 2145933 w 2854197"/>
                    <a:gd name="connsiteY119" fmla="*/ 3155472 h 3182270"/>
                    <a:gd name="connsiteX120" fmla="*/ 2114220 w 2854197"/>
                    <a:gd name="connsiteY120" fmla="*/ 3181900 h 3182270"/>
                    <a:gd name="connsiteX121" fmla="*/ 2124791 w 2854197"/>
                    <a:gd name="connsiteY121" fmla="*/ 3150187 h 3182270"/>
                    <a:gd name="connsiteX122" fmla="*/ 2093078 w 2854197"/>
                    <a:gd name="connsiteY122" fmla="*/ 3139616 h 3182270"/>
                    <a:gd name="connsiteX123" fmla="*/ 2082507 w 2854197"/>
                    <a:gd name="connsiteY123" fmla="*/ 3123759 h 3182270"/>
                    <a:gd name="connsiteX124" fmla="*/ 2066650 w 2854197"/>
                    <a:gd name="connsiteY124" fmla="*/ 3107903 h 3182270"/>
                    <a:gd name="connsiteX125" fmla="*/ 2045508 w 2854197"/>
                    <a:gd name="connsiteY125" fmla="*/ 3076189 h 3182270"/>
                    <a:gd name="connsiteX126" fmla="*/ 2034937 w 2854197"/>
                    <a:gd name="connsiteY126" fmla="*/ 3060333 h 3182270"/>
                    <a:gd name="connsiteX127" fmla="*/ 2024366 w 2854197"/>
                    <a:gd name="connsiteY127" fmla="*/ 3049761 h 3182270"/>
                    <a:gd name="connsiteX128" fmla="*/ 2013795 w 2854197"/>
                    <a:gd name="connsiteY128" fmla="*/ 3033905 h 3182270"/>
                    <a:gd name="connsiteX129" fmla="*/ 1997938 w 2854197"/>
                    <a:gd name="connsiteY129" fmla="*/ 3023334 h 3182270"/>
                    <a:gd name="connsiteX130" fmla="*/ 1982081 w 2854197"/>
                    <a:gd name="connsiteY130" fmla="*/ 2991620 h 3182270"/>
                    <a:gd name="connsiteX131" fmla="*/ 1976796 w 2854197"/>
                    <a:gd name="connsiteY131" fmla="*/ 2975764 h 3182270"/>
                    <a:gd name="connsiteX132" fmla="*/ 1987367 w 2854197"/>
                    <a:gd name="connsiteY132" fmla="*/ 2959907 h 3182270"/>
                    <a:gd name="connsiteX133" fmla="*/ 1998116 w 2854197"/>
                    <a:gd name="connsiteY133" fmla="*/ 2976031 h 3182270"/>
                    <a:gd name="connsiteX134" fmla="*/ 2019261 w 2854197"/>
                    <a:gd name="connsiteY134" fmla="*/ 2976031 h 3182270"/>
                    <a:gd name="connsiteX135" fmla="*/ 2056263 w 2854197"/>
                    <a:gd name="connsiteY135" fmla="*/ 2923171 h 3182270"/>
                    <a:gd name="connsiteX136" fmla="*/ 2040405 w 2854197"/>
                    <a:gd name="connsiteY136" fmla="*/ 2923170 h 3182270"/>
                    <a:gd name="connsiteX137" fmla="*/ 2061549 w 2854197"/>
                    <a:gd name="connsiteY137" fmla="*/ 2875596 h 3182270"/>
                    <a:gd name="connsiteX138" fmla="*/ 2093265 w 2854197"/>
                    <a:gd name="connsiteY138" fmla="*/ 2833308 h 3182270"/>
                    <a:gd name="connsiteX139" fmla="*/ 2109124 w 2854197"/>
                    <a:gd name="connsiteY139" fmla="*/ 2722301 h 3182270"/>
                    <a:gd name="connsiteX140" fmla="*/ 2013975 w 2854197"/>
                    <a:gd name="connsiteY140" fmla="*/ 2637724 h 3182270"/>
                    <a:gd name="connsiteX141" fmla="*/ 1982258 w 2854197"/>
                    <a:gd name="connsiteY141" fmla="*/ 2664155 h 3182270"/>
                    <a:gd name="connsiteX142" fmla="*/ 1918827 w 2854197"/>
                    <a:gd name="connsiteY142" fmla="*/ 2627153 h 3182270"/>
                    <a:gd name="connsiteX143" fmla="*/ 1860681 w 2854197"/>
                    <a:gd name="connsiteY143" fmla="*/ 2579579 h 3182270"/>
                    <a:gd name="connsiteX144" fmla="*/ 1802373 w 2854197"/>
                    <a:gd name="connsiteY144" fmla="*/ 2621632 h 3182270"/>
                    <a:gd name="connsiteX145" fmla="*/ 1797087 w 2854197"/>
                    <a:gd name="connsiteY145" fmla="*/ 2605775 h 3182270"/>
                    <a:gd name="connsiteX146" fmla="*/ 1749674 w 2854197"/>
                    <a:gd name="connsiteY146" fmla="*/ 2690586 h 3182270"/>
                    <a:gd name="connsiteX147" fmla="*/ 1643953 w 2854197"/>
                    <a:gd name="connsiteY147" fmla="*/ 2754018 h 3182270"/>
                    <a:gd name="connsiteX148" fmla="*/ 1617523 w 2854197"/>
                    <a:gd name="connsiteY148" fmla="*/ 2732874 h 3182270"/>
                    <a:gd name="connsiteX149" fmla="*/ 1591092 w 2854197"/>
                    <a:gd name="connsiteY149" fmla="*/ 2690586 h 3182270"/>
                    <a:gd name="connsiteX150" fmla="*/ 1591093 w 2854197"/>
                    <a:gd name="connsiteY150" fmla="*/ 2637724 h 3182270"/>
                    <a:gd name="connsiteX151" fmla="*/ 1569808 w 2854197"/>
                    <a:gd name="connsiteY151" fmla="*/ 2515921 h 3182270"/>
                    <a:gd name="connsiteX152" fmla="*/ 1553952 w 2854197"/>
                    <a:gd name="connsiteY152" fmla="*/ 2484208 h 3182270"/>
                    <a:gd name="connsiteX153" fmla="*/ 1538095 w 2854197"/>
                    <a:gd name="connsiteY153" fmla="*/ 2468351 h 3182270"/>
                    <a:gd name="connsiteX154" fmla="*/ 1501096 w 2854197"/>
                    <a:gd name="connsiteY154" fmla="*/ 2420781 h 3182270"/>
                    <a:gd name="connsiteX155" fmla="*/ 1464097 w 2854197"/>
                    <a:gd name="connsiteY155" fmla="*/ 2383782 h 3182270"/>
                    <a:gd name="connsiteX156" fmla="*/ 1448241 w 2854197"/>
                    <a:gd name="connsiteY156" fmla="*/ 2373211 h 3182270"/>
                    <a:gd name="connsiteX157" fmla="*/ 1432384 w 2854197"/>
                    <a:gd name="connsiteY157" fmla="*/ 2357355 h 3182270"/>
                    <a:gd name="connsiteX158" fmla="*/ 1400671 w 2854197"/>
                    <a:gd name="connsiteY158" fmla="*/ 2346783 h 3182270"/>
                    <a:gd name="connsiteX159" fmla="*/ 1368958 w 2854197"/>
                    <a:gd name="connsiteY159" fmla="*/ 2330927 h 3182270"/>
                    <a:gd name="connsiteX160" fmla="*/ 1337244 w 2854197"/>
                    <a:gd name="connsiteY160" fmla="*/ 2309785 h 3182270"/>
                    <a:gd name="connsiteX161" fmla="*/ 1273818 w 2854197"/>
                    <a:gd name="connsiteY161" fmla="*/ 2288642 h 3182270"/>
                    <a:gd name="connsiteX162" fmla="*/ 1257961 w 2854197"/>
                    <a:gd name="connsiteY162" fmla="*/ 2278071 h 3182270"/>
                    <a:gd name="connsiteX163" fmla="*/ 1242104 w 2854197"/>
                    <a:gd name="connsiteY163" fmla="*/ 2272786 h 3182270"/>
                    <a:gd name="connsiteX164" fmla="*/ 1226248 w 2854197"/>
                    <a:gd name="connsiteY164" fmla="*/ 2262215 h 3182270"/>
                    <a:gd name="connsiteX165" fmla="*/ 1194534 w 2854197"/>
                    <a:gd name="connsiteY165" fmla="*/ 2251644 h 3182270"/>
                    <a:gd name="connsiteX166" fmla="*/ 1215677 w 2854197"/>
                    <a:gd name="connsiteY166" fmla="*/ 2225216 h 3182270"/>
                    <a:gd name="connsiteX167" fmla="*/ 1231533 w 2854197"/>
                    <a:gd name="connsiteY167" fmla="*/ 2209359 h 3182270"/>
                    <a:gd name="connsiteX168" fmla="*/ 1236819 w 2854197"/>
                    <a:gd name="connsiteY168" fmla="*/ 2193503 h 3182270"/>
                    <a:gd name="connsiteX169" fmla="*/ 1279103 w 2854197"/>
                    <a:gd name="connsiteY169" fmla="*/ 2161789 h 3182270"/>
                    <a:gd name="connsiteX170" fmla="*/ 1300245 w 2854197"/>
                    <a:gd name="connsiteY170" fmla="*/ 2140647 h 3182270"/>
                    <a:gd name="connsiteX171" fmla="*/ 1310816 w 2854197"/>
                    <a:gd name="connsiteY171" fmla="*/ 2124790 h 3182270"/>
                    <a:gd name="connsiteX172" fmla="*/ 1342650 w 2854197"/>
                    <a:gd name="connsiteY172" fmla="*/ 2077406 h 3182270"/>
                    <a:gd name="connsiteX173" fmla="*/ 1390223 w 2854197"/>
                    <a:gd name="connsiteY173" fmla="*/ 2008688 h 3182270"/>
                    <a:gd name="connsiteX174" fmla="*/ 1363794 w 2854197"/>
                    <a:gd name="connsiteY174" fmla="*/ 1971686 h 3182270"/>
                    <a:gd name="connsiteX175" fmla="*/ 1379651 w 2854197"/>
                    <a:gd name="connsiteY175" fmla="*/ 1961114 h 3182270"/>
                    <a:gd name="connsiteX176" fmla="*/ 1358509 w 2854197"/>
                    <a:gd name="connsiteY176" fmla="*/ 1934685 h 3182270"/>
                    <a:gd name="connsiteX177" fmla="*/ 1221180 w 2854197"/>
                    <a:gd name="connsiteY177" fmla="*/ 1718108 h 3182270"/>
                    <a:gd name="connsiteX178" fmla="*/ 1157741 w 2854197"/>
                    <a:gd name="connsiteY178" fmla="*/ 1654669 h 3182270"/>
                    <a:gd name="connsiteX179" fmla="*/ 1051918 w 2854197"/>
                    <a:gd name="connsiteY179" fmla="*/ 1659811 h 3182270"/>
                    <a:gd name="connsiteX180" fmla="*/ 845688 w 2854197"/>
                    <a:gd name="connsiteY180" fmla="*/ 1738945 h 3182270"/>
                    <a:gd name="connsiteX181" fmla="*/ 829832 w 2854197"/>
                    <a:gd name="connsiteY181" fmla="*/ 1744231 h 3182270"/>
                    <a:gd name="connsiteX182" fmla="*/ 798118 w 2854197"/>
                    <a:gd name="connsiteY182" fmla="*/ 1765373 h 3182270"/>
                    <a:gd name="connsiteX183" fmla="*/ 782262 w 2854197"/>
                    <a:gd name="connsiteY183" fmla="*/ 1770659 h 3182270"/>
                    <a:gd name="connsiteX184" fmla="*/ 750548 w 2854197"/>
                    <a:gd name="connsiteY184" fmla="*/ 1791801 h 3182270"/>
                    <a:gd name="connsiteX185" fmla="*/ 734692 w 2854197"/>
                    <a:gd name="connsiteY185" fmla="*/ 1797086 h 3182270"/>
                    <a:gd name="connsiteX186" fmla="*/ 755834 w 2854197"/>
                    <a:gd name="connsiteY186" fmla="*/ 1791801 h 3182270"/>
                    <a:gd name="connsiteX187" fmla="*/ 739977 w 2854197"/>
                    <a:gd name="connsiteY187" fmla="*/ 1797086 h 3182270"/>
                    <a:gd name="connsiteX188" fmla="*/ 708264 w 2854197"/>
                    <a:gd name="connsiteY188" fmla="*/ 1812943 h 3182270"/>
                    <a:gd name="connsiteX189" fmla="*/ 676551 w 2854197"/>
                    <a:gd name="connsiteY189" fmla="*/ 1791801 h 3182270"/>
                    <a:gd name="connsiteX190" fmla="*/ 650123 w 2854197"/>
                    <a:gd name="connsiteY190" fmla="*/ 1765373 h 3182270"/>
                    <a:gd name="connsiteX191" fmla="*/ 618410 w 2854197"/>
                    <a:gd name="connsiteY191" fmla="*/ 1744231 h 3182270"/>
                    <a:gd name="connsiteX192" fmla="*/ 570840 w 2854197"/>
                    <a:gd name="connsiteY192" fmla="*/ 1712518 h 3182270"/>
                    <a:gd name="connsiteX193" fmla="*/ 544412 w 2854197"/>
                    <a:gd name="connsiteY193" fmla="*/ 1696661 h 3182270"/>
                    <a:gd name="connsiteX194" fmla="*/ 528555 w 2854197"/>
                    <a:gd name="connsiteY194" fmla="*/ 1686090 h 3182270"/>
                    <a:gd name="connsiteX195" fmla="*/ 512699 w 2854197"/>
                    <a:gd name="connsiteY195" fmla="*/ 1680804 h 3182270"/>
                    <a:gd name="connsiteX196" fmla="*/ 502127 w 2854197"/>
                    <a:gd name="connsiteY196" fmla="*/ 1670233 h 3182270"/>
                    <a:gd name="connsiteX197" fmla="*/ 480985 w 2854197"/>
                    <a:gd name="connsiteY197" fmla="*/ 1659662 h 3182270"/>
                    <a:gd name="connsiteX198" fmla="*/ 465129 w 2854197"/>
                    <a:gd name="connsiteY198" fmla="*/ 1643805 h 3182270"/>
                    <a:gd name="connsiteX199" fmla="*/ 428130 w 2854197"/>
                    <a:gd name="connsiteY199" fmla="*/ 1622663 h 3182270"/>
                    <a:gd name="connsiteX200" fmla="*/ 401702 w 2854197"/>
                    <a:gd name="connsiteY200" fmla="*/ 1590950 h 3182270"/>
                    <a:gd name="connsiteX201" fmla="*/ 385845 w 2854197"/>
                    <a:gd name="connsiteY201" fmla="*/ 1569808 h 3182270"/>
                    <a:gd name="connsiteX202" fmla="*/ 369989 w 2854197"/>
                    <a:gd name="connsiteY202" fmla="*/ 1553951 h 3182270"/>
                    <a:gd name="connsiteX203" fmla="*/ 348847 w 2854197"/>
                    <a:gd name="connsiteY203" fmla="*/ 1522238 h 3182270"/>
                    <a:gd name="connsiteX204" fmla="*/ 327704 w 2854197"/>
                    <a:gd name="connsiteY204" fmla="*/ 1490524 h 3182270"/>
                    <a:gd name="connsiteX205" fmla="*/ 317133 w 2854197"/>
                    <a:gd name="connsiteY205" fmla="*/ 1469382 h 3182270"/>
                    <a:gd name="connsiteX206" fmla="*/ 301277 w 2854197"/>
                    <a:gd name="connsiteY206" fmla="*/ 1453526 h 3182270"/>
                    <a:gd name="connsiteX207" fmla="*/ 295991 w 2854197"/>
                    <a:gd name="connsiteY207" fmla="*/ 1437669 h 3182270"/>
                    <a:gd name="connsiteX208" fmla="*/ 274849 w 2854197"/>
                    <a:gd name="connsiteY208" fmla="*/ 1405956 h 3182270"/>
                    <a:gd name="connsiteX209" fmla="*/ 258992 w 2854197"/>
                    <a:gd name="connsiteY209" fmla="*/ 1390099 h 3182270"/>
                    <a:gd name="connsiteX210" fmla="*/ 248421 w 2854197"/>
                    <a:gd name="connsiteY210" fmla="*/ 1374242 h 3182270"/>
                    <a:gd name="connsiteX211" fmla="*/ 243136 w 2854197"/>
                    <a:gd name="connsiteY211" fmla="*/ 1358386 h 3182270"/>
                    <a:gd name="connsiteX212" fmla="*/ 221993 w 2854197"/>
                    <a:gd name="connsiteY212" fmla="*/ 1326672 h 3182270"/>
                    <a:gd name="connsiteX213" fmla="*/ 206137 w 2854197"/>
                    <a:gd name="connsiteY213" fmla="*/ 1294959 h 3182270"/>
                    <a:gd name="connsiteX214" fmla="*/ 195566 w 2854197"/>
                    <a:gd name="connsiteY214" fmla="*/ 1263246 h 3182270"/>
                    <a:gd name="connsiteX215" fmla="*/ 184995 w 2854197"/>
                    <a:gd name="connsiteY215" fmla="*/ 1247389 h 3182270"/>
                    <a:gd name="connsiteX216" fmla="*/ 179709 w 2854197"/>
                    <a:gd name="connsiteY216" fmla="*/ 1231533 h 3182270"/>
                    <a:gd name="connsiteX217" fmla="*/ 169138 w 2854197"/>
                    <a:gd name="connsiteY217" fmla="*/ 1215676 h 3182270"/>
                    <a:gd name="connsiteX218" fmla="*/ 153281 w 2854197"/>
                    <a:gd name="connsiteY218" fmla="*/ 1162820 h 3182270"/>
                    <a:gd name="connsiteX219" fmla="*/ 142710 w 2854197"/>
                    <a:gd name="connsiteY219" fmla="*/ 1131107 h 3182270"/>
                    <a:gd name="connsiteX220" fmla="*/ 132139 w 2854197"/>
                    <a:gd name="connsiteY220" fmla="*/ 1099394 h 3182270"/>
                    <a:gd name="connsiteX221" fmla="*/ 126853 w 2854197"/>
                    <a:gd name="connsiteY221" fmla="*/ 1078252 h 3182270"/>
                    <a:gd name="connsiteX222" fmla="*/ 121568 w 2854197"/>
                    <a:gd name="connsiteY222" fmla="*/ 1062395 h 3182270"/>
                    <a:gd name="connsiteX223" fmla="*/ 110997 w 2854197"/>
                    <a:gd name="connsiteY223" fmla="*/ 988397 h 3182270"/>
                    <a:gd name="connsiteX224" fmla="*/ 100426 w 2854197"/>
                    <a:gd name="connsiteY224" fmla="*/ 861544 h 3182270"/>
                    <a:gd name="connsiteX225" fmla="*/ 95140 w 2854197"/>
                    <a:gd name="connsiteY225" fmla="*/ 782261 h 3182270"/>
                    <a:gd name="connsiteX226" fmla="*/ 89855 w 2854197"/>
                    <a:gd name="connsiteY226" fmla="*/ 745262 h 3182270"/>
                    <a:gd name="connsiteX227" fmla="*/ 73998 w 2854197"/>
                    <a:gd name="connsiteY227" fmla="*/ 660693 h 3182270"/>
                    <a:gd name="connsiteX228" fmla="*/ 63427 w 2854197"/>
                    <a:gd name="connsiteY228" fmla="*/ 618409 h 3182270"/>
                    <a:gd name="connsiteX229" fmla="*/ 47570 w 2854197"/>
                    <a:gd name="connsiteY229" fmla="*/ 560268 h 3182270"/>
                    <a:gd name="connsiteX230" fmla="*/ 42285 w 2854197"/>
                    <a:gd name="connsiteY230" fmla="*/ 528555 h 3182270"/>
                    <a:gd name="connsiteX231" fmla="*/ 31714 w 2854197"/>
                    <a:gd name="connsiteY231" fmla="*/ 486270 h 3182270"/>
                    <a:gd name="connsiteX232" fmla="*/ 21142 w 2854197"/>
                    <a:gd name="connsiteY232" fmla="*/ 428129 h 3182270"/>
                    <a:gd name="connsiteX233" fmla="*/ 10571 w 2854197"/>
                    <a:gd name="connsiteY233" fmla="*/ 343560 h 3182270"/>
                    <a:gd name="connsiteX234" fmla="*/ 0 w 2854197"/>
                    <a:gd name="connsiteY234" fmla="*/ 306561 h 3182270"/>
                    <a:gd name="connsiteX235" fmla="*/ 5286 w 2854197"/>
                    <a:gd name="connsiteY235" fmla="*/ 285419 h 3182270"/>
                    <a:gd name="connsiteX236" fmla="*/ 21142 w 2854197"/>
                    <a:gd name="connsiteY236" fmla="*/ 280134 h 3182270"/>
                    <a:gd name="connsiteX237" fmla="*/ 42285 w 2854197"/>
                    <a:gd name="connsiteY237" fmla="*/ 269563 h 3182270"/>
                    <a:gd name="connsiteX238" fmla="*/ 95140 w 2854197"/>
                    <a:gd name="connsiteY238" fmla="*/ 258992 h 3182270"/>
                    <a:gd name="connsiteX239" fmla="*/ 121568 w 2854197"/>
                    <a:gd name="connsiteY239" fmla="*/ 253706 h 3182270"/>
                    <a:gd name="connsiteX240" fmla="*/ 137425 w 2854197"/>
                    <a:gd name="connsiteY240" fmla="*/ 248420 h 3182270"/>
                    <a:gd name="connsiteX241" fmla="*/ 211422 w 2854197"/>
                    <a:gd name="connsiteY241" fmla="*/ 237849 h 3182270"/>
                    <a:gd name="connsiteX242" fmla="*/ 253707 w 2854197"/>
                    <a:gd name="connsiteY242" fmla="*/ 227278 h 3182270"/>
                    <a:gd name="connsiteX243" fmla="*/ 285420 w 2854197"/>
                    <a:gd name="connsiteY243" fmla="*/ 216707 h 3182270"/>
                    <a:gd name="connsiteX244" fmla="*/ 332990 w 2854197"/>
                    <a:gd name="connsiteY244" fmla="*/ 206136 h 3182270"/>
                    <a:gd name="connsiteX245" fmla="*/ 364703 w 2854197"/>
                    <a:gd name="connsiteY245" fmla="*/ 195565 h 3182270"/>
                    <a:gd name="connsiteX246" fmla="*/ 417559 w 2854197"/>
                    <a:gd name="connsiteY246" fmla="*/ 179708 h 3182270"/>
                    <a:gd name="connsiteX247" fmla="*/ 433415 w 2854197"/>
                    <a:gd name="connsiteY247" fmla="*/ 174423 h 3182270"/>
                    <a:gd name="connsiteX248" fmla="*/ 449272 w 2854197"/>
                    <a:gd name="connsiteY248" fmla="*/ 169137 h 3182270"/>
                    <a:gd name="connsiteX249" fmla="*/ 470414 w 2854197"/>
                    <a:gd name="connsiteY249" fmla="*/ 163852 h 3182270"/>
                    <a:gd name="connsiteX250" fmla="*/ 486271 w 2854197"/>
                    <a:gd name="connsiteY250" fmla="*/ 158566 h 3182270"/>
                    <a:gd name="connsiteX251" fmla="*/ 528555 w 2854197"/>
                    <a:gd name="connsiteY251" fmla="*/ 147995 h 3182270"/>
                    <a:gd name="connsiteX252" fmla="*/ 549697 w 2854197"/>
                    <a:gd name="connsiteY252" fmla="*/ 142709 h 3182270"/>
                    <a:gd name="connsiteX253" fmla="*/ 581411 w 2854197"/>
                    <a:gd name="connsiteY253" fmla="*/ 132138 h 3182270"/>
                    <a:gd name="connsiteX254" fmla="*/ 676551 w 2854197"/>
                    <a:gd name="connsiteY254" fmla="*/ 100425 h 3182270"/>
                    <a:gd name="connsiteX255" fmla="*/ 697693 w 2854197"/>
                    <a:gd name="connsiteY255" fmla="*/ 95140 h 3182270"/>
                    <a:gd name="connsiteX256" fmla="*/ 729406 w 2854197"/>
                    <a:gd name="connsiteY256" fmla="*/ 84568 h 3182270"/>
                    <a:gd name="connsiteX257" fmla="*/ 745263 w 2854197"/>
                    <a:gd name="connsiteY257" fmla="*/ 79283 h 3182270"/>
                    <a:gd name="connsiteX258" fmla="*/ 792833 w 2854197"/>
                    <a:gd name="connsiteY258" fmla="*/ 58141 h 3182270"/>
                    <a:gd name="connsiteX259" fmla="*/ 808689 w 2854197"/>
                    <a:gd name="connsiteY259" fmla="*/ 52855 h 3182270"/>
                    <a:gd name="connsiteX260" fmla="*/ 824546 w 2854197"/>
                    <a:gd name="connsiteY260" fmla="*/ 47570 h 3182270"/>
                    <a:gd name="connsiteX261" fmla="*/ 866830 w 2854197"/>
                    <a:gd name="connsiteY261" fmla="*/ 26427 h 3182270"/>
                    <a:gd name="connsiteX262" fmla="*/ 882687 w 2854197"/>
                    <a:gd name="connsiteY262" fmla="*/ 21142 h 3182270"/>
                    <a:gd name="connsiteX263" fmla="*/ 898544 w 2854197"/>
                    <a:gd name="connsiteY263" fmla="*/ 10571 h 3182270"/>
                    <a:gd name="connsiteX264" fmla="*/ 914400 w 2854197"/>
                    <a:gd name="connsiteY264" fmla="*/ 5285 h 3182270"/>
                    <a:gd name="connsiteX265" fmla="*/ 914400 w 2854197"/>
                    <a:gd name="connsiteY265" fmla="*/ 0 h 3182270"/>
                    <a:gd name="connsiteX0" fmla="*/ 914400 w 2854197"/>
                    <a:gd name="connsiteY0" fmla="*/ 0 h 3182270"/>
                    <a:gd name="connsiteX1" fmla="*/ 914400 w 2854197"/>
                    <a:gd name="connsiteY1" fmla="*/ 0 h 3182270"/>
                    <a:gd name="connsiteX2" fmla="*/ 930257 w 2854197"/>
                    <a:gd name="connsiteY2" fmla="*/ 42284 h 3182270"/>
                    <a:gd name="connsiteX3" fmla="*/ 935542 w 2854197"/>
                    <a:gd name="connsiteY3" fmla="*/ 58141 h 3182270"/>
                    <a:gd name="connsiteX4" fmla="*/ 946114 w 2854197"/>
                    <a:gd name="connsiteY4" fmla="*/ 68712 h 3182270"/>
                    <a:gd name="connsiteX5" fmla="*/ 967256 w 2854197"/>
                    <a:gd name="connsiteY5" fmla="*/ 116282 h 3182270"/>
                    <a:gd name="connsiteX6" fmla="*/ 972541 w 2854197"/>
                    <a:gd name="connsiteY6" fmla="*/ 132138 h 3182270"/>
                    <a:gd name="connsiteX7" fmla="*/ 983112 w 2854197"/>
                    <a:gd name="connsiteY7" fmla="*/ 147995 h 3182270"/>
                    <a:gd name="connsiteX8" fmla="*/ 1004255 w 2854197"/>
                    <a:gd name="connsiteY8" fmla="*/ 195565 h 3182270"/>
                    <a:gd name="connsiteX9" fmla="*/ 1025397 w 2854197"/>
                    <a:gd name="connsiteY9" fmla="*/ 243135 h 3182270"/>
                    <a:gd name="connsiteX10" fmla="*/ 1041253 w 2854197"/>
                    <a:gd name="connsiteY10" fmla="*/ 290705 h 3182270"/>
                    <a:gd name="connsiteX11" fmla="*/ 1051825 w 2854197"/>
                    <a:gd name="connsiteY11" fmla="*/ 301276 h 3182270"/>
                    <a:gd name="connsiteX12" fmla="*/ 1072967 w 2854197"/>
                    <a:gd name="connsiteY12" fmla="*/ 348846 h 3182270"/>
                    <a:gd name="connsiteX13" fmla="*/ 1083538 w 2854197"/>
                    <a:gd name="connsiteY13" fmla="*/ 380559 h 3182270"/>
                    <a:gd name="connsiteX14" fmla="*/ 1094109 w 2854197"/>
                    <a:gd name="connsiteY14" fmla="*/ 396416 h 3182270"/>
                    <a:gd name="connsiteX15" fmla="*/ 1109966 w 2854197"/>
                    <a:gd name="connsiteY15" fmla="*/ 422844 h 3182270"/>
                    <a:gd name="connsiteX16" fmla="*/ 1131108 w 2854197"/>
                    <a:gd name="connsiteY16" fmla="*/ 470414 h 3182270"/>
                    <a:gd name="connsiteX17" fmla="*/ 1146964 w 2854197"/>
                    <a:gd name="connsiteY17" fmla="*/ 480985 h 3182270"/>
                    <a:gd name="connsiteX18" fmla="*/ 1157536 w 2854197"/>
                    <a:gd name="connsiteY18" fmla="*/ 491556 h 3182270"/>
                    <a:gd name="connsiteX19" fmla="*/ 1189249 w 2854197"/>
                    <a:gd name="connsiteY19" fmla="*/ 512698 h 3182270"/>
                    <a:gd name="connsiteX20" fmla="*/ 1199820 w 2854197"/>
                    <a:gd name="connsiteY20" fmla="*/ 528555 h 3182270"/>
                    <a:gd name="connsiteX21" fmla="*/ 1220962 w 2854197"/>
                    <a:gd name="connsiteY21" fmla="*/ 544411 h 3182270"/>
                    <a:gd name="connsiteX22" fmla="*/ 1242104 w 2854197"/>
                    <a:gd name="connsiteY22" fmla="*/ 570839 h 3182270"/>
                    <a:gd name="connsiteX23" fmla="*/ 1257961 w 2854197"/>
                    <a:gd name="connsiteY23" fmla="*/ 602552 h 3182270"/>
                    <a:gd name="connsiteX24" fmla="*/ 1279103 w 2854197"/>
                    <a:gd name="connsiteY24" fmla="*/ 634266 h 3182270"/>
                    <a:gd name="connsiteX25" fmla="*/ 1294960 w 2854197"/>
                    <a:gd name="connsiteY25" fmla="*/ 665979 h 3182270"/>
                    <a:gd name="connsiteX26" fmla="*/ 1300245 w 2854197"/>
                    <a:gd name="connsiteY26" fmla="*/ 681835 h 3182270"/>
                    <a:gd name="connsiteX27" fmla="*/ 1310816 w 2854197"/>
                    <a:gd name="connsiteY27" fmla="*/ 692407 h 3182270"/>
                    <a:gd name="connsiteX28" fmla="*/ 1347815 w 2854197"/>
                    <a:gd name="connsiteY28" fmla="*/ 739977 h 3182270"/>
                    <a:gd name="connsiteX29" fmla="*/ 1353101 w 2854197"/>
                    <a:gd name="connsiteY29" fmla="*/ 755833 h 3182270"/>
                    <a:gd name="connsiteX30" fmla="*/ 1384814 w 2854197"/>
                    <a:gd name="connsiteY30" fmla="*/ 798118 h 3182270"/>
                    <a:gd name="connsiteX31" fmla="*/ 1390100 w 2854197"/>
                    <a:gd name="connsiteY31" fmla="*/ 813974 h 3182270"/>
                    <a:gd name="connsiteX32" fmla="*/ 1421813 w 2854197"/>
                    <a:gd name="connsiteY32" fmla="*/ 861544 h 3182270"/>
                    <a:gd name="connsiteX33" fmla="*/ 1432384 w 2854197"/>
                    <a:gd name="connsiteY33" fmla="*/ 877401 h 3182270"/>
                    <a:gd name="connsiteX34" fmla="*/ 1448241 w 2854197"/>
                    <a:gd name="connsiteY34" fmla="*/ 887972 h 3182270"/>
                    <a:gd name="connsiteX35" fmla="*/ 1479954 w 2854197"/>
                    <a:gd name="connsiteY35" fmla="*/ 919685 h 3182270"/>
                    <a:gd name="connsiteX36" fmla="*/ 1522238 w 2854197"/>
                    <a:gd name="connsiteY36" fmla="*/ 956684 h 3182270"/>
                    <a:gd name="connsiteX37" fmla="*/ 1585665 w 2854197"/>
                    <a:gd name="connsiteY37" fmla="*/ 977826 h 3182270"/>
                    <a:gd name="connsiteX38" fmla="*/ 1617378 w 2854197"/>
                    <a:gd name="connsiteY38" fmla="*/ 988397 h 3182270"/>
                    <a:gd name="connsiteX39" fmla="*/ 1638521 w 2854197"/>
                    <a:gd name="connsiteY39" fmla="*/ 993683 h 3182270"/>
                    <a:gd name="connsiteX40" fmla="*/ 1664948 w 2854197"/>
                    <a:gd name="connsiteY40" fmla="*/ 998968 h 3182270"/>
                    <a:gd name="connsiteX41" fmla="*/ 1696662 w 2854197"/>
                    <a:gd name="connsiteY41" fmla="*/ 1009540 h 3182270"/>
                    <a:gd name="connsiteX42" fmla="*/ 1717804 w 2854197"/>
                    <a:gd name="connsiteY42" fmla="*/ 1014825 h 3182270"/>
                    <a:gd name="connsiteX43" fmla="*/ 1733660 w 2854197"/>
                    <a:gd name="connsiteY43" fmla="*/ 1020111 h 3182270"/>
                    <a:gd name="connsiteX44" fmla="*/ 1802373 w 2854197"/>
                    <a:gd name="connsiteY44" fmla="*/ 1030682 h 3182270"/>
                    <a:gd name="connsiteX45" fmla="*/ 1865799 w 2854197"/>
                    <a:gd name="connsiteY45" fmla="*/ 1041253 h 3182270"/>
                    <a:gd name="connsiteX46" fmla="*/ 1902798 w 2854197"/>
                    <a:gd name="connsiteY46" fmla="*/ 1046538 h 3182270"/>
                    <a:gd name="connsiteX47" fmla="*/ 1945082 w 2854197"/>
                    <a:gd name="connsiteY47" fmla="*/ 1051824 h 3182270"/>
                    <a:gd name="connsiteX48" fmla="*/ 1976796 w 2854197"/>
                    <a:gd name="connsiteY48" fmla="*/ 1057109 h 3182270"/>
                    <a:gd name="connsiteX49" fmla="*/ 2024366 w 2854197"/>
                    <a:gd name="connsiteY49" fmla="*/ 1062395 h 3182270"/>
                    <a:gd name="connsiteX50" fmla="*/ 2066650 w 2854197"/>
                    <a:gd name="connsiteY50" fmla="*/ 1067681 h 3182270"/>
                    <a:gd name="connsiteX51" fmla="*/ 2082507 w 2854197"/>
                    <a:gd name="connsiteY51" fmla="*/ 1072966 h 3182270"/>
                    <a:gd name="connsiteX52" fmla="*/ 2151219 w 2854197"/>
                    <a:gd name="connsiteY52" fmla="*/ 1083537 h 3182270"/>
                    <a:gd name="connsiteX53" fmla="*/ 2167075 w 2854197"/>
                    <a:gd name="connsiteY53" fmla="*/ 1088823 h 3182270"/>
                    <a:gd name="connsiteX54" fmla="*/ 2235788 w 2854197"/>
                    <a:gd name="connsiteY54" fmla="*/ 1099394 h 3182270"/>
                    <a:gd name="connsiteX55" fmla="*/ 2304500 w 2854197"/>
                    <a:gd name="connsiteY55" fmla="*/ 1109965 h 3182270"/>
                    <a:gd name="connsiteX56" fmla="*/ 2378497 w 2854197"/>
                    <a:gd name="connsiteY56" fmla="*/ 1120536 h 3182270"/>
                    <a:gd name="connsiteX57" fmla="*/ 2410211 w 2854197"/>
                    <a:gd name="connsiteY57" fmla="*/ 1131107 h 3182270"/>
                    <a:gd name="connsiteX58" fmla="*/ 2452495 w 2854197"/>
                    <a:gd name="connsiteY58" fmla="*/ 1141678 h 3182270"/>
                    <a:gd name="connsiteX59" fmla="*/ 2611062 w 2854197"/>
                    <a:gd name="connsiteY59" fmla="*/ 1194534 h 3182270"/>
                    <a:gd name="connsiteX60" fmla="*/ 2674963 w 2854197"/>
                    <a:gd name="connsiteY60" fmla="*/ 1226357 h 3182270"/>
                    <a:gd name="connsiteX61" fmla="*/ 2680419 w 2854197"/>
                    <a:gd name="connsiteY61" fmla="*/ 1258186 h 3182270"/>
                    <a:gd name="connsiteX62" fmla="*/ 2633266 w 2854197"/>
                    <a:gd name="connsiteY62" fmla="*/ 1295315 h 3182270"/>
                    <a:gd name="connsiteX63" fmla="*/ 2659565 w 2854197"/>
                    <a:gd name="connsiteY63" fmla="*/ 1353342 h 3182270"/>
                    <a:gd name="connsiteX64" fmla="*/ 2653817 w 2854197"/>
                    <a:gd name="connsiteY64" fmla="*/ 1411367 h 3182270"/>
                    <a:gd name="connsiteX65" fmla="*/ 2632204 w 2854197"/>
                    <a:gd name="connsiteY65" fmla="*/ 1590950 h 3182270"/>
                    <a:gd name="connsiteX66" fmla="*/ 2606238 w 2854197"/>
                    <a:gd name="connsiteY66" fmla="*/ 1686241 h 3182270"/>
                    <a:gd name="connsiteX67" fmla="*/ 2585093 w 2854197"/>
                    <a:gd name="connsiteY67" fmla="*/ 1717957 h 3182270"/>
                    <a:gd name="connsiteX68" fmla="*/ 2595666 w 2854197"/>
                    <a:gd name="connsiteY68" fmla="*/ 1754959 h 3182270"/>
                    <a:gd name="connsiteX69" fmla="*/ 2569233 w 2854197"/>
                    <a:gd name="connsiteY69" fmla="*/ 1781390 h 3182270"/>
                    <a:gd name="connsiteX70" fmla="*/ 2574520 w 2854197"/>
                    <a:gd name="connsiteY70" fmla="*/ 1860680 h 3182270"/>
                    <a:gd name="connsiteX71" fmla="*/ 2564404 w 2854197"/>
                    <a:gd name="connsiteY71" fmla="*/ 2014150 h 3182270"/>
                    <a:gd name="connsiteX72" fmla="*/ 2616812 w 2854197"/>
                    <a:gd name="connsiteY72" fmla="*/ 2093264 h 3182270"/>
                    <a:gd name="connsiteX73" fmla="*/ 2743200 w 2854197"/>
                    <a:gd name="connsiteY73" fmla="*/ 2061364 h 3182270"/>
                    <a:gd name="connsiteX74" fmla="*/ 2790770 w 2854197"/>
                    <a:gd name="connsiteY74" fmla="*/ 2077220 h 3182270"/>
                    <a:gd name="connsiteX75" fmla="*/ 2817198 w 2854197"/>
                    <a:gd name="connsiteY75" fmla="*/ 2082506 h 3182270"/>
                    <a:gd name="connsiteX76" fmla="*/ 2833055 w 2854197"/>
                    <a:gd name="connsiteY76" fmla="*/ 2087792 h 3182270"/>
                    <a:gd name="connsiteX77" fmla="*/ 2854197 w 2854197"/>
                    <a:gd name="connsiteY77" fmla="*/ 2093077 h 3182270"/>
                    <a:gd name="connsiteX78" fmla="*/ 2838340 w 2854197"/>
                    <a:gd name="connsiteY78" fmla="*/ 2193503 h 3182270"/>
                    <a:gd name="connsiteX79" fmla="*/ 2833055 w 2854197"/>
                    <a:gd name="connsiteY79" fmla="*/ 2225216 h 3182270"/>
                    <a:gd name="connsiteX80" fmla="*/ 2822484 w 2854197"/>
                    <a:gd name="connsiteY80" fmla="*/ 2262215 h 3182270"/>
                    <a:gd name="connsiteX81" fmla="*/ 2648297 w 2854197"/>
                    <a:gd name="connsiteY81" fmla="*/ 2241273 h 3182270"/>
                    <a:gd name="connsiteX82" fmla="*/ 2558435 w 2854197"/>
                    <a:gd name="connsiteY82" fmla="*/ 2214843 h 3182270"/>
                    <a:gd name="connsiteX83" fmla="*/ 2479145 w 2854197"/>
                    <a:gd name="connsiteY83" fmla="*/ 2183128 h 3182270"/>
                    <a:gd name="connsiteX84" fmla="*/ 2426502 w 2854197"/>
                    <a:gd name="connsiteY84" fmla="*/ 2209757 h 3182270"/>
                    <a:gd name="connsiteX85" fmla="*/ 2236188 w 2854197"/>
                    <a:gd name="connsiteY85" fmla="*/ 2331348 h 3182270"/>
                    <a:gd name="connsiteX86" fmla="*/ 2251846 w 2854197"/>
                    <a:gd name="connsiteY86" fmla="*/ 2420998 h 3182270"/>
                    <a:gd name="connsiteX87" fmla="*/ 2267909 w 2854197"/>
                    <a:gd name="connsiteY87" fmla="*/ 2479368 h 3182270"/>
                    <a:gd name="connsiteX88" fmla="*/ 2278276 w 2854197"/>
                    <a:gd name="connsiteY88" fmla="*/ 2516146 h 3182270"/>
                    <a:gd name="connsiteX89" fmla="*/ 2278276 w 2854197"/>
                    <a:gd name="connsiteY89" fmla="*/ 2574294 h 3182270"/>
                    <a:gd name="connsiteX90" fmla="*/ 2315278 w 2854197"/>
                    <a:gd name="connsiteY90" fmla="*/ 2616580 h 3182270"/>
                    <a:gd name="connsiteX91" fmla="*/ 2331136 w 2854197"/>
                    <a:gd name="connsiteY91" fmla="*/ 2680013 h 3182270"/>
                    <a:gd name="connsiteX92" fmla="*/ 2368138 w 2854197"/>
                    <a:gd name="connsiteY92" fmla="*/ 2695871 h 3182270"/>
                    <a:gd name="connsiteX93" fmla="*/ 2542577 w 2854197"/>
                    <a:gd name="connsiteY93" fmla="*/ 2738159 h 3182270"/>
                    <a:gd name="connsiteX94" fmla="*/ 2658870 w 2854197"/>
                    <a:gd name="connsiteY94" fmla="*/ 2727587 h 3182270"/>
                    <a:gd name="connsiteX95" fmla="*/ 2764342 w 2854197"/>
                    <a:gd name="connsiteY95" fmla="*/ 2716772 h 3182270"/>
                    <a:gd name="connsiteX96" fmla="*/ 2753771 w 2854197"/>
                    <a:gd name="connsiteY96" fmla="*/ 2769627 h 3182270"/>
                    <a:gd name="connsiteX97" fmla="*/ 2748486 w 2854197"/>
                    <a:gd name="connsiteY97" fmla="*/ 2801341 h 3182270"/>
                    <a:gd name="connsiteX98" fmla="*/ 2737915 w 2854197"/>
                    <a:gd name="connsiteY98" fmla="*/ 2838340 h 3182270"/>
                    <a:gd name="connsiteX99" fmla="*/ 2727344 w 2854197"/>
                    <a:gd name="connsiteY99" fmla="*/ 2907052 h 3182270"/>
                    <a:gd name="connsiteX100" fmla="*/ 2716773 w 2854197"/>
                    <a:gd name="connsiteY100" fmla="*/ 2938765 h 3182270"/>
                    <a:gd name="connsiteX101" fmla="*/ 2711487 w 2854197"/>
                    <a:gd name="connsiteY101" fmla="*/ 2965193 h 3182270"/>
                    <a:gd name="connsiteX102" fmla="*/ 2706444 w 2854197"/>
                    <a:gd name="connsiteY102" fmla="*/ 2939028 h 3182270"/>
                    <a:gd name="connsiteX103" fmla="*/ 2680014 w 2854197"/>
                    <a:gd name="connsiteY103" fmla="*/ 2965459 h 3182270"/>
                    <a:gd name="connsiteX104" fmla="*/ 2627390 w 2854197"/>
                    <a:gd name="connsiteY104" fmla="*/ 2971012 h 3182270"/>
                    <a:gd name="connsiteX105" fmla="*/ 2537291 w 2854197"/>
                    <a:gd name="connsiteY105" fmla="*/ 2986602 h 3182270"/>
                    <a:gd name="connsiteX106" fmla="*/ 2516147 w 2854197"/>
                    <a:gd name="connsiteY106" fmla="*/ 2991888 h 3182270"/>
                    <a:gd name="connsiteX107" fmla="*/ 2489494 w 2854197"/>
                    <a:gd name="connsiteY107" fmla="*/ 3002192 h 3182270"/>
                    <a:gd name="connsiteX108" fmla="*/ 2415496 w 2854197"/>
                    <a:gd name="connsiteY108" fmla="*/ 3007477 h 3182270"/>
                    <a:gd name="connsiteX109" fmla="*/ 2383783 w 2854197"/>
                    <a:gd name="connsiteY109" fmla="*/ 3018048 h 3182270"/>
                    <a:gd name="connsiteX110" fmla="*/ 2346784 w 2854197"/>
                    <a:gd name="connsiteY110" fmla="*/ 3033905 h 3182270"/>
                    <a:gd name="connsiteX111" fmla="*/ 2315071 w 2854197"/>
                    <a:gd name="connsiteY111" fmla="*/ 3049761 h 3182270"/>
                    <a:gd name="connsiteX112" fmla="*/ 2288643 w 2854197"/>
                    <a:gd name="connsiteY112" fmla="*/ 3070904 h 3182270"/>
                    <a:gd name="connsiteX113" fmla="*/ 2267501 w 2854197"/>
                    <a:gd name="connsiteY113" fmla="*/ 3081475 h 3182270"/>
                    <a:gd name="connsiteX114" fmla="*/ 2235788 w 2854197"/>
                    <a:gd name="connsiteY114" fmla="*/ 3097331 h 3182270"/>
                    <a:gd name="connsiteX115" fmla="*/ 2225216 w 2854197"/>
                    <a:gd name="connsiteY115" fmla="*/ 3107903 h 3182270"/>
                    <a:gd name="connsiteX116" fmla="*/ 2204074 w 2854197"/>
                    <a:gd name="connsiteY116" fmla="*/ 3118474 h 3182270"/>
                    <a:gd name="connsiteX117" fmla="*/ 2188218 w 2854197"/>
                    <a:gd name="connsiteY117" fmla="*/ 3129045 h 3182270"/>
                    <a:gd name="connsiteX118" fmla="*/ 2177647 w 2854197"/>
                    <a:gd name="connsiteY118" fmla="*/ 3144901 h 3182270"/>
                    <a:gd name="connsiteX119" fmla="*/ 2145933 w 2854197"/>
                    <a:gd name="connsiteY119" fmla="*/ 3155472 h 3182270"/>
                    <a:gd name="connsiteX120" fmla="*/ 2114220 w 2854197"/>
                    <a:gd name="connsiteY120" fmla="*/ 3181900 h 3182270"/>
                    <a:gd name="connsiteX121" fmla="*/ 2124791 w 2854197"/>
                    <a:gd name="connsiteY121" fmla="*/ 3150187 h 3182270"/>
                    <a:gd name="connsiteX122" fmla="*/ 2093078 w 2854197"/>
                    <a:gd name="connsiteY122" fmla="*/ 3139616 h 3182270"/>
                    <a:gd name="connsiteX123" fmla="*/ 2082507 w 2854197"/>
                    <a:gd name="connsiteY123" fmla="*/ 3123759 h 3182270"/>
                    <a:gd name="connsiteX124" fmla="*/ 2066650 w 2854197"/>
                    <a:gd name="connsiteY124" fmla="*/ 3107903 h 3182270"/>
                    <a:gd name="connsiteX125" fmla="*/ 2045508 w 2854197"/>
                    <a:gd name="connsiteY125" fmla="*/ 3076189 h 3182270"/>
                    <a:gd name="connsiteX126" fmla="*/ 2034937 w 2854197"/>
                    <a:gd name="connsiteY126" fmla="*/ 3060333 h 3182270"/>
                    <a:gd name="connsiteX127" fmla="*/ 2024366 w 2854197"/>
                    <a:gd name="connsiteY127" fmla="*/ 3049761 h 3182270"/>
                    <a:gd name="connsiteX128" fmla="*/ 2013795 w 2854197"/>
                    <a:gd name="connsiteY128" fmla="*/ 3033905 h 3182270"/>
                    <a:gd name="connsiteX129" fmla="*/ 1997938 w 2854197"/>
                    <a:gd name="connsiteY129" fmla="*/ 3023334 h 3182270"/>
                    <a:gd name="connsiteX130" fmla="*/ 1982081 w 2854197"/>
                    <a:gd name="connsiteY130" fmla="*/ 2991620 h 3182270"/>
                    <a:gd name="connsiteX131" fmla="*/ 1976796 w 2854197"/>
                    <a:gd name="connsiteY131" fmla="*/ 2975764 h 3182270"/>
                    <a:gd name="connsiteX132" fmla="*/ 1987367 w 2854197"/>
                    <a:gd name="connsiteY132" fmla="*/ 2959907 h 3182270"/>
                    <a:gd name="connsiteX133" fmla="*/ 1998116 w 2854197"/>
                    <a:gd name="connsiteY133" fmla="*/ 2976031 h 3182270"/>
                    <a:gd name="connsiteX134" fmla="*/ 2019261 w 2854197"/>
                    <a:gd name="connsiteY134" fmla="*/ 2976031 h 3182270"/>
                    <a:gd name="connsiteX135" fmla="*/ 2056263 w 2854197"/>
                    <a:gd name="connsiteY135" fmla="*/ 2923171 h 3182270"/>
                    <a:gd name="connsiteX136" fmla="*/ 2040405 w 2854197"/>
                    <a:gd name="connsiteY136" fmla="*/ 2923170 h 3182270"/>
                    <a:gd name="connsiteX137" fmla="*/ 2061549 w 2854197"/>
                    <a:gd name="connsiteY137" fmla="*/ 2875596 h 3182270"/>
                    <a:gd name="connsiteX138" fmla="*/ 2093265 w 2854197"/>
                    <a:gd name="connsiteY138" fmla="*/ 2833308 h 3182270"/>
                    <a:gd name="connsiteX139" fmla="*/ 2109124 w 2854197"/>
                    <a:gd name="connsiteY139" fmla="*/ 2722301 h 3182270"/>
                    <a:gd name="connsiteX140" fmla="*/ 2013975 w 2854197"/>
                    <a:gd name="connsiteY140" fmla="*/ 2637724 h 3182270"/>
                    <a:gd name="connsiteX141" fmla="*/ 1982258 w 2854197"/>
                    <a:gd name="connsiteY141" fmla="*/ 2664155 h 3182270"/>
                    <a:gd name="connsiteX142" fmla="*/ 1918827 w 2854197"/>
                    <a:gd name="connsiteY142" fmla="*/ 2627153 h 3182270"/>
                    <a:gd name="connsiteX143" fmla="*/ 1860681 w 2854197"/>
                    <a:gd name="connsiteY143" fmla="*/ 2579579 h 3182270"/>
                    <a:gd name="connsiteX144" fmla="*/ 1802373 w 2854197"/>
                    <a:gd name="connsiteY144" fmla="*/ 2621632 h 3182270"/>
                    <a:gd name="connsiteX145" fmla="*/ 1797087 w 2854197"/>
                    <a:gd name="connsiteY145" fmla="*/ 2605775 h 3182270"/>
                    <a:gd name="connsiteX146" fmla="*/ 1749674 w 2854197"/>
                    <a:gd name="connsiteY146" fmla="*/ 2690586 h 3182270"/>
                    <a:gd name="connsiteX147" fmla="*/ 1643953 w 2854197"/>
                    <a:gd name="connsiteY147" fmla="*/ 2754018 h 3182270"/>
                    <a:gd name="connsiteX148" fmla="*/ 1617523 w 2854197"/>
                    <a:gd name="connsiteY148" fmla="*/ 2732874 h 3182270"/>
                    <a:gd name="connsiteX149" fmla="*/ 1591092 w 2854197"/>
                    <a:gd name="connsiteY149" fmla="*/ 2690586 h 3182270"/>
                    <a:gd name="connsiteX150" fmla="*/ 1591093 w 2854197"/>
                    <a:gd name="connsiteY150" fmla="*/ 2637724 h 3182270"/>
                    <a:gd name="connsiteX151" fmla="*/ 1569808 w 2854197"/>
                    <a:gd name="connsiteY151" fmla="*/ 2515921 h 3182270"/>
                    <a:gd name="connsiteX152" fmla="*/ 1553952 w 2854197"/>
                    <a:gd name="connsiteY152" fmla="*/ 2484208 h 3182270"/>
                    <a:gd name="connsiteX153" fmla="*/ 1538095 w 2854197"/>
                    <a:gd name="connsiteY153" fmla="*/ 2468351 h 3182270"/>
                    <a:gd name="connsiteX154" fmla="*/ 1501096 w 2854197"/>
                    <a:gd name="connsiteY154" fmla="*/ 2420781 h 3182270"/>
                    <a:gd name="connsiteX155" fmla="*/ 1464097 w 2854197"/>
                    <a:gd name="connsiteY155" fmla="*/ 2383782 h 3182270"/>
                    <a:gd name="connsiteX156" fmla="*/ 1448241 w 2854197"/>
                    <a:gd name="connsiteY156" fmla="*/ 2373211 h 3182270"/>
                    <a:gd name="connsiteX157" fmla="*/ 1432384 w 2854197"/>
                    <a:gd name="connsiteY157" fmla="*/ 2357355 h 3182270"/>
                    <a:gd name="connsiteX158" fmla="*/ 1400671 w 2854197"/>
                    <a:gd name="connsiteY158" fmla="*/ 2346783 h 3182270"/>
                    <a:gd name="connsiteX159" fmla="*/ 1368958 w 2854197"/>
                    <a:gd name="connsiteY159" fmla="*/ 2330927 h 3182270"/>
                    <a:gd name="connsiteX160" fmla="*/ 1337244 w 2854197"/>
                    <a:gd name="connsiteY160" fmla="*/ 2309785 h 3182270"/>
                    <a:gd name="connsiteX161" fmla="*/ 1273818 w 2854197"/>
                    <a:gd name="connsiteY161" fmla="*/ 2288642 h 3182270"/>
                    <a:gd name="connsiteX162" fmla="*/ 1257961 w 2854197"/>
                    <a:gd name="connsiteY162" fmla="*/ 2278071 h 3182270"/>
                    <a:gd name="connsiteX163" fmla="*/ 1242104 w 2854197"/>
                    <a:gd name="connsiteY163" fmla="*/ 2272786 h 3182270"/>
                    <a:gd name="connsiteX164" fmla="*/ 1226248 w 2854197"/>
                    <a:gd name="connsiteY164" fmla="*/ 2262215 h 3182270"/>
                    <a:gd name="connsiteX165" fmla="*/ 1194534 w 2854197"/>
                    <a:gd name="connsiteY165" fmla="*/ 2251644 h 3182270"/>
                    <a:gd name="connsiteX166" fmla="*/ 1215677 w 2854197"/>
                    <a:gd name="connsiteY166" fmla="*/ 2225216 h 3182270"/>
                    <a:gd name="connsiteX167" fmla="*/ 1231533 w 2854197"/>
                    <a:gd name="connsiteY167" fmla="*/ 2209359 h 3182270"/>
                    <a:gd name="connsiteX168" fmla="*/ 1236819 w 2854197"/>
                    <a:gd name="connsiteY168" fmla="*/ 2193503 h 3182270"/>
                    <a:gd name="connsiteX169" fmla="*/ 1279103 w 2854197"/>
                    <a:gd name="connsiteY169" fmla="*/ 2161789 h 3182270"/>
                    <a:gd name="connsiteX170" fmla="*/ 1300245 w 2854197"/>
                    <a:gd name="connsiteY170" fmla="*/ 2140647 h 3182270"/>
                    <a:gd name="connsiteX171" fmla="*/ 1310816 w 2854197"/>
                    <a:gd name="connsiteY171" fmla="*/ 2124790 h 3182270"/>
                    <a:gd name="connsiteX172" fmla="*/ 1342650 w 2854197"/>
                    <a:gd name="connsiteY172" fmla="*/ 2077406 h 3182270"/>
                    <a:gd name="connsiteX173" fmla="*/ 1390223 w 2854197"/>
                    <a:gd name="connsiteY173" fmla="*/ 2008688 h 3182270"/>
                    <a:gd name="connsiteX174" fmla="*/ 1363794 w 2854197"/>
                    <a:gd name="connsiteY174" fmla="*/ 1971686 h 3182270"/>
                    <a:gd name="connsiteX175" fmla="*/ 1379651 w 2854197"/>
                    <a:gd name="connsiteY175" fmla="*/ 1961114 h 3182270"/>
                    <a:gd name="connsiteX176" fmla="*/ 1358509 w 2854197"/>
                    <a:gd name="connsiteY176" fmla="*/ 1934685 h 3182270"/>
                    <a:gd name="connsiteX177" fmla="*/ 1221180 w 2854197"/>
                    <a:gd name="connsiteY177" fmla="*/ 1718108 h 3182270"/>
                    <a:gd name="connsiteX178" fmla="*/ 1157741 w 2854197"/>
                    <a:gd name="connsiteY178" fmla="*/ 1654669 h 3182270"/>
                    <a:gd name="connsiteX179" fmla="*/ 1051918 w 2854197"/>
                    <a:gd name="connsiteY179" fmla="*/ 1659811 h 3182270"/>
                    <a:gd name="connsiteX180" fmla="*/ 845688 w 2854197"/>
                    <a:gd name="connsiteY180" fmla="*/ 1738945 h 3182270"/>
                    <a:gd name="connsiteX181" fmla="*/ 829832 w 2854197"/>
                    <a:gd name="connsiteY181" fmla="*/ 1744231 h 3182270"/>
                    <a:gd name="connsiteX182" fmla="*/ 798118 w 2854197"/>
                    <a:gd name="connsiteY182" fmla="*/ 1765373 h 3182270"/>
                    <a:gd name="connsiteX183" fmla="*/ 782262 w 2854197"/>
                    <a:gd name="connsiteY183" fmla="*/ 1770659 h 3182270"/>
                    <a:gd name="connsiteX184" fmla="*/ 750548 w 2854197"/>
                    <a:gd name="connsiteY184" fmla="*/ 1791801 h 3182270"/>
                    <a:gd name="connsiteX185" fmla="*/ 734692 w 2854197"/>
                    <a:gd name="connsiteY185" fmla="*/ 1797086 h 3182270"/>
                    <a:gd name="connsiteX186" fmla="*/ 755834 w 2854197"/>
                    <a:gd name="connsiteY186" fmla="*/ 1791801 h 3182270"/>
                    <a:gd name="connsiteX187" fmla="*/ 739977 w 2854197"/>
                    <a:gd name="connsiteY187" fmla="*/ 1797086 h 3182270"/>
                    <a:gd name="connsiteX188" fmla="*/ 708264 w 2854197"/>
                    <a:gd name="connsiteY188" fmla="*/ 1812943 h 3182270"/>
                    <a:gd name="connsiteX189" fmla="*/ 676551 w 2854197"/>
                    <a:gd name="connsiteY189" fmla="*/ 1791801 h 3182270"/>
                    <a:gd name="connsiteX190" fmla="*/ 650123 w 2854197"/>
                    <a:gd name="connsiteY190" fmla="*/ 1765373 h 3182270"/>
                    <a:gd name="connsiteX191" fmla="*/ 618410 w 2854197"/>
                    <a:gd name="connsiteY191" fmla="*/ 1744231 h 3182270"/>
                    <a:gd name="connsiteX192" fmla="*/ 570840 w 2854197"/>
                    <a:gd name="connsiteY192" fmla="*/ 1712518 h 3182270"/>
                    <a:gd name="connsiteX193" fmla="*/ 544412 w 2854197"/>
                    <a:gd name="connsiteY193" fmla="*/ 1696661 h 3182270"/>
                    <a:gd name="connsiteX194" fmla="*/ 528555 w 2854197"/>
                    <a:gd name="connsiteY194" fmla="*/ 1686090 h 3182270"/>
                    <a:gd name="connsiteX195" fmla="*/ 512699 w 2854197"/>
                    <a:gd name="connsiteY195" fmla="*/ 1680804 h 3182270"/>
                    <a:gd name="connsiteX196" fmla="*/ 502127 w 2854197"/>
                    <a:gd name="connsiteY196" fmla="*/ 1670233 h 3182270"/>
                    <a:gd name="connsiteX197" fmla="*/ 480985 w 2854197"/>
                    <a:gd name="connsiteY197" fmla="*/ 1659662 h 3182270"/>
                    <a:gd name="connsiteX198" fmla="*/ 465129 w 2854197"/>
                    <a:gd name="connsiteY198" fmla="*/ 1643805 h 3182270"/>
                    <a:gd name="connsiteX199" fmla="*/ 428130 w 2854197"/>
                    <a:gd name="connsiteY199" fmla="*/ 1622663 h 3182270"/>
                    <a:gd name="connsiteX200" fmla="*/ 401702 w 2854197"/>
                    <a:gd name="connsiteY200" fmla="*/ 1590950 h 3182270"/>
                    <a:gd name="connsiteX201" fmla="*/ 385845 w 2854197"/>
                    <a:gd name="connsiteY201" fmla="*/ 1569808 h 3182270"/>
                    <a:gd name="connsiteX202" fmla="*/ 369989 w 2854197"/>
                    <a:gd name="connsiteY202" fmla="*/ 1553951 h 3182270"/>
                    <a:gd name="connsiteX203" fmla="*/ 348847 w 2854197"/>
                    <a:gd name="connsiteY203" fmla="*/ 1522238 h 3182270"/>
                    <a:gd name="connsiteX204" fmla="*/ 327704 w 2854197"/>
                    <a:gd name="connsiteY204" fmla="*/ 1490524 h 3182270"/>
                    <a:gd name="connsiteX205" fmla="*/ 317133 w 2854197"/>
                    <a:gd name="connsiteY205" fmla="*/ 1469382 h 3182270"/>
                    <a:gd name="connsiteX206" fmla="*/ 301277 w 2854197"/>
                    <a:gd name="connsiteY206" fmla="*/ 1453526 h 3182270"/>
                    <a:gd name="connsiteX207" fmla="*/ 295991 w 2854197"/>
                    <a:gd name="connsiteY207" fmla="*/ 1437669 h 3182270"/>
                    <a:gd name="connsiteX208" fmla="*/ 274849 w 2854197"/>
                    <a:gd name="connsiteY208" fmla="*/ 1405956 h 3182270"/>
                    <a:gd name="connsiteX209" fmla="*/ 258992 w 2854197"/>
                    <a:gd name="connsiteY209" fmla="*/ 1390099 h 3182270"/>
                    <a:gd name="connsiteX210" fmla="*/ 248421 w 2854197"/>
                    <a:gd name="connsiteY210" fmla="*/ 1374242 h 3182270"/>
                    <a:gd name="connsiteX211" fmla="*/ 243136 w 2854197"/>
                    <a:gd name="connsiteY211" fmla="*/ 1358386 h 3182270"/>
                    <a:gd name="connsiteX212" fmla="*/ 221993 w 2854197"/>
                    <a:gd name="connsiteY212" fmla="*/ 1326672 h 3182270"/>
                    <a:gd name="connsiteX213" fmla="*/ 206137 w 2854197"/>
                    <a:gd name="connsiteY213" fmla="*/ 1294959 h 3182270"/>
                    <a:gd name="connsiteX214" fmla="*/ 195566 w 2854197"/>
                    <a:gd name="connsiteY214" fmla="*/ 1263246 h 3182270"/>
                    <a:gd name="connsiteX215" fmla="*/ 184995 w 2854197"/>
                    <a:gd name="connsiteY215" fmla="*/ 1247389 h 3182270"/>
                    <a:gd name="connsiteX216" fmla="*/ 179709 w 2854197"/>
                    <a:gd name="connsiteY216" fmla="*/ 1231533 h 3182270"/>
                    <a:gd name="connsiteX217" fmla="*/ 169138 w 2854197"/>
                    <a:gd name="connsiteY217" fmla="*/ 1215676 h 3182270"/>
                    <a:gd name="connsiteX218" fmla="*/ 153281 w 2854197"/>
                    <a:gd name="connsiteY218" fmla="*/ 1162820 h 3182270"/>
                    <a:gd name="connsiteX219" fmla="*/ 142710 w 2854197"/>
                    <a:gd name="connsiteY219" fmla="*/ 1131107 h 3182270"/>
                    <a:gd name="connsiteX220" fmla="*/ 132139 w 2854197"/>
                    <a:gd name="connsiteY220" fmla="*/ 1099394 h 3182270"/>
                    <a:gd name="connsiteX221" fmla="*/ 126853 w 2854197"/>
                    <a:gd name="connsiteY221" fmla="*/ 1078252 h 3182270"/>
                    <a:gd name="connsiteX222" fmla="*/ 121568 w 2854197"/>
                    <a:gd name="connsiteY222" fmla="*/ 1062395 h 3182270"/>
                    <a:gd name="connsiteX223" fmla="*/ 110997 w 2854197"/>
                    <a:gd name="connsiteY223" fmla="*/ 988397 h 3182270"/>
                    <a:gd name="connsiteX224" fmla="*/ 100426 w 2854197"/>
                    <a:gd name="connsiteY224" fmla="*/ 861544 h 3182270"/>
                    <a:gd name="connsiteX225" fmla="*/ 95140 w 2854197"/>
                    <a:gd name="connsiteY225" fmla="*/ 782261 h 3182270"/>
                    <a:gd name="connsiteX226" fmla="*/ 89855 w 2854197"/>
                    <a:gd name="connsiteY226" fmla="*/ 745262 h 3182270"/>
                    <a:gd name="connsiteX227" fmla="*/ 73998 w 2854197"/>
                    <a:gd name="connsiteY227" fmla="*/ 660693 h 3182270"/>
                    <a:gd name="connsiteX228" fmla="*/ 63427 w 2854197"/>
                    <a:gd name="connsiteY228" fmla="*/ 618409 h 3182270"/>
                    <a:gd name="connsiteX229" fmla="*/ 47570 w 2854197"/>
                    <a:gd name="connsiteY229" fmla="*/ 560268 h 3182270"/>
                    <a:gd name="connsiteX230" fmla="*/ 42285 w 2854197"/>
                    <a:gd name="connsiteY230" fmla="*/ 528555 h 3182270"/>
                    <a:gd name="connsiteX231" fmla="*/ 31714 w 2854197"/>
                    <a:gd name="connsiteY231" fmla="*/ 486270 h 3182270"/>
                    <a:gd name="connsiteX232" fmla="*/ 21142 w 2854197"/>
                    <a:gd name="connsiteY232" fmla="*/ 428129 h 3182270"/>
                    <a:gd name="connsiteX233" fmla="*/ 10571 w 2854197"/>
                    <a:gd name="connsiteY233" fmla="*/ 343560 h 3182270"/>
                    <a:gd name="connsiteX234" fmla="*/ 0 w 2854197"/>
                    <a:gd name="connsiteY234" fmla="*/ 306561 h 3182270"/>
                    <a:gd name="connsiteX235" fmla="*/ 5286 w 2854197"/>
                    <a:gd name="connsiteY235" fmla="*/ 285419 h 3182270"/>
                    <a:gd name="connsiteX236" fmla="*/ 21142 w 2854197"/>
                    <a:gd name="connsiteY236" fmla="*/ 280134 h 3182270"/>
                    <a:gd name="connsiteX237" fmla="*/ 42285 w 2854197"/>
                    <a:gd name="connsiteY237" fmla="*/ 269563 h 3182270"/>
                    <a:gd name="connsiteX238" fmla="*/ 95140 w 2854197"/>
                    <a:gd name="connsiteY238" fmla="*/ 258992 h 3182270"/>
                    <a:gd name="connsiteX239" fmla="*/ 121568 w 2854197"/>
                    <a:gd name="connsiteY239" fmla="*/ 253706 h 3182270"/>
                    <a:gd name="connsiteX240" fmla="*/ 137425 w 2854197"/>
                    <a:gd name="connsiteY240" fmla="*/ 248420 h 3182270"/>
                    <a:gd name="connsiteX241" fmla="*/ 211422 w 2854197"/>
                    <a:gd name="connsiteY241" fmla="*/ 237849 h 3182270"/>
                    <a:gd name="connsiteX242" fmla="*/ 253707 w 2854197"/>
                    <a:gd name="connsiteY242" fmla="*/ 227278 h 3182270"/>
                    <a:gd name="connsiteX243" fmla="*/ 285420 w 2854197"/>
                    <a:gd name="connsiteY243" fmla="*/ 216707 h 3182270"/>
                    <a:gd name="connsiteX244" fmla="*/ 332990 w 2854197"/>
                    <a:gd name="connsiteY244" fmla="*/ 206136 h 3182270"/>
                    <a:gd name="connsiteX245" fmla="*/ 364703 w 2854197"/>
                    <a:gd name="connsiteY245" fmla="*/ 195565 h 3182270"/>
                    <a:gd name="connsiteX246" fmla="*/ 417559 w 2854197"/>
                    <a:gd name="connsiteY246" fmla="*/ 179708 h 3182270"/>
                    <a:gd name="connsiteX247" fmla="*/ 433415 w 2854197"/>
                    <a:gd name="connsiteY247" fmla="*/ 174423 h 3182270"/>
                    <a:gd name="connsiteX248" fmla="*/ 449272 w 2854197"/>
                    <a:gd name="connsiteY248" fmla="*/ 169137 h 3182270"/>
                    <a:gd name="connsiteX249" fmla="*/ 470414 w 2854197"/>
                    <a:gd name="connsiteY249" fmla="*/ 163852 h 3182270"/>
                    <a:gd name="connsiteX250" fmla="*/ 486271 w 2854197"/>
                    <a:gd name="connsiteY250" fmla="*/ 158566 h 3182270"/>
                    <a:gd name="connsiteX251" fmla="*/ 528555 w 2854197"/>
                    <a:gd name="connsiteY251" fmla="*/ 147995 h 3182270"/>
                    <a:gd name="connsiteX252" fmla="*/ 549697 w 2854197"/>
                    <a:gd name="connsiteY252" fmla="*/ 142709 h 3182270"/>
                    <a:gd name="connsiteX253" fmla="*/ 581411 w 2854197"/>
                    <a:gd name="connsiteY253" fmla="*/ 132138 h 3182270"/>
                    <a:gd name="connsiteX254" fmla="*/ 676551 w 2854197"/>
                    <a:gd name="connsiteY254" fmla="*/ 100425 h 3182270"/>
                    <a:gd name="connsiteX255" fmla="*/ 697693 w 2854197"/>
                    <a:gd name="connsiteY255" fmla="*/ 95140 h 3182270"/>
                    <a:gd name="connsiteX256" fmla="*/ 729406 w 2854197"/>
                    <a:gd name="connsiteY256" fmla="*/ 84568 h 3182270"/>
                    <a:gd name="connsiteX257" fmla="*/ 745263 w 2854197"/>
                    <a:gd name="connsiteY257" fmla="*/ 79283 h 3182270"/>
                    <a:gd name="connsiteX258" fmla="*/ 792833 w 2854197"/>
                    <a:gd name="connsiteY258" fmla="*/ 58141 h 3182270"/>
                    <a:gd name="connsiteX259" fmla="*/ 808689 w 2854197"/>
                    <a:gd name="connsiteY259" fmla="*/ 52855 h 3182270"/>
                    <a:gd name="connsiteX260" fmla="*/ 824546 w 2854197"/>
                    <a:gd name="connsiteY260" fmla="*/ 47570 h 3182270"/>
                    <a:gd name="connsiteX261" fmla="*/ 866830 w 2854197"/>
                    <a:gd name="connsiteY261" fmla="*/ 26427 h 3182270"/>
                    <a:gd name="connsiteX262" fmla="*/ 882687 w 2854197"/>
                    <a:gd name="connsiteY262" fmla="*/ 21142 h 3182270"/>
                    <a:gd name="connsiteX263" fmla="*/ 898544 w 2854197"/>
                    <a:gd name="connsiteY263" fmla="*/ 10571 h 3182270"/>
                    <a:gd name="connsiteX264" fmla="*/ 914400 w 2854197"/>
                    <a:gd name="connsiteY264" fmla="*/ 5285 h 3182270"/>
                    <a:gd name="connsiteX265" fmla="*/ 914400 w 2854197"/>
                    <a:gd name="connsiteY265" fmla="*/ 0 h 3182270"/>
                    <a:gd name="connsiteX0" fmla="*/ 914400 w 2854197"/>
                    <a:gd name="connsiteY0" fmla="*/ 0 h 3182270"/>
                    <a:gd name="connsiteX1" fmla="*/ 914400 w 2854197"/>
                    <a:gd name="connsiteY1" fmla="*/ 0 h 3182270"/>
                    <a:gd name="connsiteX2" fmla="*/ 930257 w 2854197"/>
                    <a:gd name="connsiteY2" fmla="*/ 42284 h 3182270"/>
                    <a:gd name="connsiteX3" fmla="*/ 935542 w 2854197"/>
                    <a:gd name="connsiteY3" fmla="*/ 58141 h 3182270"/>
                    <a:gd name="connsiteX4" fmla="*/ 946114 w 2854197"/>
                    <a:gd name="connsiteY4" fmla="*/ 68712 h 3182270"/>
                    <a:gd name="connsiteX5" fmla="*/ 967256 w 2854197"/>
                    <a:gd name="connsiteY5" fmla="*/ 116282 h 3182270"/>
                    <a:gd name="connsiteX6" fmla="*/ 972541 w 2854197"/>
                    <a:gd name="connsiteY6" fmla="*/ 132138 h 3182270"/>
                    <a:gd name="connsiteX7" fmla="*/ 983112 w 2854197"/>
                    <a:gd name="connsiteY7" fmla="*/ 147995 h 3182270"/>
                    <a:gd name="connsiteX8" fmla="*/ 1004255 w 2854197"/>
                    <a:gd name="connsiteY8" fmla="*/ 195565 h 3182270"/>
                    <a:gd name="connsiteX9" fmla="*/ 1025397 w 2854197"/>
                    <a:gd name="connsiteY9" fmla="*/ 243135 h 3182270"/>
                    <a:gd name="connsiteX10" fmla="*/ 1041253 w 2854197"/>
                    <a:gd name="connsiteY10" fmla="*/ 290705 h 3182270"/>
                    <a:gd name="connsiteX11" fmla="*/ 1051825 w 2854197"/>
                    <a:gd name="connsiteY11" fmla="*/ 301276 h 3182270"/>
                    <a:gd name="connsiteX12" fmla="*/ 1072967 w 2854197"/>
                    <a:gd name="connsiteY12" fmla="*/ 348846 h 3182270"/>
                    <a:gd name="connsiteX13" fmla="*/ 1083538 w 2854197"/>
                    <a:gd name="connsiteY13" fmla="*/ 380559 h 3182270"/>
                    <a:gd name="connsiteX14" fmla="*/ 1094109 w 2854197"/>
                    <a:gd name="connsiteY14" fmla="*/ 396416 h 3182270"/>
                    <a:gd name="connsiteX15" fmla="*/ 1109966 w 2854197"/>
                    <a:gd name="connsiteY15" fmla="*/ 422844 h 3182270"/>
                    <a:gd name="connsiteX16" fmla="*/ 1131108 w 2854197"/>
                    <a:gd name="connsiteY16" fmla="*/ 470414 h 3182270"/>
                    <a:gd name="connsiteX17" fmla="*/ 1146964 w 2854197"/>
                    <a:gd name="connsiteY17" fmla="*/ 480985 h 3182270"/>
                    <a:gd name="connsiteX18" fmla="*/ 1157536 w 2854197"/>
                    <a:gd name="connsiteY18" fmla="*/ 491556 h 3182270"/>
                    <a:gd name="connsiteX19" fmla="*/ 1189249 w 2854197"/>
                    <a:gd name="connsiteY19" fmla="*/ 512698 h 3182270"/>
                    <a:gd name="connsiteX20" fmla="*/ 1199820 w 2854197"/>
                    <a:gd name="connsiteY20" fmla="*/ 528555 h 3182270"/>
                    <a:gd name="connsiteX21" fmla="*/ 1220962 w 2854197"/>
                    <a:gd name="connsiteY21" fmla="*/ 544411 h 3182270"/>
                    <a:gd name="connsiteX22" fmla="*/ 1242104 w 2854197"/>
                    <a:gd name="connsiteY22" fmla="*/ 570839 h 3182270"/>
                    <a:gd name="connsiteX23" fmla="*/ 1257961 w 2854197"/>
                    <a:gd name="connsiteY23" fmla="*/ 602552 h 3182270"/>
                    <a:gd name="connsiteX24" fmla="*/ 1279103 w 2854197"/>
                    <a:gd name="connsiteY24" fmla="*/ 634266 h 3182270"/>
                    <a:gd name="connsiteX25" fmla="*/ 1294960 w 2854197"/>
                    <a:gd name="connsiteY25" fmla="*/ 665979 h 3182270"/>
                    <a:gd name="connsiteX26" fmla="*/ 1300245 w 2854197"/>
                    <a:gd name="connsiteY26" fmla="*/ 681835 h 3182270"/>
                    <a:gd name="connsiteX27" fmla="*/ 1310816 w 2854197"/>
                    <a:gd name="connsiteY27" fmla="*/ 692407 h 3182270"/>
                    <a:gd name="connsiteX28" fmla="*/ 1347815 w 2854197"/>
                    <a:gd name="connsiteY28" fmla="*/ 739977 h 3182270"/>
                    <a:gd name="connsiteX29" fmla="*/ 1353101 w 2854197"/>
                    <a:gd name="connsiteY29" fmla="*/ 755833 h 3182270"/>
                    <a:gd name="connsiteX30" fmla="*/ 1384814 w 2854197"/>
                    <a:gd name="connsiteY30" fmla="*/ 798118 h 3182270"/>
                    <a:gd name="connsiteX31" fmla="*/ 1390100 w 2854197"/>
                    <a:gd name="connsiteY31" fmla="*/ 813974 h 3182270"/>
                    <a:gd name="connsiteX32" fmla="*/ 1421813 w 2854197"/>
                    <a:gd name="connsiteY32" fmla="*/ 861544 h 3182270"/>
                    <a:gd name="connsiteX33" fmla="*/ 1432384 w 2854197"/>
                    <a:gd name="connsiteY33" fmla="*/ 877401 h 3182270"/>
                    <a:gd name="connsiteX34" fmla="*/ 1448241 w 2854197"/>
                    <a:gd name="connsiteY34" fmla="*/ 887972 h 3182270"/>
                    <a:gd name="connsiteX35" fmla="*/ 1479954 w 2854197"/>
                    <a:gd name="connsiteY35" fmla="*/ 919685 h 3182270"/>
                    <a:gd name="connsiteX36" fmla="*/ 1522238 w 2854197"/>
                    <a:gd name="connsiteY36" fmla="*/ 956684 h 3182270"/>
                    <a:gd name="connsiteX37" fmla="*/ 1585665 w 2854197"/>
                    <a:gd name="connsiteY37" fmla="*/ 977826 h 3182270"/>
                    <a:gd name="connsiteX38" fmla="*/ 1617378 w 2854197"/>
                    <a:gd name="connsiteY38" fmla="*/ 988397 h 3182270"/>
                    <a:gd name="connsiteX39" fmla="*/ 1638521 w 2854197"/>
                    <a:gd name="connsiteY39" fmla="*/ 993683 h 3182270"/>
                    <a:gd name="connsiteX40" fmla="*/ 1664948 w 2854197"/>
                    <a:gd name="connsiteY40" fmla="*/ 998968 h 3182270"/>
                    <a:gd name="connsiteX41" fmla="*/ 1696662 w 2854197"/>
                    <a:gd name="connsiteY41" fmla="*/ 1009540 h 3182270"/>
                    <a:gd name="connsiteX42" fmla="*/ 1717804 w 2854197"/>
                    <a:gd name="connsiteY42" fmla="*/ 1014825 h 3182270"/>
                    <a:gd name="connsiteX43" fmla="*/ 1733660 w 2854197"/>
                    <a:gd name="connsiteY43" fmla="*/ 1020111 h 3182270"/>
                    <a:gd name="connsiteX44" fmla="*/ 1802373 w 2854197"/>
                    <a:gd name="connsiteY44" fmla="*/ 1030682 h 3182270"/>
                    <a:gd name="connsiteX45" fmla="*/ 1865799 w 2854197"/>
                    <a:gd name="connsiteY45" fmla="*/ 1041253 h 3182270"/>
                    <a:gd name="connsiteX46" fmla="*/ 1902798 w 2854197"/>
                    <a:gd name="connsiteY46" fmla="*/ 1046538 h 3182270"/>
                    <a:gd name="connsiteX47" fmla="*/ 1945082 w 2854197"/>
                    <a:gd name="connsiteY47" fmla="*/ 1051824 h 3182270"/>
                    <a:gd name="connsiteX48" fmla="*/ 1976796 w 2854197"/>
                    <a:gd name="connsiteY48" fmla="*/ 1057109 h 3182270"/>
                    <a:gd name="connsiteX49" fmla="*/ 2024366 w 2854197"/>
                    <a:gd name="connsiteY49" fmla="*/ 1062395 h 3182270"/>
                    <a:gd name="connsiteX50" fmla="*/ 2066650 w 2854197"/>
                    <a:gd name="connsiteY50" fmla="*/ 1067681 h 3182270"/>
                    <a:gd name="connsiteX51" fmla="*/ 2082507 w 2854197"/>
                    <a:gd name="connsiteY51" fmla="*/ 1072966 h 3182270"/>
                    <a:gd name="connsiteX52" fmla="*/ 2151219 w 2854197"/>
                    <a:gd name="connsiteY52" fmla="*/ 1083537 h 3182270"/>
                    <a:gd name="connsiteX53" fmla="*/ 2167075 w 2854197"/>
                    <a:gd name="connsiteY53" fmla="*/ 1088823 h 3182270"/>
                    <a:gd name="connsiteX54" fmla="*/ 2235788 w 2854197"/>
                    <a:gd name="connsiteY54" fmla="*/ 1099394 h 3182270"/>
                    <a:gd name="connsiteX55" fmla="*/ 2304500 w 2854197"/>
                    <a:gd name="connsiteY55" fmla="*/ 1109965 h 3182270"/>
                    <a:gd name="connsiteX56" fmla="*/ 2378497 w 2854197"/>
                    <a:gd name="connsiteY56" fmla="*/ 1120536 h 3182270"/>
                    <a:gd name="connsiteX57" fmla="*/ 2410211 w 2854197"/>
                    <a:gd name="connsiteY57" fmla="*/ 1131107 h 3182270"/>
                    <a:gd name="connsiteX58" fmla="*/ 2452495 w 2854197"/>
                    <a:gd name="connsiteY58" fmla="*/ 1141678 h 3182270"/>
                    <a:gd name="connsiteX59" fmla="*/ 2611062 w 2854197"/>
                    <a:gd name="connsiteY59" fmla="*/ 1194534 h 3182270"/>
                    <a:gd name="connsiteX60" fmla="*/ 2674963 w 2854197"/>
                    <a:gd name="connsiteY60" fmla="*/ 1226357 h 3182270"/>
                    <a:gd name="connsiteX61" fmla="*/ 2680419 w 2854197"/>
                    <a:gd name="connsiteY61" fmla="*/ 1258186 h 3182270"/>
                    <a:gd name="connsiteX62" fmla="*/ 2633266 w 2854197"/>
                    <a:gd name="connsiteY62" fmla="*/ 1295315 h 3182270"/>
                    <a:gd name="connsiteX63" fmla="*/ 2659565 w 2854197"/>
                    <a:gd name="connsiteY63" fmla="*/ 1353342 h 3182270"/>
                    <a:gd name="connsiteX64" fmla="*/ 2653817 w 2854197"/>
                    <a:gd name="connsiteY64" fmla="*/ 1411367 h 3182270"/>
                    <a:gd name="connsiteX65" fmla="*/ 2632204 w 2854197"/>
                    <a:gd name="connsiteY65" fmla="*/ 1590950 h 3182270"/>
                    <a:gd name="connsiteX66" fmla="*/ 2606238 w 2854197"/>
                    <a:gd name="connsiteY66" fmla="*/ 1686241 h 3182270"/>
                    <a:gd name="connsiteX67" fmla="*/ 2585093 w 2854197"/>
                    <a:gd name="connsiteY67" fmla="*/ 1717957 h 3182270"/>
                    <a:gd name="connsiteX68" fmla="*/ 2595666 w 2854197"/>
                    <a:gd name="connsiteY68" fmla="*/ 1754959 h 3182270"/>
                    <a:gd name="connsiteX69" fmla="*/ 2569233 w 2854197"/>
                    <a:gd name="connsiteY69" fmla="*/ 1781390 h 3182270"/>
                    <a:gd name="connsiteX70" fmla="*/ 2574520 w 2854197"/>
                    <a:gd name="connsiteY70" fmla="*/ 1860680 h 3182270"/>
                    <a:gd name="connsiteX71" fmla="*/ 2564404 w 2854197"/>
                    <a:gd name="connsiteY71" fmla="*/ 2014150 h 3182270"/>
                    <a:gd name="connsiteX72" fmla="*/ 2616812 w 2854197"/>
                    <a:gd name="connsiteY72" fmla="*/ 2093264 h 3182270"/>
                    <a:gd name="connsiteX73" fmla="*/ 2717255 w 2854197"/>
                    <a:gd name="connsiteY73" fmla="*/ 2098551 h 3182270"/>
                    <a:gd name="connsiteX74" fmla="*/ 2790770 w 2854197"/>
                    <a:gd name="connsiteY74" fmla="*/ 2077220 h 3182270"/>
                    <a:gd name="connsiteX75" fmla="*/ 2817198 w 2854197"/>
                    <a:gd name="connsiteY75" fmla="*/ 2082506 h 3182270"/>
                    <a:gd name="connsiteX76" fmla="*/ 2833055 w 2854197"/>
                    <a:gd name="connsiteY76" fmla="*/ 2087792 h 3182270"/>
                    <a:gd name="connsiteX77" fmla="*/ 2854197 w 2854197"/>
                    <a:gd name="connsiteY77" fmla="*/ 2093077 h 3182270"/>
                    <a:gd name="connsiteX78" fmla="*/ 2838340 w 2854197"/>
                    <a:gd name="connsiteY78" fmla="*/ 2193503 h 3182270"/>
                    <a:gd name="connsiteX79" fmla="*/ 2833055 w 2854197"/>
                    <a:gd name="connsiteY79" fmla="*/ 2225216 h 3182270"/>
                    <a:gd name="connsiteX80" fmla="*/ 2822484 w 2854197"/>
                    <a:gd name="connsiteY80" fmla="*/ 2262215 h 3182270"/>
                    <a:gd name="connsiteX81" fmla="*/ 2648297 w 2854197"/>
                    <a:gd name="connsiteY81" fmla="*/ 2241273 h 3182270"/>
                    <a:gd name="connsiteX82" fmla="*/ 2558435 w 2854197"/>
                    <a:gd name="connsiteY82" fmla="*/ 2214843 h 3182270"/>
                    <a:gd name="connsiteX83" fmla="*/ 2479145 w 2854197"/>
                    <a:gd name="connsiteY83" fmla="*/ 2183128 h 3182270"/>
                    <a:gd name="connsiteX84" fmla="*/ 2426502 w 2854197"/>
                    <a:gd name="connsiteY84" fmla="*/ 2209757 h 3182270"/>
                    <a:gd name="connsiteX85" fmla="*/ 2236188 w 2854197"/>
                    <a:gd name="connsiteY85" fmla="*/ 2331348 h 3182270"/>
                    <a:gd name="connsiteX86" fmla="*/ 2251846 w 2854197"/>
                    <a:gd name="connsiteY86" fmla="*/ 2420998 h 3182270"/>
                    <a:gd name="connsiteX87" fmla="*/ 2267909 w 2854197"/>
                    <a:gd name="connsiteY87" fmla="*/ 2479368 h 3182270"/>
                    <a:gd name="connsiteX88" fmla="*/ 2278276 w 2854197"/>
                    <a:gd name="connsiteY88" fmla="*/ 2516146 h 3182270"/>
                    <a:gd name="connsiteX89" fmla="*/ 2278276 w 2854197"/>
                    <a:gd name="connsiteY89" fmla="*/ 2574294 h 3182270"/>
                    <a:gd name="connsiteX90" fmla="*/ 2315278 w 2854197"/>
                    <a:gd name="connsiteY90" fmla="*/ 2616580 h 3182270"/>
                    <a:gd name="connsiteX91" fmla="*/ 2331136 w 2854197"/>
                    <a:gd name="connsiteY91" fmla="*/ 2680013 h 3182270"/>
                    <a:gd name="connsiteX92" fmla="*/ 2368138 w 2854197"/>
                    <a:gd name="connsiteY92" fmla="*/ 2695871 h 3182270"/>
                    <a:gd name="connsiteX93" fmla="*/ 2542577 w 2854197"/>
                    <a:gd name="connsiteY93" fmla="*/ 2738159 h 3182270"/>
                    <a:gd name="connsiteX94" fmla="*/ 2658870 w 2854197"/>
                    <a:gd name="connsiteY94" fmla="*/ 2727587 h 3182270"/>
                    <a:gd name="connsiteX95" fmla="*/ 2764342 w 2854197"/>
                    <a:gd name="connsiteY95" fmla="*/ 2716772 h 3182270"/>
                    <a:gd name="connsiteX96" fmla="*/ 2753771 w 2854197"/>
                    <a:gd name="connsiteY96" fmla="*/ 2769627 h 3182270"/>
                    <a:gd name="connsiteX97" fmla="*/ 2748486 w 2854197"/>
                    <a:gd name="connsiteY97" fmla="*/ 2801341 h 3182270"/>
                    <a:gd name="connsiteX98" fmla="*/ 2737915 w 2854197"/>
                    <a:gd name="connsiteY98" fmla="*/ 2838340 h 3182270"/>
                    <a:gd name="connsiteX99" fmla="*/ 2727344 w 2854197"/>
                    <a:gd name="connsiteY99" fmla="*/ 2907052 h 3182270"/>
                    <a:gd name="connsiteX100" fmla="*/ 2716773 w 2854197"/>
                    <a:gd name="connsiteY100" fmla="*/ 2938765 h 3182270"/>
                    <a:gd name="connsiteX101" fmla="*/ 2711487 w 2854197"/>
                    <a:gd name="connsiteY101" fmla="*/ 2965193 h 3182270"/>
                    <a:gd name="connsiteX102" fmla="*/ 2706444 w 2854197"/>
                    <a:gd name="connsiteY102" fmla="*/ 2939028 h 3182270"/>
                    <a:gd name="connsiteX103" fmla="*/ 2680014 w 2854197"/>
                    <a:gd name="connsiteY103" fmla="*/ 2965459 h 3182270"/>
                    <a:gd name="connsiteX104" fmla="*/ 2627390 w 2854197"/>
                    <a:gd name="connsiteY104" fmla="*/ 2971012 h 3182270"/>
                    <a:gd name="connsiteX105" fmla="*/ 2537291 w 2854197"/>
                    <a:gd name="connsiteY105" fmla="*/ 2986602 h 3182270"/>
                    <a:gd name="connsiteX106" fmla="*/ 2516147 w 2854197"/>
                    <a:gd name="connsiteY106" fmla="*/ 2991888 h 3182270"/>
                    <a:gd name="connsiteX107" fmla="*/ 2489494 w 2854197"/>
                    <a:gd name="connsiteY107" fmla="*/ 3002192 h 3182270"/>
                    <a:gd name="connsiteX108" fmla="*/ 2415496 w 2854197"/>
                    <a:gd name="connsiteY108" fmla="*/ 3007477 h 3182270"/>
                    <a:gd name="connsiteX109" fmla="*/ 2383783 w 2854197"/>
                    <a:gd name="connsiteY109" fmla="*/ 3018048 h 3182270"/>
                    <a:gd name="connsiteX110" fmla="*/ 2346784 w 2854197"/>
                    <a:gd name="connsiteY110" fmla="*/ 3033905 h 3182270"/>
                    <a:gd name="connsiteX111" fmla="*/ 2315071 w 2854197"/>
                    <a:gd name="connsiteY111" fmla="*/ 3049761 h 3182270"/>
                    <a:gd name="connsiteX112" fmla="*/ 2288643 w 2854197"/>
                    <a:gd name="connsiteY112" fmla="*/ 3070904 h 3182270"/>
                    <a:gd name="connsiteX113" fmla="*/ 2267501 w 2854197"/>
                    <a:gd name="connsiteY113" fmla="*/ 3081475 h 3182270"/>
                    <a:gd name="connsiteX114" fmla="*/ 2235788 w 2854197"/>
                    <a:gd name="connsiteY114" fmla="*/ 3097331 h 3182270"/>
                    <a:gd name="connsiteX115" fmla="*/ 2225216 w 2854197"/>
                    <a:gd name="connsiteY115" fmla="*/ 3107903 h 3182270"/>
                    <a:gd name="connsiteX116" fmla="*/ 2204074 w 2854197"/>
                    <a:gd name="connsiteY116" fmla="*/ 3118474 h 3182270"/>
                    <a:gd name="connsiteX117" fmla="*/ 2188218 w 2854197"/>
                    <a:gd name="connsiteY117" fmla="*/ 3129045 h 3182270"/>
                    <a:gd name="connsiteX118" fmla="*/ 2177647 w 2854197"/>
                    <a:gd name="connsiteY118" fmla="*/ 3144901 h 3182270"/>
                    <a:gd name="connsiteX119" fmla="*/ 2145933 w 2854197"/>
                    <a:gd name="connsiteY119" fmla="*/ 3155472 h 3182270"/>
                    <a:gd name="connsiteX120" fmla="*/ 2114220 w 2854197"/>
                    <a:gd name="connsiteY120" fmla="*/ 3181900 h 3182270"/>
                    <a:gd name="connsiteX121" fmla="*/ 2124791 w 2854197"/>
                    <a:gd name="connsiteY121" fmla="*/ 3150187 h 3182270"/>
                    <a:gd name="connsiteX122" fmla="*/ 2093078 w 2854197"/>
                    <a:gd name="connsiteY122" fmla="*/ 3139616 h 3182270"/>
                    <a:gd name="connsiteX123" fmla="*/ 2082507 w 2854197"/>
                    <a:gd name="connsiteY123" fmla="*/ 3123759 h 3182270"/>
                    <a:gd name="connsiteX124" fmla="*/ 2066650 w 2854197"/>
                    <a:gd name="connsiteY124" fmla="*/ 3107903 h 3182270"/>
                    <a:gd name="connsiteX125" fmla="*/ 2045508 w 2854197"/>
                    <a:gd name="connsiteY125" fmla="*/ 3076189 h 3182270"/>
                    <a:gd name="connsiteX126" fmla="*/ 2034937 w 2854197"/>
                    <a:gd name="connsiteY126" fmla="*/ 3060333 h 3182270"/>
                    <a:gd name="connsiteX127" fmla="*/ 2024366 w 2854197"/>
                    <a:gd name="connsiteY127" fmla="*/ 3049761 h 3182270"/>
                    <a:gd name="connsiteX128" fmla="*/ 2013795 w 2854197"/>
                    <a:gd name="connsiteY128" fmla="*/ 3033905 h 3182270"/>
                    <a:gd name="connsiteX129" fmla="*/ 1997938 w 2854197"/>
                    <a:gd name="connsiteY129" fmla="*/ 3023334 h 3182270"/>
                    <a:gd name="connsiteX130" fmla="*/ 1982081 w 2854197"/>
                    <a:gd name="connsiteY130" fmla="*/ 2991620 h 3182270"/>
                    <a:gd name="connsiteX131" fmla="*/ 1976796 w 2854197"/>
                    <a:gd name="connsiteY131" fmla="*/ 2975764 h 3182270"/>
                    <a:gd name="connsiteX132" fmla="*/ 1987367 w 2854197"/>
                    <a:gd name="connsiteY132" fmla="*/ 2959907 h 3182270"/>
                    <a:gd name="connsiteX133" fmla="*/ 1998116 w 2854197"/>
                    <a:gd name="connsiteY133" fmla="*/ 2976031 h 3182270"/>
                    <a:gd name="connsiteX134" fmla="*/ 2019261 w 2854197"/>
                    <a:gd name="connsiteY134" fmla="*/ 2976031 h 3182270"/>
                    <a:gd name="connsiteX135" fmla="*/ 2056263 w 2854197"/>
                    <a:gd name="connsiteY135" fmla="*/ 2923171 h 3182270"/>
                    <a:gd name="connsiteX136" fmla="*/ 2040405 w 2854197"/>
                    <a:gd name="connsiteY136" fmla="*/ 2923170 h 3182270"/>
                    <a:gd name="connsiteX137" fmla="*/ 2061549 w 2854197"/>
                    <a:gd name="connsiteY137" fmla="*/ 2875596 h 3182270"/>
                    <a:gd name="connsiteX138" fmla="*/ 2093265 w 2854197"/>
                    <a:gd name="connsiteY138" fmla="*/ 2833308 h 3182270"/>
                    <a:gd name="connsiteX139" fmla="*/ 2109124 w 2854197"/>
                    <a:gd name="connsiteY139" fmla="*/ 2722301 h 3182270"/>
                    <a:gd name="connsiteX140" fmla="*/ 2013975 w 2854197"/>
                    <a:gd name="connsiteY140" fmla="*/ 2637724 h 3182270"/>
                    <a:gd name="connsiteX141" fmla="*/ 1982258 w 2854197"/>
                    <a:gd name="connsiteY141" fmla="*/ 2664155 h 3182270"/>
                    <a:gd name="connsiteX142" fmla="*/ 1918827 w 2854197"/>
                    <a:gd name="connsiteY142" fmla="*/ 2627153 h 3182270"/>
                    <a:gd name="connsiteX143" fmla="*/ 1860681 w 2854197"/>
                    <a:gd name="connsiteY143" fmla="*/ 2579579 h 3182270"/>
                    <a:gd name="connsiteX144" fmla="*/ 1802373 w 2854197"/>
                    <a:gd name="connsiteY144" fmla="*/ 2621632 h 3182270"/>
                    <a:gd name="connsiteX145" fmla="*/ 1797087 w 2854197"/>
                    <a:gd name="connsiteY145" fmla="*/ 2605775 h 3182270"/>
                    <a:gd name="connsiteX146" fmla="*/ 1749674 w 2854197"/>
                    <a:gd name="connsiteY146" fmla="*/ 2690586 h 3182270"/>
                    <a:gd name="connsiteX147" fmla="*/ 1643953 w 2854197"/>
                    <a:gd name="connsiteY147" fmla="*/ 2754018 h 3182270"/>
                    <a:gd name="connsiteX148" fmla="*/ 1617523 w 2854197"/>
                    <a:gd name="connsiteY148" fmla="*/ 2732874 h 3182270"/>
                    <a:gd name="connsiteX149" fmla="*/ 1591092 w 2854197"/>
                    <a:gd name="connsiteY149" fmla="*/ 2690586 h 3182270"/>
                    <a:gd name="connsiteX150" fmla="*/ 1591093 w 2854197"/>
                    <a:gd name="connsiteY150" fmla="*/ 2637724 h 3182270"/>
                    <a:gd name="connsiteX151" fmla="*/ 1569808 w 2854197"/>
                    <a:gd name="connsiteY151" fmla="*/ 2515921 h 3182270"/>
                    <a:gd name="connsiteX152" fmla="*/ 1553952 w 2854197"/>
                    <a:gd name="connsiteY152" fmla="*/ 2484208 h 3182270"/>
                    <a:gd name="connsiteX153" fmla="*/ 1538095 w 2854197"/>
                    <a:gd name="connsiteY153" fmla="*/ 2468351 h 3182270"/>
                    <a:gd name="connsiteX154" fmla="*/ 1501096 w 2854197"/>
                    <a:gd name="connsiteY154" fmla="*/ 2420781 h 3182270"/>
                    <a:gd name="connsiteX155" fmla="*/ 1464097 w 2854197"/>
                    <a:gd name="connsiteY155" fmla="*/ 2383782 h 3182270"/>
                    <a:gd name="connsiteX156" fmla="*/ 1448241 w 2854197"/>
                    <a:gd name="connsiteY156" fmla="*/ 2373211 h 3182270"/>
                    <a:gd name="connsiteX157" fmla="*/ 1432384 w 2854197"/>
                    <a:gd name="connsiteY157" fmla="*/ 2357355 h 3182270"/>
                    <a:gd name="connsiteX158" fmla="*/ 1400671 w 2854197"/>
                    <a:gd name="connsiteY158" fmla="*/ 2346783 h 3182270"/>
                    <a:gd name="connsiteX159" fmla="*/ 1368958 w 2854197"/>
                    <a:gd name="connsiteY159" fmla="*/ 2330927 h 3182270"/>
                    <a:gd name="connsiteX160" fmla="*/ 1337244 w 2854197"/>
                    <a:gd name="connsiteY160" fmla="*/ 2309785 h 3182270"/>
                    <a:gd name="connsiteX161" fmla="*/ 1273818 w 2854197"/>
                    <a:gd name="connsiteY161" fmla="*/ 2288642 h 3182270"/>
                    <a:gd name="connsiteX162" fmla="*/ 1257961 w 2854197"/>
                    <a:gd name="connsiteY162" fmla="*/ 2278071 h 3182270"/>
                    <a:gd name="connsiteX163" fmla="*/ 1242104 w 2854197"/>
                    <a:gd name="connsiteY163" fmla="*/ 2272786 h 3182270"/>
                    <a:gd name="connsiteX164" fmla="*/ 1226248 w 2854197"/>
                    <a:gd name="connsiteY164" fmla="*/ 2262215 h 3182270"/>
                    <a:gd name="connsiteX165" fmla="*/ 1194534 w 2854197"/>
                    <a:gd name="connsiteY165" fmla="*/ 2251644 h 3182270"/>
                    <a:gd name="connsiteX166" fmla="*/ 1215677 w 2854197"/>
                    <a:gd name="connsiteY166" fmla="*/ 2225216 h 3182270"/>
                    <a:gd name="connsiteX167" fmla="*/ 1231533 w 2854197"/>
                    <a:gd name="connsiteY167" fmla="*/ 2209359 h 3182270"/>
                    <a:gd name="connsiteX168" fmla="*/ 1236819 w 2854197"/>
                    <a:gd name="connsiteY168" fmla="*/ 2193503 h 3182270"/>
                    <a:gd name="connsiteX169" fmla="*/ 1279103 w 2854197"/>
                    <a:gd name="connsiteY169" fmla="*/ 2161789 h 3182270"/>
                    <a:gd name="connsiteX170" fmla="*/ 1300245 w 2854197"/>
                    <a:gd name="connsiteY170" fmla="*/ 2140647 h 3182270"/>
                    <a:gd name="connsiteX171" fmla="*/ 1310816 w 2854197"/>
                    <a:gd name="connsiteY171" fmla="*/ 2124790 h 3182270"/>
                    <a:gd name="connsiteX172" fmla="*/ 1342650 w 2854197"/>
                    <a:gd name="connsiteY172" fmla="*/ 2077406 h 3182270"/>
                    <a:gd name="connsiteX173" fmla="*/ 1390223 w 2854197"/>
                    <a:gd name="connsiteY173" fmla="*/ 2008688 h 3182270"/>
                    <a:gd name="connsiteX174" fmla="*/ 1363794 w 2854197"/>
                    <a:gd name="connsiteY174" fmla="*/ 1971686 h 3182270"/>
                    <a:gd name="connsiteX175" fmla="*/ 1379651 w 2854197"/>
                    <a:gd name="connsiteY175" fmla="*/ 1961114 h 3182270"/>
                    <a:gd name="connsiteX176" fmla="*/ 1358509 w 2854197"/>
                    <a:gd name="connsiteY176" fmla="*/ 1934685 h 3182270"/>
                    <a:gd name="connsiteX177" fmla="*/ 1221180 w 2854197"/>
                    <a:gd name="connsiteY177" fmla="*/ 1718108 h 3182270"/>
                    <a:gd name="connsiteX178" fmla="*/ 1157741 w 2854197"/>
                    <a:gd name="connsiteY178" fmla="*/ 1654669 h 3182270"/>
                    <a:gd name="connsiteX179" fmla="*/ 1051918 w 2854197"/>
                    <a:gd name="connsiteY179" fmla="*/ 1659811 h 3182270"/>
                    <a:gd name="connsiteX180" fmla="*/ 845688 w 2854197"/>
                    <a:gd name="connsiteY180" fmla="*/ 1738945 h 3182270"/>
                    <a:gd name="connsiteX181" fmla="*/ 829832 w 2854197"/>
                    <a:gd name="connsiteY181" fmla="*/ 1744231 h 3182270"/>
                    <a:gd name="connsiteX182" fmla="*/ 798118 w 2854197"/>
                    <a:gd name="connsiteY182" fmla="*/ 1765373 h 3182270"/>
                    <a:gd name="connsiteX183" fmla="*/ 782262 w 2854197"/>
                    <a:gd name="connsiteY183" fmla="*/ 1770659 h 3182270"/>
                    <a:gd name="connsiteX184" fmla="*/ 750548 w 2854197"/>
                    <a:gd name="connsiteY184" fmla="*/ 1791801 h 3182270"/>
                    <a:gd name="connsiteX185" fmla="*/ 734692 w 2854197"/>
                    <a:gd name="connsiteY185" fmla="*/ 1797086 h 3182270"/>
                    <a:gd name="connsiteX186" fmla="*/ 755834 w 2854197"/>
                    <a:gd name="connsiteY186" fmla="*/ 1791801 h 3182270"/>
                    <a:gd name="connsiteX187" fmla="*/ 739977 w 2854197"/>
                    <a:gd name="connsiteY187" fmla="*/ 1797086 h 3182270"/>
                    <a:gd name="connsiteX188" fmla="*/ 708264 w 2854197"/>
                    <a:gd name="connsiteY188" fmla="*/ 1812943 h 3182270"/>
                    <a:gd name="connsiteX189" fmla="*/ 676551 w 2854197"/>
                    <a:gd name="connsiteY189" fmla="*/ 1791801 h 3182270"/>
                    <a:gd name="connsiteX190" fmla="*/ 650123 w 2854197"/>
                    <a:gd name="connsiteY190" fmla="*/ 1765373 h 3182270"/>
                    <a:gd name="connsiteX191" fmla="*/ 618410 w 2854197"/>
                    <a:gd name="connsiteY191" fmla="*/ 1744231 h 3182270"/>
                    <a:gd name="connsiteX192" fmla="*/ 570840 w 2854197"/>
                    <a:gd name="connsiteY192" fmla="*/ 1712518 h 3182270"/>
                    <a:gd name="connsiteX193" fmla="*/ 544412 w 2854197"/>
                    <a:gd name="connsiteY193" fmla="*/ 1696661 h 3182270"/>
                    <a:gd name="connsiteX194" fmla="*/ 528555 w 2854197"/>
                    <a:gd name="connsiteY194" fmla="*/ 1686090 h 3182270"/>
                    <a:gd name="connsiteX195" fmla="*/ 512699 w 2854197"/>
                    <a:gd name="connsiteY195" fmla="*/ 1680804 h 3182270"/>
                    <a:gd name="connsiteX196" fmla="*/ 502127 w 2854197"/>
                    <a:gd name="connsiteY196" fmla="*/ 1670233 h 3182270"/>
                    <a:gd name="connsiteX197" fmla="*/ 480985 w 2854197"/>
                    <a:gd name="connsiteY197" fmla="*/ 1659662 h 3182270"/>
                    <a:gd name="connsiteX198" fmla="*/ 465129 w 2854197"/>
                    <a:gd name="connsiteY198" fmla="*/ 1643805 h 3182270"/>
                    <a:gd name="connsiteX199" fmla="*/ 428130 w 2854197"/>
                    <a:gd name="connsiteY199" fmla="*/ 1622663 h 3182270"/>
                    <a:gd name="connsiteX200" fmla="*/ 401702 w 2854197"/>
                    <a:gd name="connsiteY200" fmla="*/ 1590950 h 3182270"/>
                    <a:gd name="connsiteX201" fmla="*/ 385845 w 2854197"/>
                    <a:gd name="connsiteY201" fmla="*/ 1569808 h 3182270"/>
                    <a:gd name="connsiteX202" fmla="*/ 369989 w 2854197"/>
                    <a:gd name="connsiteY202" fmla="*/ 1553951 h 3182270"/>
                    <a:gd name="connsiteX203" fmla="*/ 348847 w 2854197"/>
                    <a:gd name="connsiteY203" fmla="*/ 1522238 h 3182270"/>
                    <a:gd name="connsiteX204" fmla="*/ 327704 w 2854197"/>
                    <a:gd name="connsiteY204" fmla="*/ 1490524 h 3182270"/>
                    <a:gd name="connsiteX205" fmla="*/ 317133 w 2854197"/>
                    <a:gd name="connsiteY205" fmla="*/ 1469382 h 3182270"/>
                    <a:gd name="connsiteX206" fmla="*/ 301277 w 2854197"/>
                    <a:gd name="connsiteY206" fmla="*/ 1453526 h 3182270"/>
                    <a:gd name="connsiteX207" fmla="*/ 295991 w 2854197"/>
                    <a:gd name="connsiteY207" fmla="*/ 1437669 h 3182270"/>
                    <a:gd name="connsiteX208" fmla="*/ 274849 w 2854197"/>
                    <a:gd name="connsiteY208" fmla="*/ 1405956 h 3182270"/>
                    <a:gd name="connsiteX209" fmla="*/ 258992 w 2854197"/>
                    <a:gd name="connsiteY209" fmla="*/ 1390099 h 3182270"/>
                    <a:gd name="connsiteX210" fmla="*/ 248421 w 2854197"/>
                    <a:gd name="connsiteY210" fmla="*/ 1374242 h 3182270"/>
                    <a:gd name="connsiteX211" fmla="*/ 243136 w 2854197"/>
                    <a:gd name="connsiteY211" fmla="*/ 1358386 h 3182270"/>
                    <a:gd name="connsiteX212" fmla="*/ 221993 w 2854197"/>
                    <a:gd name="connsiteY212" fmla="*/ 1326672 h 3182270"/>
                    <a:gd name="connsiteX213" fmla="*/ 206137 w 2854197"/>
                    <a:gd name="connsiteY213" fmla="*/ 1294959 h 3182270"/>
                    <a:gd name="connsiteX214" fmla="*/ 195566 w 2854197"/>
                    <a:gd name="connsiteY214" fmla="*/ 1263246 h 3182270"/>
                    <a:gd name="connsiteX215" fmla="*/ 184995 w 2854197"/>
                    <a:gd name="connsiteY215" fmla="*/ 1247389 h 3182270"/>
                    <a:gd name="connsiteX216" fmla="*/ 179709 w 2854197"/>
                    <a:gd name="connsiteY216" fmla="*/ 1231533 h 3182270"/>
                    <a:gd name="connsiteX217" fmla="*/ 169138 w 2854197"/>
                    <a:gd name="connsiteY217" fmla="*/ 1215676 h 3182270"/>
                    <a:gd name="connsiteX218" fmla="*/ 153281 w 2854197"/>
                    <a:gd name="connsiteY218" fmla="*/ 1162820 h 3182270"/>
                    <a:gd name="connsiteX219" fmla="*/ 142710 w 2854197"/>
                    <a:gd name="connsiteY219" fmla="*/ 1131107 h 3182270"/>
                    <a:gd name="connsiteX220" fmla="*/ 132139 w 2854197"/>
                    <a:gd name="connsiteY220" fmla="*/ 1099394 h 3182270"/>
                    <a:gd name="connsiteX221" fmla="*/ 126853 w 2854197"/>
                    <a:gd name="connsiteY221" fmla="*/ 1078252 h 3182270"/>
                    <a:gd name="connsiteX222" fmla="*/ 121568 w 2854197"/>
                    <a:gd name="connsiteY222" fmla="*/ 1062395 h 3182270"/>
                    <a:gd name="connsiteX223" fmla="*/ 110997 w 2854197"/>
                    <a:gd name="connsiteY223" fmla="*/ 988397 h 3182270"/>
                    <a:gd name="connsiteX224" fmla="*/ 100426 w 2854197"/>
                    <a:gd name="connsiteY224" fmla="*/ 861544 h 3182270"/>
                    <a:gd name="connsiteX225" fmla="*/ 95140 w 2854197"/>
                    <a:gd name="connsiteY225" fmla="*/ 782261 h 3182270"/>
                    <a:gd name="connsiteX226" fmla="*/ 89855 w 2854197"/>
                    <a:gd name="connsiteY226" fmla="*/ 745262 h 3182270"/>
                    <a:gd name="connsiteX227" fmla="*/ 73998 w 2854197"/>
                    <a:gd name="connsiteY227" fmla="*/ 660693 h 3182270"/>
                    <a:gd name="connsiteX228" fmla="*/ 63427 w 2854197"/>
                    <a:gd name="connsiteY228" fmla="*/ 618409 h 3182270"/>
                    <a:gd name="connsiteX229" fmla="*/ 47570 w 2854197"/>
                    <a:gd name="connsiteY229" fmla="*/ 560268 h 3182270"/>
                    <a:gd name="connsiteX230" fmla="*/ 42285 w 2854197"/>
                    <a:gd name="connsiteY230" fmla="*/ 528555 h 3182270"/>
                    <a:gd name="connsiteX231" fmla="*/ 31714 w 2854197"/>
                    <a:gd name="connsiteY231" fmla="*/ 486270 h 3182270"/>
                    <a:gd name="connsiteX232" fmla="*/ 21142 w 2854197"/>
                    <a:gd name="connsiteY232" fmla="*/ 428129 h 3182270"/>
                    <a:gd name="connsiteX233" fmla="*/ 10571 w 2854197"/>
                    <a:gd name="connsiteY233" fmla="*/ 343560 h 3182270"/>
                    <a:gd name="connsiteX234" fmla="*/ 0 w 2854197"/>
                    <a:gd name="connsiteY234" fmla="*/ 306561 h 3182270"/>
                    <a:gd name="connsiteX235" fmla="*/ 5286 w 2854197"/>
                    <a:gd name="connsiteY235" fmla="*/ 285419 h 3182270"/>
                    <a:gd name="connsiteX236" fmla="*/ 21142 w 2854197"/>
                    <a:gd name="connsiteY236" fmla="*/ 280134 h 3182270"/>
                    <a:gd name="connsiteX237" fmla="*/ 42285 w 2854197"/>
                    <a:gd name="connsiteY237" fmla="*/ 269563 h 3182270"/>
                    <a:gd name="connsiteX238" fmla="*/ 95140 w 2854197"/>
                    <a:gd name="connsiteY238" fmla="*/ 258992 h 3182270"/>
                    <a:gd name="connsiteX239" fmla="*/ 121568 w 2854197"/>
                    <a:gd name="connsiteY239" fmla="*/ 253706 h 3182270"/>
                    <a:gd name="connsiteX240" fmla="*/ 137425 w 2854197"/>
                    <a:gd name="connsiteY240" fmla="*/ 248420 h 3182270"/>
                    <a:gd name="connsiteX241" fmla="*/ 211422 w 2854197"/>
                    <a:gd name="connsiteY241" fmla="*/ 237849 h 3182270"/>
                    <a:gd name="connsiteX242" fmla="*/ 253707 w 2854197"/>
                    <a:gd name="connsiteY242" fmla="*/ 227278 h 3182270"/>
                    <a:gd name="connsiteX243" fmla="*/ 285420 w 2854197"/>
                    <a:gd name="connsiteY243" fmla="*/ 216707 h 3182270"/>
                    <a:gd name="connsiteX244" fmla="*/ 332990 w 2854197"/>
                    <a:gd name="connsiteY244" fmla="*/ 206136 h 3182270"/>
                    <a:gd name="connsiteX245" fmla="*/ 364703 w 2854197"/>
                    <a:gd name="connsiteY245" fmla="*/ 195565 h 3182270"/>
                    <a:gd name="connsiteX246" fmla="*/ 417559 w 2854197"/>
                    <a:gd name="connsiteY246" fmla="*/ 179708 h 3182270"/>
                    <a:gd name="connsiteX247" fmla="*/ 433415 w 2854197"/>
                    <a:gd name="connsiteY247" fmla="*/ 174423 h 3182270"/>
                    <a:gd name="connsiteX248" fmla="*/ 449272 w 2854197"/>
                    <a:gd name="connsiteY248" fmla="*/ 169137 h 3182270"/>
                    <a:gd name="connsiteX249" fmla="*/ 470414 w 2854197"/>
                    <a:gd name="connsiteY249" fmla="*/ 163852 h 3182270"/>
                    <a:gd name="connsiteX250" fmla="*/ 486271 w 2854197"/>
                    <a:gd name="connsiteY250" fmla="*/ 158566 h 3182270"/>
                    <a:gd name="connsiteX251" fmla="*/ 528555 w 2854197"/>
                    <a:gd name="connsiteY251" fmla="*/ 147995 h 3182270"/>
                    <a:gd name="connsiteX252" fmla="*/ 549697 w 2854197"/>
                    <a:gd name="connsiteY252" fmla="*/ 142709 h 3182270"/>
                    <a:gd name="connsiteX253" fmla="*/ 581411 w 2854197"/>
                    <a:gd name="connsiteY253" fmla="*/ 132138 h 3182270"/>
                    <a:gd name="connsiteX254" fmla="*/ 676551 w 2854197"/>
                    <a:gd name="connsiteY254" fmla="*/ 100425 h 3182270"/>
                    <a:gd name="connsiteX255" fmla="*/ 697693 w 2854197"/>
                    <a:gd name="connsiteY255" fmla="*/ 95140 h 3182270"/>
                    <a:gd name="connsiteX256" fmla="*/ 729406 w 2854197"/>
                    <a:gd name="connsiteY256" fmla="*/ 84568 h 3182270"/>
                    <a:gd name="connsiteX257" fmla="*/ 745263 w 2854197"/>
                    <a:gd name="connsiteY257" fmla="*/ 79283 h 3182270"/>
                    <a:gd name="connsiteX258" fmla="*/ 792833 w 2854197"/>
                    <a:gd name="connsiteY258" fmla="*/ 58141 h 3182270"/>
                    <a:gd name="connsiteX259" fmla="*/ 808689 w 2854197"/>
                    <a:gd name="connsiteY259" fmla="*/ 52855 h 3182270"/>
                    <a:gd name="connsiteX260" fmla="*/ 824546 w 2854197"/>
                    <a:gd name="connsiteY260" fmla="*/ 47570 h 3182270"/>
                    <a:gd name="connsiteX261" fmla="*/ 866830 w 2854197"/>
                    <a:gd name="connsiteY261" fmla="*/ 26427 h 3182270"/>
                    <a:gd name="connsiteX262" fmla="*/ 882687 w 2854197"/>
                    <a:gd name="connsiteY262" fmla="*/ 21142 h 3182270"/>
                    <a:gd name="connsiteX263" fmla="*/ 898544 w 2854197"/>
                    <a:gd name="connsiteY263" fmla="*/ 10571 h 3182270"/>
                    <a:gd name="connsiteX264" fmla="*/ 914400 w 2854197"/>
                    <a:gd name="connsiteY264" fmla="*/ 5285 h 3182270"/>
                    <a:gd name="connsiteX265" fmla="*/ 914400 w 2854197"/>
                    <a:gd name="connsiteY265" fmla="*/ 0 h 3182270"/>
                    <a:gd name="connsiteX0" fmla="*/ 914400 w 2854197"/>
                    <a:gd name="connsiteY0" fmla="*/ 0 h 3182270"/>
                    <a:gd name="connsiteX1" fmla="*/ 914400 w 2854197"/>
                    <a:gd name="connsiteY1" fmla="*/ 0 h 3182270"/>
                    <a:gd name="connsiteX2" fmla="*/ 930257 w 2854197"/>
                    <a:gd name="connsiteY2" fmla="*/ 42284 h 3182270"/>
                    <a:gd name="connsiteX3" fmla="*/ 935542 w 2854197"/>
                    <a:gd name="connsiteY3" fmla="*/ 58141 h 3182270"/>
                    <a:gd name="connsiteX4" fmla="*/ 946114 w 2854197"/>
                    <a:gd name="connsiteY4" fmla="*/ 68712 h 3182270"/>
                    <a:gd name="connsiteX5" fmla="*/ 967256 w 2854197"/>
                    <a:gd name="connsiteY5" fmla="*/ 116282 h 3182270"/>
                    <a:gd name="connsiteX6" fmla="*/ 972541 w 2854197"/>
                    <a:gd name="connsiteY6" fmla="*/ 132138 h 3182270"/>
                    <a:gd name="connsiteX7" fmla="*/ 983112 w 2854197"/>
                    <a:gd name="connsiteY7" fmla="*/ 147995 h 3182270"/>
                    <a:gd name="connsiteX8" fmla="*/ 1004255 w 2854197"/>
                    <a:gd name="connsiteY8" fmla="*/ 195565 h 3182270"/>
                    <a:gd name="connsiteX9" fmla="*/ 1025397 w 2854197"/>
                    <a:gd name="connsiteY9" fmla="*/ 243135 h 3182270"/>
                    <a:gd name="connsiteX10" fmla="*/ 1041253 w 2854197"/>
                    <a:gd name="connsiteY10" fmla="*/ 290705 h 3182270"/>
                    <a:gd name="connsiteX11" fmla="*/ 1051825 w 2854197"/>
                    <a:gd name="connsiteY11" fmla="*/ 301276 h 3182270"/>
                    <a:gd name="connsiteX12" fmla="*/ 1072967 w 2854197"/>
                    <a:gd name="connsiteY12" fmla="*/ 348846 h 3182270"/>
                    <a:gd name="connsiteX13" fmla="*/ 1083538 w 2854197"/>
                    <a:gd name="connsiteY13" fmla="*/ 380559 h 3182270"/>
                    <a:gd name="connsiteX14" fmla="*/ 1094109 w 2854197"/>
                    <a:gd name="connsiteY14" fmla="*/ 396416 h 3182270"/>
                    <a:gd name="connsiteX15" fmla="*/ 1109966 w 2854197"/>
                    <a:gd name="connsiteY15" fmla="*/ 422844 h 3182270"/>
                    <a:gd name="connsiteX16" fmla="*/ 1131108 w 2854197"/>
                    <a:gd name="connsiteY16" fmla="*/ 470414 h 3182270"/>
                    <a:gd name="connsiteX17" fmla="*/ 1146964 w 2854197"/>
                    <a:gd name="connsiteY17" fmla="*/ 480985 h 3182270"/>
                    <a:gd name="connsiteX18" fmla="*/ 1157536 w 2854197"/>
                    <a:gd name="connsiteY18" fmla="*/ 491556 h 3182270"/>
                    <a:gd name="connsiteX19" fmla="*/ 1189249 w 2854197"/>
                    <a:gd name="connsiteY19" fmla="*/ 512698 h 3182270"/>
                    <a:gd name="connsiteX20" fmla="*/ 1199820 w 2854197"/>
                    <a:gd name="connsiteY20" fmla="*/ 528555 h 3182270"/>
                    <a:gd name="connsiteX21" fmla="*/ 1220962 w 2854197"/>
                    <a:gd name="connsiteY21" fmla="*/ 544411 h 3182270"/>
                    <a:gd name="connsiteX22" fmla="*/ 1242104 w 2854197"/>
                    <a:gd name="connsiteY22" fmla="*/ 570839 h 3182270"/>
                    <a:gd name="connsiteX23" fmla="*/ 1257961 w 2854197"/>
                    <a:gd name="connsiteY23" fmla="*/ 602552 h 3182270"/>
                    <a:gd name="connsiteX24" fmla="*/ 1279103 w 2854197"/>
                    <a:gd name="connsiteY24" fmla="*/ 634266 h 3182270"/>
                    <a:gd name="connsiteX25" fmla="*/ 1294960 w 2854197"/>
                    <a:gd name="connsiteY25" fmla="*/ 665979 h 3182270"/>
                    <a:gd name="connsiteX26" fmla="*/ 1300245 w 2854197"/>
                    <a:gd name="connsiteY26" fmla="*/ 681835 h 3182270"/>
                    <a:gd name="connsiteX27" fmla="*/ 1310816 w 2854197"/>
                    <a:gd name="connsiteY27" fmla="*/ 692407 h 3182270"/>
                    <a:gd name="connsiteX28" fmla="*/ 1347815 w 2854197"/>
                    <a:gd name="connsiteY28" fmla="*/ 739977 h 3182270"/>
                    <a:gd name="connsiteX29" fmla="*/ 1353101 w 2854197"/>
                    <a:gd name="connsiteY29" fmla="*/ 755833 h 3182270"/>
                    <a:gd name="connsiteX30" fmla="*/ 1384814 w 2854197"/>
                    <a:gd name="connsiteY30" fmla="*/ 798118 h 3182270"/>
                    <a:gd name="connsiteX31" fmla="*/ 1390100 w 2854197"/>
                    <a:gd name="connsiteY31" fmla="*/ 813974 h 3182270"/>
                    <a:gd name="connsiteX32" fmla="*/ 1421813 w 2854197"/>
                    <a:gd name="connsiteY32" fmla="*/ 861544 h 3182270"/>
                    <a:gd name="connsiteX33" fmla="*/ 1432384 w 2854197"/>
                    <a:gd name="connsiteY33" fmla="*/ 877401 h 3182270"/>
                    <a:gd name="connsiteX34" fmla="*/ 1448241 w 2854197"/>
                    <a:gd name="connsiteY34" fmla="*/ 887972 h 3182270"/>
                    <a:gd name="connsiteX35" fmla="*/ 1479954 w 2854197"/>
                    <a:gd name="connsiteY35" fmla="*/ 919685 h 3182270"/>
                    <a:gd name="connsiteX36" fmla="*/ 1522238 w 2854197"/>
                    <a:gd name="connsiteY36" fmla="*/ 956684 h 3182270"/>
                    <a:gd name="connsiteX37" fmla="*/ 1585665 w 2854197"/>
                    <a:gd name="connsiteY37" fmla="*/ 977826 h 3182270"/>
                    <a:gd name="connsiteX38" fmla="*/ 1617378 w 2854197"/>
                    <a:gd name="connsiteY38" fmla="*/ 988397 h 3182270"/>
                    <a:gd name="connsiteX39" fmla="*/ 1638521 w 2854197"/>
                    <a:gd name="connsiteY39" fmla="*/ 993683 h 3182270"/>
                    <a:gd name="connsiteX40" fmla="*/ 1664948 w 2854197"/>
                    <a:gd name="connsiteY40" fmla="*/ 998968 h 3182270"/>
                    <a:gd name="connsiteX41" fmla="*/ 1696662 w 2854197"/>
                    <a:gd name="connsiteY41" fmla="*/ 1009540 h 3182270"/>
                    <a:gd name="connsiteX42" fmla="*/ 1717804 w 2854197"/>
                    <a:gd name="connsiteY42" fmla="*/ 1014825 h 3182270"/>
                    <a:gd name="connsiteX43" fmla="*/ 1733660 w 2854197"/>
                    <a:gd name="connsiteY43" fmla="*/ 1020111 h 3182270"/>
                    <a:gd name="connsiteX44" fmla="*/ 1802373 w 2854197"/>
                    <a:gd name="connsiteY44" fmla="*/ 1030682 h 3182270"/>
                    <a:gd name="connsiteX45" fmla="*/ 1865799 w 2854197"/>
                    <a:gd name="connsiteY45" fmla="*/ 1041253 h 3182270"/>
                    <a:gd name="connsiteX46" fmla="*/ 1902798 w 2854197"/>
                    <a:gd name="connsiteY46" fmla="*/ 1046538 h 3182270"/>
                    <a:gd name="connsiteX47" fmla="*/ 1945082 w 2854197"/>
                    <a:gd name="connsiteY47" fmla="*/ 1051824 h 3182270"/>
                    <a:gd name="connsiteX48" fmla="*/ 1976796 w 2854197"/>
                    <a:gd name="connsiteY48" fmla="*/ 1057109 h 3182270"/>
                    <a:gd name="connsiteX49" fmla="*/ 2024366 w 2854197"/>
                    <a:gd name="connsiteY49" fmla="*/ 1062395 h 3182270"/>
                    <a:gd name="connsiteX50" fmla="*/ 2066650 w 2854197"/>
                    <a:gd name="connsiteY50" fmla="*/ 1067681 h 3182270"/>
                    <a:gd name="connsiteX51" fmla="*/ 2082507 w 2854197"/>
                    <a:gd name="connsiteY51" fmla="*/ 1072966 h 3182270"/>
                    <a:gd name="connsiteX52" fmla="*/ 2151219 w 2854197"/>
                    <a:gd name="connsiteY52" fmla="*/ 1083537 h 3182270"/>
                    <a:gd name="connsiteX53" fmla="*/ 2167075 w 2854197"/>
                    <a:gd name="connsiteY53" fmla="*/ 1088823 h 3182270"/>
                    <a:gd name="connsiteX54" fmla="*/ 2235788 w 2854197"/>
                    <a:gd name="connsiteY54" fmla="*/ 1099394 h 3182270"/>
                    <a:gd name="connsiteX55" fmla="*/ 2304500 w 2854197"/>
                    <a:gd name="connsiteY55" fmla="*/ 1109965 h 3182270"/>
                    <a:gd name="connsiteX56" fmla="*/ 2378497 w 2854197"/>
                    <a:gd name="connsiteY56" fmla="*/ 1120536 h 3182270"/>
                    <a:gd name="connsiteX57" fmla="*/ 2410211 w 2854197"/>
                    <a:gd name="connsiteY57" fmla="*/ 1131107 h 3182270"/>
                    <a:gd name="connsiteX58" fmla="*/ 2452495 w 2854197"/>
                    <a:gd name="connsiteY58" fmla="*/ 1141678 h 3182270"/>
                    <a:gd name="connsiteX59" fmla="*/ 2611062 w 2854197"/>
                    <a:gd name="connsiteY59" fmla="*/ 1194534 h 3182270"/>
                    <a:gd name="connsiteX60" fmla="*/ 2674963 w 2854197"/>
                    <a:gd name="connsiteY60" fmla="*/ 1226357 h 3182270"/>
                    <a:gd name="connsiteX61" fmla="*/ 2680419 w 2854197"/>
                    <a:gd name="connsiteY61" fmla="*/ 1258186 h 3182270"/>
                    <a:gd name="connsiteX62" fmla="*/ 2633266 w 2854197"/>
                    <a:gd name="connsiteY62" fmla="*/ 1295315 h 3182270"/>
                    <a:gd name="connsiteX63" fmla="*/ 2659565 w 2854197"/>
                    <a:gd name="connsiteY63" fmla="*/ 1353342 h 3182270"/>
                    <a:gd name="connsiteX64" fmla="*/ 2653817 w 2854197"/>
                    <a:gd name="connsiteY64" fmla="*/ 1411367 h 3182270"/>
                    <a:gd name="connsiteX65" fmla="*/ 2632204 w 2854197"/>
                    <a:gd name="connsiteY65" fmla="*/ 1590950 h 3182270"/>
                    <a:gd name="connsiteX66" fmla="*/ 2606238 w 2854197"/>
                    <a:gd name="connsiteY66" fmla="*/ 1686241 h 3182270"/>
                    <a:gd name="connsiteX67" fmla="*/ 2585093 w 2854197"/>
                    <a:gd name="connsiteY67" fmla="*/ 1717957 h 3182270"/>
                    <a:gd name="connsiteX68" fmla="*/ 2595666 w 2854197"/>
                    <a:gd name="connsiteY68" fmla="*/ 1754959 h 3182270"/>
                    <a:gd name="connsiteX69" fmla="*/ 2569233 w 2854197"/>
                    <a:gd name="connsiteY69" fmla="*/ 1781390 h 3182270"/>
                    <a:gd name="connsiteX70" fmla="*/ 2574520 w 2854197"/>
                    <a:gd name="connsiteY70" fmla="*/ 1860680 h 3182270"/>
                    <a:gd name="connsiteX71" fmla="*/ 2564404 w 2854197"/>
                    <a:gd name="connsiteY71" fmla="*/ 2014150 h 3182270"/>
                    <a:gd name="connsiteX72" fmla="*/ 2616812 w 2854197"/>
                    <a:gd name="connsiteY72" fmla="*/ 2093264 h 3182270"/>
                    <a:gd name="connsiteX73" fmla="*/ 2717255 w 2854197"/>
                    <a:gd name="connsiteY73" fmla="*/ 2098551 h 3182270"/>
                    <a:gd name="connsiteX74" fmla="*/ 2790770 w 2854197"/>
                    <a:gd name="connsiteY74" fmla="*/ 2077220 h 3182270"/>
                    <a:gd name="connsiteX75" fmla="*/ 2817198 w 2854197"/>
                    <a:gd name="connsiteY75" fmla="*/ 2082506 h 3182270"/>
                    <a:gd name="connsiteX76" fmla="*/ 2833055 w 2854197"/>
                    <a:gd name="connsiteY76" fmla="*/ 2087792 h 3182270"/>
                    <a:gd name="connsiteX77" fmla="*/ 2854197 w 2854197"/>
                    <a:gd name="connsiteY77" fmla="*/ 2093077 h 3182270"/>
                    <a:gd name="connsiteX78" fmla="*/ 2838340 w 2854197"/>
                    <a:gd name="connsiteY78" fmla="*/ 2193503 h 3182270"/>
                    <a:gd name="connsiteX79" fmla="*/ 2833055 w 2854197"/>
                    <a:gd name="connsiteY79" fmla="*/ 2225216 h 3182270"/>
                    <a:gd name="connsiteX80" fmla="*/ 2822484 w 2854197"/>
                    <a:gd name="connsiteY80" fmla="*/ 2262215 h 3182270"/>
                    <a:gd name="connsiteX81" fmla="*/ 2648297 w 2854197"/>
                    <a:gd name="connsiteY81" fmla="*/ 2241273 h 3182270"/>
                    <a:gd name="connsiteX82" fmla="*/ 2558435 w 2854197"/>
                    <a:gd name="connsiteY82" fmla="*/ 2214843 h 3182270"/>
                    <a:gd name="connsiteX83" fmla="*/ 2479145 w 2854197"/>
                    <a:gd name="connsiteY83" fmla="*/ 2183128 h 3182270"/>
                    <a:gd name="connsiteX84" fmla="*/ 2426502 w 2854197"/>
                    <a:gd name="connsiteY84" fmla="*/ 2209757 h 3182270"/>
                    <a:gd name="connsiteX85" fmla="*/ 2236188 w 2854197"/>
                    <a:gd name="connsiteY85" fmla="*/ 2331348 h 3182270"/>
                    <a:gd name="connsiteX86" fmla="*/ 2251846 w 2854197"/>
                    <a:gd name="connsiteY86" fmla="*/ 2420998 h 3182270"/>
                    <a:gd name="connsiteX87" fmla="*/ 2267909 w 2854197"/>
                    <a:gd name="connsiteY87" fmla="*/ 2479368 h 3182270"/>
                    <a:gd name="connsiteX88" fmla="*/ 2278276 w 2854197"/>
                    <a:gd name="connsiteY88" fmla="*/ 2516146 h 3182270"/>
                    <a:gd name="connsiteX89" fmla="*/ 2278276 w 2854197"/>
                    <a:gd name="connsiteY89" fmla="*/ 2574294 h 3182270"/>
                    <a:gd name="connsiteX90" fmla="*/ 2315278 w 2854197"/>
                    <a:gd name="connsiteY90" fmla="*/ 2616580 h 3182270"/>
                    <a:gd name="connsiteX91" fmla="*/ 2331136 w 2854197"/>
                    <a:gd name="connsiteY91" fmla="*/ 2680013 h 3182270"/>
                    <a:gd name="connsiteX92" fmla="*/ 2368138 w 2854197"/>
                    <a:gd name="connsiteY92" fmla="*/ 2695871 h 3182270"/>
                    <a:gd name="connsiteX93" fmla="*/ 2542577 w 2854197"/>
                    <a:gd name="connsiteY93" fmla="*/ 2738159 h 3182270"/>
                    <a:gd name="connsiteX94" fmla="*/ 2658870 w 2854197"/>
                    <a:gd name="connsiteY94" fmla="*/ 2727587 h 3182270"/>
                    <a:gd name="connsiteX95" fmla="*/ 2748974 w 2854197"/>
                    <a:gd name="connsiteY95" fmla="*/ 2769875 h 3182270"/>
                    <a:gd name="connsiteX96" fmla="*/ 2753771 w 2854197"/>
                    <a:gd name="connsiteY96" fmla="*/ 2769627 h 3182270"/>
                    <a:gd name="connsiteX97" fmla="*/ 2748486 w 2854197"/>
                    <a:gd name="connsiteY97" fmla="*/ 2801341 h 3182270"/>
                    <a:gd name="connsiteX98" fmla="*/ 2737915 w 2854197"/>
                    <a:gd name="connsiteY98" fmla="*/ 2838340 h 3182270"/>
                    <a:gd name="connsiteX99" fmla="*/ 2727344 w 2854197"/>
                    <a:gd name="connsiteY99" fmla="*/ 2907052 h 3182270"/>
                    <a:gd name="connsiteX100" fmla="*/ 2716773 w 2854197"/>
                    <a:gd name="connsiteY100" fmla="*/ 2938765 h 3182270"/>
                    <a:gd name="connsiteX101" fmla="*/ 2711487 w 2854197"/>
                    <a:gd name="connsiteY101" fmla="*/ 2965193 h 3182270"/>
                    <a:gd name="connsiteX102" fmla="*/ 2706444 w 2854197"/>
                    <a:gd name="connsiteY102" fmla="*/ 2939028 h 3182270"/>
                    <a:gd name="connsiteX103" fmla="*/ 2680014 w 2854197"/>
                    <a:gd name="connsiteY103" fmla="*/ 2965459 h 3182270"/>
                    <a:gd name="connsiteX104" fmla="*/ 2627390 w 2854197"/>
                    <a:gd name="connsiteY104" fmla="*/ 2971012 h 3182270"/>
                    <a:gd name="connsiteX105" fmla="*/ 2537291 w 2854197"/>
                    <a:gd name="connsiteY105" fmla="*/ 2986602 h 3182270"/>
                    <a:gd name="connsiteX106" fmla="*/ 2516147 w 2854197"/>
                    <a:gd name="connsiteY106" fmla="*/ 2991888 h 3182270"/>
                    <a:gd name="connsiteX107" fmla="*/ 2489494 w 2854197"/>
                    <a:gd name="connsiteY107" fmla="*/ 3002192 h 3182270"/>
                    <a:gd name="connsiteX108" fmla="*/ 2415496 w 2854197"/>
                    <a:gd name="connsiteY108" fmla="*/ 3007477 h 3182270"/>
                    <a:gd name="connsiteX109" fmla="*/ 2383783 w 2854197"/>
                    <a:gd name="connsiteY109" fmla="*/ 3018048 h 3182270"/>
                    <a:gd name="connsiteX110" fmla="*/ 2346784 w 2854197"/>
                    <a:gd name="connsiteY110" fmla="*/ 3033905 h 3182270"/>
                    <a:gd name="connsiteX111" fmla="*/ 2315071 w 2854197"/>
                    <a:gd name="connsiteY111" fmla="*/ 3049761 h 3182270"/>
                    <a:gd name="connsiteX112" fmla="*/ 2288643 w 2854197"/>
                    <a:gd name="connsiteY112" fmla="*/ 3070904 h 3182270"/>
                    <a:gd name="connsiteX113" fmla="*/ 2267501 w 2854197"/>
                    <a:gd name="connsiteY113" fmla="*/ 3081475 h 3182270"/>
                    <a:gd name="connsiteX114" fmla="*/ 2235788 w 2854197"/>
                    <a:gd name="connsiteY114" fmla="*/ 3097331 h 3182270"/>
                    <a:gd name="connsiteX115" fmla="*/ 2225216 w 2854197"/>
                    <a:gd name="connsiteY115" fmla="*/ 3107903 h 3182270"/>
                    <a:gd name="connsiteX116" fmla="*/ 2204074 w 2854197"/>
                    <a:gd name="connsiteY116" fmla="*/ 3118474 h 3182270"/>
                    <a:gd name="connsiteX117" fmla="*/ 2188218 w 2854197"/>
                    <a:gd name="connsiteY117" fmla="*/ 3129045 h 3182270"/>
                    <a:gd name="connsiteX118" fmla="*/ 2177647 w 2854197"/>
                    <a:gd name="connsiteY118" fmla="*/ 3144901 h 3182270"/>
                    <a:gd name="connsiteX119" fmla="*/ 2145933 w 2854197"/>
                    <a:gd name="connsiteY119" fmla="*/ 3155472 h 3182270"/>
                    <a:gd name="connsiteX120" fmla="*/ 2114220 w 2854197"/>
                    <a:gd name="connsiteY120" fmla="*/ 3181900 h 3182270"/>
                    <a:gd name="connsiteX121" fmla="*/ 2124791 w 2854197"/>
                    <a:gd name="connsiteY121" fmla="*/ 3150187 h 3182270"/>
                    <a:gd name="connsiteX122" fmla="*/ 2093078 w 2854197"/>
                    <a:gd name="connsiteY122" fmla="*/ 3139616 h 3182270"/>
                    <a:gd name="connsiteX123" fmla="*/ 2082507 w 2854197"/>
                    <a:gd name="connsiteY123" fmla="*/ 3123759 h 3182270"/>
                    <a:gd name="connsiteX124" fmla="*/ 2066650 w 2854197"/>
                    <a:gd name="connsiteY124" fmla="*/ 3107903 h 3182270"/>
                    <a:gd name="connsiteX125" fmla="*/ 2045508 w 2854197"/>
                    <a:gd name="connsiteY125" fmla="*/ 3076189 h 3182270"/>
                    <a:gd name="connsiteX126" fmla="*/ 2034937 w 2854197"/>
                    <a:gd name="connsiteY126" fmla="*/ 3060333 h 3182270"/>
                    <a:gd name="connsiteX127" fmla="*/ 2024366 w 2854197"/>
                    <a:gd name="connsiteY127" fmla="*/ 3049761 h 3182270"/>
                    <a:gd name="connsiteX128" fmla="*/ 2013795 w 2854197"/>
                    <a:gd name="connsiteY128" fmla="*/ 3033905 h 3182270"/>
                    <a:gd name="connsiteX129" fmla="*/ 1997938 w 2854197"/>
                    <a:gd name="connsiteY129" fmla="*/ 3023334 h 3182270"/>
                    <a:gd name="connsiteX130" fmla="*/ 1982081 w 2854197"/>
                    <a:gd name="connsiteY130" fmla="*/ 2991620 h 3182270"/>
                    <a:gd name="connsiteX131" fmla="*/ 1976796 w 2854197"/>
                    <a:gd name="connsiteY131" fmla="*/ 2975764 h 3182270"/>
                    <a:gd name="connsiteX132" fmla="*/ 1987367 w 2854197"/>
                    <a:gd name="connsiteY132" fmla="*/ 2959907 h 3182270"/>
                    <a:gd name="connsiteX133" fmla="*/ 1998116 w 2854197"/>
                    <a:gd name="connsiteY133" fmla="*/ 2976031 h 3182270"/>
                    <a:gd name="connsiteX134" fmla="*/ 2019261 w 2854197"/>
                    <a:gd name="connsiteY134" fmla="*/ 2976031 h 3182270"/>
                    <a:gd name="connsiteX135" fmla="*/ 2056263 w 2854197"/>
                    <a:gd name="connsiteY135" fmla="*/ 2923171 h 3182270"/>
                    <a:gd name="connsiteX136" fmla="*/ 2040405 w 2854197"/>
                    <a:gd name="connsiteY136" fmla="*/ 2923170 h 3182270"/>
                    <a:gd name="connsiteX137" fmla="*/ 2061549 w 2854197"/>
                    <a:gd name="connsiteY137" fmla="*/ 2875596 h 3182270"/>
                    <a:gd name="connsiteX138" fmla="*/ 2093265 w 2854197"/>
                    <a:gd name="connsiteY138" fmla="*/ 2833308 h 3182270"/>
                    <a:gd name="connsiteX139" fmla="*/ 2109124 w 2854197"/>
                    <a:gd name="connsiteY139" fmla="*/ 2722301 h 3182270"/>
                    <a:gd name="connsiteX140" fmla="*/ 2013975 w 2854197"/>
                    <a:gd name="connsiteY140" fmla="*/ 2637724 h 3182270"/>
                    <a:gd name="connsiteX141" fmla="*/ 1982258 w 2854197"/>
                    <a:gd name="connsiteY141" fmla="*/ 2664155 h 3182270"/>
                    <a:gd name="connsiteX142" fmla="*/ 1918827 w 2854197"/>
                    <a:gd name="connsiteY142" fmla="*/ 2627153 h 3182270"/>
                    <a:gd name="connsiteX143" fmla="*/ 1860681 w 2854197"/>
                    <a:gd name="connsiteY143" fmla="*/ 2579579 h 3182270"/>
                    <a:gd name="connsiteX144" fmla="*/ 1802373 w 2854197"/>
                    <a:gd name="connsiteY144" fmla="*/ 2621632 h 3182270"/>
                    <a:gd name="connsiteX145" fmla="*/ 1797087 w 2854197"/>
                    <a:gd name="connsiteY145" fmla="*/ 2605775 h 3182270"/>
                    <a:gd name="connsiteX146" fmla="*/ 1749674 w 2854197"/>
                    <a:gd name="connsiteY146" fmla="*/ 2690586 h 3182270"/>
                    <a:gd name="connsiteX147" fmla="*/ 1643953 w 2854197"/>
                    <a:gd name="connsiteY147" fmla="*/ 2754018 h 3182270"/>
                    <a:gd name="connsiteX148" fmla="*/ 1617523 w 2854197"/>
                    <a:gd name="connsiteY148" fmla="*/ 2732874 h 3182270"/>
                    <a:gd name="connsiteX149" fmla="*/ 1591092 w 2854197"/>
                    <a:gd name="connsiteY149" fmla="*/ 2690586 h 3182270"/>
                    <a:gd name="connsiteX150" fmla="*/ 1591093 w 2854197"/>
                    <a:gd name="connsiteY150" fmla="*/ 2637724 h 3182270"/>
                    <a:gd name="connsiteX151" fmla="*/ 1569808 w 2854197"/>
                    <a:gd name="connsiteY151" fmla="*/ 2515921 h 3182270"/>
                    <a:gd name="connsiteX152" fmla="*/ 1553952 w 2854197"/>
                    <a:gd name="connsiteY152" fmla="*/ 2484208 h 3182270"/>
                    <a:gd name="connsiteX153" fmla="*/ 1538095 w 2854197"/>
                    <a:gd name="connsiteY153" fmla="*/ 2468351 h 3182270"/>
                    <a:gd name="connsiteX154" fmla="*/ 1501096 w 2854197"/>
                    <a:gd name="connsiteY154" fmla="*/ 2420781 h 3182270"/>
                    <a:gd name="connsiteX155" fmla="*/ 1464097 w 2854197"/>
                    <a:gd name="connsiteY155" fmla="*/ 2383782 h 3182270"/>
                    <a:gd name="connsiteX156" fmla="*/ 1448241 w 2854197"/>
                    <a:gd name="connsiteY156" fmla="*/ 2373211 h 3182270"/>
                    <a:gd name="connsiteX157" fmla="*/ 1432384 w 2854197"/>
                    <a:gd name="connsiteY157" fmla="*/ 2357355 h 3182270"/>
                    <a:gd name="connsiteX158" fmla="*/ 1400671 w 2854197"/>
                    <a:gd name="connsiteY158" fmla="*/ 2346783 h 3182270"/>
                    <a:gd name="connsiteX159" fmla="*/ 1368958 w 2854197"/>
                    <a:gd name="connsiteY159" fmla="*/ 2330927 h 3182270"/>
                    <a:gd name="connsiteX160" fmla="*/ 1337244 w 2854197"/>
                    <a:gd name="connsiteY160" fmla="*/ 2309785 h 3182270"/>
                    <a:gd name="connsiteX161" fmla="*/ 1273818 w 2854197"/>
                    <a:gd name="connsiteY161" fmla="*/ 2288642 h 3182270"/>
                    <a:gd name="connsiteX162" fmla="*/ 1257961 w 2854197"/>
                    <a:gd name="connsiteY162" fmla="*/ 2278071 h 3182270"/>
                    <a:gd name="connsiteX163" fmla="*/ 1242104 w 2854197"/>
                    <a:gd name="connsiteY163" fmla="*/ 2272786 h 3182270"/>
                    <a:gd name="connsiteX164" fmla="*/ 1226248 w 2854197"/>
                    <a:gd name="connsiteY164" fmla="*/ 2262215 h 3182270"/>
                    <a:gd name="connsiteX165" fmla="*/ 1194534 w 2854197"/>
                    <a:gd name="connsiteY165" fmla="*/ 2251644 h 3182270"/>
                    <a:gd name="connsiteX166" fmla="*/ 1215677 w 2854197"/>
                    <a:gd name="connsiteY166" fmla="*/ 2225216 h 3182270"/>
                    <a:gd name="connsiteX167" fmla="*/ 1231533 w 2854197"/>
                    <a:gd name="connsiteY167" fmla="*/ 2209359 h 3182270"/>
                    <a:gd name="connsiteX168" fmla="*/ 1236819 w 2854197"/>
                    <a:gd name="connsiteY168" fmla="*/ 2193503 h 3182270"/>
                    <a:gd name="connsiteX169" fmla="*/ 1279103 w 2854197"/>
                    <a:gd name="connsiteY169" fmla="*/ 2161789 h 3182270"/>
                    <a:gd name="connsiteX170" fmla="*/ 1300245 w 2854197"/>
                    <a:gd name="connsiteY170" fmla="*/ 2140647 h 3182270"/>
                    <a:gd name="connsiteX171" fmla="*/ 1310816 w 2854197"/>
                    <a:gd name="connsiteY171" fmla="*/ 2124790 h 3182270"/>
                    <a:gd name="connsiteX172" fmla="*/ 1342650 w 2854197"/>
                    <a:gd name="connsiteY172" fmla="*/ 2077406 h 3182270"/>
                    <a:gd name="connsiteX173" fmla="*/ 1390223 w 2854197"/>
                    <a:gd name="connsiteY173" fmla="*/ 2008688 h 3182270"/>
                    <a:gd name="connsiteX174" fmla="*/ 1363794 w 2854197"/>
                    <a:gd name="connsiteY174" fmla="*/ 1971686 h 3182270"/>
                    <a:gd name="connsiteX175" fmla="*/ 1379651 w 2854197"/>
                    <a:gd name="connsiteY175" fmla="*/ 1961114 h 3182270"/>
                    <a:gd name="connsiteX176" fmla="*/ 1358509 w 2854197"/>
                    <a:gd name="connsiteY176" fmla="*/ 1934685 h 3182270"/>
                    <a:gd name="connsiteX177" fmla="*/ 1221180 w 2854197"/>
                    <a:gd name="connsiteY177" fmla="*/ 1718108 h 3182270"/>
                    <a:gd name="connsiteX178" fmla="*/ 1157741 w 2854197"/>
                    <a:gd name="connsiteY178" fmla="*/ 1654669 h 3182270"/>
                    <a:gd name="connsiteX179" fmla="*/ 1051918 w 2854197"/>
                    <a:gd name="connsiteY179" fmla="*/ 1659811 h 3182270"/>
                    <a:gd name="connsiteX180" fmla="*/ 845688 w 2854197"/>
                    <a:gd name="connsiteY180" fmla="*/ 1738945 h 3182270"/>
                    <a:gd name="connsiteX181" fmla="*/ 829832 w 2854197"/>
                    <a:gd name="connsiteY181" fmla="*/ 1744231 h 3182270"/>
                    <a:gd name="connsiteX182" fmla="*/ 798118 w 2854197"/>
                    <a:gd name="connsiteY182" fmla="*/ 1765373 h 3182270"/>
                    <a:gd name="connsiteX183" fmla="*/ 782262 w 2854197"/>
                    <a:gd name="connsiteY183" fmla="*/ 1770659 h 3182270"/>
                    <a:gd name="connsiteX184" fmla="*/ 750548 w 2854197"/>
                    <a:gd name="connsiteY184" fmla="*/ 1791801 h 3182270"/>
                    <a:gd name="connsiteX185" fmla="*/ 734692 w 2854197"/>
                    <a:gd name="connsiteY185" fmla="*/ 1797086 h 3182270"/>
                    <a:gd name="connsiteX186" fmla="*/ 755834 w 2854197"/>
                    <a:gd name="connsiteY186" fmla="*/ 1791801 h 3182270"/>
                    <a:gd name="connsiteX187" fmla="*/ 739977 w 2854197"/>
                    <a:gd name="connsiteY187" fmla="*/ 1797086 h 3182270"/>
                    <a:gd name="connsiteX188" fmla="*/ 708264 w 2854197"/>
                    <a:gd name="connsiteY188" fmla="*/ 1812943 h 3182270"/>
                    <a:gd name="connsiteX189" fmla="*/ 676551 w 2854197"/>
                    <a:gd name="connsiteY189" fmla="*/ 1791801 h 3182270"/>
                    <a:gd name="connsiteX190" fmla="*/ 650123 w 2854197"/>
                    <a:gd name="connsiteY190" fmla="*/ 1765373 h 3182270"/>
                    <a:gd name="connsiteX191" fmla="*/ 618410 w 2854197"/>
                    <a:gd name="connsiteY191" fmla="*/ 1744231 h 3182270"/>
                    <a:gd name="connsiteX192" fmla="*/ 570840 w 2854197"/>
                    <a:gd name="connsiteY192" fmla="*/ 1712518 h 3182270"/>
                    <a:gd name="connsiteX193" fmla="*/ 544412 w 2854197"/>
                    <a:gd name="connsiteY193" fmla="*/ 1696661 h 3182270"/>
                    <a:gd name="connsiteX194" fmla="*/ 528555 w 2854197"/>
                    <a:gd name="connsiteY194" fmla="*/ 1686090 h 3182270"/>
                    <a:gd name="connsiteX195" fmla="*/ 512699 w 2854197"/>
                    <a:gd name="connsiteY195" fmla="*/ 1680804 h 3182270"/>
                    <a:gd name="connsiteX196" fmla="*/ 502127 w 2854197"/>
                    <a:gd name="connsiteY196" fmla="*/ 1670233 h 3182270"/>
                    <a:gd name="connsiteX197" fmla="*/ 480985 w 2854197"/>
                    <a:gd name="connsiteY197" fmla="*/ 1659662 h 3182270"/>
                    <a:gd name="connsiteX198" fmla="*/ 465129 w 2854197"/>
                    <a:gd name="connsiteY198" fmla="*/ 1643805 h 3182270"/>
                    <a:gd name="connsiteX199" fmla="*/ 428130 w 2854197"/>
                    <a:gd name="connsiteY199" fmla="*/ 1622663 h 3182270"/>
                    <a:gd name="connsiteX200" fmla="*/ 401702 w 2854197"/>
                    <a:gd name="connsiteY200" fmla="*/ 1590950 h 3182270"/>
                    <a:gd name="connsiteX201" fmla="*/ 385845 w 2854197"/>
                    <a:gd name="connsiteY201" fmla="*/ 1569808 h 3182270"/>
                    <a:gd name="connsiteX202" fmla="*/ 369989 w 2854197"/>
                    <a:gd name="connsiteY202" fmla="*/ 1553951 h 3182270"/>
                    <a:gd name="connsiteX203" fmla="*/ 348847 w 2854197"/>
                    <a:gd name="connsiteY203" fmla="*/ 1522238 h 3182270"/>
                    <a:gd name="connsiteX204" fmla="*/ 327704 w 2854197"/>
                    <a:gd name="connsiteY204" fmla="*/ 1490524 h 3182270"/>
                    <a:gd name="connsiteX205" fmla="*/ 317133 w 2854197"/>
                    <a:gd name="connsiteY205" fmla="*/ 1469382 h 3182270"/>
                    <a:gd name="connsiteX206" fmla="*/ 301277 w 2854197"/>
                    <a:gd name="connsiteY206" fmla="*/ 1453526 h 3182270"/>
                    <a:gd name="connsiteX207" fmla="*/ 295991 w 2854197"/>
                    <a:gd name="connsiteY207" fmla="*/ 1437669 h 3182270"/>
                    <a:gd name="connsiteX208" fmla="*/ 274849 w 2854197"/>
                    <a:gd name="connsiteY208" fmla="*/ 1405956 h 3182270"/>
                    <a:gd name="connsiteX209" fmla="*/ 258992 w 2854197"/>
                    <a:gd name="connsiteY209" fmla="*/ 1390099 h 3182270"/>
                    <a:gd name="connsiteX210" fmla="*/ 248421 w 2854197"/>
                    <a:gd name="connsiteY210" fmla="*/ 1374242 h 3182270"/>
                    <a:gd name="connsiteX211" fmla="*/ 243136 w 2854197"/>
                    <a:gd name="connsiteY211" fmla="*/ 1358386 h 3182270"/>
                    <a:gd name="connsiteX212" fmla="*/ 221993 w 2854197"/>
                    <a:gd name="connsiteY212" fmla="*/ 1326672 h 3182270"/>
                    <a:gd name="connsiteX213" fmla="*/ 206137 w 2854197"/>
                    <a:gd name="connsiteY213" fmla="*/ 1294959 h 3182270"/>
                    <a:gd name="connsiteX214" fmla="*/ 195566 w 2854197"/>
                    <a:gd name="connsiteY214" fmla="*/ 1263246 h 3182270"/>
                    <a:gd name="connsiteX215" fmla="*/ 184995 w 2854197"/>
                    <a:gd name="connsiteY215" fmla="*/ 1247389 h 3182270"/>
                    <a:gd name="connsiteX216" fmla="*/ 179709 w 2854197"/>
                    <a:gd name="connsiteY216" fmla="*/ 1231533 h 3182270"/>
                    <a:gd name="connsiteX217" fmla="*/ 169138 w 2854197"/>
                    <a:gd name="connsiteY217" fmla="*/ 1215676 h 3182270"/>
                    <a:gd name="connsiteX218" fmla="*/ 153281 w 2854197"/>
                    <a:gd name="connsiteY218" fmla="*/ 1162820 h 3182270"/>
                    <a:gd name="connsiteX219" fmla="*/ 142710 w 2854197"/>
                    <a:gd name="connsiteY219" fmla="*/ 1131107 h 3182270"/>
                    <a:gd name="connsiteX220" fmla="*/ 132139 w 2854197"/>
                    <a:gd name="connsiteY220" fmla="*/ 1099394 h 3182270"/>
                    <a:gd name="connsiteX221" fmla="*/ 126853 w 2854197"/>
                    <a:gd name="connsiteY221" fmla="*/ 1078252 h 3182270"/>
                    <a:gd name="connsiteX222" fmla="*/ 121568 w 2854197"/>
                    <a:gd name="connsiteY222" fmla="*/ 1062395 h 3182270"/>
                    <a:gd name="connsiteX223" fmla="*/ 110997 w 2854197"/>
                    <a:gd name="connsiteY223" fmla="*/ 988397 h 3182270"/>
                    <a:gd name="connsiteX224" fmla="*/ 100426 w 2854197"/>
                    <a:gd name="connsiteY224" fmla="*/ 861544 h 3182270"/>
                    <a:gd name="connsiteX225" fmla="*/ 95140 w 2854197"/>
                    <a:gd name="connsiteY225" fmla="*/ 782261 h 3182270"/>
                    <a:gd name="connsiteX226" fmla="*/ 89855 w 2854197"/>
                    <a:gd name="connsiteY226" fmla="*/ 745262 h 3182270"/>
                    <a:gd name="connsiteX227" fmla="*/ 73998 w 2854197"/>
                    <a:gd name="connsiteY227" fmla="*/ 660693 h 3182270"/>
                    <a:gd name="connsiteX228" fmla="*/ 63427 w 2854197"/>
                    <a:gd name="connsiteY228" fmla="*/ 618409 h 3182270"/>
                    <a:gd name="connsiteX229" fmla="*/ 47570 w 2854197"/>
                    <a:gd name="connsiteY229" fmla="*/ 560268 h 3182270"/>
                    <a:gd name="connsiteX230" fmla="*/ 42285 w 2854197"/>
                    <a:gd name="connsiteY230" fmla="*/ 528555 h 3182270"/>
                    <a:gd name="connsiteX231" fmla="*/ 31714 w 2854197"/>
                    <a:gd name="connsiteY231" fmla="*/ 486270 h 3182270"/>
                    <a:gd name="connsiteX232" fmla="*/ 21142 w 2854197"/>
                    <a:gd name="connsiteY232" fmla="*/ 428129 h 3182270"/>
                    <a:gd name="connsiteX233" fmla="*/ 10571 w 2854197"/>
                    <a:gd name="connsiteY233" fmla="*/ 343560 h 3182270"/>
                    <a:gd name="connsiteX234" fmla="*/ 0 w 2854197"/>
                    <a:gd name="connsiteY234" fmla="*/ 306561 h 3182270"/>
                    <a:gd name="connsiteX235" fmla="*/ 5286 w 2854197"/>
                    <a:gd name="connsiteY235" fmla="*/ 285419 h 3182270"/>
                    <a:gd name="connsiteX236" fmla="*/ 21142 w 2854197"/>
                    <a:gd name="connsiteY236" fmla="*/ 280134 h 3182270"/>
                    <a:gd name="connsiteX237" fmla="*/ 42285 w 2854197"/>
                    <a:gd name="connsiteY237" fmla="*/ 269563 h 3182270"/>
                    <a:gd name="connsiteX238" fmla="*/ 95140 w 2854197"/>
                    <a:gd name="connsiteY238" fmla="*/ 258992 h 3182270"/>
                    <a:gd name="connsiteX239" fmla="*/ 121568 w 2854197"/>
                    <a:gd name="connsiteY239" fmla="*/ 253706 h 3182270"/>
                    <a:gd name="connsiteX240" fmla="*/ 137425 w 2854197"/>
                    <a:gd name="connsiteY240" fmla="*/ 248420 h 3182270"/>
                    <a:gd name="connsiteX241" fmla="*/ 211422 w 2854197"/>
                    <a:gd name="connsiteY241" fmla="*/ 237849 h 3182270"/>
                    <a:gd name="connsiteX242" fmla="*/ 253707 w 2854197"/>
                    <a:gd name="connsiteY242" fmla="*/ 227278 h 3182270"/>
                    <a:gd name="connsiteX243" fmla="*/ 285420 w 2854197"/>
                    <a:gd name="connsiteY243" fmla="*/ 216707 h 3182270"/>
                    <a:gd name="connsiteX244" fmla="*/ 332990 w 2854197"/>
                    <a:gd name="connsiteY244" fmla="*/ 206136 h 3182270"/>
                    <a:gd name="connsiteX245" fmla="*/ 364703 w 2854197"/>
                    <a:gd name="connsiteY245" fmla="*/ 195565 h 3182270"/>
                    <a:gd name="connsiteX246" fmla="*/ 417559 w 2854197"/>
                    <a:gd name="connsiteY246" fmla="*/ 179708 h 3182270"/>
                    <a:gd name="connsiteX247" fmla="*/ 433415 w 2854197"/>
                    <a:gd name="connsiteY247" fmla="*/ 174423 h 3182270"/>
                    <a:gd name="connsiteX248" fmla="*/ 449272 w 2854197"/>
                    <a:gd name="connsiteY248" fmla="*/ 169137 h 3182270"/>
                    <a:gd name="connsiteX249" fmla="*/ 470414 w 2854197"/>
                    <a:gd name="connsiteY249" fmla="*/ 163852 h 3182270"/>
                    <a:gd name="connsiteX250" fmla="*/ 486271 w 2854197"/>
                    <a:gd name="connsiteY250" fmla="*/ 158566 h 3182270"/>
                    <a:gd name="connsiteX251" fmla="*/ 528555 w 2854197"/>
                    <a:gd name="connsiteY251" fmla="*/ 147995 h 3182270"/>
                    <a:gd name="connsiteX252" fmla="*/ 549697 w 2854197"/>
                    <a:gd name="connsiteY252" fmla="*/ 142709 h 3182270"/>
                    <a:gd name="connsiteX253" fmla="*/ 581411 w 2854197"/>
                    <a:gd name="connsiteY253" fmla="*/ 132138 h 3182270"/>
                    <a:gd name="connsiteX254" fmla="*/ 676551 w 2854197"/>
                    <a:gd name="connsiteY254" fmla="*/ 100425 h 3182270"/>
                    <a:gd name="connsiteX255" fmla="*/ 697693 w 2854197"/>
                    <a:gd name="connsiteY255" fmla="*/ 95140 h 3182270"/>
                    <a:gd name="connsiteX256" fmla="*/ 729406 w 2854197"/>
                    <a:gd name="connsiteY256" fmla="*/ 84568 h 3182270"/>
                    <a:gd name="connsiteX257" fmla="*/ 745263 w 2854197"/>
                    <a:gd name="connsiteY257" fmla="*/ 79283 h 3182270"/>
                    <a:gd name="connsiteX258" fmla="*/ 792833 w 2854197"/>
                    <a:gd name="connsiteY258" fmla="*/ 58141 h 3182270"/>
                    <a:gd name="connsiteX259" fmla="*/ 808689 w 2854197"/>
                    <a:gd name="connsiteY259" fmla="*/ 52855 h 3182270"/>
                    <a:gd name="connsiteX260" fmla="*/ 824546 w 2854197"/>
                    <a:gd name="connsiteY260" fmla="*/ 47570 h 3182270"/>
                    <a:gd name="connsiteX261" fmla="*/ 866830 w 2854197"/>
                    <a:gd name="connsiteY261" fmla="*/ 26427 h 3182270"/>
                    <a:gd name="connsiteX262" fmla="*/ 882687 w 2854197"/>
                    <a:gd name="connsiteY262" fmla="*/ 21142 h 3182270"/>
                    <a:gd name="connsiteX263" fmla="*/ 898544 w 2854197"/>
                    <a:gd name="connsiteY263" fmla="*/ 10571 h 3182270"/>
                    <a:gd name="connsiteX264" fmla="*/ 914400 w 2854197"/>
                    <a:gd name="connsiteY264" fmla="*/ 5285 h 3182270"/>
                    <a:gd name="connsiteX265" fmla="*/ 914400 w 2854197"/>
                    <a:gd name="connsiteY265" fmla="*/ 0 h 3182270"/>
                    <a:gd name="connsiteX0" fmla="*/ 914400 w 2854197"/>
                    <a:gd name="connsiteY0" fmla="*/ 0 h 3182270"/>
                    <a:gd name="connsiteX1" fmla="*/ 914400 w 2854197"/>
                    <a:gd name="connsiteY1" fmla="*/ 0 h 3182270"/>
                    <a:gd name="connsiteX2" fmla="*/ 930257 w 2854197"/>
                    <a:gd name="connsiteY2" fmla="*/ 42284 h 3182270"/>
                    <a:gd name="connsiteX3" fmla="*/ 935542 w 2854197"/>
                    <a:gd name="connsiteY3" fmla="*/ 58141 h 3182270"/>
                    <a:gd name="connsiteX4" fmla="*/ 946114 w 2854197"/>
                    <a:gd name="connsiteY4" fmla="*/ 68712 h 3182270"/>
                    <a:gd name="connsiteX5" fmla="*/ 967256 w 2854197"/>
                    <a:gd name="connsiteY5" fmla="*/ 116282 h 3182270"/>
                    <a:gd name="connsiteX6" fmla="*/ 972541 w 2854197"/>
                    <a:gd name="connsiteY6" fmla="*/ 132138 h 3182270"/>
                    <a:gd name="connsiteX7" fmla="*/ 983112 w 2854197"/>
                    <a:gd name="connsiteY7" fmla="*/ 147995 h 3182270"/>
                    <a:gd name="connsiteX8" fmla="*/ 1004255 w 2854197"/>
                    <a:gd name="connsiteY8" fmla="*/ 195565 h 3182270"/>
                    <a:gd name="connsiteX9" fmla="*/ 1025397 w 2854197"/>
                    <a:gd name="connsiteY9" fmla="*/ 243135 h 3182270"/>
                    <a:gd name="connsiteX10" fmla="*/ 1041253 w 2854197"/>
                    <a:gd name="connsiteY10" fmla="*/ 290705 h 3182270"/>
                    <a:gd name="connsiteX11" fmla="*/ 1051825 w 2854197"/>
                    <a:gd name="connsiteY11" fmla="*/ 301276 h 3182270"/>
                    <a:gd name="connsiteX12" fmla="*/ 1072967 w 2854197"/>
                    <a:gd name="connsiteY12" fmla="*/ 348846 h 3182270"/>
                    <a:gd name="connsiteX13" fmla="*/ 1083538 w 2854197"/>
                    <a:gd name="connsiteY13" fmla="*/ 380559 h 3182270"/>
                    <a:gd name="connsiteX14" fmla="*/ 1094109 w 2854197"/>
                    <a:gd name="connsiteY14" fmla="*/ 396416 h 3182270"/>
                    <a:gd name="connsiteX15" fmla="*/ 1109966 w 2854197"/>
                    <a:gd name="connsiteY15" fmla="*/ 422844 h 3182270"/>
                    <a:gd name="connsiteX16" fmla="*/ 1131108 w 2854197"/>
                    <a:gd name="connsiteY16" fmla="*/ 470414 h 3182270"/>
                    <a:gd name="connsiteX17" fmla="*/ 1146964 w 2854197"/>
                    <a:gd name="connsiteY17" fmla="*/ 480985 h 3182270"/>
                    <a:gd name="connsiteX18" fmla="*/ 1157536 w 2854197"/>
                    <a:gd name="connsiteY18" fmla="*/ 491556 h 3182270"/>
                    <a:gd name="connsiteX19" fmla="*/ 1189249 w 2854197"/>
                    <a:gd name="connsiteY19" fmla="*/ 512698 h 3182270"/>
                    <a:gd name="connsiteX20" fmla="*/ 1199820 w 2854197"/>
                    <a:gd name="connsiteY20" fmla="*/ 528555 h 3182270"/>
                    <a:gd name="connsiteX21" fmla="*/ 1220962 w 2854197"/>
                    <a:gd name="connsiteY21" fmla="*/ 544411 h 3182270"/>
                    <a:gd name="connsiteX22" fmla="*/ 1242104 w 2854197"/>
                    <a:gd name="connsiteY22" fmla="*/ 570839 h 3182270"/>
                    <a:gd name="connsiteX23" fmla="*/ 1257961 w 2854197"/>
                    <a:gd name="connsiteY23" fmla="*/ 602552 h 3182270"/>
                    <a:gd name="connsiteX24" fmla="*/ 1279103 w 2854197"/>
                    <a:gd name="connsiteY24" fmla="*/ 634266 h 3182270"/>
                    <a:gd name="connsiteX25" fmla="*/ 1294960 w 2854197"/>
                    <a:gd name="connsiteY25" fmla="*/ 665979 h 3182270"/>
                    <a:gd name="connsiteX26" fmla="*/ 1300245 w 2854197"/>
                    <a:gd name="connsiteY26" fmla="*/ 681835 h 3182270"/>
                    <a:gd name="connsiteX27" fmla="*/ 1310816 w 2854197"/>
                    <a:gd name="connsiteY27" fmla="*/ 692407 h 3182270"/>
                    <a:gd name="connsiteX28" fmla="*/ 1347815 w 2854197"/>
                    <a:gd name="connsiteY28" fmla="*/ 739977 h 3182270"/>
                    <a:gd name="connsiteX29" fmla="*/ 1353101 w 2854197"/>
                    <a:gd name="connsiteY29" fmla="*/ 755833 h 3182270"/>
                    <a:gd name="connsiteX30" fmla="*/ 1384814 w 2854197"/>
                    <a:gd name="connsiteY30" fmla="*/ 798118 h 3182270"/>
                    <a:gd name="connsiteX31" fmla="*/ 1390100 w 2854197"/>
                    <a:gd name="connsiteY31" fmla="*/ 813974 h 3182270"/>
                    <a:gd name="connsiteX32" fmla="*/ 1421813 w 2854197"/>
                    <a:gd name="connsiteY32" fmla="*/ 861544 h 3182270"/>
                    <a:gd name="connsiteX33" fmla="*/ 1432384 w 2854197"/>
                    <a:gd name="connsiteY33" fmla="*/ 877401 h 3182270"/>
                    <a:gd name="connsiteX34" fmla="*/ 1448241 w 2854197"/>
                    <a:gd name="connsiteY34" fmla="*/ 887972 h 3182270"/>
                    <a:gd name="connsiteX35" fmla="*/ 1479954 w 2854197"/>
                    <a:gd name="connsiteY35" fmla="*/ 919685 h 3182270"/>
                    <a:gd name="connsiteX36" fmla="*/ 1522238 w 2854197"/>
                    <a:gd name="connsiteY36" fmla="*/ 956684 h 3182270"/>
                    <a:gd name="connsiteX37" fmla="*/ 1585665 w 2854197"/>
                    <a:gd name="connsiteY37" fmla="*/ 977826 h 3182270"/>
                    <a:gd name="connsiteX38" fmla="*/ 1617378 w 2854197"/>
                    <a:gd name="connsiteY38" fmla="*/ 988397 h 3182270"/>
                    <a:gd name="connsiteX39" fmla="*/ 1638521 w 2854197"/>
                    <a:gd name="connsiteY39" fmla="*/ 993683 h 3182270"/>
                    <a:gd name="connsiteX40" fmla="*/ 1664948 w 2854197"/>
                    <a:gd name="connsiteY40" fmla="*/ 998968 h 3182270"/>
                    <a:gd name="connsiteX41" fmla="*/ 1696662 w 2854197"/>
                    <a:gd name="connsiteY41" fmla="*/ 1009540 h 3182270"/>
                    <a:gd name="connsiteX42" fmla="*/ 1717804 w 2854197"/>
                    <a:gd name="connsiteY42" fmla="*/ 1014825 h 3182270"/>
                    <a:gd name="connsiteX43" fmla="*/ 1733660 w 2854197"/>
                    <a:gd name="connsiteY43" fmla="*/ 1020111 h 3182270"/>
                    <a:gd name="connsiteX44" fmla="*/ 1802373 w 2854197"/>
                    <a:gd name="connsiteY44" fmla="*/ 1030682 h 3182270"/>
                    <a:gd name="connsiteX45" fmla="*/ 1865799 w 2854197"/>
                    <a:gd name="connsiteY45" fmla="*/ 1041253 h 3182270"/>
                    <a:gd name="connsiteX46" fmla="*/ 1902798 w 2854197"/>
                    <a:gd name="connsiteY46" fmla="*/ 1046538 h 3182270"/>
                    <a:gd name="connsiteX47" fmla="*/ 1945082 w 2854197"/>
                    <a:gd name="connsiteY47" fmla="*/ 1051824 h 3182270"/>
                    <a:gd name="connsiteX48" fmla="*/ 1976796 w 2854197"/>
                    <a:gd name="connsiteY48" fmla="*/ 1057109 h 3182270"/>
                    <a:gd name="connsiteX49" fmla="*/ 2024366 w 2854197"/>
                    <a:gd name="connsiteY49" fmla="*/ 1062395 h 3182270"/>
                    <a:gd name="connsiteX50" fmla="*/ 2066650 w 2854197"/>
                    <a:gd name="connsiteY50" fmla="*/ 1067681 h 3182270"/>
                    <a:gd name="connsiteX51" fmla="*/ 2082507 w 2854197"/>
                    <a:gd name="connsiteY51" fmla="*/ 1072966 h 3182270"/>
                    <a:gd name="connsiteX52" fmla="*/ 2151219 w 2854197"/>
                    <a:gd name="connsiteY52" fmla="*/ 1083537 h 3182270"/>
                    <a:gd name="connsiteX53" fmla="*/ 2167075 w 2854197"/>
                    <a:gd name="connsiteY53" fmla="*/ 1088823 h 3182270"/>
                    <a:gd name="connsiteX54" fmla="*/ 2235788 w 2854197"/>
                    <a:gd name="connsiteY54" fmla="*/ 1099394 h 3182270"/>
                    <a:gd name="connsiteX55" fmla="*/ 2304500 w 2854197"/>
                    <a:gd name="connsiteY55" fmla="*/ 1109965 h 3182270"/>
                    <a:gd name="connsiteX56" fmla="*/ 2378497 w 2854197"/>
                    <a:gd name="connsiteY56" fmla="*/ 1120536 h 3182270"/>
                    <a:gd name="connsiteX57" fmla="*/ 2410211 w 2854197"/>
                    <a:gd name="connsiteY57" fmla="*/ 1131107 h 3182270"/>
                    <a:gd name="connsiteX58" fmla="*/ 2452495 w 2854197"/>
                    <a:gd name="connsiteY58" fmla="*/ 1141678 h 3182270"/>
                    <a:gd name="connsiteX59" fmla="*/ 2611062 w 2854197"/>
                    <a:gd name="connsiteY59" fmla="*/ 1194534 h 3182270"/>
                    <a:gd name="connsiteX60" fmla="*/ 2674963 w 2854197"/>
                    <a:gd name="connsiteY60" fmla="*/ 1226357 h 3182270"/>
                    <a:gd name="connsiteX61" fmla="*/ 2680419 w 2854197"/>
                    <a:gd name="connsiteY61" fmla="*/ 1258186 h 3182270"/>
                    <a:gd name="connsiteX62" fmla="*/ 2633266 w 2854197"/>
                    <a:gd name="connsiteY62" fmla="*/ 1295315 h 3182270"/>
                    <a:gd name="connsiteX63" fmla="*/ 2659565 w 2854197"/>
                    <a:gd name="connsiteY63" fmla="*/ 1353342 h 3182270"/>
                    <a:gd name="connsiteX64" fmla="*/ 2653817 w 2854197"/>
                    <a:gd name="connsiteY64" fmla="*/ 1411367 h 3182270"/>
                    <a:gd name="connsiteX65" fmla="*/ 2632204 w 2854197"/>
                    <a:gd name="connsiteY65" fmla="*/ 1590950 h 3182270"/>
                    <a:gd name="connsiteX66" fmla="*/ 2606238 w 2854197"/>
                    <a:gd name="connsiteY66" fmla="*/ 1686241 h 3182270"/>
                    <a:gd name="connsiteX67" fmla="*/ 2585093 w 2854197"/>
                    <a:gd name="connsiteY67" fmla="*/ 1717957 h 3182270"/>
                    <a:gd name="connsiteX68" fmla="*/ 2595666 w 2854197"/>
                    <a:gd name="connsiteY68" fmla="*/ 1754959 h 3182270"/>
                    <a:gd name="connsiteX69" fmla="*/ 2569233 w 2854197"/>
                    <a:gd name="connsiteY69" fmla="*/ 1781390 h 3182270"/>
                    <a:gd name="connsiteX70" fmla="*/ 2574520 w 2854197"/>
                    <a:gd name="connsiteY70" fmla="*/ 1860680 h 3182270"/>
                    <a:gd name="connsiteX71" fmla="*/ 2564404 w 2854197"/>
                    <a:gd name="connsiteY71" fmla="*/ 2014150 h 3182270"/>
                    <a:gd name="connsiteX72" fmla="*/ 2616812 w 2854197"/>
                    <a:gd name="connsiteY72" fmla="*/ 2093264 h 3182270"/>
                    <a:gd name="connsiteX73" fmla="*/ 2717255 w 2854197"/>
                    <a:gd name="connsiteY73" fmla="*/ 2098551 h 3182270"/>
                    <a:gd name="connsiteX74" fmla="*/ 2790770 w 2854197"/>
                    <a:gd name="connsiteY74" fmla="*/ 2077220 h 3182270"/>
                    <a:gd name="connsiteX75" fmla="*/ 2817198 w 2854197"/>
                    <a:gd name="connsiteY75" fmla="*/ 2082506 h 3182270"/>
                    <a:gd name="connsiteX76" fmla="*/ 2833055 w 2854197"/>
                    <a:gd name="connsiteY76" fmla="*/ 2087792 h 3182270"/>
                    <a:gd name="connsiteX77" fmla="*/ 2854197 w 2854197"/>
                    <a:gd name="connsiteY77" fmla="*/ 2093077 h 3182270"/>
                    <a:gd name="connsiteX78" fmla="*/ 2838340 w 2854197"/>
                    <a:gd name="connsiteY78" fmla="*/ 2193503 h 3182270"/>
                    <a:gd name="connsiteX79" fmla="*/ 2833055 w 2854197"/>
                    <a:gd name="connsiteY79" fmla="*/ 2225216 h 3182270"/>
                    <a:gd name="connsiteX80" fmla="*/ 2822484 w 2854197"/>
                    <a:gd name="connsiteY80" fmla="*/ 2262215 h 3182270"/>
                    <a:gd name="connsiteX81" fmla="*/ 2648297 w 2854197"/>
                    <a:gd name="connsiteY81" fmla="*/ 2241273 h 3182270"/>
                    <a:gd name="connsiteX82" fmla="*/ 2558435 w 2854197"/>
                    <a:gd name="connsiteY82" fmla="*/ 2214843 h 3182270"/>
                    <a:gd name="connsiteX83" fmla="*/ 2479145 w 2854197"/>
                    <a:gd name="connsiteY83" fmla="*/ 2183128 h 3182270"/>
                    <a:gd name="connsiteX84" fmla="*/ 2426502 w 2854197"/>
                    <a:gd name="connsiteY84" fmla="*/ 2209757 h 3182270"/>
                    <a:gd name="connsiteX85" fmla="*/ 2236188 w 2854197"/>
                    <a:gd name="connsiteY85" fmla="*/ 2331348 h 3182270"/>
                    <a:gd name="connsiteX86" fmla="*/ 2251846 w 2854197"/>
                    <a:gd name="connsiteY86" fmla="*/ 2420998 h 3182270"/>
                    <a:gd name="connsiteX87" fmla="*/ 2267909 w 2854197"/>
                    <a:gd name="connsiteY87" fmla="*/ 2479368 h 3182270"/>
                    <a:gd name="connsiteX88" fmla="*/ 2278276 w 2854197"/>
                    <a:gd name="connsiteY88" fmla="*/ 2516146 h 3182270"/>
                    <a:gd name="connsiteX89" fmla="*/ 2278276 w 2854197"/>
                    <a:gd name="connsiteY89" fmla="*/ 2574294 h 3182270"/>
                    <a:gd name="connsiteX90" fmla="*/ 2315278 w 2854197"/>
                    <a:gd name="connsiteY90" fmla="*/ 2616580 h 3182270"/>
                    <a:gd name="connsiteX91" fmla="*/ 2331136 w 2854197"/>
                    <a:gd name="connsiteY91" fmla="*/ 2680013 h 3182270"/>
                    <a:gd name="connsiteX92" fmla="*/ 2368138 w 2854197"/>
                    <a:gd name="connsiteY92" fmla="*/ 2695871 h 3182270"/>
                    <a:gd name="connsiteX93" fmla="*/ 2542577 w 2854197"/>
                    <a:gd name="connsiteY93" fmla="*/ 2738159 h 3182270"/>
                    <a:gd name="connsiteX94" fmla="*/ 2654056 w 2854197"/>
                    <a:gd name="connsiteY94" fmla="*/ 2764834 h 3182270"/>
                    <a:gd name="connsiteX95" fmla="*/ 2748974 w 2854197"/>
                    <a:gd name="connsiteY95" fmla="*/ 2769875 h 3182270"/>
                    <a:gd name="connsiteX96" fmla="*/ 2753771 w 2854197"/>
                    <a:gd name="connsiteY96" fmla="*/ 2769627 h 3182270"/>
                    <a:gd name="connsiteX97" fmla="*/ 2748486 w 2854197"/>
                    <a:gd name="connsiteY97" fmla="*/ 2801341 h 3182270"/>
                    <a:gd name="connsiteX98" fmla="*/ 2737915 w 2854197"/>
                    <a:gd name="connsiteY98" fmla="*/ 2838340 h 3182270"/>
                    <a:gd name="connsiteX99" fmla="*/ 2727344 w 2854197"/>
                    <a:gd name="connsiteY99" fmla="*/ 2907052 h 3182270"/>
                    <a:gd name="connsiteX100" fmla="*/ 2716773 w 2854197"/>
                    <a:gd name="connsiteY100" fmla="*/ 2938765 h 3182270"/>
                    <a:gd name="connsiteX101" fmla="*/ 2711487 w 2854197"/>
                    <a:gd name="connsiteY101" fmla="*/ 2965193 h 3182270"/>
                    <a:gd name="connsiteX102" fmla="*/ 2706444 w 2854197"/>
                    <a:gd name="connsiteY102" fmla="*/ 2939028 h 3182270"/>
                    <a:gd name="connsiteX103" fmla="*/ 2680014 w 2854197"/>
                    <a:gd name="connsiteY103" fmla="*/ 2965459 h 3182270"/>
                    <a:gd name="connsiteX104" fmla="*/ 2627390 w 2854197"/>
                    <a:gd name="connsiteY104" fmla="*/ 2971012 h 3182270"/>
                    <a:gd name="connsiteX105" fmla="*/ 2537291 w 2854197"/>
                    <a:gd name="connsiteY105" fmla="*/ 2986602 h 3182270"/>
                    <a:gd name="connsiteX106" fmla="*/ 2516147 w 2854197"/>
                    <a:gd name="connsiteY106" fmla="*/ 2991888 h 3182270"/>
                    <a:gd name="connsiteX107" fmla="*/ 2489494 w 2854197"/>
                    <a:gd name="connsiteY107" fmla="*/ 3002192 h 3182270"/>
                    <a:gd name="connsiteX108" fmla="*/ 2415496 w 2854197"/>
                    <a:gd name="connsiteY108" fmla="*/ 3007477 h 3182270"/>
                    <a:gd name="connsiteX109" fmla="*/ 2383783 w 2854197"/>
                    <a:gd name="connsiteY109" fmla="*/ 3018048 h 3182270"/>
                    <a:gd name="connsiteX110" fmla="*/ 2346784 w 2854197"/>
                    <a:gd name="connsiteY110" fmla="*/ 3033905 h 3182270"/>
                    <a:gd name="connsiteX111" fmla="*/ 2315071 w 2854197"/>
                    <a:gd name="connsiteY111" fmla="*/ 3049761 h 3182270"/>
                    <a:gd name="connsiteX112" fmla="*/ 2288643 w 2854197"/>
                    <a:gd name="connsiteY112" fmla="*/ 3070904 h 3182270"/>
                    <a:gd name="connsiteX113" fmla="*/ 2267501 w 2854197"/>
                    <a:gd name="connsiteY113" fmla="*/ 3081475 h 3182270"/>
                    <a:gd name="connsiteX114" fmla="*/ 2235788 w 2854197"/>
                    <a:gd name="connsiteY114" fmla="*/ 3097331 h 3182270"/>
                    <a:gd name="connsiteX115" fmla="*/ 2225216 w 2854197"/>
                    <a:gd name="connsiteY115" fmla="*/ 3107903 h 3182270"/>
                    <a:gd name="connsiteX116" fmla="*/ 2204074 w 2854197"/>
                    <a:gd name="connsiteY116" fmla="*/ 3118474 h 3182270"/>
                    <a:gd name="connsiteX117" fmla="*/ 2188218 w 2854197"/>
                    <a:gd name="connsiteY117" fmla="*/ 3129045 h 3182270"/>
                    <a:gd name="connsiteX118" fmla="*/ 2177647 w 2854197"/>
                    <a:gd name="connsiteY118" fmla="*/ 3144901 h 3182270"/>
                    <a:gd name="connsiteX119" fmla="*/ 2145933 w 2854197"/>
                    <a:gd name="connsiteY119" fmla="*/ 3155472 h 3182270"/>
                    <a:gd name="connsiteX120" fmla="*/ 2114220 w 2854197"/>
                    <a:gd name="connsiteY120" fmla="*/ 3181900 h 3182270"/>
                    <a:gd name="connsiteX121" fmla="*/ 2124791 w 2854197"/>
                    <a:gd name="connsiteY121" fmla="*/ 3150187 h 3182270"/>
                    <a:gd name="connsiteX122" fmla="*/ 2093078 w 2854197"/>
                    <a:gd name="connsiteY122" fmla="*/ 3139616 h 3182270"/>
                    <a:gd name="connsiteX123" fmla="*/ 2082507 w 2854197"/>
                    <a:gd name="connsiteY123" fmla="*/ 3123759 h 3182270"/>
                    <a:gd name="connsiteX124" fmla="*/ 2066650 w 2854197"/>
                    <a:gd name="connsiteY124" fmla="*/ 3107903 h 3182270"/>
                    <a:gd name="connsiteX125" fmla="*/ 2045508 w 2854197"/>
                    <a:gd name="connsiteY125" fmla="*/ 3076189 h 3182270"/>
                    <a:gd name="connsiteX126" fmla="*/ 2034937 w 2854197"/>
                    <a:gd name="connsiteY126" fmla="*/ 3060333 h 3182270"/>
                    <a:gd name="connsiteX127" fmla="*/ 2024366 w 2854197"/>
                    <a:gd name="connsiteY127" fmla="*/ 3049761 h 3182270"/>
                    <a:gd name="connsiteX128" fmla="*/ 2013795 w 2854197"/>
                    <a:gd name="connsiteY128" fmla="*/ 3033905 h 3182270"/>
                    <a:gd name="connsiteX129" fmla="*/ 1997938 w 2854197"/>
                    <a:gd name="connsiteY129" fmla="*/ 3023334 h 3182270"/>
                    <a:gd name="connsiteX130" fmla="*/ 1982081 w 2854197"/>
                    <a:gd name="connsiteY130" fmla="*/ 2991620 h 3182270"/>
                    <a:gd name="connsiteX131" fmla="*/ 1976796 w 2854197"/>
                    <a:gd name="connsiteY131" fmla="*/ 2975764 h 3182270"/>
                    <a:gd name="connsiteX132" fmla="*/ 1987367 w 2854197"/>
                    <a:gd name="connsiteY132" fmla="*/ 2959907 h 3182270"/>
                    <a:gd name="connsiteX133" fmla="*/ 1998116 w 2854197"/>
                    <a:gd name="connsiteY133" fmla="*/ 2976031 h 3182270"/>
                    <a:gd name="connsiteX134" fmla="*/ 2019261 w 2854197"/>
                    <a:gd name="connsiteY134" fmla="*/ 2976031 h 3182270"/>
                    <a:gd name="connsiteX135" fmla="*/ 2056263 w 2854197"/>
                    <a:gd name="connsiteY135" fmla="*/ 2923171 h 3182270"/>
                    <a:gd name="connsiteX136" fmla="*/ 2040405 w 2854197"/>
                    <a:gd name="connsiteY136" fmla="*/ 2923170 h 3182270"/>
                    <a:gd name="connsiteX137" fmla="*/ 2061549 w 2854197"/>
                    <a:gd name="connsiteY137" fmla="*/ 2875596 h 3182270"/>
                    <a:gd name="connsiteX138" fmla="*/ 2093265 w 2854197"/>
                    <a:gd name="connsiteY138" fmla="*/ 2833308 h 3182270"/>
                    <a:gd name="connsiteX139" fmla="*/ 2109124 w 2854197"/>
                    <a:gd name="connsiteY139" fmla="*/ 2722301 h 3182270"/>
                    <a:gd name="connsiteX140" fmla="*/ 2013975 w 2854197"/>
                    <a:gd name="connsiteY140" fmla="*/ 2637724 h 3182270"/>
                    <a:gd name="connsiteX141" fmla="*/ 1982258 w 2854197"/>
                    <a:gd name="connsiteY141" fmla="*/ 2664155 h 3182270"/>
                    <a:gd name="connsiteX142" fmla="*/ 1918827 w 2854197"/>
                    <a:gd name="connsiteY142" fmla="*/ 2627153 h 3182270"/>
                    <a:gd name="connsiteX143" fmla="*/ 1860681 w 2854197"/>
                    <a:gd name="connsiteY143" fmla="*/ 2579579 h 3182270"/>
                    <a:gd name="connsiteX144" fmla="*/ 1802373 w 2854197"/>
                    <a:gd name="connsiteY144" fmla="*/ 2621632 h 3182270"/>
                    <a:gd name="connsiteX145" fmla="*/ 1797087 w 2854197"/>
                    <a:gd name="connsiteY145" fmla="*/ 2605775 h 3182270"/>
                    <a:gd name="connsiteX146" fmla="*/ 1749674 w 2854197"/>
                    <a:gd name="connsiteY146" fmla="*/ 2690586 h 3182270"/>
                    <a:gd name="connsiteX147" fmla="*/ 1643953 w 2854197"/>
                    <a:gd name="connsiteY147" fmla="*/ 2754018 h 3182270"/>
                    <a:gd name="connsiteX148" fmla="*/ 1617523 w 2854197"/>
                    <a:gd name="connsiteY148" fmla="*/ 2732874 h 3182270"/>
                    <a:gd name="connsiteX149" fmla="*/ 1591092 w 2854197"/>
                    <a:gd name="connsiteY149" fmla="*/ 2690586 h 3182270"/>
                    <a:gd name="connsiteX150" fmla="*/ 1591093 w 2854197"/>
                    <a:gd name="connsiteY150" fmla="*/ 2637724 h 3182270"/>
                    <a:gd name="connsiteX151" fmla="*/ 1569808 w 2854197"/>
                    <a:gd name="connsiteY151" fmla="*/ 2515921 h 3182270"/>
                    <a:gd name="connsiteX152" fmla="*/ 1553952 w 2854197"/>
                    <a:gd name="connsiteY152" fmla="*/ 2484208 h 3182270"/>
                    <a:gd name="connsiteX153" fmla="*/ 1538095 w 2854197"/>
                    <a:gd name="connsiteY153" fmla="*/ 2468351 h 3182270"/>
                    <a:gd name="connsiteX154" fmla="*/ 1501096 w 2854197"/>
                    <a:gd name="connsiteY154" fmla="*/ 2420781 h 3182270"/>
                    <a:gd name="connsiteX155" fmla="*/ 1464097 w 2854197"/>
                    <a:gd name="connsiteY155" fmla="*/ 2383782 h 3182270"/>
                    <a:gd name="connsiteX156" fmla="*/ 1448241 w 2854197"/>
                    <a:gd name="connsiteY156" fmla="*/ 2373211 h 3182270"/>
                    <a:gd name="connsiteX157" fmla="*/ 1432384 w 2854197"/>
                    <a:gd name="connsiteY157" fmla="*/ 2357355 h 3182270"/>
                    <a:gd name="connsiteX158" fmla="*/ 1400671 w 2854197"/>
                    <a:gd name="connsiteY158" fmla="*/ 2346783 h 3182270"/>
                    <a:gd name="connsiteX159" fmla="*/ 1368958 w 2854197"/>
                    <a:gd name="connsiteY159" fmla="*/ 2330927 h 3182270"/>
                    <a:gd name="connsiteX160" fmla="*/ 1337244 w 2854197"/>
                    <a:gd name="connsiteY160" fmla="*/ 2309785 h 3182270"/>
                    <a:gd name="connsiteX161" fmla="*/ 1273818 w 2854197"/>
                    <a:gd name="connsiteY161" fmla="*/ 2288642 h 3182270"/>
                    <a:gd name="connsiteX162" fmla="*/ 1257961 w 2854197"/>
                    <a:gd name="connsiteY162" fmla="*/ 2278071 h 3182270"/>
                    <a:gd name="connsiteX163" fmla="*/ 1242104 w 2854197"/>
                    <a:gd name="connsiteY163" fmla="*/ 2272786 h 3182270"/>
                    <a:gd name="connsiteX164" fmla="*/ 1226248 w 2854197"/>
                    <a:gd name="connsiteY164" fmla="*/ 2262215 h 3182270"/>
                    <a:gd name="connsiteX165" fmla="*/ 1194534 w 2854197"/>
                    <a:gd name="connsiteY165" fmla="*/ 2251644 h 3182270"/>
                    <a:gd name="connsiteX166" fmla="*/ 1215677 w 2854197"/>
                    <a:gd name="connsiteY166" fmla="*/ 2225216 h 3182270"/>
                    <a:gd name="connsiteX167" fmla="*/ 1231533 w 2854197"/>
                    <a:gd name="connsiteY167" fmla="*/ 2209359 h 3182270"/>
                    <a:gd name="connsiteX168" fmla="*/ 1236819 w 2854197"/>
                    <a:gd name="connsiteY168" fmla="*/ 2193503 h 3182270"/>
                    <a:gd name="connsiteX169" fmla="*/ 1279103 w 2854197"/>
                    <a:gd name="connsiteY169" fmla="*/ 2161789 h 3182270"/>
                    <a:gd name="connsiteX170" fmla="*/ 1300245 w 2854197"/>
                    <a:gd name="connsiteY170" fmla="*/ 2140647 h 3182270"/>
                    <a:gd name="connsiteX171" fmla="*/ 1310816 w 2854197"/>
                    <a:gd name="connsiteY171" fmla="*/ 2124790 h 3182270"/>
                    <a:gd name="connsiteX172" fmla="*/ 1342650 w 2854197"/>
                    <a:gd name="connsiteY172" fmla="*/ 2077406 h 3182270"/>
                    <a:gd name="connsiteX173" fmla="*/ 1390223 w 2854197"/>
                    <a:gd name="connsiteY173" fmla="*/ 2008688 h 3182270"/>
                    <a:gd name="connsiteX174" fmla="*/ 1363794 w 2854197"/>
                    <a:gd name="connsiteY174" fmla="*/ 1971686 h 3182270"/>
                    <a:gd name="connsiteX175" fmla="*/ 1379651 w 2854197"/>
                    <a:gd name="connsiteY175" fmla="*/ 1961114 h 3182270"/>
                    <a:gd name="connsiteX176" fmla="*/ 1358509 w 2854197"/>
                    <a:gd name="connsiteY176" fmla="*/ 1934685 h 3182270"/>
                    <a:gd name="connsiteX177" fmla="*/ 1221180 w 2854197"/>
                    <a:gd name="connsiteY177" fmla="*/ 1718108 h 3182270"/>
                    <a:gd name="connsiteX178" fmla="*/ 1157741 w 2854197"/>
                    <a:gd name="connsiteY178" fmla="*/ 1654669 h 3182270"/>
                    <a:gd name="connsiteX179" fmla="*/ 1051918 w 2854197"/>
                    <a:gd name="connsiteY179" fmla="*/ 1659811 h 3182270"/>
                    <a:gd name="connsiteX180" fmla="*/ 845688 w 2854197"/>
                    <a:gd name="connsiteY180" fmla="*/ 1738945 h 3182270"/>
                    <a:gd name="connsiteX181" fmla="*/ 829832 w 2854197"/>
                    <a:gd name="connsiteY181" fmla="*/ 1744231 h 3182270"/>
                    <a:gd name="connsiteX182" fmla="*/ 798118 w 2854197"/>
                    <a:gd name="connsiteY182" fmla="*/ 1765373 h 3182270"/>
                    <a:gd name="connsiteX183" fmla="*/ 782262 w 2854197"/>
                    <a:gd name="connsiteY183" fmla="*/ 1770659 h 3182270"/>
                    <a:gd name="connsiteX184" fmla="*/ 750548 w 2854197"/>
                    <a:gd name="connsiteY184" fmla="*/ 1791801 h 3182270"/>
                    <a:gd name="connsiteX185" fmla="*/ 734692 w 2854197"/>
                    <a:gd name="connsiteY185" fmla="*/ 1797086 h 3182270"/>
                    <a:gd name="connsiteX186" fmla="*/ 755834 w 2854197"/>
                    <a:gd name="connsiteY186" fmla="*/ 1791801 h 3182270"/>
                    <a:gd name="connsiteX187" fmla="*/ 739977 w 2854197"/>
                    <a:gd name="connsiteY187" fmla="*/ 1797086 h 3182270"/>
                    <a:gd name="connsiteX188" fmla="*/ 708264 w 2854197"/>
                    <a:gd name="connsiteY188" fmla="*/ 1812943 h 3182270"/>
                    <a:gd name="connsiteX189" fmla="*/ 676551 w 2854197"/>
                    <a:gd name="connsiteY189" fmla="*/ 1791801 h 3182270"/>
                    <a:gd name="connsiteX190" fmla="*/ 650123 w 2854197"/>
                    <a:gd name="connsiteY190" fmla="*/ 1765373 h 3182270"/>
                    <a:gd name="connsiteX191" fmla="*/ 618410 w 2854197"/>
                    <a:gd name="connsiteY191" fmla="*/ 1744231 h 3182270"/>
                    <a:gd name="connsiteX192" fmla="*/ 570840 w 2854197"/>
                    <a:gd name="connsiteY192" fmla="*/ 1712518 h 3182270"/>
                    <a:gd name="connsiteX193" fmla="*/ 544412 w 2854197"/>
                    <a:gd name="connsiteY193" fmla="*/ 1696661 h 3182270"/>
                    <a:gd name="connsiteX194" fmla="*/ 528555 w 2854197"/>
                    <a:gd name="connsiteY194" fmla="*/ 1686090 h 3182270"/>
                    <a:gd name="connsiteX195" fmla="*/ 512699 w 2854197"/>
                    <a:gd name="connsiteY195" fmla="*/ 1680804 h 3182270"/>
                    <a:gd name="connsiteX196" fmla="*/ 502127 w 2854197"/>
                    <a:gd name="connsiteY196" fmla="*/ 1670233 h 3182270"/>
                    <a:gd name="connsiteX197" fmla="*/ 480985 w 2854197"/>
                    <a:gd name="connsiteY197" fmla="*/ 1659662 h 3182270"/>
                    <a:gd name="connsiteX198" fmla="*/ 465129 w 2854197"/>
                    <a:gd name="connsiteY198" fmla="*/ 1643805 h 3182270"/>
                    <a:gd name="connsiteX199" fmla="*/ 428130 w 2854197"/>
                    <a:gd name="connsiteY199" fmla="*/ 1622663 h 3182270"/>
                    <a:gd name="connsiteX200" fmla="*/ 401702 w 2854197"/>
                    <a:gd name="connsiteY200" fmla="*/ 1590950 h 3182270"/>
                    <a:gd name="connsiteX201" fmla="*/ 385845 w 2854197"/>
                    <a:gd name="connsiteY201" fmla="*/ 1569808 h 3182270"/>
                    <a:gd name="connsiteX202" fmla="*/ 369989 w 2854197"/>
                    <a:gd name="connsiteY202" fmla="*/ 1553951 h 3182270"/>
                    <a:gd name="connsiteX203" fmla="*/ 348847 w 2854197"/>
                    <a:gd name="connsiteY203" fmla="*/ 1522238 h 3182270"/>
                    <a:gd name="connsiteX204" fmla="*/ 327704 w 2854197"/>
                    <a:gd name="connsiteY204" fmla="*/ 1490524 h 3182270"/>
                    <a:gd name="connsiteX205" fmla="*/ 317133 w 2854197"/>
                    <a:gd name="connsiteY205" fmla="*/ 1469382 h 3182270"/>
                    <a:gd name="connsiteX206" fmla="*/ 301277 w 2854197"/>
                    <a:gd name="connsiteY206" fmla="*/ 1453526 h 3182270"/>
                    <a:gd name="connsiteX207" fmla="*/ 295991 w 2854197"/>
                    <a:gd name="connsiteY207" fmla="*/ 1437669 h 3182270"/>
                    <a:gd name="connsiteX208" fmla="*/ 274849 w 2854197"/>
                    <a:gd name="connsiteY208" fmla="*/ 1405956 h 3182270"/>
                    <a:gd name="connsiteX209" fmla="*/ 258992 w 2854197"/>
                    <a:gd name="connsiteY209" fmla="*/ 1390099 h 3182270"/>
                    <a:gd name="connsiteX210" fmla="*/ 248421 w 2854197"/>
                    <a:gd name="connsiteY210" fmla="*/ 1374242 h 3182270"/>
                    <a:gd name="connsiteX211" fmla="*/ 243136 w 2854197"/>
                    <a:gd name="connsiteY211" fmla="*/ 1358386 h 3182270"/>
                    <a:gd name="connsiteX212" fmla="*/ 221993 w 2854197"/>
                    <a:gd name="connsiteY212" fmla="*/ 1326672 h 3182270"/>
                    <a:gd name="connsiteX213" fmla="*/ 206137 w 2854197"/>
                    <a:gd name="connsiteY213" fmla="*/ 1294959 h 3182270"/>
                    <a:gd name="connsiteX214" fmla="*/ 195566 w 2854197"/>
                    <a:gd name="connsiteY214" fmla="*/ 1263246 h 3182270"/>
                    <a:gd name="connsiteX215" fmla="*/ 184995 w 2854197"/>
                    <a:gd name="connsiteY215" fmla="*/ 1247389 h 3182270"/>
                    <a:gd name="connsiteX216" fmla="*/ 179709 w 2854197"/>
                    <a:gd name="connsiteY216" fmla="*/ 1231533 h 3182270"/>
                    <a:gd name="connsiteX217" fmla="*/ 169138 w 2854197"/>
                    <a:gd name="connsiteY217" fmla="*/ 1215676 h 3182270"/>
                    <a:gd name="connsiteX218" fmla="*/ 153281 w 2854197"/>
                    <a:gd name="connsiteY218" fmla="*/ 1162820 h 3182270"/>
                    <a:gd name="connsiteX219" fmla="*/ 142710 w 2854197"/>
                    <a:gd name="connsiteY219" fmla="*/ 1131107 h 3182270"/>
                    <a:gd name="connsiteX220" fmla="*/ 132139 w 2854197"/>
                    <a:gd name="connsiteY220" fmla="*/ 1099394 h 3182270"/>
                    <a:gd name="connsiteX221" fmla="*/ 126853 w 2854197"/>
                    <a:gd name="connsiteY221" fmla="*/ 1078252 h 3182270"/>
                    <a:gd name="connsiteX222" fmla="*/ 121568 w 2854197"/>
                    <a:gd name="connsiteY222" fmla="*/ 1062395 h 3182270"/>
                    <a:gd name="connsiteX223" fmla="*/ 110997 w 2854197"/>
                    <a:gd name="connsiteY223" fmla="*/ 988397 h 3182270"/>
                    <a:gd name="connsiteX224" fmla="*/ 100426 w 2854197"/>
                    <a:gd name="connsiteY224" fmla="*/ 861544 h 3182270"/>
                    <a:gd name="connsiteX225" fmla="*/ 95140 w 2854197"/>
                    <a:gd name="connsiteY225" fmla="*/ 782261 h 3182270"/>
                    <a:gd name="connsiteX226" fmla="*/ 89855 w 2854197"/>
                    <a:gd name="connsiteY226" fmla="*/ 745262 h 3182270"/>
                    <a:gd name="connsiteX227" fmla="*/ 73998 w 2854197"/>
                    <a:gd name="connsiteY227" fmla="*/ 660693 h 3182270"/>
                    <a:gd name="connsiteX228" fmla="*/ 63427 w 2854197"/>
                    <a:gd name="connsiteY228" fmla="*/ 618409 h 3182270"/>
                    <a:gd name="connsiteX229" fmla="*/ 47570 w 2854197"/>
                    <a:gd name="connsiteY229" fmla="*/ 560268 h 3182270"/>
                    <a:gd name="connsiteX230" fmla="*/ 42285 w 2854197"/>
                    <a:gd name="connsiteY230" fmla="*/ 528555 h 3182270"/>
                    <a:gd name="connsiteX231" fmla="*/ 31714 w 2854197"/>
                    <a:gd name="connsiteY231" fmla="*/ 486270 h 3182270"/>
                    <a:gd name="connsiteX232" fmla="*/ 21142 w 2854197"/>
                    <a:gd name="connsiteY232" fmla="*/ 428129 h 3182270"/>
                    <a:gd name="connsiteX233" fmla="*/ 10571 w 2854197"/>
                    <a:gd name="connsiteY233" fmla="*/ 343560 h 3182270"/>
                    <a:gd name="connsiteX234" fmla="*/ 0 w 2854197"/>
                    <a:gd name="connsiteY234" fmla="*/ 306561 h 3182270"/>
                    <a:gd name="connsiteX235" fmla="*/ 5286 w 2854197"/>
                    <a:gd name="connsiteY235" fmla="*/ 285419 h 3182270"/>
                    <a:gd name="connsiteX236" fmla="*/ 21142 w 2854197"/>
                    <a:gd name="connsiteY236" fmla="*/ 280134 h 3182270"/>
                    <a:gd name="connsiteX237" fmla="*/ 42285 w 2854197"/>
                    <a:gd name="connsiteY237" fmla="*/ 269563 h 3182270"/>
                    <a:gd name="connsiteX238" fmla="*/ 95140 w 2854197"/>
                    <a:gd name="connsiteY238" fmla="*/ 258992 h 3182270"/>
                    <a:gd name="connsiteX239" fmla="*/ 121568 w 2854197"/>
                    <a:gd name="connsiteY239" fmla="*/ 253706 h 3182270"/>
                    <a:gd name="connsiteX240" fmla="*/ 137425 w 2854197"/>
                    <a:gd name="connsiteY240" fmla="*/ 248420 h 3182270"/>
                    <a:gd name="connsiteX241" fmla="*/ 211422 w 2854197"/>
                    <a:gd name="connsiteY241" fmla="*/ 237849 h 3182270"/>
                    <a:gd name="connsiteX242" fmla="*/ 253707 w 2854197"/>
                    <a:gd name="connsiteY242" fmla="*/ 227278 h 3182270"/>
                    <a:gd name="connsiteX243" fmla="*/ 285420 w 2854197"/>
                    <a:gd name="connsiteY243" fmla="*/ 216707 h 3182270"/>
                    <a:gd name="connsiteX244" fmla="*/ 332990 w 2854197"/>
                    <a:gd name="connsiteY244" fmla="*/ 206136 h 3182270"/>
                    <a:gd name="connsiteX245" fmla="*/ 364703 w 2854197"/>
                    <a:gd name="connsiteY245" fmla="*/ 195565 h 3182270"/>
                    <a:gd name="connsiteX246" fmla="*/ 417559 w 2854197"/>
                    <a:gd name="connsiteY246" fmla="*/ 179708 h 3182270"/>
                    <a:gd name="connsiteX247" fmla="*/ 433415 w 2854197"/>
                    <a:gd name="connsiteY247" fmla="*/ 174423 h 3182270"/>
                    <a:gd name="connsiteX248" fmla="*/ 449272 w 2854197"/>
                    <a:gd name="connsiteY248" fmla="*/ 169137 h 3182270"/>
                    <a:gd name="connsiteX249" fmla="*/ 470414 w 2854197"/>
                    <a:gd name="connsiteY249" fmla="*/ 163852 h 3182270"/>
                    <a:gd name="connsiteX250" fmla="*/ 486271 w 2854197"/>
                    <a:gd name="connsiteY250" fmla="*/ 158566 h 3182270"/>
                    <a:gd name="connsiteX251" fmla="*/ 528555 w 2854197"/>
                    <a:gd name="connsiteY251" fmla="*/ 147995 h 3182270"/>
                    <a:gd name="connsiteX252" fmla="*/ 549697 w 2854197"/>
                    <a:gd name="connsiteY252" fmla="*/ 142709 h 3182270"/>
                    <a:gd name="connsiteX253" fmla="*/ 581411 w 2854197"/>
                    <a:gd name="connsiteY253" fmla="*/ 132138 h 3182270"/>
                    <a:gd name="connsiteX254" fmla="*/ 676551 w 2854197"/>
                    <a:gd name="connsiteY254" fmla="*/ 100425 h 3182270"/>
                    <a:gd name="connsiteX255" fmla="*/ 697693 w 2854197"/>
                    <a:gd name="connsiteY255" fmla="*/ 95140 h 3182270"/>
                    <a:gd name="connsiteX256" fmla="*/ 729406 w 2854197"/>
                    <a:gd name="connsiteY256" fmla="*/ 84568 h 3182270"/>
                    <a:gd name="connsiteX257" fmla="*/ 745263 w 2854197"/>
                    <a:gd name="connsiteY257" fmla="*/ 79283 h 3182270"/>
                    <a:gd name="connsiteX258" fmla="*/ 792833 w 2854197"/>
                    <a:gd name="connsiteY258" fmla="*/ 58141 h 3182270"/>
                    <a:gd name="connsiteX259" fmla="*/ 808689 w 2854197"/>
                    <a:gd name="connsiteY259" fmla="*/ 52855 h 3182270"/>
                    <a:gd name="connsiteX260" fmla="*/ 824546 w 2854197"/>
                    <a:gd name="connsiteY260" fmla="*/ 47570 h 3182270"/>
                    <a:gd name="connsiteX261" fmla="*/ 866830 w 2854197"/>
                    <a:gd name="connsiteY261" fmla="*/ 26427 h 3182270"/>
                    <a:gd name="connsiteX262" fmla="*/ 882687 w 2854197"/>
                    <a:gd name="connsiteY262" fmla="*/ 21142 h 3182270"/>
                    <a:gd name="connsiteX263" fmla="*/ 898544 w 2854197"/>
                    <a:gd name="connsiteY263" fmla="*/ 10571 h 3182270"/>
                    <a:gd name="connsiteX264" fmla="*/ 914400 w 2854197"/>
                    <a:gd name="connsiteY264" fmla="*/ 5285 h 3182270"/>
                    <a:gd name="connsiteX265" fmla="*/ 914400 w 2854197"/>
                    <a:gd name="connsiteY265" fmla="*/ 0 h 3182270"/>
                    <a:gd name="connsiteX0" fmla="*/ 914400 w 2854197"/>
                    <a:gd name="connsiteY0" fmla="*/ 0 h 3182270"/>
                    <a:gd name="connsiteX1" fmla="*/ 914400 w 2854197"/>
                    <a:gd name="connsiteY1" fmla="*/ 0 h 3182270"/>
                    <a:gd name="connsiteX2" fmla="*/ 930257 w 2854197"/>
                    <a:gd name="connsiteY2" fmla="*/ 42284 h 3182270"/>
                    <a:gd name="connsiteX3" fmla="*/ 935542 w 2854197"/>
                    <a:gd name="connsiteY3" fmla="*/ 58141 h 3182270"/>
                    <a:gd name="connsiteX4" fmla="*/ 946114 w 2854197"/>
                    <a:gd name="connsiteY4" fmla="*/ 68712 h 3182270"/>
                    <a:gd name="connsiteX5" fmla="*/ 967256 w 2854197"/>
                    <a:gd name="connsiteY5" fmla="*/ 116282 h 3182270"/>
                    <a:gd name="connsiteX6" fmla="*/ 972541 w 2854197"/>
                    <a:gd name="connsiteY6" fmla="*/ 132138 h 3182270"/>
                    <a:gd name="connsiteX7" fmla="*/ 983112 w 2854197"/>
                    <a:gd name="connsiteY7" fmla="*/ 147995 h 3182270"/>
                    <a:gd name="connsiteX8" fmla="*/ 1004255 w 2854197"/>
                    <a:gd name="connsiteY8" fmla="*/ 195565 h 3182270"/>
                    <a:gd name="connsiteX9" fmla="*/ 1025397 w 2854197"/>
                    <a:gd name="connsiteY9" fmla="*/ 243135 h 3182270"/>
                    <a:gd name="connsiteX10" fmla="*/ 1041253 w 2854197"/>
                    <a:gd name="connsiteY10" fmla="*/ 290705 h 3182270"/>
                    <a:gd name="connsiteX11" fmla="*/ 1051825 w 2854197"/>
                    <a:gd name="connsiteY11" fmla="*/ 301276 h 3182270"/>
                    <a:gd name="connsiteX12" fmla="*/ 1072967 w 2854197"/>
                    <a:gd name="connsiteY12" fmla="*/ 348846 h 3182270"/>
                    <a:gd name="connsiteX13" fmla="*/ 1083538 w 2854197"/>
                    <a:gd name="connsiteY13" fmla="*/ 380559 h 3182270"/>
                    <a:gd name="connsiteX14" fmla="*/ 1094109 w 2854197"/>
                    <a:gd name="connsiteY14" fmla="*/ 396416 h 3182270"/>
                    <a:gd name="connsiteX15" fmla="*/ 1109966 w 2854197"/>
                    <a:gd name="connsiteY15" fmla="*/ 422844 h 3182270"/>
                    <a:gd name="connsiteX16" fmla="*/ 1131108 w 2854197"/>
                    <a:gd name="connsiteY16" fmla="*/ 470414 h 3182270"/>
                    <a:gd name="connsiteX17" fmla="*/ 1146964 w 2854197"/>
                    <a:gd name="connsiteY17" fmla="*/ 480985 h 3182270"/>
                    <a:gd name="connsiteX18" fmla="*/ 1157536 w 2854197"/>
                    <a:gd name="connsiteY18" fmla="*/ 491556 h 3182270"/>
                    <a:gd name="connsiteX19" fmla="*/ 1189249 w 2854197"/>
                    <a:gd name="connsiteY19" fmla="*/ 512698 h 3182270"/>
                    <a:gd name="connsiteX20" fmla="*/ 1199820 w 2854197"/>
                    <a:gd name="connsiteY20" fmla="*/ 528555 h 3182270"/>
                    <a:gd name="connsiteX21" fmla="*/ 1220962 w 2854197"/>
                    <a:gd name="connsiteY21" fmla="*/ 544411 h 3182270"/>
                    <a:gd name="connsiteX22" fmla="*/ 1242104 w 2854197"/>
                    <a:gd name="connsiteY22" fmla="*/ 570839 h 3182270"/>
                    <a:gd name="connsiteX23" fmla="*/ 1257961 w 2854197"/>
                    <a:gd name="connsiteY23" fmla="*/ 602552 h 3182270"/>
                    <a:gd name="connsiteX24" fmla="*/ 1279103 w 2854197"/>
                    <a:gd name="connsiteY24" fmla="*/ 634266 h 3182270"/>
                    <a:gd name="connsiteX25" fmla="*/ 1294960 w 2854197"/>
                    <a:gd name="connsiteY25" fmla="*/ 665979 h 3182270"/>
                    <a:gd name="connsiteX26" fmla="*/ 1300245 w 2854197"/>
                    <a:gd name="connsiteY26" fmla="*/ 681835 h 3182270"/>
                    <a:gd name="connsiteX27" fmla="*/ 1310816 w 2854197"/>
                    <a:gd name="connsiteY27" fmla="*/ 692407 h 3182270"/>
                    <a:gd name="connsiteX28" fmla="*/ 1347815 w 2854197"/>
                    <a:gd name="connsiteY28" fmla="*/ 739977 h 3182270"/>
                    <a:gd name="connsiteX29" fmla="*/ 1353101 w 2854197"/>
                    <a:gd name="connsiteY29" fmla="*/ 755833 h 3182270"/>
                    <a:gd name="connsiteX30" fmla="*/ 1384814 w 2854197"/>
                    <a:gd name="connsiteY30" fmla="*/ 798118 h 3182270"/>
                    <a:gd name="connsiteX31" fmla="*/ 1390100 w 2854197"/>
                    <a:gd name="connsiteY31" fmla="*/ 813974 h 3182270"/>
                    <a:gd name="connsiteX32" fmla="*/ 1421813 w 2854197"/>
                    <a:gd name="connsiteY32" fmla="*/ 861544 h 3182270"/>
                    <a:gd name="connsiteX33" fmla="*/ 1432384 w 2854197"/>
                    <a:gd name="connsiteY33" fmla="*/ 877401 h 3182270"/>
                    <a:gd name="connsiteX34" fmla="*/ 1448241 w 2854197"/>
                    <a:gd name="connsiteY34" fmla="*/ 887972 h 3182270"/>
                    <a:gd name="connsiteX35" fmla="*/ 1479954 w 2854197"/>
                    <a:gd name="connsiteY35" fmla="*/ 919685 h 3182270"/>
                    <a:gd name="connsiteX36" fmla="*/ 1522238 w 2854197"/>
                    <a:gd name="connsiteY36" fmla="*/ 956684 h 3182270"/>
                    <a:gd name="connsiteX37" fmla="*/ 1585665 w 2854197"/>
                    <a:gd name="connsiteY37" fmla="*/ 977826 h 3182270"/>
                    <a:gd name="connsiteX38" fmla="*/ 1617378 w 2854197"/>
                    <a:gd name="connsiteY38" fmla="*/ 988397 h 3182270"/>
                    <a:gd name="connsiteX39" fmla="*/ 1638521 w 2854197"/>
                    <a:gd name="connsiteY39" fmla="*/ 993683 h 3182270"/>
                    <a:gd name="connsiteX40" fmla="*/ 1664948 w 2854197"/>
                    <a:gd name="connsiteY40" fmla="*/ 998968 h 3182270"/>
                    <a:gd name="connsiteX41" fmla="*/ 1696662 w 2854197"/>
                    <a:gd name="connsiteY41" fmla="*/ 1009540 h 3182270"/>
                    <a:gd name="connsiteX42" fmla="*/ 1717804 w 2854197"/>
                    <a:gd name="connsiteY42" fmla="*/ 1014825 h 3182270"/>
                    <a:gd name="connsiteX43" fmla="*/ 1733660 w 2854197"/>
                    <a:gd name="connsiteY43" fmla="*/ 1020111 h 3182270"/>
                    <a:gd name="connsiteX44" fmla="*/ 1802373 w 2854197"/>
                    <a:gd name="connsiteY44" fmla="*/ 1030682 h 3182270"/>
                    <a:gd name="connsiteX45" fmla="*/ 1865799 w 2854197"/>
                    <a:gd name="connsiteY45" fmla="*/ 1041253 h 3182270"/>
                    <a:gd name="connsiteX46" fmla="*/ 1902798 w 2854197"/>
                    <a:gd name="connsiteY46" fmla="*/ 1046538 h 3182270"/>
                    <a:gd name="connsiteX47" fmla="*/ 1945082 w 2854197"/>
                    <a:gd name="connsiteY47" fmla="*/ 1051824 h 3182270"/>
                    <a:gd name="connsiteX48" fmla="*/ 1976796 w 2854197"/>
                    <a:gd name="connsiteY48" fmla="*/ 1057109 h 3182270"/>
                    <a:gd name="connsiteX49" fmla="*/ 2024366 w 2854197"/>
                    <a:gd name="connsiteY49" fmla="*/ 1062395 h 3182270"/>
                    <a:gd name="connsiteX50" fmla="*/ 2066650 w 2854197"/>
                    <a:gd name="connsiteY50" fmla="*/ 1067681 h 3182270"/>
                    <a:gd name="connsiteX51" fmla="*/ 2082507 w 2854197"/>
                    <a:gd name="connsiteY51" fmla="*/ 1072966 h 3182270"/>
                    <a:gd name="connsiteX52" fmla="*/ 2151219 w 2854197"/>
                    <a:gd name="connsiteY52" fmla="*/ 1083537 h 3182270"/>
                    <a:gd name="connsiteX53" fmla="*/ 2167075 w 2854197"/>
                    <a:gd name="connsiteY53" fmla="*/ 1088823 h 3182270"/>
                    <a:gd name="connsiteX54" fmla="*/ 2235788 w 2854197"/>
                    <a:gd name="connsiteY54" fmla="*/ 1099394 h 3182270"/>
                    <a:gd name="connsiteX55" fmla="*/ 2304500 w 2854197"/>
                    <a:gd name="connsiteY55" fmla="*/ 1109965 h 3182270"/>
                    <a:gd name="connsiteX56" fmla="*/ 2378497 w 2854197"/>
                    <a:gd name="connsiteY56" fmla="*/ 1120536 h 3182270"/>
                    <a:gd name="connsiteX57" fmla="*/ 2410211 w 2854197"/>
                    <a:gd name="connsiteY57" fmla="*/ 1131107 h 3182270"/>
                    <a:gd name="connsiteX58" fmla="*/ 2452495 w 2854197"/>
                    <a:gd name="connsiteY58" fmla="*/ 1141678 h 3182270"/>
                    <a:gd name="connsiteX59" fmla="*/ 2611062 w 2854197"/>
                    <a:gd name="connsiteY59" fmla="*/ 1194534 h 3182270"/>
                    <a:gd name="connsiteX60" fmla="*/ 2674963 w 2854197"/>
                    <a:gd name="connsiteY60" fmla="*/ 1226357 h 3182270"/>
                    <a:gd name="connsiteX61" fmla="*/ 2680419 w 2854197"/>
                    <a:gd name="connsiteY61" fmla="*/ 1258186 h 3182270"/>
                    <a:gd name="connsiteX62" fmla="*/ 2633266 w 2854197"/>
                    <a:gd name="connsiteY62" fmla="*/ 1295315 h 3182270"/>
                    <a:gd name="connsiteX63" fmla="*/ 2659565 w 2854197"/>
                    <a:gd name="connsiteY63" fmla="*/ 1353342 h 3182270"/>
                    <a:gd name="connsiteX64" fmla="*/ 2653817 w 2854197"/>
                    <a:gd name="connsiteY64" fmla="*/ 1411367 h 3182270"/>
                    <a:gd name="connsiteX65" fmla="*/ 2632204 w 2854197"/>
                    <a:gd name="connsiteY65" fmla="*/ 1590950 h 3182270"/>
                    <a:gd name="connsiteX66" fmla="*/ 2606238 w 2854197"/>
                    <a:gd name="connsiteY66" fmla="*/ 1686241 h 3182270"/>
                    <a:gd name="connsiteX67" fmla="*/ 2585093 w 2854197"/>
                    <a:gd name="connsiteY67" fmla="*/ 1717957 h 3182270"/>
                    <a:gd name="connsiteX68" fmla="*/ 2595666 w 2854197"/>
                    <a:gd name="connsiteY68" fmla="*/ 1754959 h 3182270"/>
                    <a:gd name="connsiteX69" fmla="*/ 2569233 w 2854197"/>
                    <a:gd name="connsiteY69" fmla="*/ 1781390 h 3182270"/>
                    <a:gd name="connsiteX70" fmla="*/ 2574520 w 2854197"/>
                    <a:gd name="connsiteY70" fmla="*/ 1860680 h 3182270"/>
                    <a:gd name="connsiteX71" fmla="*/ 2564404 w 2854197"/>
                    <a:gd name="connsiteY71" fmla="*/ 2014150 h 3182270"/>
                    <a:gd name="connsiteX72" fmla="*/ 2616812 w 2854197"/>
                    <a:gd name="connsiteY72" fmla="*/ 2093264 h 3182270"/>
                    <a:gd name="connsiteX73" fmla="*/ 2717255 w 2854197"/>
                    <a:gd name="connsiteY73" fmla="*/ 2098551 h 3182270"/>
                    <a:gd name="connsiteX74" fmla="*/ 2790770 w 2854197"/>
                    <a:gd name="connsiteY74" fmla="*/ 2077220 h 3182270"/>
                    <a:gd name="connsiteX75" fmla="*/ 2817198 w 2854197"/>
                    <a:gd name="connsiteY75" fmla="*/ 2082506 h 3182270"/>
                    <a:gd name="connsiteX76" fmla="*/ 2833055 w 2854197"/>
                    <a:gd name="connsiteY76" fmla="*/ 2087792 h 3182270"/>
                    <a:gd name="connsiteX77" fmla="*/ 2854197 w 2854197"/>
                    <a:gd name="connsiteY77" fmla="*/ 2093077 h 3182270"/>
                    <a:gd name="connsiteX78" fmla="*/ 2838340 w 2854197"/>
                    <a:gd name="connsiteY78" fmla="*/ 2193503 h 3182270"/>
                    <a:gd name="connsiteX79" fmla="*/ 2833055 w 2854197"/>
                    <a:gd name="connsiteY79" fmla="*/ 2225216 h 3182270"/>
                    <a:gd name="connsiteX80" fmla="*/ 2822484 w 2854197"/>
                    <a:gd name="connsiteY80" fmla="*/ 2262215 h 3182270"/>
                    <a:gd name="connsiteX81" fmla="*/ 2648297 w 2854197"/>
                    <a:gd name="connsiteY81" fmla="*/ 2241273 h 3182270"/>
                    <a:gd name="connsiteX82" fmla="*/ 2558435 w 2854197"/>
                    <a:gd name="connsiteY82" fmla="*/ 2214843 h 3182270"/>
                    <a:gd name="connsiteX83" fmla="*/ 2479145 w 2854197"/>
                    <a:gd name="connsiteY83" fmla="*/ 2183128 h 3182270"/>
                    <a:gd name="connsiteX84" fmla="*/ 2426502 w 2854197"/>
                    <a:gd name="connsiteY84" fmla="*/ 2209757 h 3182270"/>
                    <a:gd name="connsiteX85" fmla="*/ 2236188 w 2854197"/>
                    <a:gd name="connsiteY85" fmla="*/ 2331348 h 3182270"/>
                    <a:gd name="connsiteX86" fmla="*/ 2251846 w 2854197"/>
                    <a:gd name="connsiteY86" fmla="*/ 2420998 h 3182270"/>
                    <a:gd name="connsiteX87" fmla="*/ 2267909 w 2854197"/>
                    <a:gd name="connsiteY87" fmla="*/ 2479368 h 3182270"/>
                    <a:gd name="connsiteX88" fmla="*/ 2278276 w 2854197"/>
                    <a:gd name="connsiteY88" fmla="*/ 2516146 h 3182270"/>
                    <a:gd name="connsiteX89" fmla="*/ 2278276 w 2854197"/>
                    <a:gd name="connsiteY89" fmla="*/ 2574294 h 3182270"/>
                    <a:gd name="connsiteX90" fmla="*/ 2315278 w 2854197"/>
                    <a:gd name="connsiteY90" fmla="*/ 2616580 h 3182270"/>
                    <a:gd name="connsiteX91" fmla="*/ 2331136 w 2854197"/>
                    <a:gd name="connsiteY91" fmla="*/ 2680013 h 3182270"/>
                    <a:gd name="connsiteX92" fmla="*/ 2368138 w 2854197"/>
                    <a:gd name="connsiteY92" fmla="*/ 2695871 h 3182270"/>
                    <a:gd name="connsiteX93" fmla="*/ 2542577 w 2854197"/>
                    <a:gd name="connsiteY93" fmla="*/ 2738159 h 3182270"/>
                    <a:gd name="connsiteX94" fmla="*/ 2654056 w 2854197"/>
                    <a:gd name="connsiteY94" fmla="*/ 2764834 h 3182270"/>
                    <a:gd name="connsiteX95" fmla="*/ 2748974 w 2854197"/>
                    <a:gd name="connsiteY95" fmla="*/ 2769875 h 3182270"/>
                    <a:gd name="connsiteX96" fmla="*/ 2753771 w 2854197"/>
                    <a:gd name="connsiteY96" fmla="*/ 2769627 h 3182270"/>
                    <a:gd name="connsiteX97" fmla="*/ 2748486 w 2854197"/>
                    <a:gd name="connsiteY97" fmla="*/ 2801341 h 3182270"/>
                    <a:gd name="connsiteX98" fmla="*/ 2737915 w 2854197"/>
                    <a:gd name="connsiteY98" fmla="*/ 2838340 h 3182270"/>
                    <a:gd name="connsiteX99" fmla="*/ 2727344 w 2854197"/>
                    <a:gd name="connsiteY99" fmla="*/ 2907052 h 3182270"/>
                    <a:gd name="connsiteX100" fmla="*/ 2716773 w 2854197"/>
                    <a:gd name="connsiteY100" fmla="*/ 2938765 h 3182270"/>
                    <a:gd name="connsiteX101" fmla="*/ 2711487 w 2854197"/>
                    <a:gd name="connsiteY101" fmla="*/ 2965193 h 3182270"/>
                    <a:gd name="connsiteX102" fmla="*/ 2706444 w 2854197"/>
                    <a:gd name="connsiteY102" fmla="*/ 2939028 h 3182270"/>
                    <a:gd name="connsiteX103" fmla="*/ 2680014 w 2854197"/>
                    <a:gd name="connsiteY103" fmla="*/ 2965459 h 3182270"/>
                    <a:gd name="connsiteX104" fmla="*/ 2627390 w 2854197"/>
                    <a:gd name="connsiteY104" fmla="*/ 2971012 h 3182270"/>
                    <a:gd name="connsiteX105" fmla="*/ 2537291 w 2854197"/>
                    <a:gd name="connsiteY105" fmla="*/ 2986602 h 3182270"/>
                    <a:gd name="connsiteX106" fmla="*/ 2516147 w 2854197"/>
                    <a:gd name="connsiteY106" fmla="*/ 2991888 h 3182270"/>
                    <a:gd name="connsiteX107" fmla="*/ 2489494 w 2854197"/>
                    <a:gd name="connsiteY107" fmla="*/ 3002192 h 3182270"/>
                    <a:gd name="connsiteX108" fmla="*/ 2415496 w 2854197"/>
                    <a:gd name="connsiteY108" fmla="*/ 3007477 h 3182270"/>
                    <a:gd name="connsiteX109" fmla="*/ 2383783 w 2854197"/>
                    <a:gd name="connsiteY109" fmla="*/ 3018048 h 3182270"/>
                    <a:gd name="connsiteX110" fmla="*/ 2346784 w 2854197"/>
                    <a:gd name="connsiteY110" fmla="*/ 3033905 h 3182270"/>
                    <a:gd name="connsiteX111" fmla="*/ 2315071 w 2854197"/>
                    <a:gd name="connsiteY111" fmla="*/ 3049761 h 3182270"/>
                    <a:gd name="connsiteX112" fmla="*/ 2288643 w 2854197"/>
                    <a:gd name="connsiteY112" fmla="*/ 3070904 h 3182270"/>
                    <a:gd name="connsiteX113" fmla="*/ 2267501 w 2854197"/>
                    <a:gd name="connsiteY113" fmla="*/ 3081475 h 3182270"/>
                    <a:gd name="connsiteX114" fmla="*/ 2235788 w 2854197"/>
                    <a:gd name="connsiteY114" fmla="*/ 3097331 h 3182270"/>
                    <a:gd name="connsiteX115" fmla="*/ 2225216 w 2854197"/>
                    <a:gd name="connsiteY115" fmla="*/ 3107903 h 3182270"/>
                    <a:gd name="connsiteX116" fmla="*/ 2204074 w 2854197"/>
                    <a:gd name="connsiteY116" fmla="*/ 3118474 h 3182270"/>
                    <a:gd name="connsiteX117" fmla="*/ 2188218 w 2854197"/>
                    <a:gd name="connsiteY117" fmla="*/ 3129045 h 3182270"/>
                    <a:gd name="connsiteX118" fmla="*/ 2177647 w 2854197"/>
                    <a:gd name="connsiteY118" fmla="*/ 3144901 h 3182270"/>
                    <a:gd name="connsiteX119" fmla="*/ 2145933 w 2854197"/>
                    <a:gd name="connsiteY119" fmla="*/ 3155472 h 3182270"/>
                    <a:gd name="connsiteX120" fmla="*/ 2114220 w 2854197"/>
                    <a:gd name="connsiteY120" fmla="*/ 3181900 h 3182270"/>
                    <a:gd name="connsiteX121" fmla="*/ 2124791 w 2854197"/>
                    <a:gd name="connsiteY121" fmla="*/ 3150187 h 3182270"/>
                    <a:gd name="connsiteX122" fmla="*/ 2093078 w 2854197"/>
                    <a:gd name="connsiteY122" fmla="*/ 3139616 h 3182270"/>
                    <a:gd name="connsiteX123" fmla="*/ 2082507 w 2854197"/>
                    <a:gd name="connsiteY123" fmla="*/ 3123759 h 3182270"/>
                    <a:gd name="connsiteX124" fmla="*/ 2066650 w 2854197"/>
                    <a:gd name="connsiteY124" fmla="*/ 3107903 h 3182270"/>
                    <a:gd name="connsiteX125" fmla="*/ 2045508 w 2854197"/>
                    <a:gd name="connsiteY125" fmla="*/ 3076189 h 3182270"/>
                    <a:gd name="connsiteX126" fmla="*/ 2034937 w 2854197"/>
                    <a:gd name="connsiteY126" fmla="*/ 3060333 h 3182270"/>
                    <a:gd name="connsiteX127" fmla="*/ 2024366 w 2854197"/>
                    <a:gd name="connsiteY127" fmla="*/ 3049761 h 3182270"/>
                    <a:gd name="connsiteX128" fmla="*/ 2014153 w 2854197"/>
                    <a:gd name="connsiteY128" fmla="*/ 3034177 h 3182270"/>
                    <a:gd name="connsiteX129" fmla="*/ 1997938 w 2854197"/>
                    <a:gd name="connsiteY129" fmla="*/ 3023334 h 3182270"/>
                    <a:gd name="connsiteX130" fmla="*/ 1982081 w 2854197"/>
                    <a:gd name="connsiteY130" fmla="*/ 2991620 h 3182270"/>
                    <a:gd name="connsiteX131" fmla="*/ 1976796 w 2854197"/>
                    <a:gd name="connsiteY131" fmla="*/ 2975764 h 3182270"/>
                    <a:gd name="connsiteX132" fmla="*/ 1987367 w 2854197"/>
                    <a:gd name="connsiteY132" fmla="*/ 2959907 h 3182270"/>
                    <a:gd name="connsiteX133" fmla="*/ 1998116 w 2854197"/>
                    <a:gd name="connsiteY133" fmla="*/ 2976031 h 3182270"/>
                    <a:gd name="connsiteX134" fmla="*/ 2019261 w 2854197"/>
                    <a:gd name="connsiteY134" fmla="*/ 2976031 h 3182270"/>
                    <a:gd name="connsiteX135" fmla="*/ 2056263 w 2854197"/>
                    <a:gd name="connsiteY135" fmla="*/ 2923171 h 3182270"/>
                    <a:gd name="connsiteX136" fmla="*/ 2040405 w 2854197"/>
                    <a:gd name="connsiteY136" fmla="*/ 2923170 h 3182270"/>
                    <a:gd name="connsiteX137" fmla="*/ 2061549 w 2854197"/>
                    <a:gd name="connsiteY137" fmla="*/ 2875596 h 3182270"/>
                    <a:gd name="connsiteX138" fmla="*/ 2093265 w 2854197"/>
                    <a:gd name="connsiteY138" fmla="*/ 2833308 h 3182270"/>
                    <a:gd name="connsiteX139" fmla="*/ 2109124 w 2854197"/>
                    <a:gd name="connsiteY139" fmla="*/ 2722301 h 3182270"/>
                    <a:gd name="connsiteX140" fmla="*/ 2013975 w 2854197"/>
                    <a:gd name="connsiteY140" fmla="*/ 2637724 h 3182270"/>
                    <a:gd name="connsiteX141" fmla="*/ 1982258 w 2854197"/>
                    <a:gd name="connsiteY141" fmla="*/ 2664155 h 3182270"/>
                    <a:gd name="connsiteX142" fmla="*/ 1918827 w 2854197"/>
                    <a:gd name="connsiteY142" fmla="*/ 2627153 h 3182270"/>
                    <a:gd name="connsiteX143" fmla="*/ 1860681 w 2854197"/>
                    <a:gd name="connsiteY143" fmla="*/ 2579579 h 3182270"/>
                    <a:gd name="connsiteX144" fmla="*/ 1802373 w 2854197"/>
                    <a:gd name="connsiteY144" fmla="*/ 2621632 h 3182270"/>
                    <a:gd name="connsiteX145" fmla="*/ 1797087 w 2854197"/>
                    <a:gd name="connsiteY145" fmla="*/ 2605775 h 3182270"/>
                    <a:gd name="connsiteX146" fmla="*/ 1749674 w 2854197"/>
                    <a:gd name="connsiteY146" fmla="*/ 2690586 h 3182270"/>
                    <a:gd name="connsiteX147" fmla="*/ 1643953 w 2854197"/>
                    <a:gd name="connsiteY147" fmla="*/ 2754018 h 3182270"/>
                    <a:gd name="connsiteX148" fmla="*/ 1617523 w 2854197"/>
                    <a:gd name="connsiteY148" fmla="*/ 2732874 h 3182270"/>
                    <a:gd name="connsiteX149" fmla="*/ 1591092 w 2854197"/>
                    <a:gd name="connsiteY149" fmla="*/ 2690586 h 3182270"/>
                    <a:gd name="connsiteX150" fmla="*/ 1591093 w 2854197"/>
                    <a:gd name="connsiteY150" fmla="*/ 2637724 h 3182270"/>
                    <a:gd name="connsiteX151" fmla="*/ 1569808 w 2854197"/>
                    <a:gd name="connsiteY151" fmla="*/ 2515921 h 3182270"/>
                    <a:gd name="connsiteX152" fmla="*/ 1553952 w 2854197"/>
                    <a:gd name="connsiteY152" fmla="*/ 2484208 h 3182270"/>
                    <a:gd name="connsiteX153" fmla="*/ 1538095 w 2854197"/>
                    <a:gd name="connsiteY153" fmla="*/ 2468351 h 3182270"/>
                    <a:gd name="connsiteX154" fmla="*/ 1501096 w 2854197"/>
                    <a:gd name="connsiteY154" fmla="*/ 2420781 h 3182270"/>
                    <a:gd name="connsiteX155" fmla="*/ 1464097 w 2854197"/>
                    <a:gd name="connsiteY155" fmla="*/ 2383782 h 3182270"/>
                    <a:gd name="connsiteX156" fmla="*/ 1448241 w 2854197"/>
                    <a:gd name="connsiteY156" fmla="*/ 2373211 h 3182270"/>
                    <a:gd name="connsiteX157" fmla="*/ 1432384 w 2854197"/>
                    <a:gd name="connsiteY157" fmla="*/ 2357355 h 3182270"/>
                    <a:gd name="connsiteX158" fmla="*/ 1400671 w 2854197"/>
                    <a:gd name="connsiteY158" fmla="*/ 2346783 h 3182270"/>
                    <a:gd name="connsiteX159" fmla="*/ 1368958 w 2854197"/>
                    <a:gd name="connsiteY159" fmla="*/ 2330927 h 3182270"/>
                    <a:gd name="connsiteX160" fmla="*/ 1337244 w 2854197"/>
                    <a:gd name="connsiteY160" fmla="*/ 2309785 h 3182270"/>
                    <a:gd name="connsiteX161" fmla="*/ 1273818 w 2854197"/>
                    <a:gd name="connsiteY161" fmla="*/ 2288642 h 3182270"/>
                    <a:gd name="connsiteX162" fmla="*/ 1257961 w 2854197"/>
                    <a:gd name="connsiteY162" fmla="*/ 2278071 h 3182270"/>
                    <a:gd name="connsiteX163" fmla="*/ 1242104 w 2854197"/>
                    <a:gd name="connsiteY163" fmla="*/ 2272786 h 3182270"/>
                    <a:gd name="connsiteX164" fmla="*/ 1226248 w 2854197"/>
                    <a:gd name="connsiteY164" fmla="*/ 2262215 h 3182270"/>
                    <a:gd name="connsiteX165" fmla="*/ 1194534 w 2854197"/>
                    <a:gd name="connsiteY165" fmla="*/ 2251644 h 3182270"/>
                    <a:gd name="connsiteX166" fmla="*/ 1215677 w 2854197"/>
                    <a:gd name="connsiteY166" fmla="*/ 2225216 h 3182270"/>
                    <a:gd name="connsiteX167" fmla="*/ 1231533 w 2854197"/>
                    <a:gd name="connsiteY167" fmla="*/ 2209359 h 3182270"/>
                    <a:gd name="connsiteX168" fmla="*/ 1236819 w 2854197"/>
                    <a:gd name="connsiteY168" fmla="*/ 2193503 h 3182270"/>
                    <a:gd name="connsiteX169" fmla="*/ 1279103 w 2854197"/>
                    <a:gd name="connsiteY169" fmla="*/ 2161789 h 3182270"/>
                    <a:gd name="connsiteX170" fmla="*/ 1300245 w 2854197"/>
                    <a:gd name="connsiteY170" fmla="*/ 2140647 h 3182270"/>
                    <a:gd name="connsiteX171" fmla="*/ 1310816 w 2854197"/>
                    <a:gd name="connsiteY171" fmla="*/ 2124790 h 3182270"/>
                    <a:gd name="connsiteX172" fmla="*/ 1342650 w 2854197"/>
                    <a:gd name="connsiteY172" fmla="*/ 2077406 h 3182270"/>
                    <a:gd name="connsiteX173" fmla="*/ 1390223 w 2854197"/>
                    <a:gd name="connsiteY173" fmla="*/ 2008688 h 3182270"/>
                    <a:gd name="connsiteX174" fmla="*/ 1363794 w 2854197"/>
                    <a:gd name="connsiteY174" fmla="*/ 1971686 h 3182270"/>
                    <a:gd name="connsiteX175" fmla="*/ 1379651 w 2854197"/>
                    <a:gd name="connsiteY175" fmla="*/ 1961114 h 3182270"/>
                    <a:gd name="connsiteX176" fmla="*/ 1358509 w 2854197"/>
                    <a:gd name="connsiteY176" fmla="*/ 1934685 h 3182270"/>
                    <a:gd name="connsiteX177" fmla="*/ 1221180 w 2854197"/>
                    <a:gd name="connsiteY177" fmla="*/ 1718108 h 3182270"/>
                    <a:gd name="connsiteX178" fmla="*/ 1157741 w 2854197"/>
                    <a:gd name="connsiteY178" fmla="*/ 1654669 h 3182270"/>
                    <a:gd name="connsiteX179" fmla="*/ 1051918 w 2854197"/>
                    <a:gd name="connsiteY179" fmla="*/ 1659811 h 3182270"/>
                    <a:gd name="connsiteX180" fmla="*/ 845688 w 2854197"/>
                    <a:gd name="connsiteY180" fmla="*/ 1738945 h 3182270"/>
                    <a:gd name="connsiteX181" fmla="*/ 829832 w 2854197"/>
                    <a:gd name="connsiteY181" fmla="*/ 1744231 h 3182270"/>
                    <a:gd name="connsiteX182" fmla="*/ 798118 w 2854197"/>
                    <a:gd name="connsiteY182" fmla="*/ 1765373 h 3182270"/>
                    <a:gd name="connsiteX183" fmla="*/ 782262 w 2854197"/>
                    <a:gd name="connsiteY183" fmla="*/ 1770659 h 3182270"/>
                    <a:gd name="connsiteX184" fmla="*/ 750548 w 2854197"/>
                    <a:gd name="connsiteY184" fmla="*/ 1791801 h 3182270"/>
                    <a:gd name="connsiteX185" fmla="*/ 734692 w 2854197"/>
                    <a:gd name="connsiteY185" fmla="*/ 1797086 h 3182270"/>
                    <a:gd name="connsiteX186" fmla="*/ 755834 w 2854197"/>
                    <a:gd name="connsiteY186" fmla="*/ 1791801 h 3182270"/>
                    <a:gd name="connsiteX187" fmla="*/ 739977 w 2854197"/>
                    <a:gd name="connsiteY187" fmla="*/ 1797086 h 3182270"/>
                    <a:gd name="connsiteX188" fmla="*/ 708264 w 2854197"/>
                    <a:gd name="connsiteY188" fmla="*/ 1812943 h 3182270"/>
                    <a:gd name="connsiteX189" fmla="*/ 676551 w 2854197"/>
                    <a:gd name="connsiteY189" fmla="*/ 1791801 h 3182270"/>
                    <a:gd name="connsiteX190" fmla="*/ 650123 w 2854197"/>
                    <a:gd name="connsiteY190" fmla="*/ 1765373 h 3182270"/>
                    <a:gd name="connsiteX191" fmla="*/ 618410 w 2854197"/>
                    <a:gd name="connsiteY191" fmla="*/ 1744231 h 3182270"/>
                    <a:gd name="connsiteX192" fmla="*/ 570840 w 2854197"/>
                    <a:gd name="connsiteY192" fmla="*/ 1712518 h 3182270"/>
                    <a:gd name="connsiteX193" fmla="*/ 544412 w 2854197"/>
                    <a:gd name="connsiteY193" fmla="*/ 1696661 h 3182270"/>
                    <a:gd name="connsiteX194" fmla="*/ 528555 w 2854197"/>
                    <a:gd name="connsiteY194" fmla="*/ 1686090 h 3182270"/>
                    <a:gd name="connsiteX195" fmla="*/ 512699 w 2854197"/>
                    <a:gd name="connsiteY195" fmla="*/ 1680804 h 3182270"/>
                    <a:gd name="connsiteX196" fmla="*/ 502127 w 2854197"/>
                    <a:gd name="connsiteY196" fmla="*/ 1670233 h 3182270"/>
                    <a:gd name="connsiteX197" fmla="*/ 480985 w 2854197"/>
                    <a:gd name="connsiteY197" fmla="*/ 1659662 h 3182270"/>
                    <a:gd name="connsiteX198" fmla="*/ 465129 w 2854197"/>
                    <a:gd name="connsiteY198" fmla="*/ 1643805 h 3182270"/>
                    <a:gd name="connsiteX199" fmla="*/ 428130 w 2854197"/>
                    <a:gd name="connsiteY199" fmla="*/ 1622663 h 3182270"/>
                    <a:gd name="connsiteX200" fmla="*/ 401702 w 2854197"/>
                    <a:gd name="connsiteY200" fmla="*/ 1590950 h 3182270"/>
                    <a:gd name="connsiteX201" fmla="*/ 385845 w 2854197"/>
                    <a:gd name="connsiteY201" fmla="*/ 1569808 h 3182270"/>
                    <a:gd name="connsiteX202" fmla="*/ 369989 w 2854197"/>
                    <a:gd name="connsiteY202" fmla="*/ 1553951 h 3182270"/>
                    <a:gd name="connsiteX203" fmla="*/ 348847 w 2854197"/>
                    <a:gd name="connsiteY203" fmla="*/ 1522238 h 3182270"/>
                    <a:gd name="connsiteX204" fmla="*/ 327704 w 2854197"/>
                    <a:gd name="connsiteY204" fmla="*/ 1490524 h 3182270"/>
                    <a:gd name="connsiteX205" fmla="*/ 317133 w 2854197"/>
                    <a:gd name="connsiteY205" fmla="*/ 1469382 h 3182270"/>
                    <a:gd name="connsiteX206" fmla="*/ 301277 w 2854197"/>
                    <a:gd name="connsiteY206" fmla="*/ 1453526 h 3182270"/>
                    <a:gd name="connsiteX207" fmla="*/ 295991 w 2854197"/>
                    <a:gd name="connsiteY207" fmla="*/ 1437669 h 3182270"/>
                    <a:gd name="connsiteX208" fmla="*/ 274849 w 2854197"/>
                    <a:gd name="connsiteY208" fmla="*/ 1405956 h 3182270"/>
                    <a:gd name="connsiteX209" fmla="*/ 258992 w 2854197"/>
                    <a:gd name="connsiteY209" fmla="*/ 1390099 h 3182270"/>
                    <a:gd name="connsiteX210" fmla="*/ 248421 w 2854197"/>
                    <a:gd name="connsiteY210" fmla="*/ 1374242 h 3182270"/>
                    <a:gd name="connsiteX211" fmla="*/ 243136 w 2854197"/>
                    <a:gd name="connsiteY211" fmla="*/ 1358386 h 3182270"/>
                    <a:gd name="connsiteX212" fmla="*/ 221993 w 2854197"/>
                    <a:gd name="connsiteY212" fmla="*/ 1326672 h 3182270"/>
                    <a:gd name="connsiteX213" fmla="*/ 206137 w 2854197"/>
                    <a:gd name="connsiteY213" fmla="*/ 1294959 h 3182270"/>
                    <a:gd name="connsiteX214" fmla="*/ 195566 w 2854197"/>
                    <a:gd name="connsiteY214" fmla="*/ 1263246 h 3182270"/>
                    <a:gd name="connsiteX215" fmla="*/ 184995 w 2854197"/>
                    <a:gd name="connsiteY215" fmla="*/ 1247389 h 3182270"/>
                    <a:gd name="connsiteX216" fmla="*/ 179709 w 2854197"/>
                    <a:gd name="connsiteY216" fmla="*/ 1231533 h 3182270"/>
                    <a:gd name="connsiteX217" fmla="*/ 169138 w 2854197"/>
                    <a:gd name="connsiteY217" fmla="*/ 1215676 h 3182270"/>
                    <a:gd name="connsiteX218" fmla="*/ 153281 w 2854197"/>
                    <a:gd name="connsiteY218" fmla="*/ 1162820 h 3182270"/>
                    <a:gd name="connsiteX219" fmla="*/ 142710 w 2854197"/>
                    <a:gd name="connsiteY219" fmla="*/ 1131107 h 3182270"/>
                    <a:gd name="connsiteX220" fmla="*/ 132139 w 2854197"/>
                    <a:gd name="connsiteY220" fmla="*/ 1099394 h 3182270"/>
                    <a:gd name="connsiteX221" fmla="*/ 126853 w 2854197"/>
                    <a:gd name="connsiteY221" fmla="*/ 1078252 h 3182270"/>
                    <a:gd name="connsiteX222" fmla="*/ 121568 w 2854197"/>
                    <a:gd name="connsiteY222" fmla="*/ 1062395 h 3182270"/>
                    <a:gd name="connsiteX223" fmla="*/ 110997 w 2854197"/>
                    <a:gd name="connsiteY223" fmla="*/ 988397 h 3182270"/>
                    <a:gd name="connsiteX224" fmla="*/ 100426 w 2854197"/>
                    <a:gd name="connsiteY224" fmla="*/ 861544 h 3182270"/>
                    <a:gd name="connsiteX225" fmla="*/ 95140 w 2854197"/>
                    <a:gd name="connsiteY225" fmla="*/ 782261 h 3182270"/>
                    <a:gd name="connsiteX226" fmla="*/ 89855 w 2854197"/>
                    <a:gd name="connsiteY226" fmla="*/ 745262 h 3182270"/>
                    <a:gd name="connsiteX227" fmla="*/ 73998 w 2854197"/>
                    <a:gd name="connsiteY227" fmla="*/ 660693 h 3182270"/>
                    <a:gd name="connsiteX228" fmla="*/ 63427 w 2854197"/>
                    <a:gd name="connsiteY228" fmla="*/ 618409 h 3182270"/>
                    <a:gd name="connsiteX229" fmla="*/ 47570 w 2854197"/>
                    <a:gd name="connsiteY229" fmla="*/ 560268 h 3182270"/>
                    <a:gd name="connsiteX230" fmla="*/ 42285 w 2854197"/>
                    <a:gd name="connsiteY230" fmla="*/ 528555 h 3182270"/>
                    <a:gd name="connsiteX231" fmla="*/ 31714 w 2854197"/>
                    <a:gd name="connsiteY231" fmla="*/ 486270 h 3182270"/>
                    <a:gd name="connsiteX232" fmla="*/ 21142 w 2854197"/>
                    <a:gd name="connsiteY232" fmla="*/ 428129 h 3182270"/>
                    <a:gd name="connsiteX233" fmla="*/ 10571 w 2854197"/>
                    <a:gd name="connsiteY233" fmla="*/ 343560 h 3182270"/>
                    <a:gd name="connsiteX234" fmla="*/ 0 w 2854197"/>
                    <a:gd name="connsiteY234" fmla="*/ 306561 h 3182270"/>
                    <a:gd name="connsiteX235" fmla="*/ 5286 w 2854197"/>
                    <a:gd name="connsiteY235" fmla="*/ 285419 h 3182270"/>
                    <a:gd name="connsiteX236" fmla="*/ 21142 w 2854197"/>
                    <a:gd name="connsiteY236" fmla="*/ 280134 h 3182270"/>
                    <a:gd name="connsiteX237" fmla="*/ 42285 w 2854197"/>
                    <a:gd name="connsiteY237" fmla="*/ 269563 h 3182270"/>
                    <a:gd name="connsiteX238" fmla="*/ 95140 w 2854197"/>
                    <a:gd name="connsiteY238" fmla="*/ 258992 h 3182270"/>
                    <a:gd name="connsiteX239" fmla="*/ 121568 w 2854197"/>
                    <a:gd name="connsiteY239" fmla="*/ 253706 h 3182270"/>
                    <a:gd name="connsiteX240" fmla="*/ 137425 w 2854197"/>
                    <a:gd name="connsiteY240" fmla="*/ 248420 h 3182270"/>
                    <a:gd name="connsiteX241" fmla="*/ 211422 w 2854197"/>
                    <a:gd name="connsiteY241" fmla="*/ 237849 h 3182270"/>
                    <a:gd name="connsiteX242" fmla="*/ 253707 w 2854197"/>
                    <a:gd name="connsiteY242" fmla="*/ 227278 h 3182270"/>
                    <a:gd name="connsiteX243" fmla="*/ 285420 w 2854197"/>
                    <a:gd name="connsiteY243" fmla="*/ 216707 h 3182270"/>
                    <a:gd name="connsiteX244" fmla="*/ 332990 w 2854197"/>
                    <a:gd name="connsiteY244" fmla="*/ 206136 h 3182270"/>
                    <a:gd name="connsiteX245" fmla="*/ 364703 w 2854197"/>
                    <a:gd name="connsiteY245" fmla="*/ 195565 h 3182270"/>
                    <a:gd name="connsiteX246" fmla="*/ 417559 w 2854197"/>
                    <a:gd name="connsiteY246" fmla="*/ 179708 h 3182270"/>
                    <a:gd name="connsiteX247" fmla="*/ 433415 w 2854197"/>
                    <a:gd name="connsiteY247" fmla="*/ 174423 h 3182270"/>
                    <a:gd name="connsiteX248" fmla="*/ 449272 w 2854197"/>
                    <a:gd name="connsiteY248" fmla="*/ 169137 h 3182270"/>
                    <a:gd name="connsiteX249" fmla="*/ 470414 w 2854197"/>
                    <a:gd name="connsiteY249" fmla="*/ 163852 h 3182270"/>
                    <a:gd name="connsiteX250" fmla="*/ 486271 w 2854197"/>
                    <a:gd name="connsiteY250" fmla="*/ 158566 h 3182270"/>
                    <a:gd name="connsiteX251" fmla="*/ 528555 w 2854197"/>
                    <a:gd name="connsiteY251" fmla="*/ 147995 h 3182270"/>
                    <a:gd name="connsiteX252" fmla="*/ 549697 w 2854197"/>
                    <a:gd name="connsiteY252" fmla="*/ 142709 h 3182270"/>
                    <a:gd name="connsiteX253" fmla="*/ 581411 w 2854197"/>
                    <a:gd name="connsiteY253" fmla="*/ 132138 h 3182270"/>
                    <a:gd name="connsiteX254" fmla="*/ 676551 w 2854197"/>
                    <a:gd name="connsiteY254" fmla="*/ 100425 h 3182270"/>
                    <a:gd name="connsiteX255" fmla="*/ 697693 w 2854197"/>
                    <a:gd name="connsiteY255" fmla="*/ 95140 h 3182270"/>
                    <a:gd name="connsiteX256" fmla="*/ 729406 w 2854197"/>
                    <a:gd name="connsiteY256" fmla="*/ 84568 h 3182270"/>
                    <a:gd name="connsiteX257" fmla="*/ 745263 w 2854197"/>
                    <a:gd name="connsiteY257" fmla="*/ 79283 h 3182270"/>
                    <a:gd name="connsiteX258" fmla="*/ 792833 w 2854197"/>
                    <a:gd name="connsiteY258" fmla="*/ 58141 h 3182270"/>
                    <a:gd name="connsiteX259" fmla="*/ 808689 w 2854197"/>
                    <a:gd name="connsiteY259" fmla="*/ 52855 h 3182270"/>
                    <a:gd name="connsiteX260" fmla="*/ 824546 w 2854197"/>
                    <a:gd name="connsiteY260" fmla="*/ 47570 h 3182270"/>
                    <a:gd name="connsiteX261" fmla="*/ 866830 w 2854197"/>
                    <a:gd name="connsiteY261" fmla="*/ 26427 h 3182270"/>
                    <a:gd name="connsiteX262" fmla="*/ 882687 w 2854197"/>
                    <a:gd name="connsiteY262" fmla="*/ 21142 h 3182270"/>
                    <a:gd name="connsiteX263" fmla="*/ 898544 w 2854197"/>
                    <a:gd name="connsiteY263" fmla="*/ 10571 h 3182270"/>
                    <a:gd name="connsiteX264" fmla="*/ 914400 w 2854197"/>
                    <a:gd name="connsiteY264" fmla="*/ 5285 h 3182270"/>
                    <a:gd name="connsiteX265" fmla="*/ 914400 w 2854197"/>
                    <a:gd name="connsiteY265" fmla="*/ 0 h 3182270"/>
                    <a:gd name="connsiteX0" fmla="*/ 914400 w 2854197"/>
                    <a:gd name="connsiteY0" fmla="*/ 0 h 3182270"/>
                    <a:gd name="connsiteX1" fmla="*/ 914400 w 2854197"/>
                    <a:gd name="connsiteY1" fmla="*/ 0 h 3182270"/>
                    <a:gd name="connsiteX2" fmla="*/ 930257 w 2854197"/>
                    <a:gd name="connsiteY2" fmla="*/ 42284 h 3182270"/>
                    <a:gd name="connsiteX3" fmla="*/ 935542 w 2854197"/>
                    <a:gd name="connsiteY3" fmla="*/ 58141 h 3182270"/>
                    <a:gd name="connsiteX4" fmla="*/ 946114 w 2854197"/>
                    <a:gd name="connsiteY4" fmla="*/ 68712 h 3182270"/>
                    <a:gd name="connsiteX5" fmla="*/ 967256 w 2854197"/>
                    <a:gd name="connsiteY5" fmla="*/ 116282 h 3182270"/>
                    <a:gd name="connsiteX6" fmla="*/ 972541 w 2854197"/>
                    <a:gd name="connsiteY6" fmla="*/ 132138 h 3182270"/>
                    <a:gd name="connsiteX7" fmla="*/ 983112 w 2854197"/>
                    <a:gd name="connsiteY7" fmla="*/ 147995 h 3182270"/>
                    <a:gd name="connsiteX8" fmla="*/ 1004255 w 2854197"/>
                    <a:gd name="connsiteY8" fmla="*/ 195565 h 3182270"/>
                    <a:gd name="connsiteX9" fmla="*/ 1025397 w 2854197"/>
                    <a:gd name="connsiteY9" fmla="*/ 243135 h 3182270"/>
                    <a:gd name="connsiteX10" fmla="*/ 1041253 w 2854197"/>
                    <a:gd name="connsiteY10" fmla="*/ 290705 h 3182270"/>
                    <a:gd name="connsiteX11" fmla="*/ 1051825 w 2854197"/>
                    <a:gd name="connsiteY11" fmla="*/ 301276 h 3182270"/>
                    <a:gd name="connsiteX12" fmla="*/ 1072967 w 2854197"/>
                    <a:gd name="connsiteY12" fmla="*/ 348846 h 3182270"/>
                    <a:gd name="connsiteX13" fmla="*/ 1083538 w 2854197"/>
                    <a:gd name="connsiteY13" fmla="*/ 380559 h 3182270"/>
                    <a:gd name="connsiteX14" fmla="*/ 1094109 w 2854197"/>
                    <a:gd name="connsiteY14" fmla="*/ 396416 h 3182270"/>
                    <a:gd name="connsiteX15" fmla="*/ 1109966 w 2854197"/>
                    <a:gd name="connsiteY15" fmla="*/ 422844 h 3182270"/>
                    <a:gd name="connsiteX16" fmla="*/ 1131108 w 2854197"/>
                    <a:gd name="connsiteY16" fmla="*/ 470414 h 3182270"/>
                    <a:gd name="connsiteX17" fmla="*/ 1146964 w 2854197"/>
                    <a:gd name="connsiteY17" fmla="*/ 480985 h 3182270"/>
                    <a:gd name="connsiteX18" fmla="*/ 1157536 w 2854197"/>
                    <a:gd name="connsiteY18" fmla="*/ 491556 h 3182270"/>
                    <a:gd name="connsiteX19" fmla="*/ 1189249 w 2854197"/>
                    <a:gd name="connsiteY19" fmla="*/ 512698 h 3182270"/>
                    <a:gd name="connsiteX20" fmla="*/ 1199820 w 2854197"/>
                    <a:gd name="connsiteY20" fmla="*/ 528555 h 3182270"/>
                    <a:gd name="connsiteX21" fmla="*/ 1220962 w 2854197"/>
                    <a:gd name="connsiteY21" fmla="*/ 544411 h 3182270"/>
                    <a:gd name="connsiteX22" fmla="*/ 1242104 w 2854197"/>
                    <a:gd name="connsiteY22" fmla="*/ 570839 h 3182270"/>
                    <a:gd name="connsiteX23" fmla="*/ 1257961 w 2854197"/>
                    <a:gd name="connsiteY23" fmla="*/ 602552 h 3182270"/>
                    <a:gd name="connsiteX24" fmla="*/ 1279103 w 2854197"/>
                    <a:gd name="connsiteY24" fmla="*/ 634266 h 3182270"/>
                    <a:gd name="connsiteX25" fmla="*/ 1294960 w 2854197"/>
                    <a:gd name="connsiteY25" fmla="*/ 665979 h 3182270"/>
                    <a:gd name="connsiteX26" fmla="*/ 1300245 w 2854197"/>
                    <a:gd name="connsiteY26" fmla="*/ 681835 h 3182270"/>
                    <a:gd name="connsiteX27" fmla="*/ 1310816 w 2854197"/>
                    <a:gd name="connsiteY27" fmla="*/ 692407 h 3182270"/>
                    <a:gd name="connsiteX28" fmla="*/ 1347815 w 2854197"/>
                    <a:gd name="connsiteY28" fmla="*/ 739977 h 3182270"/>
                    <a:gd name="connsiteX29" fmla="*/ 1353101 w 2854197"/>
                    <a:gd name="connsiteY29" fmla="*/ 755833 h 3182270"/>
                    <a:gd name="connsiteX30" fmla="*/ 1384814 w 2854197"/>
                    <a:gd name="connsiteY30" fmla="*/ 798118 h 3182270"/>
                    <a:gd name="connsiteX31" fmla="*/ 1390100 w 2854197"/>
                    <a:gd name="connsiteY31" fmla="*/ 813974 h 3182270"/>
                    <a:gd name="connsiteX32" fmla="*/ 1421813 w 2854197"/>
                    <a:gd name="connsiteY32" fmla="*/ 861544 h 3182270"/>
                    <a:gd name="connsiteX33" fmla="*/ 1432384 w 2854197"/>
                    <a:gd name="connsiteY33" fmla="*/ 877401 h 3182270"/>
                    <a:gd name="connsiteX34" fmla="*/ 1448241 w 2854197"/>
                    <a:gd name="connsiteY34" fmla="*/ 887972 h 3182270"/>
                    <a:gd name="connsiteX35" fmla="*/ 1479954 w 2854197"/>
                    <a:gd name="connsiteY35" fmla="*/ 919685 h 3182270"/>
                    <a:gd name="connsiteX36" fmla="*/ 1522238 w 2854197"/>
                    <a:gd name="connsiteY36" fmla="*/ 956684 h 3182270"/>
                    <a:gd name="connsiteX37" fmla="*/ 1585665 w 2854197"/>
                    <a:gd name="connsiteY37" fmla="*/ 977826 h 3182270"/>
                    <a:gd name="connsiteX38" fmla="*/ 1617378 w 2854197"/>
                    <a:gd name="connsiteY38" fmla="*/ 988397 h 3182270"/>
                    <a:gd name="connsiteX39" fmla="*/ 1638521 w 2854197"/>
                    <a:gd name="connsiteY39" fmla="*/ 993683 h 3182270"/>
                    <a:gd name="connsiteX40" fmla="*/ 1664948 w 2854197"/>
                    <a:gd name="connsiteY40" fmla="*/ 998968 h 3182270"/>
                    <a:gd name="connsiteX41" fmla="*/ 1696662 w 2854197"/>
                    <a:gd name="connsiteY41" fmla="*/ 1009540 h 3182270"/>
                    <a:gd name="connsiteX42" fmla="*/ 1717804 w 2854197"/>
                    <a:gd name="connsiteY42" fmla="*/ 1014825 h 3182270"/>
                    <a:gd name="connsiteX43" fmla="*/ 1733660 w 2854197"/>
                    <a:gd name="connsiteY43" fmla="*/ 1020111 h 3182270"/>
                    <a:gd name="connsiteX44" fmla="*/ 1802373 w 2854197"/>
                    <a:gd name="connsiteY44" fmla="*/ 1030682 h 3182270"/>
                    <a:gd name="connsiteX45" fmla="*/ 1865799 w 2854197"/>
                    <a:gd name="connsiteY45" fmla="*/ 1041253 h 3182270"/>
                    <a:gd name="connsiteX46" fmla="*/ 1902798 w 2854197"/>
                    <a:gd name="connsiteY46" fmla="*/ 1046538 h 3182270"/>
                    <a:gd name="connsiteX47" fmla="*/ 1945082 w 2854197"/>
                    <a:gd name="connsiteY47" fmla="*/ 1051824 h 3182270"/>
                    <a:gd name="connsiteX48" fmla="*/ 1976796 w 2854197"/>
                    <a:gd name="connsiteY48" fmla="*/ 1057109 h 3182270"/>
                    <a:gd name="connsiteX49" fmla="*/ 2024366 w 2854197"/>
                    <a:gd name="connsiteY49" fmla="*/ 1062395 h 3182270"/>
                    <a:gd name="connsiteX50" fmla="*/ 2066650 w 2854197"/>
                    <a:gd name="connsiteY50" fmla="*/ 1067681 h 3182270"/>
                    <a:gd name="connsiteX51" fmla="*/ 2082507 w 2854197"/>
                    <a:gd name="connsiteY51" fmla="*/ 1072966 h 3182270"/>
                    <a:gd name="connsiteX52" fmla="*/ 2151219 w 2854197"/>
                    <a:gd name="connsiteY52" fmla="*/ 1083537 h 3182270"/>
                    <a:gd name="connsiteX53" fmla="*/ 2167075 w 2854197"/>
                    <a:gd name="connsiteY53" fmla="*/ 1088823 h 3182270"/>
                    <a:gd name="connsiteX54" fmla="*/ 2235788 w 2854197"/>
                    <a:gd name="connsiteY54" fmla="*/ 1099394 h 3182270"/>
                    <a:gd name="connsiteX55" fmla="*/ 2304500 w 2854197"/>
                    <a:gd name="connsiteY55" fmla="*/ 1109965 h 3182270"/>
                    <a:gd name="connsiteX56" fmla="*/ 2378497 w 2854197"/>
                    <a:gd name="connsiteY56" fmla="*/ 1120536 h 3182270"/>
                    <a:gd name="connsiteX57" fmla="*/ 2410211 w 2854197"/>
                    <a:gd name="connsiteY57" fmla="*/ 1131107 h 3182270"/>
                    <a:gd name="connsiteX58" fmla="*/ 2452495 w 2854197"/>
                    <a:gd name="connsiteY58" fmla="*/ 1141678 h 3182270"/>
                    <a:gd name="connsiteX59" fmla="*/ 2611062 w 2854197"/>
                    <a:gd name="connsiteY59" fmla="*/ 1194534 h 3182270"/>
                    <a:gd name="connsiteX60" fmla="*/ 2674963 w 2854197"/>
                    <a:gd name="connsiteY60" fmla="*/ 1226357 h 3182270"/>
                    <a:gd name="connsiteX61" fmla="*/ 2680419 w 2854197"/>
                    <a:gd name="connsiteY61" fmla="*/ 1258186 h 3182270"/>
                    <a:gd name="connsiteX62" fmla="*/ 2633266 w 2854197"/>
                    <a:gd name="connsiteY62" fmla="*/ 1295315 h 3182270"/>
                    <a:gd name="connsiteX63" fmla="*/ 2659565 w 2854197"/>
                    <a:gd name="connsiteY63" fmla="*/ 1353342 h 3182270"/>
                    <a:gd name="connsiteX64" fmla="*/ 2653817 w 2854197"/>
                    <a:gd name="connsiteY64" fmla="*/ 1411367 h 3182270"/>
                    <a:gd name="connsiteX65" fmla="*/ 2632204 w 2854197"/>
                    <a:gd name="connsiteY65" fmla="*/ 1590950 h 3182270"/>
                    <a:gd name="connsiteX66" fmla="*/ 2606238 w 2854197"/>
                    <a:gd name="connsiteY66" fmla="*/ 1686241 h 3182270"/>
                    <a:gd name="connsiteX67" fmla="*/ 2585093 w 2854197"/>
                    <a:gd name="connsiteY67" fmla="*/ 1717957 h 3182270"/>
                    <a:gd name="connsiteX68" fmla="*/ 2595666 w 2854197"/>
                    <a:gd name="connsiteY68" fmla="*/ 1754959 h 3182270"/>
                    <a:gd name="connsiteX69" fmla="*/ 2569233 w 2854197"/>
                    <a:gd name="connsiteY69" fmla="*/ 1781390 h 3182270"/>
                    <a:gd name="connsiteX70" fmla="*/ 2574520 w 2854197"/>
                    <a:gd name="connsiteY70" fmla="*/ 1860680 h 3182270"/>
                    <a:gd name="connsiteX71" fmla="*/ 2564404 w 2854197"/>
                    <a:gd name="connsiteY71" fmla="*/ 2014150 h 3182270"/>
                    <a:gd name="connsiteX72" fmla="*/ 2616812 w 2854197"/>
                    <a:gd name="connsiteY72" fmla="*/ 2093264 h 3182270"/>
                    <a:gd name="connsiteX73" fmla="*/ 2717255 w 2854197"/>
                    <a:gd name="connsiteY73" fmla="*/ 2098551 h 3182270"/>
                    <a:gd name="connsiteX74" fmla="*/ 2790770 w 2854197"/>
                    <a:gd name="connsiteY74" fmla="*/ 2077220 h 3182270"/>
                    <a:gd name="connsiteX75" fmla="*/ 2817198 w 2854197"/>
                    <a:gd name="connsiteY75" fmla="*/ 2082506 h 3182270"/>
                    <a:gd name="connsiteX76" fmla="*/ 2833055 w 2854197"/>
                    <a:gd name="connsiteY76" fmla="*/ 2087792 h 3182270"/>
                    <a:gd name="connsiteX77" fmla="*/ 2854197 w 2854197"/>
                    <a:gd name="connsiteY77" fmla="*/ 2093077 h 3182270"/>
                    <a:gd name="connsiteX78" fmla="*/ 2838340 w 2854197"/>
                    <a:gd name="connsiteY78" fmla="*/ 2193503 h 3182270"/>
                    <a:gd name="connsiteX79" fmla="*/ 2833055 w 2854197"/>
                    <a:gd name="connsiteY79" fmla="*/ 2225216 h 3182270"/>
                    <a:gd name="connsiteX80" fmla="*/ 2822484 w 2854197"/>
                    <a:gd name="connsiteY80" fmla="*/ 2262215 h 3182270"/>
                    <a:gd name="connsiteX81" fmla="*/ 2648297 w 2854197"/>
                    <a:gd name="connsiteY81" fmla="*/ 2241273 h 3182270"/>
                    <a:gd name="connsiteX82" fmla="*/ 2558435 w 2854197"/>
                    <a:gd name="connsiteY82" fmla="*/ 2214843 h 3182270"/>
                    <a:gd name="connsiteX83" fmla="*/ 2479145 w 2854197"/>
                    <a:gd name="connsiteY83" fmla="*/ 2183128 h 3182270"/>
                    <a:gd name="connsiteX84" fmla="*/ 2426502 w 2854197"/>
                    <a:gd name="connsiteY84" fmla="*/ 2209757 h 3182270"/>
                    <a:gd name="connsiteX85" fmla="*/ 2236188 w 2854197"/>
                    <a:gd name="connsiteY85" fmla="*/ 2331348 h 3182270"/>
                    <a:gd name="connsiteX86" fmla="*/ 2251846 w 2854197"/>
                    <a:gd name="connsiteY86" fmla="*/ 2420998 h 3182270"/>
                    <a:gd name="connsiteX87" fmla="*/ 2267909 w 2854197"/>
                    <a:gd name="connsiteY87" fmla="*/ 2479368 h 3182270"/>
                    <a:gd name="connsiteX88" fmla="*/ 2278276 w 2854197"/>
                    <a:gd name="connsiteY88" fmla="*/ 2516146 h 3182270"/>
                    <a:gd name="connsiteX89" fmla="*/ 2278276 w 2854197"/>
                    <a:gd name="connsiteY89" fmla="*/ 2574294 h 3182270"/>
                    <a:gd name="connsiteX90" fmla="*/ 2315278 w 2854197"/>
                    <a:gd name="connsiteY90" fmla="*/ 2616580 h 3182270"/>
                    <a:gd name="connsiteX91" fmla="*/ 2331136 w 2854197"/>
                    <a:gd name="connsiteY91" fmla="*/ 2680013 h 3182270"/>
                    <a:gd name="connsiteX92" fmla="*/ 2368138 w 2854197"/>
                    <a:gd name="connsiteY92" fmla="*/ 2695871 h 3182270"/>
                    <a:gd name="connsiteX93" fmla="*/ 2542577 w 2854197"/>
                    <a:gd name="connsiteY93" fmla="*/ 2738159 h 3182270"/>
                    <a:gd name="connsiteX94" fmla="*/ 2654056 w 2854197"/>
                    <a:gd name="connsiteY94" fmla="*/ 2764834 h 3182270"/>
                    <a:gd name="connsiteX95" fmla="*/ 2748974 w 2854197"/>
                    <a:gd name="connsiteY95" fmla="*/ 2769875 h 3182270"/>
                    <a:gd name="connsiteX96" fmla="*/ 2753771 w 2854197"/>
                    <a:gd name="connsiteY96" fmla="*/ 2769627 h 3182270"/>
                    <a:gd name="connsiteX97" fmla="*/ 2748486 w 2854197"/>
                    <a:gd name="connsiteY97" fmla="*/ 2801341 h 3182270"/>
                    <a:gd name="connsiteX98" fmla="*/ 2737915 w 2854197"/>
                    <a:gd name="connsiteY98" fmla="*/ 2838340 h 3182270"/>
                    <a:gd name="connsiteX99" fmla="*/ 2727344 w 2854197"/>
                    <a:gd name="connsiteY99" fmla="*/ 2907052 h 3182270"/>
                    <a:gd name="connsiteX100" fmla="*/ 2716773 w 2854197"/>
                    <a:gd name="connsiteY100" fmla="*/ 2938765 h 3182270"/>
                    <a:gd name="connsiteX101" fmla="*/ 2711487 w 2854197"/>
                    <a:gd name="connsiteY101" fmla="*/ 2965193 h 3182270"/>
                    <a:gd name="connsiteX102" fmla="*/ 2706444 w 2854197"/>
                    <a:gd name="connsiteY102" fmla="*/ 2939028 h 3182270"/>
                    <a:gd name="connsiteX103" fmla="*/ 2680014 w 2854197"/>
                    <a:gd name="connsiteY103" fmla="*/ 2965459 h 3182270"/>
                    <a:gd name="connsiteX104" fmla="*/ 2627390 w 2854197"/>
                    <a:gd name="connsiteY104" fmla="*/ 2971012 h 3182270"/>
                    <a:gd name="connsiteX105" fmla="*/ 2537291 w 2854197"/>
                    <a:gd name="connsiteY105" fmla="*/ 2986602 h 3182270"/>
                    <a:gd name="connsiteX106" fmla="*/ 2516147 w 2854197"/>
                    <a:gd name="connsiteY106" fmla="*/ 2991888 h 3182270"/>
                    <a:gd name="connsiteX107" fmla="*/ 2489494 w 2854197"/>
                    <a:gd name="connsiteY107" fmla="*/ 3002192 h 3182270"/>
                    <a:gd name="connsiteX108" fmla="*/ 2415496 w 2854197"/>
                    <a:gd name="connsiteY108" fmla="*/ 3007477 h 3182270"/>
                    <a:gd name="connsiteX109" fmla="*/ 2383783 w 2854197"/>
                    <a:gd name="connsiteY109" fmla="*/ 3018048 h 3182270"/>
                    <a:gd name="connsiteX110" fmla="*/ 2346784 w 2854197"/>
                    <a:gd name="connsiteY110" fmla="*/ 3033905 h 3182270"/>
                    <a:gd name="connsiteX111" fmla="*/ 2315071 w 2854197"/>
                    <a:gd name="connsiteY111" fmla="*/ 3049761 h 3182270"/>
                    <a:gd name="connsiteX112" fmla="*/ 2288643 w 2854197"/>
                    <a:gd name="connsiteY112" fmla="*/ 3070904 h 3182270"/>
                    <a:gd name="connsiteX113" fmla="*/ 2267501 w 2854197"/>
                    <a:gd name="connsiteY113" fmla="*/ 3081475 h 3182270"/>
                    <a:gd name="connsiteX114" fmla="*/ 2235788 w 2854197"/>
                    <a:gd name="connsiteY114" fmla="*/ 3097331 h 3182270"/>
                    <a:gd name="connsiteX115" fmla="*/ 2225216 w 2854197"/>
                    <a:gd name="connsiteY115" fmla="*/ 3107903 h 3182270"/>
                    <a:gd name="connsiteX116" fmla="*/ 2204074 w 2854197"/>
                    <a:gd name="connsiteY116" fmla="*/ 3118474 h 3182270"/>
                    <a:gd name="connsiteX117" fmla="*/ 2188218 w 2854197"/>
                    <a:gd name="connsiteY117" fmla="*/ 3129045 h 3182270"/>
                    <a:gd name="connsiteX118" fmla="*/ 2177647 w 2854197"/>
                    <a:gd name="connsiteY118" fmla="*/ 3144901 h 3182270"/>
                    <a:gd name="connsiteX119" fmla="*/ 2145933 w 2854197"/>
                    <a:gd name="connsiteY119" fmla="*/ 3155472 h 3182270"/>
                    <a:gd name="connsiteX120" fmla="*/ 2114220 w 2854197"/>
                    <a:gd name="connsiteY120" fmla="*/ 3181900 h 3182270"/>
                    <a:gd name="connsiteX121" fmla="*/ 2124791 w 2854197"/>
                    <a:gd name="connsiteY121" fmla="*/ 3150187 h 3182270"/>
                    <a:gd name="connsiteX122" fmla="*/ 2093078 w 2854197"/>
                    <a:gd name="connsiteY122" fmla="*/ 3139616 h 3182270"/>
                    <a:gd name="connsiteX123" fmla="*/ 2082507 w 2854197"/>
                    <a:gd name="connsiteY123" fmla="*/ 3123759 h 3182270"/>
                    <a:gd name="connsiteX124" fmla="*/ 2066650 w 2854197"/>
                    <a:gd name="connsiteY124" fmla="*/ 3107903 h 3182270"/>
                    <a:gd name="connsiteX125" fmla="*/ 2045508 w 2854197"/>
                    <a:gd name="connsiteY125" fmla="*/ 3076189 h 3182270"/>
                    <a:gd name="connsiteX126" fmla="*/ 2034937 w 2854197"/>
                    <a:gd name="connsiteY126" fmla="*/ 3060333 h 3182270"/>
                    <a:gd name="connsiteX127" fmla="*/ 2024366 w 2854197"/>
                    <a:gd name="connsiteY127" fmla="*/ 3049761 h 3182270"/>
                    <a:gd name="connsiteX128" fmla="*/ 2014511 w 2854197"/>
                    <a:gd name="connsiteY128" fmla="*/ 3034449 h 3182270"/>
                    <a:gd name="connsiteX129" fmla="*/ 1997938 w 2854197"/>
                    <a:gd name="connsiteY129" fmla="*/ 3023334 h 3182270"/>
                    <a:gd name="connsiteX130" fmla="*/ 1982081 w 2854197"/>
                    <a:gd name="connsiteY130" fmla="*/ 2991620 h 3182270"/>
                    <a:gd name="connsiteX131" fmla="*/ 1976796 w 2854197"/>
                    <a:gd name="connsiteY131" fmla="*/ 2975764 h 3182270"/>
                    <a:gd name="connsiteX132" fmla="*/ 1987367 w 2854197"/>
                    <a:gd name="connsiteY132" fmla="*/ 2959907 h 3182270"/>
                    <a:gd name="connsiteX133" fmla="*/ 1998116 w 2854197"/>
                    <a:gd name="connsiteY133" fmla="*/ 2976031 h 3182270"/>
                    <a:gd name="connsiteX134" fmla="*/ 2019261 w 2854197"/>
                    <a:gd name="connsiteY134" fmla="*/ 2976031 h 3182270"/>
                    <a:gd name="connsiteX135" fmla="*/ 2056263 w 2854197"/>
                    <a:gd name="connsiteY135" fmla="*/ 2923171 h 3182270"/>
                    <a:gd name="connsiteX136" fmla="*/ 2040405 w 2854197"/>
                    <a:gd name="connsiteY136" fmla="*/ 2923170 h 3182270"/>
                    <a:gd name="connsiteX137" fmla="*/ 2061549 w 2854197"/>
                    <a:gd name="connsiteY137" fmla="*/ 2875596 h 3182270"/>
                    <a:gd name="connsiteX138" fmla="*/ 2093265 w 2854197"/>
                    <a:gd name="connsiteY138" fmla="*/ 2833308 h 3182270"/>
                    <a:gd name="connsiteX139" fmla="*/ 2109124 w 2854197"/>
                    <a:gd name="connsiteY139" fmla="*/ 2722301 h 3182270"/>
                    <a:gd name="connsiteX140" fmla="*/ 2013975 w 2854197"/>
                    <a:gd name="connsiteY140" fmla="*/ 2637724 h 3182270"/>
                    <a:gd name="connsiteX141" fmla="*/ 1982258 w 2854197"/>
                    <a:gd name="connsiteY141" fmla="*/ 2664155 h 3182270"/>
                    <a:gd name="connsiteX142" fmla="*/ 1918827 w 2854197"/>
                    <a:gd name="connsiteY142" fmla="*/ 2627153 h 3182270"/>
                    <a:gd name="connsiteX143" fmla="*/ 1860681 w 2854197"/>
                    <a:gd name="connsiteY143" fmla="*/ 2579579 h 3182270"/>
                    <a:gd name="connsiteX144" fmla="*/ 1802373 w 2854197"/>
                    <a:gd name="connsiteY144" fmla="*/ 2621632 h 3182270"/>
                    <a:gd name="connsiteX145" fmla="*/ 1797087 w 2854197"/>
                    <a:gd name="connsiteY145" fmla="*/ 2605775 h 3182270"/>
                    <a:gd name="connsiteX146" fmla="*/ 1749674 w 2854197"/>
                    <a:gd name="connsiteY146" fmla="*/ 2690586 h 3182270"/>
                    <a:gd name="connsiteX147" fmla="*/ 1643953 w 2854197"/>
                    <a:gd name="connsiteY147" fmla="*/ 2754018 h 3182270"/>
                    <a:gd name="connsiteX148" fmla="*/ 1617523 w 2854197"/>
                    <a:gd name="connsiteY148" fmla="*/ 2732874 h 3182270"/>
                    <a:gd name="connsiteX149" fmla="*/ 1591092 w 2854197"/>
                    <a:gd name="connsiteY149" fmla="*/ 2690586 h 3182270"/>
                    <a:gd name="connsiteX150" fmla="*/ 1591093 w 2854197"/>
                    <a:gd name="connsiteY150" fmla="*/ 2637724 h 3182270"/>
                    <a:gd name="connsiteX151" fmla="*/ 1569808 w 2854197"/>
                    <a:gd name="connsiteY151" fmla="*/ 2515921 h 3182270"/>
                    <a:gd name="connsiteX152" fmla="*/ 1553952 w 2854197"/>
                    <a:gd name="connsiteY152" fmla="*/ 2484208 h 3182270"/>
                    <a:gd name="connsiteX153" fmla="*/ 1538095 w 2854197"/>
                    <a:gd name="connsiteY153" fmla="*/ 2468351 h 3182270"/>
                    <a:gd name="connsiteX154" fmla="*/ 1501096 w 2854197"/>
                    <a:gd name="connsiteY154" fmla="*/ 2420781 h 3182270"/>
                    <a:gd name="connsiteX155" fmla="*/ 1464097 w 2854197"/>
                    <a:gd name="connsiteY155" fmla="*/ 2383782 h 3182270"/>
                    <a:gd name="connsiteX156" fmla="*/ 1448241 w 2854197"/>
                    <a:gd name="connsiteY156" fmla="*/ 2373211 h 3182270"/>
                    <a:gd name="connsiteX157" fmla="*/ 1432384 w 2854197"/>
                    <a:gd name="connsiteY157" fmla="*/ 2357355 h 3182270"/>
                    <a:gd name="connsiteX158" fmla="*/ 1400671 w 2854197"/>
                    <a:gd name="connsiteY158" fmla="*/ 2346783 h 3182270"/>
                    <a:gd name="connsiteX159" fmla="*/ 1368958 w 2854197"/>
                    <a:gd name="connsiteY159" fmla="*/ 2330927 h 3182270"/>
                    <a:gd name="connsiteX160" fmla="*/ 1337244 w 2854197"/>
                    <a:gd name="connsiteY160" fmla="*/ 2309785 h 3182270"/>
                    <a:gd name="connsiteX161" fmla="*/ 1273818 w 2854197"/>
                    <a:gd name="connsiteY161" fmla="*/ 2288642 h 3182270"/>
                    <a:gd name="connsiteX162" fmla="*/ 1257961 w 2854197"/>
                    <a:gd name="connsiteY162" fmla="*/ 2278071 h 3182270"/>
                    <a:gd name="connsiteX163" fmla="*/ 1242104 w 2854197"/>
                    <a:gd name="connsiteY163" fmla="*/ 2272786 h 3182270"/>
                    <a:gd name="connsiteX164" fmla="*/ 1226248 w 2854197"/>
                    <a:gd name="connsiteY164" fmla="*/ 2262215 h 3182270"/>
                    <a:gd name="connsiteX165" fmla="*/ 1194534 w 2854197"/>
                    <a:gd name="connsiteY165" fmla="*/ 2251644 h 3182270"/>
                    <a:gd name="connsiteX166" fmla="*/ 1215677 w 2854197"/>
                    <a:gd name="connsiteY166" fmla="*/ 2225216 h 3182270"/>
                    <a:gd name="connsiteX167" fmla="*/ 1231533 w 2854197"/>
                    <a:gd name="connsiteY167" fmla="*/ 2209359 h 3182270"/>
                    <a:gd name="connsiteX168" fmla="*/ 1236819 w 2854197"/>
                    <a:gd name="connsiteY168" fmla="*/ 2193503 h 3182270"/>
                    <a:gd name="connsiteX169" fmla="*/ 1279103 w 2854197"/>
                    <a:gd name="connsiteY169" fmla="*/ 2161789 h 3182270"/>
                    <a:gd name="connsiteX170" fmla="*/ 1300245 w 2854197"/>
                    <a:gd name="connsiteY170" fmla="*/ 2140647 h 3182270"/>
                    <a:gd name="connsiteX171" fmla="*/ 1310816 w 2854197"/>
                    <a:gd name="connsiteY171" fmla="*/ 2124790 h 3182270"/>
                    <a:gd name="connsiteX172" fmla="*/ 1342650 w 2854197"/>
                    <a:gd name="connsiteY172" fmla="*/ 2077406 h 3182270"/>
                    <a:gd name="connsiteX173" fmla="*/ 1390223 w 2854197"/>
                    <a:gd name="connsiteY173" fmla="*/ 2008688 h 3182270"/>
                    <a:gd name="connsiteX174" fmla="*/ 1363794 w 2854197"/>
                    <a:gd name="connsiteY174" fmla="*/ 1971686 h 3182270"/>
                    <a:gd name="connsiteX175" fmla="*/ 1379651 w 2854197"/>
                    <a:gd name="connsiteY175" fmla="*/ 1961114 h 3182270"/>
                    <a:gd name="connsiteX176" fmla="*/ 1358509 w 2854197"/>
                    <a:gd name="connsiteY176" fmla="*/ 1934685 h 3182270"/>
                    <a:gd name="connsiteX177" fmla="*/ 1221180 w 2854197"/>
                    <a:gd name="connsiteY177" fmla="*/ 1718108 h 3182270"/>
                    <a:gd name="connsiteX178" fmla="*/ 1157741 w 2854197"/>
                    <a:gd name="connsiteY178" fmla="*/ 1654669 h 3182270"/>
                    <a:gd name="connsiteX179" fmla="*/ 1051918 w 2854197"/>
                    <a:gd name="connsiteY179" fmla="*/ 1659811 h 3182270"/>
                    <a:gd name="connsiteX180" fmla="*/ 845688 w 2854197"/>
                    <a:gd name="connsiteY180" fmla="*/ 1738945 h 3182270"/>
                    <a:gd name="connsiteX181" fmla="*/ 829832 w 2854197"/>
                    <a:gd name="connsiteY181" fmla="*/ 1744231 h 3182270"/>
                    <a:gd name="connsiteX182" fmla="*/ 798118 w 2854197"/>
                    <a:gd name="connsiteY182" fmla="*/ 1765373 h 3182270"/>
                    <a:gd name="connsiteX183" fmla="*/ 782262 w 2854197"/>
                    <a:gd name="connsiteY183" fmla="*/ 1770659 h 3182270"/>
                    <a:gd name="connsiteX184" fmla="*/ 750548 w 2854197"/>
                    <a:gd name="connsiteY184" fmla="*/ 1791801 h 3182270"/>
                    <a:gd name="connsiteX185" fmla="*/ 734692 w 2854197"/>
                    <a:gd name="connsiteY185" fmla="*/ 1797086 h 3182270"/>
                    <a:gd name="connsiteX186" fmla="*/ 755834 w 2854197"/>
                    <a:gd name="connsiteY186" fmla="*/ 1791801 h 3182270"/>
                    <a:gd name="connsiteX187" fmla="*/ 739977 w 2854197"/>
                    <a:gd name="connsiteY187" fmla="*/ 1797086 h 3182270"/>
                    <a:gd name="connsiteX188" fmla="*/ 708264 w 2854197"/>
                    <a:gd name="connsiteY188" fmla="*/ 1812943 h 3182270"/>
                    <a:gd name="connsiteX189" fmla="*/ 676551 w 2854197"/>
                    <a:gd name="connsiteY189" fmla="*/ 1791801 h 3182270"/>
                    <a:gd name="connsiteX190" fmla="*/ 650123 w 2854197"/>
                    <a:gd name="connsiteY190" fmla="*/ 1765373 h 3182270"/>
                    <a:gd name="connsiteX191" fmla="*/ 618410 w 2854197"/>
                    <a:gd name="connsiteY191" fmla="*/ 1744231 h 3182270"/>
                    <a:gd name="connsiteX192" fmla="*/ 570840 w 2854197"/>
                    <a:gd name="connsiteY192" fmla="*/ 1712518 h 3182270"/>
                    <a:gd name="connsiteX193" fmla="*/ 544412 w 2854197"/>
                    <a:gd name="connsiteY193" fmla="*/ 1696661 h 3182270"/>
                    <a:gd name="connsiteX194" fmla="*/ 528555 w 2854197"/>
                    <a:gd name="connsiteY194" fmla="*/ 1686090 h 3182270"/>
                    <a:gd name="connsiteX195" fmla="*/ 512699 w 2854197"/>
                    <a:gd name="connsiteY195" fmla="*/ 1680804 h 3182270"/>
                    <a:gd name="connsiteX196" fmla="*/ 502127 w 2854197"/>
                    <a:gd name="connsiteY196" fmla="*/ 1670233 h 3182270"/>
                    <a:gd name="connsiteX197" fmla="*/ 480985 w 2854197"/>
                    <a:gd name="connsiteY197" fmla="*/ 1659662 h 3182270"/>
                    <a:gd name="connsiteX198" fmla="*/ 465129 w 2854197"/>
                    <a:gd name="connsiteY198" fmla="*/ 1643805 h 3182270"/>
                    <a:gd name="connsiteX199" fmla="*/ 428130 w 2854197"/>
                    <a:gd name="connsiteY199" fmla="*/ 1622663 h 3182270"/>
                    <a:gd name="connsiteX200" fmla="*/ 401702 w 2854197"/>
                    <a:gd name="connsiteY200" fmla="*/ 1590950 h 3182270"/>
                    <a:gd name="connsiteX201" fmla="*/ 385845 w 2854197"/>
                    <a:gd name="connsiteY201" fmla="*/ 1569808 h 3182270"/>
                    <a:gd name="connsiteX202" fmla="*/ 369989 w 2854197"/>
                    <a:gd name="connsiteY202" fmla="*/ 1553951 h 3182270"/>
                    <a:gd name="connsiteX203" fmla="*/ 348847 w 2854197"/>
                    <a:gd name="connsiteY203" fmla="*/ 1522238 h 3182270"/>
                    <a:gd name="connsiteX204" fmla="*/ 327704 w 2854197"/>
                    <a:gd name="connsiteY204" fmla="*/ 1490524 h 3182270"/>
                    <a:gd name="connsiteX205" fmla="*/ 317133 w 2854197"/>
                    <a:gd name="connsiteY205" fmla="*/ 1469382 h 3182270"/>
                    <a:gd name="connsiteX206" fmla="*/ 301277 w 2854197"/>
                    <a:gd name="connsiteY206" fmla="*/ 1453526 h 3182270"/>
                    <a:gd name="connsiteX207" fmla="*/ 295991 w 2854197"/>
                    <a:gd name="connsiteY207" fmla="*/ 1437669 h 3182270"/>
                    <a:gd name="connsiteX208" fmla="*/ 274849 w 2854197"/>
                    <a:gd name="connsiteY208" fmla="*/ 1405956 h 3182270"/>
                    <a:gd name="connsiteX209" fmla="*/ 258992 w 2854197"/>
                    <a:gd name="connsiteY209" fmla="*/ 1390099 h 3182270"/>
                    <a:gd name="connsiteX210" fmla="*/ 248421 w 2854197"/>
                    <a:gd name="connsiteY210" fmla="*/ 1374242 h 3182270"/>
                    <a:gd name="connsiteX211" fmla="*/ 243136 w 2854197"/>
                    <a:gd name="connsiteY211" fmla="*/ 1358386 h 3182270"/>
                    <a:gd name="connsiteX212" fmla="*/ 221993 w 2854197"/>
                    <a:gd name="connsiteY212" fmla="*/ 1326672 h 3182270"/>
                    <a:gd name="connsiteX213" fmla="*/ 206137 w 2854197"/>
                    <a:gd name="connsiteY213" fmla="*/ 1294959 h 3182270"/>
                    <a:gd name="connsiteX214" fmla="*/ 195566 w 2854197"/>
                    <a:gd name="connsiteY214" fmla="*/ 1263246 h 3182270"/>
                    <a:gd name="connsiteX215" fmla="*/ 184995 w 2854197"/>
                    <a:gd name="connsiteY215" fmla="*/ 1247389 h 3182270"/>
                    <a:gd name="connsiteX216" fmla="*/ 179709 w 2854197"/>
                    <a:gd name="connsiteY216" fmla="*/ 1231533 h 3182270"/>
                    <a:gd name="connsiteX217" fmla="*/ 169138 w 2854197"/>
                    <a:gd name="connsiteY217" fmla="*/ 1215676 h 3182270"/>
                    <a:gd name="connsiteX218" fmla="*/ 153281 w 2854197"/>
                    <a:gd name="connsiteY218" fmla="*/ 1162820 h 3182270"/>
                    <a:gd name="connsiteX219" fmla="*/ 142710 w 2854197"/>
                    <a:gd name="connsiteY219" fmla="*/ 1131107 h 3182270"/>
                    <a:gd name="connsiteX220" fmla="*/ 132139 w 2854197"/>
                    <a:gd name="connsiteY220" fmla="*/ 1099394 h 3182270"/>
                    <a:gd name="connsiteX221" fmla="*/ 126853 w 2854197"/>
                    <a:gd name="connsiteY221" fmla="*/ 1078252 h 3182270"/>
                    <a:gd name="connsiteX222" fmla="*/ 121568 w 2854197"/>
                    <a:gd name="connsiteY222" fmla="*/ 1062395 h 3182270"/>
                    <a:gd name="connsiteX223" fmla="*/ 110997 w 2854197"/>
                    <a:gd name="connsiteY223" fmla="*/ 988397 h 3182270"/>
                    <a:gd name="connsiteX224" fmla="*/ 100426 w 2854197"/>
                    <a:gd name="connsiteY224" fmla="*/ 861544 h 3182270"/>
                    <a:gd name="connsiteX225" fmla="*/ 95140 w 2854197"/>
                    <a:gd name="connsiteY225" fmla="*/ 782261 h 3182270"/>
                    <a:gd name="connsiteX226" fmla="*/ 89855 w 2854197"/>
                    <a:gd name="connsiteY226" fmla="*/ 745262 h 3182270"/>
                    <a:gd name="connsiteX227" fmla="*/ 73998 w 2854197"/>
                    <a:gd name="connsiteY227" fmla="*/ 660693 h 3182270"/>
                    <a:gd name="connsiteX228" fmla="*/ 63427 w 2854197"/>
                    <a:gd name="connsiteY228" fmla="*/ 618409 h 3182270"/>
                    <a:gd name="connsiteX229" fmla="*/ 47570 w 2854197"/>
                    <a:gd name="connsiteY229" fmla="*/ 560268 h 3182270"/>
                    <a:gd name="connsiteX230" fmla="*/ 42285 w 2854197"/>
                    <a:gd name="connsiteY230" fmla="*/ 528555 h 3182270"/>
                    <a:gd name="connsiteX231" fmla="*/ 31714 w 2854197"/>
                    <a:gd name="connsiteY231" fmla="*/ 486270 h 3182270"/>
                    <a:gd name="connsiteX232" fmla="*/ 21142 w 2854197"/>
                    <a:gd name="connsiteY232" fmla="*/ 428129 h 3182270"/>
                    <a:gd name="connsiteX233" fmla="*/ 10571 w 2854197"/>
                    <a:gd name="connsiteY233" fmla="*/ 343560 h 3182270"/>
                    <a:gd name="connsiteX234" fmla="*/ 0 w 2854197"/>
                    <a:gd name="connsiteY234" fmla="*/ 306561 h 3182270"/>
                    <a:gd name="connsiteX235" fmla="*/ 5286 w 2854197"/>
                    <a:gd name="connsiteY235" fmla="*/ 285419 h 3182270"/>
                    <a:gd name="connsiteX236" fmla="*/ 21142 w 2854197"/>
                    <a:gd name="connsiteY236" fmla="*/ 280134 h 3182270"/>
                    <a:gd name="connsiteX237" fmla="*/ 42285 w 2854197"/>
                    <a:gd name="connsiteY237" fmla="*/ 269563 h 3182270"/>
                    <a:gd name="connsiteX238" fmla="*/ 95140 w 2854197"/>
                    <a:gd name="connsiteY238" fmla="*/ 258992 h 3182270"/>
                    <a:gd name="connsiteX239" fmla="*/ 121568 w 2854197"/>
                    <a:gd name="connsiteY239" fmla="*/ 253706 h 3182270"/>
                    <a:gd name="connsiteX240" fmla="*/ 137425 w 2854197"/>
                    <a:gd name="connsiteY240" fmla="*/ 248420 h 3182270"/>
                    <a:gd name="connsiteX241" fmla="*/ 211422 w 2854197"/>
                    <a:gd name="connsiteY241" fmla="*/ 237849 h 3182270"/>
                    <a:gd name="connsiteX242" fmla="*/ 253707 w 2854197"/>
                    <a:gd name="connsiteY242" fmla="*/ 227278 h 3182270"/>
                    <a:gd name="connsiteX243" fmla="*/ 285420 w 2854197"/>
                    <a:gd name="connsiteY243" fmla="*/ 216707 h 3182270"/>
                    <a:gd name="connsiteX244" fmla="*/ 332990 w 2854197"/>
                    <a:gd name="connsiteY244" fmla="*/ 206136 h 3182270"/>
                    <a:gd name="connsiteX245" fmla="*/ 364703 w 2854197"/>
                    <a:gd name="connsiteY245" fmla="*/ 195565 h 3182270"/>
                    <a:gd name="connsiteX246" fmla="*/ 417559 w 2854197"/>
                    <a:gd name="connsiteY246" fmla="*/ 179708 h 3182270"/>
                    <a:gd name="connsiteX247" fmla="*/ 433415 w 2854197"/>
                    <a:gd name="connsiteY247" fmla="*/ 174423 h 3182270"/>
                    <a:gd name="connsiteX248" fmla="*/ 449272 w 2854197"/>
                    <a:gd name="connsiteY248" fmla="*/ 169137 h 3182270"/>
                    <a:gd name="connsiteX249" fmla="*/ 470414 w 2854197"/>
                    <a:gd name="connsiteY249" fmla="*/ 163852 h 3182270"/>
                    <a:gd name="connsiteX250" fmla="*/ 486271 w 2854197"/>
                    <a:gd name="connsiteY250" fmla="*/ 158566 h 3182270"/>
                    <a:gd name="connsiteX251" fmla="*/ 528555 w 2854197"/>
                    <a:gd name="connsiteY251" fmla="*/ 147995 h 3182270"/>
                    <a:gd name="connsiteX252" fmla="*/ 549697 w 2854197"/>
                    <a:gd name="connsiteY252" fmla="*/ 142709 h 3182270"/>
                    <a:gd name="connsiteX253" fmla="*/ 581411 w 2854197"/>
                    <a:gd name="connsiteY253" fmla="*/ 132138 h 3182270"/>
                    <a:gd name="connsiteX254" fmla="*/ 676551 w 2854197"/>
                    <a:gd name="connsiteY254" fmla="*/ 100425 h 3182270"/>
                    <a:gd name="connsiteX255" fmla="*/ 697693 w 2854197"/>
                    <a:gd name="connsiteY255" fmla="*/ 95140 h 3182270"/>
                    <a:gd name="connsiteX256" fmla="*/ 729406 w 2854197"/>
                    <a:gd name="connsiteY256" fmla="*/ 84568 h 3182270"/>
                    <a:gd name="connsiteX257" fmla="*/ 745263 w 2854197"/>
                    <a:gd name="connsiteY257" fmla="*/ 79283 h 3182270"/>
                    <a:gd name="connsiteX258" fmla="*/ 792833 w 2854197"/>
                    <a:gd name="connsiteY258" fmla="*/ 58141 h 3182270"/>
                    <a:gd name="connsiteX259" fmla="*/ 808689 w 2854197"/>
                    <a:gd name="connsiteY259" fmla="*/ 52855 h 3182270"/>
                    <a:gd name="connsiteX260" fmla="*/ 824546 w 2854197"/>
                    <a:gd name="connsiteY260" fmla="*/ 47570 h 3182270"/>
                    <a:gd name="connsiteX261" fmla="*/ 866830 w 2854197"/>
                    <a:gd name="connsiteY261" fmla="*/ 26427 h 3182270"/>
                    <a:gd name="connsiteX262" fmla="*/ 882687 w 2854197"/>
                    <a:gd name="connsiteY262" fmla="*/ 21142 h 3182270"/>
                    <a:gd name="connsiteX263" fmla="*/ 898544 w 2854197"/>
                    <a:gd name="connsiteY263" fmla="*/ 10571 h 3182270"/>
                    <a:gd name="connsiteX264" fmla="*/ 914400 w 2854197"/>
                    <a:gd name="connsiteY264" fmla="*/ 5285 h 3182270"/>
                    <a:gd name="connsiteX265" fmla="*/ 914400 w 2854197"/>
                    <a:gd name="connsiteY265" fmla="*/ 0 h 3182270"/>
                    <a:gd name="connsiteX0" fmla="*/ 914400 w 2854197"/>
                    <a:gd name="connsiteY0" fmla="*/ 0 h 3182270"/>
                    <a:gd name="connsiteX1" fmla="*/ 914400 w 2854197"/>
                    <a:gd name="connsiteY1" fmla="*/ 0 h 3182270"/>
                    <a:gd name="connsiteX2" fmla="*/ 930257 w 2854197"/>
                    <a:gd name="connsiteY2" fmla="*/ 42284 h 3182270"/>
                    <a:gd name="connsiteX3" fmla="*/ 935542 w 2854197"/>
                    <a:gd name="connsiteY3" fmla="*/ 58141 h 3182270"/>
                    <a:gd name="connsiteX4" fmla="*/ 946114 w 2854197"/>
                    <a:gd name="connsiteY4" fmla="*/ 68712 h 3182270"/>
                    <a:gd name="connsiteX5" fmla="*/ 967256 w 2854197"/>
                    <a:gd name="connsiteY5" fmla="*/ 116282 h 3182270"/>
                    <a:gd name="connsiteX6" fmla="*/ 972541 w 2854197"/>
                    <a:gd name="connsiteY6" fmla="*/ 132138 h 3182270"/>
                    <a:gd name="connsiteX7" fmla="*/ 983112 w 2854197"/>
                    <a:gd name="connsiteY7" fmla="*/ 147995 h 3182270"/>
                    <a:gd name="connsiteX8" fmla="*/ 1004255 w 2854197"/>
                    <a:gd name="connsiteY8" fmla="*/ 195565 h 3182270"/>
                    <a:gd name="connsiteX9" fmla="*/ 1025397 w 2854197"/>
                    <a:gd name="connsiteY9" fmla="*/ 243135 h 3182270"/>
                    <a:gd name="connsiteX10" fmla="*/ 1041253 w 2854197"/>
                    <a:gd name="connsiteY10" fmla="*/ 290705 h 3182270"/>
                    <a:gd name="connsiteX11" fmla="*/ 1051825 w 2854197"/>
                    <a:gd name="connsiteY11" fmla="*/ 301276 h 3182270"/>
                    <a:gd name="connsiteX12" fmla="*/ 1072967 w 2854197"/>
                    <a:gd name="connsiteY12" fmla="*/ 348846 h 3182270"/>
                    <a:gd name="connsiteX13" fmla="*/ 1083538 w 2854197"/>
                    <a:gd name="connsiteY13" fmla="*/ 380559 h 3182270"/>
                    <a:gd name="connsiteX14" fmla="*/ 1094109 w 2854197"/>
                    <a:gd name="connsiteY14" fmla="*/ 396416 h 3182270"/>
                    <a:gd name="connsiteX15" fmla="*/ 1109966 w 2854197"/>
                    <a:gd name="connsiteY15" fmla="*/ 422844 h 3182270"/>
                    <a:gd name="connsiteX16" fmla="*/ 1131108 w 2854197"/>
                    <a:gd name="connsiteY16" fmla="*/ 470414 h 3182270"/>
                    <a:gd name="connsiteX17" fmla="*/ 1146964 w 2854197"/>
                    <a:gd name="connsiteY17" fmla="*/ 480985 h 3182270"/>
                    <a:gd name="connsiteX18" fmla="*/ 1157536 w 2854197"/>
                    <a:gd name="connsiteY18" fmla="*/ 491556 h 3182270"/>
                    <a:gd name="connsiteX19" fmla="*/ 1189249 w 2854197"/>
                    <a:gd name="connsiteY19" fmla="*/ 512698 h 3182270"/>
                    <a:gd name="connsiteX20" fmla="*/ 1199820 w 2854197"/>
                    <a:gd name="connsiteY20" fmla="*/ 528555 h 3182270"/>
                    <a:gd name="connsiteX21" fmla="*/ 1220962 w 2854197"/>
                    <a:gd name="connsiteY21" fmla="*/ 544411 h 3182270"/>
                    <a:gd name="connsiteX22" fmla="*/ 1242104 w 2854197"/>
                    <a:gd name="connsiteY22" fmla="*/ 570839 h 3182270"/>
                    <a:gd name="connsiteX23" fmla="*/ 1257961 w 2854197"/>
                    <a:gd name="connsiteY23" fmla="*/ 602552 h 3182270"/>
                    <a:gd name="connsiteX24" fmla="*/ 1279103 w 2854197"/>
                    <a:gd name="connsiteY24" fmla="*/ 634266 h 3182270"/>
                    <a:gd name="connsiteX25" fmla="*/ 1294960 w 2854197"/>
                    <a:gd name="connsiteY25" fmla="*/ 665979 h 3182270"/>
                    <a:gd name="connsiteX26" fmla="*/ 1300245 w 2854197"/>
                    <a:gd name="connsiteY26" fmla="*/ 681835 h 3182270"/>
                    <a:gd name="connsiteX27" fmla="*/ 1310816 w 2854197"/>
                    <a:gd name="connsiteY27" fmla="*/ 692407 h 3182270"/>
                    <a:gd name="connsiteX28" fmla="*/ 1347815 w 2854197"/>
                    <a:gd name="connsiteY28" fmla="*/ 739977 h 3182270"/>
                    <a:gd name="connsiteX29" fmla="*/ 1353101 w 2854197"/>
                    <a:gd name="connsiteY29" fmla="*/ 755833 h 3182270"/>
                    <a:gd name="connsiteX30" fmla="*/ 1384814 w 2854197"/>
                    <a:gd name="connsiteY30" fmla="*/ 798118 h 3182270"/>
                    <a:gd name="connsiteX31" fmla="*/ 1390100 w 2854197"/>
                    <a:gd name="connsiteY31" fmla="*/ 813974 h 3182270"/>
                    <a:gd name="connsiteX32" fmla="*/ 1421813 w 2854197"/>
                    <a:gd name="connsiteY32" fmla="*/ 861544 h 3182270"/>
                    <a:gd name="connsiteX33" fmla="*/ 1432384 w 2854197"/>
                    <a:gd name="connsiteY33" fmla="*/ 877401 h 3182270"/>
                    <a:gd name="connsiteX34" fmla="*/ 1448241 w 2854197"/>
                    <a:gd name="connsiteY34" fmla="*/ 887972 h 3182270"/>
                    <a:gd name="connsiteX35" fmla="*/ 1479954 w 2854197"/>
                    <a:gd name="connsiteY35" fmla="*/ 919685 h 3182270"/>
                    <a:gd name="connsiteX36" fmla="*/ 1522238 w 2854197"/>
                    <a:gd name="connsiteY36" fmla="*/ 956684 h 3182270"/>
                    <a:gd name="connsiteX37" fmla="*/ 1585665 w 2854197"/>
                    <a:gd name="connsiteY37" fmla="*/ 977826 h 3182270"/>
                    <a:gd name="connsiteX38" fmla="*/ 1617378 w 2854197"/>
                    <a:gd name="connsiteY38" fmla="*/ 988397 h 3182270"/>
                    <a:gd name="connsiteX39" fmla="*/ 1638521 w 2854197"/>
                    <a:gd name="connsiteY39" fmla="*/ 993683 h 3182270"/>
                    <a:gd name="connsiteX40" fmla="*/ 1664948 w 2854197"/>
                    <a:gd name="connsiteY40" fmla="*/ 998968 h 3182270"/>
                    <a:gd name="connsiteX41" fmla="*/ 1696662 w 2854197"/>
                    <a:gd name="connsiteY41" fmla="*/ 1009540 h 3182270"/>
                    <a:gd name="connsiteX42" fmla="*/ 1717804 w 2854197"/>
                    <a:gd name="connsiteY42" fmla="*/ 1014825 h 3182270"/>
                    <a:gd name="connsiteX43" fmla="*/ 1733660 w 2854197"/>
                    <a:gd name="connsiteY43" fmla="*/ 1020111 h 3182270"/>
                    <a:gd name="connsiteX44" fmla="*/ 1802373 w 2854197"/>
                    <a:gd name="connsiteY44" fmla="*/ 1030682 h 3182270"/>
                    <a:gd name="connsiteX45" fmla="*/ 1865799 w 2854197"/>
                    <a:gd name="connsiteY45" fmla="*/ 1041253 h 3182270"/>
                    <a:gd name="connsiteX46" fmla="*/ 1902798 w 2854197"/>
                    <a:gd name="connsiteY46" fmla="*/ 1046538 h 3182270"/>
                    <a:gd name="connsiteX47" fmla="*/ 1945082 w 2854197"/>
                    <a:gd name="connsiteY47" fmla="*/ 1051824 h 3182270"/>
                    <a:gd name="connsiteX48" fmla="*/ 1976796 w 2854197"/>
                    <a:gd name="connsiteY48" fmla="*/ 1057109 h 3182270"/>
                    <a:gd name="connsiteX49" fmla="*/ 2024366 w 2854197"/>
                    <a:gd name="connsiteY49" fmla="*/ 1062395 h 3182270"/>
                    <a:gd name="connsiteX50" fmla="*/ 2066650 w 2854197"/>
                    <a:gd name="connsiteY50" fmla="*/ 1067681 h 3182270"/>
                    <a:gd name="connsiteX51" fmla="*/ 2082507 w 2854197"/>
                    <a:gd name="connsiteY51" fmla="*/ 1072966 h 3182270"/>
                    <a:gd name="connsiteX52" fmla="*/ 2151219 w 2854197"/>
                    <a:gd name="connsiteY52" fmla="*/ 1083537 h 3182270"/>
                    <a:gd name="connsiteX53" fmla="*/ 2167075 w 2854197"/>
                    <a:gd name="connsiteY53" fmla="*/ 1088823 h 3182270"/>
                    <a:gd name="connsiteX54" fmla="*/ 2235788 w 2854197"/>
                    <a:gd name="connsiteY54" fmla="*/ 1099394 h 3182270"/>
                    <a:gd name="connsiteX55" fmla="*/ 2304500 w 2854197"/>
                    <a:gd name="connsiteY55" fmla="*/ 1109965 h 3182270"/>
                    <a:gd name="connsiteX56" fmla="*/ 2378497 w 2854197"/>
                    <a:gd name="connsiteY56" fmla="*/ 1120536 h 3182270"/>
                    <a:gd name="connsiteX57" fmla="*/ 2410211 w 2854197"/>
                    <a:gd name="connsiteY57" fmla="*/ 1131107 h 3182270"/>
                    <a:gd name="connsiteX58" fmla="*/ 2452495 w 2854197"/>
                    <a:gd name="connsiteY58" fmla="*/ 1141678 h 3182270"/>
                    <a:gd name="connsiteX59" fmla="*/ 2611062 w 2854197"/>
                    <a:gd name="connsiteY59" fmla="*/ 1194534 h 3182270"/>
                    <a:gd name="connsiteX60" fmla="*/ 2674963 w 2854197"/>
                    <a:gd name="connsiteY60" fmla="*/ 1226357 h 3182270"/>
                    <a:gd name="connsiteX61" fmla="*/ 2680419 w 2854197"/>
                    <a:gd name="connsiteY61" fmla="*/ 1258186 h 3182270"/>
                    <a:gd name="connsiteX62" fmla="*/ 2633266 w 2854197"/>
                    <a:gd name="connsiteY62" fmla="*/ 1295315 h 3182270"/>
                    <a:gd name="connsiteX63" fmla="*/ 2659565 w 2854197"/>
                    <a:gd name="connsiteY63" fmla="*/ 1353342 h 3182270"/>
                    <a:gd name="connsiteX64" fmla="*/ 2653817 w 2854197"/>
                    <a:gd name="connsiteY64" fmla="*/ 1411367 h 3182270"/>
                    <a:gd name="connsiteX65" fmla="*/ 2632204 w 2854197"/>
                    <a:gd name="connsiteY65" fmla="*/ 1590950 h 3182270"/>
                    <a:gd name="connsiteX66" fmla="*/ 2606238 w 2854197"/>
                    <a:gd name="connsiteY66" fmla="*/ 1686241 h 3182270"/>
                    <a:gd name="connsiteX67" fmla="*/ 2585093 w 2854197"/>
                    <a:gd name="connsiteY67" fmla="*/ 1717957 h 3182270"/>
                    <a:gd name="connsiteX68" fmla="*/ 2595666 w 2854197"/>
                    <a:gd name="connsiteY68" fmla="*/ 1754959 h 3182270"/>
                    <a:gd name="connsiteX69" fmla="*/ 2569233 w 2854197"/>
                    <a:gd name="connsiteY69" fmla="*/ 1781390 h 3182270"/>
                    <a:gd name="connsiteX70" fmla="*/ 2574520 w 2854197"/>
                    <a:gd name="connsiteY70" fmla="*/ 1860680 h 3182270"/>
                    <a:gd name="connsiteX71" fmla="*/ 2564404 w 2854197"/>
                    <a:gd name="connsiteY71" fmla="*/ 2014150 h 3182270"/>
                    <a:gd name="connsiteX72" fmla="*/ 2616812 w 2854197"/>
                    <a:gd name="connsiteY72" fmla="*/ 2093264 h 3182270"/>
                    <a:gd name="connsiteX73" fmla="*/ 2717255 w 2854197"/>
                    <a:gd name="connsiteY73" fmla="*/ 2098551 h 3182270"/>
                    <a:gd name="connsiteX74" fmla="*/ 2790770 w 2854197"/>
                    <a:gd name="connsiteY74" fmla="*/ 2077220 h 3182270"/>
                    <a:gd name="connsiteX75" fmla="*/ 2817198 w 2854197"/>
                    <a:gd name="connsiteY75" fmla="*/ 2082506 h 3182270"/>
                    <a:gd name="connsiteX76" fmla="*/ 2833055 w 2854197"/>
                    <a:gd name="connsiteY76" fmla="*/ 2087792 h 3182270"/>
                    <a:gd name="connsiteX77" fmla="*/ 2854197 w 2854197"/>
                    <a:gd name="connsiteY77" fmla="*/ 2093077 h 3182270"/>
                    <a:gd name="connsiteX78" fmla="*/ 2838340 w 2854197"/>
                    <a:gd name="connsiteY78" fmla="*/ 2193503 h 3182270"/>
                    <a:gd name="connsiteX79" fmla="*/ 2833055 w 2854197"/>
                    <a:gd name="connsiteY79" fmla="*/ 2225216 h 3182270"/>
                    <a:gd name="connsiteX80" fmla="*/ 2822484 w 2854197"/>
                    <a:gd name="connsiteY80" fmla="*/ 2262215 h 3182270"/>
                    <a:gd name="connsiteX81" fmla="*/ 2648297 w 2854197"/>
                    <a:gd name="connsiteY81" fmla="*/ 2241273 h 3182270"/>
                    <a:gd name="connsiteX82" fmla="*/ 2558435 w 2854197"/>
                    <a:gd name="connsiteY82" fmla="*/ 2214843 h 3182270"/>
                    <a:gd name="connsiteX83" fmla="*/ 2479145 w 2854197"/>
                    <a:gd name="connsiteY83" fmla="*/ 2183128 h 3182270"/>
                    <a:gd name="connsiteX84" fmla="*/ 2426502 w 2854197"/>
                    <a:gd name="connsiteY84" fmla="*/ 2209757 h 3182270"/>
                    <a:gd name="connsiteX85" fmla="*/ 2236188 w 2854197"/>
                    <a:gd name="connsiteY85" fmla="*/ 2331348 h 3182270"/>
                    <a:gd name="connsiteX86" fmla="*/ 2251846 w 2854197"/>
                    <a:gd name="connsiteY86" fmla="*/ 2420998 h 3182270"/>
                    <a:gd name="connsiteX87" fmla="*/ 2267909 w 2854197"/>
                    <a:gd name="connsiteY87" fmla="*/ 2479368 h 3182270"/>
                    <a:gd name="connsiteX88" fmla="*/ 2278276 w 2854197"/>
                    <a:gd name="connsiteY88" fmla="*/ 2516146 h 3182270"/>
                    <a:gd name="connsiteX89" fmla="*/ 2278276 w 2854197"/>
                    <a:gd name="connsiteY89" fmla="*/ 2574294 h 3182270"/>
                    <a:gd name="connsiteX90" fmla="*/ 2315278 w 2854197"/>
                    <a:gd name="connsiteY90" fmla="*/ 2616580 h 3182270"/>
                    <a:gd name="connsiteX91" fmla="*/ 2331136 w 2854197"/>
                    <a:gd name="connsiteY91" fmla="*/ 2680013 h 3182270"/>
                    <a:gd name="connsiteX92" fmla="*/ 2368138 w 2854197"/>
                    <a:gd name="connsiteY92" fmla="*/ 2695871 h 3182270"/>
                    <a:gd name="connsiteX93" fmla="*/ 2542577 w 2854197"/>
                    <a:gd name="connsiteY93" fmla="*/ 2738159 h 3182270"/>
                    <a:gd name="connsiteX94" fmla="*/ 2654056 w 2854197"/>
                    <a:gd name="connsiteY94" fmla="*/ 2764834 h 3182270"/>
                    <a:gd name="connsiteX95" fmla="*/ 2748974 w 2854197"/>
                    <a:gd name="connsiteY95" fmla="*/ 2769875 h 3182270"/>
                    <a:gd name="connsiteX96" fmla="*/ 2753771 w 2854197"/>
                    <a:gd name="connsiteY96" fmla="*/ 2769627 h 3182270"/>
                    <a:gd name="connsiteX97" fmla="*/ 2748486 w 2854197"/>
                    <a:gd name="connsiteY97" fmla="*/ 2801341 h 3182270"/>
                    <a:gd name="connsiteX98" fmla="*/ 2737915 w 2854197"/>
                    <a:gd name="connsiteY98" fmla="*/ 2838340 h 3182270"/>
                    <a:gd name="connsiteX99" fmla="*/ 2727344 w 2854197"/>
                    <a:gd name="connsiteY99" fmla="*/ 2907052 h 3182270"/>
                    <a:gd name="connsiteX100" fmla="*/ 2716773 w 2854197"/>
                    <a:gd name="connsiteY100" fmla="*/ 2938765 h 3182270"/>
                    <a:gd name="connsiteX101" fmla="*/ 2711487 w 2854197"/>
                    <a:gd name="connsiteY101" fmla="*/ 2965193 h 3182270"/>
                    <a:gd name="connsiteX102" fmla="*/ 2706444 w 2854197"/>
                    <a:gd name="connsiteY102" fmla="*/ 2939028 h 3182270"/>
                    <a:gd name="connsiteX103" fmla="*/ 2680014 w 2854197"/>
                    <a:gd name="connsiteY103" fmla="*/ 2965459 h 3182270"/>
                    <a:gd name="connsiteX104" fmla="*/ 2627390 w 2854197"/>
                    <a:gd name="connsiteY104" fmla="*/ 2971012 h 3182270"/>
                    <a:gd name="connsiteX105" fmla="*/ 2537291 w 2854197"/>
                    <a:gd name="connsiteY105" fmla="*/ 2986602 h 3182270"/>
                    <a:gd name="connsiteX106" fmla="*/ 2516147 w 2854197"/>
                    <a:gd name="connsiteY106" fmla="*/ 2991888 h 3182270"/>
                    <a:gd name="connsiteX107" fmla="*/ 2489494 w 2854197"/>
                    <a:gd name="connsiteY107" fmla="*/ 3002192 h 3182270"/>
                    <a:gd name="connsiteX108" fmla="*/ 2415496 w 2854197"/>
                    <a:gd name="connsiteY108" fmla="*/ 3007477 h 3182270"/>
                    <a:gd name="connsiteX109" fmla="*/ 2383783 w 2854197"/>
                    <a:gd name="connsiteY109" fmla="*/ 3018048 h 3182270"/>
                    <a:gd name="connsiteX110" fmla="*/ 2346784 w 2854197"/>
                    <a:gd name="connsiteY110" fmla="*/ 3033905 h 3182270"/>
                    <a:gd name="connsiteX111" fmla="*/ 2315071 w 2854197"/>
                    <a:gd name="connsiteY111" fmla="*/ 3049761 h 3182270"/>
                    <a:gd name="connsiteX112" fmla="*/ 2288643 w 2854197"/>
                    <a:gd name="connsiteY112" fmla="*/ 3070904 h 3182270"/>
                    <a:gd name="connsiteX113" fmla="*/ 2267501 w 2854197"/>
                    <a:gd name="connsiteY113" fmla="*/ 3081475 h 3182270"/>
                    <a:gd name="connsiteX114" fmla="*/ 2235788 w 2854197"/>
                    <a:gd name="connsiteY114" fmla="*/ 3097331 h 3182270"/>
                    <a:gd name="connsiteX115" fmla="*/ 2225216 w 2854197"/>
                    <a:gd name="connsiteY115" fmla="*/ 3107903 h 3182270"/>
                    <a:gd name="connsiteX116" fmla="*/ 2204074 w 2854197"/>
                    <a:gd name="connsiteY116" fmla="*/ 3118474 h 3182270"/>
                    <a:gd name="connsiteX117" fmla="*/ 2188218 w 2854197"/>
                    <a:gd name="connsiteY117" fmla="*/ 3129045 h 3182270"/>
                    <a:gd name="connsiteX118" fmla="*/ 2177647 w 2854197"/>
                    <a:gd name="connsiteY118" fmla="*/ 3144901 h 3182270"/>
                    <a:gd name="connsiteX119" fmla="*/ 2145933 w 2854197"/>
                    <a:gd name="connsiteY119" fmla="*/ 3155472 h 3182270"/>
                    <a:gd name="connsiteX120" fmla="*/ 2114220 w 2854197"/>
                    <a:gd name="connsiteY120" fmla="*/ 3181900 h 3182270"/>
                    <a:gd name="connsiteX121" fmla="*/ 2124791 w 2854197"/>
                    <a:gd name="connsiteY121" fmla="*/ 3150187 h 3182270"/>
                    <a:gd name="connsiteX122" fmla="*/ 2093078 w 2854197"/>
                    <a:gd name="connsiteY122" fmla="*/ 3139616 h 3182270"/>
                    <a:gd name="connsiteX123" fmla="*/ 2082507 w 2854197"/>
                    <a:gd name="connsiteY123" fmla="*/ 3123759 h 3182270"/>
                    <a:gd name="connsiteX124" fmla="*/ 2066650 w 2854197"/>
                    <a:gd name="connsiteY124" fmla="*/ 3107903 h 3182270"/>
                    <a:gd name="connsiteX125" fmla="*/ 2034937 w 2854197"/>
                    <a:gd name="connsiteY125" fmla="*/ 3060333 h 3182270"/>
                    <a:gd name="connsiteX126" fmla="*/ 2024366 w 2854197"/>
                    <a:gd name="connsiteY126" fmla="*/ 3049761 h 3182270"/>
                    <a:gd name="connsiteX127" fmla="*/ 2014511 w 2854197"/>
                    <a:gd name="connsiteY127" fmla="*/ 3034449 h 3182270"/>
                    <a:gd name="connsiteX128" fmla="*/ 1997938 w 2854197"/>
                    <a:gd name="connsiteY128" fmla="*/ 3023334 h 3182270"/>
                    <a:gd name="connsiteX129" fmla="*/ 1982081 w 2854197"/>
                    <a:gd name="connsiteY129" fmla="*/ 2991620 h 3182270"/>
                    <a:gd name="connsiteX130" fmla="*/ 1976796 w 2854197"/>
                    <a:gd name="connsiteY130" fmla="*/ 2975764 h 3182270"/>
                    <a:gd name="connsiteX131" fmla="*/ 1987367 w 2854197"/>
                    <a:gd name="connsiteY131" fmla="*/ 2959907 h 3182270"/>
                    <a:gd name="connsiteX132" fmla="*/ 1998116 w 2854197"/>
                    <a:gd name="connsiteY132" fmla="*/ 2976031 h 3182270"/>
                    <a:gd name="connsiteX133" fmla="*/ 2019261 w 2854197"/>
                    <a:gd name="connsiteY133" fmla="*/ 2976031 h 3182270"/>
                    <a:gd name="connsiteX134" fmla="*/ 2056263 w 2854197"/>
                    <a:gd name="connsiteY134" fmla="*/ 2923171 h 3182270"/>
                    <a:gd name="connsiteX135" fmla="*/ 2040405 w 2854197"/>
                    <a:gd name="connsiteY135" fmla="*/ 2923170 h 3182270"/>
                    <a:gd name="connsiteX136" fmla="*/ 2061549 w 2854197"/>
                    <a:gd name="connsiteY136" fmla="*/ 2875596 h 3182270"/>
                    <a:gd name="connsiteX137" fmla="*/ 2093265 w 2854197"/>
                    <a:gd name="connsiteY137" fmla="*/ 2833308 h 3182270"/>
                    <a:gd name="connsiteX138" fmla="*/ 2109124 w 2854197"/>
                    <a:gd name="connsiteY138" fmla="*/ 2722301 h 3182270"/>
                    <a:gd name="connsiteX139" fmla="*/ 2013975 w 2854197"/>
                    <a:gd name="connsiteY139" fmla="*/ 2637724 h 3182270"/>
                    <a:gd name="connsiteX140" fmla="*/ 1982258 w 2854197"/>
                    <a:gd name="connsiteY140" fmla="*/ 2664155 h 3182270"/>
                    <a:gd name="connsiteX141" fmla="*/ 1918827 w 2854197"/>
                    <a:gd name="connsiteY141" fmla="*/ 2627153 h 3182270"/>
                    <a:gd name="connsiteX142" fmla="*/ 1860681 w 2854197"/>
                    <a:gd name="connsiteY142" fmla="*/ 2579579 h 3182270"/>
                    <a:gd name="connsiteX143" fmla="*/ 1802373 w 2854197"/>
                    <a:gd name="connsiteY143" fmla="*/ 2621632 h 3182270"/>
                    <a:gd name="connsiteX144" fmla="*/ 1797087 w 2854197"/>
                    <a:gd name="connsiteY144" fmla="*/ 2605775 h 3182270"/>
                    <a:gd name="connsiteX145" fmla="*/ 1749674 w 2854197"/>
                    <a:gd name="connsiteY145" fmla="*/ 2690586 h 3182270"/>
                    <a:gd name="connsiteX146" fmla="*/ 1643953 w 2854197"/>
                    <a:gd name="connsiteY146" fmla="*/ 2754018 h 3182270"/>
                    <a:gd name="connsiteX147" fmla="*/ 1617523 w 2854197"/>
                    <a:gd name="connsiteY147" fmla="*/ 2732874 h 3182270"/>
                    <a:gd name="connsiteX148" fmla="*/ 1591092 w 2854197"/>
                    <a:gd name="connsiteY148" fmla="*/ 2690586 h 3182270"/>
                    <a:gd name="connsiteX149" fmla="*/ 1591093 w 2854197"/>
                    <a:gd name="connsiteY149" fmla="*/ 2637724 h 3182270"/>
                    <a:gd name="connsiteX150" fmla="*/ 1569808 w 2854197"/>
                    <a:gd name="connsiteY150" fmla="*/ 2515921 h 3182270"/>
                    <a:gd name="connsiteX151" fmla="*/ 1553952 w 2854197"/>
                    <a:gd name="connsiteY151" fmla="*/ 2484208 h 3182270"/>
                    <a:gd name="connsiteX152" fmla="*/ 1538095 w 2854197"/>
                    <a:gd name="connsiteY152" fmla="*/ 2468351 h 3182270"/>
                    <a:gd name="connsiteX153" fmla="*/ 1501096 w 2854197"/>
                    <a:gd name="connsiteY153" fmla="*/ 2420781 h 3182270"/>
                    <a:gd name="connsiteX154" fmla="*/ 1464097 w 2854197"/>
                    <a:gd name="connsiteY154" fmla="*/ 2383782 h 3182270"/>
                    <a:gd name="connsiteX155" fmla="*/ 1448241 w 2854197"/>
                    <a:gd name="connsiteY155" fmla="*/ 2373211 h 3182270"/>
                    <a:gd name="connsiteX156" fmla="*/ 1432384 w 2854197"/>
                    <a:gd name="connsiteY156" fmla="*/ 2357355 h 3182270"/>
                    <a:gd name="connsiteX157" fmla="*/ 1400671 w 2854197"/>
                    <a:gd name="connsiteY157" fmla="*/ 2346783 h 3182270"/>
                    <a:gd name="connsiteX158" fmla="*/ 1368958 w 2854197"/>
                    <a:gd name="connsiteY158" fmla="*/ 2330927 h 3182270"/>
                    <a:gd name="connsiteX159" fmla="*/ 1337244 w 2854197"/>
                    <a:gd name="connsiteY159" fmla="*/ 2309785 h 3182270"/>
                    <a:gd name="connsiteX160" fmla="*/ 1273818 w 2854197"/>
                    <a:gd name="connsiteY160" fmla="*/ 2288642 h 3182270"/>
                    <a:gd name="connsiteX161" fmla="*/ 1257961 w 2854197"/>
                    <a:gd name="connsiteY161" fmla="*/ 2278071 h 3182270"/>
                    <a:gd name="connsiteX162" fmla="*/ 1242104 w 2854197"/>
                    <a:gd name="connsiteY162" fmla="*/ 2272786 h 3182270"/>
                    <a:gd name="connsiteX163" fmla="*/ 1226248 w 2854197"/>
                    <a:gd name="connsiteY163" fmla="*/ 2262215 h 3182270"/>
                    <a:gd name="connsiteX164" fmla="*/ 1194534 w 2854197"/>
                    <a:gd name="connsiteY164" fmla="*/ 2251644 h 3182270"/>
                    <a:gd name="connsiteX165" fmla="*/ 1215677 w 2854197"/>
                    <a:gd name="connsiteY165" fmla="*/ 2225216 h 3182270"/>
                    <a:gd name="connsiteX166" fmla="*/ 1231533 w 2854197"/>
                    <a:gd name="connsiteY166" fmla="*/ 2209359 h 3182270"/>
                    <a:gd name="connsiteX167" fmla="*/ 1236819 w 2854197"/>
                    <a:gd name="connsiteY167" fmla="*/ 2193503 h 3182270"/>
                    <a:gd name="connsiteX168" fmla="*/ 1279103 w 2854197"/>
                    <a:gd name="connsiteY168" fmla="*/ 2161789 h 3182270"/>
                    <a:gd name="connsiteX169" fmla="*/ 1300245 w 2854197"/>
                    <a:gd name="connsiteY169" fmla="*/ 2140647 h 3182270"/>
                    <a:gd name="connsiteX170" fmla="*/ 1310816 w 2854197"/>
                    <a:gd name="connsiteY170" fmla="*/ 2124790 h 3182270"/>
                    <a:gd name="connsiteX171" fmla="*/ 1342650 w 2854197"/>
                    <a:gd name="connsiteY171" fmla="*/ 2077406 h 3182270"/>
                    <a:gd name="connsiteX172" fmla="*/ 1390223 w 2854197"/>
                    <a:gd name="connsiteY172" fmla="*/ 2008688 h 3182270"/>
                    <a:gd name="connsiteX173" fmla="*/ 1363794 w 2854197"/>
                    <a:gd name="connsiteY173" fmla="*/ 1971686 h 3182270"/>
                    <a:gd name="connsiteX174" fmla="*/ 1379651 w 2854197"/>
                    <a:gd name="connsiteY174" fmla="*/ 1961114 h 3182270"/>
                    <a:gd name="connsiteX175" fmla="*/ 1358509 w 2854197"/>
                    <a:gd name="connsiteY175" fmla="*/ 1934685 h 3182270"/>
                    <a:gd name="connsiteX176" fmla="*/ 1221180 w 2854197"/>
                    <a:gd name="connsiteY176" fmla="*/ 1718108 h 3182270"/>
                    <a:gd name="connsiteX177" fmla="*/ 1157741 w 2854197"/>
                    <a:gd name="connsiteY177" fmla="*/ 1654669 h 3182270"/>
                    <a:gd name="connsiteX178" fmla="*/ 1051918 w 2854197"/>
                    <a:gd name="connsiteY178" fmla="*/ 1659811 h 3182270"/>
                    <a:gd name="connsiteX179" fmla="*/ 845688 w 2854197"/>
                    <a:gd name="connsiteY179" fmla="*/ 1738945 h 3182270"/>
                    <a:gd name="connsiteX180" fmla="*/ 829832 w 2854197"/>
                    <a:gd name="connsiteY180" fmla="*/ 1744231 h 3182270"/>
                    <a:gd name="connsiteX181" fmla="*/ 798118 w 2854197"/>
                    <a:gd name="connsiteY181" fmla="*/ 1765373 h 3182270"/>
                    <a:gd name="connsiteX182" fmla="*/ 782262 w 2854197"/>
                    <a:gd name="connsiteY182" fmla="*/ 1770659 h 3182270"/>
                    <a:gd name="connsiteX183" fmla="*/ 750548 w 2854197"/>
                    <a:gd name="connsiteY183" fmla="*/ 1791801 h 3182270"/>
                    <a:gd name="connsiteX184" fmla="*/ 734692 w 2854197"/>
                    <a:gd name="connsiteY184" fmla="*/ 1797086 h 3182270"/>
                    <a:gd name="connsiteX185" fmla="*/ 755834 w 2854197"/>
                    <a:gd name="connsiteY185" fmla="*/ 1791801 h 3182270"/>
                    <a:gd name="connsiteX186" fmla="*/ 739977 w 2854197"/>
                    <a:gd name="connsiteY186" fmla="*/ 1797086 h 3182270"/>
                    <a:gd name="connsiteX187" fmla="*/ 708264 w 2854197"/>
                    <a:gd name="connsiteY187" fmla="*/ 1812943 h 3182270"/>
                    <a:gd name="connsiteX188" fmla="*/ 676551 w 2854197"/>
                    <a:gd name="connsiteY188" fmla="*/ 1791801 h 3182270"/>
                    <a:gd name="connsiteX189" fmla="*/ 650123 w 2854197"/>
                    <a:gd name="connsiteY189" fmla="*/ 1765373 h 3182270"/>
                    <a:gd name="connsiteX190" fmla="*/ 618410 w 2854197"/>
                    <a:gd name="connsiteY190" fmla="*/ 1744231 h 3182270"/>
                    <a:gd name="connsiteX191" fmla="*/ 570840 w 2854197"/>
                    <a:gd name="connsiteY191" fmla="*/ 1712518 h 3182270"/>
                    <a:gd name="connsiteX192" fmla="*/ 544412 w 2854197"/>
                    <a:gd name="connsiteY192" fmla="*/ 1696661 h 3182270"/>
                    <a:gd name="connsiteX193" fmla="*/ 528555 w 2854197"/>
                    <a:gd name="connsiteY193" fmla="*/ 1686090 h 3182270"/>
                    <a:gd name="connsiteX194" fmla="*/ 512699 w 2854197"/>
                    <a:gd name="connsiteY194" fmla="*/ 1680804 h 3182270"/>
                    <a:gd name="connsiteX195" fmla="*/ 502127 w 2854197"/>
                    <a:gd name="connsiteY195" fmla="*/ 1670233 h 3182270"/>
                    <a:gd name="connsiteX196" fmla="*/ 480985 w 2854197"/>
                    <a:gd name="connsiteY196" fmla="*/ 1659662 h 3182270"/>
                    <a:gd name="connsiteX197" fmla="*/ 465129 w 2854197"/>
                    <a:gd name="connsiteY197" fmla="*/ 1643805 h 3182270"/>
                    <a:gd name="connsiteX198" fmla="*/ 428130 w 2854197"/>
                    <a:gd name="connsiteY198" fmla="*/ 1622663 h 3182270"/>
                    <a:gd name="connsiteX199" fmla="*/ 401702 w 2854197"/>
                    <a:gd name="connsiteY199" fmla="*/ 1590950 h 3182270"/>
                    <a:gd name="connsiteX200" fmla="*/ 385845 w 2854197"/>
                    <a:gd name="connsiteY200" fmla="*/ 1569808 h 3182270"/>
                    <a:gd name="connsiteX201" fmla="*/ 369989 w 2854197"/>
                    <a:gd name="connsiteY201" fmla="*/ 1553951 h 3182270"/>
                    <a:gd name="connsiteX202" fmla="*/ 348847 w 2854197"/>
                    <a:gd name="connsiteY202" fmla="*/ 1522238 h 3182270"/>
                    <a:gd name="connsiteX203" fmla="*/ 327704 w 2854197"/>
                    <a:gd name="connsiteY203" fmla="*/ 1490524 h 3182270"/>
                    <a:gd name="connsiteX204" fmla="*/ 317133 w 2854197"/>
                    <a:gd name="connsiteY204" fmla="*/ 1469382 h 3182270"/>
                    <a:gd name="connsiteX205" fmla="*/ 301277 w 2854197"/>
                    <a:gd name="connsiteY205" fmla="*/ 1453526 h 3182270"/>
                    <a:gd name="connsiteX206" fmla="*/ 295991 w 2854197"/>
                    <a:gd name="connsiteY206" fmla="*/ 1437669 h 3182270"/>
                    <a:gd name="connsiteX207" fmla="*/ 274849 w 2854197"/>
                    <a:gd name="connsiteY207" fmla="*/ 1405956 h 3182270"/>
                    <a:gd name="connsiteX208" fmla="*/ 258992 w 2854197"/>
                    <a:gd name="connsiteY208" fmla="*/ 1390099 h 3182270"/>
                    <a:gd name="connsiteX209" fmla="*/ 248421 w 2854197"/>
                    <a:gd name="connsiteY209" fmla="*/ 1374242 h 3182270"/>
                    <a:gd name="connsiteX210" fmla="*/ 243136 w 2854197"/>
                    <a:gd name="connsiteY210" fmla="*/ 1358386 h 3182270"/>
                    <a:gd name="connsiteX211" fmla="*/ 221993 w 2854197"/>
                    <a:gd name="connsiteY211" fmla="*/ 1326672 h 3182270"/>
                    <a:gd name="connsiteX212" fmla="*/ 206137 w 2854197"/>
                    <a:gd name="connsiteY212" fmla="*/ 1294959 h 3182270"/>
                    <a:gd name="connsiteX213" fmla="*/ 195566 w 2854197"/>
                    <a:gd name="connsiteY213" fmla="*/ 1263246 h 3182270"/>
                    <a:gd name="connsiteX214" fmla="*/ 184995 w 2854197"/>
                    <a:gd name="connsiteY214" fmla="*/ 1247389 h 3182270"/>
                    <a:gd name="connsiteX215" fmla="*/ 179709 w 2854197"/>
                    <a:gd name="connsiteY215" fmla="*/ 1231533 h 3182270"/>
                    <a:gd name="connsiteX216" fmla="*/ 169138 w 2854197"/>
                    <a:gd name="connsiteY216" fmla="*/ 1215676 h 3182270"/>
                    <a:gd name="connsiteX217" fmla="*/ 153281 w 2854197"/>
                    <a:gd name="connsiteY217" fmla="*/ 1162820 h 3182270"/>
                    <a:gd name="connsiteX218" fmla="*/ 142710 w 2854197"/>
                    <a:gd name="connsiteY218" fmla="*/ 1131107 h 3182270"/>
                    <a:gd name="connsiteX219" fmla="*/ 132139 w 2854197"/>
                    <a:gd name="connsiteY219" fmla="*/ 1099394 h 3182270"/>
                    <a:gd name="connsiteX220" fmla="*/ 126853 w 2854197"/>
                    <a:gd name="connsiteY220" fmla="*/ 1078252 h 3182270"/>
                    <a:gd name="connsiteX221" fmla="*/ 121568 w 2854197"/>
                    <a:gd name="connsiteY221" fmla="*/ 1062395 h 3182270"/>
                    <a:gd name="connsiteX222" fmla="*/ 110997 w 2854197"/>
                    <a:gd name="connsiteY222" fmla="*/ 988397 h 3182270"/>
                    <a:gd name="connsiteX223" fmla="*/ 100426 w 2854197"/>
                    <a:gd name="connsiteY223" fmla="*/ 861544 h 3182270"/>
                    <a:gd name="connsiteX224" fmla="*/ 95140 w 2854197"/>
                    <a:gd name="connsiteY224" fmla="*/ 782261 h 3182270"/>
                    <a:gd name="connsiteX225" fmla="*/ 89855 w 2854197"/>
                    <a:gd name="connsiteY225" fmla="*/ 745262 h 3182270"/>
                    <a:gd name="connsiteX226" fmla="*/ 73998 w 2854197"/>
                    <a:gd name="connsiteY226" fmla="*/ 660693 h 3182270"/>
                    <a:gd name="connsiteX227" fmla="*/ 63427 w 2854197"/>
                    <a:gd name="connsiteY227" fmla="*/ 618409 h 3182270"/>
                    <a:gd name="connsiteX228" fmla="*/ 47570 w 2854197"/>
                    <a:gd name="connsiteY228" fmla="*/ 560268 h 3182270"/>
                    <a:gd name="connsiteX229" fmla="*/ 42285 w 2854197"/>
                    <a:gd name="connsiteY229" fmla="*/ 528555 h 3182270"/>
                    <a:gd name="connsiteX230" fmla="*/ 31714 w 2854197"/>
                    <a:gd name="connsiteY230" fmla="*/ 486270 h 3182270"/>
                    <a:gd name="connsiteX231" fmla="*/ 21142 w 2854197"/>
                    <a:gd name="connsiteY231" fmla="*/ 428129 h 3182270"/>
                    <a:gd name="connsiteX232" fmla="*/ 10571 w 2854197"/>
                    <a:gd name="connsiteY232" fmla="*/ 343560 h 3182270"/>
                    <a:gd name="connsiteX233" fmla="*/ 0 w 2854197"/>
                    <a:gd name="connsiteY233" fmla="*/ 306561 h 3182270"/>
                    <a:gd name="connsiteX234" fmla="*/ 5286 w 2854197"/>
                    <a:gd name="connsiteY234" fmla="*/ 285419 h 3182270"/>
                    <a:gd name="connsiteX235" fmla="*/ 21142 w 2854197"/>
                    <a:gd name="connsiteY235" fmla="*/ 280134 h 3182270"/>
                    <a:gd name="connsiteX236" fmla="*/ 42285 w 2854197"/>
                    <a:gd name="connsiteY236" fmla="*/ 269563 h 3182270"/>
                    <a:gd name="connsiteX237" fmla="*/ 95140 w 2854197"/>
                    <a:gd name="connsiteY237" fmla="*/ 258992 h 3182270"/>
                    <a:gd name="connsiteX238" fmla="*/ 121568 w 2854197"/>
                    <a:gd name="connsiteY238" fmla="*/ 253706 h 3182270"/>
                    <a:gd name="connsiteX239" fmla="*/ 137425 w 2854197"/>
                    <a:gd name="connsiteY239" fmla="*/ 248420 h 3182270"/>
                    <a:gd name="connsiteX240" fmla="*/ 211422 w 2854197"/>
                    <a:gd name="connsiteY240" fmla="*/ 237849 h 3182270"/>
                    <a:gd name="connsiteX241" fmla="*/ 253707 w 2854197"/>
                    <a:gd name="connsiteY241" fmla="*/ 227278 h 3182270"/>
                    <a:gd name="connsiteX242" fmla="*/ 285420 w 2854197"/>
                    <a:gd name="connsiteY242" fmla="*/ 216707 h 3182270"/>
                    <a:gd name="connsiteX243" fmla="*/ 332990 w 2854197"/>
                    <a:gd name="connsiteY243" fmla="*/ 206136 h 3182270"/>
                    <a:gd name="connsiteX244" fmla="*/ 364703 w 2854197"/>
                    <a:gd name="connsiteY244" fmla="*/ 195565 h 3182270"/>
                    <a:gd name="connsiteX245" fmla="*/ 417559 w 2854197"/>
                    <a:gd name="connsiteY245" fmla="*/ 179708 h 3182270"/>
                    <a:gd name="connsiteX246" fmla="*/ 433415 w 2854197"/>
                    <a:gd name="connsiteY246" fmla="*/ 174423 h 3182270"/>
                    <a:gd name="connsiteX247" fmla="*/ 449272 w 2854197"/>
                    <a:gd name="connsiteY247" fmla="*/ 169137 h 3182270"/>
                    <a:gd name="connsiteX248" fmla="*/ 470414 w 2854197"/>
                    <a:gd name="connsiteY248" fmla="*/ 163852 h 3182270"/>
                    <a:gd name="connsiteX249" fmla="*/ 486271 w 2854197"/>
                    <a:gd name="connsiteY249" fmla="*/ 158566 h 3182270"/>
                    <a:gd name="connsiteX250" fmla="*/ 528555 w 2854197"/>
                    <a:gd name="connsiteY250" fmla="*/ 147995 h 3182270"/>
                    <a:gd name="connsiteX251" fmla="*/ 549697 w 2854197"/>
                    <a:gd name="connsiteY251" fmla="*/ 142709 h 3182270"/>
                    <a:gd name="connsiteX252" fmla="*/ 581411 w 2854197"/>
                    <a:gd name="connsiteY252" fmla="*/ 132138 h 3182270"/>
                    <a:gd name="connsiteX253" fmla="*/ 676551 w 2854197"/>
                    <a:gd name="connsiteY253" fmla="*/ 100425 h 3182270"/>
                    <a:gd name="connsiteX254" fmla="*/ 697693 w 2854197"/>
                    <a:gd name="connsiteY254" fmla="*/ 95140 h 3182270"/>
                    <a:gd name="connsiteX255" fmla="*/ 729406 w 2854197"/>
                    <a:gd name="connsiteY255" fmla="*/ 84568 h 3182270"/>
                    <a:gd name="connsiteX256" fmla="*/ 745263 w 2854197"/>
                    <a:gd name="connsiteY256" fmla="*/ 79283 h 3182270"/>
                    <a:gd name="connsiteX257" fmla="*/ 792833 w 2854197"/>
                    <a:gd name="connsiteY257" fmla="*/ 58141 h 3182270"/>
                    <a:gd name="connsiteX258" fmla="*/ 808689 w 2854197"/>
                    <a:gd name="connsiteY258" fmla="*/ 52855 h 3182270"/>
                    <a:gd name="connsiteX259" fmla="*/ 824546 w 2854197"/>
                    <a:gd name="connsiteY259" fmla="*/ 47570 h 3182270"/>
                    <a:gd name="connsiteX260" fmla="*/ 866830 w 2854197"/>
                    <a:gd name="connsiteY260" fmla="*/ 26427 h 3182270"/>
                    <a:gd name="connsiteX261" fmla="*/ 882687 w 2854197"/>
                    <a:gd name="connsiteY261" fmla="*/ 21142 h 3182270"/>
                    <a:gd name="connsiteX262" fmla="*/ 898544 w 2854197"/>
                    <a:gd name="connsiteY262" fmla="*/ 10571 h 3182270"/>
                    <a:gd name="connsiteX263" fmla="*/ 914400 w 2854197"/>
                    <a:gd name="connsiteY263" fmla="*/ 5285 h 3182270"/>
                    <a:gd name="connsiteX264" fmla="*/ 914400 w 2854197"/>
                    <a:gd name="connsiteY264" fmla="*/ 0 h 3182270"/>
                    <a:gd name="connsiteX0" fmla="*/ 914400 w 2854197"/>
                    <a:gd name="connsiteY0" fmla="*/ 0 h 3182270"/>
                    <a:gd name="connsiteX1" fmla="*/ 914400 w 2854197"/>
                    <a:gd name="connsiteY1" fmla="*/ 0 h 3182270"/>
                    <a:gd name="connsiteX2" fmla="*/ 930257 w 2854197"/>
                    <a:gd name="connsiteY2" fmla="*/ 42284 h 3182270"/>
                    <a:gd name="connsiteX3" fmla="*/ 935542 w 2854197"/>
                    <a:gd name="connsiteY3" fmla="*/ 58141 h 3182270"/>
                    <a:gd name="connsiteX4" fmla="*/ 946114 w 2854197"/>
                    <a:gd name="connsiteY4" fmla="*/ 68712 h 3182270"/>
                    <a:gd name="connsiteX5" fmla="*/ 967256 w 2854197"/>
                    <a:gd name="connsiteY5" fmla="*/ 116282 h 3182270"/>
                    <a:gd name="connsiteX6" fmla="*/ 972541 w 2854197"/>
                    <a:gd name="connsiteY6" fmla="*/ 132138 h 3182270"/>
                    <a:gd name="connsiteX7" fmla="*/ 983112 w 2854197"/>
                    <a:gd name="connsiteY7" fmla="*/ 147995 h 3182270"/>
                    <a:gd name="connsiteX8" fmla="*/ 1004255 w 2854197"/>
                    <a:gd name="connsiteY8" fmla="*/ 195565 h 3182270"/>
                    <a:gd name="connsiteX9" fmla="*/ 1025397 w 2854197"/>
                    <a:gd name="connsiteY9" fmla="*/ 243135 h 3182270"/>
                    <a:gd name="connsiteX10" fmla="*/ 1041253 w 2854197"/>
                    <a:gd name="connsiteY10" fmla="*/ 290705 h 3182270"/>
                    <a:gd name="connsiteX11" fmla="*/ 1051825 w 2854197"/>
                    <a:gd name="connsiteY11" fmla="*/ 301276 h 3182270"/>
                    <a:gd name="connsiteX12" fmla="*/ 1072967 w 2854197"/>
                    <a:gd name="connsiteY12" fmla="*/ 348846 h 3182270"/>
                    <a:gd name="connsiteX13" fmla="*/ 1083538 w 2854197"/>
                    <a:gd name="connsiteY13" fmla="*/ 380559 h 3182270"/>
                    <a:gd name="connsiteX14" fmla="*/ 1094109 w 2854197"/>
                    <a:gd name="connsiteY14" fmla="*/ 396416 h 3182270"/>
                    <a:gd name="connsiteX15" fmla="*/ 1109966 w 2854197"/>
                    <a:gd name="connsiteY15" fmla="*/ 422844 h 3182270"/>
                    <a:gd name="connsiteX16" fmla="*/ 1131108 w 2854197"/>
                    <a:gd name="connsiteY16" fmla="*/ 470414 h 3182270"/>
                    <a:gd name="connsiteX17" fmla="*/ 1146964 w 2854197"/>
                    <a:gd name="connsiteY17" fmla="*/ 480985 h 3182270"/>
                    <a:gd name="connsiteX18" fmla="*/ 1157536 w 2854197"/>
                    <a:gd name="connsiteY18" fmla="*/ 491556 h 3182270"/>
                    <a:gd name="connsiteX19" fmla="*/ 1189249 w 2854197"/>
                    <a:gd name="connsiteY19" fmla="*/ 512698 h 3182270"/>
                    <a:gd name="connsiteX20" fmla="*/ 1199820 w 2854197"/>
                    <a:gd name="connsiteY20" fmla="*/ 528555 h 3182270"/>
                    <a:gd name="connsiteX21" fmla="*/ 1220962 w 2854197"/>
                    <a:gd name="connsiteY21" fmla="*/ 544411 h 3182270"/>
                    <a:gd name="connsiteX22" fmla="*/ 1242104 w 2854197"/>
                    <a:gd name="connsiteY22" fmla="*/ 570839 h 3182270"/>
                    <a:gd name="connsiteX23" fmla="*/ 1257961 w 2854197"/>
                    <a:gd name="connsiteY23" fmla="*/ 602552 h 3182270"/>
                    <a:gd name="connsiteX24" fmla="*/ 1279103 w 2854197"/>
                    <a:gd name="connsiteY24" fmla="*/ 634266 h 3182270"/>
                    <a:gd name="connsiteX25" fmla="*/ 1294960 w 2854197"/>
                    <a:gd name="connsiteY25" fmla="*/ 665979 h 3182270"/>
                    <a:gd name="connsiteX26" fmla="*/ 1300245 w 2854197"/>
                    <a:gd name="connsiteY26" fmla="*/ 681835 h 3182270"/>
                    <a:gd name="connsiteX27" fmla="*/ 1310816 w 2854197"/>
                    <a:gd name="connsiteY27" fmla="*/ 692407 h 3182270"/>
                    <a:gd name="connsiteX28" fmla="*/ 1347815 w 2854197"/>
                    <a:gd name="connsiteY28" fmla="*/ 739977 h 3182270"/>
                    <a:gd name="connsiteX29" fmla="*/ 1353101 w 2854197"/>
                    <a:gd name="connsiteY29" fmla="*/ 755833 h 3182270"/>
                    <a:gd name="connsiteX30" fmla="*/ 1384814 w 2854197"/>
                    <a:gd name="connsiteY30" fmla="*/ 798118 h 3182270"/>
                    <a:gd name="connsiteX31" fmla="*/ 1390100 w 2854197"/>
                    <a:gd name="connsiteY31" fmla="*/ 813974 h 3182270"/>
                    <a:gd name="connsiteX32" fmla="*/ 1421813 w 2854197"/>
                    <a:gd name="connsiteY32" fmla="*/ 861544 h 3182270"/>
                    <a:gd name="connsiteX33" fmla="*/ 1432384 w 2854197"/>
                    <a:gd name="connsiteY33" fmla="*/ 877401 h 3182270"/>
                    <a:gd name="connsiteX34" fmla="*/ 1448241 w 2854197"/>
                    <a:gd name="connsiteY34" fmla="*/ 887972 h 3182270"/>
                    <a:gd name="connsiteX35" fmla="*/ 1479954 w 2854197"/>
                    <a:gd name="connsiteY35" fmla="*/ 919685 h 3182270"/>
                    <a:gd name="connsiteX36" fmla="*/ 1522238 w 2854197"/>
                    <a:gd name="connsiteY36" fmla="*/ 956684 h 3182270"/>
                    <a:gd name="connsiteX37" fmla="*/ 1585665 w 2854197"/>
                    <a:gd name="connsiteY37" fmla="*/ 977826 h 3182270"/>
                    <a:gd name="connsiteX38" fmla="*/ 1617378 w 2854197"/>
                    <a:gd name="connsiteY38" fmla="*/ 988397 h 3182270"/>
                    <a:gd name="connsiteX39" fmla="*/ 1638521 w 2854197"/>
                    <a:gd name="connsiteY39" fmla="*/ 993683 h 3182270"/>
                    <a:gd name="connsiteX40" fmla="*/ 1664948 w 2854197"/>
                    <a:gd name="connsiteY40" fmla="*/ 998968 h 3182270"/>
                    <a:gd name="connsiteX41" fmla="*/ 1696662 w 2854197"/>
                    <a:gd name="connsiteY41" fmla="*/ 1009540 h 3182270"/>
                    <a:gd name="connsiteX42" fmla="*/ 1717804 w 2854197"/>
                    <a:gd name="connsiteY42" fmla="*/ 1014825 h 3182270"/>
                    <a:gd name="connsiteX43" fmla="*/ 1733660 w 2854197"/>
                    <a:gd name="connsiteY43" fmla="*/ 1020111 h 3182270"/>
                    <a:gd name="connsiteX44" fmla="*/ 1802373 w 2854197"/>
                    <a:gd name="connsiteY44" fmla="*/ 1030682 h 3182270"/>
                    <a:gd name="connsiteX45" fmla="*/ 1865799 w 2854197"/>
                    <a:gd name="connsiteY45" fmla="*/ 1041253 h 3182270"/>
                    <a:gd name="connsiteX46" fmla="*/ 1902798 w 2854197"/>
                    <a:gd name="connsiteY46" fmla="*/ 1046538 h 3182270"/>
                    <a:gd name="connsiteX47" fmla="*/ 1945082 w 2854197"/>
                    <a:gd name="connsiteY47" fmla="*/ 1051824 h 3182270"/>
                    <a:gd name="connsiteX48" fmla="*/ 1976796 w 2854197"/>
                    <a:gd name="connsiteY48" fmla="*/ 1057109 h 3182270"/>
                    <a:gd name="connsiteX49" fmla="*/ 2024366 w 2854197"/>
                    <a:gd name="connsiteY49" fmla="*/ 1062395 h 3182270"/>
                    <a:gd name="connsiteX50" fmla="*/ 2066650 w 2854197"/>
                    <a:gd name="connsiteY50" fmla="*/ 1067681 h 3182270"/>
                    <a:gd name="connsiteX51" fmla="*/ 2082507 w 2854197"/>
                    <a:gd name="connsiteY51" fmla="*/ 1072966 h 3182270"/>
                    <a:gd name="connsiteX52" fmla="*/ 2151219 w 2854197"/>
                    <a:gd name="connsiteY52" fmla="*/ 1083537 h 3182270"/>
                    <a:gd name="connsiteX53" fmla="*/ 2167075 w 2854197"/>
                    <a:gd name="connsiteY53" fmla="*/ 1088823 h 3182270"/>
                    <a:gd name="connsiteX54" fmla="*/ 2235788 w 2854197"/>
                    <a:gd name="connsiteY54" fmla="*/ 1099394 h 3182270"/>
                    <a:gd name="connsiteX55" fmla="*/ 2304500 w 2854197"/>
                    <a:gd name="connsiteY55" fmla="*/ 1109965 h 3182270"/>
                    <a:gd name="connsiteX56" fmla="*/ 2378497 w 2854197"/>
                    <a:gd name="connsiteY56" fmla="*/ 1120536 h 3182270"/>
                    <a:gd name="connsiteX57" fmla="*/ 2410211 w 2854197"/>
                    <a:gd name="connsiteY57" fmla="*/ 1131107 h 3182270"/>
                    <a:gd name="connsiteX58" fmla="*/ 2452495 w 2854197"/>
                    <a:gd name="connsiteY58" fmla="*/ 1141678 h 3182270"/>
                    <a:gd name="connsiteX59" fmla="*/ 2611062 w 2854197"/>
                    <a:gd name="connsiteY59" fmla="*/ 1194534 h 3182270"/>
                    <a:gd name="connsiteX60" fmla="*/ 2674963 w 2854197"/>
                    <a:gd name="connsiteY60" fmla="*/ 1226357 h 3182270"/>
                    <a:gd name="connsiteX61" fmla="*/ 2680419 w 2854197"/>
                    <a:gd name="connsiteY61" fmla="*/ 1258186 h 3182270"/>
                    <a:gd name="connsiteX62" fmla="*/ 2633266 w 2854197"/>
                    <a:gd name="connsiteY62" fmla="*/ 1295315 h 3182270"/>
                    <a:gd name="connsiteX63" fmla="*/ 2659565 w 2854197"/>
                    <a:gd name="connsiteY63" fmla="*/ 1353342 h 3182270"/>
                    <a:gd name="connsiteX64" fmla="*/ 2653817 w 2854197"/>
                    <a:gd name="connsiteY64" fmla="*/ 1411367 h 3182270"/>
                    <a:gd name="connsiteX65" fmla="*/ 2632204 w 2854197"/>
                    <a:gd name="connsiteY65" fmla="*/ 1590950 h 3182270"/>
                    <a:gd name="connsiteX66" fmla="*/ 2606238 w 2854197"/>
                    <a:gd name="connsiteY66" fmla="*/ 1686241 h 3182270"/>
                    <a:gd name="connsiteX67" fmla="*/ 2585093 w 2854197"/>
                    <a:gd name="connsiteY67" fmla="*/ 1717957 h 3182270"/>
                    <a:gd name="connsiteX68" fmla="*/ 2595666 w 2854197"/>
                    <a:gd name="connsiteY68" fmla="*/ 1754959 h 3182270"/>
                    <a:gd name="connsiteX69" fmla="*/ 2569233 w 2854197"/>
                    <a:gd name="connsiteY69" fmla="*/ 1781390 h 3182270"/>
                    <a:gd name="connsiteX70" fmla="*/ 2574520 w 2854197"/>
                    <a:gd name="connsiteY70" fmla="*/ 1860680 h 3182270"/>
                    <a:gd name="connsiteX71" fmla="*/ 2564404 w 2854197"/>
                    <a:gd name="connsiteY71" fmla="*/ 2014150 h 3182270"/>
                    <a:gd name="connsiteX72" fmla="*/ 2616812 w 2854197"/>
                    <a:gd name="connsiteY72" fmla="*/ 2093264 h 3182270"/>
                    <a:gd name="connsiteX73" fmla="*/ 2717255 w 2854197"/>
                    <a:gd name="connsiteY73" fmla="*/ 2098551 h 3182270"/>
                    <a:gd name="connsiteX74" fmla="*/ 2790770 w 2854197"/>
                    <a:gd name="connsiteY74" fmla="*/ 2077220 h 3182270"/>
                    <a:gd name="connsiteX75" fmla="*/ 2817198 w 2854197"/>
                    <a:gd name="connsiteY75" fmla="*/ 2082506 h 3182270"/>
                    <a:gd name="connsiteX76" fmla="*/ 2833055 w 2854197"/>
                    <a:gd name="connsiteY76" fmla="*/ 2087792 h 3182270"/>
                    <a:gd name="connsiteX77" fmla="*/ 2854197 w 2854197"/>
                    <a:gd name="connsiteY77" fmla="*/ 2093077 h 3182270"/>
                    <a:gd name="connsiteX78" fmla="*/ 2838340 w 2854197"/>
                    <a:gd name="connsiteY78" fmla="*/ 2193503 h 3182270"/>
                    <a:gd name="connsiteX79" fmla="*/ 2833055 w 2854197"/>
                    <a:gd name="connsiteY79" fmla="*/ 2225216 h 3182270"/>
                    <a:gd name="connsiteX80" fmla="*/ 2822484 w 2854197"/>
                    <a:gd name="connsiteY80" fmla="*/ 2262215 h 3182270"/>
                    <a:gd name="connsiteX81" fmla="*/ 2648297 w 2854197"/>
                    <a:gd name="connsiteY81" fmla="*/ 2241273 h 3182270"/>
                    <a:gd name="connsiteX82" fmla="*/ 2558435 w 2854197"/>
                    <a:gd name="connsiteY82" fmla="*/ 2214843 h 3182270"/>
                    <a:gd name="connsiteX83" fmla="*/ 2479145 w 2854197"/>
                    <a:gd name="connsiteY83" fmla="*/ 2183128 h 3182270"/>
                    <a:gd name="connsiteX84" fmla="*/ 2426502 w 2854197"/>
                    <a:gd name="connsiteY84" fmla="*/ 2209757 h 3182270"/>
                    <a:gd name="connsiteX85" fmla="*/ 2236188 w 2854197"/>
                    <a:gd name="connsiteY85" fmla="*/ 2331348 h 3182270"/>
                    <a:gd name="connsiteX86" fmla="*/ 2251846 w 2854197"/>
                    <a:gd name="connsiteY86" fmla="*/ 2420998 h 3182270"/>
                    <a:gd name="connsiteX87" fmla="*/ 2267909 w 2854197"/>
                    <a:gd name="connsiteY87" fmla="*/ 2479368 h 3182270"/>
                    <a:gd name="connsiteX88" fmla="*/ 2278276 w 2854197"/>
                    <a:gd name="connsiteY88" fmla="*/ 2516146 h 3182270"/>
                    <a:gd name="connsiteX89" fmla="*/ 2278276 w 2854197"/>
                    <a:gd name="connsiteY89" fmla="*/ 2574294 h 3182270"/>
                    <a:gd name="connsiteX90" fmla="*/ 2315278 w 2854197"/>
                    <a:gd name="connsiteY90" fmla="*/ 2616580 h 3182270"/>
                    <a:gd name="connsiteX91" fmla="*/ 2331136 w 2854197"/>
                    <a:gd name="connsiteY91" fmla="*/ 2680013 h 3182270"/>
                    <a:gd name="connsiteX92" fmla="*/ 2368138 w 2854197"/>
                    <a:gd name="connsiteY92" fmla="*/ 2695871 h 3182270"/>
                    <a:gd name="connsiteX93" fmla="*/ 2542577 w 2854197"/>
                    <a:gd name="connsiteY93" fmla="*/ 2738159 h 3182270"/>
                    <a:gd name="connsiteX94" fmla="*/ 2654056 w 2854197"/>
                    <a:gd name="connsiteY94" fmla="*/ 2764834 h 3182270"/>
                    <a:gd name="connsiteX95" fmla="*/ 2748974 w 2854197"/>
                    <a:gd name="connsiteY95" fmla="*/ 2769875 h 3182270"/>
                    <a:gd name="connsiteX96" fmla="*/ 2753771 w 2854197"/>
                    <a:gd name="connsiteY96" fmla="*/ 2769627 h 3182270"/>
                    <a:gd name="connsiteX97" fmla="*/ 2748486 w 2854197"/>
                    <a:gd name="connsiteY97" fmla="*/ 2801341 h 3182270"/>
                    <a:gd name="connsiteX98" fmla="*/ 2737915 w 2854197"/>
                    <a:gd name="connsiteY98" fmla="*/ 2838340 h 3182270"/>
                    <a:gd name="connsiteX99" fmla="*/ 2727344 w 2854197"/>
                    <a:gd name="connsiteY99" fmla="*/ 2907052 h 3182270"/>
                    <a:gd name="connsiteX100" fmla="*/ 2716773 w 2854197"/>
                    <a:gd name="connsiteY100" fmla="*/ 2938765 h 3182270"/>
                    <a:gd name="connsiteX101" fmla="*/ 2711487 w 2854197"/>
                    <a:gd name="connsiteY101" fmla="*/ 2965193 h 3182270"/>
                    <a:gd name="connsiteX102" fmla="*/ 2706444 w 2854197"/>
                    <a:gd name="connsiteY102" fmla="*/ 2939028 h 3182270"/>
                    <a:gd name="connsiteX103" fmla="*/ 2680014 w 2854197"/>
                    <a:gd name="connsiteY103" fmla="*/ 2965459 h 3182270"/>
                    <a:gd name="connsiteX104" fmla="*/ 2627390 w 2854197"/>
                    <a:gd name="connsiteY104" fmla="*/ 2971012 h 3182270"/>
                    <a:gd name="connsiteX105" fmla="*/ 2537291 w 2854197"/>
                    <a:gd name="connsiteY105" fmla="*/ 2986602 h 3182270"/>
                    <a:gd name="connsiteX106" fmla="*/ 2516147 w 2854197"/>
                    <a:gd name="connsiteY106" fmla="*/ 2991888 h 3182270"/>
                    <a:gd name="connsiteX107" fmla="*/ 2489494 w 2854197"/>
                    <a:gd name="connsiteY107" fmla="*/ 3002192 h 3182270"/>
                    <a:gd name="connsiteX108" fmla="*/ 2415496 w 2854197"/>
                    <a:gd name="connsiteY108" fmla="*/ 3007477 h 3182270"/>
                    <a:gd name="connsiteX109" fmla="*/ 2383783 w 2854197"/>
                    <a:gd name="connsiteY109" fmla="*/ 3018048 h 3182270"/>
                    <a:gd name="connsiteX110" fmla="*/ 2346784 w 2854197"/>
                    <a:gd name="connsiteY110" fmla="*/ 3033905 h 3182270"/>
                    <a:gd name="connsiteX111" fmla="*/ 2315071 w 2854197"/>
                    <a:gd name="connsiteY111" fmla="*/ 3049761 h 3182270"/>
                    <a:gd name="connsiteX112" fmla="*/ 2288643 w 2854197"/>
                    <a:gd name="connsiteY112" fmla="*/ 3070904 h 3182270"/>
                    <a:gd name="connsiteX113" fmla="*/ 2267501 w 2854197"/>
                    <a:gd name="connsiteY113" fmla="*/ 3081475 h 3182270"/>
                    <a:gd name="connsiteX114" fmla="*/ 2235788 w 2854197"/>
                    <a:gd name="connsiteY114" fmla="*/ 3097331 h 3182270"/>
                    <a:gd name="connsiteX115" fmla="*/ 2225216 w 2854197"/>
                    <a:gd name="connsiteY115" fmla="*/ 3107903 h 3182270"/>
                    <a:gd name="connsiteX116" fmla="*/ 2204074 w 2854197"/>
                    <a:gd name="connsiteY116" fmla="*/ 3118474 h 3182270"/>
                    <a:gd name="connsiteX117" fmla="*/ 2188218 w 2854197"/>
                    <a:gd name="connsiteY117" fmla="*/ 3129045 h 3182270"/>
                    <a:gd name="connsiteX118" fmla="*/ 2177647 w 2854197"/>
                    <a:gd name="connsiteY118" fmla="*/ 3144901 h 3182270"/>
                    <a:gd name="connsiteX119" fmla="*/ 2145933 w 2854197"/>
                    <a:gd name="connsiteY119" fmla="*/ 3155472 h 3182270"/>
                    <a:gd name="connsiteX120" fmla="*/ 2114220 w 2854197"/>
                    <a:gd name="connsiteY120" fmla="*/ 3181900 h 3182270"/>
                    <a:gd name="connsiteX121" fmla="*/ 2124791 w 2854197"/>
                    <a:gd name="connsiteY121" fmla="*/ 3150187 h 3182270"/>
                    <a:gd name="connsiteX122" fmla="*/ 2082507 w 2854197"/>
                    <a:gd name="connsiteY122" fmla="*/ 3123759 h 3182270"/>
                    <a:gd name="connsiteX123" fmla="*/ 2066650 w 2854197"/>
                    <a:gd name="connsiteY123" fmla="*/ 3107903 h 3182270"/>
                    <a:gd name="connsiteX124" fmla="*/ 2034937 w 2854197"/>
                    <a:gd name="connsiteY124" fmla="*/ 3060333 h 3182270"/>
                    <a:gd name="connsiteX125" fmla="*/ 2024366 w 2854197"/>
                    <a:gd name="connsiteY125" fmla="*/ 3049761 h 3182270"/>
                    <a:gd name="connsiteX126" fmla="*/ 2014511 w 2854197"/>
                    <a:gd name="connsiteY126" fmla="*/ 3034449 h 3182270"/>
                    <a:gd name="connsiteX127" fmla="*/ 1997938 w 2854197"/>
                    <a:gd name="connsiteY127" fmla="*/ 3023334 h 3182270"/>
                    <a:gd name="connsiteX128" fmla="*/ 1982081 w 2854197"/>
                    <a:gd name="connsiteY128" fmla="*/ 2991620 h 3182270"/>
                    <a:gd name="connsiteX129" fmla="*/ 1976796 w 2854197"/>
                    <a:gd name="connsiteY129" fmla="*/ 2975764 h 3182270"/>
                    <a:gd name="connsiteX130" fmla="*/ 1987367 w 2854197"/>
                    <a:gd name="connsiteY130" fmla="*/ 2959907 h 3182270"/>
                    <a:gd name="connsiteX131" fmla="*/ 1998116 w 2854197"/>
                    <a:gd name="connsiteY131" fmla="*/ 2976031 h 3182270"/>
                    <a:gd name="connsiteX132" fmla="*/ 2019261 w 2854197"/>
                    <a:gd name="connsiteY132" fmla="*/ 2976031 h 3182270"/>
                    <a:gd name="connsiteX133" fmla="*/ 2056263 w 2854197"/>
                    <a:gd name="connsiteY133" fmla="*/ 2923171 h 3182270"/>
                    <a:gd name="connsiteX134" fmla="*/ 2040405 w 2854197"/>
                    <a:gd name="connsiteY134" fmla="*/ 2923170 h 3182270"/>
                    <a:gd name="connsiteX135" fmla="*/ 2061549 w 2854197"/>
                    <a:gd name="connsiteY135" fmla="*/ 2875596 h 3182270"/>
                    <a:gd name="connsiteX136" fmla="*/ 2093265 w 2854197"/>
                    <a:gd name="connsiteY136" fmla="*/ 2833308 h 3182270"/>
                    <a:gd name="connsiteX137" fmla="*/ 2109124 w 2854197"/>
                    <a:gd name="connsiteY137" fmla="*/ 2722301 h 3182270"/>
                    <a:gd name="connsiteX138" fmla="*/ 2013975 w 2854197"/>
                    <a:gd name="connsiteY138" fmla="*/ 2637724 h 3182270"/>
                    <a:gd name="connsiteX139" fmla="*/ 1982258 w 2854197"/>
                    <a:gd name="connsiteY139" fmla="*/ 2664155 h 3182270"/>
                    <a:gd name="connsiteX140" fmla="*/ 1918827 w 2854197"/>
                    <a:gd name="connsiteY140" fmla="*/ 2627153 h 3182270"/>
                    <a:gd name="connsiteX141" fmla="*/ 1860681 w 2854197"/>
                    <a:gd name="connsiteY141" fmla="*/ 2579579 h 3182270"/>
                    <a:gd name="connsiteX142" fmla="*/ 1802373 w 2854197"/>
                    <a:gd name="connsiteY142" fmla="*/ 2621632 h 3182270"/>
                    <a:gd name="connsiteX143" fmla="*/ 1797087 w 2854197"/>
                    <a:gd name="connsiteY143" fmla="*/ 2605775 h 3182270"/>
                    <a:gd name="connsiteX144" fmla="*/ 1749674 w 2854197"/>
                    <a:gd name="connsiteY144" fmla="*/ 2690586 h 3182270"/>
                    <a:gd name="connsiteX145" fmla="*/ 1643953 w 2854197"/>
                    <a:gd name="connsiteY145" fmla="*/ 2754018 h 3182270"/>
                    <a:gd name="connsiteX146" fmla="*/ 1617523 w 2854197"/>
                    <a:gd name="connsiteY146" fmla="*/ 2732874 h 3182270"/>
                    <a:gd name="connsiteX147" fmla="*/ 1591092 w 2854197"/>
                    <a:gd name="connsiteY147" fmla="*/ 2690586 h 3182270"/>
                    <a:gd name="connsiteX148" fmla="*/ 1591093 w 2854197"/>
                    <a:gd name="connsiteY148" fmla="*/ 2637724 h 3182270"/>
                    <a:gd name="connsiteX149" fmla="*/ 1569808 w 2854197"/>
                    <a:gd name="connsiteY149" fmla="*/ 2515921 h 3182270"/>
                    <a:gd name="connsiteX150" fmla="*/ 1553952 w 2854197"/>
                    <a:gd name="connsiteY150" fmla="*/ 2484208 h 3182270"/>
                    <a:gd name="connsiteX151" fmla="*/ 1538095 w 2854197"/>
                    <a:gd name="connsiteY151" fmla="*/ 2468351 h 3182270"/>
                    <a:gd name="connsiteX152" fmla="*/ 1501096 w 2854197"/>
                    <a:gd name="connsiteY152" fmla="*/ 2420781 h 3182270"/>
                    <a:gd name="connsiteX153" fmla="*/ 1464097 w 2854197"/>
                    <a:gd name="connsiteY153" fmla="*/ 2383782 h 3182270"/>
                    <a:gd name="connsiteX154" fmla="*/ 1448241 w 2854197"/>
                    <a:gd name="connsiteY154" fmla="*/ 2373211 h 3182270"/>
                    <a:gd name="connsiteX155" fmla="*/ 1432384 w 2854197"/>
                    <a:gd name="connsiteY155" fmla="*/ 2357355 h 3182270"/>
                    <a:gd name="connsiteX156" fmla="*/ 1400671 w 2854197"/>
                    <a:gd name="connsiteY156" fmla="*/ 2346783 h 3182270"/>
                    <a:gd name="connsiteX157" fmla="*/ 1368958 w 2854197"/>
                    <a:gd name="connsiteY157" fmla="*/ 2330927 h 3182270"/>
                    <a:gd name="connsiteX158" fmla="*/ 1337244 w 2854197"/>
                    <a:gd name="connsiteY158" fmla="*/ 2309785 h 3182270"/>
                    <a:gd name="connsiteX159" fmla="*/ 1273818 w 2854197"/>
                    <a:gd name="connsiteY159" fmla="*/ 2288642 h 3182270"/>
                    <a:gd name="connsiteX160" fmla="*/ 1257961 w 2854197"/>
                    <a:gd name="connsiteY160" fmla="*/ 2278071 h 3182270"/>
                    <a:gd name="connsiteX161" fmla="*/ 1242104 w 2854197"/>
                    <a:gd name="connsiteY161" fmla="*/ 2272786 h 3182270"/>
                    <a:gd name="connsiteX162" fmla="*/ 1226248 w 2854197"/>
                    <a:gd name="connsiteY162" fmla="*/ 2262215 h 3182270"/>
                    <a:gd name="connsiteX163" fmla="*/ 1194534 w 2854197"/>
                    <a:gd name="connsiteY163" fmla="*/ 2251644 h 3182270"/>
                    <a:gd name="connsiteX164" fmla="*/ 1215677 w 2854197"/>
                    <a:gd name="connsiteY164" fmla="*/ 2225216 h 3182270"/>
                    <a:gd name="connsiteX165" fmla="*/ 1231533 w 2854197"/>
                    <a:gd name="connsiteY165" fmla="*/ 2209359 h 3182270"/>
                    <a:gd name="connsiteX166" fmla="*/ 1236819 w 2854197"/>
                    <a:gd name="connsiteY166" fmla="*/ 2193503 h 3182270"/>
                    <a:gd name="connsiteX167" fmla="*/ 1279103 w 2854197"/>
                    <a:gd name="connsiteY167" fmla="*/ 2161789 h 3182270"/>
                    <a:gd name="connsiteX168" fmla="*/ 1300245 w 2854197"/>
                    <a:gd name="connsiteY168" fmla="*/ 2140647 h 3182270"/>
                    <a:gd name="connsiteX169" fmla="*/ 1310816 w 2854197"/>
                    <a:gd name="connsiteY169" fmla="*/ 2124790 h 3182270"/>
                    <a:gd name="connsiteX170" fmla="*/ 1342650 w 2854197"/>
                    <a:gd name="connsiteY170" fmla="*/ 2077406 h 3182270"/>
                    <a:gd name="connsiteX171" fmla="*/ 1390223 w 2854197"/>
                    <a:gd name="connsiteY171" fmla="*/ 2008688 h 3182270"/>
                    <a:gd name="connsiteX172" fmla="*/ 1363794 w 2854197"/>
                    <a:gd name="connsiteY172" fmla="*/ 1971686 h 3182270"/>
                    <a:gd name="connsiteX173" fmla="*/ 1379651 w 2854197"/>
                    <a:gd name="connsiteY173" fmla="*/ 1961114 h 3182270"/>
                    <a:gd name="connsiteX174" fmla="*/ 1358509 w 2854197"/>
                    <a:gd name="connsiteY174" fmla="*/ 1934685 h 3182270"/>
                    <a:gd name="connsiteX175" fmla="*/ 1221180 w 2854197"/>
                    <a:gd name="connsiteY175" fmla="*/ 1718108 h 3182270"/>
                    <a:gd name="connsiteX176" fmla="*/ 1157741 w 2854197"/>
                    <a:gd name="connsiteY176" fmla="*/ 1654669 h 3182270"/>
                    <a:gd name="connsiteX177" fmla="*/ 1051918 w 2854197"/>
                    <a:gd name="connsiteY177" fmla="*/ 1659811 h 3182270"/>
                    <a:gd name="connsiteX178" fmla="*/ 845688 w 2854197"/>
                    <a:gd name="connsiteY178" fmla="*/ 1738945 h 3182270"/>
                    <a:gd name="connsiteX179" fmla="*/ 829832 w 2854197"/>
                    <a:gd name="connsiteY179" fmla="*/ 1744231 h 3182270"/>
                    <a:gd name="connsiteX180" fmla="*/ 798118 w 2854197"/>
                    <a:gd name="connsiteY180" fmla="*/ 1765373 h 3182270"/>
                    <a:gd name="connsiteX181" fmla="*/ 782262 w 2854197"/>
                    <a:gd name="connsiteY181" fmla="*/ 1770659 h 3182270"/>
                    <a:gd name="connsiteX182" fmla="*/ 750548 w 2854197"/>
                    <a:gd name="connsiteY182" fmla="*/ 1791801 h 3182270"/>
                    <a:gd name="connsiteX183" fmla="*/ 734692 w 2854197"/>
                    <a:gd name="connsiteY183" fmla="*/ 1797086 h 3182270"/>
                    <a:gd name="connsiteX184" fmla="*/ 755834 w 2854197"/>
                    <a:gd name="connsiteY184" fmla="*/ 1791801 h 3182270"/>
                    <a:gd name="connsiteX185" fmla="*/ 739977 w 2854197"/>
                    <a:gd name="connsiteY185" fmla="*/ 1797086 h 3182270"/>
                    <a:gd name="connsiteX186" fmla="*/ 708264 w 2854197"/>
                    <a:gd name="connsiteY186" fmla="*/ 1812943 h 3182270"/>
                    <a:gd name="connsiteX187" fmla="*/ 676551 w 2854197"/>
                    <a:gd name="connsiteY187" fmla="*/ 1791801 h 3182270"/>
                    <a:gd name="connsiteX188" fmla="*/ 650123 w 2854197"/>
                    <a:gd name="connsiteY188" fmla="*/ 1765373 h 3182270"/>
                    <a:gd name="connsiteX189" fmla="*/ 618410 w 2854197"/>
                    <a:gd name="connsiteY189" fmla="*/ 1744231 h 3182270"/>
                    <a:gd name="connsiteX190" fmla="*/ 570840 w 2854197"/>
                    <a:gd name="connsiteY190" fmla="*/ 1712518 h 3182270"/>
                    <a:gd name="connsiteX191" fmla="*/ 544412 w 2854197"/>
                    <a:gd name="connsiteY191" fmla="*/ 1696661 h 3182270"/>
                    <a:gd name="connsiteX192" fmla="*/ 528555 w 2854197"/>
                    <a:gd name="connsiteY192" fmla="*/ 1686090 h 3182270"/>
                    <a:gd name="connsiteX193" fmla="*/ 512699 w 2854197"/>
                    <a:gd name="connsiteY193" fmla="*/ 1680804 h 3182270"/>
                    <a:gd name="connsiteX194" fmla="*/ 502127 w 2854197"/>
                    <a:gd name="connsiteY194" fmla="*/ 1670233 h 3182270"/>
                    <a:gd name="connsiteX195" fmla="*/ 480985 w 2854197"/>
                    <a:gd name="connsiteY195" fmla="*/ 1659662 h 3182270"/>
                    <a:gd name="connsiteX196" fmla="*/ 465129 w 2854197"/>
                    <a:gd name="connsiteY196" fmla="*/ 1643805 h 3182270"/>
                    <a:gd name="connsiteX197" fmla="*/ 428130 w 2854197"/>
                    <a:gd name="connsiteY197" fmla="*/ 1622663 h 3182270"/>
                    <a:gd name="connsiteX198" fmla="*/ 401702 w 2854197"/>
                    <a:gd name="connsiteY198" fmla="*/ 1590950 h 3182270"/>
                    <a:gd name="connsiteX199" fmla="*/ 385845 w 2854197"/>
                    <a:gd name="connsiteY199" fmla="*/ 1569808 h 3182270"/>
                    <a:gd name="connsiteX200" fmla="*/ 369989 w 2854197"/>
                    <a:gd name="connsiteY200" fmla="*/ 1553951 h 3182270"/>
                    <a:gd name="connsiteX201" fmla="*/ 348847 w 2854197"/>
                    <a:gd name="connsiteY201" fmla="*/ 1522238 h 3182270"/>
                    <a:gd name="connsiteX202" fmla="*/ 327704 w 2854197"/>
                    <a:gd name="connsiteY202" fmla="*/ 1490524 h 3182270"/>
                    <a:gd name="connsiteX203" fmla="*/ 317133 w 2854197"/>
                    <a:gd name="connsiteY203" fmla="*/ 1469382 h 3182270"/>
                    <a:gd name="connsiteX204" fmla="*/ 301277 w 2854197"/>
                    <a:gd name="connsiteY204" fmla="*/ 1453526 h 3182270"/>
                    <a:gd name="connsiteX205" fmla="*/ 295991 w 2854197"/>
                    <a:gd name="connsiteY205" fmla="*/ 1437669 h 3182270"/>
                    <a:gd name="connsiteX206" fmla="*/ 274849 w 2854197"/>
                    <a:gd name="connsiteY206" fmla="*/ 1405956 h 3182270"/>
                    <a:gd name="connsiteX207" fmla="*/ 258992 w 2854197"/>
                    <a:gd name="connsiteY207" fmla="*/ 1390099 h 3182270"/>
                    <a:gd name="connsiteX208" fmla="*/ 248421 w 2854197"/>
                    <a:gd name="connsiteY208" fmla="*/ 1374242 h 3182270"/>
                    <a:gd name="connsiteX209" fmla="*/ 243136 w 2854197"/>
                    <a:gd name="connsiteY209" fmla="*/ 1358386 h 3182270"/>
                    <a:gd name="connsiteX210" fmla="*/ 221993 w 2854197"/>
                    <a:gd name="connsiteY210" fmla="*/ 1326672 h 3182270"/>
                    <a:gd name="connsiteX211" fmla="*/ 206137 w 2854197"/>
                    <a:gd name="connsiteY211" fmla="*/ 1294959 h 3182270"/>
                    <a:gd name="connsiteX212" fmla="*/ 195566 w 2854197"/>
                    <a:gd name="connsiteY212" fmla="*/ 1263246 h 3182270"/>
                    <a:gd name="connsiteX213" fmla="*/ 184995 w 2854197"/>
                    <a:gd name="connsiteY213" fmla="*/ 1247389 h 3182270"/>
                    <a:gd name="connsiteX214" fmla="*/ 179709 w 2854197"/>
                    <a:gd name="connsiteY214" fmla="*/ 1231533 h 3182270"/>
                    <a:gd name="connsiteX215" fmla="*/ 169138 w 2854197"/>
                    <a:gd name="connsiteY215" fmla="*/ 1215676 h 3182270"/>
                    <a:gd name="connsiteX216" fmla="*/ 153281 w 2854197"/>
                    <a:gd name="connsiteY216" fmla="*/ 1162820 h 3182270"/>
                    <a:gd name="connsiteX217" fmla="*/ 142710 w 2854197"/>
                    <a:gd name="connsiteY217" fmla="*/ 1131107 h 3182270"/>
                    <a:gd name="connsiteX218" fmla="*/ 132139 w 2854197"/>
                    <a:gd name="connsiteY218" fmla="*/ 1099394 h 3182270"/>
                    <a:gd name="connsiteX219" fmla="*/ 126853 w 2854197"/>
                    <a:gd name="connsiteY219" fmla="*/ 1078252 h 3182270"/>
                    <a:gd name="connsiteX220" fmla="*/ 121568 w 2854197"/>
                    <a:gd name="connsiteY220" fmla="*/ 1062395 h 3182270"/>
                    <a:gd name="connsiteX221" fmla="*/ 110997 w 2854197"/>
                    <a:gd name="connsiteY221" fmla="*/ 988397 h 3182270"/>
                    <a:gd name="connsiteX222" fmla="*/ 100426 w 2854197"/>
                    <a:gd name="connsiteY222" fmla="*/ 861544 h 3182270"/>
                    <a:gd name="connsiteX223" fmla="*/ 95140 w 2854197"/>
                    <a:gd name="connsiteY223" fmla="*/ 782261 h 3182270"/>
                    <a:gd name="connsiteX224" fmla="*/ 89855 w 2854197"/>
                    <a:gd name="connsiteY224" fmla="*/ 745262 h 3182270"/>
                    <a:gd name="connsiteX225" fmla="*/ 73998 w 2854197"/>
                    <a:gd name="connsiteY225" fmla="*/ 660693 h 3182270"/>
                    <a:gd name="connsiteX226" fmla="*/ 63427 w 2854197"/>
                    <a:gd name="connsiteY226" fmla="*/ 618409 h 3182270"/>
                    <a:gd name="connsiteX227" fmla="*/ 47570 w 2854197"/>
                    <a:gd name="connsiteY227" fmla="*/ 560268 h 3182270"/>
                    <a:gd name="connsiteX228" fmla="*/ 42285 w 2854197"/>
                    <a:gd name="connsiteY228" fmla="*/ 528555 h 3182270"/>
                    <a:gd name="connsiteX229" fmla="*/ 31714 w 2854197"/>
                    <a:gd name="connsiteY229" fmla="*/ 486270 h 3182270"/>
                    <a:gd name="connsiteX230" fmla="*/ 21142 w 2854197"/>
                    <a:gd name="connsiteY230" fmla="*/ 428129 h 3182270"/>
                    <a:gd name="connsiteX231" fmla="*/ 10571 w 2854197"/>
                    <a:gd name="connsiteY231" fmla="*/ 343560 h 3182270"/>
                    <a:gd name="connsiteX232" fmla="*/ 0 w 2854197"/>
                    <a:gd name="connsiteY232" fmla="*/ 306561 h 3182270"/>
                    <a:gd name="connsiteX233" fmla="*/ 5286 w 2854197"/>
                    <a:gd name="connsiteY233" fmla="*/ 285419 h 3182270"/>
                    <a:gd name="connsiteX234" fmla="*/ 21142 w 2854197"/>
                    <a:gd name="connsiteY234" fmla="*/ 280134 h 3182270"/>
                    <a:gd name="connsiteX235" fmla="*/ 42285 w 2854197"/>
                    <a:gd name="connsiteY235" fmla="*/ 269563 h 3182270"/>
                    <a:gd name="connsiteX236" fmla="*/ 95140 w 2854197"/>
                    <a:gd name="connsiteY236" fmla="*/ 258992 h 3182270"/>
                    <a:gd name="connsiteX237" fmla="*/ 121568 w 2854197"/>
                    <a:gd name="connsiteY237" fmla="*/ 253706 h 3182270"/>
                    <a:gd name="connsiteX238" fmla="*/ 137425 w 2854197"/>
                    <a:gd name="connsiteY238" fmla="*/ 248420 h 3182270"/>
                    <a:gd name="connsiteX239" fmla="*/ 211422 w 2854197"/>
                    <a:gd name="connsiteY239" fmla="*/ 237849 h 3182270"/>
                    <a:gd name="connsiteX240" fmla="*/ 253707 w 2854197"/>
                    <a:gd name="connsiteY240" fmla="*/ 227278 h 3182270"/>
                    <a:gd name="connsiteX241" fmla="*/ 285420 w 2854197"/>
                    <a:gd name="connsiteY241" fmla="*/ 216707 h 3182270"/>
                    <a:gd name="connsiteX242" fmla="*/ 332990 w 2854197"/>
                    <a:gd name="connsiteY242" fmla="*/ 206136 h 3182270"/>
                    <a:gd name="connsiteX243" fmla="*/ 364703 w 2854197"/>
                    <a:gd name="connsiteY243" fmla="*/ 195565 h 3182270"/>
                    <a:gd name="connsiteX244" fmla="*/ 417559 w 2854197"/>
                    <a:gd name="connsiteY244" fmla="*/ 179708 h 3182270"/>
                    <a:gd name="connsiteX245" fmla="*/ 433415 w 2854197"/>
                    <a:gd name="connsiteY245" fmla="*/ 174423 h 3182270"/>
                    <a:gd name="connsiteX246" fmla="*/ 449272 w 2854197"/>
                    <a:gd name="connsiteY246" fmla="*/ 169137 h 3182270"/>
                    <a:gd name="connsiteX247" fmla="*/ 470414 w 2854197"/>
                    <a:gd name="connsiteY247" fmla="*/ 163852 h 3182270"/>
                    <a:gd name="connsiteX248" fmla="*/ 486271 w 2854197"/>
                    <a:gd name="connsiteY248" fmla="*/ 158566 h 3182270"/>
                    <a:gd name="connsiteX249" fmla="*/ 528555 w 2854197"/>
                    <a:gd name="connsiteY249" fmla="*/ 147995 h 3182270"/>
                    <a:gd name="connsiteX250" fmla="*/ 549697 w 2854197"/>
                    <a:gd name="connsiteY250" fmla="*/ 142709 h 3182270"/>
                    <a:gd name="connsiteX251" fmla="*/ 581411 w 2854197"/>
                    <a:gd name="connsiteY251" fmla="*/ 132138 h 3182270"/>
                    <a:gd name="connsiteX252" fmla="*/ 676551 w 2854197"/>
                    <a:gd name="connsiteY252" fmla="*/ 100425 h 3182270"/>
                    <a:gd name="connsiteX253" fmla="*/ 697693 w 2854197"/>
                    <a:gd name="connsiteY253" fmla="*/ 95140 h 3182270"/>
                    <a:gd name="connsiteX254" fmla="*/ 729406 w 2854197"/>
                    <a:gd name="connsiteY254" fmla="*/ 84568 h 3182270"/>
                    <a:gd name="connsiteX255" fmla="*/ 745263 w 2854197"/>
                    <a:gd name="connsiteY255" fmla="*/ 79283 h 3182270"/>
                    <a:gd name="connsiteX256" fmla="*/ 792833 w 2854197"/>
                    <a:gd name="connsiteY256" fmla="*/ 58141 h 3182270"/>
                    <a:gd name="connsiteX257" fmla="*/ 808689 w 2854197"/>
                    <a:gd name="connsiteY257" fmla="*/ 52855 h 3182270"/>
                    <a:gd name="connsiteX258" fmla="*/ 824546 w 2854197"/>
                    <a:gd name="connsiteY258" fmla="*/ 47570 h 3182270"/>
                    <a:gd name="connsiteX259" fmla="*/ 866830 w 2854197"/>
                    <a:gd name="connsiteY259" fmla="*/ 26427 h 3182270"/>
                    <a:gd name="connsiteX260" fmla="*/ 882687 w 2854197"/>
                    <a:gd name="connsiteY260" fmla="*/ 21142 h 3182270"/>
                    <a:gd name="connsiteX261" fmla="*/ 898544 w 2854197"/>
                    <a:gd name="connsiteY261" fmla="*/ 10571 h 3182270"/>
                    <a:gd name="connsiteX262" fmla="*/ 914400 w 2854197"/>
                    <a:gd name="connsiteY262" fmla="*/ 5285 h 3182270"/>
                    <a:gd name="connsiteX263" fmla="*/ 914400 w 2854197"/>
                    <a:gd name="connsiteY263" fmla="*/ 0 h 3182270"/>
                    <a:gd name="connsiteX0" fmla="*/ 914400 w 2854197"/>
                    <a:gd name="connsiteY0" fmla="*/ 0 h 3182567"/>
                    <a:gd name="connsiteX1" fmla="*/ 914400 w 2854197"/>
                    <a:gd name="connsiteY1" fmla="*/ 0 h 3182567"/>
                    <a:gd name="connsiteX2" fmla="*/ 930257 w 2854197"/>
                    <a:gd name="connsiteY2" fmla="*/ 42284 h 3182567"/>
                    <a:gd name="connsiteX3" fmla="*/ 935542 w 2854197"/>
                    <a:gd name="connsiteY3" fmla="*/ 58141 h 3182567"/>
                    <a:gd name="connsiteX4" fmla="*/ 946114 w 2854197"/>
                    <a:gd name="connsiteY4" fmla="*/ 68712 h 3182567"/>
                    <a:gd name="connsiteX5" fmla="*/ 967256 w 2854197"/>
                    <a:gd name="connsiteY5" fmla="*/ 116282 h 3182567"/>
                    <a:gd name="connsiteX6" fmla="*/ 972541 w 2854197"/>
                    <a:gd name="connsiteY6" fmla="*/ 132138 h 3182567"/>
                    <a:gd name="connsiteX7" fmla="*/ 983112 w 2854197"/>
                    <a:gd name="connsiteY7" fmla="*/ 147995 h 3182567"/>
                    <a:gd name="connsiteX8" fmla="*/ 1004255 w 2854197"/>
                    <a:gd name="connsiteY8" fmla="*/ 195565 h 3182567"/>
                    <a:gd name="connsiteX9" fmla="*/ 1025397 w 2854197"/>
                    <a:gd name="connsiteY9" fmla="*/ 243135 h 3182567"/>
                    <a:gd name="connsiteX10" fmla="*/ 1041253 w 2854197"/>
                    <a:gd name="connsiteY10" fmla="*/ 290705 h 3182567"/>
                    <a:gd name="connsiteX11" fmla="*/ 1051825 w 2854197"/>
                    <a:gd name="connsiteY11" fmla="*/ 301276 h 3182567"/>
                    <a:gd name="connsiteX12" fmla="*/ 1072967 w 2854197"/>
                    <a:gd name="connsiteY12" fmla="*/ 348846 h 3182567"/>
                    <a:gd name="connsiteX13" fmla="*/ 1083538 w 2854197"/>
                    <a:gd name="connsiteY13" fmla="*/ 380559 h 3182567"/>
                    <a:gd name="connsiteX14" fmla="*/ 1094109 w 2854197"/>
                    <a:gd name="connsiteY14" fmla="*/ 396416 h 3182567"/>
                    <a:gd name="connsiteX15" fmla="*/ 1109966 w 2854197"/>
                    <a:gd name="connsiteY15" fmla="*/ 422844 h 3182567"/>
                    <a:gd name="connsiteX16" fmla="*/ 1131108 w 2854197"/>
                    <a:gd name="connsiteY16" fmla="*/ 470414 h 3182567"/>
                    <a:gd name="connsiteX17" fmla="*/ 1146964 w 2854197"/>
                    <a:gd name="connsiteY17" fmla="*/ 480985 h 3182567"/>
                    <a:gd name="connsiteX18" fmla="*/ 1157536 w 2854197"/>
                    <a:gd name="connsiteY18" fmla="*/ 491556 h 3182567"/>
                    <a:gd name="connsiteX19" fmla="*/ 1189249 w 2854197"/>
                    <a:gd name="connsiteY19" fmla="*/ 512698 h 3182567"/>
                    <a:gd name="connsiteX20" fmla="*/ 1199820 w 2854197"/>
                    <a:gd name="connsiteY20" fmla="*/ 528555 h 3182567"/>
                    <a:gd name="connsiteX21" fmla="*/ 1220962 w 2854197"/>
                    <a:gd name="connsiteY21" fmla="*/ 544411 h 3182567"/>
                    <a:gd name="connsiteX22" fmla="*/ 1242104 w 2854197"/>
                    <a:gd name="connsiteY22" fmla="*/ 570839 h 3182567"/>
                    <a:gd name="connsiteX23" fmla="*/ 1257961 w 2854197"/>
                    <a:gd name="connsiteY23" fmla="*/ 602552 h 3182567"/>
                    <a:gd name="connsiteX24" fmla="*/ 1279103 w 2854197"/>
                    <a:gd name="connsiteY24" fmla="*/ 634266 h 3182567"/>
                    <a:gd name="connsiteX25" fmla="*/ 1294960 w 2854197"/>
                    <a:gd name="connsiteY25" fmla="*/ 665979 h 3182567"/>
                    <a:gd name="connsiteX26" fmla="*/ 1300245 w 2854197"/>
                    <a:gd name="connsiteY26" fmla="*/ 681835 h 3182567"/>
                    <a:gd name="connsiteX27" fmla="*/ 1310816 w 2854197"/>
                    <a:gd name="connsiteY27" fmla="*/ 692407 h 3182567"/>
                    <a:gd name="connsiteX28" fmla="*/ 1347815 w 2854197"/>
                    <a:gd name="connsiteY28" fmla="*/ 739977 h 3182567"/>
                    <a:gd name="connsiteX29" fmla="*/ 1353101 w 2854197"/>
                    <a:gd name="connsiteY29" fmla="*/ 755833 h 3182567"/>
                    <a:gd name="connsiteX30" fmla="*/ 1384814 w 2854197"/>
                    <a:gd name="connsiteY30" fmla="*/ 798118 h 3182567"/>
                    <a:gd name="connsiteX31" fmla="*/ 1390100 w 2854197"/>
                    <a:gd name="connsiteY31" fmla="*/ 813974 h 3182567"/>
                    <a:gd name="connsiteX32" fmla="*/ 1421813 w 2854197"/>
                    <a:gd name="connsiteY32" fmla="*/ 861544 h 3182567"/>
                    <a:gd name="connsiteX33" fmla="*/ 1432384 w 2854197"/>
                    <a:gd name="connsiteY33" fmla="*/ 877401 h 3182567"/>
                    <a:gd name="connsiteX34" fmla="*/ 1448241 w 2854197"/>
                    <a:gd name="connsiteY34" fmla="*/ 887972 h 3182567"/>
                    <a:gd name="connsiteX35" fmla="*/ 1479954 w 2854197"/>
                    <a:gd name="connsiteY35" fmla="*/ 919685 h 3182567"/>
                    <a:gd name="connsiteX36" fmla="*/ 1522238 w 2854197"/>
                    <a:gd name="connsiteY36" fmla="*/ 956684 h 3182567"/>
                    <a:gd name="connsiteX37" fmla="*/ 1585665 w 2854197"/>
                    <a:gd name="connsiteY37" fmla="*/ 977826 h 3182567"/>
                    <a:gd name="connsiteX38" fmla="*/ 1617378 w 2854197"/>
                    <a:gd name="connsiteY38" fmla="*/ 988397 h 3182567"/>
                    <a:gd name="connsiteX39" fmla="*/ 1638521 w 2854197"/>
                    <a:gd name="connsiteY39" fmla="*/ 993683 h 3182567"/>
                    <a:gd name="connsiteX40" fmla="*/ 1664948 w 2854197"/>
                    <a:gd name="connsiteY40" fmla="*/ 998968 h 3182567"/>
                    <a:gd name="connsiteX41" fmla="*/ 1696662 w 2854197"/>
                    <a:gd name="connsiteY41" fmla="*/ 1009540 h 3182567"/>
                    <a:gd name="connsiteX42" fmla="*/ 1717804 w 2854197"/>
                    <a:gd name="connsiteY42" fmla="*/ 1014825 h 3182567"/>
                    <a:gd name="connsiteX43" fmla="*/ 1733660 w 2854197"/>
                    <a:gd name="connsiteY43" fmla="*/ 1020111 h 3182567"/>
                    <a:gd name="connsiteX44" fmla="*/ 1802373 w 2854197"/>
                    <a:gd name="connsiteY44" fmla="*/ 1030682 h 3182567"/>
                    <a:gd name="connsiteX45" fmla="*/ 1865799 w 2854197"/>
                    <a:gd name="connsiteY45" fmla="*/ 1041253 h 3182567"/>
                    <a:gd name="connsiteX46" fmla="*/ 1902798 w 2854197"/>
                    <a:gd name="connsiteY46" fmla="*/ 1046538 h 3182567"/>
                    <a:gd name="connsiteX47" fmla="*/ 1945082 w 2854197"/>
                    <a:gd name="connsiteY47" fmla="*/ 1051824 h 3182567"/>
                    <a:gd name="connsiteX48" fmla="*/ 1976796 w 2854197"/>
                    <a:gd name="connsiteY48" fmla="*/ 1057109 h 3182567"/>
                    <a:gd name="connsiteX49" fmla="*/ 2024366 w 2854197"/>
                    <a:gd name="connsiteY49" fmla="*/ 1062395 h 3182567"/>
                    <a:gd name="connsiteX50" fmla="*/ 2066650 w 2854197"/>
                    <a:gd name="connsiteY50" fmla="*/ 1067681 h 3182567"/>
                    <a:gd name="connsiteX51" fmla="*/ 2082507 w 2854197"/>
                    <a:gd name="connsiteY51" fmla="*/ 1072966 h 3182567"/>
                    <a:gd name="connsiteX52" fmla="*/ 2151219 w 2854197"/>
                    <a:gd name="connsiteY52" fmla="*/ 1083537 h 3182567"/>
                    <a:gd name="connsiteX53" fmla="*/ 2167075 w 2854197"/>
                    <a:gd name="connsiteY53" fmla="*/ 1088823 h 3182567"/>
                    <a:gd name="connsiteX54" fmla="*/ 2235788 w 2854197"/>
                    <a:gd name="connsiteY54" fmla="*/ 1099394 h 3182567"/>
                    <a:gd name="connsiteX55" fmla="*/ 2304500 w 2854197"/>
                    <a:gd name="connsiteY55" fmla="*/ 1109965 h 3182567"/>
                    <a:gd name="connsiteX56" fmla="*/ 2378497 w 2854197"/>
                    <a:gd name="connsiteY56" fmla="*/ 1120536 h 3182567"/>
                    <a:gd name="connsiteX57" fmla="*/ 2410211 w 2854197"/>
                    <a:gd name="connsiteY57" fmla="*/ 1131107 h 3182567"/>
                    <a:gd name="connsiteX58" fmla="*/ 2452495 w 2854197"/>
                    <a:gd name="connsiteY58" fmla="*/ 1141678 h 3182567"/>
                    <a:gd name="connsiteX59" fmla="*/ 2611062 w 2854197"/>
                    <a:gd name="connsiteY59" fmla="*/ 1194534 h 3182567"/>
                    <a:gd name="connsiteX60" fmla="*/ 2674963 w 2854197"/>
                    <a:gd name="connsiteY60" fmla="*/ 1226357 h 3182567"/>
                    <a:gd name="connsiteX61" fmla="*/ 2680419 w 2854197"/>
                    <a:gd name="connsiteY61" fmla="*/ 1258186 h 3182567"/>
                    <a:gd name="connsiteX62" fmla="*/ 2633266 w 2854197"/>
                    <a:gd name="connsiteY62" fmla="*/ 1295315 h 3182567"/>
                    <a:gd name="connsiteX63" fmla="*/ 2659565 w 2854197"/>
                    <a:gd name="connsiteY63" fmla="*/ 1353342 h 3182567"/>
                    <a:gd name="connsiteX64" fmla="*/ 2653817 w 2854197"/>
                    <a:gd name="connsiteY64" fmla="*/ 1411367 h 3182567"/>
                    <a:gd name="connsiteX65" fmla="*/ 2632204 w 2854197"/>
                    <a:gd name="connsiteY65" fmla="*/ 1590950 h 3182567"/>
                    <a:gd name="connsiteX66" fmla="*/ 2606238 w 2854197"/>
                    <a:gd name="connsiteY66" fmla="*/ 1686241 h 3182567"/>
                    <a:gd name="connsiteX67" fmla="*/ 2585093 w 2854197"/>
                    <a:gd name="connsiteY67" fmla="*/ 1717957 h 3182567"/>
                    <a:gd name="connsiteX68" fmla="*/ 2595666 w 2854197"/>
                    <a:gd name="connsiteY68" fmla="*/ 1754959 h 3182567"/>
                    <a:gd name="connsiteX69" fmla="*/ 2569233 w 2854197"/>
                    <a:gd name="connsiteY69" fmla="*/ 1781390 h 3182567"/>
                    <a:gd name="connsiteX70" fmla="*/ 2574520 w 2854197"/>
                    <a:gd name="connsiteY70" fmla="*/ 1860680 h 3182567"/>
                    <a:gd name="connsiteX71" fmla="*/ 2564404 w 2854197"/>
                    <a:gd name="connsiteY71" fmla="*/ 2014150 h 3182567"/>
                    <a:gd name="connsiteX72" fmla="*/ 2616812 w 2854197"/>
                    <a:gd name="connsiteY72" fmla="*/ 2093264 h 3182567"/>
                    <a:gd name="connsiteX73" fmla="*/ 2717255 w 2854197"/>
                    <a:gd name="connsiteY73" fmla="*/ 2098551 h 3182567"/>
                    <a:gd name="connsiteX74" fmla="*/ 2790770 w 2854197"/>
                    <a:gd name="connsiteY74" fmla="*/ 2077220 h 3182567"/>
                    <a:gd name="connsiteX75" fmla="*/ 2817198 w 2854197"/>
                    <a:gd name="connsiteY75" fmla="*/ 2082506 h 3182567"/>
                    <a:gd name="connsiteX76" fmla="*/ 2833055 w 2854197"/>
                    <a:gd name="connsiteY76" fmla="*/ 2087792 h 3182567"/>
                    <a:gd name="connsiteX77" fmla="*/ 2854197 w 2854197"/>
                    <a:gd name="connsiteY77" fmla="*/ 2093077 h 3182567"/>
                    <a:gd name="connsiteX78" fmla="*/ 2838340 w 2854197"/>
                    <a:gd name="connsiteY78" fmla="*/ 2193503 h 3182567"/>
                    <a:gd name="connsiteX79" fmla="*/ 2833055 w 2854197"/>
                    <a:gd name="connsiteY79" fmla="*/ 2225216 h 3182567"/>
                    <a:gd name="connsiteX80" fmla="*/ 2822484 w 2854197"/>
                    <a:gd name="connsiteY80" fmla="*/ 2262215 h 3182567"/>
                    <a:gd name="connsiteX81" fmla="*/ 2648297 w 2854197"/>
                    <a:gd name="connsiteY81" fmla="*/ 2241273 h 3182567"/>
                    <a:gd name="connsiteX82" fmla="*/ 2558435 w 2854197"/>
                    <a:gd name="connsiteY82" fmla="*/ 2214843 h 3182567"/>
                    <a:gd name="connsiteX83" fmla="*/ 2479145 w 2854197"/>
                    <a:gd name="connsiteY83" fmla="*/ 2183128 h 3182567"/>
                    <a:gd name="connsiteX84" fmla="*/ 2426502 w 2854197"/>
                    <a:gd name="connsiteY84" fmla="*/ 2209757 h 3182567"/>
                    <a:gd name="connsiteX85" fmla="*/ 2236188 w 2854197"/>
                    <a:gd name="connsiteY85" fmla="*/ 2331348 h 3182567"/>
                    <a:gd name="connsiteX86" fmla="*/ 2251846 w 2854197"/>
                    <a:gd name="connsiteY86" fmla="*/ 2420998 h 3182567"/>
                    <a:gd name="connsiteX87" fmla="*/ 2267909 w 2854197"/>
                    <a:gd name="connsiteY87" fmla="*/ 2479368 h 3182567"/>
                    <a:gd name="connsiteX88" fmla="*/ 2278276 w 2854197"/>
                    <a:gd name="connsiteY88" fmla="*/ 2516146 h 3182567"/>
                    <a:gd name="connsiteX89" fmla="*/ 2278276 w 2854197"/>
                    <a:gd name="connsiteY89" fmla="*/ 2574294 h 3182567"/>
                    <a:gd name="connsiteX90" fmla="*/ 2315278 w 2854197"/>
                    <a:gd name="connsiteY90" fmla="*/ 2616580 h 3182567"/>
                    <a:gd name="connsiteX91" fmla="*/ 2331136 w 2854197"/>
                    <a:gd name="connsiteY91" fmla="*/ 2680013 h 3182567"/>
                    <a:gd name="connsiteX92" fmla="*/ 2368138 w 2854197"/>
                    <a:gd name="connsiteY92" fmla="*/ 2695871 h 3182567"/>
                    <a:gd name="connsiteX93" fmla="*/ 2542577 w 2854197"/>
                    <a:gd name="connsiteY93" fmla="*/ 2738159 h 3182567"/>
                    <a:gd name="connsiteX94" fmla="*/ 2654056 w 2854197"/>
                    <a:gd name="connsiteY94" fmla="*/ 2764834 h 3182567"/>
                    <a:gd name="connsiteX95" fmla="*/ 2748974 w 2854197"/>
                    <a:gd name="connsiteY95" fmla="*/ 2769875 h 3182567"/>
                    <a:gd name="connsiteX96" fmla="*/ 2753771 w 2854197"/>
                    <a:gd name="connsiteY96" fmla="*/ 2769627 h 3182567"/>
                    <a:gd name="connsiteX97" fmla="*/ 2748486 w 2854197"/>
                    <a:gd name="connsiteY97" fmla="*/ 2801341 h 3182567"/>
                    <a:gd name="connsiteX98" fmla="*/ 2737915 w 2854197"/>
                    <a:gd name="connsiteY98" fmla="*/ 2838340 h 3182567"/>
                    <a:gd name="connsiteX99" fmla="*/ 2727344 w 2854197"/>
                    <a:gd name="connsiteY99" fmla="*/ 2907052 h 3182567"/>
                    <a:gd name="connsiteX100" fmla="*/ 2716773 w 2854197"/>
                    <a:gd name="connsiteY100" fmla="*/ 2938765 h 3182567"/>
                    <a:gd name="connsiteX101" fmla="*/ 2711487 w 2854197"/>
                    <a:gd name="connsiteY101" fmla="*/ 2965193 h 3182567"/>
                    <a:gd name="connsiteX102" fmla="*/ 2706444 w 2854197"/>
                    <a:gd name="connsiteY102" fmla="*/ 2939028 h 3182567"/>
                    <a:gd name="connsiteX103" fmla="*/ 2680014 w 2854197"/>
                    <a:gd name="connsiteY103" fmla="*/ 2965459 h 3182567"/>
                    <a:gd name="connsiteX104" fmla="*/ 2627390 w 2854197"/>
                    <a:gd name="connsiteY104" fmla="*/ 2971012 h 3182567"/>
                    <a:gd name="connsiteX105" fmla="*/ 2537291 w 2854197"/>
                    <a:gd name="connsiteY105" fmla="*/ 2986602 h 3182567"/>
                    <a:gd name="connsiteX106" fmla="*/ 2516147 w 2854197"/>
                    <a:gd name="connsiteY106" fmla="*/ 2991888 h 3182567"/>
                    <a:gd name="connsiteX107" fmla="*/ 2489494 w 2854197"/>
                    <a:gd name="connsiteY107" fmla="*/ 3002192 h 3182567"/>
                    <a:gd name="connsiteX108" fmla="*/ 2415496 w 2854197"/>
                    <a:gd name="connsiteY108" fmla="*/ 3007477 h 3182567"/>
                    <a:gd name="connsiteX109" fmla="*/ 2383783 w 2854197"/>
                    <a:gd name="connsiteY109" fmla="*/ 3018048 h 3182567"/>
                    <a:gd name="connsiteX110" fmla="*/ 2346784 w 2854197"/>
                    <a:gd name="connsiteY110" fmla="*/ 3033905 h 3182567"/>
                    <a:gd name="connsiteX111" fmla="*/ 2315071 w 2854197"/>
                    <a:gd name="connsiteY111" fmla="*/ 3049761 h 3182567"/>
                    <a:gd name="connsiteX112" fmla="*/ 2288643 w 2854197"/>
                    <a:gd name="connsiteY112" fmla="*/ 3070904 h 3182567"/>
                    <a:gd name="connsiteX113" fmla="*/ 2267501 w 2854197"/>
                    <a:gd name="connsiteY113" fmla="*/ 3081475 h 3182567"/>
                    <a:gd name="connsiteX114" fmla="*/ 2235788 w 2854197"/>
                    <a:gd name="connsiteY114" fmla="*/ 3097331 h 3182567"/>
                    <a:gd name="connsiteX115" fmla="*/ 2225216 w 2854197"/>
                    <a:gd name="connsiteY115" fmla="*/ 3107903 h 3182567"/>
                    <a:gd name="connsiteX116" fmla="*/ 2204074 w 2854197"/>
                    <a:gd name="connsiteY116" fmla="*/ 3118474 h 3182567"/>
                    <a:gd name="connsiteX117" fmla="*/ 2188218 w 2854197"/>
                    <a:gd name="connsiteY117" fmla="*/ 3129045 h 3182567"/>
                    <a:gd name="connsiteX118" fmla="*/ 2177647 w 2854197"/>
                    <a:gd name="connsiteY118" fmla="*/ 3144901 h 3182567"/>
                    <a:gd name="connsiteX119" fmla="*/ 2145933 w 2854197"/>
                    <a:gd name="connsiteY119" fmla="*/ 3155472 h 3182567"/>
                    <a:gd name="connsiteX120" fmla="*/ 2114220 w 2854197"/>
                    <a:gd name="connsiteY120" fmla="*/ 3181900 h 3182567"/>
                    <a:gd name="connsiteX121" fmla="*/ 2082507 w 2854197"/>
                    <a:gd name="connsiteY121" fmla="*/ 3123759 h 3182567"/>
                    <a:gd name="connsiteX122" fmla="*/ 2066650 w 2854197"/>
                    <a:gd name="connsiteY122" fmla="*/ 3107903 h 3182567"/>
                    <a:gd name="connsiteX123" fmla="*/ 2034937 w 2854197"/>
                    <a:gd name="connsiteY123" fmla="*/ 3060333 h 3182567"/>
                    <a:gd name="connsiteX124" fmla="*/ 2024366 w 2854197"/>
                    <a:gd name="connsiteY124" fmla="*/ 3049761 h 3182567"/>
                    <a:gd name="connsiteX125" fmla="*/ 2014511 w 2854197"/>
                    <a:gd name="connsiteY125" fmla="*/ 3034449 h 3182567"/>
                    <a:gd name="connsiteX126" fmla="*/ 1997938 w 2854197"/>
                    <a:gd name="connsiteY126" fmla="*/ 3023334 h 3182567"/>
                    <a:gd name="connsiteX127" fmla="*/ 1982081 w 2854197"/>
                    <a:gd name="connsiteY127" fmla="*/ 2991620 h 3182567"/>
                    <a:gd name="connsiteX128" fmla="*/ 1976796 w 2854197"/>
                    <a:gd name="connsiteY128" fmla="*/ 2975764 h 3182567"/>
                    <a:gd name="connsiteX129" fmla="*/ 1987367 w 2854197"/>
                    <a:gd name="connsiteY129" fmla="*/ 2959907 h 3182567"/>
                    <a:gd name="connsiteX130" fmla="*/ 1998116 w 2854197"/>
                    <a:gd name="connsiteY130" fmla="*/ 2976031 h 3182567"/>
                    <a:gd name="connsiteX131" fmla="*/ 2019261 w 2854197"/>
                    <a:gd name="connsiteY131" fmla="*/ 2976031 h 3182567"/>
                    <a:gd name="connsiteX132" fmla="*/ 2056263 w 2854197"/>
                    <a:gd name="connsiteY132" fmla="*/ 2923171 h 3182567"/>
                    <a:gd name="connsiteX133" fmla="*/ 2040405 w 2854197"/>
                    <a:gd name="connsiteY133" fmla="*/ 2923170 h 3182567"/>
                    <a:gd name="connsiteX134" fmla="*/ 2061549 w 2854197"/>
                    <a:gd name="connsiteY134" fmla="*/ 2875596 h 3182567"/>
                    <a:gd name="connsiteX135" fmla="*/ 2093265 w 2854197"/>
                    <a:gd name="connsiteY135" fmla="*/ 2833308 h 3182567"/>
                    <a:gd name="connsiteX136" fmla="*/ 2109124 w 2854197"/>
                    <a:gd name="connsiteY136" fmla="*/ 2722301 h 3182567"/>
                    <a:gd name="connsiteX137" fmla="*/ 2013975 w 2854197"/>
                    <a:gd name="connsiteY137" fmla="*/ 2637724 h 3182567"/>
                    <a:gd name="connsiteX138" fmla="*/ 1982258 w 2854197"/>
                    <a:gd name="connsiteY138" fmla="*/ 2664155 h 3182567"/>
                    <a:gd name="connsiteX139" fmla="*/ 1918827 w 2854197"/>
                    <a:gd name="connsiteY139" fmla="*/ 2627153 h 3182567"/>
                    <a:gd name="connsiteX140" fmla="*/ 1860681 w 2854197"/>
                    <a:gd name="connsiteY140" fmla="*/ 2579579 h 3182567"/>
                    <a:gd name="connsiteX141" fmla="*/ 1802373 w 2854197"/>
                    <a:gd name="connsiteY141" fmla="*/ 2621632 h 3182567"/>
                    <a:gd name="connsiteX142" fmla="*/ 1797087 w 2854197"/>
                    <a:gd name="connsiteY142" fmla="*/ 2605775 h 3182567"/>
                    <a:gd name="connsiteX143" fmla="*/ 1749674 w 2854197"/>
                    <a:gd name="connsiteY143" fmla="*/ 2690586 h 3182567"/>
                    <a:gd name="connsiteX144" fmla="*/ 1643953 w 2854197"/>
                    <a:gd name="connsiteY144" fmla="*/ 2754018 h 3182567"/>
                    <a:gd name="connsiteX145" fmla="*/ 1617523 w 2854197"/>
                    <a:gd name="connsiteY145" fmla="*/ 2732874 h 3182567"/>
                    <a:gd name="connsiteX146" fmla="*/ 1591092 w 2854197"/>
                    <a:gd name="connsiteY146" fmla="*/ 2690586 h 3182567"/>
                    <a:gd name="connsiteX147" fmla="*/ 1591093 w 2854197"/>
                    <a:gd name="connsiteY147" fmla="*/ 2637724 h 3182567"/>
                    <a:gd name="connsiteX148" fmla="*/ 1569808 w 2854197"/>
                    <a:gd name="connsiteY148" fmla="*/ 2515921 h 3182567"/>
                    <a:gd name="connsiteX149" fmla="*/ 1553952 w 2854197"/>
                    <a:gd name="connsiteY149" fmla="*/ 2484208 h 3182567"/>
                    <a:gd name="connsiteX150" fmla="*/ 1538095 w 2854197"/>
                    <a:gd name="connsiteY150" fmla="*/ 2468351 h 3182567"/>
                    <a:gd name="connsiteX151" fmla="*/ 1501096 w 2854197"/>
                    <a:gd name="connsiteY151" fmla="*/ 2420781 h 3182567"/>
                    <a:gd name="connsiteX152" fmla="*/ 1464097 w 2854197"/>
                    <a:gd name="connsiteY152" fmla="*/ 2383782 h 3182567"/>
                    <a:gd name="connsiteX153" fmla="*/ 1448241 w 2854197"/>
                    <a:gd name="connsiteY153" fmla="*/ 2373211 h 3182567"/>
                    <a:gd name="connsiteX154" fmla="*/ 1432384 w 2854197"/>
                    <a:gd name="connsiteY154" fmla="*/ 2357355 h 3182567"/>
                    <a:gd name="connsiteX155" fmla="*/ 1400671 w 2854197"/>
                    <a:gd name="connsiteY155" fmla="*/ 2346783 h 3182567"/>
                    <a:gd name="connsiteX156" fmla="*/ 1368958 w 2854197"/>
                    <a:gd name="connsiteY156" fmla="*/ 2330927 h 3182567"/>
                    <a:gd name="connsiteX157" fmla="*/ 1337244 w 2854197"/>
                    <a:gd name="connsiteY157" fmla="*/ 2309785 h 3182567"/>
                    <a:gd name="connsiteX158" fmla="*/ 1273818 w 2854197"/>
                    <a:gd name="connsiteY158" fmla="*/ 2288642 h 3182567"/>
                    <a:gd name="connsiteX159" fmla="*/ 1257961 w 2854197"/>
                    <a:gd name="connsiteY159" fmla="*/ 2278071 h 3182567"/>
                    <a:gd name="connsiteX160" fmla="*/ 1242104 w 2854197"/>
                    <a:gd name="connsiteY160" fmla="*/ 2272786 h 3182567"/>
                    <a:gd name="connsiteX161" fmla="*/ 1226248 w 2854197"/>
                    <a:gd name="connsiteY161" fmla="*/ 2262215 h 3182567"/>
                    <a:gd name="connsiteX162" fmla="*/ 1194534 w 2854197"/>
                    <a:gd name="connsiteY162" fmla="*/ 2251644 h 3182567"/>
                    <a:gd name="connsiteX163" fmla="*/ 1215677 w 2854197"/>
                    <a:gd name="connsiteY163" fmla="*/ 2225216 h 3182567"/>
                    <a:gd name="connsiteX164" fmla="*/ 1231533 w 2854197"/>
                    <a:gd name="connsiteY164" fmla="*/ 2209359 h 3182567"/>
                    <a:gd name="connsiteX165" fmla="*/ 1236819 w 2854197"/>
                    <a:gd name="connsiteY165" fmla="*/ 2193503 h 3182567"/>
                    <a:gd name="connsiteX166" fmla="*/ 1279103 w 2854197"/>
                    <a:gd name="connsiteY166" fmla="*/ 2161789 h 3182567"/>
                    <a:gd name="connsiteX167" fmla="*/ 1300245 w 2854197"/>
                    <a:gd name="connsiteY167" fmla="*/ 2140647 h 3182567"/>
                    <a:gd name="connsiteX168" fmla="*/ 1310816 w 2854197"/>
                    <a:gd name="connsiteY168" fmla="*/ 2124790 h 3182567"/>
                    <a:gd name="connsiteX169" fmla="*/ 1342650 w 2854197"/>
                    <a:gd name="connsiteY169" fmla="*/ 2077406 h 3182567"/>
                    <a:gd name="connsiteX170" fmla="*/ 1390223 w 2854197"/>
                    <a:gd name="connsiteY170" fmla="*/ 2008688 h 3182567"/>
                    <a:gd name="connsiteX171" fmla="*/ 1363794 w 2854197"/>
                    <a:gd name="connsiteY171" fmla="*/ 1971686 h 3182567"/>
                    <a:gd name="connsiteX172" fmla="*/ 1379651 w 2854197"/>
                    <a:gd name="connsiteY172" fmla="*/ 1961114 h 3182567"/>
                    <a:gd name="connsiteX173" fmla="*/ 1358509 w 2854197"/>
                    <a:gd name="connsiteY173" fmla="*/ 1934685 h 3182567"/>
                    <a:gd name="connsiteX174" fmla="*/ 1221180 w 2854197"/>
                    <a:gd name="connsiteY174" fmla="*/ 1718108 h 3182567"/>
                    <a:gd name="connsiteX175" fmla="*/ 1157741 w 2854197"/>
                    <a:gd name="connsiteY175" fmla="*/ 1654669 h 3182567"/>
                    <a:gd name="connsiteX176" fmla="*/ 1051918 w 2854197"/>
                    <a:gd name="connsiteY176" fmla="*/ 1659811 h 3182567"/>
                    <a:gd name="connsiteX177" fmla="*/ 845688 w 2854197"/>
                    <a:gd name="connsiteY177" fmla="*/ 1738945 h 3182567"/>
                    <a:gd name="connsiteX178" fmla="*/ 829832 w 2854197"/>
                    <a:gd name="connsiteY178" fmla="*/ 1744231 h 3182567"/>
                    <a:gd name="connsiteX179" fmla="*/ 798118 w 2854197"/>
                    <a:gd name="connsiteY179" fmla="*/ 1765373 h 3182567"/>
                    <a:gd name="connsiteX180" fmla="*/ 782262 w 2854197"/>
                    <a:gd name="connsiteY180" fmla="*/ 1770659 h 3182567"/>
                    <a:gd name="connsiteX181" fmla="*/ 750548 w 2854197"/>
                    <a:gd name="connsiteY181" fmla="*/ 1791801 h 3182567"/>
                    <a:gd name="connsiteX182" fmla="*/ 734692 w 2854197"/>
                    <a:gd name="connsiteY182" fmla="*/ 1797086 h 3182567"/>
                    <a:gd name="connsiteX183" fmla="*/ 755834 w 2854197"/>
                    <a:gd name="connsiteY183" fmla="*/ 1791801 h 3182567"/>
                    <a:gd name="connsiteX184" fmla="*/ 739977 w 2854197"/>
                    <a:gd name="connsiteY184" fmla="*/ 1797086 h 3182567"/>
                    <a:gd name="connsiteX185" fmla="*/ 708264 w 2854197"/>
                    <a:gd name="connsiteY185" fmla="*/ 1812943 h 3182567"/>
                    <a:gd name="connsiteX186" fmla="*/ 676551 w 2854197"/>
                    <a:gd name="connsiteY186" fmla="*/ 1791801 h 3182567"/>
                    <a:gd name="connsiteX187" fmla="*/ 650123 w 2854197"/>
                    <a:gd name="connsiteY187" fmla="*/ 1765373 h 3182567"/>
                    <a:gd name="connsiteX188" fmla="*/ 618410 w 2854197"/>
                    <a:gd name="connsiteY188" fmla="*/ 1744231 h 3182567"/>
                    <a:gd name="connsiteX189" fmla="*/ 570840 w 2854197"/>
                    <a:gd name="connsiteY189" fmla="*/ 1712518 h 3182567"/>
                    <a:gd name="connsiteX190" fmla="*/ 544412 w 2854197"/>
                    <a:gd name="connsiteY190" fmla="*/ 1696661 h 3182567"/>
                    <a:gd name="connsiteX191" fmla="*/ 528555 w 2854197"/>
                    <a:gd name="connsiteY191" fmla="*/ 1686090 h 3182567"/>
                    <a:gd name="connsiteX192" fmla="*/ 512699 w 2854197"/>
                    <a:gd name="connsiteY192" fmla="*/ 1680804 h 3182567"/>
                    <a:gd name="connsiteX193" fmla="*/ 502127 w 2854197"/>
                    <a:gd name="connsiteY193" fmla="*/ 1670233 h 3182567"/>
                    <a:gd name="connsiteX194" fmla="*/ 480985 w 2854197"/>
                    <a:gd name="connsiteY194" fmla="*/ 1659662 h 3182567"/>
                    <a:gd name="connsiteX195" fmla="*/ 465129 w 2854197"/>
                    <a:gd name="connsiteY195" fmla="*/ 1643805 h 3182567"/>
                    <a:gd name="connsiteX196" fmla="*/ 428130 w 2854197"/>
                    <a:gd name="connsiteY196" fmla="*/ 1622663 h 3182567"/>
                    <a:gd name="connsiteX197" fmla="*/ 401702 w 2854197"/>
                    <a:gd name="connsiteY197" fmla="*/ 1590950 h 3182567"/>
                    <a:gd name="connsiteX198" fmla="*/ 385845 w 2854197"/>
                    <a:gd name="connsiteY198" fmla="*/ 1569808 h 3182567"/>
                    <a:gd name="connsiteX199" fmla="*/ 369989 w 2854197"/>
                    <a:gd name="connsiteY199" fmla="*/ 1553951 h 3182567"/>
                    <a:gd name="connsiteX200" fmla="*/ 348847 w 2854197"/>
                    <a:gd name="connsiteY200" fmla="*/ 1522238 h 3182567"/>
                    <a:gd name="connsiteX201" fmla="*/ 327704 w 2854197"/>
                    <a:gd name="connsiteY201" fmla="*/ 1490524 h 3182567"/>
                    <a:gd name="connsiteX202" fmla="*/ 317133 w 2854197"/>
                    <a:gd name="connsiteY202" fmla="*/ 1469382 h 3182567"/>
                    <a:gd name="connsiteX203" fmla="*/ 301277 w 2854197"/>
                    <a:gd name="connsiteY203" fmla="*/ 1453526 h 3182567"/>
                    <a:gd name="connsiteX204" fmla="*/ 295991 w 2854197"/>
                    <a:gd name="connsiteY204" fmla="*/ 1437669 h 3182567"/>
                    <a:gd name="connsiteX205" fmla="*/ 274849 w 2854197"/>
                    <a:gd name="connsiteY205" fmla="*/ 1405956 h 3182567"/>
                    <a:gd name="connsiteX206" fmla="*/ 258992 w 2854197"/>
                    <a:gd name="connsiteY206" fmla="*/ 1390099 h 3182567"/>
                    <a:gd name="connsiteX207" fmla="*/ 248421 w 2854197"/>
                    <a:gd name="connsiteY207" fmla="*/ 1374242 h 3182567"/>
                    <a:gd name="connsiteX208" fmla="*/ 243136 w 2854197"/>
                    <a:gd name="connsiteY208" fmla="*/ 1358386 h 3182567"/>
                    <a:gd name="connsiteX209" fmla="*/ 221993 w 2854197"/>
                    <a:gd name="connsiteY209" fmla="*/ 1326672 h 3182567"/>
                    <a:gd name="connsiteX210" fmla="*/ 206137 w 2854197"/>
                    <a:gd name="connsiteY210" fmla="*/ 1294959 h 3182567"/>
                    <a:gd name="connsiteX211" fmla="*/ 195566 w 2854197"/>
                    <a:gd name="connsiteY211" fmla="*/ 1263246 h 3182567"/>
                    <a:gd name="connsiteX212" fmla="*/ 184995 w 2854197"/>
                    <a:gd name="connsiteY212" fmla="*/ 1247389 h 3182567"/>
                    <a:gd name="connsiteX213" fmla="*/ 179709 w 2854197"/>
                    <a:gd name="connsiteY213" fmla="*/ 1231533 h 3182567"/>
                    <a:gd name="connsiteX214" fmla="*/ 169138 w 2854197"/>
                    <a:gd name="connsiteY214" fmla="*/ 1215676 h 3182567"/>
                    <a:gd name="connsiteX215" fmla="*/ 153281 w 2854197"/>
                    <a:gd name="connsiteY215" fmla="*/ 1162820 h 3182567"/>
                    <a:gd name="connsiteX216" fmla="*/ 142710 w 2854197"/>
                    <a:gd name="connsiteY216" fmla="*/ 1131107 h 3182567"/>
                    <a:gd name="connsiteX217" fmla="*/ 132139 w 2854197"/>
                    <a:gd name="connsiteY217" fmla="*/ 1099394 h 3182567"/>
                    <a:gd name="connsiteX218" fmla="*/ 126853 w 2854197"/>
                    <a:gd name="connsiteY218" fmla="*/ 1078252 h 3182567"/>
                    <a:gd name="connsiteX219" fmla="*/ 121568 w 2854197"/>
                    <a:gd name="connsiteY219" fmla="*/ 1062395 h 3182567"/>
                    <a:gd name="connsiteX220" fmla="*/ 110997 w 2854197"/>
                    <a:gd name="connsiteY220" fmla="*/ 988397 h 3182567"/>
                    <a:gd name="connsiteX221" fmla="*/ 100426 w 2854197"/>
                    <a:gd name="connsiteY221" fmla="*/ 861544 h 3182567"/>
                    <a:gd name="connsiteX222" fmla="*/ 95140 w 2854197"/>
                    <a:gd name="connsiteY222" fmla="*/ 782261 h 3182567"/>
                    <a:gd name="connsiteX223" fmla="*/ 89855 w 2854197"/>
                    <a:gd name="connsiteY223" fmla="*/ 745262 h 3182567"/>
                    <a:gd name="connsiteX224" fmla="*/ 73998 w 2854197"/>
                    <a:gd name="connsiteY224" fmla="*/ 660693 h 3182567"/>
                    <a:gd name="connsiteX225" fmla="*/ 63427 w 2854197"/>
                    <a:gd name="connsiteY225" fmla="*/ 618409 h 3182567"/>
                    <a:gd name="connsiteX226" fmla="*/ 47570 w 2854197"/>
                    <a:gd name="connsiteY226" fmla="*/ 560268 h 3182567"/>
                    <a:gd name="connsiteX227" fmla="*/ 42285 w 2854197"/>
                    <a:gd name="connsiteY227" fmla="*/ 528555 h 3182567"/>
                    <a:gd name="connsiteX228" fmla="*/ 31714 w 2854197"/>
                    <a:gd name="connsiteY228" fmla="*/ 486270 h 3182567"/>
                    <a:gd name="connsiteX229" fmla="*/ 21142 w 2854197"/>
                    <a:gd name="connsiteY229" fmla="*/ 428129 h 3182567"/>
                    <a:gd name="connsiteX230" fmla="*/ 10571 w 2854197"/>
                    <a:gd name="connsiteY230" fmla="*/ 343560 h 3182567"/>
                    <a:gd name="connsiteX231" fmla="*/ 0 w 2854197"/>
                    <a:gd name="connsiteY231" fmla="*/ 306561 h 3182567"/>
                    <a:gd name="connsiteX232" fmla="*/ 5286 w 2854197"/>
                    <a:gd name="connsiteY232" fmla="*/ 285419 h 3182567"/>
                    <a:gd name="connsiteX233" fmla="*/ 21142 w 2854197"/>
                    <a:gd name="connsiteY233" fmla="*/ 280134 h 3182567"/>
                    <a:gd name="connsiteX234" fmla="*/ 42285 w 2854197"/>
                    <a:gd name="connsiteY234" fmla="*/ 269563 h 3182567"/>
                    <a:gd name="connsiteX235" fmla="*/ 95140 w 2854197"/>
                    <a:gd name="connsiteY235" fmla="*/ 258992 h 3182567"/>
                    <a:gd name="connsiteX236" fmla="*/ 121568 w 2854197"/>
                    <a:gd name="connsiteY236" fmla="*/ 253706 h 3182567"/>
                    <a:gd name="connsiteX237" fmla="*/ 137425 w 2854197"/>
                    <a:gd name="connsiteY237" fmla="*/ 248420 h 3182567"/>
                    <a:gd name="connsiteX238" fmla="*/ 211422 w 2854197"/>
                    <a:gd name="connsiteY238" fmla="*/ 237849 h 3182567"/>
                    <a:gd name="connsiteX239" fmla="*/ 253707 w 2854197"/>
                    <a:gd name="connsiteY239" fmla="*/ 227278 h 3182567"/>
                    <a:gd name="connsiteX240" fmla="*/ 285420 w 2854197"/>
                    <a:gd name="connsiteY240" fmla="*/ 216707 h 3182567"/>
                    <a:gd name="connsiteX241" fmla="*/ 332990 w 2854197"/>
                    <a:gd name="connsiteY241" fmla="*/ 206136 h 3182567"/>
                    <a:gd name="connsiteX242" fmla="*/ 364703 w 2854197"/>
                    <a:gd name="connsiteY242" fmla="*/ 195565 h 3182567"/>
                    <a:gd name="connsiteX243" fmla="*/ 417559 w 2854197"/>
                    <a:gd name="connsiteY243" fmla="*/ 179708 h 3182567"/>
                    <a:gd name="connsiteX244" fmla="*/ 433415 w 2854197"/>
                    <a:gd name="connsiteY244" fmla="*/ 174423 h 3182567"/>
                    <a:gd name="connsiteX245" fmla="*/ 449272 w 2854197"/>
                    <a:gd name="connsiteY245" fmla="*/ 169137 h 3182567"/>
                    <a:gd name="connsiteX246" fmla="*/ 470414 w 2854197"/>
                    <a:gd name="connsiteY246" fmla="*/ 163852 h 3182567"/>
                    <a:gd name="connsiteX247" fmla="*/ 486271 w 2854197"/>
                    <a:gd name="connsiteY247" fmla="*/ 158566 h 3182567"/>
                    <a:gd name="connsiteX248" fmla="*/ 528555 w 2854197"/>
                    <a:gd name="connsiteY248" fmla="*/ 147995 h 3182567"/>
                    <a:gd name="connsiteX249" fmla="*/ 549697 w 2854197"/>
                    <a:gd name="connsiteY249" fmla="*/ 142709 h 3182567"/>
                    <a:gd name="connsiteX250" fmla="*/ 581411 w 2854197"/>
                    <a:gd name="connsiteY250" fmla="*/ 132138 h 3182567"/>
                    <a:gd name="connsiteX251" fmla="*/ 676551 w 2854197"/>
                    <a:gd name="connsiteY251" fmla="*/ 100425 h 3182567"/>
                    <a:gd name="connsiteX252" fmla="*/ 697693 w 2854197"/>
                    <a:gd name="connsiteY252" fmla="*/ 95140 h 3182567"/>
                    <a:gd name="connsiteX253" fmla="*/ 729406 w 2854197"/>
                    <a:gd name="connsiteY253" fmla="*/ 84568 h 3182567"/>
                    <a:gd name="connsiteX254" fmla="*/ 745263 w 2854197"/>
                    <a:gd name="connsiteY254" fmla="*/ 79283 h 3182567"/>
                    <a:gd name="connsiteX255" fmla="*/ 792833 w 2854197"/>
                    <a:gd name="connsiteY255" fmla="*/ 58141 h 3182567"/>
                    <a:gd name="connsiteX256" fmla="*/ 808689 w 2854197"/>
                    <a:gd name="connsiteY256" fmla="*/ 52855 h 3182567"/>
                    <a:gd name="connsiteX257" fmla="*/ 824546 w 2854197"/>
                    <a:gd name="connsiteY257" fmla="*/ 47570 h 3182567"/>
                    <a:gd name="connsiteX258" fmla="*/ 866830 w 2854197"/>
                    <a:gd name="connsiteY258" fmla="*/ 26427 h 3182567"/>
                    <a:gd name="connsiteX259" fmla="*/ 882687 w 2854197"/>
                    <a:gd name="connsiteY259" fmla="*/ 21142 h 3182567"/>
                    <a:gd name="connsiteX260" fmla="*/ 898544 w 2854197"/>
                    <a:gd name="connsiteY260" fmla="*/ 10571 h 3182567"/>
                    <a:gd name="connsiteX261" fmla="*/ 914400 w 2854197"/>
                    <a:gd name="connsiteY261" fmla="*/ 5285 h 3182567"/>
                    <a:gd name="connsiteX262" fmla="*/ 914400 w 2854197"/>
                    <a:gd name="connsiteY262" fmla="*/ 0 h 3182567"/>
                    <a:gd name="connsiteX0" fmla="*/ 914400 w 2854197"/>
                    <a:gd name="connsiteY0" fmla="*/ 0 h 3162085"/>
                    <a:gd name="connsiteX1" fmla="*/ 914400 w 2854197"/>
                    <a:gd name="connsiteY1" fmla="*/ 0 h 3162085"/>
                    <a:gd name="connsiteX2" fmla="*/ 930257 w 2854197"/>
                    <a:gd name="connsiteY2" fmla="*/ 42284 h 3162085"/>
                    <a:gd name="connsiteX3" fmla="*/ 935542 w 2854197"/>
                    <a:gd name="connsiteY3" fmla="*/ 58141 h 3162085"/>
                    <a:gd name="connsiteX4" fmla="*/ 946114 w 2854197"/>
                    <a:gd name="connsiteY4" fmla="*/ 68712 h 3162085"/>
                    <a:gd name="connsiteX5" fmla="*/ 967256 w 2854197"/>
                    <a:gd name="connsiteY5" fmla="*/ 116282 h 3162085"/>
                    <a:gd name="connsiteX6" fmla="*/ 972541 w 2854197"/>
                    <a:gd name="connsiteY6" fmla="*/ 132138 h 3162085"/>
                    <a:gd name="connsiteX7" fmla="*/ 983112 w 2854197"/>
                    <a:gd name="connsiteY7" fmla="*/ 147995 h 3162085"/>
                    <a:gd name="connsiteX8" fmla="*/ 1004255 w 2854197"/>
                    <a:gd name="connsiteY8" fmla="*/ 195565 h 3162085"/>
                    <a:gd name="connsiteX9" fmla="*/ 1025397 w 2854197"/>
                    <a:gd name="connsiteY9" fmla="*/ 243135 h 3162085"/>
                    <a:gd name="connsiteX10" fmla="*/ 1041253 w 2854197"/>
                    <a:gd name="connsiteY10" fmla="*/ 290705 h 3162085"/>
                    <a:gd name="connsiteX11" fmla="*/ 1051825 w 2854197"/>
                    <a:gd name="connsiteY11" fmla="*/ 301276 h 3162085"/>
                    <a:gd name="connsiteX12" fmla="*/ 1072967 w 2854197"/>
                    <a:gd name="connsiteY12" fmla="*/ 348846 h 3162085"/>
                    <a:gd name="connsiteX13" fmla="*/ 1083538 w 2854197"/>
                    <a:gd name="connsiteY13" fmla="*/ 380559 h 3162085"/>
                    <a:gd name="connsiteX14" fmla="*/ 1094109 w 2854197"/>
                    <a:gd name="connsiteY14" fmla="*/ 396416 h 3162085"/>
                    <a:gd name="connsiteX15" fmla="*/ 1109966 w 2854197"/>
                    <a:gd name="connsiteY15" fmla="*/ 422844 h 3162085"/>
                    <a:gd name="connsiteX16" fmla="*/ 1131108 w 2854197"/>
                    <a:gd name="connsiteY16" fmla="*/ 470414 h 3162085"/>
                    <a:gd name="connsiteX17" fmla="*/ 1146964 w 2854197"/>
                    <a:gd name="connsiteY17" fmla="*/ 480985 h 3162085"/>
                    <a:gd name="connsiteX18" fmla="*/ 1157536 w 2854197"/>
                    <a:gd name="connsiteY18" fmla="*/ 491556 h 3162085"/>
                    <a:gd name="connsiteX19" fmla="*/ 1189249 w 2854197"/>
                    <a:gd name="connsiteY19" fmla="*/ 512698 h 3162085"/>
                    <a:gd name="connsiteX20" fmla="*/ 1199820 w 2854197"/>
                    <a:gd name="connsiteY20" fmla="*/ 528555 h 3162085"/>
                    <a:gd name="connsiteX21" fmla="*/ 1220962 w 2854197"/>
                    <a:gd name="connsiteY21" fmla="*/ 544411 h 3162085"/>
                    <a:gd name="connsiteX22" fmla="*/ 1242104 w 2854197"/>
                    <a:gd name="connsiteY22" fmla="*/ 570839 h 3162085"/>
                    <a:gd name="connsiteX23" fmla="*/ 1257961 w 2854197"/>
                    <a:gd name="connsiteY23" fmla="*/ 602552 h 3162085"/>
                    <a:gd name="connsiteX24" fmla="*/ 1279103 w 2854197"/>
                    <a:gd name="connsiteY24" fmla="*/ 634266 h 3162085"/>
                    <a:gd name="connsiteX25" fmla="*/ 1294960 w 2854197"/>
                    <a:gd name="connsiteY25" fmla="*/ 665979 h 3162085"/>
                    <a:gd name="connsiteX26" fmla="*/ 1300245 w 2854197"/>
                    <a:gd name="connsiteY26" fmla="*/ 681835 h 3162085"/>
                    <a:gd name="connsiteX27" fmla="*/ 1310816 w 2854197"/>
                    <a:gd name="connsiteY27" fmla="*/ 692407 h 3162085"/>
                    <a:gd name="connsiteX28" fmla="*/ 1347815 w 2854197"/>
                    <a:gd name="connsiteY28" fmla="*/ 739977 h 3162085"/>
                    <a:gd name="connsiteX29" fmla="*/ 1353101 w 2854197"/>
                    <a:gd name="connsiteY29" fmla="*/ 755833 h 3162085"/>
                    <a:gd name="connsiteX30" fmla="*/ 1384814 w 2854197"/>
                    <a:gd name="connsiteY30" fmla="*/ 798118 h 3162085"/>
                    <a:gd name="connsiteX31" fmla="*/ 1390100 w 2854197"/>
                    <a:gd name="connsiteY31" fmla="*/ 813974 h 3162085"/>
                    <a:gd name="connsiteX32" fmla="*/ 1421813 w 2854197"/>
                    <a:gd name="connsiteY32" fmla="*/ 861544 h 3162085"/>
                    <a:gd name="connsiteX33" fmla="*/ 1432384 w 2854197"/>
                    <a:gd name="connsiteY33" fmla="*/ 877401 h 3162085"/>
                    <a:gd name="connsiteX34" fmla="*/ 1448241 w 2854197"/>
                    <a:gd name="connsiteY34" fmla="*/ 887972 h 3162085"/>
                    <a:gd name="connsiteX35" fmla="*/ 1479954 w 2854197"/>
                    <a:gd name="connsiteY35" fmla="*/ 919685 h 3162085"/>
                    <a:gd name="connsiteX36" fmla="*/ 1522238 w 2854197"/>
                    <a:gd name="connsiteY36" fmla="*/ 956684 h 3162085"/>
                    <a:gd name="connsiteX37" fmla="*/ 1585665 w 2854197"/>
                    <a:gd name="connsiteY37" fmla="*/ 977826 h 3162085"/>
                    <a:gd name="connsiteX38" fmla="*/ 1617378 w 2854197"/>
                    <a:gd name="connsiteY38" fmla="*/ 988397 h 3162085"/>
                    <a:gd name="connsiteX39" fmla="*/ 1638521 w 2854197"/>
                    <a:gd name="connsiteY39" fmla="*/ 993683 h 3162085"/>
                    <a:gd name="connsiteX40" fmla="*/ 1664948 w 2854197"/>
                    <a:gd name="connsiteY40" fmla="*/ 998968 h 3162085"/>
                    <a:gd name="connsiteX41" fmla="*/ 1696662 w 2854197"/>
                    <a:gd name="connsiteY41" fmla="*/ 1009540 h 3162085"/>
                    <a:gd name="connsiteX42" fmla="*/ 1717804 w 2854197"/>
                    <a:gd name="connsiteY42" fmla="*/ 1014825 h 3162085"/>
                    <a:gd name="connsiteX43" fmla="*/ 1733660 w 2854197"/>
                    <a:gd name="connsiteY43" fmla="*/ 1020111 h 3162085"/>
                    <a:gd name="connsiteX44" fmla="*/ 1802373 w 2854197"/>
                    <a:gd name="connsiteY44" fmla="*/ 1030682 h 3162085"/>
                    <a:gd name="connsiteX45" fmla="*/ 1865799 w 2854197"/>
                    <a:gd name="connsiteY45" fmla="*/ 1041253 h 3162085"/>
                    <a:gd name="connsiteX46" fmla="*/ 1902798 w 2854197"/>
                    <a:gd name="connsiteY46" fmla="*/ 1046538 h 3162085"/>
                    <a:gd name="connsiteX47" fmla="*/ 1945082 w 2854197"/>
                    <a:gd name="connsiteY47" fmla="*/ 1051824 h 3162085"/>
                    <a:gd name="connsiteX48" fmla="*/ 1976796 w 2854197"/>
                    <a:gd name="connsiteY48" fmla="*/ 1057109 h 3162085"/>
                    <a:gd name="connsiteX49" fmla="*/ 2024366 w 2854197"/>
                    <a:gd name="connsiteY49" fmla="*/ 1062395 h 3162085"/>
                    <a:gd name="connsiteX50" fmla="*/ 2066650 w 2854197"/>
                    <a:gd name="connsiteY50" fmla="*/ 1067681 h 3162085"/>
                    <a:gd name="connsiteX51" fmla="*/ 2082507 w 2854197"/>
                    <a:gd name="connsiteY51" fmla="*/ 1072966 h 3162085"/>
                    <a:gd name="connsiteX52" fmla="*/ 2151219 w 2854197"/>
                    <a:gd name="connsiteY52" fmla="*/ 1083537 h 3162085"/>
                    <a:gd name="connsiteX53" fmla="*/ 2167075 w 2854197"/>
                    <a:gd name="connsiteY53" fmla="*/ 1088823 h 3162085"/>
                    <a:gd name="connsiteX54" fmla="*/ 2235788 w 2854197"/>
                    <a:gd name="connsiteY54" fmla="*/ 1099394 h 3162085"/>
                    <a:gd name="connsiteX55" fmla="*/ 2304500 w 2854197"/>
                    <a:gd name="connsiteY55" fmla="*/ 1109965 h 3162085"/>
                    <a:gd name="connsiteX56" fmla="*/ 2378497 w 2854197"/>
                    <a:gd name="connsiteY56" fmla="*/ 1120536 h 3162085"/>
                    <a:gd name="connsiteX57" fmla="*/ 2410211 w 2854197"/>
                    <a:gd name="connsiteY57" fmla="*/ 1131107 h 3162085"/>
                    <a:gd name="connsiteX58" fmla="*/ 2452495 w 2854197"/>
                    <a:gd name="connsiteY58" fmla="*/ 1141678 h 3162085"/>
                    <a:gd name="connsiteX59" fmla="*/ 2611062 w 2854197"/>
                    <a:gd name="connsiteY59" fmla="*/ 1194534 h 3162085"/>
                    <a:gd name="connsiteX60" fmla="*/ 2674963 w 2854197"/>
                    <a:gd name="connsiteY60" fmla="*/ 1226357 h 3162085"/>
                    <a:gd name="connsiteX61" fmla="*/ 2680419 w 2854197"/>
                    <a:gd name="connsiteY61" fmla="*/ 1258186 h 3162085"/>
                    <a:gd name="connsiteX62" fmla="*/ 2633266 w 2854197"/>
                    <a:gd name="connsiteY62" fmla="*/ 1295315 h 3162085"/>
                    <a:gd name="connsiteX63" fmla="*/ 2659565 w 2854197"/>
                    <a:gd name="connsiteY63" fmla="*/ 1353342 h 3162085"/>
                    <a:gd name="connsiteX64" fmla="*/ 2653817 w 2854197"/>
                    <a:gd name="connsiteY64" fmla="*/ 1411367 h 3162085"/>
                    <a:gd name="connsiteX65" fmla="*/ 2632204 w 2854197"/>
                    <a:gd name="connsiteY65" fmla="*/ 1590950 h 3162085"/>
                    <a:gd name="connsiteX66" fmla="*/ 2606238 w 2854197"/>
                    <a:gd name="connsiteY66" fmla="*/ 1686241 h 3162085"/>
                    <a:gd name="connsiteX67" fmla="*/ 2585093 w 2854197"/>
                    <a:gd name="connsiteY67" fmla="*/ 1717957 h 3162085"/>
                    <a:gd name="connsiteX68" fmla="*/ 2595666 w 2854197"/>
                    <a:gd name="connsiteY68" fmla="*/ 1754959 h 3162085"/>
                    <a:gd name="connsiteX69" fmla="*/ 2569233 w 2854197"/>
                    <a:gd name="connsiteY69" fmla="*/ 1781390 h 3162085"/>
                    <a:gd name="connsiteX70" fmla="*/ 2574520 w 2854197"/>
                    <a:gd name="connsiteY70" fmla="*/ 1860680 h 3162085"/>
                    <a:gd name="connsiteX71" fmla="*/ 2564404 w 2854197"/>
                    <a:gd name="connsiteY71" fmla="*/ 2014150 h 3162085"/>
                    <a:gd name="connsiteX72" fmla="*/ 2616812 w 2854197"/>
                    <a:gd name="connsiteY72" fmla="*/ 2093264 h 3162085"/>
                    <a:gd name="connsiteX73" fmla="*/ 2717255 w 2854197"/>
                    <a:gd name="connsiteY73" fmla="*/ 2098551 h 3162085"/>
                    <a:gd name="connsiteX74" fmla="*/ 2790770 w 2854197"/>
                    <a:gd name="connsiteY74" fmla="*/ 2077220 h 3162085"/>
                    <a:gd name="connsiteX75" fmla="*/ 2817198 w 2854197"/>
                    <a:gd name="connsiteY75" fmla="*/ 2082506 h 3162085"/>
                    <a:gd name="connsiteX76" fmla="*/ 2833055 w 2854197"/>
                    <a:gd name="connsiteY76" fmla="*/ 2087792 h 3162085"/>
                    <a:gd name="connsiteX77" fmla="*/ 2854197 w 2854197"/>
                    <a:gd name="connsiteY77" fmla="*/ 2093077 h 3162085"/>
                    <a:gd name="connsiteX78" fmla="*/ 2838340 w 2854197"/>
                    <a:gd name="connsiteY78" fmla="*/ 2193503 h 3162085"/>
                    <a:gd name="connsiteX79" fmla="*/ 2833055 w 2854197"/>
                    <a:gd name="connsiteY79" fmla="*/ 2225216 h 3162085"/>
                    <a:gd name="connsiteX80" fmla="*/ 2822484 w 2854197"/>
                    <a:gd name="connsiteY80" fmla="*/ 2262215 h 3162085"/>
                    <a:gd name="connsiteX81" fmla="*/ 2648297 w 2854197"/>
                    <a:gd name="connsiteY81" fmla="*/ 2241273 h 3162085"/>
                    <a:gd name="connsiteX82" fmla="*/ 2558435 w 2854197"/>
                    <a:gd name="connsiteY82" fmla="*/ 2214843 h 3162085"/>
                    <a:gd name="connsiteX83" fmla="*/ 2479145 w 2854197"/>
                    <a:gd name="connsiteY83" fmla="*/ 2183128 h 3162085"/>
                    <a:gd name="connsiteX84" fmla="*/ 2426502 w 2854197"/>
                    <a:gd name="connsiteY84" fmla="*/ 2209757 h 3162085"/>
                    <a:gd name="connsiteX85" fmla="*/ 2236188 w 2854197"/>
                    <a:gd name="connsiteY85" fmla="*/ 2331348 h 3162085"/>
                    <a:gd name="connsiteX86" fmla="*/ 2251846 w 2854197"/>
                    <a:gd name="connsiteY86" fmla="*/ 2420998 h 3162085"/>
                    <a:gd name="connsiteX87" fmla="*/ 2267909 w 2854197"/>
                    <a:gd name="connsiteY87" fmla="*/ 2479368 h 3162085"/>
                    <a:gd name="connsiteX88" fmla="*/ 2278276 w 2854197"/>
                    <a:gd name="connsiteY88" fmla="*/ 2516146 h 3162085"/>
                    <a:gd name="connsiteX89" fmla="*/ 2278276 w 2854197"/>
                    <a:gd name="connsiteY89" fmla="*/ 2574294 h 3162085"/>
                    <a:gd name="connsiteX90" fmla="*/ 2315278 w 2854197"/>
                    <a:gd name="connsiteY90" fmla="*/ 2616580 h 3162085"/>
                    <a:gd name="connsiteX91" fmla="*/ 2331136 w 2854197"/>
                    <a:gd name="connsiteY91" fmla="*/ 2680013 h 3162085"/>
                    <a:gd name="connsiteX92" fmla="*/ 2368138 w 2854197"/>
                    <a:gd name="connsiteY92" fmla="*/ 2695871 h 3162085"/>
                    <a:gd name="connsiteX93" fmla="*/ 2542577 w 2854197"/>
                    <a:gd name="connsiteY93" fmla="*/ 2738159 h 3162085"/>
                    <a:gd name="connsiteX94" fmla="*/ 2654056 w 2854197"/>
                    <a:gd name="connsiteY94" fmla="*/ 2764834 h 3162085"/>
                    <a:gd name="connsiteX95" fmla="*/ 2748974 w 2854197"/>
                    <a:gd name="connsiteY95" fmla="*/ 2769875 h 3162085"/>
                    <a:gd name="connsiteX96" fmla="*/ 2753771 w 2854197"/>
                    <a:gd name="connsiteY96" fmla="*/ 2769627 h 3162085"/>
                    <a:gd name="connsiteX97" fmla="*/ 2748486 w 2854197"/>
                    <a:gd name="connsiteY97" fmla="*/ 2801341 h 3162085"/>
                    <a:gd name="connsiteX98" fmla="*/ 2737915 w 2854197"/>
                    <a:gd name="connsiteY98" fmla="*/ 2838340 h 3162085"/>
                    <a:gd name="connsiteX99" fmla="*/ 2727344 w 2854197"/>
                    <a:gd name="connsiteY99" fmla="*/ 2907052 h 3162085"/>
                    <a:gd name="connsiteX100" fmla="*/ 2716773 w 2854197"/>
                    <a:gd name="connsiteY100" fmla="*/ 2938765 h 3162085"/>
                    <a:gd name="connsiteX101" fmla="*/ 2711487 w 2854197"/>
                    <a:gd name="connsiteY101" fmla="*/ 2965193 h 3162085"/>
                    <a:gd name="connsiteX102" fmla="*/ 2706444 w 2854197"/>
                    <a:gd name="connsiteY102" fmla="*/ 2939028 h 3162085"/>
                    <a:gd name="connsiteX103" fmla="*/ 2680014 w 2854197"/>
                    <a:gd name="connsiteY103" fmla="*/ 2965459 h 3162085"/>
                    <a:gd name="connsiteX104" fmla="*/ 2627390 w 2854197"/>
                    <a:gd name="connsiteY104" fmla="*/ 2971012 h 3162085"/>
                    <a:gd name="connsiteX105" fmla="*/ 2537291 w 2854197"/>
                    <a:gd name="connsiteY105" fmla="*/ 2986602 h 3162085"/>
                    <a:gd name="connsiteX106" fmla="*/ 2516147 w 2854197"/>
                    <a:gd name="connsiteY106" fmla="*/ 2991888 h 3162085"/>
                    <a:gd name="connsiteX107" fmla="*/ 2489494 w 2854197"/>
                    <a:gd name="connsiteY107" fmla="*/ 3002192 h 3162085"/>
                    <a:gd name="connsiteX108" fmla="*/ 2415496 w 2854197"/>
                    <a:gd name="connsiteY108" fmla="*/ 3007477 h 3162085"/>
                    <a:gd name="connsiteX109" fmla="*/ 2383783 w 2854197"/>
                    <a:gd name="connsiteY109" fmla="*/ 3018048 h 3162085"/>
                    <a:gd name="connsiteX110" fmla="*/ 2346784 w 2854197"/>
                    <a:gd name="connsiteY110" fmla="*/ 3033905 h 3162085"/>
                    <a:gd name="connsiteX111" fmla="*/ 2315071 w 2854197"/>
                    <a:gd name="connsiteY111" fmla="*/ 3049761 h 3162085"/>
                    <a:gd name="connsiteX112" fmla="*/ 2288643 w 2854197"/>
                    <a:gd name="connsiteY112" fmla="*/ 3070904 h 3162085"/>
                    <a:gd name="connsiteX113" fmla="*/ 2267501 w 2854197"/>
                    <a:gd name="connsiteY113" fmla="*/ 3081475 h 3162085"/>
                    <a:gd name="connsiteX114" fmla="*/ 2235788 w 2854197"/>
                    <a:gd name="connsiteY114" fmla="*/ 3097331 h 3162085"/>
                    <a:gd name="connsiteX115" fmla="*/ 2225216 w 2854197"/>
                    <a:gd name="connsiteY115" fmla="*/ 3107903 h 3162085"/>
                    <a:gd name="connsiteX116" fmla="*/ 2204074 w 2854197"/>
                    <a:gd name="connsiteY116" fmla="*/ 3118474 h 3162085"/>
                    <a:gd name="connsiteX117" fmla="*/ 2188218 w 2854197"/>
                    <a:gd name="connsiteY117" fmla="*/ 3129045 h 3162085"/>
                    <a:gd name="connsiteX118" fmla="*/ 2177647 w 2854197"/>
                    <a:gd name="connsiteY118" fmla="*/ 3144901 h 3162085"/>
                    <a:gd name="connsiteX119" fmla="*/ 2145933 w 2854197"/>
                    <a:gd name="connsiteY119" fmla="*/ 3155472 h 3162085"/>
                    <a:gd name="connsiteX120" fmla="*/ 2209753 w 2854197"/>
                    <a:gd name="connsiteY120" fmla="*/ 3039746 h 3162085"/>
                    <a:gd name="connsiteX121" fmla="*/ 2082507 w 2854197"/>
                    <a:gd name="connsiteY121" fmla="*/ 3123759 h 3162085"/>
                    <a:gd name="connsiteX122" fmla="*/ 2066650 w 2854197"/>
                    <a:gd name="connsiteY122" fmla="*/ 3107903 h 3162085"/>
                    <a:gd name="connsiteX123" fmla="*/ 2034937 w 2854197"/>
                    <a:gd name="connsiteY123" fmla="*/ 3060333 h 3162085"/>
                    <a:gd name="connsiteX124" fmla="*/ 2024366 w 2854197"/>
                    <a:gd name="connsiteY124" fmla="*/ 3049761 h 3162085"/>
                    <a:gd name="connsiteX125" fmla="*/ 2014511 w 2854197"/>
                    <a:gd name="connsiteY125" fmla="*/ 3034449 h 3162085"/>
                    <a:gd name="connsiteX126" fmla="*/ 1997938 w 2854197"/>
                    <a:gd name="connsiteY126" fmla="*/ 3023334 h 3162085"/>
                    <a:gd name="connsiteX127" fmla="*/ 1982081 w 2854197"/>
                    <a:gd name="connsiteY127" fmla="*/ 2991620 h 3162085"/>
                    <a:gd name="connsiteX128" fmla="*/ 1976796 w 2854197"/>
                    <a:gd name="connsiteY128" fmla="*/ 2975764 h 3162085"/>
                    <a:gd name="connsiteX129" fmla="*/ 1987367 w 2854197"/>
                    <a:gd name="connsiteY129" fmla="*/ 2959907 h 3162085"/>
                    <a:gd name="connsiteX130" fmla="*/ 1998116 w 2854197"/>
                    <a:gd name="connsiteY130" fmla="*/ 2976031 h 3162085"/>
                    <a:gd name="connsiteX131" fmla="*/ 2019261 w 2854197"/>
                    <a:gd name="connsiteY131" fmla="*/ 2976031 h 3162085"/>
                    <a:gd name="connsiteX132" fmla="*/ 2056263 w 2854197"/>
                    <a:gd name="connsiteY132" fmla="*/ 2923171 h 3162085"/>
                    <a:gd name="connsiteX133" fmla="*/ 2040405 w 2854197"/>
                    <a:gd name="connsiteY133" fmla="*/ 2923170 h 3162085"/>
                    <a:gd name="connsiteX134" fmla="*/ 2061549 w 2854197"/>
                    <a:gd name="connsiteY134" fmla="*/ 2875596 h 3162085"/>
                    <a:gd name="connsiteX135" fmla="*/ 2093265 w 2854197"/>
                    <a:gd name="connsiteY135" fmla="*/ 2833308 h 3162085"/>
                    <a:gd name="connsiteX136" fmla="*/ 2109124 w 2854197"/>
                    <a:gd name="connsiteY136" fmla="*/ 2722301 h 3162085"/>
                    <a:gd name="connsiteX137" fmla="*/ 2013975 w 2854197"/>
                    <a:gd name="connsiteY137" fmla="*/ 2637724 h 3162085"/>
                    <a:gd name="connsiteX138" fmla="*/ 1982258 w 2854197"/>
                    <a:gd name="connsiteY138" fmla="*/ 2664155 h 3162085"/>
                    <a:gd name="connsiteX139" fmla="*/ 1918827 w 2854197"/>
                    <a:gd name="connsiteY139" fmla="*/ 2627153 h 3162085"/>
                    <a:gd name="connsiteX140" fmla="*/ 1860681 w 2854197"/>
                    <a:gd name="connsiteY140" fmla="*/ 2579579 h 3162085"/>
                    <a:gd name="connsiteX141" fmla="*/ 1802373 w 2854197"/>
                    <a:gd name="connsiteY141" fmla="*/ 2621632 h 3162085"/>
                    <a:gd name="connsiteX142" fmla="*/ 1797087 w 2854197"/>
                    <a:gd name="connsiteY142" fmla="*/ 2605775 h 3162085"/>
                    <a:gd name="connsiteX143" fmla="*/ 1749674 w 2854197"/>
                    <a:gd name="connsiteY143" fmla="*/ 2690586 h 3162085"/>
                    <a:gd name="connsiteX144" fmla="*/ 1643953 w 2854197"/>
                    <a:gd name="connsiteY144" fmla="*/ 2754018 h 3162085"/>
                    <a:gd name="connsiteX145" fmla="*/ 1617523 w 2854197"/>
                    <a:gd name="connsiteY145" fmla="*/ 2732874 h 3162085"/>
                    <a:gd name="connsiteX146" fmla="*/ 1591092 w 2854197"/>
                    <a:gd name="connsiteY146" fmla="*/ 2690586 h 3162085"/>
                    <a:gd name="connsiteX147" fmla="*/ 1591093 w 2854197"/>
                    <a:gd name="connsiteY147" fmla="*/ 2637724 h 3162085"/>
                    <a:gd name="connsiteX148" fmla="*/ 1569808 w 2854197"/>
                    <a:gd name="connsiteY148" fmla="*/ 2515921 h 3162085"/>
                    <a:gd name="connsiteX149" fmla="*/ 1553952 w 2854197"/>
                    <a:gd name="connsiteY149" fmla="*/ 2484208 h 3162085"/>
                    <a:gd name="connsiteX150" fmla="*/ 1538095 w 2854197"/>
                    <a:gd name="connsiteY150" fmla="*/ 2468351 h 3162085"/>
                    <a:gd name="connsiteX151" fmla="*/ 1501096 w 2854197"/>
                    <a:gd name="connsiteY151" fmla="*/ 2420781 h 3162085"/>
                    <a:gd name="connsiteX152" fmla="*/ 1464097 w 2854197"/>
                    <a:gd name="connsiteY152" fmla="*/ 2383782 h 3162085"/>
                    <a:gd name="connsiteX153" fmla="*/ 1448241 w 2854197"/>
                    <a:gd name="connsiteY153" fmla="*/ 2373211 h 3162085"/>
                    <a:gd name="connsiteX154" fmla="*/ 1432384 w 2854197"/>
                    <a:gd name="connsiteY154" fmla="*/ 2357355 h 3162085"/>
                    <a:gd name="connsiteX155" fmla="*/ 1400671 w 2854197"/>
                    <a:gd name="connsiteY155" fmla="*/ 2346783 h 3162085"/>
                    <a:gd name="connsiteX156" fmla="*/ 1368958 w 2854197"/>
                    <a:gd name="connsiteY156" fmla="*/ 2330927 h 3162085"/>
                    <a:gd name="connsiteX157" fmla="*/ 1337244 w 2854197"/>
                    <a:gd name="connsiteY157" fmla="*/ 2309785 h 3162085"/>
                    <a:gd name="connsiteX158" fmla="*/ 1273818 w 2854197"/>
                    <a:gd name="connsiteY158" fmla="*/ 2288642 h 3162085"/>
                    <a:gd name="connsiteX159" fmla="*/ 1257961 w 2854197"/>
                    <a:gd name="connsiteY159" fmla="*/ 2278071 h 3162085"/>
                    <a:gd name="connsiteX160" fmla="*/ 1242104 w 2854197"/>
                    <a:gd name="connsiteY160" fmla="*/ 2272786 h 3162085"/>
                    <a:gd name="connsiteX161" fmla="*/ 1226248 w 2854197"/>
                    <a:gd name="connsiteY161" fmla="*/ 2262215 h 3162085"/>
                    <a:gd name="connsiteX162" fmla="*/ 1194534 w 2854197"/>
                    <a:gd name="connsiteY162" fmla="*/ 2251644 h 3162085"/>
                    <a:gd name="connsiteX163" fmla="*/ 1215677 w 2854197"/>
                    <a:gd name="connsiteY163" fmla="*/ 2225216 h 3162085"/>
                    <a:gd name="connsiteX164" fmla="*/ 1231533 w 2854197"/>
                    <a:gd name="connsiteY164" fmla="*/ 2209359 h 3162085"/>
                    <a:gd name="connsiteX165" fmla="*/ 1236819 w 2854197"/>
                    <a:gd name="connsiteY165" fmla="*/ 2193503 h 3162085"/>
                    <a:gd name="connsiteX166" fmla="*/ 1279103 w 2854197"/>
                    <a:gd name="connsiteY166" fmla="*/ 2161789 h 3162085"/>
                    <a:gd name="connsiteX167" fmla="*/ 1300245 w 2854197"/>
                    <a:gd name="connsiteY167" fmla="*/ 2140647 h 3162085"/>
                    <a:gd name="connsiteX168" fmla="*/ 1310816 w 2854197"/>
                    <a:gd name="connsiteY168" fmla="*/ 2124790 h 3162085"/>
                    <a:gd name="connsiteX169" fmla="*/ 1342650 w 2854197"/>
                    <a:gd name="connsiteY169" fmla="*/ 2077406 h 3162085"/>
                    <a:gd name="connsiteX170" fmla="*/ 1390223 w 2854197"/>
                    <a:gd name="connsiteY170" fmla="*/ 2008688 h 3162085"/>
                    <a:gd name="connsiteX171" fmla="*/ 1363794 w 2854197"/>
                    <a:gd name="connsiteY171" fmla="*/ 1971686 h 3162085"/>
                    <a:gd name="connsiteX172" fmla="*/ 1379651 w 2854197"/>
                    <a:gd name="connsiteY172" fmla="*/ 1961114 h 3162085"/>
                    <a:gd name="connsiteX173" fmla="*/ 1358509 w 2854197"/>
                    <a:gd name="connsiteY173" fmla="*/ 1934685 h 3162085"/>
                    <a:gd name="connsiteX174" fmla="*/ 1221180 w 2854197"/>
                    <a:gd name="connsiteY174" fmla="*/ 1718108 h 3162085"/>
                    <a:gd name="connsiteX175" fmla="*/ 1157741 w 2854197"/>
                    <a:gd name="connsiteY175" fmla="*/ 1654669 h 3162085"/>
                    <a:gd name="connsiteX176" fmla="*/ 1051918 w 2854197"/>
                    <a:gd name="connsiteY176" fmla="*/ 1659811 h 3162085"/>
                    <a:gd name="connsiteX177" fmla="*/ 845688 w 2854197"/>
                    <a:gd name="connsiteY177" fmla="*/ 1738945 h 3162085"/>
                    <a:gd name="connsiteX178" fmla="*/ 829832 w 2854197"/>
                    <a:gd name="connsiteY178" fmla="*/ 1744231 h 3162085"/>
                    <a:gd name="connsiteX179" fmla="*/ 798118 w 2854197"/>
                    <a:gd name="connsiteY179" fmla="*/ 1765373 h 3162085"/>
                    <a:gd name="connsiteX180" fmla="*/ 782262 w 2854197"/>
                    <a:gd name="connsiteY180" fmla="*/ 1770659 h 3162085"/>
                    <a:gd name="connsiteX181" fmla="*/ 750548 w 2854197"/>
                    <a:gd name="connsiteY181" fmla="*/ 1791801 h 3162085"/>
                    <a:gd name="connsiteX182" fmla="*/ 734692 w 2854197"/>
                    <a:gd name="connsiteY182" fmla="*/ 1797086 h 3162085"/>
                    <a:gd name="connsiteX183" fmla="*/ 755834 w 2854197"/>
                    <a:gd name="connsiteY183" fmla="*/ 1791801 h 3162085"/>
                    <a:gd name="connsiteX184" fmla="*/ 739977 w 2854197"/>
                    <a:gd name="connsiteY184" fmla="*/ 1797086 h 3162085"/>
                    <a:gd name="connsiteX185" fmla="*/ 708264 w 2854197"/>
                    <a:gd name="connsiteY185" fmla="*/ 1812943 h 3162085"/>
                    <a:gd name="connsiteX186" fmla="*/ 676551 w 2854197"/>
                    <a:gd name="connsiteY186" fmla="*/ 1791801 h 3162085"/>
                    <a:gd name="connsiteX187" fmla="*/ 650123 w 2854197"/>
                    <a:gd name="connsiteY187" fmla="*/ 1765373 h 3162085"/>
                    <a:gd name="connsiteX188" fmla="*/ 618410 w 2854197"/>
                    <a:gd name="connsiteY188" fmla="*/ 1744231 h 3162085"/>
                    <a:gd name="connsiteX189" fmla="*/ 570840 w 2854197"/>
                    <a:gd name="connsiteY189" fmla="*/ 1712518 h 3162085"/>
                    <a:gd name="connsiteX190" fmla="*/ 544412 w 2854197"/>
                    <a:gd name="connsiteY190" fmla="*/ 1696661 h 3162085"/>
                    <a:gd name="connsiteX191" fmla="*/ 528555 w 2854197"/>
                    <a:gd name="connsiteY191" fmla="*/ 1686090 h 3162085"/>
                    <a:gd name="connsiteX192" fmla="*/ 512699 w 2854197"/>
                    <a:gd name="connsiteY192" fmla="*/ 1680804 h 3162085"/>
                    <a:gd name="connsiteX193" fmla="*/ 502127 w 2854197"/>
                    <a:gd name="connsiteY193" fmla="*/ 1670233 h 3162085"/>
                    <a:gd name="connsiteX194" fmla="*/ 480985 w 2854197"/>
                    <a:gd name="connsiteY194" fmla="*/ 1659662 h 3162085"/>
                    <a:gd name="connsiteX195" fmla="*/ 465129 w 2854197"/>
                    <a:gd name="connsiteY195" fmla="*/ 1643805 h 3162085"/>
                    <a:gd name="connsiteX196" fmla="*/ 428130 w 2854197"/>
                    <a:gd name="connsiteY196" fmla="*/ 1622663 h 3162085"/>
                    <a:gd name="connsiteX197" fmla="*/ 401702 w 2854197"/>
                    <a:gd name="connsiteY197" fmla="*/ 1590950 h 3162085"/>
                    <a:gd name="connsiteX198" fmla="*/ 385845 w 2854197"/>
                    <a:gd name="connsiteY198" fmla="*/ 1569808 h 3162085"/>
                    <a:gd name="connsiteX199" fmla="*/ 369989 w 2854197"/>
                    <a:gd name="connsiteY199" fmla="*/ 1553951 h 3162085"/>
                    <a:gd name="connsiteX200" fmla="*/ 348847 w 2854197"/>
                    <a:gd name="connsiteY200" fmla="*/ 1522238 h 3162085"/>
                    <a:gd name="connsiteX201" fmla="*/ 327704 w 2854197"/>
                    <a:gd name="connsiteY201" fmla="*/ 1490524 h 3162085"/>
                    <a:gd name="connsiteX202" fmla="*/ 317133 w 2854197"/>
                    <a:gd name="connsiteY202" fmla="*/ 1469382 h 3162085"/>
                    <a:gd name="connsiteX203" fmla="*/ 301277 w 2854197"/>
                    <a:gd name="connsiteY203" fmla="*/ 1453526 h 3162085"/>
                    <a:gd name="connsiteX204" fmla="*/ 295991 w 2854197"/>
                    <a:gd name="connsiteY204" fmla="*/ 1437669 h 3162085"/>
                    <a:gd name="connsiteX205" fmla="*/ 274849 w 2854197"/>
                    <a:gd name="connsiteY205" fmla="*/ 1405956 h 3162085"/>
                    <a:gd name="connsiteX206" fmla="*/ 258992 w 2854197"/>
                    <a:gd name="connsiteY206" fmla="*/ 1390099 h 3162085"/>
                    <a:gd name="connsiteX207" fmla="*/ 248421 w 2854197"/>
                    <a:gd name="connsiteY207" fmla="*/ 1374242 h 3162085"/>
                    <a:gd name="connsiteX208" fmla="*/ 243136 w 2854197"/>
                    <a:gd name="connsiteY208" fmla="*/ 1358386 h 3162085"/>
                    <a:gd name="connsiteX209" fmla="*/ 221993 w 2854197"/>
                    <a:gd name="connsiteY209" fmla="*/ 1326672 h 3162085"/>
                    <a:gd name="connsiteX210" fmla="*/ 206137 w 2854197"/>
                    <a:gd name="connsiteY210" fmla="*/ 1294959 h 3162085"/>
                    <a:gd name="connsiteX211" fmla="*/ 195566 w 2854197"/>
                    <a:gd name="connsiteY211" fmla="*/ 1263246 h 3162085"/>
                    <a:gd name="connsiteX212" fmla="*/ 184995 w 2854197"/>
                    <a:gd name="connsiteY212" fmla="*/ 1247389 h 3162085"/>
                    <a:gd name="connsiteX213" fmla="*/ 179709 w 2854197"/>
                    <a:gd name="connsiteY213" fmla="*/ 1231533 h 3162085"/>
                    <a:gd name="connsiteX214" fmla="*/ 169138 w 2854197"/>
                    <a:gd name="connsiteY214" fmla="*/ 1215676 h 3162085"/>
                    <a:gd name="connsiteX215" fmla="*/ 153281 w 2854197"/>
                    <a:gd name="connsiteY215" fmla="*/ 1162820 h 3162085"/>
                    <a:gd name="connsiteX216" fmla="*/ 142710 w 2854197"/>
                    <a:gd name="connsiteY216" fmla="*/ 1131107 h 3162085"/>
                    <a:gd name="connsiteX217" fmla="*/ 132139 w 2854197"/>
                    <a:gd name="connsiteY217" fmla="*/ 1099394 h 3162085"/>
                    <a:gd name="connsiteX218" fmla="*/ 126853 w 2854197"/>
                    <a:gd name="connsiteY218" fmla="*/ 1078252 h 3162085"/>
                    <a:gd name="connsiteX219" fmla="*/ 121568 w 2854197"/>
                    <a:gd name="connsiteY219" fmla="*/ 1062395 h 3162085"/>
                    <a:gd name="connsiteX220" fmla="*/ 110997 w 2854197"/>
                    <a:gd name="connsiteY220" fmla="*/ 988397 h 3162085"/>
                    <a:gd name="connsiteX221" fmla="*/ 100426 w 2854197"/>
                    <a:gd name="connsiteY221" fmla="*/ 861544 h 3162085"/>
                    <a:gd name="connsiteX222" fmla="*/ 95140 w 2854197"/>
                    <a:gd name="connsiteY222" fmla="*/ 782261 h 3162085"/>
                    <a:gd name="connsiteX223" fmla="*/ 89855 w 2854197"/>
                    <a:gd name="connsiteY223" fmla="*/ 745262 h 3162085"/>
                    <a:gd name="connsiteX224" fmla="*/ 73998 w 2854197"/>
                    <a:gd name="connsiteY224" fmla="*/ 660693 h 3162085"/>
                    <a:gd name="connsiteX225" fmla="*/ 63427 w 2854197"/>
                    <a:gd name="connsiteY225" fmla="*/ 618409 h 3162085"/>
                    <a:gd name="connsiteX226" fmla="*/ 47570 w 2854197"/>
                    <a:gd name="connsiteY226" fmla="*/ 560268 h 3162085"/>
                    <a:gd name="connsiteX227" fmla="*/ 42285 w 2854197"/>
                    <a:gd name="connsiteY227" fmla="*/ 528555 h 3162085"/>
                    <a:gd name="connsiteX228" fmla="*/ 31714 w 2854197"/>
                    <a:gd name="connsiteY228" fmla="*/ 486270 h 3162085"/>
                    <a:gd name="connsiteX229" fmla="*/ 21142 w 2854197"/>
                    <a:gd name="connsiteY229" fmla="*/ 428129 h 3162085"/>
                    <a:gd name="connsiteX230" fmla="*/ 10571 w 2854197"/>
                    <a:gd name="connsiteY230" fmla="*/ 343560 h 3162085"/>
                    <a:gd name="connsiteX231" fmla="*/ 0 w 2854197"/>
                    <a:gd name="connsiteY231" fmla="*/ 306561 h 3162085"/>
                    <a:gd name="connsiteX232" fmla="*/ 5286 w 2854197"/>
                    <a:gd name="connsiteY232" fmla="*/ 285419 h 3162085"/>
                    <a:gd name="connsiteX233" fmla="*/ 21142 w 2854197"/>
                    <a:gd name="connsiteY233" fmla="*/ 280134 h 3162085"/>
                    <a:gd name="connsiteX234" fmla="*/ 42285 w 2854197"/>
                    <a:gd name="connsiteY234" fmla="*/ 269563 h 3162085"/>
                    <a:gd name="connsiteX235" fmla="*/ 95140 w 2854197"/>
                    <a:gd name="connsiteY235" fmla="*/ 258992 h 3162085"/>
                    <a:gd name="connsiteX236" fmla="*/ 121568 w 2854197"/>
                    <a:gd name="connsiteY236" fmla="*/ 253706 h 3162085"/>
                    <a:gd name="connsiteX237" fmla="*/ 137425 w 2854197"/>
                    <a:gd name="connsiteY237" fmla="*/ 248420 h 3162085"/>
                    <a:gd name="connsiteX238" fmla="*/ 211422 w 2854197"/>
                    <a:gd name="connsiteY238" fmla="*/ 237849 h 3162085"/>
                    <a:gd name="connsiteX239" fmla="*/ 253707 w 2854197"/>
                    <a:gd name="connsiteY239" fmla="*/ 227278 h 3162085"/>
                    <a:gd name="connsiteX240" fmla="*/ 285420 w 2854197"/>
                    <a:gd name="connsiteY240" fmla="*/ 216707 h 3162085"/>
                    <a:gd name="connsiteX241" fmla="*/ 332990 w 2854197"/>
                    <a:gd name="connsiteY241" fmla="*/ 206136 h 3162085"/>
                    <a:gd name="connsiteX242" fmla="*/ 364703 w 2854197"/>
                    <a:gd name="connsiteY242" fmla="*/ 195565 h 3162085"/>
                    <a:gd name="connsiteX243" fmla="*/ 417559 w 2854197"/>
                    <a:gd name="connsiteY243" fmla="*/ 179708 h 3162085"/>
                    <a:gd name="connsiteX244" fmla="*/ 433415 w 2854197"/>
                    <a:gd name="connsiteY244" fmla="*/ 174423 h 3162085"/>
                    <a:gd name="connsiteX245" fmla="*/ 449272 w 2854197"/>
                    <a:gd name="connsiteY245" fmla="*/ 169137 h 3162085"/>
                    <a:gd name="connsiteX246" fmla="*/ 470414 w 2854197"/>
                    <a:gd name="connsiteY246" fmla="*/ 163852 h 3162085"/>
                    <a:gd name="connsiteX247" fmla="*/ 486271 w 2854197"/>
                    <a:gd name="connsiteY247" fmla="*/ 158566 h 3162085"/>
                    <a:gd name="connsiteX248" fmla="*/ 528555 w 2854197"/>
                    <a:gd name="connsiteY248" fmla="*/ 147995 h 3162085"/>
                    <a:gd name="connsiteX249" fmla="*/ 549697 w 2854197"/>
                    <a:gd name="connsiteY249" fmla="*/ 142709 h 3162085"/>
                    <a:gd name="connsiteX250" fmla="*/ 581411 w 2854197"/>
                    <a:gd name="connsiteY250" fmla="*/ 132138 h 3162085"/>
                    <a:gd name="connsiteX251" fmla="*/ 676551 w 2854197"/>
                    <a:gd name="connsiteY251" fmla="*/ 100425 h 3162085"/>
                    <a:gd name="connsiteX252" fmla="*/ 697693 w 2854197"/>
                    <a:gd name="connsiteY252" fmla="*/ 95140 h 3162085"/>
                    <a:gd name="connsiteX253" fmla="*/ 729406 w 2854197"/>
                    <a:gd name="connsiteY253" fmla="*/ 84568 h 3162085"/>
                    <a:gd name="connsiteX254" fmla="*/ 745263 w 2854197"/>
                    <a:gd name="connsiteY254" fmla="*/ 79283 h 3162085"/>
                    <a:gd name="connsiteX255" fmla="*/ 792833 w 2854197"/>
                    <a:gd name="connsiteY255" fmla="*/ 58141 h 3162085"/>
                    <a:gd name="connsiteX256" fmla="*/ 808689 w 2854197"/>
                    <a:gd name="connsiteY256" fmla="*/ 52855 h 3162085"/>
                    <a:gd name="connsiteX257" fmla="*/ 824546 w 2854197"/>
                    <a:gd name="connsiteY257" fmla="*/ 47570 h 3162085"/>
                    <a:gd name="connsiteX258" fmla="*/ 866830 w 2854197"/>
                    <a:gd name="connsiteY258" fmla="*/ 26427 h 3162085"/>
                    <a:gd name="connsiteX259" fmla="*/ 882687 w 2854197"/>
                    <a:gd name="connsiteY259" fmla="*/ 21142 h 3162085"/>
                    <a:gd name="connsiteX260" fmla="*/ 898544 w 2854197"/>
                    <a:gd name="connsiteY260" fmla="*/ 10571 h 3162085"/>
                    <a:gd name="connsiteX261" fmla="*/ 914400 w 2854197"/>
                    <a:gd name="connsiteY261" fmla="*/ 5285 h 3162085"/>
                    <a:gd name="connsiteX262" fmla="*/ 914400 w 2854197"/>
                    <a:gd name="connsiteY262" fmla="*/ 0 h 3162085"/>
                    <a:gd name="connsiteX0" fmla="*/ 914400 w 2854197"/>
                    <a:gd name="connsiteY0" fmla="*/ 0 h 3162085"/>
                    <a:gd name="connsiteX1" fmla="*/ 914400 w 2854197"/>
                    <a:gd name="connsiteY1" fmla="*/ 0 h 3162085"/>
                    <a:gd name="connsiteX2" fmla="*/ 930257 w 2854197"/>
                    <a:gd name="connsiteY2" fmla="*/ 42284 h 3162085"/>
                    <a:gd name="connsiteX3" fmla="*/ 935542 w 2854197"/>
                    <a:gd name="connsiteY3" fmla="*/ 58141 h 3162085"/>
                    <a:gd name="connsiteX4" fmla="*/ 946114 w 2854197"/>
                    <a:gd name="connsiteY4" fmla="*/ 68712 h 3162085"/>
                    <a:gd name="connsiteX5" fmla="*/ 967256 w 2854197"/>
                    <a:gd name="connsiteY5" fmla="*/ 116282 h 3162085"/>
                    <a:gd name="connsiteX6" fmla="*/ 972541 w 2854197"/>
                    <a:gd name="connsiteY6" fmla="*/ 132138 h 3162085"/>
                    <a:gd name="connsiteX7" fmla="*/ 983112 w 2854197"/>
                    <a:gd name="connsiteY7" fmla="*/ 147995 h 3162085"/>
                    <a:gd name="connsiteX8" fmla="*/ 1004255 w 2854197"/>
                    <a:gd name="connsiteY8" fmla="*/ 195565 h 3162085"/>
                    <a:gd name="connsiteX9" fmla="*/ 1025397 w 2854197"/>
                    <a:gd name="connsiteY9" fmla="*/ 243135 h 3162085"/>
                    <a:gd name="connsiteX10" fmla="*/ 1041253 w 2854197"/>
                    <a:gd name="connsiteY10" fmla="*/ 290705 h 3162085"/>
                    <a:gd name="connsiteX11" fmla="*/ 1051825 w 2854197"/>
                    <a:gd name="connsiteY11" fmla="*/ 301276 h 3162085"/>
                    <a:gd name="connsiteX12" fmla="*/ 1072967 w 2854197"/>
                    <a:gd name="connsiteY12" fmla="*/ 348846 h 3162085"/>
                    <a:gd name="connsiteX13" fmla="*/ 1083538 w 2854197"/>
                    <a:gd name="connsiteY13" fmla="*/ 380559 h 3162085"/>
                    <a:gd name="connsiteX14" fmla="*/ 1094109 w 2854197"/>
                    <a:gd name="connsiteY14" fmla="*/ 396416 h 3162085"/>
                    <a:gd name="connsiteX15" fmla="*/ 1109966 w 2854197"/>
                    <a:gd name="connsiteY15" fmla="*/ 422844 h 3162085"/>
                    <a:gd name="connsiteX16" fmla="*/ 1131108 w 2854197"/>
                    <a:gd name="connsiteY16" fmla="*/ 470414 h 3162085"/>
                    <a:gd name="connsiteX17" fmla="*/ 1146964 w 2854197"/>
                    <a:gd name="connsiteY17" fmla="*/ 480985 h 3162085"/>
                    <a:gd name="connsiteX18" fmla="*/ 1157536 w 2854197"/>
                    <a:gd name="connsiteY18" fmla="*/ 491556 h 3162085"/>
                    <a:gd name="connsiteX19" fmla="*/ 1189249 w 2854197"/>
                    <a:gd name="connsiteY19" fmla="*/ 512698 h 3162085"/>
                    <a:gd name="connsiteX20" fmla="*/ 1199820 w 2854197"/>
                    <a:gd name="connsiteY20" fmla="*/ 528555 h 3162085"/>
                    <a:gd name="connsiteX21" fmla="*/ 1220962 w 2854197"/>
                    <a:gd name="connsiteY21" fmla="*/ 544411 h 3162085"/>
                    <a:gd name="connsiteX22" fmla="*/ 1242104 w 2854197"/>
                    <a:gd name="connsiteY22" fmla="*/ 570839 h 3162085"/>
                    <a:gd name="connsiteX23" fmla="*/ 1257961 w 2854197"/>
                    <a:gd name="connsiteY23" fmla="*/ 602552 h 3162085"/>
                    <a:gd name="connsiteX24" fmla="*/ 1279103 w 2854197"/>
                    <a:gd name="connsiteY24" fmla="*/ 634266 h 3162085"/>
                    <a:gd name="connsiteX25" fmla="*/ 1294960 w 2854197"/>
                    <a:gd name="connsiteY25" fmla="*/ 665979 h 3162085"/>
                    <a:gd name="connsiteX26" fmla="*/ 1300245 w 2854197"/>
                    <a:gd name="connsiteY26" fmla="*/ 681835 h 3162085"/>
                    <a:gd name="connsiteX27" fmla="*/ 1310816 w 2854197"/>
                    <a:gd name="connsiteY27" fmla="*/ 692407 h 3162085"/>
                    <a:gd name="connsiteX28" fmla="*/ 1347815 w 2854197"/>
                    <a:gd name="connsiteY28" fmla="*/ 739977 h 3162085"/>
                    <a:gd name="connsiteX29" fmla="*/ 1353101 w 2854197"/>
                    <a:gd name="connsiteY29" fmla="*/ 755833 h 3162085"/>
                    <a:gd name="connsiteX30" fmla="*/ 1384814 w 2854197"/>
                    <a:gd name="connsiteY30" fmla="*/ 798118 h 3162085"/>
                    <a:gd name="connsiteX31" fmla="*/ 1390100 w 2854197"/>
                    <a:gd name="connsiteY31" fmla="*/ 813974 h 3162085"/>
                    <a:gd name="connsiteX32" fmla="*/ 1421813 w 2854197"/>
                    <a:gd name="connsiteY32" fmla="*/ 861544 h 3162085"/>
                    <a:gd name="connsiteX33" fmla="*/ 1432384 w 2854197"/>
                    <a:gd name="connsiteY33" fmla="*/ 877401 h 3162085"/>
                    <a:gd name="connsiteX34" fmla="*/ 1448241 w 2854197"/>
                    <a:gd name="connsiteY34" fmla="*/ 887972 h 3162085"/>
                    <a:gd name="connsiteX35" fmla="*/ 1479954 w 2854197"/>
                    <a:gd name="connsiteY35" fmla="*/ 919685 h 3162085"/>
                    <a:gd name="connsiteX36" fmla="*/ 1522238 w 2854197"/>
                    <a:gd name="connsiteY36" fmla="*/ 956684 h 3162085"/>
                    <a:gd name="connsiteX37" fmla="*/ 1585665 w 2854197"/>
                    <a:gd name="connsiteY37" fmla="*/ 977826 h 3162085"/>
                    <a:gd name="connsiteX38" fmla="*/ 1617378 w 2854197"/>
                    <a:gd name="connsiteY38" fmla="*/ 988397 h 3162085"/>
                    <a:gd name="connsiteX39" fmla="*/ 1638521 w 2854197"/>
                    <a:gd name="connsiteY39" fmla="*/ 993683 h 3162085"/>
                    <a:gd name="connsiteX40" fmla="*/ 1664948 w 2854197"/>
                    <a:gd name="connsiteY40" fmla="*/ 998968 h 3162085"/>
                    <a:gd name="connsiteX41" fmla="*/ 1696662 w 2854197"/>
                    <a:gd name="connsiteY41" fmla="*/ 1009540 h 3162085"/>
                    <a:gd name="connsiteX42" fmla="*/ 1717804 w 2854197"/>
                    <a:gd name="connsiteY42" fmla="*/ 1014825 h 3162085"/>
                    <a:gd name="connsiteX43" fmla="*/ 1733660 w 2854197"/>
                    <a:gd name="connsiteY43" fmla="*/ 1020111 h 3162085"/>
                    <a:gd name="connsiteX44" fmla="*/ 1802373 w 2854197"/>
                    <a:gd name="connsiteY44" fmla="*/ 1030682 h 3162085"/>
                    <a:gd name="connsiteX45" fmla="*/ 1865799 w 2854197"/>
                    <a:gd name="connsiteY45" fmla="*/ 1041253 h 3162085"/>
                    <a:gd name="connsiteX46" fmla="*/ 1902798 w 2854197"/>
                    <a:gd name="connsiteY46" fmla="*/ 1046538 h 3162085"/>
                    <a:gd name="connsiteX47" fmla="*/ 1945082 w 2854197"/>
                    <a:gd name="connsiteY47" fmla="*/ 1051824 h 3162085"/>
                    <a:gd name="connsiteX48" fmla="*/ 1976796 w 2854197"/>
                    <a:gd name="connsiteY48" fmla="*/ 1057109 h 3162085"/>
                    <a:gd name="connsiteX49" fmla="*/ 2024366 w 2854197"/>
                    <a:gd name="connsiteY49" fmla="*/ 1062395 h 3162085"/>
                    <a:gd name="connsiteX50" fmla="*/ 2066650 w 2854197"/>
                    <a:gd name="connsiteY50" fmla="*/ 1067681 h 3162085"/>
                    <a:gd name="connsiteX51" fmla="*/ 2082507 w 2854197"/>
                    <a:gd name="connsiteY51" fmla="*/ 1072966 h 3162085"/>
                    <a:gd name="connsiteX52" fmla="*/ 2151219 w 2854197"/>
                    <a:gd name="connsiteY52" fmla="*/ 1083537 h 3162085"/>
                    <a:gd name="connsiteX53" fmla="*/ 2167075 w 2854197"/>
                    <a:gd name="connsiteY53" fmla="*/ 1088823 h 3162085"/>
                    <a:gd name="connsiteX54" fmla="*/ 2235788 w 2854197"/>
                    <a:gd name="connsiteY54" fmla="*/ 1099394 h 3162085"/>
                    <a:gd name="connsiteX55" fmla="*/ 2304500 w 2854197"/>
                    <a:gd name="connsiteY55" fmla="*/ 1109965 h 3162085"/>
                    <a:gd name="connsiteX56" fmla="*/ 2378497 w 2854197"/>
                    <a:gd name="connsiteY56" fmla="*/ 1120536 h 3162085"/>
                    <a:gd name="connsiteX57" fmla="*/ 2410211 w 2854197"/>
                    <a:gd name="connsiteY57" fmla="*/ 1131107 h 3162085"/>
                    <a:gd name="connsiteX58" fmla="*/ 2452495 w 2854197"/>
                    <a:gd name="connsiteY58" fmla="*/ 1141678 h 3162085"/>
                    <a:gd name="connsiteX59" fmla="*/ 2611062 w 2854197"/>
                    <a:gd name="connsiteY59" fmla="*/ 1194534 h 3162085"/>
                    <a:gd name="connsiteX60" fmla="*/ 2674963 w 2854197"/>
                    <a:gd name="connsiteY60" fmla="*/ 1226357 h 3162085"/>
                    <a:gd name="connsiteX61" fmla="*/ 2680419 w 2854197"/>
                    <a:gd name="connsiteY61" fmla="*/ 1258186 h 3162085"/>
                    <a:gd name="connsiteX62" fmla="*/ 2633266 w 2854197"/>
                    <a:gd name="connsiteY62" fmla="*/ 1295315 h 3162085"/>
                    <a:gd name="connsiteX63" fmla="*/ 2659565 w 2854197"/>
                    <a:gd name="connsiteY63" fmla="*/ 1353342 h 3162085"/>
                    <a:gd name="connsiteX64" fmla="*/ 2653817 w 2854197"/>
                    <a:gd name="connsiteY64" fmla="*/ 1411367 h 3162085"/>
                    <a:gd name="connsiteX65" fmla="*/ 2632204 w 2854197"/>
                    <a:gd name="connsiteY65" fmla="*/ 1590950 h 3162085"/>
                    <a:gd name="connsiteX66" fmla="*/ 2606238 w 2854197"/>
                    <a:gd name="connsiteY66" fmla="*/ 1686241 h 3162085"/>
                    <a:gd name="connsiteX67" fmla="*/ 2585093 w 2854197"/>
                    <a:gd name="connsiteY67" fmla="*/ 1717957 h 3162085"/>
                    <a:gd name="connsiteX68" fmla="*/ 2595666 w 2854197"/>
                    <a:gd name="connsiteY68" fmla="*/ 1754959 h 3162085"/>
                    <a:gd name="connsiteX69" fmla="*/ 2569233 w 2854197"/>
                    <a:gd name="connsiteY69" fmla="*/ 1781390 h 3162085"/>
                    <a:gd name="connsiteX70" fmla="*/ 2574520 w 2854197"/>
                    <a:gd name="connsiteY70" fmla="*/ 1860680 h 3162085"/>
                    <a:gd name="connsiteX71" fmla="*/ 2564404 w 2854197"/>
                    <a:gd name="connsiteY71" fmla="*/ 2014150 h 3162085"/>
                    <a:gd name="connsiteX72" fmla="*/ 2616812 w 2854197"/>
                    <a:gd name="connsiteY72" fmla="*/ 2093264 h 3162085"/>
                    <a:gd name="connsiteX73" fmla="*/ 2717255 w 2854197"/>
                    <a:gd name="connsiteY73" fmla="*/ 2098551 h 3162085"/>
                    <a:gd name="connsiteX74" fmla="*/ 2790770 w 2854197"/>
                    <a:gd name="connsiteY74" fmla="*/ 2077220 h 3162085"/>
                    <a:gd name="connsiteX75" fmla="*/ 2817198 w 2854197"/>
                    <a:gd name="connsiteY75" fmla="*/ 2082506 h 3162085"/>
                    <a:gd name="connsiteX76" fmla="*/ 2833055 w 2854197"/>
                    <a:gd name="connsiteY76" fmla="*/ 2087792 h 3162085"/>
                    <a:gd name="connsiteX77" fmla="*/ 2854197 w 2854197"/>
                    <a:gd name="connsiteY77" fmla="*/ 2093077 h 3162085"/>
                    <a:gd name="connsiteX78" fmla="*/ 2838340 w 2854197"/>
                    <a:gd name="connsiteY78" fmla="*/ 2193503 h 3162085"/>
                    <a:gd name="connsiteX79" fmla="*/ 2833055 w 2854197"/>
                    <a:gd name="connsiteY79" fmla="*/ 2225216 h 3162085"/>
                    <a:gd name="connsiteX80" fmla="*/ 2822484 w 2854197"/>
                    <a:gd name="connsiteY80" fmla="*/ 2262215 h 3162085"/>
                    <a:gd name="connsiteX81" fmla="*/ 2648297 w 2854197"/>
                    <a:gd name="connsiteY81" fmla="*/ 2241273 h 3162085"/>
                    <a:gd name="connsiteX82" fmla="*/ 2558435 w 2854197"/>
                    <a:gd name="connsiteY82" fmla="*/ 2214843 h 3162085"/>
                    <a:gd name="connsiteX83" fmla="*/ 2479145 w 2854197"/>
                    <a:gd name="connsiteY83" fmla="*/ 2183128 h 3162085"/>
                    <a:gd name="connsiteX84" fmla="*/ 2426502 w 2854197"/>
                    <a:gd name="connsiteY84" fmla="*/ 2209757 h 3162085"/>
                    <a:gd name="connsiteX85" fmla="*/ 2236188 w 2854197"/>
                    <a:gd name="connsiteY85" fmla="*/ 2331348 h 3162085"/>
                    <a:gd name="connsiteX86" fmla="*/ 2251846 w 2854197"/>
                    <a:gd name="connsiteY86" fmla="*/ 2420998 h 3162085"/>
                    <a:gd name="connsiteX87" fmla="*/ 2267909 w 2854197"/>
                    <a:gd name="connsiteY87" fmla="*/ 2479368 h 3162085"/>
                    <a:gd name="connsiteX88" fmla="*/ 2278276 w 2854197"/>
                    <a:gd name="connsiteY88" fmla="*/ 2516146 h 3162085"/>
                    <a:gd name="connsiteX89" fmla="*/ 2278276 w 2854197"/>
                    <a:gd name="connsiteY89" fmla="*/ 2574294 h 3162085"/>
                    <a:gd name="connsiteX90" fmla="*/ 2315278 w 2854197"/>
                    <a:gd name="connsiteY90" fmla="*/ 2616580 h 3162085"/>
                    <a:gd name="connsiteX91" fmla="*/ 2331136 w 2854197"/>
                    <a:gd name="connsiteY91" fmla="*/ 2680013 h 3162085"/>
                    <a:gd name="connsiteX92" fmla="*/ 2368138 w 2854197"/>
                    <a:gd name="connsiteY92" fmla="*/ 2695871 h 3162085"/>
                    <a:gd name="connsiteX93" fmla="*/ 2542577 w 2854197"/>
                    <a:gd name="connsiteY93" fmla="*/ 2738159 h 3162085"/>
                    <a:gd name="connsiteX94" fmla="*/ 2654056 w 2854197"/>
                    <a:gd name="connsiteY94" fmla="*/ 2764834 h 3162085"/>
                    <a:gd name="connsiteX95" fmla="*/ 2748974 w 2854197"/>
                    <a:gd name="connsiteY95" fmla="*/ 2769875 h 3162085"/>
                    <a:gd name="connsiteX96" fmla="*/ 2753771 w 2854197"/>
                    <a:gd name="connsiteY96" fmla="*/ 2769627 h 3162085"/>
                    <a:gd name="connsiteX97" fmla="*/ 2748486 w 2854197"/>
                    <a:gd name="connsiteY97" fmla="*/ 2801341 h 3162085"/>
                    <a:gd name="connsiteX98" fmla="*/ 2737915 w 2854197"/>
                    <a:gd name="connsiteY98" fmla="*/ 2838340 h 3162085"/>
                    <a:gd name="connsiteX99" fmla="*/ 2727344 w 2854197"/>
                    <a:gd name="connsiteY99" fmla="*/ 2907052 h 3162085"/>
                    <a:gd name="connsiteX100" fmla="*/ 2716773 w 2854197"/>
                    <a:gd name="connsiteY100" fmla="*/ 2938765 h 3162085"/>
                    <a:gd name="connsiteX101" fmla="*/ 2711487 w 2854197"/>
                    <a:gd name="connsiteY101" fmla="*/ 2965193 h 3162085"/>
                    <a:gd name="connsiteX102" fmla="*/ 2706444 w 2854197"/>
                    <a:gd name="connsiteY102" fmla="*/ 2939028 h 3162085"/>
                    <a:gd name="connsiteX103" fmla="*/ 2680014 w 2854197"/>
                    <a:gd name="connsiteY103" fmla="*/ 2965459 h 3162085"/>
                    <a:gd name="connsiteX104" fmla="*/ 2627390 w 2854197"/>
                    <a:gd name="connsiteY104" fmla="*/ 2971012 h 3162085"/>
                    <a:gd name="connsiteX105" fmla="*/ 2537291 w 2854197"/>
                    <a:gd name="connsiteY105" fmla="*/ 2986602 h 3162085"/>
                    <a:gd name="connsiteX106" fmla="*/ 2516147 w 2854197"/>
                    <a:gd name="connsiteY106" fmla="*/ 2991888 h 3162085"/>
                    <a:gd name="connsiteX107" fmla="*/ 2489494 w 2854197"/>
                    <a:gd name="connsiteY107" fmla="*/ 3002192 h 3162085"/>
                    <a:gd name="connsiteX108" fmla="*/ 2415496 w 2854197"/>
                    <a:gd name="connsiteY108" fmla="*/ 3007477 h 3162085"/>
                    <a:gd name="connsiteX109" fmla="*/ 2383783 w 2854197"/>
                    <a:gd name="connsiteY109" fmla="*/ 3018048 h 3162085"/>
                    <a:gd name="connsiteX110" fmla="*/ 2346784 w 2854197"/>
                    <a:gd name="connsiteY110" fmla="*/ 3033905 h 3162085"/>
                    <a:gd name="connsiteX111" fmla="*/ 2315071 w 2854197"/>
                    <a:gd name="connsiteY111" fmla="*/ 3049761 h 3162085"/>
                    <a:gd name="connsiteX112" fmla="*/ 2288643 w 2854197"/>
                    <a:gd name="connsiteY112" fmla="*/ 3070904 h 3162085"/>
                    <a:gd name="connsiteX113" fmla="*/ 2267501 w 2854197"/>
                    <a:gd name="connsiteY113" fmla="*/ 3081475 h 3162085"/>
                    <a:gd name="connsiteX114" fmla="*/ 2235788 w 2854197"/>
                    <a:gd name="connsiteY114" fmla="*/ 3097331 h 3162085"/>
                    <a:gd name="connsiteX115" fmla="*/ 2225216 w 2854197"/>
                    <a:gd name="connsiteY115" fmla="*/ 3107903 h 3162085"/>
                    <a:gd name="connsiteX116" fmla="*/ 2204074 w 2854197"/>
                    <a:gd name="connsiteY116" fmla="*/ 3118474 h 3162085"/>
                    <a:gd name="connsiteX117" fmla="*/ 2188218 w 2854197"/>
                    <a:gd name="connsiteY117" fmla="*/ 3129045 h 3162085"/>
                    <a:gd name="connsiteX118" fmla="*/ 2177647 w 2854197"/>
                    <a:gd name="connsiteY118" fmla="*/ 3144901 h 3162085"/>
                    <a:gd name="connsiteX119" fmla="*/ 2145933 w 2854197"/>
                    <a:gd name="connsiteY119" fmla="*/ 3155472 h 3162085"/>
                    <a:gd name="connsiteX120" fmla="*/ 2209753 w 2854197"/>
                    <a:gd name="connsiteY120" fmla="*/ 3039746 h 3162085"/>
                    <a:gd name="connsiteX121" fmla="*/ 2082507 w 2854197"/>
                    <a:gd name="connsiteY121" fmla="*/ 3123759 h 3162085"/>
                    <a:gd name="connsiteX122" fmla="*/ 2066650 w 2854197"/>
                    <a:gd name="connsiteY122" fmla="*/ 3107903 h 3162085"/>
                    <a:gd name="connsiteX123" fmla="*/ 2034937 w 2854197"/>
                    <a:gd name="connsiteY123" fmla="*/ 3060333 h 3162085"/>
                    <a:gd name="connsiteX124" fmla="*/ 2024366 w 2854197"/>
                    <a:gd name="connsiteY124" fmla="*/ 3049761 h 3162085"/>
                    <a:gd name="connsiteX125" fmla="*/ 2014511 w 2854197"/>
                    <a:gd name="connsiteY125" fmla="*/ 3034449 h 3162085"/>
                    <a:gd name="connsiteX126" fmla="*/ 2141028 w 2854197"/>
                    <a:gd name="connsiteY126" fmla="*/ 2933870 h 3162085"/>
                    <a:gd name="connsiteX127" fmla="*/ 1982081 w 2854197"/>
                    <a:gd name="connsiteY127" fmla="*/ 2991620 h 3162085"/>
                    <a:gd name="connsiteX128" fmla="*/ 1976796 w 2854197"/>
                    <a:gd name="connsiteY128" fmla="*/ 2975764 h 3162085"/>
                    <a:gd name="connsiteX129" fmla="*/ 1987367 w 2854197"/>
                    <a:gd name="connsiteY129" fmla="*/ 2959907 h 3162085"/>
                    <a:gd name="connsiteX130" fmla="*/ 1998116 w 2854197"/>
                    <a:gd name="connsiteY130" fmla="*/ 2976031 h 3162085"/>
                    <a:gd name="connsiteX131" fmla="*/ 2019261 w 2854197"/>
                    <a:gd name="connsiteY131" fmla="*/ 2976031 h 3162085"/>
                    <a:gd name="connsiteX132" fmla="*/ 2056263 w 2854197"/>
                    <a:gd name="connsiteY132" fmla="*/ 2923171 h 3162085"/>
                    <a:gd name="connsiteX133" fmla="*/ 2040405 w 2854197"/>
                    <a:gd name="connsiteY133" fmla="*/ 2923170 h 3162085"/>
                    <a:gd name="connsiteX134" fmla="*/ 2061549 w 2854197"/>
                    <a:gd name="connsiteY134" fmla="*/ 2875596 h 3162085"/>
                    <a:gd name="connsiteX135" fmla="*/ 2093265 w 2854197"/>
                    <a:gd name="connsiteY135" fmla="*/ 2833308 h 3162085"/>
                    <a:gd name="connsiteX136" fmla="*/ 2109124 w 2854197"/>
                    <a:gd name="connsiteY136" fmla="*/ 2722301 h 3162085"/>
                    <a:gd name="connsiteX137" fmla="*/ 2013975 w 2854197"/>
                    <a:gd name="connsiteY137" fmla="*/ 2637724 h 3162085"/>
                    <a:gd name="connsiteX138" fmla="*/ 1982258 w 2854197"/>
                    <a:gd name="connsiteY138" fmla="*/ 2664155 h 3162085"/>
                    <a:gd name="connsiteX139" fmla="*/ 1918827 w 2854197"/>
                    <a:gd name="connsiteY139" fmla="*/ 2627153 h 3162085"/>
                    <a:gd name="connsiteX140" fmla="*/ 1860681 w 2854197"/>
                    <a:gd name="connsiteY140" fmla="*/ 2579579 h 3162085"/>
                    <a:gd name="connsiteX141" fmla="*/ 1802373 w 2854197"/>
                    <a:gd name="connsiteY141" fmla="*/ 2621632 h 3162085"/>
                    <a:gd name="connsiteX142" fmla="*/ 1797087 w 2854197"/>
                    <a:gd name="connsiteY142" fmla="*/ 2605775 h 3162085"/>
                    <a:gd name="connsiteX143" fmla="*/ 1749674 w 2854197"/>
                    <a:gd name="connsiteY143" fmla="*/ 2690586 h 3162085"/>
                    <a:gd name="connsiteX144" fmla="*/ 1643953 w 2854197"/>
                    <a:gd name="connsiteY144" fmla="*/ 2754018 h 3162085"/>
                    <a:gd name="connsiteX145" fmla="*/ 1617523 w 2854197"/>
                    <a:gd name="connsiteY145" fmla="*/ 2732874 h 3162085"/>
                    <a:gd name="connsiteX146" fmla="*/ 1591092 w 2854197"/>
                    <a:gd name="connsiteY146" fmla="*/ 2690586 h 3162085"/>
                    <a:gd name="connsiteX147" fmla="*/ 1591093 w 2854197"/>
                    <a:gd name="connsiteY147" fmla="*/ 2637724 h 3162085"/>
                    <a:gd name="connsiteX148" fmla="*/ 1569808 w 2854197"/>
                    <a:gd name="connsiteY148" fmla="*/ 2515921 h 3162085"/>
                    <a:gd name="connsiteX149" fmla="*/ 1553952 w 2854197"/>
                    <a:gd name="connsiteY149" fmla="*/ 2484208 h 3162085"/>
                    <a:gd name="connsiteX150" fmla="*/ 1538095 w 2854197"/>
                    <a:gd name="connsiteY150" fmla="*/ 2468351 h 3162085"/>
                    <a:gd name="connsiteX151" fmla="*/ 1501096 w 2854197"/>
                    <a:gd name="connsiteY151" fmla="*/ 2420781 h 3162085"/>
                    <a:gd name="connsiteX152" fmla="*/ 1464097 w 2854197"/>
                    <a:gd name="connsiteY152" fmla="*/ 2383782 h 3162085"/>
                    <a:gd name="connsiteX153" fmla="*/ 1448241 w 2854197"/>
                    <a:gd name="connsiteY153" fmla="*/ 2373211 h 3162085"/>
                    <a:gd name="connsiteX154" fmla="*/ 1432384 w 2854197"/>
                    <a:gd name="connsiteY154" fmla="*/ 2357355 h 3162085"/>
                    <a:gd name="connsiteX155" fmla="*/ 1400671 w 2854197"/>
                    <a:gd name="connsiteY155" fmla="*/ 2346783 h 3162085"/>
                    <a:gd name="connsiteX156" fmla="*/ 1368958 w 2854197"/>
                    <a:gd name="connsiteY156" fmla="*/ 2330927 h 3162085"/>
                    <a:gd name="connsiteX157" fmla="*/ 1337244 w 2854197"/>
                    <a:gd name="connsiteY157" fmla="*/ 2309785 h 3162085"/>
                    <a:gd name="connsiteX158" fmla="*/ 1273818 w 2854197"/>
                    <a:gd name="connsiteY158" fmla="*/ 2288642 h 3162085"/>
                    <a:gd name="connsiteX159" fmla="*/ 1257961 w 2854197"/>
                    <a:gd name="connsiteY159" fmla="*/ 2278071 h 3162085"/>
                    <a:gd name="connsiteX160" fmla="*/ 1242104 w 2854197"/>
                    <a:gd name="connsiteY160" fmla="*/ 2272786 h 3162085"/>
                    <a:gd name="connsiteX161" fmla="*/ 1226248 w 2854197"/>
                    <a:gd name="connsiteY161" fmla="*/ 2262215 h 3162085"/>
                    <a:gd name="connsiteX162" fmla="*/ 1194534 w 2854197"/>
                    <a:gd name="connsiteY162" fmla="*/ 2251644 h 3162085"/>
                    <a:gd name="connsiteX163" fmla="*/ 1215677 w 2854197"/>
                    <a:gd name="connsiteY163" fmla="*/ 2225216 h 3162085"/>
                    <a:gd name="connsiteX164" fmla="*/ 1231533 w 2854197"/>
                    <a:gd name="connsiteY164" fmla="*/ 2209359 h 3162085"/>
                    <a:gd name="connsiteX165" fmla="*/ 1236819 w 2854197"/>
                    <a:gd name="connsiteY165" fmla="*/ 2193503 h 3162085"/>
                    <a:gd name="connsiteX166" fmla="*/ 1279103 w 2854197"/>
                    <a:gd name="connsiteY166" fmla="*/ 2161789 h 3162085"/>
                    <a:gd name="connsiteX167" fmla="*/ 1300245 w 2854197"/>
                    <a:gd name="connsiteY167" fmla="*/ 2140647 h 3162085"/>
                    <a:gd name="connsiteX168" fmla="*/ 1310816 w 2854197"/>
                    <a:gd name="connsiteY168" fmla="*/ 2124790 h 3162085"/>
                    <a:gd name="connsiteX169" fmla="*/ 1342650 w 2854197"/>
                    <a:gd name="connsiteY169" fmla="*/ 2077406 h 3162085"/>
                    <a:gd name="connsiteX170" fmla="*/ 1390223 w 2854197"/>
                    <a:gd name="connsiteY170" fmla="*/ 2008688 h 3162085"/>
                    <a:gd name="connsiteX171" fmla="*/ 1363794 w 2854197"/>
                    <a:gd name="connsiteY171" fmla="*/ 1971686 h 3162085"/>
                    <a:gd name="connsiteX172" fmla="*/ 1379651 w 2854197"/>
                    <a:gd name="connsiteY172" fmla="*/ 1961114 h 3162085"/>
                    <a:gd name="connsiteX173" fmla="*/ 1358509 w 2854197"/>
                    <a:gd name="connsiteY173" fmla="*/ 1934685 h 3162085"/>
                    <a:gd name="connsiteX174" fmla="*/ 1221180 w 2854197"/>
                    <a:gd name="connsiteY174" fmla="*/ 1718108 h 3162085"/>
                    <a:gd name="connsiteX175" fmla="*/ 1157741 w 2854197"/>
                    <a:gd name="connsiteY175" fmla="*/ 1654669 h 3162085"/>
                    <a:gd name="connsiteX176" fmla="*/ 1051918 w 2854197"/>
                    <a:gd name="connsiteY176" fmla="*/ 1659811 h 3162085"/>
                    <a:gd name="connsiteX177" fmla="*/ 845688 w 2854197"/>
                    <a:gd name="connsiteY177" fmla="*/ 1738945 h 3162085"/>
                    <a:gd name="connsiteX178" fmla="*/ 829832 w 2854197"/>
                    <a:gd name="connsiteY178" fmla="*/ 1744231 h 3162085"/>
                    <a:gd name="connsiteX179" fmla="*/ 798118 w 2854197"/>
                    <a:gd name="connsiteY179" fmla="*/ 1765373 h 3162085"/>
                    <a:gd name="connsiteX180" fmla="*/ 782262 w 2854197"/>
                    <a:gd name="connsiteY180" fmla="*/ 1770659 h 3162085"/>
                    <a:gd name="connsiteX181" fmla="*/ 750548 w 2854197"/>
                    <a:gd name="connsiteY181" fmla="*/ 1791801 h 3162085"/>
                    <a:gd name="connsiteX182" fmla="*/ 734692 w 2854197"/>
                    <a:gd name="connsiteY182" fmla="*/ 1797086 h 3162085"/>
                    <a:gd name="connsiteX183" fmla="*/ 755834 w 2854197"/>
                    <a:gd name="connsiteY183" fmla="*/ 1791801 h 3162085"/>
                    <a:gd name="connsiteX184" fmla="*/ 739977 w 2854197"/>
                    <a:gd name="connsiteY184" fmla="*/ 1797086 h 3162085"/>
                    <a:gd name="connsiteX185" fmla="*/ 708264 w 2854197"/>
                    <a:gd name="connsiteY185" fmla="*/ 1812943 h 3162085"/>
                    <a:gd name="connsiteX186" fmla="*/ 676551 w 2854197"/>
                    <a:gd name="connsiteY186" fmla="*/ 1791801 h 3162085"/>
                    <a:gd name="connsiteX187" fmla="*/ 650123 w 2854197"/>
                    <a:gd name="connsiteY187" fmla="*/ 1765373 h 3162085"/>
                    <a:gd name="connsiteX188" fmla="*/ 618410 w 2854197"/>
                    <a:gd name="connsiteY188" fmla="*/ 1744231 h 3162085"/>
                    <a:gd name="connsiteX189" fmla="*/ 570840 w 2854197"/>
                    <a:gd name="connsiteY189" fmla="*/ 1712518 h 3162085"/>
                    <a:gd name="connsiteX190" fmla="*/ 544412 w 2854197"/>
                    <a:gd name="connsiteY190" fmla="*/ 1696661 h 3162085"/>
                    <a:gd name="connsiteX191" fmla="*/ 528555 w 2854197"/>
                    <a:gd name="connsiteY191" fmla="*/ 1686090 h 3162085"/>
                    <a:gd name="connsiteX192" fmla="*/ 512699 w 2854197"/>
                    <a:gd name="connsiteY192" fmla="*/ 1680804 h 3162085"/>
                    <a:gd name="connsiteX193" fmla="*/ 502127 w 2854197"/>
                    <a:gd name="connsiteY193" fmla="*/ 1670233 h 3162085"/>
                    <a:gd name="connsiteX194" fmla="*/ 480985 w 2854197"/>
                    <a:gd name="connsiteY194" fmla="*/ 1659662 h 3162085"/>
                    <a:gd name="connsiteX195" fmla="*/ 465129 w 2854197"/>
                    <a:gd name="connsiteY195" fmla="*/ 1643805 h 3162085"/>
                    <a:gd name="connsiteX196" fmla="*/ 428130 w 2854197"/>
                    <a:gd name="connsiteY196" fmla="*/ 1622663 h 3162085"/>
                    <a:gd name="connsiteX197" fmla="*/ 401702 w 2854197"/>
                    <a:gd name="connsiteY197" fmla="*/ 1590950 h 3162085"/>
                    <a:gd name="connsiteX198" fmla="*/ 385845 w 2854197"/>
                    <a:gd name="connsiteY198" fmla="*/ 1569808 h 3162085"/>
                    <a:gd name="connsiteX199" fmla="*/ 369989 w 2854197"/>
                    <a:gd name="connsiteY199" fmla="*/ 1553951 h 3162085"/>
                    <a:gd name="connsiteX200" fmla="*/ 348847 w 2854197"/>
                    <a:gd name="connsiteY200" fmla="*/ 1522238 h 3162085"/>
                    <a:gd name="connsiteX201" fmla="*/ 327704 w 2854197"/>
                    <a:gd name="connsiteY201" fmla="*/ 1490524 h 3162085"/>
                    <a:gd name="connsiteX202" fmla="*/ 317133 w 2854197"/>
                    <a:gd name="connsiteY202" fmla="*/ 1469382 h 3162085"/>
                    <a:gd name="connsiteX203" fmla="*/ 301277 w 2854197"/>
                    <a:gd name="connsiteY203" fmla="*/ 1453526 h 3162085"/>
                    <a:gd name="connsiteX204" fmla="*/ 295991 w 2854197"/>
                    <a:gd name="connsiteY204" fmla="*/ 1437669 h 3162085"/>
                    <a:gd name="connsiteX205" fmla="*/ 274849 w 2854197"/>
                    <a:gd name="connsiteY205" fmla="*/ 1405956 h 3162085"/>
                    <a:gd name="connsiteX206" fmla="*/ 258992 w 2854197"/>
                    <a:gd name="connsiteY206" fmla="*/ 1390099 h 3162085"/>
                    <a:gd name="connsiteX207" fmla="*/ 248421 w 2854197"/>
                    <a:gd name="connsiteY207" fmla="*/ 1374242 h 3162085"/>
                    <a:gd name="connsiteX208" fmla="*/ 243136 w 2854197"/>
                    <a:gd name="connsiteY208" fmla="*/ 1358386 h 3162085"/>
                    <a:gd name="connsiteX209" fmla="*/ 221993 w 2854197"/>
                    <a:gd name="connsiteY209" fmla="*/ 1326672 h 3162085"/>
                    <a:gd name="connsiteX210" fmla="*/ 206137 w 2854197"/>
                    <a:gd name="connsiteY210" fmla="*/ 1294959 h 3162085"/>
                    <a:gd name="connsiteX211" fmla="*/ 195566 w 2854197"/>
                    <a:gd name="connsiteY211" fmla="*/ 1263246 h 3162085"/>
                    <a:gd name="connsiteX212" fmla="*/ 184995 w 2854197"/>
                    <a:gd name="connsiteY212" fmla="*/ 1247389 h 3162085"/>
                    <a:gd name="connsiteX213" fmla="*/ 179709 w 2854197"/>
                    <a:gd name="connsiteY213" fmla="*/ 1231533 h 3162085"/>
                    <a:gd name="connsiteX214" fmla="*/ 169138 w 2854197"/>
                    <a:gd name="connsiteY214" fmla="*/ 1215676 h 3162085"/>
                    <a:gd name="connsiteX215" fmla="*/ 153281 w 2854197"/>
                    <a:gd name="connsiteY215" fmla="*/ 1162820 h 3162085"/>
                    <a:gd name="connsiteX216" fmla="*/ 142710 w 2854197"/>
                    <a:gd name="connsiteY216" fmla="*/ 1131107 h 3162085"/>
                    <a:gd name="connsiteX217" fmla="*/ 132139 w 2854197"/>
                    <a:gd name="connsiteY217" fmla="*/ 1099394 h 3162085"/>
                    <a:gd name="connsiteX218" fmla="*/ 126853 w 2854197"/>
                    <a:gd name="connsiteY218" fmla="*/ 1078252 h 3162085"/>
                    <a:gd name="connsiteX219" fmla="*/ 121568 w 2854197"/>
                    <a:gd name="connsiteY219" fmla="*/ 1062395 h 3162085"/>
                    <a:gd name="connsiteX220" fmla="*/ 110997 w 2854197"/>
                    <a:gd name="connsiteY220" fmla="*/ 988397 h 3162085"/>
                    <a:gd name="connsiteX221" fmla="*/ 100426 w 2854197"/>
                    <a:gd name="connsiteY221" fmla="*/ 861544 h 3162085"/>
                    <a:gd name="connsiteX222" fmla="*/ 95140 w 2854197"/>
                    <a:gd name="connsiteY222" fmla="*/ 782261 h 3162085"/>
                    <a:gd name="connsiteX223" fmla="*/ 89855 w 2854197"/>
                    <a:gd name="connsiteY223" fmla="*/ 745262 h 3162085"/>
                    <a:gd name="connsiteX224" fmla="*/ 73998 w 2854197"/>
                    <a:gd name="connsiteY224" fmla="*/ 660693 h 3162085"/>
                    <a:gd name="connsiteX225" fmla="*/ 63427 w 2854197"/>
                    <a:gd name="connsiteY225" fmla="*/ 618409 h 3162085"/>
                    <a:gd name="connsiteX226" fmla="*/ 47570 w 2854197"/>
                    <a:gd name="connsiteY226" fmla="*/ 560268 h 3162085"/>
                    <a:gd name="connsiteX227" fmla="*/ 42285 w 2854197"/>
                    <a:gd name="connsiteY227" fmla="*/ 528555 h 3162085"/>
                    <a:gd name="connsiteX228" fmla="*/ 31714 w 2854197"/>
                    <a:gd name="connsiteY228" fmla="*/ 486270 h 3162085"/>
                    <a:gd name="connsiteX229" fmla="*/ 21142 w 2854197"/>
                    <a:gd name="connsiteY229" fmla="*/ 428129 h 3162085"/>
                    <a:gd name="connsiteX230" fmla="*/ 10571 w 2854197"/>
                    <a:gd name="connsiteY230" fmla="*/ 343560 h 3162085"/>
                    <a:gd name="connsiteX231" fmla="*/ 0 w 2854197"/>
                    <a:gd name="connsiteY231" fmla="*/ 306561 h 3162085"/>
                    <a:gd name="connsiteX232" fmla="*/ 5286 w 2854197"/>
                    <a:gd name="connsiteY232" fmla="*/ 285419 h 3162085"/>
                    <a:gd name="connsiteX233" fmla="*/ 21142 w 2854197"/>
                    <a:gd name="connsiteY233" fmla="*/ 280134 h 3162085"/>
                    <a:gd name="connsiteX234" fmla="*/ 42285 w 2854197"/>
                    <a:gd name="connsiteY234" fmla="*/ 269563 h 3162085"/>
                    <a:gd name="connsiteX235" fmla="*/ 95140 w 2854197"/>
                    <a:gd name="connsiteY235" fmla="*/ 258992 h 3162085"/>
                    <a:gd name="connsiteX236" fmla="*/ 121568 w 2854197"/>
                    <a:gd name="connsiteY236" fmla="*/ 253706 h 3162085"/>
                    <a:gd name="connsiteX237" fmla="*/ 137425 w 2854197"/>
                    <a:gd name="connsiteY237" fmla="*/ 248420 h 3162085"/>
                    <a:gd name="connsiteX238" fmla="*/ 211422 w 2854197"/>
                    <a:gd name="connsiteY238" fmla="*/ 237849 h 3162085"/>
                    <a:gd name="connsiteX239" fmla="*/ 253707 w 2854197"/>
                    <a:gd name="connsiteY239" fmla="*/ 227278 h 3162085"/>
                    <a:gd name="connsiteX240" fmla="*/ 285420 w 2854197"/>
                    <a:gd name="connsiteY240" fmla="*/ 216707 h 3162085"/>
                    <a:gd name="connsiteX241" fmla="*/ 332990 w 2854197"/>
                    <a:gd name="connsiteY241" fmla="*/ 206136 h 3162085"/>
                    <a:gd name="connsiteX242" fmla="*/ 364703 w 2854197"/>
                    <a:gd name="connsiteY242" fmla="*/ 195565 h 3162085"/>
                    <a:gd name="connsiteX243" fmla="*/ 417559 w 2854197"/>
                    <a:gd name="connsiteY243" fmla="*/ 179708 h 3162085"/>
                    <a:gd name="connsiteX244" fmla="*/ 433415 w 2854197"/>
                    <a:gd name="connsiteY244" fmla="*/ 174423 h 3162085"/>
                    <a:gd name="connsiteX245" fmla="*/ 449272 w 2854197"/>
                    <a:gd name="connsiteY245" fmla="*/ 169137 h 3162085"/>
                    <a:gd name="connsiteX246" fmla="*/ 470414 w 2854197"/>
                    <a:gd name="connsiteY246" fmla="*/ 163852 h 3162085"/>
                    <a:gd name="connsiteX247" fmla="*/ 486271 w 2854197"/>
                    <a:gd name="connsiteY247" fmla="*/ 158566 h 3162085"/>
                    <a:gd name="connsiteX248" fmla="*/ 528555 w 2854197"/>
                    <a:gd name="connsiteY248" fmla="*/ 147995 h 3162085"/>
                    <a:gd name="connsiteX249" fmla="*/ 549697 w 2854197"/>
                    <a:gd name="connsiteY249" fmla="*/ 142709 h 3162085"/>
                    <a:gd name="connsiteX250" fmla="*/ 581411 w 2854197"/>
                    <a:gd name="connsiteY250" fmla="*/ 132138 h 3162085"/>
                    <a:gd name="connsiteX251" fmla="*/ 676551 w 2854197"/>
                    <a:gd name="connsiteY251" fmla="*/ 100425 h 3162085"/>
                    <a:gd name="connsiteX252" fmla="*/ 697693 w 2854197"/>
                    <a:gd name="connsiteY252" fmla="*/ 95140 h 3162085"/>
                    <a:gd name="connsiteX253" fmla="*/ 729406 w 2854197"/>
                    <a:gd name="connsiteY253" fmla="*/ 84568 h 3162085"/>
                    <a:gd name="connsiteX254" fmla="*/ 745263 w 2854197"/>
                    <a:gd name="connsiteY254" fmla="*/ 79283 h 3162085"/>
                    <a:gd name="connsiteX255" fmla="*/ 792833 w 2854197"/>
                    <a:gd name="connsiteY255" fmla="*/ 58141 h 3162085"/>
                    <a:gd name="connsiteX256" fmla="*/ 808689 w 2854197"/>
                    <a:gd name="connsiteY256" fmla="*/ 52855 h 3162085"/>
                    <a:gd name="connsiteX257" fmla="*/ 824546 w 2854197"/>
                    <a:gd name="connsiteY257" fmla="*/ 47570 h 3162085"/>
                    <a:gd name="connsiteX258" fmla="*/ 866830 w 2854197"/>
                    <a:gd name="connsiteY258" fmla="*/ 26427 h 3162085"/>
                    <a:gd name="connsiteX259" fmla="*/ 882687 w 2854197"/>
                    <a:gd name="connsiteY259" fmla="*/ 21142 h 3162085"/>
                    <a:gd name="connsiteX260" fmla="*/ 898544 w 2854197"/>
                    <a:gd name="connsiteY260" fmla="*/ 10571 h 3162085"/>
                    <a:gd name="connsiteX261" fmla="*/ 914400 w 2854197"/>
                    <a:gd name="connsiteY261" fmla="*/ 5285 h 3162085"/>
                    <a:gd name="connsiteX262" fmla="*/ 914400 w 2854197"/>
                    <a:gd name="connsiteY262" fmla="*/ 0 h 3162085"/>
                    <a:gd name="connsiteX0" fmla="*/ 914400 w 2854197"/>
                    <a:gd name="connsiteY0" fmla="*/ 0 h 3162085"/>
                    <a:gd name="connsiteX1" fmla="*/ 914400 w 2854197"/>
                    <a:gd name="connsiteY1" fmla="*/ 0 h 3162085"/>
                    <a:gd name="connsiteX2" fmla="*/ 930257 w 2854197"/>
                    <a:gd name="connsiteY2" fmla="*/ 42284 h 3162085"/>
                    <a:gd name="connsiteX3" fmla="*/ 935542 w 2854197"/>
                    <a:gd name="connsiteY3" fmla="*/ 58141 h 3162085"/>
                    <a:gd name="connsiteX4" fmla="*/ 946114 w 2854197"/>
                    <a:gd name="connsiteY4" fmla="*/ 68712 h 3162085"/>
                    <a:gd name="connsiteX5" fmla="*/ 967256 w 2854197"/>
                    <a:gd name="connsiteY5" fmla="*/ 116282 h 3162085"/>
                    <a:gd name="connsiteX6" fmla="*/ 972541 w 2854197"/>
                    <a:gd name="connsiteY6" fmla="*/ 132138 h 3162085"/>
                    <a:gd name="connsiteX7" fmla="*/ 983112 w 2854197"/>
                    <a:gd name="connsiteY7" fmla="*/ 147995 h 3162085"/>
                    <a:gd name="connsiteX8" fmla="*/ 1004255 w 2854197"/>
                    <a:gd name="connsiteY8" fmla="*/ 195565 h 3162085"/>
                    <a:gd name="connsiteX9" fmla="*/ 1025397 w 2854197"/>
                    <a:gd name="connsiteY9" fmla="*/ 243135 h 3162085"/>
                    <a:gd name="connsiteX10" fmla="*/ 1041253 w 2854197"/>
                    <a:gd name="connsiteY10" fmla="*/ 290705 h 3162085"/>
                    <a:gd name="connsiteX11" fmla="*/ 1051825 w 2854197"/>
                    <a:gd name="connsiteY11" fmla="*/ 301276 h 3162085"/>
                    <a:gd name="connsiteX12" fmla="*/ 1072967 w 2854197"/>
                    <a:gd name="connsiteY12" fmla="*/ 348846 h 3162085"/>
                    <a:gd name="connsiteX13" fmla="*/ 1083538 w 2854197"/>
                    <a:gd name="connsiteY13" fmla="*/ 380559 h 3162085"/>
                    <a:gd name="connsiteX14" fmla="*/ 1094109 w 2854197"/>
                    <a:gd name="connsiteY14" fmla="*/ 396416 h 3162085"/>
                    <a:gd name="connsiteX15" fmla="*/ 1109966 w 2854197"/>
                    <a:gd name="connsiteY15" fmla="*/ 422844 h 3162085"/>
                    <a:gd name="connsiteX16" fmla="*/ 1131108 w 2854197"/>
                    <a:gd name="connsiteY16" fmla="*/ 470414 h 3162085"/>
                    <a:gd name="connsiteX17" fmla="*/ 1146964 w 2854197"/>
                    <a:gd name="connsiteY17" fmla="*/ 480985 h 3162085"/>
                    <a:gd name="connsiteX18" fmla="*/ 1157536 w 2854197"/>
                    <a:gd name="connsiteY18" fmla="*/ 491556 h 3162085"/>
                    <a:gd name="connsiteX19" fmla="*/ 1189249 w 2854197"/>
                    <a:gd name="connsiteY19" fmla="*/ 512698 h 3162085"/>
                    <a:gd name="connsiteX20" fmla="*/ 1199820 w 2854197"/>
                    <a:gd name="connsiteY20" fmla="*/ 528555 h 3162085"/>
                    <a:gd name="connsiteX21" fmla="*/ 1220962 w 2854197"/>
                    <a:gd name="connsiteY21" fmla="*/ 544411 h 3162085"/>
                    <a:gd name="connsiteX22" fmla="*/ 1242104 w 2854197"/>
                    <a:gd name="connsiteY22" fmla="*/ 570839 h 3162085"/>
                    <a:gd name="connsiteX23" fmla="*/ 1257961 w 2854197"/>
                    <a:gd name="connsiteY23" fmla="*/ 602552 h 3162085"/>
                    <a:gd name="connsiteX24" fmla="*/ 1279103 w 2854197"/>
                    <a:gd name="connsiteY24" fmla="*/ 634266 h 3162085"/>
                    <a:gd name="connsiteX25" fmla="*/ 1294960 w 2854197"/>
                    <a:gd name="connsiteY25" fmla="*/ 665979 h 3162085"/>
                    <a:gd name="connsiteX26" fmla="*/ 1300245 w 2854197"/>
                    <a:gd name="connsiteY26" fmla="*/ 681835 h 3162085"/>
                    <a:gd name="connsiteX27" fmla="*/ 1310816 w 2854197"/>
                    <a:gd name="connsiteY27" fmla="*/ 692407 h 3162085"/>
                    <a:gd name="connsiteX28" fmla="*/ 1347815 w 2854197"/>
                    <a:gd name="connsiteY28" fmla="*/ 739977 h 3162085"/>
                    <a:gd name="connsiteX29" fmla="*/ 1353101 w 2854197"/>
                    <a:gd name="connsiteY29" fmla="*/ 755833 h 3162085"/>
                    <a:gd name="connsiteX30" fmla="*/ 1384814 w 2854197"/>
                    <a:gd name="connsiteY30" fmla="*/ 798118 h 3162085"/>
                    <a:gd name="connsiteX31" fmla="*/ 1390100 w 2854197"/>
                    <a:gd name="connsiteY31" fmla="*/ 813974 h 3162085"/>
                    <a:gd name="connsiteX32" fmla="*/ 1421813 w 2854197"/>
                    <a:gd name="connsiteY32" fmla="*/ 861544 h 3162085"/>
                    <a:gd name="connsiteX33" fmla="*/ 1432384 w 2854197"/>
                    <a:gd name="connsiteY33" fmla="*/ 877401 h 3162085"/>
                    <a:gd name="connsiteX34" fmla="*/ 1448241 w 2854197"/>
                    <a:gd name="connsiteY34" fmla="*/ 887972 h 3162085"/>
                    <a:gd name="connsiteX35" fmla="*/ 1479954 w 2854197"/>
                    <a:gd name="connsiteY35" fmla="*/ 919685 h 3162085"/>
                    <a:gd name="connsiteX36" fmla="*/ 1522238 w 2854197"/>
                    <a:gd name="connsiteY36" fmla="*/ 956684 h 3162085"/>
                    <a:gd name="connsiteX37" fmla="*/ 1585665 w 2854197"/>
                    <a:gd name="connsiteY37" fmla="*/ 977826 h 3162085"/>
                    <a:gd name="connsiteX38" fmla="*/ 1617378 w 2854197"/>
                    <a:gd name="connsiteY38" fmla="*/ 988397 h 3162085"/>
                    <a:gd name="connsiteX39" fmla="*/ 1638521 w 2854197"/>
                    <a:gd name="connsiteY39" fmla="*/ 993683 h 3162085"/>
                    <a:gd name="connsiteX40" fmla="*/ 1664948 w 2854197"/>
                    <a:gd name="connsiteY40" fmla="*/ 998968 h 3162085"/>
                    <a:gd name="connsiteX41" fmla="*/ 1696662 w 2854197"/>
                    <a:gd name="connsiteY41" fmla="*/ 1009540 h 3162085"/>
                    <a:gd name="connsiteX42" fmla="*/ 1717804 w 2854197"/>
                    <a:gd name="connsiteY42" fmla="*/ 1014825 h 3162085"/>
                    <a:gd name="connsiteX43" fmla="*/ 1733660 w 2854197"/>
                    <a:gd name="connsiteY43" fmla="*/ 1020111 h 3162085"/>
                    <a:gd name="connsiteX44" fmla="*/ 1802373 w 2854197"/>
                    <a:gd name="connsiteY44" fmla="*/ 1030682 h 3162085"/>
                    <a:gd name="connsiteX45" fmla="*/ 1865799 w 2854197"/>
                    <a:gd name="connsiteY45" fmla="*/ 1041253 h 3162085"/>
                    <a:gd name="connsiteX46" fmla="*/ 1902798 w 2854197"/>
                    <a:gd name="connsiteY46" fmla="*/ 1046538 h 3162085"/>
                    <a:gd name="connsiteX47" fmla="*/ 1945082 w 2854197"/>
                    <a:gd name="connsiteY47" fmla="*/ 1051824 h 3162085"/>
                    <a:gd name="connsiteX48" fmla="*/ 1976796 w 2854197"/>
                    <a:gd name="connsiteY48" fmla="*/ 1057109 h 3162085"/>
                    <a:gd name="connsiteX49" fmla="*/ 2024366 w 2854197"/>
                    <a:gd name="connsiteY49" fmla="*/ 1062395 h 3162085"/>
                    <a:gd name="connsiteX50" fmla="*/ 2066650 w 2854197"/>
                    <a:gd name="connsiteY50" fmla="*/ 1067681 h 3162085"/>
                    <a:gd name="connsiteX51" fmla="*/ 2082507 w 2854197"/>
                    <a:gd name="connsiteY51" fmla="*/ 1072966 h 3162085"/>
                    <a:gd name="connsiteX52" fmla="*/ 2151219 w 2854197"/>
                    <a:gd name="connsiteY52" fmla="*/ 1083537 h 3162085"/>
                    <a:gd name="connsiteX53" fmla="*/ 2167075 w 2854197"/>
                    <a:gd name="connsiteY53" fmla="*/ 1088823 h 3162085"/>
                    <a:gd name="connsiteX54" fmla="*/ 2235788 w 2854197"/>
                    <a:gd name="connsiteY54" fmla="*/ 1099394 h 3162085"/>
                    <a:gd name="connsiteX55" fmla="*/ 2304500 w 2854197"/>
                    <a:gd name="connsiteY55" fmla="*/ 1109965 h 3162085"/>
                    <a:gd name="connsiteX56" fmla="*/ 2378497 w 2854197"/>
                    <a:gd name="connsiteY56" fmla="*/ 1120536 h 3162085"/>
                    <a:gd name="connsiteX57" fmla="*/ 2410211 w 2854197"/>
                    <a:gd name="connsiteY57" fmla="*/ 1131107 h 3162085"/>
                    <a:gd name="connsiteX58" fmla="*/ 2452495 w 2854197"/>
                    <a:gd name="connsiteY58" fmla="*/ 1141678 h 3162085"/>
                    <a:gd name="connsiteX59" fmla="*/ 2611062 w 2854197"/>
                    <a:gd name="connsiteY59" fmla="*/ 1194534 h 3162085"/>
                    <a:gd name="connsiteX60" fmla="*/ 2674963 w 2854197"/>
                    <a:gd name="connsiteY60" fmla="*/ 1226357 h 3162085"/>
                    <a:gd name="connsiteX61" fmla="*/ 2680419 w 2854197"/>
                    <a:gd name="connsiteY61" fmla="*/ 1258186 h 3162085"/>
                    <a:gd name="connsiteX62" fmla="*/ 2633266 w 2854197"/>
                    <a:gd name="connsiteY62" fmla="*/ 1295315 h 3162085"/>
                    <a:gd name="connsiteX63" fmla="*/ 2659565 w 2854197"/>
                    <a:gd name="connsiteY63" fmla="*/ 1353342 h 3162085"/>
                    <a:gd name="connsiteX64" fmla="*/ 2653817 w 2854197"/>
                    <a:gd name="connsiteY64" fmla="*/ 1411367 h 3162085"/>
                    <a:gd name="connsiteX65" fmla="*/ 2632204 w 2854197"/>
                    <a:gd name="connsiteY65" fmla="*/ 1590950 h 3162085"/>
                    <a:gd name="connsiteX66" fmla="*/ 2606238 w 2854197"/>
                    <a:gd name="connsiteY66" fmla="*/ 1686241 h 3162085"/>
                    <a:gd name="connsiteX67" fmla="*/ 2585093 w 2854197"/>
                    <a:gd name="connsiteY67" fmla="*/ 1717957 h 3162085"/>
                    <a:gd name="connsiteX68" fmla="*/ 2595666 w 2854197"/>
                    <a:gd name="connsiteY68" fmla="*/ 1754959 h 3162085"/>
                    <a:gd name="connsiteX69" fmla="*/ 2569233 w 2854197"/>
                    <a:gd name="connsiteY69" fmla="*/ 1781390 h 3162085"/>
                    <a:gd name="connsiteX70" fmla="*/ 2574520 w 2854197"/>
                    <a:gd name="connsiteY70" fmla="*/ 1860680 h 3162085"/>
                    <a:gd name="connsiteX71" fmla="*/ 2564404 w 2854197"/>
                    <a:gd name="connsiteY71" fmla="*/ 2014150 h 3162085"/>
                    <a:gd name="connsiteX72" fmla="*/ 2616812 w 2854197"/>
                    <a:gd name="connsiteY72" fmla="*/ 2093264 h 3162085"/>
                    <a:gd name="connsiteX73" fmla="*/ 2717255 w 2854197"/>
                    <a:gd name="connsiteY73" fmla="*/ 2098551 h 3162085"/>
                    <a:gd name="connsiteX74" fmla="*/ 2790770 w 2854197"/>
                    <a:gd name="connsiteY74" fmla="*/ 2077220 h 3162085"/>
                    <a:gd name="connsiteX75" fmla="*/ 2817198 w 2854197"/>
                    <a:gd name="connsiteY75" fmla="*/ 2082506 h 3162085"/>
                    <a:gd name="connsiteX76" fmla="*/ 2833055 w 2854197"/>
                    <a:gd name="connsiteY76" fmla="*/ 2087792 h 3162085"/>
                    <a:gd name="connsiteX77" fmla="*/ 2854197 w 2854197"/>
                    <a:gd name="connsiteY77" fmla="*/ 2093077 h 3162085"/>
                    <a:gd name="connsiteX78" fmla="*/ 2838340 w 2854197"/>
                    <a:gd name="connsiteY78" fmla="*/ 2193503 h 3162085"/>
                    <a:gd name="connsiteX79" fmla="*/ 2833055 w 2854197"/>
                    <a:gd name="connsiteY79" fmla="*/ 2225216 h 3162085"/>
                    <a:gd name="connsiteX80" fmla="*/ 2822484 w 2854197"/>
                    <a:gd name="connsiteY80" fmla="*/ 2262215 h 3162085"/>
                    <a:gd name="connsiteX81" fmla="*/ 2648297 w 2854197"/>
                    <a:gd name="connsiteY81" fmla="*/ 2241273 h 3162085"/>
                    <a:gd name="connsiteX82" fmla="*/ 2558435 w 2854197"/>
                    <a:gd name="connsiteY82" fmla="*/ 2214843 h 3162085"/>
                    <a:gd name="connsiteX83" fmla="*/ 2479145 w 2854197"/>
                    <a:gd name="connsiteY83" fmla="*/ 2183128 h 3162085"/>
                    <a:gd name="connsiteX84" fmla="*/ 2426502 w 2854197"/>
                    <a:gd name="connsiteY84" fmla="*/ 2209757 h 3162085"/>
                    <a:gd name="connsiteX85" fmla="*/ 2236188 w 2854197"/>
                    <a:gd name="connsiteY85" fmla="*/ 2331348 h 3162085"/>
                    <a:gd name="connsiteX86" fmla="*/ 2251846 w 2854197"/>
                    <a:gd name="connsiteY86" fmla="*/ 2420998 h 3162085"/>
                    <a:gd name="connsiteX87" fmla="*/ 2267909 w 2854197"/>
                    <a:gd name="connsiteY87" fmla="*/ 2479368 h 3162085"/>
                    <a:gd name="connsiteX88" fmla="*/ 2278276 w 2854197"/>
                    <a:gd name="connsiteY88" fmla="*/ 2516146 h 3162085"/>
                    <a:gd name="connsiteX89" fmla="*/ 2278276 w 2854197"/>
                    <a:gd name="connsiteY89" fmla="*/ 2574294 h 3162085"/>
                    <a:gd name="connsiteX90" fmla="*/ 2315278 w 2854197"/>
                    <a:gd name="connsiteY90" fmla="*/ 2616580 h 3162085"/>
                    <a:gd name="connsiteX91" fmla="*/ 2331136 w 2854197"/>
                    <a:gd name="connsiteY91" fmla="*/ 2680013 h 3162085"/>
                    <a:gd name="connsiteX92" fmla="*/ 2368138 w 2854197"/>
                    <a:gd name="connsiteY92" fmla="*/ 2695871 h 3162085"/>
                    <a:gd name="connsiteX93" fmla="*/ 2542577 w 2854197"/>
                    <a:gd name="connsiteY93" fmla="*/ 2738159 h 3162085"/>
                    <a:gd name="connsiteX94" fmla="*/ 2654056 w 2854197"/>
                    <a:gd name="connsiteY94" fmla="*/ 2764834 h 3162085"/>
                    <a:gd name="connsiteX95" fmla="*/ 2748974 w 2854197"/>
                    <a:gd name="connsiteY95" fmla="*/ 2769875 h 3162085"/>
                    <a:gd name="connsiteX96" fmla="*/ 2753771 w 2854197"/>
                    <a:gd name="connsiteY96" fmla="*/ 2769627 h 3162085"/>
                    <a:gd name="connsiteX97" fmla="*/ 2748486 w 2854197"/>
                    <a:gd name="connsiteY97" fmla="*/ 2801341 h 3162085"/>
                    <a:gd name="connsiteX98" fmla="*/ 2737915 w 2854197"/>
                    <a:gd name="connsiteY98" fmla="*/ 2838340 h 3162085"/>
                    <a:gd name="connsiteX99" fmla="*/ 2727344 w 2854197"/>
                    <a:gd name="connsiteY99" fmla="*/ 2907052 h 3162085"/>
                    <a:gd name="connsiteX100" fmla="*/ 2716773 w 2854197"/>
                    <a:gd name="connsiteY100" fmla="*/ 2938765 h 3162085"/>
                    <a:gd name="connsiteX101" fmla="*/ 2711487 w 2854197"/>
                    <a:gd name="connsiteY101" fmla="*/ 2965193 h 3162085"/>
                    <a:gd name="connsiteX102" fmla="*/ 2706444 w 2854197"/>
                    <a:gd name="connsiteY102" fmla="*/ 2939028 h 3162085"/>
                    <a:gd name="connsiteX103" fmla="*/ 2680014 w 2854197"/>
                    <a:gd name="connsiteY103" fmla="*/ 2965459 h 3162085"/>
                    <a:gd name="connsiteX104" fmla="*/ 2627390 w 2854197"/>
                    <a:gd name="connsiteY104" fmla="*/ 2971012 h 3162085"/>
                    <a:gd name="connsiteX105" fmla="*/ 2537291 w 2854197"/>
                    <a:gd name="connsiteY105" fmla="*/ 2986602 h 3162085"/>
                    <a:gd name="connsiteX106" fmla="*/ 2516147 w 2854197"/>
                    <a:gd name="connsiteY106" fmla="*/ 2991888 h 3162085"/>
                    <a:gd name="connsiteX107" fmla="*/ 2489494 w 2854197"/>
                    <a:gd name="connsiteY107" fmla="*/ 3002192 h 3162085"/>
                    <a:gd name="connsiteX108" fmla="*/ 2415496 w 2854197"/>
                    <a:gd name="connsiteY108" fmla="*/ 3007477 h 3162085"/>
                    <a:gd name="connsiteX109" fmla="*/ 2383783 w 2854197"/>
                    <a:gd name="connsiteY109" fmla="*/ 3018048 h 3162085"/>
                    <a:gd name="connsiteX110" fmla="*/ 2346784 w 2854197"/>
                    <a:gd name="connsiteY110" fmla="*/ 3033905 h 3162085"/>
                    <a:gd name="connsiteX111" fmla="*/ 2315071 w 2854197"/>
                    <a:gd name="connsiteY111" fmla="*/ 3049761 h 3162085"/>
                    <a:gd name="connsiteX112" fmla="*/ 2288643 w 2854197"/>
                    <a:gd name="connsiteY112" fmla="*/ 3070904 h 3162085"/>
                    <a:gd name="connsiteX113" fmla="*/ 2267501 w 2854197"/>
                    <a:gd name="connsiteY113" fmla="*/ 3081475 h 3162085"/>
                    <a:gd name="connsiteX114" fmla="*/ 2235788 w 2854197"/>
                    <a:gd name="connsiteY114" fmla="*/ 3097331 h 3162085"/>
                    <a:gd name="connsiteX115" fmla="*/ 2225216 w 2854197"/>
                    <a:gd name="connsiteY115" fmla="*/ 3107903 h 3162085"/>
                    <a:gd name="connsiteX116" fmla="*/ 2204074 w 2854197"/>
                    <a:gd name="connsiteY116" fmla="*/ 3118474 h 3162085"/>
                    <a:gd name="connsiteX117" fmla="*/ 2188218 w 2854197"/>
                    <a:gd name="connsiteY117" fmla="*/ 3129045 h 3162085"/>
                    <a:gd name="connsiteX118" fmla="*/ 2177647 w 2854197"/>
                    <a:gd name="connsiteY118" fmla="*/ 3144901 h 3162085"/>
                    <a:gd name="connsiteX119" fmla="*/ 2145933 w 2854197"/>
                    <a:gd name="connsiteY119" fmla="*/ 3155472 h 3162085"/>
                    <a:gd name="connsiteX120" fmla="*/ 2209753 w 2854197"/>
                    <a:gd name="connsiteY120" fmla="*/ 3039746 h 3162085"/>
                    <a:gd name="connsiteX121" fmla="*/ 2082507 w 2854197"/>
                    <a:gd name="connsiteY121" fmla="*/ 3123759 h 3162085"/>
                    <a:gd name="connsiteX122" fmla="*/ 2066650 w 2854197"/>
                    <a:gd name="connsiteY122" fmla="*/ 3107903 h 3162085"/>
                    <a:gd name="connsiteX123" fmla="*/ 2024366 w 2854197"/>
                    <a:gd name="connsiteY123" fmla="*/ 3049761 h 3162085"/>
                    <a:gd name="connsiteX124" fmla="*/ 2014511 w 2854197"/>
                    <a:gd name="connsiteY124" fmla="*/ 3034449 h 3162085"/>
                    <a:gd name="connsiteX125" fmla="*/ 2141028 w 2854197"/>
                    <a:gd name="connsiteY125" fmla="*/ 2933870 h 3162085"/>
                    <a:gd name="connsiteX126" fmla="*/ 1982081 w 2854197"/>
                    <a:gd name="connsiteY126" fmla="*/ 2991620 h 3162085"/>
                    <a:gd name="connsiteX127" fmla="*/ 1976796 w 2854197"/>
                    <a:gd name="connsiteY127" fmla="*/ 2975764 h 3162085"/>
                    <a:gd name="connsiteX128" fmla="*/ 1987367 w 2854197"/>
                    <a:gd name="connsiteY128" fmla="*/ 2959907 h 3162085"/>
                    <a:gd name="connsiteX129" fmla="*/ 1998116 w 2854197"/>
                    <a:gd name="connsiteY129" fmla="*/ 2976031 h 3162085"/>
                    <a:gd name="connsiteX130" fmla="*/ 2019261 w 2854197"/>
                    <a:gd name="connsiteY130" fmla="*/ 2976031 h 3162085"/>
                    <a:gd name="connsiteX131" fmla="*/ 2056263 w 2854197"/>
                    <a:gd name="connsiteY131" fmla="*/ 2923171 h 3162085"/>
                    <a:gd name="connsiteX132" fmla="*/ 2040405 w 2854197"/>
                    <a:gd name="connsiteY132" fmla="*/ 2923170 h 3162085"/>
                    <a:gd name="connsiteX133" fmla="*/ 2061549 w 2854197"/>
                    <a:gd name="connsiteY133" fmla="*/ 2875596 h 3162085"/>
                    <a:gd name="connsiteX134" fmla="*/ 2093265 w 2854197"/>
                    <a:gd name="connsiteY134" fmla="*/ 2833308 h 3162085"/>
                    <a:gd name="connsiteX135" fmla="*/ 2109124 w 2854197"/>
                    <a:gd name="connsiteY135" fmla="*/ 2722301 h 3162085"/>
                    <a:gd name="connsiteX136" fmla="*/ 2013975 w 2854197"/>
                    <a:gd name="connsiteY136" fmla="*/ 2637724 h 3162085"/>
                    <a:gd name="connsiteX137" fmla="*/ 1982258 w 2854197"/>
                    <a:gd name="connsiteY137" fmla="*/ 2664155 h 3162085"/>
                    <a:gd name="connsiteX138" fmla="*/ 1918827 w 2854197"/>
                    <a:gd name="connsiteY138" fmla="*/ 2627153 h 3162085"/>
                    <a:gd name="connsiteX139" fmla="*/ 1860681 w 2854197"/>
                    <a:gd name="connsiteY139" fmla="*/ 2579579 h 3162085"/>
                    <a:gd name="connsiteX140" fmla="*/ 1802373 w 2854197"/>
                    <a:gd name="connsiteY140" fmla="*/ 2621632 h 3162085"/>
                    <a:gd name="connsiteX141" fmla="*/ 1797087 w 2854197"/>
                    <a:gd name="connsiteY141" fmla="*/ 2605775 h 3162085"/>
                    <a:gd name="connsiteX142" fmla="*/ 1749674 w 2854197"/>
                    <a:gd name="connsiteY142" fmla="*/ 2690586 h 3162085"/>
                    <a:gd name="connsiteX143" fmla="*/ 1643953 w 2854197"/>
                    <a:gd name="connsiteY143" fmla="*/ 2754018 h 3162085"/>
                    <a:gd name="connsiteX144" fmla="*/ 1617523 w 2854197"/>
                    <a:gd name="connsiteY144" fmla="*/ 2732874 h 3162085"/>
                    <a:gd name="connsiteX145" fmla="*/ 1591092 w 2854197"/>
                    <a:gd name="connsiteY145" fmla="*/ 2690586 h 3162085"/>
                    <a:gd name="connsiteX146" fmla="*/ 1591093 w 2854197"/>
                    <a:gd name="connsiteY146" fmla="*/ 2637724 h 3162085"/>
                    <a:gd name="connsiteX147" fmla="*/ 1569808 w 2854197"/>
                    <a:gd name="connsiteY147" fmla="*/ 2515921 h 3162085"/>
                    <a:gd name="connsiteX148" fmla="*/ 1553952 w 2854197"/>
                    <a:gd name="connsiteY148" fmla="*/ 2484208 h 3162085"/>
                    <a:gd name="connsiteX149" fmla="*/ 1538095 w 2854197"/>
                    <a:gd name="connsiteY149" fmla="*/ 2468351 h 3162085"/>
                    <a:gd name="connsiteX150" fmla="*/ 1501096 w 2854197"/>
                    <a:gd name="connsiteY150" fmla="*/ 2420781 h 3162085"/>
                    <a:gd name="connsiteX151" fmla="*/ 1464097 w 2854197"/>
                    <a:gd name="connsiteY151" fmla="*/ 2383782 h 3162085"/>
                    <a:gd name="connsiteX152" fmla="*/ 1448241 w 2854197"/>
                    <a:gd name="connsiteY152" fmla="*/ 2373211 h 3162085"/>
                    <a:gd name="connsiteX153" fmla="*/ 1432384 w 2854197"/>
                    <a:gd name="connsiteY153" fmla="*/ 2357355 h 3162085"/>
                    <a:gd name="connsiteX154" fmla="*/ 1400671 w 2854197"/>
                    <a:gd name="connsiteY154" fmla="*/ 2346783 h 3162085"/>
                    <a:gd name="connsiteX155" fmla="*/ 1368958 w 2854197"/>
                    <a:gd name="connsiteY155" fmla="*/ 2330927 h 3162085"/>
                    <a:gd name="connsiteX156" fmla="*/ 1337244 w 2854197"/>
                    <a:gd name="connsiteY156" fmla="*/ 2309785 h 3162085"/>
                    <a:gd name="connsiteX157" fmla="*/ 1273818 w 2854197"/>
                    <a:gd name="connsiteY157" fmla="*/ 2288642 h 3162085"/>
                    <a:gd name="connsiteX158" fmla="*/ 1257961 w 2854197"/>
                    <a:gd name="connsiteY158" fmla="*/ 2278071 h 3162085"/>
                    <a:gd name="connsiteX159" fmla="*/ 1242104 w 2854197"/>
                    <a:gd name="connsiteY159" fmla="*/ 2272786 h 3162085"/>
                    <a:gd name="connsiteX160" fmla="*/ 1226248 w 2854197"/>
                    <a:gd name="connsiteY160" fmla="*/ 2262215 h 3162085"/>
                    <a:gd name="connsiteX161" fmla="*/ 1194534 w 2854197"/>
                    <a:gd name="connsiteY161" fmla="*/ 2251644 h 3162085"/>
                    <a:gd name="connsiteX162" fmla="*/ 1215677 w 2854197"/>
                    <a:gd name="connsiteY162" fmla="*/ 2225216 h 3162085"/>
                    <a:gd name="connsiteX163" fmla="*/ 1231533 w 2854197"/>
                    <a:gd name="connsiteY163" fmla="*/ 2209359 h 3162085"/>
                    <a:gd name="connsiteX164" fmla="*/ 1236819 w 2854197"/>
                    <a:gd name="connsiteY164" fmla="*/ 2193503 h 3162085"/>
                    <a:gd name="connsiteX165" fmla="*/ 1279103 w 2854197"/>
                    <a:gd name="connsiteY165" fmla="*/ 2161789 h 3162085"/>
                    <a:gd name="connsiteX166" fmla="*/ 1300245 w 2854197"/>
                    <a:gd name="connsiteY166" fmla="*/ 2140647 h 3162085"/>
                    <a:gd name="connsiteX167" fmla="*/ 1310816 w 2854197"/>
                    <a:gd name="connsiteY167" fmla="*/ 2124790 h 3162085"/>
                    <a:gd name="connsiteX168" fmla="*/ 1342650 w 2854197"/>
                    <a:gd name="connsiteY168" fmla="*/ 2077406 h 3162085"/>
                    <a:gd name="connsiteX169" fmla="*/ 1390223 w 2854197"/>
                    <a:gd name="connsiteY169" fmla="*/ 2008688 h 3162085"/>
                    <a:gd name="connsiteX170" fmla="*/ 1363794 w 2854197"/>
                    <a:gd name="connsiteY170" fmla="*/ 1971686 h 3162085"/>
                    <a:gd name="connsiteX171" fmla="*/ 1379651 w 2854197"/>
                    <a:gd name="connsiteY171" fmla="*/ 1961114 h 3162085"/>
                    <a:gd name="connsiteX172" fmla="*/ 1358509 w 2854197"/>
                    <a:gd name="connsiteY172" fmla="*/ 1934685 h 3162085"/>
                    <a:gd name="connsiteX173" fmla="*/ 1221180 w 2854197"/>
                    <a:gd name="connsiteY173" fmla="*/ 1718108 h 3162085"/>
                    <a:gd name="connsiteX174" fmla="*/ 1157741 w 2854197"/>
                    <a:gd name="connsiteY174" fmla="*/ 1654669 h 3162085"/>
                    <a:gd name="connsiteX175" fmla="*/ 1051918 w 2854197"/>
                    <a:gd name="connsiteY175" fmla="*/ 1659811 h 3162085"/>
                    <a:gd name="connsiteX176" fmla="*/ 845688 w 2854197"/>
                    <a:gd name="connsiteY176" fmla="*/ 1738945 h 3162085"/>
                    <a:gd name="connsiteX177" fmla="*/ 829832 w 2854197"/>
                    <a:gd name="connsiteY177" fmla="*/ 1744231 h 3162085"/>
                    <a:gd name="connsiteX178" fmla="*/ 798118 w 2854197"/>
                    <a:gd name="connsiteY178" fmla="*/ 1765373 h 3162085"/>
                    <a:gd name="connsiteX179" fmla="*/ 782262 w 2854197"/>
                    <a:gd name="connsiteY179" fmla="*/ 1770659 h 3162085"/>
                    <a:gd name="connsiteX180" fmla="*/ 750548 w 2854197"/>
                    <a:gd name="connsiteY180" fmla="*/ 1791801 h 3162085"/>
                    <a:gd name="connsiteX181" fmla="*/ 734692 w 2854197"/>
                    <a:gd name="connsiteY181" fmla="*/ 1797086 h 3162085"/>
                    <a:gd name="connsiteX182" fmla="*/ 755834 w 2854197"/>
                    <a:gd name="connsiteY182" fmla="*/ 1791801 h 3162085"/>
                    <a:gd name="connsiteX183" fmla="*/ 739977 w 2854197"/>
                    <a:gd name="connsiteY183" fmla="*/ 1797086 h 3162085"/>
                    <a:gd name="connsiteX184" fmla="*/ 708264 w 2854197"/>
                    <a:gd name="connsiteY184" fmla="*/ 1812943 h 3162085"/>
                    <a:gd name="connsiteX185" fmla="*/ 676551 w 2854197"/>
                    <a:gd name="connsiteY185" fmla="*/ 1791801 h 3162085"/>
                    <a:gd name="connsiteX186" fmla="*/ 650123 w 2854197"/>
                    <a:gd name="connsiteY186" fmla="*/ 1765373 h 3162085"/>
                    <a:gd name="connsiteX187" fmla="*/ 618410 w 2854197"/>
                    <a:gd name="connsiteY187" fmla="*/ 1744231 h 3162085"/>
                    <a:gd name="connsiteX188" fmla="*/ 570840 w 2854197"/>
                    <a:gd name="connsiteY188" fmla="*/ 1712518 h 3162085"/>
                    <a:gd name="connsiteX189" fmla="*/ 544412 w 2854197"/>
                    <a:gd name="connsiteY189" fmla="*/ 1696661 h 3162085"/>
                    <a:gd name="connsiteX190" fmla="*/ 528555 w 2854197"/>
                    <a:gd name="connsiteY190" fmla="*/ 1686090 h 3162085"/>
                    <a:gd name="connsiteX191" fmla="*/ 512699 w 2854197"/>
                    <a:gd name="connsiteY191" fmla="*/ 1680804 h 3162085"/>
                    <a:gd name="connsiteX192" fmla="*/ 502127 w 2854197"/>
                    <a:gd name="connsiteY192" fmla="*/ 1670233 h 3162085"/>
                    <a:gd name="connsiteX193" fmla="*/ 480985 w 2854197"/>
                    <a:gd name="connsiteY193" fmla="*/ 1659662 h 3162085"/>
                    <a:gd name="connsiteX194" fmla="*/ 465129 w 2854197"/>
                    <a:gd name="connsiteY194" fmla="*/ 1643805 h 3162085"/>
                    <a:gd name="connsiteX195" fmla="*/ 428130 w 2854197"/>
                    <a:gd name="connsiteY195" fmla="*/ 1622663 h 3162085"/>
                    <a:gd name="connsiteX196" fmla="*/ 401702 w 2854197"/>
                    <a:gd name="connsiteY196" fmla="*/ 1590950 h 3162085"/>
                    <a:gd name="connsiteX197" fmla="*/ 385845 w 2854197"/>
                    <a:gd name="connsiteY197" fmla="*/ 1569808 h 3162085"/>
                    <a:gd name="connsiteX198" fmla="*/ 369989 w 2854197"/>
                    <a:gd name="connsiteY198" fmla="*/ 1553951 h 3162085"/>
                    <a:gd name="connsiteX199" fmla="*/ 348847 w 2854197"/>
                    <a:gd name="connsiteY199" fmla="*/ 1522238 h 3162085"/>
                    <a:gd name="connsiteX200" fmla="*/ 327704 w 2854197"/>
                    <a:gd name="connsiteY200" fmla="*/ 1490524 h 3162085"/>
                    <a:gd name="connsiteX201" fmla="*/ 317133 w 2854197"/>
                    <a:gd name="connsiteY201" fmla="*/ 1469382 h 3162085"/>
                    <a:gd name="connsiteX202" fmla="*/ 301277 w 2854197"/>
                    <a:gd name="connsiteY202" fmla="*/ 1453526 h 3162085"/>
                    <a:gd name="connsiteX203" fmla="*/ 295991 w 2854197"/>
                    <a:gd name="connsiteY203" fmla="*/ 1437669 h 3162085"/>
                    <a:gd name="connsiteX204" fmla="*/ 274849 w 2854197"/>
                    <a:gd name="connsiteY204" fmla="*/ 1405956 h 3162085"/>
                    <a:gd name="connsiteX205" fmla="*/ 258992 w 2854197"/>
                    <a:gd name="connsiteY205" fmla="*/ 1390099 h 3162085"/>
                    <a:gd name="connsiteX206" fmla="*/ 248421 w 2854197"/>
                    <a:gd name="connsiteY206" fmla="*/ 1374242 h 3162085"/>
                    <a:gd name="connsiteX207" fmla="*/ 243136 w 2854197"/>
                    <a:gd name="connsiteY207" fmla="*/ 1358386 h 3162085"/>
                    <a:gd name="connsiteX208" fmla="*/ 221993 w 2854197"/>
                    <a:gd name="connsiteY208" fmla="*/ 1326672 h 3162085"/>
                    <a:gd name="connsiteX209" fmla="*/ 206137 w 2854197"/>
                    <a:gd name="connsiteY209" fmla="*/ 1294959 h 3162085"/>
                    <a:gd name="connsiteX210" fmla="*/ 195566 w 2854197"/>
                    <a:gd name="connsiteY210" fmla="*/ 1263246 h 3162085"/>
                    <a:gd name="connsiteX211" fmla="*/ 184995 w 2854197"/>
                    <a:gd name="connsiteY211" fmla="*/ 1247389 h 3162085"/>
                    <a:gd name="connsiteX212" fmla="*/ 179709 w 2854197"/>
                    <a:gd name="connsiteY212" fmla="*/ 1231533 h 3162085"/>
                    <a:gd name="connsiteX213" fmla="*/ 169138 w 2854197"/>
                    <a:gd name="connsiteY213" fmla="*/ 1215676 h 3162085"/>
                    <a:gd name="connsiteX214" fmla="*/ 153281 w 2854197"/>
                    <a:gd name="connsiteY214" fmla="*/ 1162820 h 3162085"/>
                    <a:gd name="connsiteX215" fmla="*/ 142710 w 2854197"/>
                    <a:gd name="connsiteY215" fmla="*/ 1131107 h 3162085"/>
                    <a:gd name="connsiteX216" fmla="*/ 132139 w 2854197"/>
                    <a:gd name="connsiteY216" fmla="*/ 1099394 h 3162085"/>
                    <a:gd name="connsiteX217" fmla="*/ 126853 w 2854197"/>
                    <a:gd name="connsiteY217" fmla="*/ 1078252 h 3162085"/>
                    <a:gd name="connsiteX218" fmla="*/ 121568 w 2854197"/>
                    <a:gd name="connsiteY218" fmla="*/ 1062395 h 3162085"/>
                    <a:gd name="connsiteX219" fmla="*/ 110997 w 2854197"/>
                    <a:gd name="connsiteY219" fmla="*/ 988397 h 3162085"/>
                    <a:gd name="connsiteX220" fmla="*/ 100426 w 2854197"/>
                    <a:gd name="connsiteY220" fmla="*/ 861544 h 3162085"/>
                    <a:gd name="connsiteX221" fmla="*/ 95140 w 2854197"/>
                    <a:gd name="connsiteY221" fmla="*/ 782261 h 3162085"/>
                    <a:gd name="connsiteX222" fmla="*/ 89855 w 2854197"/>
                    <a:gd name="connsiteY222" fmla="*/ 745262 h 3162085"/>
                    <a:gd name="connsiteX223" fmla="*/ 73998 w 2854197"/>
                    <a:gd name="connsiteY223" fmla="*/ 660693 h 3162085"/>
                    <a:gd name="connsiteX224" fmla="*/ 63427 w 2854197"/>
                    <a:gd name="connsiteY224" fmla="*/ 618409 h 3162085"/>
                    <a:gd name="connsiteX225" fmla="*/ 47570 w 2854197"/>
                    <a:gd name="connsiteY225" fmla="*/ 560268 h 3162085"/>
                    <a:gd name="connsiteX226" fmla="*/ 42285 w 2854197"/>
                    <a:gd name="connsiteY226" fmla="*/ 528555 h 3162085"/>
                    <a:gd name="connsiteX227" fmla="*/ 31714 w 2854197"/>
                    <a:gd name="connsiteY227" fmla="*/ 486270 h 3162085"/>
                    <a:gd name="connsiteX228" fmla="*/ 21142 w 2854197"/>
                    <a:gd name="connsiteY228" fmla="*/ 428129 h 3162085"/>
                    <a:gd name="connsiteX229" fmla="*/ 10571 w 2854197"/>
                    <a:gd name="connsiteY229" fmla="*/ 343560 h 3162085"/>
                    <a:gd name="connsiteX230" fmla="*/ 0 w 2854197"/>
                    <a:gd name="connsiteY230" fmla="*/ 306561 h 3162085"/>
                    <a:gd name="connsiteX231" fmla="*/ 5286 w 2854197"/>
                    <a:gd name="connsiteY231" fmla="*/ 285419 h 3162085"/>
                    <a:gd name="connsiteX232" fmla="*/ 21142 w 2854197"/>
                    <a:gd name="connsiteY232" fmla="*/ 280134 h 3162085"/>
                    <a:gd name="connsiteX233" fmla="*/ 42285 w 2854197"/>
                    <a:gd name="connsiteY233" fmla="*/ 269563 h 3162085"/>
                    <a:gd name="connsiteX234" fmla="*/ 95140 w 2854197"/>
                    <a:gd name="connsiteY234" fmla="*/ 258992 h 3162085"/>
                    <a:gd name="connsiteX235" fmla="*/ 121568 w 2854197"/>
                    <a:gd name="connsiteY235" fmla="*/ 253706 h 3162085"/>
                    <a:gd name="connsiteX236" fmla="*/ 137425 w 2854197"/>
                    <a:gd name="connsiteY236" fmla="*/ 248420 h 3162085"/>
                    <a:gd name="connsiteX237" fmla="*/ 211422 w 2854197"/>
                    <a:gd name="connsiteY237" fmla="*/ 237849 h 3162085"/>
                    <a:gd name="connsiteX238" fmla="*/ 253707 w 2854197"/>
                    <a:gd name="connsiteY238" fmla="*/ 227278 h 3162085"/>
                    <a:gd name="connsiteX239" fmla="*/ 285420 w 2854197"/>
                    <a:gd name="connsiteY239" fmla="*/ 216707 h 3162085"/>
                    <a:gd name="connsiteX240" fmla="*/ 332990 w 2854197"/>
                    <a:gd name="connsiteY240" fmla="*/ 206136 h 3162085"/>
                    <a:gd name="connsiteX241" fmla="*/ 364703 w 2854197"/>
                    <a:gd name="connsiteY241" fmla="*/ 195565 h 3162085"/>
                    <a:gd name="connsiteX242" fmla="*/ 417559 w 2854197"/>
                    <a:gd name="connsiteY242" fmla="*/ 179708 h 3162085"/>
                    <a:gd name="connsiteX243" fmla="*/ 433415 w 2854197"/>
                    <a:gd name="connsiteY243" fmla="*/ 174423 h 3162085"/>
                    <a:gd name="connsiteX244" fmla="*/ 449272 w 2854197"/>
                    <a:gd name="connsiteY244" fmla="*/ 169137 h 3162085"/>
                    <a:gd name="connsiteX245" fmla="*/ 470414 w 2854197"/>
                    <a:gd name="connsiteY245" fmla="*/ 163852 h 3162085"/>
                    <a:gd name="connsiteX246" fmla="*/ 486271 w 2854197"/>
                    <a:gd name="connsiteY246" fmla="*/ 158566 h 3162085"/>
                    <a:gd name="connsiteX247" fmla="*/ 528555 w 2854197"/>
                    <a:gd name="connsiteY247" fmla="*/ 147995 h 3162085"/>
                    <a:gd name="connsiteX248" fmla="*/ 549697 w 2854197"/>
                    <a:gd name="connsiteY248" fmla="*/ 142709 h 3162085"/>
                    <a:gd name="connsiteX249" fmla="*/ 581411 w 2854197"/>
                    <a:gd name="connsiteY249" fmla="*/ 132138 h 3162085"/>
                    <a:gd name="connsiteX250" fmla="*/ 676551 w 2854197"/>
                    <a:gd name="connsiteY250" fmla="*/ 100425 h 3162085"/>
                    <a:gd name="connsiteX251" fmla="*/ 697693 w 2854197"/>
                    <a:gd name="connsiteY251" fmla="*/ 95140 h 3162085"/>
                    <a:gd name="connsiteX252" fmla="*/ 729406 w 2854197"/>
                    <a:gd name="connsiteY252" fmla="*/ 84568 h 3162085"/>
                    <a:gd name="connsiteX253" fmla="*/ 745263 w 2854197"/>
                    <a:gd name="connsiteY253" fmla="*/ 79283 h 3162085"/>
                    <a:gd name="connsiteX254" fmla="*/ 792833 w 2854197"/>
                    <a:gd name="connsiteY254" fmla="*/ 58141 h 3162085"/>
                    <a:gd name="connsiteX255" fmla="*/ 808689 w 2854197"/>
                    <a:gd name="connsiteY255" fmla="*/ 52855 h 3162085"/>
                    <a:gd name="connsiteX256" fmla="*/ 824546 w 2854197"/>
                    <a:gd name="connsiteY256" fmla="*/ 47570 h 3162085"/>
                    <a:gd name="connsiteX257" fmla="*/ 866830 w 2854197"/>
                    <a:gd name="connsiteY257" fmla="*/ 26427 h 3162085"/>
                    <a:gd name="connsiteX258" fmla="*/ 882687 w 2854197"/>
                    <a:gd name="connsiteY258" fmla="*/ 21142 h 3162085"/>
                    <a:gd name="connsiteX259" fmla="*/ 898544 w 2854197"/>
                    <a:gd name="connsiteY259" fmla="*/ 10571 h 3162085"/>
                    <a:gd name="connsiteX260" fmla="*/ 914400 w 2854197"/>
                    <a:gd name="connsiteY260" fmla="*/ 5285 h 3162085"/>
                    <a:gd name="connsiteX261" fmla="*/ 914400 w 2854197"/>
                    <a:gd name="connsiteY261" fmla="*/ 0 h 3162085"/>
                    <a:gd name="connsiteX0" fmla="*/ 914400 w 2854197"/>
                    <a:gd name="connsiteY0" fmla="*/ 0 h 3162085"/>
                    <a:gd name="connsiteX1" fmla="*/ 914400 w 2854197"/>
                    <a:gd name="connsiteY1" fmla="*/ 0 h 3162085"/>
                    <a:gd name="connsiteX2" fmla="*/ 930257 w 2854197"/>
                    <a:gd name="connsiteY2" fmla="*/ 42284 h 3162085"/>
                    <a:gd name="connsiteX3" fmla="*/ 935542 w 2854197"/>
                    <a:gd name="connsiteY3" fmla="*/ 58141 h 3162085"/>
                    <a:gd name="connsiteX4" fmla="*/ 946114 w 2854197"/>
                    <a:gd name="connsiteY4" fmla="*/ 68712 h 3162085"/>
                    <a:gd name="connsiteX5" fmla="*/ 967256 w 2854197"/>
                    <a:gd name="connsiteY5" fmla="*/ 116282 h 3162085"/>
                    <a:gd name="connsiteX6" fmla="*/ 972541 w 2854197"/>
                    <a:gd name="connsiteY6" fmla="*/ 132138 h 3162085"/>
                    <a:gd name="connsiteX7" fmla="*/ 983112 w 2854197"/>
                    <a:gd name="connsiteY7" fmla="*/ 147995 h 3162085"/>
                    <a:gd name="connsiteX8" fmla="*/ 1004255 w 2854197"/>
                    <a:gd name="connsiteY8" fmla="*/ 195565 h 3162085"/>
                    <a:gd name="connsiteX9" fmla="*/ 1025397 w 2854197"/>
                    <a:gd name="connsiteY9" fmla="*/ 243135 h 3162085"/>
                    <a:gd name="connsiteX10" fmla="*/ 1041253 w 2854197"/>
                    <a:gd name="connsiteY10" fmla="*/ 290705 h 3162085"/>
                    <a:gd name="connsiteX11" fmla="*/ 1051825 w 2854197"/>
                    <a:gd name="connsiteY11" fmla="*/ 301276 h 3162085"/>
                    <a:gd name="connsiteX12" fmla="*/ 1072967 w 2854197"/>
                    <a:gd name="connsiteY12" fmla="*/ 348846 h 3162085"/>
                    <a:gd name="connsiteX13" fmla="*/ 1083538 w 2854197"/>
                    <a:gd name="connsiteY13" fmla="*/ 380559 h 3162085"/>
                    <a:gd name="connsiteX14" fmla="*/ 1094109 w 2854197"/>
                    <a:gd name="connsiteY14" fmla="*/ 396416 h 3162085"/>
                    <a:gd name="connsiteX15" fmla="*/ 1109966 w 2854197"/>
                    <a:gd name="connsiteY15" fmla="*/ 422844 h 3162085"/>
                    <a:gd name="connsiteX16" fmla="*/ 1131108 w 2854197"/>
                    <a:gd name="connsiteY16" fmla="*/ 470414 h 3162085"/>
                    <a:gd name="connsiteX17" fmla="*/ 1146964 w 2854197"/>
                    <a:gd name="connsiteY17" fmla="*/ 480985 h 3162085"/>
                    <a:gd name="connsiteX18" fmla="*/ 1157536 w 2854197"/>
                    <a:gd name="connsiteY18" fmla="*/ 491556 h 3162085"/>
                    <a:gd name="connsiteX19" fmla="*/ 1189249 w 2854197"/>
                    <a:gd name="connsiteY19" fmla="*/ 512698 h 3162085"/>
                    <a:gd name="connsiteX20" fmla="*/ 1199820 w 2854197"/>
                    <a:gd name="connsiteY20" fmla="*/ 528555 h 3162085"/>
                    <a:gd name="connsiteX21" fmla="*/ 1220962 w 2854197"/>
                    <a:gd name="connsiteY21" fmla="*/ 544411 h 3162085"/>
                    <a:gd name="connsiteX22" fmla="*/ 1242104 w 2854197"/>
                    <a:gd name="connsiteY22" fmla="*/ 570839 h 3162085"/>
                    <a:gd name="connsiteX23" fmla="*/ 1257961 w 2854197"/>
                    <a:gd name="connsiteY23" fmla="*/ 602552 h 3162085"/>
                    <a:gd name="connsiteX24" fmla="*/ 1279103 w 2854197"/>
                    <a:gd name="connsiteY24" fmla="*/ 634266 h 3162085"/>
                    <a:gd name="connsiteX25" fmla="*/ 1294960 w 2854197"/>
                    <a:gd name="connsiteY25" fmla="*/ 665979 h 3162085"/>
                    <a:gd name="connsiteX26" fmla="*/ 1300245 w 2854197"/>
                    <a:gd name="connsiteY26" fmla="*/ 681835 h 3162085"/>
                    <a:gd name="connsiteX27" fmla="*/ 1310816 w 2854197"/>
                    <a:gd name="connsiteY27" fmla="*/ 692407 h 3162085"/>
                    <a:gd name="connsiteX28" fmla="*/ 1347815 w 2854197"/>
                    <a:gd name="connsiteY28" fmla="*/ 739977 h 3162085"/>
                    <a:gd name="connsiteX29" fmla="*/ 1353101 w 2854197"/>
                    <a:gd name="connsiteY29" fmla="*/ 755833 h 3162085"/>
                    <a:gd name="connsiteX30" fmla="*/ 1384814 w 2854197"/>
                    <a:gd name="connsiteY30" fmla="*/ 798118 h 3162085"/>
                    <a:gd name="connsiteX31" fmla="*/ 1390100 w 2854197"/>
                    <a:gd name="connsiteY31" fmla="*/ 813974 h 3162085"/>
                    <a:gd name="connsiteX32" fmla="*/ 1421813 w 2854197"/>
                    <a:gd name="connsiteY32" fmla="*/ 861544 h 3162085"/>
                    <a:gd name="connsiteX33" fmla="*/ 1432384 w 2854197"/>
                    <a:gd name="connsiteY33" fmla="*/ 877401 h 3162085"/>
                    <a:gd name="connsiteX34" fmla="*/ 1448241 w 2854197"/>
                    <a:gd name="connsiteY34" fmla="*/ 887972 h 3162085"/>
                    <a:gd name="connsiteX35" fmla="*/ 1479954 w 2854197"/>
                    <a:gd name="connsiteY35" fmla="*/ 919685 h 3162085"/>
                    <a:gd name="connsiteX36" fmla="*/ 1522238 w 2854197"/>
                    <a:gd name="connsiteY36" fmla="*/ 956684 h 3162085"/>
                    <a:gd name="connsiteX37" fmla="*/ 1585665 w 2854197"/>
                    <a:gd name="connsiteY37" fmla="*/ 977826 h 3162085"/>
                    <a:gd name="connsiteX38" fmla="*/ 1617378 w 2854197"/>
                    <a:gd name="connsiteY38" fmla="*/ 988397 h 3162085"/>
                    <a:gd name="connsiteX39" fmla="*/ 1638521 w 2854197"/>
                    <a:gd name="connsiteY39" fmla="*/ 993683 h 3162085"/>
                    <a:gd name="connsiteX40" fmla="*/ 1664948 w 2854197"/>
                    <a:gd name="connsiteY40" fmla="*/ 998968 h 3162085"/>
                    <a:gd name="connsiteX41" fmla="*/ 1696662 w 2854197"/>
                    <a:gd name="connsiteY41" fmla="*/ 1009540 h 3162085"/>
                    <a:gd name="connsiteX42" fmla="*/ 1717804 w 2854197"/>
                    <a:gd name="connsiteY42" fmla="*/ 1014825 h 3162085"/>
                    <a:gd name="connsiteX43" fmla="*/ 1733660 w 2854197"/>
                    <a:gd name="connsiteY43" fmla="*/ 1020111 h 3162085"/>
                    <a:gd name="connsiteX44" fmla="*/ 1802373 w 2854197"/>
                    <a:gd name="connsiteY44" fmla="*/ 1030682 h 3162085"/>
                    <a:gd name="connsiteX45" fmla="*/ 1865799 w 2854197"/>
                    <a:gd name="connsiteY45" fmla="*/ 1041253 h 3162085"/>
                    <a:gd name="connsiteX46" fmla="*/ 1902798 w 2854197"/>
                    <a:gd name="connsiteY46" fmla="*/ 1046538 h 3162085"/>
                    <a:gd name="connsiteX47" fmla="*/ 1945082 w 2854197"/>
                    <a:gd name="connsiteY47" fmla="*/ 1051824 h 3162085"/>
                    <a:gd name="connsiteX48" fmla="*/ 1976796 w 2854197"/>
                    <a:gd name="connsiteY48" fmla="*/ 1057109 h 3162085"/>
                    <a:gd name="connsiteX49" fmla="*/ 2024366 w 2854197"/>
                    <a:gd name="connsiteY49" fmla="*/ 1062395 h 3162085"/>
                    <a:gd name="connsiteX50" fmla="*/ 2066650 w 2854197"/>
                    <a:gd name="connsiteY50" fmla="*/ 1067681 h 3162085"/>
                    <a:gd name="connsiteX51" fmla="*/ 2082507 w 2854197"/>
                    <a:gd name="connsiteY51" fmla="*/ 1072966 h 3162085"/>
                    <a:gd name="connsiteX52" fmla="*/ 2151219 w 2854197"/>
                    <a:gd name="connsiteY52" fmla="*/ 1083537 h 3162085"/>
                    <a:gd name="connsiteX53" fmla="*/ 2167075 w 2854197"/>
                    <a:gd name="connsiteY53" fmla="*/ 1088823 h 3162085"/>
                    <a:gd name="connsiteX54" fmla="*/ 2235788 w 2854197"/>
                    <a:gd name="connsiteY54" fmla="*/ 1099394 h 3162085"/>
                    <a:gd name="connsiteX55" fmla="*/ 2304500 w 2854197"/>
                    <a:gd name="connsiteY55" fmla="*/ 1109965 h 3162085"/>
                    <a:gd name="connsiteX56" fmla="*/ 2378497 w 2854197"/>
                    <a:gd name="connsiteY56" fmla="*/ 1120536 h 3162085"/>
                    <a:gd name="connsiteX57" fmla="*/ 2410211 w 2854197"/>
                    <a:gd name="connsiteY57" fmla="*/ 1131107 h 3162085"/>
                    <a:gd name="connsiteX58" fmla="*/ 2452495 w 2854197"/>
                    <a:gd name="connsiteY58" fmla="*/ 1141678 h 3162085"/>
                    <a:gd name="connsiteX59" fmla="*/ 2611062 w 2854197"/>
                    <a:gd name="connsiteY59" fmla="*/ 1194534 h 3162085"/>
                    <a:gd name="connsiteX60" fmla="*/ 2674963 w 2854197"/>
                    <a:gd name="connsiteY60" fmla="*/ 1226357 h 3162085"/>
                    <a:gd name="connsiteX61" fmla="*/ 2680419 w 2854197"/>
                    <a:gd name="connsiteY61" fmla="*/ 1258186 h 3162085"/>
                    <a:gd name="connsiteX62" fmla="*/ 2633266 w 2854197"/>
                    <a:gd name="connsiteY62" fmla="*/ 1295315 h 3162085"/>
                    <a:gd name="connsiteX63" fmla="*/ 2659565 w 2854197"/>
                    <a:gd name="connsiteY63" fmla="*/ 1353342 h 3162085"/>
                    <a:gd name="connsiteX64" fmla="*/ 2653817 w 2854197"/>
                    <a:gd name="connsiteY64" fmla="*/ 1411367 h 3162085"/>
                    <a:gd name="connsiteX65" fmla="*/ 2632204 w 2854197"/>
                    <a:gd name="connsiteY65" fmla="*/ 1590950 h 3162085"/>
                    <a:gd name="connsiteX66" fmla="*/ 2606238 w 2854197"/>
                    <a:gd name="connsiteY66" fmla="*/ 1686241 h 3162085"/>
                    <a:gd name="connsiteX67" fmla="*/ 2585093 w 2854197"/>
                    <a:gd name="connsiteY67" fmla="*/ 1717957 h 3162085"/>
                    <a:gd name="connsiteX68" fmla="*/ 2595666 w 2854197"/>
                    <a:gd name="connsiteY68" fmla="*/ 1754959 h 3162085"/>
                    <a:gd name="connsiteX69" fmla="*/ 2569233 w 2854197"/>
                    <a:gd name="connsiteY69" fmla="*/ 1781390 h 3162085"/>
                    <a:gd name="connsiteX70" fmla="*/ 2574520 w 2854197"/>
                    <a:gd name="connsiteY70" fmla="*/ 1860680 h 3162085"/>
                    <a:gd name="connsiteX71" fmla="*/ 2564404 w 2854197"/>
                    <a:gd name="connsiteY71" fmla="*/ 2014150 h 3162085"/>
                    <a:gd name="connsiteX72" fmla="*/ 2616812 w 2854197"/>
                    <a:gd name="connsiteY72" fmla="*/ 2093264 h 3162085"/>
                    <a:gd name="connsiteX73" fmla="*/ 2717255 w 2854197"/>
                    <a:gd name="connsiteY73" fmla="*/ 2098551 h 3162085"/>
                    <a:gd name="connsiteX74" fmla="*/ 2790770 w 2854197"/>
                    <a:gd name="connsiteY74" fmla="*/ 2077220 h 3162085"/>
                    <a:gd name="connsiteX75" fmla="*/ 2817198 w 2854197"/>
                    <a:gd name="connsiteY75" fmla="*/ 2082506 h 3162085"/>
                    <a:gd name="connsiteX76" fmla="*/ 2833055 w 2854197"/>
                    <a:gd name="connsiteY76" fmla="*/ 2087792 h 3162085"/>
                    <a:gd name="connsiteX77" fmla="*/ 2854197 w 2854197"/>
                    <a:gd name="connsiteY77" fmla="*/ 2093077 h 3162085"/>
                    <a:gd name="connsiteX78" fmla="*/ 2838340 w 2854197"/>
                    <a:gd name="connsiteY78" fmla="*/ 2193503 h 3162085"/>
                    <a:gd name="connsiteX79" fmla="*/ 2833055 w 2854197"/>
                    <a:gd name="connsiteY79" fmla="*/ 2225216 h 3162085"/>
                    <a:gd name="connsiteX80" fmla="*/ 2822484 w 2854197"/>
                    <a:gd name="connsiteY80" fmla="*/ 2262215 h 3162085"/>
                    <a:gd name="connsiteX81" fmla="*/ 2648297 w 2854197"/>
                    <a:gd name="connsiteY81" fmla="*/ 2241273 h 3162085"/>
                    <a:gd name="connsiteX82" fmla="*/ 2558435 w 2854197"/>
                    <a:gd name="connsiteY82" fmla="*/ 2214843 h 3162085"/>
                    <a:gd name="connsiteX83" fmla="*/ 2479145 w 2854197"/>
                    <a:gd name="connsiteY83" fmla="*/ 2183128 h 3162085"/>
                    <a:gd name="connsiteX84" fmla="*/ 2426502 w 2854197"/>
                    <a:gd name="connsiteY84" fmla="*/ 2209757 h 3162085"/>
                    <a:gd name="connsiteX85" fmla="*/ 2236188 w 2854197"/>
                    <a:gd name="connsiteY85" fmla="*/ 2331348 h 3162085"/>
                    <a:gd name="connsiteX86" fmla="*/ 2251846 w 2854197"/>
                    <a:gd name="connsiteY86" fmla="*/ 2420998 h 3162085"/>
                    <a:gd name="connsiteX87" fmla="*/ 2267909 w 2854197"/>
                    <a:gd name="connsiteY87" fmla="*/ 2479368 h 3162085"/>
                    <a:gd name="connsiteX88" fmla="*/ 2278276 w 2854197"/>
                    <a:gd name="connsiteY88" fmla="*/ 2516146 h 3162085"/>
                    <a:gd name="connsiteX89" fmla="*/ 2278276 w 2854197"/>
                    <a:gd name="connsiteY89" fmla="*/ 2574294 h 3162085"/>
                    <a:gd name="connsiteX90" fmla="*/ 2315278 w 2854197"/>
                    <a:gd name="connsiteY90" fmla="*/ 2616580 h 3162085"/>
                    <a:gd name="connsiteX91" fmla="*/ 2331136 w 2854197"/>
                    <a:gd name="connsiteY91" fmla="*/ 2680013 h 3162085"/>
                    <a:gd name="connsiteX92" fmla="*/ 2368138 w 2854197"/>
                    <a:gd name="connsiteY92" fmla="*/ 2695871 h 3162085"/>
                    <a:gd name="connsiteX93" fmla="*/ 2542577 w 2854197"/>
                    <a:gd name="connsiteY93" fmla="*/ 2738159 h 3162085"/>
                    <a:gd name="connsiteX94" fmla="*/ 2654056 w 2854197"/>
                    <a:gd name="connsiteY94" fmla="*/ 2764834 h 3162085"/>
                    <a:gd name="connsiteX95" fmla="*/ 2748974 w 2854197"/>
                    <a:gd name="connsiteY95" fmla="*/ 2769875 h 3162085"/>
                    <a:gd name="connsiteX96" fmla="*/ 2753771 w 2854197"/>
                    <a:gd name="connsiteY96" fmla="*/ 2769627 h 3162085"/>
                    <a:gd name="connsiteX97" fmla="*/ 2748486 w 2854197"/>
                    <a:gd name="connsiteY97" fmla="*/ 2801341 h 3162085"/>
                    <a:gd name="connsiteX98" fmla="*/ 2737915 w 2854197"/>
                    <a:gd name="connsiteY98" fmla="*/ 2838340 h 3162085"/>
                    <a:gd name="connsiteX99" fmla="*/ 2727344 w 2854197"/>
                    <a:gd name="connsiteY99" fmla="*/ 2907052 h 3162085"/>
                    <a:gd name="connsiteX100" fmla="*/ 2716773 w 2854197"/>
                    <a:gd name="connsiteY100" fmla="*/ 2938765 h 3162085"/>
                    <a:gd name="connsiteX101" fmla="*/ 2711487 w 2854197"/>
                    <a:gd name="connsiteY101" fmla="*/ 2965193 h 3162085"/>
                    <a:gd name="connsiteX102" fmla="*/ 2706444 w 2854197"/>
                    <a:gd name="connsiteY102" fmla="*/ 2939028 h 3162085"/>
                    <a:gd name="connsiteX103" fmla="*/ 2680014 w 2854197"/>
                    <a:gd name="connsiteY103" fmla="*/ 2965459 h 3162085"/>
                    <a:gd name="connsiteX104" fmla="*/ 2627390 w 2854197"/>
                    <a:gd name="connsiteY104" fmla="*/ 2971012 h 3162085"/>
                    <a:gd name="connsiteX105" fmla="*/ 2537291 w 2854197"/>
                    <a:gd name="connsiteY105" fmla="*/ 2986602 h 3162085"/>
                    <a:gd name="connsiteX106" fmla="*/ 2516147 w 2854197"/>
                    <a:gd name="connsiteY106" fmla="*/ 2991888 h 3162085"/>
                    <a:gd name="connsiteX107" fmla="*/ 2489494 w 2854197"/>
                    <a:gd name="connsiteY107" fmla="*/ 3002192 h 3162085"/>
                    <a:gd name="connsiteX108" fmla="*/ 2415496 w 2854197"/>
                    <a:gd name="connsiteY108" fmla="*/ 3007477 h 3162085"/>
                    <a:gd name="connsiteX109" fmla="*/ 2383783 w 2854197"/>
                    <a:gd name="connsiteY109" fmla="*/ 3018048 h 3162085"/>
                    <a:gd name="connsiteX110" fmla="*/ 2346784 w 2854197"/>
                    <a:gd name="connsiteY110" fmla="*/ 3033905 h 3162085"/>
                    <a:gd name="connsiteX111" fmla="*/ 2315071 w 2854197"/>
                    <a:gd name="connsiteY111" fmla="*/ 3049761 h 3162085"/>
                    <a:gd name="connsiteX112" fmla="*/ 2288643 w 2854197"/>
                    <a:gd name="connsiteY112" fmla="*/ 3070904 h 3162085"/>
                    <a:gd name="connsiteX113" fmla="*/ 2267501 w 2854197"/>
                    <a:gd name="connsiteY113" fmla="*/ 3081475 h 3162085"/>
                    <a:gd name="connsiteX114" fmla="*/ 2235788 w 2854197"/>
                    <a:gd name="connsiteY114" fmla="*/ 3097331 h 3162085"/>
                    <a:gd name="connsiteX115" fmla="*/ 2225216 w 2854197"/>
                    <a:gd name="connsiteY115" fmla="*/ 3107903 h 3162085"/>
                    <a:gd name="connsiteX116" fmla="*/ 2204074 w 2854197"/>
                    <a:gd name="connsiteY116" fmla="*/ 3118474 h 3162085"/>
                    <a:gd name="connsiteX117" fmla="*/ 2188218 w 2854197"/>
                    <a:gd name="connsiteY117" fmla="*/ 3129045 h 3162085"/>
                    <a:gd name="connsiteX118" fmla="*/ 2177647 w 2854197"/>
                    <a:gd name="connsiteY118" fmla="*/ 3144901 h 3162085"/>
                    <a:gd name="connsiteX119" fmla="*/ 2145933 w 2854197"/>
                    <a:gd name="connsiteY119" fmla="*/ 3155472 h 3162085"/>
                    <a:gd name="connsiteX120" fmla="*/ 2209753 w 2854197"/>
                    <a:gd name="connsiteY120" fmla="*/ 3039746 h 3162085"/>
                    <a:gd name="connsiteX121" fmla="*/ 2082507 w 2854197"/>
                    <a:gd name="connsiteY121" fmla="*/ 3123759 h 3162085"/>
                    <a:gd name="connsiteX122" fmla="*/ 2066650 w 2854197"/>
                    <a:gd name="connsiteY122" fmla="*/ 3107903 h 3162085"/>
                    <a:gd name="connsiteX123" fmla="*/ 2024366 w 2854197"/>
                    <a:gd name="connsiteY123" fmla="*/ 3049761 h 3162085"/>
                    <a:gd name="connsiteX124" fmla="*/ 2014511 w 2854197"/>
                    <a:gd name="connsiteY124" fmla="*/ 3034449 h 3162085"/>
                    <a:gd name="connsiteX125" fmla="*/ 2141028 w 2854197"/>
                    <a:gd name="connsiteY125" fmla="*/ 2933870 h 3162085"/>
                    <a:gd name="connsiteX126" fmla="*/ 1982081 w 2854197"/>
                    <a:gd name="connsiteY126" fmla="*/ 2991620 h 3162085"/>
                    <a:gd name="connsiteX127" fmla="*/ 1976796 w 2854197"/>
                    <a:gd name="connsiteY127" fmla="*/ 2975764 h 3162085"/>
                    <a:gd name="connsiteX128" fmla="*/ 1987367 w 2854197"/>
                    <a:gd name="connsiteY128" fmla="*/ 2959907 h 3162085"/>
                    <a:gd name="connsiteX129" fmla="*/ 1998116 w 2854197"/>
                    <a:gd name="connsiteY129" fmla="*/ 2976031 h 3162085"/>
                    <a:gd name="connsiteX130" fmla="*/ 2056263 w 2854197"/>
                    <a:gd name="connsiteY130" fmla="*/ 2923171 h 3162085"/>
                    <a:gd name="connsiteX131" fmla="*/ 2040405 w 2854197"/>
                    <a:gd name="connsiteY131" fmla="*/ 2923170 h 3162085"/>
                    <a:gd name="connsiteX132" fmla="*/ 2061549 w 2854197"/>
                    <a:gd name="connsiteY132" fmla="*/ 2875596 h 3162085"/>
                    <a:gd name="connsiteX133" fmla="*/ 2093265 w 2854197"/>
                    <a:gd name="connsiteY133" fmla="*/ 2833308 h 3162085"/>
                    <a:gd name="connsiteX134" fmla="*/ 2109124 w 2854197"/>
                    <a:gd name="connsiteY134" fmla="*/ 2722301 h 3162085"/>
                    <a:gd name="connsiteX135" fmla="*/ 2013975 w 2854197"/>
                    <a:gd name="connsiteY135" fmla="*/ 2637724 h 3162085"/>
                    <a:gd name="connsiteX136" fmla="*/ 1982258 w 2854197"/>
                    <a:gd name="connsiteY136" fmla="*/ 2664155 h 3162085"/>
                    <a:gd name="connsiteX137" fmla="*/ 1918827 w 2854197"/>
                    <a:gd name="connsiteY137" fmla="*/ 2627153 h 3162085"/>
                    <a:gd name="connsiteX138" fmla="*/ 1860681 w 2854197"/>
                    <a:gd name="connsiteY138" fmla="*/ 2579579 h 3162085"/>
                    <a:gd name="connsiteX139" fmla="*/ 1802373 w 2854197"/>
                    <a:gd name="connsiteY139" fmla="*/ 2621632 h 3162085"/>
                    <a:gd name="connsiteX140" fmla="*/ 1797087 w 2854197"/>
                    <a:gd name="connsiteY140" fmla="*/ 2605775 h 3162085"/>
                    <a:gd name="connsiteX141" fmla="*/ 1749674 w 2854197"/>
                    <a:gd name="connsiteY141" fmla="*/ 2690586 h 3162085"/>
                    <a:gd name="connsiteX142" fmla="*/ 1643953 w 2854197"/>
                    <a:gd name="connsiteY142" fmla="*/ 2754018 h 3162085"/>
                    <a:gd name="connsiteX143" fmla="*/ 1617523 w 2854197"/>
                    <a:gd name="connsiteY143" fmla="*/ 2732874 h 3162085"/>
                    <a:gd name="connsiteX144" fmla="*/ 1591092 w 2854197"/>
                    <a:gd name="connsiteY144" fmla="*/ 2690586 h 3162085"/>
                    <a:gd name="connsiteX145" fmla="*/ 1591093 w 2854197"/>
                    <a:gd name="connsiteY145" fmla="*/ 2637724 h 3162085"/>
                    <a:gd name="connsiteX146" fmla="*/ 1569808 w 2854197"/>
                    <a:gd name="connsiteY146" fmla="*/ 2515921 h 3162085"/>
                    <a:gd name="connsiteX147" fmla="*/ 1553952 w 2854197"/>
                    <a:gd name="connsiteY147" fmla="*/ 2484208 h 3162085"/>
                    <a:gd name="connsiteX148" fmla="*/ 1538095 w 2854197"/>
                    <a:gd name="connsiteY148" fmla="*/ 2468351 h 3162085"/>
                    <a:gd name="connsiteX149" fmla="*/ 1501096 w 2854197"/>
                    <a:gd name="connsiteY149" fmla="*/ 2420781 h 3162085"/>
                    <a:gd name="connsiteX150" fmla="*/ 1464097 w 2854197"/>
                    <a:gd name="connsiteY150" fmla="*/ 2383782 h 3162085"/>
                    <a:gd name="connsiteX151" fmla="*/ 1448241 w 2854197"/>
                    <a:gd name="connsiteY151" fmla="*/ 2373211 h 3162085"/>
                    <a:gd name="connsiteX152" fmla="*/ 1432384 w 2854197"/>
                    <a:gd name="connsiteY152" fmla="*/ 2357355 h 3162085"/>
                    <a:gd name="connsiteX153" fmla="*/ 1400671 w 2854197"/>
                    <a:gd name="connsiteY153" fmla="*/ 2346783 h 3162085"/>
                    <a:gd name="connsiteX154" fmla="*/ 1368958 w 2854197"/>
                    <a:gd name="connsiteY154" fmla="*/ 2330927 h 3162085"/>
                    <a:gd name="connsiteX155" fmla="*/ 1337244 w 2854197"/>
                    <a:gd name="connsiteY155" fmla="*/ 2309785 h 3162085"/>
                    <a:gd name="connsiteX156" fmla="*/ 1273818 w 2854197"/>
                    <a:gd name="connsiteY156" fmla="*/ 2288642 h 3162085"/>
                    <a:gd name="connsiteX157" fmla="*/ 1257961 w 2854197"/>
                    <a:gd name="connsiteY157" fmla="*/ 2278071 h 3162085"/>
                    <a:gd name="connsiteX158" fmla="*/ 1242104 w 2854197"/>
                    <a:gd name="connsiteY158" fmla="*/ 2272786 h 3162085"/>
                    <a:gd name="connsiteX159" fmla="*/ 1226248 w 2854197"/>
                    <a:gd name="connsiteY159" fmla="*/ 2262215 h 3162085"/>
                    <a:gd name="connsiteX160" fmla="*/ 1194534 w 2854197"/>
                    <a:gd name="connsiteY160" fmla="*/ 2251644 h 3162085"/>
                    <a:gd name="connsiteX161" fmla="*/ 1215677 w 2854197"/>
                    <a:gd name="connsiteY161" fmla="*/ 2225216 h 3162085"/>
                    <a:gd name="connsiteX162" fmla="*/ 1231533 w 2854197"/>
                    <a:gd name="connsiteY162" fmla="*/ 2209359 h 3162085"/>
                    <a:gd name="connsiteX163" fmla="*/ 1236819 w 2854197"/>
                    <a:gd name="connsiteY163" fmla="*/ 2193503 h 3162085"/>
                    <a:gd name="connsiteX164" fmla="*/ 1279103 w 2854197"/>
                    <a:gd name="connsiteY164" fmla="*/ 2161789 h 3162085"/>
                    <a:gd name="connsiteX165" fmla="*/ 1300245 w 2854197"/>
                    <a:gd name="connsiteY165" fmla="*/ 2140647 h 3162085"/>
                    <a:gd name="connsiteX166" fmla="*/ 1310816 w 2854197"/>
                    <a:gd name="connsiteY166" fmla="*/ 2124790 h 3162085"/>
                    <a:gd name="connsiteX167" fmla="*/ 1342650 w 2854197"/>
                    <a:gd name="connsiteY167" fmla="*/ 2077406 h 3162085"/>
                    <a:gd name="connsiteX168" fmla="*/ 1390223 w 2854197"/>
                    <a:gd name="connsiteY168" fmla="*/ 2008688 h 3162085"/>
                    <a:gd name="connsiteX169" fmla="*/ 1363794 w 2854197"/>
                    <a:gd name="connsiteY169" fmla="*/ 1971686 h 3162085"/>
                    <a:gd name="connsiteX170" fmla="*/ 1379651 w 2854197"/>
                    <a:gd name="connsiteY170" fmla="*/ 1961114 h 3162085"/>
                    <a:gd name="connsiteX171" fmla="*/ 1358509 w 2854197"/>
                    <a:gd name="connsiteY171" fmla="*/ 1934685 h 3162085"/>
                    <a:gd name="connsiteX172" fmla="*/ 1221180 w 2854197"/>
                    <a:gd name="connsiteY172" fmla="*/ 1718108 h 3162085"/>
                    <a:gd name="connsiteX173" fmla="*/ 1157741 w 2854197"/>
                    <a:gd name="connsiteY173" fmla="*/ 1654669 h 3162085"/>
                    <a:gd name="connsiteX174" fmla="*/ 1051918 w 2854197"/>
                    <a:gd name="connsiteY174" fmla="*/ 1659811 h 3162085"/>
                    <a:gd name="connsiteX175" fmla="*/ 845688 w 2854197"/>
                    <a:gd name="connsiteY175" fmla="*/ 1738945 h 3162085"/>
                    <a:gd name="connsiteX176" fmla="*/ 829832 w 2854197"/>
                    <a:gd name="connsiteY176" fmla="*/ 1744231 h 3162085"/>
                    <a:gd name="connsiteX177" fmla="*/ 798118 w 2854197"/>
                    <a:gd name="connsiteY177" fmla="*/ 1765373 h 3162085"/>
                    <a:gd name="connsiteX178" fmla="*/ 782262 w 2854197"/>
                    <a:gd name="connsiteY178" fmla="*/ 1770659 h 3162085"/>
                    <a:gd name="connsiteX179" fmla="*/ 750548 w 2854197"/>
                    <a:gd name="connsiteY179" fmla="*/ 1791801 h 3162085"/>
                    <a:gd name="connsiteX180" fmla="*/ 734692 w 2854197"/>
                    <a:gd name="connsiteY180" fmla="*/ 1797086 h 3162085"/>
                    <a:gd name="connsiteX181" fmla="*/ 755834 w 2854197"/>
                    <a:gd name="connsiteY181" fmla="*/ 1791801 h 3162085"/>
                    <a:gd name="connsiteX182" fmla="*/ 739977 w 2854197"/>
                    <a:gd name="connsiteY182" fmla="*/ 1797086 h 3162085"/>
                    <a:gd name="connsiteX183" fmla="*/ 708264 w 2854197"/>
                    <a:gd name="connsiteY183" fmla="*/ 1812943 h 3162085"/>
                    <a:gd name="connsiteX184" fmla="*/ 676551 w 2854197"/>
                    <a:gd name="connsiteY184" fmla="*/ 1791801 h 3162085"/>
                    <a:gd name="connsiteX185" fmla="*/ 650123 w 2854197"/>
                    <a:gd name="connsiteY185" fmla="*/ 1765373 h 3162085"/>
                    <a:gd name="connsiteX186" fmla="*/ 618410 w 2854197"/>
                    <a:gd name="connsiteY186" fmla="*/ 1744231 h 3162085"/>
                    <a:gd name="connsiteX187" fmla="*/ 570840 w 2854197"/>
                    <a:gd name="connsiteY187" fmla="*/ 1712518 h 3162085"/>
                    <a:gd name="connsiteX188" fmla="*/ 544412 w 2854197"/>
                    <a:gd name="connsiteY188" fmla="*/ 1696661 h 3162085"/>
                    <a:gd name="connsiteX189" fmla="*/ 528555 w 2854197"/>
                    <a:gd name="connsiteY189" fmla="*/ 1686090 h 3162085"/>
                    <a:gd name="connsiteX190" fmla="*/ 512699 w 2854197"/>
                    <a:gd name="connsiteY190" fmla="*/ 1680804 h 3162085"/>
                    <a:gd name="connsiteX191" fmla="*/ 502127 w 2854197"/>
                    <a:gd name="connsiteY191" fmla="*/ 1670233 h 3162085"/>
                    <a:gd name="connsiteX192" fmla="*/ 480985 w 2854197"/>
                    <a:gd name="connsiteY192" fmla="*/ 1659662 h 3162085"/>
                    <a:gd name="connsiteX193" fmla="*/ 465129 w 2854197"/>
                    <a:gd name="connsiteY193" fmla="*/ 1643805 h 3162085"/>
                    <a:gd name="connsiteX194" fmla="*/ 428130 w 2854197"/>
                    <a:gd name="connsiteY194" fmla="*/ 1622663 h 3162085"/>
                    <a:gd name="connsiteX195" fmla="*/ 401702 w 2854197"/>
                    <a:gd name="connsiteY195" fmla="*/ 1590950 h 3162085"/>
                    <a:gd name="connsiteX196" fmla="*/ 385845 w 2854197"/>
                    <a:gd name="connsiteY196" fmla="*/ 1569808 h 3162085"/>
                    <a:gd name="connsiteX197" fmla="*/ 369989 w 2854197"/>
                    <a:gd name="connsiteY197" fmla="*/ 1553951 h 3162085"/>
                    <a:gd name="connsiteX198" fmla="*/ 348847 w 2854197"/>
                    <a:gd name="connsiteY198" fmla="*/ 1522238 h 3162085"/>
                    <a:gd name="connsiteX199" fmla="*/ 327704 w 2854197"/>
                    <a:gd name="connsiteY199" fmla="*/ 1490524 h 3162085"/>
                    <a:gd name="connsiteX200" fmla="*/ 317133 w 2854197"/>
                    <a:gd name="connsiteY200" fmla="*/ 1469382 h 3162085"/>
                    <a:gd name="connsiteX201" fmla="*/ 301277 w 2854197"/>
                    <a:gd name="connsiteY201" fmla="*/ 1453526 h 3162085"/>
                    <a:gd name="connsiteX202" fmla="*/ 295991 w 2854197"/>
                    <a:gd name="connsiteY202" fmla="*/ 1437669 h 3162085"/>
                    <a:gd name="connsiteX203" fmla="*/ 274849 w 2854197"/>
                    <a:gd name="connsiteY203" fmla="*/ 1405956 h 3162085"/>
                    <a:gd name="connsiteX204" fmla="*/ 258992 w 2854197"/>
                    <a:gd name="connsiteY204" fmla="*/ 1390099 h 3162085"/>
                    <a:gd name="connsiteX205" fmla="*/ 248421 w 2854197"/>
                    <a:gd name="connsiteY205" fmla="*/ 1374242 h 3162085"/>
                    <a:gd name="connsiteX206" fmla="*/ 243136 w 2854197"/>
                    <a:gd name="connsiteY206" fmla="*/ 1358386 h 3162085"/>
                    <a:gd name="connsiteX207" fmla="*/ 221993 w 2854197"/>
                    <a:gd name="connsiteY207" fmla="*/ 1326672 h 3162085"/>
                    <a:gd name="connsiteX208" fmla="*/ 206137 w 2854197"/>
                    <a:gd name="connsiteY208" fmla="*/ 1294959 h 3162085"/>
                    <a:gd name="connsiteX209" fmla="*/ 195566 w 2854197"/>
                    <a:gd name="connsiteY209" fmla="*/ 1263246 h 3162085"/>
                    <a:gd name="connsiteX210" fmla="*/ 184995 w 2854197"/>
                    <a:gd name="connsiteY210" fmla="*/ 1247389 h 3162085"/>
                    <a:gd name="connsiteX211" fmla="*/ 179709 w 2854197"/>
                    <a:gd name="connsiteY211" fmla="*/ 1231533 h 3162085"/>
                    <a:gd name="connsiteX212" fmla="*/ 169138 w 2854197"/>
                    <a:gd name="connsiteY212" fmla="*/ 1215676 h 3162085"/>
                    <a:gd name="connsiteX213" fmla="*/ 153281 w 2854197"/>
                    <a:gd name="connsiteY213" fmla="*/ 1162820 h 3162085"/>
                    <a:gd name="connsiteX214" fmla="*/ 142710 w 2854197"/>
                    <a:gd name="connsiteY214" fmla="*/ 1131107 h 3162085"/>
                    <a:gd name="connsiteX215" fmla="*/ 132139 w 2854197"/>
                    <a:gd name="connsiteY215" fmla="*/ 1099394 h 3162085"/>
                    <a:gd name="connsiteX216" fmla="*/ 126853 w 2854197"/>
                    <a:gd name="connsiteY216" fmla="*/ 1078252 h 3162085"/>
                    <a:gd name="connsiteX217" fmla="*/ 121568 w 2854197"/>
                    <a:gd name="connsiteY217" fmla="*/ 1062395 h 3162085"/>
                    <a:gd name="connsiteX218" fmla="*/ 110997 w 2854197"/>
                    <a:gd name="connsiteY218" fmla="*/ 988397 h 3162085"/>
                    <a:gd name="connsiteX219" fmla="*/ 100426 w 2854197"/>
                    <a:gd name="connsiteY219" fmla="*/ 861544 h 3162085"/>
                    <a:gd name="connsiteX220" fmla="*/ 95140 w 2854197"/>
                    <a:gd name="connsiteY220" fmla="*/ 782261 h 3162085"/>
                    <a:gd name="connsiteX221" fmla="*/ 89855 w 2854197"/>
                    <a:gd name="connsiteY221" fmla="*/ 745262 h 3162085"/>
                    <a:gd name="connsiteX222" fmla="*/ 73998 w 2854197"/>
                    <a:gd name="connsiteY222" fmla="*/ 660693 h 3162085"/>
                    <a:gd name="connsiteX223" fmla="*/ 63427 w 2854197"/>
                    <a:gd name="connsiteY223" fmla="*/ 618409 h 3162085"/>
                    <a:gd name="connsiteX224" fmla="*/ 47570 w 2854197"/>
                    <a:gd name="connsiteY224" fmla="*/ 560268 h 3162085"/>
                    <a:gd name="connsiteX225" fmla="*/ 42285 w 2854197"/>
                    <a:gd name="connsiteY225" fmla="*/ 528555 h 3162085"/>
                    <a:gd name="connsiteX226" fmla="*/ 31714 w 2854197"/>
                    <a:gd name="connsiteY226" fmla="*/ 486270 h 3162085"/>
                    <a:gd name="connsiteX227" fmla="*/ 21142 w 2854197"/>
                    <a:gd name="connsiteY227" fmla="*/ 428129 h 3162085"/>
                    <a:gd name="connsiteX228" fmla="*/ 10571 w 2854197"/>
                    <a:gd name="connsiteY228" fmla="*/ 343560 h 3162085"/>
                    <a:gd name="connsiteX229" fmla="*/ 0 w 2854197"/>
                    <a:gd name="connsiteY229" fmla="*/ 306561 h 3162085"/>
                    <a:gd name="connsiteX230" fmla="*/ 5286 w 2854197"/>
                    <a:gd name="connsiteY230" fmla="*/ 285419 h 3162085"/>
                    <a:gd name="connsiteX231" fmla="*/ 21142 w 2854197"/>
                    <a:gd name="connsiteY231" fmla="*/ 280134 h 3162085"/>
                    <a:gd name="connsiteX232" fmla="*/ 42285 w 2854197"/>
                    <a:gd name="connsiteY232" fmla="*/ 269563 h 3162085"/>
                    <a:gd name="connsiteX233" fmla="*/ 95140 w 2854197"/>
                    <a:gd name="connsiteY233" fmla="*/ 258992 h 3162085"/>
                    <a:gd name="connsiteX234" fmla="*/ 121568 w 2854197"/>
                    <a:gd name="connsiteY234" fmla="*/ 253706 h 3162085"/>
                    <a:gd name="connsiteX235" fmla="*/ 137425 w 2854197"/>
                    <a:gd name="connsiteY235" fmla="*/ 248420 h 3162085"/>
                    <a:gd name="connsiteX236" fmla="*/ 211422 w 2854197"/>
                    <a:gd name="connsiteY236" fmla="*/ 237849 h 3162085"/>
                    <a:gd name="connsiteX237" fmla="*/ 253707 w 2854197"/>
                    <a:gd name="connsiteY237" fmla="*/ 227278 h 3162085"/>
                    <a:gd name="connsiteX238" fmla="*/ 285420 w 2854197"/>
                    <a:gd name="connsiteY238" fmla="*/ 216707 h 3162085"/>
                    <a:gd name="connsiteX239" fmla="*/ 332990 w 2854197"/>
                    <a:gd name="connsiteY239" fmla="*/ 206136 h 3162085"/>
                    <a:gd name="connsiteX240" fmla="*/ 364703 w 2854197"/>
                    <a:gd name="connsiteY240" fmla="*/ 195565 h 3162085"/>
                    <a:gd name="connsiteX241" fmla="*/ 417559 w 2854197"/>
                    <a:gd name="connsiteY241" fmla="*/ 179708 h 3162085"/>
                    <a:gd name="connsiteX242" fmla="*/ 433415 w 2854197"/>
                    <a:gd name="connsiteY242" fmla="*/ 174423 h 3162085"/>
                    <a:gd name="connsiteX243" fmla="*/ 449272 w 2854197"/>
                    <a:gd name="connsiteY243" fmla="*/ 169137 h 3162085"/>
                    <a:gd name="connsiteX244" fmla="*/ 470414 w 2854197"/>
                    <a:gd name="connsiteY244" fmla="*/ 163852 h 3162085"/>
                    <a:gd name="connsiteX245" fmla="*/ 486271 w 2854197"/>
                    <a:gd name="connsiteY245" fmla="*/ 158566 h 3162085"/>
                    <a:gd name="connsiteX246" fmla="*/ 528555 w 2854197"/>
                    <a:gd name="connsiteY246" fmla="*/ 147995 h 3162085"/>
                    <a:gd name="connsiteX247" fmla="*/ 549697 w 2854197"/>
                    <a:gd name="connsiteY247" fmla="*/ 142709 h 3162085"/>
                    <a:gd name="connsiteX248" fmla="*/ 581411 w 2854197"/>
                    <a:gd name="connsiteY248" fmla="*/ 132138 h 3162085"/>
                    <a:gd name="connsiteX249" fmla="*/ 676551 w 2854197"/>
                    <a:gd name="connsiteY249" fmla="*/ 100425 h 3162085"/>
                    <a:gd name="connsiteX250" fmla="*/ 697693 w 2854197"/>
                    <a:gd name="connsiteY250" fmla="*/ 95140 h 3162085"/>
                    <a:gd name="connsiteX251" fmla="*/ 729406 w 2854197"/>
                    <a:gd name="connsiteY251" fmla="*/ 84568 h 3162085"/>
                    <a:gd name="connsiteX252" fmla="*/ 745263 w 2854197"/>
                    <a:gd name="connsiteY252" fmla="*/ 79283 h 3162085"/>
                    <a:gd name="connsiteX253" fmla="*/ 792833 w 2854197"/>
                    <a:gd name="connsiteY253" fmla="*/ 58141 h 3162085"/>
                    <a:gd name="connsiteX254" fmla="*/ 808689 w 2854197"/>
                    <a:gd name="connsiteY254" fmla="*/ 52855 h 3162085"/>
                    <a:gd name="connsiteX255" fmla="*/ 824546 w 2854197"/>
                    <a:gd name="connsiteY255" fmla="*/ 47570 h 3162085"/>
                    <a:gd name="connsiteX256" fmla="*/ 866830 w 2854197"/>
                    <a:gd name="connsiteY256" fmla="*/ 26427 h 3162085"/>
                    <a:gd name="connsiteX257" fmla="*/ 882687 w 2854197"/>
                    <a:gd name="connsiteY257" fmla="*/ 21142 h 3162085"/>
                    <a:gd name="connsiteX258" fmla="*/ 898544 w 2854197"/>
                    <a:gd name="connsiteY258" fmla="*/ 10571 h 3162085"/>
                    <a:gd name="connsiteX259" fmla="*/ 914400 w 2854197"/>
                    <a:gd name="connsiteY259" fmla="*/ 5285 h 3162085"/>
                    <a:gd name="connsiteX260" fmla="*/ 914400 w 2854197"/>
                    <a:gd name="connsiteY260" fmla="*/ 0 h 3162085"/>
                    <a:gd name="connsiteX0" fmla="*/ 914400 w 2854197"/>
                    <a:gd name="connsiteY0" fmla="*/ 0 h 3162085"/>
                    <a:gd name="connsiteX1" fmla="*/ 914400 w 2854197"/>
                    <a:gd name="connsiteY1" fmla="*/ 0 h 3162085"/>
                    <a:gd name="connsiteX2" fmla="*/ 930257 w 2854197"/>
                    <a:gd name="connsiteY2" fmla="*/ 42284 h 3162085"/>
                    <a:gd name="connsiteX3" fmla="*/ 935542 w 2854197"/>
                    <a:gd name="connsiteY3" fmla="*/ 58141 h 3162085"/>
                    <a:gd name="connsiteX4" fmla="*/ 946114 w 2854197"/>
                    <a:gd name="connsiteY4" fmla="*/ 68712 h 3162085"/>
                    <a:gd name="connsiteX5" fmla="*/ 967256 w 2854197"/>
                    <a:gd name="connsiteY5" fmla="*/ 116282 h 3162085"/>
                    <a:gd name="connsiteX6" fmla="*/ 972541 w 2854197"/>
                    <a:gd name="connsiteY6" fmla="*/ 132138 h 3162085"/>
                    <a:gd name="connsiteX7" fmla="*/ 983112 w 2854197"/>
                    <a:gd name="connsiteY7" fmla="*/ 147995 h 3162085"/>
                    <a:gd name="connsiteX8" fmla="*/ 1004255 w 2854197"/>
                    <a:gd name="connsiteY8" fmla="*/ 195565 h 3162085"/>
                    <a:gd name="connsiteX9" fmla="*/ 1025397 w 2854197"/>
                    <a:gd name="connsiteY9" fmla="*/ 243135 h 3162085"/>
                    <a:gd name="connsiteX10" fmla="*/ 1041253 w 2854197"/>
                    <a:gd name="connsiteY10" fmla="*/ 290705 h 3162085"/>
                    <a:gd name="connsiteX11" fmla="*/ 1051825 w 2854197"/>
                    <a:gd name="connsiteY11" fmla="*/ 301276 h 3162085"/>
                    <a:gd name="connsiteX12" fmla="*/ 1072967 w 2854197"/>
                    <a:gd name="connsiteY12" fmla="*/ 348846 h 3162085"/>
                    <a:gd name="connsiteX13" fmla="*/ 1083538 w 2854197"/>
                    <a:gd name="connsiteY13" fmla="*/ 380559 h 3162085"/>
                    <a:gd name="connsiteX14" fmla="*/ 1094109 w 2854197"/>
                    <a:gd name="connsiteY14" fmla="*/ 396416 h 3162085"/>
                    <a:gd name="connsiteX15" fmla="*/ 1109966 w 2854197"/>
                    <a:gd name="connsiteY15" fmla="*/ 422844 h 3162085"/>
                    <a:gd name="connsiteX16" fmla="*/ 1131108 w 2854197"/>
                    <a:gd name="connsiteY16" fmla="*/ 470414 h 3162085"/>
                    <a:gd name="connsiteX17" fmla="*/ 1146964 w 2854197"/>
                    <a:gd name="connsiteY17" fmla="*/ 480985 h 3162085"/>
                    <a:gd name="connsiteX18" fmla="*/ 1157536 w 2854197"/>
                    <a:gd name="connsiteY18" fmla="*/ 491556 h 3162085"/>
                    <a:gd name="connsiteX19" fmla="*/ 1189249 w 2854197"/>
                    <a:gd name="connsiteY19" fmla="*/ 512698 h 3162085"/>
                    <a:gd name="connsiteX20" fmla="*/ 1199820 w 2854197"/>
                    <a:gd name="connsiteY20" fmla="*/ 528555 h 3162085"/>
                    <a:gd name="connsiteX21" fmla="*/ 1220962 w 2854197"/>
                    <a:gd name="connsiteY21" fmla="*/ 544411 h 3162085"/>
                    <a:gd name="connsiteX22" fmla="*/ 1242104 w 2854197"/>
                    <a:gd name="connsiteY22" fmla="*/ 570839 h 3162085"/>
                    <a:gd name="connsiteX23" fmla="*/ 1257961 w 2854197"/>
                    <a:gd name="connsiteY23" fmla="*/ 602552 h 3162085"/>
                    <a:gd name="connsiteX24" fmla="*/ 1279103 w 2854197"/>
                    <a:gd name="connsiteY24" fmla="*/ 634266 h 3162085"/>
                    <a:gd name="connsiteX25" fmla="*/ 1294960 w 2854197"/>
                    <a:gd name="connsiteY25" fmla="*/ 665979 h 3162085"/>
                    <a:gd name="connsiteX26" fmla="*/ 1300245 w 2854197"/>
                    <a:gd name="connsiteY26" fmla="*/ 681835 h 3162085"/>
                    <a:gd name="connsiteX27" fmla="*/ 1310816 w 2854197"/>
                    <a:gd name="connsiteY27" fmla="*/ 692407 h 3162085"/>
                    <a:gd name="connsiteX28" fmla="*/ 1347815 w 2854197"/>
                    <a:gd name="connsiteY28" fmla="*/ 739977 h 3162085"/>
                    <a:gd name="connsiteX29" fmla="*/ 1353101 w 2854197"/>
                    <a:gd name="connsiteY29" fmla="*/ 755833 h 3162085"/>
                    <a:gd name="connsiteX30" fmla="*/ 1384814 w 2854197"/>
                    <a:gd name="connsiteY30" fmla="*/ 798118 h 3162085"/>
                    <a:gd name="connsiteX31" fmla="*/ 1390100 w 2854197"/>
                    <a:gd name="connsiteY31" fmla="*/ 813974 h 3162085"/>
                    <a:gd name="connsiteX32" fmla="*/ 1421813 w 2854197"/>
                    <a:gd name="connsiteY32" fmla="*/ 861544 h 3162085"/>
                    <a:gd name="connsiteX33" fmla="*/ 1432384 w 2854197"/>
                    <a:gd name="connsiteY33" fmla="*/ 877401 h 3162085"/>
                    <a:gd name="connsiteX34" fmla="*/ 1448241 w 2854197"/>
                    <a:gd name="connsiteY34" fmla="*/ 887972 h 3162085"/>
                    <a:gd name="connsiteX35" fmla="*/ 1479954 w 2854197"/>
                    <a:gd name="connsiteY35" fmla="*/ 919685 h 3162085"/>
                    <a:gd name="connsiteX36" fmla="*/ 1522238 w 2854197"/>
                    <a:gd name="connsiteY36" fmla="*/ 956684 h 3162085"/>
                    <a:gd name="connsiteX37" fmla="*/ 1585665 w 2854197"/>
                    <a:gd name="connsiteY37" fmla="*/ 977826 h 3162085"/>
                    <a:gd name="connsiteX38" fmla="*/ 1617378 w 2854197"/>
                    <a:gd name="connsiteY38" fmla="*/ 988397 h 3162085"/>
                    <a:gd name="connsiteX39" fmla="*/ 1638521 w 2854197"/>
                    <a:gd name="connsiteY39" fmla="*/ 993683 h 3162085"/>
                    <a:gd name="connsiteX40" fmla="*/ 1664948 w 2854197"/>
                    <a:gd name="connsiteY40" fmla="*/ 998968 h 3162085"/>
                    <a:gd name="connsiteX41" fmla="*/ 1696662 w 2854197"/>
                    <a:gd name="connsiteY41" fmla="*/ 1009540 h 3162085"/>
                    <a:gd name="connsiteX42" fmla="*/ 1717804 w 2854197"/>
                    <a:gd name="connsiteY42" fmla="*/ 1014825 h 3162085"/>
                    <a:gd name="connsiteX43" fmla="*/ 1733660 w 2854197"/>
                    <a:gd name="connsiteY43" fmla="*/ 1020111 h 3162085"/>
                    <a:gd name="connsiteX44" fmla="*/ 1802373 w 2854197"/>
                    <a:gd name="connsiteY44" fmla="*/ 1030682 h 3162085"/>
                    <a:gd name="connsiteX45" fmla="*/ 1865799 w 2854197"/>
                    <a:gd name="connsiteY45" fmla="*/ 1041253 h 3162085"/>
                    <a:gd name="connsiteX46" fmla="*/ 1902798 w 2854197"/>
                    <a:gd name="connsiteY46" fmla="*/ 1046538 h 3162085"/>
                    <a:gd name="connsiteX47" fmla="*/ 1945082 w 2854197"/>
                    <a:gd name="connsiteY47" fmla="*/ 1051824 h 3162085"/>
                    <a:gd name="connsiteX48" fmla="*/ 1976796 w 2854197"/>
                    <a:gd name="connsiteY48" fmla="*/ 1057109 h 3162085"/>
                    <a:gd name="connsiteX49" fmla="*/ 2024366 w 2854197"/>
                    <a:gd name="connsiteY49" fmla="*/ 1062395 h 3162085"/>
                    <a:gd name="connsiteX50" fmla="*/ 2066650 w 2854197"/>
                    <a:gd name="connsiteY50" fmla="*/ 1067681 h 3162085"/>
                    <a:gd name="connsiteX51" fmla="*/ 2082507 w 2854197"/>
                    <a:gd name="connsiteY51" fmla="*/ 1072966 h 3162085"/>
                    <a:gd name="connsiteX52" fmla="*/ 2151219 w 2854197"/>
                    <a:gd name="connsiteY52" fmla="*/ 1083537 h 3162085"/>
                    <a:gd name="connsiteX53" fmla="*/ 2167075 w 2854197"/>
                    <a:gd name="connsiteY53" fmla="*/ 1088823 h 3162085"/>
                    <a:gd name="connsiteX54" fmla="*/ 2235788 w 2854197"/>
                    <a:gd name="connsiteY54" fmla="*/ 1099394 h 3162085"/>
                    <a:gd name="connsiteX55" fmla="*/ 2304500 w 2854197"/>
                    <a:gd name="connsiteY55" fmla="*/ 1109965 h 3162085"/>
                    <a:gd name="connsiteX56" fmla="*/ 2378497 w 2854197"/>
                    <a:gd name="connsiteY56" fmla="*/ 1120536 h 3162085"/>
                    <a:gd name="connsiteX57" fmla="*/ 2410211 w 2854197"/>
                    <a:gd name="connsiteY57" fmla="*/ 1131107 h 3162085"/>
                    <a:gd name="connsiteX58" fmla="*/ 2452495 w 2854197"/>
                    <a:gd name="connsiteY58" fmla="*/ 1141678 h 3162085"/>
                    <a:gd name="connsiteX59" fmla="*/ 2611062 w 2854197"/>
                    <a:gd name="connsiteY59" fmla="*/ 1194534 h 3162085"/>
                    <a:gd name="connsiteX60" fmla="*/ 2674963 w 2854197"/>
                    <a:gd name="connsiteY60" fmla="*/ 1226357 h 3162085"/>
                    <a:gd name="connsiteX61" fmla="*/ 2680419 w 2854197"/>
                    <a:gd name="connsiteY61" fmla="*/ 1258186 h 3162085"/>
                    <a:gd name="connsiteX62" fmla="*/ 2633266 w 2854197"/>
                    <a:gd name="connsiteY62" fmla="*/ 1295315 h 3162085"/>
                    <a:gd name="connsiteX63" fmla="*/ 2659565 w 2854197"/>
                    <a:gd name="connsiteY63" fmla="*/ 1353342 h 3162085"/>
                    <a:gd name="connsiteX64" fmla="*/ 2653817 w 2854197"/>
                    <a:gd name="connsiteY64" fmla="*/ 1411367 h 3162085"/>
                    <a:gd name="connsiteX65" fmla="*/ 2632204 w 2854197"/>
                    <a:gd name="connsiteY65" fmla="*/ 1590950 h 3162085"/>
                    <a:gd name="connsiteX66" fmla="*/ 2606238 w 2854197"/>
                    <a:gd name="connsiteY66" fmla="*/ 1686241 h 3162085"/>
                    <a:gd name="connsiteX67" fmla="*/ 2585093 w 2854197"/>
                    <a:gd name="connsiteY67" fmla="*/ 1717957 h 3162085"/>
                    <a:gd name="connsiteX68" fmla="*/ 2595666 w 2854197"/>
                    <a:gd name="connsiteY68" fmla="*/ 1754959 h 3162085"/>
                    <a:gd name="connsiteX69" fmla="*/ 2569233 w 2854197"/>
                    <a:gd name="connsiteY69" fmla="*/ 1781390 h 3162085"/>
                    <a:gd name="connsiteX70" fmla="*/ 2574520 w 2854197"/>
                    <a:gd name="connsiteY70" fmla="*/ 1860680 h 3162085"/>
                    <a:gd name="connsiteX71" fmla="*/ 2564404 w 2854197"/>
                    <a:gd name="connsiteY71" fmla="*/ 2014150 h 3162085"/>
                    <a:gd name="connsiteX72" fmla="*/ 2616812 w 2854197"/>
                    <a:gd name="connsiteY72" fmla="*/ 2093264 h 3162085"/>
                    <a:gd name="connsiteX73" fmla="*/ 2717255 w 2854197"/>
                    <a:gd name="connsiteY73" fmla="*/ 2098551 h 3162085"/>
                    <a:gd name="connsiteX74" fmla="*/ 2790770 w 2854197"/>
                    <a:gd name="connsiteY74" fmla="*/ 2077220 h 3162085"/>
                    <a:gd name="connsiteX75" fmla="*/ 2817198 w 2854197"/>
                    <a:gd name="connsiteY75" fmla="*/ 2082506 h 3162085"/>
                    <a:gd name="connsiteX76" fmla="*/ 2833055 w 2854197"/>
                    <a:gd name="connsiteY76" fmla="*/ 2087792 h 3162085"/>
                    <a:gd name="connsiteX77" fmla="*/ 2854197 w 2854197"/>
                    <a:gd name="connsiteY77" fmla="*/ 2093077 h 3162085"/>
                    <a:gd name="connsiteX78" fmla="*/ 2838340 w 2854197"/>
                    <a:gd name="connsiteY78" fmla="*/ 2193503 h 3162085"/>
                    <a:gd name="connsiteX79" fmla="*/ 2833055 w 2854197"/>
                    <a:gd name="connsiteY79" fmla="*/ 2225216 h 3162085"/>
                    <a:gd name="connsiteX80" fmla="*/ 2822484 w 2854197"/>
                    <a:gd name="connsiteY80" fmla="*/ 2262215 h 3162085"/>
                    <a:gd name="connsiteX81" fmla="*/ 2648297 w 2854197"/>
                    <a:gd name="connsiteY81" fmla="*/ 2241273 h 3162085"/>
                    <a:gd name="connsiteX82" fmla="*/ 2558435 w 2854197"/>
                    <a:gd name="connsiteY82" fmla="*/ 2214843 h 3162085"/>
                    <a:gd name="connsiteX83" fmla="*/ 2479145 w 2854197"/>
                    <a:gd name="connsiteY83" fmla="*/ 2183128 h 3162085"/>
                    <a:gd name="connsiteX84" fmla="*/ 2426502 w 2854197"/>
                    <a:gd name="connsiteY84" fmla="*/ 2209757 h 3162085"/>
                    <a:gd name="connsiteX85" fmla="*/ 2236188 w 2854197"/>
                    <a:gd name="connsiteY85" fmla="*/ 2331348 h 3162085"/>
                    <a:gd name="connsiteX86" fmla="*/ 2251846 w 2854197"/>
                    <a:gd name="connsiteY86" fmla="*/ 2420998 h 3162085"/>
                    <a:gd name="connsiteX87" fmla="*/ 2267909 w 2854197"/>
                    <a:gd name="connsiteY87" fmla="*/ 2479368 h 3162085"/>
                    <a:gd name="connsiteX88" fmla="*/ 2278276 w 2854197"/>
                    <a:gd name="connsiteY88" fmla="*/ 2516146 h 3162085"/>
                    <a:gd name="connsiteX89" fmla="*/ 2278276 w 2854197"/>
                    <a:gd name="connsiteY89" fmla="*/ 2574294 h 3162085"/>
                    <a:gd name="connsiteX90" fmla="*/ 2315278 w 2854197"/>
                    <a:gd name="connsiteY90" fmla="*/ 2616580 h 3162085"/>
                    <a:gd name="connsiteX91" fmla="*/ 2331136 w 2854197"/>
                    <a:gd name="connsiteY91" fmla="*/ 2680013 h 3162085"/>
                    <a:gd name="connsiteX92" fmla="*/ 2368138 w 2854197"/>
                    <a:gd name="connsiteY92" fmla="*/ 2695871 h 3162085"/>
                    <a:gd name="connsiteX93" fmla="*/ 2542577 w 2854197"/>
                    <a:gd name="connsiteY93" fmla="*/ 2738159 h 3162085"/>
                    <a:gd name="connsiteX94" fmla="*/ 2654056 w 2854197"/>
                    <a:gd name="connsiteY94" fmla="*/ 2764834 h 3162085"/>
                    <a:gd name="connsiteX95" fmla="*/ 2748974 w 2854197"/>
                    <a:gd name="connsiteY95" fmla="*/ 2769875 h 3162085"/>
                    <a:gd name="connsiteX96" fmla="*/ 2753771 w 2854197"/>
                    <a:gd name="connsiteY96" fmla="*/ 2769627 h 3162085"/>
                    <a:gd name="connsiteX97" fmla="*/ 2748486 w 2854197"/>
                    <a:gd name="connsiteY97" fmla="*/ 2801341 h 3162085"/>
                    <a:gd name="connsiteX98" fmla="*/ 2737915 w 2854197"/>
                    <a:gd name="connsiteY98" fmla="*/ 2838340 h 3162085"/>
                    <a:gd name="connsiteX99" fmla="*/ 2727344 w 2854197"/>
                    <a:gd name="connsiteY99" fmla="*/ 2907052 h 3162085"/>
                    <a:gd name="connsiteX100" fmla="*/ 2716773 w 2854197"/>
                    <a:gd name="connsiteY100" fmla="*/ 2938765 h 3162085"/>
                    <a:gd name="connsiteX101" fmla="*/ 2711487 w 2854197"/>
                    <a:gd name="connsiteY101" fmla="*/ 2965193 h 3162085"/>
                    <a:gd name="connsiteX102" fmla="*/ 2706444 w 2854197"/>
                    <a:gd name="connsiteY102" fmla="*/ 2939028 h 3162085"/>
                    <a:gd name="connsiteX103" fmla="*/ 2680014 w 2854197"/>
                    <a:gd name="connsiteY103" fmla="*/ 2965459 h 3162085"/>
                    <a:gd name="connsiteX104" fmla="*/ 2627390 w 2854197"/>
                    <a:gd name="connsiteY104" fmla="*/ 2971012 h 3162085"/>
                    <a:gd name="connsiteX105" fmla="*/ 2537291 w 2854197"/>
                    <a:gd name="connsiteY105" fmla="*/ 2986602 h 3162085"/>
                    <a:gd name="connsiteX106" fmla="*/ 2516147 w 2854197"/>
                    <a:gd name="connsiteY106" fmla="*/ 2991888 h 3162085"/>
                    <a:gd name="connsiteX107" fmla="*/ 2489494 w 2854197"/>
                    <a:gd name="connsiteY107" fmla="*/ 3002192 h 3162085"/>
                    <a:gd name="connsiteX108" fmla="*/ 2415496 w 2854197"/>
                    <a:gd name="connsiteY108" fmla="*/ 3007477 h 3162085"/>
                    <a:gd name="connsiteX109" fmla="*/ 2383783 w 2854197"/>
                    <a:gd name="connsiteY109" fmla="*/ 3018048 h 3162085"/>
                    <a:gd name="connsiteX110" fmla="*/ 2346784 w 2854197"/>
                    <a:gd name="connsiteY110" fmla="*/ 3033905 h 3162085"/>
                    <a:gd name="connsiteX111" fmla="*/ 2315071 w 2854197"/>
                    <a:gd name="connsiteY111" fmla="*/ 3049761 h 3162085"/>
                    <a:gd name="connsiteX112" fmla="*/ 2288643 w 2854197"/>
                    <a:gd name="connsiteY112" fmla="*/ 3070904 h 3162085"/>
                    <a:gd name="connsiteX113" fmla="*/ 2267501 w 2854197"/>
                    <a:gd name="connsiteY113" fmla="*/ 3081475 h 3162085"/>
                    <a:gd name="connsiteX114" fmla="*/ 2235788 w 2854197"/>
                    <a:gd name="connsiteY114" fmla="*/ 3097331 h 3162085"/>
                    <a:gd name="connsiteX115" fmla="*/ 2225216 w 2854197"/>
                    <a:gd name="connsiteY115" fmla="*/ 3107903 h 3162085"/>
                    <a:gd name="connsiteX116" fmla="*/ 2204074 w 2854197"/>
                    <a:gd name="connsiteY116" fmla="*/ 3118474 h 3162085"/>
                    <a:gd name="connsiteX117" fmla="*/ 2188218 w 2854197"/>
                    <a:gd name="connsiteY117" fmla="*/ 3129045 h 3162085"/>
                    <a:gd name="connsiteX118" fmla="*/ 2177647 w 2854197"/>
                    <a:gd name="connsiteY118" fmla="*/ 3144901 h 3162085"/>
                    <a:gd name="connsiteX119" fmla="*/ 2145933 w 2854197"/>
                    <a:gd name="connsiteY119" fmla="*/ 3155472 h 3162085"/>
                    <a:gd name="connsiteX120" fmla="*/ 2209753 w 2854197"/>
                    <a:gd name="connsiteY120" fmla="*/ 3039746 h 3162085"/>
                    <a:gd name="connsiteX121" fmla="*/ 2082507 w 2854197"/>
                    <a:gd name="connsiteY121" fmla="*/ 3123759 h 3162085"/>
                    <a:gd name="connsiteX122" fmla="*/ 2066650 w 2854197"/>
                    <a:gd name="connsiteY122" fmla="*/ 3107903 h 3162085"/>
                    <a:gd name="connsiteX123" fmla="*/ 2024366 w 2854197"/>
                    <a:gd name="connsiteY123" fmla="*/ 3049761 h 3162085"/>
                    <a:gd name="connsiteX124" fmla="*/ 2014511 w 2854197"/>
                    <a:gd name="connsiteY124" fmla="*/ 3034449 h 3162085"/>
                    <a:gd name="connsiteX125" fmla="*/ 2141028 w 2854197"/>
                    <a:gd name="connsiteY125" fmla="*/ 2933870 h 3162085"/>
                    <a:gd name="connsiteX126" fmla="*/ 1982081 w 2854197"/>
                    <a:gd name="connsiteY126" fmla="*/ 2991620 h 3162085"/>
                    <a:gd name="connsiteX127" fmla="*/ 1976796 w 2854197"/>
                    <a:gd name="connsiteY127" fmla="*/ 2975764 h 3162085"/>
                    <a:gd name="connsiteX128" fmla="*/ 1998116 w 2854197"/>
                    <a:gd name="connsiteY128" fmla="*/ 2976031 h 3162085"/>
                    <a:gd name="connsiteX129" fmla="*/ 2056263 w 2854197"/>
                    <a:gd name="connsiteY129" fmla="*/ 2923171 h 3162085"/>
                    <a:gd name="connsiteX130" fmla="*/ 2040405 w 2854197"/>
                    <a:gd name="connsiteY130" fmla="*/ 2923170 h 3162085"/>
                    <a:gd name="connsiteX131" fmla="*/ 2061549 w 2854197"/>
                    <a:gd name="connsiteY131" fmla="*/ 2875596 h 3162085"/>
                    <a:gd name="connsiteX132" fmla="*/ 2093265 w 2854197"/>
                    <a:gd name="connsiteY132" fmla="*/ 2833308 h 3162085"/>
                    <a:gd name="connsiteX133" fmla="*/ 2109124 w 2854197"/>
                    <a:gd name="connsiteY133" fmla="*/ 2722301 h 3162085"/>
                    <a:gd name="connsiteX134" fmla="*/ 2013975 w 2854197"/>
                    <a:gd name="connsiteY134" fmla="*/ 2637724 h 3162085"/>
                    <a:gd name="connsiteX135" fmla="*/ 1982258 w 2854197"/>
                    <a:gd name="connsiteY135" fmla="*/ 2664155 h 3162085"/>
                    <a:gd name="connsiteX136" fmla="*/ 1918827 w 2854197"/>
                    <a:gd name="connsiteY136" fmla="*/ 2627153 h 3162085"/>
                    <a:gd name="connsiteX137" fmla="*/ 1860681 w 2854197"/>
                    <a:gd name="connsiteY137" fmla="*/ 2579579 h 3162085"/>
                    <a:gd name="connsiteX138" fmla="*/ 1802373 w 2854197"/>
                    <a:gd name="connsiteY138" fmla="*/ 2621632 h 3162085"/>
                    <a:gd name="connsiteX139" fmla="*/ 1797087 w 2854197"/>
                    <a:gd name="connsiteY139" fmla="*/ 2605775 h 3162085"/>
                    <a:gd name="connsiteX140" fmla="*/ 1749674 w 2854197"/>
                    <a:gd name="connsiteY140" fmla="*/ 2690586 h 3162085"/>
                    <a:gd name="connsiteX141" fmla="*/ 1643953 w 2854197"/>
                    <a:gd name="connsiteY141" fmla="*/ 2754018 h 3162085"/>
                    <a:gd name="connsiteX142" fmla="*/ 1617523 w 2854197"/>
                    <a:gd name="connsiteY142" fmla="*/ 2732874 h 3162085"/>
                    <a:gd name="connsiteX143" fmla="*/ 1591092 w 2854197"/>
                    <a:gd name="connsiteY143" fmla="*/ 2690586 h 3162085"/>
                    <a:gd name="connsiteX144" fmla="*/ 1591093 w 2854197"/>
                    <a:gd name="connsiteY144" fmla="*/ 2637724 h 3162085"/>
                    <a:gd name="connsiteX145" fmla="*/ 1569808 w 2854197"/>
                    <a:gd name="connsiteY145" fmla="*/ 2515921 h 3162085"/>
                    <a:gd name="connsiteX146" fmla="*/ 1553952 w 2854197"/>
                    <a:gd name="connsiteY146" fmla="*/ 2484208 h 3162085"/>
                    <a:gd name="connsiteX147" fmla="*/ 1538095 w 2854197"/>
                    <a:gd name="connsiteY147" fmla="*/ 2468351 h 3162085"/>
                    <a:gd name="connsiteX148" fmla="*/ 1501096 w 2854197"/>
                    <a:gd name="connsiteY148" fmla="*/ 2420781 h 3162085"/>
                    <a:gd name="connsiteX149" fmla="*/ 1464097 w 2854197"/>
                    <a:gd name="connsiteY149" fmla="*/ 2383782 h 3162085"/>
                    <a:gd name="connsiteX150" fmla="*/ 1448241 w 2854197"/>
                    <a:gd name="connsiteY150" fmla="*/ 2373211 h 3162085"/>
                    <a:gd name="connsiteX151" fmla="*/ 1432384 w 2854197"/>
                    <a:gd name="connsiteY151" fmla="*/ 2357355 h 3162085"/>
                    <a:gd name="connsiteX152" fmla="*/ 1400671 w 2854197"/>
                    <a:gd name="connsiteY152" fmla="*/ 2346783 h 3162085"/>
                    <a:gd name="connsiteX153" fmla="*/ 1368958 w 2854197"/>
                    <a:gd name="connsiteY153" fmla="*/ 2330927 h 3162085"/>
                    <a:gd name="connsiteX154" fmla="*/ 1337244 w 2854197"/>
                    <a:gd name="connsiteY154" fmla="*/ 2309785 h 3162085"/>
                    <a:gd name="connsiteX155" fmla="*/ 1273818 w 2854197"/>
                    <a:gd name="connsiteY155" fmla="*/ 2288642 h 3162085"/>
                    <a:gd name="connsiteX156" fmla="*/ 1257961 w 2854197"/>
                    <a:gd name="connsiteY156" fmla="*/ 2278071 h 3162085"/>
                    <a:gd name="connsiteX157" fmla="*/ 1242104 w 2854197"/>
                    <a:gd name="connsiteY157" fmla="*/ 2272786 h 3162085"/>
                    <a:gd name="connsiteX158" fmla="*/ 1226248 w 2854197"/>
                    <a:gd name="connsiteY158" fmla="*/ 2262215 h 3162085"/>
                    <a:gd name="connsiteX159" fmla="*/ 1194534 w 2854197"/>
                    <a:gd name="connsiteY159" fmla="*/ 2251644 h 3162085"/>
                    <a:gd name="connsiteX160" fmla="*/ 1215677 w 2854197"/>
                    <a:gd name="connsiteY160" fmla="*/ 2225216 h 3162085"/>
                    <a:gd name="connsiteX161" fmla="*/ 1231533 w 2854197"/>
                    <a:gd name="connsiteY161" fmla="*/ 2209359 h 3162085"/>
                    <a:gd name="connsiteX162" fmla="*/ 1236819 w 2854197"/>
                    <a:gd name="connsiteY162" fmla="*/ 2193503 h 3162085"/>
                    <a:gd name="connsiteX163" fmla="*/ 1279103 w 2854197"/>
                    <a:gd name="connsiteY163" fmla="*/ 2161789 h 3162085"/>
                    <a:gd name="connsiteX164" fmla="*/ 1300245 w 2854197"/>
                    <a:gd name="connsiteY164" fmla="*/ 2140647 h 3162085"/>
                    <a:gd name="connsiteX165" fmla="*/ 1310816 w 2854197"/>
                    <a:gd name="connsiteY165" fmla="*/ 2124790 h 3162085"/>
                    <a:gd name="connsiteX166" fmla="*/ 1342650 w 2854197"/>
                    <a:gd name="connsiteY166" fmla="*/ 2077406 h 3162085"/>
                    <a:gd name="connsiteX167" fmla="*/ 1390223 w 2854197"/>
                    <a:gd name="connsiteY167" fmla="*/ 2008688 h 3162085"/>
                    <a:gd name="connsiteX168" fmla="*/ 1363794 w 2854197"/>
                    <a:gd name="connsiteY168" fmla="*/ 1971686 h 3162085"/>
                    <a:gd name="connsiteX169" fmla="*/ 1379651 w 2854197"/>
                    <a:gd name="connsiteY169" fmla="*/ 1961114 h 3162085"/>
                    <a:gd name="connsiteX170" fmla="*/ 1358509 w 2854197"/>
                    <a:gd name="connsiteY170" fmla="*/ 1934685 h 3162085"/>
                    <a:gd name="connsiteX171" fmla="*/ 1221180 w 2854197"/>
                    <a:gd name="connsiteY171" fmla="*/ 1718108 h 3162085"/>
                    <a:gd name="connsiteX172" fmla="*/ 1157741 w 2854197"/>
                    <a:gd name="connsiteY172" fmla="*/ 1654669 h 3162085"/>
                    <a:gd name="connsiteX173" fmla="*/ 1051918 w 2854197"/>
                    <a:gd name="connsiteY173" fmla="*/ 1659811 h 3162085"/>
                    <a:gd name="connsiteX174" fmla="*/ 845688 w 2854197"/>
                    <a:gd name="connsiteY174" fmla="*/ 1738945 h 3162085"/>
                    <a:gd name="connsiteX175" fmla="*/ 829832 w 2854197"/>
                    <a:gd name="connsiteY175" fmla="*/ 1744231 h 3162085"/>
                    <a:gd name="connsiteX176" fmla="*/ 798118 w 2854197"/>
                    <a:gd name="connsiteY176" fmla="*/ 1765373 h 3162085"/>
                    <a:gd name="connsiteX177" fmla="*/ 782262 w 2854197"/>
                    <a:gd name="connsiteY177" fmla="*/ 1770659 h 3162085"/>
                    <a:gd name="connsiteX178" fmla="*/ 750548 w 2854197"/>
                    <a:gd name="connsiteY178" fmla="*/ 1791801 h 3162085"/>
                    <a:gd name="connsiteX179" fmla="*/ 734692 w 2854197"/>
                    <a:gd name="connsiteY179" fmla="*/ 1797086 h 3162085"/>
                    <a:gd name="connsiteX180" fmla="*/ 755834 w 2854197"/>
                    <a:gd name="connsiteY180" fmla="*/ 1791801 h 3162085"/>
                    <a:gd name="connsiteX181" fmla="*/ 739977 w 2854197"/>
                    <a:gd name="connsiteY181" fmla="*/ 1797086 h 3162085"/>
                    <a:gd name="connsiteX182" fmla="*/ 708264 w 2854197"/>
                    <a:gd name="connsiteY182" fmla="*/ 1812943 h 3162085"/>
                    <a:gd name="connsiteX183" fmla="*/ 676551 w 2854197"/>
                    <a:gd name="connsiteY183" fmla="*/ 1791801 h 3162085"/>
                    <a:gd name="connsiteX184" fmla="*/ 650123 w 2854197"/>
                    <a:gd name="connsiteY184" fmla="*/ 1765373 h 3162085"/>
                    <a:gd name="connsiteX185" fmla="*/ 618410 w 2854197"/>
                    <a:gd name="connsiteY185" fmla="*/ 1744231 h 3162085"/>
                    <a:gd name="connsiteX186" fmla="*/ 570840 w 2854197"/>
                    <a:gd name="connsiteY186" fmla="*/ 1712518 h 3162085"/>
                    <a:gd name="connsiteX187" fmla="*/ 544412 w 2854197"/>
                    <a:gd name="connsiteY187" fmla="*/ 1696661 h 3162085"/>
                    <a:gd name="connsiteX188" fmla="*/ 528555 w 2854197"/>
                    <a:gd name="connsiteY188" fmla="*/ 1686090 h 3162085"/>
                    <a:gd name="connsiteX189" fmla="*/ 512699 w 2854197"/>
                    <a:gd name="connsiteY189" fmla="*/ 1680804 h 3162085"/>
                    <a:gd name="connsiteX190" fmla="*/ 502127 w 2854197"/>
                    <a:gd name="connsiteY190" fmla="*/ 1670233 h 3162085"/>
                    <a:gd name="connsiteX191" fmla="*/ 480985 w 2854197"/>
                    <a:gd name="connsiteY191" fmla="*/ 1659662 h 3162085"/>
                    <a:gd name="connsiteX192" fmla="*/ 465129 w 2854197"/>
                    <a:gd name="connsiteY192" fmla="*/ 1643805 h 3162085"/>
                    <a:gd name="connsiteX193" fmla="*/ 428130 w 2854197"/>
                    <a:gd name="connsiteY193" fmla="*/ 1622663 h 3162085"/>
                    <a:gd name="connsiteX194" fmla="*/ 401702 w 2854197"/>
                    <a:gd name="connsiteY194" fmla="*/ 1590950 h 3162085"/>
                    <a:gd name="connsiteX195" fmla="*/ 385845 w 2854197"/>
                    <a:gd name="connsiteY195" fmla="*/ 1569808 h 3162085"/>
                    <a:gd name="connsiteX196" fmla="*/ 369989 w 2854197"/>
                    <a:gd name="connsiteY196" fmla="*/ 1553951 h 3162085"/>
                    <a:gd name="connsiteX197" fmla="*/ 348847 w 2854197"/>
                    <a:gd name="connsiteY197" fmla="*/ 1522238 h 3162085"/>
                    <a:gd name="connsiteX198" fmla="*/ 327704 w 2854197"/>
                    <a:gd name="connsiteY198" fmla="*/ 1490524 h 3162085"/>
                    <a:gd name="connsiteX199" fmla="*/ 317133 w 2854197"/>
                    <a:gd name="connsiteY199" fmla="*/ 1469382 h 3162085"/>
                    <a:gd name="connsiteX200" fmla="*/ 301277 w 2854197"/>
                    <a:gd name="connsiteY200" fmla="*/ 1453526 h 3162085"/>
                    <a:gd name="connsiteX201" fmla="*/ 295991 w 2854197"/>
                    <a:gd name="connsiteY201" fmla="*/ 1437669 h 3162085"/>
                    <a:gd name="connsiteX202" fmla="*/ 274849 w 2854197"/>
                    <a:gd name="connsiteY202" fmla="*/ 1405956 h 3162085"/>
                    <a:gd name="connsiteX203" fmla="*/ 258992 w 2854197"/>
                    <a:gd name="connsiteY203" fmla="*/ 1390099 h 3162085"/>
                    <a:gd name="connsiteX204" fmla="*/ 248421 w 2854197"/>
                    <a:gd name="connsiteY204" fmla="*/ 1374242 h 3162085"/>
                    <a:gd name="connsiteX205" fmla="*/ 243136 w 2854197"/>
                    <a:gd name="connsiteY205" fmla="*/ 1358386 h 3162085"/>
                    <a:gd name="connsiteX206" fmla="*/ 221993 w 2854197"/>
                    <a:gd name="connsiteY206" fmla="*/ 1326672 h 3162085"/>
                    <a:gd name="connsiteX207" fmla="*/ 206137 w 2854197"/>
                    <a:gd name="connsiteY207" fmla="*/ 1294959 h 3162085"/>
                    <a:gd name="connsiteX208" fmla="*/ 195566 w 2854197"/>
                    <a:gd name="connsiteY208" fmla="*/ 1263246 h 3162085"/>
                    <a:gd name="connsiteX209" fmla="*/ 184995 w 2854197"/>
                    <a:gd name="connsiteY209" fmla="*/ 1247389 h 3162085"/>
                    <a:gd name="connsiteX210" fmla="*/ 179709 w 2854197"/>
                    <a:gd name="connsiteY210" fmla="*/ 1231533 h 3162085"/>
                    <a:gd name="connsiteX211" fmla="*/ 169138 w 2854197"/>
                    <a:gd name="connsiteY211" fmla="*/ 1215676 h 3162085"/>
                    <a:gd name="connsiteX212" fmla="*/ 153281 w 2854197"/>
                    <a:gd name="connsiteY212" fmla="*/ 1162820 h 3162085"/>
                    <a:gd name="connsiteX213" fmla="*/ 142710 w 2854197"/>
                    <a:gd name="connsiteY213" fmla="*/ 1131107 h 3162085"/>
                    <a:gd name="connsiteX214" fmla="*/ 132139 w 2854197"/>
                    <a:gd name="connsiteY214" fmla="*/ 1099394 h 3162085"/>
                    <a:gd name="connsiteX215" fmla="*/ 126853 w 2854197"/>
                    <a:gd name="connsiteY215" fmla="*/ 1078252 h 3162085"/>
                    <a:gd name="connsiteX216" fmla="*/ 121568 w 2854197"/>
                    <a:gd name="connsiteY216" fmla="*/ 1062395 h 3162085"/>
                    <a:gd name="connsiteX217" fmla="*/ 110997 w 2854197"/>
                    <a:gd name="connsiteY217" fmla="*/ 988397 h 3162085"/>
                    <a:gd name="connsiteX218" fmla="*/ 100426 w 2854197"/>
                    <a:gd name="connsiteY218" fmla="*/ 861544 h 3162085"/>
                    <a:gd name="connsiteX219" fmla="*/ 95140 w 2854197"/>
                    <a:gd name="connsiteY219" fmla="*/ 782261 h 3162085"/>
                    <a:gd name="connsiteX220" fmla="*/ 89855 w 2854197"/>
                    <a:gd name="connsiteY220" fmla="*/ 745262 h 3162085"/>
                    <a:gd name="connsiteX221" fmla="*/ 73998 w 2854197"/>
                    <a:gd name="connsiteY221" fmla="*/ 660693 h 3162085"/>
                    <a:gd name="connsiteX222" fmla="*/ 63427 w 2854197"/>
                    <a:gd name="connsiteY222" fmla="*/ 618409 h 3162085"/>
                    <a:gd name="connsiteX223" fmla="*/ 47570 w 2854197"/>
                    <a:gd name="connsiteY223" fmla="*/ 560268 h 3162085"/>
                    <a:gd name="connsiteX224" fmla="*/ 42285 w 2854197"/>
                    <a:gd name="connsiteY224" fmla="*/ 528555 h 3162085"/>
                    <a:gd name="connsiteX225" fmla="*/ 31714 w 2854197"/>
                    <a:gd name="connsiteY225" fmla="*/ 486270 h 3162085"/>
                    <a:gd name="connsiteX226" fmla="*/ 21142 w 2854197"/>
                    <a:gd name="connsiteY226" fmla="*/ 428129 h 3162085"/>
                    <a:gd name="connsiteX227" fmla="*/ 10571 w 2854197"/>
                    <a:gd name="connsiteY227" fmla="*/ 343560 h 3162085"/>
                    <a:gd name="connsiteX228" fmla="*/ 0 w 2854197"/>
                    <a:gd name="connsiteY228" fmla="*/ 306561 h 3162085"/>
                    <a:gd name="connsiteX229" fmla="*/ 5286 w 2854197"/>
                    <a:gd name="connsiteY229" fmla="*/ 285419 h 3162085"/>
                    <a:gd name="connsiteX230" fmla="*/ 21142 w 2854197"/>
                    <a:gd name="connsiteY230" fmla="*/ 280134 h 3162085"/>
                    <a:gd name="connsiteX231" fmla="*/ 42285 w 2854197"/>
                    <a:gd name="connsiteY231" fmla="*/ 269563 h 3162085"/>
                    <a:gd name="connsiteX232" fmla="*/ 95140 w 2854197"/>
                    <a:gd name="connsiteY232" fmla="*/ 258992 h 3162085"/>
                    <a:gd name="connsiteX233" fmla="*/ 121568 w 2854197"/>
                    <a:gd name="connsiteY233" fmla="*/ 253706 h 3162085"/>
                    <a:gd name="connsiteX234" fmla="*/ 137425 w 2854197"/>
                    <a:gd name="connsiteY234" fmla="*/ 248420 h 3162085"/>
                    <a:gd name="connsiteX235" fmla="*/ 211422 w 2854197"/>
                    <a:gd name="connsiteY235" fmla="*/ 237849 h 3162085"/>
                    <a:gd name="connsiteX236" fmla="*/ 253707 w 2854197"/>
                    <a:gd name="connsiteY236" fmla="*/ 227278 h 3162085"/>
                    <a:gd name="connsiteX237" fmla="*/ 285420 w 2854197"/>
                    <a:gd name="connsiteY237" fmla="*/ 216707 h 3162085"/>
                    <a:gd name="connsiteX238" fmla="*/ 332990 w 2854197"/>
                    <a:gd name="connsiteY238" fmla="*/ 206136 h 3162085"/>
                    <a:gd name="connsiteX239" fmla="*/ 364703 w 2854197"/>
                    <a:gd name="connsiteY239" fmla="*/ 195565 h 3162085"/>
                    <a:gd name="connsiteX240" fmla="*/ 417559 w 2854197"/>
                    <a:gd name="connsiteY240" fmla="*/ 179708 h 3162085"/>
                    <a:gd name="connsiteX241" fmla="*/ 433415 w 2854197"/>
                    <a:gd name="connsiteY241" fmla="*/ 174423 h 3162085"/>
                    <a:gd name="connsiteX242" fmla="*/ 449272 w 2854197"/>
                    <a:gd name="connsiteY242" fmla="*/ 169137 h 3162085"/>
                    <a:gd name="connsiteX243" fmla="*/ 470414 w 2854197"/>
                    <a:gd name="connsiteY243" fmla="*/ 163852 h 3162085"/>
                    <a:gd name="connsiteX244" fmla="*/ 486271 w 2854197"/>
                    <a:gd name="connsiteY244" fmla="*/ 158566 h 3162085"/>
                    <a:gd name="connsiteX245" fmla="*/ 528555 w 2854197"/>
                    <a:gd name="connsiteY245" fmla="*/ 147995 h 3162085"/>
                    <a:gd name="connsiteX246" fmla="*/ 549697 w 2854197"/>
                    <a:gd name="connsiteY246" fmla="*/ 142709 h 3162085"/>
                    <a:gd name="connsiteX247" fmla="*/ 581411 w 2854197"/>
                    <a:gd name="connsiteY247" fmla="*/ 132138 h 3162085"/>
                    <a:gd name="connsiteX248" fmla="*/ 676551 w 2854197"/>
                    <a:gd name="connsiteY248" fmla="*/ 100425 h 3162085"/>
                    <a:gd name="connsiteX249" fmla="*/ 697693 w 2854197"/>
                    <a:gd name="connsiteY249" fmla="*/ 95140 h 3162085"/>
                    <a:gd name="connsiteX250" fmla="*/ 729406 w 2854197"/>
                    <a:gd name="connsiteY250" fmla="*/ 84568 h 3162085"/>
                    <a:gd name="connsiteX251" fmla="*/ 745263 w 2854197"/>
                    <a:gd name="connsiteY251" fmla="*/ 79283 h 3162085"/>
                    <a:gd name="connsiteX252" fmla="*/ 792833 w 2854197"/>
                    <a:gd name="connsiteY252" fmla="*/ 58141 h 3162085"/>
                    <a:gd name="connsiteX253" fmla="*/ 808689 w 2854197"/>
                    <a:gd name="connsiteY253" fmla="*/ 52855 h 3162085"/>
                    <a:gd name="connsiteX254" fmla="*/ 824546 w 2854197"/>
                    <a:gd name="connsiteY254" fmla="*/ 47570 h 3162085"/>
                    <a:gd name="connsiteX255" fmla="*/ 866830 w 2854197"/>
                    <a:gd name="connsiteY255" fmla="*/ 26427 h 3162085"/>
                    <a:gd name="connsiteX256" fmla="*/ 882687 w 2854197"/>
                    <a:gd name="connsiteY256" fmla="*/ 21142 h 3162085"/>
                    <a:gd name="connsiteX257" fmla="*/ 898544 w 2854197"/>
                    <a:gd name="connsiteY257" fmla="*/ 10571 h 3162085"/>
                    <a:gd name="connsiteX258" fmla="*/ 914400 w 2854197"/>
                    <a:gd name="connsiteY258" fmla="*/ 5285 h 3162085"/>
                    <a:gd name="connsiteX259" fmla="*/ 914400 w 2854197"/>
                    <a:gd name="connsiteY259" fmla="*/ 0 h 3162085"/>
                    <a:gd name="connsiteX0" fmla="*/ 914400 w 2854197"/>
                    <a:gd name="connsiteY0" fmla="*/ 0 h 3162085"/>
                    <a:gd name="connsiteX1" fmla="*/ 914400 w 2854197"/>
                    <a:gd name="connsiteY1" fmla="*/ 0 h 3162085"/>
                    <a:gd name="connsiteX2" fmla="*/ 930257 w 2854197"/>
                    <a:gd name="connsiteY2" fmla="*/ 42284 h 3162085"/>
                    <a:gd name="connsiteX3" fmla="*/ 935542 w 2854197"/>
                    <a:gd name="connsiteY3" fmla="*/ 58141 h 3162085"/>
                    <a:gd name="connsiteX4" fmla="*/ 946114 w 2854197"/>
                    <a:gd name="connsiteY4" fmla="*/ 68712 h 3162085"/>
                    <a:gd name="connsiteX5" fmla="*/ 967256 w 2854197"/>
                    <a:gd name="connsiteY5" fmla="*/ 116282 h 3162085"/>
                    <a:gd name="connsiteX6" fmla="*/ 972541 w 2854197"/>
                    <a:gd name="connsiteY6" fmla="*/ 132138 h 3162085"/>
                    <a:gd name="connsiteX7" fmla="*/ 983112 w 2854197"/>
                    <a:gd name="connsiteY7" fmla="*/ 147995 h 3162085"/>
                    <a:gd name="connsiteX8" fmla="*/ 1004255 w 2854197"/>
                    <a:gd name="connsiteY8" fmla="*/ 195565 h 3162085"/>
                    <a:gd name="connsiteX9" fmla="*/ 1025397 w 2854197"/>
                    <a:gd name="connsiteY9" fmla="*/ 243135 h 3162085"/>
                    <a:gd name="connsiteX10" fmla="*/ 1041253 w 2854197"/>
                    <a:gd name="connsiteY10" fmla="*/ 290705 h 3162085"/>
                    <a:gd name="connsiteX11" fmla="*/ 1051825 w 2854197"/>
                    <a:gd name="connsiteY11" fmla="*/ 301276 h 3162085"/>
                    <a:gd name="connsiteX12" fmla="*/ 1072967 w 2854197"/>
                    <a:gd name="connsiteY12" fmla="*/ 348846 h 3162085"/>
                    <a:gd name="connsiteX13" fmla="*/ 1083538 w 2854197"/>
                    <a:gd name="connsiteY13" fmla="*/ 380559 h 3162085"/>
                    <a:gd name="connsiteX14" fmla="*/ 1094109 w 2854197"/>
                    <a:gd name="connsiteY14" fmla="*/ 396416 h 3162085"/>
                    <a:gd name="connsiteX15" fmla="*/ 1109966 w 2854197"/>
                    <a:gd name="connsiteY15" fmla="*/ 422844 h 3162085"/>
                    <a:gd name="connsiteX16" fmla="*/ 1131108 w 2854197"/>
                    <a:gd name="connsiteY16" fmla="*/ 470414 h 3162085"/>
                    <a:gd name="connsiteX17" fmla="*/ 1146964 w 2854197"/>
                    <a:gd name="connsiteY17" fmla="*/ 480985 h 3162085"/>
                    <a:gd name="connsiteX18" fmla="*/ 1157536 w 2854197"/>
                    <a:gd name="connsiteY18" fmla="*/ 491556 h 3162085"/>
                    <a:gd name="connsiteX19" fmla="*/ 1189249 w 2854197"/>
                    <a:gd name="connsiteY19" fmla="*/ 512698 h 3162085"/>
                    <a:gd name="connsiteX20" fmla="*/ 1199820 w 2854197"/>
                    <a:gd name="connsiteY20" fmla="*/ 528555 h 3162085"/>
                    <a:gd name="connsiteX21" fmla="*/ 1220962 w 2854197"/>
                    <a:gd name="connsiteY21" fmla="*/ 544411 h 3162085"/>
                    <a:gd name="connsiteX22" fmla="*/ 1242104 w 2854197"/>
                    <a:gd name="connsiteY22" fmla="*/ 570839 h 3162085"/>
                    <a:gd name="connsiteX23" fmla="*/ 1257961 w 2854197"/>
                    <a:gd name="connsiteY23" fmla="*/ 602552 h 3162085"/>
                    <a:gd name="connsiteX24" fmla="*/ 1279103 w 2854197"/>
                    <a:gd name="connsiteY24" fmla="*/ 634266 h 3162085"/>
                    <a:gd name="connsiteX25" fmla="*/ 1294960 w 2854197"/>
                    <a:gd name="connsiteY25" fmla="*/ 665979 h 3162085"/>
                    <a:gd name="connsiteX26" fmla="*/ 1300245 w 2854197"/>
                    <a:gd name="connsiteY26" fmla="*/ 681835 h 3162085"/>
                    <a:gd name="connsiteX27" fmla="*/ 1310816 w 2854197"/>
                    <a:gd name="connsiteY27" fmla="*/ 692407 h 3162085"/>
                    <a:gd name="connsiteX28" fmla="*/ 1347815 w 2854197"/>
                    <a:gd name="connsiteY28" fmla="*/ 739977 h 3162085"/>
                    <a:gd name="connsiteX29" fmla="*/ 1353101 w 2854197"/>
                    <a:gd name="connsiteY29" fmla="*/ 755833 h 3162085"/>
                    <a:gd name="connsiteX30" fmla="*/ 1384814 w 2854197"/>
                    <a:gd name="connsiteY30" fmla="*/ 798118 h 3162085"/>
                    <a:gd name="connsiteX31" fmla="*/ 1390100 w 2854197"/>
                    <a:gd name="connsiteY31" fmla="*/ 813974 h 3162085"/>
                    <a:gd name="connsiteX32" fmla="*/ 1421813 w 2854197"/>
                    <a:gd name="connsiteY32" fmla="*/ 861544 h 3162085"/>
                    <a:gd name="connsiteX33" fmla="*/ 1432384 w 2854197"/>
                    <a:gd name="connsiteY33" fmla="*/ 877401 h 3162085"/>
                    <a:gd name="connsiteX34" fmla="*/ 1448241 w 2854197"/>
                    <a:gd name="connsiteY34" fmla="*/ 887972 h 3162085"/>
                    <a:gd name="connsiteX35" fmla="*/ 1479954 w 2854197"/>
                    <a:gd name="connsiteY35" fmla="*/ 919685 h 3162085"/>
                    <a:gd name="connsiteX36" fmla="*/ 1522238 w 2854197"/>
                    <a:gd name="connsiteY36" fmla="*/ 956684 h 3162085"/>
                    <a:gd name="connsiteX37" fmla="*/ 1585665 w 2854197"/>
                    <a:gd name="connsiteY37" fmla="*/ 977826 h 3162085"/>
                    <a:gd name="connsiteX38" fmla="*/ 1617378 w 2854197"/>
                    <a:gd name="connsiteY38" fmla="*/ 988397 h 3162085"/>
                    <a:gd name="connsiteX39" fmla="*/ 1638521 w 2854197"/>
                    <a:gd name="connsiteY39" fmla="*/ 993683 h 3162085"/>
                    <a:gd name="connsiteX40" fmla="*/ 1664948 w 2854197"/>
                    <a:gd name="connsiteY40" fmla="*/ 998968 h 3162085"/>
                    <a:gd name="connsiteX41" fmla="*/ 1696662 w 2854197"/>
                    <a:gd name="connsiteY41" fmla="*/ 1009540 h 3162085"/>
                    <a:gd name="connsiteX42" fmla="*/ 1717804 w 2854197"/>
                    <a:gd name="connsiteY42" fmla="*/ 1014825 h 3162085"/>
                    <a:gd name="connsiteX43" fmla="*/ 1733660 w 2854197"/>
                    <a:gd name="connsiteY43" fmla="*/ 1020111 h 3162085"/>
                    <a:gd name="connsiteX44" fmla="*/ 1802373 w 2854197"/>
                    <a:gd name="connsiteY44" fmla="*/ 1030682 h 3162085"/>
                    <a:gd name="connsiteX45" fmla="*/ 1865799 w 2854197"/>
                    <a:gd name="connsiteY45" fmla="*/ 1041253 h 3162085"/>
                    <a:gd name="connsiteX46" fmla="*/ 1902798 w 2854197"/>
                    <a:gd name="connsiteY46" fmla="*/ 1046538 h 3162085"/>
                    <a:gd name="connsiteX47" fmla="*/ 1945082 w 2854197"/>
                    <a:gd name="connsiteY47" fmla="*/ 1051824 h 3162085"/>
                    <a:gd name="connsiteX48" fmla="*/ 1976796 w 2854197"/>
                    <a:gd name="connsiteY48" fmla="*/ 1057109 h 3162085"/>
                    <a:gd name="connsiteX49" fmla="*/ 2024366 w 2854197"/>
                    <a:gd name="connsiteY49" fmla="*/ 1062395 h 3162085"/>
                    <a:gd name="connsiteX50" fmla="*/ 2066650 w 2854197"/>
                    <a:gd name="connsiteY50" fmla="*/ 1067681 h 3162085"/>
                    <a:gd name="connsiteX51" fmla="*/ 2082507 w 2854197"/>
                    <a:gd name="connsiteY51" fmla="*/ 1072966 h 3162085"/>
                    <a:gd name="connsiteX52" fmla="*/ 2151219 w 2854197"/>
                    <a:gd name="connsiteY52" fmla="*/ 1083537 h 3162085"/>
                    <a:gd name="connsiteX53" fmla="*/ 2167075 w 2854197"/>
                    <a:gd name="connsiteY53" fmla="*/ 1088823 h 3162085"/>
                    <a:gd name="connsiteX54" fmla="*/ 2235788 w 2854197"/>
                    <a:gd name="connsiteY54" fmla="*/ 1099394 h 3162085"/>
                    <a:gd name="connsiteX55" fmla="*/ 2304500 w 2854197"/>
                    <a:gd name="connsiteY55" fmla="*/ 1109965 h 3162085"/>
                    <a:gd name="connsiteX56" fmla="*/ 2378497 w 2854197"/>
                    <a:gd name="connsiteY56" fmla="*/ 1120536 h 3162085"/>
                    <a:gd name="connsiteX57" fmla="*/ 2410211 w 2854197"/>
                    <a:gd name="connsiteY57" fmla="*/ 1131107 h 3162085"/>
                    <a:gd name="connsiteX58" fmla="*/ 2452495 w 2854197"/>
                    <a:gd name="connsiteY58" fmla="*/ 1141678 h 3162085"/>
                    <a:gd name="connsiteX59" fmla="*/ 2611062 w 2854197"/>
                    <a:gd name="connsiteY59" fmla="*/ 1194534 h 3162085"/>
                    <a:gd name="connsiteX60" fmla="*/ 2674963 w 2854197"/>
                    <a:gd name="connsiteY60" fmla="*/ 1226357 h 3162085"/>
                    <a:gd name="connsiteX61" fmla="*/ 2680419 w 2854197"/>
                    <a:gd name="connsiteY61" fmla="*/ 1258186 h 3162085"/>
                    <a:gd name="connsiteX62" fmla="*/ 2633266 w 2854197"/>
                    <a:gd name="connsiteY62" fmla="*/ 1295315 h 3162085"/>
                    <a:gd name="connsiteX63" fmla="*/ 2659565 w 2854197"/>
                    <a:gd name="connsiteY63" fmla="*/ 1353342 h 3162085"/>
                    <a:gd name="connsiteX64" fmla="*/ 2653817 w 2854197"/>
                    <a:gd name="connsiteY64" fmla="*/ 1411367 h 3162085"/>
                    <a:gd name="connsiteX65" fmla="*/ 2632204 w 2854197"/>
                    <a:gd name="connsiteY65" fmla="*/ 1590950 h 3162085"/>
                    <a:gd name="connsiteX66" fmla="*/ 2606238 w 2854197"/>
                    <a:gd name="connsiteY66" fmla="*/ 1686241 h 3162085"/>
                    <a:gd name="connsiteX67" fmla="*/ 2585093 w 2854197"/>
                    <a:gd name="connsiteY67" fmla="*/ 1717957 h 3162085"/>
                    <a:gd name="connsiteX68" fmla="*/ 2595666 w 2854197"/>
                    <a:gd name="connsiteY68" fmla="*/ 1754959 h 3162085"/>
                    <a:gd name="connsiteX69" fmla="*/ 2569233 w 2854197"/>
                    <a:gd name="connsiteY69" fmla="*/ 1781390 h 3162085"/>
                    <a:gd name="connsiteX70" fmla="*/ 2574520 w 2854197"/>
                    <a:gd name="connsiteY70" fmla="*/ 1860680 h 3162085"/>
                    <a:gd name="connsiteX71" fmla="*/ 2564404 w 2854197"/>
                    <a:gd name="connsiteY71" fmla="*/ 2014150 h 3162085"/>
                    <a:gd name="connsiteX72" fmla="*/ 2616812 w 2854197"/>
                    <a:gd name="connsiteY72" fmla="*/ 2093264 h 3162085"/>
                    <a:gd name="connsiteX73" fmla="*/ 2717255 w 2854197"/>
                    <a:gd name="connsiteY73" fmla="*/ 2098551 h 3162085"/>
                    <a:gd name="connsiteX74" fmla="*/ 2790770 w 2854197"/>
                    <a:gd name="connsiteY74" fmla="*/ 2077220 h 3162085"/>
                    <a:gd name="connsiteX75" fmla="*/ 2817198 w 2854197"/>
                    <a:gd name="connsiteY75" fmla="*/ 2082506 h 3162085"/>
                    <a:gd name="connsiteX76" fmla="*/ 2833055 w 2854197"/>
                    <a:gd name="connsiteY76" fmla="*/ 2087792 h 3162085"/>
                    <a:gd name="connsiteX77" fmla="*/ 2854197 w 2854197"/>
                    <a:gd name="connsiteY77" fmla="*/ 2093077 h 3162085"/>
                    <a:gd name="connsiteX78" fmla="*/ 2838340 w 2854197"/>
                    <a:gd name="connsiteY78" fmla="*/ 2193503 h 3162085"/>
                    <a:gd name="connsiteX79" fmla="*/ 2833055 w 2854197"/>
                    <a:gd name="connsiteY79" fmla="*/ 2225216 h 3162085"/>
                    <a:gd name="connsiteX80" fmla="*/ 2822484 w 2854197"/>
                    <a:gd name="connsiteY80" fmla="*/ 2262215 h 3162085"/>
                    <a:gd name="connsiteX81" fmla="*/ 2648297 w 2854197"/>
                    <a:gd name="connsiteY81" fmla="*/ 2241273 h 3162085"/>
                    <a:gd name="connsiteX82" fmla="*/ 2558435 w 2854197"/>
                    <a:gd name="connsiteY82" fmla="*/ 2214843 h 3162085"/>
                    <a:gd name="connsiteX83" fmla="*/ 2479145 w 2854197"/>
                    <a:gd name="connsiteY83" fmla="*/ 2183128 h 3162085"/>
                    <a:gd name="connsiteX84" fmla="*/ 2426502 w 2854197"/>
                    <a:gd name="connsiteY84" fmla="*/ 2209757 h 3162085"/>
                    <a:gd name="connsiteX85" fmla="*/ 2236188 w 2854197"/>
                    <a:gd name="connsiteY85" fmla="*/ 2331348 h 3162085"/>
                    <a:gd name="connsiteX86" fmla="*/ 2251846 w 2854197"/>
                    <a:gd name="connsiteY86" fmla="*/ 2420998 h 3162085"/>
                    <a:gd name="connsiteX87" fmla="*/ 2267909 w 2854197"/>
                    <a:gd name="connsiteY87" fmla="*/ 2479368 h 3162085"/>
                    <a:gd name="connsiteX88" fmla="*/ 2278276 w 2854197"/>
                    <a:gd name="connsiteY88" fmla="*/ 2516146 h 3162085"/>
                    <a:gd name="connsiteX89" fmla="*/ 2278276 w 2854197"/>
                    <a:gd name="connsiteY89" fmla="*/ 2574294 h 3162085"/>
                    <a:gd name="connsiteX90" fmla="*/ 2315278 w 2854197"/>
                    <a:gd name="connsiteY90" fmla="*/ 2616580 h 3162085"/>
                    <a:gd name="connsiteX91" fmla="*/ 2331136 w 2854197"/>
                    <a:gd name="connsiteY91" fmla="*/ 2680013 h 3162085"/>
                    <a:gd name="connsiteX92" fmla="*/ 2368138 w 2854197"/>
                    <a:gd name="connsiteY92" fmla="*/ 2695871 h 3162085"/>
                    <a:gd name="connsiteX93" fmla="*/ 2542577 w 2854197"/>
                    <a:gd name="connsiteY93" fmla="*/ 2738159 h 3162085"/>
                    <a:gd name="connsiteX94" fmla="*/ 2654056 w 2854197"/>
                    <a:gd name="connsiteY94" fmla="*/ 2764834 h 3162085"/>
                    <a:gd name="connsiteX95" fmla="*/ 2748974 w 2854197"/>
                    <a:gd name="connsiteY95" fmla="*/ 2769875 h 3162085"/>
                    <a:gd name="connsiteX96" fmla="*/ 2753771 w 2854197"/>
                    <a:gd name="connsiteY96" fmla="*/ 2769627 h 3162085"/>
                    <a:gd name="connsiteX97" fmla="*/ 2748486 w 2854197"/>
                    <a:gd name="connsiteY97" fmla="*/ 2801341 h 3162085"/>
                    <a:gd name="connsiteX98" fmla="*/ 2737915 w 2854197"/>
                    <a:gd name="connsiteY98" fmla="*/ 2838340 h 3162085"/>
                    <a:gd name="connsiteX99" fmla="*/ 2727344 w 2854197"/>
                    <a:gd name="connsiteY99" fmla="*/ 2907052 h 3162085"/>
                    <a:gd name="connsiteX100" fmla="*/ 2716773 w 2854197"/>
                    <a:gd name="connsiteY100" fmla="*/ 2938765 h 3162085"/>
                    <a:gd name="connsiteX101" fmla="*/ 2711487 w 2854197"/>
                    <a:gd name="connsiteY101" fmla="*/ 2965193 h 3162085"/>
                    <a:gd name="connsiteX102" fmla="*/ 2706444 w 2854197"/>
                    <a:gd name="connsiteY102" fmla="*/ 2939028 h 3162085"/>
                    <a:gd name="connsiteX103" fmla="*/ 2680014 w 2854197"/>
                    <a:gd name="connsiteY103" fmla="*/ 2965459 h 3162085"/>
                    <a:gd name="connsiteX104" fmla="*/ 2627390 w 2854197"/>
                    <a:gd name="connsiteY104" fmla="*/ 2971012 h 3162085"/>
                    <a:gd name="connsiteX105" fmla="*/ 2537291 w 2854197"/>
                    <a:gd name="connsiteY105" fmla="*/ 2986602 h 3162085"/>
                    <a:gd name="connsiteX106" fmla="*/ 2516147 w 2854197"/>
                    <a:gd name="connsiteY106" fmla="*/ 2991888 h 3162085"/>
                    <a:gd name="connsiteX107" fmla="*/ 2489494 w 2854197"/>
                    <a:gd name="connsiteY107" fmla="*/ 3002192 h 3162085"/>
                    <a:gd name="connsiteX108" fmla="*/ 2415496 w 2854197"/>
                    <a:gd name="connsiteY108" fmla="*/ 3007477 h 3162085"/>
                    <a:gd name="connsiteX109" fmla="*/ 2383783 w 2854197"/>
                    <a:gd name="connsiteY109" fmla="*/ 3018048 h 3162085"/>
                    <a:gd name="connsiteX110" fmla="*/ 2346784 w 2854197"/>
                    <a:gd name="connsiteY110" fmla="*/ 3033905 h 3162085"/>
                    <a:gd name="connsiteX111" fmla="*/ 2315071 w 2854197"/>
                    <a:gd name="connsiteY111" fmla="*/ 3049761 h 3162085"/>
                    <a:gd name="connsiteX112" fmla="*/ 2288643 w 2854197"/>
                    <a:gd name="connsiteY112" fmla="*/ 3070904 h 3162085"/>
                    <a:gd name="connsiteX113" fmla="*/ 2267501 w 2854197"/>
                    <a:gd name="connsiteY113" fmla="*/ 3081475 h 3162085"/>
                    <a:gd name="connsiteX114" fmla="*/ 2235788 w 2854197"/>
                    <a:gd name="connsiteY114" fmla="*/ 3097331 h 3162085"/>
                    <a:gd name="connsiteX115" fmla="*/ 2225216 w 2854197"/>
                    <a:gd name="connsiteY115" fmla="*/ 3107903 h 3162085"/>
                    <a:gd name="connsiteX116" fmla="*/ 2204074 w 2854197"/>
                    <a:gd name="connsiteY116" fmla="*/ 3118474 h 3162085"/>
                    <a:gd name="connsiteX117" fmla="*/ 2188218 w 2854197"/>
                    <a:gd name="connsiteY117" fmla="*/ 3129045 h 3162085"/>
                    <a:gd name="connsiteX118" fmla="*/ 2177647 w 2854197"/>
                    <a:gd name="connsiteY118" fmla="*/ 3144901 h 3162085"/>
                    <a:gd name="connsiteX119" fmla="*/ 2145933 w 2854197"/>
                    <a:gd name="connsiteY119" fmla="*/ 3155472 h 3162085"/>
                    <a:gd name="connsiteX120" fmla="*/ 2209753 w 2854197"/>
                    <a:gd name="connsiteY120" fmla="*/ 3039746 h 3162085"/>
                    <a:gd name="connsiteX121" fmla="*/ 2082507 w 2854197"/>
                    <a:gd name="connsiteY121" fmla="*/ 3123759 h 3162085"/>
                    <a:gd name="connsiteX122" fmla="*/ 2066650 w 2854197"/>
                    <a:gd name="connsiteY122" fmla="*/ 3107903 h 3162085"/>
                    <a:gd name="connsiteX123" fmla="*/ 2024366 w 2854197"/>
                    <a:gd name="connsiteY123" fmla="*/ 3049761 h 3162085"/>
                    <a:gd name="connsiteX124" fmla="*/ 2014511 w 2854197"/>
                    <a:gd name="connsiteY124" fmla="*/ 3034449 h 3162085"/>
                    <a:gd name="connsiteX125" fmla="*/ 2141028 w 2854197"/>
                    <a:gd name="connsiteY125" fmla="*/ 2933870 h 3162085"/>
                    <a:gd name="connsiteX126" fmla="*/ 1982081 w 2854197"/>
                    <a:gd name="connsiteY126" fmla="*/ 2991620 h 3162085"/>
                    <a:gd name="connsiteX127" fmla="*/ 1976796 w 2854197"/>
                    <a:gd name="connsiteY127" fmla="*/ 2975764 h 3162085"/>
                    <a:gd name="connsiteX128" fmla="*/ 1998116 w 2854197"/>
                    <a:gd name="connsiteY128" fmla="*/ 2976031 h 3162085"/>
                    <a:gd name="connsiteX129" fmla="*/ 2056263 w 2854197"/>
                    <a:gd name="connsiteY129" fmla="*/ 2923171 h 3162085"/>
                    <a:gd name="connsiteX130" fmla="*/ 2040405 w 2854197"/>
                    <a:gd name="connsiteY130" fmla="*/ 2923170 h 3162085"/>
                    <a:gd name="connsiteX131" fmla="*/ 2061549 w 2854197"/>
                    <a:gd name="connsiteY131" fmla="*/ 2875596 h 3162085"/>
                    <a:gd name="connsiteX132" fmla="*/ 2093265 w 2854197"/>
                    <a:gd name="connsiteY132" fmla="*/ 2833308 h 3162085"/>
                    <a:gd name="connsiteX133" fmla="*/ 2109124 w 2854197"/>
                    <a:gd name="connsiteY133" fmla="*/ 2722301 h 3162085"/>
                    <a:gd name="connsiteX134" fmla="*/ 2013975 w 2854197"/>
                    <a:gd name="connsiteY134" fmla="*/ 2637724 h 3162085"/>
                    <a:gd name="connsiteX135" fmla="*/ 1982258 w 2854197"/>
                    <a:gd name="connsiteY135" fmla="*/ 2664155 h 3162085"/>
                    <a:gd name="connsiteX136" fmla="*/ 1918827 w 2854197"/>
                    <a:gd name="connsiteY136" fmla="*/ 2627153 h 3162085"/>
                    <a:gd name="connsiteX137" fmla="*/ 1860681 w 2854197"/>
                    <a:gd name="connsiteY137" fmla="*/ 2579579 h 3162085"/>
                    <a:gd name="connsiteX138" fmla="*/ 1802373 w 2854197"/>
                    <a:gd name="connsiteY138" fmla="*/ 2621632 h 3162085"/>
                    <a:gd name="connsiteX139" fmla="*/ 1797087 w 2854197"/>
                    <a:gd name="connsiteY139" fmla="*/ 2605775 h 3162085"/>
                    <a:gd name="connsiteX140" fmla="*/ 1749674 w 2854197"/>
                    <a:gd name="connsiteY140" fmla="*/ 2690586 h 3162085"/>
                    <a:gd name="connsiteX141" fmla="*/ 1643953 w 2854197"/>
                    <a:gd name="connsiteY141" fmla="*/ 2754018 h 3162085"/>
                    <a:gd name="connsiteX142" fmla="*/ 1617523 w 2854197"/>
                    <a:gd name="connsiteY142" fmla="*/ 2732874 h 3162085"/>
                    <a:gd name="connsiteX143" fmla="*/ 1591092 w 2854197"/>
                    <a:gd name="connsiteY143" fmla="*/ 2690586 h 3162085"/>
                    <a:gd name="connsiteX144" fmla="*/ 1591093 w 2854197"/>
                    <a:gd name="connsiteY144" fmla="*/ 2637724 h 3162085"/>
                    <a:gd name="connsiteX145" fmla="*/ 1569808 w 2854197"/>
                    <a:gd name="connsiteY145" fmla="*/ 2515921 h 3162085"/>
                    <a:gd name="connsiteX146" fmla="*/ 1553952 w 2854197"/>
                    <a:gd name="connsiteY146" fmla="*/ 2484208 h 3162085"/>
                    <a:gd name="connsiteX147" fmla="*/ 1538095 w 2854197"/>
                    <a:gd name="connsiteY147" fmla="*/ 2468351 h 3162085"/>
                    <a:gd name="connsiteX148" fmla="*/ 1501096 w 2854197"/>
                    <a:gd name="connsiteY148" fmla="*/ 2420781 h 3162085"/>
                    <a:gd name="connsiteX149" fmla="*/ 1464097 w 2854197"/>
                    <a:gd name="connsiteY149" fmla="*/ 2383782 h 3162085"/>
                    <a:gd name="connsiteX150" fmla="*/ 1448241 w 2854197"/>
                    <a:gd name="connsiteY150" fmla="*/ 2373211 h 3162085"/>
                    <a:gd name="connsiteX151" fmla="*/ 1432384 w 2854197"/>
                    <a:gd name="connsiteY151" fmla="*/ 2357355 h 3162085"/>
                    <a:gd name="connsiteX152" fmla="*/ 1400671 w 2854197"/>
                    <a:gd name="connsiteY152" fmla="*/ 2346783 h 3162085"/>
                    <a:gd name="connsiteX153" fmla="*/ 1368958 w 2854197"/>
                    <a:gd name="connsiteY153" fmla="*/ 2330927 h 3162085"/>
                    <a:gd name="connsiteX154" fmla="*/ 1337244 w 2854197"/>
                    <a:gd name="connsiteY154" fmla="*/ 2309785 h 3162085"/>
                    <a:gd name="connsiteX155" fmla="*/ 1273818 w 2854197"/>
                    <a:gd name="connsiteY155" fmla="*/ 2288642 h 3162085"/>
                    <a:gd name="connsiteX156" fmla="*/ 1257961 w 2854197"/>
                    <a:gd name="connsiteY156" fmla="*/ 2278071 h 3162085"/>
                    <a:gd name="connsiteX157" fmla="*/ 1242104 w 2854197"/>
                    <a:gd name="connsiteY157" fmla="*/ 2272786 h 3162085"/>
                    <a:gd name="connsiteX158" fmla="*/ 1226248 w 2854197"/>
                    <a:gd name="connsiteY158" fmla="*/ 2262215 h 3162085"/>
                    <a:gd name="connsiteX159" fmla="*/ 1194534 w 2854197"/>
                    <a:gd name="connsiteY159" fmla="*/ 2251644 h 3162085"/>
                    <a:gd name="connsiteX160" fmla="*/ 1215677 w 2854197"/>
                    <a:gd name="connsiteY160" fmla="*/ 2225216 h 3162085"/>
                    <a:gd name="connsiteX161" fmla="*/ 1231533 w 2854197"/>
                    <a:gd name="connsiteY161" fmla="*/ 2209359 h 3162085"/>
                    <a:gd name="connsiteX162" fmla="*/ 1236819 w 2854197"/>
                    <a:gd name="connsiteY162" fmla="*/ 2193503 h 3162085"/>
                    <a:gd name="connsiteX163" fmla="*/ 1279103 w 2854197"/>
                    <a:gd name="connsiteY163" fmla="*/ 2161789 h 3162085"/>
                    <a:gd name="connsiteX164" fmla="*/ 1300245 w 2854197"/>
                    <a:gd name="connsiteY164" fmla="*/ 2140647 h 3162085"/>
                    <a:gd name="connsiteX165" fmla="*/ 1310816 w 2854197"/>
                    <a:gd name="connsiteY165" fmla="*/ 2124790 h 3162085"/>
                    <a:gd name="connsiteX166" fmla="*/ 1342650 w 2854197"/>
                    <a:gd name="connsiteY166" fmla="*/ 2077406 h 3162085"/>
                    <a:gd name="connsiteX167" fmla="*/ 1390223 w 2854197"/>
                    <a:gd name="connsiteY167" fmla="*/ 2008688 h 3162085"/>
                    <a:gd name="connsiteX168" fmla="*/ 1363794 w 2854197"/>
                    <a:gd name="connsiteY168" fmla="*/ 1971686 h 3162085"/>
                    <a:gd name="connsiteX169" fmla="*/ 1379651 w 2854197"/>
                    <a:gd name="connsiteY169" fmla="*/ 1961114 h 3162085"/>
                    <a:gd name="connsiteX170" fmla="*/ 1358509 w 2854197"/>
                    <a:gd name="connsiteY170" fmla="*/ 1934685 h 3162085"/>
                    <a:gd name="connsiteX171" fmla="*/ 1221180 w 2854197"/>
                    <a:gd name="connsiteY171" fmla="*/ 1718108 h 3162085"/>
                    <a:gd name="connsiteX172" fmla="*/ 1157741 w 2854197"/>
                    <a:gd name="connsiteY172" fmla="*/ 1654669 h 3162085"/>
                    <a:gd name="connsiteX173" fmla="*/ 1051918 w 2854197"/>
                    <a:gd name="connsiteY173" fmla="*/ 1659811 h 3162085"/>
                    <a:gd name="connsiteX174" fmla="*/ 845688 w 2854197"/>
                    <a:gd name="connsiteY174" fmla="*/ 1738945 h 3162085"/>
                    <a:gd name="connsiteX175" fmla="*/ 829832 w 2854197"/>
                    <a:gd name="connsiteY175" fmla="*/ 1744231 h 3162085"/>
                    <a:gd name="connsiteX176" fmla="*/ 798118 w 2854197"/>
                    <a:gd name="connsiteY176" fmla="*/ 1765373 h 3162085"/>
                    <a:gd name="connsiteX177" fmla="*/ 782262 w 2854197"/>
                    <a:gd name="connsiteY177" fmla="*/ 1770659 h 3162085"/>
                    <a:gd name="connsiteX178" fmla="*/ 750548 w 2854197"/>
                    <a:gd name="connsiteY178" fmla="*/ 1791801 h 3162085"/>
                    <a:gd name="connsiteX179" fmla="*/ 734692 w 2854197"/>
                    <a:gd name="connsiteY179" fmla="*/ 1797086 h 3162085"/>
                    <a:gd name="connsiteX180" fmla="*/ 755834 w 2854197"/>
                    <a:gd name="connsiteY180" fmla="*/ 1791801 h 3162085"/>
                    <a:gd name="connsiteX181" fmla="*/ 739977 w 2854197"/>
                    <a:gd name="connsiteY181" fmla="*/ 1797086 h 3162085"/>
                    <a:gd name="connsiteX182" fmla="*/ 708264 w 2854197"/>
                    <a:gd name="connsiteY182" fmla="*/ 1812943 h 3162085"/>
                    <a:gd name="connsiteX183" fmla="*/ 676551 w 2854197"/>
                    <a:gd name="connsiteY183" fmla="*/ 1791801 h 3162085"/>
                    <a:gd name="connsiteX184" fmla="*/ 650123 w 2854197"/>
                    <a:gd name="connsiteY184" fmla="*/ 1765373 h 3162085"/>
                    <a:gd name="connsiteX185" fmla="*/ 618410 w 2854197"/>
                    <a:gd name="connsiteY185" fmla="*/ 1744231 h 3162085"/>
                    <a:gd name="connsiteX186" fmla="*/ 570840 w 2854197"/>
                    <a:gd name="connsiteY186" fmla="*/ 1712518 h 3162085"/>
                    <a:gd name="connsiteX187" fmla="*/ 544412 w 2854197"/>
                    <a:gd name="connsiteY187" fmla="*/ 1696661 h 3162085"/>
                    <a:gd name="connsiteX188" fmla="*/ 528555 w 2854197"/>
                    <a:gd name="connsiteY188" fmla="*/ 1686090 h 3162085"/>
                    <a:gd name="connsiteX189" fmla="*/ 512699 w 2854197"/>
                    <a:gd name="connsiteY189" fmla="*/ 1680804 h 3162085"/>
                    <a:gd name="connsiteX190" fmla="*/ 502127 w 2854197"/>
                    <a:gd name="connsiteY190" fmla="*/ 1670233 h 3162085"/>
                    <a:gd name="connsiteX191" fmla="*/ 480985 w 2854197"/>
                    <a:gd name="connsiteY191" fmla="*/ 1659662 h 3162085"/>
                    <a:gd name="connsiteX192" fmla="*/ 465129 w 2854197"/>
                    <a:gd name="connsiteY192" fmla="*/ 1643805 h 3162085"/>
                    <a:gd name="connsiteX193" fmla="*/ 428130 w 2854197"/>
                    <a:gd name="connsiteY193" fmla="*/ 1622663 h 3162085"/>
                    <a:gd name="connsiteX194" fmla="*/ 401702 w 2854197"/>
                    <a:gd name="connsiteY194" fmla="*/ 1590950 h 3162085"/>
                    <a:gd name="connsiteX195" fmla="*/ 385845 w 2854197"/>
                    <a:gd name="connsiteY195" fmla="*/ 1569808 h 3162085"/>
                    <a:gd name="connsiteX196" fmla="*/ 369989 w 2854197"/>
                    <a:gd name="connsiteY196" fmla="*/ 1553951 h 3162085"/>
                    <a:gd name="connsiteX197" fmla="*/ 348847 w 2854197"/>
                    <a:gd name="connsiteY197" fmla="*/ 1522238 h 3162085"/>
                    <a:gd name="connsiteX198" fmla="*/ 327704 w 2854197"/>
                    <a:gd name="connsiteY198" fmla="*/ 1490524 h 3162085"/>
                    <a:gd name="connsiteX199" fmla="*/ 317133 w 2854197"/>
                    <a:gd name="connsiteY199" fmla="*/ 1469382 h 3162085"/>
                    <a:gd name="connsiteX200" fmla="*/ 301277 w 2854197"/>
                    <a:gd name="connsiteY200" fmla="*/ 1453526 h 3162085"/>
                    <a:gd name="connsiteX201" fmla="*/ 295991 w 2854197"/>
                    <a:gd name="connsiteY201" fmla="*/ 1437669 h 3162085"/>
                    <a:gd name="connsiteX202" fmla="*/ 274849 w 2854197"/>
                    <a:gd name="connsiteY202" fmla="*/ 1405956 h 3162085"/>
                    <a:gd name="connsiteX203" fmla="*/ 258992 w 2854197"/>
                    <a:gd name="connsiteY203" fmla="*/ 1390099 h 3162085"/>
                    <a:gd name="connsiteX204" fmla="*/ 248421 w 2854197"/>
                    <a:gd name="connsiteY204" fmla="*/ 1374242 h 3162085"/>
                    <a:gd name="connsiteX205" fmla="*/ 243136 w 2854197"/>
                    <a:gd name="connsiteY205" fmla="*/ 1358386 h 3162085"/>
                    <a:gd name="connsiteX206" fmla="*/ 221993 w 2854197"/>
                    <a:gd name="connsiteY206" fmla="*/ 1326672 h 3162085"/>
                    <a:gd name="connsiteX207" fmla="*/ 206137 w 2854197"/>
                    <a:gd name="connsiteY207" fmla="*/ 1294959 h 3162085"/>
                    <a:gd name="connsiteX208" fmla="*/ 195566 w 2854197"/>
                    <a:gd name="connsiteY208" fmla="*/ 1263246 h 3162085"/>
                    <a:gd name="connsiteX209" fmla="*/ 184995 w 2854197"/>
                    <a:gd name="connsiteY209" fmla="*/ 1247389 h 3162085"/>
                    <a:gd name="connsiteX210" fmla="*/ 179709 w 2854197"/>
                    <a:gd name="connsiteY210" fmla="*/ 1231533 h 3162085"/>
                    <a:gd name="connsiteX211" fmla="*/ 169138 w 2854197"/>
                    <a:gd name="connsiteY211" fmla="*/ 1215676 h 3162085"/>
                    <a:gd name="connsiteX212" fmla="*/ 153281 w 2854197"/>
                    <a:gd name="connsiteY212" fmla="*/ 1162820 h 3162085"/>
                    <a:gd name="connsiteX213" fmla="*/ 142710 w 2854197"/>
                    <a:gd name="connsiteY213" fmla="*/ 1131107 h 3162085"/>
                    <a:gd name="connsiteX214" fmla="*/ 132139 w 2854197"/>
                    <a:gd name="connsiteY214" fmla="*/ 1099394 h 3162085"/>
                    <a:gd name="connsiteX215" fmla="*/ 126853 w 2854197"/>
                    <a:gd name="connsiteY215" fmla="*/ 1078252 h 3162085"/>
                    <a:gd name="connsiteX216" fmla="*/ 121568 w 2854197"/>
                    <a:gd name="connsiteY216" fmla="*/ 1062395 h 3162085"/>
                    <a:gd name="connsiteX217" fmla="*/ 110997 w 2854197"/>
                    <a:gd name="connsiteY217" fmla="*/ 988397 h 3162085"/>
                    <a:gd name="connsiteX218" fmla="*/ 100426 w 2854197"/>
                    <a:gd name="connsiteY218" fmla="*/ 861544 h 3162085"/>
                    <a:gd name="connsiteX219" fmla="*/ 95140 w 2854197"/>
                    <a:gd name="connsiteY219" fmla="*/ 782261 h 3162085"/>
                    <a:gd name="connsiteX220" fmla="*/ 89855 w 2854197"/>
                    <a:gd name="connsiteY220" fmla="*/ 745262 h 3162085"/>
                    <a:gd name="connsiteX221" fmla="*/ 73998 w 2854197"/>
                    <a:gd name="connsiteY221" fmla="*/ 660693 h 3162085"/>
                    <a:gd name="connsiteX222" fmla="*/ 63427 w 2854197"/>
                    <a:gd name="connsiteY222" fmla="*/ 618409 h 3162085"/>
                    <a:gd name="connsiteX223" fmla="*/ 47570 w 2854197"/>
                    <a:gd name="connsiteY223" fmla="*/ 560268 h 3162085"/>
                    <a:gd name="connsiteX224" fmla="*/ 42285 w 2854197"/>
                    <a:gd name="connsiteY224" fmla="*/ 528555 h 3162085"/>
                    <a:gd name="connsiteX225" fmla="*/ 31714 w 2854197"/>
                    <a:gd name="connsiteY225" fmla="*/ 486270 h 3162085"/>
                    <a:gd name="connsiteX226" fmla="*/ 21142 w 2854197"/>
                    <a:gd name="connsiteY226" fmla="*/ 428129 h 3162085"/>
                    <a:gd name="connsiteX227" fmla="*/ 10571 w 2854197"/>
                    <a:gd name="connsiteY227" fmla="*/ 343560 h 3162085"/>
                    <a:gd name="connsiteX228" fmla="*/ 0 w 2854197"/>
                    <a:gd name="connsiteY228" fmla="*/ 306561 h 3162085"/>
                    <a:gd name="connsiteX229" fmla="*/ 5286 w 2854197"/>
                    <a:gd name="connsiteY229" fmla="*/ 285419 h 3162085"/>
                    <a:gd name="connsiteX230" fmla="*/ 21142 w 2854197"/>
                    <a:gd name="connsiteY230" fmla="*/ 280134 h 3162085"/>
                    <a:gd name="connsiteX231" fmla="*/ 42285 w 2854197"/>
                    <a:gd name="connsiteY231" fmla="*/ 269563 h 3162085"/>
                    <a:gd name="connsiteX232" fmla="*/ 95140 w 2854197"/>
                    <a:gd name="connsiteY232" fmla="*/ 258992 h 3162085"/>
                    <a:gd name="connsiteX233" fmla="*/ 121568 w 2854197"/>
                    <a:gd name="connsiteY233" fmla="*/ 253706 h 3162085"/>
                    <a:gd name="connsiteX234" fmla="*/ 137425 w 2854197"/>
                    <a:gd name="connsiteY234" fmla="*/ 248420 h 3162085"/>
                    <a:gd name="connsiteX235" fmla="*/ 211422 w 2854197"/>
                    <a:gd name="connsiteY235" fmla="*/ 237849 h 3162085"/>
                    <a:gd name="connsiteX236" fmla="*/ 253707 w 2854197"/>
                    <a:gd name="connsiteY236" fmla="*/ 227278 h 3162085"/>
                    <a:gd name="connsiteX237" fmla="*/ 285420 w 2854197"/>
                    <a:gd name="connsiteY237" fmla="*/ 216707 h 3162085"/>
                    <a:gd name="connsiteX238" fmla="*/ 332990 w 2854197"/>
                    <a:gd name="connsiteY238" fmla="*/ 206136 h 3162085"/>
                    <a:gd name="connsiteX239" fmla="*/ 364703 w 2854197"/>
                    <a:gd name="connsiteY239" fmla="*/ 195565 h 3162085"/>
                    <a:gd name="connsiteX240" fmla="*/ 417559 w 2854197"/>
                    <a:gd name="connsiteY240" fmla="*/ 179708 h 3162085"/>
                    <a:gd name="connsiteX241" fmla="*/ 433415 w 2854197"/>
                    <a:gd name="connsiteY241" fmla="*/ 174423 h 3162085"/>
                    <a:gd name="connsiteX242" fmla="*/ 449272 w 2854197"/>
                    <a:gd name="connsiteY242" fmla="*/ 169137 h 3162085"/>
                    <a:gd name="connsiteX243" fmla="*/ 470414 w 2854197"/>
                    <a:gd name="connsiteY243" fmla="*/ 163852 h 3162085"/>
                    <a:gd name="connsiteX244" fmla="*/ 486271 w 2854197"/>
                    <a:gd name="connsiteY244" fmla="*/ 158566 h 3162085"/>
                    <a:gd name="connsiteX245" fmla="*/ 528555 w 2854197"/>
                    <a:gd name="connsiteY245" fmla="*/ 147995 h 3162085"/>
                    <a:gd name="connsiteX246" fmla="*/ 549697 w 2854197"/>
                    <a:gd name="connsiteY246" fmla="*/ 142709 h 3162085"/>
                    <a:gd name="connsiteX247" fmla="*/ 581411 w 2854197"/>
                    <a:gd name="connsiteY247" fmla="*/ 132138 h 3162085"/>
                    <a:gd name="connsiteX248" fmla="*/ 676551 w 2854197"/>
                    <a:gd name="connsiteY248" fmla="*/ 100425 h 3162085"/>
                    <a:gd name="connsiteX249" fmla="*/ 697693 w 2854197"/>
                    <a:gd name="connsiteY249" fmla="*/ 95140 h 3162085"/>
                    <a:gd name="connsiteX250" fmla="*/ 729406 w 2854197"/>
                    <a:gd name="connsiteY250" fmla="*/ 84568 h 3162085"/>
                    <a:gd name="connsiteX251" fmla="*/ 745263 w 2854197"/>
                    <a:gd name="connsiteY251" fmla="*/ 79283 h 3162085"/>
                    <a:gd name="connsiteX252" fmla="*/ 792833 w 2854197"/>
                    <a:gd name="connsiteY252" fmla="*/ 58141 h 3162085"/>
                    <a:gd name="connsiteX253" fmla="*/ 808689 w 2854197"/>
                    <a:gd name="connsiteY253" fmla="*/ 52855 h 3162085"/>
                    <a:gd name="connsiteX254" fmla="*/ 824546 w 2854197"/>
                    <a:gd name="connsiteY254" fmla="*/ 47570 h 3162085"/>
                    <a:gd name="connsiteX255" fmla="*/ 866830 w 2854197"/>
                    <a:gd name="connsiteY255" fmla="*/ 26427 h 3162085"/>
                    <a:gd name="connsiteX256" fmla="*/ 882687 w 2854197"/>
                    <a:gd name="connsiteY256" fmla="*/ 21142 h 3162085"/>
                    <a:gd name="connsiteX257" fmla="*/ 898544 w 2854197"/>
                    <a:gd name="connsiteY257" fmla="*/ 10571 h 3162085"/>
                    <a:gd name="connsiteX258" fmla="*/ 914400 w 2854197"/>
                    <a:gd name="connsiteY258" fmla="*/ 5285 h 3162085"/>
                    <a:gd name="connsiteX259" fmla="*/ 914400 w 2854197"/>
                    <a:gd name="connsiteY259" fmla="*/ 0 h 3162085"/>
                    <a:gd name="connsiteX0" fmla="*/ 914400 w 2854197"/>
                    <a:gd name="connsiteY0" fmla="*/ 0 h 3162085"/>
                    <a:gd name="connsiteX1" fmla="*/ 914400 w 2854197"/>
                    <a:gd name="connsiteY1" fmla="*/ 0 h 3162085"/>
                    <a:gd name="connsiteX2" fmla="*/ 930257 w 2854197"/>
                    <a:gd name="connsiteY2" fmla="*/ 42284 h 3162085"/>
                    <a:gd name="connsiteX3" fmla="*/ 935542 w 2854197"/>
                    <a:gd name="connsiteY3" fmla="*/ 58141 h 3162085"/>
                    <a:gd name="connsiteX4" fmla="*/ 946114 w 2854197"/>
                    <a:gd name="connsiteY4" fmla="*/ 68712 h 3162085"/>
                    <a:gd name="connsiteX5" fmla="*/ 967256 w 2854197"/>
                    <a:gd name="connsiteY5" fmla="*/ 116282 h 3162085"/>
                    <a:gd name="connsiteX6" fmla="*/ 972541 w 2854197"/>
                    <a:gd name="connsiteY6" fmla="*/ 132138 h 3162085"/>
                    <a:gd name="connsiteX7" fmla="*/ 983112 w 2854197"/>
                    <a:gd name="connsiteY7" fmla="*/ 147995 h 3162085"/>
                    <a:gd name="connsiteX8" fmla="*/ 1004255 w 2854197"/>
                    <a:gd name="connsiteY8" fmla="*/ 195565 h 3162085"/>
                    <a:gd name="connsiteX9" fmla="*/ 1025397 w 2854197"/>
                    <a:gd name="connsiteY9" fmla="*/ 243135 h 3162085"/>
                    <a:gd name="connsiteX10" fmla="*/ 1041253 w 2854197"/>
                    <a:gd name="connsiteY10" fmla="*/ 290705 h 3162085"/>
                    <a:gd name="connsiteX11" fmla="*/ 1051825 w 2854197"/>
                    <a:gd name="connsiteY11" fmla="*/ 301276 h 3162085"/>
                    <a:gd name="connsiteX12" fmla="*/ 1072967 w 2854197"/>
                    <a:gd name="connsiteY12" fmla="*/ 348846 h 3162085"/>
                    <a:gd name="connsiteX13" fmla="*/ 1083538 w 2854197"/>
                    <a:gd name="connsiteY13" fmla="*/ 380559 h 3162085"/>
                    <a:gd name="connsiteX14" fmla="*/ 1094109 w 2854197"/>
                    <a:gd name="connsiteY14" fmla="*/ 396416 h 3162085"/>
                    <a:gd name="connsiteX15" fmla="*/ 1109966 w 2854197"/>
                    <a:gd name="connsiteY15" fmla="*/ 422844 h 3162085"/>
                    <a:gd name="connsiteX16" fmla="*/ 1131108 w 2854197"/>
                    <a:gd name="connsiteY16" fmla="*/ 470414 h 3162085"/>
                    <a:gd name="connsiteX17" fmla="*/ 1146964 w 2854197"/>
                    <a:gd name="connsiteY17" fmla="*/ 480985 h 3162085"/>
                    <a:gd name="connsiteX18" fmla="*/ 1157536 w 2854197"/>
                    <a:gd name="connsiteY18" fmla="*/ 491556 h 3162085"/>
                    <a:gd name="connsiteX19" fmla="*/ 1189249 w 2854197"/>
                    <a:gd name="connsiteY19" fmla="*/ 512698 h 3162085"/>
                    <a:gd name="connsiteX20" fmla="*/ 1199820 w 2854197"/>
                    <a:gd name="connsiteY20" fmla="*/ 528555 h 3162085"/>
                    <a:gd name="connsiteX21" fmla="*/ 1220962 w 2854197"/>
                    <a:gd name="connsiteY21" fmla="*/ 544411 h 3162085"/>
                    <a:gd name="connsiteX22" fmla="*/ 1242104 w 2854197"/>
                    <a:gd name="connsiteY22" fmla="*/ 570839 h 3162085"/>
                    <a:gd name="connsiteX23" fmla="*/ 1257961 w 2854197"/>
                    <a:gd name="connsiteY23" fmla="*/ 602552 h 3162085"/>
                    <a:gd name="connsiteX24" fmla="*/ 1279103 w 2854197"/>
                    <a:gd name="connsiteY24" fmla="*/ 634266 h 3162085"/>
                    <a:gd name="connsiteX25" fmla="*/ 1294960 w 2854197"/>
                    <a:gd name="connsiteY25" fmla="*/ 665979 h 3162085"/>
                    <a:gd name="connsiteX26" fmla="*/ 1300245 w 2854197"/>
                    <a:gd name="connsiteY26" fmla="*/ 681835 h 3162085"/>
                    <a:gd name="connsiteX27" fmla="*/ 1310816 w 2854197"/>
                    <a:gd name="connsiteY27" fmla="*/ 692407 h 3162085"/>
                    <a:gd name="connsiteX28" fmla="*/ 1347815 w 2854197"/>
                    <a:gd name="connsiteY28" fmla="*/ 739977 h 3162085"/>
                    <a:gd name="connsiteX29" fmla="*/ 1353101 w 2854197"/>
                    <a:gd name="connsiteY29" fmla="*/ 755833 h 3162085"/>
                    <a:gd name="connsiteX30" fmla="*/ 1384814 w 2854197"/>
                    <a:gd name="connsiteY30" fmla="*/ 798118 h 3162085"/>
                    <a:gd name="connsiteX31" fmla="*/ 1390100 w 2854197"/>
                    <a:gd name="connsiteY31" fmla="*/ 813974 h 3162085"/>
                    <a:gd name="connsiteX32" fmla="*/ 1421813 w 2854197"/>
                    <a:gd name="connsiteY32" fmla="*/ 861544 h 3162085"/>
                    <a:gd name="connsiteX33" fmla="*/ 1432384 w 2854197"/>
                    <a:gd name="connsiteY33" fmla="*/ 877401 h 3162085"/>
                    <a:gd name="connsiteX34" fmla="*/ 1448241 w 2854197"/>
                    <a:gd name="connsiteY34" fmla="*/ 887972 h 3162085"/>
                    <a:gd name="connsiteX35" fmla="*/ 1479954 w 2854197"/>
                    <a:gd name="connsiteY35" fmla="*/ 919685 h 3162085"/>
                    <a:gd name="connsiteX36" fmla="*/ 1522238 w 2854197"/>
                    <a:gd name="connsiteY36" fmla="*/ 956684 h 3162085"/>
                    <a:gd name="connsiteX37" fmla="*/ 1585665 w 2854197"/>
                    <a:gd name="connsiteY37" fmla="*/ 977826 h 3162085"/>
                    <a:gd name="connsiteX38" fmla="*/ 1617378 w 2854197"/>
                    <a:gd name="connsiteY38" fmla="*/ 988397 h 3162085"/>
                    <a:gd name="connsiteX39" fmla="*/ 1638521 w 2854197"/>
                    <a:gd name="connsiteY39" fmla="*/ 993683 h 3162085"/>
                    <a:gd name="connsiteX40" fmla="*/ 1664948 w 2854197"/>
                    <a:gd name="connsiteY40" fmla="*/ 998968 h 3162085"/>
                    <a:gd name="connsiteX41" fmla="*/ 1696662 w 2854197"/>
                    <a:gd name="connsiteY41" fmla="*/ 1009540 h 3162085"/>
                    <a:gd name="connsiteX42" fmla="*/ 1717804 w 2854197"/>
                    <a:gd name="connsiteY42" fmla="*/ 1014825 h 3162085"/>
                    <a:gd name="connsiteX43" fmla="*/ 1733660 w 2854197"/>
                    <a:gd name="connsiteY43" fmla="*/ 1020111 h 3162085"/>
                    <a:gd name="connsiteX44" fmla="*/ 1802373 w 2854197"/>
                    <a:gd name="connsiteY44" fmla="*/ 1030682 h 3162085"/>
                    <a:gd name="connsiteX45" fmla="*/ 1865799 w 2854197"/>
                    <a:gd name="connsiteY45" fmla="*/ 1041253 h 3162085"/>
                    <a:gd name="connsiteX46" fmla="*/ 1902798 w 2854197"/>
                    <a:gd name="connsiteY46" fmla="*/ 1046538 h 3162085"/>
                    <a:gd name="connsiteX47" fmla="*/ 1945082 w 2854197"/>
                    <a:gd name="connsiteY47" fmla="*/ 1051824 h 3162085"/>
                    <a:gd name="connsiteX48" fmla="*/ 1976796 w 2854197"/>
                    <a:gd name="connsiteY48" fmla="*/ 1057109 h 3162085"/>
                    <a:gd name="connsiteX49" fmla="*/ 2024366 w 2854197"/>
                    <a:gd name="connsiteY49" fmla="*/ 1062395 h 3162085"/>
                    <a:gd name="connsiteX50" fmla="*/ 2066650 w 2854197"/>
                    <a:gd name="connsiteY50" fmla="*/ 1067681 h 3162085"/>
                    <a:gd name="connsiteX51" fmla="*/ 2082507 w 2854197"/>
                    <a:gd name="connsiteY51" fmla="*/ 1072966 h 3162085"/>
                    <a:gd name="connsiteX52" fmla="*/ 2151219 w 2854197"/>
                    <a:gd name="connsiteY52" fmla="*/ 1083537 h 3162085"/>
                    <a:gd name="connsiteX53" fmla="*/ 2167075 w 2854197"/>
                    <a:gd name="connsiteY53" fmla="*/ 1088823 h 3162085"/>
                    <a:gd name="connsiteX54" fmla="*/ 2235788 w 2854197"/>
                    <a:gd name="connsiteY54" fmla="*/ 1099394 h 3162085"/>
                    <a:gd name="connsiteX55" fmla="*/ 2304500 w 2854197"/>
                    <a:gd name="connsiteY55" fmla="*/ 1109965 h 3162085"/>
                    <a:gd name="connsiteX56" fmla="*/ 2378497 w 2854197"/>
                    <a:gd name="connsiteY56" fmla="*/ 1120536 h 3162085"/>
                    <a:gd name="connsiteX57" fmla="*/ 2410211 w 2854197"/>
                    <a:gd name="connsiteY57" fmla="*/ 1131107 h 3162085"/>
                    <a:gd name="connsiteX58" fmla="*/ 2452495 w 2854197"/>
                    <a:gd name="connsiteY58" fmla="*/ 1141678 h 3162085"/>
                    <a:gd name="connsiteX59" fmla="*/ 2611062 w 2854197"/>
                    <a:gd name="connsiteY59" fmla="*/ 1194534 h 3162085"/>
                    <a:gd name="connsiteX60" fmla="*/ 2674963 w 2854197"/>
                    <a:gd name="connsiteY60" fmla="*/ 1226357 h 3162085"/>
                    <a:gd name="connsiteX61" fmla="*/ 2680419 w 2854197"/>
                    <a:gd name="connsiteY61" fmla="*/ 1258186 h 3162085"/>
                    <a:gd name="connsiteX62" fmla="*/ 2633266 w 2854197"/>
                    <a:gd name="connsiteY62" fmla="*/ 1295315 h 3162085"/>
                    <a:gd name="connsiteX63" fmla="*/ 2659565 w 2854197"/>
                    <a:gd name="connsiteY63" fmla="*/ 1353342 h 3162085"/>
                    <a:gd name="connsiteX64" fmla="*/ 2653817 w 2854197"/>
                    <a:gd name="connsiteY64" fmla="*/ 1411367 h 3162085"/>
                    <a:gd name="connsiteX65" fmla="*/ 2632204 w 2854197"/>
                    <a:gd name="connsiteY65" fmla="*/ 1590950 h 3162085"/>
                    <a:gd name="connsiteX66" fmla="*/ 2606238 w 2854197"/>
                    <a:gd name="connsiteY66" fmla="*/ 1686241 h 3162085"/>
                    <a:gd name="connsiteX67" fmla="*/ 2585093 w 2854197"/>
                    <a:gd name="connsiteY67" fmla="*/ 1717957 h 3162085"/>
                    <a:gd name="connsiteX68" fmla="*/ 2595666 w 2854197"/>
                    <a:gd name="connsiteY68" fmla="*/ 1754959 h 3162085"/>
                    <a:gd name="connsiteX69" fmla="*/ 2569233 w 2854197"/>
                    <a:gd name="connsiteY69" fmla="*/ 1781390 h 3162085"/>
                    <a:gd name="connsiteX70" fmla="*/ 2574520 w 2854197"/>
                    <a:gd name="connsiteY70" fmla="*/ 1860680 h 3162085"/>
                    <a:gd name="connsiteX71" fmla="*/ 2564404 w 2854197"/>
                    <a:gd name="connsiteY71" fmla="*/ 2014150 h 3162085"/>
                    <a:gd name="connsiteX72" fmla="*/ 2616812 w 2854197"/>
                    <a:gd name="connsiteY72" fmla="*/ 2093264 h 3162085"/>
                    <a:gd name="connsiteX73" fmla="*/ 2717255 w 2854197"/>
                    <a:gd name="connsiteY73" fmla="*/ 2098551 h 3162085"/>
                    <a:gd name="connsiteX74" fmla="*/ 2790770 w 2854197"/>
                    <a:gd name="connsiteY74" fmla="*/ 2077220 h 3162085"/>
                    <a:gd name="connsiteX75" fmla="*/ 2817198 w 2854197"/>
                    <a:gd name="connsiteY75" fmla="*/ 2082506 h 3162085"/>
                    <a:gd name="connsiteX76" fmla="*/ 2833055 w 2854197"/>
                    <a:gd name="connsiteY76" fmla="*/ 2087792 h 3162085"/>
                    <a:gd name="connsiteX77" fmla="*/ 2854197 w 2854197"/>
                    <a:gd name="connsiteY77" fmla="*/ 2093077 h 3162085"/>
                    <a:gd name="connsiteX78" fmla="*/ 2838340 w 2854197"/>
                    <a:gd name="connsiteY78" fmla="*/ 2193503 h 3162085"/>
                    <a:gd name="connsiteX79" fmla="*/ 2833055 w 2854197"/>
                    <a:gd name="connsiteY79" fmla="*/ 2225216 h 3162085"/>
                    <a:gd name="connsiteX80" fmla="*/ 2822484 w 2854197"/>
                    <a:gd name="connsiteY80" fmla="*/ 2262215 h 3162085"/>
                    <a:gd name="connsiteX81" fmla="*/ 2648297 w 2854197"/>
                    <a:gd name="connsiteY81" fmla="*/ 2241273 h 3162085"/>
                    <a:gd name="connsiteX82" fmla="*/ 2558435 w 2854197"/>
                    <a:gd name="connsiteY82" fmla="*/ 2214843 h 3162085"/>
                    <a:gd name="connsiteX83" fmla="*/ 2479145 w 2854197"/>
                    <a:gd name="connsiteY83" fmla="*/ 2183128 h 3162085"/>
                    <a:gd name="connsiteX84" fmla="*/ 2426502 w 2854197"/>
                    <a:gd name="connsiteY84" fmla="*/ 2209757 h 3162085"/>
                    <a:gd name="connsiteX85" fmla="*/ 2236188 w 2854197"/>
                    <a:gd name="connsiteY85" fmla="*/ 2331348 h 3162085"/>
                    <a:gd name="connsiteX86" fmla="*/ 2251846 w 2854197"/>
                    <a:gd name="connsiteY86" fmla="*/ 2420998 h 3162085"/>
                    <a:gd name="connsiteX87" fmla="*/ 2267909 w 2854197"/>
                    <a:gd name="connsiteY87" fmla="*/ 2479368 h 3162085"/>
                    <a:gd name="connsiteX88" fmla="*/ 2278276 w 2854197"/>
                    <a:gd name="connsiteY88" fmla="*/ 2516146 h 3162085"/>
                    <a:gd name="connsiteX89" fmla="*/ 2278276 w 2854197"/>
                    <a:gd name="connsiteY89" fmla="*/ 2574294 h 3162085"/>
                    <a:gd name="connsiteX90" fmla="*/ 2315278 w 2854197"/>
                    <a:gd name="connsiteY90" fmla="*/ 2616580 h 3162085"/>
                    <a:gd name="connsiteX91" fmla="*/ 2331136 w 2854197"/>
                    <a:gd name="connsiteY91" fmla="*/ 2680013 h 3162085"/>
                    <a:gd name="connsiteX92" fmla="*/ 2368138 w 2854197"/>
                    <a:gd name="connsiteY92" fmla="*/ 2695871 h 3162085"/>
                    <a:gd name="connsiteX93" fmla="*/ 2542577 w 2854197"/>
                    <a:gd name="connsiteY93" fmla="*/ 2738159 h 3162085"/>
                    <a:gd name="connsiteX94" fmla="*/ 2654056 w 2854197"/>
                    <a:gd name="connsiteY94" fmla="*/ 2764834 h 3162085"/>
                    <a:gd name="connsiteX95" fmla="*/ 2748974 w 2854197"/>
                    <a:gd name="connsiteY95" fmla="*/ 2769875 h 3162085"/>
                    <a:gd name="connsiteX96" fmla="*/ 2753771 w 2854197"/>
                    <a:gd name="connsiteY96" fmla="*/ 2769627 h 3162085"/>
                    <a:gd name="connsiteX97" fmla="*/ 2748486 w 2854197"/>
                    <a:gd name="connsiteY97" fmla="*/ 2801341 h 3162085"/>
                    <a:gd name="connsiteX98" fmla="*/ 2737915 w 2854197"/>
                    <a:gd name="connsiteY98" fmla="*/ 2838340 h 3162085"/>
                    <a:gd name="connsiteX99" fmla="*/ 2727344 w 2854197"/>
                    <a:gd name="connsiteY99" fmla="*/ 2907052 h 3162085"/>
                    <a:gd name="connsiteX100" fmla="*/ 2716773 w 2854197"/>
                    <a:gd name="connsiteY100" fmla="*/ 2938765 h 3162085"/>
                    <a:gd name="connsiteX101" fmla="*/ 2711487 w 2854197"/>
                    <a:gd name="connsiteY101" fmla="*/ 2965193 h 3162085"/>
                    <a:gd name="connsiteX102" fmla="*/ 2706444 w 2854197"/>
                    <a:gd name="connsiteY102" fmla="*/ 2939028 h 3162085"/>
                    <a:gd name="connsiteX103" fmla="*/ 2680014 w 2854197"/>
                    <a:gd name="connsiteY103" fmla="*/ 2965459 h 3162085"/>
                    <a:gd name="connsiteX104" fmla="*/ 2627390 w 2854197"/>
                    <a:gd name="connsiteY104" fmla="*/ 2971012 h 3162085"/>
                    <a:gd name="connsiteX105" fmla="*/ 2537291 w 2854197"/>
                    <a:gd name="connsiteY105" fmla="*/ 2986602 h 3162085"/>
                    <a:gd name="connsiteX106" fmla="*/ 2516147 w 2854197"/>
                    <a:gd name="connsiteY106" fmla="*/ 2991888 h 3162085"/>
                    <a:gd name="connsiteX107" fmla="*/ 2489494 w 2854197"/>
                    <a:gd name="connsiteY107" fmla="*/ 3002192 h 3162085"/>
                    <a:gd name="connsiteX108" fmla="*/ 2415496 w 2854197"/>
                    <a:gd name="connsiteY108" fmla="*/ 3007477 h 3162085"/>
                    <a:gd name="connsiteX109" fmla="*/ 2383783 w 2854197"/>
                    <a:gd name="connsiteY109" fmla="*/ 3018048 h 3162085"/>
                    <a:gd name="connsiteX110" fmla="*/ 2346784 w 2854197"/>
                    <a:gd name="connsiteY110" fmla="*/ 3033905 h 3162085"/>
                    <a:gd name="connsiteX111" fmla="*/ 2315071 w 2854197"/>
                    <a:gd name="connsiteY111" fmla="*/ 3049761 h 3162085"/>
                    <a:gd name="connsiteX112" fmla="*/ 2288643 w 2854197"/>
                    <a:gd name="connsiteY112" fmla="*/ 3070904 h 3162085"/>
                    <a:gd name="connsiteX113" fmla="*/ 2267501 w 2854197"/>
                    <a:gd name="connsiteY113" fmla="*/ 3081475 h 3162085"/>
                    <a:gd name="connsiteX114" fmla="*/ 2235788 w 2854197"/>
                    <a:gd name="connsiteY114" fmla="*/ 3097331 h 3162085"/>
                    <a:gd name="connsiteX115" fmla="*/ 2225216 w 2854197"/>
                    <a:gd name="connsiteY115" fmla="*/ 3107903 h 3162085"/>
                    <a:gd name="connsiteX116" fmla="*/ 2204074 w 2854197"/>
                    <a:gd name="connsiteY116" fmla="*/ 3118474 h 3162085"/>
                    <a:gd name="connsiteX117" fmla="*/ 2188218 w 2854197"/>
                    <a:gd name="connsiteY117" fmla="*/ 3129045 h 3162085"/>
                    <a:gd name="connsiteX118" fmla="*/ 2177647 w 2854197"/>
                    <a:gd name="connsiteY118" fmla="*/ 3144901 h 3162085"/>
                    <a:gd name="connsiteX119" fmla="*/ 2145933 w 2854197"/>
                    <a:gd name="connsiteY119" fmla="*/ 3155472 h 3162085"/>
                    <a:gd name="connsiteX120" fmla="*/ 2209753 w 2854197"/>
                    <a:gd name="connsiteY120" fmla="*/ 3039746 h 3162085"/>
                    <a:gd name="connsiteX121" fmla="*/ 2082507 w 2854197"/>
                    <a:gd name="connsiteY121" fmla="*/ 3123759 h 3162085"/>
                    <a:gd name="connsiteX122" fmla="*/ 2066650 w 2854197"/>
                    <a:gd name="connsiteY122" fmla="*/ 3107903 h 3162085"/>
                    <a:gd name="connsiteX123" fmla="*/ 2024366 w 2854197"/>
                    <a:gd name="connsiteY123" fmla="*/ 3049761 h 3162085"/>
                    <a:gd name="connsiteX124" fmla="*/ 2014511 w 2854197"/>
                    <a:gd name="connsiteY124" fmla="*/ 3034449 h 3162085"/>
                    <a:gd name="connsiteX125" fmla="*/ 2141028 w 2854197"/>
                    <a:gd name="connsiteY125" fmla="*/ 2933870 h 3162085"/>
                    <a:gd name="connsiteX126" fmla="*/ 1982081 w 2854197"/>
                    <a:gd name="connsiteY126" fmla="*/ 2991620 h 3162085"/>
                    <a:gd name="connsiteX127" fmla="*/ 1976796 w 2854197"/>
                    <a:gd name="connsiteY127" fmla="*/ 2975764 h 3162085"/>
                    <a:gd name="connsiteX128" fmla="*/ 2077768 w 2854197"/>
                    <a:gd name="connsiteY128" fmla="*/ 2897133 h 3162085"/>
                    <a:gd name="connsiteX129" fmla="*/ 2056263 w 2854197"/>
                    <a:gd name="connsiteY129" fmla="*/ 2923171 h 3162085"/>
                    <a:gd name="connsiteX130" fmla="*/ 2040405 w 2854197"/>
                    <a:gd name="connsiteY130" fmla="*/ 2923170 h 3162085"/>
                    <a:gd name="connsiteX131" fmla="*/ 2061549 w 2854197"/>
                    <a:gd name="connsiteY131" fmla="*/ 2875596 h 3162085"/>
                    <a:gd name="connsiteX132" fmla="*/ 2093265 w 2854197"/>
                    <a:gd name="connsiteY132" fmla="*/ 2833308 h 3162085"/>
                    <a:gd name="connsiteX133" fmla="*/ 2109124 w 2854197"/>
                    <a:gd name="connsiteY133" fmla="*/ 2722301 h 3162085"/>
                    <a:gd name="connsiteX134" fmla="*/ 2013975 w 2854197"/>
                    <a:gd name="connsiteY134" fmla="*/ 2637724 h 3162085"/>
                    <a:gd name="connsiteX135" fmla="*/ 1982258 w 2854197"/>
                    <a:gd name="connsiteY135" fmla="*/ 2664155 h 3162085"/>
                    <a:gd name="connsiteX136" fmla="*/ 1918827 w 2854197"/>
                    <a:gd name="connsiteY136" fmla="*/ 2627153 h 3162085"/>
                    <a:gd name="connsiteX137" fmla="*/ 1860681 w 2854197"/>
                    <a:gd name="connsiteY137" fmla="*/ 2579579 h 3162085"/>
                    <a:gd name="connsiteX138" fmla="*/ 1802373 w 2854197"/>
                    <a:gd name="connsiteY138" fmla="*/ 2621632 h 3162085"/>
                    <a:gd name="connsiteX139" fmla="*/ 1797087 w 2854197"/>
                    <a:gd name="connsiteY139" fmla="*/ 2605775 h 3162085"/>
                    <a:gd name="connsiteX140" fmla="*/ 1749674 w 2854197"/>
                    <a:gd name="connsiteY140" fmla="*/ 2690586 h 3162085"/>
                    <a:gd name="connsiteX141" fmla="*/ 1643953 w 2854197"/>
                    <a:gd name="connsiteY141" fmla="*/ 2754018 h 3162085"/>
                    <a:gd name="connsiteX142" fmla="*/ 1617523 w 2854197"/>
                    <a:gd name="connsiteY142" fmla="*/ 2732874 h 3162085"/>
                    <a:gd name="connsiteX143" fmla="*/ 1591092 w 2854197"/>
                    <a:gd name="connsiteY143" fmla="*/ 2690586 h 3162085"/>
                    <a:gd name="connsiteX144" fmla="*/ 1591093 w 2854197"/>
                    <a:gd name="connsiteY144" fmla="*/ 2637724 h 3162085"/>
                    <a:gd name="connsiteX145" fmla="*/ 1569808 w 2854197"/>
                    <a:gd name="connsiteY145" fmla="*/ 2515921 h 3162085"/>
                    <a:gd name="connsiteX146" fmla="*/ 1553952 w 2854197"/>
                    <a:gd name="connsiteY146" fmla="*/ 2484208 h 3162085"/>
                    <a:gd name="connsiteX147" fmla="*/ 1538095 w 2854197"/>
                    <a:gd name="connsiteY147" fmla="*/ 2468351 h 3162085"/>
                    <a:gd name="connsiteX148" fmla="*/ 1501096 w 2854197"/>
                    <a:gd name="connsiteY148" fmla="*/ 2420781 h 3162085"/>
                    <a:gd name="connsiteX149" fmla="*/ 1464097 w 2854197"/>
                    <a:gd name="connsiteY149" fmla="*/ 2383782 h 3162085"/>
                    <a:gd name="connsiteX150" fmla="*/ 1448241 w 2854197"/>
                    <a:gd name="connsiteY150" fmla="*/ 2373211 h 3162085"/>
                    <a:gd name="connsiteX151" fmla="*/ 1432384 w 2854197"/>
                    <a:gd name="connsiteY151" fmla="*/ 2357355 h 3162085"/>
                    <a:gd name="connsiteX152" fmla="*/ 1400671 w 2854197"/>
                    <a:gd name="connsiteY152" fmla="*/ 2346783 h 3162085"/>
                    <a:gd name="connsiteX153" fmla="*/ 1368958 w 2854197"/>
                    <a:gd name="connsiteY153" fmla="*/ 2330927 h 3162085"/>
                    <a:gd name="connsiteX154" fmla="*/ 1337244 w 2854197"/>
                    <a:gd name="connsiteY154" fmla="*/ 2309785 h 3162085"/>
                    <a:gd name="connsiteX155" fmla="*/ 1273818 w 2854197"/>
                    <a:gd name="connsiteY155" fmla="*/ 2288642 h 3162085"/>
                    <a:gd name="connsiteX156" fmla="*/ 1257961 w 2854197"/>
                    <a:gd name="connsiteY156" fmla="*/ 2278071 h 3162085"/>
                    <a:gd name="connsiteX157" fmla="*/ 1242104 w 2854197"/>
                    <a:gd name="connsiteY157" fmla="*/ 2272786 h 3162085"/>
                    <a:gd name="connsiteX158" fmla="*/ 1226248 w 2854197"/>
                    <a:gd name="connsiteY158" fmla="*/ 2262215 h 3162085"/>
                    <a:gd name="connsiteX159" fmla="*/ 1194534 w 2854197"/>
                    <a:gd name="connsiteY159" fmla="*/ 2251644 h 3162085"/>
                    <a:gd name="connsiteX160" fmla="*/ 1215677 w 2854197"/>
                    <a:gd name="connsiteY160" fmla="*/ 2225216 h 3162085"/>
                    <a:gd name="connsiteX161" fmla="*/ 1231533 w 2854197"/>
                    <a:gd name="connsiteY161" fmla="*/ 2209359 h 3162085"/>
                    <a:gd name="connsiteX162" fmla="*/ 1236819 w 2854197"/>
                    <a:gd name="connsiteY162" fmla="*/ 2193503 h 3162085"/>
                    <a:gd name="connsiteX163" fmla="*/ 1279103 w 2854197"/>
                    <a:gd name="connsiteY163" fmla="*/ 2161789 h 3162085"/>
                    <a:gd name="connsiteX164" fmla="*/ 1300245 w 2854197"/>
                    <a:gd name="connsiteY164" fmla="*/ 2140647 h 3162085"/>
                    <a:gd name="connsiteX165" fmla="*/ 1310816 w 2854197"/>
                    <a:gd name="connsiteY165" fmla="*/ 2124790 h 3162085"/>
                    <a:gd name="connsiteX166" fmla="*/ 1342650 w 2854197"/>
                    <a:gd name="connsiteY166" fmla="*/ 2077406 h 3162085"/>
                    <a:gd name="connsiteX167" fmla="*/ 1390223 w 2854197"/>
                    <a:gd name="connsiteY167" fmla="*/ 2008688 h 3162085"/>
                    <a:gd name="connsiteX168" fmla="*/ 1363794 w 2854197"/>
                    <a:gd name="connsiteY168" fmla="*/ 1971686 h 3162085"/>
                    <a:gd name="connsiteX169" fmla="*/ 1379651 w 2854197"/>
                    <a:gd name="connsiteY169" fmla="*/ 1961114 h 3162085"/>
                    <a:gd name="connsiteX170" fmla="*/ 1358509 w 2854197"/>
                    <a:gd name="connsiteY170" fmla="*/ 1934685 h 3162085"/>
                    <a:gd name="connsiteX171" fmla="*/ 1221180 w 2854197"/>
                    <a:gd name="connsiteY171" fmla="*/ 1718108 h 3162085"/>
                    <a:gd name="connsiteX172" fmla="*/ 1157741 w 2854197"/>
                    <a:gd name="connsiteY172" fmla="*/ 1654669 h 3162085"/>
                    <a:gd name="connsiteX173" fmla="*/ 1051918 w 2854197"/>
                    <a:gd name="connsiteY173" fmla="*/ 1659811 h 3162085"/>
                    <a:gd name="connsiteX174" fmla="*/ 845688 w 2854197"/>
                    <a:gd name="connsiteY174" fmla="*/ 1738945 h 3162085"/>
                    <a:gd name="connsiteX175" fmla="*/ 829832 w 2854197"/>
                    <a:gd name="connsiteY175" fmla="*/ 1744231 h 3162085"/>
                    <a:gd name="connsiteX176" fmla="*/ 798118 w 2854197"/>
                    <a:gd name="connsiteY176" fmla="*/ 1765373 h 3162085"/>
                    <a:gd name="connsiteX177" fmla="*/ 782262 w 2854197"/>
                    <a:gd name="connsiteY177" fmla="*/ 1770659 h 3162085"/>
                    <a:gd name="connsiteX178" fmla="*/ 750548 w 2854197"/>
                    <a:gd name="connsiteY178" fmla="*/ 1791801 h 3162085"/>
                    <a:gd name="connsiteX179" fmla="*/ 734692 w 2854197"/>
                    <a:gd name="connsiteY179" fmla="*/ 1797086 h 3162085"/>
                    <a:gd name="connsiteX180" fmla="*/ 755834 w 2854197"/>
                    <a:gd name="connsiteY180" fmla="*/ 1791801 h 3162085"/>
                    <a:gd name="connsiteX181" fmla="*/ 739977 w 2854197"/>
                    <a:gd name="connsiteY181" fmla="*/ 1797086 h 3162085"/>
                    <a:gd name="connsiteX182" fmla="*/ 708264 w 2854197"/>
                    <a:gd name="connsiteY182" fmla="*/ 1812943 h 3162085"/>
                    <a:gd name="connsiteX183" fmla="*/ 676551 w 2854197"/>
                    <a:gd name="connsiteY183" fmla="*/ 1791801 h 3162085"/>
                    <a:gd name="connsiteX184" fmla="*/ 650123 w 2854197"/>
                    <a:gd name="connsiteY184" fmla="*/ 1765373 h 3162085"/>
                    <a:gd name="connsiteX185" fmla="*/ 618410 w 2854197"/>
                    <a:gd name="connsiteY185" fmla="*/ 1744231 h 3162085"/>
                    <a:gd name="connsiteX186" fmla="*/ 570840 w 2854197"/>
                    <a:gd name="connsiteY186" fmla="*/ 1712518 h 3162085"/>
                    <a:gd name="connsiteX187" fmla="*/ 544412 w 2854197"/>
                    <a:gd name="connsiteY187" fmla="*/ 1696661 h 3162085"/>
                    <a:gd name="connsiteX188" fmla="*/ 528555 w 2854197"/>
                    <a:gd name="connsiteY188" fmla="*/ 1686090 h 3162085"/>
                    <a:gd name="connsiteX189" fmla="*/ 512699 w 2854197"/>
                    <a:gd name="connsiteY189" fmla="*/ 1680804 h 3162085"/>
                    <a:gd name="connsiteX190" fmla="*/ 502127 w 2854197"/>
                    <a:gd name="connsiteY190" fmla="*/ 1670233 h 3162085"/>
                    <a:gd name="connsiteX191" fmla="*/ 480985 w 2854197"/>
                    <a:gd name="connsiteY191" fmla="*/ 1659662 h 3162085"/>
                    <a:gd name="connsiteX192" fmla="*/ 465129 w 2854197"/>
                    <a:gd name="connsiteY192" fmla="*/ 1643805 h 3162085"/>
                    <a:gd name="connsiteX193" fmla="*/ 428130 w 2854197"/>
                    <a:gd name="connsiteY193" fmla="*/ 1622663 h 3162085"/>
                    <a:gd name="connsiteX194" fmla="*/ 401702 w 2854197"/>
                    <a:gd name="connsiteY194" fmla="*/ 1590950 h 3162085"/>
                    <a:gd name="connsiteX195" fmla="*/ 385845 w 2854197"/>
                    <a:gd name="connsiteY195" fmla="*/ 1569808 h 3162085"/>
                    <a:gd name="connsiteX196" fmla="*/ 369989 w 2854197"/>
                    <a:gd name="connsiteY196" fmla="*/ 1553951 h 3162085"/>
                    <a:gd name="connsiteX197" fmla="*/ 348847 w 2854197"/>
                    <a:gd name="connsiteY197" fmla="*/ 1522238 h 3162085"/>
                    <a:gd name="connsiteX198" fmla="*/ 327704 w 2854197"/>
                    <a:gd name="connsiteY198" fmla="*/ 1490524 h 3162085"/>
                    <a:gd name="connsiteX199" fmla="*/ 317133 w 2854197"/>
                    <a:gd name="connsiteY199" fmla="*/ 1469382 h 3162085"/>
                    <a:gd name="connsiteX200" fmla="*/ 301277 w 2854197"/>
                    <a:gd name="connsiteY200" fmla="*/ 1453526 h 3162085"/>
                    <a:gd name="connsiteX201" fmla="*/ 295991 w 2854197"/>
                    <a:gd name="connsiteY201" fmla="*/ 1437669 h 3162085"/>
                    <a:gd name="connsiteX202" fmla="*/ 274849 w 2854197"/>
                    <a:gd name="connsiteY202" fmla="*/ 1405956 h 3162085"/>
                    <a:gd name="connsiteX203" fmla="*/ 258992 w 2854197"/>
                    <a:gd name="connsiteY203" fmla="*/ 1390099 h 3162085"/>
                    <a:gd name="connsiteX204" fmla="*/ 248421 w 2854197"/>
                    <a:gd name="connsiteY204" fmla="*/ 1374242 h 3162085"/>
                    <a:gd name="connsiteX205" fmla="*/ 243136 w 2854197"/>
                    <a:gd name="connsiteY205" fmla="*/ 1358386 h 3162085"/>
                    <a:gd name="connsiteX206" fmla="*/ 221993 w 2854197"/>
                    <a:gd name="connsiteY206" fmla="*/ 1326672 h 3162085"/>
                    <a:gd name="connsiteX207" fmla="*/ 206137 w 2854197"/>
                    <a:gd name="connsiteY207" fmla="*/ 1294959 h 3162085"/>
                    <a:gd name="connsiteX208" fmla="*/ 195566 w 2854197"/>
                    <a:gd name="connsiteY208" fmla="*/ 1263246 h 3162085"/>
                    <a:gd name="connsiteX209" fmla="*/ 184995 w 2854197"/>
                    <a:gd name="connsiteY209" fmla="*/ 1247389 h 3162085"/>
                    <a:gd name="connsiteX210" fmla="*/ 179709 w 2854197"/>
                    <a:gd name="connsiteY210" fmla="*/ 1231533 h 3162085"/>
                    <a:gd name="connsiteX211" fmla="*/ 169138 w 2854197"/>
                    <a:gd name="connsiteY211" fmla="*/ 1215676 h 3162085"/>
                    <a:gd name="connsiteX212" fmla="*/ 153281 w 2854197"/>
                    <a:gd name="connsiteY212" fmla="*/ 1162820 h 3162085"/>
                    <a:gd name="connsiteX213" fmla="*/ 142710 w 2854197"/>
                    <a:gd name="connsiteY213" fmla="*/ 1131107 h 3162085"/>
                    <a:gd name="connsiteX214" fmla="*/ 132139 w 2854197"/>
                    <a:gd name="connsiteY214" fmla="*/ 1099394 h 3162085"/>
                    <a:gd name="connsiteX215" fmla="*/ 126853 w 2854197"/>
                    <a:gd name="connsiteY215" fmla="*/ 1078252 h 3162085"/>
                    <a:gd name="connsiteX216" fmla="*/ 121568 w 2854197"/>
                    <a:gd name="connsiteY216" fmla="*/ 1062395 h 3162085"/>
                    <a:gd name="connsiteX217" fmla="*/ 110997 w 2854197"/>
                    <a:gd name="connsiteY217" fmla="*/ 988397 h 3162085"/>
                    <a:gd name="connsiteX218" fmla="*/ 100426 w 2854197"/>
                    <a:gd name="connsiteY218" fmla="*/ 861544 h 3162085"/>
                    <a:gd name="connsiteX219" fmla="*/ 95140 w 2854197"/>
                    <a:gd name="connsiteY219" fmla="*/ 782261 h 3162085"/>
                    <a:gd name="connsiteX220" fmla="*/ 89855 w 2854197"/>
                    <a:gd name="connsiteY220" fmla="*/ 745262 h 3162085"/>
                    <a:gd name="connsiteX221" fmla="*/ 73998 w 2854197"/>
                    <a:gd name="connsiteY221" fmla="*/ 660693 h 3162085"/>
                    <a:gd name="connsiteX222" fmla="*/ 63427 w 2854197"/>
                    <a:gd name="connsiteY222" fmla="*/ 618409 h 3162085"/>
                    <a:gd name="connsiteX223" fmla="*/ 47570 w 2854197"/>
                    <a:gd name="connsiteY223" fmla="*/ 560268 h 3162085"/>
                    <a:gd name="connsiteX224" fmla="*/ 42285 w 2854197"/>
                    <a:gd name="connsiteY224" fmla="*/ 528555 h 3162085"/>
                    <a:gd name="connsiteX225" fmla="*/ 31714 w 2854197"/>
                    <a:gd name="connsiteY225" fmla="*/ 486270 h 3162085"/>
                    <a:gd name="connsiteX226" fmla="*/ 21142 w 2854197"/>
                    <a:gd name="connsiteY226" fmla="*/ 428129 h 3162085"/>
                    <a:gd name="connsiteX227" fmla="*/ 10571 w 2854197"/>
                    <a:gd name="connsiteY227" fmla="*/ 343560 h 3162085"/>
                    <a:gd name="connsiteX228" fmla="*/ 0 w 2854197"/>
                    <a:gd name="connsiteY228" fmla="*/ 306561 h 3162085"/>
                    <a:gd name="connsiteX229" fmla="*/ 5286 w 2854197"/>
                    <a:gd name="connsiteY229" fmla="*/ 285419 h 3162085"/>
                    <a:gd name="connsiteX230" fmla="*/ 21142 w 2854197"/>
                    <a:gd name="connsiteY230" fmla="*/ 280134 h 3162085"/>
                    <a:gd name="connsiteX231" fmla="*/ 42285 w 2854197"/>
                    <a:gd name="connsiteY231" fmla="*/ 269563 h 3162085"/>
                    <a:gd name="connsiteX232" fmla="*/ 95140 w 2854197"/>
                    <a:gd name="connsiteY232" fmla="*/ 258992 h 3162085"/>
                    <a:gd name="connsiteX233" fmla="*/ 121568 w 2854197"/>
                    <a:gd name="connsiteY233" fmla="*/ 253706 h 3162085"/>
                    <a:gd name="connsiteX234" fmla="*/ 137425 w 2854197"/>
                    <a:gd name="connsiteY234" fmla="*/ 248420 h 3162085"/>
                    <a:gd name="connsiteX235" fmla="*/ 211422 w 2854197"/>
                    <a:gd name="connsiteY235" fmla="*/ 237849 h 3162085"/>
                    <a:gd name="connsiteX236" fmla="*/ 253707 w 2854197"/>
                    <a:gd name="connsiteY236" fmla="*/ 227278 h 3162085"/>
                    <a:gd name="connsiteX237" fmla="*/ 285420 w 2854197"/>
                    <a:gd name="connsiteY237" fmla="*/ 216707 h 3162085"/>
                    <a:gd name="connsiteX238" fmla="*/ 332990 w 2854197"/>
                    <a:gd name="connsiteY238" fmla="*/ 206136 h 3162085"/>
                    <a:gd name="connsiteX239" fmla="*/ 364703 w 2854197"/>
                    <a:gd name="connsiteY239" fmla="*/ 195565 h 3162085"/>
                    <a:gd name="connsiteX240" fmla="*/ 417559 w 2854197"/>
                    <a:gd name="connsiteY240" fmla="*/ 179708 h 3162085"/>
                    <a:gd name="connsiteX241" fmla="*/ 433415 w 2854197"/>
                    <a:gd name="connsiteY241" fmla="*/ 174423 h 3162085"/>
                    <a:gd name="connsiteX242" fmla="*/ 449272 w 2854197"/>
                    <a:gd name="connsiteY242" fmla="*/ 169137 h 3162085"/>
                    <a:gd name="connsiteX243" fmla="*/ 470414 w 2854197"/>
                    <a:gd name="connsiteY243" fmla="*/ 163852 h 3162085"/>
                    <a:gd name="connsiteX244" fmla="*/ 486271 w 2854197"/>
                    <a:gd name="connsiteY244" fmla="*/ 158566 h 3162085"/>
                    <a:gd name="connsiteX245" fmla="*/ 528555 w 2854197"/>
                    <a:gd name="connsiteY245" fmla="*/ 147995 h 3162085"/>
                    <a:gd name="connsiteX246" fmla="*/ 549697 w 2854197"/>
                    <a:gd name="connsiteY246" fmla="*/ 142709 h 3162085"/>
                    <a:gd name="connsiteX247" fmla="*/ 581411 w 2854197"/>
                    <a:gd name="connsiteY247" fmla="*/ 132138 h 3162085"/>
                    <a:gd name="connsiteX248" fmla="*/ 676551 w 2854197"/>
                    <a:gd name="connsiteY248" fmla="*/ 100425 h 3162085"/>
                    <a:gd name="connsiteX249" fmla="*/ 697693 w 2854197"/>
                    <a:gd name="connsiteY249" fmla="*/ 95140 h 3162085"/>
                    <a:gd name="connsiteX250" fmla="*/ 729406 w 2854197"/>
                    <a:gd name="connsiteY250" fmla="*/ 84568 h 3162085"/>
                    <a:gd name="connsiteX251" fmla="*/ 745263 w 2854197"/>
                    <a:gd name="connsiteY251" fmla="*/ 79283 h 3162085"/>
                    <a:gd name="connsiteX252" fmla="*/ 792833 w 2854197"/>
                    <a:gd name="connsiteY252" fmla="*/ 58141 h 3162085"/>
                    <a:gd name="connsiteX253" fmla="*/ 808689 w 2854197"/>
                    <a:gd name="connsiteY253" fmla="*/ 52855 h 3162085"/>
                    <a:gd name="connsiteX254" fmla="*/ 824546 w 2854197"/>
                    <a:gd name="connsiteY254" fmla="*/ 47570 h 3162085"/>
                    <a:gd name="connsiteX255" fmla="*/ 866830 w 2854197"/>
                    <a:gd name="connsiteY255" fmla="*/ 26427 h 3162085"/>
                    <a:gd name="connsiteX256" fmla="*/ 882687 w 2854197"/>
                    <a:gd name="connsiteY256" fmla="*/ 21142 h 3162085"/>
                    <a:gd name="connsiteX257" fmla="*/ 898544 w 2854197"/>
                    <a:gd name="connsiteY257" fmla="*/ 10571 h 3162085"/>
                    <a:gd name="connsiteX258" fmla="*/ 914400 w 2854197"/>
                    <a:gd name="connsiteY258" fmla="*/ 5285 h 3162085"/>
                    <a:gd name="connsiteX259" fmla="*/ 914400 w 2854197"/>
                    <a:gd name="connsiteY259" fmla="*/ 0 h 3162085"/>
                    <a:gd name="connsiteX0" fmla="*/ 914400 w 2854197"/>
                    <a:gd name="connsiteY0" fmla="*/ 0 h 3162085"/>
                    <a:gd name="connsiteX1" fmla="*/ 914400 w 2854197"/>
                    <a:gd name="connsiteY1" fmla="*/ 0 h 3162085"/>
                    <a:gd name="connsiteX2" fmla="*/ 930257 w 2854197"/>
                    <a:gd name="connsiteY2" fmla="*/ 42284 h 3162085"/>
                    <a:gd name="connsiteX3" fmla="*/ 935542 w 2854197"/>
                    <a:gd name="connsiteY3" fmla="*/ 58141 h 3162085"/>
                    <a:gd name="connsiteX4" fmla="*/ 946114 w 2854197"/>
                    <a:gd name="connsiteY4" fmla="*/ 68712 h 3162085"/>
                    <a:gd name="connsiteX5" fmla="*/ 967256 w 2854197"/>
                    <a:gd name="connsiteY5" fmla="*/ 116282 h 3162085"/>
                    <a:gd name="connsiteX6" fmla="*/ 972541 w 2854197"/>
                    <a:gd name="connsiteY6" fmla="*/ 132138 h 3162085"/>
                    <a:gd name="connsiteX7" fmla="*/ 983112 w 2854197"/>
                    <a:gd name="connsiteY7" fmla="*/ 147995 h 3162085"/>
                    <a:gd name="connsiteX8" fmla="*/ 1004255 w 2854197"/>
                    <a:gd name="connsiteY8" fmla="*/ 195565 h 3162085"/>
                    <a:gd name="connsiteX9" fmla="*/ 1025397 w 2854197"/>
                    <a:gd name="connsiteY9" fmla="*/ 243135 h 3162085"/>
                    <a:gd name="connsiteX10" fmla="*/ 1041253 w 2854197"/>
                    <a:gd name="connsiteY10" fmla="*/ 290705 h 3162085"/>
                    <a:gd name="connsiteX11" fmla="*/ 1051825 w 2854197"/>
                    <a:gd name="connsiteY11" fmla="*/ 301276 h 3162085"/>
                    <a:gd name="connsiteX12" fmla="*/ 1072967 w 2854197"/>
                    <a:gd name="connsiteY12" fmla="*/ 348846 h 3162085"/>
                    <a:gd name="connsiteX13" fmla="*/ 1083538 w 2854197"/>
                    <a:gd name="connsiteY13" fmla="*/ 380559 h 3162085"/>
                    <a:gd name="connsiteX14" fmla="*/ 1094109 w 2854197"/>
                    <a:gd name="connsiteY14" fmla="*/ 396416 h 3162085"/>
                    <a:gd name="connsiteX15" fmla="*/ 1109966 w 2854197"/>
                    <a:gd name="connsiteY15" fmla="*/ 422844 h 3162085"/>
                    <a:gd name="connsiteX16" fmla="*/ 1131108 w 2854197"/>
                    <a:gd name="connsiteY16" fmla="*/ 470414 h 3162085"/>
                    <a:gd name="connsiteX17" fmla="*/ 1146964 w 2854197"/>
                    <a:gd name="connsiteY17" fmla="*/ 480985 h 3162085"/>
                    <a:gd name="connsiteX18" fmla="*/ 1157536 w 2854197"/>
                    <a:gd name="connsiteY18" fmla="*/ 491556 h 3162085"/>
                    <a:gd name="connsiteX19" fmla="*/ 1189249 w 2854197"/>
                    <a:gd name="connsiteY19" fmla="*/ 512698 h 3162085"/>
                    <a:gd name="connsiteX20" fmla="*/ 1199820 w 2854197"/>
                    <a:gd name="connsiteY20" fmla="*/ 528555 h 3162085"/>
                    <a:gd name="connsiteX21" fmla="*/ 1220962 w 2854197"/>
                    <a:gd name="connsiteY21" fmla="*/ 544411 h 3162085"/>
                    <a:gd name="connsiteX22" fmla="*/ 1242104 w 2854197"/>
                    <a:gd name="connsiteY22" fmla="*/ 570839 h 3162085"/>
                    <a:gd name="connsiteX23" fmla="*/ 1257961 w 2854197"/>
                    <a:gd name="connsiteY23" fmla="*/ 602552 h 3162085"/>
                    <a:gd name="connsiteX24" fmla="*/ 1279103 w 2854197"/>
                    <a:gd name="connsiteY24" fmla="*/ 634266 h 3162085"/>
                    <a:gd name="connsiteX25" fmla="*/ 1294960 w 2854197"/>
                    <a:gd name="connsiteY25" fmla="*/ 665979 h 3162085"/>
                    <a:gd name="connsiteX26" fmla="*/ 1300245 w 2854197"/>
                    <a:gd name="connsiteY26" fmla="*/ 681835 h 3162085"/>
                    <a:gd name="connsiteX27" fmla="*/ 1310816 w 2854197"/>
                    <a:gd name="connsiteY27" fmla="*/ 692407 h 3162085"/>
                    <a:gd name="connsiteX28" fmla="*/ 1347815 w 2854197"/>
                    <a:gd name="connsiteY28" fmla="*/ 739977 h 3162085"/>
                    <a:gd name="connsiteX29" fmla="*/ 1353101 w 2854197"/>
                    <a:gd name="connsiteY29" fmla="*/ 755833 h 3162085"/>
                    <a:gd name="connsiteX30" fmla="*/ 1384814 w 2854197"/>
                    <a:gd name="connsiteY30" fmla="*/ 798118 h 3162085"/>
                    <a:gd name="connsiteX31" fmla="*/ 1390100 w 2854197"/>
                    <a:gd name="connsiteY31" fmla="*/ 813974 h 3162085"/>
                    <a:gd name="connsiteX32" fmla="*/ 1421813 w 2854197"/>
                    <a:gd name="connsiteY32" fmla="*/ 861544 h 3162085"/>
                    <a:gd name="connsiteX33" fmla="*/ 1432384 w 2854197"/>
                    <a:gd name="connsiteY33" fmla="*/ 877401 h 3162085"/>
                    <a:gd name="connsiteX34" fmla="*/ 1448241 w 2854197"/>
                    <a:gd name="connsiteY34" fmla="*/ 887972 h 3162085"/>
                    <a:gd name="connsiteX35" fmla="*/ 1479954 w 2854197"/>
                    <a:gd name="connsiteY35" fmla="*/ 919685 h 3162085"/>
                    <a:gd name="connsiteX36" fmla="*/ 1522238 w 2854197"/>
                    <a:gd name="connsiteY36" fmla="*/ 956684 h 3162085"/>
                    <a:gd name="connsiteX37" fmla="*/ 1585665 w 2854197"/>
                    <a:gd name="connsiteY37" fmla="*/ 977826 h 3162085"/>
                    <a:gd name="connsiteX38" fmla="*/ 1617378 w 2854197"/>
                    <a:gd name="connsiteY38" fmla="*/ 988397 h 3162085"/>
                    <a:gd name="connsiteX39" fmla="*/ 1638521 w 2854197"/>
                    <a:gd name="connsiteY39" fmla="*/ 993683 h 3162085"/>
                    <a:gd name="connsiteX40" fmla="*/ 1664948 w 2854197"/>
                    <a:gd name="connsiteY40" fmla="*/ 998968 h 3162085"/>
                    <a:gd name="connsiteX41" fmla="*/ 1696662 w 2854197"/>
                    <a:gd name="connsiteY41" fmla="*/ 1009540 h 3162085"/>
                    <a:gd name="connsiteX42" fmla="*/ 1717804 w 2854197"/>
                    <a:gd name="connsiteY42" fmla="*/ 1014825 h 3162085"/>
                    <a:gd name="connsiteX43" fmla="*/ 1733660 w 2854197"/>
                    <a:gd name="connsiteY43" fmla="*/ 1020111 h 3162085"/>
                    <a:gd name="connsiteX44" fmla="*/ 1802373 w 2854197"/>
                    <a:gd name="connsiteY44" fmla="*/ 1030682 h 3162085"/>
                    <a:gd name="connsiteX45" fmla="*/ 1865799 w 2854197"/>
                    <a:gd name="connsiteY45" fmla="*/ 1041253 h 3162085"/>
                    <a:gd name="connsiteX46" fmla="*/ 1902798 w 2854197"/>
                    <a:gd name="connsiteY46" fmla="*/ 1046538 h 3162085"/>
                    <a:gd name="connsiteX47" fmla="*/ 1945082 w 2854197"/>
                    <a:gd name="connsiteY47" fmla="*/ 1051824 h 3162085"/>
                    <a:gd name="connsiteX48" fmla="*/ 1976796 w 2854197"/>
                    <a:gd name="connsiteY48" fmla="*/ 1057109 h 3162085"/>
                    <a:gd name="connsiteX49" fmla="*/ 2024366 w 2854197"/>
                    <a:gd name="connsiteY49" fmla="*/ 1062395 h 3162085"/>
                    <a:gd name="connsiteX50" fmla="*/ 2066650 w 2854197"/>
                    <a:gd name="connsiteY50" fmla="*/ 1067681 h 3162085"/>
                    <a:gd name="connsiteX51" fmla="*/ 2082507 w 2854197"/>
                    <a:gd name="connsiteY51" fmla="*/ 1072966 h 3162085"/>
                    <a:gd name="connsiteX52" fmla="*/ 2151219 w 2854197"/>
                    <a:gd name="connsiteY52" fmla="*/ 1083537 h 3162085"/>
                    <a:gd name="connsiteX53" fmla="*/ 2167075 w 2854197"/>
                    <a:gd name="connsiteY53" fmla="*/ 1088823 h 3162085"/>
                    <a:gd name="connsiteX54" fmla="*/ 2235788 w 2854197"/>
                    <a:gd name="connsiteY54" fmla="*/ 1099394 h 3162085"/>
                    <a:gd name="connsiteX55" fmla="*/ 2304500 w 2854197"/>
                    <a:gd name="connsiteY55" fmla="*/ 1109965 h 3162085"/>
                    <a:gd name="connsiteX56" fmla="*/ 2378497 w 2854197"/>
                    <a:gd name="connsiteY56" fmla="*/ 1120536 h 3162085"/>
                    <a:gd name="connsiteX57" fmla="*/ 2410211 w 2854197"/>
                    <a:gd name="connsiteY57" fmla="*/ 1131107 h 3162085"/>
                    <a:gd name="connsiteX58" fmla="*/ 2452495 w 2854197"/>
                    <a:gd name="connsiteY58" fmla="*/ 1141678 h 3162085"/>
                    <a:gd name="connsiteX59" fmla="*/ 2611062 w 2854197"/>
                    <a:gd name="connsiteY59" fmla="*/ 1194534 h 3162085"/>
                    <a:gd name="connsiteX60" fmla="*/ 2674963 w 2854197"/>
                    <a:gd name="connsiteY60" fmla="*/ 1226357 h 3162085"/>
                    <a:gd name="connsiteX61" fmla="*/ 2680419 w 2854197"/>
                    <a:gd name="connsiteY61" fmla="*/ 1258186 h 3162085"/>
                    <a:gd name="connsiteX62" fmla="*/ 2633266 w 2854197"/>
                    <a:gd name="connsiteY62" fmla="*/ 1295315 h 3162085"/>
                    <a:gd name="connsiteX63" fmla="*/ 2659565 w 2854197"/>
                    <a:gd name="connsiteY63" fmla="*/ 1353342 h 3162085"/>
                    <a:gd name="connsiteX64" fmla="*/ 2653817 w 2854197"/>
                    <a:gd name="connsiteY64" fmla="*/ 1411367 h 3162085"/>
                    <a:gd name="connsiteX65" fmla="*/ 2632204 w 2854197"/>
                    <a:gd name="connsiteY65" fmla="*/ 1590950 h 3162085"/>
                    <a:gd name="connsiteX66" fmla="*/ 2606238 w 2854197"/>
                    <a:gd name="connsiteY66" fmla="*/ 1686241 h 3162085"/>
                    <a:gd name="connsiteX67" fmla="*/ 2585093 w 2854197"/>
                    <a:gd name="connsiteY67" fmla="*/ 1717957 h 3162085"/>
                    <a:gd name="connsiteX68" fmla="*/ 2595666 w 2854197"/>
                    <a:gd name="connsiteY68" fmla="*/ 1754959 h 3162085"/>
                    <a:gd name="connsiteX69" fmla="*/ 2569233 w 2854197"/>
                    <a:gd name="connsiteY69" fmla="*/ 1781390 h 3162085"/>
                    <a:gd name="connsiteX70" fmla="*/ 2574520 w 2854197"/>
                    <a:gd name="connsiteY70" fmla="*/ 1860680 h 3162085"/>
                    <a:gd name="connsiteX71" fmla="*/ 2564404 w 2854197"/>
                    <a:gd name="connsiteY71" fmla="*/ 2014150 h 3162085"/>
                    <a:gd name="connsiteX72" fmla="*/ 2616812 w 2854197"/>
                    <a:gd name="connsiteY72" fmla="*/ 2093264 h 3162085"/>
                    <a:gd name="connsiteX73" fmla="*/ 2717255 w 2854197"/>
                    <a:gd name="connsiteY73" fmla="*/ 2098551 h 3162085"/>
                    <a:gd name="connsiteX74" fmla="*/ 2790770 w 2854197"/>
                    <a:gd name="connsiteY74" fmla="*/ 2077220 h 3162085"/>
                    <a:gd name="connsiteX75" fmla="*/ 2817198 w 2854197"/>
                    <a:gd name="connsiteY75" fmla="*/ 2082506 h 3162085"/>
                    <a:gd name="connsiteX76" fmla="*/ 2833055 w 2854197"/>
                    <a:gd name="connsiteY76" fmla="*/ 2087792 h 3162085"/>
                    <a:gd name="connsiteX77" fmla="*/ 2854197 w 2854197"/>
                    <a:gd name="connsiteY77" fmla="*/ 2093077 h 3162085"/>
                    <a:gd name="connsiteX78" fmla="*/ 2838340 w 2854197"/>
                    <a:gd name="connsiteY78" fmla="*/ 2193503 h 3162085"/>
                    <a:gd name="connsiteX79" fmla="*/ 2833055 w 2854197"/>
                    <a:gd name="connsiteY79" fmla="*/ 2225216 h 3162085"/>
                    <a:gd name="connsiteX80" fmla="*/ 2822484 w 2854197"/>
                    <a:gd name="connsiteY80" fmla="*/ 2262215 h 3162085"/>
                    <a:gd name="connsiteX81" fmla="*/ 2648297 w 2854197"/>
                    <a:gd name="connsiteY81" fmla="*/ 2241273 h 3162085"/>
                    <a:gd name="connsiteX82" fmla="*/ 2558435 w 2854197"/>
                    <a:gd name="connsiteY82" fmla="*/ 2214843 h 3162085"/>
                    <a:gd name="connsiteX83" fmla="*/ 2479145 w 2854197"/>
                    <a:gd name="connsiteY83" fmla="*/ 2183128 h 3162085"/>
                    <a:gd name="connsiteX84" fmla="*/ 2426502 w 2854197"/>
                    <a:gd name="connsiteY84" fmla="*/ 2209757 h 3162085"/>
                    <a:gd name="connsiteX85" fmla="*/ 2236188 w 2854197"/>
                    <a:gd name="connsiteY85" fmla="*/ 2331348 h 3162085"/>
                    <a:gd name="connsiteX86" fmla="*/ 2251846 w 2854197"/>
                    <a:gd name="connsiteY86" fmla="*/ 2420998 h 3162085"/>
                    <a:gd name="connsiteX87" fmla="*/ 2267909 w 2854197"/>
                    <a:gd name="connsiteY87" fmla="*/ 2479368 h 3162085"/>
                    <a:gd name="connsiteX88" fmla="*/ 2278276 w 2854197"/>
                    <a:gd name="connsiteY88" fmla="*/ 2516146 h 3162085"/>
                    <a:gd name="connsiteX89" fmla="*/ 2278276 w 2854197"/>
                    <a:gd name="connsiteY89" fmla="*/ 2574294 h 3162085"/>
                    <a:gd name="connsiteX90" fmla="*/ 2315278 w 2854197"/>
                    <a:gd name="connsiteY90" fmla="*/ 2616580 h 3162085"/>
                    <a:gd name="connsiteX91" fmla="*/ 2331136 w 2854197"/>
                    <a:gd name="connsiteY91" fmla="*/ 2680013 h 3162085"/>
                    <a:gd name="connsiteX92" fmla="*/ 2368138 w 2854197"/>
                    <a:gd name="connsiteY92" fmla="*/ 2695871 h 3162085"/>
                    <a:gd name="connsiteX93" fmla="*/ 2542577 w 2854197"/>
                    <a:gd name="connsiteY93" fmla="*/ 2738159 h 3162085"/>
                    <a:gd name="connsiteX94" fmla="*/ 2654056 w 2854197"/>
                    <a:gd name="connsiteY94" fmla="*/ 2764834 h 3162085"/>
                    <a:gd name="connsiteX95" fmla="*/ 2748974 w 2854197"/>
                    <a:gd name="connsiteY95" fmla="*/ 2769875 h 3162085"/>
                    <a:gd name="connsiteX96" fmla="*/ 2753771 w 2854197"/>
                    <a:gd name="connsiteY96" fmla="*/ 2769627 h 3162085"/>
                    <a:gd name="connsiteX97" fmla="*/ 2748486 w 2854197"/>
                    <a:gd name="connsiteY97" fmla="*/ 2801341 h 3162085"/>
                    <a:gd name="connsiteX98" fmla="*/ 2737915 w 2854197"/>
                    <a:gd name="connsiteY98" fmla="*/ 2838340 h 3162085"/>
                    <a:gd name="connsiteX99" fmla="*/ 2727344 w 2854197"/>
                    <a:gd name="connsiteY99" fmla="*/ 2907052 h 3162085"/>
                    <a:gd name="connsiteX100" fmla="*/ 2716773 w 2854197"/>
                    <a:gd name="connsiteY100" fmla="*/ 2938765 h 3162085"/>
                    <a:gd name="connsiteX101" fmla="*/ 2711487 w 2854197"/>
                    <a:gd name="connsiteY101" fmla="*/ 2965193 h 3162085"/>
                    <a:gd name="connsiteX102" fmla="*/ 2706444 w 2854197"/>
                    <a:gd name="connsiteY102" fmla="*/ 2939028 h 3162085"/>
                    <a:gd name="connsiteX103" fmla="*/ 2680014 w 2854197"/>
                    <a:gd name="connsiteY103" fmla="*/ 2965459 h 3162085"/>
                    <a:gd name="connsiteX104" fmla="*/ 2627390 w 2854197"/>
                    <a:gd name="connsiteY104" fmla="*/ 2971012 h 3162085"/>
                    <a:gd name="connsiteX105" fmla="*/ 2537291 w 2854197"/>
                    <a:gd name="connsiteY105" fmla="*/ 2986602 h 3162085"/>
                    <a:gd name="connsiteX106" fmla="*/ 2516147 w 2854197"/>
                    <a:gd name="connsiteY106" fmla="*/ 2991888 h 3162085"/>
                    <a:gd name="connsiteX107" fmla="*/ 2489494 w 2854197"/>
                    <a:gd name="connsiteY107" fmla="*/ 3002192 h 3162085"/>
                    <a:gd name="connsiteX108" fmla="*/ 2415496 w 2854197"/>
                    <a:gd name="connsiteY108" fmla="*/ 3007477 h 3162085"/>
                    <a:gd name="connsiteX109" fmla="*/ 2383783 w 2854197"/>
                    <a:gd name="connsiteY109" fmla="*/ 3018048 h 3162085"/>
                    <a:gd name="connsiteX110" fmla="*/ 2346784 w 2854197"/>
                    <a:gd name="connsiteY110" fmla="*/ 3033905 h 3162085"/>
                    <a:gd name="connsiteX111" fmla="*/ 2315071 w 2854197"/>
                    <a:gd name="connsiteY111" fmla="*/ 3049761 h 3162085"/>
                    <a:gd name="connsiteX112" fmla="*/ 2288643 w 2854197"/>
                    <a:gd name="connsiteY112" fmla="*/ 3070904 h 3162085"/>
                    <a:gd name="connsiteX113" fmla="*/ 2267501 w 2854197"/>
                    <a:gd name="connsiteY113" fmla="*/ 3081475 h 3162085"/>
                    <a:gd name="connsiteX114" fmla="*/ 2235788 w 2854197"/>
                    <a:gd name="connsiteY114" fmla="*/ 3097331 h 3162085"/>
                    <a:gd name="connsiteX115" fmla="*/ 2225216 w 2854197"/>
                    <a:gd name="connsiteY115" fmla="*/ 3107903 h 3162085"/>
                    <a:gd name="connsiteX116" fmla="*/ 2204074 w 2854197"/>
                    <a:gd name="connsiteY116" fmla="*/ 3118474 h 3162085"/>
                    <a:gd name="connsiteX117" fmla="*/ 2188218 w 2854197"/>
                    <a:gd name="connsiteY117" fmla="*/ 3129045 h 3162085"/>
                    <a:gd name="connsiteX118" fmla="*/ 2177647 w 2854197"/>
                    <a:gd name="connsiteY118" fmla="*/ 3144901 h 3162085"/>
                    <a:gd name="connsiteX119" fmla="*/ 2145933 w 2854197"/>
                    <a:gd name="connsiteY119" fmla="*/ 3155472 h 3162085"/>
                    <a:gd name="connsiteX120" fmla="*/ 2209753 w 2854197"/>
                    <a:gd name="connsiteY120" fmla="*/ 3039746 h 3162085"/>
                    <a:gd name="connsiteX121" fmla="*/ 2082507 w 2854197"/>
                    <a:gd name="connsiteY121" fmla="*/ 3123759 h 3162085"/>
                    <a:gd name="connsiteX122" fmla="*/ 2066650 w 2854197"/>
                    <a:gd name="connsiteY122" fmla="*/ 3107903 h 3162085"/>
                    <a:gd name="connsiteX123" fmla="*/ 2024366 w 2854197"/>
                    <a:gd name="connsiteY123" fmla="*/ 3049761 h 3162085"/>
                    <a:gd name="connsiteX124" fmla="*/ 2014511 w 2854197"/>
                    <a:gd name="connsiteY124" fmla="*/ 3034449 h 3162085"/>
                    <a:gd name="connsiteX125" fmla="*/ 2141028 w 2854197"/>
                    <a:gd name="connsiteY125" fmla="*/ 2933870 h 3162085"/>
                    <a:gd name="connsiteX126" fmla="*/ 1982081 w 2854197"/>
                    <a:gd name="connsiteY126" fmla="*/ 2991620 h 3162085"/>
                    <a:gd name="connsiteX127" fmla="*/ 2093450 w 2854197"/>
                    <a:gd name="connsiteY127" fmla="*/ 2923297 h 3162085"/>
                    <a:gd name="connsiteX128" fmla="*/ 2077768 w 2854197"/>
                    <a:gd name="connsiteY128" fmla="*/ 2897133 h 3162085"/>
                    <a:gd name="connsiteX129" fmla="*/ 2056263 w 2854197"/>
                    <a:gd name="connsiteY129" fmla="*/ 2923171 h 3162085"/>
                    <a:gd name="connsiteX130" fmla="*/ 2040405 w 2854197"/>
                    <a:gd name="connsiteY130" fmla="*/ 2923170 h 3162085"/>
                    <a:gd name="connsiteX131" fmla="*/ 2061549 w 2854197"/>
                    <a:gd name="connsiteY131" fmla="*/ 2875596 h 3162085"/>
                    <a:gd name="connsiteX132" fmla="*/ 2093265 w 2854197"/>
                    <a:gd name="connsiteY132" fmla="*/ 2833308 h 3162085"/>
                    <a:gd name="connsiteX133" fmla="*/ 2109124 w 2854197"/>
                    <a:gd name="connsiteY133" fmla="*/ 2722301 h 3162085"/>
                    <a:gd name="connsiteX134" fmla="*/ 2013975 w 2854197"/>
                    <a:gd name="connsiteY134" fmla="*/ 2637724 h 3162085"/>
                    <a:gd name="connsiteX135" fmla="*/ 1982258 w 2854197"/>
                    <a:gd name="connsiteY135" fmla="*/ 2664155 h 3162085"/>
                    <a:gd name="connsiteX136" fmla="*/ 1918827 w 2854197"/>
                    <a:gd name="connsiteY136" fmla="*/ 2627153 h 3162085"/>
                    <a:gd name="connsiteX137" fmla="*/ 1860681 w 2854197"/>
                    <a:gd name="connsiteY137" fmla="*/ 2579579 h 3162085"/>
                    <a:gd name="connsiteX138" fmla="*/ 1802373 w 2854197"/>
                    <a:gd name="connsiteY138" fmla="*/ 2621632 h 3162085"/>
                    <a:gd name="connsiteX139" fmla="*/ 1797087 w 2854197"/>
                    <a:gd name="connsiteY139" fmla="*/ 2605775 h 3162085"/>
                    <a:gd name="connsiteX140" fmla="*/ 1749674 w 2854197"/>
                    <a:gd name="connsiteY140" fmla="*/ 2690586 h 3162085"/>
                    <a:gd name="connsiteX141" fmla="*/ 1643953 w 2854197"/>
                    <a:gd name="connsiteY141" fmla="*/ 2754018 h 3162085"/>
                    <a:gd name="connsiteX142" fmla="*/ 1617523 w 2854197"/>
                    <a:gd name="connsiteY142" fmla="*/ 2732874 h 3162085"/>
                    <a:gd name="connsiteX143" fmla="*/ 1591092 w 2854197"/>
                    <a:gd name="connsiteY143" fmla="*/ 2690586 h 3162085"/>
                    <a:gd name="connsiteX144" fmla="*/ 1591093 w 2854197"/>
                    <a:gd name="connsiteY144" fmla="*/ 2637724 h 3162085"/>
                    <a:gd name="connsiteX145" fmla="*/ 1569808 w 2854197"/>
                    <a:gd name="connsiteY145" fmla="*/ 2515921 h 3162085"/>
                    <a:gd name="connsiteX146" fmla="*/ 1553952 w 2854197"/>
                    <a:gd name="connsiteY146" fmla="*/ 2484208 h 3162085"/>
                    <a:gd name="connsiteX147" fmla="*/ 1538095 w 2854197"/>
                    <a:gd name="connsiteY147" fmla="*/ 2468351 h 3162085"/>
                    <a:gd name="connsiteX148" fmla="*/ 1501096 w 2854197"/>
                    <a:gd name="connsiteY148" fmla="*/ 2420781 h 3162085"/>
                    <a:gd name="connsiteX149" fmla="*/ 1464097 w 2854197"/>
                    <a:gd name="connsiteY149" fmla="*/ 2383782 h 3162085"/>
                    <a:gd name="connsiteX150" fmla="*/ 1448241 w 2854197"/>
                    <a:gd name="connsiteY150" fmla="*/ 2373211 h 3162085"/>
                    <a:gd name="connsiteX151" fmla="*/ 1432384 w 2854197"/>
                    <a:gd name="connsiteY151" fmla="*/ 2357355 h 3162085"/>
                    <a:gd name="connsiteX152" fmla="*/ 1400671 w 2854197"/>
                    <a:gd name="connsiteY152" fmla="*/ 2346783 h 3162085"/>
                    <a:gd name="connsiteX153" fmla="*/ 1368958 w 2854197"/>
                    <a:gd name="connsiteY153" fmla="*/ 2330927 h 3162085"/>
                    <a:gd name="connsiteX154" fmla="*/ 1337244 w 2854197"/>
                    <a:gd name="connsiteY154" fmla="*/ 2309785 h 3162085"/>
                    <a:gd name="connsiteX155" fmla="*/ 1273818 w 2854197"/>
                    <a:gd name="connsiteY155" fmla="*/ 2288642 h 3162085"/>
                    <a:gd name="connsiteX156" fmla="*/ 1257961 w 2854197"/>
                    <a:gd name="connsiteY156" fmla="*/ 2278071 h 3162085"/>
                    <a:gd name="connsiteX157" fmla="*/ 1242104 w 2854197"/>
                    <a:gd name="connsiteY157" fmla="*/ 2272786 h 3162085"/>
                    <a:gd name="connsiteX158" fmla="*/ 1226248 w 2854197"/>
                    <a:gd name="connsiteY158" fmla="*/ 2262215 h 3162085"/>
                    <a:gd name="connsiteX159" fmla="*/ 1194534 w 2854197"/>
                    <a:gd name="connsiteY159" fmla="*/ 2251644 h 3162085"/>
                    <a:gd name="connsiteX160" fmla="*/ 1215677 w 2854197"/>
                    <a:gd name="connsiteY160" fmla="*/ 2225216 h 3162085"/>
                    <a:gd name="connsiteX161" fmla="*/ 1231533 w 2854197"/>
                    <a:gd name="connsiteY161" fmla="*/ 2209359 h 3162085"/>
                    <a:gd name="connsiteX162" fmla="*/ 1236819 w 2854197"/>
                    <a:gd name="connsiteY162" fmla="*/ 2193503 h 3162085"/>
                    <a:gd name="connsiteX163" fmla="*/ 1279103 w 2854197"/>
                    <a:gd name="connsiteY163" fmla="*/ 2161789 h 3162085"/>
                    <a:gd name="connsiteX164" fmla="*/ 1300245 w 2854197"/>
                    <a:gd name="connsiteY164" fmla="*/ 2140647 h 3162085"/>
                    <a:gd name="connsiteX165" fmla="*/ 1310816 w 2854197"/>
                    <a:gd name="connsiteY165" fmla="*/ 2124790 h 3162085"/>
                    <a:gd name="connsiteX166" fmla="*/ 1342650 w 2854197"/>
                    <a:gd name="connsiteY166" fmla="*/ 2077406 h 3162085"/>
                    <a:gd name="connsiteX167" fmla="*/ 1390223 w 2854197"/>
                    <a:gd name="connsiteY167" fmla="*/ 2008688 h 3162085"/>
                    <a:gd name="connsiteX168" fmla="*/ 1363794 w 2854197"/>
                    <a:gd name="connsiteY168" fmla="*/ 1971686 h 3162085"/>
                    <a:gd name="connsiteX169" fmla="*/ 1379651 w 2854197"/>
                    <a:gd name="connsiteY169" fmla="*/ 1961114 h 3162085"/>
                    <a:gd name="connsiteX170" fmla="*/ 1358509 w 2854197"/>
                    <a:gd name="connsiteY170" fmla="*/ 1934685 h 3162085"/>
                    <a:gd name="connsiteX171" fmla="*/ 1221180 w 2854197"/>
                    <a:gd name="connsiteY171" fmla="*/ 1718108 h 3162085"/>
                    <a:gd name="connsiteX172" fmla="*/ 1157741 w 2854197"/>
                    <a:gd name="connsiteY172" fmla="*/ 1654669 h 3162085"/>
                    <a:gd name="connsiteX173" fmla="*/ 1051918 w 2854197"/>
                    <a:gd name="connsiteY173" fmla="*/ 1659811 h 3162085"/>
                    <a:gd name="connsiteX174" fmla="*/ 845688 w 2854197"/>
                    <a:gd name="connsiteY174" fmla="*/ 1738945 h 3162085"/>
                    <a:gd name="connsiteX175" fmla="*/ 829832 w 2854197"/>
                    <a:gd name="connsiteY175" fmla="*/ 1744231 h 3162085"/>
                    <a:gd name="connsiteX176" fmla="*/ 798118 w 2854197"/>
                    <a:gd name="connsiteY176" fmla="*/ 1765373 h 3162085"/>
                    <a:gd name="connsiteX177" fmla="*/ 782262 w 2854197"/>
                    <a:gd name="connsiteY177" fmla="*/ 1770659 h 3162085"/>
                    <a:gd name="connsiteX178" fmla="*/ 750548 w 2854197"/>
                    <a:gd name="connsiteY178" fmla="*/ 1791801 h 3162085"/>
                    <a:gd name="connsiteX179" fmla="*/ 734692 w 2854197"/>
                    <a:gd name="connsiteY179" fmla="*/ 1797086 h 3162085"/>
                    <a:gd name="connsiteX180" fmla="*/ 755834 w 2854197"/>
                    <a:gd name="connsiteY180" fmla="*/ 1791801 h 3162085"/>
                    <a:gd name="connsiteX181" fmla="*/ 739977 w 2854197"/>
                    <a:gd name="connsiteY181" fmla="*/ 1797086 h 3162085"/>
                    <a:gd name="connsiteX182" fmla="*/ 708264 w 2854197"/>
                    <a:gd name="connsiteY182" fmla="*/ 1812943 h 3162085"/>
                    <a:gd name="connsiteX183" fmla="*/ 676551 w 2854197"/>
                    <a:gd name="connsiteY183" fmla="*/ 1791801 h 3162085"/>
                    <a:gd name="connsiteX184" fmla="*/ 650123 w 2854197"/>
                    <a:gd name="connsiteY184" fmla="*/ 1765373 h 3162085"/>
                    <a:gd name="connsiteX185" fmla="*/ 618410 w 2854197"/>
                    <a:gd name="connsiteY185" fmla="*/ 1744231 h 3162085"/>
                    <a:gd name="connsiteX186" fmla="*/ 570840 w 2854197"/>
                    <a:gd name="connsiteY186" fmla="*/ 1712518 h 3162085"/>
                    <a:gd name="connsiteX187" fmla="*/ 544412 w 2854197"/>
                    <a:gd name="connsiteY187" fmla="*/ 1696661 h 3162085"/>
                    <a:gd name="connsiteX188" fmla="*/ 528555 w 2854197"/>
                    <a:gd name="connsiteY188" fmla="*/ 1686090 h 3162085"/>
                    <a:gd name="connsiteX189" fmla="*/ 512699 w 2854197"/>
                    <a:gd name="connsiteY189" fmla="*/ 1680804 h 3162085"/>
                    <a:gd name="connsiteX190" fmla="*/ 502127 w 2854197"/>
                    <a:gd name="connsiteY190" fmla="*/ 1670233 h 3162085"/>
                    <a:gd name="connsiteX191" fmla="*/ 480985 w 2854197"/>
                    <a:gd name="connsiteY191" fmla="*/ 1659662 h 3162085"/>
                    <a:gd name="connsiteX192" fmla="*/ 465129 w 2854197"/>
                    <a:gd name="connsiteY192" fmla="*/ 1643805 h 3162085"/>
                    <a:gd name="connsiteX193" fmla="*/ 428130 w 2854197"/>
                    <a:gd name="connsiteY193" fmla="*/ 1622663 h 3162085"/>
                    <a:gd name="connsiteX194" fmla="*/ 401702 w 2854197"/>
                    <a:gd name="connsiteY194" fmla="*/ 1590950 h 3162085"/>
                    <a:gd name="connsiteX195" fmla="*/ 385845 w 2854197"/>
                    <a:gd name="connsiteY195" fmla="*/ 1569808 h 3162085"/>
                    <a:gd name="connsiteX196" fmla="*/ 369989 w 2854197"/>
                    <a:gd name="connsiteY196" fmla="*/ 1553951 h 3162085"/>
                    <a:gd name="connsiteX197" fmla="*/ 348847 w 2854197"/>
                    <a:gd name="connsiteY197" fmla="*/ 1522238 h 3162085"/>
                    <a:gd name="connsiteX198" fmla="*/ 327704 w 2854197"/>
                    <a:gd name="connsiteY198" fmla="*/ 1490524 h 3162085"/>
                    <a:gd name="connsiteX199" fmla="*/ 317133 w 2854197"/>
                    <a:gd name="connsiteY199" fmla="*/ 1469382 h 3162085"/>
                    <a:gd name="connsiteX200" fmla="*/ 301277 w 2854197"/>
                    <a:gd name="connsiteY200" fmla="*/ 1453526 h 3162085"/>
                    <a:gd name="connsiteX201" fmla="*/ 295991 w 2854197"/>
                    <a:gd name="connsiteY201" fmla="*/ 1437669 h 3162085"/>
                    <a:gd name="connsiteX202" fmla="*/ 274849 w 2854197"/>
                    <a:gd name="connsiteY202" fmla="*/ 1405956 h 3162085"/>
                    <a:gd name="connsiteX203" fmla="*/ 258992 w 2854197"/>
                    <a:gd name="connsiteY203" fmla="*/ 1390099 h 3162085"/>
                    <a:gd name="connsiteX204" fmla="*/ 248421 w 2854197"/>
                    <a:gd name="connsiteY204" fmla="*/ 1374242 h 3162085"/>
                    <a:gd name="connsiteX205" fmla="*/ 243136 w 2854197"/>
                    <a:gd name="connsiteY205" fmla="*/ 1358386 h 3162085"/>
                    <a:gd name="connsiteX206" fmla="*/ 221993 w 2854197"/>
                    <a:gd name="connsiteY206" fmla="*/ 1326672 h 3162085"/>
                    <a:gd name="connsiteX207" fmla="*/ 206137 w 2854197"/>
                    <a:gd name="connsiteY207" fmla="*/ 1294959 h 3162085"/>
                    <a:gd name="connsiteX208" fmla="*/ 195566 w 2854197"/>
                    <a:gd name="connsiteY208" fmla="*/ 1263246 h 3162085"/>
                    <a:gd name="connsiteX209" fmla="*/ 184995 w 2854197"/>
                    <a:gd name="connsiteY209" fmla="*/ 1247389 h 3162085"/>
                    <a:gd name="connsiteX210" fmla="*/ 179709 w 2854197"/>
                    <a:gd name="connsiteY210" fmla="*/ 1231533 h 3162085"/>
                    <a:gd name="connsiteX211" fmla="*/ 169138 w 2854197"/>
                    <a:gd name="connsiteY211" fmla="*/ 1215676 h 3162085"/>
                    <a:gd name="connsiteX212" fmla="*/ 153281 w 2854197"/>
                    <a:gd name="connsiteY212" fmla="*/ 1162820 h 3162085"/>
                    <a:gd name="connsiteX213" fmla="*/ 142710 w 2854197"/>
                    <a:gd name="connsiteY213" fmla="*/ 1131107 h 3162085"/>
                    <a:gd name="connsiteX214" fmla="*/ 132139 w 2854197"/>
                    <a:gd name="connsiteY214" fmla="*/ 1099394 h 3162085"/>
                    <a:gd name="connsiteX215" fmla="*/ 126853 w 2854197"/>
                    <a:gd name="connsiteY215" fmla="*/ 1078252 h 3162085"/>
                    <a:gd name="connsiteX216" fmla="*/ 121568 w 2854197"/>
                    <a:gd name="connsiteY216" fmla="*/ 1062395 h 3162085"/>
                    <a:gd name="connsiteX217" fmla="*/ 110997 w 2854197"/>
                    <a:gd name="connsiteY217" fmla="*/ 988397 h 3162085"/>
                    <a:gd name="connsiteX218" fmla="*/ 100426 w 2854197"/>
                    <a:gd name="connsiteY218" fmla="*/ 861544 h 3162085"/>
                    <a:gd name="connsiteX219" fmla="*/ 95140 w 2854197"/>
                    <a:gd name="connsiteY219" fmla="*/ 782261 h 3162085"/>
                    <a:gd name="connsiteX220" fmla="*/ 89855 w 2854197"/>
                    <a:gd name="connsiteY220" fmla="*/ 745262 h 3162085"/>
                    <a:gd name="connsiteX221" fmla="*/ 73998 w 2854197"/>
                    <a:gd name="connsiteY221" fmla="*/ 660693 h 3162085"/>
                    <a:gd name="connsiteX222" fmla="*/ 63427 w 2854197"/>
                    <a:gd name="connsiteY222" fmla="*/ 618409 h 3162085"/>
                    <a:gd name="connsiteX223" fmla="*/ 47570 w 2854197"/>
                    <a:gd name="connsiteY223" fmla="*/ 560268 h 3162085"/>
                    <a:gd name="connsiteX224" fmla="*/ 42285 w 2854197"/>
                    <a:gd name="connsiteY224" fmla="*/ 528555 h 3162085"/>
                    <a:gd name="connsiteX225" fmla="*/ 31714 w 2854197"/>
                    <a:gd name="connsiteY225" fmla="*/ 486270 h 3162085"/>
                    <a:gd name="connsiteX226" fmla="*/ 21142 w 2854197"/>
                    <a:gd name="connsiteY226" fmla="*/ 428129 h 3162085"/>
                    <a:gd name="connsiteX227" fmla="*/ 10571 w 2854197"/>
                    <a:gd name="connsiteY227" fmla="*/ 343560 h 3162085"/>
                    <a:gd name="connsiteX228" fmla="*/ 0 w 2854197"/>
                    <a:gd name="connsiteY228" fmla="*/ 306561 h 3162085"/>
                    <a:gd name="connsiteX229" fmla="*/ 5286 w 2854197"/>
                    <a:gd name="connsiteY229" fmla="*/ 285419 h 3162085"/>
                    <a:gd name="connsiteX230" fmla="*/ 21142 w 2854197"/>
                    <a:gd name="connsiteY230" fmla="*/ 280134 h 3162085"/>
                    <a:gd name="connsiteX231" fmla="*/ 42285 w 2854197"/>
                    <a:gd name="connsiteY231" fmla="*/ 269563 h 3162085"/>
                    <a:gd name="connsiteX232" fmla="*/ 95140 w 2854197"/>
                    <a:gd name="connsiteY232" fmla="*/ 258992 h 3162085"/>
                    <a:gd name="connsiteX233" fmla="*/ 121568 w 2854197"/>
                    <a:gd name="connsiteY233" fmla="*/ 253706 h 3162085"/>
                    <a:gd name="connsiteX234" fmla="*/ 137425 w 2854197"/>
                    <a:gd name="connsiteY234" fmla="*/ 248420 h 3162085"/>
                    <a:gd name="connsiteX235" fmla="*/ 211422 w 2854197"/>
                    <a:gd name="connsiteY235" fmla="*/ 237849 h 3162085"/>
                    <a:gd name="connsiteX236" fmla="*/ 253707 w 2854197"/>
                    <a:gd name="connsiteY236" fmla="*/ 227278 h 3162085"/>
                    <a:gd name="connsiteX237" fmla="*/ 285420 w 2854197"/>
                    <a:gd name="connsiteY237" fmla="*/ 216707 h 3162085"/>
                    <a:gd name="connsiteX238" fmla="*/ 332990 w 2854197"/>
                    <a:gd name="connsiteY238" fmla="*/ 206136 h 3162085"/>
                    <a:gd name="connsiteX239" fmla="*/ 364703 w 2854197"/>
                    <a:gd name="connsiteY239" fmla="*/ 195565 h 3162085"/>
                    <a:gd name="connsiteX240" fmla="*/ 417559 w 2854197"/>
                    <a:gd name="connsiteY240" fmla="*/ 179708 h 3162085"/>
                    <a:gd name="connsiteX241" fmla="*/ 433415 w 2854197"/>
                    <a:gd name="connsiteY241" fmla="*/ 174423 h 3162085"/>
                    <a:gd name="connsiteX242" fmla="*/ 449272 w 2854197"/>
                    <a:gd name="connsiteY242" fmla="*/ 169137 h 3162085"/>
                    <a:gd name="connsiteX243" fmla="*/ 470414 w 2854197"/>
                    <a:gd name="connsiteY243" fmla="*/ 163852 h 3162085"/>
                    <a:gd name="connsiteX244" fmla="*/ 486271 w 2854197"/>
                    <a:gd name="connsiteY244" fmla="*/ 158566 h 3162085"/>
                    <a:gd name="connsiteX245" fmla="*/ 528555 w 2854197"/>
                    <a:gd name="connsiteY245" fmla="*/ 147995 h 3162085"/>
                    <a:gd name="connsiteX246" fmla="*/ 549697 w 2854197"/>
                    <a:gd name="connsiteY246" fmla="*/ 142709 h 3162085"/>
                    <a:gd name="connsiteX247" fmla="*/ 581411 w 2854197"/>
                    <a:gd name="connsiteY247" fmla="*/ 132138 h 3162085"/>
                    <a:gd name="connsiteX248" fmla="*/ 676551 w 2854197"/>
                    <a:gd name="connsiteY248" fmla="*/ 100425 h 3162085"/>
                    <a:gd name="connsiteX249" fmla="*/ 697693 w 2854197"/>
                    <a:gd name="connsiteY249" fmla="*/ 95140 h 3162085"/>
                    <a:gd name="connsiteX250" fmla="*/ 729406 w 2854197"/>
                    <a:gd name="connsiteY250" fmla="*/ 84568 h 3162085"/>
                    <a:gd name="connsiteX251" fmla="*/ 745263 w 2854197"/>
                    <a:gd name="connsiteY251" fmla="*/ 79283 h 3162085"/>
                    <a:gd name="connsiteX252" fmla="*/ 792833 w 2854197"/>
                    <a:gd name="connsiteY252" fmla="*/ 58141 h 3162085"/>
                    <a:gd name="connsiteX253" fmla="*/ 808689 w 2854197"/>
                    <a:gd name="connsiteY253" fmla="*/ 52855 h 3162085"/>
                    <a:gd name="connsiteX254" fmla="*/ 824546 w 2854197"/>
                    <a:gd name="connsiteY254" fmla="*/ 47570 h 3162085"/>
                    <a:gd name="connsiteX255" fmla="*/ 866830 w 2854197"/>
                    <a:gd name="connsiteY255" fmla="*/ 26427 h 3162085"/>
                    <a:gd name="connsiteX256" fmla="*/ 882687 w 2854197"/>
                    <a:gd name="connsiteY256" fmla="*/ 21142 h 3162085"/>
                    <a:gd name="connsiteX257" fmla="*/ 898544 w 2854197"/>
                    <a:gd name="connsiteY257" fmla="*/ 10571 h 3162085"/>
                    <a:gd name="connsiteX258" fmla="*/ 914400 w 2854197"/>
                    <a:gd name="connsiteY258" fmla="*/ 5285 h 3162085"/>
                    <a:gd name="connsiteX259" fmla="*/ 914400 w 2854197"/>
                    <a:gd name="connsiteY259" fmla="*/ 0 h 3162085"/>
                    <a:gd name="connsiteX0" fmla="*/ 914400 w 2854197"/>
                    <a:gd name="connsiteY0" fmla="*/ 0 h 3162085"/>
                    <a:gd name="connsiteX1" fmla="*/ 914400 w 2854197"/>
                    <a:gd name="connsiteY1" fmla="*/ 0 h 3162085"/>
                    <a:gd name="connsiteX2" fmla="*/ 930257 w 2854197"/>
                    <a:gd name="connsiteY2" fmla="*/ 42284 h 3162085"/>
                    <a:gd name="connsiteX3" fmla="*/ 935542 w 2854197"/>
                    <a:gd name="connsiteY3" fmla="*/ 58141 h 3162085"/>
                    <a:gd name="connsiteX4" fmla="*/ 946114 w 2854197"/>
                    <a:gd name="connsiteY4" fmla="*/ 68712 h 3162085"/>
                    <a:gd name="connsiteX5" fmla="*/ 967256 w 2854197"/>
                    <a:gd name="connsiteY5" fmla="*/ 116282 h 3162085"/>
                    <a:gd name="connsiteX6" fmla="*/ 972541 w 2854197"/>
                    <a:gd name="connsiteY6" fmla="*/ 132138 h 3162085"/>
                    <a:gd name="connsiteX7" fmla="*/ 983112 w 2854197"/>
                    <a:gd name="connsiteY7" fmla="*/ 147995 h 3162085"/>
                    <a:gd name="connsiteX8" fmla="*/ 1004255 w 2854197"/>
                    <a:gd name="connsiteY8" fmla="*/ 195565 h 3162085"/>
                    <a:gd name="connsiteX9" fmla="*/ 1025397 w 2854197"/>
                    <a:gd name="connsiteY9" fmla="*/ 243135 h 3162085"/>
                    <a:gd name="connsiteX10" fmla="*/ 1041253 w 2854197"/>
                    <a:gd name="connsiteY10" fmla="*/ 290705 h 3162085"/>
                    <a:gd name="connsiteX11" fmla="*/ 1051825 w 2854197"/>
                    <a:gd name="connsiteY11" fmla="*/ 301276 h 3162085"/>
                    <a:gd name="connsiteX12" fmla="*/ 1072967 w 2854197"/>
                    <a:gd name="connsiteY12" fmla="*/ 348846 h 3162085"/>
                    <a:gd name="connsiteX13" fmla="*/ 1083538 w 2854197"/>
                    <a:gd name="connsiteY13" fmla="*/ 380559 h 3162085"/>
                    <a:gd name="connsiteX14" fmla="*/ 1094109 w 2854197"/>
                    <a:gd name="connsiteY14" fmla="*/ 396416 h 3162085"/>
                    <a:gd name="connsiteX15" fmla="*/ 1109966 w 2854197"/>
                    <a:gd name="connsiteY15" fmla="*/ 422844 h 3162085"/>
                    <a:gd name="connsiteX16" fmla="*/ 1131108 w 2854197"/>
                    <a:gd name="connsiteY16" fmla="*/ 470414 h 3162085"/>
                    <a:gd name="connsiteX17" fmla="*/ 1146964 w 2854197"/>
                    <a:gd name="connsiteY17" fmla="*/ 480985 h 3162085"/>
                    <a:gd name="connsiteX18" fmla="*/ 1157536 w 2854197"/>
                    <a:gd name="connsiteY18" fmla="*/ 491556 h 3162085"/>
                    <a:gd name="connsiteX19" fmla="*/ 1189249 w 2854197"/>
                    <a:gd name="connsiteY19" fmla="*/ 512698 h 3162085"/>
                    <a:gd name="connsiteX20" fmla="*/ 1199820 w 2854197"/>
                    <a:gd name="connsiteY20" fmla="*/ 528555 h 3162085"/>
                    <a:gd name="connsiteX21" fmla="*/ 1220962 w 2854197"/>
                    <a:gd name="connsiteY21" fmla="*/ 544411 h 3162085"/>
                    <a:gd name="connsiteX22" fmla="*/ 1242104 w 2854197"/>
                    <a:gd name="connsiteY22" fmla="*/ 570839 h 3162085"/>
                    <a:gd name="connsiteX23" fmla="*/ 1257961 w 2854197"/>
                    <a:gd name="connsiteY23" fmla="*/ 602552 h 3162085"/>
                    <a:gd name="connsiteX24" fmla="*/ 1279103 w 2854197"/>
                    <a:gd name="connsiteY24" fmla="*/ 634266 h 3162085"/>
                    <a:gd name="connsiteX25" fmla="*/ 1294960 w 2854197"/>
                    <a:gd name="connsiteY25" fmla="*/ 665979 h 3162085"/>
                    <a:gd name="connsiteX26" fmla="*/ 1300245 w 2854197"/>
                    <a:gd name="connsiteY26" fmla="*/ 681835 h 3162085"/>
                    <a:gd name="connsiteX27" fmla="*/ 1310816 w 2854197"/>
                    <a:gd name="connsiteY27" fmla="*/ 692407 h 3162085"/>
                    <a:gd name="connsiteX28" fmla="*/ 1347815 w 2854197"/>
                    <a:gd name="connsiteY28" fmla="*/ 739977 h 3162085"/>
                    <a:gd name="connsiteX29" fmla="*/ 1353101 w 2854197"/>
                    <a:gd name="connsiteY29" fmla="*/ 755833 h 3162085"/>
                    <a:gd name="connsiteX30" fmla="*/ 1384814 w 2854197"/>
                    <a:gd name="connsiteY30" fmla="*/ 798118 h 3162085"/>
                    <a:gd name="connsiteX31" fmla="*/ 1390100 w 2854197"/>
                    <a:gd name="connsiteY31" fmla="*/ 813974 h 3162085"/>
                    <a:gd name="connsiteX32" fmla="*/ 1421813 w 2854197"/>
                    <a:gd name="connsiteY32" fmla="*/ 861544 h 3162085"/>
                    <a:gd name="connsiteX33" fmla="*/ 1432384 w 2854197"/>
                    <a:gd name="connsiteY33" fmla="*/ 877401 h 3162085"/>
                    <a:gd name="connsiteX34" fmla="*/ 1448241 w 2854197"/>
                    <a:gd name="connsiteY34" fmla="*/ 887972 h 3162085"/>
                    <a:gd name="connsiteX35" fmla="*/ 1479954 w 2854197"/>
                    <a:gd name="connsiteY35" fmla="*/ 919685 h 3162085"/>
                    <a:gd name="connsiteX36" fmla="*/ 1522238 w 2854197"/>
                    <a:gd name="connsiteY36" fmla="*/ 956684 h 3162085"/>
                    <a:gd name="connsiteX37" fmla="*/ 1585665 w 2854197"/>
                    <a:gd name="connsiteY37" fmla="*/ 977826 h 3162085"/>
                    <a:gd name="connsiteX38" fmla="*/ 1617378 w 2854197"/>
                    <a:gd name="connsiteY38" fmla="*/ 988397 h 3162085"/>
                    <a:gd name="connsiteX39" fmla="*/ 1638521 w 2854197"/>
                    <a:gd name="connsiteY39" fmla="*/ 993683 h 3162085"/>
                    <a:gd name="connsiteX40" fmla="*/ 1664948 w 2854197"/>
                    <a:gd name="connsiteY40" fmla="*/ 998968 h 3162085"/>
                    <a:gd name="connsiteX41" fmla="*/ 1696662 w 2854197"/>
                    <a:gd name="connsiteY41" fmla="*/ 1009540 h 3162085"/>
                    <a:gd name="connsiteX42" fmla="*/ 1717804 w 2854197"/>
                    <a:gd name="connsiteY42" fmla="*/ 1014825 h 3162085"/>
                    <a:gd name="connsiteX43" fmla="*/ 1733660 w 2854197"/>
                    <a:gd name="connsiteY43" fmla="*/ 1020111 h 3162085"/>
                    <a:gd name="connsiteX44" fmla="*/ 1802373 w 2854197"/>
                    <a:gd name="connsiteY44" fmla="*/ 1030682 h 3162085"/>
                    <a:gd name="connsiteX45" fmla="*/ 1865799 w 2854197"/>
                    <a:gd name="connsiteY45" fmla="*/ 1041253 h 3162085"/>
                    <a:gd name="connsiteX46" fmla="*/ 1902798 w 2854197"/>
                    <a:gd name="connsiteY46" fmla="*/ 1046538 h 3162085"/>
                    <a:gd name="connsiteX47" fmla="*/ 1945082 w 2854197"/>
                    <a:gd name="connsiteY47" fmla="*/ 1051824 h 3162085"/>
                    <a:gd name="connsiteX48" fmla="*/ 1976796 w 2854197"/>
                    <a:gd name="connsiteY48" fmla="*/ 1057109 h 3162085"/>
                    <a:gd name="connsiteX49" fmla="*/ 2024366 w 2854197"/>
                    <a:gd name="connsiteY49" fmla="*/ 1062395 h 3162085"/>
                    <a:gd name="connsiteX50" fmla="*/ 2066650 w 2854197"/>
                    <a:gd name="connsiteY50" fmla="*/ 1067681 h 3162085"/>
                    <a:gd name="connsiteX51" fmla="*/ 2082507 w 2854197"/>
                    <a:gd name="connsiteY51" fmla="*/ 1072966 h 3162085"/>
                    <a:gd name="connsiteX52" fmla="*/ 2151219 w 2854197"/>
                    <a:gd name="connsiteY52" fmla="*/ 1083537 h 3162085"/>
                    <a:gd name="connsiteX53" fmla="*/ 2167075 w 2854197"/>
                    <a:gd name="connsiteY53" fmla="*/ 1088823 h 3162085"/>
                    <a:gd name="connsiteX54" fmla="*/ 2235788 w 2854197"/>
                    <a:gd name="connsiteY54" fmla="*/ 1099394 h 3162085"/>
                    <a:gd name="connsiteX55" fmla="*/ 2304500 w 2854197"/>
                    <a:gd name="connsiteY55" fmla="*/ 1109965 h 3162085"/>
                    <a:gd name="connsiteX56" fmla="*/ 2378497 w 2854197"/>
                    <a:gd name="connsiteY56" fmla="*/ 1120536 h 3162085"/>
                    <a:gd name="connsiteX57" fmla="*/ 2410211 w 2854197"/>
                    <a:gd name="connsiteY57" fmla="*/ 1131107 h 3162085"/>
                    <a:gd name="connsiteX58" fmla="*/ 2452495 w 2854197"/>
                    <a:gd name="connsiteY58" fmla="*/ 1141678 h 3162085"/>
                    <a:gd name="connsiteX59" fmla="*/ 2611062 w 2854197"/>
                    <a:gd name="connsiteY59" fmla="*/ 1194534 h 3162085"/>
                    <a:gd name="connsiteX60" fmla="*/ 2674963 w 2854197"/>
                    <a:gd name="connsiteY60" fmla="*/ 1226357 h 3162085"/>
                    <a:gd name="connsiteX61" fmla="*/ 2680419 w 2854197"/>
                    <a:gd name="connsiteY61" fmla="*/ 1258186 h 3162085"/>
                    <a:gd name="connsiteX62" fmla="*/ 2633266 w 2854197"/>
                    <a:gd name="connsiteY62" fmla="*/ 1295315 h 3162085"/>
                    <a:gd name="connsiteX63" fmla="*/ 2659565 w 2854197"/>
                    <a:gd name="connsiteY63" fmla="*/ 1353342 h 3162085"/>
                    <a:gd name="connsiteX64" fmla="*/ 2653817 w 2854197"/>
                    <a:gd name="connsiteY64" fmla="*/ 1411367 h 3162085"/>
                    <a:gd name="connsiteX65" fmla="*/ 2632204 w 2854197"/>
                    <a:gd name="connsiteY65" fmla="*/ 1590950 h 3162085"/>
                    <a:gd name="connsiteX66" fmla="*/ 2606238 w 2854197"/>
                    <a:gd name="connsiteY66" fmla="*/ 1686241 h 3162085"/>
                    <a:gd name="connsiteX67" fmla="*/ 2585093 w 2854197"/>
                    <a:gd name="connsiteY67" fmla="*/ 1717957 h 3162085"/>
                    <a:gd name="connsiteX68" fmla="*/ 2595666 w 2854197"/>
                    <a:gd name="connsiteY68" fmla="*/ 1754959 h 3162085"/>
                    <a:gd name="connsiteX69" fmla="*/ 2569233 w 2854197"/>
                    <a:gd name="connsiteY69" fmla="*/ 1781390 h 3162085"/>
                    <a:gd name="connsiteX70" fmla="*/ 2574520 w 2854197"/>
                    <a:gd name="connsiteY70" fmla="*/ 1860680 h 3162085"/>
                    <a:gd name="connsiteX71" fmla="*/ 2564404 w 2854197"/>
                    <a:gd name="connsiteY71" fmla="*/ 2014150 h 3162085"/>
                    <a:gd name="connsiteX72" fmla="*/ 2616812 w 2854197"/>
                    <a:gd name="connsiteY72" fmla="*/ 2093264 h 3162085"/>
                    <a:gd name="connsiteX73" fmla="*/ 2717255 w 2854197"/>
                    <a:gd name="connsiteY73" fmla="*/ 2098551 h 3162085"/>
                    <a:gd name="connsiteX74" fmla="*/ 2790770 w 2854197"/>
                    <a:gd name="connsiteY74" fmla="*/ 2077220 h 3162085"/>
                    <a:gd name="connsiteX75" fmla="*/ 2817198 w 2854197"/>
                    <a:gd name="connsiteY75" fmla="*/ 2082506 h 3162085"/>
                    <a:gd name="connsiteX76" fmla="*/ 2833055 w 2854197"/>
                    <a:gd name="connsiteY76" fmla="*/ 2087792 h 3162085"/>
                    <a:gd name="connsiteX77" fmla="*/ 2854197 w 2854197"/>
                    <a:gd name="connsiteY77" fmla="*/ 2093077 h 3162085"/>
                    <a:gd name="connsiteX78" fmla="*/ 2838340 w 2854197"/>
                    <a:gd name="connsiteY78" fmla="*/ 2193503 h 3162085"/>
                    <a:gd name="connsiteX79" fmla="*/ 2833055 w 2854197"/>
                    <a:gd name="connsiteY79" fmla="*/ 2225216 h 3162085"/>
                    <a:gd name="connsiteX80" fmla="*/ 2822484 w 2854197"/>
                    <a:gd name="connsiteY80" fmla="*/ 2262215 h 3162085"/>
                    <a:gd name="connsiteX81" fmla="*/ 2648297 w 2854197"/>
                    <a:gd name="connsiteY81" fmla="*/ 2241273 h 3162085"/>
                    <a:gd name="connsiteX82" fmla="*/ 2558435 w 2854197"/>
                    <a:gd name="connsiteY82" fmla="*/ 2214843 h 3162085"/>
                    <a:gd name="connsiteX83" fmla="*/ 2479145 w 2854197"/>
                    <a:gd name="connsiteY83" fmla="*/ 2183128 h 3162085"/>
                    <a:gd name="connsiteX84" fmla="*/ 2426502 w 2854197"/>
                    <a:gd name="connsiteY84" fmla="*/ 2209757 h 3162085"/>
                    <a:gd name="connsiteX85" fmla="*/ 2236188 w 2854197"/>
                    <a:gd name="connsiteY85" fmla="*/ 2331348 h 3162085"/>
                    <a:gd name="connsiteX86" fmla="*/ 2251846 w 2854197"/>
                    <a:gd name="connsiteY86" fmla="*/ 2420998 h 3162085"/>
                    <a:gd name="connsiteX87" fmla="*/ 2267909 w 2854197"/>
                    <a:gd name="connsiteY87" fmla="*/ 2479368 h 3162085"/>
                    <a:gd name="connsiteX88" fmla="*/ 2278276 w 2854197"/>
                    <a:gd name="connsiteY88" fmla="*/ 2516146 h 3162085"/>
                    <a:gd name="connsiteX89" fmla="*/ 2278276 w 2854197"/>
                    <a:gd name="connsiteY89" fmla="*/ 2574294 h 3162085"/>
                    <a:gd name="connsiteX90" fmla="*/ 2315278 w 2854197"/>
                    <a:gd name="connsiteY90" fmla="*/ 2616580 h 3162085"/>
                    <a:gd name="connsiteX91" fmla="*/ 2331136 w 2854197"/>
                    <a:gd name="connsiteY91" fmla="*/ 2680013 h 3162085"/>
                    <a:gd name="connsiteX92" fmla="*/ 2368138 w 2854197"/>
                    <a:gd name="connsiteY92" fmla="*/ 2695871 h 3162085"/>
                    <a:gd name="connsiteX93" fmla="*/ 2542577 w 2854197"/>
                    <a:gd name="connsiteY93" fmla="*/ 2738159 h 3162085"/>
                    <a:gd name="connsiteX94" fmla="*/ 2654056 w 2854197"/>
                    <a:gd name="connsiteY94" fmla="*/ 2764834 h 3162085"/>
                    <a:gd name="connsiteX95" fmla="*/ 2748974 w 2854197"/>
                    <a:gd name="connsiteY95" fmla="*/ 2769875 h 3162085"/>
                    <a:gd name="connsiteX96" fmla="*/ 2753771 w 2854197"/>
                    <a:gd name="connsiteY96" fmla="*/ 2769627 h 3162085"/>
                    <a:gd name="connsiteX97" fmla="*/ 2748486 w 2854197"/>
                    <a:gd name="connsiteY97" fmla="*/ 2801341 h 3162085"/>
                    <a:gd name="connsiteX98" fmla="*/ 2737915 w 2854197"/>
                    <a:gd name="connsiteY98" fmla="*/ 2838340 h 3162085"/>
                    <a:gd name="connsiteX99" fmla="*/ 2727344 w 2854197"/>
                    <a:gd name="connsiteY99" fmla="*/ 2907052 h 3162085"/>
                    <a:gd name="connsiteX100" fmla="*/ 2716773 w 2854197"/>
                    <a:gd name="connsiteY100" fmla="*/ 2938765 h 3162085"/>
                    <a:gd name="connsiteX101" fmla="*/ 2711487 w 2854197"/>
                    <a:gd name="connsiteY101" fmla="*/ 2965193 h 3162085"/>
                    <a:gd name="connsiteX102" fmla="*/ 2706444 w 2854197"/>
                    <a:gd name="connsiteY102" fmla="*/ 2939028 h 3162085"/>
                    <a:gd name="connsiteX103" fmla="*/ 2680014 w 2854197"/>
                    <a:gd name="connsiteY103" fmla="*/ 2965459 h 3162085"/>
                    <a:gd name="connsiteX104" fmla="*/ 2627390 w 2854197"/>
                    <a:gd name="connsiteY104" fmla="*/ 2971012 h 3162085"/>
                    <a:gd name="connsiteX105" fmla="*/ 2537291 w 2854197"/>
                    <a:gd name="connsiteY105" fmla="*/ 2986602 h 3162085"/>
                    <a:gd name="connsiteX106" fmla="*/ 2516147 w 2854197"/>
                    <a:gd name="connsiteY106" fmla="*/ 2991888 h 3162085"/>
                    <a:gd name="connsiteX107" fmla="*/ 2489494 w 2854197"/>
                    <a:gd name="connsiteY107" fmla="*/ 3002192 h 3162085"/>
                    <a:gd name="connsiteX108" fmla="*/ 2415496 w 2854197"/>
                    <a:gd name="connsiteY108" fmla="*/ 3007477 h 3162085"/>
                    <a:gd name="connsiteX109" fmla="*/ 2383783 w 2854197"/>
                    <a:gd name="connsiteY109" fmla="*/ 3018048 h 3162085"/>
                    <a:gd name="connsiteX110" fmla="*/ 2346784 w 2854197"/>
                    <a:gd name="connsiteY110" fmla="*/ 3033905 h 3162085"/>
                    <a:gd name="connsiteX111" fmla="*/ 2315071 w 2854197"/>
                    <a:gd name="connsiteY111" fmla="*/ 3049761 h 3162085"/>
                    <a:gd name="connsiteX112" fmla="*/ 2288643 w 2854197"/>
                    <a:gd name="connsiteY112" fmla="*/ 3070904 h 3162085"/>
                    <a:gd name="connsiteX113" fmla="*/ 2267501 w 2854197"/>
                    <a:gd name="connsiteY113" fmla="*/ 3081475 h 3162085"/>
                    <a:gd name="connsiteX114" fmla="*/ 2235788 w 2854197"/>
                    <a:gd name="connsiteY114" fmla="*/ 3097331 h 3162085"/>
                    <a:gd name="connsiteX115" fmla="*/ 2225216 w 2854197"/>
                    <a:gd name="connsiteY115" fmla="*/ 3107903 h 3162085"/>
                    <a:gd name="connsiteX116" fmla="*/ 2204074 w 2854197"/>
                    <a:gd name="connsiteY116" fmla="*/ 3118474 h 3162085"/>
                    <a:gd name="connsiteX117" fmla="*/ 2188218 w 2854197"/>
                    <a:gd name="connsiteY117" fmla="*/ 3129045 h 3162085"/>
                    <a:gd name="connsiteX118" fmla="*/ 2177647 w 2854197"/>
                    <a:gd name="connsiteY118" fmla="*/ 3144901 h 3162085"/>
                    <a:gd name="connsiteX119" fmla="*/ 2145933 w 2854197"/>
                    <a:gd name="connsiteY119" fmla="*/ 3155472 h 3162085"/>
                    <a:gd name="connsiteX120" fmla="*/ 2209753 w 2854197"/>
                    <a:gd name="connsiteY120" fmla="*/ 3039746 h 3162085"/>
                    <a:gd name="connsiteX121" fmla="*/ 2082507 w 2854197"/>
                    <a:gd name="connsiteY121" fmla="*/ 3123759 h 3162085"/>
                    <a:gd name="connsiteX122" fmla="*/ 2066650 w 2854197"/>
                    <a:gd name="connsiteY122" fmla="*/ 3107903 h 3162085"/>
                    <a:gd name="connsiteX123" fmla="*/ 2024366 w 2854197"/>
                    <a:gd name="connsiteY123" fmla="*/ 3049761 h 3162085"/>
                    <a:gd name="connsiteX124" fmla="*/ 2014511 w 2854197"/>
                    <a:gd name="connsiteY124" fmla="*/ 3034449 h 3162085"/>
                    <a:gd name="connsiteX125" fmla="*/ 2141028 w 2854197"/>
                    <a:gd name="connsiteY125" fmla="*/ 2933870 h 3162085"/>
                    <a:gd name="connsiteX126" fmla="*/ 2093450 w 2854197"/>
                    <a:gd name="connsiteY126" fmla="*/ 2923297 h 3162085"/>
                    <a:gd name="connsiteX127" fmla="*/ 2077768 w 2854197"/>
                    <a:gd name="connsiteY127" fmla="*/ 2897133 h 3162085"/>
                    <a:gd name="connsiteX128" fmla="*/ 2056263 w 2854197"/>
                    <a:gd name="connsiteY128" fmla="*/ 2923171 h 3162085"/>
                    <a:gd name="connsiteX129" fmla="*/ 2040405 w 2854197"/>
                    <a:gd name="connsiteY129" fmla="*/ 2923170 h 3162085"/>
                    <a:gd name="connsiteX130" fmla="*/ 2061549 w 2854197"/>
                    <a:gd name="connsiteY130" fmla="*/ 2875596 h 3162085"/>
                    <a:gd name="connsiteX131" fmla="*/ 2093265 w 2854197"/>
                    <a:gd name="connsiteY131" fmla="*/ 2833308 h 3162085"/>
                    <a:gd name="connsiteX132" fmla="*/ 2109124 w 2854197"/>
                    <a:gd name="connsiteY132" fmla="*/ 2722301 h 3162085"/>
                    <a:gd name="connsiteX133" fmla="*/ 2013975 w 2854197"/>
                    <a:gd name="connsiteY133" fmla="*/ 2637724 h 3162085"/>
                    <a:gd name="connsiteX134" fmla="*/ 1982258 w 2854197"/>
                    <a:gd name="connsiteY134" fmla="*/ 2664155 h 3162085"/>
                    <a:gd name="connsiteX135" fmla="*/ 1918827 w 2854197"/>
                    <a:gd name="connsiteY135" fmla="*/ 2627153 h 3162085"/>
                    <a:gd name="connsiteX136" fmla="*/ 1860681 w 2854197"/>
                    <a:gd name="connsiteY136" fmla="*/ 2579579 h 3162085"/>
                    <a:gd name="connsiteX137" fmla="*/ 1802373 w 2854197"/>
                    <a:gd name="connsiteY137" fmla="*/ 2621632 h 3162085"/>
                    <a:gd name="connsiteX138" fmla="*/ 1797087 w 2854197"/>
                    <a:gd name="connsiteY138" fmla="*/ 2605775 h 3162085"/>
                    <a:gd name="connsiteX139" fmla="*/ 1749674 w 2854197"/>
                    <a:gd name="connsiteY139" fmla="*/ 2690586 h 3162085"/>
                    <a:gd name="connsiteX140" fmla="*/ 1643953 w 2854197"/>
                    <a:gd name="connsiteY140" fmla="*/ 2754018 h 3162085"/>
                    <a:gd name="connsiteX141" fmla="*/ 1617523 w 2854197"/>
                    <a:gd name="connsiteY141" fmla="*/ 2732874 h 3162085"/>
                    <a:gd name="connsiteX142" fmla="*/ 1591092 w 2854197"/>
                    <a:gd name="connsiteY142" fmla="*/ 2690586 h 3162085"/>
                    <a:gd name="connsiteX143" fmla="*/ 1591093 w 2854197"/>
                    <a:gd name="connsiteY143" fmla="*/ 2637724 h 3162085"/>
                    <a:gd name="connsiteX144" fmla="*/ 1569808 w 2854197"/>
                    <a:gd name="connsiteY144" fmla="*/ 2515921 h 3162085"/>
                    <a:gd name="connsiteX145" fmla="*/ 1553952 w 2854197"/>
                    <a:gd name="connsiteY145" fmla="*/ 2484208 h 3162085"/>
                    <a:gd name="connsiteX146" fmla="*/ 1538095 w 2854197"/>
                    <a:gd name="connsiteY146" fmla="*/ 2468351 h 3162085"/>
                    <a:gd name="connsiteX147" fmla="*/ 1501096 w 2854197"/>
                    <a:gd name="connsiteY147" fmla="*/ 2420781 h 3162085"/>
                    <a:gd name="connsiteX148" fmla="*/ 1464097 w 2854197"/>
                    <a:gd name="connsiteY148" fmla="*/ 2383782 h 3162085"/>
                    <a:gd name="connsiteX149" fmla="*/ 1448241 w 2854197"/>
                    <a:gd name="connsiteY149" fmla="*/ 2373211 h 3162085"/>
                    <a:gd name="connsiteX150" fmla="*/ 1432384 w 2854197"/>
                    <a:gd name="connsiteY150" fmla="*/ 2357355 h 3162085"/>
                    <a:gd name="connsiteX151" fmla="*/ 1400671 w 2854197"/>
                    <a:gd name="connsiteY151" fmla="*/ 2346783 h 3162085"/>
                    <a:gd name="connsiteX152" fmla="*/ 1368958 w 2854197"/>
                    <a:gd name="connsiteY152" fmla="*/ 2330927 h 3162085"/>
                    <a:gd name="connsiteX153" fmla="*/ 1337244 w 2854197"/>
                    <a:gd name="connsiteY153" fmla="*/ 2309785 h 3162085"/>
                    <a:gd name="connsiteX154" fmla="*/ 1273818 w 2854197"/>
                    <a:gd name="connsiteY154" fmla="*/ 2288642 h 3162085"/>
                    <a:gd name="connsiteX155" fmla="*/ 1257961 w 2854197"/>
                    <a:gd name="connsiteY155" fmla="*/ 2278071 h 3162085"/>
                    <a:gd name="connsiteX156" fmla="*/ 1242104 w 2854197"/>
                    <a:gd name="connsiteY156" fmla="*/ 2272786 h 3162085"/>
                    <a:gd name="connsiteX157" fmla="*/ 1226248 w 2854197"/>
                    <a:gd name="connsiteY157" fmla="*/ 2262215 h 3162085"/>
                    <a:gd name="connsiteX158" fmla="*/ 1194534 w 2854197"/>
                    <a:gd name="connsiteY158" fmla="*/ 2251644 h 3162085"/>
                    <a:gd name="connsiteX159" fmla="*/ 1215677 w 2854197"/>
                    <a:gd name="connsiteY159" fmla="*/ 2225216 h 3162085"/>
                    <a:gd name="connsiteX160" fmla="*/ 1231533 w 2854197"/>
                    <a:gd name="connsiteY160" fmla="*/ 2209359 h 3162085"/>
                    <a:gd name="connsiteX161" fmla="*/ 1236819 w 2854197"/>
                    <a:gd name="connsiteY161" fmla="*/ 2193503 h 3162085"/>
                    <a:gd name="connsiteX162" fmla="*/ 1279103 w 2854197"/>
                    <a:gd name="connsiteY162" fmla="*/ 2161789 h 3162085"/>
                    <a:gd name="connsiteX163" fmla="*/ 1300245 w 2854197"/>
                    <a:gd name="connsiteY163" fmla="*/ 2140647 h 3162085"/>
                    <a:gd name="connsiteX164" fmla="*/ 1310816 w 2854197"/>
                    <a:gd name="connsiteY164" fmla="*/ 2124790 h 3162085"/>
                    <a:gd name="connsiteX165" fmla="*/ 1342650 w 2854197"/>
                    <a:gd name="connsiteY165" fmla="*/ 2077406 h 3162085"/>
                    <a:gd name="connsiteX166" fmla="*/ 1390223 w 2854197"/>
                    <a:gd name="connsiteY166" fmla="*/ 2008688 h 3162085"/>
                    <a:gd name="connsiteX167" fmla="*/ 1363794 w 2854197"/>
                    <a:gd name="connsiteY167" fmla="*/ 1971686 h 3162085"/>
                    <a:gd name="connsiteX168" fmla="*/ 1379651 w 2854197"/>
                    <a:gd name="connsiteY168" fmla="*/ 1961114 h 3162085"/>
                    <a:gd name="connsiteX169" fmla="*/ 1358509 w 2854197"/>
                    <a:gd name="connsiteY169" fmla="*/ 1934685 h 3162085"/>
                    <a:gd name="connsiteX170" fmla="*/ 1221180 w 2854197"/>
                    <a:gd name="connsiteY170" fmla="*/ 1718108 h 3162085"/>
                    <a:gd name="connsiteX171" fmla="*/ 1157741 w 2854197"/>
                    <a:gd name="connsiteY171" fmla="*/ 1654669 h 3162085"/>
                    <a:gd name="connsiteX172" fmla="*/ 1051918 w 2854197"/>
                    <a:gd name="connsiteY172" fmla="*/ 1659811 h 3162085"/>
                    <a:gd name="connsiteX173" fmla="*/ 845688 w 2854197"/>
                    <a:gd name="connsiteY173" fmla="*/ 1738945 h 3162085"/>
                    <a:gd name="connsiteX174" fmla="*/ 829832 w 2854197"/>
                    <a:gd name="connsiteY174" fmla="*/ 1744231 h 3162085"/>
                    <a:gd name="connsiteX175" fmla="*/ 798118 w 2854197"/>
                    <a:gd name="connsiteY175" fmla="*/ 1765373 h 3162085"/>
                    <a:gd name="connsiteX176" fmla="*/ 782262 w 2854197"/>
                    <a:gd name="connsiteY176" fmla="*/ 1770659 h 3162085"/>
                    <a:gd name="connsiteX177" fmla="*/ 750548 w 2854197"/>
                    <a:gd name="connsiteY177" fmla="*/ 1791801 h 3162085"/>
                    <a:gd name="connsiteX178" fmla="*/ 734692 w 2854197"/>
                    <a:gd name="connsiteY178" fmla="*/ 1797086 h 3162085"/>
                    <a:gd name="connsiteX179" fmla="*/ 755834 w 2854197"/>
                    <a:gd name="connsiteY179" fmla="*/ 1791801 h 3162085"/>
                    <a:gd name="connsiteX180" fmla="*/ 739977 w 2854197"/>
                    <a:gd name="connsiteY180" fmla="*/ 1797086 h 3162085"/>
                    <a:gd name="connsiteX181" fmla="*/ 708264 w 2854197"/>
                    <a:gd name="connsiteY181" fmla="*/ 1812943 h 3162085"/>
                    <a:gd name="connsiteX182" fmla="*/ 676551 w 2854197"/>
                    <a:gd name="connsiteY182" fmla="*/ 1791801 h 3162085"/>
                    <a:gd name="connsiteX183" fmla="*/ 650123 w 2854197"/>
                    <a:gd name="connsiteY183" fmla="*/ 1765373 h 3162085"/>
                    <a:gd name="connsiteX184" fmla="*/ 618410 w 2854197"/>
                    <a:gd name="connsiteY184" fmla="*/ 1744231 h 3162085"/>
                    <a:gd name="connsiteX185" fmla="*/ 570840 w 2854197"/>
                    <a:gd name="connsiteY185" fmla="*/ 1712518 h 3162085"/>
                    <a:gd name="connsiteX186" fmla="*/ 544412 w 2854197"/>
                    <a:gd name="connsiteY186" fmla="*/ 1696661 h 3162085"/>
                    <a:gd name="connsiteX187" fmla="*/ 528555 w 2854197"/>
                    <a:gd name="connsiteY187" fmla="*/ 1686090 h 3162085"/>
                    <a:gd name="connsiteX188" fmla="*/ 512699 w 2854197"/>
                    <a:gd name="connsiteY188" fmla="*/ 1680804 h 3162085"/>
                    <a:gd name="connsiteX189" fmla="*/ 502127 w 2854197"/>
                    <a:gd name="connsiteY189" fmla="*/ 1670233 h 3162085"/>
                    <a:gd name="connsiteX190" fmla="*/ 480985 w 2854197"/>
                    <a:gd name="connsiteY190" fmla="*/ 1659662 h 3162085"/>
                    <a:gd name="connsiteX191" fmla="*/ 465129 w 2854197"/>
                    <a:gd name="connsiteY191" fmla="*/ 1643805 h 3162085"/>
                    <a:gd name="connsiteX192" fmla="*/ 428130 w 2854197"/>
                    <a:gd name="connsiteY192" fmla="*/ 1622663 h 3162085"/>
                    <a:gd name="connsiteX193" fmla="*/ 401702 w 2854197"/>
                    <a:gd name="connsiteY193" fmla="*/ 1590950 h 3162085"/>
                    <a:gd name="connsiteX194" fmla="*/ 385845 w 2854197"/>
                    <a:gd name="connsiteY194" fmla="*/ 1569808 h 3162085"/>
                    <a:gd name="connsiteX195" fmla="*/ 369989 w 2854197"/>
                    <a:gd name="connsiteY195" fmla="*/ 1553951 h 3162085"/>
                    <a:gd name="connsiteX196" fmla="*/ 348847 w 2854197"/>
                    <a:gd name="connsiteY196" fmla="*/ 1522238 h 3162085"/>
                    <a:gd name="connsiteX197" fmla="*/ 327704 w 2854197"/>
                    <a:gd name="connsiteY197" fmla="*/ 1490524 h 3162085"/>
                    <a:gd name="connsiteX198" fmla="*/ 317133 w 2854197"/>
                    <a:gd name="connsiteY198" fmla="*/ 1469382 h 3162085"/>
                    <a:gd name="connsiteX199" fmla="*/ 301277 w 2854197"/>
                    <a:gd name="connsiteY199" fmla="*/ 1453526 h 3162085"/>
                    <a:gd name="connsiteX200" fmla="*/ 295991 w 2854197"/>
                    <a:gd name="connsiteY200" fmla="*/ 1437669 h 3162085"/>
                    <a:gd name="connsiteX201" fmla="*/ 274849 w 2854197"/>
                    <a:gd name="connsiteY201" fmla="*/ 1405956 h 3162085"/>
                    <a:gd name="connsiteX202" fmla="*/ 258992 w 2854197"/>
                    <a:gd name="connsiteY202" fmla="*/ 1390099 h 3162085"/>
                    <a:gd name="connsiteX203" fmla="*/ 248421 w 2854197"/>
                    <a:gd name="connsiteY203" fmla="*/ 1374242 h 3162085"/>
                    <a:gd name="connsiteX204" fmla="*/ 243136 w 2854197"/>
                    <a:gd name="connsiteY204" fmla="*/ 1358386 h 3162085"/>
                    <a:gd name="connsiteX205" fmla="*/ 221993 w 2854197"/>
                    <a:gd name="connsiteY205" fmla="*/ 1326672 h 3162085"/>
                    <a:gd name="connsiteX206" fmla="*/ 206137 w 2854197"/>
                    <a:gd name="connsiteY206" fmla="*/ 1294959 h 3162085"/>
                    <a:gd name="connsiteX207" fmla="*/ 195566 w 2854197"/>
                    <a:gd name="connsiteY207" fmla="*/ 1263246 h 3162085"/>
                    <a:gd name="connsiteX208" fmla="*/ 184995 w 2854197"/>
                    <a:gd name="connsiteY208" fmla="*/ 1247389 h 3162085"/>
                    <a:gd name="connsiteX209" fmla="*/ 179709 w 2854197"/>
                    <a:gd name="connsiteY209" fmla="*/ 1231533 h 3162085"/>
                    <a:gd name="connsiteX210" fmla="*/ 169138 w 2854197"/>
                    <a:gd name="connsiteY210" fmla="*/ 1215676 h 3162085"/>
                    <a:gd name="connsiteX211" fmla="*/ 153281 w 2854197"/>
                    <a:gd name="connsiteY211" fmla="*/ 1162820 h 3162085"/>
                    <a:gd name="connsiteX212" fmla="*/ 142710 w 2854197"/>
                    <a:gd name="connsiteY212" fmla="*/ 1131107 h 3162085"/>
                    <a:gd name="connsiteX213" fmla="*/ 132139 w 2854197"/>
                    <a:gd name="connsiteY213" fmla="*/ 1099394 h 3162085"/>
                    <a:gd name="connsiteX214" fmla="*/ 126853 w 2854197"/>
                    <a:gd name="connsiteY214" fmla="*/ 1078252 h 3162085"/>
                    <a:gd name="connsiteX215" fmla="*/ 121568 w 2854197"/>
                    <a:gd name="connsiteY215" fmla="*/ 1062395 h 3162085"/>
                    <a:gd name="connsiteX216" fmla="*/ 110997 w 2854197"/>
                    <a:gd name="connsiteY216" fmla="*/ 988397 h 3162085"/>
                    <a:gd name="connsiteX217" fmla="*/ 100426 w 2854197"/>
                    <a:gd name="connsiteY217" fmla="*/ 861544 h 3162085"/>
                    <a:gd name="connsiteX218" fmla="*/ 95140 w 2854197"/>
                    <a:gd name="connsiteY218" fmla="*/ 782261 h 3162085"/>
                    <a:gd name="connsiteX219" fmla="*/ 89855 w 2854197"/>
                    <a:gd name="connsiteY219" fmla="*/ 745262 h 3162085"/>
                    <a:gd name="connsiteX220" fmla="*/ 73998 w 2854197"/>
                    <a:gd name="connsiteY220" fmla="*/ 660693 h 3162085"/>
                    <a:gd name="connsiteX221" fmla="*/ 63427 w 2854197"/>
                    <a:gd name="connsiteY221" fmla="*/ 618409 h 3162085"/>
                    <a:gd name="connsiteX222" fmla="*/ 47570 w 2854197"/>
                    <a:gd name="connsiteY222" fmla="*/ 560268 h 3162085"/>
                    <a:gd name="connsiteX223" fmla="*/ 42285 w 2854197"/>
                    <a:gd name="connsiteY223" fmla="*/ 528555 h 3162085"/>
                    <a:gd name="connsiteX224" fmla="*/ 31714 w 2854197"/>
                    <a:gd name="connsiteY224" fmla="*/ 486270 h 3162085"/>
                    <a:gd name="connsiteX225" fmla="*/ 21142 w 2854197"/>
                    <a:gd name="connsiteY225" fmla="*/ 428129 h 3162085"/>
                    <a:gd name="connsiteX226" fmla="*/ 10571 w 2854197"/>
                    <a:gd name="connsiteY226" fmla="*/ 343560 h 3162085"/>
                    <a:gd name="connsiteX227" fmla="*/ 0 w 2854197"/>
                    <a:gd name="connsiteY227" fmla="*/ 306561 h 3162085"/>
                    <a:gd name="connsiteX228" fmla="*/ 5286 w 2854197"/>
                    <a:gd name="connsiteY228" fmla="*/ 285419 h 3162085"/>
                    <a:gd name="connsiteX229" fmla="*/ 21142 w 2854197"/>
                    <a:gd name="connsiteY229" fmla="*/ 280134 h 3162085"/>
                    <a:gd name="connsiteX230" fmla="*/ 42285 w 2854197"/>
                    <a:gd name="connsiteY230" fmla="*/ 269563 h 3162085"/>
                    <a:gd name="connsiteX231" fmla="*/ 95140 w 2854197"/>
                    <a:gd name="connsiteY231" fmla="*/ 258992 h 3162085"/>
                    <a:gd name="connsiteX232" fmla="*/ 121568 w 2854197"/>
                    <a:gd name="connsiteY232" fmla="*/ 253706 h 3162085"/>
                    <a:gd name="connsiteX233" fmla="*/ 137425 w 2854197"/>
                    <a:gd name="connsiteY233" fmla="*/ 248420 h 3162085"/>
                    <a:gd name="connsiteX234" fmla="*/ 211422 w 2854197"/>
                    <a:gd name="connsiteY234" fmla="*/ 237849 h 3162085"/>
                    <a:gd name="connsiteX235" fmla="*/ 253707 w 2854197"/>
                    <a:gd name="connsiteY235" fmla="*/ 227278 h 3162085"/>
                    <a:gd name="connsiteX236" fmla="*/ 285420 w 2854197"/>
                    <a:gd name="connsiteY236" fmla="*/ 216707 h 3162085"/>
                    <a:gd name="connsiteX237" fmla="*/ 332990 w 2854197"/>
                    <a:gd name="connsiteY237" fmla="*/ 206136 h 3162085"/>
                    <a:gd name="connsiteX238" fmla="*/ 364703 w 2854197"/>
                    <a:gd name="connsiteY238" fmla="*/ 195565 h 3162085"/>
                    <a:gd name="connsiteX239" fmla="*/ 417559 w 2854197"/>
                    <a:gd name="connsiteY239" fmla="*/ 179708 h 3162085"/>
                    <a:gd name="connsiteX240" fmla="*/ 433415 w 2854197"/>
                    <a:gd name="connsiteY240" fmla="*/ 174423 h 3162085"/>
                    <a:gd name="connsiteX241" fmla="*/ 449272 w 2854197"/>
                    <a:gd name="connsiteY241" fmla="*/ 169137 h 3162085"/>
                    <a:gd name="connsiteX242" fmla="*/ 470414 w 2854197"/>
                    <a:gd name="connsiteY242" fmla="*/ 163852 h 3162085"/>
                    <a:gd name="connsiteX243" fmla="*/ 486271 w 2854197"/>
                    <a:gd name="connsiteY243" fmla="*/ 158566 h 3162085"/>
                    <a:gd name="connsiteX244" fmla="*/ 528555 w 2854197"/>
                    <a:gd name="connsiteY244" fmla="*/ 147995 h 3162085"/>
                    <a:gd name="connsiteX245" fmla="*/ 549697 w 2854197"/>
                    <a:gd name="connsiteY245" fmla="*/ 142709 h 3162085"/>
                    <a:gd name="connsiteX246" fmla="*/ 581411 w 2854197"/>
                    <a:gd name="connsiteY246" fmla="*/ 132138 h 3162085"/>
                    <a:gd name="connsiteX247" fmla="*/ 676551 w 2854197"/>
                    <a:gd name="connsiteY247" fmla="*/ 100425 h 3162085"/>
                    <a:gd name="connsiteX248" fmla="*/ 697693 w 2854197"/>
                    <a:gd name="connsiteY248" fmla="*/ 95140 h 3162085"/>
                    <a:gd name="connsiteX249" fmla="*/ 729406 w 2854197"/>
                    <a:gd name="connsiteY249" fmla="*/ 84568 h 3162085"/>
                    <a:gd name="connsiteX250" fmla="*/ 745263 w 2854197"/>
                    <a:gd name="connsiteY250" fmla="*/ 79283 h 3162085"/>
                    <a:gd name="connsiteX251" fmla="*/ 792833 w 2854197"/>
                    <a:gd name="connsiteY251" fmla="*/ 58141 h 3162085"/>
                    <a:gd name="connsiteX252" fmla="*/ 808689 w 2854197"/>
                    <a:gd name="connsiteY252" fmla="*/ 52855 h 3162085"/>
                    <a:gd name="connsiteX253" fmla="*/ 824546 w 2854197"/>
                    <a:gd name="connsiteY253" fmla="*/ 47570 h 3162085"/>
                    <a:gd name="connsiteX254" fmla="*/ 866830 w 2854197"/>
                    <a:gd name="connsiteY254" fmla="*/ 26427 h 3162085"/>
                    <a:gd name="connsiteX255" fmla="*/ 882687 w 2854197"/>
                    <a:gd name="connsiteY255" fmla="*/ 21142 h 3162085"/>
                    <a:gd name="connsiteX256" fmla="*/ 898544 w 2854197"/>
                    <a:gd name="connsiteY256" fmla="*/ 10571 h 3162085"/>
                    <a:gd name="connsiteX257" fmla="*/ 914400 w 2854197"/>
                    <a:gd name="connsiteY257" fmla="*/ 5285 h 3162085"/>
                    <a:gd name="connsiteX258" fmla="*/ 914400 w 2854197"/>
                    <a:gd name="connsiteY258" fmla="*/ 0 h 3162085"/>
                    <a:gd name="connsiteX0" fmla="*/ 914400 w 2854197"/>
                    <a:gd name="connsiteY0" fmla="*/ 0 h 3162085"/>
                    <a:gd name="connsiteX1" fmla="*/ 914400 w 2854197"/>
                    <a:gd name="connsiteY1" fmla="*/ 0 h 3162085"/>
                    <a:gd name="connsiteX2" fmla="*/ 930257 w 2854197"/>
                    <a:gd name="connsiteY2" fmla="*/ 42284 h 3162085"/>
                    <a:gd name="connsiteX3" fmla="*/ 935542 w 2854197"/>
                    <a:gd name="connsiteY3" fmla="*/ 58141 h 3162085"/>
                    <a:gd name="connsiteX4" fmla="*/ 946114 w 2854197"/>
                    <a:gd name="connsiteY4" fmla="*/ 68712 h 3162085"/>
                    <a:gd name="connsiteX5" fmla="*/ 967256 w 2854197"/>
                    <a:gd name="connsiteY5" fmla="*/ 116282 h 3162085"/>
                    <a:gd name="connsiteX6" fmla="*/ 972541 w 2854197"/>
                    <a:gd name="connsiteY6" fmla="*/ 132138 h 3162085"/>
                    <a:gd name="connsiteX7" fmla="*/ 983112 w 2854197"/>
                    <a:gd name="connsiteY7" fmla="*/ 147995 h 3162085"/>
                    <a:gd name="connsiteX8" fmla="*/ 1004255 w 2854197"/>
                    <a:gd name="connsiteY8" fmla="*/ 195565 h 3162085"/>
                    <a:gd name="connsiteX9" fmla="*/ 1025397 w 2854197"/>
                    <a:gd name="connsiteY9" fmla="*/ 243135 h 3162085"/>
                    <a:gd name="connsiteX10" fmla="*/ 1041253 w 2854197"/>
                    <a:gd name="connsiteY10" fmla="*/ 290705 h 3162085"/>
                    <a:gd name="connsiteX11" fmla="*/ 1051825 w 2854197"/>
                    <a:gd name="connsiteY11" fmla="*/ 301276 h 3162085"/>
                    <a:gd name="connsiteX12" fmla="*/ 1072967 w 2854197"/>
                    <a:gd name="connsiteY12" fmla="*/ 348846 h 3162085"/>
                    <a:gd name="connsiteX13" fmla="*/ 1083538 w 2854197"/>
                    <a:gd name="connsiteY13" fmla="*/ 380559 h 3162085"/>
                    <a:gd name="connsiteX14" fmla="*/ 1094109 w 2854197"/>
                    <a:gd name="connsiteY14" fmla="*/ 396416 h 3162085"/>
                    <a:gd name="connsiteX15" fmla="*/ 1109966 w 2854197"/>
                    <a:gd name="connsiteY15" fmla="*/ 422844 h 3162085"/>
                    <a:gd name="connsiteX16" fmla="*/ 1131108 w 2854197"/>
                    <a:gd name="connsiteY16" fmla="*/ 470414 h 3162085"/>
                    <a:gd name="connsiteX17" fmla="*/ 1146964 w 2854197"/>
                    <a:gd name="connsiteY17" fmla="*/ 480985 h 3162085"/>
                    <a:gd name="connsiteX18" fmla="*/ 1157536 w 2854197"/>
                    <a:gd name="connsiteY18" fmla="*/ 491556 h 3162085"/>
                    <a:gd name="connsiteX19" fmla="*/ 1189249 w 2854197"/>
                    <a:gd name="connsiteY19" fmla="*/ 512698 h 3162085"/>
                    <a:gd name="connsiteX20" fmla="*/ 1199820 w 2854197"/>
                    <a:gd name="connsiteY20" fmla="*/ 528555 h 3162085"/>
                    <a:gd name="connsiteX21" fmla="*/ 1220962 w 2854197"/>
                    <a:gd name="connsiteY21" fmla="*/ 544411 h 3162085"/>
                    <a:gd name="connsiteX22" fmla="*/ 1242104 w 2854197"/>
                    <a:gd name="connsiteY22" fmla="*/ 570839 h 3162085"/>
                    <a:gd name="connsiteX23" fmla="*/ 1257961 w 2854197"/>
                    <a:gd name="connsiteY23" fmla="*/ 602552 h 3162085"/>
                    <a:gd name="connsiteX24" fmla="*/ 1279103 w 2854197"/>
                    <a:gd name="connsiteY24" fmla="*/ 634266 h 3162085"/>
                    <a:gd name="connsiteX25" fmla="*/ 1294960 w 2854197"/>
                    <a:gd name="connsiteY25" fmla="*/ 665979 h 3162085"/>
                    <a:gd name="connsiteX26" fmla="*/ 1300245 w 2854197"/>
                    <a:gd name="connsiteY26" fmla="*/ 681835 h 3162085"/>
                    <a:gd name="connsiteX27" fmla="*/ 1310816 w 2854197"/>
                    <a:gd name="connsiteY27" fmla="*/ 692407 h 3162085"/>
                    <a:gd name="connsiteX28" fmla="*/ 1347815 w 2854197"/>
                    <a:gd name="connsiteY28" fmla="*/ 739977 h 3162085"/>
                    <a:gd name="connsiteX29" fmla="*/ 1353101 w 2854197"/>
                    <a:gd name="connsiteY29" fmla="*/ 755833 h 3162085"/>
                    <a:gd name="connsiteX30" fmla="*/ 1384814 w 2854197"/>
                    <a:gd name="connsiteY30" fmla="*/ 798118 h 3162085"/>
                    <a:gd name="connsiteX31" fmla="*/ 1390100 w 2854197"/>
                    <a:gd name="connsiteY31" fmla="*/ 813974 h 3162085"/>
                    <a:gd name="connsiteX32" fmla="*/ 1421813 w 2854197"/>
                    <a:gd name="connsiteY32" fmla="*/ 861544 h 3162085"/>
                    <a:gd name="connsiteX33" fmla="*/ 1432384 w 2854197"/>
                    <a:gd name="connsiteY33" fmla="*/ 877401 h 3162085"/>
                    <a:gd name="connsiteX34" fmla="*/ 1448241 w 2854197"/>
                    <a:gd name="connsiteY34" fmla="*/ 887972 h 3162085"/>
                    <a:gd name="connsiteX35" fmla="*/ 1479954 w 2854197"/>
                    <a:gd name="connsiteY35" fmla="*/ 919685 h 3162085"/>
                    <a:gd name="connsiteX36" fmla="*/ 1522238 w 2854197"/>
                    <a:gd name="connsiteY36" fmla="*/ 956684 h 3162085"/>
                    <a:gd name="connsiteX37" fmla="*/ 1585665 w 2854197"/>
                    <a:gd name="connsiteY37" fmla="*/ 977826 h 3162085"/>
                    <a:gd name="connsiteX38" fmla="*/ 1617378 w 2854197"/>
                    <a:gd name="connsiteY38" fmla="*/ 988397 h 3162085"/>
                    <a:gd name="connsiteX39" fmla="*/ 1638521 w 2854197"/>
                    <a:gd name="connsiteY39" fmla="*/ 993683 h 3162085"/>
                    <a:gd name="connsiteX40" fmla="*/ 1664948 w 2854197"/>
                    <a:gd name="connsiteY40" fmla="*/ 998968 h 3162085"/>
                    <a:gd name="connsiteX41" fmla="*/ 1696662 w 2854197"/>
                    <a:gd name="connsiteY41" fmla="*/ 1009540 h 3162085"/>
                    <a:gd name="connsiteX42" fmla="*/ 1717804 w 2854197"/>
                    <a:gd name="connsiteY42" fmla="*/ 1014825 h 3162085"/>
                    <a:gd name="connsiteX43" fmla="*/ 1733660 w 2854197"/>
                    <a:gd name="connsiteY43" fmla="*/ 1020111 h 3162085"/>
                    <a:gd name="connsiteX44" fmla="*/ 1802373 w 2854197"/>
                    <a:gd name="connsiteY44" fmla="*/ 1030682 h 3162085"/>
                    <a:gd name="connsiteX45" fmla="*/ 1865799 w 2854197"/>
                    <a:gd name="connsiteY45" fmla="*/ 1041253 h 3162085"/>
                    <a:gd name="connsiteX46" fmla="*/ 1902798 w 2854197"/>
                    <a:gd name="connsiteY46" fmla="*/ 1046538 h 3162085"/>
                    <a:gd name="connsiteX47" fmla="*/ 1945082 w 2854197"/>
                    <a:gd name="connsiteY47" fmla="*/ 1051824 h 3162085"/>
                    <a:gd name="connsiteX48" fmla="*/ 1976796 w 2854197"/>
                    <a:gd name="connsiteY48" fmla="*/ 1057109 h 3162085"/>
                    <a:gd name="connsiteX49" fmla="*/ 2024366 w 2854197"/>
                    <a:gd name="connsiteY49" fmla="*/ 1062395 h 3162085"/>
                    <a:gd name="connsiteX50" fmla="*/ 2066650 w 2854197"/>
                    <a:gd name="connsiteY50" fmla="*/ 1067681 h 3162085"/>
                    <a:gd name="connsiteX51" fmla="*/ 2082507 w 2854197"/>
                    <a:gd name="connsiteY51" fmla="*/ 1072966 h 3162085"/>
                    <a:gd name="connsiteX52" fmla="*/ 2151219 w 2854197"/>
                    <a:gd name="connsiteY52" fmla="*/ 1083537 h 3162085"/>
                    <a:gd name="connsiteX53" fmla="*/ 2167075 w 2854197"/>
                    <a:gd name="connsiteY53" fmla="*/ 1088823 h 3162085"/>
                    <a:gd name="connsiteX54" fmla="*/ 2235788 w 2854197"/>
                    <a:gd name="connsiteY54" fmla="*/ 1099394 h 3162085"/>
                    <a:gd name="connsiteX55" fmla="*/ 2304500 w 2854197"/>
                    <a:gd name="connsiteY55" fmla="*/ 1109965 h 3162085"/>
                    <a:gd name="connsiteX56" fmla="*/ 2378497 w 2854197"/>
                    <a:gd name="connsiteY56" fmla="*/ 1120536 h 3162085"/>
                    <a:gd name="connsiteX57" fmla="*/ 2410211 w 2854197"/>
                    <a:gd name="connsiteY57" fmla="*/ 1131107 h 3162085"/>
                    <a:gd name="connsiteX58" fmla="*/ 2452495 w 2854197"/>
                    <a:gd name="connsiteY58" fmla="*/ 1141678 h 3162085"/>
                    <a:gd name="connsiteX59" fmla="*/ 2611062 w 2854197"/>
                    <a:gd name="connsiteY59" fmla="*/ 1194534 h 3162085"/>
                    <a:gd name="connsiteX60" fmla="*/ 2674963 w 2854197"/>
                    <a:gd name="connsiteY60" fmla="*/ 1226357 h 3162085"/>
                    <a:gd name="connsiteX61" fmla="*/ 2680419 w 2854197"/>
                    <a:gd name="connsiteY61" fmla="*/ 1258186 h 3162085"/>
                    <a:gd name="connsiteX62" fmla="*/ 2633266 w 2854197"/>
                    <a:gd name="connsiteY62" fmla="*/ 1295315 h 3162085"/>
                    <a:gd name="connsiteX63" fmla="*/ 2659565 w 2854197"/>
                    <a:gd name="connsiteY63" fmla="*/ 1353342 h 3162085"/>
                    <a:gd name="connsiteX64" fmla="*/ 2653817 w 2854197"/>
                    <a:gd name="connsiteY64" fmla="*/ 1411367 h 3162085"/>
                    <a:gd name="connsiteX65" fmla="*/ 2632204 w 2854197"/>
                    <a:gd name="connsiteY65" fmla="*/ 1590950 h 3162085"/>
                    <a:gd name="connsiteX66" fmla="*/ 2606238 w 2854197"/>
                    <a:gd name="connsiteY66" fmla="*/ 1686241 h 3162085"/>
                    <a:gd name="connsiteX67" fmla="*/ 2585093 w 2854197"/>
                    <a:gd name="connsiteY67" fmla="*/ 1717957 h 3162085"/>
                    <a:gd name="connsiteX68" fmla="*/ 2595666 w 2854197"/>
                    <a:gd name="connsiteY68" fmla="*/ 1754959 h 3162085"/>
                    <a:gd name="connsiteX69" fmla="*/ 2569233 w 2854197"/>
                    <a:gd name="connsiteY69" fmla="*/ 1781390 h 3162085"/>
                    <a:gd name="connsiteX70" fmla="*/ 2574520 w 2854197"/>
                    <a:gd name="connsiteY70" fmla="*/ 1860680 h 3162085"/>
                    <a:gd name="connsiteX71" fmla="*/ 2564404 w 2854197"/>
                    <a:gd name="connsiteY71" fmla="*/ 2014150 h 3162085"/>
                    <a:gd name="connsiteX72" fmla="*/ 2616812 w 2854197"/>
                    <a:gd name="connsiteY72" fmla="*/ 2093264 h 3162085"/>
                    <a:gd name="connsiteX73" fmla="*/ 2717255 w 2854197"/>
                    <a:gd name="connsiteY73" fmla="*/ 2098551 h 3162085"/>
                    <a:gd name="connsiteX74" fmla="*/ 2790770 w 2854197"/>
                    <a:gd name="connsiteY74" fmla="*/ 2077220 h 3162085"/>
                    <a:gd name="connsiteX75" fmla="*/ 2817198 w 2854197"/>
                    <a:gd name="connsiteY75" fmla="*/ 2082506 h 3162085"/>
                    <a:gd name="connsiteX76" fmla="*/ 2833055 w 2854197"/>
                    <a:gd name="connsiteY76" fmla="*/ 2087792 h 3162085"/>
                    <a:gd name="connsiteX77" fmla="*/ 2854197 w 2854197"/>
                    <a:gd name="connsiteY77" fmla="*/ 2093077 h 3162085"/>
                    <a:gd name="connsiteX78" fmla="*/ 2838340 w 2854197"/>
                    <a:gd name="connsiteY78" fmla="*/ 2193503 h 3162085"/>
                    <a:gd name="connsiteX79" fmla="*/ 2833055 w 2854197"/>
                    <a:gd name="connsiteY79" fmla="*/ 2225216 h 3162085"/>
                    <a:gd name="connsiteX80" fmla="*/ 2822484 w 2854197"/>
                    <a:gd name="connsiteY80" fmla="*/ 2262215 h 3162085"/>
                    <a:gd name="connsiteX81" fmla="*/ 2648297 w 2854197"/>
                    <a:gd name="connsiteY81" fmla="*/ 2241273 h 3162085"/>
                    <a:gd name="connsiteX82" fmla="*/ 2558435 w 2854197"/>
                    <a:gd name="connsiteY82" fmla="*/ 2214843 h 3162085"/>
                    <a:gd name="connsiteX83" fmla="*/ 2479145 w 2854197"/>
                    <a:gd name="connsiteY83" fmla="*/ 2183128 h 3162085"/>
                    <a:gd name="connsiteX84" fmla="*/ 2426502 w 2854197"/>
                    <a:gd name="connsiteY84" fmla="*/ 2209757 h 3162085"/>
                    <a:gd name="connsiteX85" fmla="*/ 2236188 w 2854197"/>
                    <a:gd name="connsiteY85" fmla="*/ 2331348 h 3162085"/>
                    <a:gd name="connsiteX86" fmla="*/ 2251846 w 2854197"/>
                    <a:gd name="connsiteY86" fmla="*/ 2420998 h 3162085"/>
                    <a:gd name="connsiteX87" fmla="*/ 2267909 w 2854197"/>
                    <a:gd name="connsiteY87" fmla="*/ 2479368 h 3162085"/>
                    <a:gd name="connsiteX88" fmla="*/ 2278276 w 2854197"/>
                    <a:gd name="connsiteY88" fmla="*/ 2516146 h 3162085"/>
                    <a:gd name="connsiteX89" fmla="*/ 2278276 w 2854197"/>
                    <a:gd name="connsiteY89" fmla="*/ 2574294 h 3162085"/>
                    <a:gd name="connsiteX90" fmla="*/ 2315278 w 2854197"/>
                    <a:gd name="connsiteY90" fmla="*/ 2616580 h 3162085"/>
                    <a:gd name="connsiteX91" fmla="*/ 2331136 w 2854197"/>
                    <a:gd name="connsiteY91" fmla="*/ 2680013 h 3162085"/>
                    <a:gd name="connsiteX92" fmla="*/ 2368138 w 2854197"/>
                    <a:gd name="connsiteY92" fmla="*/ 2695871 h 3162085"/>
                    <a:gd name="connsiteX93" fmla="*/ 2542577 w 2854197"/>
                    <a:gd name="connsiteY93" fmla="*/ 2738159 h 3162085"/>
                    <a:gd name="connsiteX94" fmla="*/ 2654056 w 2854197"/>
                    <a:gd name="connsiteY94" fmla="*/ 2764834 h 3162085"/>
                    <a:gd name="connsiteX95" fmla="*/ 2748974 w 2854197"/>
                    <a:gd name="connsiteY95" fmla="*/ 2769875 h 3162085"/>
                    <a:gd name="connsiteX96" fmla="*/ 2753771 w 2854197"/>
                    <a:gd name="connsiteY96" fmla="*/ 2769627 h 3162085"/>
                    <a:gd name="connsiteX97" fmla="*/ 2748486 w 2854197"/>
                    <a:gd name="connsiteY97" fmla="*/ 2801341 h 3162085"/>
                    <a:gd name="connsiteX98" fmla="*/ 2737915 w 2854197"/>
                    <a:gd name="connsiteY98" fmla="*/ 2838340 h 3162085"/>
                    <a:gd name="connsiteX99" fmla="*/ 2727344 w 2854197"/>
                    <a:gd name="connsiteY99" fmla="*/ 2907052 h 3162085"/>
                    <a:gd name="connsiteX100" fmla="*/ 2716773 w 2854197"/>
                    <a:gd name="connsiteY100" fmla="*/ 2938765 h 3162085"/>
                    <a:gd name="connsiteX101" fmla="*/ 2711487 w 2854197"/>
                    <a:gd name="connsiteY101" fmla="*/ 2965193 h 3162085"/>
                    <a:gd name="connsiteX102" fmla="*/ 2706444 w 2854197"/>
                    <a:gd name="connsiteY102" fmla="*/ 2939028 h 3162085"/>
                    <a:gd name="connsiteX103" fmla="*/ 2680014 w 2854197"/>
                    <a:gd name="connsiteY103" fmla="*/ 2965459 h 3162085"/>
                    <a:gd name="connsiteX104" fmla="*/ 2627390 w 2854197"/>
                    <a:gd name="connsiteY104" fmla="*/ 2971012 h 3162085"/>
                    <a:gd name="connsiteX105" fmla="*/ 2537291 w 2854197"/>
                    <a:gd name="connsiteY105" fmla="*/ 2986602 h 3162085"/>
                    <a:gd name="connsiteX106" fmla="*/ 2516147 w 2854197"/>
                    <a:gd name="connsiteY106" fmla="*/ 2991888 h 3162085"/>
                    <a:gd name="connsiteX107" fmla="*/ 2489494 w 2854197"/>
                    <a:gd name="connsiteY107" fmla="*/ 3002192 h 3162085"/>
                    <a:gd name="connsiteX108" fmla="*/ 2415496 w 2854197"/>
                    <a:gd name="connsiteY108" fmla="*/ 3007477 h 3162085"/>
                    <a:gd name="connsiteX109" fmla="*/ 2383783 w 2854197"/>
                    <a:gd name="connsiteY109" fmla="*/ 3018048 h 3162085"/>
                    <a:gd name="connsiteX110" fmla="*/ 2346784 w 2854197"/>
                    <a:gd name="connsiteY110" fmla="*/ 3033905 h 3162085"/>
                    <a:gd name="connsiteX111" fmla="*/ 2315071 w 2854197"/>
                    <a:gd name="connsiteY111" fmla="*/ 3049761 h 3162085"/>
                    <a:gd name="connsiteX112" fmla="*/ 2288643 w 2854197"/>
                    <a:gd name="connsiteY112" fmla="*/ 3070904 h 3162085"/>
                    <a:gd name="connsiteX113" fmla="*/ 2267501 w 2854197"/>
                    <a:gd name="connsiteY113" fmla="*/ 3081475 h 3162085"/>
                    <a:gd name="connsiteX114" fmla="*/ 2235788 w 2854197"/>
                    <a:gd name="connsiteY114" fmla="*/ 3097331 h 3162085"/>
                    <a:gd name="connsiteX115" fmla="*/ 2225216 w 2854197"/>
                    <a:gd name="connsiteY115" fmla="*/ 3107903 h 3162085"/>
                    <a:gd name="connsiteX116" fmla="*/ 2204074 w 2854197"/>
                    <a:gd name="connsiteY116" fmla="*/ 3118474 h 3162085"/>
                    <a:gd name="connsiteX117" fmla="*/ 2188218 w 2854197"/>
                    <a:gd name="connsiteY117" fmla="*/ 3129045 h 3162085"/>
                    <a:gd name="connsiteX118" fmla="*/ 2177647 w 2854197"/>
                    <a:gd name="connsiteY118" fmla="*/ 3144901 h 3162085"/>
                    <a:gd name="connsiteX119" fmla="*/ 2145933 w 2854197"/>
                    <a:gd name="connsiteY119" fmla="*/ 3155472 h 3162085"/>
                    <a:gd name="connsiteX120" fmla="*/ 2209753 w 2854197"/>
                    <a:gd name="connsiteY120" fmla="*/ 3039746 h 3162085"/>
                    <a:gd name="connsiteX121" fmla="*/ 2082507 w 2854197"/>
                    <a:gd name="connsiteY121" fmla="*/ 3123759 h 3162085"/>
                    <a:gd name="connsiteX122" fmla="*/ 2066650 w 2854197"/>
                    <a:gd name="connsiteY122" fmla="*/ 3107903 h 3162085"/>
                    <a:gd name="connsiteX123" fmla="*/ 2024366 w 2854197"/>
                    <a:gd name="connsiteY123" fmla="*/ 3049761 h 3162085"/>
                    <a:gd name="connsiteX124" fmla="*/ 2014511 w 2854197"/>
                    <a:gd name="connsiteY124" fmla="*/ 3034449 h 3162085"/>
                    <a:gd name="connsiteX125" fmla="*/ 2141028 w 2854197"/>
                    <a:gd name="connsiteY125" fmla="*/ 2933870 h 3162085"/>
                    <a:gd name="connsiteX126" fmla="*/ 2093450 w 2854197"/>
                    <a:gd name="connsiteY126" fmla="*/ 2923297 h 3162085"/>
                    <a:gd name="connsiteX127" fmla="*/ 2077768 w 2854197"/>
                    <a:gd name="connsiteY127" fmla="*/ 2897133 h 3162085"/>
                    <a:gd name="connsiteX128" fmla="*/ 2040405 w 2854197"/>
                    <a:gd name="connsiteY128" fmla="*/ 2923170 h 3162085"/>
                    <a:gd name="connsiteX129" fmla="*/ 2061549 w 2854197"/>
                    <a:gd name="connsiteY129" fmla="*/ 2875596 h 3162085"/>
                    <a:gd name="connsiteX130" fmla="*/ 2093265 w 2854197"/>
                    <a:gd name="connsiteY130" fmla="*/ 2833308 h 3162085"/>
                    <a:gd name="connsiteX131" fmla="*/ 2109124 w 2854197"/>
                    <a:gd name="connsiteY131" fmla="*/ 2722301 h 3162085"/>
                    <a:gd name="connsiteX132" fmla="*/ 2013975 w 2854197"/>
                    <a:gd name="connsiteY132" fmla="*/ 2637724 h 3162085"/>
                    <a:gd name="connsiteX133" fmla="*/ 1982258 w 2854197"/>
                    <a:gd name="connsiteY133" fmla="*/ 2664155 h 3162085"/>
                    <a:gd name="connsiteX134" fmla="*/ 1918827 w 2854197"/>
                    <a:gd name="connsiteY134" fmla="*/ 2627153 h 3162085"/>
                    <a:gd name="connsiteX135" fmla="*/ 1860681 w 2854197"/>
                    <a:gd name="connsiteY135" fmla="*/ 2579579 h 3162085"/>
                    <a:gd name="connsiteX136" fmla="*/ 1802373 w 2854197"/>
                    <a:gd name="connsiteY136" fmla="*/ 2621632 h 3162085"/>
                    <a:gd name="connsiteX137" fmla="*/ 1797087 w 2854197"/>
                    <a:gd name="connsiteY137" fmla="*/ 2605775 h 3162085"/>
                    <a:gd name="connsiteX138" fmla="*/ 1749674 w 2854197"/>
                    <a:gd name="connsiteY138" fmla="*/ 2690586 h 3162085"/>
                    <a:gd name="connsiteX139" fmla="*/ 1643953 w 2854197"/>
                    <a:gd name="connsiteY139" fmla="*/ 2754018 h 3162085"/>
                    <a:gd name="connsiteX140" fmla="*/ 1617523 w 2854197"/>
                    <a:gd name="connsiteY140" fmla="*/ 2732874 h 3162085"/>
                    <a:gd name="connsiteX141" fmla="*/ 1591092 w 2854197"/>
                    <a:gd name="connsiteY141" fmla="*/ 2690586 h 3162085"/>
                    <a:gd name="connsiteX142" fmla="*/ 1591093 w 2854197"/>
                    <a:gd name="connsiteY142" fmla="*/ 2637724 h 3162085"/>
                    <a:gd name="connsiteX143" fmla="*/ 1569808 w 2854197"/>
                    <a:gd name="connsiteY143" fmla="*/ 2515921 h 3162085"/>
                    <a:gd name="connsiteX144" fmla="*/ 1553952 w 2854197"/>
                    <a:gd name="connsiteY144" fmla="*/ 2484208 h 3162085"/>
                    <a:gd name="connsiteX145" fmla="*/ 1538095 w 2854197"/>
                    <a:gd name="connsiteY145" fmla="*/ 2468351 h 3162085"/>
                    <a:gd name="connsiteX146" fmla="*/ 1501096 w 2854197"/>
                    <a:gd name="connsiteY146" fmla="*/ 2420781 h 3162085"/>
                    <a:gd name="connsiteX147" fmla="*/ 1464097 w 2854197"/>
                    <a:gd name="connsiteY147" fmla="*/ 2383782 h 3162085"/>
                    <a:gd name="connsiteX148" fmla="*/ 1448241 w 2854197"/>
                    <a:gd name="connsiteY148" fmla="*/ 2373211 h 3162085"/>
                    <a:gd name="connsiteX149" fmla="*/ 1432384 w 2854197"/>
                    <a:gd name="connsiteY149" fmla="*/ 2357355 h 3162085"/>
                    <a:gd name="connsiteX150" fmla="*/ 1400671 w 2854197"/>
                    <a:gd name="connsiteY150" fmla="*/ 2346783 h 3162085"/>
                    <a:gd name="connsiteX151" fmla="*/ 1368958 w 2854197"/>
                    <a:gd name="connsiteY151" fmla="*/ 2330927 h 3162085"/>
                    <a:gd name="connsiteX152" fmla="*/ 1337244 w 2854197"/>
                    <a:gd name="connsiteY152" fmla="*/ 2309785 h 3162085"/>
                    <a:gd name="connsiteX153" fmla="*/ 1273818 w 2854197"/>
                    <a:gd name="connsiteY153" fmla="*/ 2288642 h 3162085"/>
                    <a:gd name="connsiteX154" fmla="*/ 1257961 w 2854197"/>
                    <a:gd name="connsiteY154" fmla="*/ 2278071 h 3162085"/>
                    <a:gd name="connsiteX155" fmla="*/ 1242104 w 2854197"/>
                    <a:gd name="connsiteY155" fmla="*/ 2272786 h 3162085"/>
                    <a:gd name="connsiteX156" fmla="*/ 1226248 w 2854197"/>
                    <a:gd name="connsiteY156" fmla="*/ 2262215 h 3162085"/>
                    <a:gd name="connsiteX157" fmla="*/ 1194534 w 2854197"/>
                    <a:gd name="connsiteY157" fmla="*/ 2251644 h 3162085"/>
                    <a:gd name="connsiteX158" fmla="*/ 1215677 w 2854197"/>
                    <a:gd name="connsiteY158" fmla="*/ 2225216 h 3162085"/>
                    <a:gd name="connsiteX159" fmla="*/ 1231533 w 2854197"/>
                    <a:gd name="connsiteY159" fmla="*/ 2209359 h 3162085"/>
                    <a:gd name="connsiteX160" fmla="*/ 1236819 w 2854197"/>
                    <a:gd name="connsiteY160" fmla="*/ 2193503 h 3162085"/>
                    <a:gd name="connsiteX161" fmla="*/ 1279103 w 2854197"/>
                    <a:gd name="connsiteY161" fmla="*/ 2161789 h 3162085"/>
                    <a:gd name="connsiteX162" fmla="*/ 1300245 w 2854197"/>
                    <a:gd name="connsiteY162" fmla="*/ 2140647 h 3162085"/>
                    <a:gd name="connsiteX163" fmla="*/ 1310816 w 2854197"/>
                    <a:gd name="connsiteY163" fmla="*/ 2124790 h 3162085"/>
                    <a:gd name="connsiteX164" fmla="*/ 1342650 w 2854197"/>
                    <a:gd name="connsiteY164" fmla="*/ 2077406 h 3162085"/>
                    <a:gd name="connsiteX165" fmla="*/ 1390223 w 2854197"/>
                    <a:gd name="connsiteY165" fmla="*/ 2008688 h 3162085"/>
                    <a:gd name="connsiteX166" fmla="*/ 1363794 w 2854197"/>
                    <a:gd name="connsiteY166" fmla="*/ 1971686 h 3162085"/>
                    <a:gd name="connsiteX167" fmla="*/ 1379651 w 2854197"/>
                    <a:gd name="connsiteY167" fmla="*/ 1961114 h 3162085"/>
                    <a:gd name="connsiteX168" fmla="*/ 1358509 w 2854197"/>
                    <a:gd name="connsiteY168" fmla="*/ 1934685 h 3162085"/>
                    <a:gd name="connsiteX169" fmla="*/ 1221180 w 2854197"/>
                    <a:gd name="connsiteY169" fmla="*/ 1718108 h 3162085"/>
                    <a:gd name="connsiteX170" fmla="*/ 1157741 w 2854197"/>
                    <a:gd name="connsiteY170" fmla="*/ 1654669 h 3162085"/>
                    <a:gd name="connsiteX171" fmla="*/ 1051918 w 2854197"/>
                    <a:gd name="connsiteY171" fmla="*/ 1659811 h 3162085"/>
                    <a:gd name="connsiteX172" fmla="*/ 845688 w 2854197"/>
                    <a:gd name="connsiteY172" fmla="*/ 1738945 h 3162085"/>
                    <a:gd name="connsiteX173" fmla="*/ 829832 w 2854197"/>
                    <a:gd name="connsiteY173" fmla="*/ 1744231 h 3162085"/>
                    <a:gd name="connsiteX174" fmla="*/ 798118 w 2854197"/>
                    <a:gd name="connsiteY174" fmla="*/ 1765373 h 3162085"/>
                    <a:gd name="connsiteX175" fmla="*/ 782262 w 2854197"/>
                    <a:gd name="connsiteY175" fmla="*/ 1770659 h 3162085"/>
                    <a:gd name="connsiteX176" fmla="*/ 750548 w 2854197"/>
                    <a:gd name="connsiteY176" fmla="*/ 1791801 h 3162085"/>
                    <a:gd name="connsiteX177" fmla="*/ 734692 w 2854197"/>
                    <a:gd name="connsiteY177" fmla="*/ 1797086 h 3162085"/>
                    <a:gd name="connsiteX178" fmla="*/ 755834 w 2854197"/>
                    <a:gd name="connsiteY178" fmla="*/ 1791801 h 3162085"/>
                    <a:gd name="connsiteX179" fmla="*/ 739977 w 2854197"/>
                    <a:gd name="connsiteY179" fmla="*/ 1797086 h 3162085"/>
                    <a:gd name="connsiteX180" fmla="*/ 708264 w 2854197"/>
                    <a:gd name="connsiteY180" fmla="*/ 1812943 h 3162085"/>
                    <a:gd name="connsiteX181" fmla="*/ 676551 w 2854197"/>
                    <a:gd name="connsiteY181" fmla="*/ 1791801 h 3162085"/>
                    <a:gd name="connsiteX182" fmla="*/ 650123 w 2854197"/>
                    <a:gd name="connsiteY182" fmla="*/ 1765373 h 3162085"/>
                    <a:gd name="connsiteX183" fmla="*/ 618410 w 2854197"/>
                    <a:gd name="connsiteY183" fmla="*/ 1744231 h 3162085"/>
                    <a:gd name="connsiteX184" fmla="*/ 570840 w 2854197"/>
                    <a:gd name="connsiteY184" fmla="*/ 1712518 h 3162085"/>
                    <a:gd name="connsiteX185" fmla="*/ 544412 w 2854197"/>
                    <a:gd name="connsiteY185" fmla="*/ 1696661 h 3162085"/>
                    <a:gd name="connsiteX186" fmla="*/ 528555 w 2854197"/>
                    <a:gd name="connsiteY186" fmla="*/ 1686090 h 3162085"/>
                    <a:gd name="connsiteX187" fmla="*/ 512699 w 2854197"/>
                    <a:gd name="connsiteY187" fmla="*/ 1680804 h 3162085"/>
                    <a:gd name="connsiteX188" fmla="*/ 502127 w 2854197"/>
                    <a:gd name="connsiteY188" fmla="*/ 1670233 h 3162085"/>
                    <a:gd name="connsiteX189" fmla="*/ 480985 w 2854197"/>
                    <a:gd name="connsiteY189" fmla="*/ 1659662 h 3162085"/>
                    <a:gd name="connsiteX190" fmla="*/ 465129 w 2854197"/>
                    <a:gd name="connsiteY190" fmla="*/ 1643805 h 3162085"/>
                    <a:gd name="connsiteX191" fmla="*/ 428130 w 2854197"/>
                    <a:gd name="connsiteY191" fmla="*/ 1622663 h 3162085"/>
                    <a:gd name="connsiteX192" fmla="*/ 401702 w 2854197"/>
                    <a:gd name="connsiteY192" fmla="*/ 1590950 h 3162085"/>
                    <a:gd name="connsiteX193" fmla="*/ 385845 w 2854197"/>
                    <a:gd name="connsiteY193" fmla="*/ 1569808 h 3162085"/>
                    <a:gd name="connsiteX194" fmla="*/ 369989 w 2854197"/>
                    <a:gd name="connsiteY194" fmla="*/ 1553951 h 3162085"/>
                    <a:gd name="connsiteX195" fmla="*/ 348847 w 2854197"/>
                    <a:gd name="connsiteY195" fmla="*/ 1522238 h 3162085"/>
                    <a:gd name="connsiteX196" fmla="*/ 327704 w 2854197"/>
                    <a:gd name="connsiteY196" fmla="*/ 1490524 h 3162085"/>
                    <a:gd name="connsiteX197" fmla="*/ 317133 w 2854197"/>
                    <a:gd name="connsiteY197" fmla="*/ 1469382 h 3162085"/>
                    <a:gd name="connsiteX198" fmla="*/ 301277 w 2854197"/>
                    <a:gd name="connsiteY198" fmla="*/ 1453526 h 3162085"/>
                    <a:gd name="connsiteX199" fmla="*/ 295991 w 2854197"/>
                    <a:gd name="connsiteY199" fmla="*/ 1437669 h 3162085"/>
                    <a:gd name="connsiteX200" fmla="*/ 274849 w 2854197"/>
                    <a:gd name="connsiteY200" fmla="*/ 1405956 h 3162085"/>
                    <a:gd name="connsiteX201" fmla="*/ 258992 w 2854197"/>
                    <a:gd name="connsiteY201" fmla="*/ 1390099 h 3162085"/>
                    <a:gd name="connsiteX202" fmla="*/ 248421 w 2854197"/>
                    <a:gd name="connsiteY202" fmla="*/ 1374242 h 3162085"/>
                    <a:gd name="connsiteX203" fmla="*/ 243136 w 2854197"/>
                    <a:gd name="connsiteY203" fmla="*/ 1358386 h 3162085"/>
                    <a:gd name="connsiteX204" fmla="*/ 221993 w 2854197"/>
                    <a:gd name="connsiteY204" fmla="*/ 1326672 h 3162085"/>
                    <a:gd name="connsiteX205" fmla="*/ 206137 w 2854197"/>
                    <a:gd name="connsiteY205" fmla="*/ 1294959 h 3162085"/>
                    <a:gd name="connsiteX206" fmla="*/ 195566 w 2854197"/>
                    <a:gd name="connsiteY206" fmla="*/ 1263246 h 3162085"/>
                    <a:gd name="connsiteX207" fmla="*/ 184995 w 2854197"/>
                    <a:gd name="connsiteY207" fmla="*/ 1247389 h 3162085"/>
                    <a:gd name="connsiteX208" fmla="*/ 179709 w 2854197"/>
                    <a:gd name="connsiteY208" fmla="*/ 1231533 h 3162085"/>
                    <a:gd name="connsiteX209" fmla="*/ 169138 w 2854197"/>
                    <a:gd name="connsiteY209" fmla="*/ 1215676 h 3162085"/>
                    <a:gd name="connsiteX210" fmla="*/ 153281 w 2854197"/>
                    <a:gd name="connsiteY210" fmla="*/ 1162820 h 3162085"/>
                    <a:gd name="connsiteX211" fmla="*/ 142710 w 2854197"/>
                    <a:gd name="connsiteY211" fmla="*/ 1131107 h 3162085"/>
                    <a:gd name="connsiteX212" fmla="*/ 132139 w 2854197"/>
                    <a:gd name="connsiteY212" fmla="*/ 1099394 h 3162085"/>
                    <a:gd name="connsiteX213" fmla="*/ 126853 w 2854197"/>
                    <a:gd name="connsiteY213" fmla="*/ 1078252 h 3162085"/>
                    <a:gd name="connsiteX214" fmla="*/ 121568 w 2854197"/>
                    <a:gd name="connsiteY214" fmla="*/ 1062395 h 3162085"/>
                    <a:gd name="connsiteX215" fmla="*/ 110997 w 2854197"/>
                    <a:gd name="connsiteY215" fmla="*/ 988397 h 3162085"/>
                    <a:gd name="connsiteX216" fmla="*/ 100426 w 2854197"/>
                    <a:gd name="connsiteY216" fmla="*/ 861544 h 3162085"/>
                    <a:gd name="connsiteX217" fmla="*/ 95140 w 2854197"/>
                    <a:gd name="connsiteY217" fmla="*/ 782261 h 3162085"/>
                    <a:gd name="connsiteX218" fmla="*/ 89855 w 2854197"/>
                    <a:gd name="connsiteY218" fmla="*/ 745262 h 3162085"/>
                    <a:gd name="connsiteX219" fmla="*/ 73998 w 2854197"/>
                    <a:gd name="connsiteY219" fmla="*/ 660693 h 3162085"/>
                    <a:gd name="connsiteX220" fmla="*/ 63427 w 2854197"/>
                    <a:gd name="connsiteY220" fmla="*/ 618409 h 3162085"/>
                    <a:gd name="connsiteX221" fmla="*/ 47570 w 2854197"/>
                    <a:gd name="connsiteY221" fmla="*/ 560268 h 3162085"/>
                    <a:gd name="connsiteX222" fmla="*/ 42285 w 2854197"/>
                    <a:gd name="connsiteY222" fmla="*/ 528555 h 3162085"/>
                    <a:gd name="connsiteX223" fmla="*/ 31714 w 2854197"/>
                    <a:gd name="connsiteY223" fmla="*/ 486270 h 3162085"/>
                    <a:gd name="connsiteX224" fmla="*/ 21142 w 2854197"/>
                    <a:gd name="connsiteY224" fmla="*/ 428129 h 3162085"/>
                    <a:gd name="connsiteX225" fmla="*/ 10571 w 2854197"/>
                    <a:gd name="connsiteY225" fmla="*/ 343560 h 3162085"/>
                    <a:gd name="connsiteX226" fmla="*/ 0 w 2854197"/>
                    <a:gd name="connsiteY226" fmla="*/ 306561 h 3162085"/>
                    <a:gd name="connsiteX227" fmla="*/ 5286 w 2854197"/>
                    <a:gd name="connsiteY227" fmla="*/ 285419 h 3162085"/>
                    <a:gd name="connsiteX228" fmla="*/ 21142 w 2854197"/>
                    <a:gd name="connsiteY228" fmla="*/ 280134 h 3162085"/>
                    <a:gd name="connsiteX229" fmla="*/ 42285 w 2854197"/>
                    <a:gd name="connsiteY229" fmla="*/ 269563 h 3162085"/>
                    <a:gd name="connsiteX230" fmla="*/ 95140 w 2854197"/>
                    <a:gd name="connsiteY230" fmla="*/ 258992 h 3162085"/>
                    <a:gd name="connsiteX231" fmla="*/ 121568 w 2854197"/>
                    <a:gd name="connsiteY231" fmla="*/ 253706 h 3162085"/>
                    <a:gd name="connsiteX232" fmla="*/ 137425 w 2854197"/>
                    <a:gd name="connsiteY232" fmla="*/ 248420 h 3162085"/>
                    <a:gd name="connsiteX233" fmla="*/ 211422 w 2854197"/>
                    <a:gd name="connsiteY233" fmla="*/ 237849 h 3162085"/>
                    <a:gd name="connsiteX234" fmla="*/ 253707 w 2854197"/>
                    <a:gd name="connsiteY234" fmla="*/ 227278 h 3162085"/>
                    <a:gd name="connsiteX235" fmla="*/ 285420 w 2854197"/>
                    <a:gd name="connsiteY235" fmla="*/ 216707 h 3162085"/>
                    <a:gd name="connsiteX236" fmla="*/ 332990 w 2854197"/>
                    <a:gd name="connsiteY236" fmla="*/ 206136 h 3162085"/>
                    <a:gd name="connsiteX237" fmla="*/ 364703 w 2854197"/>
                    <a:gd name="connsiteY237" fmla="*/ 195565 h 3162085"/>
                    <a:gd name="connsiteX238" fmla="*/ 417559 w 2854197"/>
                    <a:gd name="connsiteY238" fmla="*/ 179708 h 3162085"/>
                    <a:gd name="connsiteX239" fmla="*/ 433415 w 2854197"/>
                    <a:gd name="connsiteY239" fmla="*/ 174423 h 3162085"/>
                    <a:gd name="connsiteX240" fmla="*/ 449272 w 2854197"/>
                    <a:gd name="connsiteY240" fmla="*/ 169137 h 3162085"/>
                    <a:gd name="connsiteX241" fmla="*/ 470414 w 2854197"/>
                    <a:gd name="connsiteY241" fmla="*/ 163852 h 3162085"/>
                    <a:gd name="connsiteX242" fmla="*/ 486271 w 2854197"/>
                    <a:gd name="connsiteY242" fmla="*/ 158566 h 3162085"/>
                    <a:gd name="connsiteX243" fmla="*/ 528555 w 2854197"/>
                    <a:gd name="connsiteY243" fmla="*/ 147995 h 3162085"/>
                    <a:gd name="connsiteX244" fmla="*/ 549697 w 2854197"/>
                    <a:gd name="connsiteY244" fmla="*/ 142709 h 3162085"/>
                    <a:gd name="connsiteX245" fmla="*/ 581411 w 2854197"/>
                    <a:gd name="connsiteY245" fmla="*/ 132138 h 3162085"/>
                    <a:gd name="connsiteX246" fmla="*/ 676551 w 2854197"/>
                    <a:gd name="connsiteY246" fmla="*/ 100425 h 3162085"/>
                    <a:gd name="connsiteX247" fmla="*/ 697693 w 2854197"/>
                    <a:gd name="connsiteY247" fmla="*/ 95140 h 3162085"/>
                    <a:gd name="connsiteX248" fmla="*/ 729406 w 2854197"/>
                    <a:gd name="connsiteY248" fmla="*/ 84568 h 3162085"/>
                    <a:gd name="connsiteX249" fmla="*/ 745263 w 2854197"/>
                    <a:gd name="connsiteY249" fmla="*/ 79283 h 3162085"/>
                    <a:gd name="connsiteX250" fmla="*/ 792833 w 2854197"/>
                    <a:gd name="connsiteY250" fmla="*/ 58141 h 3162085"/>
                    <a:gd name="connsiteX251" fmla="*/ 808689 w 2854197"/>
                    <a:gd name="connsiteY251" fmla="*/ 52855 h 3162085"/>
                    <a:gd name="connsiteX252" fmla="*/ 824546 w 2854197"/>
                    <a:gd name="connsiteY252" fmla="*/ 47570 h 3162085"/>
                    <a:gd name="connsiteX253" fmla="*/ 866830 w 2854197"/>
                    <a:gd name="connsiteY253" fmla="*/ 26427 h 3162085"/>
                    <a:gd name="connsiteX254" fmla="*/ 882687 w 2854197"/>
                    <a:gd name="connsiteY254" fmla="*/ 21142 h 3162085"/>
                    <a:gd name="connsiteX255" fmla="*/ 898544 w 2854197"/>
                    <a:gd name="connsiteY255" fmla="*/ 10571 h 3162085"/>
                    <a:gd name="connsiteX256" fmla="*/ 914400 w 2854197"/>
                    <a:gd name="connsiteY256" fmla="*/ 5285 h 3162085"/>
                    <a:gd name="connsiteX257" fmla="*/ 914400 w 2854197"/>
                    <a:gd name="connsiteY257" fmla="*/ 0 h 3162085"/>
                    <a:gd name="connsiteX0" fmla="*/ 914400 w 2854197"/>
                    <a:gd name="connsiteY0" fmla="*/ 0 h 3162085"/>
                    <a:gd name="connsiteX1" fmla="*/ 914400 w 2854197"/>
                    <a:gd name="connsiteY1" fmla="*/ 0 h 3162085"/>
                    <a:gd name="connsiteX2" fmla="*/ 930257 w 2854197"/>
                    <a:gd name="connsiteY2" fmla="*/ 42284 h 3162085"/>
                    <a:gd name="connsiteX3" fmla="*/ 935542 w 2854197"/>
                    <a:gd name="connsiteY3" fmla="*/ 58141 h 3162085"/>
                    <a:gd name="connsiteX4" fmla="*/ 946114 w 2854197"/>
                    <a:gd name="connsiteY4" fmla="*/ 68712 h 3162085"/>
                    <a:gd name="connsiteX5" fmla="*/ 967256 w 2854197"/>
                    <a:gd name="connsiteY5" fmla="*/ 116282 h 3162085"/>
                    <a:gd name="connsiteX6" fmla="*/ 972541 w 2854197"/>
                    <a:gd name="connsiteY6" fmla="*/ 132138 h 3162085"/>
                    <a:gd name="connsiteX7" fmla="*/ 983112 w 2854197"/>
                    <a:gd name="connsiteY7" fmla="*/ 147995 h 3162085"/>
                    <a:gd name="connsiteX8" fmla="*/ 1004255 w 2854197"/>
                    <a:gd name="connsiteY8" fmla="*/ 195565 h 3162085"/>
                    <a:gd name="connsiteX9" fmla="*/ 1025397 w 2854197"/>
                    <a:gd name="connsiteY9" fmla="*/ 243135 h 3162085"/>
                    <a:gd name="connsiteX10" fmla="*/ 1041253 w 2854197"/>
                    <a:gd name="connsiteY10" fmla="*/ 290705 h 3162085"/>
                    <a:gd name="connsiteX11" fmla="*/ 1051825 w 2854197"/>
                    <a:gd name="connsiteY11" fmla="*/ 301276 h 3162085"/>
                    <a:gd name="connsiteX12" fmla="*/ 1072967 w 2854197"/>
                    <a:gd name="connsiteY12" fmla="*/ 348846 h 3162085"/>
                    <a:gd name="connsiteX13" fmla="*/ 1083538 w 2854197"/>
                    <a:gd name="connsiteY13" fmla="*/ 380559 h 3162085"/>
                    <a:gd name="connsiteX14" fmla="*/ 1094109 w 2854197"/>
                    <a:gd name="connsiteY14" fmla="*/ 396416 h 3162085"/>
                    <a:gd name="connsiteX15" fmla="*/ 1109966 w 2854197"/>
                    <a:gd name="connsiteY15" fmla="*/ 422844 h 3162085"/>
                    <a:gd name="connsiteX16" fmla="*/ 1131108 w 2854197"/>
                    <a:gd name="connsiteY16" fmla="*/ 470414 h 3162085"/>
                    <a:gd name="connsiteX17" fmla="*/ 1146964 w 2854197"/>
                    <a:gd name="connsiteY17" fmla="*/ 480985 h 3162085"/>
                    <a:gd name="connsiteX18" fmla="*/ 1157536 w 2854197"/>
                    <a:gd name="connsiteY18" fmla="*/ 491556 h 3162085"/>
                    <a:gd name="connsiteX19" fmla="*/ 1189249 w 2854197"/>
                    <a:gd name="connsiteY19" fmla="*/ 512698 h 3162085"/>
                    <a:gd name="connsiteX20" fmla="*/ 1199820 w 2854197"/>
                    <a:gd name="connsiteY20" fmla="*/ 528555 h 3162085"/>
                    <a:gd name="connsiteX21" fmla="*/ 1220962 w 2854197"/>
                    <a:gd name="connsiteY21" fmla="*/ 544411 h 3162085"/>
                    <a:gd name="connsiteX22" fmla="*/ 1242104 w 2854197"/>
                    <a:gd name="connsiteY22" fmla="*/ 570839 h 3162085"/>
                    <a:gd name="connsiteX23" fmla="*/ 1257961 w 2854197"/>
                    <a:gd name="connsiteY23" fmla="*/ 602552 h 3162085"/>
                    <a:gd name="connsiteX24" fmla="*/ 1279103 w 2854197"/>
                    <a:gd name="connsiteY24" fmla="*/ 634266 h 3162085"/>
                    <a:gd name="connsiteX25" fmla="*/ 1294960 w 2854197"/>
                    <a:gd name="connsiteY25" fmla="*/ 665979 h 3162085"/>
                    <a:gd name="connsiteX26" fmla="*/ 1300245 w 2854197"/>
                    <a:gd name="connsiteY26" fmla="*/ 681835 h 3162085"/>
                    <a:gd name="connsiteX27" fmla="*/ 1310816 w 2854197"/>
                    <a:gd name="connsiteY27" fmla="*/ 692407 h 3162085"/>
                    <a:gd name="connsiteX28" fmla="*/ 1347815 w 2854197"/>
                    <a:gd name="connsiteY28" fmla="*/ 739977 h 3162085"/>
                    <a:gd name="connsiteX29" fmla="*/ 1353101 w 2854197"/>
                    <a:gd name="connsiteY29" fmla="*/ 755833 h 3162085"/>
                    <a:gd name="connsiteX30" fmla="*/ 1384814 w 2854197"/>
                    <a:gd name="connsiteY30" fmla="*/ 798118 h 3162085"/>
                    <a:gd name="connsiteX31" fmla="*/ 1390100 w 2854197"/>
                    <a:gd name="connsiteY31" fmla="*/ 813974 h 3162085"/>
                    <a:gd name="connsiteX32" fmla="*/ 1421813 w 2854197"/>
                    <a:gd name="connsiteY32" fmla="*/ 861544 h 3162085"/>
                    <a:gd name="connsiteX33" fmla="*/ 1432384 w 2854197"/>
                    <a:gd name="connsiteY33" fmla="*/ 877401 h 3162085"/>
                    <a:gd name="connsiteX34" fmla="*/ 1448241 w 2854197"/>
                    <a:gd name="connsiteY34" fmla="*/ 887972 h 3162085"/>
                    <a:gd name="connsiteX35" fmla="*/ 1479954 w 2854197"/>
                    <a:gd name="connsiteY35" fmla="*/ 919685 h 3162085"/>
                    <a:gd name="connsiteX36" fmla="*/ 1522238 w 2854197"/>
                    <a:gd name="connsiteY36" fmla="*/ 956684 h 3162085"/>
                    <a:gd name="connsiteX37" fmla="*/ 1585665 w 2854197"/>
                    <a:gd name="connsiteY37" fmla="*/ 977826 h 3162085"/>
                    <a:gd name="connsiteX38" fmla="*/ 1617378 w 2854197"/>
                    <a:gd name="connsiteY38" fmla="*/ 988397 h 3162085"/>
                    <a:gd name="connsiteX39" fmla="*/ 1638521 w 2854197"/>
                    <a:gd name="connsiteY39" fmla="*/ 993683 h 3162085"/>
                    <a:gd name="connsiteX40" fmla="*/ 1664948 w 2854197"/>
                    <a:gd name="connsiteY40" fmla="*/ 998968 h 3162085"/>
                    <a:gd name="connsiteX41" fmla="*/ 1696662 w 2854197"/>
                    <a:gd name="connsiteY41" fmla="*/ 1009540 h 3162085"/>
                    <a:gd name="connsiteX42" fmla="*/ 1717804 w 2854197"/>
                    <a:gd name="connsiteY42" fmla="*/ 1014825 h 3162085"/>
                    <a:gd name="connsiteX43" fmla="*/ 1733660 w 2854197"/>
                    <a:gd name="connsiteY43" fmla="*/ 1020111 h 3162085"/>
                    <a:gd name="connsiteX44" fmla="*/ 1802373 w 2854197"/>
                    <a:gd name="connsiteY44" fmla="*/ 1030682 h 3162085"/>
                    <a:gd name="connsiteX45" fmla="*/ 1865799 w 2854197"/>
                    <a:gd name="connsiteY45" fmla="*/ 1041253 h 3162085"/>
                    <a:gd name="connsiteX46" fmla="*/ 1902798 w 2854197"/>
                    <a:gd name="connsiteY46" fmla="*/ 1046538 h 3162085"/>
                    <a:gd name="connsiteX47" fmla="*/ 1945082 w 2854197"/>
                    <a:gd name="connsiteY47" fmla="*/ 1051824 h 3162085"/>
                    <a:gd name="connsiteX48" fmla="*/ 1976796 w 2854197"/>
                    <a:gd name="connsiteY48" fmla="*/ 1057109 h 3162085"/>
                    <a:gd name="connsiteX49" fmla="*/ 2024366 w 2854197"/>
                    <a:gd name="connsiteY49" fmla="*/ 1062395 h 3162085"/>
                    <a:gd name="connsiteX50" fmla="*/ 2066650 w 2854197"/>
                    <a:gd name="connsiteY50" fmla="*/ 1067681 h 3162085"/>
                    <a:gd name="connsiteX51" fmla="*/ 2082507 w 2854197"/>
                    <a:gd name="connsiteY51" fmla="*/ 1072966 h 3162085"/>
                    <a:gd name="connsiteX52" fmla="*/ 2151219 w 2854197"/>
                    <a:gd name="connsiteY52" fmla="*/ 1083537 h 3162085"/>
                    <a:gd name="connsiteX53" fmla="*/ 2167075 w 2854197"/>
                    <a:gd name="connsiteY53" fmla="*/ 1088823 h 3162085"/>
                    <a:gd name="connsiteX54" fmla="*/ 2235788 w 2854197"/>
                    <a:gd name="connsiteY54" fmla="*/ 1099394 h 3162085"/>
                    <a:gd name="connsiteX55" fmla="*/ 2304500 w 2854197"/>
                    <a:gd name="connsiteY55" fmla="*/ 1109965 h 3162085"/>
                    <a:gd name="connsiteX56" fmla="*/ 2378497 w 2854197"/>
                    <a:gd name="connsiteY56" fmla="*/ 1120536 h 3162085"/>
                    <a:gd name="connsiteX57" fmla="*/ 2410211 w 2854197"/>
                    <a:gd name="connsiteY57" fmla="*/ 1131107 h 3162085"/>
                    <a:gd name="connsiteX58" fmla="*/ 2452495 w 2854197"/>
                    <a:gd name="connsiteY58" fmla="*/ 1141678 h 3162085"/>
                    <a:gd name="connsiteX59" fmla="*/ 2611062 w 2854197"/>
                    <a:gd name="connsiteY59" fmla="*/ 1194534 h 3162085"/>
                    <a:gd name="connsiteX60" fmla="*/ 2674963 w 2854197"/>
                    <a:gd name="connsiteY60" fmla="*/ 1226357 h 3162085"/>
                    <a:gd name="connsiteX61" fmla="*/ 2680419 w 2854197"/>
                    <a:gd name="connsiteY61" fmla="*/ 1258186 h 3162085"/>
                    <a:gd name="connsiteX62" fmla="*/ 2633266 w 2854197"/>
                    <a:gd name="connsiteY62" fmla="*/ 1295315 h 3162085"/>
                    <a:gd name="connsiteX63" fmla="*/ 2659565 w 2854197"/>
                    <a:gd name="connsiteY63" fmla="*/ 1353342 h 3162085"/>
                    <a:gd name="connsiteX64" fmla="*/ 2653817 w 2854197"/>
                    <a:gd name="connsiteY64" fmla="*/ 1411367 h 3162085"/>
                    <a:gd name="connsiteX65" fmla="*/ 2632204 w 2854197"/>
                    <a:gd name="connsiteY65" fmla="*/ 1590950 h 3162085"/>
                    <a:gd name="connsiteX66" fmla="*/ 2606238 w 2854197"/>
                    <a:gd name="connsiteY66" fmla="*/ 1686241 h 3162085"/>
                    <a:gd name="connsiteX67" fmla="*/ 2585093 w 2854197"/>
                    <a:gd name="connsiteY67" fmla="*/ 1717957 h 3162085"/>
                    <a:gd name="connsiteX68" fmla="*/ 2595666 w 2854197"/>
                    <a:gd name="connsiteY68" fmla="*/ 1754959 h 3162085"/>
                    <a:gd name="connsiteX69" fmla="*/ 2569233 w 2854197"/>
                    <a:gd name="connsiteY69" fmla="*/ 1781390 h 3162085"/>
                    <a:gd name="connsiteX70" fmla="*/ 2574520 w 2854197"/>
                    <a:gd name="connsiteY70" fmla="*/ 1860680 h 3162085"/>
                    <a:gd name="connsiteX71" fmla="*/ 2564404 w 2854197"/>
                    <a:gd name="connsiteY71" fmla="*/ 2014150 h 3162085"/>
                    <a:gd name="connsiteX72" fmla="*/ 2616812 w 2854197"/>
                    <a:gd name="connsiteY72" fmla="*/ 2093264 h 3162085"/>
                    <a:gd name="connsiteX73" fmla="*/ 2717255 w 2854197"/>
                    <a:gd name="connsiteY73" fmla="*/ 2098551 h 3162085"/>
                    <a:gd name="connsiteX74" fmla="*/ 2790770 w 2854197"/>
                    <a:gd name="connsiteY74" fmla="*/ 2077220 h 3162085"/>
                    <a:gd name="connsiteX75" fmla="*/ 2817198 w 2854197"/>
                    <a:gd name="connsiteY75" fmla="*/ 2082506 h 3162085"/>
                    <a:gd name="connsiteX76" fmla="*/ 2833055 w 2854197"/>
                    <a:gd name="connsiteY76" fmla="*/ 2087792 h 3162085"/>
                    <a:gd name="connsiteX77" fmla="*/ 2854197 w 2854197"/>
                    <a:gd name="connsiteY77" fmla="*/ 2093077 h 3162085"/>
                    <a:gd name="connsiteX78" fmla="*/ 2838340 w 2854197"/>
                    <a:gd name="connsiteY78" fmla="*/ 2193503 h 3162085"/>
                    <a:gd name="connsiteX79" fmla="*/ 2833055 w 2854197"/>
                    <a:gd name="connsiteY79" fmla="*/ 2225216 h 3162085"/>
                    <a:gd name="connsiteX80" fmla="*/ 2822484 w 2854197"/>
                    <a:gd name="connsiteY80" fmla="*/ 2262215 h 3162085"/>
                    <a:gd name="connsiteX81" fmla="*/ 2648297 w 2854197"/>
                    <a:gd name="connsiteY81" fmla="*/ 2241273 h 3162085"/>
                    <a:gd name="connsiteX82" fmla="*/ 2558435 w 2854197"/>
                    <a:gd name="connsiteY82" fmla="*/ 2214843 h 3162085"/>
                    <a:gd name="connsiteX83" fmla="*/ 2479145 w 2854197"/>
                    <a:gd name="connsiteY83" fmla="*/ 2183128 h 3162085"/>
                    <a:gd name="connsiteX84" fmla="*/ 2426502 w 2854197"/>
                    <a:gd name="connsiteY84" fmla="*/ 2209757 h 3162085"/>
                    <a:gd name="connsiteX85" fmla="*/ 2236188 w 2854197"/>
                    <a:gd name="connsiteY85" fmla="*/ 2331348 h 3162085"/>
                    <a:gd name="connsiteX86" fmla="*/ 2251846 w 2854197"/>
                    <a:gd name="connsiteY86" fmla="*/ 2420998 h 3162085"/>
                    <a:gd name="connsiteX87" fmla="*/ 2267909 w 2854197"/>
                    <a:gd name="connsiteY87" fmla="*/ 2479368 h 3162085"/>
                    <a:gd name="connsiteX88" fmla="*/ 2278276 w 2854197"/>
                    <a:gd name="connsiteY88" fmla="*/ 2516146 h 3162085"/>
                    <a:gd name="connsiteX89" fmla="*/ 2278276 w 2854197"/>
                    <a:gd name="connsiteY89" fmla="*/ 2574294 h 3162085"/>
                    <a:gd name="connsiteX90" fmla="*/ 2315278 w 2854197"/>
                    <a:gd name="connsiteY90" fmla="*/ 2616580 h 3162085"/>
                    <a:gd name="connsiteX91" fmla="*/ 2331136 w 2854197"/>
                    <a:gd name="connsiteY91" fmla="*/ 2680013 h 3162085"/>
                    <a:gd name="connsiteX92" fmla="*/ 2368138 w 2854197"/>
                    <a:gd name="connsiteY92" fmla="*/ 2695871 h 3162085"/>
                    <a:gd name="connsiteX93" fmla="*/ 2542577 w 2854197"/>
                    <a:gd name="connsiteY93" fmla="*/ 2738159 h 3162085"/>
                    <a:gd name="connsiteX94" fmla="*/ 2654056 w 2854197"/>
                    <a:gd name="connsiteY94" fmla="*/ 2764834 h 3162085"/>
                    <a:gd name="connsiteX95" fmla="*/ 2748974 w 2854197"/>
                    <a:gd name="connsiteY95" fmla="*/ 2769875 h 3162085"/>
                    <a:gd name="connsiteX96" fmla="*/ 2753771 w 2854197"/>
                    <a:gd name="connsiteY96" fmla="*/ 2769627 h 3162085"/>
                    <a:gd name="connsiteX97" fmla="*/ 2748486 w 2854197"/>
                    <a:gd name="connsiteY97" fmla="*/ 2801341 h 3162085"/>
                    <a:gd name="connsiteX98" fmla="*/ 2737915 w 2854197"/>
                    <a:gd name="connsiteY98" fmla="*/ 2838340 h 3162085"/>
                    <a:gd name="connsiteX99" fmla="*/ 2727344 w 2854197"/>
                    <a:gd name="connsiteY99" fmla="*/ 2907052 h 3162085"/>
                    <a:gd name="connsiteX100" fmla="*/ 2716773 w 2854197"/>
                    <a:gd name="connsiteY100" fmla="*/ 2938765 h 3162085"/>
                    <a:gd name="connsiteX101" fmla="*/ 2711487 w 2854197"/>
                    <a:gd name="connsiteY101" fmla="*/ 2965193 h 3162085"/>
                    <a:gd name="connsiteX102" fmla="*/ 2706444 w 2854197"/>
                    <a:gd name="connsiteY102" fmla="*/ 2939028 h 3162085"/>
                    <a:gd name="connsiteX103" fmla="*/ 2680014 w 2854197"/>
                    <a:gd name="connsiteY103" fmla="*/ 2965459 h 3162085"/>
                    <a:gd name="connsiteX104" fmla="*/ 2627390 w 2854197"/>
                    <a:gd name="connsiteY104" fmla="*/ 2971012 h 3162085"/>
                    <a:gd name="connsiteX105" fmla="*/ 2537291 w 2854197"/>
                    <a:gd name="connsiteY105" fmla="*/ 2986602 h 3162085"/>
                    <a:gd name="connsiteX106" fmla="*/ 2516147 w 2854197"/>
                    <a:gd name="connsiteY106" fmla="*/ 2991888 h 3162085"/>
                    <a:gd name="connsiteX107" fmla="*/ 2489494 w 2854197"/>
                    <a:gd name="connsiteY107" fmla="*/ 3002192 h 3162085"/>
                    <a:gd name="connsiteX108" fmla="*/ 2415496 w 2854197"/>
                    <a:gd name="connsiteY108" fmla="*/ 3007477 h 3162085"/>
                    <a:gd name="connsiteX109" fmla="*/ 2383783 w 2854197"/>
                    <a:gd name="connsiteY109" fmla="*/ 3018048 h 3162085"/>
                    <a:gd name="connsiteX110" fmla="*/ 2346784 w 2854197"/>
                    <a:gd name="connsiteY110" fmla="*/ 3033905 h 3162085"/>
                    <a:gd name="connsiteX111" fmla="*/ 2315071 w 2854197"/>
                    <a:gd name="connsiteY111" fmla="*/ 3049761 h 3162085"/>
                    <a:gd name="connsiteX112" fmla="*/ 2288643 w 2854197"/>
                    <a:gd name="connsiteY112" fmla="*/ 3070904 h 3162085"/>
                    <a:gd name="connsiteX113" fmla="*/ 2267501 w 2854197"/>
                    <a:gd name="connsiteY113" fmla="*/ 3081475 h 3162085"/>
                    <a:gd name="connsiteX114" fmla="*/ 2235788 w 2854197"/>
                    <a:gd name="connsiteY114" fmla="*/ 3097331 h 3162085"/>
                    <a:gd name="connsiteX115" fmla="*/ 2225216 w 2854197"/>
                    <a:gd name="connsiteY115" fmla="*/ 3107903 h 3162085"/>
                    <a:gd name="connsiteX116" fmla="*/ 2204074 w 2854197"/>
                    <a:gd name="connsiteY116" fmla="*/ 3118474 h 3162085"/>
                    <a:gd name="connsiteX117" fmla="*/ 2188218 w 2854197"/>
                    <a:gd name="connsiteY117" fmla="*/ 3129045 h 3162085"/>
                    <a:gd name="connsiteX118" fmla="*/ 2177647 w 2854197"/>
                    <a:gd name="connsiteY118" fmla="*/ 3144901 h 3162085"/>
                    <a:gd name="connsiteX119" fmla="*/ 2145933 w 2854197"/>
                    <a:gd name="connsiteY119" fmla="*/ 3155472 h 3162085"/>
                    <a:gd name="connsiteX120" fmla="*/ 2209753 w 2854197"/>
                    <a:gd name="connsiteY120" fmla="*/ 3039746 h 3162085"/>
                    <a:gd name="connsiteX121" fmla="*/ 2082507 w 2854197"/>
                    <a:gd name="connsiteY121" fmla="*/ 3123759 h 3162085"/>
                    <a:gd name="connsiteX122" fmla="*/ 2066650 w 2854197"/>
                    <a:gd name="connsiteY122" fmla="*/ 3107903 h 3162085"/>
                    <a:gd name="connsiteX123" fmla="*/ 2024366 w 2854197"/>
                    <a:gd name="connsiteY123" fmla="*/ 3049761 h 3162085"/>
                    <a:gd name="connsiteX124" fmla="*/ 2199896 w 2854197"/>
                    <a:gd name="connsiteY124" fmla="*/ 2976703 h 3162085"/>
                    <a:gd name="connsiteX125" fmla="*/ 2141028 w 2854197"/>
                    <a:gd name="connsiteY125" fmla="*/ 2933870 h 3162085"/>
                    <a:gd name="connsiteX126" fmla="*/ 2093450 w 2854197"/>
                    <a:gd name="connsiteY126" fmla="*/ 2923297 h 3162085"/>
                    <a:gd name="connsiteX127" fmla="*/ 2077768 w 2854197"/>
                    <a:gd name="connsiteY127" fmla="*/ 2897133 h 3162085"/>
                    <a:gd name="connsiteX128" fmla="*/ 2040405 w 2854197"/>
                    <a:gd name="connsiteY128" fmla="*/ 2923170 h 3162085"/>
                    <a:gd name="connsiteX129" fmla="*/ 2061549 w 2854197"/>
                    <a:gd name="connsiteY129" fmla="*/ 2875596 h 3162085"/>
                    <a:gd name="connsiteX130" fmla="*/ 2093265 w 2854197"/>
                    <a:gd name="connsiteY130" fmla="*/ 2833308 h 3162085"/>
                    <a:gd name="connsiteX131" fmla="*/ 2109124 w 2854197"/>
                    <a:gd name="connsiteY131" fmla="*/ 2722301 h 3162085"/>
                    <a:gd name="connsiteX132" fmla="*/ 2013975 w 2854197"/>
                    <a:gd name="connsiteY132" fmla="*/ 2637724 h 3162085"/>
                    <a:gd name="connsiteX133" fmla="*/ 1982258 w 2854197"/>
                    <a:gd name="connsiteY133" fmla="*/ 2664155 h 3162085"/>
                    <a:gd name="connsiteX134" fmla="*/ 1918827 w 2854197"/>
                    <a:gd name="connsiteY134" fmla="*/ 2627153 h 3162085"/>
                    <a:gd name="connsiteX135" fmla="*/ 1860681 w 2854197"/>
                    <a:gd name="connsiteY135" fmla="*/ 2579579 h 3162085"/>
                    <a:gd name="connsiteX136" fmla="*/ 1802373 w 2854197"/>
                    <a:gd name="connsiteY136" fmla="*/ 2621632 h 3162085"/>
                    <a:gd name="connsiteX137" fmla="*/ 1797087 w 2854197"/>
                    <a:gd name="connsiteY137" fmla="*/ 2605775 h 3162085"/>
                    <a:gd name="connsiteX138" fmla="*/ 1749674 w 2854197"/>
                    <a:gd name="connsiteY138" fmla="*/ 2690586 h 3162085"/>
                    <a:gd name="connsiteX139" fmla="*/ 1643953 w 2854197"/>
                    <a:gd name="connsiteY139" fmla="*/ 2754018 h 3162085"/>
                    <a:gd name="connsiteX140" fmla="*/ 1617523 w 2854197"/>
                    <a:gd name="connsiteY140" fmla="*/ 2732874 h 3162085"/>
                    <a:gd name="connsiteX141" fmla="*/ 1591092 w 2854197"/>
                    <a:gd name="connsiteY141" fmla="*/ 2690586 h 3162085"/>
                    <a:gd name="connsiteX142" fmla="*/ 1591093 w 2854197"/>
                    <a:gd name="connsiteY142" fmla="*/ 2637724 h 3162085"/>
                    <a:gd name="connsiteX143" fmla="*/ 1569808 w 2854197"/>
                    <a:gd name="connsiteY143" fmla="*/ 2515921 h 3162085"/>
                    <a:gd name="connsiteX144" fmla="*/ 1553952 w 2854197"/>
                    <a:gd name="connsiteY144" fmla="*/ 2484208 h 3162085"/>
                    <a:gd name="connsiteX145" fmla="*/ 1538095 w 2854197"/>
                    <a:gd name="connsiteY145" fmla="*/ 2468351 h 3162085"/>
                    <a:gd name="connsiteX146" fmla="*/ 1501096 w 2854197"/>
                    <a:gd name="connsiteY146" fmla="*/ 2420781 h 3162085"/>
                    <a:gd name="connsiteX147" fmla="*/ 1464097 w 2854197"/>
                    <a:gd name="connsiteY147" fmla="*/ 2383782 h 3162085"/>
                    <a:gd name="connsiteX148" fmla="*/ 1448241 w 2854197"/>
                    <a:gd name="connsiteY148" fmla="*/ 2373211 h 3162085"/>
                    <a:gd name="connsiteX149" fmla="*/ 1432384 w 2854197"/>
                    <a:gd name="connsiteY149" fmla="*/ 2357355 h 3162085"/>
                    <a:gd name="connsiteX150" fmla="*/ 1400671 w 2854197"/>
                    <a:gd name="connsiteY150" fmla="*/ 2346783 h 3162085"/>
                    <a:gd name="connsiteX151" fmla="*/ 1368958 w 2854197"/>
                    <a:gd name="connsiteY151" fmla="*/ 2330927 h 3162085"/>
                    <a:gd name="connsiteX152" fmla="*/ 1337244 w 2854197"/>
                    <a:gd name="connsiteY152" fmla="*/ 2309785 h 3162085"/>
                    <a:gd name="connsiteX153" fmla="*/ 1273818 w 2854197"/>
                    <a:gd name="connsiteY153" fmla="*/ 2288642 h 3162085"/>
                    <a:gd name="connsiteX154" fmla="*/ 1257961 w 2854197"/>
                    <a:gd name="connsiteY154" fmla="*/ 2278071 h 3162085"/>
                    <a:gd name="connsiteX155" fmla="*/ 1242104 w 2854197"/>
                    <a:gd name="connsiteY155" fmla="*/ 2272786 h 3162085"/>
                    <a:gd name="connsiteX156" fmla="*/ 1226248 w 2854197"/>
                    <a:gd name="connsiteY156" fmla="*/ 2262215 h 3162085"/>
                    <a:gd name="connsiteX157" fmla="*/ 1194534 w 2854197"/>
                    <a:gd name="connsiteY157" fmla="*/ 2251644 h 3162085"/>
                    <a:gd name="connsiteX158" fmla="*/ 1215677 w 2854197"/>
                    <a:gd name="connsiteY158" fmla="*/ 2225216 h 3162085"/>
                    <a:gd name="connsiteX159" fmla="*/ 1231533 w 2854197"/>
                    <a:gd name="connsiteY159" fmla="*/ 2209359 h 3162085"/>
                    <a:gd name="connsiteX160" fmla="*/ 1236819 w 2854197"/>
                    <a:gd name="connsiteY160" fmla="*/ 2193503 h 3162085"/>
                    <a:gd name="connsiteX161" fmla="*/ 1279103 w 2854197"/>
                    <a:gd name="connsiteY161" fmla="*/ 2161789 h 3162085"/>
                    <a:gd name="connsiteX162" fmla="*/ 1300245 w 2854197"/>
                    <a:gd name="connsiteY162" fmla="*/ 2140647 h 3162085"/>
                    <a:gd name="connsiteX163" fmla="*/ 1310816 w 2854197"/>
                    <a:gd name="connsiteY163" fmla="*/ 2124790 h 3162085"/>
                    <a:gd name="connsiteX164" fmla="*/ 1342650 w 2854197"/>
                    <a:gd name="connsiteY164" fmla="*/ 2077406 h 3162085"/>
                    <a:gd name="connsiteX165" fmla="*/ 1390223 w 2854197"/>
                    <a:gd name="connsiteY165" fmla="*/ 2008688 h 3162085"/>
                    <a:gd name="connsiteX166" fmla="*/ 1363794 w 2854197"/>
                    <a:gd name="connsiteY166" fmla="*/ 1971686 h 3162085"/>
                    <a:gd name="connsiteX167" fmla="*/ 1379651 w 2854197"/>
                    <a:gd name="connsiteY167" fmla="*/ 1961114 h 3162085"/>
                    <a:gd name="connsiteX168" fmla="*/ 1358509 w 2854197"/>
                    <a:gd name="connsiteY168" fmla="*/ 1934685 h 3162085"/>
                    <a:gd name="connsiteX169" fmla="*/ 1221180 w 2854197"/>
                    <a:gd name="connsiteY169" fmla="*/ 1718108 h 3162085"/>
                    <a:gd name="connsiteX170" fmla="*/ 1157741 w 2854197"/>
                    <a:gd name="connsiteY170" fmla="*/ 1654669 h 3162085"/>
                    <a:gd name="connsiteX171" fmla="*/ 1051918 w 2854197"/>
                    <a:gd name="connsiteY171" fmla="*/ 1659811 h 3162085"/>
                    <a:gd name="connsiteX172" fmla="*/ 845688 w 2854197"/>
                    <a:gd name="connsiteY172" fmla="*/ 1738945 h 3162085"/>
                    <a:gd name="connsiteX173" fmla="*/ 829832 w 2854197"/>
                    <a:gd name="connsiteY173" fmla="*/ 1744231 h 3162085"/>
                    <a:gd name="connsiteX174" fmla="*/ 798118 w 2854197"/>
                    <a:gd name="connsiteY174" fmla="*/ 1765373 h 3162085"/>
                    <a:gd name="connsiteX175" fmla="*/ 782262 w 2854197"/>
                    <a:gd name="connsiteY175" fmla="*/ 1770659 h 3162085"/>
                    <a:gd name="connsiteX176" fmla="*/ 750548 w 2854197"/>
                    <a:gd name="connsiteY176" fmla="*/ 1791801 h 3162085"/>
                    <a:gd name="connsiteX177" fmla="*/ 734692 w 2854197"/>
                    <a:gd name="connsiteY177" fmla="*/ 1797086 h 3162085"/>
                    <a:gd name="connsiteX178" fmla="*/ 755834 w 2854197"/>
                    <a:gd name="connsiteY178" fmla="*/ 1791801 h 3162085"/>
                    <a:gd name="connsiteX179" fmla="*/ 739977 w 2854197"/>
                    <a:gd name="connsiteY179" fmla="*/ 1797086 h 3162085"/>
                    <a:gd name="connsiteX180" fmla="*/ 708264 w 2854197"/>
                    <a:gd name="connsiteY180" fmla="*/ 1812943 h 3162085"/>
                    <a:gd name="connsiteX181" fmla="*/ 676551 w 2854197"/>
                    <a:gd name="connsiteY181" fmla="*/ 1791801 h 3162085"/>
                    <a:gd name="connsiteX182" fmla="*/ 650123 w 2854197"/>
                    <a:gd name="connsiteY182" fmla="*/ 1765373 h 3162085"/>
                    <a:gd name="connsiteX183" fmla="*/ 618410 w 2854197"/>
                    <a:gd name="connsiteY183" fmla="*/ 1744231 h 3162085"/>
                    <a:gd name="connsiteX184" fmla="*/ 570840 w 2854197"/>
                    <a:gd name="connsiteY184" fmla="*/ 1712518 h 3162085"/>
                    <a:gd name="connsiteX185" fmla="*/ 544412 w 2854197"/>
                    <a:gd name="connsiteY185" fmla="*/ 1696661 h 3162085"/>
                    <a:gd name="connsiteX186" fmla="*/ 528555 w 2854197"/>
                    <a:gd name="connsiteY186" fmla="*/ 1686090 h 3162085"/>
                    <a:gd name="connsiteX187" fmla="*/ 512699 w 2854197"/>
                    <a:gd name="connsiteY187" fmla="*/ 1680804 h 3162085"/>
                    <a:gd name="connsiteX188" fmla="*/ 502127 w 2854197"/>
                    <a:gd name="connsiteY188" fmla="*/ 1670233 h 3162085"/>
                    <a:gd name="connsiteX189" fmla="*/ 480985 w 2854197"/>
                    <a:gd name="connsiteY189" fmla="*/ 1659662 h 3162085"/>
                    <a:gd name="connsiteX190" fmla="*/ 465129 w 2854197"/>
                    <a:gd name="connsiteY190" fmla="*/ 1643805 h 3162085"/>
                    <a:gd name="connsiteX191" fmla="*/ 428130 w 2854197"/>
                    <a:gd name="connsiteY191" fmla="*/ 1622663 h 3162085"/>
                    <a:gd name="connsiteX192" fmla="*/ 401702 w 2854197"/>
                    <a:gd name="connsiteY192" fmla="*/ 1590950 h 3162085"/>
                    <a:gd name="connsiteX193" fmla="*/ 385845 w 2854197"/>
                    <a:gd name="connsiteY193" fmla="*/ 1569808 h 3162085"/>
                    <a:gd name="connsiteX194" fmla="*/ 369989 w 2854197"/>
                    <a:gd name="connsiteY194" fmla="*/ 1553951 h 3162085"/>
                    <a:gd name="connsiteX195" fmla="*/ 348847 w 2854197"/>
                    <a:gd name="connsiteY195" fmla="*/ 1522238 h 3162085"/>
                    <a:gd name="connsiteX196" fmla="*/ 327704 w 2854197"/>
                    <a:gd name="connsiteY196" fmla="*/ 1490524 h 3162085"/>
                    <a:gd name="connsiteX197" fmla="*/ 317133 w 2854197"/>
                    <a:gd name="connsiteY197" fmla="*/ 1469382 h 3162085"/>
                    <a:gd name="connsiteX198" fmla="*/ 301277 w 2854197"/>
                    <a:gd name="connsiteY198" fmla="*/ 1453526 h 3162085"/>
                    <a:gd name="connsiteX199" fmla="*/ 295991 w 2854197"/>
                    <a:gd name="connsiteY199" fmla="*/ 1437669 h 3162085"/>
                    <a:gd name="connsiteX200" fmla="*/ 274849 w 2854197"/>
                    <a:gd name="connsiteY200" fmla="*/ 1405956 h 3162085"/>
                    <a:gd name="connsiteX201" fmla="*/ 258992 w 2854197"/>
                    <a:gd name="connsiteY201" fmla="*/ 1390099 h 3162085"/>
                    <a:gd name="connsiteX202" fmla="*/ 248421 w 2854197"/>
                    <a:gd name="connsiteY202" fmla="*/ 1374242 h 3162085"/>
                    <a:gd name="connsiteX203" fmla="*/ 243136 w 2854197"/>
                    <a:gd name="connsiteY203" fmla="*/ 1358386 h 3162085"/>
                    <a:gd name="connsiteX204" fmla="*/ 221993 w 2854197"/>
                    <a:gd name="connsiteY204" fmla="*/ 1326672 h 3162085"/>
                    <a:gd name="connsiteX205" fmla="*/ 206137 w 2854197"/>
                    <a:gd name="connsiteY205" fmla="*/ 1294959 h 3162085"/>
                    <a:gd name="connsiteX206" fmla="*/ 195566 w 2854197"/>
                    <a:gd name="connsiteY206" fmla="*/ 1263246 h 3162085"/>
                    <a:gd name="connsiteX207" fmla="*/ 184995 w 2854197"/>
                    <a:gd name="connsiteY207" fmla="*/ 1247389 h 3162085"/>
                    <a:gd name="connsiteX208" fmla="*/ 179709 w 2854197"/>
                    <a:gd name="connsiteY208" fmla="*/ 1231533 h 3162085"/>
                    <a:gd name="connsiteX209" fmla="*/ 169138 w 2854197"/>
                    <a:gd name="connsiteY209" fmla="*/ 1215676 h 3162085"/>
                    <a:gd name="connsiteX210" fmla="*/ 153281 w 2854197"/>
                    <a:gd name="connsiteY210" fmla="*/ 1162820 h 3162085"/>
                    <a:gd name="connsiteX211" fmla="*/ 142710 w 2854197"/>
                    <a:gd name="connsiteY211" fmla="*/ 1131107 h 3162085"/>
                    <a:gd name="connsiteX212" fmla="*/ 132139 w 2854197"/>
                    <a:gd name="connsiteY212" fmla="*/ 1099394 h 3162085"/>
                    <a:gd name="connsiteX213" fmla="*/ 126853 w 2854197"/>
                    <a:gd name="connsiteY213" fmla="*/ 1078252 h 3162085"/>
                    <a:gd name="connsiteX214" fmla="*/ 121568 w 2854197"/>
                    <a:gd name="connsiteY214" fmla="*/ 1062395 h 3162085"/>
                    <a:gd name="connsiteX215" fmla="*/ 110997 w 2854197"/>
                    <a:gd name="connsiteY215" fmla="*/ 988397 h 3162085"/>
                    <a:gd name="connsiteX216" fmla="*/ 100426 w 2854197"/>
                    <a:gd name="connsiteY216" fmla="*/ 861544 h 3162085"/>
                    <a:gd name="connsiteX217" fmla="*/ 95140 w 2854197"/>
                    <a:gd name="connsiteY217" fmla="*/ 782261 h 3162085"/>
                    <a:gd name="connsiteX218" fmla="*/ 89855 w 2854197"/>
                    <a:gd name="connsiteY218" fmla="*/ 745262 h 3162085"/>
                    <a:gd name="connsiteX219" fmla="*/ 73998 w 2854197"/>
                    <a:gd name="connsiteY219" fmla="*/ 660693 h 3162085"/>
                    <a:gd name="connsiteX220" fmla="*/ 63427 w 2854197"/>
                    <a:gd name="connsiteY220" fmla="*/ 618409 h 3162085"/>
                    <a:gd name="connsiteX221" fmla="*/ 47570 w 2854197"/>
                    <a:gd name="connsiteY221" fmla="*/ 560268 h 3162085"/>
                    <a:gd name="connsiteX222" fmla="*/ 42285 w 2854197"/>
                    <a:gd name="connsiteY222" fmla="*/ 528555 h 3162085"/>
                    <a:gd name="connsiteX223" fmla="*/ 31714 w 2854197"/>
                    <a:gd name="connsiteY223" fmla="*/ 486270 h 3162085"/>
                    <a:gd name="connsiteX224" fmla="*/ 21142 w 2854197"/>
                    <a:gd name="connsiteY224" fmla="*/ 428129 h 3162085"/>
                    <a:gd name="connsiteX225" fmla="*/ 10571 w 2854197"/>
                    <a:gd name="connsiteY225" fmla="*/ 343560 h 3162085"/>
                    <a:gd name="connsiteX226" fmla="*/ 0 w 2854197"/>
                    <a:gd name="connsiteY226" fmla="*/ 306561 h 3162085"/>
                    <a:gd name="connsiteX227" fmla="*/ 5286 w 2854197"/>
                    <a:gd name="connsiteY227" fmla="*/ 285419 h 3162085"/>
                    <a:gd name="connsiteX228" fmla="*/ 21142 w 2854197"/>
                    <a:gd name="connsiteY228" fmla="*/ 280134 h 3162085"/>
                    <a:gd name="connsiteX229" fmla="*/ 42285 w 2854197"/>
                    <a:gd name="connsiteY229" fmla="*/ 269563 h 3162085"/>
                    <a:gd name="connsiteX230" fmla="*/ 95140 w 2854197"/>
                    <a:gd name="connsiteY230" fmla="*/ 258992 h 3162085"/>
                    <a:gd name="connsiteX231" fmla="*/ 121568 w 2854197"/>
                    <a:gd name="connsiteY231" fmla="*/ 253706 h 3162085"/>
                    <a:gd name="connsiteX232" fmla="*/ 137425 w 2854197"/>
                    <a:gd name="connsiteY232" fmla="*/ 248420 h 3162085"/>
                    <a:gd name="connsiteX233" fmla="*/ 211422 w 2854197"/>
                    <a:gd name="connsiteY233" fmla="*/ 237849 h 3162085"/>
                    <a:gd name="connsiteX234" fmla="*/ 253707 w 2854197"/>
                    <a:gd name="connsiteY234" fmla="*/ 227278 h 3162085"/>
                    <a:gd name="connsiteX235" fmla="*/ 285420 w 2854197"/>
                    <a:gd name="connsiteY235" fmla="*/ 216707 h 3162085"/>
                    <a:gd name="connsiteX236" fmla="*/ 332990 w 2854197"/>
                    <a:gd name="connsiteY236" fmla="*/ 206136 h 3162085"/>
                    <a:gd name="connsiteX237" fmla="*/ 364703 w 2854197"/>
                    <a:gd name="connsiteY237" fmla="*/ 195565 h 3162085"/>
                    <a:gd name="connsiteX238" fmla="*/ 417559 w 2854197"/>
                    <a:gd name="connsiteY238" fmla="*/ 179708 h 3162085"/>
                    <a:gd name="connsiteX239" fmla="*/ 433415 w 2854197"/>
                    <a:gd name="connsiteY239" fmla="*/ 174423 h 3162085"/>
                    <a:gd name="connsiteX240" fmla="*/ 449272 w 2854197"/>
                    <a:gd name="connsiteY240" fmla="*/ 169137 h 3162085"/>
                    <a:gd name="connsiteX241" fmla="*/ 470414 w 2854197"/>
                    <a:gd name="connsiteY241" fmla="*/ 163852 h 3162085"/>
                    <a:gd name="connsiteX242" fmla="*/ 486271 w 2854197"/>
                    <a:gd name="connsiteY242" fmla="*/ 158566 h 3162085"/>
                    <a:gd name="connsiteX243" fmla="*/ 528555 w 2854197"/>
                    <a:gd name="connsiteY243" fmla="*/ 147995 h 3162085"/>
                    <a:gd name="connsiteX244" fmla="*/ 549697 w 2854197"/>
                    <a:gd name="connsiteY244" fmla="*/ 142709 h 3162085"/>
                    <a:gd name="connsiteX245" fmla="*/ 581411 w 2854197"/>
                    <a:gd name="connsiteY245" fmla="*/ 132138 h 3162085"/>
                    <a:gd name="connsiteX246" fmla="*/ 676551 w 2854197"/>
                    <a:gd name="connsiteY246" fmla="*/ 100425 h 3162085"/>
                    <a:gd name="connsiteX247" fmla="*/ 697693 w 2854197"/>
                    <a:gd name="connsiteY247" fmla="*/ 95140 h 3162085"/>
                    <a:gd name="connsiteX248" fmla="*/ 729406 w 2854197"/>
                    <a:gd name="connsiteY248" fmla="*/ 84568 h 3162085"/>
                    <a:gd name="connsiteX249" fmla="*/ 745263 w 2854197"/>
                    <a:gd name="connsiteY249" fmla="*/ 79283 h 3162085"/>
                    <a:gd name="connsiteX250" fmla="*/ 792833 w 2854197"/>
                    <a:gd name="connsiteY250" fmla="*/ 58141 h 3162085"/>
                    <a:gd name="connsiteX251" fmla="*/ 808689 w 2854197"/>
                    <a:gd name="connsiteY251" fmla="*/ 52855 h 3162085"/>
                    <a:gd name="connsiteX252" fmla="*/ 824546 w 2854197"/>
                    <a:gd name="connsiteY252" fmla="*/ 47570 h 3162085"/>
                    <a:gd name="connsiteX253" fmla="*/ 866830 w 2854197"/>
                    <a:gd name="connsiteY253" fmla="*/ 26427 h 3162085"/>
                    <a:gd name="connsiteX254" fmla="*/ 882687 w 2854197"/>
                    <a:gd name="connsiteY254" fmla="*/ 21142 h 3162085"/>
                    <a:gd name="connsiteX255" fmla="*/ 898544 w 2854197"/>
                    <a:gd name="connsiteY255" fmla="*/ 10571 h 3162085"/>
                    <a:gd name="connsiteX256" fmla="*/ 914400 w 2854197"/>
                    <a:gd name="connsiteY256" fmla="*/ 5285 h 3162085"/>
                    <a:gd name="connsiteX257" fmla="*/ 914400 w 2854197"/>
                    <a:gd name="connsiteY257" fmla="*/ 0 h 3162085"/>
                    <a:gd name="connsiteX0" fmla="*/ 914400 w 2854197"/>
                    <a:gd name="connsiteY0" fmla="*/ 0 h 3162085"/>
                    <a:gd name="connsiteX1" fmla="*/ 914400 w 2854197"/>
                    <a:gd name="connsiteY1" fmla="*/ 0 h 3162085"/>
                    <a:gd name="connsiteX2" fmla="*/ 930257 w 2854197"/>
                    <a:gd name="connsiteY2" fmla="*/ 42284 h 3162085"/>
                    <a:gd name="connsiteX3" fmla="*/ 935542 w 2854197"/>
                    <a:gd name="connsiteY3" fmla="*/ 58141 h 3162085"/>
                    <a:gd name="connsiteX4" fmla="*/ 946114 w 2854197"/>
                    <a:gd name="connsiteY4" fmla="*/ 68712 h 3162085"/>
                    <a:gd name="connsiteX5" fmla="*/ 967256 w 2854197"/>
                    <a:gd name="connsiteY5" fmla="*/ 116282 h 3162085"/>
                    <a:gd name="connsiteX6" fmla="*/ 972541 w 2854197"/>
                    <a:gd name="connsiteY6" fmla="*/ 132138 h 3162085"/>
                    <a:gd name="connsiteX7" fmla="*/ 983112 w 2854197"/>
                    <a:gd name="connsiteY7" fmla="*/ 147995 h 3162085"/>
                    <a:gd name="connsiteX8" fmla="*/ 1004255 w 2854197"/>
                    <a:gd name="connsiteY8" fmla="*/ 195565 h 3162085"/>
                    <a:gd name="connsiteX9" fmla="*/ 1025397 w 2854197"/>
                    <a:gd name="connsiteY9" fmla="*/ 243135 h 3162085"/>
                    <a:gd name="connsiteX10" fmla="*/ 1041253 w 2854197"/>
                    <a:gd name="connsiteY10" fmla="*/ 290705 h 3162085"/>
                    <a:gd name="connsiteX11" fmla="*/ 1051825 w 2854197"/>
                    <a:gd name="connsiteY11" fmla="*/ 301276 h 3162085"/>
                    <a:gd name="connsiteX12" fmla="*/ 1072967 w 2854197"/>
                    <a:gd name="connsiteY12" fmla="*/ 348846 h 3162085"/>
                    <a:gd name="connsiteX13" fmla="*/ 1083538 w 2854197"/>
                    <a:gd name="connsiteY13" fmla="*/ 380559 h 3162085"/>
                    <a:gd name="connsiteX14" fmla="*/ 1094109 w 2854197"/>
                    <a:gd name="connsiteY14" fmla="*/ 396416 h 3162085"/>
                    <a:gd name="connsiteX15" fmla="*/ 1109966 w 2854197"/>
                    <a:gd name="connsiteY15" fmla="*/ 422844 h 3162085"/>
                    <a:gd name="connsiteX16" fmla="*/ 1131108 w 2854197"/>
                    <a:gd name="connsiteY16" fmla="*/ 470414 h 3162085"/>
                    <a:gd name="connsiteX17" fmla="*/ 1146964 w 2854197"/>
                    <a:gd name="connsiteY17" fmla="*/ 480985 h 3162085"/>
                    <a:gd name="connsiteX18" fmla="*/ 1157536 w 2854197"/>
                    <a:gd name="connsiteY18" fmla="*/ 491556 h 3162085"/>
                    <a:gd name="connsiteX19" fmla="*/ 1189249 w 2854197"/>
                    <a:gd name="connsiteY19" fmla="*/ 512698 h 3162085"/>
                    <a:gd name="connsiteX20" fmla="*/ 1199820 w 2854197"/>
                    <a:gd name="connsiteY20" fmla="*/ 528555 h 3162085"/>
                    <a:gd name="connsiteX21" fmla="*/ 1220962 w 2854197"/>
                    <a:gd name="connsiteY21" fmla="*/ 544411 h 3162085"/>
                    <a:gd name="connsiteX22" fmla="*/ 1242104 w 2854197"/>
                    <a:gd name="connsiteY22" fmla="*/ 570839 h 3162085"/>
                    <a:gd name="connsiteX23" fmla="*/ 1257961 w 2854197"/>
                    <a:gd name="connsiteY23" fmla="*/ 602552 h 3162085"/>
                    <a:gd name="connsiteX24" fmla="*/ 1279103 w 2854197"/>
                    <a:gd name="connsiteY24" fmla="*/ 634266 h 3162085"/>
                    <a:gd name="connsiteX25" fmla="*/ 1294960 w 2854197"/>
                    <a:gd name="connsiteY25" fmla="*/ 665979 h 3162085"/>
                    <a:gd name="connsiteX26" fmla="*/ 1300245 w 2854197"/>
                    <a:gd name="connsiteY26" fmla="*/ 681835 h 3162085"/>
                    <a:gd name="connsiteX27" fmla="*/ 1310816 w 2854197"/>
                    <a:gd name="connsiteY27" fmla="*/ 692407 h 3162085"/>
                    <a:gd name="connsiteX28" fmla="*/ 1347815 w 2854197"/>
                    <a:gd name="connsiteY28" fmla="*/ 739977 h 3162085"/>
                    <a:gd name="connsiteX29" fmla="*/ 1353101 w 2854197"/>
                    <a:gd name="connsiteY29" fmla="*/ 755833 h 3162085"/>
                    <a:gd name="connsiteX30" fmla="*/ 1384814 w 2854197"/>
                    <a:gd name="connsiteY30" fmla="*/ 798118 h 3162085"/>
                    <a:gd name="connsiteX31" fmla="*/ 1390100 w 2854197"/>
                    <a:gd name="connsiteY31" fmla="*/ 813974 h 3162085"/>
                    <a:gd name="connsiteX32" fmla="*/ 1421813 w 2854197"/>
                    <a:gd name="connsiteY32" fmla="*/ 861544 h 3162085"/>
                    <a:gd name="connsiteX33" fmla="*/ 1432384 w 2854197"/>
                    <a:gd name="connsiteY33" fmla="*/ 877401 h 3162085"/>
                    <a:gd name="connsiteX34" fmla="*/ 1448241 w 2854197"/>
                    <a:gd name="connsiteY34" fmla="*/ 887972 h 3162085"/>
                    <a:gd name="connsiteX35" fmla="*/ 1479954 w 2854197"/>
                    <a:gd name="connsiteY35" fmla="*/ 919685 h 3162085"/>
                    <a:gd name="connsiteX36" fmla="*/ 1522238 w 2854197"/>
                    <a:gd name="connsiteY36" fmla="*/ 956684 h 3162085"/>
                    <a:gd name="connsiteX37" fmla="*/ 1585665 w 2854197"/>
                    <a:gd name="connsiteY37" fmla="*/ 977826 h 3162085"/>
                    <a:gd name="connsiteX38" fmla="*/ 1617378 w 2854197"/>
                    <a:gd name="connsiteY38" fmla="*/ 988397 h 3162085"/>
                    <a:gd name="connsiteX39" fmla="*/ 1638521 w 2854197"/>
                    <a:gd name="connsiteY39" fmla="*/ 993683 h 3162085"/>
                    <a:gd name="connsiteX40" fmla="*/ 1664948 w 2854197"/>
                    <a:gd name="connsiteY40" fmla="*/ 998968 h 3162085"/>
                    <a:gd name="connsiteX41" fmla="*/ 1696662 w 2854197"/>
                    <a:gd name="connsiteY41" fmla="*/ 1009540 h 3162085"/>
                    <a:gd name="connsiteX42" fmla="*/ 1717804 w 2854197"/>
                    <a:gd name="connsiteY42" fmla="*/ 1014825 h 3162085"/>
                    <a:gd name="connsiteX43" fmla="*/ 1733660 w 2854197"/>
                    <a:gd name="connsiteY43" fmla="*/ 1020111 h 3162085"/>
                    <a:gd name="connsiteX44" fmla="*/ 1802373 w 2854197"/>
                    <a:gd name="connsiteY44" fmla="*/ 1030682 h 3162085"/>
                    <a:gd name="connsiteX45" fmla="*/ 1865799 w 2854197"/>
                    <a:gd name="connsiteY45" fmla="*/ 1041253 h 3162085"/>
                    <a:gd name="connsiteX46" fmla="*/ 1902798 w 2854197"/>
                    <a:gd name="connsiteY46" fmla="*/ 1046538 h 3162085"/>
                    <a:gd name="connsiteX47" fmla="*/ 1945082 w 2854197"/>
                    <a:gd name="connsiteY47" fmla="*/ 1051824 h 3162085"/>
                    <a:gd name="connsiteX48" fmla="*/ 1976796 w 2854197"/>
                    <a:gd name="connsiteY48" fmla="*/ 1057109 h 3162085"/>
                    <a:gd name="connsiteX49" fmla="*/ 2024366 w 2854197"/>
                    <a:gd name="connsiteY49" fmla="*/ 1062395 h 3162085"/>
                    <a:gd name="connsiteX50" fmla="*/ 2066650 w 2854197"/>
                    <a:gd name="connsiteY50" fmla="*/ 1067681 h 3162085"/>
                    <a:gd name="connsiteX51" fmla="*/ 2082507 w 2854197"/>
                    <a:gd name="connsiteY51" fmla="*/ 1072966 h 3162085"/>
                    <a:gd name="connsiteX52" fmla="*/ 2151219 w 2854197"/>
                    <a:gd name="connsiteY52" fmla="*/ 1083537 h 3162085"/>
                    <a:gd name="connsiteX53" fmla="*/ 2167075 w 2854197"/>
                    <a:gd name="connsiteY53" fmla="*/ 1088823 h 3162085"/>
                    <a:gd name="connsiteX54" fmla="*/ 2235788 w 2854197"/>
                    <a:gd name="connsiteY54" fmla="*/ 1099394 h 3162085"/>
                    <a:gd name="connsiteX55" fmla="*/ 2304500 w 2854197"/>
                    <a:gd name="connsiteY55" fmla="*/ 1109965 h 3162085"/>
                    <a:gd name="connsiteX56" fmla="*/ 2378497 w 2854197"/>
                    <a:gd name="connsiteY56" fmla="*/ 1120536 h 3162085"/>
                    <a:gd name="connsiteX57" fmla="*/ 2410211 w 2854197"/>
                    <a:gd name="connsiteY57" fmla="*/ 1131107 h 3162085"/>
                    <a:gd name="connsiteX58" fmla="*/ 2452495 w 2854197"/>
                    <a:gd name="connsiteY58" fmla="*/ 1141678 h 3162085"/>
                    <a:gd name="connsiteX59" fmla="*/ 2611062 w 2854197"/>
                    <a:gd name="connsiteY59" fmla="*/ 1194534 h 3162085"/>
                    <a:gd name="connsiteX60" fmla="*/ 2674963 w 2854197"/>
                    <a:gd name="connsiteY60" fmla="*/ 1226357 h 3162085"/>
                    <a:gd name="connsiteX61" fmla="*/ 2680419 w 2854197"/>
                    <a:gd name="connsiteY61" fmla="*/ 1258186 h 3162085"/>
                    <a:gd name="connsiteX62" fmla="*/ 2633266 w 2854197"/>
                    <a:gd name="connsiteY62" fmla="*/ 1295315 h 3162085"/>
                    <a:gd name="connsiteX63" fmla="*/ 2659565 w 2854197"/>
                    <a:gd name="connsiteY63" fmla="*/ 1353342 h 3162085"/>
                    <a:gd name="connsiteX64" fmla="*/ 2653817 w 2854197"/>
                    <a:gd name="connsiteY64" fmla="*/ 1411367 h 3162085"/>
                    <a:gd name="connsiteX65" fmla="*/ 2632204 w 2854197"/>
                    <a:gd name="connsiteY65" fmla="*/ 1590950 h 3162085"/>
                    <a:gd name="connsiteX66" fmla="*/ 2606238 w 2854197"/>
                    <a:gd name="connsiteY66" fmla="*/ 1686241 h 3162085"/>
                    <a:gd name="connsiteX67" fmla="*/ 2585093 w 2854197"/>
                    <a:gd name="connsiteY67" fmla="*/ 1717957 h 3162085"/>
                    <a:gd name="connsiteX68" fmla="*/ 2595666 w 2854197"/>
                    <a:gd name="connsiteY68" fmla="*/ 1754959 h 3162085"/>
                    <a:gd name="connsiteX69" fmla="*/ 2569233 w 2854197"/>
                    <a:gd name="connsiteY69" fmla="*/ 1781390 h 3162085"/>
                    <a:gd name="connsiteX70" fmla="*/ 2574520 w 2854197"/>
                    <a:gd name="connsiteY70" fmla="*/ 1860680 h 3162085"/>
                    <a:gd name="connsiteX71" fmla="*/ 2564404 w 2854197"/>
                    <a:gd name="connsiteY71" fmla="*/ 2014150 h 3162085"/>
                    <a:gd name="connsiteX72" fmla="*/ 2616812 w 2854197"/>
                    <a:gd name="connsiteY72" fmla="*/ 2093264 h 3162085"/>
                    <a:gd name="connsiteX73" fmla="*/ 2717255 w 2854197"/>
                    <a:gd name="connsiteY73" fmla="*/ 2098551 h 3162085"/>
                    <a:gd name="connsiteX74" fmla="*/ 2790770 w 2854197"/>
                    <a:gd name="connsiteY74" fmla="*/ 2077220 h 3162085"/>
                    <a:gd name="connsiteX75" fmla="*/ 2817198 w 2854197"/>
                    <a:gd name="connsiteY75" fmla="*/ 2082506 h 3162085"/>
                    <a:gd name="connsiteX76" fmla="*/ 2833055 w 2854197"/>
                    <a:gd name="connsiteY76" fmla="*/ 2087792 h 3162085"/>
                    <a:gd name="connsiteX77" fmla="*/ 2854197 w 2854197"/>
                    <a:gd name="connsiteY77" fmla="*/ 2093077 h 3162085"/>
                    <a:gd name="connsiteX78" fmla="*/ 2838340 w 2854197"/>
                    <a:gd name="connsiteY78" fmla="*/ 2193503 h 3162085"/>
                    <a:gd name="connsiteX79" fmla="*/ 2833055 w 2854197"/>
                    <a:gd name="connsiteY79" fmla="*/ 2225216 h 3162085"/>
                    <a:gd name="connsiteX80" fmla="*/ 2822484 w 2854197"/>
                    <a:gd name="connsiteY80" fmla="*/ 2262215 h 3162085"/>
                    <a:gd name="connsiteX81" fmla="*/ 2648297 w 2854197"/>
                    <a:gd name="connsiteY81" fmla="*/ 2241273 h 3162085"/>
                    <a:gd name="connsiteX82" fmla="*/ 2558435 w 2854197"/>
                    <a:gd name="connsiteY82" fmla="*/ 2214843 h 3162085"/>
                    <a:gd name="connsiteX83" fmla="*/ 2479145 w 2854197"/>
                    <a:gd name="connsiteY83" fmla="*/ 2183128 h 3162085"/>
                    <a:gd name="connsiteX84" fmla="*/ 2426502 w 2854197"/>
                    <a:gd name="connsiteY84" fmla="*/ 2209757 h 3162085"/>
                    <a:gd name="connsiteX85" fmla="*/ 2236188 w 2854197"/>
                    <a:gd name="connsiteY85" fmla="*/ 2331348 h 3162085"/>
                    <a:gd name="connsiteX86" fmla="*/ 2251846 w 2854197"/>
                    <a:gd name="connsiteY86" fmla="*/ 2420998 h 3162085"/>
                    <a:gd name="connsiteX87" fmla="*/ 2267909 w 2854197"/>
                    <a:gd name="connsiteY87" fmla="*/ 2479368 h 3162085"/>
                    <a:gd name="connsiteX88" fmla="*/ 2278276 w 2854197"/>
                    <a:gd name="connsiteY88" fmla="*/ 2516146 h 3162085"/>
                    <a:gd name="connsiteX89" fmla="*/ 2278276 w 2854197"/>
                    <a:gd name="connsiteY89" fmla="*/ 2574294 h 3162085"/>
                    <a:gd name="connsiteX90" fmla="*/ 2315278 w 2854197"/>
                    <a:gd name="connsiteY90" fmla="*/ 2616580 h 3162085"/>
                    <a:gd name="connsiteX91" fmla="*/ 2331136 w 2854197"/>
                    <a:gd name="connsiteY91" fmla="*/ 2680013 h 3162085"/>
                    <a:gd name="connsiteX92" fmla="*/ 2368138 w 2854197"/>
                    <a:gd name="connsiteY92" fmla="*/ 2695871 h 3162085"/>
                    <a:gd name="connsiteX93" fmla="*/ 2542577 w 2854197"/>
                    <a:gd name="connsiteY93" fmla="*/ 2738159 h 3162085"/>
                    <a:gd name="connsiteX94" fmla="*/ 2654056 w 2854197"/>
                    <a:gd name="connsiteY94" fmla="*/ 2764834 h 3162085"/>
                    <a:gd name="connsiteX95" fmla="*/ 2748974 w 2854197"/>
                    <a:gd name="connsiteY95" fmla="*/ 2769875 h 3162085"/>
                    <a:gd name="connsiteX96" fmla="*/ 2753771 w 2854197"/>
                    <a:gd name="connsiteY96" fmla="*/ 2769627 h 3162085"/>
                    <a:gd name="connsiteX97" fmla="*/ 2748486 w 2854197"/>
                    <a:gd name="connsiteY97" fmla="*/ 2801341 h 3162085"/>
                    <a:gd name="connsiteX98" fmla="*/ 2737915 w 2854197"/>
                    <a:gd name="connsiteY98" fmla="*/ 2838340 h 3162085"/>
                    <a:gd name="connsiteX99" fmla="*/ 2727344 w 2854197"/>
                    <a:gd name="connsiteY99" fmla="*/ 2907052 h 3162085"/>
                    <a:gd name="connsiteX100" fmla="*/ 2716773 w 2854197"/>
                    <a:gd name="connsiteY100" fmla="*/ 2938765 h 3162085"/>
                    <a:gd name="connsiteX101" fmla="*/ 2711487 w 2854197"/>
                    <a:gd name="connsiteY101" fmla="*/ 2965193 h 3162085"/>
                    <a:gd name="connsiteX102" fmla="*/ 2706444 w 2854197"/>
                    <a:gd name="connsiteY102" fmla="*/ 2939028 h 3162085"/>
                    <a:gd name="connsiteX103" fmla="*/ 2680014 w 2854197"/>
                    <a:gd name="connsiteY103" fmla="*/ 2965459 h 3162085"/>
                    <a:gd name="connsiteX104" fmla="*/ 2627390 w 2854197"/>
                    <a:gd name="connsiteY104" fmla="*/ 2971012 h 3162085"/>
                    <a:gd name="connsiteX105" fmla="*/ 2537291 w 2854197"/>
                    <a:gd name="connsiteY105" fmla="*/ 2986602 h 3162085"/>
                    <a:gd name="connsiteX106" fmla="*/ 2516147 w 2854197"/>
                    <a:gd name="connsiteY106" fmla="*/ 2991888 h 3162085"/>
                    <a:gd name="connsiteX107" fmla="*/ 2489494 w 2854197"/>
                    <a:gd name="connsiteY107" fmla="*/ 3002192 h 3162085"/>
                    <a:gd name="connsiteX108" fmla="*/ 2415496 w 2854197"/>
                    <a:gd name="connsiteY108" fmla="*/ 3007477 h 3162085"/>
                    <a:gd name="connsiteX109" fmla="*/ 2383783 w 2854197"/>
                    <a:gd name="connsiteY109" fmla="*/ 3018048 h 3162085"/>
                    <a:gd name="connsiteX110" fmla="*/ 2346784 w 2854197"/>
                    <a:gd name="connsiteY110" fmla="*/ 3033905 h 3162085"/>
                    <a:gd name="connsiteX111" fmla="*/ 2315071 w 2854197"/>
                    <a:gd name="connsiteY111" fmla="*/ 3049761 h 3162085"/>
                    <a:gd name="connsiteX112" fmla="*/ 2288643 w 2854197"/>
                    <a:gd name="connsiteY112" fmla="*/ 3070904 h 3162085"/>
                    <a:gd name="connsiteX113" fmla="*/ 2267501 w 2854197"/>
                    <a:gd name="connsiteY113" fmla="*/ 3081475 h 3162085"/>
                    <a:gd name="connsiteX114" fmla="*/ 2235788 w 2854197"/>
                    <a:gd name="connsiteY114" fmla="*/ 3097331 h 3162085"/>
                    <a:gd name="connsiteX115" fmla="*/ 2225216 w 2854197"/>
                    <a:gd name="connsiteY115" fmla="*/ 3107903 h 3162085"/>
                    <a:gd name="connsiteX116" fmla="*/ 2204074 w 2854197"/>
                    <a:gd name="connsiteY116" fmla="*/ 3118474 h 3162085"/>
                    <a:gd name="connsiteX117" fmla="*/ 2188218 w 2854197"/>
                    <a:gd name="connsiteY117" fmla="*/ 3129045 h 3162085"/>
                    <a:gd name="connsiteX118" fmla="*/ 2177647 w 2854197"/>
                    <a:gd name="connsiteY118" fmla="*/ 3144901 h 3162085"/>
                    <a:gd name="connsiteX119" fmla="*/ 2145933 w 2854197"/>
                    <a:gd name="connsiteY119" fmla="*/ 3155472 h 3162085"/>
                    <a:gd name="connsiteX120" fmla="*/ 2209753 w 2854197"/>
                    <a:gd name="connsiteY120" fmla="*/ 3039746 h 3162085"/>
                    <a:gd name="connsiteX121" fmla="*/ 2082507 w 2854197"/>
                    <a:gd name="connsiteY121" fmla="*/ 3123759 h 3162085"/>
                    <a:gd name="connsiteX122" fmla="*/ 2024366 w 2854197"/>
                    <a:gd name="connsiteY122" fmla="*/ 3049761 h 3162085"/>
                    <a:gd name="connsiteX123" fmla="*/ 2199896 w 2854197"/>
                    <a:gd name="connsiteY123" fmla="*/ 2976703 h 3162085"/>
                    <a:gd name="connsiteX124" fmla="*/ 2141028 w 2854197"/>
                    <a:gd name="connsiteY124" fmla="*/ 2933870 h 3162085"/>
                    <a:gd name="connsiteX125" fmla="*/ 2093450 w 2854197"/>
                    <a:gd name="connsiteY125" fmla="*/ 2923297 h 3162085"/>
                    <a:gd name="connsiteX126" fmla="*/ 2077768 w 2854197"/>
                    <a:gd name="connsiteY126" fmla="*/ 2897133 h 3162085"/>
                    <a:gd name="connsiteX127" fmla="*/ 2040405 w 2854197"/>
                    <a:gd name="connsiteY127" fmla="*/ 2923170 h 3162085"/>
                    <a:gd name="connsiteX128" fmla="*/ 2061549 w 2854197"/>
                    <a:gd name="connsiteY128" fmla="*/ 2875596 h 3162085"/>
                    <a:gd name="connsiteX129" fmla="*/ 2093265 w 2854197"/>
                    <a:gd name="connsiteY129" fmla="*/ 2833308 h 3162085"/>
                    <a:gd name="connsiteX130" fmla="*/ 2109124 w 2854197"/>
                    <a:gd name="connsiteY130" fmla="*/ 2722301 h 3162085"/>
                    <a:gd name="connsiteX131" fmla="*/ 2013975 w 2854197"/>
                    <a:gd name="connsiteY131" fmla="*/ 2637724 h 3162085"/>
                    <a:gd name="connsiteX132" fmla="*/ 1982258 w 2854197"/>
                    <a:gd name="connsiteY132" fmla="*/ 2664155 h 3162085"/>
                    <a:gd name="connsiteX133" fmla="*/ 1918827 w 2854197"/>
                    <a:gd name="connsiteY133" fmla="*/ 2627153 h 3162085"/>
                    <a:gd name="connsiteX134" fmla="*/ 1860681 w 2854197"/>
                    <a:gd name="connsiteY134" fmla="*/ 2579579 h 3162085"/>
                    <a:gd name="connsiteX135" fmla="*/ 1802373 w 2854197"/>
                    <a:gd name="connsiteY135" fmla="*/ 2621632 h 3162085"/>
                    <a:gd name="connsiteX136" fmla="*/ 1797087 w 2854197"/>
                    <a:gd name="connsiteY136" fmla="*/ 2605775 h 3162085"/>
                    <a:gd name="connsiteX137" fmla="*/ 1749674 w 2854197"/>
                    <a:gd name="connsiteY137" fmla="*/ 2690586 h 3162085"/>
                    <a:gd name="connsiteX138" fmla="*/ 1643953 w 2854197"/>
                    <a:gd name="connsiteY138" fmla="*/ 2754018 h 3162085"/>
                    <a:gd name="connsiteX139" fmla="*/ 1617523 w 2854197"/>
                    <a:gd name="connsiteY139" fmla="*/ 2732874 h 3162085"/>
                    <a:gd name="connsiteX140" fmla="*/ 1591092 w 2854197"/>
                    <a:gd name="connsiteY140" fmla="*/ 2690586 h 3162085"/>
                    <a:gd name="connsiteX141" fmla="*/ 1591093 w 2854197"/>
                    <a:gd name="connsiteY141" fmla="*/ 2637724 h 3162085"/>
                    <a:gd name="connsiteX142" fmla="*/ 1569808 w 2854197"/>
                    <a:gd name="connsiteY142" fmla="*/ 2515921 h 3162085"/>
                    <a:gd name="connsiteX143" fmla="*/ 1553952 w 2854197"/>
                    <a:gd name="connsiteY143" fmla="*/ 2484208 h 3162085"/>
                    <a:gd name="connsiteX144" fmla="*/ 1538095 w 2854197"/>
                    <a:gd name="connsiteY144" fmla="*/ 2468351 h 3162085"/>
                    <a:gd name="connsiteX145" fmla="*/ 1501096 w 2854197"/>
                    <a:gd name="connsiteY145" fmla="*/ 2420781 h 3162085"/>
                    <a:gd name="connsiteX146" fmla="*/ 1464097 w 2854197"/>
                    <a:gd name="connsiteY146" fmla="*/ 2383782 h 3162085"/>
                    <a:gd name="connsiteX147" fmla="*/ 1448241 w 2854197"/>
                    <a:gd name="connsiteY147" fmla="*/ 2373211 h 3162085"/>
                    <a:gd name="connsiteX148" fmla="*/ 1432384 w 2854197"/>
                    <a:gd name="connsiteY148" fmla="*/ 2357355 h 3162085"/>
                    <a:gd name="connsiteX149" fmla="*/ 1400671 w 2854197"/>
                    <a:gd name="connsiteY149" fmla="*/ 2346783 h 3162085"/>
                    <a:gd name="connsiteX150" fmla="*/ 1368958 w 2854197"/>
                    <a:gd name="connsiteY150" fmla="*/ 2330927 h 3162085"/>
                    <a:gd name="connsiteX151" fmla="*/ 1337244 w 2854197"/>
                    <a:gd name="connsiteY151" fmla="*/ 2309785 h 3162085"/>
                    <a:gd name="connsiteX152" fmla="*/ 1273818 w 2854197"/>
                    <a:gd name="connsiteY152" fmla="*/ 2288642 h 3162085"/>
                    <a:gd name="connsiteX153" fmla="*/ 1257961 w 2854197"/>
                    <a:gd name="connsiteY153" fmla="*/ 2278071 h 3162085"/>
                    <a:gd name="connsiteX154" fmla="*/ 1242104 w 2854197"/>
                    <a:gd name="connsiteY154" fmla="*/ 2272786 h 3162085"/>
                    <a:gd name="connsiteX155" fmla="*/ 1226248 w 2854197"/>
                    <a:gd name="connsiteY155" fmla="*/ 2262215 h 3162085"/>
                    <a:gd name="connsiteX156" fmla="*/ 1194534 w 2854197"/>
                    <a:gd name="connsiteY156" fmla="*/ 2251644 h 3162085"/>
                    <a:gd name="connsiteX157" fmla="*/ 1215677 w 2854197"/>
                    <a:gd name="connsiteY157" fmla="*/ 2225216 h 3162085"/>
                    <a:gd name="connsiteX158" fmla="*/ 1231533 w 2854197"/>
                    <a:gd name="connsiteY158" fmla="*/ 2209359 h 3162085"/>
                    <a:gd name="connsiteX159" fmla="*/ 1236819 w 2854197"/>
                    <a:gd name="connsiteY159" fmla="*/ 2193503 h 3162085"/>
                    <a:gd name="connsiteX160" fmla="*/ 1279103 w 2854197"/>
                    <a:gd name="connsiteY160" fmla="*/ 2161789 h 3162085"/>
                    <a:gd name="connsiteX161" fmla="*/ 1300245 w 2854197"/>
                    <a:gd name="connsiteY161" fmla="*/ 2140647 h 3162085"/>
                    <a:gd name="connsiteX162" fmla="*/ 1310816 w 2854197"/>
                    <a:gd name="connsiteY162" fmla="*/ 2124790 h 3162085"/>
                    <a:gd name="connsiteX163" fmla="*/ 1342650 w 2854197"/>
                    <a:gd name="connsiteY163" fmla="*/ 2077406 h 3162085"/>
                    <a:gd name="connsiteX164" fmla="*/ 1390223 w 2854197"/>
                    <a:gd name="connsiteY164" fmla="*/ 2008688 h 3162085"/>
                    <a:gd name="connsiteX165" fmla="*/ 1363794 w 2854197"/>
                    <a:gd name="connsiteY165" fmla="*/ 1971686 h 3162085"/>
                    <a:gd name="connsiteX166" fmla="*/ 1379651 w 2854197"/>
                    <a:gd name="connsiteY166" fmla="*/ 1961114 h 3162085"/>
                    <a:gd name="connsiteX167" fmla="*/ 1358509 w 2854197"/>
                    <a:gd name="connsiteY167" fmla="*/ 1934685 h 3162085"/>
                    <a:gd name="connsiteX168" fmla="*/ 1221180 w 2854197"/>
                    <a:gd name="connsiteY168" fmla="*/ 1718108 h 3162085"/>
                    <a:gd name="connsiteX169" fmla="*/ 1157741 w 2854197"/>
                    <a:gd name="connsiteY169" fmla="*/ 1654669 h 3162085"/>
                    <a:gd name="connsiteX170" fmla="*/ 1051918 w 2854197"/>
                    <a:gd name="connsiteY170" fmla="*/ 1659811 h 3162085"/>
                    <a:gd name="connsiteX171" fmla="*/ 845688 w 2854197"/>
                    <a:gd name="connsiteY171" fmla="*/ 1738945 h 3162085"/>
                    <a:gd name="connsiteX172" fmla="*/ 829832 w 2854197"/>
                    <a:gd name="connsiteY172" fmla="*/ 1744231 h 3162085"/>
                    <a:gd name="connsiteX173" fmla="*/ 798118 w 2854197"/>
                    <a:gd name="connsiteY173" fmla="*/ 1765373 h 3162085"/>
                    <a:gd name="connsiteX174" fmla="*/ 782262 w 2854197"/>
                    <a:gd name="connsiteY174" fmla="*/ 1770659 h 3162085"/>
                    <a:gd name="connsiteX175" fmla="*/ 750548 w 2854197"/>
                    <a:gd name="connsiteY175" fmla="*/ 1791801 h 3162085"/>
                    <a:gd name="connsiteX176" fmla="*/ 734692 w 2854197"/>
                    <a:gd name="connsiteY176" fmla="*/ 1797086 h 3162085"/>
                    <a:gd name="connsiteX177" fmla="*/ 755834 w 2854197"/>
                    <a:gd name="connsiteY177" fmla="*/ 1791801 h 3162085"/>
                    <a:gd name="connsiteX178" fmla="*/ 739977 w 2854197"/>
                    <a:gd name="connsiteY178" fmla="*/ 1797086 h 3162085"/>
                    <a:gd name="connsiteX179" fmla="*/ 708264 w 2854197"/>
                    <a:gd name="connsiteY179" fmla="*/ 1812943 h 3162085"/>
                    <a:gd name="connsiteX180" fmla="*/ 676551 w 2854197"/>
                    <a:gd name="connsiteY180" fmla="*/ 1791801 h 3162085"/>
                    <a:gd name="connsiteX181" fmla="*/ 650123 w 2854197"/>
                    <a:gd name="connsiteY181" fmla="*/ 1765373 h 3162085"/>
                    <a:gd name="connsiteX182" fmla="*/ 618410 w 2854197"/>
                    <a:gd name="connsiteY182" fmla="*/ 1744231 h 3162085"/>
                    <a:gd name="connsiteX183" fmla="*/ 570840 w 2854197"/>
                    <a:gd name="connsiteY183" fmla="*/ 1712518 h 3162085"/>
                    <a:gd name="connsiteX184" fmla="*/ 544412 w 2854197"/>
                    <a:gd name="connsiteY184" fmla="*/ 1696661 h 3162085"/>
                    <a:gd name="connsiteX185" fmla="*/ 528555 w 2854197"/>
                    <a:gd name="connsiteY185" fmla="*/ 1686090 h 3162085"/>
                    <a:gd name="connsiteX186" fmla="*/ 512699 w 2854197"/>
                    <a:gd name="connsiteY186" fmla="*/ 1680804 h 3162085"/>
                    <a:gd name="connsiteX187" fmla="*/ 502127 w 2854197"/>
                    <a:gd name="connsiteY187" fmla="*/ 1670233 h 3162085"/>
                    <a:gd name="connsiteX188" fmla="*/ 480985 w 2854197"/>
                    <a:gd name="connsiteY188" fmla="*/ 1659662 h 3162085"/>
                    <a:gd name="connsiteX189" fmla="*/ 465129 w 2854197"/>
                    <a:gd name="connsiteY189" fmla="*/ 1643805 h 3162085"/>
                    <a:gd name="connsiteX190" fmla="*/ 428130 w 2854197"/>
                    <a:gd name="connsiteY190" fmla="*/ 1622663 h 3162085"/>
                    <a:gd name="connsiteX191" fmla="*/ 401702 w 2854197"/>
                    <a:gd name="connsiteY191" fmla="*/ 1590950 h 3162085"/>
                    <a:gd name="connsiteX192" fmla="*/ 385845 w 2854197"/>
                    <a:gd name="connsiteY192" fmla="*/ 1569808 h 3162085"/>
                    <a:gd name="connsiteX193" fmla="*/ 369989 w 2854197"/>
                    <a:gd name="connsiteY193" fmla="*/ 1553951 h 3162085"/>
                    <a:gd name="connsiteX194" fmla="*/ 348847 w 2854197"/>
                    <a:gd name="connsiteY194" fmla="*/ 1522238 h 3162085"/>
                    <a:gd name="connsiteX195" fmla="*/ 327704 w 2854197"/>
                    <a:gd name="connsiteY195" fmla="*/ 1490524 h 3162085"/>
                    <a:gd name="connsiteX196" fmla="*/ 317133 w 2854197"/>
                    <a:gd name="connsiteY196" fmla="*/ 1469382 h 3162085"/>
                    <a:gd name="connsiteX197" fmla="*/ 301277 w 2854197"/>
                    <a:gd name="connsiteY197" fmla="*/ 1453526 h 3162085"/>
                    <a:gd name="connsiteX198" fmla="*/ 295991 w 2854197"/>
                    <a:gd name="connsiteY198" fmla="*/ 1437669 h 3162085"/>
                    <a:gd name="connsiteX199" fmla="*/ 274849 w 2854197"/>
                    <a:gd name="connsiteY199" fmla="*/ 1405956 h 3162085"/>
                    <a:gd name="connsiteX200" fmla="*/ 258992 w 2854197"/>
                    <a:gd name="connsiteY200" fmla="*/ 1390099 h 3162085"/>
                    <a:gd name="connsiteX201" fmla="*/ 248421 w 2854197"/>
                    <a:gd name="connsiteY201" fmla="*/ 1374242 h 3162085"/>
                    <a:gd name="connsiteX202" fmla="*/ 243136 w 2854197"/>
                    <a:gd name="connsiteY202" fmla="*/ 1358386 h 3162085"/>
                    <a:gd name="connsiteX203" fmla="*/ 221993 w 2854197"/>
                    <a:gd name="connsiteY203" fmla="*/ 1326672 h 3162085"/>
                    <a:gd name="connsiteX204" fmla="*/ 206137 w 2854197"/>
                    <a:gd name="connsiteY204" fmla="*/ 1294959 h 3162085"/>
                    <a:gd name="connsiteX205" fmla="*/ 195566 w 2854197"/>
                    <a:gd name="connsiteY205" fmla="*/ 1263246 h 3162085"/>
                    <a:gd name="connsiteX206" fmla="*/ 184995 w 2854197"/>
                    <a:gd name="connsiteY206" fmla="*/ 1247389 h 3162085"/>
                    <a:gd name="connsiteX207" fmla="*/ 179709 w 2854197"/>
                    <a:gd name="connsiteY207" fmla="*/ 1231533 h 3162085"/>
                    <a:gd name="connsiteX208" fmla="*/ 169138 w 2854197"/>
                    <a:gd name="connsiteY208" fmla="*/ 1215676 h 3162085"/>
                    <a:gd name="connsiteX209" fmla="*/ 153281 w 2854197"/>
                    <a:gd name="connsiteY209" fmla="*/ 1162820 h 3162085"/>
                    <a:gd name="connsiteX210" fmla="*/ 142710 w 2854197"/>
                    <a:gd name="connsiteY210" fmla="*/ 1131107 h 3162085"/>
                    <a:gd name="connsiteX211" fmla="*/ 132139 w 2854197"/>
                    <a:gd name="connsiteY211" fmla="*/ 1099394 h 3162085"/>
                    <a:gd name="connsiteX212" fmla="*/ 126853 w 2854197"/>
                    <a:gd name="connsiteY212" fmla="*/ 1078252 h 3162085"/>
                    <a:gd name="connsiteX213" fmla="*/ 121568 w 2854197"/>
                    <a:gd name="connsiteY213" fmla="*/ 1062395 h 3162085"/>
                    <a:gd name="connsiteX214" fmla="*/ 110997 w 2854197"/>
                    <a:gd name="connsiteY214" fmla="*/ 988397 h 3162085"/>
                    <a:gd name="connsiteX215" fmla="*/ 100426 w 2854197"/>
                    <a:gd name="connsiteY215" fmla="*/ 861544 h 3162085"/>
                    <a:gd name="connsiteX216" fmla="*/ 95140 w 2854197"/>
                    <a:gd name="connsiteY216" fmla="*/ 782261 h 3162085"/>
                    <a:gd name="connsiteX217" fmla="*/ 89855 w 2854197"/>
                    <a:gd name="connsiteY217" fmla="*/ 745262 h 3162085"/>
                    <a:gd name="connsiteX218" fmla="*/ 73998 w 2854197"/>
                    <a:gd name="connsiteY218" fmla="*/ 660693 h 3162085"/>
                    <a:gd name="connsiteX219" fmla="*/ 63427 w 2854197"/>
                    <a:gd name="connsiteY219" fmla="*/ 618409 h 3162085"/>
                    <a:gd name="connsiteX220" fmla="*/ 47570 w 2854197"/>
                    <a:gd name="connsiteY220" fmla="*/ 560268 h 3162085"/>
                    <a:gd name="connsiteX221" fmla="*/ 42285 w 2854197"/>
                    <a:gd name="connsiteY221" fmla="*/ 528555 h 3162085"/>
                    <a:gd name="connsiteX222" fmla="*/ 31714 w 2854197"/>
                    <a:gd name="connsiteY222" fmla="*/ 486270 h 3162085"/>
                    <a:gd name="connsiteX223" fmla="*/ 21142 w 2854197"/>
                    <a:gd name="connsiteY223" fmla="*/ 428129 h 3162085"/>
                    <a:gd name="connsiteX224" fmla="*/ 10571 w 2854197"/>
                    <a:gd name="connsiteY224" fmla="*/ 343560 h 3162085"/>
                    <a:gd name="connsiteX225" fmla="*/ 0 w 2854197"/>
                    <a:gd name="connsiteY225" fmla="*/ 306561 h 3162085"/>
                    <a:gd name="connsiteX226" fmla="*/ 5286 w 2854197"/>
                    <a:gd name="connsiteY226" fmla="*/ 285419 h 3162085"/>
                    <a:gd name="connsiteX227" fmla="*/ 21142 w 2854197"/>
                    <a:gd name="connsiteY227" fmla="*/ 280134 h 3162085"/>
                    <a:gd name="connsiteX228" fmla="*/ 42285 w 2854197"/>
                    <a:gd name="connsiteY228" fmla="*/ 269563 h 3162085"/>
                    <a:gd name="connsiteX229" fmla="*/ 95140 w 2854197"/>
                    <a:gd name="connsiteY229" fmla="*/ 258992 h 3162085"/>
                    <a:gd name="connsiteX230" fmla="*/ 121568 w 2854197"/>
                    <a:gd name="connsiteY230" fmla="*/ 253706 h 3162085"/>
                    <a:gd name="connsiteX231" fmla="*/ 137425 w 2854197"/>
                    <a:gd name="connsiteY231" fmla="*/ 248420 h 3162085"/>
                    <a:gd name="connsiteX232" fmla="*/ 211422 w 2854197"/>
                    <a:gd name="connsiteY232" fmla="*/ 237849 h 3162085"/>
                    <a:gd name="connsiteX233" fmla="*/ 253707 w 2854197"/>
                    <a:gd name="connsiteY233" fmla="*/ 227278 h 3162085"/>
                    <a:gd name="connsiteX234" fmla="*/ 285420 w 2854197"/>
                    <a:gd name="connsiteY234" fmla="*/ 216707 h 3162085"/>
                    <a:gd name="connsiteX235" fmla="*/ 332990 w 2854197"/>
                    <a:gd name="connsiteY235" fmla="*/ 206136 h 3162085"/>
                    <a:gd name="connsiteX236" fmla="*/ 364703 w 2854197"/>
                    <a:gd name="connsiteY236" fmla="*/ 195565 h 3162085"/>
                    <a:gd name="connsiteX237" fmla="*/ 417559 w 2854197"/>
                    <a:gd name="connsiteY237" fmla="*/ 179708 h 3162085"/>
                    <a:gd name="connsiteX238" fmla="*/ 433415 w 2854197"/>
                    <a:gd name="connsiteY238" fmla="*/ 174423 h 3162085"/>
                    <a:gd name="connsiteX239" fmla="*/ 449272 w 2854197"/>
                    <a:gd name="connsiteY239" fmla="*/ 169137 h 3162085"/>
                    <a:gd name="connsiteX240" fmla="*/ 470414 w 2854197"/>
                    <a:gd name="connsiteY240" fmla="*/ 163852 h 3162085"/>
                    <a:gd name="connsiteX241" fmla="*/ 486271 w 2854197"/>
                    <a:gd name="connsiteY241" fmla="*/ 158566 h 3162085"/>
                    <a:gd name="connsiteX242" fmla="*/ 528555 w 2854197"/>
                    <a:gd name="connsiteY242" fmla="*/ 147995 h 3162085"/>
                    <a:gd name="connsiteX243" fmla="*/ 549697 w 2854197"/>
                    <a:gd name="connsiteY243" fmla="*/ 142709 h 3162085"/>
                    <a:gd name="connsiteX244" fmla="*/ 581411 w 2854197"/>
                    <a:gd name="connsiteY244" fmla="*/ 132138 h 3162085"/>
                    <a:gd name="connsiteX245" fmla="*/ 676551 w 2854197"/>
                    <a:gd name="connsiteY245" fmla="*/ 100425 h 3162085"/>
                    <a:gd name="connsiteX246" fmla="*/ 697693 w 2854197"/>
                    <a:gd name="connsiteY246" fmla="*/ 95140 h 3162085"/>
                    <a:gd name="connsiteX247" fmla="*/ 729406 w 2854197"/>
                    <a:gd name="connsiteY247" fmla="*/ 84568 h 3162085"/>
                    <a:gd name="connsiteX248" fmla="*/ 745263 w 2854197"/>
                    <a:gd name="connsiteY248" fmla="*/ 79283 h 3162085"/>
                    <a:gd name="connsiteX249" fmla="*/ 792833 w 2854197"/>
                    <a:gd name="connsiteY249" fmla="*/ 58141 h 3162085"/>
                    <a:gd name="connsiteX250" fmla="*/ 808689 w 2854197"/>
                    <a:gd name="connsiteY250" fmla="*/ 52855 h 3162085"/>
                    <a:gd name="connsiteX251" fmla="*/ 824546 w 2854197"/>
                    <a:gd name="connsiteY251" fmla="*/ 47570 h 3162085"/>
                    <a:gd name="connsiteX252" fmla="*/ 866830 w 2854197"/>
                    <a:gd name="connsiteY252" fmla="*/ 26427 h 3162085"/>
                    <a:gd name="connsiteX253" fmla="*/ 882687 w 2854197"/>
                    <a:gd name="connsiteY253" fmla="*/ 21142 h 3162085"/>
                    <a:gd name="connsiteX254" fmla="*/ 898544 w 2854197"/>
                    <a:gd name="connsiteY254" fmla="*/ 10571 h 3162085"/>
                    <a:gd name="connsiteX255" fmla="*/ 914400 w 2854197"/>
                    <a:gd name="connsiteY255" fmla="*/ 5285 h 3162085"/>
                    <a:gd name="connsiteX256" fmla="*/ 914400 w 2854197"/>
                    <a:gd name="connsiteY256" fmla="*/ 0 h 3162085"/>
                    <a:gd name="connsiteX0" fmla="*/ 914400 w 2854197"/>
                    <a:gd name="connsiteY0" fmla="*/ 0 h 3162085"/>
                    <a:gd name="connsiteX1" fmla="*/ 914400 w 2854197"/>
                    <a:gd name="connsiteY1" fmla="*/ 0 h 3162085"/>
                    <a:gd name="connsiteX2" fmla="*/ 930257 w 2854197"/>
                    <a:gd name="connsiteY2" fmla="*/ 42284 h 3162085"/>
                    <a:gd name="connsiteX3" fmla="*/ 935542 w 2854197"/>
                    <a:gd name="connsiteY3" fmla="*/ 58141 h 3162085"/>
                    <a:gd name="connsiteX4" fmla="*/ 946114 w 2854197"/>
                    <a:gd name="connsiteY4" fmla="*/ 68712 h 3162085"/>
                    <a:gd name="connsiteX5" fmla="*/ 967256 w 2854197"/>
                    <a:gd name="connsiteY5" fmla="*/ 116282 h 3162085"/>
                    <a:gd name="connsiteX6" fmla="*/ 972541 w 2854197"/>
                    <a:gd name="connsiteY6" fmla="*/ 132138 h 3162085"/>
                    <a:gd name="connsiteX7" fmla="*/ 983112 w 2854197"/>
                    <a:gd name="connsiteY7" fmla="*/ 147995 h 3162085"/>
                    <a:gd name="connsiteX8" fmla="*/ 1004255 w 2854197"/>
                    <a:gd name="connsiteY8" fmla="*/ 195565 h 3162085"/>
                    <a:gd name="connsiteX9" fmla="*/ 1025397 w 2854197"/>
                    <a:gd name="connsiteY9" fmla="*/ 243135 h 3162085"/>
                    <a:gd name="connsiteX10" fmla="*/ 1041253 w 2854197"/>
                    <a:gd name="connsiteY10" fmla="*/ 290705 h 3162085"/>
                    <a:gd name="connsiteX11" fmla="*/ 1051825 w 2854197"/>
                    <a:gd name="connsiteY11" fmla="*/ 301276 h 3162085"/>
                    <a:gd name="connsiteX12" fmla="*/ 1072967 w 2854197"/>
                    <a:gd name="connsiteY12" fmla="*/ 348846 h 3162085"/>
                    <a:gd name="connsiteX13" fmla="*/ 1083538 w 2854197"/>
                    <a:gd name="connsiteY13" fmla="*/ 380559 h 3162085"/>
                    <a:gd name="connsiteX14" fmla="*/ 1094109 w 2854197"/>
                    <a:gd name="connsiteY14" fmla="*/ 396416 h 3162085"/>
                    <a:gd name="connsiteX15" fmla="*/ 1109966 w 2854197"/>
                    <a:gd name="connsiteY15" fmla="*/ 422844 h 3162085"/>
                    <a:gd name="connsiteX16" fmla="*/ 1131108 w 2854197"/>
                    <a:gd name="connsiteY16" fmla="*/ 470414 h 3162085"/>
                    <a:gd name="connsiteX17" fmla="*/ 1146964 w 2854197"/>
                    <a:gd name="connsiteY17" fmla="*/ 480985 h 3162085"/>
                    <a:gd name="connsiteX18" fmla="*/ 1157536 w 2854197"/>
                    <a:gd name="connsiteY18" fmla="*/ 491556 h 3162085"/>
                    <a:gd name="connsiteX19" fmla="*/ 1189249 w 2854197"/>
                    <a:gd name="connsiteY19" fmla="*/ 512698 h 3162085"/>
                    <a:gd name="connsiteX20" fmla="*/ 1199820 w 2854197"/>
                    <a:gd name="connsiteY20" fmla="*/ 528555 h 3162085"/>
                    <a:gd name="connsiteX21" fmla="*/ 1220962 w 2854197"/>
                    <a:gd name="connsiteY21" fmla="*/ 544411 h 3162085"/>
                    <a:gd name="connsiteX22" fmla="*/ 1242104 w 2854197"/>
                    <a:gd name="connsiteY22" fmla="*/ 570839 h 3162085"/>
                    <a:gd name="connsiteX23" fmla="*/ 1257961 w 2854197"/>
                    <a:gd name="connsiteY23" fmla="*/ 602552 h 3162085"/>
                    <a:gd name="connsiteX24" fmla="*/ 1279103 w 2854197"/>
                    <a:gd name="connsiteY24" fmla="*/ 634266 h 3162085"/>
                    <a:gd name="connsiteX25" fmla="*/ 1294960 w 2854197"/>
                    <a:gd name="connsiteY25" fmla="*/ 665979 h 3162085"/>
                    <a:gd name="connsiteX26" fmla="*/ 1300245 w 2854197"/>
                    <a:gd name="connsiteY26" fmla="*/ 681835 h 3162085"/>
                    <a:gd name="connsiteX27" fmla="*/ 1310816 w 2854197"/>
                    <a:gd name="connsiteY27" fmla="*/ 692407 h 3162085"/>
                    <a:gd name="connsiteX28" fmla="*/ 1347815 w 2854197"/>
                    <a:gd name="connsiteY28" fmla="*/ 739977 h 3162085"/>
                    <a:gd name="connsiteX29" fmla="*/ 1353101 w 2854197"/>
                    <a:gd name="connsiteY29" fmla="*/ 755833 h 3162085"/>
                    <a:gd name="connsiteX30" fmla="*/ 1384814 w 2854197"/>
                    <a:gd name="connsiteY30" fmla="*/ 798118 h 3162085"/>
                    <a:gd name="connsiteX31" fmla="*/ 1390100 w 2854197"/>
                    <a:gd name="connsiteY31" fmla="*/ 813974 h 3162085"/>
                    <a:gd name="connsiteX32" fmla="*/ 1421813 w 2854197"/>
                    <a:gd name="connsiteY32" fmla="*/ 861544 h 3162085"/>
                    <a:gd name="connsiteX33" fmla="*/ 1432384 w 2854197"/>
                    <a:gd name="connsiteY33" fmla="*/ 877401 h 3162085"/>
                    <a:gd name="connsiteX34" fmla="*/ 1448241 w 2854197"/>
                    <a:gd name="connsiteY34" fmla="*/ 887972 h 3162085"/>
                    <a:gd name="connsiteX35" fmla="*/ 1479954 w 2854197"/>
                    <a:gd name="connsiteY35" fmla="*/ 919685 h 3162085"/>
                    <a:gd name="connsiteX36" fmla="*/ 1522238 w 2854197"/>
                    <a:gd name="connsiteY36" fmla="*/ 956684 h 3162085"/>
                    <a:gd name="connsiteX37" fmla="*/ 1585665 w 2854197"/>
                    <a:gd name="connsiteY37" fmla="*/ 977826 h 3162085"/>
                    <a:gd name="connsiteX38" fmla="*/ 1617378 w 2854197"/>
                    <a:gd name="connsiteY38" fmla="*/ 988397 h 3162085"/>
                    <a:gd name="connsiteX39" fmla="*/ 1638521 w 2854197"/>
                    <a:gd name="connsiteY39" fmla="*/ 993683 h 3162085"/>
                    <a:gd name="connsiteX40" fmla="*/ 1664948 w 2854197"/>
                    <a:gd name="connsiteY40" fmla="*/ 998968 h 3162085"/>
                    <a:gd name="connsiteX41" fmla="*/ 1696662 w 2854197"/>
                    <a:gd name="connsiteY41" fmla="*/ 1009540 h 3162085"/>
                    <a:gd name="connsiteX42" fmla="*/ 1717804 w 2854197"/>
                    <a:gd name="connsiteY42" fmla="*/ 1014825 h 3162085"/>
                    <a:gd name="connsiteX43" fmla="*/ 1733660 w 2854197"/>
                    <a:gd name="connsiteY43" fmla="*/ 1020111 h 3162085"/>
                    <a:gd name="connsiteX44" fmla="*/ 1802373 w 2854197"/>
                    <a:gd name="connsiteY44" fmla="*/ 1030682 h 3162085"/>
                    <a:gd name="connsiteX45" fmla="*/ 1865799 w 2854197"/>
                    <a:gd name="connsiteY45" fmla="*/ 1041253 h 3162085"/>
                    <a:gd name="connsiteX46" fmla="*/ 1902798 w 2854197"/>
                    <a:gd name="connsiteY46" fmla="*/ 1046538 h 3162085"/>
                    <a:gd name="connsiteX47" fmla="*/ 1945082 w 2854197"/>
                    <a:gd name="connsiteY47" fmla="*/ 1051824 h 3162085"/>
                    <a:gd name="connsiteX48" fmla="*/ 1976796 w 2854197"/>
                    <a:gd name="connsiteY48" fmla="*/ 1057109 h 3162085"/>
                    <a:gd name="connsiteX49" fmla="*/ 2024366 w 2854197"/>
                    <a:gd name="connsiteY49" fmla="*/ 1062395 h 3162085"/>
                    <a:gd name="connsiteX50" fmla="*/ 2066650 w 2854197"/>
                    <a:gd name="connsiteY50" fmla="*/ 1067681 h 3162085"/>
                    <a:gd name="connsiteX51" fmla="*/ 2082507 w 2854197"/>
                    <a:gd name="connsiteY51" fmla="*/ 1072966 h 3162085"/>
                    <a:gd name="connsiteX52" fmla="*/ 2151219 w 2854197"/>
                    <a:gd name="connsiteY52" fmla="*/ 1083537 h 3162085"/>
                    <a:gd name="connsiteX53" fmla="*/ 2167075 w 2854197"/>
                    <a:gd name="connsiteY53" fmla="*/ 1088823 h 3162085"/>
                    <a:gd name="connsiteX54" fmla="*/ 2235788 w 2854197"/>
                    <a:gd name="connsiteY54" fmla="*/ 1099394 h 3162085"/>
                    <a:gd name="connsiteX55" fmla="*/ 2304500 w 2854197"/>
                    <a:gd name="connsiteY55" fmla="*/ 1109965 h 3162085"/>
                    <a:gd name="connsiteX56" fmla="*/ 2378497 w 2854197"/>
                    <a:gd name="connsiteY56" fmla="*/ 1120536 h 3162085"/>
                    <a:gd name="connsiteX57" fmla="*/ 2410211 w 2854197"/>
                    <a:gd name="connsiteY57" fmla="*/ 1131107 h 3162085"/>
                    <a:gd name="connsiteX58" fmla="*/ 2452495 w 2854197"/>
                    <a:gd name="connsiteY58" fmla="*/ 1141678 h 3162085"/>
                    <a:gd name="connsiteX59" fmla="*/ 2611062 w 2854197"/>
                    <a:gd name="connsiteY59" fmla="*/ 1194534 h 3162085"/>
                    <a:gd name="connsiteX60" fmla="*/ 2674963 w 2854197"/>
                    <a:gd name="connsiteY60" fmla="*/ 1226357 h 3162085"/>
                    <a:gd name="connsiteX61" fmla="*/ 2680419 w 2854197"/>
                    <a:gd name="connsiteY61" fmla="*/ 1258186 h 3162085"/>
                    <a:gd name="connsiteX62" fmla="*/ 2633266 w 2854197"/>
                    <a:gd name="connsiteY62" fmla="*/ 1295315 h 3162085"/>
                    <a:gd name="connsiteX63" fmla="*/ 2659565 w 2854197"/>
                    <a:gd name="connsiteY63" fmla="*/ 1353342 h 3162085"/>
                    <a:gd name="connsiteX64" fmla="*/ 2653817 w 2854197"/>
                    <a:gd name="connsiteY64" fmla="*/ 1411367 h 3162085"/>
                    <a:gd name="connsiteX65" fmla="*/ 2632204 w 2854197"/>
                    <a:gd name="connsiteY65" fmla="*/ 1590950 h 3162085"/>
                    <a:gd name="connsiteX66" fmla="*/ 2606238 w 2854197"/>
                    <a:gd name="connsiteY66" fmla="*/ 1686241 h 3162085"/>
                    <a:gd name="connsiteX67" fmla="*/ 2585093 w 2854197"/>
                    <a:gd name="connsiteY67" fmla="*/ 1717957 h 3162085"/>
                    <a:gd name="connsiteX68" fmla="*/ 2595666 w 2854197"/>
                    <a:gd name="connsiteY68" fmla="*/ 1754959 h 3162085"/>
                    <a:gd name="connsiteX69" fmla="*/ 2569233 w 2854197"/>
                    <a:gd name="connsiteY69" fmla="*/ 1781390 h 3162085"/>
                    <a:gd name="connsiteX70" fmla="*/ 2574520 w 2854197"/>
                    <a:gd name="connsiteY70" fmla="*/ 1860680 h 3162085"/>
                    <a:gd name="connsiteX71" fmla="*/ 2564404 w 2854197"/>
                    <a:gd name="connsiteY71" fmla="*/ 2014150 h 3162085"/>
                    <a:gd name="connsiteX72" fmla="*/ 2616812 w 2854197"/>
                    <a:gd name="connsiteY72" fmla="*/ 2093264 h 3162085"/>
                    <a:gd name="connsiteX73" fmla="*/ 2717255 w 2854197"/>
                    <a:gd name="connsiteY73" fmla="*/ 2098551 h 3162085"/>
                    <a:gd name="connsiteX74" fmla="*/ 2790770 w 2854197"/>
                    <a:gd name="connsiteY74" fmla="*/ 2077220 h 3162085"/>
                    <a:gd name="connsiteX75" fmla="*/ 2817198 w 2854197"/>
                    <a:gd name="connsiteY75" fmla="*/ 2082506 h 3162085"/>
                    <a:gd name="connsiteX76" fmla="*/ 2833055 w 2854197"/>
                    <a:gd name="connsiteY76" fmla="*/ 2087792 h 3162085"/>
                    <a:gd name="connsiteX77" fmla="*/ 2854197 w 2854197"/>
                    <a:gd name="connsiteY77" fmla="*/ 2093077 h 3162085"/>
                    <a:gd name="connsiteX78" fmla="*/ 2838340 w 2854197"/>
                    <a:gd name="connsiteY78" fmla="*/ 2193503 h 3162085"/>
                    <a:gd name="connsiteX79" fmla="*/ 2833055 w 2854197"/>
                    <a:gd name="connsiteY79" fmla="*/ 2225216 h 3162085"/>
                    <a:gd name="connsiteX80" fmla="*/ 2822484 w 2854197"/>
                    <a:gd name="connsiteY80" fmla="*/ 2262215 h 3162085"/>
                    <a:gd name="connsiteX81" fmla="*/ 2648297 w 2854197"/>
                    <a:gd name="connsiteY81" fmla="*/ 2241273 h 3162085"/>
                    <a:gd name="connsiteX82" fmla="*/ 2558435 w 2854197"/>
                    <a:gd name="connsiteY82" fmla="*/ 2214843 h 3162085"/>
                    <a:gd name="connsiteX83" fmla="*/ 2479145 w 2854197"/>
                    <a:gd name="connsiteY83" fmla="*/ 2183128 h 3162085"/>
                    <a:gd name="connsiteX84" fmla="*/ 2426502 w 2854197"/>
                    <a:gd name="connsiteY84" fmla="*/ 2209757 h 3162085"/>
                    <a:gd name="connsiteX85" fmla="*/ 2236188 w 2854197"/>
                    <a:gd name="connsiteY85" fmla="*/ 2331348 h 3162085"/>
                    <a:gd name="connsiteX86" fmla="*/ 2251846 w 2854197"/>
                    <a:gd name="connsiteY86" fmla="*/ 2420998 h 3162085"/>
                    <a:gd name="connsiteX87" fmla="*/ 2267909 w 2854197"/>
                    <a:gd name="connsiteY87" fmla="*/ 2479368 h 3162085"/>
                    <a:gd name="connsiteX88" fmla="*/ 2278276 w 2854197"/>
                    <a:gd name="connsiteY88" fmla="*/ 2516146 h 3162085"/>
                    <a:gd name="connsiteX89" fmla="*/ 2278276 w 2854197"/>
                    <a:gd name="connsiteY89" fmla="*/ 2574294 h 3162085"/>
                    <a:gd name="connsiteX90" fmla="*/ 2315278 w 2854197"/>
                    <a:gd name="connsiteY90" fmla="*/ 2616580 h 3162085"/>
                    <a:gd name="connsiteX91" fmla="*/ 2331136 w 2854197"/>
                    <a:gd name="connsiteY91" fmla="*/ 2680013 h 3162085"/>
                    <a:gd name="connsiteX92" fmla="*/ 2368138 w 2854197"/>
                    <a:gd name="connsiteY92" fmla="*/ 2695871 h 3162085"/>
                    <a:gd name="connsiteX93" fmla="*/ 2542577 w 2854197"/>
                    <a:gd name="connsiteY93" fmla="*/ 2738159 h 3162085"/>
                    <a:gd name="connsiteX94" fmla="*/ 2654056 w 2854197"/>
                    <a:gd name="connsiteY94" fmla="*/ 2764834 h 3162085"/>
                    <a:gd name="connsiteX95" fmla="*/ 2748974 w 2854197"/>
                    <a:gd name="connsiteY95" fmla="*/ 2769875 h 3162085"/>
                    <a:gd name="connsiteX96" fmla="*/ 2753771 w 2854197"/>
                    <a:gd name="connsiteY96" fmla="*/ 2769627 h 3162085"/>
                    <a:gd name="connsiteX97" fmla="*/ 2748486 w 2854197"/>
                    <a:gd name="connsiteY97" fmla="*/ 2801341 h 3162085"/>
                    <a:gd name="connsiteX98" fmla="*/ 2737915 w 2854197"/>
                    <a:gd name="connsiteY98" fmla="*/ 2838340 h 3162085"/>
                    <a:gd name="connsiteX99" fmla="*/ 2727344 w 2854197"/>
                    <a:gd name="connsiteY99" fmla="*/ 2907052 h 3162085"/>
                    <a:gd name="connsiteX100" fmla="*/ 2716773 w 2854197"/>
                    <a:gd name="connsiteY100" fmla="*/ 2938765 h 3162085"/>
                    <a:gd name="connsiteX101" fmla="*/ 2711487 w 2854197"/>
                    <a:gd name="connsiteY101" fmla="*/ 2965193 h 3162085"/>
                    <a:gd name="connsiteX102" fmla="*/ 2706444 w 2854197"/>
                    <a:gd name="connsiteY102" fmla="*/ 2939028 h 3162085"/>
                    <a:gd name="connsiteX103" fmla="*/ 2680014 w 2854197"/>
                    <a:gd name="connsiteY103" fmla="*/ 2965459 h 3162085"/>
                    <a:gd name="connsiteX104" fmla="*/ 2627390 w 2854197"/>
                    <a:gd name="connsiteY104" fmla="*/ 2971012 h 3162085"/>
                    <a:gd name="connsiteX105" fmla="*/ 2537291 w 2854197"/>
                    <a:gd name="connsiteY105" fmla="*/ 2986602 h 3162085"/>
                    <a:gd name="connsiteX106" fmla="*/ 2516147 w 2854197"/>
                    <a:gd name="connsiteY106" fmla="*/ 2991888 h 3162085"/>
                    <a:gd name="connsiteX107" fmla="*/ 2489494 w 2854197"/>
                    <a:gd name="connsiteY107" fmla="*/ 3002192 h 3162085"/>
                    <a:gd name="connsiteX108" fmla="*/ 2415496 w 2854197"/>
                    <a:gd name="connsiteY108" fmla="*/ 3007477 h 3162085"/>
                    <a:gd name="connsiteX109" fmla="*/ 2383783 w 2854197"/>
                    <a:gd name="connsiteY109" fmla="*/ 3018048 h 3162085"/>
                    <a:gd name="connsiteX110" fmla="*/ 2346784 w 2854197"/>
                    <a:gd name="connsiteY110" fmla="*/ 3033905 h 3162085"/>
                    <a:gd name="connsiteX111" fmla="*/ 2315071 w 2854197"/>
                    <a:gd name="connsiteY111" fmla="*/ 3049761 h 3162085"/>
                    <a:gd name="connsiteX112" fmla="*/ 2288643 w 2854197"/>
                    <a:gd name="connsiteY112" fmla="*/ 3070904 h 3162085"/>
                    <a:gd name="connsiteX113" fmla="*/ 2267501 w 2854197"/>
                    <a:gd name="connsiteY113" fmla="*/ 3081475 h 3162085"/>
                    <a:gd name="connsiteX114" fmla="*/ 2235788 w 2854197"/>
                    <a:gd name="connsiteY114" fmla="*/ 3097331 h 3162085"/>
                    <a:gd name="connsiteX115" fmla="*/ 2225216 w 2854197"/>
                    <a:gd name="connsiteY115" fmla="*/ 3107903 h 3162085"/>
                    <a:gd name="connsiteX116" fmla="*/ 2204074 w 2854197"/>
                    <a:gd name="connsiteY116" fmla="*/ 3118474 h 3162085"/>
                    <a:gd name="connsiteX117" fmla="*/ 2188218 w 2854197"/>
                    <a:gd name="connsiteY117" fmla="*/ 3129045 h 3162085"/>
                    <a:gd name="connsiteX118" fmla="*/ 2177647 w 2854197"/>
                    <a:gd name="connsiteY118" fmla="*/ 3144901 h 3162085"/>
                    <a:gd name="connsiteX119" fmla="*/ 2145933 w 2854197"/>
                    <a:gd name="connsiteY119" fmla="*/ 3155472 h 3162085"/>
                    <a:gd name="connsiteX120" fmla="*/ 2209753 w 2854197"/>
                    <a:gd name="connsiteY120" fmla="*/ 3039746 h 3162085"/>
                    <a:gd name="connsiteX121" fmla="*/ 2082507 w 2854197"/>
                    <a:gd name="connsiteY121" fmla="*/ 3123759 h 3162085"/>
                    <a:gd name="connsiteX122" fmla="*/ 2199896 w 2854197"/>
                    <a:gd name="connsiteY122" fmla="*/ 2976703 h 3162085"/>
                    <a:gd name="connsiteX123" fmla="*/ 2141028 w 2854197"/>
                    <a:gd name="connsiteY123" fmla="*/ 2933870 h 3162085"/>
                    <a:gd name="connsiteX124" fmla="*/ 2093450 w 2854197"/>
                    <a:gd name="connsiteY124" fmla="*/ 2923297 h 3162085"/>
                    <a:gd name="connsiteX125" fmla="*/ 2077768 w 2854197"/>
                    <a:gd name="connsiteY125" fmla="*/ 2897133 h 3162085"/>
                    <a:gd name="connsiteX126" fmla="*/ 2040405 w 2854197"/>
                    <a:gd name="connsiteY126" fmla="*/ 2923170 h 3162085"/>
                    <a:gd name="connsiteX127" fmla="*/ 2061549 w 2854197"/>
                    <a:gd name="connsiteY127" fmla="*/ 2875596 h 3162085"/>
                    <a:gd name="connsiteX128" fmla="*/ 2093265 w 2854197"/>
                    <a:gd name="connsiteY128" fmla="*/ 2833308 h 3162085"/>
                    <a:gd name="connsiteX129" fmla="*/ 2109124 w 2854197"/>
                    <a:gd name="connsiteY129" fmla="*/ 2722301 h 3162085"/>
                    <a:gd name="connsiteX130" fmla="*/ 2013975 w 2854197"/>
                    <a:gd name="connsiteY130" fmla="*/ 2637724 h 3162085"/>
                    <a:gd name="connsiteX131" fmla="*/ 1982258 w 2854197"/>
                    <a:gd name="connsiteY131" fmla="*/ 2664155 h 3162085"/>
                    <a:gd name="connsiteX132" fmla="*/ 1918827 w 2854197"/>
                    <a:gd name="connsiteY132" fmla="*/ 2627153 h 3162085"/>
                    <a:gd name="connsiteX133" fmla="*/ 1860681 w 2854197"/>
                    <a:gd name="connsiteY133" fmla="*/ 2579579 h 3162085"/>
                    <a:gd name="connsiteX134" fmla="*/ 1802373 w 2854197"/>
                    <a:gd name="connsiteY134" fmla="*/ 2621632 h 3162085"/>
                    <a:gd name="connsiteX135" fmla="*/ 1797087 w 2854197"/>
                    <a:gd name="connsiteY135" fmla="*/ 2605775 h 3162085"/>
                    <a:gd name="connsiteX136" fmla="*/ 1749674 w 2854197"/>
                    <a:gd name="connsiteY136" fmla="*/ 2690586 h 3162085"/>
                    <a:gd name="connsiteX137" fmla="*/ 1643953 w 2854197"/>
                    <a:gd name="connsiteY137" fmla="*/ 2754018 h 3162085"/>
                    <a:gd name="connsiteX138" fmla="*/ 1617523 w 2854197"/>
                    <a:gd name="connsiteY138" fmla="*/ 2732874 h 3162085"/>
                    <a:gd name="connsiteX139" fmla="*/ 1591092 w 2854197"/>
                    <a:gd name="connsiteY139" fmla="*/ 2690586 h 3162085"/>
                    <a:gd name="connsiteX140" fmla="*/ 1591093 w 2854197"/>
                    <a:gd name="connsiteY140" fmla="*/ 2637724 h 3162085"/>
                    <a:gd name="connsiteX141" fmla="*/ 1569808 w 2854197"/>
                    <a:gd name="connsiteY141" fmla="*/ 2515921 h 3162085"/>
                    <a:gd name="connsiteX142" fmla="*/ 1553952 w 2854197"/>
                    <a:gd name="connsiteY142" fmla="*/ 2484208 h 3162085"/>
                    <a:gd name="connsiteX143" fmla="*/ 1538095 w 2854197"/>
                    <a:gd name="connsiteY143" fmla="*/ 2468351 h 3162085"/>
                    <a:gd name="connsiteX144" fmla="*/ 1501096 w 2854197"/>
                    <a:gd name="connsiteY144" fmla="*/ 2420781 h 3162085"/>
                    <a:gd name="connsiteX145" fmla="*/ 1464097 w 2854197"/>
                    <a:gd name="connsiteY145" fmla="*/ 2383782 h 3162085"/>
                    <a:gd name="connsiteX146" fmla="*/ 1448241 w 2854197"/>
                    <a:gd name="connsiteY146" fmla="*/ 2373211 h 3162085"/>
                    <a:gd name="connsiteX147" fmla="*/ 1432384 w 2854197"/>
                    <a:gd name="connsiteY147" fmla="*/ 2357355 h 3162085"/>
                    <a:gd name="connsiteX148" fmla="*/ 1400671 w 2854197"/>
                    <a:gd name="connsiteY148" fmla="*/ 2346783 h 3162085"/>
                    <a:gd name="connsiteX149" fmla="*/ 1368958 w 2854197"/>
                    <a:gd name="connsiteY149" fmla="*/ 2330927 h 3162085"/>
                    <a:gd name="connsiteX150" fmla="*/ 1337244 w 2854197"/>
                    <a:gd name="connsiteY150" fmla="*/ 2309785 h 3162085"/>
                    <a:gd name="connsiteX151" fmla="*/ 1273818 w 2854197"/>
                    <a:gd name="connsiteY151" fmla="*/ 2288642 h 3162085"/>
                    <a:gd name="connsiteX152" fmla="*/ 1257961 w 2854197"/>
                    <a:gd name="connsiteY152" fmla="*/ 2278071 h 3162085"/>
                    <a:gd name="connsiteX153" fmla="*/ 1242104 w 2854197"/>
                    <a:gd name="connsiteY153" fmla="*/ 2272786 h 3162085"/>
                    <a:gd name="connsiteX154" fmla="*/ 1226248 w 2854197"/>
                    <a:gd name="connsiteY154" fmla="*/ 2262215 h 3162085"/>
                    <a:gd name="connsiteX155" fmla="*/ 1194534 w 2854197"/>
                    <a:gd name="connsiteY155" fmla="*/ 2251644 h 3162085"/>
                    <a:gd name="connsiteX156" fmla="*/ 1215677 w 2854197"/>
                    <a:gd name="connsiteY156" fmla="*/ 2225216 h 3162085"/>
                    <a:gd name="connsiteX157" fmla="*/ 1231533 w 2854197"/>
                    <a:gd name="connsiteY157" fmla="*/ 2209359 h 3162085"/>
                    <a:gd name="connsiteX158" fmla="*/ 1236819 w 2854197"/>
                    <a:gd name="connsiteY158" fmla="*/ 2193503 h 3162085"/>
                    <a:gd name="connsiteX159" fmla="*/ 1279103 w 2854197"/>
                    <a:gd name="connsiteY159" fmla="*/ 2161789 h 3162085"/>
                    <a:gd name="connsiteX160" fmla="*/ 1300245 w 2854197"/>
                    <a:gd name="connsiteY160" fmla="*/ 2140647 h 3162085"/>
                    <a:gd name="connsiteX161" fmla="*/ 1310816 w 2854197"/>
                    <a:gd name="connsiteY161" fmla="*/ 2124790 h 3162085"/>
                    <a:gd name="connsiteX162" fmla="*/ 1342650 w 2854197"/>
                    <a:gd name="connsiteY162" fmla="*/ 2077406 h 3162085"/>
                    <a:gd name="connsiteX163" fmla="*/ 1390223 w 2854197"/>
                    <a:gd name="connsiteY163" fmla="*/ 2008688 h 3162085"/>
                    <a:gd name="connsiteX164" fmla="*/ 1363794 w 2854197"/>
                    <a:gd name="connsiteY164" fmla="*/ 1971686 h 3162085"/>
                    <a:gd name="connsiteX165" fmla="*/ 1379651 w 2854197"/>
                    <a:gd name="connsiteY165" fmla="*/ 1961114 h 3162085"/>
                    <a:gd name="connsiteX166" fmla="*/ 1358509 w 2854197"/>
                    <a:gd name="connsiteY166" fmla="*/ 1934685 h 3162085"/>
                    <a:gd name="connsiteX167" fmla="*/ 1221180 w 2854197"/>
                    <a:gd name="connsiteY167" fmla="*/ 1718108 h 3162085"/>
                    <a:gd name="connsiteX168" fmla="*/ 1157741 w 2854197"/>
                    <a:gd name="connsiteY168" fmla="*/ 1654669 h 3162085"/>
                    <a:gd name="connsiteX169" fmla="*/ 1051918 w 2854197"/>
                    <a:gd name="connsiteY169" fmla="*/ 1659811 h 3162085"/>
                    <a:gd name="connsiteX170" fmla="*/ 845688 w 2854197"/>
                    <a:gd name="connsiteY170" fmla="*/ 1738945 h 3162085"/>
                    <a:gd name="connsiteX171" fmla="*/ 829832 w 2854197"/>
                    <a:gd name="connsiteY171" fmla="*/ 1744231 h 3162085"/>
                    <a:gd name="connsiteX172" fmla="*/ 798118 w 2854197"/>
                    <a:gd name="connsiteY172" fmla="*/ 1765373 h 3162085"/>
                    <a:gd name="connsiteX173" fmla="*/ 782262 w 2854197"/>
                    <a:gd name="connsiteY173" fmla="*/ 1770659 h 3162085"/>
                    <a:gd name="connsiteX174" fmla="*/ 750548 w 2854197"/>
                    <a:gd name="connsiteY174" fmla="*/ 1791801 h 3162085"/>
                    <a:gd name="connsiteX175" fmla="*/ 734692 w 2854197"/>
                    <a:gd name="connsiteY175" fmla="*/ 1797086 h 3162085"/>
                    <a:gd name="connsiteX176" fmla="*/ 755834 w 2854197"/>
                    <a:gd name="connsiteY176" fmla="*/ 1791801 h 3162085"/>
                    <a:gd name="connsiteX177" fmla="*/ 739977 w 2854197"/>
                    <a:gd name="connsiteY177" fmla="*/ 1797086 h 3162085"/>
                    <a:gd name="connsiteX178" fmla="*/ 708264 w 2854197"/>
                    <a:gd name="connsiteY178" fmla="*/ 1812943 h 3162085"/>
                    <a:gd name="connsiteX179" fmla="*/ 676551 w 2854197"/>
                    <a:gd name="connsiteY179" fmla="*/ 1791801 h 3162085"/>
                    <a:gd name="connsiteX180" fmla="*/ 650123 w 2854197"/>
                    <a:gd name="connsiteY180" fmla="*/ 1765373 h 3162085"/>
                    <a:gd name="connsiteX181" fmla="*/ 618410 w 2854197"/>
                    <a:gd name="connsiteY181" fmla="*/ 1744231 h 3162085"/>
                    <a:gd name="connsiteX182" fmla="*/ 570840 w 2854197"/>
                    <a:gd name="connsiteY182" fmla="*/ 1712518 h 3162085"/>
                    <a:gd name="connsiteX183" fmla="*/ 544412 w 2854197"/>
                    <a:gd name="connsiteY183" fmla="*/ 1696661 h 3162085"/>
                    <a:gd name="connsiteX184" fmla="*/ 528555 w 2854197"/>
                    <a:gd name="connsiteY184" fmla="*/ 1686090 h 3162085"/>
                    <a:gd name="connsiteX185" fmla="*/ 512699 w 2854197"/>
                    <a:gd name="connsiteY185" fmla="*/ 1680804 h 3162085"/>
                    <a:gd name="connsiteX186" fmla="*/ 502127 w 2854197"/>
                    <a:gd name="connsiteY186" fmla="*/ 1670233 h 3162085"/>
                    <a:gd name="connsiteX187" fmla="*/ 480985 w 2854197"/>
                    <a:gd name="connsiteY187" fmla="*/ 1659662 h 3162085"/>
                    <a:gd name="connsiteX188" fmla="*/ 465129 w 2854197"/>
                    <a:gd name="connsiteY188" fmla="*/ 1643805 h 3162085"/>
                    <a:gd name="connsiteX189" fmla="*/ 428130 w 2854197"/>
                    <a:gd name="connsiteY189" fmla="*/ 1622663 h 3162085"/>
                    <a:gd name="connsiteX190" fmla="*/ 401702 w 2854197"/>
                    <a:gd name="connsiteY190" fmla="*/ 1590950 h 3162085"/>
                    <a:gd name="connsiteX191" fmla="*/ 385845 w 2854197"/>
                    <a:gd name="connsiteY191" fmla="*/ 1569808 h 3162085"/>
                    <a:gd name="connsiteX192" fmla="*/ 369989 w 2854197"/>
                    <a:gd name="connsiteY192" fmla="*/ 1553951 h 3162085"/>
                    <a:gd name="connsiteX193" fmla="*/ 348847 w 2854197"/>
                    <a:gd name="connsiteY193" fmla="*/ 1522238 h 3162085"/>
                    <a:gd name="connsiteX194" fmla="*/ 327704 w 2854197"/>
                    <a:gd name="connsiteY194" fmla="*/ 1490524 h 3162085"/>
                    <a:gd name="connsiteX195" fmla="*/ 317133 w 2854197"/>
                    <a:gd name="connsiteY195" fmla="*/ 1469382 h 3162085"/>
                    <a:gd name="connsiteX196" fmla="*/ 301277 w 2854197"/>
                    <a:gd name="connsiteY196" fmla="*/ 1453526 h 3162085"/>
                    <a:gd name="connsiteX197" fmla="*/ 295991 w 2854197"/>
                    <a:gd name="connsiteY197" fmla="*/ 1437669 h 3162085"/>
                    <a:gd name="connsiteX198" fmla="*/ 274849 w 2854197"/>
                    <a:gd name="connsiteY198" fmla="*/ 1405956 h 3162085"/>
                    <a:gd name="connsiteX199" fmla="*/ 258992 w 2854197"/>
                    <a:gd name="connsiteY199" fmla="*/ 1390099 h 3162085"/>
                    <a:gd name="connsiteX200" fmla="*/ 248421 w 2854197"/>
                    <a:gd name="connsiteY200" fmla="*/ 1374242 h 3162085"/>
                    <a:gd name="connsiteX201" fmla="*/ 243136 w 2854197"/>
                    <a:gd name="connsiteY201" fmla="*/ 1358386 h 3162085"/>
                    <a:gd name="connsiteX202" fmla="*/ 221993 w 2854197"/>
                    <a:gd name="connsiteY202" fmla="*/ 1326672 h 3162085"/>
                    <a:gd name="connsiteX203" fmla="*/ 206137 w 2854197"/>
                    <a:gd name="connsiteY203" fmla="*/ 1294959 h 3162085"/>
                    <a:gd name="connsiteX204" fmla="*/ 195566 w 2854197"/>
                    <a:gd name="connsiteY204" fmla="*/ 1263246 h 3162085"/>
                    <a:gd name="connsiteX205" fmla="*/ 184995 w 2854197"/>
                    <a:gd name="connsiteY205" fmla="*/ 1247389 h 3162085"/>
                    <a:gd name="connsiteX206" fmla="*/ 179709 w 2854197"/>
                    <a:gd name="connsiteY206" fmla="*/ 1231533 h 3162085"/>
                    <a:gd name="connsiteX207" fmla="*/ 169138 w 2854197"/>
                    <a:gd name="connsiteY207" fmla="*/ 1215676 h 3162085"/>
                    <a:gd name="connsiteX208" fmla="*/ 153281 w 2854197"/>
                    <a:gd name="connsiteY208" fmla="*/ 1162820 h 3162085"/>
                    <a:gd name="connsiteX209" fmla="*/ 142710 w 2854197"/>
                    <a:gd name="connsiteY209" fmla="*/ 1131107 h 3162085"/>
                    <a:gd name="connsiteX210" fmla="*/ 132139 w 2854197"/>
                    <a:gd name="connsiteY210" fmla="*/ 1099394 h 3162085"/>
                    <a:gd name="connsiteX211" fmla="*/ 126853 w 2854197"/>
                    <a:gd name="connsiteY211" fmla="*/ 1078252 h 3162085"/>
                    <a:gd name="connsiteX212" fmla="*/ 121568 w 2854197"/>
                    <a:gd name="connsiteY212" fmla="*/ 1062395 h 3162085"/>
                    <a:gd name="connsiteX213" fmla="*/ 110997 w 2854197"/>
                    <a:gd name="connsiteY213" fmla="*/ 988397 h 3162085"/>
                    <a:gd name="connsiteX214" fmla="*/ 100426 w 2854197"/>
                    <a:gd name="connsiteY214" fmla="*/ 861544 h 3162085"/>
                    <a:gd name="connsiteX215" fmla="*/ 95140 w 2854197"/>
                    <a:gd name="connsiteY215" fmla="*/ 782261 h 3162085"/>
                    <a:gd name="connsiteX216" fmla="*/ 89855 w 2854197"/>
                    <a:gd name="connsiteY216" fmla="*/ 745262 h 3162085"/>
                    <a:gd name="connsiteX217" fmla="*/ 73998 w 2854197"/>
                    <a:gd name="connsiteY217" fmla="*/ 660693 h 3162085"/>
                    <a:gd name="connsiteX218" fmla="*/ 63427 w 2854197"/>
                    <a:gd name="connsiteY218" fmla="*/ 618409 h 3162085"/>
                    <a:gd name="connsiteX219" fmla="*/ 47570 w 2854197"/>
                    <a:gd name="connsiteY219" fmla="*/ 560268 h 3162085"/>
                    <a:gd name="connsiteX220" fmla="*/ 42285 w 2854197"/>
                    <a:gd name="connsiteY220" fmla="*/ 528555 h 3162085"/>
                    <a:gd name="connsiteX221" fmla="*/ 31714 w 2854197"/>
                    <a:gd name="connsiteY221" fmla="*/ 486270 h 3162085"/>
                    <a:gd name="connsiteX222" fmla="*/ 21142 w 2854197"/>
                    <a:gd name="connsiteY222" fmla="*/ 428129 h 3162085"/>
                    <a:gd name="connsiteX223" fmla="*/ 10571 w 2854197"/>
                    <a:gd name="connsiteY223" fmla="*/ 343560 h 3162085"/>
                    <a:gd name="connsiteX224" fmla="*/ 0 w 2854197"/>
                    <a:gd name="connsiteY224" fmla="*/ 306561 h 3162085"/>
                    <a:gd name="connsiteX225" fmla="*/ 5286 w 2854197"/>
                    <a:gd name="connsiteY225" fmla="*/ 285419 h 3162085"/>
                    <a:gd name="connsiteX226" fmla="*/ 21142 w 2854197"/>
                    <a:gd name="connsiteY226" fmla="*/ 280134 h 3162085"/>
                    <a:gd name="connsiteX227" fmla="*/ 42285 w 2854197"/>
                    <a:gd name="connsiteY227" fmla="*/ 269563 h 3162085"/>
                    <a:gd name="connsiteX228" fmla="*/ 95140 w 2854197"/>
                    <a:gd name="connsiteY228" fmla="*/ 258992 h 3162085"/>
                    <a:gd name="connsiteX229" fmla="*/ 121568 w 2854197"/>
                    <a:gd name="connsiteY229" fmla="*/ 253706 h 3162085"/>
                    <a:gd name="connsiteX230" fmla="*/ 137425 w 2854197"/>
                    <a:gd name="connsiteY230" fmla="*/ 248420 h 3162085"/>
                    <a:gd name="connsiteX231" fmla="*/ 211422 w 2854197"/>
                    <a:gd name="connsiteY231" fmla="*/ 237849 h 3162085"/>
                    <a:gd name="connsiteX232" fmla="*/ 253707 w 2854197"/>
                    <a:gd name="connsiteY232" fmla="*/ 227278 h 3162085"/>
                    <a:gd name="connsiteX233" fmla="*/ 285420 w 2854197"/>
                    <a:gd name="connsiteY233" fmla="*/ 216707 h 3162085"/>
                    <a:gd name="connsiteX234" fmla="*/ 332990 w 2854197"/>
                    <a:gd name="connsiteY234" fmla="*/ 206136 h 3162085"/>
                    <a:gd name="connsiteX235" fmla="*/ 364703 w 2854197"/>
                    <a:gd name="connsiteY235" fmla="*/ 195565 h 3162085"/>
                    <a:gd name="connsiteX236" fmla="*/ 417559 w 2854197"/>
                    <a:gd name="connsiteY236" fmla="*/ 179708 h 3162085"/>
                    <a:gd name="connsiteX237" fmla="*/ 433415 w 2854197"/>
                    <a:gd name="connsiteY237" fmla="*/ 174423 h 3162085"/>
                    <a:gd name="connsiteX238" fmla="*/ 449272 w 2854197"/>
                    <a:gd name="connsiteY238" fmla="*/ 169137 h 3162085"/>
                    <a:gd name="connsiteX239" fmla="*/ 470414 w 2854197"/>
                    <a:gd name="connsiteY239" fmla="*/ 163852 h 3162085"/>
                    <a:gd name="connsiteX240" fmla="*/ 486271 w 2854197"/>
                    <a:gd name="connsiteY240" fmla="*/ 158566 h 3162085"/>
                    <a:gd name="connsiteX241" fmla="*/ 528555 w 2854197"/>
                    <a:gd name="connsiteY241" fmla="*/ 147995 h 3162085"/>
                    <a:gd name="connsiteX242" fmla="*/ 549697 w 2854197"/>
                    <a:gd name="connsiteY242" fmla="*/ 142709 h 3162085"/>
                    <a:gd name="connsiteX243" fmla="*/ 581411 w 2854197"/>
                    <a:gd name="connsiteY243" fmla="*/ 132138 h 3162085"/>
                    <a:gd name="connsiteX244" fmla="*/ 676551 w 2854197"/>
                    <a:gd name="connsiteY244" fmla="*/ 100425 h 3162085"/>
                    <a:gd name="connsiteX245" fmla="*/ 697693 w 2854197"/>
                    <a:gd name="connsiteY245" fmla="*/ 95140 h 3162085"/>
                    <a:gd name="connsiteX246" fmla="*/ 729406 w 2854197"/>
                    <a:gd name="connsiteY246" fmla="*/ 84568 h 3162085"/>
                    <a:gd name="connsiteX247" fmla="*/ 745263 w 2854197"/>
                    <a:gd name="connsiteY247" fmla="*/ 79283 h 3162085"/>
                    <a:gd name="connsiteX248" fmla="*/ 792833 w 2854197"/>
                    <a:gd name="connsiteY248" fmla="*/ 58141 h 3162085"/>
                    <a:gd name="connsiteX249" fmla="*/ 808689 w 2854197"/>
                    <a:gd name="connsiteY249" fmla="*/ 52855 h 3162085"/>
                    <a:gd name="connsiteX250" fmla="*/ 824546 w 2854197"/>
                    <a:gd name="connsiteY250" fmla="*/ 47570 h 3162085"/>
                    <a:gd name="connsiteX251" fmla="*/ 866830 w 2854197"/>
                    <a:gd name="connsiteY251" fmla="*/ 26427 h 3162085"/>
                    <a:gd name="connsiteX252" fmla="*/ 882687 w 2854197"/>
                    <a:gd name="connsiteY252" fmla="*/ 21142 h 3162085"/>
                    <a:gd name="connsiteX253" fmla="*/ 898544 w 2854197"/>
                    <a:gd name="connsiteY253" fmla="*/ 10571 h 3162085"/>
                    <a:gd name="connsiteX254" fmla="*/ 914400 w 2854197"/>
                    <a:gd name="connsiteY254" fmla="*/ 5285 h 3162085"/>
                    <a:gd name="connsiteX255" fmla="*/ 914400 w 2854197"/>
                    <a:gd name="connsiteY255" fmla="*/ 0 h 3162085"/>
                    <a:gd name="connsiteX0" fmla="*/ 914400 w 2854197"/>
                    <a:gd name="connsiteY0" fmla="*/ 0 h 3162085"/>
                    <a:gd name="connsiteX1" fmla="*/ 914400 w 2854197"/>
                    <a:gd name="connsiteY1" fmla="*/ 0 h 3162085"/>
                    <a:gd name="connsiteX2" fmla="*/ 930257 w 2854197"/>
                    <a:gd name="connsiteY2" fmla="*/ 42284 h 3162085"/>
                    <a:gd name="connsiteX3" fmla="*/ 935542 w 2854197"/>
                    <a:gd name="connsiteY3" fmla="*/ 58141 h 3162085"/>
                    <a:gd name="connsiteX4" fmla="*/ 946114 w 2854197"/>
                    <a:gd name="connsiteY4" fmla="*/ 68712 h 3162085"/>
                    <a:gd name="connsiteX5" fmla="*/ 967256 w 2854197"/>
                    <a:gd name="connsiteY5" fmla="*/ 116282 h 3162085"/>
                    <a:gd name="connsiteX6" fmla="*/ 972541 w 2854197"/>
                    <a:gd name="connsiteY6" fmla="*/ 132138 h 3162085"/>
                    <a:gd name="connsiteX7" fmla="*/ 983112 w 2854197"/>
                    <a:gd name="connsiteY7" fmla="*/ 147995 h 3162085"/>
                    <a:gd name="connsiteX8" fmla="*/ 1004255 w 2854197"/>
                    <a:gd name="connsiteY8" fmla="*/ 195565 h 3162085"/>
                    <a:gd name="connsiteX9" fmla="*/ 1025397 w 2854197"/>
                    <a:gd name="connsiteY9" fmla="*/ 243135 h 3162085"/>
                    <a:gd name="connsiteX10" fmla="*/ 1041253 w 2854197"/>
                    <a:gd name="connsiteY10" fmla="*/ 290705 h 3162085"/>
                    <a:gd name="connsiteX11" fmla="*/ 1051825 w 2854197"/>
                    <a:gd name="connsiteY11" fmla="*/ 301276 h 3162085"/>
                    <a:gd name="connsiteX12" fmla="*/ 1072967 w 2854197"/>
                    <a:gd name="connsiteY12" fmla="*/ 348846 h 3162085"/>
                    <a:gd name="connsiteX13" fmla="*/ 1083538 w 2854197"/>
                    <a:gd name="connsiteY13" fmla="*/ 380559 h 3162085"/>
                    <a:gd name="connsiteX14" fmla="*/ 1094109 w 2854197"/>
                    <a:gd name="connsiteY14" fmla="*/ 396416 h 3162085"/>
                    <a:gd name="connsiteX15" fmla="*/ 1109966 w 2854197"/>
                    <a:gd name="connsiteY15" fmla="*/ 422844 h 3162085"/>
                    <a:gd name="connsiteX16" fmla="*/ 1131108 w 2854197"/>
                    <a:gd name="connsiteY16" fmla="*/ 470414 h 3162085"/>
                    <a:gd name="connsiteX17" fmla="*/ 1146964 w 2854197"/>
                    <a:gd name="connsiteY17" fmla="*/ 480985 h 3162085"/>
                    <a:gd name="connsiteX18" fmla="*/ 1157536 w 2854197"/>
                    <a:gd name="connsiteY18" fmla="*/ 491556 h 3162085"/>
                    <a:gd name="connsiteX19" fmla="*/ 1189249 w 2854197"/>
                    <a:gd name="connsiteY19" fmla="*/ 512698 h 3162085"/>
                    <a:gd name="connsiteX20" fmla="*/ 1199820 w 2854197"/>
                    <a:gd name="connsiteY20" fmla="*/ 528555 h 3162085"/>
                    <a:gd name="connsiteX21" fmla="*/ 1220962 w 2854197"/>
                    <a:gd name="connsiteY21" fmla="*/ 544411 h 3162085"/>
                    <a:gd name="connsiteX22" fmla="*/ 1242104 w 2854197"/>
                    <a:gd name="connsiteY22" fmla="*/ 570839 h 3162085"/>
                    <a:gd name="connsiteX23" fmla="*/ 1257961 w 2854197"/>
                    <a:gd name="connsiteY23" fmla="*/ 602552 h 3162085"/>
                    <a:gd name="connsiteX24" fmla="*/ 1279103 w 2854197"/>
                    <a:gd name="connsiteY24" fmla="*/ 634266 h 3162085"/>
                    <a:gd name="connsiteX25" fmla="*/ 1294960 w 2854197"/>
                    <a:gd name="connsiteY25" fmla="*/ 665979 h 3162085"/>
                    <a:gd name="connsiteX26" fmla="*/ 1300245 w 2854197"/>
                    <a:gd name="connsiteY26" fmla="*/ 681835 h 3162085"/>
                    <a:gd name="connsiteX27" fmla="*/ 1310816 w 2854197"/>
                    <a:gd name="connsiteY27" fmla="*/ 692407 h 3162085"/>
                    <a:gd name="connsiteX28" fmla="*/ 1347815 w 2854197"/>
                    <a:gd name="connsiteY28" fmla="*/ 739977 h 3162085"/>
                    <a:gd name="connsiteX29" fmla="*/ 1353101 w 2854197"/>
                    <a:gd name="connsiteY29" fmla="*/ 755833 h 3162085"/>
                    <a:gd name="connsiteX30" fmla="*/ 1384814 w 2854197"/>
                    <a:gd name="connsiteY30" fmla="*/ 798118 h 3162085"/>
                    <a:gd name="connsiteX31" fmla="*/ 1390100 w 2854197"/>
                    <a:gd name="connsiteY31" fmla="*/ 813974 h 3162085"/>
                    <a:gd name="connsiteX32" fmla="*/ 1421813 w 2854197"/>
                    <a:gd name="connsiteY32" fmla="*/ 861544 h 3162085"/>
                    <a:gd name="connsiteX33" fmla="*/ 1432384 w 2854197"/>
                    <a:gd name="connsiteY33" fmla="*/ 877401 h 3162085"/>
                    <a:gd name="connsiteX34" fmla="*/ 1448241 w 2854197"/>
                    <a:gd name="connsiteY34" fmla="*/ 887972 h 3162085"/>
                    <a:gd name="connsiteX35" fmla="*/ 1479954 w 2854197"/>
                    <a:gd name="connsiteY35" fmla="*/ 919685 h 3162085"/>
                    <a:gd name="connsiteX36" fmla="*/ 1522238 w 2854197"/>
                    <a:gd name="connsiteY36" fmla="*/ 956684 h 3162085"/>
                    <a:gd name="connsiteX37" fmla="*/ 1585665 w 2854197"/>
                    <a:gd name="connsiteY37" fmla="*/ 977826 h 3162085"/>
                    <a:gd name="connsiteX38" fmla="*/ 1617378 w 2854197"/>
                    <a:gd name="connsiteY38" fmla="*/ 988397 h 3162085"/>
                    <a:gd name="connsiteX39" fmla="*/ 1638521 w 2854197"/>
                    <a:gd name="connsiteY39" fmla="*/ 993683 h 3162085"/>
                    <a:gd name="connsiteX40" fmla="*/ 1664948 w 2854197"/>
                    <a:gd name="connsiteY40" fmla="*/ 998968 h 3162085"/>
                    <a:gd name="connsiteX41" fmla="*/ 1696662 w 2854197"/>
                    <a:gd name="connsiteY41" fmla="*/ 1009540 h 3162085"/>
                    <a:gd name="connsiteX42" fmla="*/ 1717804 w 2854197"/>
                    <a:gd name="connsiteY42" fmla="*/ 1014825 h 3162085"/>
                    <a:gd name="connsiteX43" fmla="*/ 1733660 w 2854197"/>
                    <a:gd name="connsiteY43" fmla="*/ 1020111 h 3162085"/>
                    <a:gd name="connsiteX44" fmla="*/ 1802373 w 2854197"/>
                    <a:gd name="connsiteY44" fmla="*/ 1030682 h 3162085"/>
                    <a:gd name="connsiteX45" fmla="*/ 1865799 w 2854197"/>
                    <a:gd name="connsiteY45" fmla="*/ 1041253 h 3162085"/>
                    <a:gd name="connsiteX46" fmla="*/ 1902798 w 2854197"/>
                    <a:gd name="connsiteY46" fmla="*/ 1046538 h 3162085"/>
                    <a:gd name="connsiteX47" fmla="*/ 1945082 w 2854197"/>
                    <a:gd name="connsiteY47" fmla="*/ 1051824 h 3162085"/>
                    <a:gd name="connsiteX48" fmla="*/ 1976796 w 2854197"/>
                    <a:gd name="connsiteY48" fmla="*/ 1057109 h 3162085"/>
                    <a:gd name="connsiteX49" fmla="*/ 2024366 w 2854197"/>
                    <a:gd name="connsiteY49" fmla="*/ 1062395 h 3162085"/>
                    <a:gd name="connsiteX50" fmla="*/ 2066650 w 2854197"/>
                    <a:gd name="connsiteY50" fmla="*/ 1067681 h 3162085"/>
                    <a:gd name="connsiteX51" fmla="*/ 2082507 w 2854197"/>
                    <a:gd name="connsiteY51" fmla="*/ 1072966 h 3162085"/>
                    <a:gd name="connsiteX52" fmla="*/ 2151219 w 2854197"/>
                    <a:gd name="connsiteY52" fmla="*/ 1083537 h 3162085"/>
                    <a:gd name="connsiteX53" fmla="*/ 2167075 w 2854197"/>
                    <a:gd name="connsiteY53" fmla="*/ 1088823 h 3162085"/>
                    <a:gd name="connsiteX54" fmla="*/ 2235788 w 2854197"/>
                    <a:gd name="connsiteY54" fmla="*/ 1099394 h 3162085"/>
                    <a:gd name="connsiteX55" fmla="*/ 2304500 w 2854197"/>
                    <a:gd name="connsiteY55" fmla="*/ 1109965 h 3162085"/>
                    <a:gd name="connsiteX56" fmla="*/ 2378497 w 2854197"/>
                    <a:gd name="connsiteY56" fmla="*/ 1120536 h 3162085"/>
                    <a:gd name="connsiteX57" fmla="*/ 2410211 w 2854197"/>
                    <a:gd name="connsiteY57" fmla="*/ 1131107 h 3162085"/>
                    <a:gd name="connsiteX58" fmla="*/ 2452495 w 2854197"/>
                    <a:gd name="connsiteY58" fmla="*/ 1141678 h 3162085"/>
                    <a:gd name="connsiteX59" fmla="*/ 2611062 w 2854197"/>
                    <a:gd name="connsiteY59" fmla="*/ 1194534 h 3162085"/>
                    <a:gd name="connsiteX60" fmla="*/ 2674963 w 2854197"/>
                    <a:gd name="connsiteY60" fmla="*/ 1226357 h 3162085"/>
                    <a:gd name="connsiteX61" fmla="*/ 2680419 w 2854197"/>
                    <a:gd name="connsiteY61" fmla="*/ 1258186 h 3162085"/>
                    <a:gd name="connsiteX62" fmla="*/ 2633266 w 2854197"/>
                    <a:gd name="connsiteY62" fmla="*/ 1295315 h 3162085"/>
                    <a:gd name="connsiteX63" fmla="*/ 2659565 w 2854197"/>
                    <a:gd name="connsiteY63" fmla="*/ 1353342 h 3162085"/>
                    <a:gd name="connsiteX64" fmla="*/ 2653817 w 2854197"/>
                    <a:gd name="connsiteY64" fmla="*/ 1411367 h 3162085"/>
                    <a:gd name="connsiteX65" fmla="*/ 2632204 w 2854197"/>
                    <a:gd name="connsiteY65" fmla="*/ 1590950 h 3162085"/>
                    <a:gd name="connsiteX66" fmla="*/ 2606238 w 2854197"/>
                    <a:gd name="connsiteY66" fmla="*/ 1686241 h 3162085"/>
                    <a:gd name="connsiteX67" fmla="*/ 2585093 w 2854197"/>
                    <a:gd name="connsiteY67" fmla="*/ 1717957 h 3162085"/>
                    <a:gd name="connsiteX68" fmla="*/ 2595666 w 2854197"/>
                    <a:gd name="connsiteY68" fmla="*/ 1754959 h 3162085"/>
                    <a:gd name="connsiteX69" fmla="*/ 2569233 w 2854197"/>
                    <a:gd name="connsiteY69" fmla="*/ 1781390 h 3162085"/>
                    <a:gd name="connsiteX70" fmla="*/ 2574520 w 2854197"/>
                    <a:gd name="connsiteY70" fmla="*/ 1860680 h 3162085"/>
                    <a:gd name="connsiteX71" fmla="*/ 2564404 w 2854197"/>
                    <a:gd name="connsiteY71" fmla="*/ 2014150 h 3162085"/>
                    <a:gd name="connsiteX72" fmla="*/ 2616812 w 2854197"/>
                    <a:gd name="connsiteY72" fmla="*/ 2093264 h 3162085"/>
                    <a:gd name="connsiteX73" fmla="*/ 2717255 w 2854197"/>
                    <a:gd name="connsiteY73" fmla="*/ 2098551 h 3162085"/>
                    <a:gd name="connsiteX74" fmla="*/ 2790770 w 2854197"/>
                    <a:gd name="connsiteY74" fmla="*/ 2077220 h 3162085"/>
                    <a:gd name="connsiteX75" fmla="*/ 2817198 w 2854197"/>
                    <a:gd name="connsiteY75" fmla="*/ 2082506 h 3162085"/>
                    <a:gd name="connsiteX76" fmla="*/ 2833055 w 2854197"/>
                    <a:gd name="connsiteY76" fmla="*/ 2087792 h 3162085"/>
                    <a:gd name="connsiteX77" fmla="*/ 2854197 w 2854197"/>
                    <a:gd name="connsiteY77" fmla="*/ 2093077 h 3162085"/>
                    <a:gd name="connsiteX78" fmla="*/ 2838340 w 2854197"/>
                    <a:gd name="connsiteY78" fmla="*/ 2193503 h 3162085"/>
                    <a:gd name="connsiteX79" fmla="*/ 2833055 w 2854197"/>
                    <a:gd name="connsiteY79" fmla="*/ 2225216 h 3162085"/>
                    <a:gd name="connsiteX80" fmla="*/ 2822484 w 2854197"/>
                    <a:gd name="connsiteY80" fmla="*/ 2262215 h 3162085"/>
                    <a:gd name="connsiteX81" fmla="*/ 2648297 w 2854197"/>
                    <a:gd name="connsiteY81" fmla="*/ 2241273 h 3162085"/>
                    <a:gd name="connsiteX82" fmla="*/ 2558435 w 2854197"/>
                    <a:gd name="connsiteY82" fmla="*/ 2214843 h 3162085"/>
                    <a:gd name="connsiteX83" fmla="*/ 2479145 w 2854197"/>
                    <a:gd name="connsiteY83" fmla="*/ 2183128 h 3162085"/>
                    <a:gd name="connsiteX84" fmla="*/ 2426502 w 2854197"/>
                    <a:gd name="connsiteY84" fmla="*/ 2209757 h 3162085"/>
                    <a:gd name="connsiteX85" fmla="*/ 2236188 w 2854197"/>
                    <a:gd name="connsiteY85" fmla="*/ 2331348 h 3162085"/>
                    <a:gd name="connsiteX86" fmla="*/ 2251846 w 2854197"/>
                    <a:gd name="connsiteY86" fmla="*/ 2420998 h 3162085"/>
                    <a:gd name="connsiteX87" fmla="*/ 2267909 w 2854197"/>
                    <a:gd name="connsiteY87" fmla="*/ 2479368 h 3162085"/>
                    <a:gd name="connsiteX88" fmla="*/ 2278276 w 2854197"/>
                    <a:gd name="connsiteY88" fmla="*/ 2516146 h 3162085"/>
                    <a:gd name="connsiteX89" fmla="*/ 2278276 w 2854197"/>
                    <a:gd name="connsiteY89" fmla="*/ 2574294 h 3162085"/>
                    <a:gd name="connsiteX90" fmla="*/ 2315278 w 2854197"/>
                    <a:gd name="connsiteY90" fmla="*/ 2616580 h 3162085"/>
                    <a:gd name="connsiteX91" fmla="*/ 2331136 w 2854197"/>
                    <a:gd name="connsiteY91" fmla="*/ 2680013 h 3162085"/>
                    <a:gd name="connsiteX92" fmla="*/ 2368138 w 2854197"/>
                    <a:gd name="connsiteY92" fmla="*/ 2695871 h 3162085"/>
                    <a:gd name="connsiteX93" fmla="*/ 2542577 w 2854197"/>
                    <a:gd name="connsiteY93" fmla="*/ 2738159 h 3162085"/>
                    <a:gd name="connsiteX94" fmla="*/ 2654056 w 2854197"/>
                    <a:gd name="connsiteY94" fmla="*/ 2764834 h 3162085"/>
                    <a:gd name="connsiteX95" fmla="*/ 2748974 w 2854197"/>
                    <a:gd name="connsiteY95" fmla="*/ 2769875 h 3162085"/>
                    <a:gd name="connsiteX96" fmla="*/ 2753771 w 2854197"/>
                    <a:gd name="connsiteY96" fmla="*/ 2769627 h 3162085"/>
                    <a:gd name="connsiteX97" fmla="*/ 2748486 w 2854197"/>
                    <a:gd name="connsiteY97" fmla="*/ 2801341 h 3162085"/>
                    <a:gd name="connsiteX98" fmla="*/ 2737915 w 2854197"/>
                    <a:gd name="connsiteY98" fmla="*/ 2838340 h 3162085"/>
                    <a:gd name="connsiteX99" fmla="*/ 2727344 w 2854197"/>
                    <a:gd name="connsiteY99" fmla="*/ 2907052 h 3162085"/>
                    <a:gd name="connsiteX100" fmla="*/ 2716773 w 2854197"/>
                    <a:gd name="connsiteY100" fmla="*/ 2938765 h 3162085"/>
                    <a:gd name="connsiteX101" fmla="*/ 2711487 w 2854197"/>
                    <a:gd name="connsiteY101" fmla="*/ 2965193 h 3162085"/>
                    <a:gd name="connsiteX102" fmla="*/ 2706444 w 2854197"/>
                    <a:gd name="connsiteY102" fmla="*/ 2939028 h 3162085"/>
                    <a:gd name="connsiteX103" fmla="*/ 2680014 w 2854197"/>
                    <a:gd name="connsiteY103" fmla="*/ 2965459 h 3162085"/>
                    <a:gd name="connsiteX104" fmla="*/ 2627390 w 2854197"/>
                    <a:gd name="connsiteY104" fmla="*/ 2971012 h 3162085"/>
                    <a:gd name="connsiteX105" fmla="*/ 2537291 w 2854197"/>
                    <a:gd name="connsiteY105" fmla="*/ 2986602 h 3162085"/>
                    <a:gd name="connsiteX106" fmla="*/ 2516147 w 2854197"/>
                    <a:gd name="connsiteY106" fmla="*/ 2991888 h 3162085"/>
                    <a:gd name="connsiteX107" fmla="*/ 2489494 w 2854197"/>
                    <a:gd name="connsiteY107" fmla="*/ 3002192 h 3162085"/>
                    <a:gd name="connsiteX108" fmla="*/ 2415496 w 2854197"/>
                    <a:gd name="connsiteY108" fmla="*/ 3007477 h 3162085"/>
                    <a:gd name="connsiteX109" fmla="*/ 2383783 w 2854197"/>
                    <a:gd name="connsiteY109" fmla="*/ 3018048 h 3162085"/>
                    <a:gd name="connsiteX110" fmla="*/ 2346784 w 2854197"/>
                    <a:gd name="connsiteY110" fmla="*/ 3033905 h 3162085"/>
                    <a:gd name="connsiteX111" fmla="*/ 2315071 w 2854197"/>
                    <a:gd name="connsiteY111" fmla="*/ 3049761 h 3162085"/>
                    <a:gd name="connsiteX112" fmla="*/ 2288643 w 2854197"/>
                    <a:gd name="connsiteY112" fmla="*/ 3070904 h 3162085"/>
                    <a:gd name="connsiteX113" fmla="*/ 2267501 w 2854197"/>
                    <a:gd name="connsiteY113" fmla="*/ 3081475 h 3162085"/>
                    <a:gd name="connsiteX114" fmla="*/ 2235788 w 2854197"/>
                    <a:gd name="connsiteY114" fmla="*/ 3097331 h 3162085"/>
                    <a:gd name="connsiteX115" fmla="*/ 2225216 w 2854197"/>
                    <a:gd name="connsiteY115" fmla="*/ 3107903 h 3162085"/>
                    <a:gd name="connsiteX116" fmla="*/ 2204074 w 2854197"/>
                    <a:gd name="connsiteY116" fmla="*/ 3118474 h 3162085"/>
                    <a:gd name="connsiteX117" fmla="*/ 2188218 w 2854197"/>
                    <a:gd name="connsiteY117" fmla="*/ 3129045 h 3162085"/>
                    <a:gd name="connsiteX118" fmla="*/ 2177647 w 2854197"/>
                    <a:gd name="connsiteY118" fmla="*/ 3144901 h 3162085"/>
                    <a:gd name="connsiteX119" fmla="*/ 2145933 w 2854197"/>
                    <a:gd name="connsiteY119" fmla="*/ 3155472 h 3162085"/>
                    <a:gd name="connsiteX120" fmla="*/ 2209753 w 2854197"/>
                    <a:gd name="connsiteY120" fmla="*/ 3039746 h 3162085"/>
                    <a:gd name="connsiteX121" fmla="*/ 2199896 w 2854197"/>
                    <a:gd name="connsiteY121" fmla="*/ 2976703 h 3162085"/>
                    <a:gd name="connsiteX122" fmla="*/ 2141028 w 2854197"/>
                    <a:gd name="connsiteY122" fmla="*/ 2933870 h 3162085"/>
                    <a:gd name="connsiteX123" fmla="*/ 2093450 w 2854197"/>
                    <a:gd name="connsiteY123" fmla="*/ 2923297 h 3162085"/>
                    <a:gd name="connsiteX124" fmla="*/ 2077768 w 2854197"/>
                    <a:gd name="connsiteY124" fmla="*/ 2897133 h 3162085"/>
                    <a:gd name="connsiteX125" fmla="*/ 2040405 w 2854197"/>
                    <a:gd name="connsiteY125" fmla="*/ 2923170 h 3162085"/>
                    <a:gd name="connsiteX126" fmla="*/ 2061549 w 2854197"/>
                    <a:gd name="connsiteY126" fmla="*/ 2875596 h 3162085"/>
                    <a:gd name="connsiteX127" fmla="*/ 2093265 w 2854197"/>
                    <a:gd name="connsiteY127" fmla="*/ 2833308 h 3162085"/>
                    <a:gd name="connsiteX128" fmla="*/ 2109124 w 2854197"/>
                    <a:gd name="connsiteY128" fmla="*/ 2722301 h 3162085"/>
                    <a:gd name="connsiteX129" fmla="*/ 2013975 w 2854197"/>
                    <a:gd name="connsiteY129" fmla="*/ 2637724 h 3162085"/>
                    <a:gd name="connsiteX130" fmla="*/ 1982258 w 2854197"/>
                    <a:gd name="connsiteY130" fmla="*/ 2664155 h 3162085"/>
                    <a:gd name="connsiteX131" fmla="*/ 1918827 w 2854197"/>
                    <a:gd name="connsiteY131" fmla="*/ 2627153 h 3162085"/>
                    <a:gd name="connsiteX132" fmla="*/ 1860681 w 2854197"/>
                    <a:gd name="connsiteY132" fmla="*/ 2579579 h 3162085"/>
                    <a:gd name="connsiteX133" fmla="*/ 1802373 w 2854197"/>
                    <a:gd name="connsiteY133" fmla="*/ 2621632 h 3162085"/>
                    <a:gd name="connsiteX134" fmla="*/ 1797087 w 2854197"/>
                    <a:gd name="connsiteY134" fmla="*/ 2605775 h 3162085"/>
                    <a:gd name="connsiteX135" fmla="*/ 1749674 w 2854197"/>
                    <a:gd name="connsiteY135" fmla="*/ 2690586 h 3162085"/>
                    <a:gd name="connsiteX136" fmla="*/ 1643953 w 2854197"/>
                    <a:gd name="connsiteY136" fmla="*/ 2754018 h 3162085"/>
                    <a:gd name="connsiteX137" fmla="*/ 1617523 w 2854197"/>
                    <a:gd name="connsiteY137" fmla="*/ 2732874 h 3162085"/>
                    <a:gd name="connsiteX138" fmla="*/ 1591092 w 2854197"/>
                    <a:gd name="connsiteY138" fmla="*/ 2690586 h 3162085"/>
                    <a:gd name="connsiteX139" fmla="*/ 1591093 w 2854197"/>
                    <a:gd name="connsiteY139" fmla="*/ 2637724 h 3162085"/>
                    <a:gd name="connsiteX140" fmla="*/ 1569808 w 2854197"/>
                    <a:gd name="connsiteY140" fmla="*/ 2515921 h 3162085"/>
                    <a:gd name="connsiteX141" fmla="*/ 1553952 w 2854197"/>
                    <a:gd name="connsiteY141" fmla="*/ 2484208 h 3162085"/>
                    <a:gd name="connsiteX142" fmla="*/ 1538095 w 2854197"/>
                    <a:gd name="connsiteY142" fmla="*/ 2468351 h 3162085"/>
                    <a:gd name="connsiteX143" fmla="*/ 1501096 w 2854197"/>
                    <a:gd name="connsiteY143" fmla="*/ 2420781 h 3162085"/>
                    <a:gd name="connsiteX144" fmla="*/ 1464097 w 2854197"/>
                    <a:gd name="connsiteY144" fmla="*/ 2383782 h 3162085"/>
                    <a:gd name="connsiteX145" fmla="*/ 1448241 w 2854197"/>
                    <a:gd name="connsiteY145" fmla="*/ 2373211 h 3162085"/>
                    <a:gd name="connsiteX146" fmla="*/ 1432384 w 2854197"/>
                    <a:gd name="connsiteY146" fmla="*/ 2357355 h 3162085"/>
                    <a:gd name="connsiteX147" fmla="*/ 1400671 w 2854197"/>
                    <a:gd name="connsiteY147" fmla="*/ 2346783 h 3162085"/>
                    <a:gd name="connsiteX148" fmla="*/ 1368958 w 2854197"/>
                    <a:gd name="connsiteY148" fmla="*/ 2330927 h 3162085"/>
                    <a:gd name="connsiteX149" fmla="*/ 1337244 w 2854197"/>
                    <a:gd name="connsiteY149" fmla="*/ 2309785 h 3162085"/>
                    <a:gd name="connsiteX150" fmla="*/ 1273818 w 2854197"/>
                    <a:gd name="connsiteY150" fmla="*/ 2288642 h 3162085"/>
                    <a:gd name="connsiteX151" fmla="*/ 1257961 w 2854197"/>
                    <a:gd name="connsiteY151" fmla="*/ 2278071 h 3162085"/>
                    <a:gd name="connsiteX152" fmla="*/ 1242104 w 2854197"/>
                    <a:gd name="connsiteY152" fmla="*/ 2272786 h 3162085"/>
                    <a:gd name="connsiteX153" fmla="*/ 1226248 w 2854197"/>
                    <a:gd name="connsiteY153" fmla="*/ 2262215 h 3162085"/>
                    <a:gd name="connsiteX154" fmla="*/ 1194534 w 2854197"/>
                    <a:gd name="connsiteY154" fmla="*/ 2251644 h 3162085"/>
                    <a:gd name="connsiteX155" fmla="*/ 1215677 w 2854197"/>
                    <a:gd name="connsiteY155" fmla="*/ 2225216 h 3162085"/>
                    <a:gd name="connsiteX156" fmla="*/ 1231533 w 2854197"/>
                    <a:gd name="connsiteY156" fmla="*/ 2209359 h 3162085"/>
                    <a:gd name="connsiteX157" fmla="*/ 1236819 w 2854197"/>
                    <a:gd name="connsiteY157" fmla="*/ 2193503 h 3162085"/>
                    <a:gd name="connsiteX158" fmla="*/ 1279103 w 2854197"/>
                    <a:gd name="connsiteY158" fmla="*/ 2161789 h 3162085"/>
                    <a:gd name="connsiteX159" fmla="*/ 1300245 w 2854197"/>
                    <a:gd name="connsiteY159" fmla="*/ 2140647 h 3162085"/>
                    <a:gd name="connsiteX160" fmla="*/ 1310816 w 2854197"/>
                    <a:gd name="connsiteY160" fmla="*/ 2124790 h 3162085"/>
                    <a:gd name="connsiteX161" fmla="*/ 1342650 w 2854197"/>
                    <a:gd name="connsiteY161" fmla="*/ 2077406 h 3162085"/>
                    <a:gd name="connsiteX162" fmla="*/ 1390223 w 2854197"/>
                    <a:gd name="connsiteY162" fmla="*/ 2008688 h 3162085"/>
                    <a:gd name="connsiteX163" fmla="*/ 1363794 w 2854197"/>
                    <a:gd name="connsiteY163" fmla="*/ 1971686 h 3162085"/>
                    <a:gd name="connsiteX164" fmla="*/ 1379651 w 2854197"/>
                    <a:gd name="connsiteY164" fmla="*/ 1961114 h 3162085"/>
                    <a:gd name="connsiteX165" fmla="*/ 1358509 w 2854197"/>
                    <a:gd name="connsiteY165" fmla="*/ 1934685 h 3162085"/>
                    <a:gd name="connsiteX166" fmla="*/ 1221180 w 2854197"/>
                    <a:gd name="connsiteY166" fmla="*/ 1718108 h 3162085"/>
                    <a:gd name="connsiteX167" fmla="*/ 1157741 w 2854197"/>
                    <a:gd name="connsiteY167" fmla="*/ 1654669 h 3162085"/>
                    <a:gd name="connsiteX168" fmla="*/ 1051918 w 2854197"/>
                    <a:gd name="connsiteY168" fmla="*/ 1659811 h 3162085"/>
                    <a:gd name="connsiteX169" fmla="*/ 845688 w 2854197"/>
                    <a:gd name="connsiteY169" fmla="*/ 1738945 h 3162085"/>
                    <a:gd name="connsiteX170" fmla="*/ 829832 w 2854197"/>
                    <a:gd name="connsiteY170" fmla="*/ 1744231 h 3162085"/>
                    <a:gd name="connsiteX171" fmla="*/ 798118 w 2854197"/>
                    <a:gd name="connsiteY171" fmla="*/ 1765373 h 3162085"/>
                    <a:gd name="connsiteX172" fmla="*/ 782262 w 2854197"/>
                    <a:gd name="connsiteY172" fmla="*/ 1770659 h 3162085"/>
                    <a:gd name="connsiteX173" fmla="*/ 750548 w 2854197"/>
                    <a:gd name="connsiteY173" fmla="*/ 1791801 h 3162085"/>
                    <a:gd name="connsiteX174" fmla="*/ 734692 w 2854197"/>
                    <a:gd name="connsiteY174" fmla="*/ 1797086 h 3162085"/>
                    <a:gd name="connsiteX175" fmla="*/ 755834 w 2854197"/>
                    <a:gd name="connsiteY175" fmla="*/ 1791801 h 3162085"/>
                    <a:gd name="connsiteX176" fmla="*/ 739977 w 2854197"/>
                    <a:gd name="connsiteY176" fmla="*/ 1797086 h 3162085"/>
                    <a:gd name="connsiteX177" fmla="*/ 708264 w 2854197"/>
                    <a:gd name="connsiteY177" fmla="*/ 1812943 h 3162085"/>
                    <a:gd name="connsiteX178" fmla="*/ 676551 w 2854197"/>
                    <a:gd name="connsiteY178" fmla="*/ 1791801 h 3162085"/>
                    <a:gd name="connsiteX179" fmla="*/ 650123 w 2854197"/>
                    <a:gd name="connsiteY179" fmla="*/ 1765373 h 3162085"/>
                    <a:gd name="connsiteX180" fmla="*/ 618410 w 2854197"/>
                    <a:gd name="connsiteY180" fmla="*/ 1744231 h 3162085"/>
                    <a:gd name="connsiteX181" fmla="*/ 570840 w 2854197"/>
                    <a:gd name="connsiteY181" fmla="*/ 1712518 h 3162085"/>
                    <a:gd name="connsiteX182" fmla="*/ 544412 w 2854197"/>
                    <a:gd name="connsiteY182" fmla="*/ 1696661 h 3162085"/>
                    <a:gd name="connsiteX183" fmla="*/ 528555 w 2854197"/>
                    <a:gd name="connsiteY183" fmla="*/ 1686090 h 3162085"/>
                    <a:gd name="connsiteX184" fmla="*/ 512699 w 2854197"/>
                    <a:gd name="connsiteY184" fmla="*/ 1680804 h 3162085"/>
                    <a:gd name="connsiteX185" fmla="*/ 502127 w 2854197"/>
                    <a:gd name="connsiteY185" fmla="*/ 1670233 h 3162085"/>
                    <a:gd name="connsiteX186" fmla="*/ 480985 w 2854197"/>
                    <a:gd name="connsiteY186" fmla="*/ 1659662 h 3162085"/>
                    <a:gd name="connsiteX187" fmla="*/ 465129 w 2854197"/>
                    <a:gd name="connsiteY187" fmla="*/ 1643805 h 3162085"/>
                    <a:gd name="connsiteX188" fmla="*/ 428130 w 2854197"/>
                    <a:gd name="connsiteY188" fmla="*/ 1622663 h 3162085"/>
                    <a:gd name="connsiteX189" fmla="*/ 401702 w 2854197"/>
                    <a:gd name="connsiteY189" fmla="*/ 1590950 h 3162085"/>
                    <a:gd name="connsiteX190" fmla="*/ 385845 w 2854197"/>
                    <a:gd name="connsiteY190" fmla="*/ 1569808 h 3162085"/>
                    <a:gd name="connsiteX191" fmla="*/ 369989 w 2854197"/>
                    <a:gd name="connsiteY191" fmla="*/ 1553951 h 3162085"/>
                    <a:gd name="connsiteX192" fmla="*/ 348847 w 2854197"/>
                    <a:gd name="connsiteY192" fmla="*/ 1522238 h 3162085"/>
                    <a:gd name="connsiteX193" fmla="*/ 327704 w 2854197"/>
                    <a:gd name="connsiteY193" fmla="*/ 1490524 h 3162085"/>
                    <a:gd name="connsiteX194" fmla="*/ 317133 w 2854197"/>
                    <a:gd name="connsiteY194" fmla="*/ 1469382 h 3162085"/>
                    <a:gd name="connsiteX195" fmla="*/ 301277 w 2854197"/>
                    <a:gd name="connsiteY195" fmla="*/ 1453526 h 3162085"/>
                    <a:gd name="connsiteX196" fmla="*/ 295991 w 2854197"/>
                    <a:gd name="connsiteY196" fmla="*/ 1437669 h 3162085"/>
                    <a:gd name="connsiteX197" fmla="*/ 274849 w 2854197"/>
                    <a:gd name="connsiteY197" fmla="*/ 1405956 h 3162085"/>
                    <a:gd name="connsiteX198" fmla="*/ 258992 w 2854197"/>
                    <a:gd name="connsiteY198" fmla="*/ 1390099 h 3162085"/>
                    <a:gd name="connsiteX199" fmla="*/ 248421 w 2854197"/>
                    <a:gd name="connsiteY199" fmla="*/ 1374242 h 3162085"/>
                    <a:gd name="connsiteX200" fmla="*/ 243136 w 2854197"/>
                    <a:gd name="connsiteY200" fmla="*/ 1358386 h 3162085"/>
                    <a:gd name="connsiteX201" fmla="*/ 221993 w 2854197"/>
                    <a:gd name="connsiteY201" fmla="*/ 1326672 h 3162085"/>
                    <a:gd name="connsiteX202" fmla="*/ 206137 w 2854197"/>
                    <a:gd name="connsiteY202" fmla="*/ 1294959 h 3162085"/>
                    <a:gd name="connsiteX203" fmla="*/ 195566 w 2854197"/>
                    <a:gd name="connsiteY203" fmla="*/ 1263246 h 3162085"/>
                    <a:gd name="connsiteX204" fmla="*/ 184995 w 2854197"/>
                    <a:gd name="connsiteY204" fmla="*/ 1247389 h 3162085"/>
                    <a:gd name="connsiteX205" fmla="*/ 179709 w 2854197"/>
                    <a:gd name="connsiteY205" fmla="*/ 1231533 h 3162085"/>
                    <a:gd name="connsiteX206" fmla="*/ 169138 w 2854197"/>
                    <a:gd name="connsiteY206" fmla="*/ 1215676 h 3162085"/>
                    <a:gd name="connsiteX207" fmla="*/ 153281 w 2854197"/>
                    <a:gd name="connsiteY207" fmla="*/ 1162820 h 3162085"/>
                    <a:gd name="connsiteX208" fmla="*/ 142710 w 2854197"/>
                    <a:gd name="connsiteY208" fmla="*/ 1131107 h 3162085"/>
                    <a:gd name="connsiteX209" fmla="*/ 132139 w 2854197"/>
                    <a:gd name="connsiteY209" fmla="*/ 1099394 h 3162085"/>
                    <a:gd name="connsiteX210" fmla="*/ 126853 w 2854197"/>
                    <a:gd name="connsiteY210" fmla="*/ 1078252 h 3162085"/>
                    <a:gd name="connsiteX211" fmla="*/ 121568 w 2854197"/>
                    <a:gd name="connsiteY211" fmla="*/ 1062395 h 3162085"/>
                    <a:gd name="connsiteX212" fmla="*/ 110997 w 2854197"/>
                    <a:gd name="connsiteY212" fmla="*/ 988397 h 3162085"/>
                    <a:gd name="connsiteX213" fmla="*/ 100426 w 2854197"/>
                    <a:gd name="connsiteY213" fmla="*/ 861544 h 3162085"/>
                    <a:gd name="connsiteX214" fmla="*/ 95140 w 2854197"/>
                    <a:gd name="connsiteY214" fmla="*/ 782261 h 3162085"/>
                    <a:gd name="connsiteX215" fmla="*/ 89855 w 2854197"/>
                    <a:gd name="connsiteY215" fmla="*/ 745262 h 3162085"/>
                    <a:gd name="connsiteX216" fmla="*/ 73998 w 2854197"/>
                    <a:gd name="connsiteY216" fmla="*/ 660693 h 3162085"/>
                    <a:gd name="connsiteX217" fmla="*/ 63427 w 2854197"/>
                    <a:gd name="connsiteY217" fmla="*/ 618409 h 3162085"/>
                    <a:gd name="connsiteX218" fmla="*/ 47570 w 2854197"/>
                    <a:gd name="connsiteY218" fmla="*/ 560268 h 3162085"/>
                    <a:gd name="connsiteX219" fmla="*/ 42285 w 2854197"/>
                    <a:gd name="connsiteY219" fmla="*/ 528555 h 3162085"/>
                    <a:gd name="connsiteX220" fmla="*/ 31714 w 2854197"/>
                    <a:gd name="connsiteY220" fmla="*/ 486270 h 3162085"/>
                    <a:gd name="connsiteX221" fmla="*/ 21142 w 2854197"/>
                    <a:gd name="connsiteY221" fmla="*/ 428129 h 3162085"/>
                    <a:gd name="connsiteX222" fmla="*/ 10571 w 2854197"/>
                    <a:gd name="connsiteY222" fmla="*/ 343560 h 3162085"/>
                    <a:gd name="connsiteX223" fmla="*/ 0 w 2854197"/>
                    <a:gd name="connsiteY223" fmla="*/ 306561 h 3162085"/>
                    <a:gd name="connsiteX224" fmla="*/ 5286 w 2854197"/>
                    <a:gd name="connsiteY224" fmla="*/ 285419 h 3162085"/>
                    <a:gd name="connsiteX225" fmla="*/ 21142 w 2854197"/>
                    <a:gd name="connsiteY225" fmla="*/ 280134 h 3162085"/>
                    <a:gd name="connsiteX226" fmla="*/ 42285 w 2854197"/>
                    <a:gd name="connsiteY226" fmla="*/ 269563 h 3162085"/>
                    <a:gd name="connsiteX227" fmla="*/ 95140 w 2854197"/>
                    <a:gd name="connsiteY227" fmla="*/ 258992 h 3162085"/>
                    <a:gd name="connsiteX228" fmla="*/ 121568 w 2854197"/>
                    <a:gd name="connsiteY228" fmla="*/ 253706 h 3162085"/>
                    <a:gd name="connsiteX229" fmla="*/ 137425 w 2854197"/>
                    <a:gd name="connsiteY229" fmla="*/ 248420 h 3162085"/>
                    <a:gd name="connsiteX230" fmla="*/ 211422 w 2854197"/>
                    <a:gd name="connsiteY230" fmla="*/ 237849 h 3162085"/>
                    <a:gd name="connsiteX231" fmla="*/ 253707 w 2854197"/>
                    <a:gd name="connsiteY231" fmla="*/ 227278 h 3162085"/>
                    <a:gd name="connsiteX232" fmla="*/ 285420 w 2854197"/>
                    <a:gd name="connsiteY232" fmla="*/ 216707 h 3162085"/>
                    <a:gd name="connsiteX233" fmla="*/ 332990 w 2854197"/>
                    <a:gd name="connsiteY233" fmla="*/ 206136 h 3162085"/>
                    <a:gd name="connsiteX234" fmla="*/ 364703 w 2854197"/>
                    <a:gd name="connsiteY234" fmla="*/ 195565 h 3162085"/>
                    <a:gd name="connsiteX235" fmla="*/ 417559 w 2854197"/>
                    <a:gd name="connsiteY235" fmla="*/ 179708 h 3162085"/>
                    <a:gd name="connsiteX236" fmla="*/ 433415 w 2854197"/>
                    <a:gd name="connsiteY236" fmla="*/ 174423 h 3162085"/>
                    <a:gd name="connsiteX237" fmla="*/ 449272 w 2854197"/>
                    <a:gd name="connsiteY237" fmla="*/ 169137 h 3162085"/>
                    <a:gd name="connsiteX238" fmla="*/ 470414 w 2854197"/>
                    <a:gd name="connsiteY238" fmla="*/ 163852 h 3162085"/>
                    <a:gd name="connsiteX239" fmla="*/ 486271 w 2854197"/>
                    <a:gd name="connsiteY239" fmla="*/ 158566 h 3162085"/>
                    <a:gd name="connsiteX240" fmla="*/ 528555 w 2854197"/>
                    <a:gd name="connsiteY240" fmla="*/ 147995 h 3162085"/>
                    <a:gd name="connsiteX241" fmla="*/ 549697 w 2854197"/>
                    <a:gd name="connsiteY241" fmla="*/ 142709 h 3162085"/>
                    <a:gd name="connsiteX242" fmla="*/ 581411 w 2854197"/>
                    <a:gd name="connsiteY242" fmla="*/ 132138 h 3162085"/>
                    <a:gd name="connsiteX243" fmla="*/ 676551 w 2854197"/>
                    <a:gd name="connsiteY243" fmla="*/ 100425 h 3162085"/>
                    <a:gd name="connsiteX244" fmla="*/ 697693 w 2854197"/>
                    <a:gd name="connsiteY244" fmla="*/ 95140 h 3162085"/>
                    <a:gd name="connsiteX245" fmla="*/ 729406 w 2854197"/>
                    <a:gd name="connsiteY245" fmla="*/ 84568 h 3162085"/>
                    <a:gd name="connsiteX246" fmla="*/ 745263 w 2854197"/>
                    <a:gd name="connsiteY246" fmla="*/ 79283 h 3162085"/>
                    <a:gd name="connsiteX247" fmla="*/ 792833 w 2854197"/>
                    <a:gd name="connsiteY247" fmla="*/ 58141 h 3162085"/>
                    <a:gd name="connsiteX248" fmla="*/ 808689 w 2854197"/>
                    <a:gd name="connsiteY248" fmla="*/ 52855 h 3162085"/>
                    <a:gd name="connsiteX249" fmla="*/ 824546 w 2854197"/>
                    <a:gd name="connsiteY249" fmla="*/ 47570 h 3162085"/>
                    <a:gd name="connsiteX250" fmla="*/ 866830 w 2854197"/>
                    <a:gd name="connsiteY250" fmla="*/ 26427 h 3162085"/>
                    <a:gd name="connsiteX251" fmla="*/ 882687 w 2854197"/>
                    <a:gd name="connsiteY251" fmla="*/ 21142 h 3162085"/>
                    <a:gd name="connsiteX252" fmla="*/ 898544 w 2854197"/>
                    <a:gd name="connsiteY252" fmla="*/ 10571 h 3162085"/>
                    <a:gd name="connsiteX253" fmla="*/ 914400 w 2854197"/>
                    <a:gd name="connsiteY253" fmla="*/ 5285 h 3162085"/>
                    <a:gd name="connsiteX254" fmla="*/ 914400 w 2854197"/>
                    <a:gd name="connsiteY254" fmla="*/ 0 h 3162085"/>
                    <a:gd name="connsiteX0" fmla="*/ 914400 w 2854197"/>
                    <a:gd name="connsiteY0" fmla="*/ 0 h 3149511"/>
                    <a:gd name="connsiteX1" fmla="*/ 914400 w 2854197"/>
                    <a:gd name="connsiteY1" fmla="*/ 0 h 3149511"/>
                    <a:gd name="connsiteX2" fmla="*/ 930257 w 2854197"/>
                    <a:gd name="connsiteY2" fmla="*/ 42284 h 3149511"/>
                    <a:gd name="connsiteX3" fmla="*/ 935542 w 2854197"/>
                    <a:gd name="connsiteY3" fmla="*/ 58141 h 3149511"/>
                    <a:gd name="connsiteX4" fmla="*/ 946114 w 2854197"/>
                    <a:gd name="connsiteY4" fmla="*/ 68712 h 3149511"/>
                    <a:gd name="connsiteX5" fmla="*/ 967256 w 2854197"/>
                    <a:gd name="connsiteY5" fmla="*/ 116282 h 3149511"/>
                    <a:gd name="connsiteX6" fmla="*/ 972541 w 2854197"/>
                    <a:gd name="connsiteY6" fmla="*/ 132138 h 3149511"/>
                    <a:gd name="connsiteX7" fmla="*/ 983112 w 2854197"/>
                    <a:gd name="connsiteY7" fmla="*/ 147995 h 3149511"/>
                    <a:gd name="connsiteX8" fmla="*/ 1004255 w 2854197"/>
                    <a:gd name="connsiteY8" fmla="*/ 195565 h 3149511"/>
                    <a:gd name="connsiteX9" fmla="*/ 1025397 w 2854197"/>
                    <a:gd name="connsiteY9" fmla="*/ 243135 h 3149511"/>
                    <a:gd name="connsiteX10" fmla="*/ 1041253 w 2854197"/>
                    <a:gd name="connsiteY10" fmla="*/ 290705 h 3149511"/>
                    <a:gd name="connsiteX11" fmla="*/ 1051825 w 2854197"/>
                    <a:gd name="connsiteY11" fmla="*/ 301276 h 3149511"/>
                    <a:gd name="connsiteX12" fmla="*/ 1072967 w 2854197"/>
                    <a:gd name="connsiteY12" fmla="*/ 348846 h 3149511"/>
                    <a:gd name="connsiteX13" fmla="*/ 1083538 w 2854197"/>
                    <a:gd name="connsiteY13" fmla="*/ 380559 h 3149511"/>
                    <a:gd name="connsiteX14" fmla="*/ 1094109 w 2854197"/>
                    <a:gd name="connsiteY14" fmla="*/ 396416 h 3149511"/>
                    <a:gd name="connsiteX15" fmla="*/ 1109966 w 2854197"/>
                    <a:gd name="connsiteY15" fmla="*/ 422844 h 3149511"/>
                    <a:gd name="connsiteX16" fmla="*/ 1131108 w 2854197"/>
                    <a:gd name="connsiteY16" fmla="*/ 470414 h 3149511"/>
                    <a:gd name="connsiteX17" fmla="*/ 1146964 w 2854197"/>
                    <a:gd name="connsiteY17" fmla="*/ 480985 h 3149511"/>
                    <a:gd name="connsiteX18" fmla="*/ 1157536 w 2854197"/>
                    <a:gd name="connsiteY18" fmla="*/ 491556 h 3149511"/>
                    <a:gd name="connsiteX19" fmla="*/ 1189249 w 2854197"/>
                    <a:gd name="connsiteY19" fmla="*/ 512698 h 3149511"/>
                    <a:gd name="connsiteX20" fmla="*/ 1199820 w 2854197"/>
                    <a:gd name="connsiteY20" fmla="*/ 528555 h 3149511"/>
                    <a:gd name="connsiteX21" fmla="*/ 1220962 w 2854197"/>
                    <a:gd name="connsiteY21" fmla="*/ 544411 h 3149511"/>
                    <a:gd name="connsiteX22" fmla="*/ 1242104 w 2854197"/>
                    <a:gd name="connsiteY22" fmla="*/ 570839 h 3149511"/>
                    <a:gd name="connsiteX23" fmla="*/ 1257961 w 2854197"/>
                    <a:gd name="connsiteY23" fmla="*/ 602552 h 3149511"/>
                    <a:gd name="connsiteX24" fmla="*/ 1279103 w 2854197"/>
                    <a:gd name="connsiteY24" fmla="*/ 634266 h 3149511"/>
                    <a:gd name="connsiteX25" fmla="*/ 1294960 w 2854197"/>
                    <a:gd name="connsiteY25" fmla="*/ 665979 h 3149511"/>
                    <a:gd name="connsiteX26" fmla="*/ 1300245 w 2854197"/>
                    <a:gd name="connsiteY26" fmla="*/ 681835 h 3149511"/>
                    <a:gd name="connsiteX27" fmla="*/ 1310816 w 2854197"/>
                    <a:gd name="connsiteY27" fmla="*/ 692407 h 3149511"/>
                    <a:gd name="connsiteX28" fmla="*/ 1347815 w 2854197"/>
                    <a:gd name="connsiteY28" fmla="*/ 739977 h 3149511"/>
                    <a:gd name="connsiteX29" fmla="*/ 1353101 w 2854197"/>
                    <a:gd name="connsiteY29" fmla="*/ 755833 h 3149511"/>
                    <a:gd name="connsiteX30" fmla="*/ 1384814 w 2854197"/>
                    <a:gd name="connsiteY30" fmla="*/ 798118 h 3149511"/>
                    <a:gd name="connsiteX31" fmla="*/ 1390100 w 2854197"/>
                    <a:gd name="connsiteY31" fmla="*/ 813974 h 3149511"/>
                    <a:gd name="connsiteX32" fmla="*/ 1421813 w 2854197"/>
                    <a:gd name="connsiteY32" fmla="*/ 861544 h 3149511"/>
                    <a:gd name="connsiteX33" fmla="*/ 1432384 w 2854197"/>
                    <a:gd name="connsiteY33" fmla="*/ 877401 h 3149511"/>
                    <a:gd name="connsiteX34" fmla="*/ 1448241 w 2854197"/>
                    <a:gd name="connsiteY34" fmla="*/ 887972 h 3149511"/>
                    <a:gd name="connsiteX35" fmla="*/ 1479954 w 2854197"/>
                    <a:gd name="connsiteY35" fmla="*/ 919685 h 3149511"/>
                    <a:gd name="connsiteX36" fmla="*/ 1522238 w 2854197"/>
                    <a:gd name="connsiteY36" fmla="*/ 956684 h 3149511"/>
                    <a:gd name="connsiteX37" fmla="*/ 1585665 w 2854197"/>
                    <a:gd name="connsiteY37" fmla="*/ 977826 h 3149511"/>
                    <a:gd name="connsiteX38" fmla="*/ 1617378 w 2854197"/>
                    <a:gd name="connsiteY38" fmla="*/ 988397 h 3149511"/>
                    <a:gd name="connsiteX39" fmla="*/ 1638521 w 2854197"/>
                    <a:gd name="connsiteY39" fmla="*/ 993683 h 3149511"/>
                    <a:gd name="connsiteX40" fmla="*/ 1664948 w 2854197"/>
                    <a:gd name="connsiteY40" fmla="*/ 998968 h 3149511"/>
                    <a:gd name="connsiteX41" fmla="*/ 1696662 w 2854197"/>
                    <a:gd name="connsiteY41" fmla="*/ 1009540 h 3149511"/>
                    <a:gd name="connsiteX42" fmla="*/ 1717804 w 2854197"/>
                    <a:gd name="connsiteY42" fmla="*/ 1014825 h 3149511"/>
                    <a:gd name="connsiteX43" fmla="*/ 1733660 w 2854197"/>
                    <a:gd name="connsiteY43" fmla="*/ 1020111 h 3149511"/>
                    <a:gd name="connsiteX44" fmla="*/ 1802373 w 2854197"/>
                    <a:gd name="connsiteY44" fmla="*/ 1030682 h 3149511"/>
                    <a:gd name="connsiteX45" fmla="*/ 1865799 w 2854197"/>
                    <a:gd name="connsiteY45" fmla="*/ 1041253 h 3149511"/>
                    <a:gd name="connsiteX46" fmla="*/ 1902798 w 2854197"/>
                    <a:gd name="connsiteY46" fmla="*/ 1046538 h 3149511"/>
                    <a:gd name="connsiteX47" fmla="*/ 1945082 w 2854197"/>
                    <a:gd name="connsiteY47" fmla="*/ 1051824 h 3149511"/>
                    <a:gd name="connsiteX48" fmla="*/ 1976796 w 2854197"/>
                    <a:gd name="connsiteY48" fmla="*/ 1057109 h 3149511"/>
                    <a:gd name="connsiteX49" fmla="*/ 2024366 w 2854197"/>
                    <a:gd name="connsiteY49" fmla="*/ 1062395 h 3149511"/>
                    <a:gd name="connsiteX50" fmla="*/ 2066650 w 2854197"/>
                    <a:gd name="connsiteY50" fmla="*/ 1067681 h 3149511"/>
                    <a:gd name="connsiteX51" fmla="*/ 2082507 w 2854197"/>
                    <a:gd name="connsiteY51" fmla="*/ 1072966 h 3149511"/>
                    <a:gd name="connsiteX52" fmla="*/ 2151219 w 2854197"/>
                    <a:gd name="connsiteY52" fmla="*/ 1083537 h 3149511"/>
                    <a:gd name="connsiteX53" fmla="*/ 2167075 w 2854197"/>
                    <a:gd name="connsiteY53" fmla="*/ 1088823 h 3149511"/>
                    <a:gd name="connsiteX54" fmla="*/ 2235788 w 2854197"/>
                    <a:gd name="connsiteY54" fmla="*/ 1099394 h 3149511"/>
                    <a:gd name="connsiteX55" fmla="*/ 2304500 w 2854197"/>
                    <a:gd name="connsiteY55" fmla="*/ 1109965 h 3149511"/>
                    <a:gd name="connsiteX56" fmla="*/ 2378497 w 2854197"/>
                    <a:gd name="connsiteY56" fmla="*/ 1120536 h 3149511"/>
                    <a:gd name="connsiteX57" fmla="*/ 2410211 w 2854197"/>
                    <a:gd name="connsiteY57" fmla="*/ 1131107 h 3149511"/>
                    <a:gd name="connsiteX58" fmla="*/ 2452495 w 2854197"/>
                    <a:gd name="connsiteY58" fmla="*/ 1141678 h 3149511"/>
                    <a:gd name="connsiteX59" fmla="*/ 2611062 w 2854197"/>
                    <a:gd name="connsiteY59" fmla="*/ 1194534 h 3149511"/>
                    <a:gd name="connsiteX60" fmla="*/ 2674963 w 2854197"/>
                    <a:gd name="connsiteY60" fmla="*/ 1226357 h 3149511"/>
                    <a:gd name="connsiteX61" fmla="*/ 2680419 w 2854197"/>
                    <a:gd name="connsiteY61" fmla="*/ 1258186 h 3149511"/>
                    <a:gd name="connsiteX62" fmla="*/ 2633266 w 2854197"/>
                    <a:gd name="connsiteY62" fmla="*/ 1295315 h 3149511"/>
                    <a:gd name="connsiteX63" fmla="*/ 2659565 w 2854197"/>
                    <a:gd name="connsiteY63" fmla="*/ 1353342 h 3149511"/>
                    <a:gd name="connsiteX64" fmla="*/ 2653817 w 2854197"/>
                    <a:gd name="connsiteY64" fmla="*/ 1411367 h 3149511"/>
                    <a:gd name="connsiteX65" fmla="*/ 2632204 w 2854197"/>
                    <a:gd name="connsiteY65" fmla="*/ 1590950 h 3149511"/>
                    <a:gd name="connsiteX66" fmla="*/ 2606238 w 2854197"/>
                    <a:gd name="connsiteY66" fmla="*/ 1686241 h 3149511"/>
                    <a:gd name="connsiteX67" fmla="*/ 2585093 w 2854197"/>
                    <a:gd name="connsiteY67" fmla="*/ 1717957 h 3149511"/>
                    <a:gd name="connsiteX68" fmla="*/ 2595666 w 2854197"/>
                    <a:gd name="connsiteY68" fmla="*/ 1754959 h 3149511"/>
                    <a:gd name="connsiteX69" fmla="*/ 2569233 w 2854197"/>
                    <a:gd name="connsiteY69" fmla="*/ 1781390 h 3149511"/>
                    <a:gd name="connsiteX70" fmla="*/ 2574520 w 2854197"/>
                    <a:gd name="connsiteY70" fmla="*/ 1860680 h 3149511"/>
                    <a:gd name="connsiteX71" fmla="*/ 2564404 w 2854197"/>
                    <a:gd name="connsiteY71" fmla="*/ 2014150 h 3149511"/>
                    <a:gd name="connsiteX72" fmla="*/ 2616812 w 2854197"/>
                    <a:gd name="connsiteY72" fmla="*/ 2093264 h 3149511"/>
                    <a:gd name="connsiteX73" fmla="*/ 2717255 w 2854197"/>
                    <a:gd name="connsiteY73" fmla="*/ 2098551 h 3149511"/>
                    <a:gd name="connsiteX74" fmla="*/ 2790770 w 2854197"/>
                    <a:gd name="connsiteY74" fmla="*/ 2077220 h 3149511"/>
                    <a:gd name="connsiteX75" fmla="*/ 2817198 w 2854197"/>
                    <a:gd name="connsiteY75" fmla="*/ 2082506 h 3149511"/>
                    <a:gd name="connsiteX76" fmla="*/ 2833055 w 2854197"/>
                    <a:gd name="connsiteY76" fmla="*/ 2087792 h 3149511"/>
                    <a:gd name="connsiteX77" fmla="*/ 2854197 w 2854197"/>
                    <a:gd name="connsiteY77" fmla="*/ 2093077 h 3149511"/>
                    <a:gd name="connsiteX78" fmla="*/ 2838340 w 2854197"/>
                    <a:gd name="connsiteY78" fmla="*/ 2193503 h 3149511"/>
                    <a:gd name="connsiteX79" fmla="*/ 2833055 w 2854197"/>
                    <a:gd name="connsiteY79" fmla="*/ 2225216 h 3149511"/>
                    <a:gd name="connsiteX80" fmla="*/ 2822484 w 2854197"/>
                    <a:gd name="connsiteY80" fmla="*/ 2262215 h 3149511"/>
                    <a:gd name="connsiteX81" fmla="*/ 2648297 w 2854197"/>
                    <a:gd name="connsiteY81" fmla="*/ 2241273 h 3149511"/>
                    <a:gd name="connsiteX82" fmla="*/ 2558435 w 2854197"/>
                    <a:gd name="connsiteY82" fmla="*/ 2214843 h 3149511"/>
                    <a:gd name="connsiteX83" fmla="*/ 2479145 w 2854197"/>
                    <a:gd name="connsiteY83" fmla="*/ 2183128 h 3149511"/>
                    <a:gd name="connsiteX84" fmla="*/ 2426502 w 2854197"/>
                    <a:gd name="connsiteY84" fmla="*/ 2209757 h 3149511"/>
                    <a:gd name="connsiteX85" fmla="*/ 2236188 w 2854197"/>
                    <a:gd name="connsiteY85" fmla="*/ 2331348 h 3149511"/>
                    <a:gd name="connsiteX86" fmla="*/ 2251846 w 2854197"/>
                    <a:gd name="connsiteY86" fmla="*/ 2420998 h 3149511"/>
                    <a:gd name="connsiteX87" fmla="*/ 2267909 w 2854197"/>
                    <a:gd name="connsiteY87" fmla="*/ 2479368 h 3149511"/>
                    <a:gd name="connsiteX88" fmla="*/ 2278276 w 2854197"/>
                    <a:gd name="connsiteY88" fmla="*/ 2516146 h 3149511"/>
                    <a:gd name="connsiteX89" fmla="*/ 2278276 w 2854197"/>
                    <a:gd name="connsiteY89" fmla="*/ 2574294 h 3149511"/>
                    <a:gd name="connsiteX90" fmla="*/ 2315278 w 2854197"/>
                    <a:gd name="connsiteY90" fmla="*/ 2616580 h 3149511"/>
                    <a:gd name="connsiteX91" fmla="*/ 2331136 w 2854197"/>
                    <a:gd name="connsiteY91" fmla="*/ 2680013 h 3149511"/>
                    <a:gd name="connsiteX92" fmla="*/ 2368138 w 2854197"/>
                    <a:gd name="connsiteY92" fmla="*/ 2695871 h 3149511"/>
                    <a:gd name="connsiteX93" fmla="*/ 2542577 w 2854197"/>
                    <a:gd name="connsiteY93" fmla="*/ 2738159 h 3149511"/>
                    <a:gd name="connsiteX94" fmla="*/ 2654056 w 2854197"/>
                    <a:gd name="connsiteY94" fmla="*/ 2764834 h 3149511"/>
                    <a:gd name="connsiteX95" fmla="*/ 2748974 w 2854197"/>
                    <a:gd name="connsiteY95" fmla="*/ 2769875 h 3149511"/>
                    <a:gd name="connsiteX96" fmla="*/ 2753771 w 2854197"/>
                    <a:gd name="connsiteY96" fmla="*/ 2769627 h 3149511"/>
                    <a:gd name="connsiteX97" fmla="*/ 2748486 w 2854197"/>
                    <a:gd name="connsiteY97" fmla="*/ 2801341 h 3149511"/>
                    <a:gd name="connsiteX98" fmla="*/ 2737915 w 2854197"/>
                    <a:gd name="connsiteY98" fmla="*/ 2838340 h 3149511"/>
                    <a:gd name="connsiteX99" fmla="*/ 2727344 w 2854197"/>
                    <a:gd name="connsiteY99" fmla="*/ 2907052 h 3149511"/>
                    <a:gd name="connsiteX100" fmla="*/ 2716773 w 2854197"/>
                    <a:gd name="connsiteY100" fmla="*/ 2938765 h 3149511"/>
                    <a:gd name="connsiteX101" fmla="*/ 2711487 w 2854197"/>
                    <a:gd name="connsiteY101" fmla="*/ 2965193 h 3149511"/>
                    <a:gd name="connsiteX102" fmla="*/ 2706444 w 2854197"/>
                    <a:gd name="connsiteY102" fmla="*/ 2939028 h 3149511"/>
                    <a:gd name="connsiteX103" fmla="*/ 2680014 w 2854197"/>
                    <a:gd name="connsiteY103" fmla="*/ 2965459 h 3149511"/>
                    <a:gd name="connsiteX104" fmla="*/ 2627390 w 2854197"/>
                    <a:gd name="connsiteY104" fmla="*/ 2971012 h 3149511"/>
                    <a:gd name="connsiteX105" fmla="*/ 2537291 w 2854197"/>
                    <a:gd name="connsiteY105" fmla="*/ 2986602 h 3149511"/>
                    <a:gd name="connsiteX106" fmla="*/ 2516147 w 2854197"/>
                    <a:gd name="connsiteY106" fmla="*/ 2991888 h 3149511"/>
                    <a:gd name="connsiteX107" fmla="*/ 2489494 w 2854197"/>
                    <a:gd name="connsiteY107" fmla="*/ 3002192 h 3149511"/>
                    <a:gd name="connsiteX108" fmla="*/ 2415496 w 2854197"/>
                    <a:gd name="connsiteY108" fmla="*/ 3007477 h 3149511"/>
                    <a:gd name="connsiteX109" fmla="*/ 2383783 w 2854197"/>
                    <a:gd name="connsiteY109" fmla="*/ 3018048 h 3149511"/>
                    <a:gd name="connsiteX110" fmla="*/ 2346784 w 2854197"/>
                    <a:gd name="connsiteY110" fmla="*/ 3033905 h 3149511"/>
                    <a:gd name="connsiteX111" fmla="*/ 2315071 w 2854197"/>
                    <a:gd name="connsiteY111" fmla="*/ 3049761 h 3149511"/>
                    <a:gd name="connsiteX112" fmla="*/ 2288643 w 2854197"/>
                    <a:gd name="connsiteY112" fmla="*/ 3070904 h 3149511"/>
                    <a:gd name="connsiteX113" fmla="*/ 2267501 w 2854197"/>
                    <a:gd name="connsiteY113" fmla="*/ 3081475 h 3149511"/>
                    <a:gd name="connsiteX114" fmla="*/ 2235788 w 2854197"/>
                    <a:gd name="connsiteY114" fmla="*/ 3097331 h 3149511"/>
                    <a:gd name="connsiteX115" fmla="*/ 2225216 w 2854197"/>
                    <a:gd name="connsiteY115" fmla="*/ 3107903 h 3149511"/>
                    <a:gd name="connsiteX116" fmla="*/ 2204074 w 2854197"/>
                    <a:gd name="connsiteY116" fmla="*/ 3118474 h 3149511"/>
                    <a:gd name="connsiteX117" fmla="*/ 2188218 w 2854197"/>
                    <a:gd name="connsiteY117" fmla="*/ 3129045 h 3149511"/>
                    <a:gd name="connsiteX118" fmla="*/ 2177647 w 2854197"/>
                    <a:gd name="connsiteY118" fmla="*/ 3144901 h 3149511"/>
                    <a:gd name="connsiteX119" fmla="*/ 2209753 w 2854197"/>
                    <a:gd name="connsiteY119" fmla="*/ 3039746 h 3149511"/>
                    <a:gd name="connsiteX120" fmla="*/ 2199896 w 2854197"/>
                    <a:gd name="connsiteY120" fmla="*/ 2976703 h 3149511"/>
                    <a:gd name="connsiteX121" fmla="*/ 2141028 w 2854197"/>
                    <a:gd name="connsiteY121" fmla="*/ 2933870 h 3149511"/>
                    <a:gd name="connsiteX122" fmla="*/ 2093450 w 2854197"/>
                    <a:gd name="connsiteY122" fmla="*/ 2923297 h 3149511"/>
                    <a:gd name="connsiteX123" fmla="*/ 2077768 w 2854197"/>
                    <a:gd name="connsiteY123" fmla="*/ 2897133 h 3149511"/>
                    <a:gd name="connsiteX124" fmla="*/ 2040405 w 2854197"/>
                    <a:gd name="connsiteY124" fmla="*/ 2923170 h 3149511"/>
                    <a:gd name="connsiteX125" fmla="*/ 2061549 w 2854197"/>
                    <a:gd name="connsiteY125" fmla="*/ 2875596 h 3149511"/>
                    <a:gd name="connsiteX126" fmla="*/ 2093265 w 2854197"/>
                    <a:gd name="connsiteY126" fmla="*/ 2833308 h 3149511"/>
                    <a:gd name="connsiteX127" fmla="*/ 2109124 w 2854197"/>
                    <a:gd name="connsiteY127" fmla="*/ 2722301 h 3149511"/>
                    <a:gd name="connsiteX128" fmla="*/ 2013975 w 2854197"/>
                    <a:gd name="connsiteY128" fmla="*/ 2637724 h 3149511"/>
                    <a:gd name="connsiteX129" fmla="*/ 1982258 w 2854197"/>
                    <a:gd name="connsiteY129" fmla="*/ 2664155 h 3149511"/>
                    <a:gd name="connsiteX130" fmla="*/ 1918827 w 2854197"/>
                    <a:gd name="connsiteY130" fmla="*/ 2627153 h 3149511"/>
                    <a:gd name="connsiteX131" fmla="*/ 1860681 w 2854197"/>
                    <a:gd name="connsiteY131" fmla="*/ 2579579 h 3149511"/>
                    <a:gd name="connsiteX132" fmla="*/ 1802373 w 2854197"/>
                    <a:gd name="connsiteY132" fmla="*/ 2621632 h 3149511"/>
                    <a:gd name="connsiteX133" fmla="*/ 1797087 w 2854197"/>
                    <a:gd name="connsiteY133" fmla="*/ 2605775 h 3149511"/>
                    <a:gd name="connsiteX134" fmla="*/ 1749674 w 2854197"/>
                    <a:gd name="connsiteY134" fmla="*/ 2690586 h 3149511"/>
                    <a:gd name="connsiteX135" fmla="*/ 1643953 w 2854197"/>
                    <a:gd name="connsiteY135" fmla="*/ 2754018 h 3149511"/>
                    <a:gd name="connsiteX136" fmla="*/ 1617523 w 2854197"/>
                    <a:gd name="connsiteY136" fmla="*/ 2732874 h 3149511"/>
                    <a:gd name="connsiteX137" fmla="*/ 1591092 w 2854197"/>
                    <a:gd name="connsiteY137" fmla="*/ 2690586 h 3149511"/>
                    <a:gd name="connsiteX138" fmla="*/ 1591093 w 2854197"/>
                    <a:gd name="connsiteY138" fmla="*/ 2637724 h 3149511"/>
                    <a:gd name="connsiteX139" fmla="*/ 1569808 w 2854197"/>
                    <a:gd name="connsiteY139" fmla="*/ 2515921 h 3149511"/>
                    <a:gd name="connsiteX140" fmla="*/ 1553952 w 2854197"/>
                    <a:gd name="connsiteY140" fmla="*/ 2484208 h 3149511"/>
                    <a:gd name="connsiteX141" fmla="*/ 1538095 w 2854197"/>
                    <a:gd name="connsiteY141" fmla="*/ 2468351 h 3149511"/>
                    <a:gd name="connsiteX142" fmla="*/ 1501096 w 2854197"/>
                    <a:gd name="connsiteY142" fmla="*/ 2420781 h 3149511"/>
                    <a:gd name="connsiteX143" fmla="*/ 1464097 w 2854197"/>
                    <a:gd name="connsiteY143" fmla="*/ 2383782 h 3149511"/>
                    <a:gd name="connsiteX144" fmla="*/ 1448241 w 2854197"/>
                    <a:gd name="connsiteY144" fmla="*/ 2373211 h 3149511"/>
                    <a:gd name="connsiteX145" fmla="*/ 1432384 w 2854197"/>
                    <a:gd name="connsiteY145" fmla="*/ 2357355 h 3149511"/>
                    <a:gd name="connsiteX146" fmla="*/ 1400671 w 2854197"/>
                    <a:gd name="connsiteY146" fmla="*/ 2346783 h 3149511"/>
                    <a:gd name="connsiteX147" fmla="*/ 1368958 w 2854197"/>
                    <a:gd name="connsiteY147" fmla="*/ 2330927 h 3149511"/>
                    <a:gd name="connsiteX148" fmla="*/ 1337244 w 2854197"/>
                    <a:gd name="connsiteY148" fmla="*/ 2309785 h 3149511"/>
                    <a:gd name="connsiteX149" fmla="*/ 1273818 w 2854197"/>
                    <a:gd name="connsiteY149" fmla="*/ 2288642 h 3149511"/>
                    <a:gd name="connsiteX150" fmla="*/ 1257961 w 2854197"/>
                    <a:gd name="connsiteY150" fmla="*/ 2278071 h 3149511"/>
                    <a:gd name="connsiteX151" fmla="*/ 1242104 w 2854197"/>
                    <a:gd name="connsiteY151" fmla="*/ 2272786 h 3149511"/>
                    <a:gd name="connsiteX152" fmla="*/ 1226248 w 2854197"/>
                    <a:gd name="connsiteY152" fmla="*/ 2262215 h 3149511"/>
                    <a:gd name="connsiteX153" fmla="*/ 1194534 w 2854197"/>
                    <a:gd name="connsiteY153" fmla="*/ 2251644 h 3149511"/>
                    <a:gd name="connsiteX154" fmla="*/ 1215677 w 2854197"/>
                    <a:gd name="connsiteY154" fmla="*/ 2225216 h 3149511"/>
                    <a:gd name="connsiteX155" fmla="*/ 1231533 w 2854197"/>
                    <a:gd name="connsiteY155" fmla="*/ 2209359 h 3149511"/>
                    <a:gd name="connsiteX156" fmla="*/ 1236819 w 2854197"/>
                    <a:gd name="connsiteY156" fmla="*/ 2193503 h 3149511"/>
                    <a:gd name="connsiteX157" fmla="*/ 1279103 w 2854197"/>
                    <a:gd name="connsiteY157" fmla="*/ 2161789 h 3149511"/>
                    <a:gd name="connsiteX158" fmla="*/ 1300245 w 2854197"/>
                    <a:gd name="connsiteY158" fmla="*/ 2140647 h 3149511"/>
                    <a:gd name="connsiteX159" fmla="*/ 1310816 w 2854197"/>
                    <a:gd name="connsiteY159" fmla="*/ 2124790 h 3149511"/>
                    <a:gd name="connsiteX160" fmla="*/ 1342650 w 2854197"/>
                    <a:gd name="connsiteY160" fmla="*/ 2077406 h 3149511"/>
                    <a:gd name="connsiteX161" fmla="*/ 1390223 w 2854197"/>
                    <a:gd name="connsiteY161" fmla="*/ 2008688 h 3149511"/>
                    <a:gd name="connsiteX162" fmla="*/ 1363794 w 2854197"/>
                    <a:gd name="connsiteY162" fmla="*/ 1971686 h 3149511"/>
                    <a:gd name="connsiteX163" fmla="*/ 1379651 w 2854197"/>
                    <a:gd name="connsiteY163" fmla="*/ 1961114 h 3149511"/>
                    <a:gd name="connsiteX164" fmla="*/ 1358509 w 2854197"/>
                    <a:gd name="connsiteY164" fmla="*/ 1934685 h 3149511"/>
                    <a:gd name="connsiteX165" fmla="*/ 1221180 w 2854197"/>
                    <a:gd name="connsiteY165" fmla="*/ 1718108 h 3149511"/>
                    <a:gd name="connsiteX166" fmla="*/ 1157741 w 2854197"/>
                    <a:gd name="connsiteY166" fmla="*/ 1654669 h 3149511"/>
                    <a:gd name="connsiteX167" fmla="*/ 1051918 w 2854197"/>
                    <a:gd name="connsiteY167" fmla="*/ 1659811 h 3149511"/>
                    <a:gd name="connsiteX168" fmla="*/ 845688 w 2854197"/>
                    <a:gd name="connsiteY168" fmla="*/ 1738945 h 3149511"/>
                    <a:gd name="connsiteX169" fmla="*/ 829832 w 2854197"/>
                    <a:gd name="connsiteY169" fmla="*/ 1744231 h 3149511"/>
                    <a:gd name="connsiteX170" fmla="*/ 798118 w 2854197"/>
                    <a:gd name="connsiteY170" fmla="*/ 1765373 h 3149511"/>
                    <a:gd name="connsiteX171" fmla="*/ 782262 w 2854197"/>
                    <a:gd name="connsiteY171" fmla="*/ 1770659 h 3149511"/>
                    <a:gd name="connsiteX172" fmla="*/ 750548 w 2854197"/>
                    <a:gd name="connsiteY172" fmla="*/ 1791801 h 3149511"/>
                    <a:gd name="connsiteX173" fmla="*/ 734692 w 2854197"/>
                    <a:gd name="connsiteY173" fmla="*/ 1797086 h 3149511"/>
                    <a:gd name="connsiteX174" fmla="*/ 755834 w 2854197"/>
                    <a:gd name="connsiteY174" fmla="*/ 1791801 h 3149511"/>
                    <a:gd name="connsiteX175" fmla="*/ 739977 w 2854197"/>
                    <a:gd name="connsiteY175" fmla="*/ 1797086 h 3149511"/>
                    <a:gd name="connsiteX176" fmla="*/ 708264 w 2854197"/>
                    <a:gd name="connsiteY176" fmla="*/ 1812943 h 3149511"/>
                    <a:gd name="connsiteX177" fmla="*/ 676551 w 2854197"/>
                    <a:gd name="connsiteY177" fmla="*/ 1791801 h 3149511"/>
                    <a:gd name="connsiteX178" fmla="*/ 650123 w 2854197"/>
                    <a:gd name="connsiteY178" fmla="*/ 1765373 h 3149511"/>
                    <a:gd name="connsiteX179" fmla="*/ 618410 w 2854197"/>
                    <a:gd name="connsiteY179" fmla="*/ 1744231 h 3149511"/>
                    <a:gd name="connsiteX180" fmla="*/ 570840 w 2854197"/>
                    <a:gd name="connsiteY180" fmla="*/ 1712518 h 3149511"/>
                    <a:gd name="connsiteX181" fmla="*/ 544412 w 2854197"/>
                    <a:gd name="connsiteY181" fmla="*/ 1696661 h 3149511"/>
                    <a:gd name="connsiteX182" fmla="*/ 528555 w 2854197"/>
                    <a:gd name="connsiteY182" fmla="*/ 1686090 h 3149511"/>
                    <a:gd name="connsiteX183" fmla="*/ 512699 w 2854197"/>
                    <a:gd name="connsiteY183" fmla="*/ 1680804 h 3149511"/>
                    <a:gd name="connsiteX184" fmla="*/ 502127 w 2854197"/>
                    <a:gd name="connsiteY184" fmla="*/ 1670233 h 3149511"/>
                    <a:gd name="connsiteX185" fmla="*/ 480985 w 2854197"/>
                    <a:gd name="connsiteY185" fmla="*/ 1659662 h 3149511"/>
                    <a:gd name="connsiteX186" fmla="*/ 465129 w 2854197"/>
                    <a:gd name="connsiteY186" fmla="*/ 1643805 h 3149511"/>
                    <a:gd name="connsiteX187" fmla="*/ 428130 w 2854197"/>
                    <a:gd name="connsiteY187" fmla="*/ 1622663 h 3149511"/>
                    <a:gd name="connsiteX188" fmla="*/ 401702 w 2854197"/>
                    <a:gd name="connsiteY188" fmla="*/ 1590950 h 3149511"/>
                    <a:gd name="connsiteX189" fmla="*/ 385845 w 2854197"/>
                    <a:gd name="connsiteY189" fmla="*/ 1569808 h 3149511"/>
                    <a:gd name="connsiteX190" fmla="*/ 369989 w 2854197"/>
                    <a:gd name="connsiteY190" fmla="*/ 1553951 h 3149511"/>
                    <a:gd name="connsiteX191" fmla="*/ 348847 w 2854197"/>
                    <a:gd name="connsiteY191" fmla="*/ 1522238 h 3149511"/>
                    <a:gd name="connsiteX192" fmla="*/ 327704 w 2854197"/>
                    <a:gd name="connsiteY192" fmla="*/ 1490524 h 3149511"/>
                    <a:gd name="connsiteX193" fmla="*/ 317133 w 2854197"/>
                    <a:gd name="connsiteY193" fmla="*/ 1469382 h 3149511"/>
                    <a:gd name="connsiteX194" fmla="*/ 301277 w 2854197"/>
                    <a:gd name="connsiteY194" fmla="*/ 1453526 h 3149511"/>
                    <a:gd name="connsiteX195" fmla="*/ 295991 w 2854197"/>
                    <a:gd name="connsiteY195" fmla="*/ 1437669 h 3149511"/>
                    <a:gd name="connsiteX196" fmla="*/ 274849 w 2854197"/>
                    <a:gd name="connsiteY196" fmla="*/ 1405956 h 3149511"/>
                    <a:gd name="connsiteX197" fmla="*/ 258992 w 2854197"/>
                    <a:gd name="connsiteY197" fmla="*/ 1390099 h 3149511"/>
                    <a:gd name="connsiteX198" fmla="*/ 248421 w 2854197"/>
                    <a:gd name="connsiteY198" fmla="*/ 1374242 h 3149511"/>
                    <a:gd name="connsiteX199" fmla="*/ 243136 w 2854197"/>
                    <a:gd name="connsiteY199" fmla="*/ 1358386 h 3149511"/>
                    <a:gd name="connsiteX200" fmla="*/ 221993 w 2854197"/>
                    <a:gd name="connsiteY200" fmla="*/ 1326672 h 3149511"/>
                    <a:gd name="connsiteX201" fmla="*/ 206137 w 2854197"/>
                    <a:gd name="connsiteY201" fmla="*/ 1294959 h 3149511"/>
                    <a:gd name="connsiteX202" fmla="*/ 195566 w 2854197"/>
                    <a:gd name="connsiteY202" fmla="*/ 1263246 h 3149511"/>
                    <a:gd name="connsiteX203" fmla="*/ 184995 w 2854197"/>
                    <a:gd name="connsiteY203" fmla="*/ 1247389 h 3149511"/>
                    <a:gd name="connsiteX204" fmla="*/ 179709 w 2854197"/>
                    <a:gd name="connsiteY204" fmla="*/ 1231533 h 3149511"/>
                    <a:gd name="connsiteX205" fmla="*/ 169138 w 2854197"/>
                    <a:gd name="connsiteY205" fmla="*/ 1215676 h 3149511"/>
                    <a:gd name="connsiteX206" fmla="*/ 153281 w 2854197"/>
                    <a:gd name="connsiteY206" fmla="*/ 1162820 h 3149511"/>
                    <a:gd name="connsiteX207" fmla="*/ 142710 w 2854197"/>
                    <a:gd name="connsiteY207" fmla="*/ 1131107 h 3149511"/>
                    <a:gd name="connsiteX208" fmla="*/ 132139 w 2854197"/>
                    <a:gd name="connsiteY208" fmla="*/ 1099394 h 3149511"/>
                    <a:gd name="connsiteX209" fmla="*/ 126853 w 2854197"/>
                    <a:gd name="connsiteY209" fmla="*/ 1078252 h 3149511"/>
                    <a:gd name="connsiteX210" fmla="*/ 121568 w 2854197"/>
                    <a:gd name="connsiteY210" fmla="*/ 1062395 h 3149511"/>
                    <a:gd name="connsiteX211" fmla="*/ 110997 w 2854197"/>
                    <a:gd name="connsiteY211" fmla="*/ 988397 h 3149511"/>
                    <a:gd name="connsiteX212" fmla="*/ 100426 w 2854197"/>
                    <a:gd name="connsiteY212" fmla="*/ 861544 h 3149511"/>
                    <a:gd name="connsiteX213" fmla="*/ 95140 w 2854197"/>
                    <a:gd name="connsiteY213" fmla="*/ 782261 h 3149511"/>
                    <a:gd name="connsiteX214" fmla="*/ 89855 w 2854197"/>
                    <a:gd name="connsiteY214" fmla="*/ 745262 h 3149511"/>
                    <a:gd name="connsiteX215" fmla="*/ 73998 w 2854197"/>
                    <a:gd name="connsiteY215" fmla="*/ 660693 h 3149511"/>
                    <a:gd name="connsiteX216" fmla="*/ 63427 w 2854197"/>
                    <a:gd name="connsiteY216" fmla="*/ 618409 h 3149511"/>
                    <a:gd name="connsiteX217" fmla="*/ 47570 w 2854197"/>
                    <a:gd name="connsiteY217" fmla="*/ 560268 h 3149511"/>
                    <a:gd name="connsiteX218" fmla="*/ 42285 w 2854197"/>
                    <a:gd name="connsiteY218" fmla="*/ 528555 h 3149511"/>
                    <a:gd name="connsiteX219" fmla="*/ 31714 w 2854197"/>
                    <a:gd name="connsiteY219" fmla="*/ 486270 h 3149511"/>
                    <a:gd name="connsiteX220" fmla="*/ 21142 w 2854197"/>
                    <a:gd name="connsiteY220" fmla="*/ 428129 h 3149511"/>
                    <a:gd name="connsiteX221" fmla="*/ 10571 w 2854197"/>
                    <a:gd name="connsiteY221" fmla="*/ 343560 h 3149511"/>
                    <a:gd name="connsiteX222" fmla="*/ 0 w 2854197"/>
                    <a:gd name="connsiteY222" fmla="*/ 306561 h 3149511"/>
                    <a:gd name="connsiteX223" fmla="*/ 5286 w 2854197"/>
                    <a:gd name="connsiteY223" fmla="*/ 285419 h 3149511"/>
                    <a:gd name="connsiteX224" fmla="*/ 21142 w 2854197"/>
                    <a:gd name="connsiteY224" fmla="*/ 280134 h 3149511"/>
                    <a:gd name="connsiteX225" fmla="*/ 42285 w 2854197"/>
                    <a:gd name="connsiteY225" fmla="*/ 269563 h 3149511"/>
                    <a:gd name="connsiteX226" fmla="*/ 95140 w 2854197"/>
                    <a:gd name="connsiteY226" fmla="*/ 258992 h 3149511"/>
                    <a:gd name="connsiteX227" fmla="*/ 121568 w 2854197"/>
                    <a:gd name="connsiteY227" fmla="*/ 253706 h 3149511"/>
                    <a:gd name="connsiteX228" fmla="*/ 137425 w 2854197"/>
                    <a:gd name="connsiteY228" fmla="*/ 248420 h 3149511"/>
                    <a:gd name="connsiteX229" fmla="*/ 211422 w 2854197"/>
                    <a:gd name="connsiteY229" fmla="*/ 237849 h 3149511"/>
                    <a:gd name="connsiteX230" fmla="*/ 253707 w 2854197"/>
                    <a:gd name="connsiteY230" fmla="*/ 227278 h 3149511"/>
                    <a:gd name="connsiteX231" fmla="*/ 285420 w 2854197"/>
                    <a:gd name="connsiteY231" fmla="*/ 216707 h 3149511"/>
                    <a:gd name="connsiteX232" fmla="*/ 332990 w 2854197"/>
                    <a:gd name="connsiteY232" fmla="*/ 206136 h 3149511"/>
                    <a:gd name="connsiteX233" fmla="*/ 364703 w 2854197"/>
                    <a:gd name="connsiteY233" fmla="*/ 195565 h 3149511"/>
                    <a:gd name="connsiteX234" fmla="*/ 417559 w 2854197"/>
                    <a:gd name="connsiteY234" fmla="*/ 179708 h 3149511"/>
                    <a:gd name="connsiteX235" fmla="*/ 433415 w 2854197"/>
                    <a:gd name="connsiteY235" fmla="*/ 174423 h 3149511"/>
                    <a:gd name="connsiteX236" fmla="*/ 449272 w 2854197"/>
                    <a:gd name="connsiteY236" fmla="*/ 169137 h 3149511"/>
                    <a:gd name="connsiteX237" fmla="*/ 470414 w 2854197"/>
                    <a:gd name="connsiteY237" fmla="*/ 163852 h 3149511"/>
                    <a:gd name="connsiteX238" fmla="*/ 486271 w 2854197"/>
                    <a:gd name="connsiteY238" fmla="*/ 158566 h 3149511"/>
                    <a:gd name="connsiteX239" fmla="*/ 528555 w 2854197"/>
                    <a:gd name="connsiteY239" fmla="*/ 147995 h 3149511"/>
                    <a:gd name="connsiteX240" fmla="*/ 549697 w 2854197"/>
                    <a:gd name="connsiteY240" fmla="*/ 142709 h 3149511"/>
                    <a:gd name="connsiteX241" fmla="*/ 581411 w 2854197"/>
                    <a:gd name="connsiteY241" fmla="*/ 132138 h 3149511"/>
                    <a:gd name="connsiteX242" fmla="*/ 676551 w 2854197"/>
                    <a:gd name="connsiteY242" fmla="*/ 100425 h 3149511"/>
                    <a:gd name="connsiteX243" fmla="*/ 697693 w 2854197"/>
                    <a:gd name="connsiteY243" fmla="*/ 95140 h 3149511"/>
                    <a:gd name="connsiteX244" fmla="*/ 729406 w 2854197"/>
                    <a:gd name="connsiteY244" fmla="*/ 84568 h 3149511"/>
                    <a:gd name="connsiteX245" fmla="*/ 745263 w 2854197"/>
                    <a:gd name="connsiteY245" fmla="*/ 79283 h 3149511"/>
                    <a:gd name="connsiteX246" fmla="*/ 792833 w 2854197"/>
                    <a:gd name="connsiteY246" fmla="*/ 58141 h 3149511"/>
                    <a:gd name="connsiteX247" fmla="*/ 808689 w 2854197"/>
                    <a:gd name="connsiteY247" fmla="*/ 52855 h 3149511"/>
                    <a:gd name="connsiteX248" fmla="*/ 824546 w 2854197"/>
                    <a:gd name="connsiteY248" fmla="*/ 47570 h 3149511"/>
                    <a:gd name="connsiteX249" fmla="*/ 866830 w 2854197"/>
                    <a:gd name="connsiteY249" fmla="*/ 26427 h 3149511"/>
                    <a:gd name="connsiteX250" fmla="*/ 882687 w 2854197"/>
                    <a:gd name="connsiteY250" fmla="*/ 21142 h 3149511"/>
                    <a:gd name="connsiteX251" fmla="*/ 898544 w 2854197"/>
                    <a:gd name="connsiteY251" fmla="*/ 10571 h 3149511"/>
                    <a:gd name="connsiteX252" fmla="*/ 914400 w 2854197"/>
                    <a:gd name="connsiteY252" fmla="*/ 5285 h 3149511"/>
                    <a:gd name="connsiteX253" fmla="*/ 914400 w 2854197"/>
                    <a:gd name="connsiteY253" fmla="*/ 0 h 3149511"/>
                    <a:gd name="connsiteX0" fmla="*/ 914400 w 2854197"/>
                    <a:gd name="connsiteY0" fmla="*/ 0 h 3129045"/>
                    <a:gd name="connsiteX1" fmla="*/ 914400 w 2854197"/>
                    <a:gd name="connsiteY1" fmla="*/ 0 h 3129045"/>
                    <a:gd name="connsiteX2" fmla="*/ 930257 w 2854197"/>
                    <a:gd name="connsiteY2" fmla="*/ 42284 h 3129045"/>
                    <a:gd name="connsiteX3" fmla="*/ 935542 w 2854197"/>
                    <a:gd name="connsiteY3" fmla="*/ 58141 h 3129045"/>
                    <a:gd name="connsiteX4" fmla="*/ 946114 w 2854197"/>
                    <a:gd name="connsiteY4" fmla="*/ 68712 h 3129045"/>
                    <a:gd name="connsiteX5" fmla="*/ 967256 w 2854197"/>
                    <a:gd name="connsiteY5" fmla="*/ 116282 h 3129045"/>
                    <a:gd name="connsiteX6" fmla="*/ 972541 w 2854197"/>
                    <a:gd name="connsiteY6" fmla="*/ 132138 h 3129045"/>
                    <a:gd name="connsiteX7" fmla="*/ 983112 w 2854197"/>
                    <a:gd name="connsiteY7" fmla="*/ 147995 h 3129045"/>
                    <a:gd name="connsiteX8" fmla="*/ 1004255 w 2854197"/>
                    <a:gd name="connsiteY8" fmla="*/ 195565 h 3129045"/>
                    <a:gd name="connsiteX9" fmla="*/ 1025397 w 2854197"/>
                    <a:gd name="connsiteY9" fmla="*/ 243135 h 3129045"/>
                    <a:gd name="connsiteX10" fmla="*/ 1041253 w 2854197"/>
                    <a:gd name="connsiteY10" fmla="*/ 290705 h 3129045"/>
                    <a:gd name="connsiteX11" fmla="*/ 1051825 w 2854197"/>
                    <a:gd name="connsiteY11" fmla="*/ 301276 h 3129045"/>
                    <a:gd name="connsiteX12" fmla="*/ 1072967 w 2854197"/>
                    <a:gd name="connsiteY12" fmla="*/ 348846 h 3129045"/>
                    <a:gd name="connsiteX13" fmla="*/ 1083538 w 2854197"/>
                    <a:gd name="connsiteY13" fmla="*/ 380559 h 3129045"/>
                    <a:gd name="connsiteX14" fmla="*/ 1094109 w 2854197"/>
                    <a:gd name="connsiteY14" fmla="*/ 396416 h 3129045"/>
                    <a:gd name="connsiteX15" fmla="*/ 1109966 w 2854197"/>
                    <a:gd name="connsiteY15" fmla="*/ 422844 h 3129045"/>
                    <a:gd name="connsiteX16" fmla="*/ 1131108 w 2854197"/>
                    <a:gd name="connsiteY16" fmla="*/ 470414 h 3129045"/>
                    <a:gd name="connsiteX17" fmla="*/ 1146964 w 2854197"/>
                    <a:gd name="connsiteY17" fmla="*/ 480985 h 3129045"/>
                    <a:gd name="connsiteX18" fmla="*/ 1157536 w 2854197"/>
                    <a:gd name="connsiteY18" fmla="*/ 491556 h 3129045"/>
                    <a:gd name="connsiteX19" fmla="*/ 1189249 w 2854197"/>
                    <a:gd name="connsiteY19" fmla="*/ 512698 h 3129045"/>
                    <a:gd name="connsiteX20" fmla="*/ 1199820 w 2854197"/>
                    <a:gd name="connsiteY20" fmla="*/ 528555 h 3129045"/>
                    <a:gd name="connsiteX21" fmla="*/ 1220962 w 2854197"/>
                    <a:gd name="connsiteY21" fmla="*/ 544411 h 3129045"/>
                    <a:gd name="connsiteX22" fmla="*/ 1242104 w 2854197"/>
                    <a:gd name="connsiteY22" fmla="*/ 570839 h 3129045"/>
                    <a:gd name="connsiteX23" fmla="*/ 1257961 w 2854197"/>
                    <a:gd name="connsiteY23" fmla="*/ 602552 h 3129045"/>
                    <a:gd name="connsiteX24" fmla="*/ 1279103 w 2854197"/>
                    <a:gd name="connsiteY24" fmla="*/ 634266 h 3129045"/>
                    <a:gd name="connsiteX25" fmla="*/ 1294960 w 2854197"/>
                    <a:gd name="connsiteY25" fmla="*/ 665979 h 3129045"/>
                    <a:gd name="connsiteX26" fmla="*/ 1300245 w 2854197"/>
                    <a:gd name="connsiteY26" fmla="*/ 681835 h 3129045"/>
                    <a:gd name="connsiteX27" fmla="*/ 1310816 w 2854197"/>
                    <a:gd name="connsiteY27" fmla="*/ 692407 h 3129045"/>
                    <a:gd name="connsiteX28" fmla="*/ 1347815 w 2854197"/>
                    <a:gd name="connsiteY28" fmla="*/ 739977 h 3129045"/>
                    <a:gd name="connsiteX29" fmla="*/ 1353101 w 2854197"/>
                    <a:gd name="connsiteY29" fmla="*/ 755833 h 3129045"/>
                    <a:gd name="connsiteX30" fmla="*/ 1384814 w 2854197"/>
                    <a:gd name="connsiteY30" fmla="*/ 798118 h 3129045"/>
                    <a:gd name="connsiteX31" fmla="*/ 1390100 w 2854197"/>
                    <a:gd name="connsiteY31" fmla="*/ 813974 h 3129045"/>
                    <a:gd name="connsiteX32" fmla="*/ 1421813 w 2854197"/>
                    <a:gd name="connsiteY32" fmla="*/ 861544 h 3129045"/>
                    <a:gd name="connsiteX33" fmla="*/ 1432384 w 2854197"/>
                    <a:gd name="connsiteY33" fmla="*/ 877401 h 3129045"/>
                    <a:gd name="connsiteX34" fmla="*/ 1448241 w 2854197"/>
                    <a:gd name="connsiteY34" fmla="*/ 887972 h 3129045"/>
                    <a:gd name="connsiteX35" fmla="*/ 1479954 w 2854197"/>
                    <a:gd name="connsiteY35" fmla="*/ 919685 h 3129045"/>
                    <a:gd name="connsiteX36" fmla="*/ 1522238 w 2854197"/>
                    <a:gd name="connsiteY36" fmla="*/ 956684 h 3129045"/>
                    <a:gd name="connsiteX37" fmla="*/ 1585665 w 2854197"/>
                    <a:gd name="connsiteY37" fmla="*/ 977826 h 3129045"/>
                    <a:gd name="connsiteX38" fmla="*/ 1617378 w 2854197"/>
                    <a:gd name="connsiteY38" fmla="*/ 988397 h 3129045"/>
                    <a:gd name="connsiteX39" fmla="*/ 1638521 w 2854197"/>
                    <a:gd name="connsiteY39" fmla="*/ 993683 h 3129045"/>
                    <a:gd name="connsiteX40" fmla="*/ 1664948 w 2854197"/>
                    <a:gd name="connsiteY40" fmla="*/ 998968 h 3129045"/>
                    <a:gd name="connsiteX41" fmla="*/ 1696662 w 2854197"/>
                    <a:gd name="connsiteY41" fmla="*/ 1009540 h 3129045"/>
                    <a:gd name="connsiteX42" fmla="*/ 1717804 w 2854197"/>
                    <a:gd name="connsiteY42" fmla="*/ 1014825 h 3129045"/>
                    <a:gd name="connsiteX43" fmla="*/ 1733660 w 2854197"/>
                    <a:gd name="connsiteY43" fmla="*/ 1020111 h 3129045"/>
                    <a:gd name="connsiteX44" fmla="*/ 1802373 w 2854197"/>
                    <a:gd name="connsiteY44" fmla="*/ 1030682 h 3129045"/>
                    <a:gd name="connsiteX45" fmla="*/ 1865799 w 2854197"/>
                    <a:gd name="connsiteY45" fmla="*/ 1041253 h 3129045"/>
                    <a:gd name="connsiteX46" fmla="*/ 1902798 w 2854197"/>
                    <a:gd name="connsiteY46" fmla="*/ 1046538 h 3129045"/>
                    <a:gd name="connsiteX47" fmla="*/ 1945082 w 2854197"/>
                    <a:gd name="connsiteY47" fmla="*/ 1051824 h 3129045"/>
                    <a:gd name="connsiteX48" fmla="*/ 1976796 w 2854197"/>
                    <a:gd name="connsiteY48" fmla="*/ 1057109 h 3129045"/>
                    <a:gd name="connsiteX49" fmla="*/ 2024366 w 2854197"/>
                    <a:gd name="connsiteY49" fmla="*/ 1062395 h 3129045"/>
                    <a:gd name="connsiteX50" fmla="*/ 2066650 w 2854197"/>
                    <a:gd name="connsiteY50" fmla="*/ 1067681 h 3129045"/>
                    <a:gd name="connsiteX51" fmla="*/ 2082507 w 2854197"/>
                    <a:gd name="connsiteY51" fmla="*/ 1072966 h 3129045"/>
                    <a:gd name="connsiteX52" fmla="*/ 2151219 w 2854197"/>
                    <a:gd name="connsiteY52" fmla="*/ 1083537 h 3129045"/>
                    <a:gd name="connsiteX53" fmla="*/ 2167075 w 2854197"/>
                    <a:gd name="connsiteY53" fmla="*/ 1088823 h 3129045"/>
                    <a:gd name="connsiteX54" fmla="*/ 2235788 w 2854197"/>
                    <a:gd name="connsiteY54" fmla="*/ 1099394 h 3129045"/>
                    <a:gd name="connsiteX55" fmla="*/ 2304500 w 2854197"/>
                    <a:gd name="connsiteY55" fmla="*/ 1109965 h 3129045"/>
                    <a:gd name="connsiteX56" fmla="*/ 2378497 w 2854197"/>
                    <a:gd name="connsiteY56" fmla="*/ 1120536 h 3129045"/>
                    <a:gd name="connsiteX57" fmla="*/ 2410211 w 2854197"/>
                    <a:gd name="connsiteY57" fmla="*/ 1131107 h 3129045"/>
                    <a:gd name="connsiteX58" fmla="*/ 2452495 w 2854197"/>
                    <a:gd name="connsiteY58" fmla="*/ 1141678 h 3129045"/>
                    <a:gd name="connsiteX59" fmla="*/ 2611062 w 2854197"/>
                    <a:gd name="connsiteY59" fmla="*/ 1194534 h 3129045"/>
                    <a:gd name="connsiteX60" fmla="*/ 2674963 w 2854197"/>
                    <a:gd name="connsiteY60" fmla="*/ 1226357 h 3129045"/>
                    <a:gd name="connsiteX61" fmla="*/ 2680419 w 2854197"/>
                    <a:gd name="connsiteY61" fmla="*/ 1258186 h 3129045"/>
                    <a:gd name="connsiteX62" fmla="*/ 2633266 w 2854197"/>
                    <a:gd name="connsiteY62" fmla="*/ 1295315 h 3129045"/>
                    <a:gd name="connsiteX63" fmla="*/ 2659565 w 2854197"/>
                    <a:gd name="connsiteY63" fmla="*/ 1353342 h 3129045"/>
                    <a:gd name="connsiteX64" fmla="*/ 2653817 w 2854197"/>
                    <a:gd name="connsiteY64" fmla="*/ 1411367 h 3129045"/>
                    <a:gd name="connsiteX65" fmla="*/ 2632204 w 2854197"/>
                    <a:gd name="connsiteY65" fmla="*/ 1590950 h 3129045"/>
                    <a:gd name="connsiteX66" fmla="*/ 2606238 w 2854197"/>
                    <a:gd name="connsiteY66" fmla="*/ 1686241 h 3129045"/>
                    <a:gd name="connsiteX67" fmla="*/ 2585093 w 2854197"/>
                    <a:gd name="connsiteY67" fmla="*/ 1717957 h 3129045"/>
                    <a:gd name="connsiteX68" fmla="*/ 2595666 w 2854197"/>
                    <a:gd name="connsiteY68" fmla="*/ 1754959 h 3129045"/>
                    <a:gd name="connsiteX69" fmla="*/ 2569233 w 2854197"/>
                    <a:gd name="connsiteY69" fmla="*/ 1781390 h 3129045"/>
                    <a:gd name="connsiteX70" fmla="*/ 2574520 w 2854197"/>
                    <a:gd name="connsiteY70" fmla="*/ 1860680 h 3129045"/>
                    <a:gd name="connsiteX71" fmla="*/ 2564404 w 2854197"/>
                    <a:gd name="connsiteY71" fmla="*/ 2014150 h 3129045"/>
                    <a:gd name="connsiteX72" fmla="*/ 2616812 w 2854197"/>
                    <a:gd name="connsiteY72" fmla="*/ 2093264 h 3129045"/>
                    <a:gd name="connsiteX73" fmla="*/ 2717255 w 2854197"/>
                    <a:gd name="connsiteY73" fmla="*/ 2098551 h 3129045"/>
                    <a:gd name="connsiteX74" fmla="*/ 2790770 w 2854197"/>
                    <a:gd name="connsiteY74" fmla="*/ 2077220 h 3129045"/>
                    <a:gd name="connsiteX75" fmla="*/ 2817198 w 2854197"/>
                    <a:gd name="connsiteY75" fmla="*/ 2082506 h 3129045"/>
                    <a:gd name="connsiteX76" fmla="*/ 2833055 w 2854197"/>
                    <a:gd name="connsiteY76" fmla="*/ 2087792 h 3129045"/>
                    <a:gd name="connsiteX77" fmla="*/ 2854197 w 2854197"/>
                    <a:gd name="connsiteY77" fmla="*/ 2093077 h 3129045"/>
                    <a:gd name="connsiteX78" fmla="*/ 2838340 w 2854197"/>
                    <a:gd name="connsiteY78" fmla="*/ 2193503 h 3129045"/>
                    <a:gd name="connsiteX79" fmla="*/ 2833055 w 2854197"/>
                    <a:gd name="connsiteY79" fmla="*/ 2225216 h 3129045"/>
                    <a:gd name="connsiteX80" fmla="*/ 2822484 w 2854197"/>
                    <a:gd name="connsiteY80" fmla="*/ 2262215 h 3129045"/>
                    <a:gd name="connsiteX81" fmla="*/ 2648297 w 2854197"/>
                    <a:gd name="connsiteY81" fmla="*/ 2241273 h 3129045"/>
                    <a:gd name="connsiteX82" fmla="*/ 2558435 w 2854197"/>
                    <a:gd name="connsiteY82" fmla="*/ 2214843 h 3129045"/>
                    <a:gd name="connsiteX83" fmla="*/ 2479145 w 2854197"/>
                    <a:gd name="connsiteY83" fmla="*/ 2183128 h 3129045"/>
                    <a:gd name="connsiteX84" fmla="*/ 2426502 w 2854197"/>
                    <a:gd name="connsiteY84" fmla="*/ 2209757 h 3129045"/>
                    <a:gd name="connsiteX85" fmla="*/ 2236188 w 2854197"/>
                    <a:gd name="connsiteY85" fmla="*/ 2331348 h 3129045"/>
                    <a:gd name="connsiteX86" fmla="*/ 2251846 w 2854197"/>
                    <a:gd name="connsiteY86" fmla="*/ 2420998 h 3129045"/>
                    <a:gd name="connsiteX87" fmla="*/ 2267909 w 2854197"/>
                    <a:gd name="connsiteY87" fmla="*/ 2479368 h 3129045"/>
                    <a:gd name="connsiteX88" fmla="*/ 2278276 w 2854197"/>
                    <a:gd name="connsiteY88" fmla="*/ 2516146 h 3129045"/>
                    <a:gd name="connsiteX89" fmla="*/ 2278276 w 2854197"/>
                    <a:gd name="connsiteY89" fmla="*/ 2574294 h 3129045"/>
                    <a:gd name="connsiteX90" fmla="*/ 2315278 w 2854197"/>
                    <a:gd name="connsiteY90" fmla="*/ 2616580 h 3129045"/>
                    <a:gd name="connsiteX91" fmla="*/ 2331136 w 2854197"/>
                    <a:gd name="connsiteY91" fmla="*/ 2680013 h 3129045"/>
                    <a:gd name="connsiteX92" fmla="*/ 2368138 w 2854197"/>
                    <a:gd name="connsiteY92" fmla="*/ 2695871 h 3129045"/>
                    <a:gd name="connsiteX93" fmla="*/ 2542577 w 2854197"/>
                    <a:gd name="connsiteY93" fmla="*/ 2738159 h 3129045"/>
                    <a:gd name="connsiteX94" fmla="*/ 2654056 w 2854197"/>
                    <a:gd name="connsiteY94" fmla="*/ 2764834 h 3129045"/>
                    <a:gd name="connsiteX95" fmla="*/ 2748974 w 2854197"/>
                    <a:gd name="connsiteY95" fmla="*/ 2769875 h 3129045"/>
                    <a:gd name="connsiteX96" fmla="*/ 2753771 w 2854197"/>
                    <a:gd name="connsiteY96" fmla="*/ 2769627 h 3129045"/>
                    <a:gd name="connsiteX97" fmla="*/ 2748486 w 2854197"/>
                    <a:gd name="connsiteY97" fmla="*/ 2801341 h 3129045"/>
                    <a:gd name="connsiteX98" fmla="*/ 2737915 w 2854197"/>
                    <a:gd name="connsiteY98" fmla="*/ 2838340 h 3129045"/>
                    <a:gd name="connsiteX99" fmla="*/ 2727344 w 2854197"/>
                    <a:gd name="connsiteY99" fmla="*/ 2907052 h 3129045"/>
                    <a:gd name="connsiteX100" fmla="*/ 2716773 w 2854197"/>
                    <a:gd name="connsiteY100" fmla="*/ 2938765 h 3129045"/>
                    <a:gd name="connsiteX101" fmla="*/ 2711487 w 2854197"/>
                    <a:gd name="connsiteY101" fmla="*/ 2965193 h 3129045"/>
                    <a:gd name="connsiteX102" fmla="*/ 2706444 w 2854197"/>
                    <a:gd name="connsiteY102" fmla="*/ 2939028 h 3129045"/>
                    <a:gd name="connsiteX103" fmla="*/ 2680014 w 2854197"/>
                    <a:gd name="connsiteY103" fmla="*/ 2965459 h 3129045"/>
                    <a:gd name="connsiteX104" fmla="*/ 2627390 w 2854197"/>
                    <a:gd name="connsiteY104" fmla="*/ 2971012 h 3129045"/>
                    <a:gd name="connsiteX105" fmla="*/ 2537291 w 2854197"/>
                    <a:gd name="connsiteY105" fmla="*/ 2986602 h 3129045"/>
                    <a:gd name="connsiteX106" fmla="*/ 2516147 w 2854197"/>
                    <a:gd name="connsiteY106" fmla="*/ 2991888 h 3129045"/>
                    <a:gd name="connsiteX107" fmla="*/ 2489494 w 2854197"/>
                    <a:gd name="connsiteY107" fmla="*/ 3002192 h 3129045"/>
                    <a:gd name="connsiteX108" fmla="*/ 2415496 w 2854197"/>
                    <a:gd name="connsiteY108" fmla="*/ 3007477 h 3129045"/>
                    <a:gd name="connsiteX109" fmla="*/ 2383783 w 2854197"/>
                    <a:gd name="connsiteY109" fmla="*/ 3018048 h 3129045"/>
                    <a:gd name="connsiteX110" fmla="*/ 2346784 w 2854197"/>
                    <a:gd name="connsiteY110" fmla="*/ 3033905 h 3129045"/>
                    <a:gd name="connsiteX111" fmla="*/ 2315071 w 2854197"/>
                    <a:gd name="connsiteY111" fmla="*/ 3049761 h 3129045"/>
                    <a:gd name="connsiteX112" fmla="*/ 2288643 w 2854197"/>
                    <a:gd name="connsiteY112" fmla="*/ 3070904 h 3129045"/>
                    <a:gd name="connsiteX113" fmla="*/ 2267501 w 2854197"/>
                    <a:gd name="connsiteY113" fmla="*/ 3081475 h 3129045"/>
                    <a:gd name="connsiteX114" fmla="*/ 2235788 w 2854197"/>
                    <a:gd name="connsiteY114" fmla="*/ 3097331 h 3129045"/>
                    <a:gd name="connsiteX115" fmla="*/ 2225216 w 2854197"/>
                    <a:gd name="connsiteY115" fmla="*/ 3107903 h 3129045"/>
                    <a:gd name="connsiteX116" fmla="*/ 2204074 w 2854197"/>
                    <a:gd name="connsiteY116" fmla="*/ 3118474 h 3129045"/>
                    <a:gd name="connsiteX117" fmla="*/ 2188218 w 2854197"/>
                    <a:gd name="connsiteY117" fmla="*/ 3129045 h 3129045"/>
                    <a:gd name="connsiteX118" fmla="*/ 2209753 w 2854197"/>
                    <a:gd name="connsiteY118" fmla="*/ 3039746 h 3129045"/>
                    <a:gd name="connsiteX119" fmla="*/ 2199896 w 2854197"/>
                    <a:gd name="connsiteY119" fmla="*/ 2976703 h 3129045"/>
                    <a:gd name="connsiteX120" fmla="*/ 2141028 w 2854197"/>
                    <a:gd name="connsiteY120" fmla="*/ 2933870 h 3129045"/>
                    <a:gd name="connsiteX121" fmla="*/ 2093450 w 2854197"/>
                    <a:gd name="connsiteY121" fmla="*/ 2923297 h 3129045"/>
                    <a:gd name="connsiteX122" fmla="*/ 2077768 w 2854197"/>
                    <a:gd name="connsiteY122" fmla="*/ 2897133 h 3129045"/>
                    <a:gd name="connsiteX123" fmla="*/ 2040405 w 2854197"/>
                    <a:gd name="connsiteY123" fmla="*/ 2923170 h 3129045"/>
                    <a:gd name="connsiteX124" fmla="*/ 2061549 w 2854197"/>
                    <a:gd name="connsiteY124" fmla="*/ 2875596 h 3129045"/>
                    <a:gd name="connsiteX125" fmla="*/ 2093265 w 2854197"/>
                    <a:gd name="connsiteY125" fmla="*/ 2833308 h 3129045"/>
                    <a:gd name="connsiteX126" fmla="*/ 2109124 w 2854197"/>
                    <a:gd name="connsiteY126" fmla="*/ 2722301 h 3129045"/>
                    <a:gd name="connsiteX127" fmla="*/ 2013975 w 2854197"/>
                    <a:gd name="connsiteY127" fmla="*/ 2637724 h 3129045"/>
                    <a:gd name="connsiteX128" fmla="*/ 1982258 w 2854197"/>
                    <a:gd name="connsiteY128" fmla="*/ 2664155 h 3129045"/>
                    <a:gd name="connsiteX129" fmla="*/ 1918827 w 2854197"/>
                    <a:gd name="connsiteY129" fmla="*/ 2627153 h 3129045"/>
                    <a:gd name="connsiteX130" fmla="*/ 1860681 w 2854197"/>
                    <a:gd name="connsiteY130" fmla="*/ 2579579 h 3129045"/>
                    <a:gd name="connsiteX131" fmla="*/ 1802373 w 2854197"/>
                    <a:gd name="connsiteY131" fmla="*/ 2621632 h 3129045"/>
                    <a:gd name="connsiteX132" fmla="*/ 1797087 w 2854197"/>
                    <a:gd name="connsiteY132" fmla="*/ 2605775 h 3129045"/>
                    <a:gd name="connsiteX133" fmla="*/ 1749674 w 2854197"/>
                    <a:gd name="connsiteY133" fmla="*/ 2690586 h 3129045"/>
                    <a:gd name="connsiteX134" fmla="*/ 1643953 w 2854197"/>
                    <a:gd name="connsiteY134" fmla="*/ 2754018 h 3129045"/>
                    <a:gd name="connsiteX135" fmla="*/ 1617523 w 2854197"/>
                    <a:gd name="connsiteY135" fmla="*/ 2732874 h 3129045"/>
                    <a:gd name="connsiteX136" fmla="*/ 1591092 w 2854197"/>
                    <a:gd name="connsiteY136" fmla="*/ 2690586 h 3129045"/>
                    <a:gd name="connsiteX137" fmla="*/ 1591093 w 2854197"/>
                    <a:gd name="connsiteY137" fmla="*/ 2637724 h 3129045"/>
                    <a:gd name="connsiteX138" fmla="*/ 1569808 w 2854197"/>
                    <a:gd name="connsiteY138" fmla="*/ 2515921 h 3129045"/>
                    <a:gd name="connsiteX139" fmla="*/ 1553952 w 2854197"/>
                    <a:gd name="connsiteY139" fmla="*/ 2484208 h 3129045"/>
                    <a:gd name="connsiteX140" fmla="*/ 1538095 w 2854197"/>
                    <a:gd name="connsiteY140" fmla="*/ 2468351 h 3129045"/>
                    <a:gd name="connsiteX141" fmla="*/ 1501096 w 2854197"/>
                    <a:gd name="connsiteY141" fmla="*/ 2420781 h 3129045"/>
                    <a:gd name="connsiteX142" fmla="*/ 1464097 w 2854197"/>
                    <a:gd name="connsiteY142" fmla="*/ 2383782 h 3129045"/>
                    <a:gd name="connsiteX143" fmla="*/ 1448241 w 2854197"/>
                    <a:gd name="connsiteY143" fmla="*/ 2373211 h 3129045"/>
                    <a:gd name="connsiteX144" fmla="*/ 1432384 w 2854197"/>
                    <a:gd name="connsiteY144" fmla="*/ 2357355 h 3129045"/>
                    <a:gd name="connsiteX145" fmla="*/ 1400671 w 2854197"/>
                    <a:gd name="connsiteY145" fmla="*/ 2346783 h 3129045"/>
                    <a:gd name="connsiteX146" fmla="*/ 1368958 w 2854197"/>
                    <a:gd name="connsiteY146" fmla="*/ 2330927 h 3129045"/>
                    <a:gd name="connsiteX147" fmla="*/ 1337244 w 2854197"/>
                    <a:gd name="connsiteY147" fmla="*/ 2309785 h 3129045"/>
                    <a:gd name="connsiteX148" fmla="*/ 1273818 w 2854197"/>
                    <a:gd name="connsiteY148" fmla="*/ 2288642 h 3129045"/>
                    <a:gd name="connsiteX149" fmla="*/ 1257961 w 2854197"/>
                    <a:gd name="connsiteY149" fmla="*/ 2278071 h 3129045"/>
                    <a:gd name="connsiteX150" fmla="*/ 1242104 w 2854197"/>
                    <a:gd name="connsiteY150" fmla="*/ 2272786 h 3129045"/>
                    <a:gd name="connsiteX151" fmla="*/ 1226248 w 2854197"/>
                    <a:gd name="connsiteY151" fmla="*/ 2262215 h 3129045"/>
                    <a:gd name="connsiteX152" fmla="*/ 1194534 w 2854197"/>
                    <a:gd name="connsiteY152" fmla="*/ 2251644 h 3129045"/>
                    <a:gd name="connsiteX153" fmla="*/ 1215677 w 2854197"/>
                    <a:gd name="connsiteY153" fmla="*/ 2225216 h 3129045"/>
                    <a:gd name="connsiteX154" fmla="*/ 1231533 w 2854197"/>
                    <a:gd name="connsiteY154" fmla="*/ 2209359 h 3129045"/>
                    <a:gd name="connsiteX155" fmla="*/ 1236819 w 2854197"/>
                    <a:gd name="connsiteY155" fmla="*/ 2193503 h 3129045"/>
                    <a:gd name="connsiteX156" fmla="*/ 1279103 w 2854197"/>
                    <a:gd name="connsiteY156" fmla="*/ 2161789 h 3129045"/>
                    <a:gd name="connsiteX157" fmla="*/ 1300245 w 2854197"/>
                    <a:gd name="connsiteY157" fmla="*/ 2140647 h 3129045"/>
                    <a:gd name="connsiteX158" fmla="*/ 1310816 w 2854197"/>
                    <a:gd name="connsiteY158" fmla="*/ 2124790 h 3129045"/>
                    <a:gd name="connsiteX159" fmla="*/ 1342650 w 2854197"/>
                    <a:gd name="connsiteY159" fmla="*/ 2077406 h 3129045"/>
                    <a:gd name="connsiteX160" fmla="*/ 1390223 w 2854197"/>
                    <a:gd name="connsiteY160" fmla="*/ 2008688 h 3129045"/>
                    <a:gd name="connsiteX161" fmla="*/ 1363794 w 2854197"/>
                    <a:gd name="connsiteY161" fmla="*/ 1971686 h 3129045"/>
                    <a:gd name="connsiteX162" fmla="*/ 1379651 w 2854197"/>
                    <a:gd name="connsiteY162" fmla="*/ 1961114 h 3129045"/>
                    <a:gd name="connsiteX163" fmla="*/ 1358509 w 2854197"/>
                    <a:gd name="connsiteY163" fmla="*/ 1934685 h 3129045"/>
                    <a:gd name="connsiteX164" fmla="*/ 1221180 w 2854197"/>
                    <a:gd name="connsiteY164" fmla="*/ 1718108 h 3129045"/>
                    <a:gd name="connsiteX165" fmla="*/ 1157741 w 2854197"/>
                    <a:gd name="connsiteY165" fmla="*/ 1654669 h 3129045"/>
                    <a:gd name="connsiteX166" fmla="*/ 1051918 w 2854197"/>
                    <a:gd name="connsiteY166" fmla="*/ 1659811 h 3129045"/>
                    <a:gd name="connsiteX167" fmla="*/ 845688 w 2854197"/>
                    <a:gd name="connsiteY167" fmla="*/ 1738945 h 3129045"/>
                    <a:gd name="connsiteX168" fmla="*/ 829832 w 2854197"/>
                    <a:gd name="connsiteY168" fmla="*/ 1744231 h 3129045"/>
                    <a:gd name="connsiteX169" fmla="*/ 798118 w 2854197"/>
                    <a:gd name="connsiteY169" fmla="*/ 1765373 h 3129045"/>
                    <a:gd name="connsiteX170" fmla="*/ 782262 w 2854197"/>
                    <a:gd name="connsiteY170" fmla="*/ 1770659 h 3129045"/>
                    <a:gd name="connsiteX171" fmla="*/ 750548 w 2854197"/>
                    <a:gd name="connsiteY171" fmla="*/ 1791801 h 3129045"/>
                    <a:gd name="connsiteX172" fmla="*/ 734692 w 2854197"/>
                    <a:gd name="connsiteY172" fmla="*/ 1797086 h 3129045"/>
                    <a:gd name="connsiteX173" fmla="*/ 755834 w 2854197"/>
                    <a:gd name="connsiteY173" fmla="*/ 1791801 h 3129045"/>
                    <a:gd name="connsiteX174" fmla="*/ 739977 w 2854197"/>
                    <a:gd name="connsiteY174" fmla="*/ 1797086 h 3129045"/>
                    <a:gd name="connsiteX175" fmla="*/ 708264 w 2854197"/>
                    <a:gd name="connsiteY175" fmla="*/ 1812943 h 3129045"/>
                    <a:gd name="connsiteX176" fmla="*/ 676551 w 2854197"/>
                    <a:gd name="connsiteY176" fmla="*/ 1791801 h 3129045"/>
                    <a:gd name="connsiteX177" fmla="*/ 650123 w 2854197"/>
                    <a:gd name="connsiteY177" fmla="*/ 1765373 h 3129045"/>
                    <a:gd name="connsiteX178" fmla="*/ 618410 w 2854197"/>
                    <a:gd name="connsiteY178" fmla="*/ 1744231 h 3129045"/>
                    <a:gd name="connsiteX179" fmla="*/ 570840 w 2854197"/>
                    <a:gd name="connsiteY179" fmla="*/ 1712518 h 3129045"/>
                    <a:gd name="connsiteX180" fmla="*/ 544412 w 2854197"/>
                    <a:gd name="connsiteY180" fmla="*/ 1696661 h 3129045"/>
                    <a:gd name="connsiteX181" fmla="*/ 528555 w 2854197"/>
                    <a:gd name="connsiteY181" fmla="*/ 1686090 h 3129045"/>
                    <a:gd name="connsiteX182" fmla="*/ 512699 w 2854197"/>
                    <a:gd name="connsiteY182" fmla="*/ 1680804 h 3129045"/>
                    <a:gd name="connsiteX183" fmla="*/ 502127 w 2854197"/>
                    <a:gd name="connsiteY183" fmla="*/ 1670233 h 3129045"/>
                    <a:gd name="connsiteX184" fmla="*/ 480985 w 2854197"/>
                    <a:gd name="connsiteY184" fmla="*/ 1659662 h 3129045"/>
                    <a:gd name="connsiteX185" fmla="*/ 465129 w 2854197"/>
                    <a:gd name="connsiteY185" fmla="*/ 1643805 h 3129045"/>
                    <a:gd name="connsiteX186" fmla="*/ 428130 w 2854197"/>
                    <a:gd name="connsiteY186" fmla="*/ 1622663 h 3129045"/>
                    <a:gd name="connsiteX187" fmla="*/ 401702 w 2854197"/>
                    <a:gd name="connsiteY187" fmla="*/ 1590950 h 3129045"/>
                    <a:gd name="connsiteX188" fmla="*/ 385845 w 2854197"/>
                    <a:gd name="connsiteY188" fmla="*/ 1569808 h 3129045"/>
                    <a:gd name="connsiteX189" fmla="*/ 369989 w 2854197"/>
                    <a:gd name="connsiteY189" fmla="*/ 1553951 h 3129045"/>
                    <a:gd name="connsiteX190" fmla="*/ 348847 w 2854197"/>
                    <a:gd name="connsiteY190" fmla="*/ 1522238 h 3129045"/>
                    <a:gd name="connsiteX191" fmla="*/ 327704 w 2854197"/>
                    <a:gd name="connsiteY191" fmla="*/ 1490524 h 3129045"/>
                    <a:gd name="connsiteX192" fmla="*/ 317133 w 2854197"/>
                    <a:gd name="connsiteY192" fmla="*/ 1469382 h 3129045"/>
                    <a:gd name="connsiteX193" fmla="*/ 301277 w 2854197"/>
                    <a:gd name="connsiteY193" fmla="*/ 1453526 h 3129045"/>
                    <a:gd name="connsiteX194" fmla="*/ 295991 w 2854197"/>
                    <a:gd name="connsiteY194" fmla="*/ 1437669 h 3129045"/>
                    <a:gd name="connsiteX195" fmla="*/ 274849 w 2854197"/>
                    <a:gd name="connsiteY195" fmla="*/ 1405956 h 3129045"/>
                    <a:gd name="connsiteX196" fmla="*/ 258992 w 2854197"/>
                    <a:gd name="connsiteY196" fmla="*/ 1390099 h 3129045"/>
                    <a:gd name="connsiteX197" fmla="*/ 248421 w 2854197"/>
                    <a:gd name="connsiteY197" fmla="*/ 1374242 h 3129045"/>
                    <a:gd name="connsiteX198" fmla="*/ 243136 w 2854197"/>
                    <a:gd name="connsiteY198" fmla="*/ 1358386 h 3129045"/>
                    <a:gd name="connsiteX199" fmla="*/ 221993 w 2854197"/>
                    <a:gd name="connsiteY199" fmla="*/ 1326672 h 3129045"/>
                    <a:gd name="connsiteX200" fmla="*/ 206137 w 2854197"/>
                    <a:gd name="connsiteY200" fmla="*/ 1294959 h 3129045"/>
                    <a:gd name="connsiteX201" fmla="*/ 195566 w 2854197"/>
                    <a:gd name="connsiteY201" fmla="*/ 1263246 h 3129045"/>
                    <a:gd name="connsiteX202" fmla="*/ 184995 w 2854197"/>
                    <a:gd name="connsiteY202" fmla="*/ 1247389 h 3129045"/>
                    <a:gd name="connsiteX203" fmla="*/ 179709 w 2854197"/>
                    <a:gd name="connsiteY203" fmla="*/ 1231533 h 3129045"/>
                    <a:gd name="connsiteX204" fmla="*/ 169138 w 2854197"/>
                    <a:gd name="connsiteY204" fmla="*/ 1215676 h 3129045"/>
                    <a:gd name="connsiteX205" fmla="*/ 153281 w 2854197"/>
                    <a:gd name="connsiteY205" fmla="*/ 1162820 h 3129045"/>
                    <a:gd name="connsiteX206" fmla="*/ 142710 w 2854197"/>
                    <a:gd name="connsiteY206" fmla="*/ 1131107 h 3129045"/>
                    <a:gd name="connsiteX207" fmla="*/ 132139 w 2854197"/>
                    <a:gd name="connsiteY207" fmla="*/ 1099394 h 3129045"/>
                    <a:gd name="connsiteX208" fmla="*/ 126853 w 2854197"/>
                    <a:gd name="connsiteY208" fmla="*/ 1078252 h 3129045"/>
                    <a:gd name="connsiteX209" fmla="*/ 121568 w 2854197"/>
                    <a:gd name="connsiteY209" fmla="*/ 1062395 h 3129045"/>
                    <a:gd name="connsiteX210" fmla="*/ 110997 w 2854197"/>
                    <a:gd name="connsiteY210" fmla="*/ 988397 h 3129045"/>
                    <a:gd name="connsiteX211" fmla="*/ 100426 w 2854197"/>
                    <a:gd name="connsiteY211" fmla="*/ 861544 h 3129045"/>
                    <a:gd name="connsiteX212" fmla="*/ 95140 w 2854197"/>
                    <a:gd name="connsiteY212" fmla="*/ 782261 h 3129045"/>
                    <a:gd name="connsiteX213" fmla="*/ 89855 w 2854197"/>
                    <a:gd name="connsiteY213" fmla="*/ 745262 h 3129045"/>
                    <a:gd name="connsiteX214" fmla="*/ 73998 w 2854197"/>
                    <a:gd name="connsiteY214" fmla="*/ 660693 h 3129045"/>
                    <a:gd name="connsiteX215" fmla="*/ 63427 w 2854197"/>
                    <a:gd name="connsiteY215" fmla="*/ 618409 h 3129045"/>
                    <a:gd name="connsiteX216" fmla="*/ 47570 w 2854197"/>
                    <a:gd name="connsiteY216" fmla="*/ 560268 h 3129045"/>
                    <a:gd name="connsiteX217" fmla="*/ 42285 w 2854197"/>
                    <a:gd name="connsiteY217" fmla="*/ 528555 h 3129045"/>
                    <a:gd name="connsiteX218" fmla="*/ 31714 w 2854197"/>
                    <a:gd name="connsiteY218" fmla="*/ 486270 h 3129045"/>
                    <a:gd name="connsiteX219" fmla="*/ 21142 w 2854197"/>
                    <a:gd name="connsiteY219" fmla="*/ 428129 h 3129045"/>
                    <a:gd name="connsiteX220" fmla="*/ 10571 w 2854197"/>
                    <a:gd name="connsiteY220" fmla="*/ 343560 h 3129045"/>
                    <a:gd name="connsiteX221" fmla="*/ 0 w 2854197"/>
                    <a:gd name="connsiteY221" fmla="*/ 306561 h 3129045"/>
                    <a:gd name="connsiteX222" fmla="*/ 5286 w 2854197"/>
                    <a:gd name="connsiteY222" fmla="*/ 285419 h 3129045"/>
                    <a:gd name="connsiteX223" fmla="*/ 21142 w 2854197"/>
                    <a:gd name="connsiteY223" fmla="*/ 280134 h 3129045"/>
                    <a:gd name="connsiteX224" fmla="*/ 42285 w 2854197"/>
                    <a:gd name="connsiteY224" fmla="*/ 269563 h 3129045"/>
                    <a:gd name="connsiteX225" fmla="*/ 95140 w 2854197"/>
                    <a:gd name="connsiteY225" fmla="*/ 258992 h 3129045"/>
                    <a:gd name="connsiteX226" fmla="*/ 121568 w 2854197"/>
                    <a:gd name="connsiteY226" fmla="*/ 253706 h 3129045"/>
                    <a:gd name="connsiteX227" fmla="*/ 137425 w 2854197"/>
                    <a:gd name="connsiteY227" fmla="*/ 248420 h 3129045"/>
                    <a:gd name="connsiteX228" fmla="*/ 211422 w 2854197"/>
                    <a:gd name="connsiteY228" fmla="*/ 237849 h 3129045"/>
                    <a:gd name="connsiteX229" fmla="*/ 253707 w 2854197"/>
                    <a:gd name="connsiteY229" fmla="*/ 227278 h 3129045"/>
                    <a:gd name="connsiteX230" fmla="*/ 285420 w 2854197"/>
                    <a:gd name="connsiteY230" fmla="*/ 216707 h 3129045"/>
                    <a:gd name="connsiteX231" fmla="*/ 332990 w 2854197"/>
                    <a:gd name="connsiteY231" fmla="*/ 206136 h 3129045"/>
                    <a:gd name="connsiteX232" fmla="*/ 364703 w 2854197"/>
                    <a:gd name="connsiteY232" fmla="*/ 195565 h 3129045"/>
                    <a:gd name="connsiteX233" fmla="*/ 417559 w 2854197"/>
                    <a:gd name="connsiteY233" fmla="*/ 179708 h 3129045"/>
                    <a:gd name="connsiteX234" fmla="*/ 433415 w 2854197"/>
                    <a:gd name="connsiteY234" fmla="*/ 174423 h 3129045"/>
                    <a:gd name="connsiteX235" fmla="*/ 449272 w 2854197"/>
                    <a:gd name="connsiteY235" fmla="*/ 169137 h 3129045"/>
                    <a:gd name="connsiteX236" fmla="*/ 470414 w 2854197"/>
                    <a:gd name="connsiteY236" fmla="*/ 163852 h 3129045"/>
                    <a:gd name="connsiteX237" fmla="*/ 486271 w 2854197"/>
                    <a:gd name="connsiteY237" fmla="*/ 158566 h 3129045"/>
                    <a:gd name="connsiteX238" fmla="*/ 528555 w 2854197"/>
                    <a:gd name="connsiteY238" fmla="*/ 147995 h 3129045"/>
                    <a:gd name="connsiteX239" fmla="*/ 549697 w 2854197"/>
                    <a:gd name="connsiteY239" fmla="*/ 142709 h 3129045"/>
                    <a:gd name="connsiteX240" fmla="*/ 581411 w 2854197"/>
                    <a:gd name="connsiteY240" fmla="*/ 132138 h 3129045"/>
                    <a:gd name="connsiteX241" fmla="*/ 676551 w 2854197"/>
                    <a:gd name="connsiteY241" fmla="*/ 100425 h 3129045"/>
                    <a:gd name="connsiteX242" fmla="*/ 697693 w 2854197"/>
                    <a:gd name="connsiteY242" fmla="*/ 95140 h 3129045"/>
                    <a:gd name="connsiteX243" fmla="*/ 729406 w 2854197"/>
                    <a:gd name="connsiteY243" fmla="*/ 84568 h 3129045"/>
                    <a:gd name="connsiteX244" fmla="*/ 745263 w 2854197"/>
                    <a:gd name="connsiteY244" fmla="*/ 79283 h 3129045"/>
                    <a:gd name="connsiteX245" fmla="*/ 792833 w 2854197"/>
                    <a:gd name="connsiteY245" fmla="*/ 58141 h 3129045"/>
                    <a:gd name="connsiteX246" fmla="*/ 808689 w 2854197"/>
                    <a:gd name="connsiteY246" fmla="*/ 52855 h 3129045"/>
                    <a:gd name="connsiteX247" fmla="*/ 824546 w 2854197"/>
                    <a:gd name="connsiteY247" fmla="*/ 47570 h 3129045"/>
                    <a:gd name="connsiteX248" fmla="*/ 866830 w 2854197"/>
                    <a:gd name="connsiteY248" fmla="*/ 26427 h 3129045"/>
                    <a:gd name="connsiteX249" fmla="*/ 882687 w 2854197"/>
                    <a:gd name="connsiteY249" fmla="*/ 21142 h 3129045"/>
                    <a:gd name="connsiteX250" fmla="*/ 898544 w 2854197"/>
                    <a:gd name="connsiteY250" fmla="*/ 10571 h 3129045"/>
                    <a:gd name="connsiteX251" fmla="*/ 914400 w 2854197"/>
                    <a:gd name="connsiteY251" fmla="*/ 5285 h 3129045"/>
                    <a:gd name="connsiteX252" fmla="*/ 914400 w 2854197"/>
                    <a:gd name="connsiteY252" fmla="*/ 0 h 3129045"/>
                    <a:gd name="connsiteX0" fmla="*/ 914400 w 2854197"/>
                    <a:gd name="connsiteY0" fmla="*/ 0 h 3122238"/>
                    <a:gd name="connsiteX1" fmla="*/ 914400 w 2854197"/>
                    <a:gd name="connsiteY1" fmla="*/ 0 h 3122238"/>
                    <a:gd name="connsiteX2" fmla="*/ 930257 w 2854197"/>
                    <a:gd name="connsiteY2" fmla="*/ 42284 h 3122238"/>
                    <a:gd name="connsiteX3" fmla="*/ 935542 w 2854197"/>
                    <a:gd name="connsiteY3" fmla="*/ 58141 h 3122238"/>
                    <a:gd name="connsiteX4" fmla="*/ 946114 w 2854197"/>
                    <a:gd name="connsiteY4" fmla="*/ 68712 h 3122238"/>
                    <a:gd name="connsiteX5" fmla="*/ 967256 w 2854197"/>
                    <a:gd name="connsiteY5" fmla="*/ 116282 h 3122238"/>
                    <a:gd name="connsiteX6" fmla="*/ 972541 w 2854197"/>
                    <a:gd name="connsiteY6" fmla="*/ 132138 h 3122238"/>
                    <a:gd name="connsiteX7" fmla="*/ 983112 w 2854197"/>
                    <a:gd name="connsiteY7" fmla="*/ 147995 h 3122238"/>
                    <a:gd name="connsiteX8" fmla="*/ 1004255 w 2854197"/>
                    <a:gd name="connsiteY8" fmla="*/ 195565 h 3122238"/>
                    <a:gd name="connsiteX9" fmla="*/ 1025397 w 2854197"/>
                    <a:gd name="connsiteY9" fmla="*/ 243135 h 3122238"/>
                    <a:gd name="connsiteX10" fmla="*/ 1041253 w 2854197"/>
                    <a:gd name="connsiteY10" fmla="*/ 290705 h 3122238"/>
                    <a:gd name="connsiteX11" fmla="*/ 1051825 w 2854197"/>
                    <a:gd name="connsiteY11" fmla="*/ 301276 h 3122238"/>
                    <a:gd name="connsiteX12" fmla="*/ 1072967 w 2854197"/>
                    <a:gd name="connsiteY12" fmla="*/ 348846 h 3122238"/>
                    <a:gd name="connsiteX13" fmla="*/ 1083538 w 2854197"/>
                    <a:gd name="connsiteY13" fmla="*/ 380559 h 3122238"/>
                    <a:gd name="connsiteX14" fmla="*/ 1094109 w 2854197"/>
                    <a:gd name="connsiteY14" fmla="*/ 396416 h 3122238"/>
                    <a:gd name="connsiteX15" fmla="*/ 1109966 w 2854197"/>
                    <a:gd name="connsiteY15" fmla="*/ 422844 h 3122238"/>
                    <a:gd name="connsiteX16" fmla="*/ 1131108 w 2854197"/>
                    <a:gd name="connsiteY16" fmla="*/ 470414 h 3122238"/>
                    <a:gd name="connsiteX17" fmla="*/ 1146964 w 2854197"/>
                    <a:gd name="connsiteY17" fmla="*/ 480985 h 3122238"/>
                    <a:gd name="connsiteX18" fmla="*/ 1157536 w 2854197"/>
                    <a:gd name="connsiteY18" fmla="*/ 491556 h 3122238"/>
                    <a:gd name="connsiteX19" fmla="*/ 1189249 w 2854197"/>
                    <a:gd name="connsiteY19" fmla="*/ 512698 h 3122238"/>
                    <a:gd name="connsiteX20" fmla="*/ 1199820 w 2854197"/>
                    <a:gd name="connsiteY20" fmla="*/ 528555 h 3122238"/>
                    <a:gd name="connsiteX21" fmla="*/ 1220962 w 2854197"/>
                    <a:gd name="connsiteY21" fmla="*/ 544411 h 3122238"/>
                    <a:gd name="connsiteX22" fmla="*/ 1242104 w 2854197"/>
                    <a:gd name="connsiteY22" fmla="*/ 570839 h 3122238"/>
                    <a:gd name="connsiteX23" fmla="*/ 1257961 w 2854197"/>
                    <a:gd name="connsiteY23" fmla="*/ 602552 h 3122238"/>
                    <a:gd name="connsiteX24" fmla="*/ 1279103 w 2854197"/>
                    <a:gd name="connsiteY24" fmla="*/ 634266 h 3122238"/>
                    <a:gd name="connsiteX25" fmla="*/ 1294960 w 2854197"/>
                    <a:gd name="connsiteY25" fmla="*/ 665979 h 3122238"/>
                    <a:gd name="connsiteX26" fmla="*/ 1300245 w 2854197"/>
                    <a:gd name="connsiteY26" fmla="*/ 681835 h 3122238"/>
                    <a:gd name="connsiteX27" fmla="*/ 1310816 w 2854197"/>
                    <a:gd name="connsiteY27" fmla="*/ 692407 h 3122238"/>
                    <a:gd name="connsiteX28" fmla="*/ 1347815 w 2854197"/>
                    <a:gd name="connsiteY28" fmla="*/ 739977 h 3122238"/>
                    <a:gd name="connsiteX29" fmla="*/ 1353101 w 2854197"/>
                    <a:gd name="connsiteY29" fmla="*/ 755833 h 3122238"/>
                    <a:gd name="connsiteX30" fmla="*/ 1384814 w 2854197"/>
                    <a:gd name="connsiteY30" fmla="*/ 798118 h 3122238"/>
                    <a:gd name="connsiteX31" fmla="*/ 1390100 w 2854197"/>
                    <a:gd name="connsiteY31" fmla="*/ 813974 h 3122238"/>
                    <a:gd name="connsiteX32" fmla="*/ 1421813 w 2854197"/>
                    <a:gd name="connsiteY32" fmla="*/ 861544 h 3122238"/>
                    <a:gd name="connsiteX33" fmla="*/ 1432384 w 2854197"/>
                    <a:gd name="connsiteY33" fmla="*/ 877401 h 3122238"/>
                    <a:gd name="connsiteX34" fmla="*/ 1448241 w 2854197"/>
                    <a:gd name="connsiteY34" fmla="*/ 887972 h 3122238"/>
                    <a:gd name="connsiteX35" fmla="*/ 1479954 w 2854197"/>
                    <a:gd name="connsiteY35" fmla="*/ 919685 h 3122238"/>
                    <a:gd name="connsiteX36" fmla="*/ 1522238 w 2854197"/>
                    <a:gd name="connsiteY36" fmla="*/ 956684 h 3122238"/>
                    <a:gd name="connsiteX37" fmla="*/ 1585665 w 2854197"/>
                    <a:gd name="connsiteY37" fmla="*/ 977826 h 3122238"/>
                    <a:gd name="connsiteX38" fmla="*/ 1617378 w 2854197"/>
                    <a:gd name="connsiteY38" fmla="*/ 988397 h 3122238"/>
                    <a:gd name="connsiteX39" fmla="*/ 1638521 w 2854197"/>
                    <a:gd name="connsiteY39" fmla="*/ 993683 h 3122238"/>
                    <a:gd name="connsiteX40" fmla="*/ 1664948 w 2854197"/>
                    <a:gd name="connsiteY40" fmla="*/ 998968 h 3122238"/>
                    <a:gd name="connsiteX41" fmla="*/ 1696662 w 2854197"/>
                    <a:gd name="connsiteY41" fmla="*/ 1009540 h 3122238"/>
                    <a:gd name="connsiteX42" fmla="*/ 1717804 w 2854197"/>
                    <a:gd name="connsiteY42" fmla="*/ 1014825 h 3122238"/>
                    <a:gd name="connsiteX43" fmla="*/ 1733660 w 2854197"/>
                    <a:gd name="connsiteY43" fmla="*/ 1020111 h 3122238"/>
                    <a:gd name="connsiteX44" fmla="*/ 1802373 w 2854197"/>
                    <a:gd name="connsiteY44" fmla="*/ 1030682 h 3122238"/>
                    <a:gd name="connsiteX45" fmla="*/ 1865799 w 2854197"/>
                    <a:gd name="connsiteY45" fmla="*/ 1041253 h 3122238"/>
                    <a:gd name="connsiteX46" fmla="*/ 1902798 w 2854197"/>
                    <a:gd name="connsiteY46" fmla="*/ 1046538 h 3122238"/>
                    <a:gd name="connsiteX47" fmla="*/ 1945082 w 2854197"/>
                    <a:gd name="connsiteY47" fmla="*/ 1051824 h 3122238"/>
                    <a:gd name="connsiteX48" fmla="*/ 1976796 w 2854197"/>
                    <a:gd name="connsiteY48" fmla="*/ 1057109 h 3122238"/>
                    <a:gd name="connsiteX49" fmla="*/ 2024366 w 2854197"/>
                    <a:gd name="connsiteY49" fmla="*/ 1062395 h 3122238"/>
                    <a:gd name="connsiteX50" fmla="*/ 2066650 w 2854197"/>
                    <a:gd name="connsiteY50" fmla="*/ 1067681 h 3122238"/>
                    <a:gd name="connsiteX51" fmla="*/ 2082507 w 2854197"/>
                    <a:gd name="connsiteY51" fmla="*/ 1072966 h 3122238"/>
                    <a:gd name="connsiteX52" fmla="*/ 2151219 w 2854197"/>
                    <a:gd name="connsiteY52" fmla="*/ 1083537 h 3122238"/>
                    <a:gd name="connsiteX53" fmla="*/ 2167075 w 2854197"/>
                    <a:gd name="connsiteY53" fmla="*/ 1088823 h 3122238"/>
                    <a:gd name="connsiteX54" fmla="*/ 2235788 w 2854197"/>
                    <a:gd name="connsiteY54" fmla="*/ 1099394 h 3122238"/>
                    <a:gd name="connsiteX55" fmla="*/ 2304500 w 2854197"/>
                    <a:gd name="connsiteY55" fmla="*/ 1109965 h 3122238"/>
                    <a:gd name="connsiteX56" fmla="*/ 2378497 w 2854197"/>
                    <a:gd name="connsiteY56" fmla="*/ 1120536 h 3122238"/>
                    <a:gd name="connsiteX57" fmla="*/ 2410211 w 2854197"/>
                    <a:gd name="connsiteY57" fmla="*/ 1131107 h 3122238"/>
                    <a:gd name="connsiteX58" fmla="*/ 2452495 w 2854197"/>
                    <a:gd name="connsiteY58" fmla="*/ 1141678 h 3122238"/>
                    <a:gd name="connsiteX59" fmla="*/ 2611062 w 2854197"/>
                    <a:gd name="connsiteY59" fmla="*/ 1194534 h 3122238"/>
                    <a:gd name="connsiteX60" fmla="*/ 2674963 w 2854197"/>
                    <a:gd name="connsiteY60" fmla="*/ 1226357 h 3122238"/>
                    <a:gd name="connsiteX61" fmla="*/ 2680419 w 2854197"/>
                    <a:gd name="connsiteY61" fmla="*/ 1258186 h 3122238"/>
                    <a:gd name="connsiteX62" fmla="*/ 2633266 w 2854197"/>
                    <a:gd name="connsiteY62" fmla="*/ 1295315 h 3122238"/>
                    <a:gd name="connsiteX63" fmla="*/ 2659565 w 2854197"/>
                    <a:gd name="connsiteY63" fmla="*/ 1353342 h 3122238"/>
                    <a:gd name="connsiteX64" fmla="*/ 2653817 w 2854197"/>
                    <a:gd name="connsiteY64" fmla="*/ 1411367 h 3122238"/>
                    <a:gd name="connsiteX65" fmla="*/ 2632204 w 2854197"/>
                    <a:gd name="connsiteY65" fmla="*/ 1590950 h 3122238"/>
                    <a:gd name="connsiteX66" fmla="*/ 2606238 w 2854197"/>
                    <a:gd name="connsiteY66" fmla="*/ 1686241 h 3122238"/>
                    <a:gd name="connsiteX67" fmla="*/ 2585093 w 2854197"/>
                    <a:gd name="connsiteY67" fmla="*/ 1717957 h 3122238"/>
                    <a:gd name="connsiteX68" fmla="*/ 2595666 w 2854197"/>
                    <a:gd name="connsiteY68" fmla="*/ 1754959 h 3122238"/>
                    <a:gd name="connsiteX69" fmla="*/ 2569233 w 2854197"/>
                    <a:gd name="connsiteY69" fmla="*/ 1781390 h 3122238"/>
                    <a:gd name="connsiteX70" fmla="*/ 2574520 w 2854197"/>
                    <a:gd name="connsiteY70" fmla="*/ 1860680 h 3122238"/>
                    <a:gd name="connsiteX71" fmla="*/ 2564404 w 2854197"/>
                    <a:gd name="connsiteY71" fmla="*/ 2014150 h 3122238"/>
                    <a:gd name="connsiteX72" fmla="*/ 2616812 w 2854197"/>
                    <a:gd name="connsiteY72" fmla="*/ 2093264 h 3122238"/>
                    <a:gd name="connsiteX73" fmla="*/ 2717255 w 2854197"/>
                    <a:gd name="connsiteY73" fmla="*/ 2098551 h 3122238"/>
                    <a:gd name="connsiteX74" fmla="*/ 2790770 w 2854197"/>
                    <a:gd name="connsiteY74" fmla="*/ 2077220 h 3122238"/>
                    <a:gd name="connsiteX75" fmla="*/ 2817198 w 2854197"/>
                    <a:gd name="connsiteY75" fmla="*/ 2082506 h 3122238"/>
                    <a:gd name="connsiteX76" fmla="*/ 2833055 w 2854197"/>
                    <a:gd name="connsiteY76" fmla="*/ 2087792 h 3122238"/>
                    <a:gd name="connsiteX77" fmla="*/ 2854197 w 2854197"/>
                    <a:gd name="connsiteY77" fmla="*/ 2093077 h 3122238"/>
                    <a:gd name="connsiteX78" fmla="*/ 2838340 w 2854197"/>
                    <a:gd name="connsiteY78" fmla="*/ 2193503 h 3122238"/>
                    <a:gd name="connsiteX79" fmla="*/ 2833055 w 2854197"/>
                    <a:gd name="connsiteY79" fmla="*/ 2225216 h 3122238"/>
                    <a:gd name="connsiteX80" fmla="*/ 2822484 w 2854197"/>
                    <a:gd name="connsiteY80" fmla="*/ 2262215 h 3122238"/>
                    <a:gd name="connsiteX81" fmla="*/ 2648297 w 2854197"/>
                    <a:gd name="connsiteY81" fmla="*/ 2241273 h 3122238"/>
                    <a:gd name="connsiteX82" fmla="*/ 2558435 w 2854197"/>
                    <a:gd name="connsiteY82" fmla="*/ 2214843 h 3122238"/>
                    <a:gd name="connsiteX83" fmla="*/ 2479145 w 2854197"/>
                    <a:gd name="connsiteY83" fmla="*/ 2183128 h 3122238"/>
                    <a:gd name="connsiteX84" fmla="*/ 2426502 w 2854197"/>
                    <a:gd name="connsiteY84" fmla="*/ 2209757 h 3122238"/>
                    <a:gd name="connsiteX85" fmla="*/ 2236188 w 2854197"/>
                    <a:gd name="connsiteY85" fmla="*/ 2331348 h 3122238"/>
                    <a:gd name="connsiteX86" fmla="*/ 2251846 w 2854197"/>
                    <a:gd name="connsiteY86" fmla="*/ 2420998 h 3122238"/>
                    <a:gd name="connsiteX87" fmla="*/ 2267909 w 2854197"/>
                    <a:gd name="connsiteY87" fmla="*/ 2479368 h 3122238"/>
                    <a:gd name="connsiteX88" fmla="*/ 2278276 w 2854197"/>
                    <a:gd name="connsiteY88" fmla="*/ 2516146 h 3122238"/>
                    <a:gd name="connsiteX89" fmla="*/ 2278276 w 2854197"/>
                    <a:gd name="connsiteY89" fmla="*/ 2574294 h 3122238"/>
                    <a:gd name="connsiteX90" fmla="*/ 2315278 w 2854197"/>
                    <a:gd name="connsiteY90" fmla="*/ 2616580 h 3122238"/>
                    <a:gd name="connsiteX91" fmla="*/ 2331136 w 2854197"/>
                    <a:gd name="connsiteY91" fmla="*/ 2680013 h 3122238"/>
                    <a:gd name="connsiteX92" fmla="*/ 2368138 w 2854197"/>
                    <a:gd name="connsiteY92" fmla="*/ 2695871 h 3122238"/>
                    <a:gd name="connsiteX93" fmla="*/ 2542577 w 2854197"/>
                    <a:gd name="connsiteY93" fmla="*/ 2738159 h 3122238"/>
                    <a:gd name="connsiteX94" fmla="*/ 2654056 w 2854197"/>
                    <a:gd name="connsiteY94" fmla="*/ 2764834 h 3122238"/>
                    <a:gd name="connsiteX95" fmla="*/ 2748974 w 2854197"/>
                    <a:gd name="connsiteY95" fmla="*/ 2769875 h 3122238"/>
                    <a:gd name="connsiteX96" fmla="*/ 2753771 w 2854197"/>
                    <a:gd name="connsiteY96" fmla="*/ 2769627 h 3122238"/>
                    <a:gd name="connsiteX97" fmla="*/ 2748486 w 2854197"/>
                    <a:gd name="connsiteY97" fmla="*/ 2801341 h 3122238"/>
                    <a:gd name="connsiteX98" fmla="*/ 2737915 w 2854197"/>
                    <a:gd name="connsiteY98" fmla="*/ 2838340 h 3122238"/>
                    <a:gd name="connsiteX99" fmla="*/ 2727344 w 2854197"/>
                    <a:gd name="connsiteY99" fmla="*/ 2907052 h 3122238"/>
                    <a:gd name="connsiteX100" fmla="*/ 2716773 w 2854197"/>
                    <a:gd name="connsiteY100" fmla="*/ 2938765 h 3122238"/>
                    <a:gd name="connsiteX101" fmla="*/ 2711487 w 2854197"/>
                    <a:gd name="connsiteY101" fmla="*/ 2965193 h 3122238"/>
                    <a:gd name="connsiteX102" fmla="*/ 2706444 w 2854197"/>
                    <a:gd name="connsiteY102" fmla="*/ 2939028 h 3122238"/>
                    <a:gd name="connsiteX103" fmla="*/ 2680014 w 2854197"/>
                    <a:gd name="connsiteY103" fmla="*/ 2965459 h 3122238"/>
                    <a:gd name="connsiteX104" fmla="*/ 2627390 w 2854197"/>
                    <a:gd name="connsiteY104" fmla="*/ 2971012 h 3122238"/>
                    <a:gd name="connsiteX105" fmla="*/ 2537291 w 2854197"/>
                    <a:gd name="connsiteY105" fmla="*/ 2986602 h 3122238"/>
                    <a:gd name="connsiteX106" fmla="*/ 2516147 w 2854197"/>
                    <a:gd name="connsiteY106" fmla="*/ 2991888 h 3122238"/>
                    <a:gd name="connsiteX107" fmla="*/ 2489494 w 2854197"/>
                    <a:gd name="connsiteY107" fmla="*/ 3002192 h 3122238"/>
                    <a:gd name="connsiteX108" fmla="*/ 2415496 w 2854197"/>
                    <a:gd name="connsiteY108" fmla="*/ 3007477 h 3122238"/>
                    <a:gd name="connsiteX109" fmla="*/ 2383783 w 2854197"/>
                    <a:gd name="connsiteY109" fmla="*/ 3018048 h 3122238"/>
                    <a:gd name="connsiteX110" fmla="*/ 2346784 w 2854197"/>
                    <a:gd name="connsiteY110" fmla="*/ 3033905 h 3122238"/>
                    <a:gd name="connsiteX111" fmla="*/ 2315071 w 2854197"/>
                    <a:gd name="connsiteY111" fmla="*/ 3049761 h 3122238"/>
                    <a:gd name="connsiteX112" fmla="*/ 2288643 w 2854197"/>
                    <a:gd name="connsiteY112" fmla="*/ 3070904 h 3122238"/>
                    <a:gd name="connsiteX113" fmla="*/ 2267501 w 2854197"/>
                    <a:gd name="connsiteY113" fmla="*/ 3081475 h 3122238"/>
                    <a:gd name="connsiteX114" fmla="*/ 2235788 w 2854197"/>
                    <a:gd name="connsiteY114" fmla="*/ 3097331 h 3122238"/>
                    <a:gd name="connsiteX115" fmla="*/ 2225216 w 2854197"/>
                    <a:gd name="connsiteY115" fmla="*/ 3107903 h 3122238"/>
                    <a:gd name="connsiteX116" fmla="*/ 2204074 w 2854197"/>
                    <a:gd name="connsiteY116" fmla="*/ 3118474 h 3122238"/>
                    <a:gd name="connsiteX117" fmla="*/ 2209753 w 2854197"/>
                    <a:gd name="connsiteY117" fmla="*/ 3039746 h 3122238"/>
                    <a:gd name="connsiteX118" fmla="*/ 2199896 w 2854197"/>
                    <a:gd name="connsiteY118" fmla="*/ 2976703 h 3122238"/>
                    <a:gd name="connsiteX119" fmla="*/ 2141028 w 2854197"/>
                    <a:gd name="connsiteY119" fmla="*/ 2933870 h 3122238"/>
                    <a:gd name="connsiteX120" fmla="*/ 2093450 w 2854197"/>
                    <a:gd name="connsiteY120" fmla="*/ 2923297 h 3122238"/>
                    <a:gd name="connsiteX121" fmla="*/ 2077768 w 2854197"/>
                    <a:gd name="connsiteY121" fmla="*/ 2897133 h 3122238"/>
                    <a:gd name="connsiteX122" fmla="*/ 2040405 w 2854197"/>
                    <a:gd name="connsiteY122" fmla="*/ 2923170 h 3122238"/>
                    <a:gd name="connsiteX123" fmla="*/ 2061549 w 2854197"/>
                    <a:gd name="connsiteY123" fmla="*/ 2875596 h 3122238"/>
                    <a:gd name="connsiteX124" fmla="*/ 2093265 w 2854197"/>
                    <a:gd name="connsiteY124" fmla="*/ 2833308 h 3122238"/>
                    <a:gd name="connsiteX125" fmla="*/ 2109124 w 2854197"/>
                    <a:gd name="connsiteY125" fmla="*/ 2722301 h 3122238"/>
                    <a:gd name="connsiteX126" fmla="*/ 2013975 w 2854197"/>
                    <a:gd name="connsiteY126" fmla="*/ 2637724 h 3122238"/>
                    <a:gd name="connsiteX127" fmla="*/ 1982258 w 2854197"/>
                    <a:gd name="connsiteY127" fmla="*/ 2664155 h 3122238"/>
                    <a:gd name="connsiteX128" fmla="*/ 1918827 w 2854197"/>
                    <a:gd name="connsiteY128" fmla="*/ 2627153 h 3122238"/>
                    <a:gd name="connsiteX129" fmla="*/ 1860681 w 2854197"/>
                    <a:gd name="connsiteY129" fmla="*/ 2579579 h 3122238"/>
                    <a:gd name="connsiteX130" fmla="*/ 1802373 w 2854197"/>
                    <a:gd name="connsiteY130" fmla="*/ 2621632 h 3122238"/>
                    <a:gd name="connsiteX131" fmla="*/ 1797087 w 2854197"/>
                    <a:gd name="connsiteY131" fmla="*/ 2605775 h 3122238"/>
                    <a:gd name="connsiteX132" fmla="*/ 1749674 w 2854197"/>
                    <a:gd name="connsiteY132" fmla="*/ 2690586 h 3122238"/>
                    <a:gd name="connsiteX133" fmla="*/ 1643953 w 2854197"/>
                    <a:gd name="connsiteY133" fmla="*/ 2754018 h 3122238"/>
                    <a:gd name="connsiteX134" fmla="*/ 1617523 w 2854197"/>
                    <a:gd name="connsiteY134" fmla="*/ 2732874 h 3122238"/>
                    <a:gd name="connsiteX135" fmla="*/ 1591092 w 2854197"/>
                    <a:gd name="connsiteY135" fmla="*/ 2690586 h 3122238"/>
                    <a:gd name="connsiteX136" fmla="*/ 1591093 w 2854197"/>
                    <a:gd name="connsiteY136" fmla="*/ 2637724 h 3122238"/>
                    <a:gd name="connsiteX137" fmla="*/ 1569808 w 2854197"/>
                    <a:gd name="connsiteY137" fmla="*/ 2515921 h 3122238"/>
                    <a:gd name="connsiteX138" fmla="*/ 1553952 w 2854197"/>
                    <a:gd name="connsiteY138" fmla="*/ 2484208 h 3122238"/>
                    <a:gd name="connsiteX139" fmla="*/ 1538095 w 2854197"/>
                    <a:gd name="connsiteY139" fmla="*/ 2468351 h 3122238"/>
                    <a:gd name="connsiteX140" fmla="*/ 1501096 w 2854197"/>
                    <a:gd name="connsiteY140" fmla="*/ 2420781 h 3122238"/>
                    <a:gd name="connsiteX141" fmla="*/ 1464097 w 2854197"/>
                    <a:gd name="connsiteY141" fmla="*/ 2383782 h 3122238"/>
                    <a:gd name="connsiteX142" fmla="*/ 1448241 w 2854197"/>
                    <a:gd name="connsiteY142" fmla="*/ 2373211 h 3122238"/>
                    <a:gd name="connsiteX143" fmla="*/ 1432384 w 2854197"/>
                    <a:gd name="connsiteY143" fmla="*/ 2357355 h 3122238"/>
                    <a:gd name="connsiteX144" fmla="*/ 1400671 w 2854197"/>
                    <a:gd name="connsiteY144" fmla="*/ 2346783 h 3122238"/>
                    <a:gd name="connsiteX145" fmla="*/ 1368958 w 2854197"/>
                    <a:gd name="connsiteY145" fmla="*/ 2330927 h 3122238"/>
                    <a:gd name="connsiteX146" fmla="*/ 1337244 w 2854197"/>
                    <a:gd name="connsiteY146" fmla="*/ 2309785 h 3122238"/>
                    <a:gd name="connsiteX147" fmla="*/ 1273818 w 2854197"/>
                    <a:gd name="connsiteY147" fmla="*/ 2288642 h 3122238"/>
                    <a:gd name="connsiteX148" fmla="*/ 1257961 w 2854197"/>
                    <a:gd name="connsiteY148" fmla="*/ 2278071 h 3122238"/>
                    <a:gd name="connsiteX149" fmla="*/ 1242104 w 2854197"/>
                    <a:gd name="connsiteY149" fmla="*/ 2272786 h 3122238"/>
                    <a:gd name="connsiteX150" fmla="*/ 1226248 w 2854197"/>
                    <a:gd name="connsiteY150" fmla="*/ 2262215 h 3122238"/>
                    <a:gd name="connsiteX151" fmla="*/ 1194534 w 2854197"/>
                    <a:gd name="connsiteY151" fmla="*/ 2251644 h 3122238"/>
                    <a:gd name="connsiteX152" fmla="*/ 1215677 w 2854197"/>
                    <a:gd name="connsiteY152" fmla="*/ 2225216 h 3122238"/>
                    <a:gd name="connsiteX153" fmla="*/ 1231533 w 2854197"/>
                    <a:gd name="connsiteY153" fmla="*/ 2209359 h 3122238"/>
                    <a:gd name="connsiteX154" fmla="*/ 1236819 w 2854197"/>
                    <a:gd name="connsiteY154" fmla="*/ 2193503 h 3122238"/>
                    <a:gd name="connsiteX155" fmla="*/ 1279103 w 2854197"/>
                    <a:gd name="connsiteY155" fmla="*/ 2161789 h 3122238"/>
                    <a:gd name="connsiteX156" fmla="*/ 1300245 w 2854197"/>
                    <a:gd name="connsiteY156" fmla="*/ 2140647 h 3122238"/>
                    <a:gd name="connsiteX157" fmla="*/ 1310816 w 2854197"/>
                    <a:gd name="connsiteY157" fmla="*/ 2124790 h 3122238"/>
                    <a:gd name="connsiteX158" fmla="*/ 1342650 w 2854197"/>
                    <a:gd name="connsiteY158" fmla="*/ 2077406 h 3122238"/>
                    <a:gd name="connsiteX159" fmla="*/ 1390223 w 2854197"/>
                    <a:gd name="connsiteY159" fmla="*/ 2008688 h 3122238"/>
                    <a:gd name="connsiteX160" fmla="*/ 1363794 w 2854197"/>
                    <a:gd name="connsiteY160" fmla="*/ 1971686 h 3122238"/>
                    <a:gd name="connsiteX161" fmla="*/ 1379651 w 2854197"/>
                    <a:gd name="connsiteY161" fmla="*/ 1961114 h 3122238"/>
                    <a:gd name="connsiteX162" fmla="*/ 1358509 w 2854197"/>
                    <a:gd name="connsiteY162" fmla="*/ 1934685 h 3122238"/>
                    <a:gd name="connsiteX163" fmla="*/ 1221180 w 2854197"/>
                    <a:gd name="connsiteY163" fmla="*/ 1718108 h 3122238"/>
                    <a:gd name="connsiteX164" fmla="*/ 1157741 w 2854197"/>
                    <a:gd name="connsiteY164" fmla="*/ 1654669 h 3122238"/>
                    <a:gd name="connsiteX165" fmla="*/ 1051918 w 2854197"/>
                    <a:gd name="connsiteY165" fmla="*/ 1659811 h 3122238"/>
                    <a:gd name="connsiteX166" fmla="*/ 845688 w 2854197"/>
                    <a:gd name="connsiteY166" fmla="*/ 1738945 h 3122238"/>
                    <a:gd name="connsiteX167" fmla="*/ 829832 w 2854197"/>
                    <a:gd name="connsiteY167" fmla="*/ 1744231 h 3122238"/>
                    <a:gd name="connsiteX168" fmla="*/ 798118 w 2854197"/>
                    <a:gd name="connsiteY168" fmla="*/ 1765373 h 3122238"/>
                    <a:gd name="connsiteX169" fmla="*/ 782262 w 2854197"/>
                    <a:gd name="connsiteY169" fmla="*/ 1770659 h 3122238"/>
                    <a:gd name="connsiteX170" fmla="*/ 750548 w 2854197"/>
                    <a:gd name="connsiteY170" fmla="*/ 1791801 h 3122238"/>
                    <a:gd name="connsiteX171" fmla="*/ 734692 w 2854197"/>
                    <a:gd name="connsiteY171" fmla="*/ 1797086 h 3122238"/>
                    <a:gd name="connsiteX172" fmla="*/ 755834 w 2854197"/>
                    <a:gd name="connsiteY172" fmla="*/ 1791801 h 3122238"/>
                    <a:gd name="connsiteX173" fmla="*/ 739977 w 2854197"/>
                    <a:gd name="connsiteY173" fmla="*/ 1797086 h 3122238"/>
                    <a:gd name="connsiteX174" fmla="*/ 708264 w 2854197"/>
                    <a:gd name="connsiteY174" fmla="*/ 1812943 h 3122238"/>
                    <a:gd name="connsiteX175" fmla="*/ 676551 w 2854197"/>
                    <a:gd name="connsiteY175" fmla="*/ 1791801 h 3122238"/>
                    <a:gd name="connsiteX176" fmla="*/ 650123 w 2854197"/>
                    <a:gd name="connsiteY176" fmla="*/ 1765373 h 3122238"/>
                    <a:gd name="connsiteX177" fmla="*/ 618410 w 2854197"/>
                    <a:gd name="connsiteY177" fmla="*/ 1744231 h 3122238"/>
                    <a:gd name="connsiteX178" fmla="*/ 570840 w 2854197"/>
                    <a:gd name="connsiteY178" fmla="*/ 1712518 h 3122238"/>
                    <a:gd name="connsiteX179" fmla="*/ 544412 w 2854197"/>
                    <a:gd name="connsiteY179" fmla="*/ 1696661 h 3122238"/>
                    <a:gd name="connsiteX180" fmla="*/ 528555 w 2854197"/>
                    <a:gd name="connsiteY180" fmla="*/ 1686090 h 3122238"/>
                    <a:gd name="connsiteX181" fmla="*/ 512699 w 2854197"/>
                    <a:gd name="connsiteY181" fmla="*/ 1680804 h 3122238"/>
                    <a:gd name="connsiteX182" fmla="*/ 502127 w 2854197"/>
                    <a:gd name="connsiteY182" fmla="*/ 1670233 h 3122238"/>
                    <a:gd name="connsiteX183" fmla="*/ 480985 w 2854197"/>
                    <a:gd name="connsiteY183" fmla="*/ 1659662 h 3122238"/>
                    <a:gd name="connsiteX184" fmla="*/ 465129 w 2854197"/>
                    <a:gd name="connsiteY184" fmla="*/ 1643805 h 3122238"/>
                    <a:gd name="connsiteX185" fmla="*/ 428130 w 2854197"/>
                    <a:gd name="connsiteY185" fmla="*/ 1622663 h 3122238"/>
                    <a:gd name="connsiteX186" fmla="*/ 401702 w 2854197"/>
                    <a:gd name="connsiteY186" fmla="*/ 1590950 h 3122238"/>
                    <a:gd name="connsiteX187" fmla="*/ 385845 w 2854197"/>
                    <a:gd name="connsiteY187" fmla="*/ 1569808 h 3122238"/>
                    <a:gd name="connsiteX188" fmla="*/ 369989 w 2854197"/>
                    <a:gd name="connsiteY188" fmla="*/ 1553951 h 3122238"/>
                    <a:gd name="connsiteX189" fmla="*/ 348847 w 2854197"/>
                    <a:gd name="connsiteY189" fmla="*/ 1522238 h 3122238"/>
                    <a:gd name="connsiteX190" fmla="*/ 327704 w 2854197"/>
                    <a:gd name="connsiteY190" fmla="*/ 1490524 h 3122238"/>
                    <a:gd name="connsiteX191" fmla="*/ 317133 w 2854197"/>
                    <a:gd name="connsiteY191" fmla="*/ 1469382 h 3122238"/>
                    <a:gd name="connsiteX192" fmla="*/ 301277 w 2854197"/>
                    <a:gd name="connsiteY192" fmla="*/ 1453526 h 3122238"/>
                    <a:gd name="connsiteX193" fmla="*/ 295991 w 2854197"/>
                    <a:gd name="connsiteY193" fmla="*/ 1437669 h 3122238"/>
                    <a:gd name="connsiteX194" fmla="*/ 274849 w 2854197"/>
                    <a:gd name="connsiteY194" fmla="*/ 1405956 h 3122238"/>
                    <a:gd name="connsiteX195" fmla="*/ 258992 w 2854197"/>
                    <a:gd name="connsiteY195" fmla="*/ 1390099 h 3122238"/>
                    <a:gd name="connsiteX196" fmla="*/ 248421 w 2854197"/>
                    <a:gd name="connsiteY196" fmla="*/ 1374242 h 3122238"/>
                    <a:gd name="connsiteX197" fmla="*/ 243136 w 2854197"/>
                    <a:gd name="connsiteY197" fmla="*/ 1358386 h 3122238"/>
                    <a:gd name="connsiteX198" fmla="*/ 221993 w 2854197"/>
                    <a:gd name="connsiteY198" fmla="*/ 1326672 h 3122238"/>
                    <a:gd name="connsiteX199" fmla="*/ 206137 w 2854197"/>
                    <a:gd name="connsiteY199" fmla="*/ 1294959 h 3122238"/>
                    <a:gd name="connsiteX200" fmla="*/ 195566 w 2854197"/>
                    <a:gd name="connsiteY200" fmla="*/ 1263246 h 3122238"/>
                    <a:gd name="connsiteX201" fmla="*/ 184995 w 2854197"/>
                    <a:gd name="connsiteY201" fmla="*/ 1247389 h 3122238"/>
                    <a:gd name="connsiteX202" fmla="*/ 179709 w 2854197"/>
                    <a:gd name="connsiteY202" fmla="*/ 1231533 h 3122238"/>
                    <a:gd name="connsiteX203" fmla="*/ 169138 w 2854197"/>
                    <a:gd name="connsiteY203" fmla="*/ 1215676 h 3122238"/>
                    <a:gd name="connsiteX204" fmla="*/ 153281 w 2854197"/>
                    <a:gd name="connsiteY204" fmla="*/ 1162820 h 3122238"/>
                    <a:gd name="connsiteX205" fmla="*/ 142710 w 2854197"/>
                    <a:gd name="connsiteY205" fmla="*/ 1131107 h 3122238"/>
                    <a:gd name="connsiteX206" fmla="*/ 132139 w 2854197"/>
                    <a:gd name="connsiteY206" fmla="*/ 1099394 h 3122238"/>
                    <a:gd name="connsiteX207" fmla="*/ 126853 w 2854197"/>
                    <a:gd name="connsiteY207" fmla="*/ 1078252 h 3122238"/>
                    <a:gd name="connsiteX208" fmla="*/ 121568 w 2854197"/>
                    <a:gd name="connsiteY208" fmla="*/ 1062395 h 3122238"/>
                    <a:gd name="connsiteX209" fmla="*/ 110997 w 2854197"/>
                    <a:gd name="connsiteY209" fmla="*/ 988397 h 3122238"/>
                    <a:gd name="connsiteX210" fmla="*/ 100426 w 2854197"/>
                    <a:gd name="connsiteY210" fmla="*/ 861544 h 3122238"/>
                    <a:gd name="connsiteX211" fmla="*/ 95140 w 2854197"/>
                    <a:gd name="connsiteY211" fmla="*/ 782261 h 3122238"/>
                    <a:gd name="connsiteX212" fmla="*/ 89855 w 2854197"/>
                    <a:gd name="connsiteY212" fmla="*/ 745262 h 3122238"/>
                    <a:gd name="connsiteX213" fmla="*/ 73998 w 2854197"/>
                    <a:gd name="connsiteY213" fmla="*/ 660693 h 3122238"/>
                    <a:gd name="connsiteX214" fmla="*/ 63427 w 2854197"/>
                    <a:gd name="connsiteY214" fmla="*/ 618409 h 3122238"/>
                    <a:gd name="connsiteX215" fmla="*/ 47570 w 2854197"/>
                    <a:gd name="connsiteY215" fmla="*/ 560268 h 3122238"/>
                    <a:gd name="connsiteX216" fmla="*/ 42285 w 2854197"/>
                    <a:gd name="connsiteY216" fmla="*/ 528555 h 3122238"/>
                    <a:gd name="connsiteX217" fmla="*/ 31714 w 2854197"/>
                    <a:gd name="connsiteY217" fmla="*/ 486270 h 3122238"/>
                    <a:gd name="connsiteX218" fmla="*/ 21142 w 2854197"/>
                    <a:gd name="connsiteY218" fmla="*/ 428129 h 3122238"/>
                    <a:gd name="connsiteX219" fmla="*/ 10571 w 2854197"/>
                    <a:gd name="connsiteY219" fmla="*/ 343560 h 3122238"/>
                    <a:gd name="connsiteX220" fmla="*/ 0 w 2854197"/>
                    <a:gd name="connsiteY220" fmla="*/ 306561 h 3122238"/>
                    <a:gd name="connsiteX221" fmla="*/ 5286 w 2854197"/>
                    <a:gd name="connsiteY221" fmla="*/ 285419 h 3122238"/>
                    <a:gd name="connsiteX222" fmla="*/ 21142 w 2854197"/>
                    <a:gd name="connsiteY222" fmla="*/ 280134 h 3122238"/>
                    <a:gd name="connsiteX223" fmla="*/ 42285 w 2854197"/>
                    <a:gd name="connsiteY223" fmla="*/ 269563 h 3122238"/>
                    <a:gd name="connsiteX224" fmla="*/ 95140 w 2854197"/>
                    <a:gd name="connsiteY224" fmla="*/ 258992 h 3122238"/>
                    <a:gd name="connsiteX225" fmla="*/ 121568 w 2854197"/>
                    <a:gd name="connsiteY225" fmla="*/ 253706 h 3122238"/>
                    <a:gd name="connsiteX226" fmla="*/ 137425 w 2854197"/>
                    <a:gd name="connsiteY226" fmla="*/ 248420 h 3122238"/>
                    <a:gd name="connsiteX227" fmla="*/ 211422 w 2854197"/>
                    <a:gd name="connsiteY227" fmla="*/ 237849 h 3122238"/>
                    <a:gd name="connsiteX228" fmla="*/ 253707 w 2854197"/>
                    <a:gd name="connsiteY228" fmla="*/ 227278 h 3122238"/>
                    <a:gd name="connsiteX229" fmla="*/ 285420 w 2854197"/>
                    <a:gd name="connsiteY229" fmla="*/ 216707 h 3122238"/>
                    <a:gd name="connsiteX230" fmla="*/ 332990 w 2854197"/>
                    <a:gd name="connsiteY230" fmla="*/ 206136 h 3122238"/>
                    <a:gd name="connsiteX231" fmla="*/ 364703 w 2854197"/>
                    <a:gd name="connsiteY231" fmla="*/ 195565 h 3122238"/>
                    <a:gd name="connsiteX232" fmla="*/ 417559 w 2854197"/>
                    <a:gd name="connsiteY232" fmla="*/ 179708 h 3122238"/>
                    <a:gd name="connsiteX233" fmla="*/ 433415 w 2854197"/>
                    <a:gd name="connsiteY233" fmla="*/ 174423 h 3122238"/>
                    <a:gd name="connsiteX234" fmla="*/ 449272 w 2854197"/>
                    <a:gd name="connsiteY234" fmla="*/ 169137 h 3122238"/>
                    <a:gd name="connsiteX235" fmla="*/ 470414 w 2854197"/>
                    <a:gd name="connsiteY235" fmla="*/ 163852 h 3122238"/>
                    <a:gd name="connsiteX236" fmla="*/ 486271 w 2854197"/>
                    <a:gd name="connsiteY236" fmla="*/ 158566 h 3122238"/>
                    <a:gd name="connsiteX237" fmla="*/ 528555 w 2854197"/>
                    <a:gd name="connsiteY237" fmla="*/ 147995 h 3122238"/>
                    <a:gd name="connsiteX238" fmla="*/ 549697 w 2854197"/>
                    <a:gd name="connsiteY238" fmla="*/ 142709 h 3122238"/>
                    <a:gd name="connsiteX239" fmla="*/ 581411 w 2854197"/>
                    <a:gd name="connsiteY239" fmla="*/ 132138 h 3122238"/>
                    <a:gd name="connsiteX240" fmla="*/ 676551 w 2854197"/>
                    <a:gd name="connsiteY240" fmla="*/ 100425 h 3122238"/>
                    <a:gd name="connsiteX241" fmla="*/ 697693 w 2854197"/>
                    <a:gd name="connsiteY241" fmla="*/ 95140 h 3122238"/>
                    <a:gd name="connsiteX242" fmla="*/ 729406 w 2854197"/>
                    <a:gd name="connsiteY242" fmla="*/ 84568 h 3122238"/>
                    <a:gd name="connsiteX243" fmla="*/ 745263 w 2854197"/>
                    <a:gd name="connsiteY243" fmla="*/ 79283 h 3122238"/>
                    <a:gd name="connsiteX244" fmla="*/ 792833 w 2854197"/>
                    <a:gd name="connsiteY244" fmla="*/ 58141 h 3122238"/>
                    <a:gd name="connsiteX245" fmla="*/ 808689 w 2854197"/>
                    <a:gd name="connsiteY245" fmla="*/ 52855 h 3122238"/>
                    <a:gd name="connsiteX246" fmla="*/ 824546 w 2854197"/>
                    <a:gd name="connsiteY246" fmla="*/ 47570 h 3122238"/>
                    <a:gd name="connsiteX247" fmla="*/ 866830 w 2854197"/>
                    <a:gd name="connsiteY247" fmla="*/ 26427 h 3122238"/>
                    <a:gd name="connsiteX248" fmla="*/ 882687 w 2854197"/>
                    <a:gd name="connsiteY248" fmla="*/ 21142 h 3122238"/>
                    <a:gd name="connsiteX249" fmla="*/ 898544 w 2854197"/>
                    <a:gd name="connsiteY249" fmla="*/ 10571 h 3122238"/>
                    <a:gd name="connsiteX250" fmla="*/ 914400 w 2854197"/>
                    <a:gd name="connsiteY250" fmla="*/ 5285 h 3122238"/>
                    <a:gd name="connsiteX251" fmla="*/ 914400 w 2854197"/>
                    <a:gd name="connsiteY251" fmla="*/ 0 h 3122238"/>
                    <a:gd name="connsiteX0" fmla="*/ 914400 w 2854197"/>
                    <a:gd name="connsiteY0" fmla="*/ 0 h 3110846"/>
                    <a:gd name="connsiteX1" fmla="*/ 914400 w 2854197"/>
                    <a:gd name="connsiteY1" fmla="*/ 0 h 3110846"/>
                    <a:gd name="connsiteX2" fmla="*/ 930257 w 2854197"/>
                    <a:gd name="connsiteY2" fmla="*/ 42284 h 3110846"/>
                    <a:gd name="connsiteX3" fmla="*/ 935542 w 2854197"/>
                    <a:gd name="connsiteY3" fmla="*/ 58141 h 3110846"/>
                    <a:gd name="connsiteX4" fmla="*/ 946114 w 2854197"/>
                    <a:gd name="connsiteY4" fmla="*/ 68712 h 3110846"/>
                    <a:gd name="connsiteX5" fmla="*/ 967256 w 2854197"/>
                    <a:gd name="connsiteY5" fmla="*/ 116282 h 3110846"/>
                    <a:gd name="connsiteX6" fmla="*/ 972541 w 2854197"/>
                    <a:gd name="connsiteY6" fmla="*/ 132138 h 3110846"/>
                    <a:gd name="connsiteX7" fmla="*/ 983112 w 2854197"/>
                    <a:gd name="connsiteY7" fmla="*/ 147995 h 3110846"/>
                    <a:gd name="connsiteX8" fmla="*/ 1004255 w 2854197"/>
                    <a:gd name="connsiteY8" fmla="*/ 195565 h 3110846"/>
                    <a:gd name="connsiteX9" fmla="*/ 1025397 w 2854197"/>
                    <a:gd name="connsiteY9" fmla="*/ 243135 h 3110846"/>
                    <a:gd name="connsiteX10" fmla="*/ 1041253 w 2854197"/>
                    <a:gd name="connsiteY10" fmla="*/ 290705 h 3110846"/>
                    <a:gd name="connsiteX11" fmla="*/ 1051825 w 2854197"/>
                    <a:gd name="connsiteY11" fmla="*/ 301276 h 3110846"/>
                    <a:gd name="connsiteX12" fmla="*/ 1072967 w 2854197"/>
                    <a:gd name="connsiteY12" fmla="*/ 348846 h 3110846"/>
                    <a:gd name="connsiteX13" fmla="*/ 1083538 w 2854197"/>
                    <a:gd name="connsiteY13" fmla="*/ 380559 h 3110846"/>
                    <a:gd name="connsiteX14" fmla="*/ 1094109 w 2854197"/>
                    <a:gd name="connsiteY14" fmla="*/ 396416 h 3110846"/>
                    <a:gd name="connsiteX15" fmla="*/ 1109966 w 2854197"/>
                    <a:gd name="connsiteY15" fmla="*/ 422844 h 3110846"/>
                    <a:gd name="connsiteX16" fmla="*/ 1131108 w 2854197"/>
                    <a:gd name="connsiteY16" fmla="*/ 470414 h 3110846"/>
                    <a:gd name="connsiteX17" fmla="*/ 1146964 w 2854197"/>
                    <a:gd name="connsiteY17" fmla="*/ 480985 h 3110846"/>
                    <a:gd name="connsiteX18" fmla="*/ 1157536 w 2854197"/>
                    <a:gd name="connsiteY18" fmla="*/ 491556 h 3110846"/>
                    <a:gd name="connsiteX19" fmla="*/ 1189249 w 2854197"/>
                    <a:gd name="connsiteY19" fmla="*/ 512698 h 3110846"/>
                    <a:gd name="connsiteX20" fmla="*/ 1199820 w 2854197"/>
                    <a:gd name="connsiteY20" fmla="*/ 528555 h 3110846"/>
                    <a:gd name="connsiteX21" fmla="*/ 1220962 w 2854197"/>
                    <a:gd name="connsiteY21" fmla="*/ 544411 h 3110846"/>
                    <a:gd name="connsiteX22" fmla="*/ 1242104 w 2854197"/>
                    <a:gd name="connsiteY22" fmla="*/ 570839 h 3110846"/>
                    <a:gd name="connsiteX23" fmla="*/ 1257961 w 2854197"/>
                    <a:gd name="connsiteY23" fmla="*/ 602552 h 3110846"/>
                    <a:gd name="connsiteX24" fmla="*/ 1279103 w 2854197"/>
                    <a:gd name="connsiteY24" fmla="*/ 634266 h 3110846"/>
                    <a:gd name="connsiteX25" fmla="*/ 1294960 w 2854197"/>
                    <a:gd name="connsiteY25" fmla="*/ 665979 h 3110846"/>
                    <a:gd name="connsiteX26" fmla="*/ 1300245 w 2854197"/>
                    <a:gd name="connsiteY26" fmla="*/ 681835 h 3110846"/>
                    <a:gd name="connsiteX27" fmla="*/ 1310816 w 2854197"/>
                    <a:gd name="connsiteY27" fmla="*/ 692407 h 3110846"/>
                    <a:gd name="connsiteX28" fmla="*/ 1347815 w 2854197"/>
                    <a:gd name="connsiteY28" fmla="*/ 739977 h 3110846"/>
                    <a:gd name="connsiteX29" fmla="*/ 1353101 w 2854197"/>
                    <a:gd name="connsiteY29" fmla="*/ 755833 h 3110846"/>
                    <a:gd name="connsiteX30" fmla="*/ 1384814 w 2854197"/>
                    <a:gd name="connsiteY30" fmla="*/ 798118 h 3110846"/>
                    <a:gd name="connsiteX31" fmla="*/ 1390100 w 2854197"/>
                    <a:gd name="connsiteY31" fmla="*/ 813974 h 3110846"/>
                    <a:gd name="connsiteX32" fmla="*/ 1421813 w 2854197"/>
                    <a:gd name="connsiteY32" fmla="*/ 861544 h 3110846"/>
                    <a:gd name="connsiteX33" fmla="*/ 1432384 w 2854197"/>
                    <a:gd name="connsiteY33" fmla="*/ 877401 h 3110846"/>
                    <a:gd name="connsiteX34" fmla="*/ 1448241 w 2854197"/>
                    <a:gd name="connsiteY34" fmla="*/ 887972 h 3110846"/>
                    <a:gd name="connsiteX35" fmla="*/ 1479954 w 2854197"/>
                    <a:gd name="connsiteY35" fmla="*/ 919685 h 3110846"/>
                    <a:gd name="connsiteX36" fmla="*/ 1522238 w 2854197"/>
                    <a:gd name="connsiteY36" fmla="*/ 956684 h 3110846"/>
                    <a:gd name="connsiteX37" fmla="*/ 1585665 w 2854197"/>
                    <a:gd name="connsiteY37" fmla="*/ 977826 h 3110846"/>
                    <a:gd name="connsiteX38" fmla="*/ 1617378 w 2854197"/>
                    <a:gd name="connsiteY38" fmla="*/ 988397 h 3110846"/>
                    <a:gd name="connsiteX39" fmla="*/ 1638521 w 2854197"/>
                    <a:gd name="connsiteY39" fmla="*/ 993683 h 3110846"/>
                    <a:gd name="connsiteX40" fmla="*/ 1664948 w 2854197"/>
                    <a:gd name="connsiteY40" fmla="*/ 998968 h 3110846"/>
                    <a:gd name="connsiteX41" fmla="*/ 1696662 w 2854197"/>
                    <a:gd name="connsiteY41" fmla="*/ 1009540 h 3110846"/>
                    <a:gd name="connsiteX42" fmla="*/ 1717804 w 2854197"/>
                    <a:gd name="connsiteY42" fmla="*/ 1014825 h 3110846"/>
                    <a:gd name="connsiteX43" fmla="*/ 1733660 w 2854197"/>
                    <a:gd name="connsiteY43" fmla="*/ 1020111 h 3110846"/>
                    <a:gd name="connsiteX44" fmla="*/ 1802373 w 2854197"/>
                    <a:gd name="connsiteY44" fmla="*/ 1030682 h 3110846"/>
                    <a:gd name="connsiteX45" fmla="*/ 1865799 w 2854197"/>
                    <a:gd name="connsiteY45" fmla="*/ 1041253 h 3110846"/>
                    <a:gd name="connsiteX46" fmla="*/ 1902798 w 2854197"/>
                    <a:gd name="connsiteY46" fmla="*/ 1046538 h 3110846"/>
                    <a:gd name="connsiteX47" fmla="*/ 1945082 w 2854197"/>
                    <a:gd name="connsiteY47" fmla="*/ 1051824 h 3110846"/>
                    <a:gd name="connsiteX48" fmla="*/ 1976796 w 2854197"/>
                    <a:gd name="connsiteY48" fmla="*/ 1057109 h 3110846"/>
                    <a:gd name="connsiteX49" fmla="*/ 2024366 w 2854197"/>
                    <a:gd name="connsiteY49" fmla="*/ 1062395 h 3110846"/>
                    <a:gd name="connsiteX50" fmla="*/ 2066650 w 2854197"/>
                    <a:gd name="connsiteY50" fmla="*/ 1067681 h 3110846"/>
                    <a:gd name="connsiteX51" fmla="*/ 2082507 w 2854197"/>
                    <a:gd name="connsiteY51" fmla="*/ 1072966 h 3110846"/>
                    <a:gd name="connsiteX52" fmla="*/ 2151219 w 2854197"/>
                    <a:gd name="connsiteY52" fmla="*/ 1083537 h 3110846"/>
                    <a:gd name="connsiteX53" fmla="*/ 2167075 w 2854197"/>
                    <a:gd name="connsiteY53" fmla="*/ 1088823 h 3110846"/>
                    <a:gd name="connsiteX54" fmla="*/ 2235788 w 2854197"/>
                    <a:gd name="connsiteY54" fmla="*/ 1099394 h 3110846"/>
                    <a:gd name="connsiteX55" fmla="*/ 2304500 w 2854197"/>
                    <a:gd name="connsiteY55" fmla="*/ 1109965 h 3110846"/>
                    <a:gd name="connsiteX56" fmla="*/ 2378497 w 2854197"/>
                    <a:gd name="connsiteY56" fmla="*/ 1120536 h 3110846"/>
                    <a:gd name="connsiteX57" fmla="*/ 2410211 w 2854197"/>
                    <a:gd name="connsiteY57" fmla="*/ 1131107 h 3110846"/>
                    <a:gd name="connsiteX58" fmla="*/ 2452495 w 2854197"/>
                    <a:gd name="connsiteY58" fmla="*/ 1141678 h 3110846"/>
                    <a:gd name="connsiteX59" fmla="*/ 2611062 w 2854197"/>
                    <a:gd name="connsiteY59" fmla="*/ 1194534 h 3110846"/>
                    <a:gd name="connsiteX60" fmla="*/ 2674963 w 2854197"/>
                    <a:gd name="connsiteY60" fmla="*/ 1226357 h 3110846"/>
                    <a:gd name="connsiteX61" fmla="*/ 2680419 w 2854197"/>
                    <a:gd name="connsiteY61" fmla="*/ 1258186 h 3110846"/>
                    <a:gd name="connsiteX62" fmla="*/ 2633266 w 2854197"/>
                    <a:gd name="connsiteY62" fmla="*/ 1295315 h 3110846"/>
                    <a:gd name="connsiteX63" fmla="*/ 2659565 w 2854197"/>
                    <a:gd name="connsiteY63" fmla="*/ 1353342 h 3110846"/>
                    <a:gd name="connsiteX64" fmla="*/ 2653817 w 2854197"/>
                    <a:gd name="connsiteY64" fmla="*/ 1411367 h 3110846"/>
                    <a:gd name="connsiteX65" fmla="*/ 2632204 w 2854197"/>
                    <a:gd name="connsiteY65" fmla="*/ 1590950 h 3110846"/>
                    <a:gd name="connsiteX66" fmla="*/ 2606238 w 2854197"/>
                    <a:gd name="connsiteY66" fmla="*/ 1686241 h 3110846"/>
                    <a:gd name="connsiteX67" fmla="*/ 2585093 w 2854197"/>
                    <a:gd name="connsiteY67" fmla="*/ 1717957 h 3110846"/>
                    <a:gd name="connsiteX68" fmla="*/ 2595666 w 2854197"/>
                    <a:gd name="connsiteY68" fmla="*/ 1754959 h 3110846"/>
                    <a:gd name="connsiteX69" fmla="*/ 2569233 w 2854197"/>
                    <a:gd name="connsiteY69" fmla="*/ 1781390 h 3110846"/>
                    <a:gd name="connsiteX70" fmla="*/ 2574520 w 2854197"/>
                    <a:gd name="connsiteY70" fmla="*/ 1860680 h 3110846"/>
                    <a:gd name="connsiteX71" fmla="*/ 2564404 w 2854197"/>
                    <a:gd name="connsiteY71" fmla="*/ 2014150 h 3110846"/>
                    <a:gd name="connsiteX72" fmla="*/ 2616812 w 2854197"/>
                    <a:gd name="connsiteY72" fmla="*/ 2093264 h 3110846"/>
                    <a:gd name="connsiteX73" fmla="*/ 2717255 w 2854197"/>
                    <a:gd name="connsiteY73" fmla="*/ 2098551 h 3110846"/>
                    <a:gd name="connsiteX74" fmla="*/ 2790770 w 2854197"/>
                    <a:gd name="connsiteY74" fmla="*/ 2077220 h 3110846"/>
                    <a:gd name="connsiteX75" fmla="*/ 2817198 w 2854197"/>
                    <a:gd name="connsiteY75" fmla="*/ 2082506 h 3110846"/>
                    <a:gd name="connsiteX76" fmla="*/ 2833055 w 2854197"/>
                    <a:gd name="connsiteY76" fmla="*/ 2087792 h 3110846"/>
                    <a:gd name="connsiteX77" fmla="*/ 2854197 w 2854197"/>
                    <a:gd name="connsiteY77" fmla="*/ 2093077 h 3110846"/>
                    <a:gd name="connsiteX78" fmla="*/ 2838340 w 2854197"/>
                    <a:gd name="connsiteY78" fmla="*/ 2193503 h 3110846"/>
                    <a:gd name="connsiteX79" fmla="*/ 2833055 w 2854197"/>
                    <a:gd name="connsiteY79" fmla="*/ 2225216 h 3110846"/>
                    <a:gd name="connsiteX80" fmla="*/ 2822484 w 2854197"/>
                    <a:gd name="connsiteY80" fmla="*/ 2262215 h 3110846"/>
                    <a:gd name="connsiteX81" fmla="*/ 2648297 w 2854197"/>
                    <a:gd name="connsiteY81" fmla="*/ 2241273 h 3110846"/>
                    <a:gd name="connsiteX82" fmla="*/ 2558435 w 2854197"/>
                    <a:gd name="connsiteY82" fmla="*/ 2214843 h 3110846"/>
                    <a:gd name="connsiteX83" fmla="*/ 2479145 w 2854197"/>
                    <a:gd name="connsiteY83" fmla="*/ 2183128 h 3110846"/>
                    <a:gd name="connsiteX84" fmla="*/ 2426502 w 2854197"/>
                    <a:gd name="connsiteY84" fmla="*/ 2209757 h 3110846"/>
                    <a:gd name="connsiteX85" fmla="*/ 2236188 w 2854197"/>
                    <a:gd name="connsiteY85" fmla="*/ 2331348 h 3110846"/>
                    <a:gd name="connsiteX86" fmla="*/ 2251846 w 2854197"/>
                    <a:gd name="connsiteY86" fmla="*/ 2420998 h 3110846"/>
                    <a:gd name="connsiteX87" fmla="*/ 2267909 w 2854197"/>
                    <a:gd name="connsiteY87" fmla="*/ 2479368 h 3110846"/>
                    <a:gd name="connsiteX88" fmla="*/ 2278276 w 2854197"/>
                    <a:gd name="connsiteY88" fmla="*/ 2516146 h 3110846"/>
                    <a:gd name="connsiteX89" fmla="*/ 2278276 w 2854197"/>
                    <a:gd name="connsiteY89" fmla="*/ 2574294 h 3110846"/>
                    <a:gd name="connsiteX90" fmla="*/ 2315278 w 2854197"/>
                    <a:gd name="connsiteY90" fmla="*/ 2616580 h 3110846"/>
                    <a:gd name="connsiteX91" fmla="*/ 2331136 w 2854197"/>
                    <a:gd name="connsiteY91" fmla="*/ 2680013 h 3110846"/>
                    <a:gd name="connsiteX92" fmla="*/ 2368138 w 2854197"/>
                    <a:gd name="connsiteY92" fmla="*/ 2695871 h 3110846"/>
                    <a:gd name="connsiteX93" fmla="*/ 2542577 w 2854197"/>
                    <a:gd name="connsiteY93" fmla="*/ 2738159 h 3110846"/>
                    <a:gd name="connsiteX94" fmla="*/ 2654056 w 2854197"/>
                    <a:gd name="connsiteY94" fmla="*/ 2764834 h 3110846"/>
                    <a:gd name="connsiteX95" fmla="*/ 2748974 w 2854197"/>
                    <a:gd name="connsiteY95" fmla="*/ 2769875 h 3110846"/>
                    <a:gd name="connsiteX96" fmla="*/ 2753771 w 2854197"/>
                    <a:gd name="connsiteY96" fmla="*/ 2769627 h 3110846"/>
                    <a:gd name="connsiteX97" fmla="*/ 2748486 w 2854197"/>
                    <a:gd name="connsiteY97" fmla="*/ 2801341 h 3110846"/>
                    <a:gd name="connsiteX98" fmla="*/ 2737915 w 2854197"/>
                    <a:gd name="connsiteY98" fmla="*/ 2838340 h 3110846"/>
                    <a:gd name="connsiteX99" fmla="*/ 2727344 w 2854197"/>
                    <a:gd name="connsiteY99" fmla="*/ 2907052 h 3110846"/>
                    <a:gd name="connsiteX100" fmla="*/ 2716773 w 2854197"/>
                    <a:gd name="connsiteY100" fmla="*/ 2938765 h 3110846"/>
                    <a:gd name="connsiteX101" fmla="*/ 2711487 w 2854197"/>
                    <a:gd name="connsiteY101" fmla="*/ 2965193 h 3110846"/>
                    <a:gd name="connsiteX102" fmla="*/ 2706444 w 2854197"/>
                    <a:gd name="connsiteY102" fmla="*/ 2939028 h 3110846"/>
                    <a:gd name="connsiteX103" fmla="*/ 2680014 w 2854197"/>
                    <a:gd name="connsiteY103" fmla="*/ 2965459 h 3110846"/>
                    <a:gd name="connsiteX104" fmla="*/ 2627390 w 2854197"/>
                    <a:gd name="connsiteY104" fmla="*/ 2971012 h 3110846"/>
                    <a:gd name="connsiteX105" fmla="*/ 2537291 w 2854197"/>
                    <a:gd name="connsiteY105" fmla="*/ 2986602 h 3110846"/>
                    <a:gd name="connsiteX106" fmla="*/ 2516147 w 2854197"/>
                    <a:gd name="connsiteY106" fmla="*/ 2991888 h 3110846"/>
                    <a:gd name="connsiteX107" fmla="*/ 2489494 w 2854197"/>
                    <a:gd name="connsiteY107" fmla="*/ 3002192 h 3110846"/>
                    <a:gd name="connsiteX108" fmla="*/ 2415496 w 2854197"/>
                    <a:gd name="connsiteY108" fmla="*/ 3007477 h 3110846"/>
                    <a:gd name="connsiteX109" fmla="*/ 2383783 w 2854197"/>
                    <a:gd name="connsiteY109" fmla="*/ 3018048 h 3110846"/>
                    <a:gd name="connsiteX110" fmla="*/ 2346784 w 2854197"/>
                    <a:gd name="connsiteY110" fmla="*/ 3033905 h 3110846"/>
                    <a:gd name="connsiteX111" fmla="*/ 2315071 w 2854197"/>
                    <a:gd name="connsiteY111" fmla="*/ 3049761 h 3110846"/>
                    <a:gd name="connsiteX112" fmla="*/ 2288643 w 2854197"/>
                    <a:gd name="connsiteY112" fmla="*/ 3070904 h 3110846"/>
                    <a:gd name="connsiteX113" fmla="*/ 2267501 w 2854197"/>
                    <a:gd name="connsiteY113" fmla="*/ 3081475 h 3110846"/>
                    <a:gd name="connsiteX114" fmla="*/ 2235788 w 2854197"/>
                    <a:gd name="connsiteY114" fmla="*/ 3097331 h 3110846"/>
                    <a:gd name="connsiteX115" fmla="*/ 2225216 w 2854197"/>
                    <a:gd name="connsiteY115" fmla="*/ 3107903 h 3110846"/>
                    <a:gd name="connsiteX116" fmla="*/ 2209753 w 2854197"/>
                    <a:gd name="connsiteY116" fmla="*/ 3039746 h 3110846"/>
                    <a:gd name="connsiteX117" fmla="*/ 2199896 w 2854197"/>
                    <a:gd name="connsiteY117" fmla="*/ 2976703 h 3110846"/>
                    <a:gd name="connsiteX118" fmla="*/ 2141028 w 2854197"/>
                    <a:gd name="connsiteY118" fmla="*/ 2933870 h 3110846"/>
                    <a:gd name="connsiteX119" fmla="*/ 2093450 w 2854197"/>
                    <a:gd name="connsiteY119" fmla="*/ 2923297 h 3110846"/>
                    <a:gd name="connsiteX120" fmla="*/ 2077768 w 2854197"/>
                    <a:gd name="connsiteY120" fmla="*/ 2897133 h 3110846"/>
                    <a:gd name="connsiteX121" fmla="*/ 2040405 w 2854197"/>
                    <a:gd name="connsiteY121" fmla="*/ 2923170 h 3110846"/>
                    <a:gd name="connsiteX122" fmla="*/ 2061549 w 2854197"/>
                    <a:gd name="connsiteY122" fmla="*/ 2875596 h 3110846"/>
                    <a:gd name="connsiteX123" fmla="*/ 2093265 w 2854197"/>
                    <a:gd name="connsiteY123" fmla="*/ 2833308 h 3110846"/>
                    <a:gd name="connsiteX124" fmla="*/ 2109124 w 2854197"/>
                    <a:gd name="connsiteY124" fmla="*/ 2722301 h 3110846"/>
                    <a:gd name="connsiteX125" fmla="*/ 2013975 w 2854197"/>
                    <a:gd name="connsiteY125" fmla="*/ 2637724 h 3110846"/>
                    <a:gd name="connsiteX126" fmla="*/ 1982258 w 2854197"/>
                    <a:gd name="connsiteY126" fmla="*/ 2664155 h 3110846"/>
                    <a:gd name="connsiteX127" fmla="*/ 1918827 w 2854197"/>
                    <a:gd name="connsiteY127" fmla="*/ 2627153 h 3110846"/>
                    <a:gd name="connsiteX128" fmla="*/ 1860681 w 2854197"/>
                    <a:gd name="connsiteY128" fmla="*/ 2579579 h 3110846"/>
                    <a:gd name="connsiteX129" fmla="*/ 1802373 w 2854197"/>
                    <a:gd name="connsiteY129" fmla="*/ 2621632 h 3110846"/>
                    <a:gd name="connsiteX130" fmla="*/ 1797087 w 2854197"/>
                    <a:gd name="connsiteY130" fmla="*/ 2605775 h 3110846"/>
                    <a:gd name="connsiteX131" fmla="*/ 1749674 w 2854197"/>
                    <a:gd name="connsiteY131" fmla="*/ 2690586 h 3110846"/>
                    <a:gd name="connsiteX132" fmla="*/ 1643953 w 2854197"/>
                    <a:gd name="connsiteY132" fmla="*/ 2754018 h 3110846"/>
                    <a:gd name="connsiteX133" fmla="*/ 1617523 w 2854197"/>
                    <a:gd name="connsiteY133" fmla="*/ 2732874 h 3110846"/>
                    <a:gd name="connsiteX134" fmla="*/ 1591092 w 2854197"/>
                    <a:gd name="connsiteY134" fmla="*/ 2690586 h 3110846"/>
                    <a:gd name="connsiteX135" fmla="*/ 1591093 w 2854197"/>
                    <a:gd name="connsiteY135" fmla="*/ 2637724 h 3110846"/>
                    <a:gd name="connsiteX136" fmla="*/ 1569808 w 2854197"/>
                    <a:gd name="connsiteY136" fmla="*/ 2515921 h 3110846"/>
                    <a:gd name="connsiteX137" fmla="*/ 1553952 w 2854197"/>
                    <a:gd name="connsiteY137" fmla="*/ 2484208 h 3110846"/>
                    <a:gd name="connsiteX138" fmla="*/ 1538095 w 2854197"/>
                    <a:gd name="connsiteY138" fmla="*/ 2468351 h 3110846"/>
                    <a:gd name="connsiteX139" fmla="*/ 1501096 w 2854197"/>
                    <a:gd name="connsiteY139" fmla="*/ 2420781 h 3110846"/>
                    <a:gd name="connsiteX140" fmla="*/ 1464097 w 2854197"/>
                    <a:gd name="connsiteY140" fmla="*/ 2383782 h 3110846"/>
                    <a:gd name="connsiteX141" fmla="*/ 1448241 w 2854197"/>
                    <a:gd name="connsiteY141" fmla="*/ 2373211 h 3110846"/>
                    <a:gd name="connsiteX142" fmla="*/ 1432384 w 2854197"/>
                    <a:gd name="connsiteY142" fmla="*/ 2357355 h 3110846"/>
                    <a:gd name="connsiteX143" fmla="*/ 1400671 w 2854197"/>
                    <a:gd name="connsiteY143" fmla="*/ 2346783 h 3110846"/>
                    <a:gd name="connsiteX144" fmla="*/ 1368958 w 2854197"/>
                    <a:gd name="connsiteY144" fmla="*/ 2330927 h 3110846"/>
                    <a:gd name="connsiteX145" fmla="*/ 1337244 w 2854197"/>
                    <a:gd name="connsiteY145" fmla="*/ 2309785 h 3110846"/>
                    <a:gd name="connsiteX146" fmla="*/ 1273818 w 2854197"/>
                    <a:gd name="connsiteY146" fmla="*/ 2288642 h 3110846"/>
                    <a:gd name="connsiteX147" fmla="*/ 1257961 w 2854197"/>
                    <a:gd name="connsiteY147" fmla="*/ 2278071 h 3110846"/>
                    <a:gd name="connsiteX148" fmla="*/ 1242104 w 2854197"/>
                    <a:gd name="connsiteY148" fmla="*/ 2272786 h 3110846"/>
                    <a:gd name="connsiteX149" fmla="*/ 1226248 w 2854197"/>
                    <a:gd name="connsiteY149" fmla="*/ 2262215 h 3110846"/>
                    <a:gd name="connsiteX150" fmla="*/ 1194534 w 2854197"/>
                    <a:gd name="connsiteY150" fmla="*/ 2251644 h 3110846"/>
                    <a:gd name="connsiteX151" fmla="*/ 1215677 w 2854197"/>
                    <a:gd name="connsiteY151" fmla="*/ 2225216 h 3110846"/>
                    <a:gd name="connsiteX152" fmla="*/ 1231533 w 2854197"/>
                    <a:gd name="connsiteY152" fmla="*/ 2209359 h 3110846"/>
                    <a:gd name="connsiteX153" fmla="*/ 1236819 w 2854197"/>
                    <a:gd name="connsiteY153" fmla="*/ 2193503 h 3110846"/>
                    <a:gd name="connsiteX154" fmla="*/ 1279103 w 2854197"/>
                    <a:gd name="connsiteY154" fmla="*/ 2161789 h 3110846"/>
                    <a:gd name="connsiteX155" fmla="*/ 1300245 w 2854197"/>
                    <a:gd name="connsiteY155" fmla="*/ 2140647 h 3110846"/>
                    <a:gd name="connsiteX156" fmla="*/ 1310816 w 2854197"/>
                    <a:gd name="connsiteY156" fmla="*/ 2124790 h 3110846"/>
                    <a:gd name="connsiteX157" fmla="*/ 1342650 w 2854197"/>
                    <a:gd name="connsiteY157" fmla="*/ 2077406 h 3110846"/>
                    <a:gd name="connsiteX158" fmla="*/ 1390223 w 2854197"/>
                    <a:gd name="connsiteY158" fmla="*/ 2008688 h 3110846"/>
                    <a:gd name="connsiteX159" fmla="*/ 1363794 w 2854197"/>
                    <a:gd name="connsiteY159" fmla="*/ 1971686 h 3110846"/>
                    <a:gd name="connsiteX160" fmla="*/ 1379651 w 2854197"/>
                    <a:gd name="connsiteY160" fmla="*/ 1961114 h 3110846"/>
                    <a:gd name="connsiteX161" fmla="*/ 1358509 w 2854197"/>
                    <a:gd name="connsiteY161" fmla="*/ 1934685 h 3110846"/>
                    <a:gd name="connsiteX162" fmla="*/ 1221180 w 2854197"/>
                    <a:gd name="connsiteY162" fmla="*/ 1718108 h 3110846"/>
                    <a:gd name="connsiteX163" fmla="*/ 1157741 w 2854197"/>
                    <a:gd name="connsiteY163" fmla="*/ 1654669 h 3110846"/>
                    <a:gd name="connsiteX164" fmla="*/ 1051918 w 2854197"/>
                    <a:gd name="connsiteY164" fmla="*/ 1659811 h 3110846"/>
                    <a:gd name="connsiteX165" fmla="*/ 845688 w 2854197"/>
                    <a:gd name="connsiteY165" fmla="*/ 1738945 h 3110846"/>
                    <a:gd name="connsiteX166" fmla="*/ 829832 w 2854197"/>
                    <a:gd name="connsiteY166" fmla="*/ 1744231 h 3110846"/>
                    <a:gd name="connsiteX167" fmla="*/ 798118 w 2854197"/>
                    <a:gd name="connsiteY167" fmla="*/ 1765373 h 3110846"/>
                    <a:gd name="connsiteX168" fmla="*/ 782262 w 2854197"/>
                    <a:gd name="connsiteY168" fmla="*/ 1770659 h 3110846"/>
                    <a:gd name="connsiteX169" fmla="*/ 750548 w 2854197"/>
                    <a:gd name="connsiteY169" fmla="*/ 1791801 h 3110846"/>
                    <a:gd name="connsiteX170" fmla="*/ 734692 w 2854197"/>
                    <a:gd name="connsiteY170" fmla="*/ 1797086 h 3110846"/>
                    <a:gd name="connsiteX171" fmla="*/ 755834 w 2854197"/>
                    <a:gd name="connsiteY171" fmla="*/ 1791801 h 3110846"/>
                    <a:gd name="connsiteX172" fmla="*/ 739977 w 2854197"/>
                    <a:gd name="connsiteY172" fmla="*/ 1797086 h 3110846"/>
                    <a:gd name="connsiteX173" fmla="*/ 708264 w 2854197"/>
                    <a:gd name="connsiteY173" fmla="*/ 1812943 h 3110846"/>
                    <a:gd name="connsiteX174" fmla="*/ 676551 w 2854197"/>
                    <a:gd name="connsiteY174" fmla="*/ 1791801 h 3110846"/>
                    <a:gd name="connsiteX175" fmla="*/ 650123 w 2854197"/>
                    <a:gd name="connsiteY175" fmla="*/ 1765373 h 3110846"/>
                    <a:gd name="connsiteX176" fmla="*/ 618410 w 2854197"/>
                    <a:gd name="connsiteY176" fmla="*/ 1744231 h 3110846"/>
                    <a:gd name="connsiteX177" fmla="*/ 570840 w 2854197"/>
                    <a:gd name="connsiteY177" fmla="*/ 1712518 h 3110846"/>
                    <a:gd name="connsiteX178" fmla="*/ 544412 w 2854197"/>
                    <a:gd name="connsiteY178" fmla="*/ 1696661 h 3110846"/>
                    <a:gd name="connsiteX179" fmla="*/ 528555 w 2854197"/>
                    <a:gd name="connsiteY179" fmla="*/ 1686090 h 3110846"/>
                    <a:gd name="connsiteX180" fmla="*/ 512699 w 2854197"/>
                    <a:gd name="connsiteY180" fmla="*/ 1680804 h 3110846"/>
                    <a:gd name="connsiteX181" fmla="*/ 502127 w 2854197"/>
                    <a:gd name="connsiteY181" fmla="*/ 1670233 h 3110846"/>
                    <a:gd name="connsiteX182" fmla="*/ 480985 w 2854197"/>
                    <a:gd name="connsiteY182" fmla="*/ 1659662 h 3110846"/>
                    <a:gd name="connsiteX183" fmla="*/ 465129 w 2854197"/>
                    <a:gd name="connsiteY183" fmla="*/ 1643805 h 3110846"/>
                    <a:gd name="connsiteX184" fmla="*/ 428130 w 2854197"/>
                    <a:gd name="connsiteY184" fmla="*/ 1622663 h 3110846"/>
                    <a:gd name="connsiteX185" fmla="*/ 401702 w 2854197"/>
                    <a:gd name="connsiteY185" fmla="*/ 1590950 h 3110846"/>
                    <a:gd name="connsiteX186" fmla="*/ 385845 w 2854197"/>
                    <a:gd name="connsiteY186" fmla="*/ 1569808 h 3110846"/>
                    <a:gd name="connsiteX187" fmla="*/ 369989 w 2854197"/>
                    <a:gd name="connsiteY187" fmla="*/ 1553951 h 3110846"/>
                    <a:gd name="connsiteX188" fmla="*/ 348847 w 2854197"/>
                    <a:gd name="connsiteY188" fmla="*/ 1522238 h 3110846"/>
                    <a:gd name="connsiteX189" fmla="*/ 327704 w 2854197"/>
                    <a:gd name="connsiteY189" fmla="*/ 1490524 h 3110846"/>
                    <a:gd name="connsiteX190" fmla="*/ 317133 w 2854197"/>
                    <a:gd name="connsiteY190" fmla="*/ 1469382 h 3110846"/>
                    <a:gd name="connsiteX191" fmla="*/ 301277 w 2854197"/>
                    <a:gd name="connsiteY191" fmla="*/ 1453526 h 3110846"/>
                    <a:gd name="connsiteX192" fmla="*/ 295991 w 2854197"/>
                    <a:gd name="connsiteY192" fmla="*/ 1437669 h 3110846"/>
                    <a:gd name="connsiteX193" fmla="*/ 274849 w 2854197"/>
                    <a:gd name="connsiteY193" fmla="*/ 1405956 h 3110846"/>
                    <a:gd name="connsiteX194" fmla="*/ 258992 w 2854197"/>
                    <a:gd name="connsiteY194" fmla="*/ 1390099 h 3110846"/>
                    <a:gd name="connsiteX195" fmla="*/ 248421 w 2854197"/>
                    <a:gd name="connsiteY195" fmla="*/ 1374242 h 3110846"/>
                    <a:gd name="connsiteX196" fmla="*/ 243136 w 2854197"/>
                    <a:gd name="connsiteY196" fmla="*/ 1358386 h 3110846"/>
                    <a:gd name="connsiteX197" fmla="*/ 221993 w 2854197"/>
                    <a:gd name="connsiteY197" fmla="*/ 1326672 h 3110846"/>
                    <a:gd name="connsiteX198" fmla="*/ 206137 w 2854197"/>
                    <a:gd name="connsiteY198" fmla="*/ 1294959 h 3110846"/>
                    <a:gd name="connsiteX199" fmla="*/ 195566 w 2854197"/>
                    <a:gd name="connsiteY199" fmla="*/ 1263246 h 3110846"/>
                    <a:gd name="connsiteX200" fmla="*/ 184995 w 2854197"/>
                    <a:gd name="connsiteY200" fmla="*/ 1247389 h 3110846"/>
                    <a:gd name="connsiteX201" fmla="*/ 179709 w 2854197"/>
                    <a:gd name="connsiteY201" fmla="*/ 1231533 h 3110846"/>
                    <a:gd name="connsiteX202" fmla="*/ 169138 w 2854197"/>
                    <a:gd name="connsiteY202" fmla="*/ 1215676 h 3110846"/>
                    <a:gd name="connsiteX203" fmla="*/ 153281 w 2854197"/>
                    <a:gd name="connsiteY203" fmla="*/ 1162820 h 3110846"/>
                    <a:gd name="connsiteX204" fmla="*/ 142710 w 2854197"/>
                    <a:gd name="connsiteY204" fmla="*/ 1131107 h 3110846"/>
                    <a:gd name="connsiteX205" fmla="*/ 132139 w 2854197"/>
                    <a:gd name="connsiteY205" fmla="*/ 1099394 h 3110846"/>
                    <a:gd name="connsiteX206" fmla="*/ 126853 w 2854197"/>
                    <a:gd name="connsiteY206" fmla="*/ 1078252 h 3110846"/>
                    <a:gd name="connsiteX207" fmla="*/ 121568 w 2854197"/>
                    <a:gd name="connsiteY207" fmla="*/ 1062395 h 3110846"/>
                    <a:gd name="connsiteX208" fmla="*/ 110997 w 2854197"/>
                    <a:gd name="connsiteY208" fmla="*/ 988397 h 3110846"/>
                    <a:gd name="connsiteX209" fmla="*/ 100426 w 2854197"/>
                    <a:gd name="connsiteY209" fmla="*/ 861544 h 3110846"/>
                    <a:gd name="connsiteX210" fmla="*/ 95140 w 2854197"/>
                    <a:gd name="connsiteY210" fmla="*/ 782261 h 3110846"/>
                    <a:gd name="connsiteX211" fmla="*/ 89855 w 2854197"/>
                    <a:gd name="connsiteY211" fmla="*/ 745262 h 3110846"/>
                    <a:gd name="connsiteX212" fmla="*/ 73998 w 2854197"/>
                    <a:gd name="connsiteY212" fmla="*/ 660693 h 3110846"/>
                    <a:gd name="connsiteX213" fmla="*/ 63427 w 2854197"/>
                    <a:gd name="connsiteY213" fmla="*/ 618409 h 3110846"/>
                    <a:gd name="connsiteX214" fmla="*/ 47570 w 2854197"/>
                    <a:gd name="connsiteY214" fmla="*/ 560268 h 3110846"/>
                    <a:gd name="connsiteX215" fmla="*/ 42285 w 2854197"/>
                    <a:gd name="connsiteY215" fmla="*/ 528555 h 3110846"/>
                    <a:gd name="connsiteX216" fmla="*/ 31714 w 2854197"/>
                    <a:gd name="connsiteY216" fmla="*/ 486270 h 3110846"/>
                    <a:gd name="connsiteX217" fmla="*/ 21142 w 2854197"/>
                    <a:gd name="connsiteY217" fmla="*/ 428129 h 3110846"/>
                    <a:gd name="connsiteX218" fmla="*/ 10571 w 2854197"/>
                    <a:gd name="connsiteY218" fmla="*/ 343560 h 3110846"/>
                    <a:gd name="connsiteX219" fmla="*/ 0 w 2854197"/>
                    <a:gd name="connsiteY219" fmla="*/ 306561 h 3110846"/>
                    <a:gd name="connsiteX220" fmla="*/ 5286 w 2854197"/>
                    <a:gd name="connsiteY220" fmla="*/ 285419 h 3110846"/>
                    <a:gd name="connsiteX221" fmla="*/ 21142 w 2854197"/>
                    <a:gd name="connsiteY221" fmla="*/ 280134 h 3110846"/>
                    <a:gd name="connsiteX222" fmla="*/ 42285 w 2854197"/>
                    <a:gd name="connsiteY222" fmla="*/ 269563 h 3110846"/>
                    <a:gd name="connsiteX223" fmla="*/ 95140 w 2854197"/>
                    <a:gd name="connsiteY223" fmla="*/ 258992 h 3110846"/>
                    <a:gd name="connsiteX224" fmla="*/ 121568 w 2854197"/>
                    <a:gd name="connsiteY224" fmla="*/ 253706 h 3110846"/>
                    <a:gd name="connsiteX225" fmla="*/ 137425 w 2854197"/>
                    <a:gd name="connsiteY225" fmla="*/ 248420 h 3110846"/>
                    <a:gd name="connsiteX226" fmla="*/ 211422 w 2854197"/>
                    <a:gd name="connsiteY226" fmla="*/ 237849 h 3110846"/>
                    <a:gd name="connsiteX227" fmla="*/ 253707 w 2854197"/>
                    <a:gd name="connsiteY227" fmla="*/ 227278 h 3110846"/>
                    <a:gd name="connsiteX228" fmla="*/ 285420 w 2854197"/>
                    <a:gd name="connsiteY228" fmla="*/ 216707 h 3110846"/>
                    <a:gd name="connsiteX229" fmla="*/ 332990 w 2854197"/>
                    <a:gd name="connsiteY229" fmla="*/ 206136 h 3110846"/>
                    <a:gd name="connsiteX230" fmla="*/ 364703 w 2854197"/>
                    <a:gd name="connsiteY230" fmla="*/ 195565 h 3110846"/>
                    <a:gd name="connsiteX231" fmla="*/ 417559 w 2854197"/>
                    <a:gd name="connsiteY231" fmla="*/ 179708 h 3110846"/>
                    <a:gd name="connsiteX232" fmla="*/ 433415 w 2854197"/>
                    <a:gd name="connsiteY232" fmla="*/ 174423 h 3110846"/>
                    <a:gd name="connsiteX233" fmla="*/ 449272 w 2854197"/>
                    <a:gd name="connsiteY233" fmla="*/ 169137 h 3110846"/>
                    <a:gd name="connsiteX234" fmla="*/ 470414 w 2854197"/>
                    <a:gd name="connsiteY234" fmla="*/ 163852 h 3110846"/>
                    <a:gd name="connsiteX235" fmla="*/ 486271 w 2854197"/>
                    <a:gd name="connsiteY235" fmla="*/ 158566 h 3110846"/>
                    <a:gd name="connsiteX236" fmla="*/ 528555 w 2854197"/>
                    <a:gd name="connsiteY236" fmla="*/ 147995 h 3110846"/>
                    <a:gd name="connsiteX237" fmla="*/ 549697 w 2854197"/>
                    <a:gd name="connsiteY237" fmla="*/ 142709 h 3110846"/>
                    <a:gd name="connsiteX238" fmla="*/ 581411 w 2854197"/>
                    <a:gd name="connsiteY238" fmla="*/ 132138 h 3110846"/>
                    <a:gd name="connsiteX239" fmla="*/ 676551 w 2854197"/>
                    <a:gd name="connsiteY239" fmla="*/ 100425 h 3110846"/>
                    <a:gd name="connsiteX240" fmla="*/ 697693 w 2854197"/>
                    <a:gd name="connsiteY240" fmla="*/ 95140 h 3110846"/>
                    <a:gd name="connsiteX241" fmla="*/ 729406 w 2854197"/>
                    <a:gd name="connsiteY241" fmla="*/ 84568 h 3110846"/>
                    <a:gd name="connsiteX242" fmla="*/ 745263 w 2854197"/>
                    <a:gd name="connsiteY242" fmla="*/ 79283 h 3110846"/>
                    <a:gd name="connsiteX243" fmla="*/ 792833 w 2854197"/>
                    <a:gd name="connsiteY243" fmla="*/ 58141 h 3110846"/>
                    <a:gd name="connsiteX244" fmla="*/ 808689 w 2854197"/>
                    <a:gd name="connsiteY244" fmla="*/ 52855 h 3110846"/>
                    <a:gd name="connsiteX245" fmla="*/ 824546 w 2854197"/>
                    <a:gd name="connsiteY245" fmla="*/ 47570 h 3110846"/>
                    <a:gd name="connsiteX246" fmla="*/ 866830 w 2854197"/>
                    <a:gd name="connsiteY246" fmla="*/ 26427 h 3110846"/>
                    <a:gd name="connsiteX247" fmla="*/ 882687 w 2854197"/>
                    <a:gd name="connsiteY247" fmla="*/ 21142 h 3110846"/>
                    <a:gd name="connsiteX248" fmla="*/ 898544 w 2854197"/>
                    <a:gd name="connsiteY248" fmla="*/ 10571 h 3110846"/>
                    <a:gd name="connsiteX249" fmla="*/ 914400 w 2854197"/>
                    <a:gd name="connsiteY249" fmla="*/ 5285 h 3110846"/>
                    <a:gd name="connsiteX250" fmla="*/ 914400 w 2854197"/>
                    <a:gd name="connsiteY250" fmla="*/ 0 h 3110846"/>
                    <a:gd name="connsiteX0" fmla="*/ 914400 w 2854197"/>
                    <a:gd name="connsiteY0" fmla="*/ 0 h 3097331"/>
                    <a:gd name="connsiteX1" fmla="*/ 914400 w 2854197"/>
                    <a:gd name="connsiteY1" fmla="*/ 0 h 3097331"/>
                    <a:gd name="connsiteX2" fmla="*/ 930257 w 2854197"/>
                    <a:gd name="connsiteY2" fmla="*/ 42284 h 3097331"/>
                    <a:gd name="connsiteX3" fmla="*/ 935542 w 2854197"/>
                    <a:gd name="connsiteY3" fmla="*/ 58141 h 3097331"/>
                    <a:gd name="connsiteX4" fmla="*/ 946114 w 2854197"/>
                    <a:gd name="connsiteY4" fmla="*/ 68712 h 3097331"/>
                    <a:gd name="connsiteX5" fmla="*/ 967256 w 2854197"/>
                    <a:gd name="connsiteY5" fmla="*/ 116282 h 3097331"/>
                    <a:gd name="connsiteX6" fmla="*/ 972541 w 2854197"/>
                    <a:gd name="connsiteY6" fmla="*/ 132138 h 3097331"/>
                    <a:gd name="connsiteX7" fmla="*/ 983112 w 2854197"/>
                    <a:gd name="connsiteY7" fmla="*/ 147995 h 3097331"/>
                    <a:gd name="connsiteX8" fmla="*/ 1004255 w 2854197"/>
                    <a:gd name="connsiteY8" fmla="*/ 195565 h 3097331"/>
                    <a:gd name="connsiteX9" fmla="*/ 1025397 w 2854197"/>
                    <a:gd name="connsiteY9" fmla="*/ 243135 h 3097331"/>
                    <a:gd name="connsiteX10" fmla="*/ 1041253 w 2854197"/>
                    <a:gd name="connsiteY10" fmla="*/ 290705 h 3097331"/>
                    <a:gd name="connsiteX11" fmla="*/ 1051825 w 2854197"/>
                    <a:gd name="connsiteY11" fmla="*/ 301276 h 3097331"/>
                    <a:gd name="connsiteX12" fmla="*/ 1072967 w 2854197"/>
                    <a:gd name="connsiteY12" fmla="*/ 348846 h 3097331"/>
                    <a:gd name="connsiteX13" fmla="*/ 1083538 w 2854197"/>
                    <a:gd name="connsiteY13" fmla="*/ 380559 h 3097331"/>
                    <a:gd name="connsiteX14" fmla="*/ 1094109 w 2854197"/>
                    <a:gd name="connsiteY14" fmla="*/ 396416 h 3097331"/>
                    <a:gd name="connsiteX15" fmla="*/ 1109966 w 2854197"/>
                    <a:gd name="connsiteY15" fmla="*/ 422844 h 3097331"/>
                    <a:gd name="connsiteX16" fmla="*/ 1131108 w 2854197"/>
                    <a:gd name="connsiteY16" fmla="*/ 470414 h 3097331"/>
                    <a:gd name="connsiteX17" fmla="*/ 1146964 w 2854197"/>
                    <a:gd name="connsiteY17" fmla="*/ 480985 h 3097331"/>
                    <a:gd name="connsiteX18" fmla="*/ 1157536 w 2854197"/>
                    <a:gd name="connsiteY18" fmla="*/ 491556 h 3097331"/>
                    <a:gd name="connsiteX19" fmla="*/ 1189249 w 2854197"/>
                    <a:gd name="connsiteY19" fmla="*/ 512698 h 3097331"/>
                    <a:gd name="connsiteX20" fmla="*/ 1199820 w 2854197"/>
                    <a:gd name="connsiteY20" fmla="*/ 528555 h 3097331"/>
                    <a:gd name="connsiteX21" fmla="*/ 1220962 w 2854197"/>
                    <a:gd name="connsiteY21" fmla="*/ 544411 h 3097331"/>
                    <a:gd name="connsiteX22" fmla="*/ 1242104 w 2854197"/>
                    <a:gd name="connsiteY22" fmla="*/ 570839 h 3097331"/>
                    <a:gd name="connsiteX23" fmla="*/ 1257961 w 2854197"/>
                    <a:gd name="connsiteY23" fmla="*/ 602552 h 3097331"/>
                    <a:gd name="connsiteX24" fmla="*/ 1279103 w 2854197"/>
                    <a:gd name="connsiteY24" fmla="*/ 634266 h 3097331"/>
                    <a:gd name="connsiteX25" fmla="*/ 1294960 w 2854197"/>
                    <a:gd name="connsiteY25" fmla="*/ 665979 h 3097331"/>
                    <a:gd name="connsiteX26" fmla="*/ 1300245 w 2854197"/>
                    <a:gd name="connsiteY26" fmla="*/ 681835 h 3097331"/>
                    <a:gd name="connsiteX27" fmla="*/ 1310816 w 2854197"/>
                    <a:gd name="connsiteY27" fmla="*/ 692407 h 3097331"/>
                    <a:gd name="connsiteX28" fmla="*/ 1347815 w 2854197"/>
                    <a:gd name="connsiteY28" fmla="*/ 739977 h 3097331"/>
                    <a:gd name="connsiteX29" fmla="*/ 1353101 w 2854197"/>
                    <a:gd name="connsiteY29" fmla="*/ 755833 h 3097331"/>
                    <a:gd name="connsiteX30" fmla="*/ 1384814 w 2854197"/>
                    <a:gd name="connsiteY30" fmla="*/ 798118 h 3097331"/>
                    <a:gd name="connsiteX31" fmla="*/ 1390100 w 2854197"/>
                    <a:gd name="connsiteY31" fmla="*/ 813974 h 3097331"/>
                    <a:gd name="connsiteX32" fmla="*/ 1421813 w 2854197"/>
                    <a:gd name="connsiteY32" fmla="*/ 861544 h 3097331"/>
                    <a:gd name="connsiteX33" fmla="*/ 1432384 w 2854197"/>
                    <a:gd name="connsiteY33" fmla="*/ 877401 h 3097331"/>
                    <a:gd name="connsiteX34" fmla="*/ 1448241 w 2854197"/>
                    <a:gd name="connsiteY34" fmla="*/ 887972 h 3097331"/>
                    <a:gd name="connsiteX35" fmla="*/ 1479954 w 2854197"/>
                    <a:gd name="connsiteY35" fmla="*/ 919685 h 3097331"/>
                    <a:gd name="connsiteX36" fmla="*/ 1522238 w 2854197"/>
                    <a:gd name="connsiteY36" fmla="*/ 956684 h 3097331"/>
                    <a:gd name="connsiteX37" fmla="*/ 1585665 w 2854197"/>
                    <a:gd name="connsiteY37" fmla="*/ 977826 h 3097331"/>
                    <a:gd name="connsiteX38" fmla="*/ 1617378 w 2854197"/>
                    <a:gd name="connsiteY38" fmla="*/ 988397 h 3097331"/>
                    <a:gd name="connsiteX39" fmla="*/ 1638521 w 2854197"/>
                    <a:gd name="connsiteY39" fmla="*/ 993683 h 3097331"/>
                    <a:gd name="connsiteX40" fmla="*/ 1664948 w 2854197"/>
                    <a:gd name="connsiteY40" fmla="*/ 998968 h 3097331"/>
                    <a:gd name="connsiteX41" fmla="*/ 1696662 w 2854197"/>
                    <a:gd name="connsiteY41" fmla="*/ 1009540 h 3097331"/>
                    <a:gd name="connsiteX42" fmla="*/ 1717804 w 2854197"/>
                    <a:gd name="connsiteY42" fmla="*/ 1014825 h 3097331"/>
                    <a:gd name="connsiteX43" fmla="*/ 1733660 w 2854197"/>
                    <a:gd name="connsiteY43" fmla="*/ 1020111 h 3097331"/>
                    <a:gd name="connsiteX44" fmla="*/ 1802373 w 2854197"/>
                    <a:gd name="connsiteY44" fmla="*/ 1030682 h 3097331"/>
                    <a:gd name="connsiteX45" fmla="*/ 1865799 w 2854197"/>
                    <a:gd name="connsiteY45" fmla="*/ 1041253 h 3097331"/>
                    <a:gd name="connsiteX46" fmla="*/ 1902798 w 2854197"/>
                    <a:gd name="connsiteY46" fmla="*/ 1046538 h 3097331"/>
                    <a:gd name="connsiteX47" fmla="*/ 1945082 w 2854197"/>
                    <a:gd name="connsiteY47" fmla="*/ 1051824 h 3097331"/>
                    <a:gd name="connsiteX48" fmla="*/ 1976796 w 2854197"/>
                    <a:gd name="connsiteY48" fmla="*/ 1057109 h 3097331"/>
                    <a:gd name="connsiteX49" fmla="*/ 2024366 w 2854197"/>
                    <a:gd name="connsiteY49" fmla="*/ 1062395 h 3097331"/>
                    <a:gd name="connsiteX50" fmla="*/ 2066650 w 2854197"/>
                    <a:gd name="connsiteY50" fmla="*/ 1067681 h 3097331"/>
                    <a:gd name="connsiteX51" fmla="*/ 2082507 w 2854197"/>
                    <a:gd name="connsiteY51" fmla="*/ 1072966 h 3097331"/>
                    <a:gd name="connsiteX52" fmla="*/ 2151219 w 2854197"/>
                    <a:gd name="connsiteY52" fmla="*/ 1083537 h 3097331"/>
                    <a:gd name="connsiteX53" fmla="*/ 2167075 w 2854197"/>
                    <a:gd name="connsiteY53" fmla="*/ 1088823 h 3097331"/>
                    <a:gd name="connsiteX54" fmla="*/ 2235788 w 2854197"/>
                    <a:gd name="connsiteY54" fmla="*/ 1099394 h 3097331"/>
                    <a:gd name="connsiteX55" fmla="*/ 2304500 w 2854197"/>
                    <a:gd name="connsiteY55" fmla="*/ 1109965 h 3097331"/>
                    <a:gd name="connsiteX56" fmla="*/ 2378497 w 2854197"/>
                    <a:gd name="connsiteY56" fmla="*/ 1120536 h 3097331"/>
                    <a:gd name="connsiteX57" fmla="*/ 2410211 w 2854197"/>
                    <a:gd name="connsiteY57" fmla="*/ 1131107 h 3097331"/>
                    <a:gd name="connsiteX58" fmla="*/ 2452495 w 2854197"/>
                    <a:gd name="connsiteY58" fmla="*/ 1141678 h 3097331"/>
                    <a:gd name="connsiteX59" fmla="*/ 2611062 w 2854197"/>
                    <a:gd name="connsiteY59" fmla="*/ 1194534 h 3097331"/>
                    <a:gd name="connsiteX60" fmla="*/ 2674963 w 2854197"/>
                    <a:gd name="connsiteY60" fmla="*/ 1226357 h 3097331"/>
                    <a:gd name="connsiteX61" fmla="*/ 2680419 w 2854197"/>
                    <a:gd name="connsiteY61" fmla="*/ 1258186 h 3097331"/>
                    <a:gd name="connsiteX62" fmla="*/ 2633266 w 2854197"/>
                    <a:gd name="connsiteY62" fmla="*/ 1295315 h 3097331"/>
                    <a:gd name="connsiteX63" fmla="*/ 2659565 w 2854197"/>
                    <a:gd name="connsiteY63" fmla="*/ 1353342 h 3097331"/>
                    <a:gd name="connsiteX64" fmla="*/ 2653817 w 2854197"/>
                    <a:gd name="connsiteY64" fmla="*/ 1411367 h 3097331"/>
                    <a:gd name="connsiteX65" fmla="*/ 2632204 w 2854197"/>
                    <a:gd name="connsiteY65" fmla="*/ 1590950 h 3097331"/>
                    <a:gd name="connsiteX66" fmla="*/ 2606238 w 2854197"/>
                    <a:gd name="connsiteY66" fmla="*/ 1686241 h 3097331"/>
                    <a:gd name="connsiteX67" fmla="*/ 2585093 w 2854197"/>
                    <a:gd name="connsiteY67" fmla="*/ 1717957 h 3097331"/>
                    <a:gd name="connsiteX68" fmla="*/ 2595666 w 2854197"/>
                    <a:gd name="connsiteY68" fmla="*/ 1754959 h 3097331"/>
                    <a:gd name="connsiteX69" fmla="*/ 2569233 w 2854197"/>
                    <a:gd name="connsiteY69" fmla="*/ 1781390 h 3097331"/>
                    <a:gd name="connsiteX70" fmla="*/ 2574520 w 2854197"/>
                    <a:gd name="connsiteY70" fmla="*/ 1860680 h 3097331"/>
                    <a:gd name="connsiteX71" fmla="*/ 2564404 w 2854197"/>
                    <a:gd name="connsiteY71" fmla="*/ 2014150 h 3097331"/>
                    <a:gd name="connsiteX72" fmla="*/ 2616812 w 2854197"/>
                    <a:gd name="connsiteY72" fmla="*/ 2093264 h 3097331"/>
                    <a:gd name="connsiteX73" fmla="*/ 2717255 w 2854197"/>
                    <a:gd name="connsiteY73" fmla="*/ 2098551 h 3097331"/>
                    <a:gd name="connsiteX74" fmla="*/ 2790770 w 2854197"/>
                    <a:gd name="connsiteY74" fmla="*/ 2077220 h 3097331"/>
                    <a:gd name="connsiteX75" fmla="*/ 2817198 w 2854197"/>
                    <a:gd name="connsiteY75" fmla="*/ 2082506 h 3097331"/>
                    <a:gd name="connsiteX76" fmla="*/ 2833055 w 2854197"/>
                    <a:gd name="connsiteY76" fmla="*/ 2087792 h 3097331"/>
                    <a:gd name="connsiteX77" fmla="*/ 2854197 w 2854197"/>
                    <a:gd name="connsiteY77" fmla="*/ 2093077 h 3097331"/>
                    <a:gd name="connsiteX78" fmla="*/ 2838340 w 2854197"/>
                    <a:gd name="connsiteY78" fmla="*/ 2193503 h 3097331"/>
                    <a:gd name="connsiteX79" fmla="*/ 2833055 w 2854197"/>
                    <a:gd name="connsiteY79" fmla="*/ 2225216 h 3097331"/>
                    <a:gd name="connsiteX80" fmla="*/ 2822484 w 2854197"/>
                    <a:gd name="connsiteY80" fmla="*/ 2262215 h 3097331"/>
                    <a:gd name="connsiteX81" fmla="*/ 2648297 w 2854197"/>
                    <a:gd name="connsiteY81" fmla="*/ 2241273 h 3097331"/>
                    <a:gd name="connsiteX82" fmla="*/ 2558435 w 2854197"/>
                    <a:gd name="connsiteY82" fmla="*/ 2214843 h 3097331"/>
                    <a:gd name="connsiteX83" fmla="*/ 2479145 w 2854197"/>
                    <a:gd name="connsiteY83" fmla="*/ 2183128 h 3097331"/>
                    <a:gd name="connsiteX84" fmla="*/ 2426502 w 2854197"/>
                    <a:gd name="connsiteY84" fmla="*/ 2209757 h 3097331"/>
                    <a:gd name="connsiteX85" fmla="*/ 2236188 w 2854197"/>
                    <a:gd name="connsiteY85" fmla="*/ 2331348 h 3097331"/>
                    <a:gd name="connsiteX86" fmla="*/ 2251846 w 2854197"/>
                    <a:gd name="connsiteY86" fmla="*/ 2420998 h 3097331"/>
                    <a:gd name="connsiteX87" fmla="*/ 2267909 w 2854197"/>
                    <a:gd name="connsiteY87" fmla="*/ 2479368 h 3097331"/>
                    <a:gd name="connsiteX88" fmla="*/ 2278276 w 2854197"/>
                    <a:gd name="connsiteY88" fmla="*/ 2516146 h 3097331"/>
                    <a:gd name="connsiteX89" fmla="*/ 2278276 w 2854197"/>
                    <a:gd name="connsiteY89" fmla="*/ 2574294 h 3097331"/>
                    <a:gd name="connsiteX90" fmla="*/ 2315278 w 2854197"/>
                    <a:gd name="connsiteY90" fmla="*/ 2616580 h 3097331"/>
                    <a:gd name="connsiteX91" fmla="*/ 2331136 w 2854197"/>
                    <a:gd name="connsiteY91" fmla="*/ 2680013 h 3097331"/>
                    <a:gd name="connsiteX92" fmla="*/ 2368138 w 2854197"/>
                    <a:gd name="connsiteY92" fmla="*/ 2695871 h 3097331"/>
                    <a:gd name="connsiteX93" fmla="*/ 2542577 w 2854197"/>
                    <a:gd name="connsiteY93" fmla="*/ 2738159 h 3097331"/>
                    <a:gd name="connsiteX94" fmla="*/ 2654056 w 2854197"/>
                    <a:gd name="connsiteY94" fmla="*/ 2764834 h 3097331"/>
                    <a:gd name="connsiteX95" fmla="*/ 2748974 w 2854197"/>
                    <a:gd name="connsiteY95" fmla="*/ 2769875 h 3097331"/>
                    <a:gd name="connsiteX96" fmla="*/ 2753771 w 2854197"/>
                    <a:gd name="connsiteY96" fmla="*/ 2769627 h 3097331"/>
                    <a:gd name="connsiteX97" fmla="*/ 2748486 w 2854197"/>
                    <a:gd name="connsiteY97" fmla="*/ 2801341 h 3097331"/>
                    <a:gd name="connsiteX98" fmla="*/ 2737915 w 2854197"/>
                    <a:gd name="connsiteY98" fmla="*/ 2838340 h 3097331"/>
                    <a:gd name="connsiteX99" fmla="*/ 2727344 w 2854197"/>
                    <a:gd name="connsiteY99" fmla="*/ 2907052 h 3097331"/>
                    <a:gd name="connsiteX100" fmla="*/ 2716773 w 2854197"/>
                    <a:gd name="connsiteY100" fmla="*/ 2938765 h 3097331"/>
                    <a:gd name="connsiteX101" fmla="*/ 2711487 w 2854197"/>
                    <a:gd name="connsiteY101" fmla="*/ 2965193 h 3097331"/>
                    <a:gd name="connsiteX102" fmla="*/ 2706444 w 2854197"/>
                    <a:gd name="connsiteY102" fmla="*/ 2939028 h 3097331"/>
                    <a:gd name="connsiteX103" fmla="*/ 2680014 w 2854197"/>
                    <a:gd name="connsiteY103" fmla="*/ 2965459 h 3097331"/>
                    <a:gd name="connsiteX104" fmla="*/ 2627390 w 2854197"/>
                    <a:gd name="connsiteY104" fmla="*/ 2971012 h 3097331"/>
                    <a:gd name="connsiteX105" fmla="*/ 2537291 w 2854197"/>
                    <a:gd name="connsiteY105" fmla="*/ 2986602 h 3097331"/>
                    <a:gd name="connsiteX106" fmla="*/ 2516147 w 2854197"/>
                    <a:gd name="connsiteY106" fmla="*/ 2991888 h 3097331"/>
                    <a:gd name="connsiteX107" fmla="*/ 2489494 w 2854197"/>
                    <a:gd name="connsiteY107" fmla="*/ 3002192 h 3097331"/>
                    <a:gd name="connsiteX108" fmla="*/ 2415496 w 2854197"/>
                    <a:gd name="connsiteY108" fmla="*/ 3007477 h 3097331"/>
                    <a:gd name="connsiteX109" fmla="*/ 2383783 w 2854197"/>
                    <a:gd name="connsiteY109" fmla="*/ 3018048 h 3097331"/>
                    <a:gd name="connsiteX110" fmla="*/ 2346784 w 2854197"/>
                    <a:gd name="connsiteY110" fmla="*/ 3033905 h 3097331"/>
                    <a:gd name="connsiteX111" fmla="*/ 2315071 w 2854197"/>
                    <a:gd name="connsiteY111" fmla="*/ 3049761 h 3097331"/>
                    <a:gd name="connsiteX112" fmla="*/ 2288643 w 2854197"/>
                    <a:gd name="connsiteY112" fmla="*/ 3070904 h 3097331"/>
                    <a:gd name="connsiteX113" fmla="*/ 2267501 w 2854197"/>
                    <a:gd name="connsiteY113" fmla="*/ 3081475 h 3097331"/>
                    <a:gd name="connsiteX114" fmla="*/ 2235788 w 2854197"/>
                    <a:gd name="connsiteY114" fmla="*/ 3097331 h 3097331"/>
                    <a:gd name="connsiteX115" fmla="*/ 2209753 w 2854197"/>
                    <a:gd name="connsiteY115" fmla="*/ 3039746 h 3097331"/>
                    <a:gd name="connsiteX116" fmla="*/ 2199896 w 2854197"/>
                    <a:gd name="connsiteY116" fmla="*/ 2976703 h 3097331"/>
                    <a:gd name="connsiteX117" fmla="*/ 2141028 w 2854197"/>
                    <a:gd name="connsiteY117" fmla="*/ 2933870 h 3097331"/>
                    <a:gd name="connsiteX118" fmla="*/ 2093450 w 2854197"/>
                    <a:gd name="connsiteY118" fmla="*/ 2923297 h 3097331"/>
                    <a:gd name="connsiteX119" fmla="*/ 2077768 w 2854197"/>
                    <a:gd name="connsiteY119" fmla="*/ 2897133 h 3097331"/>
                    <a:gd name="connsiteX120" fmla="*/ 2040405 w 2854197"/>
                    <a:gd name="connsiteY120" fmla="*/ 2923170 h 3097331"/>
                    <a:gd name="connsiteX121" fmla="*/ 2061549 w 2854197"/>
                    <a:gd name="connsiteY121" fmla="*/ 2875596 h 3097331"/>
                    <a:gd name="connsiteX122" fmla="*/ 2093265 w 2854197"/>
                    <a:gd name="connsiteY122" fmla="*/ 2833308 h 3097331"/>
                    <a:gd name="connsiteX123" fmla="*/ 2109124 w 2854197"/>
                    <a:gd name="connsiteY123" fmla="*/ 2722301 h 3097331"/>
                    <a:gd name="connsiteX124" fmla="*/ 2013975 w 2854197"/>
                    <a:gd name="connsiteY124" fmla="*/ 2637724 h 3097331"/>
                    <a:gd name="connsiteX125" fmla="*/ 1982258 w 2854197"/>
                    <a:gd name="connsiteY125" fmla="*/ 2664155 h 3097331"/>
                    <a:gd name="connsiteX126" fmla="*/ 1918827 w 2854197"/>
                    <a:gd name="connsiteY126" fmla="*/ 2627153 h 3097331"/>
                    <a:gd name="connsiteX127" fmla="*/ 1860681 w 2854197"/>
                    <a:gd name="connsiteY127" fmla="*/ 2579579 h 3097331"/>
                    <a:gd name="connsiteX128" fmla="*/ 1802373 w 2854197"/>
                    <a:gd name="connsiteY128" fmla="*/ 2621632 h 3097331"/>
                    <a:gd name="connsiteX129" fmla="*/ 1797087 w 2854197"/>
                    <a:gd name="connsiteY129" fmla="*/ 2605775 h 3097331"/>
                    <a:gd name="connsiteX130" fmla="*/ 1749674 w 2854197"/>
                    <a:gd name="connsiteY130" fmla="*/ 2690586 h 3097331"/>
                    <a:gd name="connsiteX131" fmla="*/ 1643953 w 2854197"/>
                    <a:gd name="connsiteY131" fmla="*/ 2754018 h 3097331"/>
                    <a:gd name="connsiteX132" fmla="*/ 1617523 w 2854197"/>
                    <a:gd name="connsiteY132" fmla="*/ 2732874 h 3097331"/>
                    <a:gd name="connsiteX133" fmla="*/ 1591092 w 2854197"/>
                    <a:gd name="connsiteY133" fmla="*/ 2690586 h 3097331"/>
                    <a:gd name="connsiteX134" fmla="*/ 1591093 w 2854197"/>
                    <a:gd name="connsiteY134" fmla="*/ 2637724 h 3097331"/>
                    <a:gd name="connsiteX135" fmla="*/ 1569808 w 2854197"/>
                    <a:gd name="connsiteY135" fmla="*/ 2515921 h 3097331"/>
                    <a:gd name="connsiteX136" fmla="*/ 1553952 w 2854197"/>
                    <a:gd name="connsiteY136" fmla="*/ 2484208 h 3097331"/>
                    <a:gd name="connsiteX137" fmla="*/ 1538095 w 2854197"/>
                    <a:gd name="connsiteY137" fmla="*/ 2468351 h 3097331"/>
                    <a:gd name="connsiteX138" fmla="*/ 1501096 w 2854197"/>
                    <a:gd name="connsiteY138" fmla="*/ 2420781 h 3097331"/>
                    <a:gd name="connsiteX139" fmla="*/ 1464097 w 2854197"/>
                    <a:gd name="connsiteY139" fmla="*/ 2383782 h 3097331"/>
                    <a:gd name="connsiteX140" fmla="*/ 1448241 w 2854197"/>
                    <a:gd name="connsiteY140" fmla="*/ 2373211 h 3097331"/>
                    <a:gd name="connsiteX141" fmla="*/ 1432384 w 2854197"/>
                    <a:gd name="connsiteY141" fmla="*/ 2357355 h 3097331"/>
                    <a:gd name="connsiteX142" fmla="*/ 1400671 w 2854197"/>
                    <a:gd name="connsiteY142" fmla="*/ 2346783 h 3097331"/>
                    <a:gd name="connsiteX143" fmla="*/ 1368958 w 2854197"/>
                    <a:gd name="connsiteY143" fmla="*/ 2330927 h 3097331"/>
                    <a:gd name="connsiteX144" fmla="*/ 1337244 w 2854197"/>
                    <a:gd name="connsiteY144" fmla="*/ 2309785 h 3097331"/>
                    <a:gd name="connsiteX145" fmla="*/ 1273818 w 2854197"/>
                    <a:gd name="connsiteY145" fmla="*/ 2288642 h 3097331"/>
                    <a:gd name="connsiteX146" fmla="*/ 1257961 w 2854197"/>
                    <a:gd name="connsiteY146" fmla="*/ 2278071 h 3097331"/>
                    <a:gd name="connsiteX147" fmla="*/ 1242104 w 2854197"/>
                    <a:gd name="connsiteY147" fmla="*/ 2272786 h 3097331"/>
                    <a:gd name="connsiteX148" fmla="*/ 1226248 w 2854197"/>
                    <a:gd name="connsiteY148" fmla="*/ 2262215 h 3097331"/>
                    <a:gd name="connsiteX149" fmla="*/ 1194534 w 2854197"/>
                    <a:gd name="connsiteY149" fmla="*/ 2251644 h 3097331"/>
                    <a:gd name="connsiteX150" fmla="*/ 1215677 w 2854197"/>
                    <a:gd name="connsiteY150" fmla="*/ 2225216 h 3097331"/>
                    <a:gd name="connsiteX151" fmla="*/ 1231533 w 2854197"/>
                    <a:gd name="connsiteY151" fmla="*/ 2209359 h 3097331"/>
                    <a:gd name="connsiteX152" fmla="*/ 1236819 w 2854197"/>
                    <a:gd name="connsiteY152" fmla="*/ 2193503 h 3097331"/>
                    <a:gd name="connsiteX153" fmla="*/ 1279103 w 2854197"/>
                    <a:gd name="connsiteY153" fmla="*/ 2161789 h 3097331"/>
                    <a:gd name="connsiteX154" fmla="*/ 1300245 w 2854197"/>
                    <a:gd name="connsiteY154" fmla="*/ 2140647 h 3097331"/>
                    <a:gd name="connsiteX155" fmla="*/ 1310816 w 2854197"/>
                    <a:gd name="connsiteY155" fmla="*/ 2124790 h 3097331"/>
                    <a:gd name="connsiteX156" fmla="*/ 1342650 w 2854197"/>
                    <a:gd name="connsiteY156" fmla="*/ 2077406 h 3097331"/>
                    <a:gd name="connsiteX157" fmla="*/ 1390223 w 2854197"/>
                    <a:gd name="connsiteY157" fmla="*/ 2008688 h 3097331"/>
                    <a:gd name="connsiteX158" fmla="*/ 1363794 w 2854197"/>
                    <a:gd name="connsiteY158" fmla="*/ 1971686 h 3097331"/>
                    <a:gd name="connsiteX159" fmla="*/ 1379651 w 2854197"/>
                    <a:gd name="connsiteY159" fmla="*/ 1961114 h 3097331"/>
                    <a:gd name="connsiteX160" fmla="*/ 1358509 w 2854197"/>
                    <a:gd name="connsiteY160" fmla="*/ 1934685 h 3097331"/>
                    <a:gd name="connsiteX161" fmla="*/ 1221180 w 2854197"/>
                    <a:gd name="connsiteY161" fmla="*/ 1718108 h 3097331"/>
                    <a:gd name="connsiteX162" fmla="*/ 1157741 w 2854197"/>
                    <a:gd name="connsiteY162" fmla="*/ 1654669 h 3097331"/>
                    <a:gd name="connsiteX163" fmla="*/ 1051918 w 2854197"/>
                    <a:gd name="connsiteY163" fmla="*/ 1659811 h 3097331"/>
                    <a:gd name="connsiteX164" fmla="*/ 845688 w 2854197"/>
                    <a:gd name="connsiteY164" fmla="*/ 1738945 h 3097331"/>
                    <a:gd name="connsiteX165" fmla="*/ 829832 w 2854197"/>
                    <a:gd name="connsiteY165" fmla="*/ 1744231 h 3097331"/>
                    <a:gd name="connsiteX166" fmla="*/ 798118 w 2854197"/>
                    <a:gd name="connsiteY166" fmla="*/ 1765373 h 3097331"/>
                    <a:gd name="connsiteX167" fmla="*/ 782262 w 2854197"/>
                    <a:gd name="connsiteY167" fmla="*/ 1770659 h 3097331"/>
                    <a:gd name="connsiteX168" fmla="*/ 750548 w 2854197"/>
                    <a:gd name="connsiteY168" fmla="*/ 1791801 h 3097331"/>
                    <a:gd name="connsiteX169" fmla="*/ 734692 w 2854197"/>
                    <a:gd name="connsiteY169" fmla="*/ 1797086 h 3097331"/>
                    <a:gd name="connsiteX170" fmla="*/ 755834 w 2854197"/>
                    <a:gd name="connsiteY170" fmla="*/ 1791801 h 3097331"/>
                    <a:gd name="connsiteX171" fmla="*/ 739977 w 2854197"/>
                    <a:gd name="connsiteY171" fmla="*/ 1797086 h 3097331"/>
                    <a:gd name="connsiteX172" fmla="*/ 708264 w 2854197"/>
                    <a:gd name="connsiteY172" fmla="*/ 1812943 h 3097331"/>
                    <a:gd name="connsiteX173" fmla="*/ 676551 w 2854197"/>
                    <a:gd name="connsiteY173" fmla="*/ 1791801 h 3097331"/>
                    <a:gd name="connsiteX174" fmla="*/ 650123 w 2854197"/>
                    <a:gd name="connsiteY174" fmla="*/ 1765373 h 3097331"/>
                    <a:gd name="connsiteX175" fmla="*/ 618410 w 2854197"/>
                    <a:gd name="connsiteY175" fmla="*/ 1744231 h 3097331"/>
                    <a:gd name="connsiteX176" fmla="*/ 570840 w 2854197"/>
                    <a:gd name="connsiteY176" fmla="*/ 1712518 h 3097331"/>
                    <a:gd name="connsiteX177" fmla="*/ 544412 w 2854197"/>
                    <a:gd name="connsiteY177" fmla="*/ 1696661 h 3097331"/>
                    <a:gd name="connsiteX178" fmla="*/ 528555 w 2854197"/>
                    <a:gd name="connsiteY178" fmla="*/ 1686090 h 3097331"/>
                    <a:gd name="connsiteX179" fmla="*/ 512699 w 2854197"/>
                    <a:gd name="connsiteY179" fmla="*/ 1680804 h 3097331"/>
                    <a:gd name="connsiteX180" fmla="*/ 502127 w 2854197"/>
                    <a:gd name="connsiteY180" fmla="*/ 1670233 h 3097331"/>
                    <a:gd name="connsiteX181" fmla="*/ 480985 w 2854197"/>
                    <a:gd name="connsiteY181" fmla="*/ 1659662 h 3097331"/>
                    <a:gd name="connsiteX182" fmla="*/ 465129 w 2854197"/>
                    <a:gd name="connsiteY182" fmla="*/ 1643805 h 3097331"/>
                    <a:gd name="connsiteX183" fmla="*/ 428130 w 2854197"/>
                    <a:gd name="connsiteY183" fmla="*/ 1622663 h 3097331"/>
                    <a:gd name="connsiteX184" fmla="*/ 401702 w 2854197"/>
                    <a:gd name="connsiteY184" fmla="*/ 1590950 h 3097331"/>
                    <a:gd name="connsiteX185" fmla="*/ 385845 w 2854197"/>
                    <a:gd name="connsiteY185" fmla="*/ 1569808 h 3097331"/>
                    <a:gd name="connsiteX186" fmla="*/ 369989 w 2854197"/>
                    <a:gd name="connsiteY186" fmla="*/ 1553951 h 3097331"/>
                    <a:gd name="connsiteX187" fmla="*/ 348847 w 2854197"/>
                    <a:gd name="connsiteY187" fmla="*/ 1522238 h 3097331"/>
                    <a:gd name="connsiteX188" fmla="*/ 327704 w 2854197"/>
                    <a:gd name="connsiteY188" fmla="*/ 1490524 h 3097331"/>
                    <a:gd name="connsiteX189" fmla="*/ 317133 w 2854197"/>
                    <a:gd name="connsiteY189" fmla="*/ 1469382 h 3097331"/>
                    <a:gd name="connsiteX190" fmla="*/ 301277 w 2854197"/>
                    <a:gd name="connsiteY190" fmla="*/ 1453526 h 3097331"/>
                    <a:gd name="connsiteX191" fmla="*/ 295991 w 2854197"/>
                    <a:gd name="connsiteY191" fmla="*/ 1437669 h 3097331"/>
                    <a:gd name="connsiteX192" fmla="*/ 274849 w 2854197"/>
                    <a:gd name="connsiteY192" fmla="*/ 1405956 h 3097331"/>
                    <a:gd name="connsiteX193" fmla="*/ 258992 w 2854197"/>
                    <a:gd name="connsiteY193" fmla="*/ 1390099 h 3097331"/>
                    <a:gd name="connsiteX194" fmla="*/ 248421 w 2854197"/>
                    <a:gd name="connsiteY194" fmla="*/ 1374242 h 3097331"/>
                    <a:gd name="connsiteX195" fmla="*/ 243136 w 2854197"/>
                    <a:gd name="connsiteY195" fmla="*/ 1358386 h 3097331"/>
                    <a:gd name="connsiteX196" fmla="*/ 221993 w 2854197"/>
                    <a:gd name="connsiteY196" fmla="*/ 1326672 h 3097331"/>
                    <a:gd name="connsiteX197" fmla="*/ 206137 w 2854197"/>
                    <a:gd name="connsiteY197" fmla="*/ 1294959 h 3097331"/>
                    <a:gd name="connsiteX198" fmla="*/ 195566 w 2854197"/>
                    <a:gd name="connsiteY198" fmla="*/ 1263246 h 3097331"/>
                    <a:gd name="connsiteX199" fmla="*/ 184995 w 2854197"/>
                    <a:gd name="connsiteY199" fmla="*/ 1247389 h 3097331"/>
                    <a:gd name="connsiteX200" fmla="*/ 179709 w 2854197"/>
                    <a:gd name="connsiteY200" fmla="*/ 1231533 h 3097331"/>
                    <a:gd name="connsiteX201" fmla="*/ 169138 w 2854197"/>
                    <a:gd name="connsiteY201" fmla="*/ 1215676 h 3097331"/>
                    <a:gd name="connsiteX202" fmla="*/ 153281 w 2854197"/>
                    <a:gd name="connsiteY202" fmla="*/ 1162820 h 3097331"/>
                    <a:gd name="connsiteX203" fmla="*/ 142710 w 2854197"/>
                    <a:gd name="connsiteY203" fmla="*/ 1131107 h 3097331"/>
                    <a:gd name="connsiteX204" fmla="*/ 132139 w 2854197"/>
                    <a:gd name="connsiteY204" fmla="*/ 1099394 h 3097331"/>
                    <a:gd name="connsiteX205" fmla="*/ 126853 w 2854197"/>
                    <a:gd name="connsiteY205" fmla="*/ 1078252 h 3097331"/>
                    <a:gd name="connsiteX206" fmla="*/ 121568 w 2854197"/>
                    <a:gd name="connsiteY206" fmla="*/ 1062395 h 3097331"/>
                    <a:gd name="connsiteX207" fmla="*/ 110997 w 2854197"/>
                    <a:gd name="connsiteY207" fmla="*/ 988397 h 3097331"/>
                    <a:gd name="connsiteX208" fmla="*/ 100426 w 2854197"/>
                    <a:gd name="connsiteY208" fmla="*/ 861544 h 3097331"/>
                    <a:gd name="connsiteX209" fmla="*/ 95140 w 2854197"/>
                    <a:gd name="connsiteY209" fmla="*/ 782261 h 3097331"/>
                    <a:gd name="connsiteX210" fmla="*/ 89855 w 2854197"/>
                    <a:gd name="connsiteY210" fmla="*/ 745262 h 3097331"/>
                    <a:gd name="connsiteX211" fmla="*/ 73998 w 2854197"/>
                    <a:gd name="connsiteY211" fmla="*/ 660693 h 3097331"/>
                    <a:gd name="connsiteX212" fmla="*/ 63427 w 2854197"/>
                    <a:gd name="connsiteY212" fmla="*/ 618409 h 3097331"/>
                    <a:gd name="connsiteX213" fmla="*/ 47570 w 2854197"/>
                    <a:gd name="connsiteY213" fmla="*/ 560268 h 3097331"/>
                    <a:gd name="connsiteX214" fmla="*/ 42285 w 2854197"/>
                    <a:gd name="connsiteY214" fmla="*/ 528555 h 3097331"/>
                    <a:gd name="connsiteX215" fmla="*/ 31714 w 2854197"/>
                    <a:gd name="connsiteY215" fmla="*/ 486270 h 3097331"/>
                    <a:gd name="connsiteX216" fmla="*/ 21142 w 2854197"/>
                    <a:gd name="connsiteY216" fmla="*/ 428129 h 3097331"/>
                    <a:gd name="connsiteX217" fmla="*/ 10571 w 2854197"/>
                    <a:gd name="connsiteY217" fmla="*/ 343560 h 3097331"/>
                    <a:gd name="connsiteX218" fmla="*/ 0 w 2854197"/>
                    <a:gd name="connsiteY218" fmla="*/ 306561 h 3097331"/>
                    <a:gd name="connsiteX219" fmla="*/ 5286 w 2854197"/>
                    <a:gd name="connsiteY219" fmla="*/ 285419 h 3097331"/>
                    <a:gd name="connsiteX220" fmla="*/ 21142 w 2854197"/>
                    <a:gd name="connsiteY220" fmla="*/ 280134 h 3097331"/>
                    <a:gd name="connsiteX221" fmla="*/ 42285 w 2854197"/>
                    <a:gd name="connsiteY221" fmla="*/ 269563 h 3097331"/>
                    <a:gd name="connsiteX222" fmla="*/ 95140 w 2854197"/>
                    <a:gd name="connsiteY222" fmla="*/ 258992 h 3097331"/>
                    <a:gd name="connsiteX223" fmla="*/ 121568 w 2854197"/>
                    <a:gd name="connsiteY223" fmla="*/ 253706 h 3097331"/>
                    <a:gd name="connsiteX224" fmla="*/ 137425 w 2854197"/>
                    <a:gd name="connsiteY224" fmla="*/ 248420 h 3097331"/>
                    <a:gd name="connsiteX225" fmla="*/ 211422 w 2854197"/>
                    <a:gd name="connsiteY225" fmla="*/ 237849 h 3097331"/>
                    <a:gd name="connsiteX226" fmla="*/ 253707 w 2854197"/>
                    <a:gd name="connsiteY226" fmla="*/ 227278 h 3097331"/>
                    <a:gd name="connsiteX227" fmla="*/ 285420 w 2854197"/>
                    <a:gd name="connsiteY227" fmla="*/ 216707 h 3097331"/>
                    <a:gd name="connsiteX228" fmla="*/ 332990 w 2854197"/>
                    <a:gd name="connsiteY228" fmla="*/ 206136 h 3097331"/>
                    <a:gd name="connsiteX229" fmla="*/ 364703 w 2854197"/>
                    <a:gd name="connsiteY229" fmla="*/ 195565 h 3097331"/>
                    <a:gd name="connsiteX230" fmla="*/ 417559 w 2854197"/>
                    <a:gd name="connsiteY230" fmla="*/ 179708 h 3097331"/>
                    <a:gd name="connsiteX231" fmla="*/ 433415 w 2854197"/>
                    <a:gd name="connsiteY231" fmla="*/ 174423 h 3097331"/>
                    <a:gd name="connsiteX232" fmla="*/ 449272 w 2854197"/>
                    <a:gd name="connsiteY232" fmla="*/ 169137 h 3097331"/>
                    <a:gd name="connsiteX233" fmla="*/ 470414 w 2854197"/>
                    <a:gd name="connsiteY233" fmla="*/ 163852 h 3097331"/>
                    <a:gd name="connsiteX234" fmla="*/ 486271 w 2854197"/>
                    <a:gd name="connsiteY234" fmla="*/ 158566 h 3097331"/>
                    <a:gd name="connsiteX235" fmla="*/ 528555 w 2854197"/>
                    <a:gd name="connsiteY235" fmla="*/ 147995 h 3097331"/>
                    <a:gd name="connsiteX236" fmla="*/ 549697 w 2854197"/>
                    <a:gd name="connsiteY236" fmla="*/ 142709 h 3097331"/>
                    <a:gd name="connsiteX237" fmla="*/ 581411 w 2854197"/>
                    <a:gd name="connsiteY237" fmla="*/ 132138 h 3097331"/>
                    <a:gd name="connsiteX238" fmla="*/ 676551 w 2854197"/>
                    <a:gd name="connsiteY238" fmla="*/ 100425 h 3097331"/>
                    <a:gd name="connsiteX239" fmla="*/ 697693 w 2854197"/>
                    <a:gd name="connsiteY239" fmla="*/ 95140 h 3097331"/>
                    <a:gd name="connsiteX240" fmla="*/ 729406 w 2854197"/>
                    <a:gd name="connsiteY240" fmla="*/ 84568 h 3097331"/>
                    <a:gd name="connsiteX241" fmla="*/ 745263 w 2854197"/>
                    <a:gd name="connsiteY241" fmla="*/ 79283 h 3097331"/>
                    <a:gd name="connsiteX242" fmla="*/ 792833 w 2854197"/>
                    <a:gd name="connsiteY242" fmla="*/ 58141 h 3097331"/>
                    <a:gd name="connsiteX243" fmla="*/ 808689 w 2854197"/>
                    <a:gd name="connsiteY243" fmla="*/ 52855 h 3097331"/>
                    <a:gd name="connsiteX244" fmla="*/ 824546 w 2854197"/>
                    <a:gd name="connsiteY244" fmla="*/ 47570 h 3097331"/>
                    <a:gd name="connsiteX245" fmla="*/ 866830 w 2854197"/>
                    <a:gd name="connsiteY245" fmla="*/ 26427 h 3097331"/>
                    <a:gd name="connsiteX246" fmla="*/ 882687 w 2854197"/>
                    <a:gd name="connsiteY246" fmla="*/ 21142 h 3097331"/>
                    <a:gd name="connsiteX247" fmla="*/ 898544 w 2854197"/>
                    <a:gd name="connsiteY247" fmla="*/ 10571 h 3097331"/>
                    <a:gd name="connsiteX248" fmla="*/ 914400 w 2854197"/>
                    <a:gd name="connsiteY248" fmla="*/ 5285 h 3097331"/>
                    <a:gd name="connsiteX249" fmla="*/ 914400 w 2854197"/>
                    <a:gd name="connsiteY249" fmla="*/ 0 h 3097331"/>
                    <a:gd name="connsiteX0" fmla="*/ 914400 w 2854197"/>
                    <a:gd name="connsiteY0" fmla="*/ 0 h 3082768"/>
                    <a:gd name="connsiteX1" fmla="*/ 914400 w 2854197"/>
                    <a:gd name="connsiteY1" fmla="*/ 0 h 3082768"/>
                    <a:gd name="connsiteX2" fmla="*/ 930257 w 2854197"/>
                    <a:gd name="connsiteY2" fmla="*/ 42284 h 3082768"/>
                    <a:gd name="connsiteX3" fmla="*/ 935542 w 2854197"/>
                    <a:gd name="connsiteY3" fmla="*/ 58141 h 3082768"/>
                    <a:gd name="connsiteX4" fmla="*/ 946114 w 2854197"/>
                    <a:gd name="connsiteY4" fmla="*/ 68712 h 3082768"/>
                    <a:gd name="connsiteX5" fmla="*/ 967256 w 2854197"/>
                    <a:gd name="connsiteY5" fmla="*/ 116282 h 3082768"/>
                    <a:gd name="connsiteX6" fmla="*/ 972541 w 2854197"/>
                    <a:gd name="connsiteY6" fmla="*/ 132138 h 3082768"/>
                    <a:gd name="connsiteX7" fmla="*/ 983112 w 2854197"/>
                    <a:gd name="connsiteY7" fmla="*/ 147995 h 3082768"/>
                    <a:gd name="connsiteX8" fmla="*/ 1004255 w 2854197"/>
                    <a:gd name="connsiteY8" fmla="*/ 195565 h 3082768"/>
                    <a:gd name="connsiteX9" fmla="*/ 1025397 w 2854197"/>
                    <a:gd name="connsiteY9" fmla="*/ 243135 h 3082768"/>
                    <a:gd name="connsiteX10" fmla="*/ 1041253 w 2854197"/>
                    <a:gd name="connsiteY10" fmla="*/ 290705 h 3082768"/>
                    <a:gd name="connsiteX11" fmla="*/ 1051825 w 2854197"/>
                    <a:gd name="connsiteY11" fmla="*/ 301276 h 3082768"/>
                    <a:gd name="connsiteX12" fmla="*/ 1072967 w 2854197"/>
                    <a:gd name="connsiteY12" fmla="*/ 348846 h 3082768"/>
                    <a:gd name="connsiteX13" fmla="*/ 1083538 w 2854197"/>
                    <a:gd name="connsiteY13" fmla="*/ 380559 h 3082768"/>
                    <a:gd name="connsiteX14" fmla="*/ 1094109 w 2854197"/>
                    <a:gd name="connsiteY14" fmla="*/ 396416 h 3082768"/>
                    <a:gd name="connsiteX15" fmla="*/ 1109966 w 2854197"/>
                    <a:gd name="connsiteY15" fmla="*/ 422844 h 3082768"/>
                    <a:gd name="connsiteX16" fmla="*/ 1131108 w 2854197"/>
                    <a:gd name="connsiteY16" fmla="*/ 470414 h 3082768"/>
                    <a:gd name="connsiteX17" fmla="*/ 1146964 w 2854197"/>
                    <a:gd name="connsiteY17" fmla="*/ 480985 h 3082768"/>
                    <a:gd name="connsiteX18" fmla="*/ 1157536 w 2854197"/>
                    <a:gd name="connsiteY18" fmla="*/ 491556 h 3082768"/>
                    <a:gd name="connsiteX19" fmla="*/ 1189249 w 2854197"/>
                    <a:gd name="connsiteY19" fmla="*/ 512698 h 3082768"/>
                    <a:gd name="connsiteX20" fmla="*/ 1199820 w 2854197"/>
                    <a:gd name="connsiteY20" fmla="*/ 528555 h 3082768"/>
                    <a:gd name="connsiteX21" fmla="*/ 1220962 w 2854197"/>
                    <a:gd name="connsiteY21" fmla="*/ 544411 h 3082768"/>
                    <a:gd name="connsiteX22" fmla="*/ 1242104 w 2854197"/>
                    <a:gd name="connsiteY22" fmla="*/ 570839 h 3082768"/>
                    <a:gd name="connsiteX23" fmla="*/ 1257961 w 2854197"/>
                    <a:gd name="connsiteY23" fmla="*/ 602552 h 3082768"/>
                    <a:gd name="connsiteX24" fmla="*/ 1279103 w 2854197"/>
                    <a:gd name="connsiteY24" fmla="*/ 634266 h 3082768"/>
                    <a:gd name="connsiteX25" fmla="*/ 1294960 w 2854197"/>
                    <a:gd name="connsiteY25" fmla="*/ 665979 h 3082768"/>
                    <a:gd name="connsiteX26" fmla="*/ 1300245 w 2854197"/>
                    <a:gd name="connsiteY26" fmla="*/ 681835 h 3082768"/>
                    <a:gd name="connsiteX27" fmla="*/ 1310816 w 2854197"/>
                    <a:gd name="connsiteY27" fmla="*/ 692407 h 3082768"/>
                    <a:gd name="connsiteX28" fmla="*/ 1347815 w 2854197"/>
                    <a:gd name="connsiteY28" fmla="*/ 739977 h 3082768"/>
                    <a:gd name="connsiteX29" fmla="*/ 1353101 w 2854197"/>
                    <a:gd name="connsiteY29" fmla="*/ 755833 h 3082768"/>
                    <a:gd name="connsiteX30" fmla="*/ 1384814 w 2854197"/>
                    <a:gd name="connsiteY30" fmla="*/ 798118 h 3082768"/>
                    <a:gd name="connsiteX31" fmla="*/ 1390100 w 2854197"/>
                    <a:gd name="connsiteY31" fmla="*/ 813974 h 3082768"/>
                    <a:gd name="connsiteX32" fmla="*/ 1421813 w 2854197"/>
                    <a:gd name="connsiteY32" fmla="*/ 861544 h 3082768"/>
                    <a:gd name="connsiteX33" fmla="*/ 1432384 w 2854197"/>
                    <a:gd name="connsiteY33" fmla="*/ 877401 h 3082768"/>
                    <a:gd name="connsiteX34" fmla="*/ 1448241 w 2854197"/>
                    <a:gd name="connsiteY34" fmla="*/ 887972 h 3082768"/>
                    <a:gd name="connsiteX35" fmla="*/ 1479954 w 2854197"/>
                    <a:gd name="connsiteY35" fmla="*/ 919685 h 3082768"/>
                    <a:gd name="connsiteX36" fmla="*/ 1522238 w 2854197"/>
                    <a:gd name="connsiteY36" fmla="*/ 956684 h 3082768"/>
                    <a:gd name="connsiteX37" fmla="*/ 1585665 w 2854197"/>
                    <a:gd name="connsiteY37" fmla="*/ 977826 h 3082768"/>
                    <a:gd name="connsiteX38" fmla="*/ 1617378 w 2854197"/>
                    <a:gd name="connsiteY38" fmla="*/ 988397 h 3082768"/>
                    <a:gd name="connsiteX39" fmla="*/ 1638521 w 2854197"/>
                    <a:gd name="connsiteY39" fmla="*/ 993683 h 3082768"/>
                    <a:gd name="connsiteX40" fmla="*/ 1664948 w 2854197"/>
                    <a:gd name="connsiteY40" fmla="*/ 998968 h 3082768"/>
                    <a:gd name="connsiteX41" fmla="*/ 1696662 w 2854197"/>
                    <a:gd name="connsiteY41" fmla="*/ 1009540 h 3082768"/>
                    <a:gd name="connsiteX42" fmla="*/ 1717804 w 2854197"/>
                    <a:gd name="connsiteY42" fmla="*/ 1014825 h 3082768"/>
                    <a:gd name="connsiteX43" fmla="*/ 1733660 w 2854197"/>
                    <a:gd name="connsiteY43" fmla="*/ 1020111 h 3082768"/>
                    <a:gd name="connsiteX44" fmla="*/ 1802373 w 2854197"/>
                    <a:gd name="connsiteY44" fmla="*/ 1030682 h 3082768"/>
                    <a:gd name="connsiteX45" fmla="*/ 1865799 w 2854197"/>
                    <a:gd name="connsiteY45" fmla="*/ 1041253 h 3082768"/>
                    <a:gd name="connsiteX46" fmla="*/ 1902798 w 2854197"/>
                    <a:gd name="connsiteY46" fmla="*/ 1046538 h 3082768"/>
                    <a:gd name="connsiteX47" fmla="*/ 1945082 w 2854197"/>
                    <a:gd name="connsiteY47" fmla="*/ 1051824 h 3082768"/>
                    <a:gd name="connsiteX48" fmla="*/ 1976796 w 2854197"/>
                    <a:gd name="connsiteY48" fmla="*/ 1057109 h 3082768"/>
                    <a:gd name="connsiteX49" fmla="*/ 2024366 w 2854197"/>
                    <a:gd name="connsiteY49" fmla="*/ 1062395 h 3082768"/>
                    <a:gd name="connsiteX50" fmla="*/ 2066650 w 2854197"/>
                    <a:gd name="connsiteY50" fmla="*/ 1067681 h 3082768"/>
                    <a:gd name="connsiteX51" fmla="*/ 2082507 w 2854197"/>
                    <a:gd name="connsiteY51" fmla="*/ 1072966 h 3082768"/>
                    <a:gd name="connsiteX52" fmla="*/ 2151219 w 2854197"/>
                    <a:gd name="connsiteY52" fmla="*/ 1083537 h 3082768"/>
                    <a:gd name="connsiteX53" fmla="*/ 2167075 w 2854197"/>
                    <a:gd name="connsiteY53" fmla="*/ 1088823 h 3082768"/>
                    <a:gd name="connsiteX54" fmla="*/ 2235788 w 2854197"/>
                    <a:gd name="connsiteY54" fmla="*/ 1099394 h 3082768"/>
                    <a:gd name="connsiteX55" fmla="*/ 2304500 w 2854197"/>
                    <a:gd name="connsiteY55" fmla="*/ 1109965 h 3082768"/>
                    <a:gd name="connsiteX56" fmla="*/ 2378497 w 2854197"/>
                    <a:gd name="connsiteY56" fmla="*/ 1120536 h 3082768"/>
                    <a:gd name="connsiteX57" fmla="*/ 2410211 w 2854197"/>
                    <a:gd name="connsiteY57" fmla="*/ 1131107 h 3082768"/>
                    <a:gd name="connsiteX58" fmla="*/ 2452495 w 2854197"/>
                    <a:gd name="connsiteY58" fmla="*/ 1141678 h 3082768"/>
                    <a:gd name="connsiteX59" fmla="*/ 2611062 w 2854197"/>
                    <a:gd name="connsiteY59" fmla="*/ 1194534 h 3082768"/>
                    <a:gd name="connsiteX60" fmla="*/ 2674963 w 2854197"/>
                    <a:gd name="connsiteY60" fmla="*/ 1226357 h 3082768"/>
                    <a:gd name="connsiteX61" fmla="*/ 2680419 w 2854197"/>
                    <a:gd name="connsiteY61" fmla="*/ 1258186 h 3082768"/>
                    <a:gd name="connsiteX62" fmla="*/ 2633266 w 2854197"/>
                    <a:gd name="connsiteY62" fmla="*/ 1295315 h 3082768"/>
                    <a:gd name="connsiteX63" fmla="*/ 2659565 w 2854197"/>
                    <a:gd name="connsiteY63" fmla="*/ 1353342 h 3082768"/>
                    <a:gd name="connsiteX64" fmla="*/ 2653817 w 2854197"/>
                    <a:gd name="connsiteY64" fmla="*/ 1411367 h 3082768"/>
                    <a:gd name="connsiteX65" fmla="*/ 2632204 w 2854197"/>
                    <a:gd name="connsiteY65" fmla="*/ 1590950 h 3082768"/>
                    <a:gd name="connsiteX66" fmla="*/ 2606238 w 2854197"/>
                    <a:gd name="connsiteY66" fmla="*/ 1686241 h 3082768"/>
                    <a:gd name="connsiteX67" fmla="*/ 2585093 w 2854197"/>
                    <a:gd name="connsiteY67" fmla="*/ 1717957 h 3082768"/>
                    <a:gd name="connsiteX68" fmla="*/ 2595666 w 2854197"/>
                    <a:gd name="connsiteY68" fmla="*/ 1754959 h 3082768"/>
                    <a:gd name="connsiteX69" fmla="*/ 2569233 w 2854197"/>
                    <a:gd name="connsiteY69" fmla="*/ 1781390 h 3082768"/>
                    <a:gd name="connsiteX70" fmla="*/ 2574520 w 2854197"/>
                    <a:gd name="connsiteY70" fmla="*/ 1860680 h 3082768"/>
                    <a:gd name="connsiteX71" fmla="*/ 2564404 w 2854197"/>
                    <a:gd name="connsiteY71" fmla="*/ 2014150 h 3082768"/>
                    <a:gd name="connsiteX72" fmla="*/ 2616812 w 2854197"/>
                    <a:gd name="connsiteY72" fmla="*/ 2093264 h 3082768"/>
                    <a:gd name="connsiteX73" fmla="*/ 2717255 w 2854197"/>
                    <a:gd name="connsiteY73" fmla="*/ 2098551 h 3082768"/>
                    <a:gd name="connsiteX74" fmla="*/ 2790770 w 2854197"/>
                    <a:gd name="connsiteY74" fmla="*/ 2077220 h 3082768"/>
                    <a:gd name="connsiteX75" fmla="*/ 2817198 w 2854197"/>
                    <a:gd name="connsiteY75" fmla="*/ 2082506 h 3082768"/>
                    <a:gd name="connsiteX76" fmla="*/ 2833055 w 2854197"/>
                    <a:gd name="connsiteY76" fmla="*/ 2087792 h 3082768"/>
                    <a:gd name="connsiteX77" fmla="*/ 2854197 w 2854197"/>
                    <a:gd name="connsiteY77" fmla="*/ 2093077 h 3082768"/>
                    <a:gd name="connsiteX78" fmla="*/ 2838340 w 2854197"/>
                    <a:gd name="connsiteY78" fmla="*/ 2193503 h 3082768"/>
                    <a:gd name="connsiteX79" fmla="*/ 2833055 w 2854197"/>
                    <a:gd name="connsiteY79" fmla="*/ 2225216 h 3082768"/>
                    <a:gd name="connsiteX80" fmla="*/ 2822484 w 2854197"/>
                    <a:gd name="connsiteY80" fmla="*/ 2262215 h 3082768"/>
                    <a:gd name="connsiteX81" fmla="*/ 2648297 w 2854197"/>
                    <a:gd name="connsiteY81" fmla="*/ 2241273 h 3082768"/>
                    <a:gd name="connsiteX82" fmla="*/ 2558435 w 2854197"/>
                    <a:gd name="connsiteY82" fmla="*/ 2214843 h 3082768"/>
                    <a:gd name="connsiteX83" fmla="*/ 2479145 w 2854197"/>
                    <a:gd name="connsiteY83" fmla="*/ 2183128 h 3082768"/>
                    <a:gd name="connsiteX84" fmla="*/ 2426502 w 2854197"/>
                    <a:gd name="connsiteY84" fmla="*/ 2209757 h 3082768"/>
                    <a:gd name="connsiteX85" fmla="*/ 2236188 w 2854197"/>
                    <a:gd name="connsiteY85" fmla="*/ 2331348 h 3082768"/>
                    <a:gd name="connsiteX86" fmla="*/ 2251846 w 2854197"/>
                    <a:gd name="connsiteY86" fmla="*/ 2420998 h 3082768"/>
                    <a:gd name="connsiteX87" fmla="*/ 2267909 w 2854197"/>
                    <a:gd name="connsiteY87" fmla="*/ 2479368 h 3082768"/>
                    <a:gd name="connsiteX88" fmla="*/ 2278276 w 2854197"/>
                    <a:gd name="connsiteY88" fmla="*/ 2516146 h 3082768"/>
                    <a:gd name="connsiteX89" fmla="*/ 2278276 w 2854197"/>
                    <a:gd name="connsiteY89" fmla="*/ 2574294 h 3082768"/>
                    <a:gd name="connsiteX90" fmla="*/ 2315278 w 2854197"/>
                    <a:gd name="connsiteY90" fmla="*/ 2616580 h 3082768"/>
                    <a:gd name="connsiteX91" fmla="*/ 2331136 w 2854197"/>
                    <a:gd name="connsiteY91" fmla="*/ 2680013 h 3082768"/>
                    <a:gd name="connsiteX92" fmla="*/ 2368138 w 2854197"/>
                    <a:gd name="connsiteY92" fmla="*/ 2695871 h 3082768"/>
                    <a:gd name="connsiteX93" fmla="*/ 2542577 w 2854197"/>
                    <a:gd name="connsiteY93" fmla="*/ 2738159 h 3082768"/>
                    <a:gd name="connsiteX94" fmla="*/ 2654056 w 2854197"/>
                    <a:gd name="connsiteY94" fmla="*/ 2764834 h 3082768"/>
                    <a:gd name="connsiteX95" fmla="*/ 2748974 w 2854197"/>
                    <a:gd name="connsiteY95" fmla="*/ 2769875 h 3082768"/>
                    <a:gd name="connsiteX96" fmla="*/ 2753771 w 2854197"/>
                    <a:gd name="connsiteY96" fmla="*/ 2769627 h 3082768"/>
                    <a:gd name="connsiteX97" fmla="*/ 2748486 w 2854197"/>
                    <a:gd name="connsiteY97" fmla="*/ 2801341 h 3082768"/>
                    <a:gd name="connsiteX98" fmla="*/ 2737915 w 2854197"/>
                    <a:gd name="connsiteY98" fmla="*/ 2838340 h 3082768"/>
                    <a:gd name="connsiteX99" fmla="*/ 2727344 w 2854197"/>
                    <a:gd name="connsiteY99" fmla="*/ 2907052 h 3082768"/>
                    <a:gd name="connsiteX100" fmla="*/ 2716773 w 2854197"/>
                    <a:gd name="connsiteY100" fmla="*/ 2938765 h 3082768"/>
                    <a:gd name="connsiteX101" fmla="*/ 2711487 w 2854197"/>
                    <a:gd name="connsiteY101" fmla="*/ 2965193 h 3082768"/>
                    <a:gd name="connsiteX102" fmla="*/ 2706444 w 2854197"/>
                    <a:gd name="connsiteY102" fmla="*/ 2939028 h 3082768"/>
                    <a:gd name="connsiteX103" fmla="*/ 2680014 w 2854197"/>
                    <a:gd name="connsiteY103" fmla="*/ 2965459 h 3082768"/>
                    <a:gd name="connsiteX104" fmla="*/ 2627390 w 2854197"/>
                    <a:gd name="connsiteY104" fmla="*/ 2971012 h 3082768"/>
                    <a:gd name="connsiteX105" fmla="*/ 2537291 w 2854197"/>
                    <a:gd name="connsiteY105" fmla="*/ 2986602 h 3082768"/>
                    <a:gd name="connsiteX106" fmla="*/ 2516147 w 2854197"/>
                    <a:gd name="connsiteY106" fmla="*/ 2991888 h 3082768"/>
                    <a:gd name="connsiteX107" fmla="*/ 2489494 w 2854197"/>
                    <a:gd name="connsiteY107" fmla="*/ 3002192 h 3082768"/>
                    <a:gd name="connsiteX108" fmla="*/ 2415496 w 2854197"/>
                    <a:gd name="connsiteY108" fmla="*/ 3007477 h 3082768"/>
                    <a:gd name="connsiteX109" fmla="*/ 2383783 w 2854197"/>
                    <a:gd name="connsiteY109" fmla="*/ 3018048 h 3082768"/>
                    <a:gd name="connsiteX110" fmla="*/ 2346784 w 2854197"/>
                    <a:gd name="connsiteY110" fmla="*/ 3033905 h 3082768"/>
                    <a:gd name="connsiteX111" fmla="*/ 2315071 w 2854197"/>
                    <a:gd name="connsiteY111" fmla="*/ 3049761 h 3082768"/>
                    <a:gd name="connsiteX112" fmla="*/ 2288643 w 2854197"/>
                    <a:gd name="connsiteY112" fmla="*/ 3070904 h 3082768"/>
                    <a:gd name="connsiteX113" fmla="*/ 2267501 w 2854197"/>
                    <a:gd name="connsiteY113" fmla="*/ 3081475 h 3082768"/>
                    <a:gd name="connsiteX114" fmla="*/ 2209753 w 2854197"/>
                    <a:gd name="connsiteY114" fmla="*/ 3039746 h 3082768"/>
                    <a:gd name="connsiteX115" fmla="*/ 2199896 w 2854197"/>
                    <a:gd name="connsiteY115" fmla="*/ 2976703 h 3082768"/>
                    <a:gd name="connsiteX116" fmla="*/ 2141028 w 2854197"/>
                    <a:gd name="connsiteY116" fmla="*/ 2933870 h 3082768"/>
                    <a:gd name="connsiteX117" fmla="*/ 2093450 w 2854197"/>
                    <a:gd name="connsiteY117" fmla="*/ 2923297 h 3082768"/>
                    <a:gd name="connsiteX118" fmla="*/ 2077768 w 2854197"/>
                    <a:gd name="connsiteY118" fmla="*/ 2897133 h 3082768"/>
                    <a:gd name="connsiteX119" fmla="*/ 2040405 w 2854197"/>
                    <a:gd name="connsiteY119" fmla="*/ 2923170 h 3082768"/>
                    <a:gd name="connsiteX120" fmla="*/ 2061549 w 2854197"/>
                    <a:gd name="connsiteY120" fmla="*/ 2875596 h 3082768"/>
                    <a:gd name="connsiteX121" fmla="*/ 2093265 w 2854197"/>
                    <a:gd name="connsiteY121" fmla="*/ 2833308 h 3082768"/>
                    <a:gd name="connsiteX122" fmla="*/ 2109124 w 2854197"/>
                    <a:gd name="connsiteY122" fmla="*/ 2722301 h 3082768"/>
                    <a:gd name="connsiteX123" fmla="*/ 2013975 w 2854197"/>
                    <a:gd name="connsiteY123" fmla="*/ 2637724 h 3082768"/>
                    <a:gd name="connsiteX124" fmla="*/ 1982258 w 2854197"/>
                    <a:gd name="connsiteY124" fmla="*/ 2664155 h 3082768"/>
                    <a:gd name="connsiteX125" fmla="*/ 1918827 w 2854197"/>
                    <a:gd name="connsiteY125" fmla="*/ 2627153 h 3082768"/>
                    <a:gd name="connsiteX126" fmla="*/ 1860681 w 2854197"/>
                    <a:gd name="connsiteY126" fmla="*/ 2579579 h 3082768"/>
                    <a:gd name="connsiteX127" fmla="*/ 1802373 w 2854197"/>
                    <a:gd name="connsiteY127" fmla="*/ 2621632 h 3082768"/>
                    <a:gd name="connsiteX128" fmla="*/ 1797087 w 2854197"/>
                    <a:gd name="connsiteY128" fmla="*/ 2605775 h 3082768"/>
                    <a:gd name="connsiteX129" fmla="*/ 1749674 w 2854197"/>
                    <a:gd name="connsiteY129" fmla="*/ 2690586 h 3082768"/>
                    <a:gd name="connsiteX130" fmla="*/ 1643953 w 2854197"/>
                    <a:gd name="connsiteY130" fmla="*/ 2754018 h 3082768"/>
                    <a:gd name="connsiteX131" fmla="*/ 1617523 w 2854197"/>
                    <a:gd name="connsiteY131" fmla="*/ 2732874 h 3082768"/>
                    <a:gd name="connsiteX132" fmla="*/ 1591092 w 2854197"/>
                    <a:gd name="connsiteY132" fmla="*/ 2690586 h 3082768"/>
                    <a:gd name="connsiteX133" fmla="*/ 1591093 w 2854197"/>
                    <a:gd name="connsiteY133" fmla="*/ 2637724 h 3082768"/>
                    <a:gd name="connsiteX134" fmla="*/ 1569808 w 2854197"/>
                    <a:gd name="connsiteY134" fmla="*/ 2515921 h 3082768"/>
                    <a:gd name="connsiteX135" fmla="*/ 1553952 w 2854197"/>
                    <a:gd name="connsiteY135" fmla="*/ 2484208 h 3082768"/>
                    <a:gd name="connsiteX136" fmla="*/ 1538095 w 2854197"/>
                    <a:gd name="connsiteY136" fmla="*/ 2468351 h 3082768"/>
                    <a:gd name="connsiteX137" fmla="*/ 1501096 w 2854197"/>
                    <a:gd name="connsiteY137" fmla="*/ 2420781 h 3082768"/>
                    <a:gd name="connsiteX138" fmla="*/ 1464097 w 2854197"/>
                    <a:gd name="connsiteY138" fmla="*/ 2383782 h 3082768"/>
                    <a:gd name="connsiteX139" fmla="*/ 1448241 w 2854197"/>
                    <a:gd name="connsiteY139" fmla="*/ 2373211 h 3082768"/>
                    <a:gd name="connsiteX140" fmla="*/ 1432384 w 2854197"/>
                    <a:gd name="connsiteY140" fmla="*/ 2357355 h 3082768"/>
                    <a:gd name="connsiteX141" fmla="*/ 1400671 w 2854197"/>
                    <a:gd name="connsiteY141" fmla="*/ 2346783 h 3082768"/>
                    <a:gd name="connsiteX142" fmla="*/ 1368958 w 2854197"/>
                    <a:gd name="connsiteY142" fmla="*/ 2330927 h 3082768"/>
                    <a:gd name="connsiteX143" fmla="*/ 1337244 w 2854197"/>
                    <a:gd name="connsiteY143" fmla="*/ 2309785 h 3082768"/>
                    <a:gd name="connsiteX144" fmla="*/ 1273818 w 2854197"/>
                    <a:gd name="connsiteY144" fmla="*/ 2288642 h 3082768"/>
                    <a:gd name="connsiteX145" fmla="*/ 1257961 w 2854197"/>
                    <a:gd name="connsiteY145" fmla="*/ 2278071 h 3082768"/>
                    <a:gd name="connsiteX146" fmla="*/ 1242104 w 2854197"/>
                    <a:gd name="connsiteY146" fmla="*/ 2272786 h 3082768"/>
                    <a:gd name="connsiteX147" fmla="*/ 1226248 w 2854197"/>
                    <a:gd name="connsiteY147" fmla="*/ 2262215 h 3082768"/>
                    <a:gd name="connsiteX148" fmla="*/ 1194534 w 2854197"/>
                    <a:gd name="connsiteY148" fmla="*/ 2251644 h 3082768"/>
                    <a:gd name="connsiteX149" fmla="*/ 1215677 w 2854197"/>
                    <a:gd name="connsiteY149" fmla="*/ 2225216 h 3082768"/>
                    <a:gd name="connsiteX150" fmla="*/ 1231533 w 2854197"/>
                    <a:gd name="connsiteY150" fmla="*/ 2209359 h 3082768"/>
                    <a:gd name="connsiteX151" fmla="*/ 1236819 w 2854197"/>
                    <a:gd name="connsiteY151" fmla="*/ 2193503 h 3082768"/>
                    <a:gd name="connsiteX152" fmla="*/ 1279103 w 2854197"/>
                    <a:gd name="connsiteY152" fmla="*/ 2161789 h 3082768"/>
                    <a:gd name="connsiteX153" fmla="*/ 1300245 w 2854197"/>
                    <a:gd name="connsiteY153" fmla="*/ 2140647 h 3082768"/>
                    <a:gd name="connsiteX154" fmla="*/ 1310816 w 2854197"/>
                    <a:gd name="connsiteY154" fmla="*/ 2124790 h 3082768"/>
                    <a:gd name="connsiteX155" fmla="*/ 1342650 w 2854197"/>
                    <a:gd name="connsiteY155" fmla="*/ 2077406 h 3082768"/>
                    <a:gd name="connsiteX156" fmla="*/ 1390223 w 2854197"/>
                    <a:gd name="connsiteY156" fmla="*/ 2008688 h 3082768"/>
                    <a:gd name="connsiteX157" fmla="*/ 1363794 w 2854197"/>
                    <a:gd name="connsiteY157" fmla="*/ 1971686 h 3082768"/>
                    <a:gd name="connsiteX158" fmla="*/ 1379651 w 2854197"/>
                    <a:gd name="connsiteY158" fmla="*/ 1961114 h 3082768"/>
                    <a:gd name="connsiteX159" fmla="*/ 1358509 w 2854197"/>
                    <a:gd name="connsiteY159" fmla="*/ 1934685 h 3082768"/>
                    <a:gd name="connsiteX160" fmla="*/ 1221180 w 2854197"/>
                    <a:gd name="connsiteY160" fmla="*/ 1718108 h 3082768"/>
                    <a:gd name="connsiteX161" fmla="*/ 1157741 w 2854197"/>
                    <a:gd name="connsiteY161" fmla="*/ 1654669 h 3082768"/>
                    <a:gd name="connsiteX162" fmla="*/ 1051918 w 2854197"/>
                    <a:gd name="connsiteY162" fmla="*/ 1659811 h 3082768"/>
                    <a:gd name="connsiteX163" fmla="*/ 845688 w 2854197"/>
                    <a:gd name="connsiteY163" fmla="*/ 1738945 h 3082768"/>
                    <a:gd name="connsiteX164" fmla="*/ 829832 w 2854197"/>
                    <a:gd name="connsiteY164" fmla="*/ 1744231 h 3082768"/>
                    <a:gd name="connsiteX165" fmla="*/ 798118 w 2854197"/>
                    <a:gd name="connsiteY165" fmla="*/ 1765373 h 3082768"/>
                    <a:gd name="connsiteX166" fmla="*/ 782262 w 2854197"/>
                    <a:gd name="connsiteY166" fmla="*/ 1770659 h 3082768"/>
                    <a:gd name="connsiteX167" fmla="*/ 750548 w 2854197"/>
                    <a:gd name="connsiteY167" fmla="*/ 1791801 h 3082768"/>
                    <a:gd name="connsiteX168" fmla="*/ 734692 w 2854197"/>
                    <a:gd name="connsiteY168" fmla="*/ 1797086 h 3082768"/>
                    <a:gd name="connsiteX169" fmla="*/ 755834 w 2854197"/>
                    <a:gd name="connsiteY169" fmla="*/ 1791801 h 3082768"/>
                    <a:gd name="connsiteX170" fmla="*/ 739977 w 2854197"/>
                    <a:gd name="connsiteY170" fmla="*/ 1797086 h 3082768"/>
                    <a:gd name="connsiteX171" fmla="*/ 708264 w 2854197"/>
                    <a:gd name="connsiteY171" fmla="*/ 1812943 h 3082768"/>
                    <a:gd name="connsiteX172" fmla="*/ 676551 w 2854197"/>
                    <a:gd name="connsiteY172" fmla="*/ 1791801 h 3082768"/>
                    <a:gd name="connsiteX173" fmla="*/ 650123 w 2854197"/>
                    <a:gd name="connsiteY173" fmla="*/ 1765373 h 3082768"/>
                    <a:gd name="connsiteX174" fmla="*/ 618410 w 2854197"/>
                    <a:gd name="connsiteY174" fmla="*/ 1744231 h 3082768"/>
                    <a:gd name="connsiteX175" fmla="*/ 570840 w 2854197"/>
                    <a:gd name="connsiteY175" fmla="*/ 1712518 h 3082768"/>
                    <a:gd name="connsiteX176" fmla="*/ 544412 w 2854197"/>
                    <a:gd name="connsiteY176" fmla="*/ 1696661 h 3082768"/>
                    <a:gd name="connsiteX177" fmla="*/ 528555 w 2854197"/>
                    <a:gd name="connsiteY177" fmla="*/ 1686090 h 3082768"/>
                    <a:gd name="connsiteX178" fmla="*/ 512699 w 2854197"/>
                    <a:gd name="connsiteY178" fmla="*/ 1680804 h 3082768"/>
                    <a:gd name="connsiteX179" fmla="*/ 502127 w 2854197"/>
                    <a:gd name="connsiteY179" fmla="*/ 1670233 h 3082768"/>
                    <a:gd name="connsiteX180" fmla="*/ 480985 w 2854197"/>
                    <a:gd name="connsiteY180" fmla="*/ 1659662 h 3082768"/>
                    <a:gd name="connsiteX181" fmla="*/ 465129 w 2854197"/>
                    <a:gd name="connsiteY181" fmla="*/ 1643805 h 3082768"/>
                    <a:gd name="connsiteX182" fmla="*/ 428130 w 2854197"/>
                    <a:gd name="connsiteY182" fmla="*/ 1622663 h 3082768"/>
                    <a:gd name="connsiteX183" fmla="*/ 401702 w 2854197"/>
                    <a:gd name="connsiteY183" fmla="*/ 1590950 h 3082768"/>
                    <a:gd name="connsiteX184" fmla="*/ 385845 w 2854197"/>
                    <a:gd name="connsiteY184" fmla="*/ 1569808 h 3082768"/>
                    <a:gd name="connsiteX185" fmla="*/ 369989 w 2854197"/>
                    <a:gd name="connsiteY185" fmla="*/ 1553951 h 3082768"/>
                    <a:gd name="connsiteX186" fmla="*/ 348847 w 2854197"/>
                    <a:gd name="connsiteY186" fmla="*/ 1522238 h 3082768"/>
                    <a:gd name="connsiteX187" fmla="*/ 327704 w 2854197"/>
                    <a:gd name="connsiteY187" fmla="*/ 1490524 h 3082768"/>
                    <a:gd name="connsiteX188" fmla="*/ 317133 w 2854197"/>
                    <a:gd name="connsiteY188" fmla="*/ 1469382 h 3082768"/>
                    <a:gd name="connsiteX189" fmla="*/ 301277 w 2854197"/>
                    <a:gd name="connsiteY189" fmla="*/ 1453526 h 3082768"/>
                    <a:gd name="connsiteX190" fmla="*/ 295991 w 2854197"/>
                    <a:gd name="connsiteY190" fmla="*/ 1437669 h 3082768"/>
                    <a:gd name="connsiteX191" fmla="*/ 274849 w 2854197"/>
                    <a:gd name="connsiteY191" fmla="*/ 1405956 h 3082768"/>
                    <a:gd name="connsiteX192" fmla="*/ 258992 w 2854197"/>
                    <a:gd name="connsiteY192" fmla="*/ 1390099 h 3082768"/>
                    <a:gd name="connsiteX193" fmla="*/ 248421 w 2854197"/>
                    <a:gd name="connsiteY193" fmla="*/ 1374242 h 3082768"/>
                    <a:gd name="connsiteX194" fmla="*/ 243136 w 2854197"/>
                    <a:gd name="connsiteY194" fmla="*/ 1358386 h 3082768"/>
                    <a:gd name="connsiteX195" fmla="*/ 221993 w 2854197"/>
                    <a:gd name="connsiteY195" fmla="*/ 1326672 h 3082768"/>
                    <a:gd name="connsiteX196" fmla="*/ 206137 w 2854197"/>
                    <a:gd name="connsiteY196" fmla="*/ 1294959 h 3082768"/>
                    <a:gd name="connsiteX197" fmla="*/ 195566 w 2854197"/>
                    <a:gd name="connsiteY197" fmla="*/ 1263246 h 3082768"/>
                    <a:gd name="connsiteX198" fmla="*/ 184995 w 2854197"/>
                    <a:gd name="connsiteY198" fmla="*/ 1247389 h 3082768"/>
                    <a:gd name="connsiteX199" fmla="*/ 179709 w 2854197"/>
                    <a:gd name="connsiteY199" fmla="*/ 1231533 h 3082768"/>
                    <a:gd name="connsiteX200" fmla="*/ 169138 w 2854197"/>
                    <a:gd name="connsiteY200" fmla="*/ 1215676 h 3082768"/>
                    <a:gd name="connsiteX201" fmla="*/ 153281 w 2854197"/>
                    <a:gd name="connsiteY201" fmla="*/ 1162820 h 3082768"/>
                    <a:gd name="connsiteX202" fmla="*/ 142710 w 2854197"/>
                    <a:gd name="connsiteY202" fmla="*/ 1131107 h 3082768"/>
                    <a:gd name="connsiteX203" fmla="*/ 132139 w 2854197"/>
                    <a:gd name="connsiteY203" fmla="*/ 1099394 h 3082768"/>
                    <a:gd name="connsiteX204" fmla="*/ 126853 w 2854197"/>
                    <a:gd name="connsiteY204" fmla="*/ 1078252 h 3082768"/>
                    <a:gd name="connsiteX205" fmla="*/ 121568 w 2854197"/>
                    <a:gd name="connsiteY205" fmla="*/ 1062395 h 3082768"/>
                    <a:gd name="connsiteX206" fmla="*/ 110997 w 2854197"/>
                    <a:gd name="connsiteY206" fmla="*/ 988397 h 3082768"/>
                    <a:gd name="connsiteX207" fmla="*/ 100426 w 2854197"/>
                    <a:gd name="connsiteY207" fmla="*/ 861544 h 3082768"/>
                    <a:gd name="connsiteX208" fmla="*/ 95140 w 2854197"/>
                    <a:gd name="connsiteY208" fmla="*/ 782261 h 3082768"/>
                    <a:gd name="connsiteX209" fmla="*/ 89855 w 2854197"/>
                    <a:gd name="connsiteY209" fmla="*/ 745262 h 3082768"/>
                    <a:gd name="connsiteX210" fmla="*/ 73998 w 2854197"/>
                    <a:gd name="connsiteY210" fmla="*/ 660693 h 3082768"/>
                    <a:gd name="connsiteX211" fmla="*/ 63427 w 2854197"/>
                    <a:gd name="connsiteY211" fmla="*/ 618409 h 3082768"/>
                    <a:gd name="connsiteX212" fmla="*/ 47570 w 2854197"/>
                    <a:gd name="connsiteY212" fmla="*/ 560268 h 3082768"/>
                    <a:gd name="connsiteX213" fmla="*/ 42285 w 2854197"/>
                    <a:gd name="connsiteY213" fmla="*/ 528555 h 3082768"/>
                    <a:gd name="connsiteX214" fmla="*/ 31714 w 2854197"/>
                    <a:gd name="connsiteY214" fmla="*/ 486270 h 3082768"/>
                    <a:gd name="connsiteX215" fmla="*/ 21142 w 2854197"/>
                    <a:gd name="connsiteY215" fmla="*/ 428129 h 3082768"/>
                    <a:gd name="connsiteX216" fmla="*/ 10571 w 2854197"/>
                    <a:gd name="connsiteY216" fmla="*/ 343560 h 3082768"/>
                    <a:gd name="connsiteX217" fmla="*/ 0 w 2854197"/>
                    <a:gd name="connsiteY217" fmla="*/ 306561 h 3082768"/>
                    <a:gd name="connsiteX218" fmla="*/ 5286 w 2854197"/>
                    <a:gd name="connsiteY218" fmla="*/ 285419 h 3082768"/>
                    <a:gd name="connsiteX219" fmla="*/ 21142 w 2854197"/>
                    <a:gd name="connsiteY219" fmla="*/ 280134 h 3082768"/>
                    <a:gd name="connsiteX220" fmla="*/ 42285 w 2854197"/>
                    <a:gd name="connsiteY220" fmla="*/ 269563 h 3082768"/>
                    <a:gd name="connsiteX221" fmla="*/ 95140 w 2854197"/>
                    <a:gd name="connsiteY221" fmla="*/ 258992 h 3082768"/>
                    <a:gd name="connsiteX222" fmla="*/ 121568 w 2854197"/>
                    <a:gd name="connsiteY222" fmla="*/ 253706 h 3082768"/>
                    <a:gd name="connsiteX223" fmla="*/ 137425 w 2854197"/>
                    <a:gd name="connsiteY223" fmla="*/ 248420 h 3082768"/>
                    <a:gd name="connsiteX224" fmla="*/ 211422 w 2854197"/>
                    <a:gd name="connsiteY224" fmla="*/ 237849 h 3082768"/>
                    <a:gd name="connsiteX225" fmla="*/ 253707 w 2854197"/>
                    <a:gd name="connsiteY225" fmla="*/ 227278 h 3082768"/>
                    <a:gd name="connsiteX226" fmla="*/ 285420 w 2854197"/>
                    <a:gd name="connsiteY226" fmla="*/ 216707 h 3082768"/>
                    <a:gd name="connsiteX227" fmla="*/ 332990 w 2854197"/>
                    <a:gd name="connsiteY227" fmla="*/ 206136 h 3082768"/>
                    <a:gd name="connsiteX228" fmla="*/ 364703 w 2854197"/>
                    <a:gd name="connsiteY228" fmla="*/ 195565 h 3082768"/>
                    <a:gd name="connsiteX229" fmla="*/ 417559 w 2854197"/>
                    <a:gd name="connsiteY229" fmla="*/ 179708 h 3082768"/>
                    <a:gd name="connsiteX230" fmla="*/ 433415 w 2854197"/>
                    <a:gd name="connsiteY230" fmla="*/ 174423 h 3082768"/>
                    <a:gd name="connsiteX231" fmla="*/ 449272 w 2854197"/>
                    <a:gd name="connsiteY231" fmla="*/ 169137 h 3082768"/>
                    <a:gd name="connsiteX232" fmla="*/ 470414 w 2854197"/>
                    <a:gd name="connsiteY232" fmla="*/ 163852 h 3082768"/>
                    <a:gd name="connsiteX233" fmla="*/ 486271 w 2854197"/>
                    <a:gd name="connsiteY233" fmla="*/ 158566 h 3082768"/>
                    <a:gd name="connsiteX234" fmla="*/ 528555 w 2854197"/>
                    <a:gd name="connsiteY234" fmla="*/ 147995 h 3082768"/>
                    <a:gd name="connsiteX235" fmla="*/ 549697 w 2854197"/>
                    <a:gd name="connsiteY235" fmla="*/ 142709 h 3082768"/>
                    <a:gd name="connsiteX236" fmla="*/ 581411 w 2854197"/>
                    <a:gd name="connsiteY236" fmla="*/ 132138 h 3082768"/>
                    <a:gd name="connsiteX237" fmla="*/ 676551 w 2854197"/>
                    <a:gd name="connsiteY237" fmla="*/ 100425 h 3082768"/>
                    <a:gd name="connsiteX238" fmla="*/ 697693 w 2854197"/>
                    <a:gd name="connsiteY238" fmla="*/ 95140 h 3082768"/>
                    <a:gd name="connsiteX239" fmla="*/ 729406 w 2854197"/>
                    <a:gd name="connsiteY239" fmla="*/ 84568 h 3082768"/>
                    <a:gd name="connsiteX240" fmla="*/ 745263 w 2854197"/>
                    <a:gd name="connsiteY240" fmla="*/ 79283 h 3082768"/>
                    <a:gd name="connsiteX241" fmla="*/ 792833 w 2854197"/>
                    <a:gd name="connsiteY241" fmla="*/ 58141 h 3082768"/>
                    <a:gd name="connsiteX242" fmla="*/ 808689 w 2854197"/>
                    <a:gd name="connsiteY242" fmla="*/ 52855 h 3082768"/>
                    <a:gd name="connsiteX243" fmla="*/ 824546 w 2854197"/>
                    <a:gd name="connsiteY243" fmla="*/ 47570 h 3082768"/>
                    <a:gd name="connsiteX244" fmla="*/ 866830 w 2854197"/>
                    <a:gd name="connsiteY244" fmla="*/ 26427 h 3082768"/>
                    <a:gd name="connsiteX245" fmla="*/ 882687 w 2854197"/>
                    <a:gd name="connsiteY245" fmla="*/ 21142 h 3082768"/>
                    <a:gd name="connsiteX246" fmla="*/ 898544 w 2854197"/>
                    <a:gd name="connsiteY246" fmla="*/ 10571 h 3082768"/>
                    <a:gd name="connsiteX247" fmla="*/ 914400 w 2854197"/>
                    <a:gd name="connsiteY247" fmla="*/ 5285 h 3082768"/>
                    <a:gd name="connsiteX248" fmla="*/ 914400 w 2854197"/>
                    <a:gd name="connsiteY248" fmla="*/ 0 h 3082768"/>
                    <a:gd name="connsiteX0" fmla="*/ 914400 w 2854197"/>
                    <a:gd name="connsiteY0" fmla="*/ 0 h 3086997"/>
                    <a:gd name="connsiteX1" fmla="*/ 914400 w 2854197"/>
                    <a:gd name="connsiteY1" fmla="*/ 0 h 3086997"/>
                    <a:gd name="connsiteX2" fmla="*/ 930257 w 2854197"/>
                    <a:gd name="connsiteY2" fmla="*/ 42284 h 3086997"/>
                    <a:gd name="connsiteX3" fmla="*/ 935542 w 2854197"/>
                    <a:gd name="connsiteY3" fmla="*/ 58141 h 3086997"/>
                    <a:gd name="connsiteX4" fmla="*/ 946114 w 2854197"/>
                    <a:gd name="connsiteY4" fmla="*/ 68712 h 3086997"/>
                    <a:gd name="connsiteX5" fmla="*/ 967256 w 2854197"/>
                    <a:gd name="connsiteY5" fmla="*/ 116282 h 3086997"/>
                    <a:gd name="connsiteX6" fmla="*/ 972541 w 2854197"/>
                    <a:gd name="connsiteY6" fmla="*/ 132138 h 3086997"/>
                    <a:gd name="connsiteX7" fmla="*/ 983112 w 2854197"/>
                    <a:gd name="connsiteY7" fmla="*/ 147995 h 3086997"/>
                    <a:gd name="connsiteX8" fmla="*/ 1004255 w 2854197"/>
                    <a:gd name="connsiteY8" fmla="*/ 195565 h 3086997"/>
                    <a:gd name="connsiteX9" fmla="*/ 1025397 w 2854197"/>
                    <a:gd name="connsiteY9" fmla="*/ 243135 h 3086997"/>
                    <a:gd name="connsiteX10" fmla="*/ 1041253 w 2854197"/>
                    <a:gd name="connsiteY10" fmla="*/ 290705 h 3086997"/>
                    <a:gd name="connsiteX11" fmla="*/ 1051825 w 2854197"/>
                    <a:gd name="connsiteY11" fmla="*/ 301276 h 3086997"/>
                    <a:gd name="connsiteX12" fmla="*/ 1072967 w 2854197"/>
                    <a:gd name="connsiteY12" fmla="*/ 348846 h 3086997"/>
                    <a:gd name="connsiteX13" fmla="*/ 1083538 w 2854197"/>
                    <a:gd name="connsiteY13" fmla="*/ 380559 h 3086997"/>
                    <a:gd name="connsiteX14" fmla="*/ 1094109 w 2854197"/>
                    <a:gd name="connsiteY14" fmla="*/ 396416 h 3086997"/>
                    <a:gd name="connsiteX15" fmla="*/ 1109966 w 2854197"/>
                    <a:gd name="connsiteY15" fmla="*/ 422844 h 3086997"/>
                    <a:gd name="connsiteX16" fmla="*/ 1131108 w 2854197"/>
                    <a:gd name="connsiteY16" fmla="*/ 470414 h 3086997"/>
                    <a:gd name="connsiteX17" fmla="*/ 1146964 w 2854197"/>
                    <a:gd name="connsiteY17" fmla="*/ 480985 h 3086997"/>
                    <a:gd name="connsiteX18" fmla="*/ 1157536 w 2854197"/>
                    <a:gd name="connsiteY18" fmla="*/ 491556 h 3086997"/>
                    <a:gd name="connsiteX19" fmla="*/ 1189249 w 2854197"/>
                    <a:gd name="connsiteY19" fmla="*/ 512698 h 3086997"/>
                    <a:gd name="connsiteX20" fmla="*/ 1199820 w 2854197"/>
                    <a:gd name="connsiteY20" fmla="*/ 528555 h 3086997"/>
                    <a:gd name="connsiteX21" fmla="*/ 1220962 w 2854197"/>
                    <a:gd name="connsiteY21" fmla="*/ 544411 h 3086997"/>
                    <a:gd name="connsiteX22" fmla="*/ 1242104 w 2854197"/>
                    <a:gd name="connsiteY22" fmla="*/ 570839 h 3086997"/>
                    <a:gd name="connsiteX23" fmla="*/ 1257961 w 2854197"/>
                    <a:gd name="connsiteY23" fmla="*/ 602552 h 3086997"/>
                    <a:gd name="connsiteX24" fmla="*/ 1279103 w 2854197"/>
                    <a:gd name="connsiteY24" fmla="*/ 634266 h 3086997"/>
                    <a:gd name="connsiteX25" fmla="*/ 1294960 w 2854197"/>
                    <a:gd name="connsiteY25" fmla="*/ 665979 h 3086997"/>
                    <a:gd name="connsiteX26" fmla="*/ 1300245 w 2854197"/>
                    <a:gd name="connsiteY26" fmla="*/ 681835 h 3086997"/>
                    <a:gd name="connsiteX27" fmla="*/ 1310816 w 2854197"/>
                    <a:gd name="connsiteY27" fmla="*/ 692407 h 3086997"/>
                    <a:gd name="connsiteX28" fmla="*/ 1347815 w 2854197"/>
                    <a:gd name="connsiteY28" fmla="*/ 739977 h 3086997"/>
                    <a:gd name="connsiteX29" fmla="*/ 1353101 w 2854197"/>
                    <a:gd name="connsiteY29" fmla="*/ 755833 h 3086997"/>
                    <a:gd name="connsiteX30" fmla="*/ 1384814 w 2854197"/>
                    <a:gd name="connsiteY30" fmla="*/ 798118 h 3086997"/>
                    <a:gd name="connsiteX31" fmla="*/ 1390100 w 2854197"/>
                    <a:gd name="connsiteY31" fmla="*/ 813974 h 3086997"/>
                    <a:gd name="connsiteX32" fmla="*/ 1421813 w 2854197"/>
                    <a:gd name="connsiteY32" fmla="*/ 861544 h 3086997"/>
                    <a:gd name="connsiteX33" fmla="*/ 1432384 w 2854197"/>
                    <a:gd name="connsiteY33" fmla="*/ 877401 h 3086997"/>
                    <a:gd name="connsiteX34" fmla="*/ 1448241 w 2854197"/>
                    <a:gd name="connsiteY34" fmla="*/ 887972 h 3086997"/>
                    <a:gd name="connsiteX35" fmla="*/ 1479954 w 2854197"/>
                    <a:gd name="connsiteY35" fmla="*/ 919685 h 3086997"/>
                    <a:gd name="connsiteX36" fmla="*/ 1522238 w 2854197"/>
                    <a:gd name="connsiteY36" fmla="*/ 956684 h 3086997"/>
                    <a:gd name="connsiteX37" fmla="*/ 1585665 w 2854197"/>
                    <a:gd name="connsiteY37" fmla="*/ 977826 h 3086997"/>
                    <a:gd name="connsiteX38" fmla="*/ 1617378 w 2854197"/>
                    <a:gd name="connsiteY38" fmla="*/ 988397 h 3086997"/>
                    <a:gd name="connsiteX39" fmla="*/ 1638521 w 2854197"/>
                    <a:gd name="connsiteY39" fmla="*/ 993683 h 3086997"/>
                    <a:gd name="connsiteX40" fmla="*/ 1664948 w 2854197"/>
                    <a:gd name="connsiteY40" fmla="*/ 998968 h 3086997"/>
                    <a:gd name="connsiteX41" fmla="*/ 1696662 w 2854197"/>
                    <a:gd name="connsiteY41" fmla="*/ 1009540 h 3086997"/>
                    <a:gd name="connsiteX42" fmla="*/ 1717804 w 2854197"/>
                    <a:gd name="connsiteY42" fmla="*/ 1014825 h 3086997"/>
                    <a:gd name="connsiteX43" fmla="*/ 1733660 w 2854197"/>
                    <a:gd name="connsiteY43" fmla="*/ 1020111 h 3086997"/>
                    <a:gd name="connsiteX44" fmla="*/ 1802373 w 2854197"/>
                    <a:gd name="connsiteY44" fmla="*/ 1030682 h 3086997"/>
                    <a:gd name="connsiteX45" fmla="*/ 1865799 w 2854197"/>
                    <a:gd name="connsiteY45" fmla="*/ 1041253 h 3086997"/>
                    <a:gd name="connsiteX46" fmla="*/ 1902798 w 2854197"/>
                    <a:gd name="connsiteY46" fmla="*/ 1046538 h 3086997"/>
                    <a:gd name="connsiteX47" fmla="*/ 1945082 w 2854197"/>
                    <a:gd name="connsiteY47" fmla="*/ 1051824 h 3086997"/>
                    <a:gd name="connsiteX48" fmla="*/ 1976796 w 2854197"/>
                    <a:gd name="connsiteY48" fmla="*/ 1057109 h 3086997"/>
                    <a:gd name="connsiteX49" fmla="*/ 2024366 w 2854197"/>
                    <a:gd name="connsiteY49" fmla="*/ 1062395 h 3086997"/>
                    <a:gd name="connsiteX50" fmla="*/ 2066650 w 2854197"/>
                    <a:gd name="connsiteY50" fmla="*/ 1067681 h 3086997"/>
                    <a:gd name="connsiteX51" fmla="*/ 2082507 w 2854197"/>
                    <a:gd name="connsiteY51" fmla="*/ 1072966 h 3086997"/>
                    <a:gd name="connsiteX52" fmla="*/ 2151219 w 2854197"/>
                    <a:gd name="connsiteY52" fmla="*/ 1083537 h 3086997"/>
                    <a:gd name="connsiteX53" fmla="*/ 2167075 w 2854197"/>
                    <a:gd name="connsiteY53" fmla="*/ 1088823 h 3086997"/>
                    <a:gd name="connsiteX54" fmla="*/ 2235788 w 2854197"/>
                    <a:gd name="connsiteY54" fmla="*/ 1099394 h 3086997"/>
                    <a:gd name="connsiteX55" fmla="*/ 2304500 w 2854197"/>
                    <a:gd name="connsiteY55" fmla="*/ 1109965 h 3086997"/>
                    <a:gd name="connsiteX56" fmla="*/ 2378497 w 2854197"/>
                    <a:gd name="connsiteY56" fmla="*/ 1120536 h 3086997"/>
                    <a:gd name="connsiteX57" fmla="*/ 2410211 w 2854197"/>
                    <a:gd name="connsiteY57" fmla="*/ 1131107 h 3086997"/>
                    <a:gd name="connsiteX58" fmla="*/ 2452495 w 2854197"/>
                    <a:gd name="connsiteY58" fmla="*/ 1141678 h 3086997"/>
                    <a:gd name="connsiteX59" fmla="*/ 2611062 w 2854197"/>
                    <a:gd name="connsiteY59" fmla="*/ 1194534 h 3086997"/>
                    <a:gd name="connsiteX60" fmla="*/ 2674963 w 2854197"/>
                    <a:gd name="connsiteY60" fmla="*/ 1226357 h 3086997"/>
                    <a:gd name="connsiteX61" fmla="*/ 2680419 w 2854197"/>
                    <a:gd name="connsiteY61" fmla="*/ 1258186 h 3086997"/>
                    <a:gd name="connsiteX62" fmla="*/ 2633266 w 2854197"/>
                    <a:gd name="connsiteY62" fmla="*/ 1295315 h 3086997"/>
                    <a:gd name="connsiteX63" fmla="*/ 2659565 w 2854197"/>
                    <a:gd name="connsiteY63" fmla="*/ 1353342 h 3086997"/>
                    <a:gd name="connsiteX64" fmla="*/ 2653817 w 2854197"/>
                    <a:gd name="connsiteY64" fmla="*/ 1411367 h 3086997"/>
                    <a:gd name="connsiteX65" fmla="*/ 2632204 w 2854197"/>
                    <a:gd name="connsiteY65" fmla="*/ 1590950 h 3086997"/>
                    <a:gd name="connsiteX66" fmla="*/ 2606238 w 2854197"/>
                    <a:gd name="connsiteY66" fmla="*/ 1686241 h 3086997"/>
                    <a:gd name="connsiteX67" fmla="*/ 2585093 w 2854197"/>
                    <a:gd name="connsiteY67" fmla="*/ 1717957 h 3086997"/>
                    <a:gd name="connsiteX68" fmla="*/ 2595666 w 2854197"/>
                    <a:gd name="connsiteY68" fmla="*/ 1754959 h 3086997"/>
                    <a:gd name="connsiteX69" fmla="*/ 2569233 w 2854197"/>
                    <a:gd name="connsiteY69" fmla="*/ 1781390 h 3086997"/>
                    <a:gd name="connsiteX70" fmla="*/ 2574520 w 2854197"/>
                    <a:gd name="connsiteY70" fmla="*/ 1860680 h 3086997"/>
                    <a:gd name="connsiteX71" fmla="*/ 2564404 w 2854197"/>
                    <a:gd name="connsiteY71" fmla="*/ 2014150 h 3086997"/>
                    <a:gd name="connsiteX72" fmla="*/ 2616812 w 2854197"/>
                    <a:gd name="connsiteY72" fmla="*/ 2093264 h 3086997"/>
                    <a:gd name="connsiteX73" fmla="*/ 2717255 w 2854197"/>
                    <a:gd name="connsiteY73" fmla="*/ 2098551 h 3086997"/>
                    <a:gd name="connsiteX74" fmla="*/ 2790770 w 2854197"/>
                    <a:gd name="connsiteY74" fmla="*/ 2077220 h 3086997"/>
                    <a:gd name="connsiteX75" fmla="*/ 2817198 w 2854197"/>
                    <a:gd name="connsiteY75" fmla="*/ 2082506 h 3086997"/>
                    <a:gd name="connsiteX76" fmla="*/ 2833055 w 2854197"/>
                    <a:gd name="connsiteY76" fmla="*/ 2087792 h 3086997"/>
                    <a:gd name="connsiteX77" fmla="*/ 2854197 w 2854197"/>
                    <a:gd name="connsiteY77" fmla="*/ 2093077 h 3086997"/>
                    <a:gd name="connsiteX78" fmla="*/ 2838340 w 2854197"/>
                    <a:gd name="connsiteY78" fmla="*/ 2193503 h 3086997"/>
                    <a:gd name="connsiteX79" fmla="*/ 2833055 w 2854197"/>
                    <a:gd name="connsiteY79" fmla="*/ 2225216 h 3086997"/>
                    <a:gd name="connsiteX80" fmla="*/ 2822484 w 2854197"/>
                    <a:gd name="connsiteY80" fmla="*/ 2262215 h 3086997"/>
                    <a:gd name="connsiteX81" fmla="*/ 2648297 w 2854197"/>
                    <a:gd name="connsiteY81" fmla="*/ 2241273 h 3086997"/>
                    <a:gd name="connsiteX82" fmla="*/ 2558435 w 2854197"/>
                    <a:gd name="connsiteY82" fmla="*/ 2214843 h 3086997"/>
                    <a:gd name="connsiteX83" fmla="*/ 2479145 w 2854197"/>
                    <a:gd name="connsiteY83" fmla="*/ 2183128 h 3086997"/>
                    <a:gd name="connsiteX84" fmla="*/ 2426502 w 2854197"/>
                    <a:gd name="connsiteY84" fmla="*/ 2209757 h 3086997"/>
                    <a:gd name="connsiteX85" fmla="*/ 2236188 w 2854197"/>
                    <a:gd name="connsiteY85" fmla="*/ 2331348 h 3086997"/>
                    <a:gd name="connsiteX86" fmla="*/ 2251846 w 2854197"/>
                    <a:gd name="connsiteY86" fmla="*/ 2420998 h 3086997"/>
                    <a:gd name="connsiteX87" fmla="*/ 2267909 w 2854197"/>
                    <a:gd name="connsiteY87" fmla="*/ 2479368 h 3086997"/>
                    <a:gd name="connsiteX88" fmla="*/ 2278276 w 2854197"/>
                    <a:gd name="connsiteY88" fmla="*/ 2516146 h 3086997"/>
                    <a:gd name="connsiteX89" fmla="*/ 2278276 w 2854197"/>
                    <a:gd name="connsiteY89" fmla="*/ 2574294 h 3086997"/>
                    <a:gd name="connsiteX90" fmla="*/ 2315278 w 2854197"/>
                    <a:gd name="connsiteY90" fmla="*/ 2616580 h 3086997"/>
                    <a:gd name="connsiteX91" fmla="*/ 2331136 w 2854197"/>
                    <a:gd name="connsiteY91" fmla="*/ 2680013 h 3086997"/>
                    <a:gd name="connsiteX92" fmla="*/ 2368138 w 2854197"/>
                    <a:gd name="connsiteY92" fmla="*/ 2695871 h 3086997"/>
                    <a:gd name="connsiteX93" fmla="*/ 2542577 w 2854197"/>
                    <a:gd name="connsiteY93" fmla="*/ 2738159 h 3086997"/>
                    <a:gd name="connsiteX94" fmla="*/ 2654056 w 2854197"/>
                    <a:gd name="connsiteY94" fmla="*/ 2764834 h 3086997"/>
                    <a:gd name="connsiteX95" fmla="*/ 2748974 w 2854197"/>
                    <a:gd name="connsiteY95" fmla="*/ 2769875 h 3086997"/>
                    <a:gd name="connsiteX96" fmla="*/ 2753771 w 2854197"/>
                    <a:gd name="connsiteY96" fmla="*/ 2769627 h 3086997"/>
                    <a:gd name="connsiteX97" fmla="*/ 2748486 w 2854197"/>
                    <a:gd name="connsiteY97" fmla="*/ 2801341 h 3086997"/>
                    <a:gd name="connsiteX98" fmla="*/ 2737915 w 2854197"/>
                    <a:gd name="connsiteY98" fmla="*/ 2838340 h 3086997"/>
                    <a:gd name="connsiteX99" fmla="*/ 2727344 w 2854197"/>
                    <a:gd name="connsiteY99" fmla="*/ 2907052 h 3086997"/>
                    <a:gd name="connsiteX100" fmla="*/ 2716773 w 2854197"/>
                    <a:gd name="connsiteY100" fmla="*/ 2938765 h 3086997"/>
                    <a:gd name="connsiteX101" fmla="*/ 2711487 w 2854197"/>
                    <a:gd name="connsiteY101" fmla="*/ 2965193 h 3086997"/>
                    <a:gd name="connsiteX102" fmla="*/ 2706444 w 2854197"/>
                    <a:gd name="connsiteY102" fmla="*/ 2939028 h 3086997"/>
                    <a:gd name="connsiteX103" fmla="*/ 2680014 w 2854197"/>
                    <a:gd name="connsiteY103" fmla="*/ 2965459 h 3086997"/>
                    <a:gd name="connsiteX104" fmla="*/ 2627390 w 2854197"/>
                    <a:gd name="connsiteY104" fmla="*/ 2971012 h 3086997"/>
                    <a:gd name="connsiteX105" fmla="*/ 2537291 w 2854197"/>
                    <a:gd name="connsiteY105" fmla="*/ 2986602 h 3086997"/>
                    <a:gd name="connsiteX106" fmla="*/ 2516147 w 2854197"/>
                    <a:gd name="connsiteY106" fmla="*/ 2991888 h 3086997"/>
                    <a:gd name="connsiteX107" fmla="*/ 2489494 w 2854197"/>
                    <a:gd name="connsiteY107" fmla="*/ 3002192 h 3086997"/>
                    <a:gd name="connsiteX108" fmla="*/ 2415496 w 2854197"/>
                    <a:gd name="connsiteY108" fmla="*/ 3007477 h 3086997"/>
                    <a:gd name="connsiteX109" fmla="*/ 2383783 w 2854197"/>
                    <a:gd name="connsiteY109" fmla="*/ 3018048 h 3086997"/>
                    <a:gd name="connsiteX110" fmla="*/ 2346784 w 2854197"/>
                    <a:gd name="connsiteY110" fmla="*/ 3033905 h 3086997"/>
                    <a:gd name="connsiteX111" fmla="*/ 2315071 w 2854197"/>
                    <a:gd name="connsiteY111" fmla="*/ 3049761 h 3086997"/>
                    <a:gd name="connsiteX112" fmla="*/ 2288643 w 2854197"/>
                    <a:gd name="connsiteY112" fmla="*/ 3070904 h 3086997"/>
                    <a:gd name="connsiteX113" fmla="*/ 2267501 w 2854197"/>
                    <a:gd name="connsiteY113" fmla="*/ 3081475 h 3086997"/>
                    <a:gd name="connsiteX114" fmla="*/ 2199896 w 2854197"/>
                    <a:gd name="connsiteY114" fmla="*/ 2976703 h 3086997"/>
                    <a:gd name="connsiteX115" fmla="*/ 2141028 w 2854197"/>
                    <a:gd name="connsiteY115" fmla="*/ 2933870 h 3086997"/>
                    <a:gd name="connsiteX116" fmla="*/ 2093450 w 2854197"/>
                    <a:gd name="connsiteY116" fmla="*/ 2923297 h 3086997"/>
                    <a:gd name="connsiteX117" fmla="*/ 2077768 w 2854197"/>
                    <a:gd name="connsiteY117" fmla="*/ 2897133 h 3086997"/>
                    <a:gd name="connsiteX118" fmla="*/ 2040405 w 2854197"/>
                    <a:gd name="connsiteY118" fmla="*/ 2923170 h 3086997"/>
                    <a:gd name="connsiteX119" fmla="*/ 2061549 w 2854197"/>
                    <a:gd name="connsiteY119" fmla="*/ 2875596 h 3086997"/>
                    <a:gd name="connsiteX120" fmla="*/ 2093265 w 2854197"/>
                    <a:gd name="connsiteY120" fmla="*/ 2833308 h 3086997"/>
                    <a:gd name="connsiteX121" fmla="*/ 2109124 w 2854197"/>
                    <a:gd name="connsiteY121" fmla="*/ 2722301 h 3086997"/>
                    <a:gd name="connsiteX122" fmla="*/ 2013975 w 2854197"/>
                    <a:gd name="connsiteY122" fmla="*/ 2637724 h 3086997"/>
                    <a:gd name="connsiteX123" fmla="*/ 1982258 w 2854197"/>
                    <a:gd name="connsiteY123" fmla="*/ 2664155 h 3086997"/>
                    <a:gd name="connsiteX124" fmla="*/ 1918827 w 2854197"/>
                    <a:gd name="connsiteY124" fmla="*/ 2627153 h 3086997"/>
                    <a:gd name="connsiteX125" fmla="*/ 1860681 w 2854197"/>
                    <a:gd name="connsiteY125" fmla="*/ 2579579 h 3086997"/>
                    <a:gd name="connsiteX126" fmla="*/ 1802373 w 2854197"/>
                    <a:gd name="connsiteY126" fmla="*/ 2621632 h 3086997"/>
                    <a:gd name="connsiteX127" fmla="*/ 1797087 w 2854197"/>
                    <a:gd name="connsiteY127" fmla="*/ 2605775 h 3086997"/>
                    <a:gd name="connsiteX128" fmla="*/ 1749674 w 2854197"/>
                    <a:gd name="connsiteY128" fmla="*/ 2690586 h 3086997"/>
                    <a:gd name="connsiteX129" fmla="*/ 1643953 w 2854197"/>
                    <a:gd name="connsiteY129" fmla="*/ 2754018 h 3086997"/>
                    <a:gd name="connsiteX130" fmla="*/ 1617523 w 2854197"/>
                    <a:gd name="connsiteY130" fmla="*/ 2732874 h 3086997"/>
                    <a:gd name="connsiteX131" fmla="*/ 1591092 w 2854197"/>
                    <a:gd name="connsiteY131" fmla="*/ 2690586 h 3086997"/>
                    <a:gd name="connsiteX132" fmla="*/ 1591093 w 2854197"/>
                    <a:gd name="connsiteY132" fmla="*/ 2637724 h 3086997"/>
                    <a:gd name="connsiteX133" fmla="*/ 1569808 w 2854197"/>
                    <a:gd name="connsiteY133" fmla="*/ 2515921 h 3086997"/>
                    <a:gd name="connsiteX134" fmla="*/ 1553952 w 2854197"/>
                    <a:gd name="connsiteY134" fmla="*/ 2484208 h 3086997"/>
                    <a:gd name="connsiteX135" fmla="*/ 1538095 w 2854197"/>
                    <a:gd name="connsiteY135" fmla="*/ 2468351 h 3086997"/>
                    <a:gd name="connsiteX136" fmla="*/ 1501096 w 2854197"/>
                    <a:gd name="connsiteY136" fmla="*/ 2420781 h 3086997"/>
                    <a:gd name="connsiteX137" fmla="*/ 1464097 w 2854197"/>
                    <a:gd name="connsiteY137" fmla="*/ 2383782 h 3086997"/>
                    <a:gd name="connsiteX138" fmla="*/ 1448241 w 2854197"/>
                    <a:gd name="connsiteY138" fmla="*/ 2373211 h 3086997"/>
                    <a:gd name="connsiteX139" fmla="*/ 1432384 w 2854197"/>
                    <a:gd name="connsiteY139" fmla="*/ 2357355 h 3086997"/>
                    <a:gd name="connsiteX140" fmla="*/ 1400671 w 2854197"/>
                    <a:gd name="connsiteY140" fmla="*/ 2346783 h 3086997"/>
                    <a:gd name="connsiteX141" fmla="*/ 1368958 w 2854197"/>
                    <a:gd name="connsiteY141" fmla="*/ 2330927 h 3086997"/>
                    <a:gd name="connsiteX142" fmla="*/ 1337244 w 2854197"/>
                    <a:gd name="connsiteY142" fmla="*/ 2309785 h 3086997"/>
                    <a:gd name="connsiteX143" fmla="*/ 1273818 w 2854197"/>
                    <a:gd name="connsiteY143" fmla="*/ 2288642 h 3086997"/>
                    <a:gd name="connsiteX144" fmla="*/ 1257961 w 2854197"/>
                    <a:gd name="connsiteY144" fmla="*/ 2278071 h 3086997"/>
                    <a:gd name="connsiteX145" fmla="*/ 1242104 w 2854197"/>
                    <a:gd name="connsiteY145" fmla="*/ 2272786 h 3086997"/>
                    <a:gd name="connsiteX146" fmla="*/ 1226248 w 2854197"/>
                    <a:gd name="connsiteY146" fmla="*/ 2262215 h 3086997"/>
                    <a:gd name="connsiteX147" fmla="*/ 1194534 w 2854197"/>
                    <a:gd name="connsiteY147" fmla="*/ 2251644 h 3086997"/>
                    <a:gd name="connsiteX148" fmla="*/ 1215677 w 2854197"/>
                    <a:gd name="connsiteY148" fmla="*/ 2225216 h 3086997"/>
                    <a:gd name="connsiteX149" fmla="*/ 1231533 w 2854197"/>
                    <a:gd name="connsiteY149" fmla="*/ 2209359 h 3086997"/>
                    <a:gd name="connsiteX150" fmla="*/ 1236819 w 2854197"/>
                    <a:gd name="connsiteY150" fmla="*/ 2193503 h 3086997"/>
                    <a:gd name="connsiteX151" fmla="*/ 1279103 w 2854197"/>
                    <a:gd name="connsiteY151" fmla="*/ 2161789 h 3086997"/>
                    <a:gd name="connsiteX152" fmla="*/ 1300245 w 2854197"/>
                    <a:gd name="connsiteY152" fmla="*/ 2140647 h 3086997"/>
                    <a:gd name="connsiteX153" fmla="*/ 1310816 w 2854197"/>
                    <a:gd name="connsiteY153" fmla="*/ 2124790 h 3086997"/>
                    <a:gd name="connsiteX154" fmla="*/ 1342650 w 2854197"/>
                    <a:gd name="connsiteY154" fmla="*/ 2077406 h 3086997"/>
                    <a:gd name="connsiteX155" fmla="*/ 1390223 w 2854197"/>
                    <a:gd name="connsiteY155" fmla="*/ 2008688 h 3086997"/>
                    <a:gd name="connsiteX156" fmla="*/ 1363794 w 2854197"/>
                    <a:gd name="connsiteY156" fmla="*/ 1971686 h 3086997"/>
                    <a:gd name="connsiteX157" fmla="*/ 1379651 w 2854197"/>
                    <a:gd name="connsiteY157" fmla="*/ 1961114 h 3086997"/>
                    <a:gd name="connsiteX158" fmla="*/ 1358509 w 2854197"/>
                    <a:gd name="connsiteY158" fmla="*/ 1934685 h 3086997"/>
                    <a:gd name="connsiteX159" fmla="*/ 1221180 w 2854197"/>
                    <a:gd name="connsiteY159" fmla="*/ 1718108 h 3086997"/>
                    <a:gd name="connsiteX160" fmla="*/ 1157741 w 2854197"/>
                    <a:gd name="connsiteY160" fmla="*/ 1654669 h 3086997"/>
                    <a:gd name="connsiteX161" fmla="*/ 1051918 w 2854197"/>
                    <a:gd name="connsiteY161" fmla="*/ 1659811 h 3086997"/>
                    <a:gd name="connsiteX162" fmla="*/ 845688 w 2854197"/>
                    <a:gd name="connsiteY162" fmla="*/ 1738945 h 3086997"/>
                    <a:gd name="connsiteX163" fmla="*/ 829832 w 2854197"/>
                    <a:gd name="connsiteY163" fmla="*/ 1744231 h 3086997"/>
                    <a:gd name="connsiteX164" fmla="*/ 798118 w 2854197"/>
                    <a:gd name="connsiteY164" fmla="*/ 1765373 h 3086997"/>
                    <a:gd name="connsiteX165" fmla="*/ 782262 w 2854197"/>
                    <a:gd name="connsiteY165" fmla="*/ 1770659 h 3086997"/>
                    <a:gd name="connsiteX166" fmla="*/ 750548 w 2854197"/>
                    <a:gd name="connsiteY166" fmla="*/ 1791801 h 3086997"/>
                    <a:gd name="connsiteX167" fmla="*/ 734692 w 2854197"/>
                    <a:gd name="connsiteY167" fmla="*/ 1797086 h 3086997"/>
                    <a:gd name="connsiteX168" fmla="*/ 755834 w 2854197"/>
                    <a:gd name="connsiteY168" fmla="*/ 1791801 h 3086997"/>
                    <a:gd name="connsiteX169" fmla="*/ 739977 w 2854197"/>
                    <a:gd name="connsiteY169" fmla="*/ 1797086 h 3086997"/>
                    <a:gd name="connsiteX170" fmla="*/ 708264 w 2854197"/>
                    <a:gd name="connsiteY170" fmla="*/ 1812943 h 3086997"/>
                    <a:gd name="connsiteX171" fmla="*/ 676551 w 2854197"/>
                    <a:gd name="connsiteY171" fmla="*/ 1791801 h 3086997"/>
                    <a:gd name="connsiteX172" fmla="*/ 650123 w 2854197"/>
                    <a:gd name="connsiteY172" fmla="*/ 1765373 h 3086997"/>
                    <a:gd name="connsiteX173" fmla="*/ 618410 w 2854197"/>
                    <a:gd name="connsiteY173" fmla="*/ 1744231 h 3086997"/>
                    <a:gd name="connsiteX174" fmla="*/ 570840 w 2854197"/>
                    <a:gd name="connsiteY174" fmla="*/ 1712518 h 3086997"/>
                    <a:gd name="connsiteX175" fmla="*/ 544412 w 2854197"/>
                    <a:gd name="connsiteY175" fmla="*/ 1696661 h 3086997"/>
                    <a:gd name="connsiteX176" fmla="*/ 528555 w 2854197"/>
                    <a:gd name="connsiteY176" fmla="*/ 1686090 h 3086997"/>
                    <a:gd name="connsiteX177" fmla="*/ 512699 w 2854197"/>
                    <a:gd name="connsiteY177" fmla="*/ 1680804 h 3086997"/>
                    <a:gd name="connsiteX178" fmla="*/ 502127 w 2854197"/>
                    <a:gd name="connsiteY178" fmla="*/ 1670233 h 3086997"/>
                    <a:gd name="connsiteX179" fmla="*/ 480985 w 2854197"/>
                    <a:gd name="connsiteY179" fmla="*/ 1659662 h 3086997"/>
                    <a:gd name="connsiteX180" fmla="*/ 465129 w 2854197"/>
                    <a:gd name="connsiteY180" fmla="*/ 1643805 h 3086997"/>
                    <a:gd name="connsiteX181" fmla="*/ 428130 w 2854197"/>
                    <a:gd name="connsiteY181" fmla="*/ 1622663 h 3086997"/>
                    <a:gd name="connsiteX182" fmla="*/ 401702 w 2854197"/>
                    <a:gd name="connsiteY182" fmla="*/ 1590950 h 3086997"/>
                    <a:gd name="connsiteX183" fmla="*/ 385845 w 2854197"/>
                    <a:gd name="connsiteY183" fmla="*/ 1569808 h 3086997"/>
                    <a:gd name="connsiteX184" fmla="*/ 369989 w 2854197"/>
                    <a:gd name="connsiteY184" fmla="*/ 1553951 h 3086997"/>
                    <a:gd name="connsiteX185" fmla="*/ 348847 w 2854197"/>
                    <a:gd name="connsiteY185" fmla="*/ 1522238 h 3086997"/>
                    <a:gd name="connsiteX186" fmla="*/ 327704 w 2854197"/>
                    <a:gd name="connsiteY186" fmla="*/ 1490524 h 3086997"/>
                    <a:gd name="connsiteX187" fmla="*/ 317133 w 2854197"/>
                    <a:gd name="connsiteY187" fmla="*/ 1469382 h 3086997"/>
                    <a:gd name="connsiteX188" fmla="*/ 301277 w 2854197"/>
                    <a:gd name="connsiteY188" fmla="*/ 1453526 h 3086997"/>
                    <a:gd name="connsiteX189" fmla="*/ 295991 w 2854197"/>
                    <a:gd name="connsiteY189" fmla="*/ 1437669 h 3086997"/>
                    <a:gd name="connsiteX190" fmla="*/ 274849 w 2854197"/>
                    <a:gd name="connsiteY190" fmla="*/ 1405956 h 3086997"/>
                    <a:gd name="connsiteX191" fmla="*/ 258992 w 2854197"/>
                    <a:gd name="connsiteY191" fmla="*/ 1390099 h 3086997"/>
                    <a:gd name="connsiteX192" fmla="*/ 248421 w 2854197"/>
                    <a:gd name="connsiteY192" fmla="*/ 1374242 h 3086997"/>
                    <a:gd name="connsiteX193" fmla="*/ 243136 w 2854197"/>
                    <a:gd name="connsiteY193" fmla="*/ 1358386 h 3086997"/>
                    <a:gd name="connsiteX194" fmla="*/ 221993 w 2854197"/>
                    <a:gd name="connsiteY194" fmla="*/ 1326672 h 3086997"/>
                    <a:gd name="connsiteX195" fmla="*/ 206137 w 2854197"/>
                    <a:gd name="connsiteY195" fmla="*/ 1294959 h 3086997"/>
                    <a:gd name="connsiteX196" fmla="*/ 195566 w 2854197"/>
                    <a:gd name="connsiteY196" fmla="*/ 1263246 h 3086997"/>
                    <a:gd name="connsiteX197" fmla="*/ 184995 w 2854197"/>
                    <a:gd name="connsiteY197" fmla="*/ 1247389 h 3086997"/>
                    <a:gd name="connsiteX198" fmla="*/ 179709 w 2854197"/>
                    <a:gd name="connsiteY198" fmla="*/ 1231533 h 3086997"/>
                    <a:gd name="connsiteX199" fmla="*/ 169138 w 2854197"/>
                    <a:gd name="connsiteY199" fmla="*/ 1215676 h 3086997"/>
                    <a:gd name="connsiteX200" fmla="*/ 153281 w 2854197"/>
                    <a:gd name="connsiteY200" fmla="*/ 1162820 h 3086997"/>
                    <a:gd name="connsiteX201" fmla="*/ 142710 w 2854197"/>
                    <a:gd name="connsiteY201" fmla="*/ 1131107 h 3086997"/>
                    <a:gd name="connsiteX202" fmla="*/ 132139 w 2854197"/>
                    <a:gd name="connsiteY202" fmla="*/ 1099394 h 3086997"/>
                    <a:gd name="connsiteX203" fmla="*/ 126853 w 2854197"/>
                    <a:gd name="connsiteY203" fmla="*/ 1078252 h 3086997"/>
                    <a:gd name="connsiteX204" fmla="*/ 121568 w 2854197"/>
                    <a:gd name="connsiteY204" fmla="*/ 1062395 h 3086997"/>
                    <a:gd name="connsiteX205" fmla="*/ 110997 w 2854197"/>
                    <a:gd name="connsiteY205" fmla="*/ 988397 h 3086997"/>
                    <a:gd name="connsiteX206" fmla="*/ 100426 w 2854197"/>
                    <a:gd name="connsiteY206" fmla="*/ 861544 h 3086997"/>
                    <a:gd name="connsiteX207" fmla="*/ 95140 w 2854197"/>
                    <a:gd name="connsiteY207" fmla="*/ 782261 h 3086997"/>
                    <a:gd name="connsiteX208" fmla="*/ 89855 w 2854197"/>
                    <a:gd name="connsiteY208" fmla="*/ 745262 h 3086997"/>
                    <a:gd name="connsiteX209" fmla="*/ 73998 w 2854197"/>
                    <a:gd name="connsiteY209" fmla="*/ 660693 h 3086997"/>
                    <a:gd name="connsiteX210" fmla="*/ 63427 w 2854197"/>
                    <a:gd name="connsiteY210" fmla="*/ 618409 h 3086997"/>
                    <a:gd name="connsiteX211" fmla="*/ 47570 w 2854197"/>
                    <a:gd name="connsiteY211" fmla="*/ 560268 h 3086997"/>
                    <a:gd name="connsiteX212" fmla="*/ 42285 w 2854197"/>
                    <a:gd name="connsiteY212" fmla="*/ 528555 h 3086997"/>
                    <a:gd name="connsiteX213" fmla="*/ 31714 w 2854197"/>
                    <a:gd name="connsiteY213" fmla="*/ 486270 h 3086997"/>
                    <a:gd name="connsiteX214" fmla="*/ 21142 w 2854197"/>
                    <a:gd name="connsiteY214" fmla="*/ 428129 h 3086997"/>
                    <a:gd name="connsiteX215" fmla="*/ 10571 w 2854197"/>
                    <a:gd name="connsiteY215" fmla="*/ 343560 h 3086997"/>
                    <a:gd name="connsiteX216" fmla="*/ 0 w 2854197"/>
                    <a:gd name="connsiteY216" fmla="*/ 306561 h 3086997"/>
                    <a:gd name="connsiteX217" fmla="*/ 5286 w 2854197"/>
                    <a:gd name="connsiteY217" fmla="*/ 285419 h 3086997"/>
                    <a:gd name="connsiteX218" fmla="*/ 21142 w 2854197"/>
                    <a:gd name="connsiteY218" fmla="*/ 280134 h 3086997"/>
                    <a:gd name="connsiteX219" fmla="*/ 42285 w 2854197"/>
                    <a:gd name="connsiteY219" fmla="*/ 269563 h 3086997"/>
                    <a:gd name="connsiteX220" fmla="*/ 95140 w 2854197"/>
                    <a:gd name="connsiteY220" fmla="*/ 258992 h 3086997"/>
                    <a:gd name="connsiteX221" fmla="*/ 121568 w 2854197"/>
                    <a:gd name="connsiteY221" fmla="*/ 253706 h 3086997"/>
                    <a:gd name="connsiteX222" fmla="*/ 137425 w 2854197"/>
                    <a:gd name="connsiteY222" fmla="*/ 248420 h 3086997"/>
                    <a:gd name="connsiteX223" fmla="*/ 211422 w 2854197"/>
                    <a:gd name="connsiteY223" fmla="*/ 237849 h 3086997"/>
                    <a:gd name="connsiteX224" fmla="*/ 253707 w 2854197"/>
                    <a:gd name="connsiteY224" fmla="*/ 227278 h 3086997"/>
                    <a:gd name="connsiteX225" fmla="*/ 285420 w 2854197"/>
                    <a:gd name="connsiteY225" fmla="*/ 216707 h 3086997"/>
                    <a:gd name="connsiteX226" fmla="*/ 332990 w 2854197"/>
                    <a:gd name="connsiteY226" fmla="*/ 206136 h 3086997"/>
                    <a:gd name="connsiteX227" fmla="*/ 364703 w 2854197"/>
                    <a:gd name="connsiteY227" fmla="*/ 195565 h 3086997"/>
                    <a:gd name="connsiteX228" fmla="*/ 417559 w 2854197"/>
                    <a:gd name="connsiteY228" fmla="*/ 179708 h 3086997"/>
                    <a:gd name="connsiteX229" fmla="*/ 433415 w 2854197"/>
                    <a:gd name="connsiteY229" fmla="*/ 174423 h 3086997"/>
                    <a:gd name="connsiteX230" fmla="*/ 449272 w 2854197"/>
                    <a:gd name="connsiteY230" fmla="*/ 169137 h 3086997"/>
                    <a:gd name="connsiteX231" fmla="*/ 470414 w 2854197"/>
                    <a:gd name="connsiteY231" fmla="*/ 163852 h 3086997"/>
                    <a:gd name="connsiteX232" fmla="*/ 486271 w 2854197"/>
                    <a:gd name="connsiteY232" fmla="*/ 158566 h 3086997"/>
                    <a:gd name="connsiteX233" fmla="*/ 528555 w 2854197"/>
                    <a:gd name="connsiteY233" fmla="*/ 147995 h 3086997"/>
                    <a:gd name="connsiteX234" fmla="*/ 549697 w 2854197"/>
                    <a:gd name="connsiteY234" fmla="*/ 142709 h 3086997"/>
                    <a:gd name="connsiteX235" fmla="*/ 581411 w 2854197"/>
                    <a:gd name="connsiteY235" fmla="*/ 132138 h 3086997"/>
                    <a:gd name="connsiteX236" fmla="*/ 676551 w 2854197"/>
                    <a:gd name="connsiteY236" fmla="*/ 100425 h 3086997"/>
                    <a:gd name="connsiteX237" fmla="*/ 697693 w 2854197"/>
                    <a:gd name="connsiteY237" fmla="*/ 95140 h 3086997"/>
                    <a:gd name="connsiteX238" fmla="*/ 729406 w 2854197"/>
                    <a:gd name="connsiteY238" fmla="*/ 84568 h 3086997"/>
                    <a:gd name="connsiteX239" fmla="*/ 745263 w 2854197"/>
                    <a:gd name="connsiteY239" fmla="*/ 79283 h 3086997"/>
                    <a:gd name="connsiteX240" fmla="*/ 792833 w 2854197"/>
                    <a:gd name="connsiteY240" fmla="*/ 58141 h 3086997"/>
                    <a:gd name="connsiteX241" fmla="*/ 808689 w 2854197"/>
                    <a:gd name="connsiteY241" fmla="*/ 52855 h 3086997"/>
                    <a:gd name="connsiteX242" fmla="*/ 824546 w 2854197"/>
                    <a:gd name="connsiteY242" fmla="*/ 47570 h 3086997"/>
                    <a:gd name="connsiteX243" fmla="*/ 866830 w 2854197"/>
                    <a:gd name="connsiteY243" fmla="*/ 26427 h 3086997"/>
                    <a:gd name="connsiteX244" fmla="*/ 882687 w 2854197"/>
                    <a:gd name="connsiteY244" fmla="*/ 21142 h 3086997"/>
                    <a:gd name="connsiteX245" fmla="*/ 898544 w 2854197"/>
                    <a:gd name="connsiteY245" fmla="*/ 10571 h 3086997"/>
                    <a:gd name="connsiteX246" fmla="*/ 914400 w 2854197"/>
                    <a:gd name="connsiteY246" fmla="*/ 5285 h 3086997"/>
                    <a:gd name="connsiteX247" fmla="*/ 914400 w 2854197"/>
                    <a:gd name="connsiteY247" fmla="*/ 0 h 3086997"/>
                    <a:gd name="connsiteX0" fmla="*/ 914400 w 2854197"/>
                    <a:gd name="connsiteY0" fmla="*/ 0 h 3074496"/>
                    <a:gd name="connsiteX1" fmla="*/ 914400 w 2854197"/>
                    <a:gd name="connsiteY1" fmla="*/ 0 h 3074496"/>
                    <a:gd name="connsiteX2" fmla="*/ 930257 w 2854197"/>
                    <a:gd name="connsiteY2" fmla="*/ 42284 h 3074496"/>
                    <a:gd name="connsiteX3" fmla="*/ 935542 w 2854197"/>
                    <a:gd name="connsiteY3" fmla="*/ 58141 h 3074496"/>
                    <a:gd name="connsiteX4" fmla="*/ 946114 w 2854197"/>
                    <a:gd name="connsiteY4" fmla="*/ 68712 h 3074496"/>
                    <a:gd name="connsiteX5" fmla="*/ 967256 w 2854197"/>
                    <a:gd name="connsiteY5" fmla="*/ 116282 h 3074496"/>
                    <a:gd name="connsiteX6" fmla="*/ 972541 w 2854197"/>
                    <a:gd name="connsiteY6" fmla="*/ 132138 h 3074496"/>
                    <a:gd name="connsiteX7" fmla="*/ 983112 w 2854197"/>
                    <a:gd name="connsiteY7" fmla="*/ 147995 h 3074496"/>
                    <a:gd name="connsiteX8" fmla="*/ 1004255 w 2854197"/>
                    <a:gd name="connsiteY8" fmla="*/ 195565 h 3074496"/>
                    <a:gd name="connsiteX9" fmla="*/ 1025397 w 2854197"/>
                    <a:gd name="connsiteY9" fmla="*/ 243135 h 3074496"/>
                    <a:gd name="connsiteX10" fmla="*/ 1041253 w 2854197"/>
                    <a:gd name="connsiteY10" fmla="*/ 290705 h 3074496"/>
                    <a:gd name="connsiteX11" fmla="*/ 1051825 w 2854197"/>
                    <a:gd name="connsiteY11" fmla="*/ 301276 h 3074496"/>
                    <a:gd name="connsiteX12" fmla="*/ 1072967 w 2854197"/>
                    <a:gd name="connsiteY12" fmla="*/ 348846 h 3074496"/>
                    <a:gd name="connsiteX13" fmla="*/ 1083538 w 2854197"/>
                    <a:gd name="connsiteY13" fmla="*/ 380559 h 3074496"/>
                    <a:gd name="connsiteX14" fmla="*/ 1094109 w 2854197"/>
                    <a:gd name="connsiteY14" fmla="*/ 396416 h 3074496"/>
                    <a:gd name="connsiteX15" fmla="*/ 1109966 w 2854197"/>
                    <a:gd name="connsiteY15" fmla="*/ 422844 h 3074496"/>
                    <a:gd name="connsiteX16" fmla="*/ 1131108 w 2854197"/>
                    <a:gd name="connsiteY16" fmla="*/ 470414 h 3074496"/>
                    <a:gd name="connsiteX17" fmla="*/ 1146964 w 2854197"/>
                    <a:gd name="connsiteY17" fmla="*/ 480985 h 3074496"/>
                    <a:gd name="connsiteX18" fmla="*/ 1157536 w 2854197"/>
                    <a:gd name="connsiteY18" fmla="*/ 491556 h 3074496"/>
                    <a:gd name="connsiteX19" fmla="*/ 1189249 w 2854197"/>
                    <a:gd name="connsiteY19" fmla="*/ 512698 h 3074496"/>
                    <a:gd name="connsiteX20" fmla="*/ 1199820 w 2854197"/>
                    <a:gd name="connsiteY20" fmla="*/ 528555 h 3074496"/>
                    <a:gd name="connsiteX21" fmla="*/ 1220962 w 2854197"/>
                    <a:gd name="connsiteY21" fmla="*/ 544411 h 3074496"/>
                    <a:gd name="connsiteX22" fmla="*/ 1242104 w 2854197"/>
                    <a:gd name="connsiteY22" fmla="*/ 570839 h 3074496"/>
                    <a:gd name="connsiteX23" fmla="*/ 1257961 w 2854197"/>
                    <a:gd name="connsiteY23" fmla="*/ 602552 h 3074496"/>
                    <a:gd name="connsiteX24" fmla="*/ 1279103 w 2854197"/>
                    <a:gd name="connsiteY24" fmla="*/ 634266 h 3074496"/>
                    <a:gd name="connsiteX25" fmla="*/ 1294960 w 2854197"/>
                    <a:gd name="connsiteY25" fmla="*/ 665979 h 3074496"/>
                    <a:gd name="connsiteX26" fmla="*/ 1300245 w 2854197"/>
                    <a:gd name="connsiteY26" fmla="*/ 681835 h 3074496"/>
                    <a:gd name="connsiteX27" fmla="*/ 1310816 w 2854197"/>
                    <a:gd name="connsiteY27" fmla="*/ 692407 h 3074496"/>
                    <a:gd name="connsiteX28" fmla="*/ 1347815 w 2854197"/>
                    <a:gd name="connsiteY28" fmla="*/ 739977 h 3074496"/>
                    <a:gd name="connsiteX29" fmla="*/ 1353101 w 2854197"/>
                    <a:gd name="connsiteY29" fmla="*/ 755833 h 3074496"/>
                    <a:gd name="connsiteX30" fmla="*/ 1384814 w 2854197"/>
                    <a:gd name="connsiteY30" fmla="*/ 798118 h 3074496"/>
                    <a:gd name="connsiteX31" fmla="*/ 1390100 w 2854197"/>
                    <a:gd name="connsiteY31" fmla="*/ 813974 h 3074496"/>
                    <a:gd name="connsiteX32" fmla="*/ 1421813 w 2854197"/>
                    <a:gd name="connsiteY32" fmla="*/ 861544 h 3074496"/>
                    <a:gd name="connsiteX33" fmla="*/ 1432384 w 2854197"/>
                    <a:gd name="connsiteY33" fmla="*/ 877401 h 3074496"/>
                    <a:gd name="connsiteX34" fmla="*/ 1448241 w 2854197"/>
                    <a:gd name="connsiteY34" fmla="*/ 887972 h 3074496"/>
                    <a:gd name="connsiteX35" fmla="*/ 1479954 w 2854197"/>
                    <a:gd name="connsiteY35" fmla="*/ 919685 h 3074496"/>
                    <a:gd name="connsiteX36" fmla="*/ 1522238 w 2854197"/>
                    <a:gd name="connsiteY36" fmla="*/ 956684 h 3074496"/>
                    <a:gd name="connsiteX37" fmla="*/ 1585665 w 2854197"/>
                    <a:gd name="connsiteY37" fmla="*/ 977826 h 3074496"/>
                    <a:gd name="connsiteX38" fmla="*/ 1617378 w 2854197"/>
                    <a:gd name="connsiteY38" fmla="*/ 988397 h 3074496"/>
                    <a:gd name="connsiteX39" fmla="*/ 1638521 w 2854197"/>
                    <a:gd name="connsiteY39" fmla="*/ 993683 h 3074496"/>
                    <a:gd name="connsiteX40" fmla="*/ 1664948 w 2854197"/>
                    <a:gd name="connsiteY40" fmla="*/ 998968 h 3074496"/>
                    <a:gd name="connsiteX41" fmla="*/ 1696662 w 2854197"/>
                    <a:gd name="connsiteY41" fmla="*/ 1009540 h 3074496"/>
                    <a:gd name="connsiteX42" fmla="*/ 1717804 w 2854197"/>
                    <a:gd name="connsiteY42" fmla="*/ 1014825 h 3074496"/>
                    <a:gd name="connsiteX43" fmla="*/ 1733660 w 2854197"/>
                    <a:gd name="connsiteY43" fmla="*/ 1020111 h 3074496"/>
                    <a:gd name="connsiteX44" fmla="*/ 1802373 w 2854197"/>
                    <a:gd name="connsiteY44" fmla="*/ 1030682 h 3074496"/>
                    <a:gd name="connsiteX45" fmla="*/ 1865799 w 2854197"/>
                    <a:gd name="connsiteY45" fmla="*/ 1041253 h 3074496"/>
                    <a:gd name="connsiteX46" fmla="*/ 1902798 w 2854197"/>
                    <a:gd name="connsiteY46" fmla="*/ 1046538 h 3074496"/>
                    <a:gd name="connsiteX47" fmla="*/ 1945082 w 2854197"/>
                    <a:gd name="connsiteY47" fmla="*/ 1051824 h 3074496"/>
                    <a:gd name="connsiteX48" fmla="*/ 1976796 w 2854197"/>
                    <a:gd name="connsiteY48" fmla="*/ 1057109 h 3074496"/>
                    <a:gd name="connsiteX49" fmla="*/ 2024366 w 2854197"/>
                    <a:gd name="connsiteY49" fmla="*/ 1062395 h 3074496"/>
                    <a:gd name="connsiteX50" fmla="*/ 2066650 w 2854197"/>
                    <a:gd name="connsiteY50" fmla="*/ 1067681 h 3074496"/>
                    <a:gd name="connsiteX51" fmla="*/ 2082507 w 2854197"/>
                    <a:gd name="connsiteY51" fmla="*/ 1072966 h 3074496"/>
                    <a:gd name="connsiteX52" fmla="*/ 2151219 w 2854197"/>
                    <a:gd name="connsiteY52" fmla="*/ 1083537 h 3074496"/>
                    <a:gd name="connsiteX53" fmla="*/ 2167075 w 2854197"/>
                    <a:gd name="connsiteY53" fmla="*/ 1088823 h 3074496"/>
                    <a:gd name="connsiteX54" fmla="*/ 2235788 w 2854197"/>
                    <a:gd name="connsiteY54" fmla="*/ 1099394 h 3074496"/>
                    <a:gd name="connsiteX55" fmla="*/ 2304500 w 2854197"/>
                    <a:gd name="connsiteY55" fmla="*/ 1109965 h 3074496"/>
                    <a:gd name="connsiteX56" fmla="*/ 2378497 w 2854197"/>
                    <a:gd name="connsiteY56" fmla="*/ 1120536 h 3074496"/>
                    <a:gd name="connsiteX57" fmla="*/ 2410211 w 2854197"/>
                    <a:gd name="connsiteY57" fmla="*/ 1131107 h 3074496"/>
                    <a:gd name="connsiteX58" fmla="*/ 2452495 w 2854197"/>
                    <a:gd name="connsiteY58" fmla="*/ 1141678 h 3074496"/>
                    <a:gd name="connsiteX59" fmla="*/ 2611062 w 2854197"/>
                    <a:gd name="connsiteY59" fmla="*/ 1194534 h 3074496"/>
                    <a:gd name="connsiteX60" fmla="*/ 2674963 w 2854197"/>
                    <a:gd name="connsiteY60" fmla="*/ 1226357 h 3074496"/>
                    <a:gd name="connsiteX61" fmla="*/ 2680419 w 2854197"/>
                    <a:gd name="connsiteY61" fmla="*/ 1258186 h 3074496"/>
                    <a:gd name="connsiteX62" fmla="*/ 2633266 w 2854197"/>
                    <a:gd name="connsiteY62" fmla="*/ 1295315 h 3074496"/>
                    <a:gd name="connsiteX63" fmla="*/ 2659565 w 2854197"/>
                    <a:gd name="connsiteY63" fmla="*/ 1353342 h 3074496"/>
                    <a:gd name="connsiteX64" fmla="*/ 2653817 w 2854197"/>
                    <a:gd name="connsiteY64" fmla="*/ 1411367 h 3074496"/>
                    <a:gd name="connsiteX65" fmla="*/ 2632204 w 2854197"/>
                    <a:gd name="connsiteY65" fmla="*/ 1590950 h 3074496"/>
                    <a:gd name="connsiteX66" fmla="*/ 2606238 w 2854197"/>
                    <a:gd name="connsiteY66" fmla="*/ 1686241 h 3074496"/>
                    <a:gd name="connsiteX67" fmla="*/ 2585093 w 2854197"/>
                    <a:gd name="connsiteY67" fmla="*/ 1717957 h 3074496"/>
                    <a:gd name="connsiteX68" fmla="*/ 2595666 w 2854197"/>
                    <a:gd name="connsiteY68" fmla="*/ 1754959 h 3074496"/>
                    <a:gd name="connsiteX69" fmla="*/ 2569233 w 2854197"/>
                    <a:gd name="connsiteY69" fmla="*/ 1781390 h 3074496"/>
                    <a:gd name="connsiteX70" fmla="*/ 2574520 w 2854197"/>
                    <a:gd name="connsiteY70" fmla="*/ 1860680 h 3074496"/>
                    <a:gd name="connsiteX71" fmla="*/ 2564404 w 2854197"/>
                    <a:gd name="connsiteY71" fmla="*/ 2014150 h 3074496"/>
                    <a:gd name="connsiteX72" fmla="*/ 2616812 w 2854197"/>
                    <a:gd name="connsiteY72" fmla="*/ 2093264 h 3074496"/>
                    <a:gd name="connsiteX73" fmla="*/ 2717255 w 2854197"/>
                    <a:gd name="connsiteY73" fmla="*/ 2098551 h 3074496"/>
                    <a:gd name="connsiteX74" fmla="*/ 2790770 w 2854197"/>
                    <a:gd name="connsiteY74" fmla="*/ 2077220 h 3074496"/>
                    <a:gd name="connsiteX75" fmla="*/ 2817198 w 2854197"/>
                    <a:gd name="connsiteY75" fmla="*/ 2082506 h 3074496"/>
                    <a:gd name="connsiteX76" fmla="*/ 2833055 w 2854197"/>
                    <a:gd name="connsiteY76" fmla="*/ 2087792 h 3074496"/>
                    <a:gd name="connsiteX77" fmla="*/ 2854197 w 2854197"/>
                    <a:gd name="connsiteY77" fmla="*/ 2093077 h 3074496"/>
                    <a:gd name="connsiteX78" fmla="*/ 2838340 w 2854197"/>
                    <a:gd name="connsiteY78" fmla="*/ 2193503 h 3074496"/>
                    <a:gd name="connsiteX79" fmla="*/ 2833055 w 2854197"/>
                    <a:gd name="connsiteY79" fmla="*/ 2225216 h 3074496"/>
                    <a:gd name="connsiteX80" fmla="*/ 2822484 w 2854197"/>
                    <a:gd name="connsiteY80" fmla="*/ 2262215 h 3074496"/>
                    <a:gd name="connsiteX81" fmla="*/ 2648297 w 2854197"/>
                    <a:gd name="connsiteY81" fmla="*/ 2241273 h 3074496"/>
                    <a:gd name="connsiteX82" fmla="*/ 2558435 w 2854197"/>
                    <a:gd name="connsiteY82" fmla="*/ 2214843 h 3074496"/>
                    <a:gd name="connsiteX83" fmla="*/ 2479145 w 2854197"/>
                    <a:gd name="connsiteY83" fmla="*/ 2183128 h 3074496"/>
                    <a:gd name="connsiteX84" fmla="*/ 2426502 w 2854197"/>
                    <a:gd name="connsiteY84" fmla="*/ 2209757 h 3074496"/>
                    <a:gd name="connsiteX85" fmla="*/ 2236188 w 2854197"/>
                    <a:gd name="connsiteY85" fmla="*/ 2331348 h 3074496"/>
                    <a:gd name="connsiteX86" fmla="*/ 2251846 w 2854197"/>
                    <a:gd name="connsiteY86" fmla="*/ 2420998 h 3074496"/>
                    <a:gd name="connsiteX87" fmla="*/ 2267909 w 2854197"/>
                    <a:gd name="connsiteY87" fmla="*/ 2479368 h 3074496"/>
                    <a:gd name="connsiteX88" fmla="*/ 2278276 w 2854197"/>
                    <a:gd name="connsiteY88" fmla="*/ 2516146 h 3074496"/>
                    <a:gd name="connsiteX89" fmla="*/ 2278276 w 2854197"/>
                    <a:gd name="connsiteY89" fmla="*/ 2574294 h 3074496"/>
                    <a:gd name="connsiteX90" fmla="*/ 2315278 w 2854197"/>
                    <a:gd name="connsiteY90" fmla="*/ 2616580 h 3074496"/>
                    <a:gd name="connsiteX91" fmla="*/ 2331136 w 2854197"/>
                    <a:gd name="connsiteY91" fmla="*/ 2680013 h 3074496"/>
                    <a:gd name="connsiteX92" fmla="*/ 2368138 w 2854197"/>
                    <a:gd name="connsiteY92" fmla="*/ 2695871 h 3074496"/>
                    <a:gd name="connsiteX93" fmla="*/ 2542577 w 2854197"/>
                    <a:gd name="connsiteY93" fmla="*/ 2738159 h 3074496"/>
                    <a:gd name="connsiteX94" fmla="*/ 2654056 w 2854197"/>
                    <a:gd name="connsiteY94" fmla="*/ 2764834 h 3074496"/>
                    <a:gd name="connsiteX95" fmla="*/ 2748974 w 2854197"/>
                    <a:gd name="connsiteY95" fmla="*/ 2769875 h 3074496"/>
                    <a:gd name="connsiteX96" fmla="*/ 2753771 w 2854197"/>
                    <a:gd name="connsiteY96" fmla="*/ 2769627 h 3074496"/>
                    <a:gd name="connsiteX97" fmla="*/ 2748486 w 2854197"/>
                    <a:gd name="connsiteY97" fmla="*/ 2801341 h 3074496"/>
                    <a:gd name="connsiteX98" fmla="*/ 2737915 w 2854197"/>
                    <a:gd name="connsiteY98" fmla="*/ 2838340 h 3074496"/>
                    <a:gd name="connsiteX99" fmla="*/ 2727344 w 2854197"/>
                    <a:gd name="connsiteY99" fmla="*/ 2907052 h 3074496"/>
                    <a:gd name="connsiteX100" fmla="*/ 2716773 w 2854197"/>
                    <a:gd name="connsiteY100" fmla="*/ 2938765 h 3074496"/>
                    <a:gd name="connsiteX101" fmla="*/ 2711487 w 2854197"/>
                    <a:gd name="connsiteY101" fmla="*/ 2965193 h 3074496"/>
                    <a:gd name="connsiteX102" fmla="*/ 2706444 w 2854197"/>
                    <a:gd name="connsiteY102" fmla="*/ 2939028 h 3074496"/>
                    <a:gd name="connsiteX103" fmla="*/ 2680014 w 2854197"/>
                    <a:gd name="connsiteY103" fmla="*/ 2965459 h 3074496"/>
                    <a:gd name="connsiteX104" fmla="*/ 2627390 w 2854197"/>
                    <a:gd name="connsiteY104" fmla="*/ 2971012 h 3074496"/>
                    <a:gd name="connsiteX105" fmla="*/ 2537291 w 2854197"/>
                    <a:gd name="connsiteY105" fmla="*/ 2986602 h 3074496"/>
                    <a:gd name="connsiteX106" fmla="*/ 2516147 w 2854197"/>
                    <a:gd name="connsiteY106" fmla="*/ 2991888 h 3074496"/>
                    <a:gd name="connsiteX107" fmla="*/ 2489494 w 2854197"/>
                    <a:gd name="connsiteY107" fmla="*/ 3002192 h 3074496"/>
                    <a:gd name="connsiteX108" fmla="*/ 2415496 w 2854197"/>
                    <a:gd name="connsiteY108" fmla="*/ 3007477 h 3074496"/>
                    <a:gd name="connsiteX109" fmla="*/ 2383783 w 2854197"/>
                    <a:gd name="connsiteY109" fmla="*/ 3018048 h 3074496"/>
                    <a:gd name="connsiteX110" fmla="*/ 2346784 w 2854197"/>
                    <a:gd name="connsiteY110" fmla="*/ 3033905 h 3074496"/>
                    <a:gd name="connsiteX111" fmla="*/ 2315071 w 2854197"/>
                    <a:gd name="connsiteY111" fmla="*/ 3049761 h 3074496"/>
                    <a:gd name="connsiteX112" fmla="*/ 2288643 w 2854197"/>
                    <a:gd name="connsiteY112" fmla="*/ 3070904 h 3074496"/>
                    <a:gd name="connsiteX113" fmla="*/ 2199896 w 2854197"/>
                    <a:gd name="connsiteY113" fmla="*/ 2976703 h 3074496"/>
                    <a:gd name="connsiteX114" fmla="*/ 2141028 w 2854197"/>
                    <a:gd name="connsiteY114" fmla="*/ 2933870 h 3074496"/>
                    <a:gd name="connsiteX115" fmla="*/ 2093450 w 2854197"/>
                    <a:gd name="connsiteY115" fmla="*/ 2923297 h 3074496"/>
                    <a:gd name="connsiteX116" fmla="*/ 2077768 w 2854197"/>
                    <a:gd name="connsiteY116" fmla="*/ 2897133 h 3074496"/>
                    <a:gd name="connsiteX117" fmla="*/ 2040405 w 2854197"/>
                    <a:gd name="connsiteY117" fmla="*/ 2923170 h 3074496"/>
                    <a:gd name="connsiteX118" fmla="*/ 2061549 w 2854197"/>
                    <a:gd name="connsiteY118" fmla="*/ 2875596 h 3074496"/>
                    <a:gd name="connsiteX119" fmla="*/ 2093265 w 2854197"/>
                    <a:gd name="connsiteY119" fmla="*/ 2833308 h 3074496"/>
                    <a:gd name="connsiteX120" fmla="*/ 2109124 w 2854197"/>
                    <a:gd name="connsiteY120" fmla="*/ 2722301 h 3074496"/>
                    <a:gd name="connsiteX121" fmla="*/ 2013975 w 2854197"/>
                    <a:gd name="connsiteY121" fmla="*/ 2637724 h 3074496"/>
                    <a:gd name="connsiteX122" fmla="*/ 1982258 w 2854197"/>
                    <a:gd name="connsiteY122" fmla="*/ 2664155 h 3074496"/>
                    <a:gd name="connsiteX123" fmla="*/ 1918827 w 2854197"/>
                    <a:gd name="connsiteY123" fmla="*/ 2627153 h 3074496"/>
                    <a:gd name="connsiteX124" fmla="*/ 1860681 w 2854197"/>
                    <a:gd name="connsiteY124" fmla="*/ 2579579 h 3074496"/>
                    <a:gd name="connsiteX125" fmla="*/ 1802373 w 2854197"/>
                    <a:gd name="connsiteY125" fmla="*/ 2621632 h 3074496"/>
                    <a:gd name="connsiteX126" fmla="*/ 1797087 w 2854197"/>
                    <a:gd name="connsiteY126" fmla="*/ 2605775 h 3074496"/>
                    <a:gd name="connsiteX127" fmla="*/ 1749674 w 2854197"/>
                    <a:gd name="connsiteY127" fmla="*/ 2690586 h 3074496"/>
                    <a:gd name="connsiteX128" fmla="*/ 1643953 w 2854197"/>
                    <a:gd name="connsiteY128" fmla="*/ 2754018 h 3074496"/>
                    <a:gd name="connsiteX129" fmla="*/ 1617523 w 2854197"/>
                    <a:gd name="connsiteY129" fmla="*/ 2732874 h 3074496"/>
                    <a:gd name="connsiteX130" fmla="*/ 1591092 w 2854197"/>
                    <a:gd name="connsiteY130" fmla="*/ 2690586 h 3074496"/>
                    <a:gd name="connsiteX131" fmla="*/ 1591093 w 2854197"/>
                    <a:gd name="connsiteY131" fmla="*/ 2637724 h 3074496"/>
                    <a:gd name="connsiteX132" fmla="*/ 1569808 w 2854197"/>
                    <a:gd name="connsiteY132" fmla="*/ 2515921 h 3074496"/>
                    <a:gd name="connsiteX133" fmla="*/ 1553952 w 2854197"/>
                    <a:gd name="connsiteY133" fmla="*/ 2484208 h 3074496"/>
                    <a:gd name="connsiteX134" fmla="*/ 1538095 w 2854197"/>
                    <a:gd name="connsiteY134" fmla="*/ 2468351 h 3074496"/>
                    <a:gd name="connsiteX135" fmla="*/ 1501096 w 2854197"/>
                    <a:gd name="connsiteY135" fmla="*/ 2420781 h 3074496"/>
                    <a:gd name="connsiteX136" fmla="*/ 1464097 w 2854197"/>
                    <a:gd name="connsiteY136" fmla="*/ 2383782 h 3074496"/>
                    <a:gd name="connsiteX137" fmla="*/ 1448241 w 2854197"/>
                    <a:gd name="connsiteY137" fmla="*/ 2373211 h 3074496"/>
                    <a:gd name="connsiteX138" fmla="*/ 1432384 w 2854197"/>
                    <a:gd name="connsiteY138" fmla="*/ 2357355 h 3074496"/>
                    <a:gd name="connsiteX139" fmla="*/ 1400671 w 2854197"/>
                    <a:gd name="connsiteY139" fmla="*/ 2346783 h 3074496"/>
                    <a:gd name="connsiteX140" fmla="*/ 1368958 w 2854197"/>
                    <a:gd name="connsiteY140" fmla="*/ 2330927 h 3074496"/>
                    <a:gd name="connsiteX141" fmla="*/ 1337244 w 2854197"/>
                    <a:gd name="connsiteY141" fmla="*/ 2309785 h 3074496"/>
                    <a:gd name="connsiteX142" fmla="*/ 1273818 w 2854197"/>
                    <a:gd name="connsiteY142" fmla="*/ 2288642 h 3074496"/>
                    <a:gd name="connsiteX143" fmla="*/ 1257961 w 2854197"/>
                    <a:gd name="connsiteY143" fmla="*/ 2278071 h 3074496"/>
                    <a:gd name="connsiteX144" fmla="*/ 1242104 w 2854197"/>
                    <a:gd name="connsiteY144" fmla="*/ 2272786 h 3074496"/>
                    <a:gd name="connsiteX145" fmla="*/ 1226248 w 2854197"/>
                    <a:gd name="connsiteY145" fmla="*/ 2262215 h 3074496"/>
                    <a:gd name="connsiteX146" fmla="*/ 1194534 w 2854197"/>
                    <a:gd name="connsiteY146" fmla="*/ 2251644 h 3074496"/>
                    <a:gd name="connsiteX147" fmla="*/ 1215677 w 2854197"/>
                    <a:gd name="connsiteY147" fmla="*/ 2225216 h 3074496"/>
                    <a:gd name="connsiteX148" fmla="*/ 1231533 w 2854197"/>
                    <a:gd name="connsiteY148" fmla="*/ 2209359 h 3074496"/>
                    <a:gd name="connsiteX149" fmla="*/ 1236819 w 2854197"/>
                    <a:gd name="connsiteY149" fmla="*/ 2193503 h 3074496"/>
                    <a:gd name="connsiteX150" fmla="*/ 1279103 w 2854197"/>
                    <a:gd name="connsiteY150" fmla="*/ 2161789 h 3074496"/>
                    <a:gd name="connsiteX151" fmla="*/ 1300245 w 2854197"/>
                    <a:gd name="connsiteY151" fmla="*/ 2140647 h 3074496"/>
                    <a:gd name="connsiteX152" fmla="*/ 1310816 w 2854197"/>
                    <a:gd name="connsiteY152" fmla="*/ 2124790 h 3074496"/>
                    <a:gd name="connsiteX153" fmla="*/ 1342650 w 2854197"/>
                    <a:gd name="connsiteY153" fmla="*/ 2077406 h 3074496"/>
                    <a:gd name="connsiteX154" fmla="*/ 1390223 w 2854197"/>
                    <a:gd name="connsiteY154" fmla="*/ 2008688 h 3074496"/>
                    <a:gd name="connsiteX155" fmla="*/ 1363794 w 2854197"/>
                    <a:gd name="connsiteY155" fmla="*/ 1971686 h 3074496"/>
                    <a:gd name="connsiteX156" fmla="*/ 1379651 w 2854197"/>
                    <a:gd name="connsiteY156" fmla="*/ 1961114 h 3074496"/>
                    <a:gd name="connsiteX157" fmla="*/ 1358509 w 2854197"/>
                    <a:gd name="connsiteY157" fmla="*/ 1934685 h 3074496"/>
                    <a:gd name="connsiteX158" fmla="*/ 1221180 w 2854197"/>
                    <a:gd name="connsiteY158" fmla="*/ 1718108 h 3074496"/>
                    <a:gd name="connsiteX159" fmla="*/ 1157741 w 2854197"/>
                    <a:gd name="connsiteY159" fmla="*/ 1654669 h 3074496"/>
                    <a:gd name="connsiteX160" fmla="*/ 1051918 w 2854197"/>
                    <a:gd name="connsiteY160" fmla="*/ 1659811 h 3074496"/>
                    <a:gd name="connsiteX161" fmla="*/ 845688 w 2854197"/>
                    <a:gd name="connsiteY161" fmla="*/ 1738945 h 3074496"/>
                    <a:gd name="connsiteX162" fmla="*/ 829832 w 2854197"/>
                    <a:gd name="connsiteY162" fmla="*/ 1744231 h 3074496"/>
                    <a:gd name="connsiteX163" fmla="*/ 798118 w 2854197"/>
                    <a:gd name="connsiteY163" fmla="*/ 1765373 h 3074496"/>
                    <a:gd name="connsiteX164" fmla="*/ 782262 w 2854197"/>
                    <a:gd name="connsiteY164" fmla="*/ 1770659 h 3074496"/>
                    <a:gd name="connsiteX165" fmla="*/ 750548 w 2854197"/>
                    <a:gd name="connsiteY165" fmla="*/ 1791801 h 3074496"/>
                    <a:gd name="connsiteX166" fmla="*/ 734692 w 2854197"/>
                    <a:gd name="connsiteY166" fmla="*/ 1797086 h 3074496"/>
                    <a:gd name="connsiteX167" fmla="*/ 755834 w 2854197"/>
                    <a:gd name="connsiteY167" fmla="*/ 1791801 h 3074496"/>
                    <a:gd name="connsiteX168" fmla="*/ 739977 w 2854197"/>
                    <a:gd name="connsiteY168" fmla="*/ 1797086 h 3074496"/>
                    <a:gd name="connsiteX169" fmla="*/ 708264 w 2854197"/>
                    <a:gd name="connsiteY169" fmla="*/ 1812943 h 3074496"/>
                    <a:gd name="connsiteX170" fmla="*/ 676551 w 2854197"/>
                    <a:gd name="connsiteY170" fmla="*/ 1791801 h 3074496"/>
                    <a:gd name="connsiteX171" fmla="*/ 650123 w 2854197"/>
                    <a:gd name="connsiteY171" fmla="*/ 1765373 h 3074496"/>
                    <a:gd name="connsiteX172" fmla="*/ 618410 w 2854197"/>
                    <a:gd name="connsiteY172" fmla="*/ 1744231 h 3074496"/>
                    <a:gd name="connsiteX173" fmla="*/ 570840 w 2854197"/>
                    <a:gd name="connsiteY173" fmla="*/ 1712518 h 3074496"/>
                    <a:gd name="connsiteX174" fmla="*/ 544412 w 2854197"/>
                    <a:gd name="connsiteY174" fmla="*/ 1696661 h 3074496"/>
                    <a:gd name="connsiteX175" fmla="*/ 528555 w 2854197"/>
                    <a:gd name="connsiteY175" fmla="*/ 1686090 h 3074496"/>
                    <a:gd name="connsiteX176" fmla="*/ 512699 w 2854197"/>
                    <a:gd name="connsiteY176" fmla="*/ 1680804 h 3074496"/>
                    <a:gd name="connsiteX177" fmla="*/ 502127 w 2854197"/>
                    <a:gd name="connsiteY177" fmla="*/ 1670233 h 3074496"/>
                    <a:gd name="connsiteX178" fmla="*/ 480985 w 2854197"/>
                    <a:gd name="connsiteY178" fmla="*/ 1659662 h 3074496"/>
                    <a:gd name="connsiteX179" fmla="*/ 465129 w 2854197"/>
                    <a:gd name="connsiteY179" fmla="*/ 1643805 h 3074496"/>
                    <a:gd name="connsiteX180" fmla="*/ 428130 w 2854197"/>
                    <a:gd name="connsiteY180" fmla="*/ 1622663 h 3074496"/>
                    <a:gd name="connsiteX181" fmla="*/ 401702 w 2854197"/>
                    <a:gd name="connsiteY181" fmla="*/ 1590950 h 3074496"/>
                    <a:gd name="connsiteX182" fmla="*/ 385845 w 2854197"/>
                    <a:gd name="connsiteY182" fmla="*/ 1569808 h 3074496"/>
                    <a:gd name="connsiteX183" fmla="*/ 369989 w 2854197"/>
                    <a:gd name="connsiteY183" fmla="*/ 1553951 h 3074496"/>
                    <a:gd name="connsiteX184" fmla="*/ 348847 w 2854197"/>
                    <a:gd name="connsiteY184" fmla="*/ 1522238 h 3074496"/>
                    <a:gd name="connsiteX185" fmla="*/ 327704 w 2854197"/>
                    <a:gd name="connsiteY185" fmla="*/ 1490524 h 3074496"/>
                    <a:gd name="connsiteX186" fmla="*/ 317133 w 2854197"/>
                    <a:gd name="connsiteY186" fmla="*/ 1469382 h 3074496"/>
                    <a:gd name="connsiteX187" fmla="*/ 301277 w 2854197"/>
                    <a:gd name="connsiteY187" fmla="*/ 1453526 h 3074496"/>
                    <a:gd name="connsiteX188" fmla="*/ 295991 w 2854197"/>
                    <a:gd name="connsiteY188" fmla="*/ 1437669 h 3074496"/>
                    <a:gd name="connsiteX189" fmla="*/ 274849 w 2854197"/>
                    <a:gd name="connsiteY189" fmla="*/ 1405956 h 3074496"/>
                    <a:gd name="connsiteX190" fmla="*/ 258992 w 2854197"/>
                    <a:gd name="connsiteY190" fmla="*/ 1390099 h 3074496"/>
                    <a:gd name="connsiteX191" fmla="*/ 248421 w 2854197"/>
                    <a:gd name="connsiteY191" fmla="*/ 1374242 h 3074496"/>
                    <a:gd name="connsiteX192" fmla="*/ 243136 w 2854197"/>
                    <a:gd name="connsiteY192" fmla="*/ 1358386 h 3074496"/>
                    <a:gd name="connsiteX193" fmla="*/ 221993 w 2854197"/>
                    <a:gd name="connsiteY193" fmla="*/ 1326672 h 3074496"/>
                    <a:gd name="connsiteX194" fmla="*/ 206137 w 2854197"/>
                    <a:gd name="connsiteY194" fmla="*/ 1294959 h 3074496"/>
                    <a:gd name="connsiteX195" fmla="*/ 195566 w 2854197"/>
                    <a:gd name="connsiteY195" fmla="*/ 1263246 h 3074496"/>
                    <a:gd name="connsiteX196" fmla="*/ 184995 w 2854197"/>
                    <a:gd name="connsiteY196" fmla="*/ 1247389 h 3074496"/>
                    <a:gd name="connsiteX197" fmla="*/ 179709 w 2854197"/>
                    <a:gd name="connsiteY197" fmla="*/ 1231533 h 3074496"/>
                    <a:gd name="connsiteX198" fmla="*/ 169138 w 2854197"/>
                    <a:gd name="connsiteY198" fmla="*/ 1215676 h 3074496"/>
                    <a:gd name="connsiteX199" fmla="*/ 153281 w 2854197"/>
                    <a:gd name="connsiteY199" fmla="*/ 1162820 h 3074496"/>
                    <a:gd name="connsiteX200" fmla="*/ 142710 w 2854197"/>
                    <a:gd name="connsiteY200" fmla="*/ 1131107 h 3074496"/>
                    <a:gd name="connsiteX201" fmla="*/ 132139 w 2854197"/>
                    <a:gd name="connsiteY201" fmla="*/ 1099394 h 3074496"/>
                    <a:gd name="connsiteX202" fmla="*/ 126853 w 2854197"/>
                    <a:gd name="connsiteY202" fmla="*/ 1078252 h 3074496"/>
                    <a:gd name="connsiteX203" fmla="*/ 121568 w 2854197"/>
                    <a:gd name="connsiteY203" fmla="*/ 1062395 h 3074496"/>
                    <a:gd name="connsiteX204" fmla="*/ 110997 w 2854197"/>
                    <a:gd name="connsiteY204" fmla="*/ 988397 h 3074496"/>
                    <a:gd name="connsiteX205" fmla="*/ 100426 w 2854197"/>
                    <a:gd name="connsiteY205" fmla="*/ 861544 h 3074496"/>
                    <a:gd name="connsiteX206" fmla="*/ 95140 w 2854197"/>
                    <a:gd name="connsiteY206" fmla="*/ 782261 h 3074496"/>
                    <a:gd name="connsiteX207" fmla="*/ 89855 w 2854197"/>
                    <a:gd name="connsiteY207" fmla="*/ 745262 h 3074496"/>
                    <a:gd name="connsiteX208" fmla="*/ 73998 w 2854197"/>
                    <a:gd name="connsiteY208" fmla="*/ 660693 h 3074496"/>
                    <a:gd name="connsiteX209" fmla="*/ 63427 w 2854197"/>
                    <a:gd name="connsiteY209" fmla="*/ 618409 h 3074496"/>
                    <a:gd name="connsiteX210" fmla="*/ 47570 w 2854197"/>
                    <a:gd name="connsiteY210" fmla="*/ 560268 h 3074496"/>
                    <a:gd name="connsiteX211" fmla="*/ 42285 w 2854197"/>
                    <a:gd name="connsiteY211" fmla="*/ 528555 h 3074496"/>
                    <a:gd name="connsiteX212" fmla="*/ 31714 w 2854197"/>
                    <a:gd name="connsiteY212" fmla="*/ 486270 h 3074496"/>
                    <a:gd name="connsiteX213" fmla="*/ 21142 w 2854197"/>
                    <a:gd name="connsiteY213" fmla="*/ 428129 h 3074496"/>
                    <a:gd name="connsiteX214" fmla="*/ 10571 w 2854197"/>
                    <a:gd name="connsiteY214" fmla="*/ 343560 h 3074496"/>
                    <a:gd name="connsiteX215" fmla="*/ 0 w 2854197"/>
                    <a:gd name="connsiteY215" fmla="*/ 306561 h 3074496"/>
                    <a:gd name="connsiteX216" fmla="*/ 5286 w 2854197"/>
                    <a:gd name="connsiteY216" fmla="*/ 285419 h 3074496"/>
                    <a:gd name="connsiteX217" fmla="*/ 21142 w 2854197"/>
                    <a:gd name="connsiteY217" fmla="*/ 280134 h 3074496"/>
                    <a:gd name="connsiteX218" fmla="*/ 42285 w 2854197"/>
                    <a:gd name="connsiteY218" fmla="*/ 269563 h 3074496"/>
                    <a:gd name="connsiteX219" fmla="*/ 95140 w 2854197"/>
                    <a:gd name="connsiteY219" fmla="*/ 258992 h 3074496"/>
                    <a:gd name="connsiteX220" fmla="*/ 121568 w 2854197"/>
                    <a:gd name="connsiteY220" fmla="*/ 253706 h 3074496"/>
                    <a:gd name="connsiteX221" fmla="*/ 137425 w 2854197"/>
                    <a:gd name="connsiteY221" fmla="*/ 248420 h 3074496"/>
                    <a:gd name="connsiteX222" fmla="*/ 211422 w 2854197"/>
                    <a:gd name="connsiteY222" fmla="*/ 237849 h 3074496"/>
                    <a:gd name="connsiteX223" fmla="*/ 253707 w 2854197"/>
                    <a:gd name="connsiteY223" fmla="*/ 227278 h 3074496"/>
                    <a:gd name="connsiteX224" fmla="*/ 285420 w 2854197"/>
                    <a:gd name="connsiteY224" fmla="*/ 216707 h 3074496"/>
                    <a:gd name="connsiteX225" fmla="*/ 332990 w 2854197"/>
                    <a:gd name="connsiteY225" fmla="*/ 206136 h 3074496"/>
                    <a:gd name="connsiteX226" fmla="*/ 364703 w 2854197"/>
                    <a:gd name="connsiteY226" fmla="*/ 195565 h 3074496"/>
                    <a:gd name="connsiteX227" fmla="*/ 417559 w 2854197"/>
                    <a:gd name="connsiteY227" fmla="*/ 179708 h 3074496"/>
                    <a:gd name="connsiteX228" fmla="*/ 433415 w 2854197"/>
                    <a:gd name="connsiteY228" fmla="*/ 174423 h 3074496"/>
                    <a:gd name="connsiteX229" fmla="*/ 449272 w 2854197"/>
                    <a:gd name="connsiteY229" fmla="*/ 169137 h 3074496"/>
                    <a:gd name="connsiteX230" fmla="*/ 470414 w 2854197"/>
                    <a:gd name="connsiteY230" fmla="*/ 163852 h 3074496"/>
                    <a:gd name="connsiteX231" fmla="*/ 486271 w 2854197"/>
                    <a:gd name="connsiteY231" fmla="*/ 158566 h 3074496"/>
                    <a:gd name="connsiteX232" fmla="*/ 528555 w 2854197"/>
                    <a:gd name="connsiteY232" fmla="*/ 147995 h 3074496"/>
                    <a:gd name="connsiteX233" fmla="*/ 549697 w 2854197"/>
                    <a:gd name="connsiteY233" fmla="*/ 142709 h 3074496"/>
                    <a:gd name="connsiteX234" fmla="*/ 581411 w 2854197"/>
                    <a:gd name="connsiteY234" fmla="*/ 132138 h 3074496"/>
                    <a:gd name="connsiteX235" fmla="*/ 676551 w 2854197"/>
                    <a:gd name="connsiteY235" fmla="*/ 100425 h 3074496"/>
                    <a:gd name="connsiteX236" fmla="*/ 697693 w 2854197"/>
                    <a:gd name="connsiteY236" fmla="*/ 95140 h 3074496"/>
                    <a:gd name="connsiteX237" fmla="*/ 729406 w 2854197"/>
                    <a:gd name="connsiteY237" fmla="*/ 84568 h 3074496"/>
                    <a:gd name="connsiteX238" fmla="*/ 745263 w 2854197"/>
                    <a:gd name="connsiteY238" fmla="*/ 79283 h 3074496"/>
                    <a:gd name="connsiteX239" fmla="*/ 792833 w 2854197"/>
                    <a:gd name="connsiteY239" fmla="*/ 58141 h 3074496"/>
                    <a:gd name="connsiteX240" fmla="*/ 808689 w 2854197"/>
                    <a:gd name="connsiteY240" fmla="*/ 52855 h 3074496"/>
                    <a:gd name="connsiteX241" fmla="*/ 824546 w 2854197"/>
                    <a:gd name="connsiteY241" fmla="*/ 47570 h 3074496"/>
                    <a:gd name="connsiteX242" fmla="*/ 866830 w 2854197"/>
                    <a:gd name="connsiteY242" fmla="*/ 26427 h 3074496"/>
                    <a:gd name="connsiteX243" fmla="*/ 882687 w 2854197"/>
                    <a:gd name="connsiteY243" fmla="*/ 21142 h 3074496"/>
                    <a:gd name="connsiteX244" fmla="*/ 898544 w 2854197"/>
                    <a:gd name="connsiteY244" fmla="*/ 10571 h 3074496"/>
                    <a:gd name="connsiteX245" fmla="*/ 914400 w 2854197"/>
                    <a:gd name="connsiteY245" fmla="*/ 5285 h 3074496"/>
                    <a:gd name="connsiteX246" fmla="*/ 914400 w 2854197"/>
                    <a:gd name="connsiteY246" fmla="*/ 0 h 3074496"/>
                    <a:gd name="connsiteX0" fmla="*/ 914400 w 2854197"/>
                    <a:gd name="connsiteY0" fmla="*/ 0 h 3049761"/>
                    <a:gd name="connsiteX1" fmla="*/ 914400 w 2854197"/>
                    <a:gd name="connsiteY1" fmla="*/ 0 h 3049761"/>
                    <a:gd name="connsiteX2" fmla="*/ 930257 w 2854197"/>
                    <a:gd name="connsiteY2" fmla="*/ 42284 h 3049761"/>
                    <a:gd name="connsiteX3" fmla="*/ 935542 w 2854197"/>
                    <a:gd name="connsiteY3" fmla="*/ 58141 h 3049761"/>
                    <a:gd name="connsiteX4" fmla="*/ 946114 w 2854197"/>
                    <a:gd name="connsiteY4" fmla="*/ 68712 h 3049761"/>
                    <a:gd name="connsiteX5" fmla="*/ 967256 w 2854197"/>
                    <a:gd name="connsiteY5" fmla="*/ 116282 h 3049761"/>
                    <a:gd name="connsiteX6" fmla="*/ 972541 w 2854197"/>
                    <a:gd name="connsiteY6" fmla="*/ 132138 h 3049761"/>
                    <a:gd name="connsiteX7" fmla="*/ 983112 w 2854197"/>
                    <a:gd name="connsiteY7" fmla="*/ 147995 h 3049761"/>
                    <a:gd name="connsiteX8" fmla="*/ 1004255 w 2854197"/>
                    <a:gd name="connsiteY8" fmla="*/ 195565 h 3049761"/>
                    <a:gd name="connsiteX9" fmla="*/ 1025397 w 2854197"/>
                    <a:gd name="connsiteY9" fmla="*/ 243135 h 3049761"/>
                    <a:gd name="connsiteX10" fmla="*/ 1041253 w 2854197"/>
                    <a:gd name="connsiteY10" fmla="*/ 290705 h 3049761"/>
                    <a:gd name="connsiteX11" fmla="*/ 1051825 w 2854197"/>
                    <a:gd name="connsiteY11" fmla="*/ 301276 h 3049761"/>
                    <a:gd name="connsiteX12" fmla="*/ 1072967 w 2854197"/>
                    <a:gd name="connsiteY12" fmla="*/ 348846 h 3049761"/>
                    <a:gd name="connsiteX13" fmla="*/ 1083538 w 2854197"/>
                    <a:gd name="connsiteY13" fmla="*/ 380559 h 3049761"/>
                    <a:gd name="connsiteX14" fmla="*/ 1094109 w 2854197"/>
                    <a:gd name="connsiteY14" fmla="*/ 396416 h 3049761"/>
                    <a:gd name="connsiteX15" fmla="*/ 1109966 w 2854197"/>
                    <a:gd name="connsiteY15" fmla="*/ 422844 h 3049761"/>
                    <a:gd name="connsiteX16" fmla="*/ 1131108 w 2854197"/>
                    <a:gd name="connsiteY16" fmla="*/ 470414 h 3049761"/>
                    <a:gd name="connsiteX17" fmla="*/ 1146964 w 2854197"/>
                    <a:gd name="connsiteY17" fmla="*/ 480985 h 3049761"/>
                    <a:gd name="connsiteX18" fmla="*/ 1157536 w 2854197"/>
                    <a:gd name="connsiteY18" fmla="*/ 491556 h 3049761"/>
                    <a:gd name="connsiteX19" fmla="*/ 1189249 w 2854197"/>
                    <a:gd name="connsiteY19" fmla="*/ 512698 h 3049761"/>
                    <a:gd name="connsiteX20" fmla="*/ 1199820 w 2854197"/>
                    <a:gd name="connsiteY20" fmla="*/ 528555 h 3049761"/>
                    <a:gd name="connsiteX21" fmla="*/ 1220962 w 2854197"/>
                    <a:gd name="connsiteY21" fmla="*/ 544411 h 3049761"/>
                    <a:gd name="connsiteX22" fmla="*/ 1242104 w 2854197"/>
                    <a:gd name="connsiteY22" fmla="*/ 570839 h 3049761"/>
                    <a:gd name="connsiteX23" fmla="*/ 1257961 w 2854197"/>
                    <a:gd name="connsiteY23" fmla="*/ 602552 h 3049761"/>
                    <a:gd name="connsiteX24" fmla="*/ 1279103 w 2854197"/>
                    <a:gd name="connsiteY24" fmla="*/ 634266 h 3049761"/>
                    <a:gd name="connsiteX25" fmla="*/ 1294960 w 2854197"/>
                    <a:gd name="connsiteY25" fmla="*/ 665979 h 3049761"/>
                    <a:gd name="connsiteX26" fmla="*/ 1300245 w 2854197"/>
                    <a:gd name="connsiteY26" fmla="*/ 681835 h 3049761"/>
                    <a:gd name="connsiteX27" fmla="*/ 1310816 w 2854197"/>
                    <a:gd name="connsiteY27" fmla="*/ 692407 h 3049761"/>
                    <a:gd name="connsiteX28" fmla="*/ 1347815 w 2854197"/>
                    <a:gd name="connsiteY28" fmla="*/ 739977 h 3049761"/>
                    <a:gd name="connsiteX29" fmla="*/ 1353101 w 2854197"/>
                    <a:gd name="connsiteY29" fmla="*/ 755833 h 3049761"/>
                    <a:gd name="connsiteX30" fmla="*/ 1384814 w 2854197"/>
                    <a:gd name="connsiteY30" fmla="*/ 798118 h 3049761"/>
                    <a:gd name="connsiteX31" fmla="*/ 1390100 w 2854197"/>
                    <a:gd name="connsiteY31" fmla="*/ 813974 h 3049761"/>
                    <a:gd name="connsiteX32" fmla="*/ 1421813 w 2854197"/>
                    <a:gd name="connsiteY32" fmla="*/ 861544 h 3049761"/>
                    <a:gd name="connsiteX33" fmla="*/ 1432384 w 2854197"/>
                    <a:gd name="connsiteY33" fmla="*/ 877401 h 3049761"/>
                    <a:gd name="connsiteX34" fmla="*/ 1448241 w 2854197"/>
                    <a:gd name="connsiteY34" fmla="*/ 887972 h 3049761"/>
                    <a:gd name="connsiteX35" fmla="*/ 1479954 w 2854197"/>
                    <a:gd name="connsiteY35" fmla="*/ 919685 h 3049761"/>
                    <a:gd name="connsiteX36" fmla="*/ 1522238 w 2854197"/>
                    <a:gd name="connsiteY36" fmla="*/ 956684 h 3049761"/>
                    <a:gd name="connsiteX37" fmla="*/ 1585665 w 2854197"/>
                    <a:gd name="connsiteY37" fmla="*/ 977826 h 3049761"/>
                    <a:gd name="connsiteX38" fmla="*/ 1617378 w 2854197"/>
                    <a:gd name="connsiteY38" fmla="*/ 988397 h 3049761"/>
                    <a:gd name="connsiteX39" fmla="*/ 1638521 w 2854197"/>
                    <a:gd name="connsiteY39" fmla="*/ 993683 h 3049761"/>
                    <a:gd name="connsiteX40" fmla="*/ 1664948 w 2854197"/>
                    <a:gd name="connsiteY40" fmla="*/ 998968 h 3049761"/>
                    <a:gd name="connsiteX41" fmla="*/ 1696662 w 2854197"/>
                    <a:gd name="connsiteY41" fmla="*/ 1009540 h 3049761"/>
                    <a:gd name="connsiteX42" fmla="*/ 1717804 w 2854197"/>
                    <a:gd name="connsiteY42" fmla="*/ 1014825 h 3049761"/>
                    <a:gd name="connsiteX43" fmla="*/ 1733660 w 2854197"/>
                    <a:gd name="connsiteY43" fmla="*/ 1020111 h 3049761"/>
                    <a:gd name="connsiteX44" fmla="*/ 1802373 w 2854197"/>
                    <a:gd name="connsiteY44" fmla="*/ 1030682 h 3049761"/>
                    <a:gd name="connsiteX45" fmla="*/ 1865799 w 2854197"/>
                    <a:gd name="connsiteY45" fmla="*/ 1041253 h 3049761"/>
                    <a:gd name="connsiteX46" fmla="*/ 1902798 w 2854197"/>
                    <a:gd name="connsiteY46" fmla="*/ 1046538 h 3049761"/>
                    <a:gd name="connsiteX47" fmla="*/ 1945082 w 2854197"/>
                    <a:gd name="connsiteY47" fmla="*/ 1051824 h 3049761"/>
                    <a:gd name="connsiteX48" fmla="*/ 1976796 w 2854197"/>
                    <a:gd name="connsiteY48" fmla="*/ 1057109 h 3049761"/>
                    <a:gd name="connsiteX49" fmla="*/ 2024366 w 2854197"/>
                    <a:gd name="connsiteY49" fmla="*/ 1062395 h 3049761"/>
                    <a:gd name="connsiteX50" fmla="*/ 2066650 w 2854197"/>
                    <a:gd name="connsiteY50" fmla="*/ 1067681 h 3049761"/>
                    <a:gd name="connsiteX51" fmla="*/ 2082507 w 2854197"/>
                    <a:gd name="connsiteY51" fmla="*/ 1072966 h 3049761"/>
                    <a:gd name="connsiteX52" fmla="*/ 2151219 w 2854197"/>
                    <a:gd name="connsiteY52" fmla="*/ 1083537 h 3049761"/>
                    <a:gd name="connsiteX53" fmla="*/ 2167075 w 2854197"/>
                    <a:gd name="connsiteY53" fmla="*/ 1088823 h 3049761"/>
                    <a:gd name="connsiteX54" fmla="*/ 2235788 w 2854197"/>
                    <a:gd name="connsiteY54" fmla="*/ 1099394 h 3049761"/>
                    <a:gd name="connsiteX55" fmla="*/ 2304500 w 2854197"/>
                    <a:gd name="connsiteY55" fmla="*/ 1109965 h 3049761"/>
                    <a:gd name="connsiteX56" fmla="*/ 2378497 w 2854197"/>
                    <a:gd name="connsiteY56" fmla="*/ 1120536 h 3049761"/>
                    <a:gd name="connsiteX57" fmla="*/ 2410211 w 2854197"/>
                    <a:gd name="connsiteY57" fmla="*/ 1131107 h 3049761"/>
                    <a:gd name="connsiteX58" fmla="*/ 2452495 w 2854197"/>
                    <a:gd name="connsiteY58" fmla="*/ 1141678 h 3049761"/>
                    <a:gd name="connsiteX59" fmla="*/ 2611062 w 2854197"/>
                    <a:gd name="connsiteY59" fmla="*/ 1194534 h 3049761"/>
                    <a:gd name="connsiteX60" fmla="*/ 2674963 w 2854197"/>
                    <a:gd name="connsiteY60" fmla="*/ 1226357 h 3049761"/>
                    <a:gd name="connsiteX61" fmla="*/ 2680419 w 2854197"/>
                    <a:gd name="connsiteY61" fmla="*/ 1258186 h 3049761"/>
                    <a:gd name="connsiteX62" fmla="*/ 2633266 w 2854197"/>
                    <a:gd name="connsiteY62" fmla="*/ 1295315 h 3049761"/>
                    <a:gd name="connsiteX63" fmla="*/ 2659565 w 2854197"/>
                    <a:gd name="connsiteY63" fmla="*/ 1353342 h 3049761"/>
                    <a:gd name="connsiteX64" fmla="*/ 2653817 w 2854197"/>
                    <a:gd name="connsiteY64" fmla="*/ 1411367 h 3049761"/>
                    <a:gd name="connsiteX65" fmla="*/ 2632204 w 2854197"/>
                    <a:gd name="connsiteY65" fmla="*/ 1590950 h 3049761"/>
                    <a:gd name="connsiteX66" fmla="*/ 2606238 w 2854197"/>
                    <a:gd name="connsiteY66" fmla="*/ 1686241 h 3049761"/>
                    <a:gd name="connsiteX67" fmla="*/ 2585093 w 2854197"/>
                    <a:gd name="connsiteY67" fmla="*/ 1717957 h 3049761"/>
                    <a:gd name="connsiteX68" fmla="*/ 2595666 w 2854197"/>
                    <a:gd name="connsiteY68" fmla="*/ 1754959 h 3049761"/>
                    <a:gd name="connsiteX69" fmla="*/ 2569233 w 2854197"/>
                    <a:gd name="connsiteY69" fmla="*/ 1781390 h 3049761"/>
                    <a:gd name="connsiteX70" fmla="*/ 2574520 w 2854197"/>
                    <a:gd name="connsiteY70" fmla="*/ 1860680 h 3049761"/>
                    <a:gd name="connsiteX71" fmla="*/ 2564404 w 2854197"/>
                    <a:gd name="connsiteY71" fmla="*/ 2014150 h 3049761"/>
                    <a:gd name="connsiteX72" fmla="*/ 2616812 w 2854197"/>
                    <a:gd name="connsiteY72" fmla="*/ 2093264 h 3049761"/>
                    <a:gd name="connsiteX73" fmla="*/ 2717255 w 2854197"/>
                    <a:gd name="connsiteY73" fmla="*/ 2098551 h 3049761"/>
                    <a:gd name="connsiteX74" fmla="*/ 2790770 w 2854197"/>
                    <a:gd name="connsiteY74" fmla="*/ 2077220 h 3049761"/>
                    <a:gd name="connsiteX75" fmla="*/ 2817198 w 2854197"/>
                    <a:gd name="connsiteY75" fmla="*/ 2082506 h 3049761"/>
                    <a:gd name="connsiteX76" fmla="*/ 2833055 w 2854197"/>
                    <a:gd name="connsiteY76" fmla="*/ 2087792 h 3049761"/>
                    <a:gd name="connsiteX77" fmla="*/ 2854197 w 2854197"/>
                    <a:gd name="connsiteY77" fmla="*/ 2093077 h 3049761"/>
                    <a:gd name="connsiteX78" fmla="*/ 2838340 w 2854197"/>
                    <a:gd name="connsiteY78" fmla="*/ 2193503 h 3049761"/>
                    <a:gd name="connsiteX79" fmla="*/ 2833055 w 2854197"/>
                    <a:gd name="connsiteY79" fmla="*/ 2225216 h 3049761"/>
                    <a:gd name="connsiteX80" fmla="*/ 2822484 w 2854197"/>
                    <a:gd name="connsiteY80" fmla="*/ 2262215 h 3049761"/>
                    <a:gd name="connsiteX81" fmla="*/ 2648297 w 2854197"/>
                    <a:gd name="connsiteY81" fmla="*/ 2241273 h 3049761"/>
                    <a:gd name="connsiteX82" fmla="*/ 2558435 w 2854197"/>
                    <a:gd name="connsiteY82" fmla="*/ 2214843 h 3049761"/>
                    <a:gd name="connsiteX83" fmla="*/ 2479145 w 2854197"/>
                    <a:gd name="connsiteY83" fmla="*/ 2183128 h 3049761"/>
                    <a:gd name="connsiteX84" fmla="*/ 2426502 w 2854197"/>
                    <a:gd name="connsiteY84" fmla="*/ 2209757 h 3049761"/>
                    <a:gd name="connsiteX85" fmla="*/ 2236188 w 2854197"/>
                    <a:gd name="connsiteY85" fmla="*/ 2331348 h 3049761"/>
                    <a:gd name="connsiteX86" fmla="*/ 2251846 w 2854197"/>
                    <a:gd name="connsiteY86" fmla="*/ 2420998 h 3049761"/>
                    <a:gd name="connsiteX87" fmla="*/ 2267909 w 2854197"/>
                    <a:gd name="connsiteY87" fmla="*/ 2479368 h 3049761"/>
                    <a:gd name="connsiteX88" fmla="*/ 2278276 w 2854197"/>
                    <a:gd name="connsiteY88" fmla="*/ 2516146 h 3049761"/>
                    <a:gd name="connsiteX89" fmla="*/ 2278276 w 2854197"/>
                    <a:gd name="connsiteY89" fmla="*/ 2574294 h 3049761"/>
                    <a:gd name="connsiteX90" fmla="*/ 2315278 w 2854197"/>
                    <a:gd name="connsiteY90" fmla="*/ 2616580 h 3049761"/>
                    <a:gd name="connsiteX91" fmla="*/ 2331136 w 2854197"/>
                    <a:gd name="connsiteY91" fmla="*/ 2680013 h 3049761"/>
                    <a:gd name="connsiteX92" fmla="*/ 2368138 w 2854197"/>
                    <a:gd name="connsiteY92" fmla="*/ 2695871 h 3049761"/>
                    <a:gd name="connsiteX93" fmla="*/ 2542577 w 2854197"/>
                    <a:gd name="connsiteY93" fmla="*/ 2738159 h 3049761"/>
                    <a:gd name="connsiteX94" fmla="*/ 2654056 w 2854197"/>
                    <a:gd name="connsiteY94" fmla="*/ 2764834 h 3049761"/>
                    <a:gd name="connsiteX95" fmla="*/ 2748974 w 2854197"/>
                    <a:gd name="connsiteY95" fmla="*/ 2769875 h 3049761"/>
                    <a:gd name="connsiteX96" fmla="*/ 2753771 w 2854197"/>
                    <a:gd name="connsiteY96" fmla="*/ 2769627 h 3049761"/>
                    <a:gd name="connsiteX97" fmla="*/ 2748486 w 2854197"/>
                    <a:gd name="connsiteY97" fmla="*/ 2801341 h 3049761"/>
                    <a:gd name="connsiteX98" fmla="*/ 2737915 w 2854197"/>
                    <a:gd name="connsiteY98" fmla="*/ 2838340 h 3049761"/>
                    <a:gd name="connsiteX99" fmla="*/ 2727344 w 2854197"/>
                    <a:gd name="connsiteY99" fmla="*/ 2907052 h 3049761"/>
                    <a:gd name="connsiteX100" fmla="*/ 2716773 w 2854197"/>
                    <a:gd name="connsiteY100" fmla="*/ 2938765 h 3049761"/>
                    <a:gd name="connsiteX101" fmla="*/ 2711487 w 2854197"/>
                    <a:gd name="connsiteY101" fmla="*/ 2965193 h 3049761"/>
                    <a:gd name="connsiteX102" fmla="*/ 2706444 w 2854197"/>
                    <a:gd name="connsiteY102" fmla="*/ 2939028 h 3049761"/>
                    <a:gd name="connsiteX103" fmla="*/ 2680014 w 2854197"/>
                    <a:gd name="connsiteY103" fmla="*/ 2965459 h 3049761"/>
                    <a:gd name="connsiteX104" fmla="*/ 2627390 w 2854197"/>
                    <a:gd name="connsiteY104" fmla="*/ 2971012 h 3049761"/>
                    <a:gd name="connsiteX105" fmla="*/ 2537291 w 2854197"/>
                    <a:gd name="connsiteY105" fmla="*/ 2986602 h 3049761"/>
                    <a:gd name="connsiteX106" fmla="*/ 2516147 w 2854197"/>
                    <a:gd name="connsiteY106" fmla="*/ 2991888 h 3049761"/>
                    <a:gd name="connsiteX107" fmla="*/ 2489494 w 2854197"/>
                    <a:gd name="connsiteY107" fmla="*/ 3002192 h 3049761"/>
                    <a:gd name="connsiteX108" fmla="*/ 2415496 w 2854197"/>
                    <a:gd name="connsiteY108" fmla="*/ 3007477 h 3049761"/>
                    <a:gd name="connsiteX109" fmla="*/ 2383783 w 2854197"/>
                    <a:gd name="connsiteY109" fmla="*/ 3018048 h 3049761"/>
                    <a:gd name="connsiteX110" fmla="*/ 2346784 w 2854197"/>
                    <a:gd name="connsiteY110" fmla="*/ 3033905 h 3049761"/>
                    <a:gd name="connsiteX111" fmla="*/ 2315071 w 2854197"/>
                    <a:gd name="connsiteY111" fmla="*/ 3049761 h 3049761"/>
                    <a:gd name="connsiteX112" fmla="*/ 2199896 w 2854197"/>
                    <a:gd name="connsiteY112" fmla="*/ 2976703 h 3049761"/>
                    <a:gd name="connsiteX113" fmla="*/ 2141028 w 2854197"/>
                    <a:gd name="connsiteY113" fmla="*/ 2933870 h 3049761"/>
                    <a:gd name="connsiteX114" fmla="*/ 2093450 w 2854197"/>
                    <a:gd name="connsiteY114" fmla="*/ 2923297 h 3049761"/>
                    <a:gd name="connsiteX115" fmla="*/ 2077768 w 2854197"/>
                    <a:gd name="connsiteY115" fmla="*/ 2897133 h 3049761"/>
                    <a:gd name="connsiteX116" fmla="*/ 2040405 w 2854197"/>
                    <a:gd name="connsiteY116" fmla="*/ 2923170 h 3049761"/>
                    <a:gd name="connsiteX117" fmla="*/ 2061549 w 2854197"/>
                    <a:gd name="connsiteY117" fmla="*/ 2875596 h 3049761"/>
                    <a:gd name="connsiteX118" fmla="*/ 2093265 w 2854197"/>
                    <a:gd name="connsiteY118" fmla="*/ 2833308 h 3049761"/>
                    <a:gd name="connsiteX119" fmla="*/ 2109124 w 2854197"/>
                    <a:gd name="connsiteY119" fmla="*/ 2722301 h 3049761"/>
                    <a:gd name="connsiteX120" fmla="*/ 2013975 w 2854197"/>
                    <a:gd name="connsiteY120" fmla="*/ 2637724 h 3049761"/>
                    <a:gd name="connsiteX121" fmla="*/ 1982258 w 2854197"/>
                    <a:gd name="connsiteY121" fmla="*/ 2664155 h 3049761"/>
                    <a:gd name="connsiteX122" fmla="*/ 1918827 w 2854197"/>
                    <a:gd name="connsiteY122" fmla="*/ 2627153 h 3049761"/>
                    <a:gd name="connsiteX123" fmla="*/ 1860681 w 2854197"/>
                    <a:gd name="connsiteY123" fmla="*/ 2579579 h 3049761"/>
                    <a:gd name="connsiteX124" fmla="*/ 1802373 w 2854197"/>
                    <a:gd name="connsiteY124" fmla="*/ 2621632 h 3049761"/>
                    <a:gd name="connsiteX125" fmla="*/ 1797087 w 2854197"/>
                    <a:gd name="connsiteY125" fmla="*/ 2605775 h 3049761"/>
                    <a:gd name="connsiteX126" fmla="*/ 1749674 w 2854197"/>
                    <a:gd name="connsiteY126" fmla="*/ 2690586 h 3049761"/>
                    <a:gd name="connsiteX127" fmla="*/ 1643953 w 2854197"/>
                    <a:gd name="connsiteY127" fmla="*/ 2754018 h 3049761"/>
                    <a:gd name="connsiteX128" fmla="*/ 1617523 w 2854197"/>
                    <a:gd name="connsiteY128" fmla="*/ 2732874 h 3049761"/>
                    <a:gd name="connsiteX129" fmla="*/ 1591092 w 2854197"/>
                    <a:gd name="connsiteY129" fmla="*/ 2690586 h 3049761"/>
                    <a:gd name="connsiteX130" fmla="*/ 1591093 w 2854197"/>
                    <a:gd name="connsiteY130" fmla="*/ 2637724 h 3049761"/>
                    <a:gd name="connsiteX131" fmla="*/ 1569808 w 2854197"/>
                    <a:gd name="connsiteY131" fmla="*/ 2515921 h 3049761"/>
                    <a:gd name="connsiteX132" fmla="*/ 1553952 w 2854197"/>
                    <a:gd name="connsiteY132" fmla="*/ 2484208 h 3049761"/>
                    <a:gd name="connsiteX133" fmla="*/ 1538095 w 2854197"/>
                    <a:gd name="connsiteY133" fmla="*/ 2468351 h 3049761"/>
                    <a:gd name="connsiteX134" fmla="*/ 1501096 w 2854197"/>
                    <a:gd name="connsiteY134" fmla="*/ 2420781 h 3049761"/>
                    <a:gd name="connsiteX135" fmla="*/ 1464097 w 2854197"/>
                    <a:gd name="connsiteY135" fmla="*/ 2383782 h 3049761"/>
                    <a:gd name="connsiteX136" fmla="*/ 1448241 w 2854197"/>
                    <a:gd name="connsiteY136" fmla="*/ 2373211 h 3049761"/>
                    <a:gd name="connsiteX137" fmla="*/ 1432384 w 2854197"/>
                    <a:gd name="connsiteY137" fmla="*/ 2357355 h 3049761"/>
                    <a:gd name="connsiteX138" fmla="*/ 1400671 w 2854197"/>
                    <a:gd name="connsiteY138" fmla="*/ 2346783 h 3049761"/>
                    <a:gd name="connsiteX139" fmla="*/ 1368958 w 2854197"/>
                    <a:gd name="connsiteY139" fmla="*/ 2330927 h 3049761"/>
                    <a:gd name="connsiteX140" fmla="*/ 1337244 w 2854197"/>
                    <a:gd name="connsiteY140" fmla="*/ 2309785 h 3049761"/>
                    <a:gd name="connsiteX141" fmla="*/ 1273818 w 2854197"/>
                    <a:gd name="connsiteY141" fmla="*/ 2288642 h 3049761"/>
                    <a:gd name="connsiteX142" fmla="*/ 1257961 w 2854197"/>
                    <a:gd name="connsiteY142" fmla="*/ 2278071 h 3049761"/>
                    <a:gd name="connsiteX143" fmla="*/ 1242104 w 2854197"/>
                    <a:gd name="connsiteY143" fmla="*/ 2272786 h 3049761"/>
                    <a:gd name="connsiteX144" fmla="*/ 1226248 w 2854197"/>
                    <a:gd name="connsiteY144" fmla="*/ 2262215 h 3049761"/>
                    <a:gd name="connsiteX145" fmla="*/ 1194534 w 2854197"/>
                    <a:gd name="connsiteY145" fmla="*/ 2251644 h 3049761"/>
                    <a:gd name="connsiteX146" fmla="*/ 1215677 w 2854197"/>
                    <a:gd name="connsiteY146" fmla="*/ 2225216 h 3049761"/>
                    <a:gd name="connsiteX147" fmla="*/ 1231533 w 2854197"/>
                    <a:gd name="connsiteY147" fmla="*/ 2209359 h 3049761"/>
                    <a:gd name="connsiteX148" fmla="*/ 1236819 w 2854197"/>
                    <a:gd name="connsiteY148" fmla="*/ 2193503 h 3049761"/>
                    <a:gd name="connsiteX149" fmla="*/ 1279103 w 2854197"/>
                    <a:gd name="connsiteY149" fmla="*/ 2161789 h 3049761"/>
                    <a:gd name="connsiteX150" fmla="*/ 1300245 w 2854197"/>
                    <a:gd name="connsiteY150" fmla="*/ 2140647 h 3049761"/>
                    <a:gd name="connsiteX151" fmla="*/ 1310816 w 2854197"/>
                    <a:gd name="connsiteY151" fmla="*/ 2124790 h 3049761"/>
                    <a:gd name="connsiteX152" fmla="*/ 1342650 w 2854197"/>
                    <a:gd name="connsiteY152" fmla="*/ 2077406 h 3049761"/>
                    <a:gd name="connsiteX153" fmla="*/ 1390223 w 2854197"/>
                    <a:gd name="connsiteY153" fmla="*/ 2008688 h 3049761"/>
                    <a:gd name="connsiteX154" fmla="*/ 1363794 w 2854197"/>
                    <a:gd name="connsiteY154" fmla="*/ 1971686 h 3049761"/>
                    <a:gd name="connsiteX155" fmla="*/ 1379651 w 2854197"/>
                    <a:gd name="connsiteY155" fmla="*/ 1961114 h 3049761"/>
                    <a:gd name="connsiteX156" fmla="*/ 1358509 w 2854197"/>
                    <a:gd name="connsiteY156" fmla="*/ 1934685 h 3049761"/>
                    <a:gd name="connsiteX157" fmla="*/ 1221180 w 2854197"/>
                    <a:gd name="connsiteY157" fmla="*/ 1718108 h 3049761"/>
                    <a:gd name="connsiteX158" fmla="*/ 1157741 w 2854197"/>
                    <a:gd name="connsiteY158" fmla="*/ 1654669 h 3049761"/>
                    <a:gd name="connsiteX159" fmla="*/ 1051918 w 2854197"/>
                    <a:gd name="connsiteY159" fmla="*/ 1659811 h 3049761"/>
                    <a:gd name="connsiteX160" fmla="*/ 845688 w 2854197"/>
                    <a:gd name="connsiteY160" fmla="*/ 1738945 h 3049761"/>
                    <a:gd name="connsiteX161" fmla="*/ 829832 w 2854197"/>
                    <a:gd name="connsiteY161" fmla="*/ 1744231 h 3049761"/>
                    <a:gd name="connsiteX162" fmla="*/ 798118 w 2854197"/>
                    <a:gd name="connsiteY162" fmla="*/ 1765373 h 3049761"/>
                    <a:gd name="connsiteX163" fmla="*/ 782262 w 2854197"/>
                    <a:gd name="connsiteY163" fmla="*/ 1770659 h 3049761"/>
                    <a:gd name="connsiteX164" fmla="*/ 750548 w 2854197"/>
                    <a:gd name="connsiteY164" fmla="*/ 1791801 h 3049761"/>
                    <a:gd name="connsiteX165" fmla="*/ 734692 w 2854197"/>
                    <a:gd name="connsiteY165" fmla="*/ 1797086 h 3049761"/>
                    <a:gd name="connsiteX166" fmla="*/ 755834 w 2854197"/>
                    <a:gd name="connsiteY166" fmla="*/ 1791801 h 3049761"/>
                    <a:gd name="connsiteX167" fmla="*/ 739977 w 2854197"/>
                    <a:gd name="connsiteY167" fmla="*/ 1797086 h 3049761"/>
                    <a:gd name="connsiteX168" fmla="*/ 708264 w 2854197"/>
                    <a:gd name="connsiteY168" fmla="*/ 1812943 h 3049761"/>
                    <a:gd name="connsiteX169" fmla="*/ 676551 w 2854197"/>
                    <a:gd name="connsiteY169" fmla="*/ 1791801 h 3049761"/>
                    <a:gd name="connsiteX170" fmla="*/ 650123 w 2854197"/>
                    <a:gd name="connsiteY170" fmla="*/ 1765373 h 3049761"/>
                    <a:gd name="connsiteX171" fmla="*/ 618410 w 2854197"/>
                    <a:gd name="connsiteY171" fmla="*/ 1744231 h 3049761"/>
                    <a:gd name="connsiteX172" fmla="*/ 570840 w 2854197"/>
                    <a:gd name="connsiteY172" fmla="*/ 1712518 h 3049761"/>
                    <a:gd name="connsiteX173" fmla="*/ 544412 w 2854197"/>
                    <a:gd name="connsiteY173" fmla="*/ 1696661 h 3049761"/>
                    <a:gd name="connsiteX174" fmla="*/ 528555 w 2854197"/>
                    <a:gd name="connsiteY174" fmla="*/ 1686090 h 3049761"/>
                    <a:gd name="connsiteX175" fmla="*/ 512699 w 2854197"/>
                    <a:gd name="connsiteY175" fmla="*/ 1680804 h 3049761"/>
                    <a:gd name="connsiteX176" fmla="*/ 502127 w 2854197"/>
                    <a:gd name="connsiteY176" fmla="*/ 1670233 h 3049761"/>
                    <a:gd name="connsiteX177" fmla="*/ 480985 w 2854197"/>
                    <a:gd name="connsiteY177" fmla="*/ 1659662 h 3049761"/>
                    <a:gd name="connsiteX178" fmla="*/ 465129 w 2854197"/>
                    <a:gd name="connsiteY178" fmla="*/ 1643805 h 3049761"/>
                    <a:gd name="connsiteX179" fmla="*/ 428130 w 2854197"/>
                    <a:gd name="connsiteY179" fmla="*/ 1622663 h 3049761"/>
                    <a:gd name="connsiteX180" fmla="*/ 401702 w 2854197"/>
                    <a:gd name="connsiteY180" fmla="*/ 1590950 h 3049761"/>
                    <a:gd name="connsiteX181" fmla="*/ 385845 w 2854197"/>
                    <a:gd name="connsiteY181" fmla="*/ 1569808 h 3049761"/>
                    <a:gd name="connsiteX182" fmla="*/ 369989 w 2854197"/>
                    <a:gd name="connsiteY182" fmla="*/ 1553951 h 3049761"/>
                    <a:gd name="connsiteX183" fmla="*/ 348847 w 2854197"/>
                    <a:gd name="connsiteY183" fmla="*/ 1522238 h 3049761"/>
                    <a:gd name="connsiteX184" fmla="*/ 327704 w 2854197"/>
                    <a:gd name="connsiteY184" fmla="*/ 1490524 h 3049761"/>
                    <a:gd name="connsiteX185" fmla="*/ 317133 w 2854197"/>
                    <a:gd name="connsiteY185" fmla="*/ 1469382 h 3049761"/>
                    <a:gd name="connsiteX186" fmla="*/ 301277 w 2854197"/>
                    <a:gd name="connsiteY186" fmla="*/ 1453526 h 3049761"/>
                    <a:gd name="connsiteX187" fmla="*/ 295991 w 2854197"/>
                    <a:gd name="connsiteY187" fmla="*/ 1437669 h 3049761"/>
                    <a:gd name="connsiteX188" fmla="*/ 274849 w 2854197"/>
                    <a:gd name="connsiteY188" fmla="*/ 1405956 h 3049761"/>
                    <a:gd name="connsiteX189" fmla="*/ 258992 w 2854197"/>
                    <a:gd name="connsiteY189" fmla="*/ 1390099 h 3049761"/>
                    <a:gd name="connsiteX190" fmla="*/ 248421 w 2854197"/>
                    <a:gd name="connsiteY190" fmla="*/ 1374242 h 3049761"/>
                    <a:gd name="connsiteX191" fmla="*/ 243136 w 2854197"/>
                    <a:gd name="connsiteY191" fmla="*/ 1358386 h 3049761"/>
                    <a:gd name="connsiteX192" fmla="*/ 221993 w 2854197"/>
                    <a:gd name="connsiteY192" fmla="*/ 1326672 h 3049761"/>
                    <a:gd name="connsiteX193" fmla="*/ 206137 w 2854197"/>
                    <a:gd name="connsiteY193" fmla="*/ 1294959 h 3049761"/>
                    <a:gd name="connsiteX194" fmla="*/ 195566 w 2854197"/>
                    <a:gd name="connsiteY194" fmla="*/ 1263246 h 3049761"/>
                    <a:gd name="connsiteX195" fmla="*/ 184995 w 2854197"/>
                    <a:gd name="connsiteY195" fmla="*/ 1247389 h 3049761"/>
                    <a:gd name="connsiteX196" fmla="*/ 179709 w 2854197"/>
                    <a:gd name="connsiteY196" fmla="*/ 1231533 h 3049761"/>
                    <a:gd name="connsiteX197" fmla="*/ 169138 w 2854197"/>
                    <a:gd name="connsiteY197" fmla="*/ 1215676 h 3049761"/>
                    <a:gd name="connsiteX198" fmla="*/ 153281 w 2854197"/>
                    <a:gd name="connsiteY198" fmla="*/ 1162820 h 3049761"/>
                    <a:gd name="connsiteX199" fmla="*/ 142710 w 2854197"/>
                    <a:gd name="connsiteY199" fmla="*/ 1131107 h 3049761"/>
                    <a:gd name="connsiteX200" fmla="*/ 132139 w 2854197"/>
                    <a:gd name="connsiteY200" fmla="*/ 1099394 h 3049761"/>
                    <a:gd name="connsiteX201" fmla="*/ 126853 w 2854197"/>
                    <a:gd name="connsiteY201" fmla="*/ 1078252 h 3049761"/>
                    <a:gd name="connsiteX202" fmla="*/ 121568 w 2854197"/>
                    <a:gd name="connsiteY202" fmla="*/ 1062395 h 3049761"/>
                    <a:gd name="connsiteX203" fmla="*/ 110997 w 2854197"/>
                    <a:gd name="connsiteY203" fmla="*/ 988397 h 3049761"/>
                    <a:gd name="connsiteX204" fmla="*/ 100426 w 2854197"/>
                    <a:gd name="connsiteY204" fmla="*/ 861544 h 3049761"/>
                    <a:gd name="connsiteX205" fmla="*/ 95140 w 2854197"/>
                    <a:gd name="connsiteY205" fmla="*/ 782261 h 3049761"/>
                    <a:gd name="connsiteX206" fmla="*/ 89855 w 2854197"/>
                    <a:gd name="connsiteY206" fmla="*/ 745262 h 3049761"/>
                    <a:gd name="connsiteX207" fmla="*/ 73998 w 2854197"/>
                    <a:gd name="connsiteY207" fmla="*/ 660693 h 3049761"/>
                    <a:gd name="connsiteX208" fmla="*/ 63427 w 2854197"/>
                    <a:gd name="connsiteY208" fmla="*/ 618409 h 3049761"/>
                    <a:gd name="connsiteX209" fmla="*/ 47570 w 2854197"/>
                    <a:gd name="connsiteY209" fmla="*/ 560268 h 3049761"/>
                    <a:gd name="connsiteX210" fmla="*/ 42285 w 2854197"/>
                    <a:gd name="connsiteY210" fmla="*/ 528555 h 3049761"/>
                    <a:gd name="connsiteX211" fmla="*/ 31714 w 2854197"/>
                    <a:gd name="connsiteY211" fmla="*/ 486270 h 3049761"/>
                    <a:gd name="connsiteX212" fmla="*/ 21142 w 2854197"/>
                    <a:gd name="connsiteY212" fmla="*/ 428129 h 3049761"/>
                    <a:gd name="connsiteX213" fmla="*/ 10571 w 2854197"/>
                    <a:gd name="connsiteY213" fmla="*/ 343560 h 3049761"/>
                    <a:gd name="connsiteX214" fmla="*/ 0 w 2854197"/>
                    <a:gd name="connsiteY214" fmla="*/ 306561 h 3049761"/>
                    <a:gd name="connsiteX215" fmla="*/ 5286 w 2854197"/>
                    <a:gd name="connsiteY215" fmla="*/ 285419 h 3049761"/>
                    <a:gd name="connsiteX216" fmla="*/ 21142 w 2854197"/>
                    <a:gd name="connsiteY216" fmla="*/ 280134 h 3049761"/>
                    <a:gd name="connsiteX217" fmla="*/ 42285 w 2854197"/>
                    <a:gd name="connsiteY217" fmla="*/ 269563 h 3049761"/>
                    <a:gd name="connsiteX218" fmla="*/ 95140 w 2854197"/>
                    <a:gd name="connsiteY218" fmla="*/ 258992 h 3049761"/>
                    <a:gd name="connsiteX219" fmla="*/ 121568 w 2854197"/>
                    <a:gd name="connsiteY219" fmla="*/ 253706 h 3049761"/>
                    <a:gd name="connsiteX220" fmla="*/ 137425 w 2854197"/>
                    <a:gd name="connsiteY220" fmla="*/ 248420 h 3049761"/>
                    <a:gd name="connsiteX221" fmla="*/ 211422 w 2854197"/>
                    <a:gd name="connsiteY221" fmla="*/ 237849 h 3049761"/>
                    <a:gd name="connsiteX222" fmla="*/ 253707 w 2854197"/>
                    <a:gd name="connsiteY222" fmla="*/ 227278 h 3049761"/>
                    <a:gd name="connsiteX223" fmla="*/ 285420 w 2854197"/>
                    <a:gd name="connsiteY223" fmla="*/ 216707 h 3049761"/>
                    <a:gd name="connsiteX224" fmla="*/ 332990 w 2854197"/>
                    <a:gd name="connsiteY224" fmla="*/ 206136 h 3049761"/>
                    <a:gd name="connsiteX225" fmla="*/ 364703 w 2854197"/>
                    <a:gd name="connsiteY225" fmla="*/ 195565 h 3049761"/>
                    <a:gd name="connsiteX226" fmla="*/ 417559 w 2854197"/>
                    <a:gd name="connsiteY226" fmla="*/ 179708 h 3049761"/>
                    <a:gd name="connsiteX227" fmla="*/ 433415 w 2854197"/>
                    <a:gd name="connsiteY227" fmla="*/ 174423 h 3049761"/>
                    <a:gd name="connsiteX228" fmla="*/ 449272 w 2854197"/>
                    <a:gd name="connsiteY228" fmla="*/ 169137 h 3049761"/>
                    <a:gd name="connsiteX229" fmla="*/ 470414 w 2854197"/>
                    <a:gd name="connsiteY229" fmla="*/ 163852 h 3049761"/>
                    <a:gd name="connsiteX230" fmla="*/ 486271 w 2854197"/>
                    <a:gd name="connsiteY230" fmla="*/ 158566 h 3049761"/>
                    <a:gd name="connsiteX231" fmla="*/ 528555 w 2854197"/>
                    <a:gd name="connsiteY231" fmla="*/ 147995 h 3049761"/>
                    <a:gd name="connsiteX232" fmla="*/ 549697 w 2854197"/>
                    <a:gd name="connsiteY232" fmla="*/ 142709 h 3049761"/>
                    <a:gd name="connsiteX233" fmla="*/ 581411 w 2854197"/>
                    <a:gd name="connsiteY233" fmla="*/ 132138 h 3049761"/>
                    <a:gd name="connsiteX234" fmla="*/ 676551 w 2854197"/>
                    <a:gd name="connsiteY234" fmla="*/ 100425 h 3049761"/>
                    <a:gd name="connsiteX235" fmla="*/ 697693 w 2854197"/>
                    <a:gd name="connsiteY235" fmla="*/ 95140 h 3049761"/>
                    <a:gd name="connsiteX236" fmla="*/ 729406 w 2854197"/>
                    <a:gd name="connsiteY236" fmla="*/ 84568 h 3049761"/>
                    <a:gd name="connsiteX237" fmla="*/ 745263 w 2854197"/>
                    <a:gd name="connsiteY237" fmla="*/ 79283 h 3049761"/>
                    <a:gd name="connsiteX238" fmla="*/ 792833 w 2854197"/>
                    <a:gd name="connsiteY238" fmla="*/ 58141 h 3049761"/>
                    <a:gd name="connsiteX239" fmla="*/ 808689 w 2854197"/>
                    <a:gd name="connsiteY239" fmla="*/ 52855 h 3049761"/>
                    <a:gd name="connsiteX240" fmla="*/ 824546 w 2854197"/>
                    <a:gd name="connsiteY240" fmla="*/ 47570 h 3049761"/>
                    <a:gd name="connsiteX241" fmla="*/ 866830 w 2854197"/>
                    <a:gd name="connsiteY241" fmla="*/ 26427 h 3049761"/>
                    <a:gd name="connsiteX242" fmla="*/ 882687 w 2854197"/>
                    <a:gd name="connsiteY242" fmla="*/ 21142 h 3049761"/>
                    <a:gd name="connsiteX243" fmla="*/ 898544 w 2854197"/>
                    <a:gd name="connsiteY243" fmla="*/ 10571 h 3049761"/>
                    <a:gd name="connsiteX244" fmla="*/ 914400 w 2854197"/>
                    <a:gd name="connsiteY244" fmla="*/ 5285 h 3049761"/>
                    <a:gd name="connsiteX245" fmla="*/ 914400 w 2854197"/>
                    <a:gd name="connsiteY245" fmla="*/ 0 h 3049761"/>
                    <a:gd name="connsiteX0" fmla="*/ 914400 w 2854197"/>
                    <a:gd name="connsiteY0" fmla="*/ 0 h 3034246"/>
                    <a:gd name="connsiteX1" fmla="*/ 914400 w 2854197"/>
                    <a:gd name="connsiteY1" fmla="*/ 0 h 3034246"/>
                    <a:gd name="connsiteX2" fmla="*/ 930257 w 2854197"/>
                    <a:gd name="connsiteY2" fmla="*/ 42284 h 3034246"/>
                    <a:gd name="connsiteX3" fmla="*/ 935542 w 2854197"/>
                    <a:gd name="connsiteY3" fmla="*/ 58141 h 3034246"/>
                    <a:gd name="connsiteX4" fmla="*/ 946114 w 2854197"/>
                    <a:gd name="connsiteY4" fmla="*/ 68712 h 3034246"/>
                    <a:gd name="connsiteX5" fmla="*/ 967256 w 2854197"/>
                    <a:gd name="connsiteY5" fmla="*/ 116282 h 3034246"/>
                    <a:gd name="connsiteX6" fmla="*/ 972541 w 2854197"/>
                    <a:gd name="connsiteY6" fmla="*/ 132138 h 3034246"/>
                    <a:gd name="connsiteX7" fmla="*/ 983112 w 2854197"/>
                    <a:gd name="connsiteY7" fmla="*/ 147995 h 3034246"/>
                    <a:gd name="connsiteX8" fmla="*/ 1004255 w 2854197"/>
                    <a:gd name="connsiteY8" fmla="*/ 195565 h 3034246"/>
                    <a:gd name="connsiteX9" fmla="*/ 1025397 w 2854197"/>
                    <a:gd name="connsiteY9" fmla="*/ 243135 h 3034246"/>
                    <a:gd name="connsiteX10" fmla="*/ 1041253 w 2854197"/>
                    <a:gd name="connsiteY10" fmla="*/ 290705 h 3034246"/>
                    <a:gd name="connsiteX11" fmla="*/ 1051825 w 2854197"/>
                    <a:gd name="connsiteY11" fmla="*/ 301276 h 3034246"/>
                    <a:gd name="connsiteX12" fmla="*/ 1072967 w 2854197"/>
                    <a:gd name="connsiteY12" fmla="*/ 348846 h 3034246"/>
                    <a:gd name="connsiteX13" fmla="*/ 1083538 w 2854197"/>
                    <a:gd name="connsiteY13" fmla="*/ 380559 h 3034246"/>
                    <a:gd name="connsiteX14" fmla="*/ 1094109 w 2854197"/>
                    <a:gd name="connsiteY14" fmla="*/ 396416 h 3034246"/>
                    <a:gd name="connsiteX15" fmla="*/ 1109966 w 2854197"/>
                    <a:gd name="connsiteY15" fmla="*/ 422844 h 3034246"/>
                    <a:gd name="connsiteX16" fmla="*/ 1131108 w 2854197"/>
                    <a:gd name="connsiteY16" fmla="*/ 470414 h 3034246"/>
                    <a:gd name="connsiteX17" fmla="*/ 1146964 w 2854197"/>
                    <a:gd name="connsiteY17" fmla="*/ 480985 h 3034246"/>
                    <a:gd name="connsiteX18" fmla="*/ 1157536 w 2854197"/>
                    <a:gd name="connsiteY18" fmla="*/ 491556 h 3034246"/>
                    <a:gd name="connsiteX19" fmla="*/ 1189249 w 2854197"/>
                    <a:gd name="connsiteY19" fmla="*/ 512698 h 3034246"/>
                    <a:gd name="connsiteX20" fmla="*/ 1199820 w 2854197"/>
                    <a:gd name="connsiteY20" fmla="*/ 528555 h 3034246"/>
                    <a:gd name="connsiteX21" fmla="*/ 1220962 w 2854197"/>
                    <a:gd name="connsiteY21" fmla="*/ 544411 h 3034246"/>
                    <a:gd name="connsiteX22" fmla="*/ 1242104 w 2854197"/>
                    <a:gd name="connsiteY22" fmla="*/ 570839 h 3034246"/>
                    <a:gd name="connsiteX23" fmla="*/ 1257961 w 2854197"/>
                    <a:gd name="connsiteY23" fmla="*/ 602552 h 3034246"/>
                    <a:gd name="connsiteX24" fmla="*/ 1279103 w 2854197"/>
                    <a:gd name="connsiteY24" fmla="*/ 634266 h 3034246"/>
                    <a:gd name="connsiteX25" fmla="*/ 1294960 w 2854197"/>
                    <a:gd name="connsiteY25" fmla="*/ 665979 h 3034246"/>
                    <a:gd name="connsiteX26" fmla="*/ 1300245 w 2854197"/>
                    <a:gd name="connsiteY26" fmla="*/ 681835 h 3034246"/>
                    <a:gd name="connsiteX27" fmla="*/ 1310816 w 2854197"/>
                    <a:gd name="connsiteY27" fmla="*/ 692407 h 3034246"/>
                    <a:gd name="connsiteX28" fmla="*/ 1347815 w 2854197"/>
                    <a:gd name="connsiteY28" fmla="*/ 739977 h 3034246"/>
                    <a:gd name="connsiteX29" fmla="*/ 1353101 w 2854197"/>
                    <a:gd name="connsiteY29" fmla="*/ 755833 h 3034246"/>
                    <a:gd name="connsiteX30" fmla="*/ 1384814 w 2854197"/>
                    <a:gd name="connsiteY30" fmla="*/ 798118 h 3034246"/>
                    <a:gd name="connsiteX31" fmla="*/ 1390100 w 2854197"/>
                    <a:gd name="connsiteY31" fmla="*/ 813974 h 3034246"/>
                    <a:gd name="connsiteX32" fmla="*/ 1421813 w 2854197"/>
                    <a:gd name="connsiteY32" fmla="*/ 861544 h 3034246"/>
                    <a:gd name="connsiteX33" fmla="*/ 1432384 w 2854197"/>
                    <a:gd name="connsiteY33" fmla="*/ 877401 h 3034246"/>
                    <a:gd name="connsiteX34" fmla="*/ 1448241 w 2854197"/>
                    <a:gd name="connsiteY34" fmla="*/ 887972 h 3034246"/>
                    <a:gd name="connsiteX35" fmla="*/ 1479954 w 2854197"/>
                    <a:gd name="connsiteY35" fmla="*/ 919685 h 3034246"/>
                    <a:gd name="connsiteX36" fmla="*/ 1522238 w 2854197"/>
                    <a:gd name="connsiteY36" fmla="*/ 956684 h 3034246"/>
                    <a:gd name="connsiteX37" fmla="*/ 1585665 w 2854197"/>
                    <a:gd name="connsiteY37" fmla="*/ 977826 h 3034246"/>
                    <a:gd name="connsiteX38" fmla="*/ 1617378 w 2854197"/>
                    <a:gd name="connsiteY38" fmla="*/ 988397 h 3034246"/>
                    <a:gd name="connsiteX39" fmla="*/ 1638521 w 2854197"/>
                    <a:gd name="connsiteY39" fmla="*/ 993683 h 3034246"/>
                    <a:gd name="connsiteX40" fmla="*/ 1664948 w 2854197"/>
                    <a:gd name="connsiteY40" fmla="*/ 998968 h 3034246"/>
                    <a:gd name="connsiteX41" fmla="*/ 1696662 w 2854197"/>
                    <a:gd name="connsiteY41" fmla="*/ 1009540 h 3034246"/>
                    <a:gd name="connsiteX42" fmla="*/ 1717804 w 2854197"/>
                    <a:gd name="connsiteY42" fmla="*/ 1014825 h 3034246"/>
                    <a:gd name="connsiteX43" fmla="*/ 1733660 w 2854197"/>
                    <a:gd name="connsiteY43" fmla="*/ 1020111 h 3034246"/>
                    <a:gd name="connsiteX44" fmla="*/ 1802373 w 2854197"/>
                    <a:gd name="connsiteY44" fmla="*/ 1030682 h 3034246"/>
                    <a:gd name="connsiteX45" fmla="*/ 1865799 w 2854197"/>
                    <a:gd name="connsiteY45" fmla="*/ 1041253 h 3034246"/>
                    <a:gd name="connsiteX46" fmla="*/ 1902798 w 2854197"/>
                    <a:gd name="connsiteY46" fmla="*/ 1046538 h 3034246"/>
                    <a:gd name="connsiteX47" fmla="*/ 1945082 w 2854197"/>
                    <a:gd name="connsiteY47" fmla="*/ 1051824 h 3034246"/>
                    <a:gd name="connsiteX48" fmla="*/ 1976796 w 2854197"/>
                    <a:gd name="connsiteY48" fmla="*/ 1057109 h 3034246"/>
                    <a:gd name="connsiteX49" fmla="*/ 2024366 w 2854197"/>
                    <a:gd name="connsiteY49" fmla="*/ 1062395 h 3034246"/>
                    <a:gd name="connsiteX50" fmla="*/ 2066650 w 2854197"/>
                    <a:gd name="connsiteY50" fmla="*/ 1067681 h 3034246"/>
                    <a:gd name="connsiteX51" fmla="*/ 2082507 w 2854197"/>
                    <a:gd name="connsiteY51" fmla="*/ 1072966 h 3034246"/>
                    <a:gd name="connsiteX52" fmla="*/ 2151219 w 2854197"/>
                    <a:gd name="connsiteY52" fmla="*/ 1083537 h 3034246"/>
                    <a:gd name="connsiteX53" fmla="*/ 2167075 w 2854197"/>
                    <a:gd name="connsiteY53" fmla="*/ 1088823 h 3034246"/>
                    <a:gd name="connsiteX54" fmla="*/ 2235788 w 2854197"/>
                    <a:gd name="connsiteY54" fmla="*/ 1099394 h 3034246"/>
                    <a:gd name="connsiteX55" fmla="*/ 2304500 w 2854197"/>
                    <a:gd name="connsiteY55" fmla="*/ 1109965 h 3034246"/>
                    <a:gd name="connsiteX56" fmla="*/ 2378497 w 2854197"/>
                    <a:gd name="connsiteY56" fmla="*/ 1120536 h 3034246"/>
                    <a:gd name="connsiteX57" fmla="*/ 2410211 w 2854197"/>
                    <a:gd name="connsiteY57" fmla="*/ 1131107 h 3034246"/>
                    <a:gd name="connsiteX58" fmla="*/ 2452495 w 2854197"/>
                    <a:gd name="connsiteY58" fmla="*/ 1141678 h 3034246"/>
                    <a:gd name="connsiteX59" fmla="*/ 2611062 w 2854197"/>
                    <a:gd name="connsiteY59" fmla="*/ 1194534 h 3034246"/>
                    <a:gd name="connsiteX60" fmla="*/ 2674963 w 2854197"/>
                    <a:gd name="connsiteY60" fmla="*/ 1226357 h 3034246"/>
                    <a:gd name="connsiteX61" fmla="*/ 2680419 w 2854197"/>
                    <a:gd name="connsiteY61" fmla="*/ 1258186 h 3034246"/>
                    <a:gd name="connsiteX62" fmla="*/ 2633266 w 2854197"/>
                    <a:gd name="connsiteY62" fmla="*/ 1295315 h 3034246"/>
                    <a:gd name="connsiteX63" fmla="*/ 2659565 w 2854197"/>
                    <a:gd name="connsiteY63" fmla="*/ 1353342 h 3034246"/>
                    <a:gd name="connsiteX64" fmla="*/ 2653817 w 2854197"/>
                    <a:gd name="connsiteY64" fmla="*/ 1411367 h 3034246"/>
                    <a:gd name="connsiteX65" fmla="*/ 2632204 w 2854197"/>
                    <a:gd name="connsiteY65" fmla="*/ 1590950 h 3034246"/>
                    <a:gd name="connsiteX66" fmla="*/ 2606238 w 2854197"/>
                    <a:gd name="connsiteY66" fmla="*/ 1686241 h 3034246"/>
                    <a:gd name="connsiteX67" fmla="*/ 2585093 w 2854197"/>
                    <a:gd name="connsiteY67" fmla="*/ 1717957 h 3034246"/>
                    <a:gd name="connsiteX68" fmla="*/ 2595666 w 2854197"/>
                    <a:gd name="connsiteY68" fmla="*/ 1754959 h 3034246"/>
                    <a:gd name="connsiteX69" fmla="*/ 2569233 w 2854197"/>
                    <a:gd name="connsiteY69" fmla="*/ 1781390 h 3034246"/>
                    <a:gd name="connsiteX70" fmla="*/ 2574520 w 2854197"/>
                    <a:gd name="connsiteY70" fmla="*/ 1860680 h 3034246"/>
                    <a:gd name="connsiteX71" fmla="*/ 2564404 w 2854197"/>
                    <a:gd name="connsiteY71" fmla="*/ 2014150 h 3034246"/>
                    <a:gd name="connsiteX72" fmla="*/ 2616812 w 2854197"/>
                    <a:gd name="connsiteY72" fmla="*/ 2093264 h 3034246"/>
                    <a:gd name="connsiteX73" fmla="*/ 2717255 w 2854197"/>
                    <a:gd name="connsiteY73" fmla="*/ 2098551 h 3034246"/>
                    <a:gd name="connsiteX74" fmla="*/ 2790770 w 2854197"/>
                    <a:gd name="connsiteY74" fmla="*/ 2077220 h 3034246"/>
                    <a:gd name="connsiteX75" fmla="*/ 2817198 w 2854197"/>
                    <a:gd name="connsiteY75" fmla="*/ 2082506 h 3034246"/>
                    <a:gd name="connsiteX76" fmla="*/ 2833055 w 2854197"/>
                    <a:gd name="connsiteY76" fmla="*/ 2087792 h 3034246"/>
                    <a:gd name="connsiteX77" fmla="*/ 2854197 w 2854197"/>
                    <a:gd name="connsiteY77" fmla="*/ 2093077 h 3034246"/>
                    <a:gd name="connsiteX78" fmla="*/ 2838340 w 2854197"/>
                    <a:gd name="connsiteY78" fmla="*/ 2193503 h 3034246"/>
                    <a:gd name="connsiteX79" fmla="*/ 2833055 w 2854197"/>
                    <a:gd name="connsiteY79" fmla="*/ 2225216 h 3034246"/>
                    <a:gd name="connsiteX80" fmla="*/ 2822484 w 2854197"/>
                    <a:gd name="connsiteY80" fmla="*/ 2262215 h 3034246"/>
                    <a:gd name="connsiteX81" fmla="*/ 2648297 w 2854197"/>
                    <a:gd name="connsiteY81" fmla="*/ 2241273 h 3034246"/>
                    <a:gd name="connsiteX82" fmla="*/ 2558435 w 2854197"/>
                    <a:gd name="connsiteY82" fmla="*/ 2214843 h 3034246"/>
                    <a:gd name="connsiteX83" fmla="*/ 2479145 w 2854197"/>
                    <a:gd name="connsiteY83" fmla="*/ 2183128 h 3034246"/>
                    <a:gd name="connsiteX84" fmla="*/ 2426502 w 2854197"/>
                    <a:gd name="connsiteY84" fmla="*/ 2209757 h 3034246"/>
                    <a:gd name="connsiteX85" fmla="*/ 2236188 w 2854197"/>
                    <a:gd name="connsiteY85" fmla="*/ 2331348 h 3034246"/>
                    <a:gd name="connsiteX86" fmla="*/ 2251846 w 2854197"/>
                    <a:gd name="connsiteY86" fmla="*/ 2420998 h 3034246"/>
                    <a:gd name="connsiteX87" fmla="*/ 2267909 w 2854197"/>
                    <a:gd name="connsiteY87" fmla="*/ 2479368 h 3034246"/>
                    <a:gd name="connsiteX88" fmla="*/ 2278276 w 2854197"/>
                    <a:gd name="connsiteY88" fmla="*/ 2516146 h 3034246"/>
                    <a:gd name="connsiteX89" fmla="*/ 2278276 w 2854197"/>
                    <a:gd name="connsiteY89" fmla="*/ 2574294 h 3034246"/>
                    <a:gd name="connsiteX90" fmla="*/ 2315278 w 2854197"/>
                    <a:gd name="connsiteY90" fmla="*/ 2616580 h 3034246"/>
                    <a:gd name="connsiteX91" fmla="*/ 2331136 w 2854197"/>
                    <a:gd name="connsiteY91" fmla="*/ 2680013 h 3034246"/>
                    <a:gd name="connsiteX92" fmla="*/ 2368138 w 2854197"/>
                    <a:gd name="connsiteY92" fmla="*/ 2695871 h 3034246"/>
                    <a:gd name="connsiteX93" fmla="*/ 2542577 w 2854197"/>
                    <a:gd name="connsiteY93" fmla="*/ 2738159 h 3034246"/>
                    <a:gd name="connsiteX94" fmla="*/ 2654056 w 2854197"/>
                    <a:gd name="connsiteY94" fmla="*/ 2764834 h 3034246"/>
                    <a:gd name="connsiteX95" fmla="*/ 2748974 w 2854197"/>
                    <a:gd name="connsiteY95" fmla="*/ 2769875 h 3034246"/>
                    <a:gd name="connsiteX96" fmla="*/ 2753771 w 2854197"/>
                    <a:gd name="connsiteY96" fmla="*/ 2769627 h 3034246"/>
                    <a:gd name="connsiteX97" fmla="*/ 2748486 w 2854197"/>
                    <a:gd name="connsiteY97" fmla="*/ 2801341 h 3034246"/>
                    <a:gd name="connsiteX98" fmla="*/ 2737915 w 2854197"/>
                    <a:gd name="connsiteY98" fmla="*/ 2838340 h 3034246"/>
                    <a:gd name="connsiteX99" fmla="*/ 2727344 w 2854197"/>
                    <a:gd name="connsiteY99" fmla="*/ 2907052 h 3034246"/>
                    <a:gd name="connsiteX100" fmla="*/ 2716773 w 2854197"/>
                    <a:gd name="connsiteY100" fmla="*/ 2938765 h 3034246"/>
                    <a:gd name="connsiteX101" fmla="*/ 2711487 w 2854197"/>
                    <a:gd name="connsiteY101" fmla="*/ 2965193 h 3034246"/>
                    <a:gd name="connsiteX102" fmla="*/ 2706444 w 2854197"/>
                    <a:gd name="connsiteY102" fmla="*/ 2939028 h 3034246"/>
                    <a:gd name="connsiteX103" fmla="*/ 2680014 w 2854197"/>
                    <a:gd name="connsiteY103" fmla="*/ 2965459 h 3034246"/>
                    <a:gd name="connsiteX104" fmla="*/ 2627390 w 2854197"/>
                    <a:gd name="connsiteY104" fmla="*/ 2971012 h 3034246"/>
                    <a:gd name="connsiteX105" fmla="*/ 2537291 w 2854197"/>
                    <a:gd name="connsiteY105" fmla="*/ 2986602 h 3034246"/>
                    <a:gd name="connsiteX106" fmla="*/ 2516147 w 2854197"/>
                    <a:gd name="connsiteY106" fmla="*/ 2991888 h 3034246"/>
                    <a:gd name="connsiteX107" fmla="*/ 2489494 w 2854197"/>
                    <a:gd name="connsiteY107" fmla="*/ 3002192 h 3034246"/>
                    <a:gd name="connsiteX108" fmla="*/ 2415496 w 2854197"/>
                    <a:gd name="connsiteY108" fmla="*/ 3007477 h 3034246"/>
                    <a:gd name="connsiteX109" fmla="*/ 2383783 w 2854197"/>
                    <a:gd name="connsiteY109" fmla="*/ 3018048 h 3034246"/>
                    <a:gd name="connsiteX110" fmla="*/ 2346784 w 2854197"/>
                    <a:gd name="connsiteY110" fmla="*/ 3033905 h 3034246"/>
                    <a:gd name="connsiteX111" fmla="*/ 2294337 w 2854197"/>
                    <a:gd name="connsiteY111" fmla="*/ 3002675 h 3034246"/>
                    <a:gd name="connsiteX112" fmla="*/ 2199896 w 2854197"/>
                    <a:gd name="connsiteY112" fmla="*/ 2976703 h 3034246"/>
                    <a:gd name="connsiteX113" fmla="*/ 2141028 w 2854197"/>
                    <a:gd name="connsiteY113" fmla="*/ 2933870 h 3034246"/>
                    <a:gd name="connsiteX114" fmla="*/ 2093450 w 2854197"/>
                    <a:gd name="connsiteY114" fmla="*/ 2923297 h 3034246"/>
                    <a:gd name="connsiteX115" fmla="*/ 2077768 w 2854197"/>
                    <a:gd name="connsiteY115" fmla="*/ 2897133 h 3034246"/>
                    <a:gd name="connsiteX116" fmla="*/ 2040405 w 2854197"/>
                    <a:gd name="connsiteY116" fmla="*/ 2923170 h 3034246"/>
                    <a:gd name="connsiteX117" fmla="*/ 2061549 w 2854197"/>
                    <a:gd name="connsiteY117" fmla="*/ 2875596 h 3034246"/>
                    <a:gd name="connsiteX118" fmla="*/ 2093265 w 2854197"/>
                    <a:gd name="connsiteY118" fmla="*/ 2833308 h 3034246"/>
                    <a:gd name="connsiteX119" fmla="*/ 2109124 w 2854197"/>
                    <a:gd name="connsiteY119" fmla="*/ 2722301 h 3034246"/>
                    <a:gd name="connsiteX120" fmla="*/ 2013975 w 2854197"/>
                    <a:gd name="connsiteY120" fmla="*/ 2637724 h 3034246"/>
                    <a:gd name="connsiteX121" fmla="*/ 1982258 w 2854197"/>
                    <a:gd name="connsiteY121" fmla="*/ 2664155 h 3034246"/>
                    <a:gd name="connsiteX122" fmla="*/ 1918827 w 2854197"/>
                    <a:gd name="connsiteY122" fmla="*/ 2627153 h 3034246"/>
                    <a:gd name="connsiteX123" fmla="*/ 1860681 w 2854197"/>
                    <a:gd name="connsiteY123" fmla="*/ 2579579 h 3034246"/>
                    <a:gd name="connsiteX124" fmla="*/ 1802373 w 2854197"/>
                    <a:gd name="connsiteY124" fmla="*/ 2621632 h 3034246"/>
                    <a:gd name="connsiteX125" fmla="*/ 1797087 w 2854197"/>
                    <a:gd name="connsiteY125" fmla="*/ 2605775 h 3034246"/>
                    <a:gd name="connsiteX126" fmla="*/ 1749674 w 2854197"/>
                    <a:gd name="connsiteY126" fmla="*/ 2690586 h 3034246"/>
                    <a:gd name="connsiteX127" fmla="*/ 1643953 w 2854197"/>
                    <a:gd name="connsiteY127" fmla="*/ 2754018 h 3034246"/>
                    <a:gd name="connsiteX128" fmla="*/ 1617523 w 2854197"/>
                    <a:gd name="connsiteY128" fmla="*/ 2732874 h 3034246"/>
                    <a:gd name="connsiteX129" fmla="*/ 1591092 w 2854197"/>
                    <a:gd name="connsiteY129" fmla="*/ 2690586 h 3034246"/>
                    <a:gd name="connsiteX130" fmla="*/ 1591093 w 2854197"/>
                    <a:gd name="connsiteY130" fmla="*/ 2637724 h 3034246"/>
                    <a:gd name="connsiteX131" fmla="*/ 1569808 w 2854197"/>
                    <a:gd name="connsiteY131" fmla="*/ 2515921 h 3034246"/>
                    <a:gd name="connsiteX132" fmla="*/ 1553952 w 2854197"/>
                    <a:gd name="connsiteY132" fmla="*/ 2484208 h 3034246"/>
                    <a:gd name="connsiteX133" fmla="*/ 1538095 w 2854197"/>
                    <a:gd name="connsiteY133" fmla="*/ 2468351 h 3034246"/>
                    <a:gd name="connsiteX134" fmla="*/ 1501096 w 2854197"/>
                    <a:gd name="connsiteY134" fmla="*/ 2420781 h 3034246"/>
                    <a:gd name="connsiteX135" fmla="*/ 1464097 w 2854197"/>
                    <a:gd name="connsiteY135" fmla="*/ 2383782 h 3034246"/>
                    <a:gd name="connsiteX136" fmla="*/ 1448241 w 2854197"/>
                    <a:gd name="connsiteY136" fmla="*/ 2373211 h 3034246"/>
                    <a:gd name="connsiteX137" fmla="*/ 1432384 w 2854197"/>
                    <a:gd name="connsiteY137" fmla="*/ 2357355 h 3034246"/>
                    <a:gd name="connsiteX138" fmla="*/ 1400671 w 2854197"/>
                    <a:gd name="connsiteY138" fmla="*/ 2346783 h 3034246"/>
                    <a:gd name="connsiteX139" fmla="*/ 1368958 w 2854197"/>
                    <a:gd name="connsiteY139" fmla="*/ 2330927 h 3034246"/>
                    <a:gd name="connsiteX140" fmla="*/ 1337244 w 2854197"/>
                    <a:gd name="connsiteY140" fmla="*/ 2309785 h 3034246"/>
                    <a:gd name="connsiteX141" fmla="*/ 1273818 w 2854197"/>
                    <a:gd name="connsiteY141" fmla="*/ 2288642 h 3034246"/>
                    <a:gd name="connsiteX142" fmla="*/ 1257961 w 2854197"/>
                    <a:gd name="connsiteY142" fmla="*/ 2278071 h 3034246"/>
                    <a:gd name="connsiteX143" fmla="*/ 1242104 w 2854197"/>
                    <a:gd name="connsiteY143" fmla="*/ 2272786 h 3034246"/>
                    <a:gd name="connsiteX144" fmla="*/ 1226248 w 2854197"/>
                    <a:gd name="connsiteY144" fmla="*/ 2262215 h 3034246"/>
                    <a:gd name="connsiteX145" fmla="*/ 1194534 w 2854197"/>
                    <a:gd name="connsiteY145" fmla="*/ 2251644 h 3034246"/>
                    <a:gd name="connsiteX146" fmla="*/ 1215677 w 2854197"/>
                    <a:gd name="connsiteY146" fmla="*/ 2225216 h 3034246"/>
                    <a:gd name="connsiteX147" fmla="*/ 1231533 w 2854197"/>
                    <a:gd name="connsiteY147" fmla="*/ 2209359 h 3034246"/>
                    <a:gd name="connsiteX148" fmla="*/ 1236819 w 2854197"/>
                    <a:gd name="connsiteY148" fmla="*/ 2193503 h 3034246"/>
                    <a:gd name="connsiteX149" fmla="*/ 1279103 w 2854197"/>
                    <a:gd name="connsiteY149" fmla="*/ 2161789 h 3034246"/>
                    <a:gd name="connsiteX150" fmla="*/ 1300245 w 2854197"/>
                    <a:gd name="connsiteY150" fmla="*/ 2140647 h 3034246"/>
                    <a:gd name="connsiteX151" fmla="*/ 1310816 w 2854197"/>
                    <a:gd name="connsiteY151" fmla="*/ 2124790 h 3034246"/>
                    <a:gd name="connsiteX152" fmla="*/ 1342650 w 2854197"/>
                    <a:gd name="connsiteY152" fmla="*/ 2077406 h 3034246"/>
                    <a:gd name="connsiteX153" fmla="*/ 1390223 w 2854197"/>
                    <a:gd name="connsiteY153" fmla="*/ 2008688 h 3034246"/>
                    <a:gd name="connsiteX154" fmla="*/ 1363794 w 2854197"/>
                    <a:gd name="connsiteY154" fmla="*/ 1971686 h 3034246"/>
                    <a:gd name="connsiteX155" fmla="*/ 1379651 w 2854197"/>
                    <a:gd name="connsiteY155" fmla="*/ 1961114 h 3034246"/>
                    <a:gd name="connsiteX156" fmla="*/ 1358509 w 2854197"/>
                    <a:gd name="connsiteY156" fmla="*/ 1934685 h 3034246"/>
                    <a:gd name="connsiteX157" fmla="*/ 1221180 w 2854197"/>
                    <a:gd name="connsiteY157" fmla="*/ 1718108 h 3034246"/>
                    <a:gd name="connsiteX158" fmla="*/ 1157741 w 2854197"/>
                    <a:gd name="connsiteY158" fmla="*/ 1654669 h 3034246"/>
                    <a:gd name="connsiteX159" fmla="*/ 1051918 w 2854197"/>
                    <a:gd name="connsiteY159" fmla="*/ 1659811 h 3034246"/>
                    <a:gd name="connsiteX160" fmla="*/ 845688 w 2854197"/>
                    <a:gd name="connsiteY160" fmla="*/ 1738945 h 3034246"/>
                    <a:gd name="connsiteX161" fmla="*/ 829832 w 2854197"/>
                    <a:gd name="connsiteY161" fmla="*/ 1744231 h 3034246"/>
                    <a:gd name="connsiteX162" fmla="*/ 798118 w 2854197"/>
                    <a:gd name="connsiteY162" fmla="*/ 1765373 h 3034246"/>
                    <a:gd name="connsiteX163" fmla="*/ 782262 w 2854197"/>
                    <a:gd name="connsiteY163" fmla="*/ 1770659 h 3034246"/>
                    <a:gd name="connsiteX164" fmla="*/ 750548 w 2854197"/>
                    <a:gd name="connsiteY164" fmla="*/ 1791801 h 3034246"/>
                    <a:gd name="connsiteX165" fmla="*/ 734692 w 2854197"/>
                    <a:gd name="connsiteY165" fmla="*/ 1797086 h 3034246"/>
                    <a:gd name="connsiteX166" fmla="*/ 755834 w 2854197"/>
                    <a:gd name="connsiteY166" fmla="*/ 1791801 h 3034246"/>
                    <a:gd name="connsiteX167" fmla="*/ 739977 w 2854197"/>
                    <a:gd name="connsiteY167" fmla="*/ 1797086 h 3034246"/>
                    <a:gd name="connsiteX168" fmla="*/ 708264 w 2854197"/>
                    <a:gd name="connsiteY168" fmla="*/ 1812943 h 3034246"/>
                    <a:gd name="connsiteX169" fmla="*/ 676551 w 2854197"/>
                    <a:gd name="connsiteY169" fmla="*/ 1791801 h 3034246"/>
                    <a:gd name="connsiteX170" fmla="*/ 650123 w 2854197"/>
                    <a:gd name="connsiteY170" fmla="*/ 1765373 h 3034246"/>
                    <a:gd name="connsiteX171" fmla="*/ 618410 w 2854197"/>
                    <a:gd name="connsiteY171" fmla="*/ 1744231 h 3034246"/>
                    <a:gd name="connsiteX172" fmla="*/ 570840 w 2854197"/>
                    <a:gd name="connsiteY172" fmla="*/ 1712518 h 3034246"/>
                    <a:gd name="connsiteX173" fmla="*/ 544412 w 2854197"/>
                    <a:gd name="connsiteY173" fmla="*/ 1696661 h 3034246"/>
                    <a:gd name="connsiteX174" fmla="*/ 528555 w 2854197"/>
                    <a:gd name="connsiteY174" fmla="*/ 1686090 h 3034246"/>
                    <a:gd name="connsiteX175" fmla="*/ 512699 w 2854197"/>
                    <a:gd name="connsiteY175" fmla="*/ 1680804 h 3034246"/>
                    <a:gd name="connsiteX176" fmla="*/ 502127 w 2854197"/>
                    <a:gd name="connsiteY176" fmla="*/ 1670233 h 3034246"/>
                    <a:gd name="connsiteX177" fmla="*/ 480985 w 2854197"/>
                    <a:gd name="connsiteY177" fmla="*/ 1659662 h 3034246"/>
                    <a:gd name="connsiteX178" fmla="*/ 465129 w 2854197"/>
                    <a:gd name="connsiteY178" fmla="*/ 1643805 h 3034246"/>
                    <a:gd name="connsiteX179" fmla="*/ 428130 w 2854197"/>
                    <a:gd name="connsiteY179" fmla="*/ 1622663 h 3034246"/>
                    <a:gd name="connsiteX180" fmla="*/ 401702 w 2854197"/>
                    <a:gd name="connsiteY180" fmla="*/ 1590950 h 3034246"/>
                    <a:gd name="connsiteX181" fmla="*/ 385845 w 2854197"/>
                    <a:gd name="connsiteY181" fmla="*/ 1569808 h 3034246"/>
                    <a:gd name="connsiteX182" fmla="*/ 369989 w 2854197"/>
                    <a:gd name="connsiteY182" fmla="*/ 1553951 h 3034246"/>
                    <a:gd name="connsiteX183" fmla="*/ 348847 w 2854197"/>
                    <a:gd name="connsiteY183" fmla="*/ 1522238 h 3034246"/>
                    <a:gd name="connsiteX184" fmla="*/ 327704 w 2854197"/>
                    <a:gd name="connsiteY184" fmla="*/ 1490524 h 3034246"/>
                    <a:gd name="connsiteX185" fmla="*/ 317133 w 2854197"/>
                    <a:gd name="connsiteY185" fmla="*/ 1469382 h 3034246"/>
                    <a:gd name="connsiteX186" fmla="*/ 301277 w 2854197"/>
                    <a:gd name="connsiteY186" fmla="*/ 1453526 h 3034246"/>
                    <a:gd name="connsiteX187" fmla="*/ 295991 w 2854197"/>
                    <a:gd name="connsiteY187" fmla="*/ 1437669 h 3034246"/>
                    <a:gd name="connsiteX188" fmla="*/ 274849 w 2854197"/>
                    <a:gd name="connsiteY188" fmla="*/ 1405956 h 3034246"/>
                    <a:gd name="connsiteX189" fmla="*/ 258992 w 2854197"/>
                    <a:gd name="connsiteY189" fmla="*/ 1390099 h 3034246"/>
                    <a:gd name="connsiteX190" fmla="*/ 248421 w 2854197"/>
                    <a:gd name="connsiteY190" fmla="*/ 1374242 h 3034246"/>
                    <a:gd name="connsiteX191" fmla="*/ 243136 w 2854197"/>
                    <a:gd name="connsiteY191" fmla="*/ 1358386 h 3034246"/>
                    <a:gd name="connsiteX192" fmla="*/ 221993 w 2854197"/>
                    <a:gd name="connsiteY192" fmla="*/ 1326672 h 3034246"/>
                    <a:gd name="connsiteX193" fmla="*/ 206137 w 2854197"/>
                    <a:gd name="connsiteY193" fmla="*/ 1294959 h 3034246"/>
                    <a:gd name="connsiteX194" fmla="*/ 195566 w 2854197"/>
                    <a:gd name="connsiteY194" fmla="*/ 1263246 h 3034246"/>
                    <a:gd name="connsiteX195" fmla="*/ 184995 w 2854197"/>
                    <a:gd name="connsiteY195" fmla="*/ 1247389 h 3034246"/>
                    <a:gd name="connsiteX196" fmla="*/ 179709 w 2854197"/>
                    <a:gd name="connsiteY196" fmla="*/ 1231533 h 3034246"/>
                    <a:gd name="connsiteX197" fmla="*/ 169138 w 2854197"/>
                    <a:gd name="connsiteY197" fmla="*/ 1215676 h 3034246"/>
                    <a:gd name="connsiteX198" fmla="*/ 153281 w 2854197"/>
                    <a:gd name="connsiteY198" fmla="*/ 1162820 h 3034246"/>
                    <a:gd name="connsiteX199" fmla="*/ 142710 w 2854197"/>
                    <a:gd name="connsiteY199" fmla="*/ 1131107 h 3034246"/>
                    <a:gd name="connsiteX200" fmla="*/ 132139 w 2854197"/>
                    <a:gd name="connsiteY200" fmla="*/ 1099394 h 3034246"/>
                    <a:gd name="connsiteX201" fmla="*/ 126853 w 2854197"/>
                    <a:gd name="connsiteY201" fmla="*/ 1078252 h 3034246"/>
                    <a:gd name="connsiteX202" fmla="*/ 121568 w 2854197"/>
                    <a:gd name="connsiteY202" fmla="*/ 1062395 h 3034246"/>
                    <a:gd name="connsiteX203" fmla="*/ 110997 w 2854197"/>
                    <a:gd name="connsiteY203" fmla="*/ 988397 h 3034246"/>
                    <a:gd name="connsiteX204" fmla="*/ 100426 w 2854197"/>
                    <a:gd name="connsiteY204" fmla="*/ 861544 h 3034246"/>
                    <a:gd name="connsiteX205" fmla="*/ 95140 w 2854197"/>
                    <a:gd name="connsiteY205" fmla="*/ 782261 h 3034246"/>
                    <a:gd name="connsiteX206" fmla="*/ 89855 w 2854197"/>
                    <a:gd name="connsiteY206" fmla="*/ 745262 h 3034246"/>
                    <a:gd name="connsiteX207" fmla="*/ 73998 w 2854197"/>
                    <a:gd name="connsiteY207" fmla="*/ 660693 h 3034246"/>
                    <a:gd name="connsiteX208" fmla="*/ 63427 w 2854197"/>
                    <a:gd name="connsiteY208" fmla="*/ 618409 h 3034246"/>
                    <a:gd name="connsiteX209" fmla="*/ 47570 w 2854197"/>
                    <a:gd name="connsiteY209" fmla="*/ 560268 h 3034246"/>
                    <a:gd name="connsiteX210" fmla="*/ 42285 w 2854197"/>
                    <a:gd name="connsiteY210" fmla="*/ 528555 h 3034246"/>
                    <a:gd name="connsiteX211" fmla="*/ 31714 w 2854197"/>
                    <a:gd name="connsiteY211" fmla="*/ 486270 h 3034246"/>
                    <a:gd name="connsiteX212" fmla="*/ 21142 w 2854197"/>
                    <a:gd name="connsiteY212" fmla="*/ 428129 h 3034246"/>
                    <a:gd name="connsiteX213" fmla="*/ 10571 w 2854197"/>
                    <a:gd name="connsiteY213" fmla="*/ 343560 h 3034246"/>
                    <a:gd name="connsiteX214" fmla="*/ 0 w 2854197"/>
                    <a:gd name="connsiteY214" fmla="*/ 306561 h 3034246"/>
                    <a:gd name="connsiteX215" fmla="*/ 5286 w 2854197"/>
                    <a:gd name="connsiteY215" fmla="*/ 285419 h 3034246"/>
                    <a:gd name="connsiteX216" fmla="*/ 21142 w 2854197"/>
                    <a:gd name="connsiteY216" fmla="*/ 280134 h 3034246"/>
                    <a:gd name="connsiteX217" fmla="*/ 42285 w 2854197"/>
                    <a:gd name="connsiteY217" fmla="*/ 269563 h 3034246"/>
                    <a:gd name="connsiteX218" fmla="*/ 95140 w 2854197"/>
                    <a:gd name="connsiteY218" fmla="*/ 258992 h 3034246"/>
                    <a:gd name="connsiteX219" fmla="*/ 121568 w 2854197"/>
                    <a:gd name="connsiteY219" fmla="*/ 253706 h 3034246"/>
                    <a:gd name="connsiteX220" fmla="*/ 137425 w 2854197"/>
                    <a:gd name="connsiteY220" fmla="*/ 248420 h 3034246"/>
                    <a:gd name="connsiteX221" fmla="*/ 211422 w 2854197"/>
                    <a:gd name="connsiteY221" fmla="*/ 237849 h 3034246"/>
                    <a:gd name="connsiteX222" fmla="*/ 253707 w 2854197"/>
                    <a:gd name="connsiteY222" fmla="*/ 227278 h 3034246"/>
                    <a:gd name="connsiteX223" fmla="*/ 285420 w 2854197"/>
                    <a:gd name="connsiteY223" fmla="*/ 216707 h 3034246"/>
                    <a:gd name="connsiteX224" fmla="*/ 332990 w 2854197"/>
                    <a:gd name="connsiteY224" fmla="*/ 206136 h 3034246"/>
                    <a:gd name="connsiteX225" fmla="*/ 364703 w 2854197"/>
                    <a:gd name="connsiteY225" fmla="*/ 195565 h 3034246"/>
                    <a:gd name="connsiteX226" fmla="*/ 417559 w 2854197"/>
                    <a:gd name="connsiteY226" fmla="*/ 179708 h 3034246"/>
                    <a:gd name="connsiteX227" fmla="*/ 433415 w 2854197"/>
                    <a:gd name="connsiteY227" fmla="*/ 174423 h 3034246"/>
                    <a:gd name="connsiteX228" fmla="*/ 449272 w 2854197"/>
                    <a:gd name="connsiteY228" fmla="*/ 169137 h 3034246"/>
                    <a:gd name="connsiteX229" fmla="*/ 470414 w 2854197"/>
                    <a:gd name="connsiteY229" fmla="*/ 163852 h 3034246"/>
                    <a:gd name="connsiteX230" fmla="*/ 486271 w 2854197"/>
                    <a:gd name="connsiteY230" fmla="*/ 158566 h 3034246"/>
                    <a:gd name="connsiteX231" fmla="*/ 528555 w 2854197"/>
                    <a:gd name="connsiteY231" fmla="*/ 147995 h 3034246"/>
                    <a:gd name="connsiteX232" fmla="*/ 549697 w 2854197"/>
                    <a:gd name="connsiteY232" fmla="*/ 142709 h 3034246"/>
                    <a:gd name="connsiteX233" fmla="*/ 581411 w 2854197"/>
                    <a:gd name="connsiteY233" fmla="*/ 132138 h 3034246"/>
                    <a:gd name="connsiteX234" fmla="*/ 676551 w 2854197"/>
                    <a:gd name="connsiteY234" fmla="*/ 100425 h 3034246"/>
                    <a:gd name="connsiteX235" fmla="*/ 697693 w 2854197"/>
                    <a:gd name="connsiteY235" fmla="*/ 95140 h 3034246"/>
                    <a:gd name="connsiteX236" fmla="*/ 729406 w 2854197"/>
                    <a:gd name="connsiteY236" fmla="*/ 84568 h 3034246"/>
                    <a:gd name="connsiteX237" fmla="*/ 745263 w 2854197"/>
                    <a:gd name="connsiteY237" fmla="*/ 79283 h 3034246"/>
                    <a:gd name="connsiteX238" fmla="*/ 792833 w 2854197"/>
                    <a:gd name="connsiteY238" fmla="*/ 58141 h 3034246"/>
                    <a:gd name="connsiteX239" fmla="*/ 808689 w 2854197"/>
                    <a:gd name="connsiteY239" fmla="*/ 52855 h 3034246"/>
                    <a:gd name="connsiteX240" fmla="*/ 824546 w 2854197"/>
                    <a:gd name="connsiteY240" fmla="*/ 47570 h 3034246"/>
                    <a:gd name="connsiteX241" fmla="*/ 866830 w 2854197"/>
                    <a:gd name="connsiteY241" fmla="*/ 26427 h 3034246"/>
                    <a:gd name="connsiteX242" fmla="*/ 882687 w 2854197"/>
                    <a:gd name="connsiteY242" fmla="*/ 21142 h 3034246"/>
                    <a:gd name="connsiteX243" fmla="*/ 898544 w 2854197"/>
                    <a:gd name="connsiteY243" fmla="*/ 10571 h 3034246"/>
                    <a:gd name="connsiteX244" fmla="*/ 914400 w 2854197"/>
                    <a:gd name="connsiteY244" fmla="*/ 5285 h 3034246"/>
                    <a:gd name="connsiteX245" fmla="*/ 914400 w 2854197"/>
                    <a:gd name="connsiteY245" fmla="*/ 0 h 3034246"/>
                    <a:gd name="connsiteX0" fmla="*/ 914400 w 2854197"/>
                    <a:gd name="connsiteY0" fmla="*/ 0 h 3018094"/>
                    <a:gd name="connsiteX1" fmla="*/ 914400 w 2854197"/>
                    <a:gd name="connsiteY1" fmla="*/ 0 h 3018094"/>
                    <a:gd name="connsiteX2" fmla="*/ 930257 w 2854197"/>
                    <a:gd name="connsiteY2" fmla="*/ 42284 h 3018094"/>
                    <a:gd name="connsiteX3" fmla="*/ 935542 w 2854197"/>
                    <a:gd name="connsiteY3" fmla="*/ 58141 h 3018094"/>
                    <a:gd name="connsiteX4" fmla="*/ 946114 w 2854197"/>
                    <a:gd name="connsiteY4" fmla="*/ 68712 h 3018094"/>
                    <a:gd name="connsiteX5" fmla="*/ 967256 w 2854197"/>
                    <a:gd name="connsiteY5" fmla="*/ 116282 h 3018094"/>
                    <a:gd name="connsiteX6" fmla="*/ 972541 w 2854197"/>
                    <a:gd name="connsiteY6" fmla="*/ 132138 h 3018094"/>
                    <a:gd name="connsiteX7" fmla="*/ 983112 w 2854197"/>
                    <a:gd name="connsiteY7" fmla="*/ 147995 h 3018094"/>
                    <a:gd name="connsiteX8" fmla="*/ 1004255 w 2854197"/>
                    <a:gd name="connsiteY8" fmla="*/ 195565 h 3018094"/>
                    <a:gd name="connsiteX9" fmla="*/ 1025397 w 2854197"/>
                    <a:gd name="connsiteY9" fmla="*/ 243135 h 3018094"/>
                    <a:gd name="connsiteX10" fmla="*/ 1041253 w 2854197"/>
                    <a:gd name="connsiteY10" fmla="*/ 290705 h 3018094"/>
                    <a:gd name="connsiteX11" fmla="*/ 1051825 w 2854197"/>
                    <a:gd name="connsiteY11" fmla="*/ 301276 h 3018094"/>
                    <a:gd name="connsiteX12" fmla="*/ 1072967 w 2854197"/>
                    <a:gd name="connsiteY12" fmla="*/ 348846 h 3018094"/>
                    <a:gd name="connsiteX13" fmla="*/ 1083538 w 2854197"/>
                    <a:gd name="connsiteY13" fmla="*/ 380559 h 3018094"/>
                    <a:gd name="connsiteX14" fmla="*/ 1094109 w 2854197"/>
                    <a:gd name="connsiteY14" fmla="*/ 396416 h 3018094"/>
                    <a:gd name="connsiteX15" fmla="*/ 1109966 w 2854197"/>
                    <a:gd name="connsiteY15" fmla="*/ 422844 h 3018094"/>
                    <a:gd name="connsiteX16" fmla="*/ 1131108 w 2854197"/>
                    <a:gd name="connsiteY16" fmla="*/ 470414 h 3018094"/>
                    <a:gd name="connsiteX17" fmla="*/ 1146964 w 2854197"/>
                    <a:gd name="connsiteY17" fmla="*/ 480985 h 3018094"/>
                    <a:gd name="connsiteX18" fmla="*/ 1157536 w 2854197"/>
                    <a:gd name="connsiteY18" fmla="*/ 491556 h 3018094"/>
                    <a:gd name="connsiteX19" fmla="*/ 1189249 w 2854197"/>
                    <a:gd name="connsiteY19" fmla="*/ 512698 h 3018094"/>
                    <a:gd name="connsiteX20" fmla="*/ 1199820 w 2854197"/>
                    <a:gd name="connsiteY20" fmla="*/ 528555 h 3018094"/>
                    <a:gd name="connsiteX21" fmla="*/ 1220962 w 2854197"/>
                    <a:gd name="connsiteY21" fmla="*/ 544411 h 3018094"/>
                    <a:gd name="connsiteX22" fmla="*/ 1242104 w 2854197"/>
                    <a:gd name="connsiteY22" fmla="*/ 570839 h 3018094"/>
                    <a:gd name="connsiteX23" fmla="*/ 1257961 w 2854197"/>
                    <a:gd name="connsiteY23" fmla="*/ 602552 h 3018094"/>
                    <a:gd name="connsiteX24" fmla="*/ 1279103 w 2854197"/>
                    <a:gd name="connsiteY24" fmla="*/ 634266 h 3018094"/>
                    <a:gd name="connsiteX25" fmla="*/ 1294960 w 2854197"/>
                    <a:gd name="connsiteY25" fmla="*/ 665979 h 3018094"/>
                    <a:gd name="connsiteX26" fmla="*/ 1300245 w 2854197"/>
                    <a:gd name="connsiteY26" fmla="*/ 681835 h 3018094"/>
                    <a:gd name="connsiteX27" fmla="*/ 1310816 w 2854197"/>
                    <a:gd name="connsiteY27" fmla="*/ 692407 h 3018094"/>
                    <a:gd name="connsiteX28" fmla="*/ 1347815 w 2854197"/>
                    <a:gd name="connsiteY28" fmla="*/ 739977 h 3018094"/>
                    <a:gd name="connsiteX29" fmla="*/ 1353101 w 2854197"/>
                    <a:gd name="connsiteY29" fmla="*/ 755833 h 3018094"/>
                    <a:gd name="connsiteX30" fmla="*/ 1384814 w 2854197"/>
                    <a:gd name="connsiteY30" fmla="*/ 798118 h 3018094"/>
                    <a:gd name="connsiteX31" fmla="*/ 1390100 w 2854197"/>
                    <a:gd name="connsiteY31" fmla="*/ 813974 h 3018094"/>
                    <a:gd name="connsiteX32" fmla="*/ 1421813 w 2854197"/>
                    <a:gd name="connsiteY32" fmla="*/ 861544 h 3018094"/>
                    <a:gd name="connsiteX33" fmla="*/ 1432384 w 2854197"/>
                    <a:gd name="connsiteY33" fmla="*/ 877401 h 3018094"/>
                    <a:gd name="connsiteX34" fmla="*/ 1448241 w 2854197"/>
                    <a:gd name="connsiteY34" fmla="*/ 887972 h 3018094"/>
                    <a:gd name="connsiteX35" fmla="*/ 1479954 w 2854197"/>
                    <a:gd name="connsiteY35" fmla="*/ 919685 h 3018094"/>
                    <a:gd name="connsiteX36" fmla="*/ 1522238 w 2854197"/>
                    <a:gd name="connsiteY36" fmla="*/ 956684 h 3018094"/>
                    <a:gd name="connsiteX37" fmla="*/ 1585665 w 2854197"/>
                    <a:gd name="connsiteY37" fmla="*/ 977826 h 3018094"/>
                    <a:gd name="connsiteX38" fmla="*/ 1617378 w 2854197"/>
                    <a:gd name="connsiteY38" fmla="*/ 988397 h 3018094"/>
                    <a:gd name="connsiteX39" fmla="*/ 1638521 w 2854197"/>
                    <a:gd name="connsiteY39" fmla="*/ 993683 h 3018094"/>
                    <a:gd name="connsiteX40" fmla="*/ 1664948 w 2854197"/>
                    <a:gd name="connsiteY40" fmla="*/ 998968 h 3018094"/>
                    <a:gd name="connsiteX41" fmla="*/ 1696662 w 2854197"/>
                    <a:gd name="connsiteY41" fmla="*/ 1009540 h 3018094"/>
                    <a:gd name="connsiteX42" fmla="*/ 1717804 w 2854197"/>
                    <a:gd name="connsiteY42" fmla="*/ 1014825 h 3018094"/>
                    <a:gd name="connsiteX43" fmla="*/ 1733660 w 2854197"/>
                    <a:gd name="connsiteY43" fmla="*/ 1020111 h 3018094"/>
                    <a:gd name="connsiteX44" fmla="*/ 1802373 w 2854197"/>
                    <a:gd name="connsiteY44" fmla="*/ 1030682 h 3018094"/>
                    <a:gd name="connsiteX45" fmla="*/ 1865799 w 2854197"/>
                    <a:gd name="connsiteY45" fmla="*/ 1041253 h 3018094"/>
                    <a:gd name="connsiteX46" fmla="*/ 1902798 w 2854197"/>
                    <a:gd name="connsiteY46" fmla="*/ 1046538 h 3018094"/>
                    <a:gd name="connsiteX47" fmla="*/ 1945082 w 2854197"/>
                    <a:gd name="connsiteY47" fmla="*/ 1051824 h 3018094"/>
                    <a:gd name="connsiteX48" fmla="*/ 1976796 w 2854197"/>
                    <a:gd name="connsiteY48" fmla="*/ 1057109 h 3018094"/>
                    <a:gd name="connsiteX49" fmla="*/ 2024366 w 2854197"/>
                    <a:gd name="connsiteY49" fmla="*/ 1062395 h 3018094"/>
                    <a:gd name="connsiteX50" fmla="*/ 2066650 w 2854197"/>
                    <a:gd name="connsiteY50" fmla="*/ 1067681 h 3018094"/>
                    <a:gd name="connsiteX51" fmla="*/ 2082507 w 2854197"/>
                    <a:gd name="connsiteY51" fmla="*/ 1072966 h 3018094"/>
                    <a:gd name="connsiteX52" fmla="*/ 2151219 w 2854197"/>
                    <a:gd name="connsiteY52" fmla="*/ 1083537 h 3018094"/>
                    <a:gd name="connsiteX53" fmla="*/ 2167075 w 2854197"/>
                    <a:gd name="connsiteY53" fmla="*/ 1088823 h 3018094"/>
                    <a:gd name="connsiteX54" fmla="*/ 2235788 w 2854197"/>
                    <a:gd name="connsiteY54" fmla="*/ 1099394 h 3018094"/>
                    <a:gd name="connsiteX55" fmla="*/ 2304500 w 2854197"/>
                    <a:gd name="connsiteY55" fmla="*/ 1109965 h 3018094"/>
                    <a:gd name="connsiteX56" fmla="*/ 2378497 w 2854197"/>
                    <a:gd name="connsiteY56" fmla="*/ 1120536 h 3018094"/>
                    <a:gd name="connsiteX57" fmla="*/ 2410211 w 2854197"/>
                    <a:gd name="connsiteY57" fmla="*/ 1131107 h 3018094"/>
                    <a:gd name="connsiteX58" fmla="*/ 2452495 w 2854197"/>
                    <a:gd name="connsiteY58" fmla="*/ 1141678 h 3018094"/>
                    <a:gd name="connsiteX59" fmla="*/ 2611062 w 2854197"/>
                    <a:gd name="connsiteY59" fmla="*/ 1194534 h 3018094"/>
                    <a:gd name="connsiteX60" fmla="*/ 2674963 w 2854197"/>
                    <a:gd name="connsiteY60" fmla="*/ 1226357 h 3018094"/>
                    <a:gd name="connsiteX61" fmla="*/ 2680419 w 2854197"/>
                    <a:gd name="connsiteY61" fmla="*/ 1258186 h 3018094"/>
                    <a:gd name="connsiteX62" fmla="*/ 2633266 w 2854197"/>
                    <a:gd name="connsiteY62" fmla="*/ 1295315 h 3018094"/>
                    <a:gd name="connsiteX63" fmla="*/ 2659565 w 2854197"/>
                    <a:gd name="connsiteY63" fmla="*/ 1353342 h 3018094"/>
                    <a:gd name="connsiteX64" fmla="*/ 2653817 w 2854197"/>
                    <a:gd name="connsiteY64" fmla="*/ 1411367 h 3018094"/>
                    <a:gd name="connsiteX65" fmla="*/ 2632204 w 2854197"/>
                    <a:gd name="connsiteY65" fmla="*/ 1590950 h 3018094"/>
                    <a:gd name="connsiteX66" fmla="*/ 2606238 w 2854197"/>
                    <a:gd name="connsiteY66" fmla="*/ 1686241 h 3018094"/>
                    <a:gd name="connsiteX67" fmla="*/ 2585093 w 2854197"/>
                    <a:gd name="connsiteY67" fmla="*/ 1717957 h 3018094"/>
                    <a:gd name="connsiteX68" fmla="*/ 2595666 w 2854197"/>
                    <a:gd name="connsiteY68" fmla="*/ 1754959 h 3018094"/>
                    <a:gd name="connsiteX69" fmla="*/ 2569233 w 2854197"/>
                    <a:gd name="connsiteY69" fmla="*/ 1781390 h 3018094"/>
                    <a:gd name="connsiteX70" fmla="*/ 2574520 w 2854197"/>
                    <a:gd name="connsiteY70" fmla="*/ 1860680 h 3018094"/>
                    <a:gd name="connsiteX71" fmla="*/ 2564404 w 2854197"/>
                    <a:gd name="connsiteY71" fmla="*/ 2014150 h 3018094"/>
                    <a:gd name="connsiteX72" fmla="*/ 2616812 w 2854197"/>
                    <a:gd name="connsiteY72" fmla="*/ 2093264 h 3018094"/>
                    <a:gd name="connsiteX73" fmla="*/ 2717255 w 2854197"/>
                    <a:gd name="connsiteY73" fmla="*/ 2098551 h 3018094"/>
                    <a:gd name="connsiteX74" fmla="*/ 2790770 w 2854197"/>
                    <a:gd name="connsiteY74" fmla="*/ 2077220 h 3018094"/>
                    <a:gd name="connsiteX75" fmla="*/ 2817198 w 2854197"/>
                    <a:gd name="connsiteY75" fmla="*/ 2082506 h 3018094"/>
                    <a:gd name="connsiteX76" fmla="*/ 2833055 w 2854197"/>
                    <a:gd name="connsiteY76" fmla="*/ 2087792 h 3018094"/>
                    <a:gd name="connsiteX77" fmla="*/ 2854197 w 2854197"/>
                    <a:gd name="connsiteY77" fmla="*/ 2093077 h 3018094"/>
                    <a:gd name="connsiteX78" fmla="*/ 2838340 w 2854197"/>
                    <a:gd name="connsiteY78" fmla="*/ 2193503 h 3018094"/>
                    <a:gd name="connsiteX79" fmla="*/ 2833055 w 2854197"/>
                    <a:gd name="connsiteY79" fmla="*/ 2225216 h 3018094"/>
                    <a:gd name="connsiteX80" fmla="*/ 2822484 w 2854197"/>
                    <a:gd name="connsiteY80" fmla="*/ 2262215 h 3018094"/>
                    <a:gd name="connsiteX81" fmla="*/ 2648297 w 2854197"/>
                    <a:gd name="connsiteY81" fmla="*/ 2241273 h 3018094"/>
                    <a:gd name="connsiteX82" fmla="*/ 2558435 w 2854197"/>
                    <a:gd name="connsiteY82" fmla="*/ 2214843 h 3018094"/>
                    <a:gd name="connsiteX83" fmla="*/ 2479145 w 2854197"/>
                    <a:gd name="connsiteY83" fmla="*/ 2183128 h 3018094"/>
                    <a:gd name="connsiteX84" fmla="*/ 2426502 w 2854197"/>
                    <a:gd name="connsiteY84" fmla="*/ 2209757 h 3018094"/>
                    <a:gd name="connsiteX85" fmla="*/ 2236188 w 2854197"/>
                    <a:gd name="connsiteY85" fmla="*/ 2331348 h 3018094"/>
                    <a:gd name="connsiteX86" fmla="*/ 2251846 w 2854197"/>
                    <a:gd name="connsiteY86" fmla="*/ 2420998 h 3018094"/>
                    <a:gd name="connsiteX87" fmla="*/ 2267909 w 2854197"/>
                    <a:gd name="connsiteY87" fmla="*/ 2479368 h 3018094"/>
                    <a:gd name="connsiteX88" fmla="*/ 2278276 w 2854197"/>
                    <a:gd name="connsiteY88" fmla="*/ 2516146 h 3018094"/>
                    <a:gd name="connsiteX89" fmla="*/ 2278276 w 2854197"/>
                    <a:gd name="connsiteY89" fmla="*/ 2574294 h 3018094"/>
                    <a:gd name="connsiteX90" fmla="*/ 2315278 w 2854197"/>
                    <a:gd name="connsiteY90" fmla="*/ 2616580 h 3018094"/>
                    <a:gd name="connsiteX91" fmla="*/ 2331136 w 2854197"/>
                    <a:gd name="connsiteY91" fmla="*/ 2680013 h 3018094"/>
                    <a:gd name="connsiteX92" fmla="*/ 2368138 w 2854197"/>
                    <a:gd name="connsiteY92" fmla="*/ 2695871 h 3018094"/>
                    <a:gd name="connsiteX93" fmla="*/ 2542577 w 2854197"/>
                    <a:gd name="connsiteY93" fmla="*/ 2738159 h 3018094"/>
                    <a:gd name="connsiteX94" fmla="*/ 2654056 w 2854197"/>
                    <a:gd name="connsiteY94" fmla="*/ 2764834 h 3018094"/>
                    <a:gd name="connsiteX95" fmla="*/ 2748974 w 2854197"/>
                    <a:gd name="connsiteY95" fmla="*/ 2769875 h 3018094"/>
                    <a:gd name="connsiteX96" fmla="*/ 2753771 w 2854197"/>
                    <a:gd name="connsiteY96" fmla="*/ 2769627 h 3018094"/>
                    <a:gd name="connsiteX97" fmla="*/ 2748486 w 2854197"/>
                    <a:gd name="connsiteY97" fmla="*/ 2801341 h 3018094"/>
                    <a:gd name="connsiteX98" fmla="*/ 2737915 w 2854197"/>
                    <a:gd name="connsiteY98" fmla="*/ 2838340 h 3018094"/>
                    <a:gd name="connsiteX99" fmla="*/ 2727344 w 2854197"/>
                    <a:gd name="connsiteY99" fmla="*/ 2907052 h 3018094"/>
                    <a:gd name="connsiteX100" fmla="*/ 2716773 w 2854197"/>
                    <a:gd name="connsiteY100" fmla="*/ 2938765 h 3018094"/>
                    <a:gd name="connsiteX101" fmla="*/ 2711487 w 2854197"/>
                    <a:gd name="connsiteY101" fmla="*/ 2965193 h 3018094"/>
                    <a:gd name="connsiteX102" fmla="*/ 2706444 w 2854197"/>
                    <a:gd name="connsiteY102" fmla="*/ 2939028 h 3018094"/>
                    <a:gd name="connsiteX103" fmla="*/ 2680014 w 2854197"/>
                    <a:gd name="connsiteY103" fmla="*/ 2965459 h 3018094"/>
                    <a:gd name="connsiteX104" fmla="*/ 2627390 w 2854197"/>
                    <a:gd name="connsiteY104" fmla="*/ 2971012 h 3018094"/>
                    <a:gd name="connsiteX105" fmla="*/ 2537291 w 2854197"/>
                    <a:gd name="connsiteY105" fmla="*/ 2986602 h 3018094"/>
                    <a:gd name="connsiteX106" fmla="*/ 2516147 w 2854197"/>
                    <a:gd name="connsiteY106" fmla="*/ 2991888 h 3018094"/>
                    <a:gd name="connsiteX107" fmla="*/ 2489494 w 2854197"/>
                    <a:gd name="connsiteY107" fmla="*/ 3002192 h 3018094"/>
                    <a:gd name="connsiteX108" fmla="*/ 2415496 w 2854197"/>
                    <a:gd name="connsiteY108" fmla="*/ 3007477 h 3018094"/>
                    <a:gd name="connsiteX109" fmla="*/ 2383783 w 2854197"/>
                    <a:gd name="connsiteY109" fmla="*/ 3018048 h 3018094"/>
                    <a:gd name="connsiteX110" fmla="*/ 2294337 w 2854197"/>
                    <a:gd name="connsiteY110" fmla="*/ 3002675 h 3018094"/>
                    <a:gd name="connsiteX111" fmla="*/ 2199896 w 2854197"/>
                    <a:gd name="connsiteY111" fmla="*/ 2976703 h 3018094"/>
                    <a:gd name="connsiteX112" fmla="*/ 2141028 w 2854197"/>
                    <a:gd name="connsiteY112" fmla="*/ 2933870 h 3018094"/>
                    <a:gd name="connsiteX113" fmla="*/ 2093450 w 2854197"/>
                    <a:gd name="connsiteY113" fmla="*/ 2923297 h 3018094"/>
                    <a:gd name="connsiteX114" fmla="*/ 2077768 w 2854197"/>
                    <a:gd name="connsiteY114" fmla="*/ 2897133 h 3018094"/>
                    <a:gd name="connsiteX115" fmla="*/ 2040405 w 2854197"/>
                    <a:gd name="connsiteY115" fmla="*/ 2923170 h 3018094"/>
                    <a:gd name="connsiteX116" fmla="*/ 2061549 w 2854197"/>
                    <a:gd name="connsiteY116" fmla="*/ 2875596 h 3018094"/>
                    <a:gd name="connsiteX117" fmla="*/ 2093265 w 2854197"/>
                    <a:gd name="connsiteY117" fmla="*/ 2833308 h 3018094"/>
                    <a:gd name="connsiteX118" fmla="*/ 2109124 w 2854197"/>
                    <a:gd name="connsiteY118" fmla="*/ 2722301 h 3018094"/>
                    <a:gd name="connsiteX119" fmla="*/ 2013975 w 2854197"/>
                    <a:gd name="connsiteY119" fmla="*/ 2637724 h 3018094"/>
                    <a:gd name="connsiteX120" fmla="*/ 1982258 w 2854197"/>
                    <a:gd name="connsiteY120" fmla="*/ 2664155 h 3018094"/>
                    <a:gd name="connsiteX121" fmla="*/ 1918827 w 2854197"/>
                    <a:gd name="connsiteY121" fmla="*/ 2627153 h 3018094"/>
                    <a:gd name="connsiteX122" fmla="*/ 1860681 w 2854197"/>
                    <a:gd name="connsiteY122" fmla="*/ 2579579 h 3018094"/>
                    <a:gd name="connsiteX123" fmla="*/ 1802373 w 2854197"/>
                    <a:gd name="connsiteY123" fmla="*/ 2621632 h 3018094"/>
                    <a:gd name="connsiteX124" fmla="*/ 1797087 w 2854197"/>
                    <a:gd name="connsiteY124" fmla="*/ 2605775 h 3018094"/>
                    <a:gd name="connsiteX125" fmla="*/ 1749674 w 2854197"/>
                    <a:gd name="connsiteY125" fmla="*/ 2690586 h 3018094"/>
                    <a:gd name="connsiteX126" fmla="*/ 1643953 w 2854197"/>
                    <a:gd name="connsiteY126" fmla="*/ 2754018 h 3018094"/>
                    <a:gd name="connsiteX127" fmla="*/ 1617523 w 2854197"/>
                    <a:gd name="connsiteY127" fmla="*/ 2732874 h 3018094"/>
                    <a:gd name="connsiteX128" fmla="*/ 1591092 w 2854197"/>
                    <a:gd name="connsiteY128" fmla="*/ 2690586 h 3018094"/>
                    <a:gd name="connsiteX129" fmla="*/ 1591093 w 2854197"/>
                    <a:gd name="connsiteY129" fmla="*/ 2637724 h 3018094"/>
                    <a:gd name="connsiteX130" fmla="*/ 1569808 w 2854197"/>
                    <a:gd name="connsiteY130" fmla="*/ 2515921 h 3018094"/>
                    <a:gd name="connsiteX131" fmla="*/ 1553952 w 2854197"/>
                    <a:gd name="connsiteY131" fmla="*/ 2484208 h 3018094"/>
                    <a:gd name="connsiteX132" fmla="*/ 1538095 w 2854197"/>
                    <a:gd name="connsiteY132" fmla="*/ 2468351 h 3018094"/>
                    <a:gd name="connsiteX133" fmla="*/ 1501096 w 2854197"/>
                    <a:gd name="connsiteY133" fmla="*/ 2420781 h 3018094"/>
                    <a:gd name="connsiteX134" fmla="*/ 1464097 w 2854197"/>
                    <a:gd name="connsiteY134" fmla="*/ 2383782 h 3018094"/>
                    <a:gd name="connsiteX135" fmla="*/ 1448241 w 2854197"/>
                    <a:gd name="connsiteY135" fmla="*/ 2373211 h 3018094"/>
                    <a:gd name="connsiteX136" fmla="*/ 1432384 w 2854197"/>
                    <a:gd name="connsiteY136" fmla="*/ 2357355 h 3018094"/>
                    <a:gd name="connsiteX137" fmla="*/ 1400671 w 2854197"/>
                    <a:gd name="connsiteY137" fmla="*/ 2346783 h 3018094"/>
                    <a:gd name="connsiteX138" fmla="*/ 1368958 w 2854197"/>
                    <a:gd name="connsiteY138" fmla="*/ 2330927 h 3018094"/>
                    <a:gd name="connsiteX139" fmla="*/ 1337244 w 2854197"/>
                    <a:gd name="connsiteY139" fmla="*/ 2309785 h 3018094"/>
                    <a:gd name="connsiteX140" fmla="*/ 1273818 w 2854197"/>
                    <a:gd name="connsiteY140" fmla="*/ 2288642 h 3018094"/>
                    <a:gd name="connsiteX141" fmla="*/ 1257961 w 2854197"/>
                    <a:gd name="connsiteY141" fmla="*/ 2278071 h 3018094"/>
                    <a:gd name="connsiteX142" fmla="*/ 1242104 w 2854197"/>
                    <a:gd name="connsiteY142" fmla="*/ 2272786 h 3018094"/>
                    <a:gd name="connsiteX143" fmla="*/ 1226248 w 2854197"/>
                    <a:gd name="connsiteY143" fmla="*/ 2262215 h 3018094"/>
                    <a:gd name="connsiteX144" fmla="*/ 1194534 w 2854197"/>
                    <a:gd name="connsiteY144" fmla="*/ 2251644 h 3018094"/>
                    <a:gd name="connsiteX145" fmla="*/ 1215677 w 2854197"/>
                    <a:gd name="connsiteY145" fmla="*/ 2225216 h 3018094"/>
                    <a:gd name="connsiteX146" fmla="*/ 1231533 w 2854197"/>
                    <a:gd name="connsiteY146" fmla="*/ 2209359 h 3018094"/>
                    <a:gd name="connsiteX147" fmla="*/ 1236819 w 2854197"/>
                    <a:gd name="connsiteY147" fmla="*/ 2193503 h 3018094"/>
                    <a:gd name="connsiteX148" fmla="*/ 1279103 w 2854197"/>
                    <a:gd name="connsiteY148" fmla="*/ 2161789 h 3018094"/>
                    <a:gd name="connsiteX149" fmla="*/ 1300245 w 2854197"/>
                    <a:gd name="connsiteY149" fmla="*/ 2140647 h 3018094"/>
                    <a:gd name="connsiteX150" fmla="*/ 1310816 w 2854197"/>
                    <a:gd name="connsiteY150" fmla="*/ 2124790 h 3018094"/>
                    <a:gd name="connsiteX151" fmla="*/ 1342650 w 2854197"/>
                    <a:gd name="connsiteY151" fmla="*/ 2077406 h 3018094"/>
                    <a:gd name="connsiteX152" fmla="*/ 1390223 w 2854197"/>
                    <a:gd name="connsiteY152" fmla="*/ 2008688 h 3018094"/>
                    <a:gd name="connsiteX153" fmla="*/ 1363794 w 2854197"/>
                    <a:gd name="connsiteY153" fmla="*/ 1971686 h 3018094"/>
                    <a:gd name="connsiteX154" fmla="*/ 1379651 w 2854197"/>
                    <a:gd name="connsiteY154" fmla="*/ 1961114 h 3018094"/>
                    <a:gd name="connsiteX155" fmla="*/ 1358509 w 2854197"/>
                    <a:gd name="connsiteY155" fmla="*/ 1934685 h 3018094"/>
                    <a:gd name="connsiteX156" fmla="*/ 1221180 w 2854197"/>
                    <a:gd name="connsiteY156" fmla="*/ 1718108 h 3018094"/>
                    <a:gd name="connsiteX157" fmla="*/ 1157741 w 2854197"/>
                    <a:gd name="connsiteY157" fmla="*/ 1654669 h 3018094"/>
                    <a:gd name="connsiteX158" fmla="*/ 1051918 w 2854197"/>
                    <a:gd name="connsiteY158" fmla="*/ 1659811 h 3018094"/>
                    <a:gd name="connsiteX159" fmla="*/ 845688 w 2854197"/>
                    <a:gd name="connsiteY159" fmla="*/ 1738945 h 3018094"/>
                    <a:gd name="connsiteX160" fmla="*/ 829832 w 2854197"/>
                    <a:gd name="connsiteY160" fmla="*/ 1744231 h 3018094"/>
                    <a:gd name="connsiteX161" fmla="*/ 798118 w 2854197"/>
                    <a:gd name="connsiteY161" fmla="*/ 1765373 h 3018094"/>
                    <a:gd name="connsiteX162" fmla="*/ 782262 w 2854197"/>
                    <a:gd name="connsiteY162" fmla="*/ 1770659 h 3018094"/>
                    <a:gd name="connsiteX163" fmla="*/ 750548 w 2854197"/>
                    <a:gd name="connsiteY163" fmla="*/ 1791801 h 3018094"/>
                    <a:gd name="connsiteX164" fmla="*/ 734692 w 2854197"/>
                    <a:gd name="connsiteY164" fmla="*/ 1797086 h 3018094"/>
                    <a:gd name="connsiteX165" fmla="*/ 755834 w 2854197"/>
                    <a:gd name="connsiteY165" fmla="*/ 1791801 h 3018094"/>
                    <a:gd name="connsiteX166" fmla="*/ 739977 w 2854197"/>
                    <a:gd name="connsiteY166" fmla="*/ 1797086 h 3018094"/>
                    <a:gd name="connsiteX167" fmla="*/ 708264 w 2854197"/>
                    <a:gd name="connsiteY167" fmla="*/ 1812943 h 3018094"/>
                    <a:gd name="connsiteX168" fmla="*/ 676551 w 2854197"/>
                    <a:gd name="connsiteY168" fmla="*/ 1791801 h 3018094"/>
                    <a:gd name="connsiteX169" fmla="*/ 650123 w 2854197"/>
                    <a:gd name="connsiteY169" fmla="*/ 1765373 h 3018094"/>
                    <a:gd name="connsiteX170" fmla="*/ 618410 w 2854197"/>
                    <a:gd name="connsiteY170" fmla="*/ 1744231 h 3018094"/>
                    <a:gd name="connsiteX171" fmla="*/ 570840 w 2854197"/>
                    <a:gd name="connsiteY171" fmla="*/ 1712518 h 3018094"/>
                    <a:gd name="connsiteX172" fmla="*/ 544412 w 2854197"/>
                    <a:gd name="connsiteY172" fmla="*/ 1696661 h 3018094"/>
                    <a:gd name="connsiteX173" fmla="*/ 528555 w 2854197"/>
                    <a:gd name="connsiteY173" fmla="*/ 1686090 h 3018094"/>
                    <a:gd name="connsiteX174" fmla="*/ 512699 w 2854197"/>
                    <a:gd name="connsiteY174" fmla="*/ 1680804 h 3018094"/>
                    <a:gd name="connsiteX175" fmla="*/ 502127 w 2854197"/>
                    <a:gd name="connsiteY175" fmla="*/ 1670233 h 3018094"/>
                    <a:gd name="connsiteX176" fmla="*/ 480985 w 2854197"/>
                    <a:gd name="connsiteY176" fmla="*/ 1659662 h 3018094"/>
                    <a:gd name="connsiteX177" fmla="*/ 465129 w 2854197"/>
                    <a:gd name="connsiteY177" fmla="*/ 1643805 h 3018094"/>
                    <a:gd name="connsiteX178" fmla="*/ 428130 w 2854197"/>
                    <a:gd name="connsiteY178" fmla="*/ 1622663 h 3018094"/>
                    <a:gd name="connsiteX179" fmla="*/ 401702 w 2854197"/>
                    <a:gd name="connsiteY179" fmla="*/ 1590950 h 3018094"/>
                    <a:gd name="connsiteX180" fmla="*/ 385845 w 2854197"/>
                    <a:gd name="connsiteY180" fmla="*/ 1569808 h 3018094"/>
                    <a:gd name="connsiteX181" fmla="*/ 369989 w 2854197"/>
                    <a:gd name="connsiteY181" fmla="*/ 1553951 h 3018094"/>
                    <a:gd name="connsiteX182" fmla="*/ 348847 w 2854197"/>
                    <a:gd name="connsiteY182" fmla="*/ 1522238 h 3018094"/>
                    <a:gd name="connsiteX183" fmla="*/ 327704 w 2854197"/>
                    <a:gd name="connsiteY183" fmla="*/ 1490524 h 3018094"/>
                    <a:gd name="connsiteX184" fmla="*/ 317133 w 2854197"/>
                    <a:gd name="connsiteY184" fmla="*/ 1469382 h 3018094"/>
                    <a:gd name="connsiteX185" fmla="*/ 301277 w 2854197"/>
                    <a:gd name="connsiteY185" fmla="*/ 1453526 h 3018094"/>
                    <a:gd name="connsiteX186" fmla="*/ 295991 w 2854197"/>
                    <a:gd name="connsiteY186" fmla="*/ 1437669 h 3018094"/>
                    <a:gd name="connsiteX187" fmla="*/ 274849 w 2854197"/>
                    <a:gd name="connsiteY187" fmla="*/ 1405956 h 3018094"/>
                    <a:gd name="connsiteX188" fmla="*/ 258992 w 2854197"/>
                    <a:gd name="connsiteY188" fmla="*/ 1390099 h 3018094"/>
                    <a:gd name="connsiteX189" fmla="*/ 248421 w 2854197"/>
                    <a:gd name="connsiteY189" fmla="*/ 1374242 h 3018094"/>
                    <a:gd name="connsiteX190" fmla="*/ 243136 w 2854197"/>
                    <a:gd name="connsiteY190" fmla="*/ 1358386 h 3018094"/>
                    <a:gd name="connsiteX191" fmla="*/ 221993 w 2854197"/>
                    <a:gd name="connsiteY191" fmla="*/ 1326672 h 3018094"/>
                    <a:gd name="connsiteX192" fmla="*/ 206137 w 2854197"/>
                    <a:gd name="connsiteY192" fmla="*/ 1294959 h 3018094"/>
                    <a:gd name="connsiteX193" fmla="*/ 195566 w 2854197"/>
                    <a:gd name="connsiteY193" fmla="*/ 1263246 h 3018094"/>
                    <a:gd name="connsiteX194" fmla="*/ 184995 w 2854197"/>
                    <a:gd name="connsiteY194" fmla="*/ 1247389 h 3018094"/>
                    <a:gd name="connsiteX195" fmla="*/ 179709 w 2854197"/>
                    <a:gd name="connsiteY195" fmla="*/ 1231533 h 3018094"/>
                    <a:gd name="connsiteX196" fmla="*/ 169138 w 2854197"/>
                    <a:gd name="connsiteY196" fmla="*/ 1215676 h 3018094"/>
                    <a:gd name="connsiteX197" fmla="*/ 153281 w 2854197"/>
                    <a:gd name="connsiteY197" fmla="*/ 1162820 h 3018094"/>
                    <a:gd name="connsiteX198" fmla="*/ 142710 w 2854197"/>
                    <a:gd name="connsiteY198" fmla="*/ 1131107 h 3018094"/>
                    <a:gd name="connsiteX199" fmla="*/ 132139 w 2854197"/>
                    <a:gd name="connsiteY199" fmla="*/ 1099394 h 3018094"/>
                    <a:gd name="connsiteX200" fmla="*/ 126853 w 2854197"/>
                    <a:gd name="connsiteY200" fmla="*/ 1078252 h 3018094"/>
                    <a:gd name="connsiteX201" fmla="*/ 121568 w 2854197"/>
                    <a:gd name="connsiteY201" fmla="*/ 1062395 h 3018094"/>
                    <a:gd name="connsiteX202" fmla="*/ 110997 w 2854197"/>
                    <a:gd name="connsiteY202" fmla="*/ 988397 h 3018094"/>
                    <a:gd name="connsiteX203" fmla="*/ 100426 w 2854197"/>
                    <a:gd name="connsiteY203" fmla="*/ 861544 h 3018094"/>
                    <a:gd name="connsiteX204" fmla="*/ 95140 w 2854197"/>
                    <a:gd name="connsiteY204" fmla="*/ 782261 h 3018094"/>
                    <a:gd name="connsiteX205" fmla="*/ 89855 w 2854197"/>
                    <a:gd name="connsiteY205" fmla="*/ 745262 h 3018094"/>
                    <a:gd name="connsiteX206" fmla="*/ 73998 w 2854197"/>
                    <a:gd name="connsiteY206" fmla="*/ 660693 h 3018094"/>
                    <a:gd name="connsiteX207" fmla="*/ 63427 w 2854197"/>
                    <a:gd name="connsiteY207" fmla="*/ 618409 h 3018094"/>
                    <a:gd name="connsiteX208" fmla="*/ 47570 w 2854197"/>
                    <a:gd name="connsiteY208" fmla="*/ 560268 h 3018094"/>
                    <a:gd name="connsiteX209" fmla="*/ 42285 w 2854197"/>
                    <a:gd name="connsiteY209" fmla="*/ 528555 h 3018094"/>
                    <a:gd name="connsiteX210" fmla="*/ 31714 w 2854197"/>
                    <a:gd name="connsiteY210" fmla="*/ 486270 h 3018094"/>
                    <a:gd name="connsiteX211" fmla="*/ 21142 w 2854197"/>
                    <a:gd name="connsiteY211" fmla="*/ 428129 h 3018094"/>
                    <a:gd name="connsiteX212" fmla="*/ 10571 w 2854197"/>
                    <a:gd name="connsiteY212" fmla="*/ 343560 h 3018094"/>
                    <a:gd name="connsiteX213" fmla="*/ 0 w 2854197"/>
                    <a:gd name="connsiteY213" fmla="*/ 306561 h 3018094"/>
                    <a:gd name="connsiteX214" fmla="*/ 5286 w 2854197"/>
                    <a:gd name="connsiteY214" fmla="*/ 285419 h 3018094"/>
                    <a:gd name="connsiteX215" fmla="*/ 21142 w 2854197"/>
                    <a:gd name="connsiteY215" fmla="*/ 280134 h 3018094"/>
                    <a:gd name="connsiteX216" fmla="*/ 42285 w 2854197"/>
                    <a:gd name="connsiteY216" fmla="*/ 269563 h 3018094"/>
                    <a:gd name="connsiteX217" fmla="*/ 95140 w 2854197"/>
                    <a:gd name="connsiteY217" fmla="*/ 258992 h 3018094"/>
                    <a:gd name="connsiteX218" fmla="*/ 121568 w 2854197"/>
                    <a:gd name="connsiteY218" fmla="*/ 253706 h 3018094"/>
                    <a:gd name="connsiteX219" fmla="*/ 137425 w 2854197"/>
                    <a:gd name="connsiteY219" fmla="*/ 248420 h 3018094"/>
                    <a:gd name="connsiteX220" fmla="*/ 211422 w 2854197"/>
                    <a:gd name="connsiteY220" fmla="*/ 237849 h 3018094"/>
                    <a:gd name="connsiteX221" fmla="*/ 253707 w 2854197"/>
                    <a:gd name="connsiteY221" fmla="*/ 227278 h 3018094"/>
                    <a:gd name="connsiteX222" fmla="*/ 285420 w 2854197"/>
                    <a:gd name="connsiteY222" fmla="*/ 216707 h 3018094"/>
                    <a:gd name="connsiteX223" fmla="*/ 332990 w 2854197"/>
                    <a:gd name="connsiteY223" fmla="*/ 206136 h 3018094"/>
                    <a:gd name="connsiteX224" fmla="*/ 364703 w 2854197"/>
                    <a:gd name="connsiteY224" fmla="*/ 195565 h 3018094"/>
                    <a:gd name="connsiteX225" fmla="*/ 417559 w 2854197"/>
                    <a:gd name="connsiteY225" fmla="*/ 179708 h 3018094"/>
                    <a:gd name="connsiteX226" fmla="*/ 433415 w 2854197"/>
                    <a:gd name="connsiteY226" fmla="*/ 174423 h 3018094"/>
                    <a:gd name="connsiteX227" fmla="*/ 449272 w 2854197"/>
                    <a:gd name="connsiteY227" fmla="*/ 169137 h 3018094"/>
                    <a:gd name="connsiteX228" fmla="*/ 470414 w 2854197"/>
                    <a:gd name="connsiteY228" fmla="*/ 163852 h 3018094"/>
                    <a:gd name="connsiteX229" fmla="*/ 486271 w 2854197"/>
                    <a:gd name="connsiteY229" fmla="*/ 158566 h 3018094"/>
                    <a:gd name="connsiteX230" fmla="*/ 528555 w 2854197"/>
                    <a:gd name="connsiteY230" fmla="*/ 147995 h 3018094"/>
                    <a:gd name="connsiteX231" fmla="*/ 549697 w 2854197"/>
                    <a:gd name="connsiteY231" fmla="*/ 142709 h 3018094"/>
                    <a:gd name="connsiteX232" fmla="*/ 581411 w 2854197"/>
                    <a:gd name="connsiteY232" fmla="*/ 132138 h 3018094"/>
                    <a:gd name="connsiteX233" fmla="*/ 676551 w 2854197"/>
                    <a:gd name="connsiteY233" fmla="*/ 100425 h 3018094"/>
                    <a:gd name="connsiteX234" fmla="*/ 697693 w 2854197"/>
                    <a:gd name="connsiteY234" fmla="*/ 95140 h 3018094"/>
                    <a:gd name="connsiteX235" fmla="*/ 729406 w 2854197"/>
                    <a:gd name="connsiteY235" fmla="*/ 84568 h 3018094"/>
                    <a:gd name="connsiteX236" fmla="*/ 745263 w 2854197"/>
                    <a:gd name="connsiteY236" fmla="*/ 79283 h 3018094"/>
                    <a:gd name="connsiteX237" fmla="*/ 792833 w 2854197"/>
                    <a:gd name="connsiteY237" fmla="*/ 58141 h 3018094"/>
                    <a:gd name="connsiteX238" fmla="*/ 808689 w 2854197"/>
                    <a:gd name="connsiteY238" fmla="*/ 52855 h 3018094"/>
                    <a:gd name="connsiteX239" fmla="*/ 824546 w 2854197"/>
                    <a:gd name="connsiteY239" fmla="*/ 47570 h 3018094"/>
                    <a:gd name="connsiteX240" fmla="*/ 866830 w 2854197"/>
                    <a:gd name="connsiteY240" fmla="*/ 26427 h 3018094"/>
                    <a:gd name="connsiteX241" fmla="*/ 882687 w 2854197"/>
                    <a:gd name="connsiteY241" fmla="*/ 21142 h 3018094"/>
                    <a:gd name="connsiteX242" fmla="*/ 898544 w 2854197"/>
                    <a:gd name="connsiteY242" fmla="*/ 10571 h 3018094"/>
                    <a:gd name="connsiteX243" fmla="*/ 914400 w 2854197"/>
                    <a:gd name="connsiteY243" fmla="*/ 5285 h 3018094"/>
                    <a:gd name="connsiteX244" fmla="*/ 914400 w 2854197"/>
                    <a:gd name="connsiteY244" fmla="*/ 0 h 3018094"/>
                    <a:gd name="connsiteX0" fmla="*/ 914400 w 2854197"/>
                    <a:gd name="connsiteY0" fmla="*/ 0 h 3018094"/>
                    <a:gd name="connsiteX1" fmla="*/ 914400 w 2854197"/>
                    <a:gd name="connsiteY1" fmla="*/ 0 h 3018094"/>
                    <a:gd name="connsiteX2" fmla="*/ 930257 w 2854197"/>
                    <a:gd name="connsiteY2" fmla="*/ 42284 h 3018094"/>
                    <a:gd name="connsiteX3" fmla="*/ 935542 w 2854197"/>
                    <a:gd name="connsiteY3" fmla="*/ 58141 h 3018094"/>
                    <a:gd name="connsiteX4" fmla="*/ 946114 w 2854197"/>
                    <a:gd name="connsiteY4" fmla="*/ 68712 h 3018094"/>
                    <a:gd name="connsiteX5" fmla="*/ 967256 w 2854197"/>
                    <a:gd name="connsiteY5" fmla="*/ 116282 h 3018094"/>
                    <a:gd name="connsiteX6" fmla="*/ 972541 w 2854197"/>
                    <a:gd name="connsiteY6" fmla="*/ 132138 h 3018094"/>
                    <a:gd name="connsiteX7" fmla="*/ 983112 w 2854197"/>
                    <a:gd name="connsiteY7" fmla="*/ 147995 h 3018094"/>
                    <a:gd name="connsiteX8" fmla="*/ 1004255 w 2854197"/>
                    <a:gd name="connsiteY8" fmla="*/ 195565 h 3018094"/>
                    <a:gd name="connsiteX9" fmla="*/ 1025397 w 2854197"/>
                    <a:gd name="connsiteY9" fmla="*/ 243135 h 3018094"/>
                    <a:gd name="connsiteX10" fmla="*/ 1041253 w 2854197"/>
                    <a:gd name="connsiteY10" fmla="*/ 290705 h 3018094"/>
                    <a:gd name="connsiteX11" fmla="*/ 1051825 w 2854197"/>
                    <a:gd name="connsiteY11" fmla="*/ 301276 h 3018094"/>
                    <a:gd name="connsiteX12" fmla="*/ 1072967 w 2854197"/>
                    <a:gd name="connsiteY12" fmla="*/ 348846 h 3018094"/>
                    <a:gd name="connsiteX13" fmla="*/ 1083538 w 2854197"/>
                    <a:gd name="connsiteY13" fmla="*/ 380559 h 3018094"/>
                    <a:gd name="connsiteX14" fmla="*/ 1094109 w 2854197"/>
                    <a:gd name="connsiteY14" fmla="*/ 396416 h 3018094"/>
                    <a:gd name="connsiteX15" fmla="*/ 1109966 w 2854197"/>
                    <a:gd name="connsiteY15" fmla="*/ 422844 h 3018094"/>
                    <a:gd name="connsiteX16" fmla="*/ 1131108 w 2854197"/>
                    <a:gd name="connsiteY16" fmla="*/ 470414 h 3018094"/>
                    <a:gd name="connsiteX17" fmla="*/ 1146964 w 2854197"/>
                    <a:gd name="connsiteY17" fmla="*/ 480985 h 3018094"/>
                    <a:gd name="connsiteX18" fmla="*/ 1157536 w 2854197"/>
                    <a:gd name="connsiteY18" fmla="*/ 491556 h 3018094"/>
                    <a:gd name="connsiteX19" fmla="*/ 1189249 w 2854197"/>
                    <a:gd name="connsiteY19" fmla="*/ 512698 h 3018094"/>
                    <a:gd name="connsiteX20" fmla="*/ 1199820 w 2854197"/>
                    <a:gd name="connsiteY20" fmla="*/ 528555 h 3018094"/>
                    <a:gd name="connsiteX21" fmla="*/ 1220962 w 2854197"/>
                    <a:gd name="connsiteY21" fmla="*/ 544411 h 3018094"/>
                    <a:gd name="connsiteX22" fmla="*/ 1242104 w 2854197"/>
                    <a:gd name="connsiteY22" fmla="*/ 570839 h 3018094"/>
                    <a:gd name="connsiteX23" fmla="*/ 1257961 w 2854197"/>
                    <a:gd name="connsiteY23" fmla="*/ 602552 h 3018094"/>
                    <a:gd name="connsiteX24" fmla="*/ 1279103 w 2854197"/>
                    <a:gd name="connsiteY24" fmla="*/ 634266 h 3018094"/>
                    <a:gd name="connsiteX25" fmla="*/ 1294960 w 2854197"/>
                    <a:gd name="connsiteY25" fmla="*/ 665979 h 3018094"/>
                    <a:gd name="connsiteX26" fmla="*/ 1300245 w 2854197"/>
                    <a:gd name="connsiteY26" fmla="*/ 681835 h 3018094"/>
                    <a:gd name="connsiteX27" fmla="*/ 1310816 w 2854197"/>
                    <a:gd name="connsiteY27" fmla="*/ 692407 h 3018094"/>
                    <a:gd name="connsiteX28" fmla="*/ 1347815 w 2854197"/>
                    <a:gd name="connsiteY28" fmla="*/ 739977 h 3018094"/>
                    <a:gd name="connsiteX29" fmla="*/ 1353101 w 2854197"/>
                    <a:gd name="connsiteY29" fmla="*/ 755833 h 3018094"/>
                    <a:gd name="connsiteX30" fmla="*/ 1384814 w 2854197"/>
                    <a:gd name="connsiteY30" fmla="*/ 798118 h 3018094"/>
                    <a:gd name="connsiteX31" fmla="*/ 1390100 w 2854197"/>
                    <a:gd name="connsiteY31" fmla="*/ 813974 h 3018094"/>
                    <a:gd name="connsiteX32" fmla="*/ 1421813 w 2854197"/>
                    <a:gd name="connsiteY32" fmla="*/ 861544 h 3018094"/>
                    <a:gd name="connsiteX33" fmla="*/ 1432384 w 2854197"/>
                    <a:gd name="connsiteY33" fmla="*/ 877401 h 3018094"/>
                    <a:gd name="connsiteX34" fmla="*/ 1448241 w 2854197"/>
                    <a:gd name="connsiteY34" fmla="*/ 887972 h 3018094"/>
                    <a:gd name="connsiteX35" fmla="*/ 1479954 w 2854197"/>
                    <a:gd name="connsiteY35" fmla="*/ 919685 h 3018094"/>
                    <a:gd name="connsiteX36" fmla="*/ 1522238 w 2854197"/>
                    <a:gd name="connsiteY36" fmla="*/ 956684 h 3018094"/>
                    <a:gd name="connsiteX37" fmla="*/ 1585665 w 2854197"/>
                    <a:gd name="connsiteY37" fmla="*/ 977826 h 3018094"/>
                    <a:gd name="connsiteX38" fmla="*/ 1617378 w 2854197"/>
                    <a:gd name="connsiteY38" fmla="*/ 988397 h 3018094"/>
                    <a:gd name="connsiteX39" fmla="*/ 1638521 w 2854197"/>
                    <a:gd name="connsiteY39" fmla="*/ 993683 h 3018094"/>
                    <a:gd name="connsiteX40" fmla="*/ 1664948 w 2854197"/>
                    <a:gd name="connsiteY40" fmla="*/ 998968 h 3018094"/>
                    <a:gd name="connsiteX41" fmla="*/ 1696662 w 2854197"/>
                    <a:gd name="connsiteY41" fmla="*/ 1009540 h 3018094"/>
                    <a:gd name="connsiteX42" fmla="*/ 1717804 w 2854197"/>
                    <a:gd name="connsiteY42" fmla="*/ 1014825 h 3018094"/>
                    <a:gd name="connsiteX43" fmla="*/ 1733660 w 2854197"/>
                    <a:gd name="connsiteY43" fmla="*/ 1020111 h 3018094"/>
                    <a:gd name="connsiteX44" fmla="*/ 1802373 w 2854197"/>
                    <a:gd name="connsiteY44" fmla="*/ 1030682 h 3018094"/>
                    <a:gd name="connsiteX45" fmla="*/ 1865799 w 2854197"/>
                    <a:gd name="connsiteY45" fmla="*/ 1041253 h 3018094"/>
                    <a:gd name="connsiteX46" fmla="*/ 1902798 w 2854197"/>
                    <a:gd name="connsiteY46" fmla="*/ 1046538 h 3018094"/>
                    <a:gd name="connsiteX47" fmla="*/ 1945082 w 2854197"/>
                    <a:gd name="connsiteY47" fmla="*/ 1051824 h 3018094"/>
                    <a:gd name="connsiteX48" fmla="*/ 1976796 w 2854197"/>
                    <a:gd name="connsiteY48" fmla="*/ 1057109 h 3018094"/>
                    <a:gd name="connsiteX49" fmla="*/ 2024366 w 2854197"/>
                    <a:gd name="connsiteY49" fmla="*/ 1062395 h 3018094"/>
                    <a:gd name="connsiteX50" fmla="*/ 2066650 w 2854197"/>
                    <a:gd name="connsiteY50" fmla="*/ 1067681 h 3018094"/>
                    <a:gd name="connsiteX51" fmla="*/ 2082507 w 2854197"/>
                    <a:gd name="connsiteY51" fmla="*/ 1072966 h 3018094"/>
                    <a:gd name="connsiteX52" fmla="*/ 2151219 w 2854197"/>
                    <a:gd name="connsiteY52" fmla="*/ 1083537 h 3018094"/>
                    <a:gd name="connsiteX53" fmla="*/ 2167075 w 2854197"/>
                    <a:gd name="connsiteY53" fmla="*/ 1088823 h 3018094"/>
                    <a:gd name="connsiteX54" fmla="*/ 2235788 w 2854197"/>
                    <a:gd name="connsiteY54" fmla="*/ 1099394 h 3018094"/>
                    <a:gd name="connsiteX55" fmla="*/ 2304500 w 2854197"/>
                    <a:gd name="connsiteY55" fmla="*/ 1109965 h 3018094"/>
                    <a:gd name="connsiteX56" fmla="*/ 2378497 w 2854197"/>
                    <a:gd name="connsiteY56" fmla="*/ 1120536 h 3018094"/>
                    <a:gd name="connsiteX57" fmla="*/ 2410211 w 2854197"/>
                    <a:gd name="connsiteY57" fmla="*/ 1131107 h 3018094"/>
                    <a:gd name="connsiteX58" fmla="*/ 2452495 w 2854197"/>
                    <a:gd name="connsiteY58" fmla="*/ 1141678 h 3018094"/>
                    <a:gd name="connsiteX59" fmla="*/ 2611062 w 2854197"/>
                    <a:gd name="connsiteY59" fmla="*/ 1194534 h 3018094"/>
                    <a:gd name="connsiteX60" fmla="*/ 2674963 w 2854197"/>
                    <a:gd name="connsiteY60" fmla="*/ 1226357 h 3018094"/>
                    <a:gd name="connsiteX61" fmla="*/ 2680419 w 2854197"/>
                    <a:gd name="connsiteY61" fmla="*/ 1258186 h 3018094"/>
                    <a:gd name="connsiteX62" fmla="*/ 2633266 w 2854197"/>
                    <a:gd name="connsiteY62" fmla="*/ 1295315 h 3018094"/>
                    <a:gd name="connsiteX63" fmla="*/ 2659565 w 2854197"/>
                    <a:gd name="connsiteY63" fmla="*/ 1353342 h 3018094"/>
                    <a:gd name="connsiteX64" fmla="*/ 2653817 w 2854197"/>
                    <a:gd name="connsiteY64" fmla="*/ 1411367 h 3018094"/>
                    <a:gd name="connsiteX65" fmla="*/ 2632204 w 2854197"/>
                    <a:gd name="connsiteY65" fmla="*/ 1590950 h 3018094"/>
                    <a:gd name="connsiteX66" fmla="*/ 2606238 w 2854197"/>
                    <a:gd name="connsiteY66" fmla="*/ 1686241 h 3018094"/>
                    <a:gd name="connsiteX67" fmla="*/ 2585093 w 2854197"/>
                    <a:gd name="connsiteY67" fmla="*/ 1717957 h 3018094"/>
                    <a:gd name="connsiteX68" fmla="*/ 2595666 w 2854197"/>
                    <a:gd name="connsiteY68" fmla="*/ 1754959 h 3018094"/>
                    <a:gd name="connsiteX69" fmla="*/ 2569233 w 2854197"/>
                    <a:gd name="connsiteY69" fmla="*/ 1781390 h 3018094"/>
                    <a:gd name="connsiteX70" fmla="*/ 2574520 w 2854197"/>
                    <a:gd name="connsiteY70" fmla="*/ 1860680 h 3018094"/>
                    <a:gd name="connsiteX71" fmla="*/ 2564404 w 2854197"/>
                    <a:gd name="connsiteY71" fmla="*/ 2014150 h 3018094"/>
                    <a:gd name="connsiteX72" fmla="*/ 2616812 w 2854197"/>
                    <a:gd name="connsiteY72" fmla="*/ 2093264 h 3018094"/>
                    <a:gd name="connsiteX73" fmla="*/ 2717255 w 2854197"/>
                    <a:gd name="connsiteY73" fmla="*/ 2098551 h 3018094"/>
                    <a:gd name="connsiteX74" fmla="*/ 2790770 w 2854197"/>
                    <a:gd name="connsiteY74" fmla="*/ 2077220 h 3018094"/>
                    <a:gd name="connsiteX75" fmla="*/ 2817198 w 2854197"/>
                    <a:gd name="connsiteY75" fmla="*/ 2082506 h 3018094"/>
                    <a:gd name="connsiteX76" fmla="*/ 2833055 w 2854197"/>
                    <a:gd name="connsiteY76" fmla="*/ 2087792 h 3018094"/>
                    <a:gd name="connsiteX77" fmla="*/ 2854197 w 2854197"/>
                    <a:gd name="connsiteY77" fmla="*/ 2093077 h 3018094"/>
                    <a:gd name="connsiteX78" fmla="*/ 2838340 w 2854197"/>
                    <a:gd name="connsiteY78" fmla="*/ 2193503 h 3018094"/>
                    <a:gd name="connsiteX79" fmla="*/ 2833055 w 2854197"/>
                    <a:gd name="connsiteY79" fmla="*/ 2225216 h 3018094"/>
                    <a:gd name="connsiteX80" fmla="*/ 2822484 w 2854197"/>
                    <a:gd name="connsiteY80" fmla="*/ 2262215 h 3018094"/>
                    <a:gd name="connsiteX81" fmla="*/ 2648297 w 2854197"/>
                    <a:gd name="connsiteY81" fmla="*/ 2241273 h 3018094"/>
                    <a:gd name="connsiteX82" fmla="*/ 2558435 w 2854197"/>
                    <a:gd name="connsiteY82" fmla="*/ 2214843 h 3018094"/>
                    <a:gd name="connsiteX83" fmla="*/ 2479145 w 2854197"/>
                    <a:gd name="connsiteY83" fmla="*/ 2183128 h 3018094"/>
                    <a:gd name="connsiteX84" fmla="*/ 2426502 w 2854197"/>
                    <a:gd name="connsiteY84" fmla="*/ 2209757 h 3018094"/>
                    <a:gd name="connsiteX85" fmla="*/ 2236188 w 2854197"/>
                    <a:gd name="connsiteY85" fmla="*/ 2331348 h 3018094"/>
                    <a:gd name="connsiteX86" fmla="*/ 2251846 w 2854197"/>
                    <a:gd name="connsiteY86" fmla="*/ 2420998 h 3018094"/>
                    <a:gd name="connsiteX87" fmla="*/ 2267909 w 2854197"/>
                    <a:gd name="connsiteY87" fmla="*/ 2479368 h 3018094"/>
                    <a:gd name="connsiteX88" fmla="*/ 2278276 w 2854197"/>
                    <a:gd name="connsiteY88" fmla="*/ 2516146 h 3018094"/>
                    <a:gd name="connsiteX89" fmla="*/ 2278276 w 2854197"/>
                    <a:gd name="connsiteY89" fmla="*/ 2574294 h 3018094"/>
                    <a:gd name="connsiteX90" fmla="*/ 2315278 w 2854197"/>
                    <a:gd name="connsiteY90" fmla="*/ 2616580 h 3018094"/>
                    <a:gd name="connsiteX91" fmla="*/ 2331136 w 2854197"/>
                    <a:gd name="connsiteY91" fmla="*/ 2680013 h 3018094"/>
                    <a:gd name="connsiteX92" fmla="*/ 2368138 w 2854197"/>
                    <a:gd name="connsiteY92" fmla="*/ 2695871 h 3018094"/>
                    <a:gd name="connsiteX93" fmla="*/ 2542577 w 2854197"/>
                    <a:gd name="connsiteY93" fmla="*/ 2738159 h 3018094"/>
                    <a:gd name="connsiteX94" fmla="*/ 2654056 w 2854197"/>
                    <a:gd name="connsiteY94" fmla="*/ 2764834 h 3018094"/>
                    <a:gd name="connsiteX95" fmla="*/ 2748974 w 2854197"/>
                    <a:gd name="connsiteY95" fmla="*/ 2769875 h 3018094"/>
                    <a:gd name="connsiteX96" fmla="*/ 2753771 w 2854197"/>
                    <a:gd name="connsiteY96" fmla="*/ 2769627 h 3018094"/>
                    <a:gd name="connsiteX97" fmla="*/ 2748486 w 2854197"/>
                    <a:gd name="connsiteY97" fmla="*/ 2801341 h 3018094"/>
                    <a:gd name="connsiteX98" fmla="*/ 2737915 w 2854197"/>
                    <a:gd name="connsiteY98" fmla="*/ 2838340 h 3018094"/>
                    <a:gd name="connsiteX99" fmla="*/ 2727344 w 2854197"/>
                    <a:gd name="connsiteY99" fmla="*/ 2907052 h 3018094"/>
                    <a:gd name="connsiteX100" fmla="*/ 2716773 w 2854197"/>
                    <a:gd name="connsiteY100" fmla="*/ 2938765 h 3018094"/>
                    <a:gd name="connsiteX101" fmla="*/ 2711487 w 2854197"/>
                    <a:gd name="connsiteY101" fmla="*/ 2965193 h 3018094"/>
                    <a:gd name="connsiteX102" fmla="*/ 2706444 w 2854197"/>
                    <a:gd name="connsiteY102" fmla="*/ 2939028 h 3018094"/>
                    <a:gd name="connsiteX103" fmla="*/ 2680014 w 2854197"/>
                    <a:gd name="connsiteY103" fmla="*/ 2965459 h 3018094"/>
                    <a:gd name="connsiteX104" fmla="*/ 2622571 w 2854197"/>
                    <a:gd name="connsiteY104" fmla="*/ 2987436 h 3018094"/>
                    <a:gd name="connsiteX105" fmla="*/ 2537291 w 2854197"/>
                    <a:gd name="connsiteY105" fmla="*/ 2986602 h 3018094"/>
                    <a:gd name="connsiteX106" fmla="*/ 2516147 w 2854197"/>
                    <a:gd name="connsiteY106" fmla="*/ 2991888 h 3018094"/>
                    <a:gd name="connsiteX107" fmla="*/ 2489494 w 2854197"/>
                    <a:gd name="connsiteY107" fmla="*/ 3002192 h 3018094"/>
                    <a:gd name="connsiteX108" fmla="*/ 2415496 w 2854197"/>
                    <a:gd name="connsiteY108" fmla="*/ 3007477 h 3018094"/>
                    <a:gd name="connsiteX109" fmla="*/ 2383783 w 2854197"/>
                    <a:gd name="connsiteY109" fmla="*/ 3018048 h 3018094"/>
                    <a:gd name="connsiteX110" fmla="*/ 2294337 w 2854197"/>
                    <a:gd name="connsiteY110" fmla="*/ 3002675 h 3018094"/>
                    <a:gd name="connsiteX111" fmla="*/ 2199896 w 2854197"/>
                    <a:gd name="connsiteY111" fmla="*/ 2976703 h 3018094"/>
                    <a:gd name="connsiteX112" fmla="*/ 2141028 w 2854197"/>
                    <a:gd name="connsiteY112" fmla="*/ 2933870 h 3018094"/>
                    <a:gd name="connsiteX113" fmla="*/ 2093450 w 2854197"/>
                    <a:gd name="connsiteY113" fmla="*/ 2923297 h 3018094"/>
                    <a:gd name="connsiteX114" fmla="*/ 2077768 w 2854197"/>
                    <a:gd name="connsiteY114" fmla="*/ 2897133 h 3018094"/>
                    <a:gd name="connsiteX115" fmla="*/ 2040405 w 2854197"/>
                    <a:gd name="connsiteY115" fmla="*/ 2923170 h 3018094"/>
                    <a:gd name="connsiteX116" fmla="*/ 2061549 w 2854197"/>
                    <a:gd name="connsiteY116" fmla="*/ 2875596 h 3018094"/>
                    <a:gd name="connsiteX117" fmla="*/ 2093265 w 2854197"/>
                    <a:gd name="connsiteY117" fmla="*/ 2833308 h 3018094"/>
                    <a:gd name="connsiteX118" fmla="*/ 2109124 w 2854197"/>
                    <a:gd name="connsiteY118" fmla="*/ 2722301 h 3018094"/>
                    <a:gd name="connsiteX119" fmla="*/ 2013975 w 2854197"/>
                    <a:gd name="connsiteY119" fmla="*/ 2637724 h 3018094"/>
                    <a:gd name="connsiteX120" fmla="*/ 1982258 w 2854197"/>
                    <a:gd name="connsiteY120" fmla="*/ 2664155 h 3018094"/>
                    <a:gd name="connsiteX121" fmla="*/ 1918827 w 2854197"/>
                    <a:gd name="connsiteY121" fmla="*/ 2627153 h 3018094"/>
                    <a:gd name="connsiteX122" fmla="*/ 1860681 w 2854197"/>
                    <a:gd name="connsiteY122" fmla="*/ 2579579 h 3018094"/>
                    <a:gd name="connsiteX123" fmla="*/ 1802373 w 2854197"/>
                    <a:gd name="connsiteY123" fmla="*/ 2621632 h 3018094"/>
                    <a:gd name="connsiteX124" fmla="*/ 1797087 w 2854197"/>
                    <a:gd name="connsiteY124" fmla="*/ 2605775 h 3018094"/>
                    <a:gd name="connsiteX125" fmla="*/ 1749674 w 2854197"/>
                    <a:gd name="connsiteY125" fmla="*/ 2690586 h 3018094"/>
                    <a:gd name="connsiteX126" fmla="*/ 1643953 w 2854197"/>
                    <a:gd name="connsiteY126" fmla="*/ 2754018 h 3018094"/>
                    <a:gd name="connsiteX127" fmla="*/ 1617523 w 2854197"/>
                    <a:gd name="connsiteY127" fmla="*/ 2732874 h 3018094"/>
                    <a:gd name="connsiteX128" fmla="*/ 1591092 w 2854197"/>
                    <a:gd name="connsiteY128" fmla="*/ 2690586 h 3018094"/>
                    <a:gd name="connsiteX129" fmla="*/ 1591093 w 2854197"/>
                    <a:gd name="connsiteY129" fmla="*/ 2637724 h 3018094"/>
                    <a:gd name="connsiteX130" fmla="*/ 1569808 w 2854197"/>
                    <a:gd name="connsiteY130" fmla="*/ 2515921 h 3018094"/>
                    <a:gd name="connsiteX131" fmla="*/ 1553952 w 2854197"/>
                    <a:gd name="connsiteY131" fmla="*/ 2484208 h 3018094"/>
                    <a:gd name="connsiteX132" fmla="*/ 1538095 w 2854197"/>
                    <a:gd name="connsiteY132" fmla="*/ 2468351 h 3018094"/>
                    <a:gd name="connsiteX133" fmla="*/ 1501096 w 2854197"/>
                    <a:gd name="connsiteY133" fmla="*/ 2420781 h 3018094"/>
                    <a:gd name="connsiteX134" fmla="*/ 1464097 w 2854197"/>
                    <a:gd name="connsiteY134" fmla="*/ 2383782 h 3018094"/>
                    <a:gd name="connsiteX135" fmla="*/ 1448241 w 2854197"/>
                    <a:gd name="connsiteY135" fmla="*/ 2373211 h 3018094"/>
                    <a:gd name="connsiteX136" fmla="*/ 1432384 w 2854197"/>
                    <a:gd name="connsiteY136" fmla="*/ 2357355 h 3018094"/>
                    <a:gd name="connsiteX137" fmla="*/ 1400671 w 2854197"/>
                    <a:gd name="connsiteY137" fmla="*/ 2346783 h 3018094"/>
                    <a:gd name="connsiteX138" fmla="*/ 1368958 w 2854197"/>
                    <a:gd name="connsiteY138" fmla="*/ 2330927 h 3018094"/>
                    <a:gd name="connsiteX139" fmla="*/ 1337244 w 2854197"/>
                    <a:gd name="connsiteY139" fmla="*/ 2309785 h 3018094"/>
                    <a:gd name="connsiteX140" fmla="*/ 1273818 w 2854197"/>
                    <a:gd name="connsiteY140" fmla="*/ 2288642 h 3018094"/>
                    <a:gd name="connsiteX141" fmla="*/ 1257961 w 2854197"/>
                    <a:gd name="connsiteY141" fmla="*/ 2278071 h 3018094"/>
                    <a:gd name="connsiteX142" fmla="*/ 1242104 w 2854197"/>
                    <a:gd name="connsiteY142" fmla="*/ 2272786 h 3018094"/>
                    <a:gd name="connsiteX143" fmla="*/ 1226248 w 2854197"/>
                    <a:gd name="connsiteY143" fmla="*/ 2262215 h 3018094"/>
                    <a:gd name="connsiteX144" fmla="*/ 1194534 w 2854197"/>
                    <a:gd name="connsiteY144" fmla="*/ 2251644 h 3018094"/>
                    <a:gd name="connsiteX145" fmla="*/ 1215677 w 2854197"/>
                    <a:gd name="connsiteY145" fmla="*/ 2225216 h 3018094"/>
                    <a:gd name="connsiteX146" fmla="*/ 1231533 w 2854197"/>
                    <a:gd name="connsiteY146" fmla="*/ 2209359 h 3018094"/>
                    <a:gd name="connsiteX147" fmla="*/ 1236819 w 2854197"/>
                    <a:gd name="connsiteY147" fmla="*/ 2193503 h 3018094"/>
                    <a:gd name="connsiteX148" fmla="*/ 1279103 w 2854197"/>
                    <a:gd name="connsiteY148" fmla="*/ 2161789 h 3018094"/>
                    <a:gd name="connsiteX149" fmla="*/ 1300245 w 2854197"/>
                    <a:gd name="connsiteY149" fmla="*/ 2140647 h 3018094"/>
                    <a:gd name="connsiteX150" fmla="*/ 1310816 w 2854197"/>
                    <a:gd name="connsiteY150" fmla="*/ 2124790 h 3018094"/>
                    <a:gd name="connsiteX151" fmla="*/ 1342650 w 2854197"/>
                    <a:gd name="connsiteY151" fmla="*/ 2077406 h 3018094"/>
                    <a:gd name="connsiteX152" fmla="*/ 1390223 w 2854197"/>
                    <a:gd name="connsiteY152" fmla="*/ 2008688 h 3018094"/>
                    <a:gd name="connsiteX153" fmla="*/ 1363794 w 2854197"/>
                    <a:gd name="connsiteY153" fmla="*/ 1971686 h 3018094"/>
                    <a:gd name="connsiteX154" fmla="*/ 1379651 w 2854197"/>
                    <a:gd name="connsiteY154" fmla="*/ 1961114 h 3018094"/>
                    <a:gd name="connsiteX155" fmla="*/ 1358509 w 2854197"/>
                    <a:gd name="connsiteY155" fmla="*/ 1934685 h 3018094"/>
                    <a:gd name="connsiteX156" fmla="*/ 1221180 w 2854197"/>
                    <a:gd name="connsiteY156" fmla="*/ 1718108 h 3018094"/>
                    <a:gd name="connsiteX157" fmla="*/ 1157741 w 2854197"/>
                    <a:gd name="connsiteY157" fmla="*/ 1654669 h 3018094"/>
                    <a:gd name="connsiteX158" fmla="*/ 1051918 w 2854197"/>
                    <a:gd name="connsiteY158" fmla="*/ 1659811 h 3018094"/>
                    <a:gd name="connsiteX159" fmla="*/ 845688 w 2854197"/>
                    <a:gd name="connsiteY159" fmla="*/ 1738945 h 3018094"/>
                    <a:gd name="connsiteX160" fmla="*/ 829832 w 2854197"/>
                    <a:gd name="connsiteY160" fmla="*/ 1744231 h 3018094"/>
                    <a:gd name="connsiteX161" fmla="*/ 798118 w 2854197"/>
                    <a:gd name="connsiteY161" fmla="*/ 1765373 h 3018094"/>
                    <a:gd name="connsiteX162" fmla="*/ 782262 w 2854197"/>
                    <a:gd name="connsiteY162" fmla="*/ 1770659 h 3018094"/>
                    <a:gd name="connsiteX163" fmla="*/ 750548 w 2854197"/>
                    <a:gd name="connsiteY163" fmla="*/ 1791801 h 3018094"/>
                    <a:gd name="connsiteX164" fmla="*/ 734692 w 2854197"/>
                    <a:gd name="connsiteY164" fmla="*/ 1797086 h 3018094"/>
                    <a:gd name="connsiteX165" fmla="*/ 755834 w 2854197"/>
                    <a:gd name="connsiteY165" fmla="*/ 1791801 h 3018094"/>
                    <a:gd name="connsiteX166" fmla="*/ 739977 w 2854197"/>
                    <a:gd name="connsiteY166" fmla="*/ 1797086 h 3018094"/>
                    <a:gd name="connsiteX167" fmla="*/ 708264 w 2854197"/>
                    <a:gd name="connsiteY167" fmla="*/ 1812943 h 3018094"/>
                    <a:gd name="connsiteX168" fmla="*/ 676551 w 2854197"/>
                    <a:gd name="connsiteY168" fmla="*/ 1791801 h 3018094"/>
                    <a:gd name="connsiteX169" fmla="*/ 650123 w 2854197"/>
                    <a:gd name="connsiteY169" fmla="*/ 1765373 h 3018094"/>
                    <a:gd name="connsiteX170" fmla="*/ 618410 w 2854197"/>
                    <a:gd name="connsiteY170" fmla="*/ 1744231 h 3018094"/>
                    <a:gd name="connsiteX171" fmla="*/ 570840 w 2854197"/>
                    <a:gd name="connsiteY171" fmla="*/ 1712518 h 3018094"/>
                    <a:gd name="connsiteX172" fmla="*/ 544412 w 2854197"/>
                    <a:gd name="connsiteY172" fmla="*/ 1696661 h 3018094"/>
                    <a:gd name="connsiteX173" fmla="*/ 528555 w 2854197"/>
                    <a:gd name="connsiteY173" fmla="*/ 1686090 h 3018094"/>
                    <a:gd name="connsiteX174" fmla="*/ 512699 w 2854197"/>
                    <a:gd name="connsiteY174" fmla="*/ 1680804 h 3018094"/>
                    <a:gd name="connsiteX175" fmla="*/ 502127 w 2854197"/>
                    <a:gd name="connsiteY175" fmla="*/ 1670233 h 3018094"/>
                    <a:gd name="connsiteX176" fmla="*/ 480985 w 2854197"/>
                    <a:gd name="connsiteY176" fmla="*/ 1659662 h 3018094"/>
                    <a:gd name="connsiteX177" fmla="*/ 465129 w 2854197"/>
                    <a:gd name="connsiteY177" fmla="*/ 1643805 h 3018094"/>
                    <a:gd name="connsiteX178" fmla="*/ 428130 w 2854197"/>
                    <a:gd name="connsiteY178" fmla="*/ 1622663 h 3018094"/>
                    <a:gd name="connsiteX179" fmla="*/ 401702 w 2854197"/>
                    <a:gd name="connsiteY179" fmla="*/ 1590950 h 3018094"/>
                    <a:gd name="connsiteX180" fmla="*/ 385845 w 2854197"/>
                    <a:gd name="connsiteY180" fmla="*/ 1569808 h 3018094"/>
                    <a:gd name="connsiteX181" fmla="*/ 369989 w 2854197"/>
                    <a:gd name="connsiteY181" fmla="*/ 1553951 h 3018094"/>
                    <a:gd name="connsiteX182" fmla="*/ 348847 w 2854197"/>
                    <a:gd name="connsiteY182" fmla="*/ 1522238 h 3018094"/>
                    <a:gd name="connsiteX183" fmla="*/ 327704 w 2854197"/>
                    <a:gd name="connsiteY183" fmla="*/ 1490524 h 3018094"/>
                    <a:gd name="connsiteX184" fmla="*/ 317133 w 2854197"/>
                    <a:gd name="connsiteY184" fmla="*/ 1469382 h 3018094"/>
                    <a:gd name="connsiteX185" fmla="*/ 301277 w 2854197"/>
                    <a:gd name="connsiteY185" fmla="*/ 1453526 h 3018094"/>
                    <a:gd name="connsiteX186" fmla="*/ 295991 w 2854197"/>
                    <a:gd name="connsiteY186" fmla="*/ 1437669 h 3018094"/>
                    <a:gd name="connsiteX187" fmla="*/ 274849 w 2854197"/>
                    <a:gd name="connsiteY187" fmla="*/ 1405956 h 3018094"/>
                    <a:gd name="connsiteX188" fmla="*/ 258992 w 2854197"/>
                    <a:gd name="connsiteY188" fmla="*/ 1390099 h 3018094"/>
                    <a:gd name="connsiteX189" fmla="*/ 248421 w 2854197"/>
                    <a:gd name="connsiteY189" fmla="*/ 1374242 h 3018094"/>
                    <a:gd name="connsiteX190" fmla="*/ 243136 w 2854197"/>
                    <a:gd name="connsiteY190" fmla="*/ 1358386 h 3018094"/>
                    <a:gd name="connsiteX191" fmla="*/ 221993 w 2854197"/>
                    <a:gd name="connsiteY191" fmla="*/ 1326672 h 3018094"/>
                    <a:gd name="connsiteX192" fmla="*/ 206137 w 2854197"/>
                    <a:gd name="connsiteY192" fmla="*/ 1294959 h 3018094"/>
                    <a:gd name="connsiteX193" fmla="*/ 195566 w 2854197"/>
                    <a:gd name="connsiteY193" fmla="*/ 1263246 h 3018094"/>
                    <a:gd name="connsiteX194" fmla="*/ 184995 w 2854197"/>
                    <a:gd name="connsiteY194" fmla="*/ 1247389 h 3018094"/>
                    <a:gd name="connsiteX195" fmla="*/ 179709 w 2854197"/>
                    <a:gd name="connsiteY195" fmla="*/ 1231533 h 3018094"/>
                    <a:gd name="connsiteX196" fmla="*/ 169138 w 2854197"/>
                    <a:gd name="connsiteY196" fmla="*/ 1215676 h 3018094"/>
                    <a:gd name="connsiteX197" fmla="*/ 153281 w 2854197"/>
                    <a:gd name="connsiteY197" fmla="*/ 1162820 h 3018094"/>
                    <a:gd name="connsiteX198" fmla="*/ 142710 w 2854197"/>
                    <a:gd name="connsiteY198" fmla="*/ 1131107 h 3018094"/>
                    <a:gd name="connsiteX199" fmla="*/ 132139 w 2854197"/>
                    <a:gd name="connsiteY199" fmla="*/ 1099394 h 3018094"/>
                    <a:gd name="connsiteX200" fmla="*/ 126853 w 2854197"/>
                    <a:gd name="connsiteY200" fmla="*/ 1078252 h 3018094"/>
                    <a:gd name="connsiteX201" fmla="*/ 121568 w 2854197"/>
                    <a:gd name="connsiteY201" fmla="*/ 1062395 h 3018094"/>
                    <a:gd name="connsiteX202" fmla="*/ 110997 w 2854197"/>
                    <a:gd name="connsiteY202" fmla="*/ 988397 h 3018094"/>
                    <a:gd name="connsiteX203" fmla="*/ 100426 w 2854197"/>
                    <a:gd name="connsiteY203" fmla="*/ 861544 h 3018094"/>
                    <a:gd name="connsiteX204" fmla="*/ 95140 w 2854197"/>
                    <a:gd name="connsiteY204" fmla="*/ 782261 h 3018094"/>
                    <a:gd name="connsiteX205" fmla="*/ 89855 w 2854197"/>
                    <a:gd name="connsiteY205" fmla="*/ 745262 h 3018094"/>
                    <a:gd name="connsiteX206" fmla="*/ 73998 w 2854197"/>
                    <a:gd name="connsiteY206" fmla="*/ 660693 h 3018094"/>
                    <a:gd name="connsiteX207" fmla="*/ 63427 w 2854197"/>
                    <a:gd name="connsiteY207" fmla="*/ 618409 h 3018094"/>
                    <a:gd name="connsiteX208" fmla="*/ 47570 w 2854197"/>
                    <a:gd name="connsiteY208" fmla="*/ 560268 h 3018094"/>
                    <a:gd name="connsiteX209" fmla="*/ 42285 w 2854197"/>
                    <a:gd name="connsiteY209" fmla="*/ 528555 h 3018094"/>
                    <a:gd name="connsiteX210" fmla="*/ 31714 w 2854197"/>
                    <a:gd name="connsiteY210" fmla="*/ 486270 h 3018094"/>
                    <a:gd name="connsiteX211" fmla="*/ 21142 w 2854197"/>
                    <a:gd name="connsiteY211" fmla="*/ 428129 h 3018094"/>
                    <a:gd name="connsiteX212" fmla="*/ 10571 w 2854197"/>
                    <a:gd name="connsiteY212" fmla="*/ 343560 h 3018094"/>
                    <a:gd name="connsiteX213" fmla="*/ 0 w 2854197"/>
                    <a:gd name="connsiteY213" fmla="*/ 306561 h 3018094"/>
                    <a:gd name="connsiteX214" fmla="*/ 5286 w 2854197"/>
                    <a:gd name="connsiteY214" fmla="*/ 285419 h 3018094"/>
                    <a:gd name="connsiteX215" fmla="*/ 21142 w 2854197"/>
                    <a:gd name="connsiteY215" fmla="*/ 280134 h 3018094"/>
                    <a:gd name="connsiteX216" fmla="*/ 42285 w 2854197"/>
                    <a:gd name="connsiteY216" fmla="*/ 269563 h 3018094"/>
                    <a:gd name="connsiteX217" fmla="*/ 95140 w 2854197"/>
                    <a:gd name="connsiteY217" fmla="*/ 258992 h 3018094"/>
                    <a:gd name="connsiteX218" fmla="*/ 121568 w 2854197"/>
                    <a:gd name="connsiteY218" fmla="*/ 253706 h 3018094"/>
                    <a:gd name="connsiteX219" fmla="*/ 137425 w 2854197"/>
                    <a:gd name="connsiteY219" fmla="*/ 248420 h 3018094"/>
                    <a:gd name="connsiteX220" fmla="*/ 211422 w 2854197"/>
                    <a:gd name="connsiteY220" fmla="*/ 237849 h 3018094"/>
                    <a:gd name="connsiteX221" fmla="*/ 253707 w 2854197"/>
                    <a:gd name="connsiteY221" fmla="*/ 227278 h 3018094"/>
                    <a:gd name="connsiteX222" fmla="*/ 285420 w 2854197"/>
                    <a:gd name="connsiteY222" fmla="*/ 216707 h 3018094"/>
                    <a:gd name="connsiteX223" fmla="*/ 332990 w 2854197"/>
                    <a:gd name="connsiteY223" fmla="*/ 206136 h 3018094"/>
                    <a:gd name="connsiteX224" fmla="*/ 364703 w 2854197"/>
                    <a:gd name="connsiteY224" fmla="*/ 195565 h 3018094"/>
                    <a:gd name="connsiteX225" fmla="*/ 417559 w 2854197"/>
                    <a:gd name="connsiteY225" fmla="*/ 179708 h 3018094"/>
                    <a:gd name="connsiteX226" fmla="*/ 433415 w 2854197"/>
                    <a:gd name="connsiteY226" fmla="*/ 174423 h 3018094"/>
                    <a:gd name="connsiteX227" fmla="*/ 449272 w 2854197"/>
                    <a:gd name="connsiteY227" fmla="*/ 169137 h 3018094"/>
                    <a:gd name="connsiteX228" fmla="*/ 470414 w 2854197"/>
                    <a:gd name="connsiteY228" fmla="*/ 163852 h 3018094"/>
                    <a:gd name="connsiteX229" fmla="*/ 486271 w 2854197"/>
                    <a:gd name="connsiteY229" fmla="*/ 158566 h 3018094"/>
                    <a:gd name="connsiteX230" fmla="*/ 528555 w 2854197"/>
                    <a:gd name="connsiteY230" fmla="*/ 147995 h 3018094"/>
                    <a:gd name="connsiteX231" fmla="*/ 549697 w 2854197"/>
                    <a:gd name="connsiteY231" fmla="*/ 142709 h 3018094"/>
                    <a:gd name="connsiteX232" fmla="*/ 581411 w 2854197"/>
                    <a:gd name="connsiteY232" fmla="*/ 132138 h 3018094"/>
                    <a:gd name="connsiteX233" fmla="*/ 676551 w 2854197"/>
                    <a:gd name="connsiteY233" fmla="*/ 100425 h 3018094"/>
                    <a:gd name="connsiteX234" fmla="*/ 697693 w 2854197"/>
                    <a:gd name="connsiteY234" fmla="*/ 95140 h 3018094"/>
                    <a:gd name="connsiteX235" fmla="*/ 729406 w 2854197"/>
                    <a:gd name="connsiteY235" fmla="*/ 84568 h 3018094"/>
                    <a:gd name="connsiteX236" fmla="*/ 745263 w 2854197"/>
                    <a:gd name="connsiteY236" fmla="*/ 79283 h 3018094"/>
                    <a:gd name="connsiteX237" fmla="*/ 792833 w 2854197"/>
                    <a:gd name="connsiteY237" fmla="*/ 58141 h 3018094"/>
                    <a:gd name="connsiteX238" fmla="*/ 808689 w 2854197"/>
                    <a:gd name="connsiteY238" fmla="*/ 52855 h 3018094"/>
                    <a:gd name="connsiteX239" fmla="*/ 824546 w 2854197"/>
                    <a:gd name="connsiteY239" fmla="*/ 47570 h 3018094"/>
                    <a:gd name="connsiteX240" fmla="*/ 866830 w 2854197"/>
                    <a:gd name="connsiteY240" fmla="*/ 26427 h 3018094"/>
                    <a:gd name="connsiteX241" fmla="*/ 882687 w 2854197"/>
                    <a:gd name="connsiteY241" fmla="*/ 21142 h 3018094"/>
                    <a:gd name="connsiteX242" fmla="*/ 898544 w 2854197"/>
                    <a:gd name="connsiteY242" fmla="*/ 10571 h 3018094"/>
                    <a:gd name="connsiteX243" fmla="*/ 914400 w 2854197"/>
                    <a:gd name="connsiteY243" fmla="*/ 5285 h 3018094"/>
                    <a:gd name="connsiteX244" fmla="*/ 914400 w 2854197"/>
                    <a:gd name="connsiteY244" fmla="*/ 0 h 3018094"/>
                    <a:gd name="connsiteX0" fmla="*/ 914400 w 2854197"/>
                    <a:gd name="connsiteY0" fmla="*/ 0 h 3018094"/>
                    <a:gd name="connsiteX1" fmla="*/ 914400 w 2854197"/>
                    <a:gd name="connsiteY1" fmla="*/ 0 h 3018094"/>
                    <a:gd name="connsiteX2" fmla="*/ 930257 w 2854197"/>
                    <a:gd name="connsiteY2" fmla="*/ 42284 h 3018094"/>
                    <a:gd name="connsiteX3" fmla="*/ 935542 w 2854197"/>
                    <a:gd name="connsiteY3" fmla="*/ 58141 h 3018094"/>
                    <a:gd name="connsiteX4" fmla="*/ 946114 w 2854197"/>
                    <a:gd name="connsiteY4" fmla="*/ 68712 h 3018094"/>
                    <a:gd name="connsiteX5" fmla="*/ 967256 w 2854197"/>
                    <a:gd name="connsiteY5" fmla="*/ 116282 h 3018094"/>
                    <a:gd name="connsiteX6" fmla="*/ 972541 w 2854197"/>
                    <a:gd name="connsiteY6" fmla="*/ 132138 h 3018094"/>
                    <a:gd name="connsiteX7" fmla="*/ 983112 w 2854197"/>
                    <a:gd name="connsiteY7" fmla="*/ 147995 h 3018094"/>
                    <a:gd name="connsiteX8" fmla="*/ 1004255 w 2854197"/>
                    <a:gd name="connsiteY8" fmla="*/ 195565 h 3018094"/>
                    <a:gd name="connsiteX9" fmla="*/ 1025397 w 2854197"/>
                    <a:gd name="connsiteY9" fmla="*/ 243135 h 3018094"/>
                    <a:gd name="connsiteX10" fmla="*/ 1041253 w 2854197"/>
                    <a:gd name="connsiteY10" fmla="*/ 290705 h 3018094"/>
                    <a:gd name="connsiteX11" fmla="*/ 1051825 w 2854197"/>
                    <a:gd name="connsiteY11" fmla="*/ 301276 h 3018094"/>
                    <a:gd name="connsiteX12" fmla="*/ 1072967 w 2854197"/>
                    <a:gd name="connsiteY12" fmla="*/ 348846 h 3018094"/>
                    <a:gd name="connsiteX13" fmla="*/ 1083538 w 2854197"/>
                    <a:gd name="connsiteY13" fmla="*/ 380559 h 3018094"/>
                    <a:gd name="connsiteX14" fmla="*/ 1094109 w 2854197"/>
                    <a:gd name="connsiteY14" fmla="*/ 396416 h 3018094"/>
                    <a:gd name="connsiteX15" fmla="*/ 1109966 w 2854197"/>
                    <a:gd name="connsiteY15" fmla="*/ 422844 h 3018094"/>
                    <a:gd name="connsiteX16" fmla="*/ 1131108 w 2854197"/>
                    <a:gd name="connsiteY16" fmla="*/ 470414 h 3018094"/>
                    <a:gd name="connsiteX17" fmla="*/ 1146964 w 2854197"/>
                    <a:gd name="connsiteY17" fmla="*/ 480985 h 3018094"/>
                    <a:gd name="connsiteX18" fmla="*/ 1157536 w 2854197"/>
                    <a:gd name="connsiteY18" fmla="*/ 491556 h 3018094"/>
                    <a:gd name="connsiteX19" fmla="*/ 1189249 w 2854197"/>
                    <a:gd name="connsiteY19" fmla="*/ 512698 h 3018094"/>
                    <a:gd name="connsiteX20" fmla="*/ 1199820 w 2854197"/>
                    <a:gd name="connsiteY20" fmla="*/ 528555 h 3018094"/>
                    <a:gd name="connsiteX21" fmla="*/ 1220962 w 2854197"/>
                    <a:gd name="connsiteY21" fmla="*/ 544411 h 3018094"/>
                    <a:gd name="connsiteX22" fmla="*/ 1242104 w 2854197"/>
                    <a:gd name="connsiteY22" fmla="*/ 570839 h 3018094"/>
                    <a:gd name="connsiteX23" fmla="*/ 1257961 w 2854197"/>
                    <a:gd name="connsiteY23" fmla="*/ 602552 h 3018094"/>
                    <a:gd name="connsiteX24" fmla="*/ 1279103 w 2854197"/>
                    <a:gd name="connsiteY24" fmla="*/ 634266 h 3018094"/>
                    <a:gd name="connsiteX25" fmla="*/ 1294960 w 2854197"/>
                    <a:gd name="connsiteY25" fmla="*/ 665979 h 3018094"/>
                    <a:gd name="connsiteX26" fmla="*/ 1300245 w 2854197"/>
                    <a:gd name="connsiteY26" fmla="*/ 681835 h 3018094"/>
                    <a:gd name="connsiteX27" fmla="*/ 1310816 w 2854197"/>
                    <a:gd name="connsiteY27" fmla="*/ 692407 h 3018094"/>
                    <a:gd name="connsiteX28" fmla="*/ 1347815 w 2854197"/>
                    <a:gd name="connsiteY28" fmla="*/ 739977 h 3018094"/>
                    <a:gd name="connsiteX29" fmla="*/ 1353101 w 2854197"/>
                    <a:gd name="connsiteY29" fmla="*/ 755833 h 3018094"/>
                    <a:gd name="connsiteX30" fmla="*/ 1384814 w 2854197"/>
                    <a:gd name="connsiteY30" fmla="*/ 798118 h 3018094"/>
                    <a:gd name="connsiteX31" fmla="*/ 1390100 w 2854197"/>
                    <a:gd name="connsiteY31" fmla="*/ 813974 h 3018094"/>
                    <a:gd name="connsiteX32" fmla="*/ 1421813 w 2854197"/>
                    <a:gd name="connsiteY32" fmla="*/ 861544 h 3018094"/>
                    <a:gd name="connsiteX33" fmla="*/ 1432384 w 2854197"/>
                    <a:gd name="connsiteY33" fmla="*/ 877401 h 3018094"/>
                    <a:gd name="connsiteX34" fmla="*/ 1448241 w 2854197"/>
                    <a:gd name="connsiteY34" fmla="*/ 887972 h 3018094"/>
                    <a:gd name="connsiteX35" fmla="*/ 1479954 w 2854197"/>
                    <a:gd name="connsiteY35" fmla="*/ 919685 h 3018094"/>
                    <a:gd name="connsiteX36" fmla="*/ 1522238 w 2854197"/>
                    <a:gd name="connsiteY36" fmla="*/ 956684 h 3018094"/>
                    <a:gd name="connsiteX37" fmla="*/ 1585665 w 2854197"/>
                    <a:gd name="connsiteY37" fmla="*/ 977826 h 3018094"/>
                    <a:gd name="connsiteX38" fmla="*/ 1617378 w 2854197"/>
                    <a:gd name="connsiteY38" fmla="*/ 988397 h 3018094"/>
                    <a:gd name="connsiteX39" fmla="*/ 1638521 w 2854197"/>
                    <a:gd name="connsiteY39" fmla="*/ 993683 h 3018094"/>
                    <a:gd name="connsiteX40" fmla="*/ 1664948 w 2854197"/>
                    <a:gd name="connsiteY40" fmla="*/ 998968 h 3018094"/>
                    <a:gd name="connsiteX41" fmla="*/ 1696662 w 2854197"/>
                    <a:gd name="connsiteY41" fmla="*/ 1009540 h 3018094"/>
                    <a:gd name="connsiteX42" fmla="*/ 1717804 w 2854197"/>
                    <a:gd name="connsiteY42" fmla="*/ 1014825 h 3018094"/>
                    <a:gd name="connsiteX43" fmla="*/ 1733660 w 2854197"/>
                    <a:gd name="connsiteY43" fmla="*/ 1020111 h 3018094"/>
                    <a:gd name="connsiteX44" fmla="*/ 1802373 w 2854197"/>
                    <a:gd name="connsiteY44" fmla="*/ 1030682 h 3018094"/>
                    <a:gd name="connsiteX45" fmla="*/ 1865799 w 2854197"/>
                    <a:gd name="connsiteY45" fmla="*/ 1041253 h 3018094"/>
                    <a:gd name="connsiteX46" fmla="*/ 1902798 w 2854197"/>
                    <a:gd name="connsiteY46" fmla="*/ 1046538 h 3018094"/>
                    <a:gd name="connsiteX47" fmla="*/ 1945082 w 2854197"/>
                    <a:gd name="connsiteY47" fmla="*/ 1051824 h 3018094"/>
                    <a:gd name="connsiteX48" fmla="*/ 1976796 w 2854197"/>
                    <a:gd name="connsiteY48" fmla="*/ 1057109 h 3018094"/>
                    <a:gd name="connsiteX49" fmla="*/ 2024366 w 2854197"/>
                    <a:gd name="connsiteY49" fmla="*/ 1062395 h 3018094"/>
                    <a:gd name="connsiteX50" fmla="*/ 2066650 w 2854197"/>
                    <a:gd name="connsiteY50" fmla="*/ 1067681 h 3018094"/>
                    <a:gd name="connsiteX51" fmla="*/ 2082507 w 2854197"/>
                    <a:gd name="connsiteY51" fmla="*/ 1072966 h 3018094"/>
                    <a:gd name="connsiteX52" fmla="*/ 2151219 w 2854197"/>
                    <a:gd name="connsiteY52" fmla="*/ 1083537 h 3018094"/>
                    <a:gd name="connsiteX53" fmla="*/ 2167075 w 2854197"/>
                    <a:gd name="connsiteY53" fmla="*/ 1088823 h 3018094"/>
                    <a:gd name="connsiteX54" fmla="*/ 2235788 w 2854197"/>
                    <a:gd name="connsiteY54" fmla="*/ 1099394 h 3018094"/>
                    <a:gd name="connsiteX55" fmla="*/ 2304500 w 2854197"/>
                    <a:gd name="connsiteY55" fmla="*/ 1109965 h 3018094"/>
                    <a:gd name="connsiteX56" fmla="*/ 2378497 w 2854197"/>
                    <a:gd name="connsiteY56" fmla="*/ 1120536 h 3018094"/>
                    <a:gd name="connsiteX57" fmla="*/ 2410211 w 2854197"/>
                    <a:gd name="connsiteY57" fmla="*/ 1131107 h 3018094"/>
                    <a:gd name="connsiteX58" fmla="*/ 2452495 w 2854197"/>
                    <a:gd name="connsiteY58" fmla="*/ 1141678 h 3018094"/>
                    <a:gd name="connsiteX59" fmla="*/ 2611062 w 2854197"/>
                    <a:gd name="connsiteY59" fmla="*/ 1194534 h 3018094"/>
                    <a:gd name="connsiteX60" fmla="*/ 2674963 w 2854197"/>
                    <a:gd name="connsiteY60" fmla="*/ 1226357 h 3018094"/>
                    <a:gd name="connsiteX61" fmla="*/ 2680419 w 2854197"/>
                    <a:gd name="connsiteY61" fmla="*/ 1258186 h 3018094"/>
                    <a:gd name="connsiteX62" fmla="*/ 2633266 w 2854197"/>
                    <a:gd name="connsiteY62" fmla="*/ 1295315 h 3018094"/>
                    <a:gd name="connsiteX63" fmla="*/ 2659565 w 2854197"/>
                    <a:gd name="connsiteY63" fmla="*/ 1353342 h 3018094"/>
                    <a:gd name="connsiteX64" fmla="*/ 2653817 w 2854197"/>
                    <a:gd name="connsiteY64" fmla="*/ 1411367 h 3018094"/>
                    <a:gd name="connsiteX65" fmla="*/ 2632204 w 2854197"/>
                    <a:gd name="connsiteY65" fmla="*/ 1590950 h 3018094"/>
                    <a:gd name="connsiteX66" fmla="*/ 2606238 w 2854197"/>
                    <a:gd name="connsiteY66" fmla="*/ 1686241 h 3018094"/>
                    <a:gd name="connsiteX67" fmla="*/ 2585093 w 2854197"/>
                    <a:gd name="connsiteY67" fmla="*/ 1717957 h 3018094"/>
                    <a:gd name="connsiteX68" fmla="*/ 2595666 w 2854197"/>
                    <a:gd name="connsiteY68" fmla="*/ 1754959 h 3018094"/>
                    <a:gd name="connsiteX69" fmla="*/ 2569233 w 2854197"/>
                    <a:gd name="connsiteY69" fmla="*/ 1781390 h 3018094"/>
                    <a:gd name="connsiteX70" fmla="*/ 2574520 w 2854197"/>
                    <a:gd name="connsiteY70" fmla="*/ 1860680 h 3018094"/>
                    <a:gd name="connsiteX71" fmla="*/ 2564404 w 2854197"/>
                    <a:gd name="connsiteY71" fmla="*/ 2014150 h 3018094"/>
                    <a:gd name="connsiteX72" fmla="*/ 2616812 w 2854197"/>
                    <a:gd name="connsiteY72" fmla="*/ 2093264 h 3018094"/>
                    <a:gd name="connsiteX73" fmla="*/ 2717255 w 2854197"/>
                    <a:gd name="connsiteY73" fmla="*/ 2098551 h 3018094"/>
                    <a:gd name="connsiteX74" fmla="*/ 2790770 w 2854197"/>
                    <a:gd name="connsiteY74" fmla="*/ 2077220 h 3018094"/>
                    <a:gd name="connsiteX75" fmla="*/ 2817198 w 2854197"/>
                    <a:gd name="connsiteY75" fmla="*/ 2082506 h 3018094"/>
                    <a:gd name="connsiteX76" fmla="*/ 2833055 w 2854197"/>
                    <a:gd name="connsiteY76" fmla="*/ 2087792 h 3018094"/>
                    <a:gd name="connsiteX77" fmla="*/ 2854197 w 2854197"/>
                    <a:gd name="connsiteY77" fmla="*/ 2093077 h 3018094"/>
                    <a:gd name="connsiteX78" fmla="*/ 2838340 w 2854197"/>
                    <a:gd name="connsiteY78" fmla="*/ 2193503 h 3018094"/>
                    <a:gd name="connsiteX79" fmla="*/ 2833055 w 2854197"/>
                    <a:gd name="connsiteY79" fmla="*/ 2225216 h 3018094"/>
                    <a:gd name="connsiteX80" fmla="*/ 2822484 w 2854197"/>
                    <a:gd name="connsiteY80" fmla="*/ 2262215 h 3018094"/>
                    <a:gd name="connsiteX81" fmla="*/ 2648297 w 2854197"/>
                    <a:gd name="connsiteY81" fmla="*/ 2241273 h 3018094"/>
                    <a:gd name="connsiteX82" fmla="*/ 2558435 w 2854197"/>
                    <a:gd name="connsiteY82" fmla="*/ 2214843 h 3018094"/>
                    <a:gd name="connsiteX83" fmla="*/ 2479145 w 2854197"/>
                    <a:gd name="connsiteY83" fmla="*/ 2183128 h 3018094"/>
                    <a:gd name="connsiteX84" fmla="*/ 2426502 w 2854197"/>
                    <a:gd name="connsiteY84" fmla="*/ 2209757 h 3018094"/>
                    <a:gd name="connsiteX85" fmla="*/ 2236188 w 2854197"/>
                    <a:gd name="connsiteY85" fmla="*/ 2331348 h 3018094"/>
                    <a:gd name="connsiteX86" fmla="*/ 2251846 w 2854197"/>
                    <a:gd name="connsiteY86" fmla="*/ 2420998 h 3018094"/>
                    <a:gd name="connsiteX87" fmla="*/ 2267909 w 2854197"/>
                    <a:gd name="connsiteY87" fmla="*/ 2479368 h 3018094"/>
                    <a:gd name="connsiteX88" fmla="*/ 2278276 w 2854197"/>
                    <a:gd name="connsiteY88" fmla="*/ 2516146 h 3018094"/>
                    <a:gd name="connsiteX89" fmla="*/ 2278276 w 2854197"/>
                    <a:gd name="connsiteY89" fmla="*/ 2574294 h 3018094"/>
                    <a:gd name="connsiteX90" fmla="*/ 2315278 w 2854197"/>
                    <a:gd name="connsiteY90" fmla="*/ 2616580 h 3018094"/>
                    <a:gd name="connsiteX91" fmla="*/ 2331136 w 2854197"/>
                    <a:gd name="connsiteY91" fmla="*/ 2680013 h 3018094"/>
                    <a:gd name="connsiteX92" fmla="*/ 2368138 w 2854197"/>
                    <a:gd name="connsiteY92" fmla="*/ 2695871 h 3018094"/>
                    <a:gd name="connsiteX93" fmla="*/ 2542577 w 2854197"/>
                    <a:gd name="connsiteY93" fmla="*/ 2738159 h 3018094"/>
                    <a:gd name="connsiteX94" fmla="*/ 2654056 w 2854197"/>
                    <a:gd name="connsiteY94" fmla="*/ 2764834 h 3018094"/>
                    <a:gd name="connsiteX95" fmla="*/ 2748974 w 2854197"/>
                    <a:gd name="connsiteY95" fmla="*/ 2769875 h 3018094"/>
                    <a:gd name="connsiteX96" fmla="*/ 2753771 w 2854197"/>
                    <a:gd name="connsiteY96" fmla="*/ 2769627 h 3018094"/>
                    <a:gd name="connsiteX97" fmla="*/ 2748486 w 2854197"/>
                    <a:gd name="connsiteY97" fmla="*/ 2801341 h 3018094"/>
                    <a:gd name="connsiteX98" fmla="*/ 2737915 w 2854197"/>
                    <a:gd name="connsiteY98" fmla="*/ 2838340 h 3018094"/>
                    <a:gd name="connsiteX99" fmla="*/ 2727344 w 2854197"/>
                    <a:gd name="connsiteY99" fmla="*/ 2907052 h 3018094"/>
                    <a:gd name="connsiteX100" fmla="*/ 2716773 w 2854197"/>
                    <a:gd name="connsiteY100" fmla="*/ 2938765 h 3018094"/>
                    <a:gd name="connsiteX101" fmla="*/ 2711487 w 2854197"/>
                    <a:gd name="connsiteY101" fmla="*/ 2965193 h 3018094"/>
                    <a:gd name="connsiteX102" fmla="*/ 2706444 w 2854197"/>
                    <a:gd name="connsiteY102" fmla="*/ 2939028 h 3018094"/>
                    <a:gd name="connsiteX103" fmla="*/ 2691063 w 2854197"/>
                    <a:gd name="connsiteY103" fmla="*/ 2981883 h 3018094"/>
                    <a:gd name="connsiteX104" fmla="*/ 2622571 w 2854197"/>
                    <a:gd name="connsiteY104" fmla="*/ 2987436 h 3018094"/>
                    <a:gd name="connsiteX105" fmla="*/ 2537291 w 2854197"/>
                    <a:gd name="connsiteY105" fmla="*/ 2986602 h 3018094"/>
                    <a:gd name="connsiteX106" fmla="*/ 2516147 w 2854197"/>
                    <a:gd name="connsiteY106" fmla="*/ 2991888 h 3018094"/>
                    <a:gd name="connsiteX107" fmla="*/ 2489494 w 2854197"/>
                    <a:gd name="connsiteY107" fmla="*/ 3002192 h 3018094"/>
                    <a:gd name="connsiteX108" fmla="*/ 2415496 w 2854197"/>
                    <a:gd name="connsiteY108" fmla="*/ 3007477 h 3018094"/>
                    <a:gd name="connsiteX109" fmla="*/ 2383783 w 2854197"/>
                    <a:gd name="connsiteY109" fmla="*/ 3018048 h 3018094"/>
                    <a:gd name="connsiteX110" fmla="*/ 2294337 w 2854197"/>
                    <a:gd name="connsiteY110" fmla="*/ 3002675 h 3018094"/>
                    <a:gd name="connsiteX111" fmla="*/ 2199896 w 2854197"/>
                    <a:gd name="connsiteY111" fmla="*/ 2976703 h 3018094"/>
                    <a:gd name="connsiteX112" fmla="*/ 2141028 w 2854197"/>
                    <a:gd name="connsiteY112" fmla="*/ 2933870 h 3018094"/>
                    <a:gd name="connsiteX113" fmla="*/ 2093450 w 2854197"/>
                    <a:gd name="connsiteY113" fmla="*/ 2923297 h 3018094"/>
                    <a:gd name="connsiteX114" fmla="*/ 2077768 w 2854197"/>
                    <a:gd name="connsiteY114" fmla="*/ 2897133 h 3018094"/>
                    <a:gd name="connsiteX115" fmla="*/ 2040405 w 2854197"/>
                    <a:gd name="connsiteY115" fmla="*/ 2923170 h 3018094"/>
                    <a:gd name="connsiteX116" fmla="*/ 2061549 w 2854197"/>
                    <a:gd name="connsiteY116" fmla="*/ 2875596 h 3018094"/>
                    <a:gd name="connsiteX117" fmla="*/ 2093265 w 2854197"/>
                    <a:gd name="connsiteY117" fmla="*/ 2833308 h 3018094"/>
                    <a:gd name="connsiteX118" fmla="*/ 2109124 w 2854197"/>
                    <a:gd name="connsiteY118" fmla="*/ 2722301 h 3018094"/>
                    <a:gd name="connsiteX119" fmla="*/ 2013975 w 2854197"/>
                    <a:gd name="connsiteY119" fmla="*/ 2637724 h 3018094"/>
                    <a:gd name="connsiteX120" fmla="*/ 1982258 w 2854197"/>
                    <a:gd name="connsiteY120" fmla="*/ 2664155 h 3018094"/>
                    <a:gd name="connsiteX121" fmla="*/ 1918827 w 2854197"/>
                    <a:gd name="connsiteY121" fmla="*/ 2627153 h 3018094"/>
                    <a:gd name="connsiteX122" fmla="*/ 1860681 w 2854197"/>
                    <a:gd name="connsiteY122" fmla="*/ 2579579 h 3018094"/>
                    <a:gd name="connsiteX123" fmla="*/ 1802373 w 2854197"/>
                    <a:gd name="connsiteY123" fmla="*/ 2621632 h 3018094"/>
                    <a:gd name="connsiteX124" fmla="*/ 1797087 w 2854197"/>
                    <a:gd name="connsiteY124" fmla="*/ 2605775 h 3018094"/>
                    <a:gd name="connsiteX125" fmla="*/ 1749674 w 2854197"/>
                    <a:gd name="connsiteY125" fmla="*/ 2690586 h 3018094"/>
                    <a:gd name="connsiteX126" fmla="*/ 1643953 w 2854197"/>
                    <a:gd name="connsiteY126" fmla="*/ 2754018 h 3018094"/>
                    <a:gd name="connsiteX127" fmla="*/ 1617523 w 2854197"/>
                    <a:gd name="connsiteY127" fmla="*/ 2732874 h 3018094"/>
                    <a:gd name="connsiteX128" fmla="*/ 1591092 w 2854197"/>
                    <a:gd name="connsiteY128" fmla="*/ 2690586 h 3018094"/>
                    <a:gd name="connsiteX129" fmla="*/ 1591093 w 2854197"/>
                    <a:gd name="connsiteY129" fmla="*/ 2637724 h 3018094"/>
                    <a:gd name="connsiteX130" fmla="*/ 1569808 w 2854197"/>
                    <a:gd name="connsiteY130" fmla="*/ 2515921 h 3018094"/>
                    <a:gd name="connsiteX131" fmla="*/ 1553952 w 2854197"/>
                    <a:gd name="connsiteY131" fmla="*/ 2484208 h 3018094"/>
                    <a:gd name="connsiteX132" fmla="*/ 1538095 w 2854197"/>
                    <a:gd name="connsiteY132" fmla="*/ 2468351 h 3018094"/>
                    <a:gd name="connsiteX133" fmla="*/ 1501096 w 2854197"/>
                    <a:gd name="connsiteY133" fmla="*/ 2420781 h 3018094"/>
                    <a:gd name="connsiteX134" fmla="*/ 1464097 w 2854197"/>
                    <a:gd name="connsiteY134" fmla="*/ 2383782 h 3018094"/>
                    <a:gd name="connsiteX135" fmla="*/ 1448241 w 2854197"/>
                    <a:gd name="connsiteY135" fmla="*/ 2373211 h 3018094"/>
                    <a:gd name="connsiteX136" fmla="*/ 1432384 w 2854197"/>
                    <a:gd name="connsiteY136" fmla="*/ 2357355 h 3018094"/>
                    <a:gd name="connsiteX137" fmla="*/ 1400671 w 2854197"/>
                    <a:gd name="connsiteY137" fmla="*/ 2346783 h 3018094"/>
                    <a:gd name="connsiteX138" fmla="*/ 1368958 w 2854197"/>
                    <a:gd name="connsiteY138" fmla="*/ 2330927 h 3018094"/>
                    <a:gd name="connsiteX139" fmla="*/ 1337244 w 2854197"/>
                    <a:gd name="connsiteY139" fmla="*/ 2309785 h 3018094"/>
                    <a:gd name="connsiteX140" fmla="*/ 1273818 w 2854197"/>
                    <a:gd name="connsiteY140" fmla="*/ 2288642 h 3018094"/>
                    <a:gd name="connsiteX141" fmla="*/ 1257961 w 2854197"/>
                    <a:gd name="connsiteY141" fmla="*/ 2278071 h 3018094"/>
                    <a:gd name="connsiteX142" fmla="*/ 1242104 w 2854197"/>
                    <a:gd name="connsiteY142" fmla="*/ 2272786 h 3018094"/>
                    <a:gd name="connsiteX143" fmla="*/ 1226248 w 2854197"/>
                    <a:gd name="connsiteY143" fmla="*/ 2262215 h 3018094"/>
                    <a:gd name="connsiteX144" fmla="*/ 1194534 w 2854197"/>
                    <a:gd name="connsiteY144" fmla="*/ 2251644 h 3018094"/>
                    <a:gd name="connsiteX145" fmla="*/ 1215677 w 2854197"/>
                    <a:gd name="connsiteY145" fmla="*/ 2225216 h 3018094"/>
                    <a:gd name="connsiteX146" fmla="*/ 1231533 w 2854197"/>
                    <a:gd name="connsiteY146" fmla="*/ 2209359 h 3018094"/>
                    <a:gd name="connsiteX147" fmla="*/ 1236819 w 2854197"/>
                    <a:gd name="connsiteY147" fmla="*/ 2193503 h 3018094"/>
                    <a:gd name="connsiteX148" fmla="*/ 1279103 w 2854197"/>
                    <a:gd name="connsiteY148" fmla="*/ 2161789 h 3018094"/>
                    <a:gd name="connsiteX149" fmla="*/ 1300245 w 2854197"/>
                    <a:gd name="connsiteY149" fmla="*/ 2140647 h 3018094"/>
                    <a:gd name="connsiteX150" fmla="*/ 1310816 w 2854197"/>
                    <a:gd name="connsiteY150" fmla="*/ 2124790 h 3018094"/>
                    <a:gd name="connsiteX151" fmla="*/ 1342650 w 2854197"/>
                    <a:gd name="connsiteY151" fmla="*/ 2077406 h 3018094"/>
                    <a:gd name="connsiteX152" fmla="*/ 1390223 w 2854197"/>
                    <a:gd name="connsiteY152" fmla="*/ 2008688 h 3018094"/>
                    <a:gd name="connsiteX153" fmla="*/ 1363794 w 2854197"/>
                    <a:gd name="connsiteY153" fmla="*/ 1971686 h 3018094"/>
                    <a:gd name="connsiteX154" fmla="*/ 1379651 w 2854197"/>
                    <a:gd name="connsiteY154" fmla="*/ 1961114 h 3018094"/>
                    <a:gd name="connsiteX155" fmla="*/ 1358509 w 2854197"/>
                    <a:gd name="connsiteY155" fmla="*/ 1934685 h 3018094"/>
                    <a:gd name="connsiteX156" fmla="*/ 1221180 w 2854197"/>
                    <a:gd name="connsiteY156" fmla="*/ 1718108 h 3018094"/>
                    <a:gd name="connsiteX157" fmla="*/ 1157741 w 2854197"/>
                    <a:gd name="connsiteY157" fmla="*/ 1654669 h 3018094"/>
                    <a:gd name="connsiteX158" fmla="*/ 1051918 w 2854197"/>
                    <a:gd name="connsiteY158" fmla="*/ 1659811 h 3018094"/>
                    <a:gd name="connsiteX159" fmla="*/ 845688 w 2854197"/>
                    <a:gd name="connsiteY159" fmla="*/ 1738945 h 3018094"/>
                    <a:gd name="connsiteX160" fmla="*/ 829832 w 2854197"/>
                    <a:gd name="connsiteY160" fmla="*/ 1744231 h 3018094"/>
                    <a:gd name="connsiteX161" fmla="*/ 798118 w 2854197"/>
                    <a:gd name="connsiteY161" fmla="*/ 1765373 h 3018094"/>
                    <a:gd name="connsiteX162" fmla="*/ 782262 w 2854197"/>
                    <a:gd name="connsiteY162" fmla="*/ 1770659 h 3018094"/>
                    <a:gd name="connsiteX163" fmla="*/ 750548 w 2854197"/>
                    <a:gd name="connsiteY163" fmla="*/ 1791801 h 3018094"/>
                    <a:gd name="connsiteX164" fmla="*/ 734692 w 2854197"/>
                    <a:gd name="connsiteY164" fmla="*/ 1797086 h 3018094"/>
                    <a:gd name="connsiteX165" fmla="*/ 755834 w 2854197"/>
                    <a:gd name="connsiteY165" fmla="*/ 1791801 h 3018094"/>
                    <a:gd name="connsiteX166" fmla="*/ 739977 w 2854197"/>
                    <a:gd name="connsiteY166" fmla="*/ 1797086 h 3018094"/>
                    <a:gd name="connsiteX167" fmla="*/ 708264 w 2854197"/>
                    <a:gd name="connsiteY167" fmla="*/ 1812943 h 3018094"/>
                    <a:gd name="connsiteX168" fmla="*/ 676551 w 2854197"/>
                    <a:gd name="connsiteY168" fmla="*/ 1791801 h 3018094"/>
                    <a:gd name="connsiteX169" fmla="*/ 650123 w 2854197"/>
                    <a:gd name="connsiteY169" fmla="*/ 1765373 h 3018094"/>
                    <a:gd name="connsiteX170" fmla="*/ 618410 w 2854197"/>
                    <a:gd name="connsiteY170" fmla="*/ 1744231 h 3018094"/>
                    <a:gd name="connsiteX171" fmla="*/ 570840 w 2854197"/>
                    <a:gd name="connsiteY171" fmla="*/ 1712518 h 3018094"/>
                    <a:gd name="connsiteX172" fmla="*/ 544412 w 2854197"/>
                    <a:gd name="connsiteY172" fmla="*/ 1696661 h 3018094"/>
                    <a:gd name="connsiteX173" fmla="*/ 528555 w 2854197"/>
                    <a:gd name="connsiteY173" fmla="*/ 1686090 h 3018094"/>
                    <a:gd name="connsiteX174" fmla="*/ 512699 w 2854197"/>
                    <a:gd name="connsiteY174" fmla="*/ 1680804 h 3018094"/>
                    <a:gd name="connsiteX175" fmla="*/ 502127 w 2854197"/>
                    <a:gd name="connsiteY175" fmla="*/ 1670233 h 3018094"/>
                    <a:gd name="connsiteX176" fmla="*/ 480985 w 2854197"/>
                    <a:gd name="connsiteY176" fmla="*/ 1659662 h 3018094"/>
                    <a:gd name="connsiteX177" fmla="*/ 465129 w 2854197"/>
                    <a:gd name="connsiteY177" fmla="*/ 1643805 h 3018094"/>
                    <a:gd name="connsiteX178" fmla="*/ 428130 w 2854197"/>
                    <a:gd name="connsiteY178" fmla="*/ 1622663 h 3018094"/>
                    <a:gd name="connsiteX179" fmla="*/ 401702 w 2854197"/>
                    <a:gd name="connsiteY179" fmla="*/ 1590950 h 3018094"/>
                    <a:gd name="connsiteX180" fmla="*/ 385845 w 2854197"/>
                    <a:gd name="connsiteY180" fmla="*/ 1569808 h 3018094"/>
                    <a:gd name="connsiteX181" fmla="*/ 369989 w 2854197"/>
                    <a:gd name="connsiteY181" fmla="*/ 1553951 h 3018094"/>
                    <a:gd name="connsiteX182" fmla="*/ 348847 w 2854197"/>
                    <a:gd name="connsiteY182" fmla="*/ 1522238 h 3018094"/>
                    <a:gd name="connsiteX183" fmla="*/ 327704 w 2854197"/>
                    <a:gd name="connsiteY183" fmla="*/ 1490524 h 3018094"/>
                    <a:gd name="connsiteX184" fmla="*/ 317133 w 2854197"/>
                    <a:gd name="connsiteY184" fmla="*/ 1469382 h 3018094"/>
                    <a:gd name="connsiteX185" fmla="*/ 301277 w 2854197"/>
                    <a:gd name="connsiteY185" fmla="*/ 1453526 h 3018094"/>
                    <a:gd name="connsiteX186" fmla="*/ 295991 w 2854197"/>
                    <a:gd name="connsiteY186" fmla="*/ 1437669 h 3018094"/>
                    <a:gd name="connsiteX187" fmla="*/ 274849 w 2854197"/>
                    <a:gd name="connsiteY187" fmla="*/ 1405956 h 3018094"/>
                    <a:gd name="connsiteX188" fmla="*/ 258992 w 2854197"/>
                    <a:gd name="connsiteY188" fmla="*/ 1390099 h 3018094"/>
                    <a:gd name="connsiteX189" fmla="*/ 248421 w 2854197"/>
                    <a:gd name="connsiteY189" fmla="*/ 1374242 h 3018094"/>
                    <a:gd name="connsiteX190" fmla="*/ 243136 w 2854197"/>
                    <a:gd name="connsiteY190" fmla="*/ 1358386 h 3018094"/>
                    <a:gd name="connsiteX191" fmla="*/ 221993 w 2854197"/>
                    <a:gd name="connsiteY191" fmla="*/ 1326672 h 3018094"/>
                    <a:gd name="connsiteX192" fmla="*/ 206137 w 2854197"/>
                    <a:gd name="connsiteY192" fmla="*/ 1294959 h 3018094"/>
                    <a:gd name="connsiteX193" fmla="*/ 195566 w 2854197"/>
                    <a:gd name="connsiteY193" fmla="*/ 1263246 h 3018094"/>
                    <a:gd name="connsiteX194" fmla="*/ 184995 w 2854197"/>
                    <a:gd name="connsiteY194" fmla="*/ 1247389 h 3018094"/>
                    <a:gd name="connsiteX195" fmla="*/ 179709 w 2854197"/>
                    <a:gd name="connsiteY195" fmla="*/ 1231533 h 3018094"/>
                    <a:gd name="connsiteX196" fmla="*/ 169138 w 2854197"/>
                    <a:gd name="connsiteY196" fmla="*/ 1215676 h 3018094"/>
                    <a:gd name="connsiteX197" fmla="*/ 153281 w 2854197"/>
                    <a:gd name="connsiteY197" fmla="*/ 1162820 h 3018094"/>
                    <a:gd name="connsiteX198" fmla="*/ 142710 w 2854197"/>
                    <a:gd name="connsiteY198" fmla="*/ 1131107 h 3018094"/>
                    <a:gd name="connsiteX199" fmla="*/ 132139 w 2854197"/>
                    <a:gd name="connsiteY199" fmla="*/ 1099394 h 3018094"/>
                    <a:gd name="connsiteX200" fmla="*/ 126853 w 2854197"/>
                    <a:gd name="connsiteY200" fmla="*/ 1078252 h 3018094"/>
                    <a:gd name="connsiteX201" fmla="*/ 121568 w 2854197"/>
                    <a:gd name="connsiteY201" fmla="*/ 1062395 h 3018094"/>
                    <a:gd name="connsiteX202" fmla="*/ 110997 w 2854197"/>
                    <a:gd name="connsiteY202" fmla="*/ 988397 h 3018094"/>
                    <a:gd name="connsiteX203" fmla="*/ 100426 w 2854197"/>
                    <a:gd name="connsiteY203" fmla="*/ 861544 h 3018094"/>
                    <a:gd name="connsiteX204" fmla="*/ 95140 w 2854197"/>
                    <a:gd name="connsiteY204" fmla="*/ 782261 h 3018094"/>
                    <a:gd name="connsiteX205" fmla="*/ 89855 w 2854197"/>
                    <a:gd name="connsiteY205" fmla="*/ 745262 h 3018094"/>
                    <a:gd name="connsiteX206" fmla="*/ 73998 w 2854197"/>
                    <a:gd name="connsiteY206" fmla="*/ 660693 h 3018094"/>
                    <a:gd name="connsiteX207" fmla="*/ 63427 w 2854197"/>
                    <a:gd name="connsiteY207" fmla="*/ 618409 h 3018094"/>
                    <a:gd name="connsiteX208" fmla="*/ 47570 w 2854197"/>
                    <a:gd name="connsiteY208" fmla="*/ 560268 h 3018094"/>
                    <a:gd name="connsiteX209" fmla="*/ 42285 w 2854197"/>
                    <a:gd name="connsiteY209" fmla="*/ 528555 h 3018094"/>
                    <a:gd name="connsiteX210" fmla="*/ 31714 w 2854197"/>
                    <a:gd name="connsiteY210" fmla="*/ 486270 h 3018094"/>
                    <a:gd name="connsiteX211" fmla="*/ 21142 w 2854197"/>
                    <a:gd name="connsiteY211" fmla="*/ 428129 h 3018094"/>
                    <a:gd name="connsiteX212" fmla="*/ 10571 w 2854197"/>
                    <a:gd name="connsiteY212" fmla="*/ 343560 h 3018094"/>
                    <a:gd name="connsiteX213" fmla="*/ 0 w 2854197"/>
                    <a:gd name="connsiteY213" fmla="*/ 306561 h 3018094"/>
                    <a:gd name="connsiteX214" fmla="*/ 5286 w 2854197"/>
                    <a:gd name="connsiteY214" fmla="*/ 285419 h 3018094"/>
                    <a:gd name="connsiteX215" fmla="*/ 21142 w 2854197"/>
                    <a:gd name="connsiteY215" fmla="*/ 280134 h 3018094"/>
                    <a:gd name="connsiteX216" fmla="*/ 42285 w 2854197"/>
                    <a:gd name="connsiteY216" fmla="*/ 269563 h 3018094"/>
                    <a:gd name="connsiteX217" fmla="*/ 95140 w 2854197"/>
                    <a:gd name="connsiteY217" fmla="*/ 258992 h 3018094"/>
                    <a:gd name="connsiteX218" fmla="*/ 121568 w 2854197"/>
                    <a:gd name="connsiteY218" fmla="*/ 253706 h 3018094"/>
                    <a:gd name="connsiteX219" fmla="*/ 137425 w 2854197"/>
                    <a:gd name="connsiteY219" fmla="*/ 248420 h 3018094"/>
                    <a:gd name="connsiteX220" fmla="*/ 211422 w 2854197"/>
                    <a:gd name="connsiteY220" fmla="*/ 237849 h 3018094"/>
                    <a:gd name="connsiteX221" fmla="*/ 253707 w 2854197"/>
                    <a:gd name="connsiteY221" fmla="*/ 227278 h 3018094"/>
                    <a:gd name="connsiteX222" fmla="*/ 285420 w 2854197"/>
                    <a:gd name="connsiteY222" fmla="*/ 216707 h 3018094"/>
                    <a:gd name="connsiteX223" fmla="*/ 332990 w 2854197"/>
                    <a:gd name="connsiteY223" fmla="*/ 206136 h 3018094"/>
                    <a:gd name="connsiteX224" fmla="*/ 364703 w 2854197"/>
                    <a:gd name="connsiteY224" fmla="*/ 195565 h 3018094"/>
                    <a:gd name="connsiteX225" fmla="*/ 417559 w 2854197"/>
                    <a:gd name="connsiteY225" fmla="*/ 179708 h 3018094"/>
                    <a:gd name="connsiteX226" fmla="*/ 433415 w 2854197"/>
                    <a:gd name="connsiteY226" fmla="*/ 174423 h 3018094"/>
                    <a:gd name="connsiteX227" fmla="*/ 449272 w 2854197"/>
                    <a:gd name="connsiteY227" fmla="*/ 169137 h 3018094"/>
                    <a:gd name="connsiteX228" fmla="*/ 470414 w 2854197"/>
                    <a:gd name="connsiteY228" fmla="*/ 163852 h 3018094"/>
                    <a:gd name="connsiteX229" fmla="*/ 486271 w 2854197"/>
                    <a:gd name="connsiteY229" fmla="*/ 158566 h 3018094"/>
                    <a:gd name="connsiteX230" fmla="*/ 528555 w 2854197"/>
                    <a:gd name="connsiteY230" fmla="*/ 147995 h 3018094"/>
                    <a:gd name="connsiteX231" fmla="*/ 549697 w 2854197"/>
                    <a:gd name="connsiteY231" fmla="*/ 142709 h 3018094"/>
                    <a:gd name="connsiteX232" fmla="*/ 581411 w 2854197"/>
                    <a:gd name="connsiteY232" fmla="*/ 132138 h 3018094"/>
                    <a:gd name="connsiteX233" fmla="*/ 676551 w 2854197"/>
                    <a:gd name="connsiteY233" fmla="*/ 100425 h 3018094"/>
                    <a:gd name="connsiteX234" fmla="*/ 697693 w 2854197"/>
                    <a:gd name="connsiteY234" fmla="*/ 95140 h 3018094"/>
                    <a:gd name="connsiteX235" fmla="*/ 729406 w 2854197"/>
                    <a:gd name="connsiteY235" fmla="*/ 84568 h 3018094"/>
                    <a:gd name="connsiteX236" fmla="*/ 745263 w 2854197"/>
                    <a:gd name="connsiteY236" fmla="*/ 79283 h 3018094"/>
                    <a:gd name="connsiteX237" fmla="*/ 792833 w 2854197"/>
                    <a:gd name="connsiteY237" fmla="*/ 58141 h 3018094"/>
                    <a:gd name="connsiteX238" fmla="*/ 808689 w 2854197"/>
                    <a:gd name="connsiteY238" fmla="*/ 52855 h 3018094"/>
                    <a:gd name="connsiteX239" fmla="*/ 824546 w 2854197"/>
                    <a:gd name="connsiteY239" fmla="*/ 47570 h 3018094"/>
                    <a:gd name="connsiteX240" fmla="*/ 866830 w 2854197"/>
                    <a:gd name="connsiteY240" fmla="*/ 26427 h 3018094"/>
                    <a:gd name="connsiteX241" fmla="*/ 882687 w 2854197"/>
                    <a:gd name="connsiteY241" fmla="*/ 21142 h 3018094"/>
                    <a:gd name="connsiteX242" fmla="*/ 898544 w 2854197"/>
                    <a:gd name="connsiteY242" fmla="*/ 10571 h 3018094"/>
                    <a:gd name="connsiteX243" fmla="*/ 914400 w 2854197"/>
                    <a:gd name="connsiteY243" fmla="*/ 5285 h 3018094"/>
                    <a:gd name="connsiteX244" fmla="*/ 914400 w 2854197"/>
                    <a:gd name="connsiteY244" fmla="*/ 0 h 3018094"/>
                    <a:gd name="connsiteX0" fmla="*/ 914400 w 2854197"/>
                    <a:gd name="connsiteY0" fmla="*/ 0 h 3018094"/>
                    <a:gd name="connsiteX1" fmla="*/ 914400 w 2854197"/>
                    <a:gd name="connsiteY1" fmla="*/ 0 h 3018094"/>
                    <a:gd name="connsiteX2" fmla="*/ 930257 w 2854197"/>
                    <a:gd name="connsiteY2" fmla="*/ 42284 h 3018094"/>
                    <a:gd name="connsiteX3" fmla="*/ 935542 w 2854197"/>
                    <a:gd name="connsiteY3" fmla="*/ 58141 h 3018094"/>
                    <a:gd name="connsiteX4" fmla="*/ 946114 w 2854197"/>
                    <a:gd name="connsiteY4" fmla="*/ 68712 h 3018094"/>
                    <a:gd name="connsiteX5" fmla="*/ 967256 w 2854197"/>
                    <a:gd name="connsiteY5" fmla="*/ 116282 h 3018094"/>
                    <a:gd name="connsiteX6" fmla="*/ 972541 w 2854197"/>
                    <a:gd name="connsiteY6" fmla="*/ 132138 h 3018094"/>
                    <a:gd name="connsiteX7" fmla="*/ 983112 w 2854197"/>
                    <a:gd name="connsiteY7" fmla="*/ 147995 h 3018094"/>
                    <a:gd name="connsiteX8" fmla="*/ 1004255 w 2854197"/>
                    <a:gd name="connsiteY8" fmla="*/ 195565 h 3018094"/>
                    <a:gd name="connsiteX9" fmla="*/ 1025397 w 2854197"/>
                    <a:gd name="connsiteY9" fmla="*/ 243135 h 3018094"/>
                    <a:gd name="connsiteX10" fmla="*/ 1041253 w 2854197"/>
                    <a:gd name="connsiteY10" fmla="*/ 290705 h 3018094"/>
                    <a:gd name="connsiteX11" fmla="*/ 1051825 w 2854197"/>
                    <a:gd name="connsiteY11" fmla="*/ 301276 h 3018094"/>
                    <a:gd name="connsiteX12" fmla="*/ 1072967 w 2854197"/>
                    <a:gd name="connsiteY12" fmla="*/ 348846 h 3018094"/>
                    <a:gd name="connsiteX13" fmla="*/ 1083538 w 2854197"/>
                    <a:gd name="connsiteY13" fmla="*/ 380559 h 3018094"/>
                    <a:gd name="connsiteX14" fmla="*/ 1094109 w 2854197"/>
                    <a:gd name="connsiteY14" fmla="*/ 396416 h 3018094"/>
                    <a:gd name="connsiteX15" fmla="*/ 1109966 w 2854197"/>
                    <a:gd name="connsiteY15" fmla="*/ 422844 h 3018094"/>
                    <a:gd name="connsiteX16" fmla="*/ 1131108 w 2854197"/>
                    <a:gd name="connsiteY16" fmla="*/ 470414 h 3018094"/>
                    <a:gd name="connsiteX17" fmla="*/ 1146964 w 2854197"/>
                    <a:gd name="connsiteY17" fmla="*/ 480985 h 3018094"/>
                    <a:gd name="connsiteX18" fmla="*/ 1157536 w 2854197"/>
                    <a:gd name="connsiteY18" fmla="*/ 491556 h 3018094"/>
                    <a:gd name="connsiteX19" fmla="*/ 1189249 w 2854197"/>
                    <a:gd name="connsiteY19" fmla="*/ 512698 h 3018094"/>
                    <a:gd name="connsiteX20" fmla="*/ 1199820 w 2854197"/>
                    <a:gd name="connsiteY20" fmla="*/ 528555 h 3018094"/>
                    <a:gd name="connsiteX21" fmla="*/ 1220962 w 2854197"/>
                    <a:gd name="connsiteY21" fmla="*/ 544411 h 3018094"/>
                    <a:gd name="connsiteX22" fmla="*/ 1242104 w 2854197"/>
                    <a:gd name="connsiteY22" fmla="*/ 570839 h 3018094"/>
                    <a:gd name="connsiteX23" fmla="*/ 1257961 w 2854197"/>
                    <a:gd name="connsiteY23" fmla="*/ 602552 h 3018094"/>
                    <a:gd name="connsiteX24" fmla="*/ 1279103 w 2854197"/>
                    <a:gd name="connsiteY24" fmla="*/ 634266 h 3018094"/>
                    <a:gd name="connsiteX25" fmla="*/ 1294960 w 2854197"/>
                    <a:gd name="connsiteY25" fmla="*/ 665979 h 3018094"/>
                    <a:gd name="connsiteX26" fmla="*/ 1300245 w 2854197"/>
                    <a:gd name="connsiteY26" fmla="*/ 681835 h 3018094"/>
                    <a:gd name="connsiteX27" fmla="*/ 1310816 w 2854197"/>
                    <a:gd name="connsiteY27" fmla="*/ 692407 h 3018094"/>
                    <a:gd name="connsiteX28" fmla="*/ 1347815 w 2854197"/>
                    <a:gd name="connsiteY28" fmla="*/ 739977 h 3018094"/>
                    <a:gd name="connsiteX29" fmla="*/ 1353101 w 2854197"/>
                    <a:gd name="connsiteY29" fmla="*/ 755833 h 3018094"/>
                    <a:gd name="connsiteX30" fmla="*/ 1384814 w 2854197"/>
                    <a:gd name="connsiteY30" fmla="*/ 798118 h 3018094"/>
                    <a:gd name="connsiteX31" fmla="*/ 1390100 w 2854197"/>
                    <a:gd name="connsiteY31" fmla="*/ 813974 h 3018094"/>
                    <a:gd name="connsiteX32" fmla="*/ 1421813 w 2854197"/>
                    <a:gd name="connsiteY32" fmla="*/ 861544 h 3018094"/>
                    <a:gd name="connsiteX33" fmla="*/ 1432384 w 2854197"/>
                    <a:gd name="connsiteY33" fmla="*/ 877401 h 3018094"/>
                    <a:gd name="connsiteX34" fmla="*/ 1448241 w 2854197"/>
                    <a:gd name="connsiteY34" fmla="*/ 887972 h 3018094"/>
                    <a:gd name="connsiteX35" fmla="*/ 1479954 w 2854197"/>
                    <a:gd name="connsiteY35" fmla="*/ 919685 h 3018094"/>
                    <a:gd name="connsiteX36" fmla="*/ 1522238 w 2854197"/>
                    <a:gd name="connsiteY36" fmla="*/ 956684 h 3018094"/>
                    <a:gd name="connsiteX37" fmla="*/ 1585665 w 2854197"/>
                    <a:gd name="connsiteY37" fmla="*/ 977826 h 3018094"/>
                    <a:gd name="connsiteX38" fmla="*/ 1617378 w 2854197"/>
                    <a:gd name="connsiteY38" fmla="*/ 988397 h 3018094"/>
                    <a:gd name="connsiteX39" fmla="*/ 1638521 w 2854197"/>
                    <a:gd name="connsiteY39" fmla="*/ 993683 h 3018094"/>
                    <a:gd name="connsiteX40" fmla="*/ 1664948 w 2854197"/>
                    <a:gd name="connsiteY40" fmla="*/ 998968 h 3018094"/>
                    <a:gd name="connsiteX41" fmla="*/ 1696662 w 2854197"/>
                    <a:gd name="connsiteY41" fmla="*/ 1009540 h 3018094"/>
                    <a:gd name="connsiteX42" fmla="*/ 1717804 w 2854197"/>
                    <a:gd name="connsiteY42" fmla="*/ 1014825 h 3018094"/>
                    <a:gd name="connsiteX43" fmla="*/ 1733660 w 2854197"/>
                    <a:gd name="connsiteY43" fmla="*/ 1020111 h 3018094"/>
                    <a:gd name="connsiteX44" fmla="*/ 1802373 w 2854197"/>
                    <a:gd name="connsiteY44" fmla="*/ 1030682 h 3018094"/>
                    <a:gd name="connsiteX45" fmla="*/ 1865799 w 2854197"/>
                    <a:gd name="connsiteY45" fmla="*/ 1041253 h 3018094"/>
                    <a:gd name="connsiteX46" fmla="*/ 1902798 w 2854197"/>
                    <a:gd name="connsiteY46" fmla="*/ 1046538 h 3018094"/>
                    <a:gd name="connsiteX47" fmla="*/ 1945082 w 2854197"/>
                    <a:gd name="connsiteY47" fmla="*/ 1051824 h 3018094"/>
                    <a:gd name="connsiteX48" fmla="*/ 1976796 w 2854197"/>
                    <a:gd name="connsiteY48" fmla="*/ 1057109 h 3018094"/>
                    <a:gd name="connsiteX49" fmla="*/ 2024366 w 2854197"/>
                    <a:gd name="connsiteY49" fmla="*/ 1062395 h 3018094"/>
                    <a:gd name="connsiteX50" fmla="*/ 2066650 w 2854197"/>
                    <a:gd name="connsiteY50" fmla="*/ 1067681 h 3018094"/>
                    <a:gd name="connsiteX51" fmla="*/ 2082507 w 2854197"/>
                    <a:gd name="connsiteY51" fmla="*/ 1072966 h 3018094"/>
                    <a:gd name="connsiteX52" fmla="*/ 2151219 w 2854197"/>
                    <a:gd name="connsiteY52" fmla="*/ 1083537 h 3018094"/>
                    <a:gd name="connsiteX53" fmla="*/ 2167075 w 2854197"/>
                    <a:gd name="connsiteY53" fmla="*/ 1088823 h 3018094"/>
                    <a:gd name="connsiteX54" fmla="*/ 2235788 w 2854197"/>
                    <a:gd name="connsiteY54" fmla="*/ 1099394 h 3018094"/>
                    <a:gd name="connsiteX55" fmla="*/ 2304500 w 2854197"/>
                    <a:gd name="connsiteY55" fmla="*/ 1109965 h 3018094"/>
                    <a:gd name="connsiteX56" fmla="*/ 2378497 w 2854197"/>
                    <a:gd name="connsiteY56" fmla="*/ 1120536 h 3018094"/>
                    <a:gd name="connsiteX57" fmla="*/ 2410211 w 2854197"/>
                    <a:gd name="connsiteY57" fmla="*/ 1131107 h 3018094"/>
                    <a:gd name="connsiteX58" fmla="*/ 2452495 w 2854197"/>
                    <a:gd name="connsiteY58" fmla="*/ 1141678 h 3018094"/>
                    <a:gd name="connsiteX59" fmla="*/ 2611062 w 2854197"/>
                    <a:gd name="connsiteY59" fmla="*/ 1194534 h 3018094"/>
                    <a:gd name="connsiteX60" fmla="*/ 2674963 w 2854197"/>
                    <a:gd name="connsiteY60" fmla="*/ 1226357 h 3018094"/>
                    <a:gd name="connsiteX61" fmla="*/ 2680419 w 2854197"/>
                    <a:gd name="connsiteY61" fmla="*/ 1258186 h 3018094"/>
                    <a:gd name="connsiteX62" fmla="*/ 2633266 w 2854197"/>
                    <a:gd name="connsiteY62" fmla="*/ 1295315 h 3018094"/>
                    <a:gd name="connsiteX63" fmla="*/ 2659565 w 2854197"/>
                    <a:gd name="connsiteY63" fmla="*/ 1353342 h 3018094"/>
                    <a:gd name="connsiteX64" fmla="*/ 2653817 w 2854197"/>
                    <a:gd name="connsiteY64" fmla="*/ 1411367 h 3018094"/>
                    <a:gd name="connsiteX65" fmla="*/ 2632204 w 2854197"/>
                    <a:gd name="connsiteY65" fmla="*/ 1590950 h 3018094"/>
                    <a:gd name="connsiteX66" fmla="*/ 2606238 w 2854197"/>
                    <a:gd name="connsiteY66" fmla="*/ 1686241 h 3018094"/>
                    <a:gd name="connsiteX67" fmla="*/ 2585093 w 2854197"/>
                    <a:gd name="connsiteY67" fmla="*/ 1717957 h 3018094"/>
                    <a:gd name="connsiteX68" fmla="*/ 2595666 w 2854197"/>
                    <a:gd name="connsiteY68" fmla="*/ 1754959 h 3018094"/>
                    <a:gd name="connsiteX69" fmla="*/ 2569233 w 2854197"/>
                    <a:gd name="connsiteY69" fmla="*/ 1781390 h 3018094"/>
                    <a:gd name="connsiteX70" fmla="*/ 2574520 w 2854197"/>
                    <a:gd name="connsiteY70" fmla="*/ 1860680 h 3018094"/>
                    <a:gd name="connsiteX71" fmla="*/ 2564404 w 2854197"/>
                    <a:gd name="connsiteY71" fmla="*/ 2014150 h 3018094"/>
                    <a:gd name="connsiteX72" fmla="*/ 2616812 w 2854197"/>
                    <a:gd name="connsiteY72" fmla="*/ 2093264 h 3018094"/>
                    <a:gd name="connsiteX73" fmla="*/ 2717255 w 2854197"/>
                    <a:gd name="connsiteY73" fmla="*/ 2098551 h 3018094"/>
                    <a:gd name="connsiteX74" fmla="*/ 2790770 w 2854197"/>
                    <a:gd name="connsiteY74" fmla="*/ 2077220 h 3018094"/>
                    <a:gd name="connsiteX75" fmla="*/ 2817198 w 2854197"/>
                    <a:gd name="connsiteY75" fmla="*/ 2082506 h 3018094"/>
                    <a:gd name="connsiteX76" fmla="*/ 2833055 w 2854197"/>
                    <a:gd name="connsiteY76" fmla="*/ 2087792 h 3018094"/>
                    <a:gd name="connsiteX77" fmla="*/ 2854197 w 2854197"/>
                    <a:gd name="connsiteY77" fmla="*/ 2093077 h 3018094"/>
                    <a:gd name="connsiteX78" fmla="*/ 2838340 w 2854197"/>
                    <a:gd name="connsiteY78" fmla="*/ 2193503 h 3018094"/>
                    <a:gd name="connsiteX79" fmla="*/ 2833055 w 2854197"/>
                    <a:gd name="connsiteY79" fmla="*/ 2225216 h 3018094"/>
                    <a:gd name="connsiteX80" fmla="*/ 2822484 w 2854197"/>
                    <a:gd name="connsiteY80" fmla="*/ 2262215 h 3018094"/>
                    <a:gd name="connsiteX81" fmla="*/ 2648297 w 2854197"/>
                    <a:gd name="connsiteY81" fmla="*/ 2241273 h 3018094"/>
                    <a:gd name="connsiteX82" fmla="*/ 2558435 w 2854197"/>
                    <a:gd name="connsiteY82" fmla="*/ 2214843 h 3018094"/>
                    <a:gd name="connsiteX83" fmla="*/ 2479145 w 2854197"/>
                    <a:gd name="connsiteY83" fmla="*/ 2183128 h 3018094"/>
                    <a:gd name="connsiteX84" fmla="*/ 2426502 w 2854197"/>
                    <a:gd name="connsiteY84" fmla="*/ 2209757 h 3018094"/>
                    <a:gd name="connsiteX85" fmla="*/ 2236188 w 2854197"/>
                    <a:gd name="connsiteY85" fmla="*/ 2331348 h 3018094"/>
                    <a:gd name="connsiteX86" fmla="*/ 2251846 w 2854197"/>
                    <a:gd name="connsiteY86" fmla="*/ 2420998 h 3018094"/>
                    <a:gd name="connsiteX87" fmla="*/ 2267909 w 2854197"/>
                    <a:gd name="connsiteY87" fmla="*/ 2479368 h 3018094"/>
                    <a:gd name="connsiteX88" fmla="*/ 2278276 w 2854197"/>
                    <a:gd name="connsiteY88" fmla="*/ 2516146 h 3018094"/>
                    <a:gd name="connsiteX89" fmla="*/ 2278276 w 2854197"/>
                    <a:gd name="connsiteY89" fmla="*/ 2574294 h 3018094"/>
                    <a:gd name="connsiteX90" fmla="*/ 2315278 w 2854197"/>
                    <a:gd name="connsiteY90" fmla="*/ 2616580 h 3018094"/>
                    <a:gd name="connsiteX91" fmla="*/ 2331136 w 2854197"/>
                    <a:gd name="connsiteY91" fmla="*/ 2680013 h 3018094"/>
                    <a:gd name="connsiteX92" fmla="*/ 2368138 w 2854197"/>
                    <a:gd name="connsiteY92" fmla="*/ 2695871 h 3018094"/>
                    <a:gd name="connsiteX93" fmla="*/ 2542577 w 2854197"/>
                    <a:gd name="connsiteY93" fmla="*/ 2738159 h 3018094"/>
                    <a:gd name="connsiteX94" fmla="*/ 2654056 w 2854197"/>
                    <a:gd name="connsiteY94" fmla="*/ 2764834 h 3018094"/>
                    <a:gd name="connsiteX95" fmla="*/ 2748974 w 2854197"/>
                    <a:gd name="connsiteY95" fmla="*/ 2769875 h 3018094"/>
                    <a:gd name="connsiteX96" fmla="*/ 2753771 w 2854197"/>
                    <a:gd name="connsiteY96" fmla="*/ 2769627 h 3018094"/>
                    <a:gd name="connsiteX97" fmla="*/ 2748486 w 2854197"/>
                    <a:gd name="connsiteY97" fmla="*/ 2801341 h 3018094"/>
                    <a:gd name="connsiteX98" fmla="*/ 2737915 w 2854197"/>
                    <a:gd name="connsiteY98" fmla="*/ 2838340 h 3018094"/>
                    <a:gd name="connsiteX99" fmla="*/ 2727344 w 2854197"/>
                    <a:gd name="connsiteY99" fmla="*/ 2907052 h 3018094"/>
                    <a:gd name="connsiteX100" fmla="*/ 2716773 w 2854197"/>
                    <a:gd name="connsiteY100" fmla="*/ 2938765 h 3018094"/>
                    <a:gd name="connsiteX101" fmla="*/ 2711487 w 2854197"/>
                    <a:gd name="connsiteY101" fmla="*/ 2965193 h 3018094"/>
                    <a:gd name="connsiteX102" fmla="*/ 2706444 w 2854197"/>
                    <a:gd name="connsiteY102" fmla="*/ 2939028 h 3018094"/>
                    <a:gd name="connsiteX103" fmla="*/ 2691063 w 2854197"/>
                    <a:gd name="connsiteY103" fmla="*/ 2981883 h 3018094"/>
                    <a:gd name="connsiteX104" fmla="*/ 2622571 w 2854197"/>
                    <a:gd name="connsiteY104" fmla="*/ 2987436 h 3018094"/>
                    <a:gd name="connsiteX105" fmla="*/ 2537291 w 2854197"/>
                    <a:gd name="connsiteY105" fmla="*/ 2986602 h 3018094"/>
                    <a:gd name="connsiteX106" fmla="*/ 2516147 w 2854197"/>
                    <a:gd name="connsiteY106" fmla="*/ 2991888 h 3018094"/>
                    <a:gd name="connsiteX107" fmla="*/ 2489494 w 2854197"/>
                    <a:gd name="connsiteY107" fmla="*/ 3002192 h 3018094"/>
                    <a:gd name="connsiteX108" fmla="*/ 2415496 w 2854197"/>
                    <a:gd name="connsiteY108" fmla="*/ 3007477 h 3018094"/>
                    <a:gd name="connsiteX109" fmla="*/ 2383783 w 2854197"/>
                    <a:gd name="connsiteY109" fmla="*/ 3018048 h 3018094"/>
                    <a:gd name="connsiteX110" fmla="*/ 2294337 w 2854197"/>
                    <a:gd name="connsiteY110" fmla="*/ 3002675 h 3018094"/>
                    <a:gd name="connsiteX111" fmla="*/ 2199896 w 2854197"/>
                    <a:gd name="connsiteY111" fmla="*/ 2976703 h 3018094"/>
                    <a:gd name="connsiteX112" fmla="*/ 2141028 w 2854197"/>
                    <a:gd name="connsiteY112" fmla="*/ 2933870 h 3018094"/>
                    <a:gd name="connsiteX113" fmla="*/ 2093450 w 2854197"/>
                    <a:gd name="connsiteY113" fmla="*/ 2923297 h 3018094"/>
                    <a:gd name="connsiteX114" fmla="*/ 2077768 w 2854197"/>
                    <a:gd name="connsiteY114" fmla="*/ 2897133 h 3018094"/>
                    <a:gd name="connsiteX115" fmla="*/ 2061549 w 2854197"/>
                    <a:gd name="connsiteY115" fmla="*/ 2875596 h 3018094"/>
                    <a:gd name="connsiteX116" fmla="*/ 2093265 w 2854197"/>
                    <a:gd name="connsiteY116" fmla="*/ 2833308 h 3018094"/>
                    <a:gd name="connsiteX117" fmla="*/ 2109124 w 2854197"/>
                    <a:gd name="connsiteY117" fmla="*/ 2722301 h 3018094"/>
                    <a:gd name="connsiteX118" fmla="*/ 2013975 w 2854197"/>
                    <a:gd name="connsiteY118" fmla="*/ 2637724 h 3018094"/>
                    <a:gd name="connsiteX119" fmla="*/ 1982258 w 2854197"/>
                    <a:gd name="connsiteY119" fmla="*/ 2664155 h 3018094"/>
                    <a:gd name="connsiteX120" fmla="*/ 1918827 w 2854197"/>
                    <a:gd name="connsiteY120" fmla="*/ 2627153 h 3018094"/>
                    <a:gd name="connsiteX121" fmla="*/ 1860681 w 2854197"/>
                    <a:gd name="connsiteY121" fmla="*/ 2579579 h 3018094"/>
                    <a:gd name="connsiteX122" fmla="*/ 1802373 w 2854197"/>
                    <a:gd name="connsiteY122" fmla="*/ 2621632 h 3018094"/>
                    <a:gd name="connsiteX123" fmla="*/ 1797087 w 2854197"/>
                    <a:gd name="connsiteY123" fmla="*/ 2605775 h 3018094"/>
                    <a:gd name="connsiteX124" fmla="*/ 1749674 w 2854197"/>
                    <a:gd name="connsiteY124" fmla="*/ 2690586 h 3018094"/>
                    <a:gd name="connsiteX125" fmla="*/ 1643953 w 2854197"/>
                    <a:gd name="connsiteY125" fmla="*/ 2754018 h 3018094"/>
                    <a:gd name="connsiteX126" fmla="*/ 1617523 w 2854197"/>
                    <a:gd name="connsiteY126" fmla="*/ 2732874 h 3018094"/>
                    <a:gd name="connsiteX127" fmla="*/ 1591092 w 2854197"/>
                    <a:gd name="connsiteY127" fmla="*/ 2690586 h 3018094"/>
                    <a:gd name="connsiteX128" fmla="*/ 1591093 w 2854197"/>
                    <a:gd name="connsiteY128" fmla="*/ 2637724 h 3018094"/>
                    <a:gd name="connsiteX129" fmla="*/ 1569808 w 2854197"/>
                    <a:gd name="connsiteY129" fmla="*/ 2515921 h 3018094"/>
                    <a:gd name="connsiteX130" fmla="*/ 1553952 w 2854197"/>
                    <a:gd name="connsiteY130" fmla="*/ 2484208 h 3018094"/>
                    <a:gd name="connsiteX131" fmla="*/ 1538095 w 2854197"/>
                    <a:gd name="connsiteY131" fmla="*/ 2468351 h 3018094"/>
                    <a:gd name="connsiteX132" fmla="*/ 1501096 w 2854197"/>
                    <a:gd name="connsiteY132" fmla="*/ 2420781 h 3018094"/>
                    <a:gd name="connsiteX133" fmla="*/ 1464097 w 2854197"/>
                    <a:gd name="connsiteY133" fmla="*/ 2383782 h 3018094"/>
                    <a:gd name="connsiteX134" fmla="*/ 1448241 w 2854197"/>
                    <a:gd name="connsiteY134" fmla="*/ 2373211 h 3018094"/>
                    <a:gd name="connsiteX135" fmla="*/ 1432384 w 2854197"/>
                    <a:gd name="connsiteY135" fmla="*/ 2357355 h 3018094"/>
                    <a:gd name="connsiteX136" fmla="*/ 1400671 w 2854197"/>
                    <a:gd name="connsiteY136" fmla="*/ 2346783 h 3018094"/>
                    <a:gd name="connsiteX137" fmla="*/ 1368958 w 2854197"/>
                    <a:gd name="connsiteY137" fmla="*/ 2330927 h 3018094"/>
                    <a:gd name="connsiteX138" fmla="*/ 1337244 w 2854197"/>
                    <a:gd name="connsiteY138" fmla="*/ 2309785 h 3018094"/>
                    <a:gd name="connsiteX139" fmla="*/ 1273818 w 2854197"/>
                    <a:gd name="connsiteY139" fmla="*/ 2288642 h 3018094"/>
                    <a:gd name="connsiteX140" fmla="*/ 1257961 w 2854197"/>
                    <a:gd name="connsiteY140" fmla="*/ 2278071 h 3018094"/>
                    <a:gd name="connsiteX141" fmla="*/ 1242104 w 2854197"/>
                    <a:gd name="connsiteY141" fmla="*/ 2272786 h 3018094"/>
                    <a:gd name="connsiteX142" fmla="*/ 1226248 w 2854197"/>
                    <a:gd name="connsiteY142" fmla="*/ 2262215 h 3018094"/>
                    <a:gd name="connsiteX143" fmla="*/ 1194534 w 2854197"/>
                    <a:gd name="connsiteY143" fmla="*/ 2251644 h 3018094"/>
                    <a:gd name="connsiteX144" fmla="*/ 1215677 w 2854197"/>
                    <a:gd name="connsiteY144" fmla="*/ 2225216 h 3018094"/>
                    <a:gd name="connsiteX145" fmla="*/ 1231533 w 2854197"/>
                    <a:gd name="connsiteY145" fmla="*/ 2209359 h 3018094"/>
                    <a:gd name="connsiteX146" fmla="*/ 1236819 w 2854197"/>
                    <a:gd name="connsiteY146" fmla="*/ 2193503 h 3018094"/>
                    <a:gd name="connsiteX147" fmla="*/ 1279103 w 2854197"/>
                    <a:gd name="connsiteY147" fmla="*/ 2161789 h 3018094"/>
                    <a:gd name="connsiteX148" fmla="*/ 1300245 w 2854197"/>
                    <a:gd name="connsiteY148" fmla="*/ 2140647 h 3018094"/>
                    <a:gd name="connsiteX149" fmla="*/ 1310816 w 2854197"/>
                    <a:gd name="connsiteY149" fmla="*/ 2124790 h 3018094"/>
                    <a:gd name="connsiteX150" fmla="*/ 1342650 w 2854197"/>
                    <a:gd name="connsiteY150" fmla="*/ 2077406 h 3018094"/>
                    <a:gd name="connsiteX151" fmla="*/ 1390223 w 2854197"/>
                    <a:gd name="connsiteY151" fmla="*/ 2008688 h 3018094"/>
                    <a:gd name="connsiteX152" fmla="*/ 1363794 w 2854197"/>
                    <a:gd name="connsiteY152" fmla="*/ 1971686 h 3018094"/>
                    <a:gd name="connsiteX153" fmla="*/ 1379651 w 2854197"/>
                    <a:gd name="connsiteY153" fmla="*/ 1961114 h 3018094"/>
                    <a:gd name="connsiteX154" fmla="*/ 1358509 w 2854197"/>
                    <a:gd name="connsiteY154" fmla="*/ 1934685 h 3018094"/>
                    <a:gd name="connsiteX155" fmla="*/ 1221180 w 2854197"/>
                    <a:gd name="connsiteY155" fmla="*/ 1718108 h 3018094"/>
                    <a:gd name="connsiteX156" fmla="*/ 1157741 w 2854197"/>
                    <a:gd name="connsiteY156" fmla="*/ 1654669 h 3018094"/>
                    <a:gd name="connsiteX157" fmla="*/ 1051918 w 2854197"/>
                    <a:gd name="connsiteY157" fmla="*/ 1659811 h 3018094"/>
                    <a:gd name="connsiteX158" fmla="*/ 845688 w 2854197"/>
                    <a:gd name="connsiteY158" fmla="*/ 1738945 h 3018094"/>
                    <a:gd name="connsiteX159" fmla="*/ 829832 w 2854197"/>
                    <a:gd name="connsiteY159" fmla="*/ 1744231 h 3018094"/>
                    <a:gd name="connsiteX160" fmla="*/ 798118 w 2854197"/>
                    <a:gd name="connsiteY160" fmla="*/ 1765373 h 3018094"/>
                    <a:gd name="connsiteX161" fmla="*/ 782262 w 2854197"/>
                    <a:gd name="connsiteY161" fmla="*/ 1770659 h 3018094"/>
                    <a:gd name="connsiteX162" fmla="*/ 750548 w 2854197"/>
                    <a:gd name="connsiteY162" fmla="*/ 1791801 h 3018094"/>
                    <a:gd name="connsiteX163" fmla="*/ 734692 w 2854197"/>
                    <a:gd name="connsiteY163" fmla="*/ 1797086 h 3018094"/>
                    <a:gd name="connsiteX164" fmla="*/ 755834 w 2854197"/>
                    <a:gd name="connsiteY164" fmla="*/ 1791801 h 3018094"/>
                    <a:gd name="connsiteX165" fmla="*/ 739977 w 2854197"/>
                    <a:gd name="connsiteY165" fmla="*/ 1797086 h 3018094"/>
                    <a:gd name="connsiteX166" fmla="*/ 708264 w 2854197"/>
                    <a:gd name="connsiteY166" fmla="*/ 1812943 h 3018094"/>
                    <a:gd name="connsiteX167" fmla="*/ 676551 w 2854197"/>
                    <a:gd name="connsiteY167" fmla="*/ 1791801 h 3018094"/>
                    <a:gd name="connsiteX168" fmla="*/ 650123 w 2854197"/>
                    <a:gd name="connsiteY168" fmla="*/ 1765373 h 3018094"/>
                    <a:gd name="connsiteX169" fmla="*/ 618410 w 2854197"/>
                    <a:gd name="connsiteY169" fmla="*/ 1744231 h 3018094"/>
                    <a:gd name="connsiteX170" fmla="*/ 570840 w 2854197"/>
                    <a:gd name="connsiteY170" fmla="*/ 1712518 h 3018094"/>
                    <a:gd name="connsiteX171" fmla="*/ 544412 w 2854197"/>
                    <a:gd name="connsiteY171" fmla="*/ 1696661 h 3018094"/>
                    <a:gd name="connsiteX172" fmla="*/ 528555 w 2854197"/>
                    <a:gd name="connsiteY172" fmla="*/ 1686090 h 3018094"/>
                    <a:gd name="connsiteX173" fmla="*/ 512699 w 2854197"/>
                    <a:gd name="connsiteY173" fmla="*/ 1680804 h 3018094"/>
                    <a:gd name="connsiteX174" fmla="*/ 502127 w 2854197"/>
                    <a:gd name="connsiteY174" fmla="*/ 1670233 h 3018094"/>
                    <a:gd name="connsiteX175" fmla="*/ 480985 w 2854197"/>
                    <a:gd name="connsiteY175" fmla="*/ 1659662 h 3018094"/>
                    <a:gd name="connsiteX176" fmla="*/ 465129 w 2854197"/>
                    <a:gd name="connsiteY176" fmla="*/ 1643805 h 3018094"/>
                    <a:gd name="connsiteX177" fmla="*/ 428130 w 2854197"/>
                    <a:gd name="connsiteY177" fmla="*/ 1622663 h 3018094"/>
                    <a:gd name="connsiteX178" fmla="*/ 401702 w 2854197"/>
                    <a:gd name="connsiteY178" fmla="*/ 1590950 h 3018094"/>
                    <a:gd name="connsiteX179" fmla="*/ 385845 w 2854197"/>
                    <a:gd name="connsiteY179" fmla="*/ 1569808 h 3018094"/>
                    <a:gd name="connsiteX180" fmla="*/ 369989 w 2854197"/>
                    <a:gd name="connsiteY180" fmla="*/ 1553951 h 3018094"/>
                    <a:gd name="connsiteX181" fmla="*/ 348847 w 2854197"/>
                    <a:gd name="connsiteY181" fmla="*/ 1522238 h 3018094"/>
                    <a:gd name="connsiteX182" fmla="*/ 327704 w 2854197"/>
                    <a:gd name="connsiteY182" fmla="*/ 1490524 h 3018094"/>
                    <a:gd name="connsiteX183" fmla="*/ 317133 w 2854197"/>
                    <a:gd name="connsiteY183" fmla="*/ 1469382 h 3018094"/>
                    <a:gd name="connsiteX184" fmla="*/ 301277 w 2854197"/>
                    <a:gd name="connsiteY184" fmla="*/ 1453526 h 3018094"/>
                    <a:gd name="connsiteX185" fmla="*/ 295991 w 2854197"/>
                    <a:gd name="connsiteY185" fmla="*/ 1437669 h 3018094"/>
                    <a:gd name="connsiteX186" fmla="*/ 274849 w 2854197"/>
                    <a:gd name="connsiteY186" fmla="*/ 1405956 h 3018094"/>
                    <a:gd name="connsiteX187" fmla="*/ 258992 w 2854197"/>
                    <a:gd name="connsiteY187" fmla="*/ 1390099 h 3018094"/>
                    <a:gd name="connsiteX188" fmla="*/ 248421 w 2854197"/>
                    <a:gd name="connsiteY188" fmla="*/ 1374242 h 3018094"/>
                    <a:gd name="connsiteX189" fmla="*/ 243136 w 2854197"/>
                    <a:gd name="connsiteY189" fmla="*/ 1358386 h 3018094"/>
                    <a:gd name="connsiteX190" fmla="*/ 221993 w 2854197"/>
                    <a:gd name="connsiteY190" fmla="*/ 1326672 h 3018094"/>
                    <a:gd name="connsiteX191" fmla="*/ 206137 w 2854197"/>
                    <a:gd name="connsiteY191" fmla="*/ 1294959 h 3018094"/>
                    <a:gd name="connsiteX192" fmla="*/ 195566 w 2854197"/>
                    <a:gd name="connsiteY192" fmla="*/ 1263246 h 3018094"/>
                    <a:gd name="connsiteX193" fmla="*/ 184995 w 2854197"/>
                    <a:gd name="connsiteY193" fmla="*/ 1247389 h 3018094"/>
                    <a:gd name="connsiteX194" fmla="*/ 179709 w 2854197"/>
                    <a:gd name="connsiteY194" fmla="*/ 1231533 h 3018094"/>
                    <a:gd name="connsiteX195" fmla="*/ 169138 w 2854197"/>
                    <a:gd name="connsiteY195" fmla="*/ 1215676 h 3018094"/>
                    <a:gd name="connsiteX196" fmla="*/ 153281 w 2854197"/>
                    <a:gd name="connsiteY196" fmla="*/ 1162820 h 3018094"/>
                    <a:gd name="connsiteX197" fmla="*/ 142710 w 2854197"/>
                    <a:gd name="connsiteY197" fmla="*/ 1131107 h 3018094"/>
                    <a:gd name="connsiteX198" fmla="*/ 132139 w 2854197"/>
                    <a:gd name="connsiteY198" fmla="*/ 1099394 h 3018094"/>
                    <a:gd name="connsiteX199" fmla="*/ 126853 w 2854197"/>
                    <a:gd name="connsiteY199" fmla="*/ 1078252 h 3018094"/>
                    <a:gd name="connsiteX200" fmla="*/ 121568 w 2854197"/>
                    <a:gd name="connsiteY200" fmla="*/ 1062395 h 3018094"/>
                    <a:gd name="connsiteX201" fmla="*/ 110997 w 2854197"/>
                    <a:gd name="connsiteY201" fmla="*/ 988397 h 3018094"/>
                    <a:gd name="connsiteX202" fmla="*/ 100426 w 2854197"/>
                    <a:gd name="connsiteY202" fmla="*/ 861544 h 3018094"/>
                    <a:gd name="connsiteX203" fmla="*/ 95140 w 2854197"/>
                    <a:gd name="connsiteY203" fmla="*/ 782261 h 3018094"/>
                    <a:gd name="connsiteX204" fmla="*/ 89855 w 2854197"/>
                    <a:gd name="connsiteY204" fmla="*/ 745262 h 3018094"/>
                    <a:gd name="connsiteX205" fmla="*/ 73998 w 2854197"/>
                    <a:gd name="connsiteY205" fmla="*/ 660693 h 3018094"/>
                    <a:gd name="connsiteX206" fmla="*/ 63427 w 2854197"/>
                    <a:gd name="connsiteY206" fmla="*/ 618409 h 3018094"/>
                    <a:gd name="connsiteX207" fmla="*/ 47570 w 2854197"/>
                    <a:gd name="connsiteY207" fmla="*/ 560268 h 3018094"/>
                    <a:gd name="connsiteX208" fmla="*/ 42285 w 2854197"/>
                    <a:gd name="connsiteY208" fmla="*/ 528555 h 3018094"/>
                    <a:gd name="connsiteX209" fmla="*/ 31714 w 2854197"/>
                    <a:gd name="connsiteY209" fmla="*/ 486270 h 3018094"/>
                    <a:gd name="connsiteX210" fmla="*/ 21142 w 2854197"/>
                    <a:gd name="connsiteY210" fmla="*/ 428129 h 3018094"/>
                    <a:gd name="connsiteX211" fmla="*/ 10571 w 2854197"/>
                    <a:gd name="connsiteY211" fmla="*/ 343560 h 3018094"/>
                    <a:gd name="connsiteX212" fmla="*/ 0 w 2854197"/>
                    <a:gd name="connsiteY212" fmla="*/ 306561 h 3018094"/>
                    <a:gd name="connsiteX213" fmla="*/ 5286 w 2854197"/>
                    <a:gd name="connsiteY213" fmla="*/ 285419 h 3018094"/>
                    <a:gd name="connsiteX214" fmla="*/ 21142 w 2854197"/>
                    <a:gd name="connsiteY214" fmla="*/ 280134 h 3018094"/>
                    <a:gd name="connsiteX215" fmla="*/ 42285 w 2854197"/>
                    <a:gd name="connsiteY215" fmla="*/ 269563 h 3018094"/>
                    <a:gd name="connsiteX216" fmla="*/ 95140 w 2854197"/>
                    <a:gd name="connsiteY216" fmla="*/ 258992 h 3018094"/>
                    <a:gd name="connsiteX217" fmla="*/ 121568 w 2854197"/>
                    <a:gd name="connsiteY217" fmla="*/ 253706 h 3018094"/>
                    <a:gd name="connsiteX218" fmla="*/ 137425 w 2854197"/>
                    <a:gd name="connsiteY218" fmla="*/ 248420 h 3018094"/>
                    <a:gd name="connsiteX219" fmla="*/ 211422 w 2854197"/>
                    <a:gd name="connsiteY219" fmla="*/ 237849 h 3018094"/>
                    <a:gd name="connsiteX220" fmla="*/ 253707 w 2854197"/>
                    <a:gd name="connsiteY220" fmla="*/ 227278 h 3018094"/>
                    <a:gd name="connsiteX221" fmla="*/ 285420 w 2854197"/>
                    <a:gd name="connsiteY221" fmla="*/ 216707 h 3018094"/>
                    <a:gd name="connsiteX222" fmla="*/ 332990 w 2854197"/>
                    <a:gd name="connsiteY222" fmla="*/ 206136 h 3018094"/>
                    <a:gd name="connsiteX223" fmla="*/ 364703 w 2854197"/>
                    <a:gd name="connsiteY223" fmla="*/ 195565 h 3018094"/>
                    <a:gd name="connsiteX224" fmla="*/ 417559 w 2854197"/>
                    <a:gd name="connsiteY224" fmla="*/ 179708 h 3018094"/>
                    <a:gd name="connsiteX225" fmla="*/ 433415 w 2854197"/>
                    <a:gd name="connsiteY225" fmla="*/ 174423 h 3018094"/>
                    <a:gd name="connsiteX226" fmla="*/ 449272 w 2854197"/>
                    <a:gd name="connsiteY226" fmla="*/ 169137 h 3018094"/>
                    <a:gd name="connsiteX227" fmla="*/ 470414 w 2854197"/>
                    <a:gd name="connsiteY227" fmla="*/ 163852 h 3018094"/>
                    <a:gd name="connsiteX228" fmla="*/ 486271 w 2854197"/>
                    <a:gd name="connsiteY228" fmla="*/ 158566 h 3018094"/>
                    <a:gd name="connsiteX229" fmla="*/ 528555 w 2854197"/>
                    <a:gd name="connsiteY229" fmla="*/ 147995 h 3018094"/>
                    <a:gd name="connsiteX230" fmla="*/ 549697 w 2854197"/>
                    <a:gd name="connsiteY230" fmla="*/ 142709 h 3018094"/>
                    <a:gd name="connsiteX231" fmla="*/ 581411 w 2854197"/>
                    <a:gd name="connsiteY231" fmla="*/ 132138 h 3018094"/>
                    <a:gd name="connsiteX232" fmla="*/ 676551 w 2854197"/>
                    <a:gd name="connsiteY232" fmla="*/ 100425 h 3018094"/>
                    <a:gd name="connsiteX233" fmla="*/ 697693 w 2854197"/>
                    <a:gd name="connsiteY233" fmla="*/ 95140 h 3018094"/>
                    <a:gd name="connsiteX234" fmla="*/ 729406 w 2854197"/>
                    <a:gd name="connsiteY234" fmla="*/ 84568 h 3018094"/>
                    <a:gd name="connsiteX235" fmla="*/ 745263 w 2854197"/>
                    <a:gd name="connsiteY235" fmla="*/ 79283 h 3018094"/>
                    <a:gd name="connsiteX236" fmla="*/ 792833 w 2854197"/>
                    <a:gd name="connsiteY236" fmla="*/ 58141 h 3018094"/>
                    <a:gd name="connsiteX237" fmla="*/ 808689 w 2854197"/>
                    <a:gd name="connsiteY237" fmla="*/ 52855 h 3018094"/>
                    <a:gd name="connsiteX238" fmla="*/ 824546 w 2854197"/>
                    <a:gd name="connsiteY238" fmla="*/ 47570 h 3018094"/>
                    <a:gd name="connsiteX239" fmla="*/ 866830 w 2854197"/>
                    <a:gd name="connsiteY239" fmla="*/ 26427 h 3018094"/>
                    <a:gd name="connsiteX240" fmla="*/ 882687 w 2854197"/>
                    <a:gd name="connsiteY240" fmla="*/ 21142 h 3018094"/>
                    <a:gd name="connsiteX241" fmla="*/ 898544 w 2854197"/>
                    <a:gd name="connsiteY241" fmla="*/ 10571 h 3018094"/>
                    <a:gd name="connsiteX242" fmla="*/ 914400 w 2854197"/>
                    <a:gd name="connsiteY242" fmla="*/ 5285 h 3018094"/>
                    <a:gd name="connsiteX243" fmla="*/ 914400 w 2854197"/>
                    <a:gd name="connsiteY243" fmla="*/ 0 h 3018094"/>
                    <a:gd name="connsiteX0" fmla="*/ 914400 w 2854197"/>
                    <a:gd name="connsiteY0" fmla="*/ 0 h 3018094"/>
                    <a:gd name="connsiteX1" fmla="*/ 914400 w 2854197"/>
                    <a:gd name="connsiteY1" fmla="*/ 0 h 3018094"/>
                    <a:gd name="connsiteX2" fmla="*/ 930257 w 2854197"/>
                    <a:gd name="connsiteY2" fmla="*/ 42284 h 3018094"/>
                    <a:gd name="connsiteX3" fmla="*/ 935542 w 2854197"/>
                    <a:gd name="connsiteY3" fmla="*/ 58141 h 3018094"/>
                    <a:gd name="connsiteX4" fmla="*/ 946114 w 2854197"/>
                    <a:gd name="connsiteY4" fmla="*/ 68712 h 3018094"/>
                    <a:gd name="connsiteX5" fmla="*/ 967256 w 2854197"/>
                    <a:gd name="connsiteY5" fmla="*/ 116282 h 3018094"/>
                    <a:gd name="connsiteX6" fmla="*/ 972541 w 2854197"/>
                    <a:gd name="connsiteY6" fmla="*/ 132138 h 3018094"/>
                    <a:gd name="connsiteX7" fmla="*/ 983112 w 2854197"/>
                    <a:gd name="connsiteY7" fmla="*/ 147995 h 3018094"/>
                    <a:gd name="connsiteX8" fmla="*/ 1004255 w 2854197"/>
                    <a:gd name="connsiteY8" fmla="*/ 195565 h 3018094"/>
                    <a:gd name="connsiteX9" fmla="*/ 1025397 w 2854197"/>
                    <a:gd name="connsiteY9" fmla="*/ 243135 h 3018094"/>
                    <a:gd name="connsiteX10" fmla="*/ 1041253 w 2854197"/>
                    <a:gd name="connsiteY10" fmla="*/ 290705 h 3018094"/>
                    <a:gd name="connsiteX11" fmla="*/ 1051825 w 2854197"/>
                    <a:gd name="connsiteY11" fmla="*/ 301276 h 3018094"/>
                    <a:gd name="connsiteX12" fmla="*/ 1072967 w 2854197"/>
                    <a:gd name="connsiteY12" fmla="*/ 348846 h 3018094"/>
                    <a:gd name="connsiteX13" fmla="*/ 1083538 w 2854197"/>
                    <a:gd name="connsiteY13" fmla="*/ 380559 h 3018094"/>
                    <a:gd name="connsiteX14" fmla="*/ 1094109 w 2854197"/>
                    <a:gd name="connsiteY14" fmla="*/ 396416 h 3018094"/>
                    <a:gd name="connsiteX15" fmla="*/ 1109966 w 2854197"/>
                    <a:gd name="connsiteY15" fmla="*/ 422844 h 3018094"/>
                    <a:gd name="connsiteX16" fmla="*/ 1131108 w 2854197"/>
                    <a:gd name="connsiteY16" fmla="*/ 470414 h 3018094"/>
                    <a:gd name="connsiteX17" fmla="*/ 1146964 w 2854197"/>
                    <a:gd name="connsiteY17" fmla="*/ 480985 h 3018094"/>
                    <a:gd name="connsiteX18" fmla="*/ 1157536 w 2854197"/>
                    <a:gd name="connsiteY18" fmla="*/ 491556 h 3018094"/>
                    <a:gd name="connsiteX19" fmla="*/ 1189249 w 2854197"/>
                    <a:gd name="connsiteY19" fmla="*/ 512698 h 3018094"/>
                    <a:gd name="connsiteX20" fmla="*/ 1199820 w 2854197"/>
                    <a:gd name="connsiteY20" fmla="*/ 528555 h 3018094"/>
                    <a:gd name="connsiteX21" fmla="*/ 1220962 w 2854197"/>
                    <a:gd name="connsiteY21" fmla="*/ 544411 h 3018094"/>
                    <a:gd name="connsiteX22" fmla="*/ 1242104 w 2854197"/>
                    <a:gd name="connsiteY22" fmla="*/ 570839 h 3018094"/>
                    <a:gd name="connsiteX23" fmla="*/ 1257961 w 2854197"/>
                    <a:gd name="connsiteY23" fmla="*/ 602552 h 3018094"/>
                    <a:gd name="connsiteX24" fmla="*/ 1279103 w 2854197"/>
                    <a:gd name="connsiteY24" fmla="*/ 634266 h 3018094"/>
                    <a:gd name="connsiteX25" fmla="*/ 1294960 w 2854197"/>
                    <a:gd name="connsiteY25" fmla="*/ 665979 h 3018094"/>
                    <a:gd name="connsiteX26" fmla="*/ 1300245 w 2854197"/>
                    <a:gd name="connsiteY26" fmla="*/ 681835 h 3018094"/>
                    <a:gd name="connsiteX27" fmla="*/ 1310816 w 2854197"/>
                    <a:gd name="connsiteY27" fmla="*/ 692407 h 3018094"/>
                    <a:gd name="connsiteX28" fmla="*/ 1347815 w 2854197"/>
                    <a:gd name="connsiteY28" fmla="*/ 739977 h 3018094"/>
                    <a:gd name="connsiteX29" fmla="*/ 1353101 w 2854197"/>
                    <a:gd name="connsiteY29" fmla="*/ 755833 h 3018094"/>
                    <a:gd name="connsiteX30" fmla="*/ 1384814 w 2854197"/>
                    <a:gd name="connsiteY30" fmla="*/ 798118 h 3018094"/>
                    <a:gd name="connsiteX31" fmla="*/ 1390100 w 2854197"/>
                    <a:gd name="connsiteY31" fmla="*/ 813974 h 3018094"/>
                    <a:gd name="connsiteX32" fmla="*/ 1421813 w 2854197"/>
                    <a:gd name="connsiteY32" fmla="*/ 861544 h 3018094"/>
                    <a:gd name="connsiteX33" fmla="*/ 1432384 w 2854197"/>
                    <a:gd name="connsiteY33" fmla="*/ 877401 h 3018094"/>
                    <a:gd name="connsiteX34" fmla="*/ 1448241 w 2854197"/>
                    <a:gd name="connsiteY34" fmla="*/ 887972 h 3018094"/>
                    <a:gd name="connsiteX35" fmla="*/ 1479954 w 2854197"/>
                    <a:gd name="connsiteY35" fmla="*/ 919685 h 3018094"/>
                    <a:gd name="connsiteX36" fmla="*/ 1522238 w 2854197"/>
                    <a:gd name="connsiteY36" fmla="*/ 956684 h 3018094"/>
                    <a:gd name="connsiteX37" fmla="*/ 1585665 w 2854197"/>
                    <a:gd name="connsiteY37" fmla="*/ 977826 h 3018094"/>
                    <a:gd name="connsiteX38" fmla="*/ 1617378 w 2854197"/>
                    <a:gd name="connsiteY38" fmla="*/ 988397 h 3018094"/>
                    <a:gd name="connsiteX39" fmla="*/ 1638521 w 2854197"/>
                    <a:gd name="connsiteY39" fmla="*/ 993683 h 3018094"/>
                    <a:gd name="connsiteX40" fmla="*/ 1664948 w 2854197"/>
                    <a:gd name="connsiteY40" fmla="*/ 998968 h 3018094"/>
                    <a:gd name="connsiteX41" fmla="*/ 1696662 w 2854197"/>
                    <a:gd name="connsiteY41" fmla="*/ 1009540 h 3018094"/>
                    <a:gd name="connsiteX42" fmla="*/ 1717804 w 2854197"/>
                    <a:gd name="connsiteY42" fmla="*/ 1014825 h 3018094"/>
                    <a:gd name="connsiteX43" fmla="*/ 1733660 w 2854197"/>
                    <a:gd name="connsiteY43" fmla="*/ 1020111 h 3018094"/>
                    <a:gd name="connsiteX44" fmla="*/ 1802373 w 2854197"/>
                    <a:gd name="connsiteY44" fmla="*/ 1030682 h 3018094"/>
                    <a:gd name="connsiteX45" fmla="*/ 1865799 w 2854197"/>
                    <a:gd name="connsiteY45" fmla="*/ 1041253 h 3018094"/>
                    <a:gd name="connsiteX46" fmla="*/ 1902798 w 2854197"/>
                    <a:gd name="connsiteY46" fmla="*/ 1046538 h 3018094"/>
                    <a:gd name="connsiteX47" fmla="*/ 1945082 w 2854197"/>
                    <a:gd name="connsiteY47" fmla="*/ 1051824 h 3018094"/>
                    <a:gd name="connsiteX48" fmla="*/ 1976796 w 2854197"/>
                    <a:gd name="connsiteY48" fmla="*/ 1057109 h 3018094"/>
                    <a:gd name="connsiteX49" fmla="*/ 2024366 w 2854197"/>
                    <a:gd name="connsiteY49" fmla="*/ 1062395 h 3018094"/>
                    <a:gd name="connsiteX50" fmla="*/ 2066650 w 2854197"/>
                    <a:gd name="connsiteY50" fmla="*/ 1067681 h 3018094"/>
                    <a:gd name="connsiteX51" fmla="*/ 2082507 w 2854197"/>
                    <a:gd name="connsiteY51" fmla="*/ 1072966 h 3018094"/>
                    <a:gd name="connsiteX52" fmla="*/ 2151219 w 2854197"/>
                    <a:gd name="connsiteY52" fmla="*/ 1083537 h 3018094"/>
                    <a:gd name="connsiteX53" fmla="*/ 2167075 w 2854197"/>
                    <a:gd name="connsiteY53" fmla="*/ 1088823 h 3018094"/>
                    <a:gd name="connsiteX54" fmla="*/ 2235788 w 2854197"/>
                    <a:gd name="connsiteY54" fmla="*/ 1099394 h 3018094"/>
                    <a:gd name="connsiteX55" fmla="*/ 2304500 w 2854197"/>
                    <a:gd name="connsiteY55" fmla="*/ 1109965 h 3018094"/>
                    <a:gd name="connsiteX56" fmla="*/ 2378497 w 2854197"/>
                    <a:gd name="connsiteY56" fmla="*/ 1120536 h 3018094"/>
                    <a:gd name="connsiteX57" fmla="*/ 2410211 w 2854197"/>
                    <a:gd name="connsiteY57" fmla="*/ 1131107 h 3018094"/>
                    <a:gd name="connsiteX58" fmla="*/ 2452495 w 2854197"/>
                    <a:gd name="connsiteY58" fmla="*/ 1141678 h 3018094"/>
                    <a:gd name="connsiteX59" fmla="*/ 2611062 w 2854197"/>
                    <a:gd name="connsiteY59" fmla="*/ 1194534 h 3018094"/>
                    <a:gd name="connsiteX60" fmla="*/ 2674963 w 2854197"/>
                    <a:gd name="connsiteY60" fmla="*/ 1226357 h 3018094"/>
                    <a:gd name="connsiteX61" fmla="*/ 2680419 w 2854197"/>
                    <a:gd name="connsiteY61" fmla="*/ 1258186 h 3018094"/>
                    <a:gd name="connsiteX62" fmla="*/ 2633266 w 2854197"/>
                    <a:gd name="connsiteY62" fmla="*/ 1295315 h 3018094"/>
                    <a:gd name="connsiteX63" fmla="*/ 2659565 w 2854197"/>
                    <a:gd name="connsiteY63" fmla="*/ 1353342 h 3018094"/>
                    <a:gd name="connsiteX64" fmla="*/ 2653817 w 2854197"/>
                    <a:gd name="connsiteY64" fmla="*/ 1411367 h 3018094"/>
                    <a:gd name="connsiteX65" fmla="*/ 2632204 w 2854197"/>
                    <a:gd name="connsiteY65" fmla="*/ 1590950 h 3018094"/>
                    <a:gd name="connsiteX66" fmla="*/ 2606238 w 2854197"/>
                    <a:gd name="connsiteY66" fmla="*/ 1686241 h 3018094"/>
                    <a:gd name="connsiteX67" fmla="*/ 2585093 w 2854197"/>
                    <a:gd name="connsiteY67" fmla="*/ 1717957 h 3018094"/>
                    <a:gd name="connsiteX68" fmla="*/ 2595666 w 2854197"/>
                    <a:gd name="connsiteY68" fmla="*/ 1754959 h 3018094"/>
                    <a:gd name="connsiteX69" fmla="*/ 2569233 w 2854197"/>
                    <a:gd name="connsiteY69" fmla="*/ 1781390 h 3018094"/>
                    <a:gd name="connsiteX70" fmla="*/ 2574520 w 2854197"/>
                    <a:gd name="connsiteY70" fmla="*/ 1860680 h 3018094"/>
                    <a:gd name="connsiteX71" fmla="*/ 2564404 w 2854197"/>
                    <a:gd name="connsiteY71" fmla="*/ 2014150 h 3018094"/>
                    <a:gd name="connsiteX72" fmla="*/ 2616812 w 2854197"/>
                    <a:gd name="connsiteY72" fmla="*/ 2093264 h 3018094"/>
                    <a:gd name="connsiteX73" fmla="*/ 2717255 w 2854197"/>
                    <a:gd name="connsiteY73" fmla="*/ 2098551 h 3018094"/>
                    <a:gd name="connsiteX74" fmla="*/ 2790770 w 2854197"/>
                    <a:gd name="connsiteY74" fmla="*/ 2077220 h 3018094"/>
                    <a:gd name="connsiteX75" fmla="*/ 2817198 w 2854197"/>
                    <a:gd name="connsiteY75" fmla="*/ 2082506 h 3018094"/>
                    <a:gd name="connsiteX76" fmla="*/ 2833055 w 2854197"/>
                    <a:gd name="connsiteY76" fmla="*/ 2087792 h 3018094"/>
                    <a:gd name="connsiteX77" fmla="*/ 2854197 w 2854197"/>
                    <a:gd name="connsiteY77" fmla="*/ 2093077 h 3018094"/>
                    <a:gd name="connsiteX78" fmla="*/ 2838340 w 2854197"/>
                    <a:gd name="connsiteY78" fmla="*/ 2193503 h 3018094"/>
                    <a:gd name="connsiteX79" fmla="*/ 2833055 w 2854197"/>
                    <a:gd name="connsiteY79" fmla="*/ 2225216 h 3018094"/>
                    <a:gd name="connsiteX80" fmla="*/ 2822484 w 2854197"/>
                    <a:gd name="connsiteY80" fmla="*/ 2262215 h 3018094"/>
                    <a:gd name="connsiteX81" fmla="*/ 2648297 w 2854197"/>
                    <a:gd name="connsiteY81" fmla="*/ 2241273 h 3018094"/>
                    <a:gd name="connsiteX82" fmla="*/ 2558435 w 2854197"/>
                    <a:gd name="connsiteY82" fmla="*/ 2214843 h 3018094"/>
                    <a:gd name="connsiteX83" fmla="*/ 2479145 w 2854197"/>
                    <a:gd name="connsiteY83" fmla="*/ 2183128 h 3018094"/>
                    <a:gd name="connsiteX84" fmla="*/ 2426502 w 2854197"/>
                    <a:gd name="connsiteY84" fmla="*/ 2209757 h 3018094"/>
                    <a:gd name="connsiteX85" fmla="*/ 2236188 w 2854197"/>
                    <a:gd name="connsiteY85" fmla="*/ 2331348 h 3018094"/>
                    <a:gd name="connsiteX86" fmla="*/ 2251846 w 2854197"/>
                    <a:gd name="connsiteY86" fmla="*/ 2420998 h 3018094"/>
                    <a:gd name="connsiteX87" fmla="*/ 2267909 w 2854197"/>
                    <a:gd name="connsiteY87" fmla="*/ 2479368 h 3018094"/>
                    <a:gd name="connsiteX88" fmla="*/ 2278276 w 2854197"/>
                    <a:gd name="connsiteY88" fmla="*/ 2516146 h 3018094"/>
                    <a:gd name="connsiteX89" fmla="*/ 2278276 w 2854197"/>
                    <a:gd name="connsiteY89" fmla="*/ 2574294 h 3018094"/>
                    <a:gd name="connsiteX90" fmla="*/ 2315278 w 2854197"/>
                    <a:gd name="connsiteY90" fmla="*/ 2616580 h 3018094"/>
                    <a:gd name="connsiteX91" fmla="*/ 2331136 w 2854197"/>
                    <a:gd name="connsiteY91" fmla="*/ 2680013 h 3018094"/>
                    <a:gd name="connsiteX92" fmla="*/ 2368138 w 2854197"/>
                    <a:gd name="connsiteY92" fmla="*/ 2695871 h 3018094"/>
                    <a:gd name="connsiteX93" fmla="*/ 2542577 w 2854197"/>
                    <a:gd name="connsiteY93" fmla="*/ 2738159 h 3018094"/>
                    <a:gd name="connsiteX94" fmla="*/ 2654056 w 2854197"/>
                    <a:gd name="connsiteY94" fmla="*/ 2764834 h 3018094"/>
                    <a:gd name="connsiteX95" fmla="*/ 2748974 w 2854197"/>
                    <a:gd name="connsiteY95" fmla="*/ 2769875 h 3018094"/>
                    <a:gd name="connsiteX96" fmla="*/ 2753771 w 2854197"/>
                    <a:gd name="connsiteY96" fmla="*/ 2769627 h 3018094"/>
                    <a:gd name="connsiteX97" fmla="*/ 2748486 w 2854197"/>
                    <a:gd name="connsiteY97" fmla="*/ 2801341 h 3018094"/>
                    <a:gd name="connsiteX98" fmla="*/ 2737915 w 2854197"/>
                    <a:gd name="connsiteY98" fmla="*/ 2838340 h 3018094"/>
                    <a:gd name="connsiteX99" fmla="*/ 2727344 w 2854197"/>
                    <a:gd name="connsiteY99" fmla="*/ 2907052 h 3018094"/>
                    <a:gd name="connsiteX100" fmla="*/ 2716773 w 2854197"/>
                    <a:gd name="connsiteY100" fmla="*/ 2938765 h 3018094"/>
                    <a:gd name="connsiteX101" fmla="*/ 2711487 w 2854197"/>
                    <a:gd name="connsiteY101" fmla="*/ 2965193 h 3018094"/>
                    <a:gd name="connsiteX102" fmla="*/ 2706444 w 2854197"/>
                    <a:gd name="connsiteY102" fmla="*/ 2939028 h 3018094"/>
                    <a:gd name="connsiteX103" fmla="*/ 2691063 w 2854197"/>
                    <a:gd name="connsiteY103" fmla="*/ 2981883 h 3018094"/>
                    <a:gd name="connsiteX104" fmla="*/ 2622571 w 2854197"/>
                    <a:gd name="connsiteY104" fmla="*/ 2987436 h 3018094"/>
                    <a:gd name="connsiteX105" fmla="*/ 2537291 w 2854197"/>
                    <a:gd name="connsiteY105" fmla="*/ 2986602 h 3018094"/>
                    <a:gd name="connsiteX106" fmla="*/ 2516147 w 2854197"/>
                    <a:gd name="connsiteY106" fmla="*/ 2991888 h 3018094"/>
                    <a:gd name="connsiteX107" fmla="*/ 2489494 w 2854197"/>
                    <a:gd name="connsiteY107" fmla="*/ 3002192 h 3018094"/>
                    <a:gd name="connsiteX108" fmla="*/ 2415496 w 2854197"/>
                    <a:gd name="connsiteY108" fmla="*/ 3007477 h 3018094"/>
                    <a:gd name="connsiteX109" fmla="*/ 2383783 w 2854197"/>
                    <a:gd name="connsiteY109" fmla="*/ 3018048 h 3018094"/>
                    <a:gd name="connsiteX110" fmla="*/ 2294337 w 2854197"/>
                    <a:gd name="connsiteY110" fmla="*/ 3002675 h 3018094"/>
                    <a:gd name="connsiteX111" fmla="*/ 2199896 w 2854197"/>
                    <a:gd name="connsiteY111" fmla="*/ 2976703 h 3018094"/>
                    <a:gd name="connsiteX112" fmla="*/ 2141028 w 2854197"/>
                    <a:gd name="connsiteY112" fmla="*/ 2933870 h 3018094"/>
                    <a:gd name="connsiteX113" fmla="*/ 2093450 w 2854197"/>
                    <a:gd name="connsiteY113" fmla="*/ 2923297 h 3018094"/>
                    <a:gd name="connsiteX114" fmla="*/ 2077768 w 2854197"/>
                    <a:gd name="connsiteY114" fmla="*/ 2897133 h 3018094"/>
                    <a:gd name="connsiteX115" fmla="*/ 2061549 w 2854197"/>
                    <a:gd name="connsiteY115" fmla="*/ 2875596 h 3018094"/>
                    <a:gd name="connsiteX116" fmla="*/ 2125357 w 2854197"/>
                    <a:gd name="connsiteY116" fmla="*/ 2780982 h 3018094"/>
                    <a:gd name="connsiteX117" fmla="*/ 2109124 w 2854197"/>
                    <a:gd name="connsiteY117" fmla="*/ 2722301 h 3018094"/>
                    <a:gd name="connsiteX118" fmla="*/ 2013975 w 2854197"/>
                    <a:gd name="connsiteY118" fmla="*/ 2637724 h 3018094"/>
                    <a:gd name="connsiteX119" fmla="*/ 1982258 w 2854197"/>
                    <a:gd name="connsiteY119" fmla="*/ 2664155 h 3018094"/>
                    <a:gd name="connsiteX120" fmla="*/ 1918827 w 2854197"/>
                    <a:gd name="connsiteY120" fmla="*/ 2627153 h 3018094"/>
                    <a:gd name="connsiteX121" fmla="*/ 1860681 w 2854197"/>
                    <a:gd name="connsiteY121" fmla="*/ 2579579 h 3018094"/>
                    <a:gd name="connsiteX122" fmla="*/ 1802373 w 2854197"/>
                    <a:gd name="connsiteY122" fmla="*/ 2621632 h 3018094"/>
                    <a:gd name="connsiteX123" fmla="*/ 1797087 w 2854197"/>
                    <a:gd name="connsiteY123" fmla="*/ 2605775 h 3018094"/>
                    <a:gd name="connsiteX124" fmla="*/ 1749674 w 2854197"/>
                    <a:gd name="connsiteY124" fmla="*/ 2690586 h 3018094"/>
                    <a:gd name="connsiteX125" fmla="*/ 1643953 w 2854197"/>
                    <a:gd name="connsiteY125" fmla="*/ 2754018 h 3018094"/>
                    <a:gd name="connsiteX126" fmla="*/ 1617523 w 2854197"/>
                    <a:gd name="connsiteY126" fmla="*/ 2732874 h 3018094"/>
                    <a:gd name="connsiteX127" fmla="*/ 1591092 w 2854197"/>
                    <a:gd name="connsiteY127" fmla="*/ 2690586 h 3018094"/>
                    <a:gd name="connsiteX128" fmla="*/ 1591093 w 2854197"/>
                    <a:gd name="connsiteY128" fmla="*/ 2637724 h 3018094"/>
                    <a:gd name="connsiteX129" fmla="*/ 1569808 w 2854197"/>
                    <a:gd name="connsiteY129" fmla="*/ 2515921 h 3018094"/>
                    <a:gd name="connsiteX130" fmla="*/ 1553952 w 2854197"/>
                    <a:gd name="connsiteY130" fmla="*/ 2484208 h 3018094"/>
                    <a:gd name="connsiteX131" fmla="*/ 1538095 w 2854197"/>
                    <a:gd name="connsiteY131" fmla="*/ 2468351 h 3018094"/>
                    <a:gd name="connsiteX132" fmla="*/ 1501096 w 2854197"/>
                    <a:gd name="connsiteY132" fmla="*/ 2420781 h 3018094"/>
                    <a:gd name="connsiteX133" fmla="*/ 1464097 w 2854197"/>
                    <a:gd name="connsiteY133" fmla="*/ 2383782 h 3018094"/>
                    <a:gd name="connsiteX134" fmla="*/ 1448241 w 2854197"/>
                    <a:gd name="connsiteY134" fmla="*/ 2373211 h 3018094"/>
                    <a:gd name="connsiteX135" fmla="*/ 1432384 w 2854197"/>
                    <a:gd name="connsiteY135" fmla="*/ 2357355 h 3018094"/>
                    <a:gd name="connsiteX136" fmla="*/ 1400671 w 2854197"/>
                    <a:gd name="connsiteY136" fmla="*/ 2346783 h 3018094"/>
                    <a:gd name="connsiteX137" fmla="*/ 1368958 w 2854197"/>
                    <a:gd name="connsiteY137" fmla="*/ 2330927 h 3018094"/>
                    <a:gd name="connsiteX138" fmla="*/ 1337244 w 2854197"/>
                    <a:gd name="connsiteY138" fmla="*/ 2309785 h 3018094"/>
                    <a:gd name="connsiteX139" fmla="*/ 1273818 w 2854197"/>
                    <a:gd name="connsiteY139" fmla="*/ 2288642 h 3018094"/>
                    <a:gd name="connsiteX140" fmla="*/ 1257961 w 2854197"/>
                    <a:gd name="connsiteY140" fmla="*/ 2278071 h 3018094"/>
                    <a:gd name="connsiteX141" fmla="*/ 1242104 w 2854197"/>
                    <a:gd name="connsiteY141" fmla="*/ 2272786 h 3018094"/>
                    <a:gd name="connsiteX142" fmla="*/ 1226248 w 2854197"/>
                    <a:gd name="connsiteY142" fmla="*/ 2262215 h 3018094"/>
                    <a:gd name="connsiteX143" fmla="*/ 1194534 w 2854197"/>
                    <a:gd name="connsiteY143" fmla="*/ 2251644 h 3018094"/>
                    <a:gd name="connsiteX144" fmla="*/ 1215677 w 2854197"/>
                    <a:gd name="connsiteY144" fmla="*/ 2225216 h 3018094"/>
                    <a:gd name="connsiteX145" fmla="*/ 1231533 w 2854197"/>
                    <a:gd name="connsiteY145" fmla="*/ 2209359 h 3018094"/>
                    <a:gd name="connsiteX146" fmla="*/ 1236819 w 2854197"/>
                    <a:gd name="connsiteY146" fmla="*/ 2193503 h 3018094"/>
                    <a:gd name="connsiteX147" fmla="*/ 1279103 w 2854197"/>
                    <a:gd name="connsiteY147" fmla="*/ 2161789 h 3018094"/>
                    <a:gd name="connsiteX148" fmla="*/ 1300245 w 2854197"/>
                    <a:gd name="connsiteY148" fmla="*/ 2140647 h 3018094"/>
                    <a:gd name="connsiteX149" fmla="*/ 1310816 w 2854197"/>
                    <a:gd name="connsiteY149" fmla="*/ 2124790 h 3018094"/>
                    <a:gd name="connsiteX150" fmla="*/ 1342650 w 2854197"/>
                    <a:gd name="connsiteY150" fmla="*/ 2077406 h 3018094"/>
                    <a:gd name="connsiteX151" fmla="*/ 1390223 w 2854197"/>
                    <a:gd name="connsiteY151" fmla="*/ 2008688 h 3018094"/>
                    <a:gd name="connsiteX152" fmla="*/ 1363794 w 2854197"/>
                    <a:gd name="connsiteY152" fmla="*/ 1971686 h 3018094"/>
                    <a:gd name="connsiteX153" fmla="*/ 1379651 w 2854197"/>
                    <a:gd name="connsiteY153" fmla="*/ 1961114 h 3018094"/>
                    <a:gd name="connsiteX154" fmla="*/ 1358509 w 2854197"/>
                    <a:gd name="connsiteY154" fmla="*/ 1934685 h 3018094"/>
                    <a:gd name="connsiteX155" fmla="*/ 1221180 w 2854197"/>
                    <a:gd name="connsiteY155" fmla="*/ 1718108 h 3018094"/>
                    <a:gd name="connsiteX156" fmla="*/ 1157741 w 2854197"/>
                    <a:gd name="connsiteY156" fmla="*/ 1654669 h 3018094"/>
                    <a:gd name="connsiteX157" fmla="*/ 1051918 w 2854197"/>
                    <a:gd name="connsiteY157" fmla="*/ 1659811 h 3018094"/>
                    <a:gd name="connsiteX158" fmla="*/ 845688 w 2854197"/>
                    <a:gd name="connsiteY158" fmla="*/ 1738945 h 3018094"/>
                    <a:gd name="connsiteX159" fmla="*/ 829832 w 2854197"/>
                    <a:gd name="connsiteY159" fmla="*/ 1744231 h 3018094"/>
                    <a:gd name="connsiteX160" fmla="*/ 798118 w 2854197"/>
                    <a:gd name="connsiteY160" fmla="*/ 1765373 h 3018094"/>
                    <a:gd name="connsiteX161" fmla="*/ 782262 w 2854197"/>
                    <a:gd name="connsiteY161" fmla="*/ 1770659 h 3018094"/>
                    <a:gd name="connsiteX162" fmla="*/ 750548 w 2854197"/>
                    <a:gd name="connsiteY162" fmla="*/ 1791801 h 3018094"/>
                    <a:gd name="connsiteX163" fmla="*/ 734692 w 2854197"/>
                    <a:gd name="connsiteY163" fmla="*/ 1797086 h 3018094"/>
                    <a:gd name="connsiteX164" fmla="*/ 755834 w 2854197"/>
                    <a:gd name="connsiteY164" fmla="*/ 1791801 h 3018094"/>
                    <a:gd name="connsiteX165" fmla="*/ 739977 w 2854197"/>
                    <a:gd name="connsiteY165" fmla="*/ 1797086 h 3018094"/>
                    <a:gd name="connsiteX166" fmla="*/ 708264 w 2854197"/>
                    <a:gd name="connsiteY166" fmla="*/ 1812943 h 3018094"/>
                    <a:gd name="connsiteX167" fmla="*/ 676551 w 2854197"/>
                    <a:gd name="connsiteY167" fmla="*/ 1791801 h 3018094"/>
                    <a:gd name="connsiteX168" fmla="*/ 650123 w 2854197"/>
                    <a:gd name="connsiteY168" fmla="*/ 1765373 h 3018094"/>
                    <a:gd name="connsiteX169" fmla="*/ 618410 w 2854197"/>
                    <a:gd name="connsiteY169" fmla="*/ 1744231 h 3018094"/>
                    <a:gd name="connsiteX170" fmla="*/ 570840 w 2854197"/>
                    <a:gd name="connsiteY170" fmla="*/ 1712518 h 3018094"/>
                    <a:gd name="connsiteX171" fmla="*/ 544412 w 2854197"/>
                    <a:gd name="connsiteY171" fmla="*/ 1696661 h 3018094"/>
                    <a:gd name="connsiteX172" fmla="*/ 528555 w 2854197"/>
                    <a:gd name="connsiteY172" fmla="*/ 1686090 h 3018094"/>
                    <a:gd name="connsiteX173" fmla="*/ 512699 w 2854197"/>
                    <a:gd name="connsiteY173" fmla="*/ 1680804 h 3018094"/>
                    <a:gd name="connsiteX174" fmla="*/ 502127 w 2854197"/>
                    <a:gd name="connsiteY174" fmla="*/ 1670233 h 3018094"/>
                    <a:gd name="connsiteX175" fmla="*/ 480985 w 2854197"/>
                    <a:gd name="connsiteY175" fmla="*/ 1659662 h 3018094"/>
                    <a:gd name="connsiteX176" fmla="*/ 465129 w 2854197"/>
                    <a:gd name="connsiteY176" fmla="*/ 1643805 h 3018094"/>
                    <a:gd name="connsiteX177" fmla="*/ 428130 w 2854197"/>
                    <a:gd name="connsiteY177" fmla="*/ 1622663 h 3018094"/>
                    <a:gd name="connsiteX178" fmla="*/ 401702 w 2854197"/>
                    <a:gd name="connsiteY178" fmla="*/ 1590950 h 3018094"/>
                    <a:gd name="connsiteX179" fmla="*/ 385845 w 2854197"/>
                    <a:gd name="connsiteY179" fmla="*/ 1569808 h 3018094"/>
                    <a:gd name="connsiteX180" fmla="*/ 369989 w 2854197"/>
                    <a:gd name="connsiteY180" fmla="*/ 1553951 h 3018094"/>
                    <a:gd name="connsiteX181" fmla="*/ 348847 w 2854197"/>
                    <a:gd name="connsiteY181" fmla="*/ 1522238 h 3018094"/>
                    <a:gd name="connsiteX182" fmla="*/ 327704 w 2854197"/>
                    <a:gd name="connsiteY182" fmla="*/ 1490524 h 3018094"/>
                    <a:gd name="connsiteX183" fmla="*/ 317133 w 2854197"/>
                    <a:gd name="connsiteY183" fmla="*/ 1469382 h 3018094"/>
                    <a:gd name="connsiteX184" fmla="*/ 301277 w 2854197"/>
                    <a:gd name="connsiteY184" fmla="*/ 1453526 h 3018094"/>
                    <a:gd name="connsiteX185" fmla="*/ 295991 w 2854197"/>
                    <a:gd name="connsiteY185" fmla="*/ 1437669 h 3018094"/>
                    <a:gd name="connsiteX186" fmla="*/ 274849 w 2854197"/>
                    <a:gd name="connsiteY186" fmla="*/ 1405956 h 3018094"/>
                    <a:gd name="connsiteX187" fmla="*/ 258992 w 2854197"/>
                    <a:gd name="connsiteY187" fmla="*/ 1390099 h 3018094"/>
                    <a:gd name="connsiteX188" fmla="*/ 248421 w 2854197"/>
                    <a:gd name="connsiteY188" fmla="*/ 1374242 h 3018094"/>
                    <a:gd name="connsiteX189" fmla="*/ 243136 w 2854197"/>
                    <a:gd name="connsiteY189" fmla="*/ 1358386 h 3018094"/>
                    <a:gd name="connsiteX190" fmla="*/ 221993 w 2854197"/>
                    <a:gd name="connsiteY190" fmla="*/ 1326672 h 3018094"/>
                    <a:gd name="connsiteX191" fmla="*/ 206137 w 2854197"/>
                    <a:gd name="connsiteY191" fmla="*/ 1294959 h 3018094"/>
                    <a:gd name="connsiteX192" fmla="*/ 195566 w 2854197"/>
                    <a:gd name="connsiteY192" fmla="*/ 1263246 h 3018094"/>
                    <a:gd name="connsiteX193" fmla="*/ 184995 w 2854197"/>
                    <a:gd name="connsiteY193" fmla="*/ 1247389 h 3018094"/>
                    <a:gd name="connsiteX194" fmla="*/ 179709 w 2854197"/>
                    <a:gd name="connsiteY194" fmla="*/ 1231533 h 3018094"/>
                    <a:gd name="connsiteX195" fmla="*/ 169138 w 2854197"/>
                    <a:gd name="connsiteY195" fmla="*/ 1215676 h 3018094"/>
                    <a:gd name="connsiteX196" fmla="*/ 153281 w 2854197"/>
                    <a:gd name="connsiteY196" fmla="*/ 1162820 h 3018094"/>
                    <a:gd name="connsiteX197" fmla="*/ 142710 w 2854197"/>
                    <a:gd name="connsiteY197" fmla="*/ 1131107 h 3018094"/>
                    <a:gd name="connsiteX198" fmla="*/ 132139 w 2854197"/>
                    <a:gd name="connsiteY198" fmla="*/ 1099394 h 3018094"/>
                    <a:gd name="connsiteX199" fmla="*/ 126853 w 2854197"/>
                    <a:gd name="connsiteY199" fmla="*/ 1078252 h 3018094"/>
                    <a:gd name="connsiteX200" fmla="*/ 121568 w 2854197"/>
                    <a:gd name="connsiteY200" fmla="*/ 1062395 h 3018094"/>
                    <a:gd name="connsiteX201" fmla="*/ 110997 w 2854197"/>
                    <a:gd name="connsiteY201" fmla="*/ 988397 h 3018094"/>
                    <a:gd name="connsiteX202" fmla="*/ 100426 w 2854197"/>
                    <a:gd name="connsiteY202" fmla="*/ 861544 h 3018094"/>
                    <a:gd name="connsiteX203" fmla="*/ 95140 w 2854197"/>
                    <a:gd name="connsiteY203" fmla="*/ 782261 h 3018094"/>
                    <a:gd name="connsiteX204" fmla="*/ 89855 w 2854197"/>
                    <a:gd name="connsiteY204" fmla="*/ 745262 h 3018094"/>
                    <a:gd name="connsiteX205" fmla="*/ 73998 w 2854197"/>
                    <a:gd name="connsiteY205" fmla="*/ 660693 h 3018094"/>
                    <a:gd name="connsiteX206" fmla="*/ 63427 w 2854197"/>
                    <a:gd name="connsiteY206" fmla="*/ 618409 h 3018094"/>
                    <a:gd name="connsiteX207" fmla="*/ 47570 w 2854197"/>
                    <a:gd name="connsiteY207" fmla="*/ 560268 h 3018094"/>
                    <a:gd name="connsiteX208" fmla="*/ 42285 w 2854197"/>
                    <a:gd name="connsiteY208" fmla="*/ 528555 h 3018094"/>
                    <a:gd name="connsiteX209" fmla="*/ 31714 w 2854197"/>
                    <a:gd name="connsiteY209" fmla="*/ 486270 h 3018094"/>
                    <a:gd name="connsiteX210" fmla="*/ 21142 w 2854197"/>
                    <a:gd name="connsiteY210" fmla="*/ 428129 h 3018094"/>
                    <a:gd name="connsiteX211" fmla="*/ 10571 w 2854197"/>
                    <a:gd name="connsiteY211" fmla="*/ 343560 h 3018094"/>
                    <a:gd name="connsiteX212" fmla="*/ 0 w 2854197"/>
                    <a:gd name="connsiteY212" fmla="*/ 306561 h 3018094"/>
                    <a:gd name="connsiteX213" fmla="*/ 5286 w 2854197"/>
                    <a:gd name="connsiteY213" fmla="*/ 285419 h 3018094"/>
                    <a:gd name="connsiteX214" fmla="*/ 21142 w 2854197"/>
                    <a:gd name="connsiteY214" fmla="*/ 280134 h 3018094"/>
                    <a:gd name="connsiteX215" fmla="*/ 42285 w 2854197"/>
                    <a:gd name="connsiteY215" fmla="*/ 269563 h 3018094"/>
                    <a:gd name="connsiteX216" fmla="*/ 95140 w 2854197"/>
                    <a:gd name="connsiteY216" fmla="*/ 258992 h 3018094"/>
                    <a:gd name="connsiteX217" fmla="*/ 121568 w 2854197"/>
                    <a:gd name="connsiteY217" fmla="*/ 253706 h 3018094"/>
                    <a:gd name="connsiteX218" fmla="*/ 137425 w 2854197"/>
                    <a:gd name="connsiteY218" fmla="*/ 248420 h 3018094"/>
                    <a:gd name="connsiteX219" fmla="*/ 211422 w 2854197"/>
                    <a:gd name="connsiteY219" fmla="*/ 237849 h 3018094"/>
                    <a:gd name="connsiteX220" fmla="*/ 253707 w 2854197"/>
                    <a:gd name="connsiteY220" fmla="*/ 227278 h 3018094"/>
                    <a:gd name="connsiteX221" fmla="*/ 285420 w 2854197"/>
                    <a:gd name="connsiteY221" fmla="*/ 216707 h 3018094"/>
                    <a:gd name="connsiteX222" fmla="*/ 332990 w 2854197"/>
                    <a:gd name="connsiteY222" fmla="*/ 206136 h 3018094"/>
                    <a:gd name="connsiteX223" fmla="*/ 364703 w 2854197"/>
                    <a:gd name="connsiteY223" fmla="*/ 195565 h 3018094"/>
                    <a:gd name="connsiteX224" fmla="*/ 417559 w 2854197"/>
                    <a:gd name="connsiteY224" fmla="*/ 179708 h 3018094"/>
                    <a:gd name="connsiteX225" fmla="*/ 433415 w 2854197"/>
                    <a:gd name="connsiteY225" fmla="*/ 174423 h 3018094"/>
                    <a:gd name="connsiteX226" fmla="*/ 449272 w 2854197"/>
                    <a:gd name="connsiteY226" fmla="*/ 169137 h 3018094"/>
                    <a:gd name="connsiteX227" fmla="*/ 470414 w 2854197"/>
                    <a:gd name="connsiteY227" fmla="*/ 163852 h 3018094"/>
                    <a:gd name="connsiteX228" fmla="*/ 486271 w 2854197"/>
                    <a:gd name="connsiteY228" fmla="*/ 158566 h 3018094"/>
                    <a:gd name="connsiteX229" fmla="*/ 528555 w 2854197"/>
                    <a:gd name="connsiteY229" fmla="*/ 147995 h 3018094"/>
                    <a:gd name="connsiteX230" fmla="*/ 549697 w 2854197"/>
                    <a:gd name="connsiteY230" fmla="*/ 142709 h 3018094"/>
                    <a:gd name="connsiteX231" fmla="*/ 581411 w 2854197"/>
                    <a:gd name="connsiteY231" fmla="*/ 132138 h 3018094"/>
                    <a:gd name="connsiteX232" fmla="*/ 676551 w 2854197"/>
                    <a:gd name="connsiteY232" fmla="*/ 100425 h 3018094"/>
                    <a:gd name="connsiteX233" fmla="*/ 697693 w 2854197"/>
                    <a:gd name="connsiteY233" fmla="*/ 95140 h 3018094"/>
                    <a:gd name="connsiteX234" fmla="*/ 729406 w 2854197"/>
                    <a:gd name="connsiteY234" fmla="*/ 84568 h 3018094"/>
                    <a:gd name="connsiteX235" fmla="*/ 745263 w 2854197"/>
                    <a:gd name="connsiteY235" fmla="*/ 79283 h 3018094"/>
                    <a:gd name="connsiteX236" fmla="*/ 792833 w 2854197"/>
                    <a:gd name="connsiteY236" fmla="*/ 58141 h 3018094"/>
                    <a:gd name="connsiteX237" fmla="*/ 808689 w 2854197"/>
                    <a:gd name="connsiteY237" fmla="*/ 52855 h 3018094"/>
                    <a:gd name="connsiteX238" fmla="*/ 824546 w 2854197"/>
                    <a:gd name="connsiteY238" fmla="*/ 47570 h 3018094"/>
                    <a:gd name="connsiteX239" fmla="*/ 866830 w 2854197"/>
                    <a:gd name="connsiteY239" fmla="*/ 26427 h 3018094"/>
                    <a:gd name="connsiteX240" fmla="*/ 882687 w 2854197"/>
                    <a:gd name="connsiteY240" fmla="*/ 21142 h 3018094"/>
                    <a:gd name="connsiteX241" fmla="*/ 898544 w 2854197"/>
                    <a:gd name="connsiteY241" fmla="*/ 10571 h 3018094"/>
                    <a:gd name="connsiteX242" fmla="*/ 914400 w 2854197"/>
                    <a:gd name="connsiteY242" fmla="*/ 5285 h 3018094"/>
                    <a:gd name="connsiteX243" fmla="*/ 914400 w 2854197"/>
                    <a:gd name="connsiteY243" fmla="*/ 0 h 3018094"/>
                    <a:gd name="connsiteX0" fmla="*/ 914400 w 2854197"/>
                    <a:gd name="connsiteY0" fmla="*/ 0 h 3018094"/>
                    <a:gd name="connsiteX1" fmla="*/ 914400 w 2854197"/>
                    <a:gd name="connsiteY1" fmla="*/ 0 h 3018094"/>
                    <a:gd name="connsiteX2" fmla="*/ 930257 w 2854197"/>
                    <a:gd name="connsiteY2" fmla="*/ 42284 h 3018094"/>
                    <a:gd name="connsiteX3" fmla="*/ 935542 w 2854197"/>
                    <a:gd name="connsiteY3" fmla="*/ 58141 h 3018094"/>
                    <a:gd name="connsiteX4" fmla="*/ 946114 w 2854197"/>
                    <a:gd name="connsiteY4" fmla="*/ 68712 h 3018094"/>
                    <a:gd name="connsiteX5" fmla="*/ 967256 w 2854197"/>
                    <a:gd name="connsiteY5" fmla="*/ 116282 h 3018094"/>
                    <a:gd name="connsiteX6" fmla="*/ 972541 w 2854197"/>
                    <a:gd name="connsiteY6" fmla="*/ 132138 h 3018094"/>
                    <a:gd name="connsiteX7" fmla="*/ 983112 w 2854197"/>
                    <a:gd name="connsiteY7" fmla="*/ 147995 h 3018094"/>
                    <a:gd name="connsiteX8" fmla="*/ 1004255 w 2854197"/>
                    <a:gd name="connsiteY8" fmla="*/ 195565 h 3018094"/>
                    <a:gd name="connsiteX9" fmla="*/ 1025397 w 2854197"/>
                    <a:gd name="connsiteY9" fmla="*/ 243135 h 3018094"/>
                    <a:gd name="connsiteX10" fmla="*/ 1041253 w 2854197"/>
                    <a:gd name="connsiteY10" fmla="*/ 290705 h 3018094"/>
                    <a:gd name="connsiteX11" fmla="*/ 1051825 w 2854197"/>
                    <a:gd name="connsiteY11" fmla="*/ 301276 h 3018094"/>
                    <a:gd name="connsiteX12" fmla="*/ 1072967 w 2854197"/>
                    <a:gd name="connsiteY12" fmla="*/ 348846 h 3018094"/>
                    <a:gd name="connsiteX13" fmla="*/ 1083538 w 2854197"/>
                    <a:gd name="connsiteY13" fmla="*/ 380559 h 3018094"/>
                    <a:gd name="connsiteX14" fmla="*/ 1094109 w 2854197"/>
                    <a:gd name="connsiteY14" fmla="*/ 396416 h 3018094"/>
                    <a:gd name="connsiteX15" fmla="*/ 1109966 w 2854197"/>
                    <a:gd name="connsiteY15" fmla="*/ 422844 h 3018094"/>
                    <a:gd name="connsiteX16" fmla="*/ 1131108 w 2854197"/>
                    <a:gd name="connsiteY16" fmla="*/ 470414 h 3018094"/>
                    <a:gd name="connsiteX17" fmla="*/ 1146964 w 2854197"/>
                    <a:gd name="connsiteY17" fmla="*/ 480985 h 3018094"/>
                    <a:gd name="connsiteX18" fmla="*/ 1157536 w 2854197"/>
                    <a:gd name="connsiteY18" fmla="*/ 491556 h 3018094"/>
                    <a:gd name="connsiteX19" fmla="*/ 1189249 w 2854197"/>
                    <a:gd name="connsiteY19" fmla="*/ 512698 h 3018094"/>
                    <a:gd name="connsiteX20" fmla="*/ 1199820 w 2854197"/>
                    <a:gd name="connsiteY20" fmla="*/ 528555 h 3018094"/>
                    <a:gd name="connsiteX21" fmla="*/ 1220962 w 2854197"/>
                    <a:gd name="connsiteY21" fmla="*/ 544411 h 3018094"/>
                    <a:gd name="connsiteX22" fmla="*/ 1242104 w 2854197"/>
                    <a:gd name="connsiteY22" fmla="*/ 570839 h 3018094"/>
                    <a:gd name="connsiteX23" fmla="*/ 1257961 w 2854197"/>
                    <a:gd name="connsiteY23" fmla="*/ 602552 h 3018094"/>
                    <a:gd name="connsiteX24" fmla="*/ 1279103 w 2854197"/>
                    <a:gd name="connsiteY24" fmla="*/ 634266 h 3018094"/>
                    <a:gd name="connsiteX25" fmla="*/ 1294960 w 2854197"/>
                    <a:gd name="connsiteY25" fmla="*/ 665979 h 3018094"/>
                    <a:gd name="connsiteX26" fmla="*/ 1300245 w 2854197"/>
                    <a:gd name="connsiteY26" fmla="*/ 681835 h 3018094"/>
                    <a:gd name="connsiteX27" fmla="*/ 1310816 w 2854197"/>
                    <a:gd name="connsiteY27" fmla="*/ 692407 h 3018094"/>
                    <a:gd name="connsiteX28" fmla="*/ 1347815 w 2854197"/>
                    <a:gd name="connsiteY28" fmla="*/ 739977 h 3018094"/>
                    <a:gd name="connsiteX29" fmla="*/ 1353101 w 2854197"/>
                    <a:gd name="connsiteY29" fmla="*/ 755833 h 3018094"/>
                    <a:gd name="connsiteX30" fmla="*/ 1384814 w 2854197"/>
                    <a:gd name="connsiteY30" fmla="*/ 798118 h 3018094"/>
                    <a:gd name="connsiteX31" fmla="*/ 1390100 w 2854197"/>
                    <a:gd name="connsiteY31" fmla="*/ 813974 h 3018094"/>
                    <a:gd name="connsiteX32" fmla="*/ 1421813 w 2854197"/>
                    <a:gd name="connsiteY32" fmla="*/ 861544 h 3018094"/>
                    <a:gd name="connsiteX33" fmla="*/ 1432384 w 2854197"/>
                    <a:gd name="connsiteY33" fmla="*/ 877401 h 3018094"/>
                    <a:gd name="connsiteX34" fmla="*/ 1448241 w 2854197"/>
                    <a:gd name="connsiteY34" fmla="*/ 887972 h 3018094"/>
                    <a:gd name="connsiteX35" fmla="*/ 1479954 w 2854197"/>
                    <a:gd name="connsiteY35" fmla="*/ 919685 h 3018094"/>
                    <a:gd name="connsiteX36" fmla="*/ 1522238 w 2854197"/>
                    <a:gd name="connsiteY36" fmla="*/ 956684 h 3018094"/>
                    <a:gd name="connsiteX37" fmla="*/ 1585665 w 2854197"/>
                    <a:gd name="connsiteY37" fmla="*/ 977826 h 3018094"/>
                    <a:gd name="connsiteX38" fmla="*/ 1617378 w 2854197"/>
                    <a:gd name="connsiteY38" fmla="*/ 988397 h 3018094"/>
                    <a:gd name="connsiteX39" fmla="*/ 1638521 w 2854197"/>
                    <a:gd name="connsiteY39" fmla="*/ 993683 h 3018094"/>
                    <a:gd name="connsiteX40" fmla="*/ 1664948 w 2854197"/>
                    <a:gd name="connsiteY40" fmla="*/ 998968 h 3018094"/>
                    <a:gd name="connsiteX41" fmla="*/ 1696662 w 2854197"/>
                    <a:gd name="connsiteY41" fmla="*/ 1009540 h 3018094"/>
                    <a:gd name="connsiteX42" fmla="*/ 1717804 w 2854197"/>
                    <a:gd name="connsiteY42" fmla="*/ 1014825 h 3018094"/>
                    <a:gd name="connsiteX43" fmla="*/ 1733660 w 2854197"/>
                    <a:gd name="connsiteY43" fmla="*/ 1020111 h 3018094"/>
                    <a:gd name="connsiteX44" fmla="*/ 1802373 w 2854197"/>
                    <a:gd name="connsiteY44" fmla="*/ 1030682 h 3018094"/>
                    <a:gd name="connsiteX45" fmla="*/ 1865799 w 2854197"/>
                    <a:gd name="connsiteY45" fmla="*/ 1041253 h 3018094"/>
                    <a:gd name="connsiteX46" fmla="*/ 1902798 w 2854197"/>
                    <a:gd name="connsiteY46" fmla="*/ 1046538 h 3018094"/>
                    <a:gd name="connsiteX47" fmla="*/ 1945082 w 2854197"/>
                    <a:gd name="connsiteY47" fmla="*/ 1051824 h 3018094"/>
                    <a:gd name="connsiteX48" fmla="*/ 1976796 w 2854197"/>
                    <a:gd name="connsiteY48" fmla="*/ 1057109 h 3018094"/>
                    <a:gd name="connsiteX49" fmla="*/ 2024366 w 2854197"/>
                    <a:gd name="connsiteY49" fmla="*/ 1062395 h 3018094"/>
                    <a:gd name="connsiteX50" fmla="*/ 2066650 w 2854197"/>
                    <a:gd name="connsiteY50" fmla="*/ 1067681 h 3018094"/>
                    <a:gd name="connsiteX51" fmla="*/ 2082507 w 2854197"/>
                    <a:gd name="connsiteY51" fmla="*/ 1072966 h 3018094"/>
                    <a:gd name="connsiteX52" fmla="*/ 2151219 w 2854197"/>
                    <a:gd name="connsiteY52" fmla="*/ 1083537 h 3018094"/>
                    <a:gd name="connsiteX53" fmla="*/ 2167075 w 2854197"/>
                    <a:gd name="connsiteY53" fmla="*/ 1088823 h 3018094"/>
                    <a:gd name="connsiteX54" fmla="*/ 2235788 w 2854197"/>
                    <a:gd name="connsiteY54" fmla="*/ 1099394 h 3018094"/>
                    <a:gd name="connsiteX55" fmla="*/ 2304500 w 2854197"/>
                    <a:gd name="connsiteY55" fmla="*/ 1109965 h 3018094"/>
                    <a:gd name="connsiteX56" fmla="*/ 2378497 w 2854197"/>
                    <a:gd name="connsiteY56" fmla="*/ 1120536 h 3018094"/>
                    <a:gd name="connsiteX57" fmla="*/ 2410211 w 2854197"/>
                    <a:gd name="connsiteY57" fmla="*/ 1131107 h 3018094"/>
                    <a:gd name="connsiteX58" fmla="*/ 2452495 w 2854197"/>
                    <a:gd name="connsiteY58" fmla="*/ 1141678 h 3018094"/>
                    <a:gd name="connsiteX59" fmla="*/ 2611062 w 2854197"/>
                    <a:gd name="connsiteY59" fmla="*/ 1194534 h 3018094"/>
                    <a:gd name="connsiteX60" fmla="*/ 2674963 w 2854197"/>
                    <a:gd name="connsiteY60" fmla="*/ 1226357 h 3018094"/>
                    <a:gd name="connsiteX61" fmla="*/ 2680419 w 2854197"/>
                    <a:gd name="connsiteY61" fmla="*/ 1258186 h 3018094"/>
                    <a:gd name="connsiteX62" fmla="*/ 2633266 w 2854197"/>
                    <a:gd name="connsiteY62" fmla="*/ 1295315 h 3018094"/>
                    <a:gd name="connsiteX63" fmla="*/ 2659565 w 2854197"/>
                    <a:gd name="connsiteY63" fmla="*/ 1353342 h 3018094"/>
                    <a:gd name="connsiteX64" fmla="*/ 2653817 w 2854197"/>
                    <a:gd name="connsiteY64" fmla="*/ 1411367 h 3018094"/>
                    <a:gd name="connsiteX65" fmla="*/ 2632204 w 2854197"/>
                    <a:gd name="connsiteY65" fmla="*/ 1590950 h 3018094"/>
                    <a:gd name="connsiteX66" fmla="*/ 2606238 w 2854197"/>
                    <a:gd name="connsiteY66" fmla="*/ 1686241 h 3018094"/>
                    <a:gd name="connsiteX67" fmla="*/ 2585093 w 2854197"/>
                    <a:gd name="connsiteY67" fmla="*/ 1717957 h 3018094"/>
                    <a:gd name="connsiteX68" fmla="*/ 2595666 w 2854197"/>
                    <a:gd name="connsiteY68" fmla="*/ 1754959 h 3018094"/>
                    <a:gd name="connsiteX69" fmla="*/ 2569233 w 2854197"/>
                    <a:gd name="connsiteY69" fmla="*/ 1781390 h 3018094"/>
                    <a:gd name="connsiteX70" fmla="*/ 2574520 w 2854197"/>
                    <a:gd name="connsiteY70" fmla="*/ 1860680 h 3018094"/>
                    <a:gd name="connsiteX71" fmla="*/ 2564404 w 2854197"/>
                    <a:gd name="connsiteY71" fmla="*/ 2014150 h 3018094"/>
                    <a:gd name="connsiteX72" fmla="*/ 2616812 w 2854197"/>
                    <a:gd name="connsiteY72" fmla="*/ 2093264 h 3018094"/>
                    <a:gd name="connsiteX73" fmla="*/ 2717255 w 2854197"/>
                    <a:gd name="connsiteY73" fmla="*/ 2098551 h 3018094"/>
                    <a:gd name="connsiteX74" fmla="*/ 2790770 w 2854197"/>
                    <a:gd name="connsiteY74" fmla="*/ 2077220 h 3018094"/>
                    <a:gd name="connsiteX75" fmla="*/ 2817198 w 2854197"/>
                    <a:gd name="connsiteY75" fmla="*/ 2082506 h 3018094"/>
                    <a:gd name="connsiteX76" fmla="*/ 2833055 w 2854197"/>
                    <a:gd name="connsiteY76" fmla="*/ 2087792 h 3018094"/>
                    <a:gd name="connsiteX77" fmla="*/ 2854197 w 2854197"/>
                    <a:gd name="connsiteY77" fmla="*/ 2093077 h 3018094"/>
                    <a:gd name="connsiteX78" fmla="*/ 2838340 w 2854197"/>
                    <a:gd name="connsiteY78" fmla="*/ 2193503 h 3018094"/>
                    <a:gd name="connsiteX79" fmla="*/ 2833055 w 2854197"/>
                    <a:gd name="connsiteY79" fmla="*/ 2225216 h 3018094"/>
                    <a:gd name="connsiteX80" fmla="*/ 2822484 w 2854197"/>
                    <a:gd name="connsiteY80" fmla="*/ 2262215 h 3018094"/>
                    <a:gd name="connsiteX81" fmla="*/ 2648297 w 2854197"/>
                    <a:gd name="connsiteY81" fmla="*/ 2241273 h 3018094"/>
                    <a:gd name="connsiteX82" fmla="*/ 2558435 w 2854197"/>
                    <a:gd name="connsiteY82" fmla="*/ 2214843 h 3018094"/>
                    <a:gd name="connsiteX83" fmla="*/ 2479145 w 2854197"/>
                    <a:gd name="connsiteY83" fmla="*/ 2183128 h 3018094"/>
                    <a:gd name="connsiteX84" fmla="*/ 2426502 w 2854197"/>
                    <a:gd name="connsiteY84" fmla="*/ 2209757 h 3018094"/>
                    <a:gd name="connsiteX85" fmla="*/ 2236188 w 2854197"/>
                    <a:gd name="connsiteY85" fmla="*/ 2331348 h 3018094"/>
                    <a:gd name="connsiteX86" fmla="*/ 2251846 w 2854197"/>
                    <a:gd name="connsiteY86" fmla="*/ 2420998 h 3018094"/>
                    <a:gd name="connsiteX87" fmla="*/ 2267909 w 2854197"/>
                    <a:gd name="connsiteY87" fmla="*/ 2479368 h 3018094"/>
                    <a:gd name="connsiteX88" fmla="*/ 2278276 w 2854197"/>
                    <a:gd name="connsiteY88" fmla="*/ 2516146 h 3018094"/>
                    <a:gd name="connsiteX89" fmla="*/ 2278276 w 2854197"/>
                    <a:gd name="connsiteY89" fmla="*/ 2574294 h 3018094"/>
                    <a:gd name="connsiteX90" fmla="*/ 2315278 w 2854197"/>
                    <a:gd name="connsiteY90" fmla="*/ 2616580 h 3018094"/>
                    <a:gd name="connsiteX91" fmla="*/ 2331136 w 2854197"/>
                    <a:gd name="connsiteY91" fmla="*/ 2680013 h 3018094"/>
                    <a:gd name="connsiteX92" fmla="*/ 2368138 w 2854197"/>
                    <a:gd name="connsiteY92" fmla="*/ 2695871 h 3018094"/>
                    <a:gd name="connsiteX93" fmla="*/ 2542577 w 2854197"/>
                    <a:gd name="connsiteY93" fmla="*/ 2738159 h 3018094"/>
                    <a:gd name="connsiteX94" fmla="*/ 2654056 w 2854197"/>
                    <a:gd name="connsiteY94" fmla="*/ 2764834 h 3018094"/>
                    <a:gd name="connsiteX95" fmla="*/ 2748974 w 2854197"/>
                    <a:gd name="connsiteY95" fmla="*/ 2769875 h 3018094"/>
                    <a:gd name="connsiteX96" fmla="*/ 2753771 w 2854197"/>
                    <a:gd name="connsiteY96" fmla="*/ 2769627 h 3018094"/>
                    <a:gd name="connsiteX97" fmla="*/ 2748486 w 2854197"/>
                    <a:gd name="connsiteY97" fmla="*/ 2801341 h 3018094"/>
                    <a:gd name="connsiteX98" fmla="*/ 2737915 w 2854197"/>
                    <a:gd name="connsiteY98" fmla="*/ 2838340 h 3018094"/>
                    <a:gd name="connsiteX99" fmla="*/ 2727344 w 2854197"/>
                    <a:gd name="connsiteY99" fmla="*/ 2907052 h 3018094"/>
                    <a:gd name="connsiteX100" fmla="*/ 2716773 w 2854197"/>
                    <a:gd name="connsiteY100" fmla="*/ 2938765 h 3018094"/>
                    <a:gd name="connsiteX101" fmla="*/ 2711487 w 2854197"/>
                    <a:gd name="connsiteY101" fmla="*/ 2965193 h 3018094"/>
                    <a:gd name="connsiteX102" fmla="*/ 2706444 w 2854197"/>
                    <a:gd name="connsiteY102" fmla="*/ 2939028 h 3018094"/>
                    <a:gd name="connsiteX103" fmla="*/ 2691063 w 2854197"/>
                    <a:gd name="connsiteY103" fmla="*/ 2981883 h 3018094"/>
                    <a:gd name="connsiteX104" fmla="*/ 2622571 w 2854197"/>
                    <a:gd name="connsiteY104" fmla="*/ 2987436 h 3018094"/>
                    <a:gd name="connsiteX105" fmla="*/ 2537291 w 2854197"/>
                    <a:gd name="connsiteY105" fmla="*/ 2986602 h 3018094"/>
                    <a:gd name="connsiteX106" fmla="*/ 2516147 w 2854197"/>
                    <a:gd name="connsiteY106" fmla="*/ 2991888 h 3018094"/>
                    <a:gd name="connsiteX107" fmla="*/ 2489494 w 2854197"/>
                    <a:gd name="connsiteY107" fmla="*/ 3002192 h 3018094"/>
                    <a:gd name="connsiteX108" fmla="*/ 2415496 w 2854197"/>
                    <a:gd name="connsiteY108" fmla="*/ 3007477 h 3018094"/>
                    <a:gd name="connsiteX109" fmla="*/ 2383783 w 2854197"/>
                    <a:gd name="connsiteY109" fmla="*/ 3018048 h 3018094"/>
                    <a:gd name="connsiteX110" fmla="*/ 2294337 w 2854197"/>
                    <a:gd name="connsiteY110" fmla="*/ 3002675 h 3018094"/>
                    <a:gd name="connsiteX111" fmla="*/ 2199896 w 2854197"/>
                    <a:gd name="connsiteY111" fmla="*/ 2976703 h 3018094"/>
                    <a:gd name="connsiteX112" fmla="*/ 2141028 w 2854197"/>
                    <a:gd name="connsiteY112" fmla="*/ 2933870 h 3018094"/>
                    <a:gd name="connsiteX113" fmla="*/ 2093450 w 2854197"/>
                    <a:gd name="connsiteY113" fmla="*/ 2923297 h 3018094"/>
                    <a:gd name="connsiteX114" fmla="*/ 2077768 w 2854197"/>
                    <a:gd name="connsiteY114" fmla="*/ 2897133 h 3018094"/>
                    <a:gd name="connsiteX115" fmla="*/ 2061549 w 2854197"/>
                    <a:gd name="connsiteY115" fmla="*/ 2875596 h 3018094"/>
                    <a:gd name="connsiteX116" fmla="*/ 2125357 w 2854197"/>
                    <a:gd name="connsiteY116" fmla="*/ 2780982 h 3018094"/>
                    <a:gd name="connsiteX117" fmla="*/ 2109124 w 2854197"/>
                    <a:gd name="connsiteY117" fmla="*/ 2722301 h 3018094"/>
                    <a:gd name="connsiteX118" fmla="*/ 2013975 w 2854197"/>
                    <a:gd name="connsiteY118" fmla="*/ 2637724 h 3018094"/>
                    <a:gd name="connsiteX119" fmla="*/ 1982258 w 2854197"/>
                    <a:gd name="connsiteY119" fmla="*/ 2664155 h 3018094"/>
                    <a:gd name="connsiteX120" fmla="*/ 1918827 w 2854197"/>
                    <a:gd name="connsiteY120" fmla="*/ 2627153 h 3018094"/>
                    <a:gd name="connsiteX121" fmla="*/ 1845153 w 2854197"/>
                    <a:gd name="connsiteY121" fmla="*/ 2569497 h 3018094"/>
                    <a:gd name="connsiteX122" fmla="*/ 1802373 w 2854197"/>
                    <a:gd name="connsiteY122" fmla="*/ 2621632 h 3018094"/>
                    <a:gd name="connsiteX123" fmla="*/ 1797087 w 2854197"/>
                    <a:gd name="connsiteY123" fmla="*/ 2605775 h 3018094"/>
                    <a:gd name="connsiteX124" fmla="*/ 1749674 w 2854197"/>
                    <a:gd name="connsiteY124" fmla="*/ 2690586 h 3018094"/>
                    <a:gd name="connsiteX125" fmla="*/ 1643953 w 2854197"/>
                    <a:gd name="connsiteY125" fmla="*/ 2754018 h 3018094"/>
                    <a:gd name="connsiteX126" fmla="*/ 1617523 w 2854197"/>
                    <a:gd name="connsiteY126" fmla="*/ 2732874 h 3018094"/>
                    <a:gd name="connsiteX127" fmla="*/ 1591092 w 2854197"/>
                    <a:gd name="connsiteY127" fmla="*/ 2690586 h 3018094"/>
                    <a:gd name="connsiteX128" fmla="*/ 1591093 w 2854197"/>
                    <a:gd name="connsiteY128" fmla="*/ 2637724 h 3018094"/>
                    <a:gd name="connsiteX129" fmla="*/ 1569808 w 2854197"/>
                    <a:gd name="connsiteY129" fmla="*/ 2515921 h 3018094"/>
                    <a:gd name="connsiteX130" fmla="*/ 1553952 w 2854197"/>
                    <a:gd name="connsiteY130" fmla="*/ 2484208 h 3018094"/>
                    <a:gd name="connsiteX131" fmla="*/ 1538095 w 2854197"/>
                    <a:gd name="connsiteY131" fmla="*/ 2468351 h 3018094"/>
                    <a:gd name="connsiteX132" fmla="*/ 1501096 w 2854197"/>
                    <a:gd name="connsiteY132" fmla="*/ 2420781 h 3018094"/>
                    <a:gd name="connsiteX133" fmla="*/ 1464097 w 2854197"/>
                    <a:gd name="connsiteY133" fmla="*/ 2383782 h 3018094"/>
                    <a:gd name="connsiteX134" fmla="*/ 1448241 w 2854197"/>
                    <a:gd name="connsiteY134" fmla="*/ 2373211 h 3018094"/>
                    <a:gd name="connsiteX135" fmla="*/ 1432384 w 2854197"/>
                    <a:gd name="connsiteY135" fmla="*/ 2357355 h 3018094"/>
                    <a:gd name="connsiteX136" fmla="*/ 1400671 w 2854197"/>
                    <a:gd name="connsiteY136" fmla="*/ 2346783 h 3018094"/>
                    <a:gd name="connsiteX137" fmla="*/ 1368958 w 2854197"/>
                    <a:gd name="connsiteY137" fmla="*/ 2330927 h 3018094"/>
                    <a:gd name="connsiteX138" fmla="*/ 1337244 w 2854197"/>
                    <a:gd name="connsiteY138" fmla="*/ 2309785 h 3018094"/>
                    <a:gd name="connsiteX139" fmla="*/ 1273818 w 2854197"/>
                    <a:gd name="connsiteY139" fmla="*/ 2288642 h 3018094"/>
                    <a:gd name="connsiteX140" fmla="*/ 1257961 w 2854197"/>
                    <a:gd name="connsiteY140" fmla="*/ 2278071 h 3018094"/>
                    <a:gd name="connsiteX141" fmla="*/ 1242104 w 2854197"/>
                    <a:gd name="connsiteY141" fmla="*/ 2272786 h 3018094"/>
                    <a:gd name="connsiteX142" fmla="*/ 1226248 w 2854197"/>
                    <a:gd name="connsiteY142" fmla="*/ 2262215 h 3018094"/>
                    <a:gd name="connsiteX143" fmla="*/ 1194534 w 2854197"/>
                    <a:gd name="connsiteY143" fmla="*/ 2251644 h 3018094"/>
                    <a:gd name="connsiteX144" fmla="*/ 1215677 w 2854197"/>
                    <a:gd name="connsiteY144" fmla="*/ 2225216 h 3018094"/>
                    <a:gd name="connsiteX145" fmla="*/ 1231533 w 2854197"/>
                    <a:gd name="connsiteY145" fmla="*/ 2209359 h 3018094"/>
                    <a:gd name="connsiteX146" fmla="*/ 1236819 w 2854197"/>
                    <a:gd name="connsiteY146" fmla="*/ 2193503 h 3018094"/>
                    <a:gd name="connsiteX147" fmla="*/ 1279103 w 2854197"/>
                    <a:gd name="connsiteY147" fmla="*/ 2161789 h 3018094"/>
                    <a:gd name="connsiteX148" fmla="*/ 1300245 w 2854197"/>
                    <a:gd name="connsiteY148" fmla="*/ 2140647 h 3018094"/>
                    <a:gd name="connsiteX149" fmla="*/ 1310816 w 2854197"/>
                    <a:gd name="connsiteY149" fmla="*/ 2124790 h 3018094"/>
                    <a:gd name="connsiteX150" fmla="*/ 1342650 w 2854197"/>
                    <a:gd name="connsiteY150" fmla="*/ 2077406 h 3018094"/>
                    <a:gd name="connsiteX151" fmla="*/ 1390223 w 2854197"/>
                    <a:gd name="connsiteY151" fmla="*/ 2008688 h 3018094"/>
                    <a:gd name="connsiteX152" fmla="*/ 1363794 w 2854197"/>
                    <a:gd name="connsiteY152" fmla="*/ 1971686 h 3018094"/>
                    <a:gd name="connsiteX153" fmla="*/ 1379651 w 2854197"/>
                    <a:gd name="connsiteY153" fmla="*/ 1961114 h 3018094"/>
                    <a:gd name="connsiteX154" fmla="*/ 1358509 w 2854197"/>
                    <a:gd name="connsiteY154" fmla="*/ 1934685 h 3018094"/>
                    <a:gd name="connsiteX155" fmla="*/ 1221180 w 2854197"/>
                    <a:gd name="connsiteY155" fmla="*/ 1718108 h 3018094"/>
                    <a:gd name="connsiteX156" fmla="*/ 1157741 w 2854197"/>
                    <a:gd name="connsiteY156" fmla="*/ 1654669 h 3018094"/>
                    <a:gd name="connsiteX157" fmla="*/ 1051918 w 2854197"/>
                    <a:gd name="connsiteY157" fmla="*/ 1659811 h 3018094"/>
                    <a:gd name="connsiteX158" fmla="*/ 845688 w 2854197"/>
                    <a:gd name="connsiteY158" fmla="*/ 1738945 h 3018094"/>
                    <a:gd name="connsiteX159" fmla="*/ 829832 w 2854197"/>
                    <a:gd name="connsiteY159" fmla="*/ 1744231 h 3018094"/>
                    <a:gd name="connsiteX160" fmla="*/ 798118 w 2854197"/>
                    <a:gd name="connsiteY160" fmla="*/ 1765373 h 3018094"/>
                    <a:gd name="connsiteX161" fmla="*/ 782262 w 2854197"/>
                    <a:gd name="connsiteY161" fmla="*/ 1770659 h 3018094"/>
                    <a:gd name="connsiteX162" fmla="*/ 750548 w 2854197"/>
                    <a:gd name="connsiteY162" fmla="*/ 1791801 h 3018094"/>
                    <a:gd name="connsiteX163" fmla="*/ 734692 w 2854197"/>
                    <a:gd name="connsiteY163" fmla="*/ 1797086 h 3018094"/>
                    <a:gd name="connsiteX164" fmla="*/ 755834 w 2854197"/>
                    <a:gd name="connsiteY164" fmla="*/ 1791801 h 3018094"/>
                    <a:gd name="connsiteX165" fmla="*/ 739977 w 2854197"/>
                    <a:gd name="connsiteY165" fmla="*/ 1797086 h 3018094"/>
                    <a:gd name="connsiteX166" fmla="*/ 708264 w 2854197"/>
                    <a:gd name="connsiteY166" fmla="*/ 1812943 h 3018094"/>
                    <a:gd name="connsiteX167" fmla="*/ 676551 w 2854197"/>
                    <a:gd name="connsiteY167" fmla="*/ 1791801 h 3018094"/>
                    <a:gd name="connsiteX168" fmla="*/ 650123 w 2854197"/>
                    <a:gd name="connsiteY168" fmla="*/ 1765373 h 3018094"/>
                    <a:gd name="connsiteX169" fmla="*/ 618410 w 2854197"/>
                    <a:gd name="connsiteY169" fmla="*/ 1744231 h 3018094"/>
                    <a:gd name="connsiteX170" fmla="*/ 570840 w 2854197"/>
                    <a:gd name="connsiteY170" fmla="*/ 1712518 h 3018094"/>
                    <a:gd name="connsiteX171" fmla="*/ 544412 w 2854197"/>
                    <a:gd name="connsiteY171" fmla="*/ 1696661 h 3018094"/>
                    <a:gd name="connsiteX172" fmla="*/ 528555 w 2854197"/>
                    <a:gd name="connsiteY172" fmla="*/ 1686090 h 3018094"/>
                    <a:gd name="connsiteX173" fmla="*/ 512699 w 2854197"/>
                    <a:gd name="connsiteY173" fmla="*/ 1680804 h 3018094"/>
                    <a:gd name="connsiteX174" fmla="*/ 502127 w 2854197"/>
                    <a:gd name="connsiteY174" fmla="*/ 1670233 h 3018094"/>
                    <a:gd name="connsiteX175" fmla="*/ 480985 w 2854197"/>
                    <a:gd name="connsiteY175" fmla="*/ 1659662 h 3018094"/>
                    <a:gd name="connsiteX176" fmla="*/ 465129 w 2854197"/>
                    <a:gd name="connsiteY176" fmla="*/ 1643805 h 3018094"/>
                    <a:gd name="connsiteX177" fmla="*/ 428130 w 2854197"/>
                    <a:gd name="connsiteY177" fmla="*/ 1622663 h 3018094"/>
                    <a:gd name="connsiteX178" fmla="*/ 401702 w 2854197"/>
                    <a:gd name="connsiteY178" fmla="*/ 1590950 h 3018094"/>
                    <a:gd name="connsiteX179" fmla="*/ 385845 w 2854197"/>
                    <a:gd name="connsiteY179" fmla="*/ 1569808 h 3018094"/>
                    <a:gd name="connsiteX180" fmla="*/ 369989 w 2854197"/>
                    <a:gd name="connsiteY180" fmla="*/ 1553951 h 3018094"/>
                    <a:gd name="connsiteX181" fmla="*/ 348847 w 2854197"/>
                    <a:gd name="connsiteY181" fmla="*/ 1522238 h 3018094"/>
                    <a:gd name="connsiteX182" fmla="*/ 327704 w 2854197"/>
                    <a:gd name="connsiteY182" fmla="*/ 1490524 h 3018094"/>
                    <a:gd name="connsiteX183" fmla="*/ 317133 w 2854197"/>
                    <a:gd name="connsiteY183" fmla="*/ 1469382 h 3018094"/>
                    <a:gd name="connsiteX184" fmla="*/ 301277 w 2854197"/>
                    <a:gd name="connsiteY184" fmla="*/ 1453526 h 3018094"/>
                    <a:gd name="connsiteX185" fmla="*/ 295991 w 2854197"/>
                    <a:gd name="connsiteY185" fmla="*/ 1437669 h 3018094"/>
                    <a:gd name="connsiteX186" fmla="*/ 274849 w 2854197"/>
                    <a:gd name="connsiteY186" fmla="*/ 1405956 h 3018094"/>
                    <a:gd name="connsiteX187" fmla="*/ 258992 w 2854197"/>
                    <a:gd name="connsiteY187" fmla="*/ 1390099 h 3018094"/>
                    <a:gd name="connsiteX188" fmla="*/ 248421 w 2854197"/>
                    <a:gd name="connsiteY188" fmla="*/ 1374242 h 3018094"/>
                    <a:gd name="connsiteX189" fmla="*/ 243136 w 2854197"/>
                    <a:gd name="connsiteY189" fmla="*/ 1358386 h 3018094"/>
                    <a:gd name="connsiteX190" fmla="*/ 221993 w 2854197"/>
                    <a:gd name="connsiteY190" fmla="*/ 1326672 h 3018094"/>
                    <a:gd name="connsiteX191" fmla="*/ 206137 w 2854197"/>
                    <a:gd name="connsiteY191" fmla="*/ 1294959 h 3018094"/>
                    <a:gd name="connsiteX192" fmla="*/ 195566 w 2854197"/>
                    <a:gd name="connsiteY192" fmla="*/ 1263246 h 3018094"/>
                    <a:gd name="connsiteX193" fmla="*/ 184995 w 2854197"/>
                    <a:gd name="connsiteY193" fmla="*/ 1247389 h 3018094"/>
                    <a:gd name="connsiteX194" fmla="*/ 179709 w 2854197"/>
                    <a:gd name="connsiteY194" fmla="*/ 1231533 h 3018094"/>
                    <a:gd name="connsiteX195" fmla="*/ 169138 w 2854197"/>
                    <a:gd name="connsiteY195" fmla="*/ 1215676 h 3018094"/>
                    <a:gd name="connsiteX196" fmla="*/ 153281 w 2854197"/>
                    <a:gd name="connsiteY196" fmla="*/ 1162820 h 3018094"/>
                    <a:gd name="connsiteX197" fmla="*/ 142710 w 2854197"/>
                    <a:gd name="connsiteY197" fmla="*/ 1131107 h 3018094"/>
                    <a:gd name="connsiteX198" fmla="*/ 132139 w 2854197"/>
                    <a:gd name="connsiteY198" fmla="*/ 1099394 h 3018094"/>
                    <a:gd name="connsiteX199" fmla="*/ 126853 w 2854197"/>
                    <a:gd name="connsiteY199" fmla="*/ 1078252 h 3018094"/>
                    <a:gd name="connsiteX200" fmla="*/ 121568 w 2854197"/>
                    <a:gd name="connsiteY200" fmla="*/ 1062395 h 3018094"/>
                    <a:gd name="connsiteX201" fmla="*/ 110997 w 2854197"/>
                    <a:gd name="connsiteY201" fmla="*/ 988397 h 3018094"/>
                    <a:gd name="connsiteX202" fmla="*/ 100426 w 2854197"/>
                    <a:gd name="connsiteY202" fmla="*/ 861544 h 3018094"/>
                    <a:gd name="connsiteX203" fmla="*/ 95140 w 2854197"/>
                    <a:gd name="connsiteY203" fmla="*/ 782261 h 3018094"/>
                    <a:gd name="connsiteX204" fmla="*/ 89855 w 2854197"/>
                    <a:gd name="connsiteY204" fmla="*/ 745262 h 3018094"/>
                    <a:gd name="connsiteX205" fmla="*/ 73998 w 2854197"/>
                    <a:gd name="connsiteY205" fmla="*/ 660693 h 3018094"/>
                    <a:gd name="connsiteX206" fmla="*/ 63427 w 2854197"/>
                    <a:gd name="connsiteY206" fmla="*/ 618409 h 3018094"/>
                    <a:gd name="connsiteX207" fmla="*/ 47570 w 2854197"/>
                    <a:gd name="connsiteY207" fmla="*/ 560268 h 3018094"/>
                    <a:gd name="connsiteX208" fmla="*/ 42285 w 2854197"/>
                    <a:gd name="connsiteY208" fmla="*/ 528555 h 3018094"/>
                    <a:gd name="connsiteX209" fmla="*/ 31714 w 2854197"/>
                    <a:gd name="connsiteY209" fmla="*/ 486270 h 3018094"/>
                    <a:gd name="connsiteX210" fmla="*/ 21142 w 2854197"/>
                    <a:gd name="connsiteY210" fmla="*/ 428129 h 3018094"/>
                    <a:gd name="connsiteX211" fmla="*/ 10571 w 2854197"/>
                    <a:gd name="connsiteY211" fmla="*/ 343560 h 3018094"/>
                    <a:gd name="connsiteX212" fmla="*/ 0 w 2854197"/>
                    <a:gd name="connsiteY212" fmla="*/ 306561 h 3018094"/>
                    <a:gd name="connsiteX213" fmla="*/ 5286 w 2854197"/>
                    <a:gd name="connsiteY213" fmla="*/ 285419 h 3018094"/>
                    <a:gd name="connsiteX214" fmla="*/ 21142 w 2854197"/>
                    <a:gd name="connsiteY214" fmla="*/ 280134 h 3018094"/>
                    <a:gd name="connsiteX215" fmla="*/ 42285 w 2854197"/>
                    <a:gd name="connsiteY215" fmla="*/ 269563 h 3018094"/>
                    <a:gd name="connsiteX216" fmla="*/ 95140 w 2854197"/>
                    <a:gd name="connsiteY216" fmla="*/ 258992 h 3018094"/>
                    <a:gd name="connsiteX217" fmla="*/ 121568 w 2854197"/>
                    <a:gd name="connsiteY217" fmla="*/ 253706 h 3018094"/>
                    <a:gd name="connsiteX218" fmla="*/ 137425 w 2854197"/>
                    <a:gd name="connsiteY218" fmla="*/ 248420 h 3018094"/>
                    <a:gd name="connsiteX219" fmla="*/ 211422 w 2854197"/>
                    <a:gd name="connsiteY219" fmla="*/ 237849 h 3018094"/>
                    <a:gd name="connsiteX220" fmla="*/ 253707 w 2854197"/>
                    <a:gd name="connsiteY220" fmla="*/ 227278 h 3018094"/>
                    <a:gd name="connsiteX221" fmla="*/ 285420 w 2854197"/>
                    <a:gd name="connsiteY221" fmla="*/ 216707 h 3018094"/>
                    <a:gd name="connsiteX222" fmla="*/ 332990 w 2854197"/>
                    <a:gd name="connsiteY222" fmla="*/ 206136 h 3018094"/>
                    <a:gd name="connsiteX223" fmla="*/ 364703 w 2854197"/>
                    <a:gd name="connsiteY223" fmla="*/ 195565 h 3018094"/>
                    <a:gd name="connsiteX224" fmla="*/ 417559 w 2854197"/>
                    <a:gd name="connsiteY224" fmla="*/ 179708 h 3018094"/>
                    <a:gd name="connsiteX225" fmla="*/ 433415 w 2854197"/>
                    <a:gd name="connsiteY225" fmla="*/ 174423 h 3018094"/>
                    <a:gd name="connsiteX226" fmla="*/ 449272 w 2854197"/>
                    <a:gd name="connsiteY226" fmla="*/ 169137 h 3018094"/>
                    <a:gd name="connsiteX227" fmla="*/ 470414 w 2854197"/>
                    <a:gd name="connsiteY227" fmla="*/ 163852 h 3018094"/>
                    <a:gd name="connsiteX228" fmla="*/ 486271 w 2854197"/>
                    <a:gd name="connsiteY228" fmla="*/ 158566 h 3018094"/>
                    <a:gd name="connsiteX229" fmla="*/ 528555 w 2854197"/>
                    <a:gd name="connsiteY229" fmla="*/ 147995 h 3018094"/>
                    <a:gd name="connsiteX230" fmla="*/ 549697 w 2854197"/>
                    <a:gd name="connsiteY230" fmla="*/ 142709 h 3018094"/>
                    <a:gd name="connsiteX231" fmla="*/ 581411 w 2854197"/>
                    <a:gd name="connsiteY231" fmla="*/ 132138 h 3018094"/>
                    <a:gd name="connsiteX232" fmla="*/ 676551 w 2854197"/>
                    <a:gd name="connsiteY232" fmla="*/ 100425 h 3018094"/>
                    <a:gd name="connsiteX233" fmla="*/ 697693 w 2854197"/>
                    <a:gd name="connsiteY233" fmla="*/ 95140 h 3018094"/>
                    <a:gd name="connsiteX234" fmla="*/ 729406 w 2854197"/>
                    <a:gd name="connsiteY234" fmla="*/ 84568 h 3018094"/>
                    <a:gd name="connsiteX235" fmla="*/ 745263 w 2854197"/>
                    <a:gd name="connsiteY235" fmla="*/ 79283 h 3018094"/>
                    <a:gd name="connsiteX236" fmla="*/ 792833 w 2854197"/>
                    <a:gd name="connsiteY236" fmla="*/ 58141 h 3018094"/>
                    <a:gd name="connsiteX237" fmla="*/ 808689 w 2854197"/>
                    <a:gd name="connsiteY237" fmla="*/ 52855 h 3018094"/>
                    <a:gd name="connsiteX238" fmla="*/ 824546 w 2854197"/>
                    <a:gd name="connsiteY238" fmla="*/ 47570 h 3018094"/>
                    <a:gd name="connsiteX239" fmla="*/ 866830 w 2854197"/>
                    <a:gd name="connsiteY239" fmla="*/ 26427 h 3018094"/>
                    <a:gd name="connsiteX240" fmla="*/ 882687 w 2854197"/>
                    <a:gd name="connsiteY240" fmla="*/ 21142 h 3018094"/>
                    <a:gd name="connsiteX241" fmla="*/ 898544 w 2854197"/>
                    <a:gd name="connsiteY241" fmla="*/ 10571 h 3018094"/>
                    <a:gd name="connsiteX242" fmla="*/ 914400 w 2854197"/>
                    <a:gd name="connsiteY242" fmla="*/ 5285 h 3018094"/>
                    <a:gd name="connsiteX243" fmla="*/ 914400 w 2854197"/>
                    <a:gd name="connsiteY243" fmla="*/ 0 h 3018094"/>
                    <a:gd name="connsiteX0" fmla="*/ 914400 w 2854197"/>
                    <a:gd name="connsiteY0" fmla="*/ 0 h 3183921"/>
                    <a:gd name="connsiteX1" fmla="*/ 914400 w 2854197"/>
                    <a:gd name="connsiteY1" fmla="*/ 0 h 3183921"/>
                    <a:gd name="connsiteX2" fmla="*/ 930257 w 2854197"/>
                    <a:gd name="connsiteY2" fmla="*/ 42284 h 3183921"/>
                    <a:gd name="connsiteX3" fmla="*/ 935542 w 2854197"/>
                    <a:gd name="connsiteY3" fmla="*/ 58141 h 3183921"/>
                    <a:gd name="connsiteX4" fmla="*/ 946114 w 2854197"/>
                    <a:gd name="connsiteY4" fmla="*/ 68712 h 3183921"/>
                    <a:gd name="connsiteX5" fmla="*/ 967256 w 2854197"/>
                    <a:gd name="connsiteY5" fmla="*/ 116282 h 3183921"/>
                    <a:gd name="connsiteX6" fmla="*/ 972541 w 2854197"/>
                    <a:gd name="connsiteY6" fmla="*/ 132138 h 3183921"/>
                    <a:gd name="connsiteX7" fmla="*/ 983112 w 2854197"/>
                    <a:gd name="connsiteY7" fmla="*/ 147995 h 3183921"/>
                    <a:gd name="connsiteX8" fmla="*/ 1004255 w 2854197"/>
                    <a:gd name="connsiteY8" fmla="*/ 195565 h 3183921"/>
                    <a:gd name="connsiteX9" fmla="*/ 1025397 w 2854197"/>
                    <a:gd name="connsiteY9" fmla="*/ 243135 h 3183921"/>
                    <a:gd name="connsiteX10" fmla="*/ 1041253 w 2854197"/>
                    <a:gd name="connsiteY10" fmla="*/ 290705 h 3183921"/>
                    <a:gd name="connsiteX11" fmla="*/ 1051825 w 2854197"/>
                    <a:gd name="connsiteY11" fmla="*/ 301276 h 3183921"/>
                    <a:gd name="connsiteX12" fmla="*/ 1072967 w 2854197"/>
                    <a:gd name="connsiteY12" fmla="*/ 348846 h 3183921"/>
                    <a:gd name="connsiteX13" fmla="*/ 1083538 w 2854197"/>
                    <a:gd name="connsiteY13" fmla="*/ 380559 h 3183921"/>
                    <a:gd name="connsiteX14" fmla="*/ 1094109 w 2854197"/>
                    <a:gd name="connsiteY14" fmla="*/ 396416 h 3183921"/>
                    <a:gd name="connsiteX15" fmla="*/ 1109966 w 2854197"/>
                    <a:gd name="connsiteY15" fmla="*/ 422844 h 3183921"/>
                    <a:gd name="connsiteX16" fmla="*/ 1131108 w 2854197"/>
                    <a:gd name="connsiteY16" fmla="*/ 470414 h 3183921"/>
                    <a:gd name="connsiteX17" fmla="*/ 1146964 w 2854197"/>
                    <a:gd name="connsiteY17" fmla="*/ 480985 h 3183921"/>
                    <a:gd name="connsiteX18" fmla="*/ 1157536 w 2854197"/>
                    <a:gd name="connsiteY18" fmla="*/ 491556 h 3183921"/>
                    <a:gd name="connsiteX19" fmla="*/ 1189249 w 2854197"/>
                    <a:gd name="connsiteY19" fmla="*/ 512698 h 3183921"/>
                    <a:gd name="connsiteX20" fmla="*/ 1199820 w 2854197"/>
                    <a:gd name="connsiteY20" fmla="*/ 528555 h 3183921"/>
                    <a:gd name="connsiteX21" fmla="*/ 1220962 w 2854197"/>
                    <a:gd name="connsiteY21" fmla="*/ 544411 h 3183921"/>
                    <a:gd name="connsiteX22" fmla="*/ 1242104 w 2854197"/>
                    <a:gd name="connsiteY22" fmla="*/ 570839 h 3183921"/>
                    <a:gd name="connsiteX23" fmla="*/ 1257961 w 2854197"/>
                    <a:gd name="connsiteY23" fmla="*/ 602552 h 3183921"/>
                    <a:gd name="connsiteX24" fmla="*/ 1279103 w 2854197"/>
                    <a:gd name="connsiteY24" fmla="*/ 634266 h 3183921"/>
                    <a:gd name="connsiteX25" fmla="*/ 1294960 w 2854197"/>
                    <a:gd name="connsiteY25" fmla="*/ 665979 h 3183921"/>
                    <a:gd name="connsiteX26" fmla="*/ 1300245 w 2854197"/>
                    <a:gd name="connsiteY26" fmla="*/ 681835 h 3183921"/>
                    <a:gd name="connsiteX27" fmla="*/ 1310816 w 2854197"/>
                    <a:gd name="connsiteY27" fmla="*/ 692407 h 3183921"/>
                    <a:gd name="connsiteX28" fmla="*/ 1347815 w 2854197"/>
                    <a:gd name="connsiteY28" fmla="*/ 739977 h 3183921"/>
                    <a:gd name="connsiteX29" fmla="*/ 1353101 w 2854197"/>
                    <a:gd name="connsiteY29" fmla="*/ 755833 h 3183921"/>
                    <a:gd name="connsiteX30" fmla="*/ 1384814 w 2854197"/>
                    <a:gd name="connsiteY30" fmla="*/ 798118 h 3183921"/>
                    <a:gd name="connsiteX31" fmla="*/ 1390100 w 2854197"/>
                    <a:gd name="connsiteY31" fmla="*/ 813974 h 3183921"/>
                    <a:gd name="connsiteX32" fmla="*/ 1421813 w 2854197"/>
                    <a:gd name="connsiteY32" fmla="*/ 861544 h 3183921"/>
                    <a:gd name="connsiteX33" fmla="*/ 1432384 w 2854197"/>
                    <a:gd name="connsiteY33" fmla="*/ 877401 h 3183921"/>
                    <a:gd name="connsiteX34" fmla="*/ 1448241 w 2854197"/>
                    <a:gd name="connsiteY34" fmla="*/ 887972 h 3183921"/>
                    <a:gd name="connsiteX35" fmla="*/ 1479954 w 2854197"/>
                    <a:gd name="connsiteY35" fmla="*/ 919685 h 3183921"/>
                    <a:gd name="connsiteX36" fmla="*/ 1522238 w 2854197"/>
                    <a:gd name="connsiteY36" fmla="*/ 956684 h 3183921"/>
                    <a:gd name="connsiteX37" fmla="*/ 1585665 w 2854197"/>
                    <a:gd name="connsiteY37" fmla="*/ 977826 h 3183921"/>
                    <a:gd name="connsiteX38" fmla="*/ 1617378 w 2854197"/>
                    <a:gd name="connsiteY38" fmla="*/ 988397 h 3183921"/>
                    <a:gd name="connsiteX39" fmla="*/ 1638521 w 2854197"/>
                    <a:gd name="connsiteY39" fmla="*/ 993683 h 3183921"/>
                    <a:gd name="connsiteX40" fmla="*/ 1664948 w 2854197"/>
                    <a:gd name="connsiteY40" fmla="*/ 998968 h 3183921"/>
                    <a:gd name="connsiteX41" fmla="*/ 1696662 w 2854197"/>
                    <a:gd name="connsiteY41" fmla="*/ 1009540 h 3183921"/>
                    <a:gd name="connsiteX42" fmla="*/ 1717804 w 2854197"/>
                    <a:gd name="connsiteY42" fmla="*/ 1014825 h 3183921"/>
                    <a:gd name="connsiteX43" fmla="*/ 1733660 w 2854197"/>
                    <a:gd name="connsiteY43" fmla="*/ 1020111 h 3183921"/>
                    <a:gd name="connsiteX44" fmla="*/ 1802373 w 2854197"/>
                    <a:gd name="connsiteY44" fmla="*/ 1030682 h 3183921"/>
                    <a:gd name="connsiteX45" fmla="*/ 1865799 w 2854197"/>
                    <a:gd name="connsiteY45" fmla="*/ 1041253 h 3183921"/>
                    <a:gd name="connsiteX46" fmla="*/ 1902798 w 2854197"/>
                    <a:gd name="connsiteY46" fmla="*/ 1046538 h 3183921"/>
                    <a:gd name="connsiteX47" fmla="*/ 1945082 w 2854197"/>
                    <a:gd name="connsiteY47" fmla="*/ 1051824 h 3183921"/>
                    <a:gd name="connsiteX48" fmla="*/ 1976796 w 2854197"/>
                    <a:gd name="connsiteY48" fmla="*/ 1057109 h 3183921"/>
                    <a:gd name="connsiteX49" fmla="*/ 2024366 w 2854197"/>
                    <a:gd name="connsiteY49" fmla="*/ 1062395 h 3183921"/>
                    <a:gd name="connsiteX50" fmla="*/ 2066650 w 2854197"/>
                    <a:gd name="connsiteY50" fmla="*/ 1067681 h 3183921"/>
                    <a:gd name="connsiteX51" fmla="*/ 2082507 w 2854197"/>
                    <a:gd name="connsiteY51" fmla="*/ 1072966 h 3183921"/>
                    <a:gd name="connsiteX52" fmla="*/ 2151219 w 2854197"/>
                    <a:gd name="connsiteY52" fmla="*/ 1083537 h 3183921"/>
                    <a:gd name="connsiteX53" fmla="*/ 2167075 w 2854197"/>
                    <a:gd name="connsiteY53" fmla="*/ 1088823 h 3183921"/>
                    <a:gd name="connsiteX54" fmla="*/ 2235788 w 2854197"/>
                    <a:gd name="connsiteY54" fmla="*/ 1099394 h 3183921"/>
                    <a:gd name="connsiteX55" fmla="*/ 2304500 w 2854197"/>
                    <a:gd name="connsiteY55" fmla="*/ 1109965 h 3183921"/>
                    <a:gd name="connsiteX56" fmla="*/ 2378497 w 2854197"/>
                    <a:gd name="connsiteY56" fmla="*/ 1120536 h 3183921"/>
                    <a:gd name="connsiteX57" fmla="*/ 2410211 w 2854197"/>
                    <a:gd name="connsiteY57" fmla="*/ 1131107 h 3183921"/>
                    <a:gd name="connsiteX58" fmla="*/ 2452495 w 2854197"/>
                    <a:gd name="connsiteY58" fmla="*/ 1141678 h 3183921"/>
                    <a:gd name="connsiteX59" fmla="*/ 2611062 w 2854197"/>
                    <a:gd name="connsiteY59" fmla="*/ 1194534 h 3183921"/>
                    <a:gd name="connsiteX60" fmla="*/ 2674963 w 2854197"/>
                    <a:gd name="connsiteY60" fmla="*/ 1226357 h 3183921"/>
                    <a:gd name="connsiteX61" fmla="*/ 2680419 w 2854197"/>
                    <a:gd name="connsiteY61" fmla="*/ 1258186 h 3183921"/>
                    <a:gd name="connsiteX62" fmla="*/ 2633266 w 2854197"/>
                    <a:gd name="connsiteY62" fmla="*/ 1295315 h 3183921"/>
                    <a:gd name="connsiteX63" fmla="*/ 2659565 w 2854197"/>
                    <a:gd name="connsiteY63" fmla="*/ 1353342 h 3183921"/>
                    <a:gd name="connsiteX64" fmla="*/ 2653817 w 2854197"/>
                    <a:gd name="connsiteY64" fmla="*/ 1411367 h 3183921"/>
                    <a:gd name="connsiteX65" fmla="*/ 2632204 w 2854197"/>
                    <a:gd name="connsiteY65" fmla="*/ 1590950 h 3183921"/>
                    <a:gd name="connsiteX66" fmla="*/ 2606238 w 2854197"/>
                    <a:gd name="connsiteY66" fmla="*/ 1686241 h 3183921"/>
                    <a:gd name="connsiteX67" fmla="*/ 2585093 w 2854197"/>
                    <a:gd name="connsiteY67" fmla="*/ 1717957 h 3183921"/>
                    <a:gd name="connsiteX68" fmla="*/ 2595666 w 2854197"/>
                    <a:gd name="connsiteY68" fmla="*/ 1754959 h 3183921"/>
                    <a:gd name="connsiteX69" fmla="*/ 2569233 w 2854197"/>
                    <a:gd name="connsiteY69" fmla="*/ 1781390 h 3183921"/>
                    <a:gd name="connsiteX70" fmla="*/ 2574520 w 2854197"/>
                    <a:gd name="connsiteY70" fmla="*/ 1860680 h 3183921"/>
                    <a:gd name="connsiteX71" fmla="*/ 2564404 w 2854197"/>
                    <a:gd name="connsiteY71" fmla="*/ 2014150 h 3183921"/>
                    <a:gd name="connsiteX72" fmla="*/ 2616812 w 2854197"/>
                    <a:gd name="connsiteY72" fmla="*/ 2093264 h 3183921"/>
                    <a:gd name="connsiteX73" fmla="*/ 2717255 w 2854197"/>
                    <a:gd name="connsiteY73" fmla="*/ 2098551 h 3183921"/>
                    <a:gd name="connsiteX74" fmla="*/ 2790770 w 2854197"/>
                    <a:gd name="connsiteY74" fmla="*/ 2077220 h 3183921"/>
                    <a:gd name="connsiteX75" fmla="*/ 2817198 w 2854197"/>
                    <a:gd name="connsiteY75" fmla="*/ 2082506 h 3183921"/>
                    <a:gd name="connsiteX76" fmla="*/ 2833055 w 2854197"/>
                    <a:gd name="connsiteY76" fmla="*/ 2087792 h 3183921"/>
                    <a:gd name="connsiteX77" fmla="*/ 2854197 w 2854197"/>
                    <a:gd name="connsiteY77" fmla="*/ 2093077 h 3183921"/>
                    <a:gd name="connsiteX78" fmla="*/ 2838340 w 2854197"/>
                    <a:gd name="connsiteY78" fmla="*/ 2193503 h 3183921"/>
                    <a:gd name="connsiteX79" fmla="*/ 2833055 w 2854197"/>
                    <a:gd name="connsiteY79" fmla="*/ 2225216 h 3183921"/>
                    <a:gd name="connsiteX80" fmla="*/ 2822484 w 2854197"/>
                    <a:gd name="connsiteY80" fmla="*/ 2262215 h 3183921"/>
                    <a:gd name="connsiteX81" fmla="*/ 2648297 w 2854197"/>
                    <a:gd name="connsiteY81" fmla="*/ 2241273 h 3183921"/>
                    <a:gd name="connsiteX82" fmla="*/ 2558435 w 2854197"/>
                    <a:gd name="connsiteY82" fmla="*/ 2214843 h 3183921"/>
                    <a:gd name="connsiteX83" fmla="*/ 2479145 w 2854197"/>
                    <a:gd name="connsiteY83" fmla="*/ 2183128 h 3183921"/>
                    <a:gd name="connsiteX84" fmla="*/ 2426502 w 2854197"/>
                    <a:gd name="connsiteY84" fmla="*/ 2209757 h 3183921"/>
                    <a:gd name="connsiteX85" fmla="*/ 2236188 w 2854197"/>
                    <a:gd name="connsiteY85" fmla="*/ 2331348 h 3183921"/>
                    <a:gd name="connsiteX86" fmla="*/ 2251846 w 2854197"/>
                    <a:gd name="connsiteY86" fmla="*/ 2420998 h 3183921"/>
                    <a:gd name="connsiteX87" fmla="*/ 2267909 w 2854197"/>
                    <a:gd name="connsiteY87" fmla="*/ 2479368 h 3183921"/>
                    <a:gd name="connsiteX88" fmla="*/ 2278276 w 2854197"/>
                    <a:gd name="connsiteY88" fmla="*/ 2516146 h 3183921"/>
                    <a:gd name="connsiteX89" fmla="*/ 2278276 w 2854197"/>
                    <a:gd name="connsiteY89" fmla="*/ 2574294 h 3183921"/>
                    <a:gd name="connsiteX90" fmla="*/ 2315278 w 2854197"/>
                    <a:gd name="connsiteY90" fmla="*/ 2616580 h 3183921"/>
                    <a:gd name="connsiteX91" fmla="*/ 2331136 w 2854197"/>
                    <a:gd name="connsiteY91" fmla="*/ 2680013 h 3183921"/>
                    <a:gd name="connsiteX92" fmla="*/ 2368138 w 2854197"/>
                    <a:gd name="connsiteY92" fmla="*/ 2695871 h 3183921"/>
                    <a:gd name="connsiteX93" fmla="*/ 2542577 w 2854197"/>
                    <a:gd name="connsiteY93" fmla="*/ 2738159 h 3183921"/>
                    <a:gd name="connsiteX94" fmla="*/ 2654056 w 2854197"/>
                    <a:gd name="connsiteY94" fmla="*/ 2764834 h 3183921"/>
                    <a:gd name="connsiteX95" fmla="*/ 2748974 w 2854197"/>
                    <a:gd name="connsiteY95" fmla="*/ 2769875 h 3183921"/>
                    <a:gd name="connsiteX96" fmla="*/ 2753771 w 2854197"/>
                    <a:gd name="connsiteY96" fmla="*/ 2769627 h 3183921"/>
                    <a:gd name="connsiteX97" fmla="*/ 2748486 w 2854197"/>
                    <a:gd name="connsiteY97" fmla="*/ 2801341 h 3183921"/>
                    <a:gd name="connsiteX98" fmla="*/ 2737915 w 2854197"/>
                    <a:gd name="connsiteY98" fmla="*/ 2838340 h 3183921"/>
                    <a:gd name="connsiteX99" fmla="*/ 2727344 w 2854197"/>
                    <a:gd name="connsiteY99" fmla="*/ 2907052 h 3183921"/>
                    <a:gd name="connsiteX100" fmla="*/ 2716773 w 2854197"/>
                    <a:gd name="connsiteY100" fmla="*/ 2938765 h 3183921"/>
                    <a:gd name="connsiteX101" fmla="*/ 2711487 w 2854197"/>
                    <a:gd name="connsiteY101" fmla="*/ 2965193 h 3183921"/>
                    <a:gd name="connsiteX102" fmla="*/ 2706444 w 2854197"/>
                    <a:gd name="connsiteY102" fmla="*/ 2939028 h 3183921"/>
                    <a:gd name="connsiteX103" fmla="*/ 2691063 w 2854197"/>
                    <a:gd name="connsiteY103" fmla="*/ 2981883 h 3183921"/>
                    <a:gd name="connsiteX104" fmla="*/ 2622571 w 2854197"/>
                    <a:gd name="connsiteY104" fmla="*/ 2987436 h 3183921"/>
                    <a:gd name="connsiteX105" fmla="*/ 2537291 w 2854197"/>
                    <a:gd name="connsiteY105" fmla="*/ 2986602 h 3183921"/>
                    <a:gd name="connsiteX106" fmla="*/ 2516147 w 2854197"/>
                    <a:gd name="connsiteY106" fmla="*/ 2991888 h 3183921"/>
                    <a:gd name="connsiteX107" fmla="*/ 2489494 w 2854197"/>
                    <a:gd name="connsiteY107" fmla="*/ 3002192 h 3183921"/>
                    <a:gd name="connsiteX108" fmla="*/ 2415496 w 2854197"/>
                    <a:gd name="connsiteY108" fmla="*/ 3007477 h 3183921"/>
                    <a:gd name="connsiteX109" fmla="*/ 2383783 w 2854197"/>
                    <a:gd name="connsiteY109" fmla="*/ 3018048 h 3183921"/>
                    <a:gd name="connsiteX110" fmla="*/ 2294337 w 2854197"/>
                    <a:gd name="connsiteY110" fmla="*/ 3002675 h 3183921"/>
                    <a:gd name="connsiteX111" fmla="*/ 2147421 w 2854197"/>
                    <a:gd name="connsiteY111" fmla="*/ 3183444 h 3183921"/>
                    <a:gd name="connsiteX112" fmla="*/ 2141028 w 2854197"/>
                    <a:gd name="connsiteY112" fmla="*/ 2933870 h 3183921"/>
                    <a:gd name="connsiteX113" fmla="*/ 2093450 w 2854197"/>
                    <a:gd name="connsiteY113" fmla="*/ 2923297 h 3183921"/>
                    <a:gd name="connsiteX114" fmla="*/ 2077768 w 2854197"/>
                    <a:gd name="connsiteY114" fmla="*/ 2897133 h 3183921"/>
                    <a:gd name="connsiteX115" fmla="*/ 2061549 w 2854197"/>
                    <a:gd name="connsiteY115" fmla="*/ 2875596 h 3183921"/>
                    <a:gd name="connsiteX116" fmla="*/ 2125357 w 2854197"/>
                    <a:gd name="connsiteY116" fmla="*/ 2780982 h 3183921"/>
                    <a:gd name="connsiteX117" fmla="*/ 2109124 w 2854197"/>
                    <a:gd name="connsiteY117" fmla="*/ 2722301 h 3183921"/>
                    <a:gd name="connsiteX118" fmla="*/ 2013975 w 2854197"/>
                    <a:gd name="connsiteY118" fmla="*/ 2637724 h 3183921"/>
                    <a:gd name="connsiteX119" fmla="*/ 1982258 w 2854197"/>
                    <a:gd name="connsiteY119" fmla="*/ 2664155 h 3183921"/>
                    <a:gd name="connsiteX120" fmla="*/ 1918827 w 2854197"/>
                    <a:gd name="connsiteY120" fmla="*/ 2627153 h 3183921"/>
                    <a:gd name="connsiteX121" fmla="*/ 1845153 w 2854197"/>
                    <a:gd name="connsiteY121" fmla="*/ 2569497 h 3183921"/>
                    <a:gd name="connsiteX122" fmla="*/ 1802373 w 2854197"/>
                    <a:gd name="connsiteY122" fmla="*/ 2621632 h 3183921"/>
                    <a:gd name="connsiteX123" fmla="*/ 1797087 w 2854197"/>
                    <a:gd name="connsiteY123" fmla="*/ 2605775 h 3183921"/>
                    <a:gd name="connsiteX124" fmla="*/ 1749674 w 2854197"/>
                    <a:gd name="connsiteY124" fmla="*/ 2690586 h 3183921"/>
                    <a:gd name="connsiteX125" fmla="*/ 1643953 w 2854197"/>
                    <a:gd name="connsiteY125" fmla="*/ 2754018 h 3183921"/>
                    <a:gd name="connsiteX126" fmla="*/ 1617523 w 2854197"/>
                    <a:gd name="connsiteY126" fmla="*/ 2732874 h 3183921"/>
                    <a:gd name="connsiteX127" fmla="*/ 1591092 w 2854197"/>
                    <a:gd name="connsiteY127" fmla="*/ 2690586 h 3183921"/>
                    <a:gd name="connsiteX128" fmla="*/ 1591093 w 2854197"/>
                    <a:gd name="connsiteY128" fmla="*/ 2637724 h 3183921"/>
                    <a:gd name="connsiteX129" fmla="*/ 1569808 w 2854197"/>
                    <a:gd name="connsiteY129" fmla="*/ 2515921 h 3183921"/>
                    <a:gd name="connsiteX130" fmla="*/ 1553952 w 2854197"/>
                    <a:gd name="connsiteY130" fmla="*/ 2484208 h 3183921"/>
                    <a:gd name="connsiteX131" fmla="*/ 1538095 w 2854197"/>
                    <a:gd name="connsiteY131" fmla="*/ 2468351 h 3183921"/>
                    <a:gd name="connsiteX132" fmla="*/ 1501096 w 2854197"/>
                    <a:gd name="connsiteY132" fmla="*/ 2420781 h 3183921"/>
                    <a:gd name="connsiteX133" fmla="*/ 1464097 w 2854197"/>
                    <a:gd name="connsiteY133" fmla="*/ 2383782 h 3183921"/>
                    <a:gd name="connsiteX134" fmla="*/ 1448241 w 2854197"/>
                    <a:gd name="connsiteY134" fmla="*/ 2373211 h 3183921"/>
                    <a:gd name="connsiteX135" fmla="*/ 1432384 w 2854197"/>
                    <a:gd name="connsiteY135" fmla="*/ 2357355 h 3183921"/>
                    <a:gd name="connsiteX136" fmla="*/ 1400671 w 2854197"/>
                    <a:gd name="connsiteY136" fmla="*/ 2346783 h 3183921"/>
                    <a:gd name="connsiteX137" fmla="*/ 1368958 w 2854197"/>
                    <a:gd name="connsiteY137" fmla="*/ 2330927 h 3183921"/>
                    <a:gd name="connsiteX138" fmla="*/ 1337244 w 2854197"/>
                    <a:gd name="connsiteY138" fmla="*/ 2309785 h 3183921"/>
                    <a:gd name="connsiteX139" fmla="*/ 1273818 w 2854197"/>
                    <a:gd name="connsiteY139" fmla="*/ 2288642 h 3183921"/>
                    <a:gd name="connsiteX140" fmla="*/ 1257961 w 2854197"/>
                    <a:gd name="connsiteY140" fmla="*/ 2278071 h 3183921"/>
                    <a:gd name="connsiteX141" fmla="*/ 1242104 w 2854197"/>
                    <a:gd name="connsiteY141" fmla="*/ 2272786 h 3183921"/>
                    <a:gd name="connsiteX142" fmla="*/ 1226248 w 2854197"/>
                    <a:gd name="connsiteY142" fmla="*/ 2262215 h 3183921"/>
                    <a:gd name="connsiteX143" fmla="*/ 1194534 w 2854197"/>
                    <a:gd name="connsiteY143" fmla="*/ 2251644 h 3183921"/>
                    <a:gd name="connsiteX144" fmla="*/ 1215677 w 2854197"/>
                    <a:gd name="connsiteY144" fmla="*/ 2225216 h 3183921"/>
                    <a:gd name="connsiteX145" fmla="*/ 1231533 w 2854197"/>
                    <a:gd name="connsiteY145" fmla="*/ 2209359 h 3183921"/>
                    <a:gd name="connsiteX146" fmla="*/ 1236819 w 2854197"/>
                    <a:gd name="connsiteY146" fmla="*/ 2193503 h 3183921"/>
                    <a:gd name="connsiteX147" fmla="*/ 1279103 w 2854197"/>
                    <a:gd name="connsiteY147" fmla="*/ 2161789 h 3183921"/>
                    <a:gd name="connsiteX148" fmla="*/ 1300245 w 2854197"/>
                    <a:gd name="connsiteY148" fmla="*/ 2140647 h 3183921"/>
                    <a:gd name="connsiteX149" fmla="*/ 1310816 w 2854197"/>
                    <a:gd name="connsiteY149" fmla="*/ 2124790 h 3183921"/>
                    <a:gd name="connsiteX150" fmla="*/ 1342650 w 2854197"/>
                    <a:gd name="connsiteY150" fmla="*/ 2077406 h 3183921"/>
                    <a:gd name="connsiteX151" fmla="*/ 1390223 w 2854197"/>
                    <a:gd name="connsiteY151" fmla="*/ 2008688 h 3183921"/>
                    <a:gd name="connsiteX152" fmla="*/ 1363794 w 2854197"/>
                    <a:gd name="connsiteY152" fmla="*/ 1971686 h 3183921"/>
                    <a:gd name="connsiteX153" fmla="*/ 1379651 w 2854197"/>
                    <a:gd name="connsiteY153" fmla="*/ 1961114 h 3183921"/>
                    <a:gd name="connsiteX154" fmla="*/ 1358509 w 2854197"/>
                    <a:gd name="connsiteY154" fmla="*/ 1934685 h 3183921"/>
                    <a:gd name="connsiteX155" fmla="*/ 1221180 w 2854197"/>
                    <a:gd name="connsiteY155" fmla="*/ 1718108 h 3183921"/>
                    <a:gd name="connsiteX156" fmla="*/ 1157741 w 2854197"/>
                    <a:gd name="connsiteY156" fmla="*/ 1654669 h 3183921"/>
                    <a:gd name="connsiteX157" fmla="*/ 1051918 w 2854197"/>
                    <a:gd name="connsiteY157" fmla="*/ 1659811 h 3183921"/>
                    <a:gd name="connsiteX158" fmla="*/ 845688 w 2854197"/>
                    <a:gd name="connsiteY158" fmla="*/ 1738945 h 3183921"/>
                    <a:gd name="connsiteX159" fmla="*/ 829832 w 2854197"/>
                    <a:gd name="connsiteY159" fmla="*/ 1744231 h 3183921"/>
                    <a:gd name="connsiteX160" fmla="*/ 798118 w 2854197"/>
                    <a:gd name="connsiteY160" fmla="*/ 1765373 h 3183921"/>
                    <a:gd name="connsiteX161" fmla="*/ 782262 w 2854197"/>
                    <a:gd name="connsiteY161" fmla="*/ 1770659 h 3183921"/>
                    <a:gd name="connsiteX162" fmla="*/ 750548 w 2854197"/>
                    <a:gd name="connsiteY162" fmla="*/ 1791801 h 3183921"/>
                    <a:gd name="connsiteX163" fmla="*/ 734692 w 2854197"/>
                    <a:gd name="connsiteY163" fmla="*/ 1797086 h 3183921"/>
                    <a:gd name="connsiteX164" fmla="*/ 755834 w 2854197"/>
                    <a:gd name="connsiteY164" fmla="*/ 1791801 h 3183921"/>
                    <a:gd name="connsiteX165" fmla="*/ 739977 w 2854197"/>
                    <a:gd name="connsiteY165" fmla="*/ 1797086 h 3183921"/>
                    <a:gd name="connsiteX166" fmla="*/ 708264 w 2854197"/>
                    <a:gd name="connsiteY166" fmla="*/ 1812943 h 3183921"/>
                    <a:gd name="connsiteX167" fmla="*/ 676551 w 2854197"/>
                    <a:gd name="connsiteY167" fmla="*/ 1791801 h 3183921"/>
                    <a:gd name="connsiteX168" fmla="*/ 650123 w 2854197"/>
                    <a:gd name="connsiteY168" fmla="*/ 1765373 h 3183921"/>
                    <a:gd name="connsiteX169" fmla="*/ 618410 w 2854197"/>
                    <a:gd name="connsiteY169" fmla="*/ 1744231 h 3183921"/>
                    <a:gd name="connsiteX170" fmla="*/ 570840 w 2854197"/>
                    <a:gd name="connsiteY170" fmla="*/ 1712518 h 3183921"/>
                    <a:gd name="connsiteX171" fmla="*/ 544412 w 2854197"/>
                    <a:gd name="connsiteY171" fmla="*/ 1696661 h 3183921"/>
                    <a:gd name="connsiteX172" fmla="*/ 528555 w 2854197"/>
                    <a:gd name="connsiteY172" fmla="*/ 1686090 h 3183921"/>
                    <a:gd name="connsiteX173" fmla="*/ 512699 w 2854197"/>
                    <a:gd name="connsiteY173" fmla="*/ 1680804 h 3183921"/>
                    <a:gd name="connsiteX174" fmla="*/ 502127 w 2854197"/>
                    <a:gd name="connsiteY174" fmla="*/ 1670233 h 3183921"/>
                    <a:gd name="connsiteX175" fmla="*/ 480985 w 2854197"/>
                    <a:gd name="connsiteY175" fmla="*/ 1659662 h 3183921"/>
                    <a:gd name="connsiteX176" fmla="*/ 465129 w 2854197"/>
                    <a:gd name="connsiteY176" fmla="*/ 1643805 h 3183921"/>
                    <a:gd name="connsiteX177" fmla="*/ 428130 w 2854197"/>
                    <a:gd name="connsiteY177" fmla="*/ 1622663 h 3183921"/>
                    <a:gd name="connsiteX178" fmla="*/ 401702 w 2854197"/>
                    <a:gd name="connsiteY178" fmla="*/ 1590950 h 3183921"/>
                    <a:gd name="connsiteX179" fmla="*/ 385845 w 2854197"/>
                    <a:gd name="connsiteY179" fmla="*/ 1569808 h 3183921"/>
                    <a:gd name="connsiteX180" fmla="*/ 369989 w 2854197"/>
                    <a:gd name="connsiteY180" fmla="*/ 1553951 h 3183921"/>
                    <a:gd name="connsiteX181" fmla="*/ 348847 w 2854197"/>
                    <a:gd name="connsiteY181" fmla="*/ 1522238 h 3183921"/>
                    <a:gd name="connsiteX182" fmla="*/ 327704 w 2854197"/>
                    <a:gd name="connsiteY182" fmla="*/ 1490524 h 3183921"/>
                    <a:gd name="connsiteX183" fmla="*/ 317133 w 2854197"/>
                    <a:gd name="connsiteY183" fmla="*/ 1469382 h 3183921"/>
                    <a:gd name="connsiteX184" fmla="*/ 301277 w 2854197"/>
                    <a:gd name="connsiteY184" fmla="*/ 1453526 h 3183921"/>
                    <a:gd name="connsiteX185" fmla="*/ 295991 w 2854197"/>
                    <a:gd name="connsiteY185" fmla="*/ 1437669 h 3183921"/>
                    <a:gd name="connsiteX186" fmla="*/ 274849 w 2854197"/>
                    <a:gd name="connsiteY186" fmla="*/ 1405956 h 3183921"/>
                    <a:gd name="connsiteX187" fmla="*/ 258992 w 2854197"/>
                    <a:gd name="connsiteY187" fmla="*/ 1390099 h 3183921"/>
                    <a:gd name="connsiteX188" fmla="*/ 248421 w 2854197"/>
                    <a:gd name="connsiteY188" fmla="*/ 1374242 h 3183921"/>
                    <a:gd name="connsiteX189" fmla="*/ 243136 w 2854197"/>
                    <a:gd name="connsiteY189" fmla="*/ 1358386 h 3183921"/>
                    <a:gd name="connsiteX190" fmla="*/ 221993 w 2854197"/>
                    <a:gd name="connsiteY190" fmla="*/ 1326672 h 3183921"/>
                    <a:gd name="connsiteX191" fmla="*/ 206137 w 2854197"/>
                    <a:gd name="connsiteY191" fmla="*/ 1294959 h 3183921"/>
                    <a:gd name="connsiteX192" fmla="*/ 195566 w 2854197"/>
                    <a:gd name="connsiteY192" fmla="*/ 1263246 h 3183921"/>
                    <a:gd name="connsiteX193" fmla="*/ 184995 w 2854197"/>
                    <a:gd name="connsiteY193" fmla="*/ 1247389 h 3183921"/>
                    <a:gd name="connsiteX194" fmla="*/ 179709 w 2854197"/>
                    <a:gd name="connsiteY194" fmla="*/ 1231533 h 3183921"/>
                    <a:gd name="connsiteX195" fmla="*/ 169138 w 2854197"/>
                    <a:gd name="connsiteY195" fmla="*/ 1215676 h 3183921"/>
                    <a:gd name="connsiteX196" fmla="*/ 153281 w 2854197"/>
                    <a:gd name="connsiteY196" fmla="*/ 1162820 h 3183921"/>
                    <a:gd name="connsiteX197" fmla="*/ 142710 w 2854197"/>
                    <a:gd name="connsiteY197" fmla="*/ 1131107 h 3183921"/>
                    <a:gd name="connsiteX198" fmla="*/ 132139 w 2854197"/>
                    <a:gd name="connsiteY198" fmla="*/ 1099394 h 3183921"/>
                    <a:gd name="connsiteX199" fmla="*/ 126853 w 2854197"/>
                    <a:gd name="connsiteY199" fmla="*/ 1078252 h 3183921"/>
                    <a:gd name="connsiteX200" fmla="*/ 121568 w 2854197"/>
                    <a:gd name="connsiteY200" fmla="*/ 1062395 h 3183921"/>
                    <a:gd name="connsiteX201" fmla="*/ 110997 w 2854197"/>
                    <a:gd name="connsiteY201" fmla="*/ 988397 h 3183921"/>
                    <a:gd name="connsiteX202" fmla="*/ 100426 w 2854197"/>
                    <a:gd name="connsiteY202" fmla="*/ 861544 h 3183921"/>
                    <a:gd name="connsiteX203" fmla="*/ 95140 w 2854197"/>
                    <a:gd name="connsiteY203" fmla="*/ 782261 h 3183921"/>
                    <a:gd name="connsiteX204" fmla="*/ 89855 w 2854197"/>
                    <a:gd name="connsiteY204" fmla="*/ 745262 h 3183921"/>
                    <a:gd name="connsiteX205" fmla="*/ 73998 w 2854197"/>
                    <a:gd name="connsiteY205" fmla="*/ 660693 h 3183921"/>
                    <a:gd name="connsiteX206" fmla="*/ 63427 w 2854197"/>
                    <a:gd name="connsiteY206" fmla="*/ 618409 h 3183921"/>
                    <a:gd name="connsiteX207" fmla="*/ 47570 w 2854197"/>
                    <a:gd name="connsiteY207" fmla="*/ 560268 h 3183921"/>
                    <a:gd name="connsiteX208" fmla="*/ 42285 w 2854197"/>
                    <a:gd name="connsiteY208" fmla="*/ 528555 h 3183921"/>
                    <a:gd name="connsiteX209" fmla="*/ 31714 w 2854197"/>
                    <a:gd name="connsiteY209" fmla="*/ 486270 h 3183921"/>
                    <a:gd name="connsiteX210" fmla="*/ 21142 w 2854197"/>
                    <a:gd name="connsiteY210" fmla="*/ 428129 h 3183921"/>
                    <a:gd name="connsiteX211" fmla="*/ 10571 w 2854197"/>
                    <a:gd name="connsiteY211" fmla="*/ 343560 h 3183921"/>
                    <a:gd name="connsiteX212" fmla="*/ 0 w 2854197"/>
                    <a:gd name="connsiteY212" fmla="*/ 306561 h 3183921"/>
                    <a:gd name="connsiteX213" fmla="*/ 5286 w 2854197"/>
                    <a:gd name="connsiteY213" fmla="*/ 285419 h 3183921"/>
                    <a:gd name="connsiteX214" fmla="*/ 21142 w 2854197"/>
                    <a:gd name="connsiteY214" fmla="*/ 280134 h 3183921"/>
                    <a:gd name="connsiteX215" fmla="*/ 42285 w 2854197"/>
                    <a:gd name="connsiteY215" fmla="*/ 269563 h 3183921"/>
                    <a:gd name="connsiteX216" fmla="*/ 95140 w 2854197"/>
                    <a:gd name="connsiteY216" fmla="*/ 258992 h 3183921"/>
                    <a:gd name="connsiteX217" fmla="*/ 121568 w 2854197"/>
                    <a:gd name="connsiteY217" fmla="*/ 253706 h 3183921"/>
                    <a:gd name="connsiteX218" fmla="*/ 137425 w 2854197"/>
                    <a:gd name="connsiteY218" fmla="*/ 248420 h 3183921"/>
                    <a:gd name="connsiteX219" fmla="*/ 211422 w 2854197"/>
                    <a:gd name="connsiteY219" fmla="*/ 237849 h 3183921"/>
                    <a:gd name="connsiteX220" fmla="*/ 253707 w 2854197"/>
                    <a:gd name="connsiteY220" fmla="*/ 227278 h 3183921"/>
                    <a:gd name="connsiteX221" fmla="*/ 285420 w 2854197"/>
                    <a:gd name="connsiteY221" fmla="*/ 216707 h 3183921"/>
                    <a:gd name="connsiteX222" fmla="*/ 332990 w 2854197"/>
                    <a:gd name="connsiteY222" fmla="*/ 206136 h 3183921"/>
                    <a:gd name="connsiteX223" fmla="*/ 364703 w 2854197"/>
                    <a:gd name="connsiteY223" fmla="*/ 195565 h 3183921"/>
                    <a:gd name="connsiteX224" fmla="*/ 417559 w 2854197"/>
                    <a:gd name="connsiteY224" fmla="*/ 179708 h 3183921"/>
                    <a:gd name="connsiteX225" fmla="*/ 433415 w 2854197"/>
                    <a:gd name="connsiteY225" fmla="*/ 174423 h 3183921"/>
                    <a:gd name="connsiteX226" fmla="*/ 449272 w 2854197"/>
                    <a:gd name="connsiteY226" fmla="*/ 169137 h 3183921"/>
                    <a:gd name="connsiteX227" fmla="*/ 470414 w 2854197"/>
                    <a:gd name="connsiteY227" fmla="*/ 163852 h 3183921"/>
                    <a:gd name="connsiteX228" fmla="*/ 486271 w 2854197"/>
                    <a:gd name="connsiteY228" fmla="*/ 158566 h 3183921"/>
                    <a:gd name="connsiteX229" fmla="*/ 528555 w 2854197"/>
                    <a:gd name="connsiteY229" fmla="*/ 147995 h 3183921"/>
                    <a:gd name="connsiteX230" fmla="*/ 549697 w 2854197"/>
                    <a:gd name="connsiteY230" fmla="*/ 142709 h 3183921"/>
                    <a:gd name="connsiteX231" fmla="*/ 581411 w 2854197"/>
                    <a:gd name="connsiteY231" fmla="*/ 132138 h 3183921"/>
                    <a:gd name="connsiteX232" fmla="*/ 676551 w 2854197"/>
                    <a:gd name="connsiteY232" fmla="*/ 100425 h 3183921"/>
                    <a:gd name="connsiteX233" fmla="*/ 697693 w 2854197"/>
                    <a:gd name="connsiteY233" fmla="*/ 95140 h 3183921"/>
                    <a:gd name="connsiteX234" fmla="*/ 729406 w 2854197"/>
                    <a:gd name="connsiteY234" fmla="*/ 84568 h 3183921"/>
                    <a:gd name="connsiteX235" fmla="*/ 745263 w 2854197"/>
                    <a:gd name="connsiteY235" fmla="*/ 79283 h 3183921"/>
                    <a:gd name="connsiteX236" fmla="*/ 792833 w 2854197"/>
                    <a:gd name="connsiteY236" fmla="*/ 58141 h 3183921"/>
                    <a:gd name="connsiteX237" fmla="*/ 808689 w 2854197"/>
                    <a:gd name="connsiteY237" fmla="*/ 52855 h 3183921"/>
                    <a:gd name="connsiteX238" fmla="*/ 824546 w 2854197"/>
                    <a:gd name="connsiteY238" fmla="*/ 47570 h 3183921"/>
                    <a:gd name="connsiteX239" fmla="*/ 866830 w 2854197"/>
                    <a:gd name="connsiteY239" fmla="*/ 26427 h 3183921"/>
                    <a:gd name="connsiteX240" fmla="*/ 882687 w 2854197"/>
                    <a:gd name="connsiteY240" fmla="*/ 21142 h 3183921"/>
                    <a:gd name="connsiteX241" fmla="*/ 898544 w 2854197"/>
                    <a:gd name="connsiteY241" fmla="*/ 10571 h 3183921"/>
                    <a:gd name="connsiteX242" fmla="*/ 914400 w 2854197"/>
                    <a:gd name="connsiteY242" fmla="*/ 5285 h 3183921"/>
                    <a:gd name="connsiteX243" fmla="*/ 914400 w 2854197"/>
                    <a:gd name="connsiteY243" fmla="*/ 0 h 3183921"/>
                    <a:gd name="connsiteX0" fmla="*/ 914400 w 2854197"/>
                    <a:gd name="connsiteY0" fmla="*/ 0 h 3183921"/>
                    <a:gd name="connsiteX1" fmla="*/ 914400 w 2854197"/>
                    <a:gd name="connsiteY1" fmla="*/ 0 h 3183921"/>
                    <a:gd name="connsiteX2" fmla="*/ 930257 w 2854197"/>
                    <a:gd name="connsiteY2" fmla="*/ 42284 h 3183921"/>
                    <a:gd name="connsiteX3" fmla="*/ 935542 w 2854197"/>
                    <a:gd name="connsiteY3" fmla="*/ 58141 h 3183921"/>
                    <a:gd name="connsiteX4" fmla="*/ 946114 w 2854197"/>
                    <a:gd name="connsiteY4" fmla="*/ 68712 h 3183921"/>
                    <a:gd name="connsiteX5" fmla="*/ 967256 w 2854197"/>
                    <a:gd name="connsiteY5" fmla="*/ 116282 h 3183921"/>
                    <a:gd name="connsiteX6" fmla="*/ 972541 w 2854197"/>
                    <a:gd name="connsiteY6" fmla="*/ 132138 h 3183921"/>
                    <a:gd name="connsiteX7" fmla="*/ 983112 w 2854197"/>
                    <a:gd name="connsiteY7" fmla="*/ 147995 h 3183921"/>
                    <a:gd name="connsiteX8" fmla="*/ 1004255 w 2854197"/>
                    <a:gd name="connsiteY8" fmla="*/ 195565 h 3183921"/>
                    <a:gd name="connsiteX9" fmla="*/ 1025397 w 2854197"/>
                    <a:gd name="connsiteY9" fmla="*/ 243135 h 3183921"/>
                    <a:gd name="connsiteX10" fmla="*/ 1041253 w 2854197"/>
                    <a:gd name="connsiteY10" fmla="*/ 290705 h 3183921"/>
                    <a:gd name="connsiteX11" fmla="*/ 1051825 w 2854197"/>
                    <a:gd name="connsiteY11" fmla="*/ 301276 h 3183921"/>
                    <a:gd name="connsiteX12" fmla="*/ 1072967 w 2854197"/>
                    <a:gd name="connsiteY12" fmla="*/ 348846 h 3183921"/>
                    <a:gd name="connsiteX13" fmla="*/ 1083538 w 2854197"/>
                    <a:gd name="connsiteY13" fmla="*/ 380559 h 3183921"/>
                    <a:gd name="connsiteX14" fmla="*/ 1094109 w 2854197"/>
                    <a:gd name="connsiteY14" fmla="*/ 396416 h 3183921"/>
                    <a:gd name="connsiteX15" fmla="*/ 1109966 w 2854197"/>
                    <a:gd name="connsiteY15" fmla="*/ 422844 h 3183921"/>
                    <a:gd name="connsiteX16" fmla="*/ 1131108 w 2854197"/>
                    <a:gd name="connsiteY16" fmla="*/ 470414 h 3183921"/>
                    <a:gd name="connsiteX17" fmla="*/ 1146964 w 2854197"/>
                    <a:gd name="connsiteY17" fmla="*/ 480985 h 3183921"/>
                    <a:gd name="connsiteX18" fmla="*/ 1157536 w 2854197"/>
                    <a:gd name="connsiteY18" fmla="*/ 491556 h 3183921"/>
                    <a:gd name="connsiteX19" fmla="*/ 1189249 w 2854197"/>
                    <a:gd name="connsiteY19" fmla="*/ 512698 h 3183921"/>
                    <a:gd name="connsiteX20" fmla="*/ 1199820 w 2854197"/>
                    <a:gd name="connsiteY20" fmla="*/ 528555 h 3183921"/>
                    <a:gd name="connsiteX21" fmla="*/ 1220962 w 2854197"/>
                    <a:gd name="connsiteY21" fmla="*/ 544411 h 3183921"/>
                    <a:gd name="connsiteX22" fmla="*/ 1242104 w 2854197"/>
                    <a:gd name="connsiteY22" fmla="*/ 570839 h 3183921"/>
                    <a:gd name="connsiteX23" fmla="*/ 1257961 w 2854197"/>
                    <a:gd name="connsiteY23" fmla="*/ 602552 h 3183921"/>
                    <a:gd name="connsiteX24" fmla="*/ 1279103 w 2854197"/>
                    <a:gd name="connsiteY24" fmla="*/ 634266 h 3183921"/>
                    <a:gd name="connsiteX25" fmla="*/ 1294960 w 2854197"/>
                    <a:gd name="connsiteY25" fmla="*/ 665979 h 3183921"/>
                    <a:gd name="connsiteX26" fmla="*/ 1300245 w 2854197"/>
                    <a:gd name="connsiteY26" fmla="*/ 681835 h 3183921"/>
                    <a:gd name="connsiteX27" fmla="*/ 1310816 w 2854197"/>
                    <a:gd name="connsiteY27" fmla="*/ 692407 h 3183921"/>
                    <a:gd name="connsiteX28" fmla="*/ 1347815 w 2854197"/>
                    <a:gd name="connsiteY28" fmla="*/ 739977 h 3183921"/>
                    <a:gd name="connsiteX29" fmla="*/ 1353101 w 2854197"/>
                    <a:gd name="connsiteY29" fmla="*/ 755833 h 3183921"/>
                    <a:gd name="connsiteX30" fmla="*/ 1384814 w 2854197"/>
                    <a:gd name="connsiteY30" fmla="*/ 798118 h 3183921"/>
                    <a:gd name="connsiteX31" fmla="*/ 1390100 w 2854197"/>
                    <a:gd name="connsiteY31" fmla="*/ 813974 h 3183921"/>
                    <a:gd name="connsiteX32" fmla="*/ 1421813 w 2854197"/>
                    <a:gd name="connsiteY32" fmla="*/ 861544 h 3183921"/>
                    <a:gd name="connsiteX33" fmla="*/ 1432384 w 2854197"/>
                    <a:gd name="connsiteY33" fmla="*/ 877401 h 3183921"/>
                    <a:gd name="connsiteX34" fmla="*/ 1448241 w 2854197"/>
                    <a:gd name="connsiteY34" fmla="*/ 887972 h 3183921"/>
                    <a:gd name="connsiteX35" fmla="*/ 1479954 w 2854197"/>
                    <a:gd name="connsiteY35" fmla="*/ 919685 h 3183921"/>
                    <a:gd name="connsiteX36" fmla="*/ 1522238 w 2854197"/>
                    <a:gd name="connsiteY36" fmla="*/ 956684 h 3183921"/>
                    <a:gd name="connsiteX37" fmla="*/ 1585665 w 2854197"/>
                    <a:gd name="connsiteY37" fmla="*/ 977826 h 3183921"/>
                    <a:gd name="connsiteX38" fmla="*/ 1617378 w 2854197"/>
                    <a:gd name="connsiteY38" fmla="*/ 988397 h 3183921"/>
                    <a:gd name="connsiteX39" fmla="*/ 1638521 w 2854197"/>
                    <a:gd name="connsiteY39" fmla="*/ 993683 h 3183921"/>
                    <a:gd name="connsiteX40" fmla="*/ 1664948 w 2854197"/>
                    <a:gd name="connsiteY40" fmla="*/ 998968 h 3183921"/>
                    <a:gd name="connsiteX41" fmla="*/ 1696662 w 2854197"/>
                    <a:gd name="connsiteY41" fmla="*/ 1009540 h 3183921"/>
                    <a:gd name="connsiteX42" fmla="*/ 1717804 w 2854197"/>
                    <a:gd name="connsiteY42" fmla="*/ 1014825 h 3183921"/>
                    <a:gd name="connsiteX43" fmla="*/ 1733660 w 2854197"/>
                    <a:gd name="connsiteY43" fmla="*/ 1020111 h 3183921"/>
                    <a:gd name="connsiteX44" fmla="*/ 1802373 w 2854197"/>
                    <a:gd name="connsiteY44" fmla="*/ 1030682 h 3183921"/>
                    <a:gd name="connsiteX45" fmla="*/ 1865799 w 2854197"/>
                    <a:gd name="connsiteY45" fmla="*/ 1041253 h 3183921"/>
                    <a:gd name="connsiteX46" fmla="*/ 1902798 w 2854197"/>
                    <a:gd name="connsiteY46" fmla="*/ 1046538 h 3183921"/>
                    <a:gd name="connsiteX47" fmla="*/ 1945082 w 2854197"/>
                    <a:gd name="connsiteY47" fmla="*/ 1051824 h 3183921"/>
                    <a:gd name="connsiteX48" fmla="*/ 1976796 w 2854197"/>
                    <a:gd name="connsiteY48" fmla="*/ 1057109 h 3183921"/>
                    <a:gd name="connsiteX49" fmla="*/ 2024366 w 2854197"/>
                    <a:gd name="connsiteY49" fmla="*/ 1062395 h 3183921"/>
                    <a:gd name="connsiteX50" fmla="*/ 2066650 w 2854197"/>
                    <a:gd name="connsiteY50" fmla="*/ 1067681 h 3183921"/>
                    <a:gd name="connsiteX51" fmla="*/ 2082507 w 2854197"/>
                    <a:gd name="connsiteY51" fmla="*/ 1072966 h 3183921"/>
                    <a:gd name="connsiteX52" fmla="*/ 2151219 w 2854197"/>
                    <a:gd name="connsiteY52" fmla="*/ 1083537 h 3183921"/>
                    <a:gd name="connsiteX53" fmla="*/ 2167075 w 2854197"/>
                    <a:gd name="connsiteY53" fmla="*/ 1088823 h 3183921"/>
                    <a:gd name="connsiteX54" fmla="*/ 2235788 w 2854197"/>
                    <a:gd name="connsiteY54" fmla="*/ 1099394 h 3183921"/>
                    <a:gd name="connsiteX55" fmla="*/ 2304500 w 2854197"/>
                    <a:gd name="connsiteY55" fmla="*/ 1109965 h 3183921"/>
                    <a:gd name="connsiteX56" fmla="*/ 2378497 w 2854197"/>
                    <a:gd name="connsiteY56" fmla="*/ 1120536 h 3183921"/>
                    <a:gd name="connsiteX57" fmla="*/ 2410211 w 2854197"/>
                    <a:gd name="connsiteY57" fmla="*/ 1131107 h 3183921"/>
                    <a:gd name="connsiteX58" fmla="*/ 2452495 w 2854197"/>
                    <a:gd name="connsiteY58" fmla="*/ 1141678 h 3183921"/>
                    <a:gd name="connsiteX59" fmla="*/ 2611062 w 2854197"/>
                    <a:gd name="connsiteY59" fmla="*/ 1194534 h 3183921"/>
                    <a:gd name="connsiteX60" fmla="*/ 2674963 w 2854197"/>
                    <a:gd name="connsiteY60" fmla="*/ 1226357 h 3183921"/>
                    <a:gd name="connsiteX61" fmla="*/ 2680419 w 2854197"/>
                    <a:gd name="connsiteY61" fmla="*/ 1258186 h 3183921"/>
                    <a:gd name="connsiteX62" fmla="*/ 2633266 w 2854197"/>
                    <a:gd name="connsiteY62" fmla="*/ 1295315 h 3183921"/>
                    <a:gd name="connsiteX63" fmla="*/ 2659565 w 2854197"/>
                    <a:gd name="connsiteY63" fmla="*/ 1353342 h 3183921"/>
                    <a:gd name="connsiteX64" fmla="*/ 2653817 w 2854197"/>
                    <a:gd name="connsiteY64" fmla="*/ 1411367 h 3183921"/>
                    <a:gd name="connsiteX65" fmla="*/ 2632204 w 2854197"/>
                    <a:gd name="connsiteY65" fmla="*/ 1590950 h 3183921"/>
                    <a:gd name="connsiteX66" fmla="*/ 2606238 w 2854197"/>
                    <a:gd name="connsiteY66" fmla="*/ 1686241 h 3183921"/>
                    <a:gd name="connsiteX67" fmla="*/ 2585093 w 2854197"/>
                    <a:gd name="connsiteY67" fmla="*/ 1717957 h 3183921"/>
                    <a:gd name="connsiteX68" fmla="*/ 2595666 w 2854197"/>
                    <a:gd name="connsiteY68" fmla="*/ 1754959 h 3183921"/>
                    <a:gd name="connsiteX69" fmla="*/ 2569233 w 2854197"/>
                    <a:gd name="connsiteY69" fmla="*/ 1781390 h 3183921"/>
                    <a:gd name="connsiteX70" fmla="*/ 2574520 w 2854197"/>
                    <a:gd name="connsiteY70" fmla="*/ 1860680 h 3183921"/>
                    <a:gd name="connsiteX71" fmla="*/ 2564404 w 2854197"/>
                    <a:gd name="connsiteY71" fmla="*/ 2014150 h 3183921"/>
                    <a:gd name="connsiteX72" fmla="*/ 2616812 w 2854197"/>
                    <a:gd name="connsiteY72" fmla="*/ 2093264 h 3183921"/>
                    <a:gd name="connsiteX73" fmla="*/ 2717255 w 2854197"/>
                    <a:gd name="connsiteY73" fmla="*/ 2098551 h 3183921"/>
                    <a:gd name="connsiteX74" fmla="*/ 2790770 w 2854197"/>
                    <a:gd name="connsiteY74" fmla="*/ 2077220 h 3183921"/>
                    <a:gd name="connsiteX75" fmla="*/ 2817198 w 2854197"/>
                    <a:gd name="connsiteY75" fmla="*/ 2082506 h 3183921"/>
                    <a:gd name="connsiteX76" fmla="*/ 2833055 w 2854197"/>
                    <a:gd name="connsiteY76" fmla="*/ 2087792 h 3183921"/>
                    <a:gd name="connsiteX77" fmla="*/ 2854197 w 2854197"/>
                    <a:gd name="connsiteY77" fmla="*/ 2093077 h 3183921"/>
                    <a:gd name="connsiteX78" fmla="*/ 2838340 w 2854197"/>
                    <a:gd name="connsiteY78" fmla="*/ 2193503 h 3183921"/>
                    <a:gd name="connsiteX79" fmla="*/ 2833055 w 2854197"/>
                    <a:gd name="connsiteY79" fmla="*/ 2225216 h 3183921"/>
                    <a:gd name="connsiteX80" fmla="*/ 2822484 w 2854197"/>
                    <a:gd name="connsiteY80" fmla="*/ 2262215 h 3183921"/>
                    <a:gd name="connsiteX81" fmla="*/ 2648297 w 2854197"/>
                    <a:gd name="connsiteY81" fmla="*/ 2241273 h 3183921"/>
                    <a:gd name="connsiteX82" fmla="*/ 2558435 w 2854197"/>
                    <a:gd name="connsiteY82" fmla="*/ 2214843 h 3183921"/>
                    <a:gd name="connsiteX83" fmla="*/ 2479145 w 2854197"/>
                    <a:gd name="connsiteY83" fmla="*/ 2183128 h 3183921"/>
                    <a:gd name="connsiteX84" fmla="*/ 2426502 w 2854197"/>
                    <a:gd name="connsiteY84" fmla="*/ 2209757 h 3183921"/>
                    <a:gd name="connsiteX85" fmla="*/ 2236188 w 2854197"/>
                    <a:gd name="connsiteY85" fmla="*/ 2331348 h 3183921"/>
                    <a:gd name="connsiteX86" fmla="*/ 2251846 w 2854197"/>
                    <a:gd name="connsiteY86" fmla="*/ 2420998 h 3183921"/>
                    <a:gd name="connsiteX87" fmla="*/ 2267909 w 2854197"/>
                    <a:gd name="connsiteY87" fmla="*/ 2479368 h 3183921"/>
                    <a:gd name="connsiteX88" fmla="*/ 2278276 w 2854197"/>
                    <a:gd name="connsiteY88" fmla="*/ 2516146 h 3183921"/>
                    <a:gd name="connsiteX89" fmla="*/ 2278276 w 2854197"/>
                    <a:gd name="connsiteY89" fmla="*/ 2574294 h 3183921"/>
                    <a:gd name="connsiteX90" fmla="*/ 2315278 w 2854197"/>
                    <a:gd name="connsiteY90" fmla="*/ 2616580 h 3183921"/>
                    <a:gd name="connsiteX91" fmla="*/ 2331136 w 2854197"/>
                    <a:gd name="connsiteY91" fmla="*/ 2680013 h 3183921"/>
                    <a:gd name="connsiteX92" fmla="*/ 2368138 w 2854197"/>
                    <a:gd name="connsiteY92" fmla="*/ 2695871 h 3183921"/>
                    <a:gd name="connsiteX93" fmla="*/ 2542577 w 2854197"/>
                    <a:gd name="connsiteY93" fmla="*/ 2738159 h 3183921"/>
                    <a:gd name="connsiteX94" fmla="*/ 2654056 w 2854197"/>
                    <a:gd name="connsiteY94" fmla="*/ 2764834 h 3183921"/>
                    <a:gd name="connsiteX95" fmla="*/ 2748974 w 2854197"/>
                    <a:gd name="connsiteY95" fmla="*/ 2769875 h 3183921"/>
                    <a:gd name="connsiteX96" fmla="*/ 2753771 w 2854197"/>
                    <a:gd name="connsiteY96" fmla="*/ 2769627 h 3183921"/>
                    <a:gd name="connsiteX97" fmla="*/ 2748486 w 2854197"/>
                    <a:gd name="connsiteY97" fmla="*/ 2801341 h 3183921"/>
                    <a:gd name="connsiteX98" fmla="*/ 2737915 w 2854197"/>
                    <a:gd name="connsiteY98" fmla="*/ 2838340 h 3183921"/>
                    <a:gd name="connsiteX99" fmla="*/ 2727344 w 2854197"/>
                    <a:gd name="connsiteY99" fmla="*/ 2907052 h 3183921"/>
                    <a:gd name="connsiteX100" fmla="*/ 2716773 w 2854197"/>
                    <a:gd name="connsiteY100" fmla="*/ 2938765 h 3183921"/>
                    <a:gd name="connsiteX101" fmla="*/ 2711487 w 2854197"/>
                    <a:gd name="connsiteY101" fmla="*/ 2965193 h 3183921"/>
                    <a:gd name="connsiteX102" fmla="*/ 2706444 w 2854197"/>
                    <a:gd name="connsiteY102" fmla="*/ 2939028 h 3183921"/>
                    <a:gd name="connsiteX103" fmla="*/ 2691063 w 2854197"/>
                    <a:gd name="connsiteY103" fmla="*/ 2981883 h 3183921"/>
                    <a:gd name="connsiteX104" fmla="*/ 2622571 w 2854197"/>
                    <a:gd name="connsiteY104" fmla="*/ 2987436 h 3183921"/>
                    <a:gd name="connsiteX105" fmla="*/ 2537291 w 2854197"/>
                    <a:gd name="connsiteY105" fmla="*/ 2986602 h 3183921"/>
                    <a:gd name="connsiteX106" fmla="*/ 2516147 w 2854197"/>
                    <a:gd name="connsiteY106" fmla="*/ 2991888 h 3183921"/>
                    <a:gd name="connsiteX107" fmla="*/ 2489494 w 2854197"/>
                    <a:gd name="connsiteY107" fmla="*/ 3002192 h 3183921"/>
                    <a:gd name="connsiteX108" fmla="*/ 2415496 w 2854197"/>
                    <a:gd name="connsiteY108" fmla="*/ 3007477 h 3183921"/>
                    <a:gd name="connsiteX109" fmla="*/ 2383783 w 2854197"/>
                    <a:gd name="connsiteY109" fmla="*/ 3018048 h 3183921"/>
                    <a:gd name="connsiteX110" fmla="*/ 2294337 w 2854197"/>
                    <a:gd name="connsiteY110" fmla="*/ 3002675 h 3183921"/>
                    <a:gd name="connsiteX111" fmla="*/ 2147421 w 2854197"/>
                    <a:gd name="connsiteY111" fmla="*/ 3183444 h 3183921"/>
                    <a:gd name="connsiteX112" fmla="*/ 2141028 w 2854197"/>
                    <a:gd name="connsiteY112" fmla="*/ 2933870 h 3183921"/>
                    <a:gd name="connsiteX113" fmla="*/ 2093450 w 2854197"/>
                    <a:gd name="connsiteY113" fmla="*/ 2923297 h 3183921"/>
                    <a:gd name="connsiteX114" fmla="*/ 2077768 w 2854197"/>
                    <a:gd name="connsiteY114" fmla="*/ 2897133 h 3183921"/>
                    <a:gd name="connsiteX115" fmla="*/ 2151785 w 2854197"/>
                    <a:gd name="connsiteY115" fmla="*/ 2849197 h 3183921"/>
                    <a:gd name="connsiteX116" fmla="*/ 2125357 w 2854197"/>
                    <a:gd name="connsiteY116" fmla="*/ 2780982 h 3183921"/>
                    <a:gd name="connsiteX117" fmla="*/ 2109124 w 2854197"/>
                    <a:gd name="connsiteY117" fmla="*/ 2722301 h 3183921"/>
                    <a:gd name="connsiteX118" fmla="*/ 2013975 w 2854197"/>
                    <a:gd name="connsiteY118" fmla="*/ 2637724 h 3183921"/>
                    <a:gd name="connsiteX119" fmla="*/ 1982258 w 2854197"/>
                    <a:gd name="connsiteY119" fmla="*/ 2664155 h 3183921"/>
                    <a:gd name="connsiteX120" fmla="*/ 1918827 w 2854197"/>
                    <a:gd name="connsiteY120" fmla="*/ 2627153 h 3183921"/>
                    <a:gd name="connsiteX121" fmla="*/ 1845153 w 2854197"/>
                    <a:gd name="connsiteY121" fmla="*/ 2569497 h 3183921"/>
                    <a:gd name="connsiteX122" fmla="*/ 1802373 w 2854197"/>
                    <a:gd name="connsiteY122" fmla="*/ 2621632 h 3183921"/>
                    <a:gd name="connsiteX123" fmla="*/ 1797087 w 2854197"/>
                    <a:gd name="connsiteY123" fmla="*/ 2605775 h 3183921"/>
                    <a:gd name="connsiteX124" fmla="*/ 1749674 w 2854197"/>
                    <a:gd name="connsiteY124" fmla="*/ 2690586 h 3183921"/>
                    <a:gd name="connsiteX125" fmla="*/ 1643953 w 2854197"/>
                    <a:gd name="connsiteY125" fmla="*/ 2754018 h 3183921"/>
                    <a:gd name="connsiteX126" fmla="*/ 1617523 w 2854197"/>
                    <a:gd name="connsiteY126" fmla="*/ 2732874 h 3183921"/>
                    <a:gd name="connsiteX127" fmla="*/ 1591092 w 2854197"/>
                    <a:gd name="connsiteY127" fmla="*/ 2690586 h 3183921"/>
                    <a:gd name="connsiteX128" fmla="*/ 1591093 w 2854197"/>
                    <a:gd name="connsiteY128" fmla="*/ 2637724 h 3183921"/>
                    <a:gd name="connsiteX129" fmla="*/ 1569808 w 2854197"/>
                    <a:gd name="connsiteY129" fmla="*/ 2515921 h 3183921"/>
                    <a:gd name="connsiteX130" fmla="*/ 1553952 w 2854197"/>
                    <a:gd name="connsiteY130" fmla="*/ 2484208 h 3183921"/>
                    <a:gd name="connsiteX131" fmla="*/ 1538095 w 2854197"/>
                    <a:gd name="connsiteY131" fmla="*/ 2468351 h 3183921"/>
                    <a:gd name="connsiteX132" fmla="*/ 1501096 w 2854197"/>
                    <a:gd name="connsiteY132" fmla="*/ 2420781 h 3183921"/>
                    <a:gd name="connsiteX133" fmla="*/ 1464097 w 2854197"/>
                    <a:gd name="connsiteY133" fmla="*/ 2383782 h 3183921"/>
                    <a:gd name="connsiteX134" fmla="*/ 1448241 w 2854197"/>
                    <a:gd name="connsiteY134" fmla="*/ 2373211 h 3183921"/>
                    <a:gd name="connsiteX135" fmla="*/ 1432384 w 2854197"/>
                    <a:gd name="connsiteY135" fmla="*/ 2357355 h 3183921"/>
                    <a:gd name="connsiteX136" fmla="*/ 1400671 w 2854197"/>
                    <a:gd name="connsiteY136" fmla="*/ 2346783 h 3183921"/>
                    <a:gd name="connsiteX137" fmla="*/ 1368958 w 2854197"/>
                    <a:gd name="connsiteY137" fmla="*/ 2330927 h 3183921"/>
                    <a:gd name="connsiteX138" fmla="*/ 1337244 w 2854197"/>
                    <a:gd name="connsiteY138" fmla="*/ 2309785 h 3183921"/>
                    <a:gd name="connsiteX139" fmla="*/ 1273818 w 2854197"/>
                    <a:gd name="connsiteY139" fmla="*/ 2288642 h 3183921"/>
                    <a:gd name="connsiteX140" fmla="*/ 1257961 w 2854197"/>
                    <a:gd name="connsiteY140" fmla="*/ 2278071 h 3183921"/>
                    <a:gd name="connsiteX141" fmla="*/ 1242104 w 2854197"/>
                    <a:gd name="connsiteY141" fmla="*/ 2272786 h 3183921"/>
                    <a:gd name="connsiteX142" fmla="*/ 1226248 w 2854197"/>
                    <a:gd name="connsiteY142" fmla="*/ 2262215 h 3183921"/>
                    <a:gd name="connsiteX143" fmla="*/ 1194534 w 2854197"/>
                    <a:gd name="connsiteY143" fmla="*/ 2251644 h 3183921"/>
                    <a:gd name="connsiteX144" fmla="*/ 1215677 w 2854197"/>
                    <a:gd name="connsiteY144" fmla="*/ 2225216 h 3183921"/>
                    <a:gd name="connsiteX145" fmla="*/ 1231533 w 2854197"/>
                    <a:gd name="connsiteY145" fmla="*/ 2209359 h 3183921"/>
                    <a:gd name="connsiteX146" fmla="*/ 1236819 w 2854197"/>
                    <a:gd name="connsiteY146" fmla="*/ 2193503 h 3183921"/>
                    <a:gd name="connsiteX147" fmla="*/ 1279103 w 2854197"/>
                    <a:gd name="connsiteY147" fmla="*/ 2161789 h 3183921"/>
                    <a:gd name="connsiteX148" fmla="*/ 1300245 w 2854197"/>
                    <a:gd name="connsiteY148" fmla="*/ 2140647 h 3183921"/>
                    <a:gd name="connsiteX149" fmla="*/ 1310816 w 2854197"/>
                    <a:gd name="connsiteY149" fmla="*/ 2124790 h 3183921"/>
                    <a:gd name="connsiteX150" fmla="*/ 1342650 w 2854197"/>
                    <a:gd name="connsiteY150" fmla="*/ 2077406 h 3183921"/>
                    <a:gd name="connsiteX151" fmla="*/ 1390223 w 2854197"/>
                    <a:gd name="connsiteY151" fmla="*/ 2008688 h 3183921"/>
                    <a:gd name="connsiteX152" fmla="*/ 1363794 w 2854197"/>
                    <a:gd name="connsiteY152" fmla="*/ 1971686 h 3183921"/>
                    <a:gd name="connsiteX153" fmla="*/ 1379651 w 2854197"/>
                    <a:gd name="connsiteY153" fmla="*/ 1961114 h 3183921"/>
                    <a:gd name="connsiteX154" fmla="*/ 1358509 w 2854197"/>
                    <a:gd name="connsiteY154" fmla="*/ 1934685 h 3183921"/>
                    <a:gd name="connsiteX155" fmla="*/ 1221180 w 2854197"/>
                    <a:gd name="connsiteY155" fmla="*/ 1718108 h 3183921"/>
                    <a:gd name="connsiteX156" fmla="*/ 1157741 w 2854197"/>
                    <a:gd name="connsiteY156" fmla="*/ 1654669 h 3183921"/>
                    <a:gd name="connsiteX157" fmla="*/ 1051918 w 2854197"/>
                    <a:gd name="connsiteY157" fmla="*/ 1659811 h 3183921"/>
                    <a:gd name="connsiteX158" fmla="*/ 845688 w 2854197"/>
                    <a:gd name="connsiteY158" fmla="*/ 1738945 h 3183921"/>
                    <a:gd name="connsiteX159" fmla="*/ 829832 w 2854197"/>
                    <a:gd name="connsiteY159" fmla="*/ 1744231 h 3183921"/>
                    <a:gd name="connsiteX160" fmla="*/ 798118 w 2854197"/>
                    <a:gd name="connsiteY160" fmla="*/ 1765373 h 3183921"/>
                    <a:gd name="connsiteX161" fmla="*/ 782262 w 2854197"/>
                    <a:gd name="connsiteY161" fmla="*/ 1770659 h 3183921"/>
                    <a:gd name="connsiteX162" fmla="*/ 750548 w 2854197"/>
                    <a:gd name="connsiteY162" fmla="*/ 1791801 h 3183921"/>
                    <a:gd name="connsiteX163" fmla="*/ 734692 w 2854197"/>
                    <a:gd name="connsiteY163" fmla="*/ 1797086 h 3183921"/>
                    <a:gd name="connsiteX164" fmla="*/ 755834 w 2854197"/>
                    <a:gd name="connsiteY164" fmla="*/ 1791801 h 3183921"/>
                    <a:gd name="connsiteX165" fmla="*/ 739977 w 2854197"/>
                    <a:gd name="connsiteY165" fmla="*/ 1797086 h 3183921"/>
                    <a:gd name="connsiteX166" fmla="*/ 708264 w 2854197"/>
                    <a:gd name="connsiteY166" fmla="*/ 1812943 h 3183921"/>
                    <a:gd name="connsiteX167" fmla="*/ 676551 w 2854197"/>
                    <a:gd name="connsiteY167" fmla="*/ 1791801 h 3183921"/>
                    <a:gd name="connsiteX168" fmla="*/ 650123 w 2854197"/>
                    <a:gd name="connsiteY168" fmla="*/ 1765373 h 3183921"/>
                    <a:gd name="connsiteX169" fmla="*/ 618410 w 2854197"/>
                    <a:gd name="connsiteY169" fmla="*/ 1744231 h 3183921"/>
                    <a:gd name="connsiteX170" fmla="*/ 570840 w 2854197"/>
                    <a:gd name="connsiteY170" fmla="*/ 1712518 h 3183921"/>
                    <a:gd name="connsiteX171" fmla="*/ 544412 w 2854197"/>
                    <a:gd name="connsiteY171" fmla="*/ 1696661 h 3183921"/>
                    <a:gd name="connsiteX172" fmla="*/ 528555 w 2854197"/>
                    <a:gd name="connsiteY172" fmla="*/ 1686090 h 3183921"/>
                    <a:gd name="connsiteX173" fmla="*/ 512699 w 2854197"/>
                    <a:gd name="connsiteY173" fmla="*/ 1680804 h 3183921"/>
                    <a:gd name="connsiteX174" fmla="*/ 502127 w 2854197"/>
                    <a:gd name="connsiteY174" fmla="*/ 1670233 h 3183921"/>
                    <a:gd name="connsiteX175" fmla="*/ 480985 w 2854197"/>
                    <a:gd name="connsiteY175" fmla="*/ 1659662 h 3183921"/>
                    <a:gd name="connsiteX176" fmla="*/ 465129 w 2854197"/>
                    <a:gd name="connsiteY176" fmla="*/ 1643805 h 3183921"/>
                    <a:gd name="connsiteX177" fmla="*/ 428130 w 2854197"/>
                    <a:gd name="connsiteY177" fmla="*/ 1622663 h 3183921"/>
                    <a:gd name="connsiteX178" fmla="*/ 401702 w 2854197"/>
                    <a:gd name="connsiteY178" fmla="*/ 1590950 h 3183921"/>
                    <a:gd name="connsiteX179" fmla="*/ 385845 w 2854197"/>
                    <a:gd name="connsiteY179" fmla="*/ 1569808 h 3183921"/>
                    <a:gd name="connsiteX180" fmla="*/ 369989 w 2854197"/>
                    <a:gd name="connsiteY180" fmla="*/ 1553951 h 3183921"/>
                    <a:gd name="connsiteX181" fmla="*/ 348847 w 2854197"/>
                    <a:gd name="connsiteY181" fmla="*/ 1522238 h 3183921"/>
                    <a:gd name="connsiteX182" fmla="*/ 327704 w 2854197"/>
                    <a:gd name="connsiteY182" fmla="*/ 1490524 h 3183921"/>
                    <a:gd name="connsiteX183" fmla="*/ 317133 w 2854197"/>
                    <a:gd name="connsiteY183" fmla="*/ 1469382 h 3183921"/>
                    <a:gd name="connsiteX184" fmla="*/ 301277 w 2854197"/>
                    <a:gd name="connsiteY184" fmla="*/ 1453526 h 3183921"/>
                    <a:gd name="connsiteX185" fmla="*/ 295991 w 2854197"/>
                    <a:gd name="connsiteY185" fmla="*/ 1437669 h 3183921"/>
                    <a:gd name="connsiteX186" fmla="*/ 274849 w 2854197"/>
                    <a:gd name="connsiteY186" fmla="*/ 1405956 h 3183921"/>
                    <a:gd name="connsiteX187" fmla="*/ 258992 w 2854197"/>
                    <a:gd name="connsiteY187" fmla="*/ 1390099 h 3183921"/>
                    <a:gd name="connsiteX188" fmla="*/ 248421 w 2854197"/>
                    <a:gd name="connsiteY188" fmla="*/ 1374242 h 3183921"/>
                    <a:gd name="connsiteX189" fmla="*/ 243136 w 2854197"/>
                    <a:gd name="connsiteY189" fmla="*/ 1358386 h 3183921"/>
                    <a:gd name="connsiteX190" fmla="*/ 221993 w 2854197"/>
                    <a:gd name="connsiteY190" fmla="*/ 1326672 h 3183921"/>
                    <a:gd name="connsiteX191" fmla="*/ 206137 w 2854197"/>
                    <a:gd name="connsiteY191" fmla="*/ 1294959 h 3183921"/>
                    <a:gd name="connsiteX192" fmla="*/ 195566 w 2854197"/>
                    <a:gd name="connsiteY192" fmla="*/ 1263246 h 3183921"/>
                    <a:gd name="connsiteX193" fmla="*/ 184995 w 2854197"/>
                    <a:gd name="connsiteY193" fmla="*/ 1247389 h 3183921"/>
                    <a:gd name="connsiteX194" fmla="*/ 179709 w 2854197"/>
                    <a:gd name="connsiteY194" fmla="*/ 1231533 h 3183921"/>
                    <a:gd name="connsiteX195" fmla="*/ 169138 w 2854197"/>
                    <a:gd name="connsiteY195" fmla="*/ 1215676 h 3183921"/>
                    <a:gd name="connsiteX196" fmla="*/ 153281 w 2854197"/>
                    <a:gd name="connsiteY196" fmla="*/ 1162820 h 3183921"/>
                    <a:gd name="connsiteX197" fmla="*/ 142710 w 2854197"/>
                    <a:gd name="connsiteY197" fmla="*/ 1131107 h 3183921"/>
                    <a:gd name="connsiteX198" fmla="*/ 132139 w 2854197"/>
                    <a:gd name="connsiteY198" fmla="*/ 1099394 h 3183921"/>
                    <a:gd name="connsiteX199" fmla="*/ 126853 w 2854197"/>
                    <a:gd name="connsiteY199" fmla="*/ 1078252 h 3183921"/>
                    <a:gd name="connsiteX200" fmla="*/ 121568 w 2854197"/>
                    <a:gd name="connsiteY200" fmla="*/ 1062395 h 3183921"/>
                    <a:gd name="connsiteX201" fmla="*/ 110997 w 2854197"/>
                    <a:gd name="connsiteY201" fmla="*/ 988397 h 3183921"/>
                    <a:gd name="connsiteX202" fmla="*/ 100426 w 2854197"/>
                    <a:gd name="connsiteY202" fmla="*/ 861544 h 3183921"/>
                    <a:gd name="connsiteX203" fmla="*/ 95140 w 2854197"/>
                    <a:gd name="connsiteY203" fmla="*/ 782261 h 3183921"/>
                    <a:gd name="connsiteX204" fmla="*/ 89855 w 2854197"/>
                    <a:gd name="connsiteY204" fmla="*/ 745262 h 3183921"/>
                    <a:gd name="connsiteX205" fmla="*/ 73998 w 2854197"/>
                    <a:gd name="connsiteY205" fmla="*/ 660693 h 3183921"/>
                    <a:gd name="connsiteX206" fmla="*/ 63427 w 2854197"/>
                    <a:gd name="connsiteY206" fmla="*/ 618409 h 3183921"/>
                    <a:gd name="connsiteX207" fmla="*/ 47570 w 2854197"/>
                    <a:gd name="connsiteY207" fmla="*/ 560268 h 3183921"/>
                    <a:gd name="connsiteX208" fmla="*/ 42285 w 2854197"/>
                    <a:gd name="connsiteY208" fmla="*/ 528555 h 3183921"/>
                    <a:gd name="connsiteX209" fmla="*/ 31714 w 2854197"/>
                    <a:gd name="connsiteY209" fmla="*/ 486270 h 3183921"/>
                    <a:gd name="connsiteX210" fmla="*/ 21142 w 2854197"/>
                    <a:gd name="connsiteY210" fmla="*/ 428129 h 3183921"/>
                    <a:gd name="connsiteX211" fmla="*/ 10571 w 2854197"/>
                    <a:gd name="connsiteY211" fmla="*/ 343560 h 3183921"/>
                    <a:gd name="connsiteX212" fmla="*/ 0 w 2854197"/>
                    <a:gd name="connsiteY212" fmla="*/ 306561 h 3183921"/>
                    <a:gd name="connsiteX213" fmla="*/ 5286 w 2854197"/>
                    <a:gd name="connsiteY213" fmla="*/ 285419 h 3183921"/>
                    <a:gd name="connsiteX214" fmla="*/ 21142 w 2854197"/>
                    <a:gd name="connsiteY214" fmla="*/ 280134 h 3183921"/>
                    <a:gd name="connsiteX215" fmla="*/ 42285 w 2854197"/>
                    <a:gd name="connsiteY215" fmla="*/ 269563 h 3183921"/>
                    <a:gd name="connsiteX216" fmla="*/ 95140 w 2854197"/>
                    <a:gd name="connsiteY216" fmla="*/ 258992 h 3183921"/>
                    <a:gd name="connsiteX217" fmla="*/ 121568 w 2854197"/>
                    <a:gd name="connsiteY217" fmla="*/ 253706 h 3183921"/>
                    <a:gd name="connsiteX218" fmla="*/ 137425 w 2854197"/>
                    <a:gd name="connsiteY218" fmla="*/ 248420 h 3183921"/>
                    <a:gd name="connsiteX219" fmla="*/ 211422 w 2854197"/>
                    <a:gd name="connsiteY219" fmla="*/ 237849 h 3183921"/>
                    <a:gd name="connsiteX220" fmla="*/ 253707 w 2854197"/>
                    <a:gd name="connsiteY220" fmla="*/ 227278 h 3183921"/>
                    <a:gd name="connsiteX221" fmla="*/ 285420 w 2854197"/>
                    <a:gd name="connsiteY221" fmla="*/ 216707 h 3183921"/>
                    <a:gd name="connsiteX222" fmla="*/ 332990 w 2854197"/>
                    <a:gd name="connsiteY222" fmla="*/ 206136 h 3183921"/>
                    <a:gd name="connsiteX223" fmla="*/ 364703 w 2854197"/>
                    <a:gd name="connsiteY223" fmla="*/ 195565 h 3183921"/>
                    <a:gd name="connsiteX224" fmla="*/ 417559 w 2854197"/>
                    <a:gd name="connsiteY224" fmla="*/ 179708 h 3183921"/>
                    <a:gd name="connsiteX225" fmla="*/ 433415 w 2854197"/>
                    <a:gd name="connsiteY225" fmla="*/ 174423 h 3183921"/>
                    <a:gd name="connsiteX226" fmla="*/ 449272 w 2854197"/>
                    <a:gd name="connsiteY226" fmla="*/ 169137 h 3183921"/>
                    <a:gd name="connsiteX227" fmla="*/ 470414 w 2854197"/>
                    <a:gd name="connsiteY227" fmla="*/ 163852 h 3183921"/>
                    <a:gd name="connsiteX228" fmla="*/ 486271 w 2854197"/>
                    <a:gd name="connsiteY228" fmla="*/ 158566 h 3183921"/>
                    <a:gd name="connsiteX229" fmla="*/ 528555 w 2854197"/>
                    <a:gd name="connsiteY229" fmla="*/ 147995 h 3183921"/>
                    <a:gd name="connsiteX230" fmla="*/ 549697 w 2854197"/>
                    <a:gd name="connsiteY230" fmla="*/ 142709 h 3183921"/>
                    <a:gd name="connsiteX231" fmla="*/ 581411 w 2854197"/>
                    <a:gd name="connsiteY231" fmla="*/ 132138 h 3183921"/>
                    <a:gd name="connsiteX232" fmla="*/ 676551 w 2854197"/>
                    <a:gd name="connsiteY232" fmla="*/ 100425 h 3183921"/>
                    <a:gd name="connsiteX233" fmla="*/ 697693 w 2854197"/>
                    <a:gd name="connsiteY233" fmla="*/ 95140 h 3183921"/>
                    <a:gd name="connsiteX234" fmla="*/ 729406 w 2854197"/>
                    <a:gd name="connsiteY234" fmla="*/ 84568 h 3183921"/>
                    <a:gd name="connsiteX235" fmla="*/ 745263 w 2854197"/>
                    <a:gd name="connsiteY235" fmla="*/ 79283 h 3183921"/>
                    <a:gd name="connsiteX236" fmla="*/ 792833 w 2854197"/>
                    <a:gd name="connsiteY236" fmla="*/ 58141 h 3183921"/>
                    <a:gd name="connsiteX237" fmla="*/ 808689 w 2854197"/>
                    <a:gd name="connsiteY237" fmla="*/ 52855 h 3183921"/>
                    <a:gd name="connsiteX238" fmla="*/ 824546 w 2854197"/>
                    <a:gd name="connsiteY238" fmla="*/ 47570 h 3183921"/>
                    <a:gd name="connsiteX239" fmla="*/ 866830 w 2854197"/>
                    <a:gd name="connsiteY239" fmla="*/ 26427 h 3183921"/>
                    <a:gd name="connsiteX240" fmla="*/ 882687 w 2854197"/>
                    <a:gd name="connsiteY240" fmla="*/ 21142 h 3183921"/>
                    <a:gd name="connsiteX241" fmla="*/ 898544 w 2854197"/>
                    <a:gd name="connsiteY241" fmla="*/ 10571 h 3183921"/>
                    <a:gd name="connsiteX242" fmla="*/ 914400 w 2854197"/>
                    <a:gd name="connsiteY242" fmla="*/ 5285 h 3183921"/>
                    <a:gd name="connsiteX243" fmla="*/ 914400 w 2854197"/>
                    <a:gd name="connsiteY243" fmla="*/ 0 h 3183921"/>
                    <a:gd name="connsiteX0" fmla="*/ 914400 w 2854197"/>
                    <a:gd name="connsiteY0" fmla="*/ 0 h 3183921"/>
                    <a:gd name="connsiteX1" fmla="*/ 914400 w 2854197"/>
                    <a:gd name="connsiteY1" fmla="*/ 0 h 3183921"/>
                    <a:gd name="connsiteX2" fmla="*/ 930257 w 2854197"/>
                    <a:gd name="connsiteY2" fmla="*/ 42284 h 3183921"/>
                    <a:gd name="connsiteX3" fmla="*/ 935542 w 2854197"/>
                    <a:gd name="connsiteY3" fmla="*/ 58141 h 3183921"/>
                    <a:gd name="connsiteX4" fmla="*/ 946114 w 2854197"/>
                    <a:gd name="connsiteY4" fmla="*/ 68712 h 3183921"/>
                    <a:gd name="connsiteX5" fmla="*/ 967256 w 2854197"/>
                    <a:gd name="connsiteY5" fmla="*/ 116282 h 3183921"/>
                    <a:gd name="connsiteX6" fmla="*/ 972541 w 2854197"/>
                    <a:gd name="connsiteY6" fmla="*/ 132138 h 3183921"/>
                    <a:gd name="connsiteX7" fmla="*/ 983112 w 2854197"/>
                    <a:gd name="connsiteY7" fmla="*/ 147995 h 3183921"/>
                    <a:gd name="connsiteX8" fmla="*/ 1004255 w 2854197"/>
                    <a:gd name="connsiteY8" fmla="*/ 195565 h 3183921"/>
                    <a:gd name="connsiteX9" fmla="*/ 1025397 w 2854197"/>
                    <a:gd name="connsiteY9" fmla="*/ 243135 h 3183921"/>
                    <a:gd name="connsiteX10" fmla="*/ 1041253 w 2854197"/>
                    <a:gd name="connsiteY10" fmla="*/ 290705 h 3183921"/>
                    <a:gd name="connsiteX11" fmla="*/ 1051825 w 2854197"/>
                    <a:gd name="connsiteY11" fmla="*/ 301276 h 3183921"/>
                    <a:gd name="connsiteX12" fmla="*/ 1072967 w 2854197"/>
                    <a:gd name="connsiteY12" fmla="*/ 348846 h 3183921"/>
                    <a:gd name="connsiteX13" fmla="*/ 1083538 w 2854197"/>
                    <a:gd name="connsiteY13" fmla="*/ 380559 h 3183921"/>
                    <a:gd name="connsiteX14" fmla="*/ 1094109 w 2854197"/>
                    <a:gd name="connsiteY14" fmla="*/ 396416 h 3183921"/>
                    <a:gd name="connsiteX15" fmla="*/ 1109966 w 2854197"/>
                    <a:gd name="connsiteY15" fmla="*/ 422844 h 3183921"/>
                    <a:gd name="connsiteX16" fmla="*/ 1131108 w 2854197"/>
                    <a:gd name="connsiteY16" fmla="*/ 470414 h 3183921"/>
                    <a:gd name="connsiteX17" fmla="*/ 1146964 w 2854197"/>
                    <a:gd name="connsiteY17" fmla="*/ 480985 h 3183921"/>
                    <a:gd name="connsiteX18" fmla="*/ 1157536 w 2854197"/>
                    <a:gd name="connsiteY18" fmla="*/ 491556 h 3183921"/>
                    <a:gd name="connsiteX19" fmla="*/ 1189249 w 2854197"/>
                    <a:gd name="connsiteY19" fmla="*/ 512698 h 3183921"/>
                    <a:gd name="connsiteX20" fmla="*/ 1199820 w 2854197"/>
                    <a:gd name="connsiteY20" fmla="*/ 528555 h 3183921"/>
                    <a:gd name="connsiteX21" fmla="*/ 1220962 w 2854197"/>
                    <a:gd name="connsiteY21" fmla="*/ 544411 h 3183921"/>
                    <a:gd name="connsiteX22" fmla="*/ 1242104 w 2854197"/>
                    <a:gd name="connsiteY22" fmla="*/ 570839 h 3183921"/>
                    <a:gd name="connsiteX23" fmla="*/ 1257961 w 2854197"/>
                    <a:gd name="connsiteY23" fmla="*/ 602552 h 3183921"/>
                    <a:gd name="connsiteX24" fmla="*/ 1279103 w 2854197"/>
                    <a:gd name="connsiteY24" fmla="*/ 634266 h 3183921"/>
                    <a:gd name="connsiteX25" fmla="*/ 1294960 w 2854197"/>
                    <a:gd name="connsiteY25" fmla="*/ 665979 h 3183921"/>
                    <a:gd name="connsiteX26" fmla="*/ 1300245 w 2854197"/>
                    <a:gd name="connsiteY26" fmla="*/ 681835 h 3183921"/>
                    <a:gd name="connsiteX27" fmla="*/ 1310816 w 2854197"/>
                    <a:gd name="connsiteY27" fmla="*/ 692407 h 3183921"/>
                    <a:gd name="connsiteX28" fmla="*/ 1347815 w 2854197"/>
                    <a:gd name="connsiteY28" fmla="*/ 739977 h 3183921"/>
                    <a:gd name="connsiteX29" fmla="*/ 1353101 w 2854197"/>
                    <a:gd name="connsiteY29" fmla="*/ 755833 h 3183921"/>
                    <a:gd name="connsiteX30" fmla="*/ 1384814 w 2854197"/>
                    <a:gd name="connsiteY30" fmla="*/ 798118 h 3183921"/>
                    <a:gd name="connsiteX31" fmla="*/ 1390100 w 2854197"/>
                    <a:gd name="connsiteY31" fmla="*/ 813974 h 3183921"/>
                    <a:gd name="connsiteX32" fmla="*/ 1421813 w 2854197"/>
                    <a:gd name="connsiteY32" fmla="*/ 861544 h 3183921"/>
                    <a:gd name="connsiteX33" fmla="*/ 1432384 w 2854197"/>
                    <a:gd name="connsiteY33" fmla="*/ 877401 h 3183921"/>
                    <a:gd name="connsiteX34" fmla="*/ 1448241 w 2854197"/>
                    <a:gd name="connsiteY34" fmla="*/ 887972 h 3183921"/>
                    <a:gd name="connsiteX35" fmla="*/ 1479954 w 2854197"/>
                    <a:gd name="connsiteY35" fmla="*/ 919685 h 3183921"/>
                    <a:gd name="connsiteX36" fmla="*/ 1522238 w 2854197"/>
                    <a:gd name="connsiteY36" fmla="*/ 956684 h 3183921"/>
                    <a:gd name="connsiteX37" fmla="*/ 1585665 w 2854197"/>
                    <a:gd name="connsiteY37" fmla="*/ 977826 h 3183921"/>
                    <a:gd name="connsiteX38" fmla="*/ 1617378 w 2854197"/>
                    <a:gd name="connsiteY38" fmla="*/ 988397 h 3183921"/>
                    <a:gd name="connsiteX39" fmla="*/ 1638521 w 2854197"/>
                    <a:gd name="connsiteY39" fmla="*/ 993683 h 3183921"/>
                    <a:gd name="connsiteX40" fmla="*/ 1664948 w 2854197"/>
                    <a:gd name="connsiteY40" fmla="*/ 998968 h 3183921"/>
                    <a:gd name="connsiteX41" fmla="*/ 1696662 w 2854197"/>
                    <a:gd name="connsiteY41" fmla="*/ 1009540 h 3183921"/>
                    <a:gd name="connsiteX42" fmla="*/ 1717804 w 2854197"/>
                    <a:gd name="connsiteY42" fmla="*/ 1014825 h 3183921"/>
                    <a:gd name="connsiteX43" fmla="*/ 1733660 w 2854197"/>
                    <a:gd name="connsiteY43" fmla="*/ 1020111 h 3183921"/>
                    <a:gd name="connsiteX44" fmla="*/ 1802373 w 2854197"/>
                    <a:gd name="connsiteY44" fmla="*/ 1030682 h 3183921"/>
                    <a:gd name="connsiteX45" fmla="*/ 1865799 w 2854197"/>
                    <a:gd name="connsiteY45" fmla="*/ 1041253 h 3183921"/>
                    <a:gd name="connsiteX46" fmla="*/ 1902798 w 2854197"/>
                    <a:gd name="connsiteY46" fmla="*/ 1046538 h 3183921"/>
                    <a:gd name="connsiteX47" fmla="*/ 1945082 w 2854197"/>
                    <a:gd name="connsiteY47" fmla="*/ 1051824 h 3183921"/>
                    <a:gd name="connsiteX48" fmla="*/ 1976796 w 2854197"/>
                    <a:gd name="connsiteY48" fmla="*/ 1057109 h 3183921"/>
                    <a:gd name="connsiteX49" fmla="*/ 2024366 w 2854197"/>
                    <a:gd name="connsiteY49" fmla="*/ 1062395 h 3183921"/>
                    <a:gd name="connsiteX50" fmla="*/ 2066650 w 2854197"/>
                    <a:gd name="connsiteY50" fmla="*/ 1067681 h 3183921"/>
                    <a:gd name="connsiteX51" fmla="*/ 2082507 w 2854197"/>
                    <a:gd name="connsiteY51" fmla="*/ 1072966 h 3183921"/>
                    <a:gd name="connsiteX52" fmla="*/ 2151219 w 2854197"/>
                    <a:gd name="connsiteY52" fmla="*/ 1083537 h 3183921"/>
                    <a:gd name="connsiteX53" fmla="*/ 2167075 w 2854197"/>
                    <a:gd name="connsiteY53" fmla="*/ 1088823 h 3183921"/>
                    <a:gd name="connsiteX54" fmla="*/ 2235788 w 2854197"/>
                    <a:gd name="connsiteY54" fmla="*/ 1099394 h 3183921"/>
                    <a:gd name="connsiteX55" fmla="*/ 2304500 w 2854197"/>
                    <a:gd name="connsiteY55" fmla="*/ 1109965 h 3183921"/>
                    <a:gd name="connsiteX56" fmla="*/ 2378497 w 2854197"/>
                    <a:gd name="connsiteY56" fmla="*/ 1120536 h 3183921"/>
                    <a:gd name="connsiteX57" fmla="*/ 2410211 w 2854197"/>
                    <a:gd name="connsiteY57" fmla="*/ 1131107 h 3183921"/>
                    <a:gd name="connsiteX58" fmla="*/ 2452495 w 2854197"/>
                    <a:gd name="connsiteY58" fmla="*/ 1141678 h 3183921"/>
                    <a:gd name="connsiteX59" fmla="*/ 2611062 w 2854197"/>
                    <a:gd name="connsiteY59" fmla="*/ 1194534 h 3183921"/>
                    <a:gd name="connsiteX60" fmla="*/ 2674963 w 2854197"/>
                    <a:gd name="connsiteY60" fmla="*/ 1226357 h 3183921"/>
                    <a:gd name="connsiteX61" fmla="*/ 2680419 w 2854197"/>
                    <a:gd name="connsiteY61" fmla="*/ 1258186 h 3183921"/>
                    <a:gd name="connsiteX62" fmla="*/ 2633266 w 2854197"/>
                    <a:gd name="connsiteY62" fmla="*/ 1295315 h 3183921"/>
                    <a:gd name="connsiteX63" fmla="*/ 2659565 w 2854197"/>
                    <a:gd name="connsiteY63" fmla="*/ 1353342 h 3183921"/>
                    <a:gd name="connsiteX64" fmla="*/ 2653817 w 2854197"/>
                    <a:gd name="connsiteY64" fmla="*/ 1411367 h 3183921"/>
                    <a:gd name="connsiteX65" fmla="*/ 2632204 w 2854197"/>
                    <a:gd name="connsiteY65" fmla="*/ 1590950 h 3183921"/>
                    <a:gd name="connsiteX66" fmla="*/ 2606238 w 2854197"/>
                    <a:gd name="connsiteY66" fmla="*/ 1686241 h 3183921"/>
                    <a:gd name="connsiteX67" fmla="*/ 2585093 w 2854197"/>
                    <a:gd name="connsiteY67" fmla="*/ 1717957 h 3183921"/>
                    <a:gd name="connsiteX68" fmla="*/ 2595666 w 2854197"/>
                    <a:gd name="connsiteY68" fmla="*/ 1754959 h 3183921"/>
                    <a:gd name="connsiteX69" fmla="*/ 2569233 w 2854197"/>
                    <a:gd name="connsiteY69" fmla="*/ 1781390 h 3183921"/>
                    <a:gd name="connsiteX70" fmla="*/ 2574520 w 2854197"/>
                    <a:gd name="connsiteY70" fmla="*/ 1860680 h 3183921"/>
                    <a:gd name="connsiteX71" fmla="*/ 2564404 w 2854197"/>
                    <a:gd name="connsiteY71" fmla="*/ 2014150 h 3183921"/>
                    <a:gd name="connsiteX72" fmla="*/ 2616812 w 2854197"/>
                    <a:gd name="connsiteY72" fmla="*/ 2093264 h 3183921"/>
                    <a:gd name="connsiteX73" fmla="*/ 2717255 w 2854197"/>
                    <a:gd name="connsiteY73" fmla="*/ 2098551 h 3183921"/>
                    <a:gd name="connsiteX74" fmla="*/ 2790770 w 2854197"/>
                    <a:gd name="connsiteY74" fmla="*/ 2077220 h 3183921"/>
                    <a:gd name="connsiteX75" fmla="*/ 2817198 w 2854197"/>
                    <a:gd name="connsiteY75" fmla="*/ 2082506 h 3183921"/>
                    <a:gd name="connsiteX76" fmla="*/ 2833055 w 2854197"/>
                    <a:gd name="connsiteY76" fmla="*/ 2087792 h 3183921"/>
                    <a:gd name="connsiteX77" fmla="*/ 2854197 w 2854197"/>
                    <a:gd name="connsiteY77" fmla="*/ 2093077 h 3183921"/>
                    <a:gd name="connsiteX78" fmla="*/ 2838340 w 2854197"/>
                    <a:gd name="connsiteY78" fmla="*/ 2193503 h 3183921"/>
                    <a:gd name="connsiteX79" fmla="*/ 2833055 w 2854197"/>
                    <a:gd name="connsiteY79" fmla="*/ 2225216 h 3183921"/>
                    <a:gd name="connsiteX80" fmla="*/ 2822484 w 2854197"/>
                    <a:gd name="connsiteY80" fmla="*/ 2262215 h 3183921"/>
                    <a:gd name="connsiteX81" fmla="*/ 2648297 w 2854197"/>
                    <a:gd name="connsiteY81" fmla="*/ 2241273 h 3183921"/>
                    <a:gd name="connsiteX82" fmla="*/ 2558435 w 2854197"/>
                    <a:gd name="connsiteY82" fmla="*/ 2214843 h 3183921"/>
                    <a:gd name="connsiteX83" fmla="*/ 2479145 w 2854197"/>
                    <a:gd name="connsiteY83" fmla="*/ 2183128 h 3183921"/>
                    <a:gd name="connsiteX84" fmla="*/ 2426502 w 2854197"/>
                    <a:gd name="connsiteY84" fmla="*/ 2209757 h 3183921"/>
                    <a:gd name="connsiteX85" fmla="*/ 2236188 w 2854197"/>
                    <a:gd name="connsiteY85" fmla="*/ 2331348 h 3183921"/>
                    <a:gd name="connsiteX86" fmla="*/ 2251846 w 2854197"/>
                    <a:gd name="connsiteY86" fmla="*/ 2420998 h 3183921"/>
                    <a:gd name="connsiteX87" fmla="*/ 2267909 w 2854197"/>
                    <a:gd name="connsiteY87" fmla="*/ 2479368 h 3183921"/>
                    <a:gd name="connsiteX88" fmla="*/ 2278276 w 2854197"/>
                    <a:gd name="connsiteY88" fmla="*/ 2516146 h 3183921"/>
                    <a:gd name="connsiteX89" fmla="*/ 2278276 w 2854197"/>
                    <a:gd name="connsiteY89" fmla="*/ 2574294 h 3183921"/>
                    <a:gd name="connsiteX90" fmla="*/ 2315278 w 2854197"/>
                    <a:gd name="connsiteY90" fmla="*/ 2616580 h 3183921"/>
                    <a:gd name="connsiteX91" fmla="*/ 2331136 w 2854197"/>
                    <a:gd name="connsiteY91" fmla="*/ 2680013 h 3183921"/>
                    <a:gd name="connsiteX92" fmla="*/ 2368138 w 2854197"/>
                    <a:gd name="connsiteY92" fmla="*/ 2695871 h 3183921"/>
                    <a:gd name="connsiteX93" fmla="*/ 2542577 w 2854197"/>
                    <a:gd name="connsiteY93" fmla="*/ 2738159 h 3183921"/>
                    <a:gd name="connsiteX94" fmla="*/ 2654056 w 2854197"/>
                    <a:gd name="connsiteY94" fmla="*/ 2764834 h 3183921"/>
                    <a:gd name="connsiteX95" fmla="*/ 2748974 w 2854197"/>
                    <a:gd name="connsiteY95" fmla="*/ 2769875 h 3183921"/>
                    <a:gd name="connsiteX96" fmla="*/ 2753771 w 2854197"/>
                    <a:gd name="connsiteY96" fmla="*/ 2769627 h 3183921"/>
                    <a:gd name="connsiteX97" fmla="*/ 2748486 w 2854197"/>
                    <a:gd name="connsiteY97" fmla="*/ 2801341 h 3183921"/>
                    <a:gd name="connsiteX98" fmla="*/ 2737915 w 2854197"/>
                    <a:gd name="connsiteY98" fmla="*/ 2838340 h 3183921"/>
                    <a:gd name="connsiteX99" fmla="*/ 2727344 w 2854197"/>
                    <a:gd name="connsiteY99" fmla="*/ 2907052 h 3183921"/>
                    <a:gd name="connsiteX100" fmla="*/ 2716773 w 2854197"/>
                    <a:gd name="connsiteY100" fmla="*/ 2938765 h 3183921"/>
                    <a:gd name="connsiteX101" fmla="*/ 2711487 w 2854197"/>
                    <a:gd name="connsiteY101" fmla="*/ 2965193 h 3183921"/>
                    <a:gd name="connsiteX102" fmla="*/ 2706444 w 2854197"/>
                    <a:gd name="connsiteY102" fmla="*/ 2939028 h 3183921"/>
                    <a:gd name="connsiteX103" fmla="*/ 2691063 w 2854197"/>
                    <a:gd name="connsiteY103" fmla="*/ 2981883 h 3183921"/>
                    <a:gd name="connsiteX104" fmla="*/ 2622571 w 2854197"/>
                    <a:gd name="connsiteY104" fmla="*/ 2987436 h 3183921"/>
                    <a:gd name="connsiteX105" fmla="*/ 2537291 w 2854197"/>
                    <a:gd name="connsiteY105" fmla="*/ 2986602 h 3183921"/>
                    <a:gd name="connsiteX106" fmla="*/ 2516147 w 2854197"/>
                    <a:gd name="connsiteY106" fmla="*/ 2991888 h 3183921"/>
                    <a:gd name="connsiteX107" fmla="*/ 2489494 w 2854197"/>
                    <a:gd name="connsiteY107" fmla="*/ 3002192 h 3183921"/>
                    <a:gd name="connsiteX108" fmla="*/ 2415496 w 2854197"/>
                    <a:gd name="connsiteY108" fmla="*/ 3007477 h 3183921"/>
                    <a:gd name="connsiteX109" fmla="*/ 2383783 w 2854197"/>
                    <a:gd name="connsiteY109" fmla="*/ 3018048 h 3183921"/>
                    <a:gd name="connsiteX110" fmla="*/ 2294337 w 2854197"/>
                    <a:gd name="connsiteY110" fmla="*/ 3002675 h 3183921"/>
                    <a:gd name="connsiteX111" fmla="*/ 2147421 w 2854197"/>
                    <a:gd name="connsiteY111" fmla="*/ 3183444 h 3183921"/>
                    <a:gd name="connsiteX112" fmla="*/ 2141028 w 2854197"/>
                    <a:gd name="connsiteY112" fmla="*/ 2933870 h 3183921"/>
                    <a:gd name="connsiteX113" fmla="*/ 2093450 w 2854197"/>
                    <a:gd name="connsiteY113" fmla="*/ 2923297 h 3183921"/>
                    <a:gd name="connsiteX114" fmla="*/ 2146861 w 2854197"/>
                    <a:gd name="connsiteY114" fmla="*/ 2897161 h 3183921"/>
                    <a:gd name="connsiteX115" fmla="*/ 2151785 w 2854197"/>
                    <a:gd name="connsiteY115" fmla="*/ 2849197 h 3183921"/>
                    <a:gd name="connsiteX116" fmla="*/ 2125357 w 2854197"/>
                    <a:gd name="connsiteY116" fmla="*/ 2780982 h 3183921"/>
                    <a:gd name="connsiteX117" fmla="*/ 2109124 w 2854197"/>
                    <a:gd name="connsiteY117" fmla="*/ 2722301 h 3183921"/>
                    <a:gd name="connsiteX118" fmla="*/ 2013975 w 2854197"/>
                    <a:gd name="connsiteY118" fmla="*/ 2637724 h 3183921"/>
                    <a:gd name="connsiteX119" fmla="*/ 1982258 w 2854197"/>
                    <a:gd name="connsiteY119" fmla="*/ 2664155 h 3183921"/>
                    <a:gd name="connsiteX120" fmla="*/ 1918827 w 2854197"/>
                    <a:gd name="connsiteY120" fmla="*/ 2627153 h 3183921"/>
                    <a:gd name="connsiteX121" fmla="*/ 1845153 w 2854197"/>
                    <a:gd name="connsiteY121" fmla="*/ 2569497 h 3183921"/>
                    <a:gd name="connsiteX122" fmla="*/ 1802373 w 2854197"/>
                    <a:gd name="connsiteY122" fmla="*/ 2621632 h 3183921"/>
                    <a:gd name="connsiteX123" fmla="*/ 1797087 w 2854197"/>
                    <a:gd name="connsiteY123" fmla="*/ 2605775 h 3183921"/>
                    <a:gd name="connsiteX124" fmla="*/ 1749674 w 2854197"/>
                    <a:gd name="connsiteY124" fmla="*/ 2690586 h 3183921"/>
                    <a:gd name="connsiteX125" fmla="*/ 1643953 w 2854197"/>
                    <a:gd name="connsiteY125" fmla="*/ 2754018 h 3183921"/>
                    <a:gd name="connsiteX126" fmla="*/ 1617523 w 2854197"/>
                    <a:gd name="connsiteY126" fmla="*/ 2732874 h 3183921"/>
                    <a:gd name="connsiteX127" fmla="*/ 1591092 w 2854197"/>
                    <a:gd name="connsiteY127" fmla="*/ 2690586 h 3183921"/>
                    <a:gd name="connsiteX128" fmla="*/ 1591093 w 2854197"/>
                    <a:gd name="connsiteY128" fmla="*/ 2637724 h 3183921"/>
                    <a:gd name="connsiteX129" fmla="*/ 1569808 w 2854197"/>
                    <a:gd name="connsiteY129" fmla="*/ 2515921 h 3183921"/>
                    <a:gd name="connsiteX130" fmla="*/ 1553952 w 2854197"/>
                    <a:gd name="connsiteY130" fmla="*/ 2484208 h 3183921"/>
                    <a:gd name="connsiteX131" fmla="*/ 1538095 w 2854197"/>
                    <a:gd name="connsiteY131" fmla="*/ 2468351 h 3183921"/>
                    <a:gd name="connsiteX132" fmla="*/ 1501096 w 2854197"/>
                    <a:gd name="connsiteY132" fmla="*/ 2420781 h 3183921"/>
                    <a:gd name="connsiteX133" fmla="*/ 1464097 w 2854197"/>
                    <a:gd name="connsiteY133" fmla="*/ 2383782 h 3183921"/>
                    <a:gd name="connsiteX134" fmla="*/ 1448241 w 2854197"/>
                    <a:gd name="connsiteY134" fmla="*/ 2373211 h 3183921"/>
                    <a:gd name="connsiteX135" fmla="*/ 1432384 w 2854197"/>
                    <a:gd name="connsiteY135" fmla="*/ 2357355 h 3183921"/>
                    <a:gd name="connsiteX136" fmla="*/ 1400671 w 2854197"/>
                    <a:gd name="connsiteY136" fmla="*/ 2346783 h 3183921"/>
                    <a:gd name="connsiteX137" fmla="*/ 1368958 w 2854197"/>
                    <a:gd name="connsiteY137" fmla="*/ 2330927 h 3183921"/>
                    <a:gd name="connsiteX138" fmla="*/ 1337244 w 2854197"/>
                    <a:gd name="connsiteY138" fmla="*/ 2309785 h 3183921"/>
                    <a:gd name="connsiteX139" fmla="*/ 1273818 w 2854197"/>
                    <a:gd name="connsiteY139" fmla="*/ 2288642 h 3183921"/>
                    <a:gd name="connsiteX140" fmla="*/ 1257961 w 2854197"/>
                    <a:gd name="connsiteY140" fmla="*/ 2278071 h 3183921"/>
                    <a:gd name="connsiteX141" fmla="*/ 1242104 w 2854197"/>
                    <a:gd name="connsiteY141" fmla="*/ 2272786 h 3183921"/>
                    <a:gd name="connsiteX142" fmla="*/ 1226248 w 2854197"/>
                    <a:gd name="connsiteY142" fmla="*/ 2262215 h 3183921"/>
                    <a:gd name="connsiteX143" fmla="*/ 1194534 w 2854197"/>
                    <a:gd name="connsiteY143" fmla="*/ 2251644 h 3183921"/>
                    <a:gd name="connsiteX144" fmla="*/ 1215677 w 2854197"/>
                    <a:gd name="connsiteY144" fmla="*/ 2225216 h 3183921"/>
                    <a:gd name="connsiteX145" fmla="*/ 1231533 w 2854197"/>
                    <a:gd name="connsiteY145" fmla="*/ 2209359 h 3183921"/>
                    <a:gd name="connsiteX146" fmla="*/ 1236819 w 2854197"/>
                    <a:gd name="connsiteY146" fmla="*/ 2193503 h 3183921"/>
                    <a:gd name="connsiteX147" fmla="*/ 1279103 w 2854197"/>
                    <a:gd name="connsiteY147" fmla="*/ 2161789 h 3183921"/>
                    <a:gd name="connsiteX148" fmla="*/ 1300245 w 2854197"/>
                    <a:gd name="connsiteY148" fmla="*/ 2140647 h 3183921"/>
                    <a:gd name="connsiteX149" fmla="*/ 1310816 w 2854197"/>
                    <a:gd name="connsiteY149" fmla="*/ 2124790 h 3183921"/>
                    <a:gd name="connsiteX150" fmla="*/ 1342650 w 2854197"/>
                    <a:gd name="connsiteY150" fmla="*/ 2077406 h 3183921"/>
                    <a:gd name="connsiteX151" fmla="*/ 1390223 w 2854197"/>
                    <a:gd name="connsiteY151" fmla="*/ 2008688 h 3183921"/>
                    <a:gd name="connsiteX152" fmla="*/ 1363794 w 2854197"/>
                    <a:gd name="connsiteY152" fmla="*/ 1971686 h 3183921"/>
                    <a:gd name="connsiteX153" fmla="*/ 1379651 w 2854197"/>
                    <a:gd name="connsiteY153" fmla="*/ 1961114 h 3183921"/>
                    <a:gd name="connsiteX154" fmla="*/ 1358509 w 2854197"/>
                    <a:gd name="connsiteY154" fmla="*/ 1934685 h 3183921"/>
                    <a:gd name="connsiteX155" fmla="*/ 1221180 w 2854197"/>
                    <a:gd name="connsiteY155" fmla="*/ 1718108 h 3183921"/>
                    <a:gd name="connsiteX156" fmla="*/ 1157741 w 2854197"/>
                    <a:gd name="connsiteY156" fmla="*/ 1654669 h 3183921"/>
                    <a:gd name="connsiteX157" fmla="*/ 1051918 w 2854197"/>
                    <a:gd name="connsiteY157" fmla="*/ 1659811 h 3183921"/>
                    <a:gd name="connsiteX158" fmla="*/ 845688 w 2854197"/>
                    <a:gd name="connsiteY158" fmla="*/ 1738945 h 3183921"/>
                    <a:gd name="connsiteX159" fmla="*/ 829832 w 2854197"/>
                    <a:gd name="connsiteY159" fmla="*/ 1744231 h 3183921"/>
                    <a:gd name="connsiteX160" fmla="*/ 798118 w 2854197"/>
                    <a:gd name="connsiteY160" fmla="*/ 1765373 h 3183921"/>
                    <a:gd name="connsiteX161" fmla="*/ 782262 w 2854197"/>
                    <a:gd name="connsiteY161" fmla="*/ 1770659 h 3183921"/>
                    <a:gd name="connsiteX162" fmla="*/ 750548 w 2854197"/>
                    <a:gd name="connsiteY162" fmla="*/ 1791801 h 3183921"/>
                    <a:gd name="connsiteX163" fmla="*/ 734692 w 2854197"/>
                    <a:gd name="connsiteY163" fmla="*/ 1797086 h 3183921"/>
                    <a:gd name="connsiteX164" fmla="*/ 755834 w 2854197"/>
                    <a:gd name="connsiteY164" fmla="*/ 1791801 h 3183921"/>
                    <a:gd name="connsiteX165" fmla="*/ 739977 w 2854197"/>
                    <a:gd name="connsiteY165" fmla="*/ 1797086 h 3183921"/>
                    <a:gd name="connsiteX166" fmla="*/ 708264 w 2854197"/>
                    <a:gd name="connsiteY166" fmla="*/ 1812943 h 3183921"/>
                    <a:gd name="connsiteX167" fmla="*/ 676551 w 2854197"/>
                    <a:gd name="connsiteY167" fmla="*/ 1791801 h 3183921"/>
                    <a:gd name="connsiteX168" fmla="*/ 650123 w 2854197"/>
                    <a:gd name="connsiteY168" fmla="*/ 1765373 h 3183921"/>
                    <a:gd name="connsiteX169" fmla="*/ 618410 w 2854197"/>
                    <a:gd name="connsiteY169" fmla="*/ 1744231 h 3183921"/>
                    <a:gd name="connsiteX170" fmla="*/ 570840 w 2854197"/>
                    <a:gd name="connsiteY170" fmla="*/ 1712518 h 3183921"/>
                    <a:gd name="connsiteX171" fmla="*/ 544412 w 2854197"/>
                    <a:gd name="connsiteY171" fmla="*/ 1696661 h 3183921"/>
                    <a:gd name="connsiteX172" fmla="*/ 528555 w 2854197"/>
                    <a:gd name="connsiteY172" fmla="*/ 1686090 h 3183921"/>
                    <a:gd name="connsiteX173" fmla="*/ 512699 w 2854197"/>
                    <a:gd name="connsiteY173" fmla="*/ 1680804 h 3183921"/>
                    <a:gd name="connsiteX174" fmla="*/ 502127 w 2854197"/>
                    <a:gd name="connsiteY174" fmla="*/ 1670233 h 3183921"/>
                    <a:gd name="connsiteX175" fmla="*/ 480985 w 2854197"/>
                    <a:gd name="connsiteY175" fmla="*/ 1659662 h 3183921"/>
                    <a:gd name="connsiteX176" fmla="*/ 465129 w 2854197"/>
                    <a:gd name="connsiteY176" fmla="*/ 1643805 h 3183921"/>
                    <a:gd name="connsiteX177" fmla="*/ 428130 w 2854197"/>
                    <a:gd name="connsiteY177" fmla="*/ 1622663 h 3183921"/>
                    <a:gd name="connsiteX178" fmla="*/ 401702 w 2854197"/>
                    <a:gd name="connsiteY178" fmla="*/ 1590950 h 3183921"/>
                    <a:gd name="connsiteX179" fmla="*/ 385845 w 2854197"/>
                    <a:gd name="connsiteY179" fmla="*/ 1569808 h 3183921"/>
                    <a:gd name="connsiteX180" fmla="*/ 369989 w 2854197"/>
                    <a:gd name="connsiteY180" fmla="*/ 1553951 h 3183921"/>
                    <a:gd name="connsiteX181" fmla="*/ 348847 w 2854197"/>
                    <a:gd name="connsiteY181" fmla="*/ 1522238 h 3183921"/>
                    <a:gd name="connsiteX182" fmla="*/ 327704 w 2854197"/>
                    <a:gd name="connsiteY182" fmla="*/ 1490524 h 3183921"/>
                    <a:gd name="connsiteX183" fmla="*/ 317133 w 2854197"/>
                    <a:gd name="connsiteY183" fmla="*/ 1469382 h 3183921"/>
                    <a:gd name="connsiteX184" fmla="*/ 301277 w 2854197"/>
                    <a:gd name="connsiteY184" fmla="*/ 1453526 h 3183921"/>
                    <a:gd name="connsiteX185" fmla="*/ 295991 w 2854197"/>
                    <a:gd name="connsiteY185" fmla="*/ 1437669 h 3183921"/>
                    <a:gd name="connsiteX186" fmla="*/ 274849 w 2854197"/>
                    <a:gd name="connsiteY186" fmla="*/ 1405956 h 3183921"/>
                    <a:gd name="connsiteX187" fmla="*/ 258992 w 2854197"/>
                    <a:gd name="connsiteY187" fmla="*/ 1390099 h 3183921"/>
                    <a:gd name="connsiteX188" fmla="*/ 248421 w 2854197"/>
                    <a:gd name="connsiteY188" fmla="*/ 1374242 h 3183921"/>
                    <a:gd name="connsiteX189" fmla="*/ 243136 w 2854197"/>
                    <a:gd name="connsiteY189" fmla="*/ 1358386 h 3183921"/>
                    <a:gd name="connsiteX190" fmla="*/ 221993 w 2854197"/>
                    <a:gd name="connsiteY190" fmla="*/ 1326672 h 3183921"/>
                    <a:gd name="connsiteX191" fmla="*/ 206137 w 2854197"/>
                    <a:gd name="connsiteY191" fmla="*/ 1294959 h 3183921"/>
                    <a:gd name="connsiteX192" fmla="*/ 195566 w 2854197"/>
                    <a:gd name="connsiteY192" fmla="*/ 1263246 h 3183921"/>
                    <a:gd name="connsiteX193" fmla="*/ 184995 w 2854197"/>
                    <a:gd name="connsiteY193" fmla="*/ 1247389 h 3183921"/>
                    <a:gd name="connsiteX194" fmla="*/ 179709 w 2854197"/>
                    <a:gd name="connsiteY194" fmla="*/ 1231533 h 3183921"/>
                    <a:gd name="connsiteX195" fmla="*/ 169138 w 2854197"/>
                    <a:gd name="connsiteY195" fmla="*/ 1215676 h 3183921"/>
                    <a:gd name="connsiteX196" fmla="*/ 153281 w 2854197"/>
                    <a:gd name="connsiteY196" fmla="*/ 1162820 h 3183921"/>
                    <a:gd name="connsiteX197" fmla="*/ 142710 w 2854197"/>
                    <a:gd name="connsiteY197" fmla="*/ 1131107 h 3183921"/>
                    <a:gd name="connsiteX198" fmla="*/ 132139 w 2854197"/>
                    <a:gd name="connsiteY198" fmla="*/ 1099394 h 3183921"/>
                    <a:gd name="connsiteX199" fmla="*/ 126853 w 2854197"/>
                    <a:gd name="connsiteY199" fmla="*/ 1078252 h 3183921"/>
                    <a:gd name="connsiteX200" fmla="*/ 121568 w 2854197"/>
                    <a:gd name="connsiteY200" fmla="*/ 1062395 h 3183921"/>
                    <a:gd name="connsiteX201" fmla="*/ 110997 w 2854197"/>
                    <a:gd name="connsiteY201" fmla="*/ 988397 h 3183921"/>
                    <a:gd name="connsiteX202" fmla="*/ 100426 w 2854197"/>
                    <a:gd name="connsiteY202" fmla="*/ 861544 h 3183921"/>
                    <a:gd name="connsiteX203" fmla="*/ 95140 w 2854197"/>
                    <a:gd name="connsiteY203" fmla="*/ 782261 h 3183921"/>
                    <a:gd name="connsiteX204" fmla="*/ 89855 w 2854197"/>
                    <a:gd name="connsiteY204" fmla="*/ 745262 h 3183921"/>
                    <a:gd name="connsiteX205" fmla="*/ 73998 w 2854197"/>
                    <a:gd name="connsiteY205" fmla="*/ 660693 h 3183921"/>
                    <a:gd name="connsiteX206" fmla="*/ 63427 w 2854197"/>
                    <a:gd name="connsiteY206" fmla="*/ 618409 h 3183921"/>
                    <a:gd name="connsiteX207" fmla="*/ 47570 w 2854197"/>
                    <a:gd name="connsiteY207" fmla="*/ 560268 h 3183921"/>
                    <a:gd name="connsiteX208" fmla="*/ 42285 w 2854197"/>
                    <a:gd name="connsiteY208" fmla="*/ 528555 h 3183921"/>
                    <a:gd name="connsiteX209" fmla="*/ 31714 w 2854197"/>
                    <a:gd name="connsiteY209" fmla="*/ 486270 h 3183921"/>
                    <a:gd name="connsiteX210" fmla="*/ 21142 w 2854197"/>
                    <a:gd name="connsiteY210" fmla="*/ 428129 h 3183921"/>
                    <a:gd name="connsiteX211" fmla="*/ 10571 w 2854197"/>
                    <a:gd name="connsiteY211" fmla="*/ 343560 h 3183921"/>
                    <a:gd name="connsiteX212" fmla="*/ 0 w 2854197"/>
                    <a:gd name="connsiteY212" fmla="*/ 306561 h 3183921"/>
                    <a:gd name="connsiteX213" fmla="*/ 5286 w 2854197"/>
                    <a:gd name="connsiteY213" fmla="*/ 285419 h 3183921"/>
                    <a:gd name="connsiteX214" fmla="*/ 21142 w 2854197"/>
                    <a:gd name="connsiteY214" fmla="*/ 280134 h 3183921"/>
                    <a:gd name="connsiteX215" fmla="*/ 42285 w 2854197"/>
                    <a:gd name="connsiteY215" fmla="*/ 269563 h 3183921"/>
                    <a:gd name="connsiteX216" fmla="*/ 95140 w 2854197"/>
                    <a:gd name="connsiteY216" fmla="*/ 258992 h 3183921"/>
                    <a:gd name="connsiteX217" fmla="*/ 121568 w 2854197"/>
                    <a:gd name="connsiteY217" fmla="*/ 253706 h 3183921"/>
                    <a:gd name="connsiteX218" fmla="*/ 137425 w 2854197"/>
                    <a:gd name="connsiteY218" fmla="*/ 248420 h 3183921"/>
                    <a:gd name="connsiteX219" fmla="*/ 211422 w 2854197"/>
                    <a:gd name="connsiteY219" fmla="*/ 237849 h 3183921"/>
                    <a:gd name="connsiteX220" fmla="*/ 253707 w 2854197"/>
                    <a:gd name="connsiteY220" fmla="*/ 227278 h 3183921"/>
                    <a:gd name="connsiteX221" fmla="*/ 285420 w 2854197"/>
                    <a:gd name="connsiteY221" fmla="*/ 216707 h 3183921"/>
                    <a:gd name="connsiteX222" fmla="*/ 332990 w 2854197"/>
                    <a:gd name="connsiteY222" fmla="*/ 206136 h 3183921"/>
                    <a:gd name="connsiteX223" fmla="*/ 364703 w 2854197"/>
                    <a:gd name="connsiteY223" fmla="*/ 195565 h 3183921"/>
                    <a:gd name="connsiteX224" fmla="*/ 417559 w 2854197"/>
                    <a:gd name="connsiteY224" fmla="*/ 179708 h 3183921"/>
                    <a:gd name="connsiteX225" fmla="*/ 433415 w 2854197"/>
                    <a:gd name="connsiteY225" fmla="*/ 174423 h 3183921"/>
                    <a:gd name="connsiteX226" fmla="*/ 449272 w 2854197"/>
                    <a:gd name="connsiteY226" fmla="*/ 169137 h 3183921"/>
                    <a:gd name="connsiteX227" fmla="*/ 470414 w 2854197"/>
                    <a:gd name="connsiteY227" fmla="*/ 163852 h 3183921"/>
                    <a:gd name="connsiteX228" fmla="*/ 486271 w 2854197"/>
                    <a:gd name="connsiteY228" fmla="*/ 158566 h 3183921"/>
                    <a:gd name="connsiteX229" fmla="*/ 528555 w 2854197"/>
                    <a:gd name="connsiteY229" fmla="*/ 147995 h 3183921"/>
                    <a:gd name="connsiteX230" fmla="*/ 549697 w 2854197"/>
                    <a:gd name="connsiteY230" fmla="*/ 142709 h 3183921"/>
                    <a:gd name="connsiteX231" fmla="*/ 581411 w 2854197"/>
                    <a:gd name="connsiteY231" fmla="*/ 132138 h 3183921"/>
                    <a:gd name="connsiteX232" fmla="*/ 676551 w 2854197"/>
                    <a:gd name="connsiteY232" fmla="*/ 100425 h 3183921"/>
                    <a:gd name="connsiteX233" fmla="*/ 697693 w 2854197"/>
                    <a:gd name="connsiteY233" fmla="*/ 95140 h 3183921"/>
                    <a:gd name="connsiteX234" fmla="*/ 729406 w 2854197"/>
                    <a:gd name="connsiteY234" fmla="*/ 84568 h 3183921"/>
                    <a:gd name="connsiteX235" fmla="*/ 745263 w 2854197"/>
                    <a:gd name="connsiteY235" fmla="*/ 79283 h 3183921"/>
                    <a:gd name="connsiteX236" fmla="*/ 792833 w 2854197"/>
                    <a:gd name="connsiteY236" fmla="*/ 58141 h 3183921"/>
                    <a:gd name="connsiteX237" fmla="*/ 808689 w 2854197"/>
                    <a:gd name="connsiteY237" fmla="*/ 52855 h 3183921"/>
                    <a:gd name="connsiteX238" fmla="*/ 824546 w 2854197"/>
                    <a:gd name="connsiteY238" fmla="*/ 47570 h 3183921"/>
                    <a:gd name="connsiteX239" fmla="*/ 866830 w 2854197"/>
                    <a:gd name="connsiteY239" fmla="*/ 26427 h 3183921"/>
                    <a:gd name="connsiteX240" fmla="*/ 882687 w 2854197"/>
                    <a:gd name="connsiteY240" fmla="*/ 21142 h 3183921"/>
                    <a:gd name="connsiteX241" fmla="*/ 898544 w 2854197"/>
                    <a:gd name="connsiteY241" fmla="*/ 10571 h 3183921"/>
                    <a:gd name="connsiteX242" fmla="*/ 914400 w 2854197"/>
                    <a:gd name="connsiteY242" fmla="*/ 5285 h 3183921"/>
                    <a:gd name="connsiteX243" fmla="*/ 914400 w 2854197"/>
                    <a:gd name="connsiteY243" fmla="*/ 0 h 3183921"/>
                    <a:gd name="connsiteX0" fmla="*/ 914400 w 2854197"/>
                    <a:gd name="connsiteY0" fmla="*/ 0 h 3183921"/>
                    <a:gd name="connsiteX1" fmla="*/ 914400 w 2854197"/>
                    <a:gd name="connsiteY1" fmla="*/ 0 h 3183921"/>
                    <a:gd name="connsiteX2" fmla="*/ 930257 w 2854197"/>
                    <a:gd name="connsiteY2" fmla="*/ 42284 h 3183921"/>
                    <a:gd name="connsiteX3" fmla="*/ 935542 w 2854197"/>
                    <a:gd name="connsiteY3" fmla="*/ 58141 h 3183921"/>
                    <a:gd name="connsiteX4" fmla="*/ 946114 w 2854197"/>
                    <a:gd name="connsiteY4" fmla="*/ 68712 h 3183921"/>
                    <a:gd name="connsiteX5" fmla="*/ 967256 w 2854197"/>
                    <a:gd name="connsiteY5" fmla="*/ 116282 h 3183921"/>
                    <a:gd name="connsiteX6" fmla="*/ 972541 w 2854197"/>
                    <a:gd name="connsiteY6" fmla="*/ 132138 h 3183921"/>
                    <a:gd name="connsiteX7" fmla="*/ 983112 w 2854197"/>
                    <a:gd name="connsiteY7" fmla="*/ 147995 h 3183921"/>
                    <a:gd name="connsiteX8" fmla="*/ 1004255 w 2854197"/>
                    <a:gd name="connsiteY8" fmla="*/ 195565 h 3183921"/>
                    <a:gd name="connsiteX9" fmla="*/ 1025397 w 2854197"/>
                    <a:gd name="connsiteY9" fmla="*/ 243135 h 3183921"/>
                    <a:gd name="connsiteX10" fmla="*/ 1041253 w 2854197"/>
                    <a:gd name="connsiteY10" fmla="*/ 290705 h 3183921"/>
                    <a:gd name="connsiteX11" fmla="*/ 1051825 w 2854197"/>
                    <a:gd name="connsiteY11" fmla="*/ 301276 h 3183921"/>
                    <a:gd name="connsiteX12" fmla="*/ 1072967 w 2854197"/>
                    <a:gd name="connsiteY12" fmla="*/ 348846 h 3183921"/>
                    <a:gd name="connsiteX13" fmla="*/ 1083538 w 2854197"/>
                    <a:gd name="connsiteY13" fmla="*/ 380559 h 3183921"/>
                    <a:gd name="connsiteX14" fmla="*/ 1094109 w 2854197"/>
                    <a:gd name="connsiteY14" fmla="*/ 396416 h 3183921"/>
                    <a:gd name="connsiteX15" fmla="*/ 1109966 w 2854197"/>
                    <a:gd name="connsiteY15" fmla="*/ 422844 h 3183921"/>
                    <a:gd name="connsiteX16" fmla="*/ 1131108 w 2854197"/>
                    <a:gd name="connsiteY16" fmla="*/ 470414 h 3183921"/>
                    <a:gd name="connsiteX17" fmla="*/ 1146964 w 2854197"/>
                    <a:gd name="connsiteY17" fmla="*/ 480985 h 3183921"/>
                    <a:gd name="connsiteX18" fmla="*/ 1157536 w 2854197"/>
                    <a:gd name="connsiteY18" fmla="*/ 491556 h 3183921"/>
                    <a:gd name="connsiteX19" fmla="*/ 1189249 w 2854197"/>
                    <a:gd name="connsiteY19" fmla="*/ 512698 h 3183921"/>
                    <a:gd name="connsiteX20" fmla="*/ 1199820 w 2854197"/>
                    <a:gd name="connsiteY20" fmla="*/ 528555 h 3183921"/>
                    <a:gd name="connsiteX21" fmla="*/ 1220962 w 2854197"/>
                    <a:gd name="connsiteY21" fmla="*/ 544411 h 3183921"/>
                    <a:gd name="connsiteX22" fmla="*/ 1242104 w 2854197"/>
                    <a:gd name="connsiteY22" fmla="*/ 570839 h 3183921"/>
                    <a:gd name="connsiteX23" fmla="*/ 1257961 w 2854197"/>
                    <a:gd name="connsiteY23" fmla="*/ 602552 h 3183921"/>
                    <a:gd name="connsiteX24" fmla="*/ 1279103 w 2854197"/>
                    <a:gd name="connsiteY24" fmla="*/ 634266 h 3183921"/>
                    <a:gd name="connsiteX25" fmla="*/ 1294960 w 2854197"/>
                    <a:gd name="connsiteY25" fmla="*/ 665979 h 3183921"/>
                    <a:gd name="connsiteX26" fmla="*/ 1300245 w 2854197"/>
                    <a:gd name="connsiteY26" fmla="*/ 681835 h 3183921"/>
                    <a:gd name="connsiteX27" fmla="*/ 1310816 w 2854197"/>
                    <a:gd name="connsiteY27" fmla="*/ 692407 h 3183921"/>
                    <a:gd name="connsiteX28" fmla="*/ 1347815 w 2854197"/>
                    <a:gd name="connsiteY28" fmla="*/ 739977 h 3183921"/>
                    <a:gd name="connsiteX29" fmla="*/ 1353101 w 2854197"/>
                    <a:gd name="connsiteY29" fmla="*/ 755833 h 3183921"/>
                    <a:gd name="connsiteX30" fmla="*/ 1384814 w 2854197"/>
                    <a:gd name="connsiteY30" fmla="*/ 798118 h 3183921"/>
                    <a:gd name="connsiteX31" fmla="*/ 1390100 w 2854197"/>
                    <a:gd name="connsiteY31" fmla="*/ 813974 h 3183921"/>
                    <a:gd name="connsiteX32" fmla="*/ 1421813 w 2854197"/>
                    <a:gd name="connsiteY32" fmla="*/ 861544 h 3183921"/>
                    <a:gd name="connsiteX33" fmla="*/ 1432384 w 2854197"/>
                    <a:gd name="connsiteY33" fmla="*/ 877401 h 3183921"/>
                    <a:gd name="connsiteX34" fmla="*/ 1448241 w 2854197"/>
                    <a:gd name="connsiteY34" fmla="*/ 887972 h 3183921"/>
                    <a:gd name="connsiteX35" fmla="*/ 1479954 w 2854197"/>
                    <a:gd name="connsiteY35" fmla="*/ 919685 h 3183921"/>
                    <a:gd name="connsiteX36" fmla="*/ 1522238 w 2854197"/>
                    <a:gd name="connsiteY36" fmla="*/ 956684 h 3183921"/>
                    <a:gd name="connsiteX37" fmla="*/ 1585665 w 2854197"/>
                    <a:gd name="connsiteY37" fmla="*/ 977826 h 3183921"/>
                    <a:gd name="connsiteX38" fmla="*/ 1617378 w 2854197"/>
                    <a:gd name="connsiteY38" fmla="*/ 988397 h 3183921"/>
                    <a:gd name="connsiteX39" fmla="*/ 1638521 w 2854197"/>
                    <a:gd name="connsiteY39" fmla="*/ 993683 h 3183921"/>
                    <a:gd name="connsiteX40" fmla="*/ 1664948 w 2854197"/>
                    <a:gd name="connsiteY40" fmla="*/ 998968 h 3183921"/>
                    <a:gd name="connsiteX41" fmla="*/ 1696662 w 2854197"/>
                    <a:gd name="connsiteY41" fmla="*/ 1009540 h 3183921"/>
                    <a:gd name="connsiteX42" fmla="*/ 1717804 w 2854197"/>
                    <a:gd name="connsiteY42" fmla="*/ 1014825 h 3183921"/>
                    <a:gd name="connsiteX43" fmla="*/ 1733660 w 2854197"/>
                    <a:gd name="connsiteY43" fmla="*/ 1020111 h 3183921"/>
                    <a:gd name="connsiteX44" fmla="*/ 1802373 w 2854197"/>
                    <a:gd name="connsiteY44" fmla="*/ 1030682 h 3183921"/>
                    <a:gd name="connsiteX45" fmla="*/ 1865799 w 2854197"/>
                    <a:gd name="connsiteY45" fmla="*/ 1041253 h 3183921"/>
                    <a:gd name="connsiteX46" fmla="*/ 1902798 w 2854197"/>
                    <a:gd name="connsiteY46" fmla="*/ 1046538 h 3183921"/>
                    <a:gd name="connsiteX47" fmla="*/ 1945082 w 2854197"/>
                    <a:gd name="connsiteY47" fmla="*/ 1051824 h 3183921"/>
                    <a:gd name="connsiteX48" fmla="*/ 1976796 w 2854197"/>
                    <a:gd name="connsiteY48" fmla="*/ 1057109 h 3183921"/>
                    <a:gd name="connsiteX49" fmla="*/ 2024366 w 2854197"/>
                    <a:gd name="connsiteY49" fmla="*/ 1062395 h 3183921"/>
                    <a:gd name="connsiteX50" fmla="*/ 2066650 w 2854197"/>
                    <a:gd name="connsiteY50" fmla="*/ 1067681 h 3183921"/>
                    <a:gd name="connsiteX51" fmla="*/ 2082507 w 2854197"/>
                    <a:gd name="connsiteY51" fmla="*/ 1072966 h 3183921"/>
                    <a:gd name="connsiteX52" fmla="*/ 2151219 w 2854197"/>
                    <a:gd name="connsiteY52" fmla="*/ 1083537 h 3183921"/>
                    <a:gd name="connsiteX53" fmla="*/ 2167075 w 2854197"/>
                    <a:gd name="connsiteY53" fmla="*/ 1088823 h 3183921"/>
                    <a:gd name="connsiteX54" fmla="*/ 2235788 w 2854197"/>
                    <a:gd name="connsiteY54" fmla="*/ 1099394 h 3183921"/>
                    <a:gd name="connsiteX55" fmla="*/ 2304500 w 2854197"/>
                    <a:gd name="connsiteY55" fmla="*/ 1109965 h 3183921"/>
                    <a:gd name="connsiteX56" fmla="*/ 2378497 w 2854197"/>
                    <a:gd name="connsiteY56" fmla="*/ 1120536 h 3183921"/>
                    <a:gd name="connsiteX57" fmla="*/ 2410211 w 2854197"/>
                    <a:gd name="connsiteY57" fmla="*/ 1131107 h 3183921"/>
                    <a:gd name="connsiteX58" fmla="*/ 2452495 w 2854197"/>
                    <a:gd name="connsiteY58" fmla="*/ 1141678 h 3183921"/>
                    <a:gd name="connsiteX59" fmla="*/ 2611062 w 2854197"/>
                    <a:gd name="connsiteY59" fmla="*/ 1194534 h 3183921"/>
                    <a:gd name="connsiteX60" fmla="*/ 2674963 w 2854197"/>
                    <a:gd name="connsiteY60" fmla="*/ 1226357 h 3183921"/>
                    <a:gd name="connsiteX61" fmla="*/ 2680419 w 2854197"/>
                    <a:gd name="connsiteY61" fmla="*/ 1258186 h 3183921"/>
                    <a:gd name="connsiteX62" fmla="*/ 2633266 w 2854197"/>
                    <a:gd name="connsiteY62" fmla="*/ 1295315 h 3183921"/>
                    <a:gd name="connsiteX63" fmla="*/ 2659565 w 2854197"/>
                    <a:gd name="connsiteY63" fmla="*/ 1353342 h 3183921"/>
                    <a:gd name="connsiteX64" fmla="*/ 2653817 w 2854197"/>
                    <a:gd name="connsiteY64" fmla="*/ 1411367 h 3183921"/>
                    <a:gd name="connsiteX65" fmla="*/ 2632204 w 2854197"/>
                    <a:gd name="connsiteY65" fmla="*/ 1590950 h 3183921"/>
                    <a:gd name="connsiteX66" fmla="*/ 2606238 w 2854197"/>
                    <a:gd name="connsiteY66" fmla="*/ 1686241 h 3183921"/>
                    <a:gd name="connsiteX67" fmla="*/ 2585093 w 2854197"/>
                    <a:gd name="connsiteY67" fmla="*/ 1717957 h 3183921"/>
                    <a:gd name="connsiteX68" fmla="*/ 2595666 w 2854197"/>
                    <a:gd name="connsiteY68" fmla="*/ 1754959 h 3183921"/>
                    <a:gd name="connsiteX69" fmla="*/ 2569233 w 2854197"/>
                    <a:gd name="connsiteY69" fmla="*/ 1781390 h 3183921"/>
                    <a:gd name="connsiteX70" fmla="*/ 2574520 w 2854197"/>
                    <a:gd name="connsiteY70" fmla="*/ 1860680 h 3183921"/>
                    <a:gd name="connsiteX71" fmla="*/ 2564404 w 2854197"/>
                    <a:gd name="connsiteY71" fmla="*/ 2014150 h 3183921"/>
                    <a:gd name="connsiteX72" fmla="*/ 2616812 w 2854197"/>
                    <a:gd name="connsiteY72" fmla="*/ 2093264 h 3183921"/>
                    <a:gd name="connsiteX73" fmla="*/ 2717255 w 2854197"/>
                    <a:gd name="connsiteY73" fmla="*/ 2098551 h 3183921"/>
                    <a:gd name="connsiteX74" fmla="*/ 2790770 w 2854197"/>
                    <a:gd name="connsiteY74" fmla="*/ 2077220 h 3183921"/>
                    <a:gd name="connsiteX75" fmla="*/ 2817198 w 2854197"/>
                    <a:gd name="connsiteY75" fmla="*/ 2082506 h 3183921"/>
                    <a:gd name="connsiteX76" fmla="*/ 2833055 w 2854197"/>
                    <a:gd name="connsiteY76" fmla="*/ 2087792 h 3183921"/>
                    <a:gd name="connsiteX77" fmla="*/ 2854197 w 2854197"/>
                    <a:gd name="connsiteY77" fmla="*/ 2093077 h 3183921"/>
                    <a:gd name="connsiteX78" fmla="*/ 2838340 w 2854197"/>
                    <a:gd name="connsiteY78" fmla="*/ 2193503 h 3183921"/>
                    <a:gd name="connsiteX79" fmla="*/ 2833055 w 2854197"/>
                    <a:gd name="connsiteY79" fmla="*/ 2225216 h 3183921"/>
                    <a:gd name="connsiteX80" fmla="*/ 2822484 w 2854197"/>
                    <a:gd name="connsiteY80" fmla="*/ 2262215 h 3183921"/>
                    <a:gd name="connsiteX81" fmla="*/ 2648297 w 2854197"/>
                    <a:gd name="connsiteY81" fmla="*/ 2241273 h 3183921"/>
                    <a:gd name="connsiteX82" fmla="*/ 2558435 w 2854197"/>
                    <a:gd name="connsiteY82" fmla="*/ 2214843 h 3183921"/>
                    <a:gd name="connsiteX83" fmla="*/ 2479145 w 2854197"/>
                    <a:gd name="connsiteY83" fmla="*/ 2183128 h 3183921"/>
                    <a:gd name="connsiteX84" fmla="*/ 2426502 w 2854197"/>
                    <a:gd name="connsiteY84" fmla="*/ 2209757 h 3183921"/>
                    <a:gd name="connsiteX85" fmla="*/ 2236188 w 2854197"/>
                    <a:gd name="connsiteY85" fmla="*/ 2331348 h 3183921"/>
                    <a:gd name="connsiteX86" fmla="*/ 2251846 w 2854197"/>
                    <a:gd name="connsiteY86" fmla="*/ 2420998 h 3183921"/>
                    <a:gd name="connsiteX87" fmla="*/ 2267909 w 2854197"/>
                    <a:gd name="connsiteY87" fmla="*/ 2479368 h 3183921"/>
                    <a:gd name="connsiteX88" fmla="*/ 2278276 w 2854197"/>
                    <a:gd name="connsiteY88" fmla="*/ 2516146 h 3183921"/>
                    <a:gd name="connsiteX89" fmla="*/ 2278276 w 2854197"/>
                    <a:gd name="connsiteY89" fmla="*/ 2574294 h 3183921"/>
                    <a:gd name="connsiteX90" fmla="*/ 2315278 w 2854197"/>
                    <a:gd name="connsiteY90" fmla="*/ 2616580 h 3183921"/>
                    <a:gd name="connsiteX91" fmla="*/ 2331136 w 2854197"/>
                    <a:gd name="connsiteY91" fmla="*/ 2680013 h 3183921"/>
                    <a:gd name="connsiteX92" fmla="*/ 2368138 w 2854197"/>
                    <a:gd name="connsiteY92" fmla="*/ 2695871 h 3183921"/>
                    <a:gd name="connsiteX93" fmla="*/ 2542577 w 2854197"/>
                    <a:gd name="connsiteY93" fmla="*/ 2738159 h 3183921"/>
                    <a:gd name="connsiteX94" fmla="*/ 2654056 w 2854197"/>
                    <a:gd name="connsiteY94" fmla="*/ 2764834 h 3183921"/>
                    <a:gd name="connsiteX95" fmla="*/ 2748974 w 2854197"/>
                    <a:gd name="connsiteY95" fmla="*/ 2769875 h 3183921"/>
                    <a:gd name="connsiteX96" fmla="*/ 2753771 w 2854197"/>
                    <a:gd name="connsiteY96" fmla="*/ 2769627 h 3183921"/>
                    <a:gd name="connsiteX97" fmla="*/ 2748486 w 2854197"/>
                    <a:gd name="connsiteY97" fmla="*/ 2801341 h 3183921"/>
                    <a:gd name="connsiteX98" fmla="*/ 2737915 w 2854197"/>
                    <a:gd name="connsiteY98" fmla="*/ 2838340 h 3183921"/>
                    <a:gd name="connsiteX99" fmla="*/ 2727344 w 2854197"/>
                    <a:gd name="connsiteY99" fmla="*/ 2907052 h 3183921"/>
                    <a:gd name="connsiteX100" fmla="*/ 2716773 w 2854197"/>
                    <a:gd name="connsiteY100" fmla="*/ 2938765 h 3183921"/>
                    <a:gd name="connsiteX101" fmla="*/ 2711487 w 2854197"/>
                    <a:gd name="connsiteY101" fmla="*/ 2965193 h 3183921"/>
                    <a:gd name="connsiteX102" fmla="*/ 2706444 w 2854197"/>
                    <a:gd name="connsiteY102" fmla="*/ 2939028 h 3183921"/>
                    <a:gd name="connsiteX103" fmla="*/ 2691063 w 2854197"/>
                    <a:gd name="connsiteY103" fmla="*/ 2981883 h 3183921"/>
                    <a:gd name="connsiteX104" fmla="*/ 2622571 w 2854197"/>
                    <a:gd name="connsiteY104" fmla="*/ 2987436 h 3183921"/>
                    <a:gd name="connsiteX105" fmla="*/ 2537291 w 2854197"/>
                    <a:gd name="connsiteY105" fmla="*/ 2986602 h 3183921"/>
                    <a:gd name="connsiteX106" fmla="*/ 2516147 w 2854197"/>
                    <a:gd name="connsiteY106" fmla="*/ 2991888 h 3183921"/>
                    <a:gd name="connsiteX107" fmla="*/ 2489494 w 2854197"/>
                    <a:gd name="connsiteY107" fmla="*/ 3002192 h 3183921"/>
                    <a:gd name="connsiteX108" fmla="*/ 2415496 w 2854197"/>
                    <a:gd name="connsiteY108" fmla="*/ 3007477 h 3183921"/>
                    <a:gd name="connsiteX109" fmla="*/ 2383783 w 2854197"/>
                    <a:gd name="connsiteY109" fmla="*/ 3018048 h 3183921"/>
                    <a:gd name="connsiteX110" fmla="*/ 2294337 w 2854197"/>
                    <a:gd name="connsiteY110" fmla="*/ 3002675 h 3183921"/>
                    <a:gd name="connsiteX111" fmla="*/ 2147421 w 2854197"/>
                    <a:gd name="connsiteY111" fmla="*/ 3183444 h 3183921"/>
                    <a:gd name="connsiteX112" fmla="*/ 2141028 w 2854197"/>
                    <a:gd name="connsiteY112" fmla="*/ 2933870 h 3183921"/>
                    <a:gd name="connsiteX113" fmla="*/ 2157259 w 2854197"/>
                    <a:gd name="connsiteY113" fmla="*/ 3002609 h 3183921"/>
                    <a:gd name="connsiteX114" fmla="*/ 2146861 w 2854197"/>
                    <a:gd name="connsiteY114" fmla="*/ 2897161 h 3183921"/>
                    <a:gd name="connsiteX115" fmla="*/ 2151785 w 2854197"/>
                    <a:gd name="connsiteY115" fmla="*/ 2849197 h 3183921"/>
                    <a:gd name="connsiteX116" fmla="*/ 2125357 w 2854197"/>
                    <a:gd name="connsiteY116" fmla="*/ 2780982 h 3183921"/>
                    <a:gd name="connsiteX117" fmla="*/ 2109124 w 2854197"/>
                    <a:gd name="connsiteY117" fmla="*/ 2722301 h 3183921"/>
                    <a:gd name="connsiteX118" fmla="*/ 2013975 w 2854197"/>
                    <a:gd name="connsiteY118" fmla="*/ 2637724 h 3183921"/>
                    <a:gd name="connsiteX119" fmla="*/ 1982258 w 2854197"/>
                    <a:gd name="connsiteY119" fmla="*/ 2664155 h 3183921"/>
                    <a:gd name="connsiteX120" fmla="*/ 1918827 w 2854197"/>
                    <a:gd name="connsiteY120" fmla="*/ 2627153 h 3183921"/>
                    <a:gd name="connsiteX121" fmla="*/ 1845153 w 2854197"/>
                    <a:gd name="connsiteY121" fmla="*/ 2569497 h 3183921"/>
                    <a:gd name="connsiteX122" fmla="*/ 1802373 w 2854197"/>
                    <a:gd name="connsiteY122" fmla="*/ 2621632 h 3183921"/>
                    <a:gd name="connsiteX123" fmla="*/ 1797087 w 2854197"/>
                    <a:gd name="connsiteY123" fmla="*/ 2605775 h 3183921"/>
                    <a:gd name="connsiteX124" fmla="*/ 1749674 w 2854197"/>
                    <a:gd name="connsiteY124" fmla="*/ 2690586 h 3183921"/>
                    <a:gd name="connsiteX125" fmla="*/ 1643953 w 2854197"/>
                    <a:gd name="connsiteY125" fmla="*/ 2754018 h 3183921"/>
                    <a:gd name="connsiteX126" fmla="*/ 1617523 w 2854197"/>
                    <a:gd name="connsiteY126" fmla="*/ 2732874 h 3183921"/>
                    <a:gd name="connsiteX127" fmla="*/ 1591092 w 2854197"/>
                    <a:gd name="connsiteY127" fmla="*/ 2690586 h 3183921"/>
                    <a:gd name="connsiteX128" fmla="*/ 1591093 w 2854197"/>
                    <a:gd name="connsiteY128" fmla="*/ 2637724 h 3183921"/>
                    <a:gd name="connsiteX129" fmla="*/ 1569808 w 2854197"/>
                    <a:gd name="connsiteY129" fmla="*/ 2515921 h 3183921"/>
                    <a:gd name="connsiteX130" fmla="*/ 1553952 w 2854197"/>
                    <a:gd name="connsiteY130" fmla="*/ 2484208 h 3183921"/>
                    <a:gd name="connsiteX131" fmla="*/ 1538095 w 2854197"/>
                    <a:gd name="connsiteY131" fmla="*/ 2468351 h 3183921"/>
                    <a:gd name="connsiteX132" fmla="*/ 1501096 w 2854197"/>
                    <a:gd name="connsiteY132" fmla="*/ 2420781 h 3183921"/>
                    <a:gd name="connsiteX133" fmla="*/ 1464097 w 2854197"/>
                    <a:gd name="connsiteY133" fmla="*/ 2383782 h 3183921"/>
                    <a:gd name="connsiteX134" fmla="*/ 1448241 w 2854197"/>
                    <a:gd name="connsiteY134" fmla="*/ 2373211 h 3183921"/>
                    <a:gd name="connsiteX135" fmla="*/ 1432384 w 2854197"/>
                    <a:gd name="connsiteY135" fmla="*/ 2357355 h 3183921"/>
                    <a:gd name="connsiteX136" fmla="*/ 1400671 w 2854197"/>
                    <a:gd name="connsiteY136" fmla="*/ 2346783 h 3183921"/>
                    <a:gd name="connsiteX137" fmla="*/ 1368958 w 2854197"/>
                    <a:gd name="connsiteY137" fmla="*/ 2330927 h 3183921"/>
                    <a:gd name="connsiteX138" fmla="*/ 1337244 w 2854197"/>
                    <a:gd name="connsiteY138" fmla="*/ 2309785 h 3183921"/>
                    <a:gd name="connsiteX139" fmla="*/ 1273818 w 2854197"/>
                    <a:gd name="connsiteY139" fmla="*/ 2288642 h 3183921"/>
                    <a:gd name="connsiteX140" fmla="*/ 1257961 w 2854197"/>
                    <a:gd name="connsiteY140" fmla="*/ 2278071 h 3183921"/>
                    <a:gd name="connsiteX141" fmla="*/ 1242104 w 2854197"/>
                    <a:gd name="connsiteY141" fmla="*/ 2272786 h 3183921"/>
                    <a:gd name="connsiteX142" fmla="*/ 1226248 w 2854197"/>
                    <a:gd name="connsiteY142" fmla="*/ 2262215 h 3183921"/>
                    <a:gd name="connsiteX143" fmla="*/ 1194534 w 2854197"/>
                    <a:gd name="connsiteY143" fmla="*/ 2251644 h 3183921"/>
                    <a:gd name="connsiteX144" fmla="*/ 1215677 w 2854197"/>
                    <a:gd name="connsiteY144" fmla="*/ 2225216 h 3183921"/>
                    <a:gd name="connsiteX145" fmla="*/ 1231533 w 2854197"/>
                    <a:gd name="connsiteY145" fmla="*/ 2209359 h 3183921"/>
                    <a:gd name="connsiteX146" fmla="*/ 1236819 w 2854197"/>
                    <a:gd name="connsiteY146" fmla="*/ 2193503 h 3183921"/>
                    <a:gd name="connsiteX147" fmla="*/ 1279103 w 2854197"/>
                    <a:gd name="connsiteY147" fmla="*/ 2161789 h 3183921"/>
                    <a:gd name="connsiteX148" fmla="*/ 1300245 w 2854197"/>
                    <a:gd name="connsiteY148" fmla="*/ 2140647 h 3183921"/>
                    <a:gd name="connsiteX149" fmla="*/ 1310816 w 2854197"/>
                    <a:gd name="connsiteY149" fmla="*/ 2124790 h 3183921"/>
                    <a:gd name="connsiteX150" fmla="*/ 1342650 w 2854197"/>
                    <a:gd name="connsiteY150" fmla="*/ 2077406 h 3183921"/>
                    <a:gd name="connsiteX151" fmla="*/ 1390223 w 2854197"/>
                    <a:gd name="connsiteY151" fmla="*/ 2008688 h 3183921"/>
                    <a:gd name="connsiteX152" fmla="*/ 1363794 w 2854197"/>
                    <a:gd name="connsiteY152" fmla="*/ 1971686 h 3183921"/>
                    <a:gd name="connsiteX153" fmla="*/ 1379651 w 2854197"/>
                    <a:gd name="connsiteY153" fmla="*/ 1961114 h 3183921"/>
                    <a:gd name="connsiteX154" fmla="*/ 1358509 w 2854197"/>
                    <a:gd name="connsiteY154" fmla="*/ 1934685 h 3183921"/>
                    <a:gd name="connsiteX155" fmla="*/ 1221180 w 2854197"/>
                    <a:gd name="connsiteY155" fmla="*/ 1718108 h 3183921"/>
                    <a:gd name="connsiteX156" fmla="*/ 1157741 w 2854197"/>
                    <a:gd name="connsiteY156" fmla="*/ 1654669 h 3183921"/>
                    <a:gd name="connsiteX157" fmla="*/ 1051918 w 2854197"/>
                    <a:gd name="connsiteY157" fmla="*/ 1659811 h 3183921"/>
                    <a:gd name="connsiteX158" fmla="*/ 845688 w 2854197"/>
                    <a:gd name="connsiteY158" fmla="*/ 1738945 h 3183921"/>
                    <a:gd name="connsiteX159" fmla="*/ 829832 w 2854197"/>
                    <a:gd name="connsiteY159" fmla="*/ 1744231 h 3183921"/>
                    <a:gd name="connsiteX160" fmla="*/ 798118 w 2854197"/>
                    <a:gd name="connsiteY160" fmla="*/ 1765373 h 3183921"/>
                    <a:gd name="connsiteX161" fmla="*/ 782262 w 2854197"/>
                    <a:gd name="connsiteY161" fmla="*/ 1770659 h 3183921"/>
                    <a:gd name="connsiteX162" fmla="*/ 750548 w 2854197"/>
                    <a:gd name="connsiteY162" fmla="*/ 1791801 h 3183921"/>
                    <a:gd name="connsiteX163" fmla="*/ 734692 w 2854197"/>
                    <a:gd name="connsiteY163" fmla="*/ 1797086 h 3183921"/>
                    <a:gd name="connsiteX164" fmla="*/ 755834 w 2854197"/>
                    <a:gd name="connsiteY164" fmla="*/ 1791801 h 3183921"/>
                    <a:gd name="connsiteX165" fmla="*/ 739977 w 2854197"/>
                    <a:gd name="connsiteY165" fmla="*/ 1797086 h 3183921"/>
                    <a:gd name="connsiteX166" fmla="*/ 708264 w 2854197"/>
                    <a:gd name="connsiteY166" fmla="*/ 1812943 h 3183921"/>
                    <a:gd name="connsiteX167" fmla="*/ 676551 w 2854197"/>
                    <a:gd name="connsiteY167" fmla="*/ 1791801 h 3183921"/>
                    <a:gd name="connsiteX168" fmla="*/ 650123 w 2854197"/>
                    <a:gd name="connsiteY168" fmla="*/ 1765373 h 3183921"/>
                    <a:gd name="connsiteX169" fmla="*/ 618410 w 2854197"/>
                    <a:gd name="connsiteY169" fmla="*/ 1744231 h 3183921"/>
                    <a:gd name="connsiteX170" fmla="*/ 570840 w 2854197"/>
                    <a:gd name="connsiteY170" fmla="*/ 1712518 h 3183921"/>
                    <a:gd name="connsiteX171" fmla="*/ 544412 w 2854197"/>
                    <a:gd name="connsiteY171" fmla="*/ 1696661 h 3183921"/>
                    <a:gd name="connsiteX172" fmla="*/ 528555 w 2854197"/>
                    <a:gd name="connsiteY172" fmla="*/ 1686090 h 3183921"/>
                    <a:gd name="connsiteX173" fmla="*/ 512699 w 2854197"/>
                    <a:gd name="connsiteY173" fmla="*/ 1680804 h 3183921"/>
                    <a:gd name="connsiteX174" fmla="*/ 502127 w 2854197"/>
                    <a:gd name="connsiteY174" fmla="*/ 1670233 h 3183921"/>
                    <a:gd name="connsiteX175" fmla="*/ 480985 w 2854197"/>
                    <a:gd name="connsiteY175" fmla="*/ 1659662 h 3183921"/>
                    <a:gd name="connsiteX176" fmla="*/ 465129 w 2854197"/>
                    <a:gd name="connsiteY176" fmla="*/ 1643805 h 3183921"/>
                    <a:gd name="connsiteX177" fmla="*/ 428130 w 2854197"/>
                    <a:gd name="connsiteY177" fmla="*/ 1622663 h 3183921"/>
                    <a:gd name="connsiteX178" fmla="*/ 401702 w 2854197"/>
                    <a:gd name="connsiteY178" fmla="*/ 1590950 h 3183921"/>
                    <a:gd name="connsiteX179" fmla="*/ 385845 w 2854197"/>
                    <a:gd name="connsiteY179" fmla="*/ 1569808 h 3183921"/>
                    <a:gd name="connsiteX180" fmla="*/ 369989 w 2854197"/>
                    <a:gd name="connsiteY180" fmla="*/ 1553951 h 3183921"/>
                    <a:gd name="connsiteX181" fmla="*/ 348847 w 2854197"/>
                    <a:gd name="connsiteY181" fmla="*/ 1522238 h 3183921"/>
                    <a:gd name="connsiteX182" fmla="*/ 327704 w 2854197"/>
                    <a:gd name="connsiteY182" fmla="*/ 1490524 h 3183921"/>
                    <a:gd name="connsiteX183" fmla="*/ 317133 w 2854197"/>
                    <a:gd name="connsiteY183" fmla="*/ 1469382 h 3183921"/>
                    <a:gd name="connsiteX184" fmla="*/ 301277 w 2854197"/>
                    <a:gd name="connsiteY184" fmla="*/ 1453526 h 3183921"/>
                    <a:gd name="connsiteX185" fmla="*/ 295991 w 2854197"/>
                    <a:gd name="connsiteY185" fmla="*/ 1437669 h 3183921"/>
                    <a:gd name="connsiteX186" fmla="*/ 274849 w 2854197"/>
                    <a:gd name="connsiteY186" fmla="*/ 1405956 h 3183921"/>
                    <a:gd name="connsiteX187" fmla="*/ 258992 w 2854197"/>
                    <a:gd name="connsiteY187" fmla="*/ 1390099 h 3183921"/>
                    <a:gd name="connsiteX188" fmla="*/ 248421 w 2854197"/>
                    <a:gd name="connsiteY188" fmla="*/ 1374242 h 3183921"/>
                    <a:gd name="connsiteX189" fmla="*/ 243136 w 2854197"/>
                    <a:gd name="connsiteY189" fmla="*/ 1358386 h 3183921"/>
                    <a:gd name="connsiteX190" fmla="*/ 221993 w 2854197"/>
                    <a:gd name="connsiteY190" fmla="*/ 1326672 h 3183921"/>
                    <a:gd name="connsiteX191" fmla="*/ 206137 w 2854197"/>
                    <a:gd name="connsiteY191" fmla="*/ 1294959 h 3183921"/>
                    <a:gd name="connsiteX192" fmla="*/ 195566 w 2854197"/>
                    <a:gd name="connsiteY192" fmla="*/ 1263246 h 3183921"/>
                    <a:gd name="connsiteX193" fmla="*/ 184995 w 2854197"/>
                    <a:gd name="connsiteY193" fmla="*/ 1247389 h 3183921"/>
                    <a:gd name="connsiteX194" fmla="*/ 179709 w 2854197"/>
                    <a:gd name="connsiteY194" fmla="*/ 1231533 h 3183921"/>
                    <a:gd name="connsiteX195" fmla="*/ 169138 w 2854197"/>
                    <a:gd name="connsiteY195" fmla="*/ 1215676 h 3183921"/>
                    <a:gd name="connsiteX196" fmla="*/ 153281 w 2854197"/>
                    <a:gd name="connsiteY196" fmla="*/ 1162820 h 3183921"/>
                    <a:gd name="connsiteX197" fmla="*/ 142710 w 2854197"/>
                    <a:gd name="connsiteY197" fmla="*/ 1131107 h 3183921"/>
                    <a:gd name="connsiteX198" fmla="*/ 132139 w 2854197"/>
                    <a:gd name="connsiteY198" fmla="*/ 1099394 h 3183921"/>
                    <a:gd name="connsiteX199" fmla="*/ 126853 w 2854197"/>
                    <a:gd name="connsiteY199" fmla="*/ 1078252 h 3183921"/>
                    <a:gd name="connsiteX200" fmla="*/ 121568 w 2854197"/>
                    <a:gd name="connsiteY200" fmla="*/ 1062395 h 3183921"/>
                    <a:gd name="connsiteX201" fmla="*/ 110997 w 2854197"/>
                    <a:gd name="connsiteY201" fmla="*/ 988397 h 3183921"/>
                    <a:gd name="connsiteX202" fmla="*/ 100426 w 2854197"/>
                    <a:gd name="connsiteY202" fmla="*/ 861544 h 3183921"/>
                    <a:gd name="connsiteX203" fmla="*/ 95140 w 2854197"/>
                    <a:gd name="connsiteY203" fmla="*/ 782261 h 3183921"/>
                    <a:gd name="connsiteX204" fmla="*/ 89855 w 2854197"/>
                    <a:gd name="connsiteY204" fmla="*/ 745262 h 3183921"/>
                    <a:gd name="connsiteX205" fmla="*/ 73998 w 2854197"/>
                    <a:gd name="connsiteY205" fmla="*/ 660693 h 3183921"/>
                    <a:gd name="connsiteX206" fmla="*/ 63427 w 2854197"/>
                    <a:gd name="connsiteY206" fmla="*/ 618409 h 3183921"/>
                    <a:gd name="connsiteX207" fmla="*/ 47570 w 2854197"/>
                    <a:gd name="connsiteY207" fmla="*/ 560268 h 3183921"/>
                    <a:gd name="connsiteX208" fmla="*/ 42285 w 2854197"/>
                    <a:gd name="connsiteY208" fmla="*/ 528555 h 3183921"/>
                    <a:gd name="connsiteX209" fmla="*/ 31714 w 2854197"/>
                    <a:gd name="connsiteY209" fmla="*/ 486270 h 3183921"/>
                    <a:gd name="connsiteX210" fmla="*/ 21142 w 2854197"/>
                    <a:gd name="connsiteY210" fmla="*/ 428129 h 3183921"/>
                    <a:gd name="connsiteX211" fmla="*/ 10571 w 2854197"/>
                    <a:gd name="connsiteY211" fmla="*/ 343560 h 3183921"/>
                    <a:gd name="connsiteX212" fmla="*/ 0 w 2854197"/>
                    <a:gd name="connsiteY212" fmla="*/ 306561 h 3183921"/>
                    <a:gd name="connsiteX213" fmla="*/ 5286 w 2854197"/>
                    <a:gd name="connsiteY213" fmla="*/ 285419 h 3183921"/>
                    <a:gd name="connsiteX214" fmla="*/ 21142 w 2854197"/>
                    <a:gd name="connsiteY214" fmla="*/ 280134 h 3183921"/>
                    <a:gd name="connsiteX215" fmla="*/ 42285 w 2854197"/>
                    <a:gd name="connsiteY215" fmla="*/ 269563 h 3183921"/>
                    <a:gd name="connsiteX216" fmla="*/ 95140 w 2854197"/>
                    <a:gd name="connsiteY216" fmla="*/ 258992 h 3183921"/>
                    <a:gd name="connsiteX217" fmla="*/ 121568 w 2854197"/>
                    <a:gd name="connsiteY217" fmla="*/ 253706 h 3183921"/>
                    <a:gd name="connsiteX218" fmla="*/ 137425 w 2854197"/>
                    <a:gd name="connsiteY218" fmla="*/ 248420 h 3183921"/>
                    <a:gd name="connsiteX219" fmla="*/ 211422 w 2854197"/>
                    <a:gd name="connsiteY219" fmla="*/ 237849 h 3183921"/>
                    <a:gd name="connsiteX220" fmla="*/ 253707 w 2854197"/>
                    <a:gd name="connsiteY220" fmla="*/ 227278 h 3183921"/>
                    <a:gd name="connsiteX221" fmla="*/ 285420 w 2854197"/>
                    <a:gd name="connsiteY221" fmla="*/ 216707 h 3183921"/>
                    <a:gd name="connsiteX222" fmla="*/ 332990 w 2854197"/>
                    <a:gd name="connsiteY222" fmla="*/ 206136 h 3183921"/>
                    <a:gd name="connsiteX223" fmla="*/ 364703 w 2854197"/>
                    <a:gd name="connsiteY223" fmla="*/ 195565 h 3183921"/>
                    <a:gd name="connsiteX224" fmla="*/ 417559 w 2854197"/>
                    <a:gd name="connsiteY224" fmla="*/ 179708 h 3183921"/>
                    <a:gd name="connsiteX225" fmla="*/ 433415 w 2854197"/>
                    <a:gd name="connsiteY225" fmla="*/ 174423 h 3183921"/>
                    <a:gd name="connsiteX226" fmla="*/ 449272 w 2854197"/>
                    <a:gd name="connsiteY226" fmla="*/ 169137 h 3183921"/>
                    <a:gd name="connsiteX227" fmla="*/ 470414 w 2854197"/>
                    <a:gd name="connsiteY227" fmla="*/ 163852 h 3183921"/>
                    <a:gd name="connsiteX228" fmla="*/ 486271 w 2854197"/>
                    <a:gd name="connsiteY228" fmla="*/ 158566 h 3183921"/>
                    <a:gd name="connsiteX229" fmla="*/ 528555 w 2854197"/>
                    <a:gd name="connsiteY229" fmla="*/ 147995 h 3183921"/>
                    <a:gd name="connsiteX230" fmla="*/ 549697 w 2854197"/>
                    <a:gd name="connsiteY230" fmla="*/ 142709 h 3183921"/>
                    <a:gd name="connsiteX231" fmla="*/ 581411 w 2854197"/>
                    <a:gd name="connsiteY231" fmla="*/ 132138 h 3183921"/>
                    <a:gd name="connsiteX232" fmla="*/ 676551 w 2854197"/>
                    <a:gd name="connsiteY232" fmla="*/ 100425 h 3183921"/>
                    <a:gd name="connsiteX233" fmla="*/ 697693 w 2854197"/>
                    <a:gd name="connsiteY233" fmla="*/ 95140 h 3183921"/>
                    <a:gd name="connsiteX234" fmla="*/ 729406 w 2854197"/>
                    <a:gd name="connsiteY234" fmla="*/ 84568 h 3183921"/>
                    <a:gd name="connsiteX235" fmla="*/ 745263 w 2854197"/>
                    <a:gd name="connsiteY235" fmla="*/ 79283 h 3183921"/>
                    <a:gd name="connsiteX236" fmla="*/ 792833 w 2854197"/>
                    <a:gd name="connsiteY236" fmla="*/ 58141 h 3183921"/>
                    <a:gd name="connsiteX237" fmla="*/ 808689 w 2854197"/>
                    <a:gd name="connsiteY237" fmla="*/ 52855 h 3183921"/>
                    <a:gd name="connsiteX238" fmla="*/ 824546 w 2854197"/>
                    <a:gd name="connsiteY238" fmla="*/ 47570 h 3183921"/>
                    <a:gd name="connsiteX239" fmla="*/ 866830 w 2854197"/>
                    <a:gd name="connsiteY239" fmla="*/ 26427 h 3183921"/>
                    <a:gd name="connsiteX240" fmla="*/ 882687 w 2854197"/>
                    <a:gd name="connsiteY240" fmla="*/ 21142 h 3183921"/>
                    <a:gd name="connsiteX241" fmla="*/ 898544 w 2854197"/>
                    <a:gd name="connsiteY241" fmla="*/ 10571 h 3183921"/>
                    <a:gd name="connsiteX242" fmla="*/ 914400 w 2854197"/>
                    <a:gd name="connsiteY242" fmla="*/ 5285 h 3183921"/>
                    <a:gd name="connsiteX243" fmla="*/ 914400 w 2854197"/>
                    <a:gd name="connsiteY243" fmla="*/ 0 h 3183921"/>
                    <a:gd name="connsiteX0" fmla="*/ 914400 w 2854197"/>
                    <a:gd name="connsiteY0" fmla="*/ 0 h 3187144"/>
                    <a:gd name="connsiteX1" fmla="*/ 914400 w 2854197"/>
                    <a:gd name="connsiteY1" fmla="*/ 0 h 3187144"/>
                    <a:gd name="connsiteX2" fmla="*/ 930257 w 2854197"/>
                    <a:gd name="connsiteY2" fmla="*/ 42284 h 3187144"/>
                    <a:gd name="connsiteX3" fmla="*/ 935542 w 2854197"/>
                    <a:gd name="connsiteY3" fmla="*/ 58141 h 3187144"/>
                    <a:gd name="connsiteX4" fmla="*/ 946114 w 2854197"/>
                    <a:gd name="connsiteY4" fmla="*/ 68712 h 3187144"/>
                    <a:gd name="connsiteX5" fmla="*/ 967256 w 2854197"/>
                    <a:gd name="connsiteY5" fmla="*/ 116282 h 3187144"/>
                    <a:gd name="connsiteX6" fmla="*/ 972541 w 2854197"/>
                    <a:gd name="connsiteY6" fmla="*/ 132138 h 3187144"/>
                    <a:gd name="connsiteX7" fmla="*/ 983112 w 2854197"/>
                    <a:gd name="connsiteY7" fmla="*/ 147995 h 3187144"/>
                    <a:gd name="connsiteX8" fmla="*/ 1004255 w 2854197"/>
                    <a:gd name="connsiteY8" fmla="*/ 195565 h 3187144"/>
                    <a:gd name="connsiteX9" fmla="*/ 1025397 w 2854197"/>
                    <a:gd name="connsiteY9" fmla="*/ 243135 h 3187144"/>
                    <a:gd name="connsiteX10" fmla="*/ 1041253 w 2854197"/>
                    <a:gd name="connsiteY10" fmla="*/ 290705 h 3187144"/>
                    <a:gd name="connsiteX11" fmla="*/ 1051825 w 2854197"/>
                    <a:gd name="connsiteY11" fmla="*/ 301276 h 3187144"/>
                    <a:gd name="connsiteX12" fmla="*/ 1072967 w 2854197"/>
                    <a:gd name="connsiteY12" fmla="*/ 348846 h 3187144"/>
                    <a:gd name="connsiteX13" fmla="*/ 1083538 w 2854197"/>
                    <a:gd name="connsiteY13" fmla="*/ 380559 h 3187144"/>
                    <a:gd name="connsiteX14" fmla="*/ 1094109 w 2854197"/>
                    <a:gd name="connsiteY14" fmla="*/ 396416 h 3187144"/>
                    <a:gd name="connsiteX15" fmla="*/ 1109966 w 2854197"/>
                    <a:gd name="connsiteY15" fmla="*/ 422844 h 3187144"/>
                    <a:gd name="connsiteX16" fmla="*/ 1131108 w 2854197"/>
                    <a:gd name="connsiteY16" fmla="*/ 470414 h 3187144"/>
                    <a:gd name="connsiteX17" fmla="*/ 1146964 w 2854197"/>
                    <a:gd name="connsiteY17" fmla="*/ 480985 h 3187144"/>
                    <a:gd name="connsiteX18" fmla="*/ 1157536 w 2854197"/>
                    <a:gd name="connsiteY18" fmla="*/ 491556 h 3187144"/>
                    <a:gd name="connsiteX19" fmla="*/ 1189249 w 2854197"/>
                    <a:gd name="connsiteY19" fmla="*/ 512698 h 3187144"/>
                    <a:gd name="connsiteX20" fmla="*/ 1199820 w 2854197"/>
                    <a:gd name="connsiteY20" fmla="*/ 528555 h 3187144"/>
                    <a:gd name="connsiteX21" fmla="*/ 1220962 w 2854197"/>
                    <a:gd name="connsiteY21" fmla="*/ 544411 h 3187144"/>
                    <a:gd name="connsiteX22" fmla="*/ 1242104 w 2854197"/>
                    <a:gd name="connsiteY22" fmla="*/ 570839 h 3187144"/>
                    <a:gd name="connsiteX23" fmla="*/ 1257961 w 2854197"/>
                    <a:gd name="connsiteY23" fmla="*/ 602552 h 3187144"/>
                    <a:gd name="connsiteX24" fmla="*/ 1279103 w 2854197"/>
                    <a:gd name="connsiteY24" fmla="*/ 634266 h 3187144"/>
                    <a:gd name="connsiteX25" fmla="*/ 1294960 w 2854197"/>
                    <a:gd name="connsiteY25" fmla="*/ 665979 h 3187144"/>
                    <a:gd name="connsiteX26" fmla="*/ 1300245 w 2854197"/>
                    <a:gd name="connsiteY26" fmla="*/ 681835 h 3187144"/>
                    <a:gd name="connsiteX27" fmla="*/ 1310816 w 2854197"/>
                    <a:gd name="connsiteY27" fmla="*/ 692407 h 3187144"/>
                    <a:gd name="connsiteX28" fmla="*/ 1347815 w 2854197"/>
                    <a:gd name="connsiteY28" fmla="*/ 739977 h 3187144"/>
                    <a:gd name="connsiteX29" fmla="*/ 1353101 w 2854197"/>
                    <a:gd name="connsiteY29" fmla="*/ 755833 h 3187144"/>
                    <a:gd name="connsiteX30" fmla="*/ 1384814 w 2854197"/>
                    <a:gd name="connsiteY30" fmla="*/ 798118 h 3187144"/>
                    <a:gd name="connsiteX31" fmla="*/ 1390100 w 2854197"/>
                    <a:gd name="connsiteY31" fmla="*/ 813974 h 3187144"/>
                    <a:gd name="connsiteX32" fmla="*/ 1421813 w 2854197"/>
                    <a:gd name="connsiteY32" fmla="*/ 861544 h 3187144"/>
                    <a:gd name="connsiteX33" fmla="*/ 1432384 w 2854197"/>
                    <a:gd name="connsiteY33" fmla="*/ 877401 h 3187144"/>
                    <a:gd name="connsiteX34" fmla="*/ 1448241 w 2854197"/>
                    <a:gd name="connsiteY34" fmla="*/ 887972 h 3187144"/>
                    <a:gd name="connsiteX35" fmla="*/ 1479954 w 2854197"/>
                    <a:gd name="connsiteY35" fmla="*/ 919685 h 3187144"/>
                    <a:gd name="connsiteX36" fmla="*/ 1522238 w 2854197"/>
                    <a:gd name="connsiteY36" fmla="*/ 956684 h 3187144"/>
                    <a:gd name="connsiteX37" fmla="*/ 1585665 w 2854197"/>
                    <a:gd name="connsiteY37" fmla="*/ 977826 h 3187144"/>
                    <a:gd name="connsiteX38" fmla="*/ 1617378 w 2854197"/>
                    <a:gd name="connsiteY38" fmla="*/ 988397 h 3187144"/>
                    <a:gd name="connsiteX39" fmla="*/ 1638521 w 2854197"/>
                    <a:gd name="connsiteY39" fmla="*/ 993683 h 3187144"/>
                    <a:gd name="connsiteX40" fmla="*/ 1664948 w 2854197"/>
                    <a:gd name="connsiteY40" fmla="*/ 998968 h 3187144"/>
                    <a:gd name="connsiteX41" fmla="*/ 1696662 w 2854197"/>
                    <a:gd name="connsiteY41" fmla="*/ 1009540 h 3187144"/>
                    <a:gd name="connsiteX42" fmla="*/ 1717804 w 2854197"/>
                    <a:gd name="connsiteY42" fmla="*/ 1014825 h 3187144"/>
                    <a:gd name="connsiteX43" fmla="*/ 1733660 w 2854197"/>
                    <a:gd name="connsiteY43" fmla="*/ 1020111 h 3187144"/>
                    <a:gd name="connsiteX44" fmla="*/ 1802373 w 2854197"/>
                    <a:gd name="connsiteY44" fmla="*/ 1030682 h 3187144"/>
                    <a:gd name="connsiteX45" fmla="*/ 1865799 w 2854197"/>
                    <a:gd name="connsiteY45" fmla="*/ 1041253 h 3187144"/>
                    <a:gd name="connsiteX46" fmla="*/ 1902798 w 2854197"/>
                    <a:gd name="connsiteY46" fmla="*/ 1046538 h 3187144"/>
                    <a:gd name="connsiteX47" fmla="*/ 1945082 w 2854197"/>
                    <a:gd name="connsiteY47" fmla="*/ 1051824 h 3187144"/>
                    <a:gd name="connsiteX48" fmla="*/ 1976796 w 2854197"/>
                    <a:gd name="connsiteY48" fmla="*/ 1057109 h 3187144"/>
                    <a:gd name="connsiteX49" fmla="*/ 2024366 w 2854197"/>
                    <a:gd name="connsiteY49" fmla="*/ 1062395 h 3187144"/>
                    <a:gd name="connsiteX50" fmla="*/ 2066650 w 2854197"/>
                    <a:gd name="connsiteY50" fmla="*/ 1067681 h 3187144"/>
                    <a:gd name="connsiteX51" fmla="*/ 2082507 w 2854197"/>
                    <a:gd name="connsiteY51" fmla="*/ 1072966 h 3187144"/>
                    <a:gd name="connsiteX52" fmla="*/ 2151219 w 2854197"/>
                    <a:gd name="connsiteY52" fmla="*/ 1083537 h 3187144"/>
                    <a:gd name="connsiteX53" fmla="*/ 2167075 w 2854197"/>
                    <a:gd name="connsiteY53" fmla="*/ 1088823 h 3187144"/>
                    <a:gd name="connsiteX54" fmla="*/ 2235788 w 2854197"/>
                    <a:gd name="connsiteY54" fmla="*/ 1099394 h 3187144"/>
                    <a:gd name="connsiteX55" fmla="*/ 2304500 w 2854197"/>
                    <a:gd name="connsiteY55" fmla="*/ 1109965 h 3187144"/>
                    <a:gd name="connsiteX56" fmla="*/ 2378497 w 2854197"/>
                    <a:gd name="connsiteY56" fmla="*/ 1120536 h 3187144"/>
                    <a:gd name="connsiteX57" fmla="*/ 2410211 w 2854197"/>
                    <a:gd name="connsiteY57" fmla="*/ 1131107 h 3187144"/>
                    <a:gd name="connsiteX58" fmla="*/ 2452495 w 2854197"/>
                    <a:gd name="connsiteY58" fmla="*/ 1141678 h 3187144"/>
                    <a:gd name="connsiteX59" fmla="*/ 2611062 w 2854197"/>
                    <a:gd name="connsiteY59" fmla="*/ 1194534 h 3187144"/>
                    <a:gd name="connsiteX60" fmla="*/ 2674963 w 2854197"/>
                    <a:gd name="connsiteY60" fmla="*/ 1226357 h 3187144"/>
                    <a:gd name="connsiteX61" fmla="*/ 2680419 w 2854197"/>
                    <a:gd name="connsiteY61" fmla="*/ 1258186 h 3187144"/>
                    <a:gd name="connsiteX62" fmla="*/ 2633266 w 2854197"/>
                    <a:gd name="connsiteY62" fmla="*/ 1295315 h 3187144"/>
                    <a:gd name="connsiteX63" fmla="*/ 2659565 w 2854197"/>
                    <a:gd name="connsiteY63" fmla="*/ 1353342 h 3187144"/>
                    <a:gd name="connsiteX64" fmla="*/ 2653817 w 2854197"/>
                    <a:gd name="connsiteY64" fmla="*/ 1411367 h 3187144"/>
                    <a:gd name="connsiteX65" fmla="*/ 2632204 w 2854197"/>
                    <a:gd name="connsiteY65" fmla="*/ 1590950 h 3187144"/>
                    <a:gd name="connsiteX66" fmla="*/ 2606238 w 2854197"/>
                    <a:gd name="connsiteY66" fmla="*/ 1686241 h 3187144"/>
                    <a:gd name="connsiteX67" fmla="*/ 2585093 w 2854197"/>
                    <a:gd name="connsiteY67" fmla="*/ 1717957 h 3187144"/>
                    <a:gd name="connsiteX68" fmla="*/ 2595666 w 2854197"/>
                    <a:gd name="connsiteY68" fmla="*/ 1754959 h 3187144"/>
                    <a:gd name="connsiteX69" fmla="*/ 2569233 w 2854197"/>
                    <a:gd name="connsiteY69" fmla="*/ 1781390 h 3187144"/>
                    <a:gd name="connsiteX70" fmla="*/ 2574520 w 2854197"/>
                    <a:gd name="connsiteY70" fmla="*/ 1860680 h 3187144"/>
                    <a:gd name="connsiteX71" fmla="*/ 2564404 w 2854197"/>
                    <a:gd name="connsiteY71" fmla="*/ 2014150 h 3187144"/>
                    <a:gd name="connsiteX72" fmla="*/ 2616812 w 2854197"/>
                    <a:gd name="connsiteY72" fmla="*/ 2093264 h 3187144"/>
                    <a:gd name="connsiteX73" fmla="*/ 2717255 w 2854197"/>
                    <a:gd name="connsiteY73" fmla="*/ 2098551 h 3187144"/>
                    <a:gd name="connsiteX74" fmla="*/ 2790770 w 2854197"/>
                    <a:gd name="connsiteY74" fmla="*/ 2077220 h 3187144"/>
                    <a:gd name="connsiteX75" fmla="*/ 2817198 w 2854197"/>
                    <a:gd name="connsiteY75" fmla="*/ 2082506 h 3187144"/>
                    <a:gd name="connsiteX76" fmla="*/ 2833055 w 2854197"/>
                    <a:gd name="connsiteY76" fmla="*/ 2087792 h 3187144"/>
                    <a:gd name="connsiteX77" fmla="*/ 2854197 w 2854197"/>
                    <a:gd name="connsiteY77" fmla="*/ 2093077 h 3187144"/>
                    <a:gd name="connsiteX78" fmla="*/ 2838340 w 2854197"/>
                    <a:gd name="connsiteY78" fmla="*/ 2193503 h 3187144"/>
                    <a:gd name="connsiteX79" fmla="*/ 2833055 w 2854197"/>
                    <a:gd name="connsiteY79" fmla="*/ 2225216 h 3187144"/>
                    <a:gd name="connsiteX80" fmla="*/ 2822484 w 2854197"/>
                    <a:gd name="connsiteY80" fmla="*/ 2262215 h 3187144"/>
                    <a:gd name="connsiteX81" fmla="*/ 2648297 w 2854197"/>
                    <a:gd name="connsiteY81" fmla="*/ 2241273 h 3187144"/>
                    <a:gd name="connsiteX82" fmla="*/ 2558435 w 2854197"/>
                    <a:gd name="connsiteY82" fmla="*/ 2214843 h 3187144"/>
                    <a:gd name="connsiteX83" fmla="*/ 2479145 w 2854197"/>
                    <a:gd name="connsiteY83" fmla="*/ 2183128 h 3187144"/>
                    <a:gd name="connsiteX84" fmla="*/ 2426502 w 2854197"/>
                    <a:gd name="connsiteY84" fmla="*/ 2209757 h 3187144"/>
                    <a:gd name="connsiteX85" fmla="*/ 2236188 w 2854197"/>
                    <a:gd name="connsiteY85" fmla="*/ 2331348 h 3187144"/>
                    <a:gd name="connsiteX86" fmla="*/ 2251846 w 2854197"/>
                    <a:gd name="connsiteY86" fmla="*/ 2420998 h 3187144"/>
                    <a:gd name="connsiteX87" fmla="*/ 2267909 w 2854197"/>
                    <a:gd name="connsiteY87" fmla="*/ 2479368 h 3187144"/>
                    <a:gd name="connsiteX88" fmla="*/ 2278276 w 2854197"/>
                    <a:gd name="connsiteY88" fmla="*/ 2516146 h 3187144"/>
                    <a:gd name="connsiteX89" fmla="*/ 2278276 w 2854197"/>
                    <a:gd name="connsiteY89" fmla="*/ 2574294 h 3187144"/>
                    <a:gd name="connsiteX90" fmla="*/ 2315278 w 2854197"/>
                    <a:gd name="connsiteY90" fmla="*/ 2616580 h 3187144"/>
                    <a:gd name="connsiteX91" fmla="*/ 2331136 w 2854197"/>
                    <a:gd name="connsiteY91" fmla="*/ 2680013 h 3187144"/>
                    <a:gd name="connsiteX92" fmla="*/ 2368138 w 2854197"/>
                    <a:gd name="connsiteY92" fmla="*/ 2695871 h 3187144"/>
                    <a:gd name="connsiteX93" fmla="*/ 2542577 w 2854197"/>
                    <a:gd name="connsiteY93" fmla="*/ 2738159 h 3187144"/>
                    <a:gd name="connsiteX94" fmla="*/ 2654056 w 2854197"/>
                    <a:gd name="connsiteY94" fmla="*/ 2764834 h 3187144"/>
                    <a:gd name="connsiteX95" fmla="*/ 2748974 w 2854197"/>
                    <a:gd name="connsiteY95" fmla="*/ 2769875 h 3187144"/>
                    <a:gd name="connsiteX96" fmla="*/ 2753771 w 2854197"/>
                    <a:gd name="connsiteY96" fmla="*/ 2769627 h 3187144"/>
                    <a:gd name="connsiteX97" fmla="*/ 2748486 w 2854197"/>
                    <a:gd name="connsiteY97" fmla="*/ 2801341 h 3187144"/>
                    <a:gd name="connsiteX98" fmla="*/ 2737915 w 2854197"/>
                    <a:gd name="connsiteY98" fmla="*/ 2838340 h 3187144"/>
                    <a:gd name="connsiteX99" fmla="*/ 2727344 w 2854197"/>
                    <a:gd name="connsiteY99" fmla="*/ 2907052 h 3187144"/>
                    <a:gd name="connsiteX100" fmla="*/ 2716773 w 2854197"/>
                    <a:gd name="connsiteY100" fmla="*/ 2938765 h 3187144"/>
                    <a:gd name="connsiteX101" fmla="*/ 2711487 w 2854197"/>
                    <a:gd name="connsiteY101" fmla="*/ 2965193 h 3187144"/>
                    <a:gd name="connsiteX102" fmla="*/ 2706444 w 2854197"/>
                    <a:gd name="connsiteY102" fmla="*/ 2939028 h 3187144"/>
                    <a:gd name="connsiteX103" fmla="*/ 2691063 w 2854197"/>
                    <a:gd name="connsiteY103" fmla="*/ 2981883 h 3187144"/>
                    <a:gd name="connsiteX104" fmla="*/ 2622571 w 2854197"/>
                    <a:gd name="connsiteY104" fmla="*/ 2987436 h 3187144"/>
                    <a:gd name="connsiteX105" fmla="*/ 2537291 w 2854197"/>
                    <a:gd name="connsiteY105" fmla="*/ 2986602 h 3187144"/>
                    <a:gd name="connsiteX106" fmla="*/ 2516147 w 2854197"/>
                    <a:gd name="connsiteY106" fmla="*/ 2991888 h 3187144"/>
                    <a:gd name="connsiteX107" fmla="*/ 2489494 w 2854197"/>
                    <a:gd name="connsiteY107" fmla="*/ 3002192 h 3187144"/>
                    <a:gd name="connsiteX108" fmla="*/ 2415496 w 2854197"/>
                    <a:gd name="connsiteY108" fmla="*/ 3007477 h 3187144"/>
                    <a:gd name="connsiteX109" fmla="*/ 2383783 w 2854197"/>
                    <a:gd name="connsiteY109" fmla="*/ 3018048 h 3187144"/>
                    <a:gd name="connsiteX110" fmla="*/ 2310603 w 2854197"/>
                    <a:gd name="connsiteY110" fmla="*/ 3092559 h 3187144"/>
                    <a:gd name="connsiteX111" fmla="*/ 2147421 w 2854197"/>
                    <a:gd name="connsiteY111" fmla="*/ 3183444 h 3187144"/>
                    <a:gd name="connsiteX112" fmla="*/ 2141028 w 2854197"/>
                    <a:gd name="connsiteY112" fmla="*/ 2933870 h 3187144"/>
                    <a:gd name="connsiteX113" fmla="*/ 2157259 w 2854197"/>
                    <a:gd name="connsiteY113" fmla="*/ 3002609 h 3187144"/>
                    <a:gd name="connsiteX114" fmla="*/ 2146861 w 2854197"/>
                    <a:gd name="connsiteY114" fmla="*/ 2897161 h 3187144"/>
                    <a:gd name="connsiteX115" fmla="*/ 2151785 w 2854197"/>
                    <a:gd name="connsiteY115" fmla="*/ 2849197 h 3187144"/>
                    <a:gd name="connsiteX116" fmla="*/ 2125357 w 2854197"/>
                    <a:gd name="connsiteY116" fmla="*/ 2780982 h 3187144"/>
                    <a:gd name="connsiteX117" fmla="*/ 2109124 w 2854197"/>
                    <a:gd name="connsiteY117" fmla="*/ 2722301 h 3187144"/>
                    <a:gd name="connsiteX118" fmla="*/ 2013975 w 2854197"/>
                    <a:gd name="connsiteY118" fmla="*/ 2637724 h 3187144"/>
                    <a:gd name="connsiteX119" fmla="*/ 1982258 w 2854197"/>
                    <a:gd name="connsiteY119" fmla="*/ 2664155 h 3187144"/>
                    <a:gd name="connsiteX120" fmla="*/ 1918827 w 2854197"/>
                    <a:gd name="connsiteY120" fmla="*/ 2627153 h 3187144"/>
                    <a:gd name="connsiteX121" fmla="*/ 1845153 w 2854197"/>
                    <a:gd name="connsiteY121" fmla="*/ 2569497 h 3187144"/>
                    <a:gd name="connsiteX122" fmla="*/ 1802373 w 2854197"/>
                    <a:gd name="connsiteY122" fmla="*/ 2621632 h 3187144"/>
                    <a:gd name="connsiteX123" fmla="*/ 1797087 w 2854197"/>
                    <a:gd name="connsiteY123" fmla="*/ 2605775 h 3187144"/>
                    <a:gd name="connsiteX124" fmla="*/ 1749674 w 2854197"/>
                    <a:gd name="connsiteY124" fmla="*/ 2690586 h 3187144"/>
                    <a:gd name="connsiteX125" fmla="*/ 1643953 w 2854197"/>
                    <a:gd name="connsiteY125" fmla="*/ 2754018 h 3187144"/>
                    <a:gd name="connsiteX126" fmla="*/ 1617523 w 2854197"/>
                    <a:gd name="connsiteY126" fmla="*/ 2732874 h 3187144"/>
                    <a:gd name="connsiteX127" fmla="*/ 1591092 w 2854197"/>
                    <a:gd name="connsiteY127" fmla="*/ 2690586 h 3187144"/>
                    <a:gd name="connsiteX128" fmla="*/ 1591093 w 2854197"/>
                    <a:gd name="connsiteY128" fmla="*/ 2637724 h 3187144"/>
                    <a:gd name="connsiteX129" fmla="*/ 1569808 w 2854197"/>
                    <a:gd name="connsiteY129" fmla="*/ 2515921 h 3187144"/>
                    <a:gd name="connsiteX130" fmla="*/ 1553952 w 2854197"/>
                    <a:gd name="connsiteY130" fmla="*/ 2484208 h 3187144"/>
                    <a:gd name="connsiteX131" fmla="*/ 1538095 w 2854197"/>
                    <a:gd name="connsiteY131" fmla="*/ 2468351 h 3187144"/>
                    <a:gd name="connsiteX132" fmla="*/ 1501096 w 2854197"/>
                    <a:gd name="connsiteY132" fmla="*/ 2420781 h 3187144"/>
                    <a:gd name="connsiteX133" fmla="*/ 1464097 w 2854197"/>
                    <a:gd name="connsiteY133" fmla="*/ 2383782 h 3187144"/>
                    <a:gd name="connsiteX134" fmla="*/ 1448241 w 2854197"/>
                    <a:gd name="connsiteY134" fmla="*/ 2373211 h 3187144"/>
                    <a:gd name="connsiteX135" fmla="*/ 1432384 w 2854197"/>
                    <a:gd name="connsiteY135" fmla="*/ 2357355 h 3187144"/>
                    <a:gd name="connsiteX136" fmla="*/ 1400671 w 2854197"/>
                    <a:gd name="connsiteY136" fmla="*/ 2346783 h 3187144"/>
                    <a:gd name="connsiteX137" fmla="*/ 1368958 w 2854197"/>
                    <a:gd name="connsiteY137" fmla="*/ 2330927 h 3187144"/>
                    <a:gd name="connsiteX138" fmla="*/ 1337244 w 2854197"/>
                    <a:gd name="connsiteY138" fmla="*/ 2309785 h 3187144"/>
                    <a:gd name="connsiteX139" fmla="*/ 1273818 w 2854197"/>
                    <a:gd name="connsiteY139" fmla="*/ 2288642 h 3187144"/>
                    <a:gd name="connsiteX140" fmla="*/ 1257961 w 2854197"/>
                    <a:gd name="connsiteY140" fmla="*/ 2278071 h 3187144"/>
                    <a:gd name="connsiteX141" fmla="*/ 1242104 w 2854197"/>
                    <a:gd name="connsiteY141" fmla="*/ 2272786 h 3187144"/>
                    <a:gd name="connsiteX142" fmla="*/ 1226248 w 2854197"/>
                    <a:gd name="connsiteY142" fmla="*/ 2262215 h 3187144"/>
                    <a:gd name="connsiteX143" fmla="*/ 1194534 w 2854197"/>
                    <a:gd name="connsiteY143" fmla="*/ 2251644 h 3187144"/>
                    <a:gd name="connsiteX144" fmla="*/ 1215677 w 2854197"/>
                    <a:gd name="connsiteY144" fmla="*/ 2225216 h 3187144"/>
                    <a:gd name="connsiteX145" fmla="*/ 1231533 w 2854197"/>
                    <a:gd name="connsiteY145" fmla="*/ 2209359 h 3187144"/>
                    <a:gd name="connsiteX146" fmla="*/ 1236819 w 2854197"/>
                    <a:gd name="connsiteY146" fmla="*/ 2193503 h 3187144"/>
                    <a:gd name="connsiteX147" fmla="*/ 1279103 w 2854197"/>
                    <a:gd name="connsiteY147" fmla="*/ 2161789 h 3187144"/>
                    <a:gd name="connsiteX148" fmla="*/ 1300245 w 2854197"/>
                    <a:gd name="connsiteY148" fmla="*/ 2140647 h 3187144"/>
                    <a:gd name="connsiteX149" fmla="*/ 1310816 w 2854197"/>
                    <a:gd name="connsiteY149" fmla="*/ 2124790 h 3187144"/>
                    <a:gd name="connsiteX150" fmla="*/ 1342650 w 2854197"/>
                    <a:gd name="connsiteY150" fmla="*/ 2077406 h 3187144"/>
                    <a:gd name="connsiteX151" fmla="*/ 1390223 w 2854197"/>
                    <a:gd name="connsiteY151" fmla="*/ 2008688 h 3187144"/>
                    <a:gd name="connsiteX152" fmla="*/ 1363794 w 2854197"/>
                    <a:gd name="connsiteY152" fmla="*/ 1971686 h 3187144"/>
                    <a:gd name="connsiteX153" fmla="*/ 1379651 w 2854197"/>
                    <a:gd name="connsiteY153" fmla="*/ 1961114 h 3187144"/>
                    <a:gd name="connsiteX154" fmla="*/ 1358509 w 2854197"/>
                    <a:gd name="connsiteY154" fmla="*/ 1934685 h 3187144"/>
                    <a:gd name="connsiteX155" fmla="*/ 1221180 w 2854197"/>
                    <a:gd name="connsiteY155" fmla="*/ 1718108 h 3187144"/>
                    <a:gd name="connsiteX156" fmla="*/ 1157741 w 2854197"/>
                    <a:gd name="connsiteY156" fmla="*/ 1654669 h 3187144"/>
                    <a:gd name="connsiteX157" fmla="*/ 1051918 w 2854197"/>
                    <a:gd name="connsiteY157" fmla="*/ 1659811 h 3187144"/>
                    <a:gd name="connsiteX158" fmla="*/ 845688 w 2854197"/>
                    <a:gd name="connsiteY158" fmla="*/ 1738945 h 3187144"/>
                    <a:gd name="connsiteX159" fmla="*/ 829832 w 2854197"/>
                    <a:gd name="connsiteY159" fmla="*/ 1744231 h 3187144"/>
                    <a:gd name="connsiteX160" fmla="*/ 798118 w 2854197"/>
                    <a:gd name="connsiteY160" fmla="*/ 1765373 h 3187144"/>
                    <a:gd name="connsiteX161" fmla="*/ 782262 w 2854197"/>
                    <a:gd name="connsiteY161" fmla="*/ 1770659 h 3187144"/>
                    <a:gd name="connsiteX162" fmla="*/ 750548 w 2854197"/>
                    <a:gd name="connsiteY162" fmla="*/ 1791801 h 3187144"/>
                    <a:gd name="connsiteX163" fmla="*/ 734692 w 2854197"/>
                    <a:gd name="connsiteY163" fmla="*/ 1797086 h 3187144"/>
                    <a:gd name="connsiteX164" fmla="*/ 755834 w 2854197"/>
                    <a:gd name="connsiteY164" fmla="*/ 1791801 h 3187144"/>
                    <a:gd name="connsiteX165" fmla="*/ 739977 w 2854197"/>
                    <a:gd name="connsiteY165" fmla="*/ 1797086 h 3187144"/>
                    <a:gd name="connsiteX166" fmla="*/ 708264 w 2854197"/>
                    <a:gd name="connsiteY166" fmla="*/ 1812943 h 3187144"/>
                    <a:gd name="connsiteX167" fmla="*/ 676551 w 2854197"/>
                    <a:gd name="connsiteY167" fmla="*/ 1791801 h 3187144"/>
                    <a:gd name="connsiteX168" fmla="*/ 650123 w 2854197"/>
                    <a:gd name="connsiteY168" fmla="*/ 1765373 h 3187144"/>
                    <a:gd name="connsiteX169" fmla="*/ 618410 w 2854197"/>
                    <a:gd name="connsiteY169" fmla="*/ 1744231 h 3187144"/>
                    <a:gd name="connsiteX170" fmla="*/ 570840 w 2854197"/>
                    <a:gd name="connsiteY170" fmla="*/ 1712518 h 3187144"/>
                    <a:gd name="connsiteX171" fmla="*/ 544412 w 2854197"/>
                    <a:gd name="connsiteY171" fmla="*/ 1696661 h 3187144"/>
                    <a:gd name="connsiteX172" fmla="*/ 528555 w 2854197"/>
                    <a:gd name="connsiteY172" fmla="*/ 1686090 h 3187144"/>
                    <a:gd name="connsiteX173" fmla="*/ 512699 w 2854197"/>
                    <a:gd name="connsiteY173" fmla="*/ 1680804 h 3187144"/>
                    <a:gd name="connsiteX174" fmla="*/ 502127 w 2854197"/>
                    <a:gd name="connsiteY174" fmla="*/ 1670233 h 3187144"/>
                    <a:gd name="connsiteX175" fmla="*/ 480985 w 2854197"/>
                    <a:gd name="connsiteY175" fmla="*/ 1659662 h 3187144"/>
                    <a:gd name="connsiteX176" fmla="*/ 465129 w 2854197"/>
                    <a:gd name="connsiteY176" fmla="*/ 1643805 h 3187144"/>
                    <a:gd name="connsiteX177" fmla="*/ 428130 w 2854197"/>
                    <a:gd name="connsiteY177" fmla="*/ 1622663 h 3187144"/>
                    <a:gd name="connsiteX178" fmla="*/ 401702 w 2854197"/>
                    <a:gd name="connsiteY178" fmla="*/ 1590950 h 3187144"/>
                    <a:gd name="connsiteX179" fmla="*/ 385845 w 2854197"/>
                    <a:gd name="connsiteY179" fmla="*/ 1569808 h 3187144"/>
                    <a:gd name="connsiteX180" fmla="*/ 369989 w 2854197"/>
                    <a:gd name="connsiteY180" fmla="*/ 1553951 h 3187144"/>
                    <a:gd name="connsiteX181" fmla="*/ 348847 w 2854197"/>
                    <a:gd name="connsiteY181" fmla="*/ 1522238 h 3187144"/>
                    <a:gd name="connsiteX182" fmla="*/ 327704 w 2854197"/>
                    <a:gd name="connsiteY182" fmla="*/ 1490524 h 3187144"/>
                    <a:gd name="connsiteX183" fmla="*/ 317133 w 2854197"/>
                    <a:gd name="connsiteY183" fmla="*/ 1469382 h 3187144"/>
                    <a:gd name="connsiteX184" fmla="*/ 301277 w 2854197"/>
                    <a:gd name="connsiteY184" fmla="*/ 1453526 h 3187144"/>
                    <a:gd name="connsiteX185" fmla="*/ 295991 w 2854197"/>
                    <a:gd name="connsiteY185" fmla="*/ 1437669 h 3187144"/>
                    <a:gd name="connsiteX186" fmla="*/ 274849 w 2854197"/>
                    <a:gd name="connsiteY186" fmla="*/ 1405956 h 3187144"/>
                    <a:gd name="connsiteX187" fmla="*/ 258992 w 2854197"/>
                    <a:gd name="connsiteY187" fmla="*/ 1390099 h 3187144"/>
                    <a:gd name="connsiteX188" fmla="*/ 248421 w 2854197"/>
                    <a:gd name="connsiteY188" fmla="*/ 1374242 h 3187144"/>
                    <a:gd name="connsiteX189" fmla="*/ 243136 w 2854197"/>
                    <a:gd name="connsiteY189" fmla="*/ 1358386 h 3187144"/>
                    <a:gd name="connsiteX190" fmla="*/ 221993 w 2854197"/>
                    <a:gd name="connsiteY190" fmla="*/ 1326672 h 3187144"/>
                    <a:gd name="connsiteX191" fmla="*/ 206137 w 2854197"/>
                    <a:gd name="connsiteY191" fmla="*/ 1294959 h 3187144"/>
                    <a:gd name="connsiteX192" fmla="*/ 195566 w 2854197"/>
                    <a:gd name="connsiteY192" fmla="*/ 1263246 h 3187144"/>
                    <a:gd name="connsiteX193" fmla="*/ 184995 w 2854197"/>
                    <a:gd name="connsiteY193" fmla="*/ 1247389 h 3187144"/>
                    <a:gd name="connsiteX194" fmla="*/ 179709 w 2854197"/>
                    <a:gd name="connsiteY194" fmla="*/ 1231533 h 3187144"/>
                    <a:gd name="connsiteX195" fmla="*/ 169138 w 2854197"/>
                    <a:gd name="connsiteY195" fmla="*/ 1215676 h 3187144"/>
                    <a:gd name="connsiteX196" fmla="*/ 153281 w 2854197"/>
                    <a:gd name="connsiteY196" fmla="*/ 1162820 h 3187144"/>
                    <a:gd name="connsiteX197" fmla="*/ 142710 w 2854197"/>
                    <a:gd name="connsiteY197" fmla="*/ 1131107 h 3187144"/>
                    <a:gd name="connsiteX198" fmla="*/ 132139 w 2854197"/>
                    <a:gd name="connsiteY198" fmla="*/ 1099394 h 3187144"/>
                    <a:gd name="connsiteX199" fmla="*/ 126853 w 2854197"/>
                    <a:gd name="connsiteY199" fmla="*/ 1078252 h 3187144"/>
                    <a:gd name="connsiteX200" fmla="*/ 121568 w 2854197"/>
                    <a:gd name="connsiteY200" fmla="*/ 1062395 h 3187144"/>
                    <a:gd name="connsiteX201" fmla="*/ 110997 w 2854197"/>
                    <a:gd name="connsiteY201" fmla="*/ 988397 h 3187144"/>
                    <a:gd name="connsiteX202" fmla="*/ 100426 w 2854197"/>
                    <a:gd name="connsiteY202" fmla="*/ 861544 h 3187144"/>
                    <a:gd name="connsiteX203" fmla="*/ 95140 w 2854197"/>
                    <a:gd name="connsiteY203" fmla="*/ 782261 h 3187144"/>
                    <a:gd name="connsiteX204" fmla="*/ 89855 w 2854197"/>
                    <a:gd name="connsiteY204" fmla="*/ 745262 h 3187144"/>
                    <a:gd name="connsiteX205" fmla="*/ 73998 w 2854197"/>
                    <a:gd name="connsiteY205" fmla="*/ 660693 h 3187144"/>
                    <a:gd name="connsiteX206" fmla="*/ 63427 w 2854197"/>
                    <a:gd name="connsiteY206" fmla="*/ 618409 h 3187144"/>
                    <a:gd name="connsiteX207" fmla="*/ 47570 w 2854197"/>
                    <a:gd name="connsiteY207" fmla="*/ 560268 h 3187144"/>
                    <a:gd name="connsiteX208" fmla="*/ 42285 w 2854197"/>
                    <a:gd name="connsiteY208" fmla="*/ 528555 h 3187144"/>
                    <a:gd name="connsiteX209" fmla="*/ 31714 w 2854197"/>
                    <a:gd name="connsiteY209" fmla="*/ 486270 h 3187144"/>
                    <a:gd name="connsiteX210" fmla="*/ 21142 w 2854197"/>
                    <a:gd name="connsiteY210" fmla="*/ 428129 h 3187144"/>
                    <a:gd name="connsiteX211" fmla="*/ 10571 w 2854197"/>
                    <a:gd name="connsiteY211" fmla="*/ 343560 h 3187144"/>
                    <a:gd name="connsiteX212" fmla="*/ 0 w 2854197"/>
                    <a:gd name="connsiteY212" fmla="*/ 306561 h 3187144"/>
                    <a:gd name="connsiteX213" fmla="*/ 5286 w 2854197"/>
                    <a:gd name="connsiteY213" fmla="*/ 285419 h 3187144"/>
                    <a:gd name="connsiteX214" fmla="*/ 21142 w 2854197"/>
                    <a:gd name="connsiteY214" fmla="*/ 280134 h 3187144"/>
                    <a:gd name="connsiteX215" fmla="*/ 42285 w 2854197"/>
                    <a:gd name="connsiteY215" fmla="*/ 269563 h 3187144"/>
                    <a:gd name="connsiteX216" fmla="*/ 95140 w 2854197"/>
                    <a:gd name="connsiteY216" fmla="*/ 258992 h 3187144"/>
                    <a:gd name="connsiteX217" fmla="*/ 121568 w 2854197"/>
                    <a:gd name="connsiteY217" fmla="*/ 253706 h 3187144"/>
                    <a:gd name="connsiteX218" fmla="*/ 137425 w 2854197"/>
                    <a:gd name="connsiteY218" fmla="*/ 248420 h 3187144"/>
                    <a:gd name="connsiteX219" fmla="*/ 211422 w 2854197"/>
                    <a:gd name="connsiteY219" fmla="*/ 237849 h 3187144"/>
                    <a:gd name="connsiteX220" fmla="*/ 253707 w 2854197"/>
                    <a:gd name="connsiteY220" fmla="*/ 227278 h 3187144"/>
                    <a:gd name="connsiteX221" fmla="*/ 285420 w 2854197"/>
                    <a:gd name="connsiteY221" fmla="*/ 216707 h 3187144"/>
                    <a:gd name="connsiteX222" fmla="*/ 332990 w 2854197"/>
                    <a:gd name="connsiteY222" fmla="*/ 206136 h 3187144"/>
                    <a:gd name="connsiteX223" fmla="*/ 364703 w 2854197"/>
                    <a:gd name="connsiteY223" fmla="*/ 195565 h 3187144"/>
                    <a:gd name="connsiteX224" fmla="*/ 417559 w 2854197"/>
                    <a:gd name="connsiteY224" fmla="*/ 179708 h 3187144"/>
                    <a:gd name="connsiteX225" fmla="*/ 433415 w 2854197"/>
                    <a:gd name="connsiteY225" fmla="*/ 174423 h 3187144"/>
                    <a:gd name="connsiteX226" fmla="*/ 449272 w 2854197"/>
                    <a:gd name="connsiteY226" fmla="*/ 169137 h 3187144"/>
                    <a:gd name="connsiteX227" fmla="*/ 470414 w 2854197"/>
                    <a:gd name="connsiteY227" fmla="*/ 163852 h 3187144"/>
                    <a:gd name="connsiteX228" fmla="*/ 486271 w 2854197"/>
                    <a:gd name="connsiteY228" fmla="*/ 158566 h 3187144"/>
                    <a:gd name="connsiteX229" fmla="*/ 528555 w 2854197"/>
                    <a:gd name="connsiteY229" fmla="*/ 147995 h 3187144"/>
                    <a:gd name="connsiteX230" fmla="*/ 549697 w 2854197"/>
                    <a:gd name="connsiteY230" fmla="*/ 142709 h 3187144"/>
                    <a:gd name="connsiteX231" fmla="*/ 581411 w 2854197"/>
                    <a:gd name="connsiteY231" fmla="*/ 132138 h 3187144"/>
                    <a:gd name="connsiteX232" fmla="*/ 676551 w 2854197"/>
                    <a:gd name="connsiteY232" fmla="*/ 100425 h 3187144"/>
                    <a:gd name="connsiteX233" fmla="*/ 697693 w 2854197"/>
                    <a:gd name="connsiteY233" fmla="*/ 95140 h 3187144"/>
                    <a:gd name="connsiteX234" fmla="*/ 729406 w 2854197"/>
                    <a:gd name="connsiteY234" fmla="*/ 84568 h 3187144"/>
                    <a:gd name="connsiteX235" fmla="*/ 745263 w 2854197"/>
                    <a:gd name="connsiteY235" fmla="*/ 79283 h 3187144"/>
                    <a:gd name="connsiteX236" fmla="*/ 792833 w 2854197"/>
                    <a:gd name="connsiteY236" fmla="*/ 58141 h 3187144"/>
                    <a:gd name="connsiteX237" fmla="*/ 808689 w 2854197"/>
                    <a:gd name="connsiteY237" fmla="*/ 52855 h 3187144"/>
                    <a:gd name="connsiteX238" fmla="*/ 824546 w 2854197"/>
                    <a:gd name="connsiteY238" fmla="*/ 47570 h 3187144"/>
                    <a:gd name="connsiteX239" fmla="*/ 866830 w 2854197"/>
                    <a:gd name="connsiteY239" fmla="*/ 26427 h 3187144"/>
                    <a:gd name="connsiteX240" fmla="*/ 882687 w 2854197"/>
                    <a:gd name="connsiteY240" fmla="*/ 21142 h 3187144"/>
                    <a:gd name="connsiteX241" fmla="*/ 898544 w 2854197"/>
                    <a:gd name="connsiteY241" fmla="*/ 10571 h 3187144"/>
                    <a:gd name="connsiteX242" fmla="*/ 914400 w 2854197"/>
                    <a:gd name="connsiteY242" fmla="*/ 5285 h 3187144"/>
                    <a:gd name="connsiteX243" fmla="*/ 914400 w 2854197"/>
                    <a:gd name="connsiteY243" fmla="*/ 0 h 3187144"/>
                    <a:gd name="connsiteX0" fmla="*/ 914400 w 2854197"/>
                    <a:gd name="connsiteY0" fmla="*/ 0 h 3187144"/>
                    <a:gd name="connsiteX1" fmla="*/ 914400 w 2854197"/>
                    <a:gd name="connsiteY1" fmla="*/ 0 h 3187144"/>
                    <a:gd name="connsiteX2" fmla="*/ 930257 w 2854197"/>
                    <a:gd name="connsiteY2" fmla="*/ 42284 h 3187144"/>
                    <a:gd name="connsiteX3" fmla="*/ 935542 w 2854197"/>
                    <a:gd name="connsiteY3" fmla="*/ 58141 h 3187144"/>
                    <a:gd name="connsiteX4" fmla="*/ 946114 w 2854197"/>
                    <a:gd name="connsiteY4" fmla="*/ 68712 h 3187144"/>
                    <a:gd name="connsiteX5" fmla="*/ 967256 w 2854197"/>
                    <a:gd name="connsiteY5" fmla="*/ 116282 h 3187144"/>
                    <a:gd name="connsiteX6" fmla="*/ 972541 w 2854197"/>
                    <a:gd name="connsiteY6" fmla="*/ 132138 h 3187144"/>
                    <a:gd name="connsiteX7" fmla="*/ 983112 w 2854197"/>
                    <a:gd name="connsiteY7" fmla="*/ 147995 h 3187144"/>
                    <a:gd name="connsiteX8" fmla="*/ 1004255 w 2854197"/>
                    <a:gd name="connsiteY8" fmla="*/ 195565 h 3187144"/>
                    <a:gd name="connsiteX9" fmla="*/ 1025397 w 2854197"/>
                    <a:gd name="connsiteY9" fmla="*/ 243135 h 3187144"/>
                    <a:gd name="connsiteX10" fmla="*/ 1041253 w 2854197"/>
                    <a:gd name="connsiteY10" fmla="*/ 290705 h 3187144"/>
                    <a:gd name="connsiteX11" fmla="*/ 1051825 w 2854197"/>
                    <a:gd name="connsiteY11" fmla="*/ 301276 h 3187144"/>
                    <a:gd name="connsiteX12" fmla="*/ 1072967 w 2854197"/>
                    <a:gd name="connsiteY12" fmla="*/ 348846 h 3187144"/>
                    <a:gd name="connsiteX13" fmla="*/ 1083538 w 2854197"/>
                    <a:gd name="connsiteY13" fmla="*/ 380559 h 3187144"/>
                    <a:gd name="connsiteX14" fmla="*/ 1094109 w 2854197"/>
                    <a:gd name="connsiteY14" fmla="*/ 396416 h 3187144"/>
                    <a:gd name="connsiteX15" fmla="*/ 1109966 w 2854197"/>
                    <a:gd name="connsiteY15" fmla="*/ 422844 h 3187144"/>
                    <a:gd name="connsiteX16" fmla="*/ 1131108 w 2854197"/>
                    <a:gd name="connsiteY16" fmla="*/ 470414 h 3187144"/>
                    <a:gd name="connsiteX17" fmla="*/ 1146964 w 2854197"/>
                    <a:gd name="connsiteY17" fmla="*/ 480985 h 3187144"/>
                    <a:gd name="connsiteX18" fmla="*/ 1157536 w 2854197"/>
                    <a:gd name="connsiteY18" fmla="*/ 491556 h 3187144"/>
                    <a:gd name="connsiteX19" fmla="*/ 1189249 w 2854197"/>
                    <a:gd name="connsiteY19" fmla="*/ 512698 h 3187144"/>
                    <a:gd name="connsiteX20" fmla="*/ 1199820 w 2854197"/>
                    <a:gd name="connsiteY20" fmla="*/ 528555 h 3187144"/>
                    <a:gd name="connsiteX21" fmla="*/ 1220962 w 2854197"/>
                    <a:gd name="connsiteY21" fmla="*/ 544411 h 3187144"/>
                    <a:gd name="connsiteX22" fmla="*/ 1242104 w 2854197"/>
                    <a:gd name="connsiteY22" fmla="*/ 570839 h 3187144"/>
                    <a:gd name="connsiteX23" fmla="*/ 1257961 w 2854197"/>
                    <a:gd name="connsiteY23" fmla="*/ 602552 h 3187144"/>
                    <a:gd name="connsiteX24" fmla="*/ 1279103 w 2854197"/>
                    <a:gd name="connsiteY24" fmla="*/ 634266 h 3187144"/>
                    <a:gd name="connsiteX25" fmla="*/ 1294960 w 2854197"/>
                    <a:gd name="connsiteY25" fmla="*/ 665979 h 3187144"/>
                    <a:gd name="connsiteX26" fmla="*/ 1300245 w 2854197"/>
                    <a:gd name="connsiteY26" fmla="*/ 681835 h 3187144"/>
                    <a:gd name="connsiteX27" fmla="*/ 1310816 w 2854197"/>
                    <a:gd name="connsiteY27" fmla="*/ 692407 h 3187144"/>
                    <a:gd name="connsiteX28" fmla="*/ 1347815 w 2854197"/>
                    <a:gd name="connsiteY28" fmla="*/ 739977 h 3187144"/>
                    <a:gd name="connsiteX29" fmla="*/ 1353101 w 2854197"/>
                    <a:gd name="connsiteY29" fmla="*/ 755833 h 3187144"/>
                    <a:gd name="connsiteX30" fmla="*/ 1384814 w 2854197"/>
                    <a:gd name="connsiteY30" fmla="*/ 798118 h 3187144"/>
                    <a:gd name="connsiteX31" fmla="*/ 1390100 w 2854197"/>
                    <a:gd name="connsiteY31" fmla="*/ 813974 h 3187144"/>
                    <a:gd name="connsiteX32" fmla="*/ 1421813 w 2854197"/>
                    <a:gd name="connsiteY32" fmla="*/ 861544 h 3187144"/>
                    <a:gd name="connsiteX33" fmla="*/ 1432384 w 2854197"/>
                    <a:gd name="connsiteY33" fmla="*/ 877401 h 3187144"/>
                    <a:gd name="connsiteX34" fmla="*/ 1448241 w 2854197"/>
                    <a:gd name="connsiteY34" fmla="*/ 887972 h 3187144"/>
                    <a:gd name="connsiteX35" fmla="*/ 1479954 w 2854197"/>
                    <a:gd name="connsiteY35" fmla="*/ 919685 h 3187144"/>
                    <a:gd name="connsiteX36" fmla="*/ 1522238 w 2854197"/>
                    <a:gd name="connsiteY36" fmla="*/ 956684 h 3187144"/>
                    <a:gd name="connsiteX37" fmla="*/ 1585665 w 2854197"/>
                    <a:gd name="connsiteY37" fmla="*/ 977826 h 3187144"/>
                    <a:gd name="connsiteX38" fmla="*/ 1617378 w 2854197"/>
                    <a:gd name="connsiteY38" fmla="*/ 988397 h 3187144"/>
                    <a:gd name="connsiteX39" fmla="*/ 1638521 w 2854197"/>
                    <a:gd name="connsiteY39" fmla="*/ 993683 h 3187144"/>
                    <a:gd name="connsiteX40" fmla="*/ 1664948 w 2854197"/>
                    <a:gd name="connsiteY40" fmla="*/ 998968 h 3187144"/>
                    <a:gd name="connsiteX41" fmla="*/ 1696662 w 2854197"/>
                    <a:gd name="connsiteY41" fmla="*/ 1009540 h 3187144"/>
                    <a:gd name="connsiteX42" fmla="*/ 1717804 w 2854197"/>
                    <a:gd name="connsiteY42" fmla="*/ 1014825 h 3187144"/>
                    <a:gd name="connsiteX43" fmla="*/ 1733660 w 2854197"/>
                    <a:gd name="connsiteY43" fmla="*/ 1020111 h 3187144"/>
                    <a:gd name="connsiteX44" fmla="*/ 1802373 w 2854197"/>
                    <a:gd name="connsiteY44" fmla="*/ 1030682 h 3187144"/>
                    <a:gd name="connsiteX45" fmla="*/ 1865799 w 2854197"/>
                    <a:gd name="connsiteY45" fmla="*/ 1041253 h 3187144"/>
                    <a:gd name="connsiteX46" fmla="*/ 1902798 w 2854197"/>
                    <a:gd name="connsiteY46" fmla="*/ 1046538 h 3187144"/>
                    <a:gd name="connsiteX47" fmla="*/ 1945082 w 2854197"/>
                    <a:gd name="connsiteY47" fmla="*/ 1051824 h 3187144"/>
                    <a:gd name="connsiteX48" fmla="*/ 1976796 w 2854197"/>
                    <a:gd name="connsiteY48" fmla="*/ 1057109 h 3187144"/>
                    <a:gd name="connsiteX49" fmla="*/ 2024366 w 2854197"/>
                    <a:gd name="connsiteY49" fmla="*/ 1062395 h 3187144"/>
                    <a:gd name="connsiteX50" fmla="*/ 2066650 w 2854197"/>
                    <a:gd name="connsiteY50" fmla="*/ 1067681 h 3187144"/>
                    <a:gd name="connsiteX51" fmla="*/ 2082507 w 2854197"/>
                    <a:gd name="connsiteY51" fmla="*/ 1072966 h 3187144"/>
                    <a:gd name="connsiteX52" fmla="*/ 2151219 w 2854197"/>
                    <a:gd name="connsiteY52" fmla="*/ 1083537 h 3187144"/>
                    <a:gd name="connsiteX53" fmla="*/ 2167075 w 2854197"/>
                    <a:gd name="connsiteY53" fmla="*/ 1088823 h 3187144"/>
                    <a:gd name="connsiteX54" fmla="*/ 2235788 w 2854197"/>
                    <a:gd name="connsiteY54" fmla="*/ 1099394 h 3187144"/>
                    <a:gd name="connsiteX55" fmla="*/ 2304500 w 2854197"/>
                    <a:gd name="connsiteY55" fmla="*/ 1109965 h 3187144"/>
                    <a:gd name="connsiteX56" fmla="*/ 2378497 w 2854197"/>
                    <a:gd name="connsiteY56" fmla="*/ 1120536 h 3187144"/>
                    <a:gd name="connsiteX57" fmla="*/ 2410211 w 2854197"/>
                    <a:gd name="connsiteY57" fmla="*/ 1131107 h 3187144"/>
                    <a:gd name="connsiteX58" fmla="*/ 2452495 w 2854197"/>
                    <a:gd name="connsiteY58" fmla="*/ 1141678 h 3187144"/>
                    <a:gd name="connsiteX59" fmla="*/ 2611062 w 2854197"/>
                    <a:gd name="connsiteY59" fmla="*/ 1194534 h 3187144"/>
                    <a:gd name="connsiteX60" fmla="*/ 2674963 w 2854197"/>
                    <a:gd name="connsiteY60" fmla="*/ 1226357 h 3187144"/>
                    <a:gd name="connsiteX61" fmla="*/ 2680419 w 2854197"/>
                    <a:gd name="connsiteY61" fmla="*/ 1258186 h 3187144"/>
                    <a:gd name="connsiteX62" fmla="*/ 2633266 w 2854197"/>
                    <a:gd name="connsiteY62" fmla="*/ 1295315 h 3187144"/>
                    <a:gd name="connsiteX63" fmla="*/ 2659565 w 2854197"/>
                    <a:gd name="connsiteY63" fmla="*/ 1353342 h 3187144"/>
                    <a:gd name="connsiteX64" fmla="*/ 2653817 w 2854197"/>
                    <a:gd name="connsiteY64" fmla="*/ 1411367 h 3187144"/>
                    <a:gd name="connsiteX65" fmla="*/ 2632204 w 2854197"/>
                    <a:gd name="connsiteY65" fmla="*/ 1590950 h 3187144"/>
                    <a:gd name="connsiteX66" fmla="*/ 2606238 w 2854197"/>
                    <a:gd name="connsiteY66" fmla="*/ 1686241 h 3187144"/>
                    <a:gd name="connsiteX67" fmla="*/ 2585093 w 2854197"/>
                    <a:gd name="connsiteY67" fmla="*/ 1717957 h 3187144"/>
                    <a:gd name="connsiteX68" fmla="*/ 2595666 w 2854197"/>
                    <a:gd name="connsiteY68" fmla="*/ 1754959 h 3187144"/>
                    <a:gd name="connsiteX69" fmla="*/ 2569233 w 2854197"/>
                    <a:gd name="connsiteY69" fmla="*/ 1781390 h 3187144"/>
                    <a:gd name="connsiteX70" fmla="*/ 2574520 w 2854197"/>
                    <a:gd name="connsiteY70" fmla="*/ 1860680 h 3187144"/>
                    <a:gd name="connsiteX71" fmla="*/ 2564404 w 2854197"/>
                    <a:gd name="connsiteY71" fmla="*/ 2014150 h 3187144"/>
                    <a:gd name="connsiteX72" fmla="*/ 2616812 w 2854197"/>
                    <a:gd name="connsiteY72" fmla="*/ 2093264 h 3187144"/>
                    <a:gd name="connsiteX73" fmla="*/ 2717255 w 2854197"/>
                    <a:gd name="connsiteY73" fmla="*/ 2098551 h 3187144"/>
                    <a:gd name="connsiteX74" fmla="*/ 2790770 w 2854197"/>
                    <a:gd name="connsiteY74" fmla="*/ 2077220 h 3187144"/>
                    <a:gd name="connsiteX75" fmla="*/ 2817198 w 2854197"/>
                    <a:gd name="connsiteY75" fmla="*/ 2082506 h 3187144"/>
                    <a:gd name="connsiteX76" fmla="*/ 2833055 w 2854197"/>
                    <a:gd name="connsiteY76" fmla="*/ 2087792 h 3187144"/>
                    <a:gd name="connsiteX77" fmla="*/ 2854197 w 2854197"/>
                    <a:gd name="connsiteY77" fmla="*/ 2093077 h 3187144"/>
                    <a:gd name="connsiteX78" fmla="*/ 2838340 w 2854197"/>
                    <a:gd name="connsiteY78" fmla="*/ 2193503 h 3187144"/>
                    <a:gd name="connsiteX79" fmla="*/ 2833055 w 2854197"/>
                    <a:gd name="connsiteY79" fmla="*/ 2225216 h 3187144"/>
                    <a:gd name="connsiteX80" fmla="*/ 2822484 w 2854197"/>
                    <a:gd name="connsiteY80" fmla="*/ 2262215 h 3187144"/>
                    <a:gd name="connsiteX81" fmla="*/ 2648297 w 2854197"/>
                    <a:gd name="connsiteY81" fmla="*/ 2241273 h 3187144"/>
                    <a:gd name="connsiteX82" fmla="*/ 2558435 w 2854197"/>
                    <a:gd name="connsiteY82" fmla="*/ 2214843 h 3187144"/>
                    <a:gd name="connsiteX83" fmla="*/ 2479145 w 2854197"/>
                    <a:gd name="connsiteY83" fmla="*/ 2183128 h 3187144"/>
                    <a:gd name="connsiteX84" fmla="*/ 2426502 w 2854197"/>
                    <a:gd name="connsiteY84" fmla="*/ 2209757 h 3187144"/>
                    <a:gd name="connsiteX85" fmla="*/ 2236188 w 2854197"/>
                    <a:gd name="connsiteY85" fmla="*/ 2331348 h 3187144"/>
                    <a:gd name="connsiteX86" fmla="*/ 2251846 w 2854197"/>
                    <a:gd name="connsiteY86" fmla="*/ 2420998 h 3187144"/>
                    <a:gd name="connsiteX87" fmla="*/ 2267909 w 2854197"/>
                    <a:gd name="connsiteY87" fmla="*/ 2479368 h 3187144"/>
                    <a:gd name="connsiteX88" fmla="*/ 2278276 w 2854197"/>
                    <a:gd name="connsiteY88" fmla="*/ 2516146 h 3187144"/>
                    <a:gd name="connsiteX89" fmla="*/ 2278276 w 2854197"/>
                    <a:gd name="connsiteY89" fmla="*/ 2574294 h 3187144"/>
                    <a:gd name="connsiteX90" fmla="*/ 2315278 w 2854197"/>
                    <a:gd name="connsiteY90" fmla="*/ 2616580 h 3187144"/>
                    <a:gd name="connsiteX91" fmla="*/ 2331136 w 2854197"/>
                    <a:gd name="connsiteY91" fmla="*/ 2680013 h 3187144"/>
                    <a:gd name="connsiteX92" fmla="*/ 2368138 w 2854197"/>
                    <a:gd name="connsiteY92" fmla="*/ 2695871 h 3187144"/>
                    <a:gd name="connsiteX93" fmla="*/ 2542577 w 2854197"/>
                    <a:gd name="connsiteY93" fmla="*/ 2738159 h 3187144"/>
                    <a:gd name="connsiteX94" fmla="*/ 2654056 w 2854197"/>
                    <a:gd name="connsiteY94" fmla="*/ 2764834 h 3187144"/>
                    <a:gd name="connsiteX95" fmla="*/ 2748974 w 2854197"/>
                    <a:gd name="connsiteY95" fmla="*/ 2769875 h 3187144"/>
                    <a:gd name="connsiteX96" fmla="*/ 2753771 w 2854197"/>
                    <a:gd name="connsiteY96" fmla="*/ 2769627 h 3187144"/>
                    <a:gd name="connsiteX97" fmla="*/ 2748486 w 2854197"/>
                    <a:gd name="connsiteY97" fmla="*/ 2801341 h 3187144"/>
                    <a:gd name="connsiteX98" fmla="*/ 2737915 w 2854197"/>
                    <a:gd name="connsiteY98" fmla="*/ 2838340 h 3187144"/>
                    <a:gd name="connsiteX99" fmla="*/ 2727344 w 2854197"/>
                    <a:gd name="connsiteY99" fmla="*/ 2907052 h 3187144"/>
                    <a:gd name="connsiteX100" fmla="*/ 2716773 w 2854197"/>
                    <a:gd name="connsiteY100" fmla="*/ 2938765 h 3187144"/>
                    <a:gd name="connsiteX101" fmla="*/ 2711487 w 2854197"/>
                    <a:gd name="connsiteY101" fmla="*/ 2965193 h 3187144"/>
                    <a:gd name="connsiteX102" fmla="*/ 2706444 w 2854197"/>
                    <a:gd name="connsiteY102" fmla="*/ 2939028 h 3187144"/>
                    <a:gd name="connsiteX103" fmla="*/ 2691063 w 2854197"/>
                    <a:gd name="connsiteY103" fmla="*/ 2981883 h 3187144"/>
                    <a:gd name="connsiteX104" fmla="*/ 2622571 w 2854197"/>
                    <a:gd name="connsiteY104" fmla="*/ 2987436 h 3187144"/>
                    <a:gd name="connsiteX105" fmla="*/ 2537291 w 2854197"/>
                    <a:gd name="connsiteY105" fmla="*/ 2986602 h 3187144"/>
                    <a:gd name="connsiteX106" fmla="*/ 2516147 w 2854197"/>
                    <a:gd name="connsiteY106" fmla="*/ 2991888 h 3187144"/>
                    <a:gd name="connsiteX107" fmla="*/ 2489494 w 2854197"/>
                    <a:gd name="connsiteY107" fmla="*/ 3002192 h 3187144"/>
                    <a:gd name="connsiteX108" fmla="*/ 2415496 w 2854197"/>
                    <a:gd name="connsiteY108" fmla="*/ 3007477 h 3187144"/>
                    <a:gd name="connsiteX109" fmla="*/ 2405352 w 2854197"/>
                    <a:gd name="connsiteY109" fmla="*/ 3049837 h 3187144"/>
                    <a:gd name="connsiteX110" fmla="*/ 2310603 w 2854197"/>
                    <a:gd name="connsiteY110" fmla="*/ 3092559 h 3187144"/>
                    <a:gd name="connsiteX111" fmla="*/ 2147421 w 2854197"/>
                    <a:gd name="connsiteY111" fmla="*/ 3183444 h 3187144"/>
                    <a:gd name="connsiteX112" fmla="*/ 2141028 w 2854197"/>
                    <a:gd name="connsiteY112" fmla="*/ 2933870 h 3187144"/>
                    <a:gd name="connsiteX113" fmla="*/ 2157259 w 2854197"/>
                    <a:gd name="connsiteY113" fmla="*/ 3002609 h 3187144"/>
                    <a:gd name="connsiteX114" fmla="*/ 2146861 w 2854197"/>
                    <a:gd name="connsiteY114" fmla="*/ 2897161 h 3187144"/>
                    <a:gd name="connsiteX115" fmla="*/ 2151785 w 2854197"/>
                    <a:gd name="connsiteY115" fmla="*/ 2849197 h 3187144"/>
                    <a:gd name="connsiteX116" fmla="*/ 2125357 w 2854197"/>
                    <a:gd name="connsiteY116" fmla="*/ 2780982 h 3187144"/>
                    <a:gd name="connsiteX117" fmla="*/ 2109124 w 2854197"/>
                    <a:gd name="connsiteY117" fmla="*/ 2722301 h 3187144"/>
                    <a:gd name="connsiteX118" fmla="*/ 2013975 w 2854197"/>
                    <a:gd name="connsiteY118" fmla="*/ 2637724 h 3187144"/>
                    <a:gd name="connsiteX119" fmla="*/ 1982258 w 2854197"/>
                    <a:gd name="connsiteY119" fmla="*/ 2664155 h 3187144"/>
                    <a:gd name="connsiteX120" fmla="*/ 1918827 w 2854197"/>
                    <a:gd name="connsiteY120" fmla="*/ 2627153 h 3187144"/>
                    <a:gd name="connsiteX121" fmla="*/ 1845153 w 2854197"/>
                    <a:gd name="connsiteY121" fmla="*/ 2569497 h 3187144"/>
                    <a:gd name="connsiteX122" fmla="*/ 1802373 w 2854197"/>
                    <a:gd name="connsiteY122" fmla="*/ 2621632 h 3187144"/>
                    <a:gd name="connsiteX123" fmla="*/ 1797087 w 2854197"/>
                    <a:gd name="connsiteY123" fmla="*/ 2605775 h 3187144"/>
                    <a:gd name="connsiteX124" fmla="*/ 1749674 w 2854197"/>
                    <a:gd name="connsiteY124" fmla="*/ 2690586 h 3187144"/>
                    <a:gd name="connsiteX125" fmla="*/ 1643953 w 2854197"/>
                    <a:gd name="connsiteY125" fmla="*/ 2754018 h 3187144"/>
                    <a:gd name="connsiteX126" fmla="*/ 1617523 w 2854197"/>
                    <a:gd name="connsiteY126" fmla="*/ 2732874 h 3187144"/>
                    <a:gd name="connsiteX127" fmla="*/ 1591092 w 2854197"/>
                    <a:gd name="connsiteY127" fmla="*/ 2690586 h 3187144"/>
                    <a:gd name="connsiteX128" fmla="*/ 1591093 w 2854197"/>
                    <a:gd name="connsiteY128" fmla="*/ 2637724 h 3187144"/>
                    <a:gd name="connsiteX129" fmla="*/ 1569808 w 2854197"/>
                    <a:gd name="connsiteY129" fmla="*/ 2515921 h 3187144"/>
                    <a:gd name="connsiteX130" fmla="*/ 1553952 w 2854197"/>
                    <a:gd name="connsiteY130" fmla="*/ 2484208 h 3187144"/>
                    <a:gd name="connsiteX131" fmla="*/ 1538095 w 2854197"/>
                    <a:gd name="connsiteY131" fmla="*/ 2468351 h 3187144"/>
                    <a:gd name="connsiteX132" fmla="*/ 1501096 w 2854197"/>
                    <a:gd name="connsiteY132" fmla="*/ 2420781 h 3187144"/>
                    <a:gd name="connsiteX133" fmla="*/ 1464097 w 2854197"/>
                    <a:gd name="connsiteY133" fmla="*/ 2383782 h 3187144"/>
                    <a:gd name="connsiteX134" fmla="*/ 1448241 w 2854197"/>
                    <a:gd name="connsiteY134" fmla="*/ 2373211 h 3187144"/>
                    <a:gd name="connsiteX135" fmla="*/ 1432384 w 2854197"/>
                    <a:gd name="connsiteY135" fmla="*/ 2357355 h 3187144"/>
                    <a:gd name="connsiteX136" fmla="*/ 1400671 w 2854197"/>
                    <a:gd name="connsiteY136" fmla="*/ 2346783 h 3187144"/>
                    <a:gd name="connsiteX137" fmla="*/ 1368958 w 2854197"/>
                    <a:gd name="connsiteY137" fmla="*/ 2330927 h 3187144"/>
                    <a:gd name="connsiteX138" fmla="*/ 1337244 w 2854197"/>
                    <a:gd name="connsiteY138" fmla="*/ 2309785 h 3187144"/>
                    <a:gd name="connsiteX139" fmla="*/ 1273818 w 2854197"/>
                    <a:gd name="connsiteY139" fmla="*/ 2288642 h 3187144"/>
                    <a:gd name="connsiteX140" fmla="*/ 1257961 w 2854197"/>
                    <a:gd name="connsiteY140" fmla="*/ 2278071 h 3187144"/>
                    <a:gd name="connsiteX141" fmla="*/ 1242104 w 2854197"/>
                    <a:gd name="connsiteY141" fmla="*/ 2272786 h 3187144"/>
                    <a:gd name="connsiteX142" fmla="*/ 1226248 w 2854197"/>
                    <a:gd name="connsiteY142" fmla="*/ 2262215 h 3187144"/>
                    <a:gd name="connsiteX143" fmla="*/ 1194534 w 2854197"/>
                    <a:gd name="connsiteY143" fmla="*/ 2251644 h 3187144"/>
                    <a:gd name="connsiteX144" fmla="*/ 1215677 w 2854197"/>
                    <a:gd name="connsiteY144" fmla="*/ 2225216 h 3187144"/>
                    <a:gd name="connsiteX145" fmla="*/ 1231533 w 2854197"/>
                    <a:gd name="connsiteY145" fmla="*/ 2209359 h 3187144"/>
                    <a:gd name="connsiteX146" fmla="*/ 1236819 w 2854197"/>
                    <a:gd name="connsiteY146" fmla="*/ 2193503 h 3187144"/>
                    <a:gd name="connsiteX147" fmla="*/ 1279103 w 2854197"/>
                    <a:gd name="connsiteY147" fmla="*/ 2161789 h 3187144"/>
                    <a:gd name="connsiteX148" fmla="*/ 1300245 w 2854197"/>
                    <a:gd name="connsiteY148" fmla="*/ 2140647 h 3187144"/>
                    <a:gd name="connsiteX149" fmla="*/ 1310816 w 2854197"/>
                    <a:gd name="connsiteY149" fmla="*/ 2124790 h 3187144"/>
                    <a:gd name="connsiteX150" fmla="*/ 1342650 w 2854197"/>
                    <a:gd name="connsiteY150" fmla="*/ 2077406 h 3187144"/>
                    <a:gd name="connsiteX151" fmla="*/ 1390223 w 2854197"/>
                    <a:gd name="connsiteY151" fmla="*/ 2008688 h 3187144"/>
                    <a:gd name="connsiteX152" fmla="*/ 1363794 w 2854197"/>
                    <a:gd name="connsiteY152" fmla="*/ 1971686 h 3187144"/>
                    <a:gd name="connsiteX153" fmla="*/ 1379651 w 2854197"/>
                    <a:gd name="connsiteY153" fmla="*/ 1961114 h 3187144"/>
                    <a:gd name="connsiteX154" fmla="*/ 1358509 w 2854197"/>
                    <a:gd name="connsiteY154" fmla="*/ 1934685 h 3187144"/>
                    <a:gd name="connsiteX155" fmla="*/ 1221180 w 2854197"/>
                    <a:gd name="connsiteY155" fmla="*/ 1718108 h 3187144"/>
                    <a:gd name="connsiteX156" fmla="*/ 1157741 w 2854197"/>
                    <a:gd name="connsiteY156" fmla="*/ 1654669 h 3187144"/>
                    <a:gd name="connsiteX157" fmla="*/ 1051918 w 2854197"/>
                    <a:gd name="connsiteY157" fmla="*/ 1659811 h 3187144"/>
                    <a:gd name="connsiteX158" fmla="*/ 845688 w 2854197"/>
                    <a:gd name="connsiteY158" fmla="*/ 1738945 h 3187144"/>
                    <a:gd name="connsiteX159" fmla="*/ 829832 w 2854197"/>
                    <a:gd name="connsiteY159" fmla="*/ 1744231 h 3187144"/>
                    <a:gd name="connsiteX160" fmla="*/ 798118 w 2854197"/>
                    <a:gd name="connsiteY160" fmla="*/ 1765373 h 3187144"/>
                    <a:gd name="connsiteX161" fmla="*/ 782262 w 2854197"/>
                    <a:gd name="connsiteY161" fmla="*/ 1770659 h 3187144"/>
                    <a:gd name="connsiteX162" fmla="*/ 750548 w 2854197"/>
                    <a:gd name="connsiteY162" fmla="*/ 1791801 h 3187144"/>
                    <a:gd name="connsiteX163" fmla="*/ 734692 w 2854197"/>
                    <a:gd name="connsiteY163" fmla="*/ 1797086 h 3187144"/>
                    <a:gd name="connsiteX164" fmla="*/ 755834 w 2854197"/>
                    <a:gd name="connsiteY164" fmla="*/ 1791801 h 3187144"/>
                    <a:gd name="connsiteX165" fmla="*/ 739977 w 2854197"/>
                    <a:gd name="connsiteY165" fmla="*/ 1797086 h 3187144"/>
                    <a:gd name="connsiteX166" fmla="*/ 708264 w 2854197"/>
                    <a:gd name="connsiteY166" fmla="*/ 1812943 h 3187144"/>
                    <a:gd name="connsiteX167" fmla="*/ 676551 w 2854197"/>
                    <a:gd name="connsiteY167" fmla="*/ 1791801 h 3187144"/>
                    <a:gd name="connsiteX168" fmla="*/ 650123 w 2854197"/>
                    <a:gd name="connsiteY168" fmla="*/ 1765373 h 3187144"/>
                    <a:gd name="connsiteX169" fmla="*/ 618410 w 2854197"/>
                    <a:gd name="connsiteY169" fmla="*/ 1744231 h 3187144"/>
                    <a:gd name="connsiteX170" fmla="*/ 570840 w 2854197"/>
                    <a:gd name="connsiteY170" fmla="*/ 1712518 h 3187144"/>
                    <a:gd name="connsiteX171" fmla="*/ 544412 w 2854197"/>
                    <a:gd name="connsiteY171" fmla="*/ 1696661 h 3187144"/>
                    <a:gd name="connsiteX172" fmla="*/ 528555 w 2854197"/>
                    <a:gd name="connsiteY172" fmla="*/ 1686090 h 3187144"/>
                    <a:gd name="connsiteX173" fmla="*/ 512699 w 2854197"/>
                    <a:gd name="connsiteY173" fmla="*/ 1680804 h 3187144"/>
                    <a:gd name="connsiteX174" fmla="*/ 502127 w 2854197"/>
                    <a:gd name="connsiteY174" fmla="*/ 1670233 h 3187144"/>
                    <a:gd name="connsiteX175" fmla="*/ 480985 w 2854197"/>
                    <a:gd name="connsiteY175" fmla="*/ 1659662 h 3187144"/>
                    <a:gd name="connsiteX176" fmla="*/ 465129 w 2854197"/>
                    <a:gd name="connsiteY176" fmla="*/ 1643805 h 3187144"/>
                    <a:gd name="connsiteX177" fmla="*/ 428130 w 2854197"/>
                    <a:gd name="connsiteY177" fmla="*/ 1622663 h 3187144"/>
                    <a:gd name="connsiteX178" fmla="*/ 401702 w 2854197"/>
                    <a:gd name="connsiteY178" fmla="*/ 1590950 h 3187144"/>
                    <a:gd name="connsiteX179" fmla="*/ 385845 w 2854197"/>
                    <a:gd name="connsiteY179" fmla="*/ 1569808 h 3187144"/>
                    <a:gd name="connsiteX180" fmla="*/ 369989 w 2854197"/>
                    <a:gd name="connsiteY180" fmla="*/ 1553951 h 3187144"/>
                    <a:gd name="connsiteX181" fmla="*/ 348847 w 2854197"/>
                    <a:gd name="connsiteY181" fmla="*/ 1522238 h 3187144"/>
                    <a:gd name="connsiteX182" fmla="*/ 327704 w 2854197"/>
                    <a:gd name="connsiteY182" fmla="*/ 1490524 h 3187144"/>
                    <a:gd name="connsiteX183" fmla="*/ 317133 w 2854197"/>
                    <a:gd name="connsiteY183" fmla="*/ 1469382 h 3187144"/>
                    <a:gd name="connsiteX184" fmla="*/ 301277 w 2854197"/>
                    <a:gd name="connsiteY184" fmla="*/ 1453526 h 3187144"/>
                    <a:gd name="connsiteX185" fmla="*/ 295991 w 2854197"/>
                    <a:gd name="connsiteY185" fmla="*/ 1437669 h 3187144"/>
                    <a:gd name="connsiteX186" fmla="*/ 274849 w 2854197"/>
                    <a:gd name="connsiteY186" fmla="*/ 1405956 h 3187144"/>
                    <a:gd name="connsiteX187" fmla="*/ 258992 w 2854197"/>
                    <a:gd name="connsiteY187" fmla="*/ 1390099 h 3187144"/>
                    <a:gd name="connsiteX188" fmla="*/ 248421 w 2854197"/>
                    <a:gd name="connsiteY188" fmla="*/ 1374242 h 3187144"/>
                    <a:gd name="connsiteX189" fmla="*/ 243136 w 2854197"/>
                    <a:gd name="connsiteY189" fmla="*/ 1358386 h 3187144"/>
                    <a:gd name="connsiteX190" fmla="*/ 221993 w 2854197"/>
                    <a:gd name="connsiteY190" fmla="*/ 1326672 h 3187144"/>
                    <a:gd name="connsiteX191" fmla="*/ 206137 w 2854197"/>
                    <a:gd name="connsiteY191" fmla="*/ 1294959 h 3187144"/>
                    <a:gd name="connsiteX192" fmla="*/ 195566 w 2854197"/>
                    <a:gd name="connsiteY192" fmla="*/ 1263246 h 3187144"/>
                    <a:gd name="connsiteX193" fmla="*/ 184995 w 2854197"/>
                    <a:gd name="connsiteY193" fmla="*/ 1247389 h 3187144"/>
                    <a:gd name="connsiteX194" fmla="*/ 179709 w 2854197"/>
                    <a:gd name="connsiteY194" fmla="*/ 1231533 h 3187144"/>
                    <a:gd name="connsiteX195" fmla="*/ 169138 w 2854197"/>
                    <a:gd name="connsiteY195" fmla="*/ 1215676 h 3187144"/>
                    <a:gd name="connsiteX196" fmla="*/ 153281 w 2854197"/>
                    <a:gd name="connsiteY196" fmla="*/ 1162820 h 3187144"/>
                    <a:gd name="connsiteX197" fmla="*/ 142710 w 2854197"/>
                    <a:gd name="connsiteY197" fmla="*/ 1131107 h 3187144"/>
                    <a:gd name="connsiteX198" fmla="*/ 132139 w 2854197"/>
                    <a:gd name="connsiteY198" fmla="*/ 1099394 h 3187144"/>
                    <a:gd name="connsiteX199" fmla="*/ 126853 w 2854197"/>
                    <a:gd name="connsiteY199" fmla="*/ 1078252 h 3187144"/>
                    <a:gd name="connsiteX200" fmla="*/ 121568 w 2854197"/>
                    <a:gd name="connsiteY200" fmla="*/ 1062395 h 3187144"/>
                    <a:gd name="connsiteX201" fmla="*/ 110997 w 2854197"/>
                    <a:gd name="connsiteY201" fmla="*/ 988397 h 3187144"/>
                    <a:gd name="connsiteX202" fmla="*/ 100426 w 2854197"/>
                    <a:gd name="connsiteY202" fmla="*/ 861544 h 3187144"/>
                    <a:gd name="connsiteX203" fmla="*/ 95140 w 2854197"/>
                    <a:gd name="connsiteY203" fmla="*/ 782261 h 3187144"/>
                    <a:gd name="connsiteX204" fmla="*/ 89855 w 2854197"/>
                    <a:gd name="connsiteY204" fmla="*/ 745262 h 3187144"/>
                    <a:gd name="connsiteX205" fmla="*/ 73998 w 2854197"/>
                    <a:gd name="connsiteY205" fmla="*/ 660693 h 3187144"/>
                    <a:gd name="connsiteX206" fmla="*/ 63427 w 2854197"/>
                    <a:gd name="connsiteY206" fmla="*/ 618409 h 3187144"/>
                    <a:gd name="connsiteX207" fmla="*/ 47570 w 2854197"/>
                    <a:gd name="connsiteY207" fmla="*/ 560268 h 3187144"/>
                    <a:gd name="connsiteX208" fmla="*/ 42285 w 2854197"/>
                    <a:gd name="connsiteY208" fmla="*/ 528555 h 3187144"/>
                    <a:gd name="connsiteX209" fmla="*/ 31714 w 2854197"/>
                    <a:gd name="connsiteY209" fmla="*/ 486270 h 3187144"/>
                    <a:gd name="connsiteX210" fmla="*/ 21142 w 2854197"/>
                    <a:gd name="connsiteY210" fmla="*/ 428129 h 3187144"/>
                    <a:gd name="connsiteX211" fmla="*/ 10571 w 2854197"/>
                    <a:gd name="connsiteY211" fmla="*/ 343560 h 3187144"/>
                    <a:gd name="connsiteX212" fmla="*/ 0 w 2854197"/>
                    <a:gd name="connsiteY212" fmla="*/ 306561 h 3187144"/>
                    <a:gd name="connsiteX213" fmla="*/ 5286 w 2854197"/>
                    <a:gd name="connsiteY213" fmla="*/ 285419 h 3187144"/>
                    <a:gd name="connsiteX214" fmla="*/ 21142 w 2854197"/>
                    <a:gd name="connsiteY214" fmla="*/ 280134 h 3187144"/>
                    <a:gd name="connsiteX215" fmla="*/ 42285 w 2854197"/>
                    <a:gd name="connsiteY215" fmla="*/ 269563 h 3187144"/>
                    <a:gd name="connsiteX216" fmla="*/ 95140 w 2854197"/>
                    <a:gd name="connsiteY216" fmla="*/ 258992 h 3187144"/>
                    <a:gd name="connsiteX217" fmla="*/ 121568 w 2854197"/>
                    <a:gd name="connsiteY217" fmla="*/ 253706 h 3187144"/>
                    <a:gd name="connsiteX218" fmla="*/ 137425 w 2854197"/>
                    <a:gd name="connsiteY218" fmla="*/ 248420 h 3187144"/>
                    <a:gd name="connsiteX219" fmla="*/ 211422 w 2854197"/>
                    <a:gd name="connsiteY219" fmla="*/ 237849 h 3187144"/>
                    <a:gd name="connsiteX220" fmla="*/ 253707 w 2854197"/>
                    <a:gd name="connsiteY220" fmla="*/ 227278 h 3187144"/>
                    <a:gd name="connsiteX221" fmla="*/ 285420 w 2854197"/>
                    <a:gd name="connsiteY221" fmla="*/ 216707 h 3187144"/>
                    <a:gd name="connsiteX222" fmla="*/ 332990 w 2854197"/>
                    <a:gd name="connsiteY222" fmla="*/ 206136 h 3187144"/>
                    <a:gd name="connsiteX223" fmla="*/ 364703 w 2854197"/>
                    <a:gd name="connsiteY223" fmla="*/ 195565 h 3187144"/>
                    <a:gd name="connsiteX224" fmla="*/ 417559 w 2854197"/>
                    <a:gd name="connsiteY224" fmla="*/ 179708 h 3187144"/>
                    <a:gd name="connsiteX225" fmla="*/ 433415 w 2854197"/>
                    <a:gd name="connsiteY225" fmla="*/ 174423 h 3187144"/>
                    <a:gd name="connsiteX226" fmla="*/ 449272 w 2854197"/>
                    <a:gd name="connsiteY226" fmla="*/ 169137 h 3187144"/>
                    <a:gd name="connsiteX227" fmla="*/ 470414 w 2854197"/>
                    <a:gd name="connsiteY227" fmla="*/ 163852 h 3187144"/>
                    <a:gd name="connsiteX228" fmla="*/ 486271 w 2854197"/>
                    <a:gd name="connsiteY228" fmla="*/ 158566 h 3187144"/>
                    <a:gd name="connsiteX229" fmla="*/ 528555 w 2854197"/>
                    <a:gd name="connsiteY229" fmla="*/ 147995 h 3187144"/>
                    <a:gd name="connsiteX230" fmla="*/ 549697 w 2854197"/>
                    <a:gd name="connsiteY230" fmla="*/ 142709 h 3187144"/>
                    <a:gd name="connsiteX231" fmla="*/ 581411 w 2854197"/>
                    <a:gd name="connsiteY231" fmla="*/ 132138 h 3187144"/>
                    <a:gd name="connsiteX232" fmla="*/ 676551 w 2854197"/>
                    <a:gd name="connsiteY232" fmla="*/ 100425 h 3187144"/>
                    <a:gd name="connsiteX233" fmla="*/ 697693 w 2854197"/>
                    <a:gd name="connsiteY233" fmla="*/ 95140 h 3187144"/>
                    <a:gd name="connsiteX234" fmla="*/ 729406 w 2854197"/>
                    <a:gd name="connsiteY234" fmla="*/ 84568 h 3187144"/>
                    <a:gd name="connsiteX235" fmla="*/ 745263 w 2854197"/>
                    <a:gd name="connsiteY235" fmla="*/ 79283 h 3187144"/>
                    <a:gd name="connsiteX236" fmla="*/ 792833 w 2854197"/>
                    <a:gd name="connsiteY236" fmla="*/ 58141 h 3187144"/>
                    <a:gd name="connsiteX237" fmla="*/ 808689 w 2854197"/>
                    <a:gd name="connsiteY237" fmla="*/ 52855 h 3187144"/>
                    <a:gd name="connsiteX238" fmla="*/ 824546 w 2854197"/>
                    <a:gd name="connsiteY238" fmla="*/ 47570 h 3187144"/>
                    <a:gd name="connsiteX239" fmla="*/ 866830 w 2854197"/>
                    <a:gd name="connsiteY239" fmla="*/ 26427 h 3187144"/>
                    <a:gd name="connsiteX240" fmla="*/ 882687 w 2854197"/>
                    <a:gd name="connsiteY240" fmla="*/ 21142 h 3187144"/>
                    <a:gd name="connsiteX241" fmla="*/ 898544 w 2854197"/>
                    <a:gd name="connsiteY241" fmla="*/ 10571 h 3187144"/>
                    <a:gd name="connsiteX242" fmla="*/ 914400 w 2854197"/>
                    <a:gd name="connsiteY242" fmla="*/ 5285 h 3187144"/>
                    <a:gd name="connsiteX243" fmla="*/ 914400 w 2854197"/>
                    <a:gd name="connsiteY243" fmla="*/ 0 h 3187144"/>
                    <a:gd name="connsiteX0" fmla="*/ 914400 w 2854197"/>
                    <a:gd name="connsiteY0" fmla="*/ 0 h 3187144"/>
                    <a:gd name="connsiteX1" fmla="*/ 914400 w 2854197"/>
                    <a:gd name="connsiteY1" fmla="*/ 0 h 3187144"/>
                    <a:gd name="connsiteX2" fmla="*/ 930257 w 2854197"/>
                    <a:gd name="connsiteY2" fmla="*/ 42284 h 3187144"/>
                    <a:gd name="connsiteX3" fmla="*/ 935542 w 2854197"/>
                    <a:gd name="connsiteY3" fmla="*/ 58141 h 3187144"/>
                    <a:gd name="connsiteX4" fmla="*/ 946114 w 2854197"/>
                    <a:gd name="connsiteY4" fmla="*/ 68712 h 3187144"/>
                    <a:gd name="connsiteX5" fmla="*/ 967256 w 2854197"/>
                    <a:gd name="connsiteY5" fmla="*/ 116282 h 3187144"/>
                    <a:gd name="connsiteX6" fmla="*/ 972541 w 2854197"/>
                    <a:gd name="connsiteY6" fmla="*/ 132138 h 3187144"/>
                    <a:gd name="connsiteX7" fmla="*/ 983112 w 2854197"/>
                    <a:gd name="connsiteY7" fmla="*/ 147995 h 3187144"/>
                    <a:gd name="connsiteX8" fmla="*/ 1004255 w 2854197"/>
                    <a:gd name="connsiteY8" fmla="*/ 195565 h 3187144"/>
                    <a:gd name="connsiteX9" fmla="*/ 1025397 w 2854197"/>
                    <a:gd name="connsiteY9" fmla="*/ 243135 h 3187144"/>
                    <a:gd name="connsiteX10" fmla="*/ 1041253 w 2854197"/>
                    <a:gd name="connsiteY10" fmla="*/ 290705 h 3187144"/>
                    <a:gd name="connsiteX11" fmla="*/ 1051825 w 2854197"/>
                    <a:gd name="connsiteY11" fmla="*/ 301276 h 3187144"/>
                    <a:gd name="connsiteX12" fmla="*/ 1072967 w 2854197"/>
                    <a:gd name="connsiteY12" fmla="*/ 348846 h 3187144"/>
                    <a:gd name="connsiteX13" fmla="*/ 1083538 w 2854197"/>
                    <a:gd name="connsiteY13" fmla="*/ 380559 h 3187144"/>
                    <a:gd name="connsiteX14" fmla="*/ 1094109 w 2854197"/>
                    <a:gd name="connsiteY14" fmla="*/ 396416 h 3187144"/>
                    <a:gd name="connsiteX15" fmla="*/ 1109966 w 2854197"/>
                    <a:gd name="connsiteY15" fmla="*/ 422844 h 3187144"/>
                    <a:gd name="connsiteX16" fmla="*/ 1131108 w 2854197"/>
                    <a:gd name="connsiteY16" fmla="*/ 470414 h 3187144"/>
                    <a:gd name="connsiteX17" fmla="*/ 1146964 w 2854197"/>
                    <a:gd name="connsiteY17" fmla="*/ 480985 h 3187144"/>
                    <a:gd name="connsiteX18" fmla="*/ 1157536 w 2854197"/>
                    <a:gd name="connsiteY18" fmla="*/ 491556 h 3187144"/>
                    <a:gd name="connsiteX19" fmla="*/ 1189249 w 2854197"/>
                    <a:gd name="connsiteY19" fmla="*/ 512698 h 3187144"/>
                    <a:gd name="connsiteX20" fmla="*/ 1199820 w 2854197"/>
                    <a:gd name="connsiteY20" fmla="*/ 528555 h 3187144"/>
                    <a:gd name="connsiteX21" fmla="*/ 1220962 w 2854197"/>
                    <a:gd name="connsiteY21" fmla="*/ 544411 h 3187144"/>
                    <a:gd name="connsiteX22" fmla="*/ 1242104 w 2854197"/>
                    <a:gd name="connsiteY22" fmla="*/ 570839 h 3187144"/>
                    <a:gd name="connsiteX23" fmla="*/ 1257961 w 2854197"/>
                    <a:gd name="connsiteY23" fmla="*/ 602552 h 3187144"/>
                    <a:gd name="connsiteX24" fmla="*/ 1279103 w 2854197"/>
                    <a:gd name="connsiteY24" fmla="*/ 634266 h 3187144"/>
                    <a:gd name="connsiteX25" fmla="*/ 1294960 w 2854197"/>
                    <a:gd name="connsiteY25" fmla="*/ 665979 h 3187144"/>
                    <a:gd name="connsiteX26" fmla="*/ 1300245 w 2854197"/>
                    <a:gd name="connsiteY26" fmla="*/ 681835 h 3187144"/>
                    <a:gd name="connsiteX27" fmla="*/ 1310816 w 2854197"/>
                    <a:gd name="connsiteY27" fmla="*/ 692407 h 3187144"/>
                    <a:gd name="connsiteX28" fmla="*/ 1347815 w 2854197"/>
                    <a:gd name="connsiteY28" fmla="*/ 739977 h 3187144"/>
                    <a:gd name="connsiteX29" fmla="*/ 1353101 w 2854197"/>
                    <a:gd name="connsiteY29" fmla="*/ 755833 h 3187144"/>
                    <a:gd name="connsiteX30" fmla="*/ 1384814 w 2854197"/>
                    <a:gd name="connsiteY30" fmla="*/ 798118 h 3187144"/>
                    <a:gd name="connsiteX31" fmla="*/ 1390100 w 2854197"/>
                    <a:gd name="connsiteY31" fmla="*/ 813974 h 3187144"/>
                    <a:gd name="connsiteX32" fmla="*/ 1421813 w 2854197"/>
                    <a:gd name="connsiteY32" fmla="*/ 861544 h 3187144"/>
                    <a:gd name="connsiteX33" fmla="*/ 1432384 w 2854197"/>
                    <a:gd name="connsiteY33" fmla="*/ 877401 h 3187144"/>
                    <a:gd name="connsiteX34" fmla="*/ 1448241 w 2854197"/>
                    <a:gd name="connsiteY34" fmla="*/ 887972 h 3187144"/>
                    <a:gd name="connsiteX35" fmla="*/ 1479954 w 2854197"/>
                    <a:gd name="connsiteY35" fmla="*/ 919685 h 3187144"/>
                    <a:gd name="connsiteX36" fmla="*/ 1522238 w 2854197"/>
                    <a:gd name="connsiteY36" fmla="*/ 956684 h 3187144"/>
                    <a:gd name="connsiteX37" fmla="*/ 1585665 w 2854197"/>
                    <a:gd name="connsiteY37" fmla="*/ 977826 h 3187144"/>
                    <a:gd name="connsiteX38" fmla="*/ 1617378 w 2854197"/>
                    <a:gd name="connsiteY38" fmla="*/ 988397 h 3187144"/>
                    <a:gd name="connsiteX39" fmla="*/ 1638521 w 2854197"/>
                    <a:gd name="connsiteY39" fmla="*/ 993683 h 3187144"/>
                    <a:gd name="connsiteX40" fmla="*/ 1664948 w 2854197"/>
                    <a:gd name="connsiteY40" fmla="*/ 998968 h 3187144"/>
                    <a:gd name="connsiteX41" fmla="*/ 1696662 w 2854197"/>
                    <a:gd name="connsiteY41" fmla="*/ 1009540 h 3187144"/>
                    <a:gd name="connsiteX42" fmla="*/ 1717804 w 2854197"/>
                    <a:gd name="connsiteY42" fmla="*/ 1014825 h 3187144"/>
                    <a:gd name="connsiteX43" fmla="*/ 1733660 w 2854197"/>
                    <a:gd name="connsiteY43" fmla="*/ 1020111 h 3187144"/>
                    <a:gd name="connsiteX44" fmla="*/ 1802373 w 2854197"/>
                    <a:gd name="connsiteY44" fmla="*/ 1030682 h 3187144"/>
                    <a:gd name="connsiteX45" fmla="*/ 1865799 w 2854197"/>
                    <a:gd name="connsiteY45" fmla="*/ 1041253 h 3187144"/>
                    <a:gd name="connsiteX46" fmla="*/ 1902798 w 2854197"/>
                    <a:gd name="connsiteY46" fmla="*/ 1046538 h 3187144"/>
                    <a:gd name="connsiteX47" fmla="*/ 1945082 w 2854197"/>
                    <a:gd name="connsiteY47" fmla="*/ 1051824 h 3187144"/>
                    <a:gd name="connsiteX48" fmla="*/ 1976796 w 2854197"/>
                    <a:gd name="connsiteY48" fmla="*/ 1057109 h 3187144"/>
                    <a:gd name="connsiteX49" fmla="*/ 2024366 w 2854197"/>
                    <a:gd name="connsiteY49" fmla="*/ 1062395 h 3187144"/>
                    <a:gd name="connsiteX50" fmla="*/ 2066650 w 2854197"/>
                    <a:gd name="connsiteY50" fmla="*/ 1067681 h 3187144"/>
                    <a:gd name="connsiteX51" fmla="*/ 2082507 w 2854197"/>
                    <a:gd name="connsiteY51" fmla="*/ 1072966 h 3187144"/>
                    <a:gd name="connsiteX52" fmla="*/ 2151219 w 2854197"/>
                    <a:gd name="connsiteY52" fmla="*/ 1083537 h 3187144"/>
                    <a:gd name="connsiteX53" fmla="*/ 2167075 w 2854197"/>
                    <a:gd name="connsiteY53" fmla="*/ 1088823 h 3187144"/>
                    <a:gd name="connsiteX54" fmla="*/ 2235788 w 2854197"/>
                    <a:gd name="connsiteY54" fmla="*/ 1099394 h 3187144"/>
                    <a:gd name="connsiteX55" fmla="*/ 2304500 w 2854197"/>
                    <a:gd name="connsiteY55" fmla="*/ 1109965 h 3187144"/>
                    <a:gd name="connsiteX56" fmla="*/ 2378497 w 2854197"/>
                    <a:gd name="connsiteY56" fmla="*/ 1120536 h 3187144"/>
                    <a:gd name="connsiteX57" fmla="*/ 2410211 w 2854197"/>
                    <a:gd name="connsiteY57" fmla="*/ 1131107 h 3187144"/>
                    <a:gd name="connsiteX58" fmla="*/ 2452495 w 2854197"/>
                    <a:gd name="connsiteY58" fmla="*/ 1141678 h 3187144"/>
                    <a:gd name="connsiteX59" fmla="*/ 2611062 w 2854197"/>
                    <a:gd name="connsiteY59" fmla="*/ 1194534 h 3187144"/>
                    <a:gd name="connsiteX60" fmla="*/ 2674963 w 2854197"/>
                    <a:gd name="connsiteY60" fmla="*/ 1226357 h 3187144"/>
                    <a:gd name="connsiteX61" fmla="*/ 2680419 w 2854197"/>
                    <a:gd name="connsiteY61" fmla="*/ 1258186 h 3187144"/>
                    <a:gd name="connsiteX62" fmla="*/ 2633266 w 2854197"/>
                    <a:gd name="connsiteY62" fmla="*/ 1295315 h 3187144"/>
                    <a:gd name="connsiteX63" fmla="*/ 2659565 w 2854197"/>
                    <a:gd name="connsiteY63" fmla="*/ 1353342 h 3187144"/>
                    <a:gd name="connsiteX64" fmla="*/ 2653817 w 2854197"/>
                    <a:gd name="connsiteY64" fmla="*/ 1411367 h 3187144"/>
                    <a:gd name="connsiteX65" fmla="*/ 2632204 w 2854197"/>
                    <a:gd name="connsiteY65" fmla="*/ 1590950 h 3187144"/>
                    <a:gd name="connsiteX66" fmla="*/ 2606238 w 2854197"/>
                    <a:gd name="connsiteY66" fmla="*/ 1686241 h 3187144"/>
                    <a:gd name="connsiteX67" fmla="*/ 2585093 w 2854197"/>
                    <a:gd name="connsiteY67" fmla="*/ 1717957 h 3187144"/>
                    <a:gd name="connsiteX68" fmla="*/ 2595666 w 2854197"/>
                    <a:gd name="connsiteY68" fmla="*/ 1754959 h 3187144"/>
                    <a:gd name="connsiteX69" fmla="*/ 2569233 w 2854197"/>
                    <a:gd name="connsiteY69" fmla="*/ 1781390 h 3187144"/>
                    <a:gd name="connsiteX70" fmla="*/ 2574520 w 2854197"/>
                    <a:gd name="connsiteY70" fmla="*/ 1860680 h 3187144"/>
                    <a:gd name="connsiteX71" fmla="*/ 2564404 w 2854197"/>
                    <a:gd name="connsiteY71" fmla="*/ 2014150 h 3187144"/>
                    <a:gd name="connsiteX72" fmla="*/ 2616812 w 2854197"/>
                    <a:gd name="connsiteY72" fmla="*/ 2093264 h 3187144"/>
                    <a:gd name="connsiteX73" fmla="*/ 2717255 w 2854197"/>
                    <a:gd name="connsiteY73" fmla="*/ 2098551 h 3187144"/>
                    <a:gd name="connsiteX74" fmla="*/ 2790770 w 2854197"/>
                    <a:gd name="connsiteY74" fmla="*/ 2077220 h 3187144"/>
                    <a:gd name="connsiteX75" fmla="*/ 2817198 w 2854197"/>
                    <a:gd name="connsiteY75" fmla="*/ 2082506 h 3187144"/>
                    <a:gd name="connsiteX76" fmla="*/ 2833055 w 2854197"/>
                    <a:gd name="connsiteY76" fmla="*/ 2087792 h 3187144"/>
                    <a:gd name="connsiteX77" fmla="*/ 2854197 w 2854197"/>
                    <a:gd name="connsiteY77" fmla="*/ 2093077 h 3187144"/>
                    <a:gd name="connsiteX78" fmla="*/ 2838340 w 2854197"/>
                    <a:gd name="connsiteY78" fmla="*/ 2193503 h 3187144"/>
                    <a:gd name="connsiteX79" fmla="*/ 2833055 w 2854197"/>
                    <a:gd name="connsiteY79" fmla="*/ 2225216 h 3187144"/>
                    <a:gd name="connsiteX80" fmla="*/ 2822484 w 2854197"/>
                    <a:gd name="connsiteY80" fmla="*/ 2262215 h 3187144"/>
                    <a:gd name="connsiteX81" fmla="*/ 2648297 w 2854197"/>
                    <a:gd name="connsiteY81" fmla="*/ 2241273 h 3187144"/>
                    <a:gd name="connsiteX82" fmla="*/ 2558435 w 2854197"/>
                    <a:gd name="connsiteY82" fmla="*/ 2214843 h 3187144"/>
                    <a:gd name="connsiteX83" fmla="*/ 2479145 w 2854197"/>
                    <a:gd name="connsiteY83" fmla="*/ 2183128 h 3187144"/>
                    <a:gd name="connsiteX84" fmla="*/ 2426502 w 2854197"/>
                    <a:gd name="connsiteY84" fmla="*/ 2209757 h 3187144"/>
                    <a:gd name="connsiteX85" fmla="*/ 2236188 w 2854197"/>
                    <a:gd name="connsiteY85" fmla="*/ 2331348 h 3187144"/>
                    <a:gd name="connsiteX86" fmla="*/ 2251846 w 2854197"/>
                    <a:gd name="connsiteY86" fmla="*/ 2420998 h 3187144"/>
                    <a:gd name="connsiteX87" fmla="*/ 2267909 w 2854197"/>
                    <a:gd name="connsiteY87" fmla="*/ 2479368 h 3187144"/>
                    <a:gd name="connsiteX88" fmla="*/ 2278276 w 2854197"/>
                    <a:gd name="connsiteY88" fmla="*/ 2516146 h 3187144"/>
                    <a:gd name="connsiteX89" fmla="*/ 2278276 w 2854197"/>
                    <a:gd name="connsiteY89" fmla="*/ 2574294 h 3187144"/>
                    <a:gd name="connsiteX90" fmla="*/ 2315278 w 2854197"/>
                    <a:gd name="connsiteY90" fmla="*/ 2616580 h 3187144"/>
                    <a:gd name="connsiteX91" fmla="*/ 2331136 w 2854197"/>
                    <a:gd name="connsiteY91" fmla="*/ 2680013 h 3187144"/>
                    <a:gd name="connsiteX92" fmla="*/ 2368138 w 2854197"/>
                    <a:gd name="connsiteY92" fmla="*/ 2695871 h 3187144"/>
                    <a:gd name="connsiteX93" fmla="*/ 2542577 w 2854197"/>
                    <a:gd name="connsiteY93" fmla="*/ 2738159 h 3187144"/>
                    <a:gd name="connsiteX94" fmla="*/ 2654056 w 2854197"/>
                    <a:gd name="connsiteY94" fmla="*/ 2764834 h 3187144"/>
                    <a:gd name="connsiteX95" fmla="*/ 2748974 w 2854197"/>
                    <a:gd name="connsiteY95" fmla="*/ 2769875 h 3187144"/>
                    <a:gd name="connsiteX96" fmla="*/ 2753771 w 2854197"/>
                    <a:gd name="connsiteY96" fmla="*/ 2769627 h 3187144"/>
                    <a:gd name="connsiteX97" fmla="*/ 2748486 w 2854197"/>
                    <a:gd name="connsiteY97" fmla="*/ 2801341 h 3187144"/>
                    <a:gd name="connsiteX98" fmla="*/ 2737915 w 2854197"/>
                    <a:gd name="connsiteY98" fmla="*/ 2838340 h 3187144"/>
                    <a:gd name="connsiteX99" fmla="*/ 2727344 w 2854197"/>
                    <a:gd name="connsiteY99" fmla="*/ 2907052 h 3187144"/>
                    <a:gd name="connsiteX100" fmla="*/ 2716773 w 2854197"/>
                    <a:gd name="connsiteY100" fmla="*/ 2938765 h 3187144"/>
                    <a:gd name="connsiteX101" fmla="*/ 2711487 w 2854197"/>
                    <a:gd name="connsiteY101" fmla="*/ 2965193 h 3187144"/>
                    <a:gd name="connsiteX102" fmla="*/ 2706444 w 2854197"/>
                    <a:gd name="connsiteY102" fmla="*/ 2939028 h 3187144"/>
                    <a:gd name="connsiteX103" fmla="*/ 2691063 w 2854197"/>
                    <a:gd name="connsiteY103" fmla="*/ 2981883 h 3187144"/>
                    <a:gd name="connsiteX104" fmla="*/ 2622571 w 2854197"/>
                    <a:gd name="connsiteY104" fmla="*/ 2987436 h 3187144"/>
                    <a:gd name="connsiteX105" fmla="*/ 2537291 w 2854197"/>
                    <a:gd name="connsiteY105" fmla="*/ 2986602 h 3187144"/>
                    <a:gd name="connsiteX106" fmla="*/ 2516147 w 2854197"/>
                    <a:gd name="connsiteY106" fmla="*/ 2991888 h 3187144"/>
                    <a:gd name="connsiteX107" fmla="*/ 2489494 w 2854197"/>
                    <a:gd name="connsiteY107" fmla="*/ 3002192 h 3187144"/>
                    <a:gd name="connsiteX108" fmla="*/ 2431785 w 2854197"/>
                    <a:gd name="connsiteY108" fmla="*/ 3023409 h 3187144"/>
                    <a:gd name="connsiteX109" fmla="*/ 2405352 w 2854197"/>
                    <a:gd name="connsiteY109" fmla="*/ 3049837 h 3187144"/>
                    <a:gd name="connsiteX110" fmla="*/ 2310603 w 2854197"/>
                    <a:gd name="connsiteY110" fmla="*/ 3092559 h 3187144"/>
                    <a:gd name="connsiteX111" fmla="*/ 2147421 w 2854197"/>
                    <a:gd name="connsiteY111" fmla="*/ 3183444 h 3187144"/>
                    <a:gd name="connsiteX112" fmla="*/ 2141028 w 2854197"/>
                    <a:gd name="connsiteY112" fmla="*/ 2933870 h 3187144"/>
                    <a:gd name="connsiteX113" fmla="*/ 2157259 w 2854197"/>
                    <a:gd name="connsiteY113" fmla="*/ 3002609 h 3187144"/>
                    <a:gd name="connsiteX114" fmla="*/ 2146861 w 2854197"/>
                    <a:gd name="connsiteY114" fmla="*/ 2897161 h 3187144"/>
                    <a:gd name="connsiteX115" fmla="*/ 2151785 w 2854197"/>
                    <a:gd name="connsiteY115" fmla="*/ 2849197 h 3187144"/>
                    <a:gd name="connsiteX116" fmla="*/ 2125357 w 2854197"/>
                    <a:gd name="connsiteY116" fmla="*/ 2780982 h 3187144"/>
                    <a:gd name="connsiteX117" fmla="*/ 2109124 w 2854197"/>
                    <a:gd name="connsiteY117" fmla="*/ 2722301 h 3187144"/>
                    <a:gd name="connsiteX118" fmla="*/ 2013975 w 2854197"/>
                    <a:gd name="connsiteY118" fmla="*/ 2637724 h 3187144"/>
                    <a:gd name="connsiteX119" fmla="*/ 1982258 w 2854197"/>
                    <a:gd name="connsiteY119" fmla="*/ 2664155 h 3187144"/>
                    <a:gd name="connsiteX120" fmla="*/ 1918827 w 2854197"/>
                    <a:gd name="connsiteY120" fmla="*/ 2627153 h 3187144"/>
                    <a:gd name="connsiteX121" fmla="*/ 1845153 w 2854197"/>
                    <a:gd name="connsiteY121" fmla="*/ 2569497 h 3187144"/>
                    <a:gd name="connsiteX122" fmla="*/ 1802373 w 2854197"/>
                    <a:gd name="connsiteY122" fmla="*/ 2621632 h 3187144"/>
                    <a:gd name="connsiteX123" fmla="*/ 1797087 w 2854197"/>
                    <a:gd name="connsiteY123" fmla="*/ 2605775 h 3187144"/>
                    <a:gd name="connsiteX124" fmla="*/ 1749674 w 2854197"/>
                    <a:gd name="connsiteY124" fmla="*/ 2690586 h 3187144"/>
                    <a:gd name="connsiteX125" fmla="*/ 1643953 w 2854197"/>
                    <a:gd name="connsiteY125" fmla="*/ 2754018 h 3187144"/>
                    <a:gd name="connsiteX126" fmla="*/ 1617523 w 2854197"/>
                    <a:gd name="connsiteY126" fmla="*/ 2732874 h 3187144"/>
                    <a:gd name="connsiteX127" fmla="*/ 1591092 w 2854197"/>
                    <a:gd name="connsiteY127" fmla="*/ 2690586 h 3187144"/>
                    <a:gd name="connsiteX128" fmla="*/ 1591093 w 2854197"/>
                    <a:gd name="connsiteY128" fmla="*/ 2637724 h 3187144"/>
                    <a:gd name="connsiteX129" fmla="*/ 1569808 w 2854197"/>
                    <a:gd name="connsiteY129" fmla="*/ 2515921 h 3187144"/>
                    <a:gd name="connsiteX130" fmla="*/ 1553952 w 2854197"/>
                    <a:gd name="connsiteY130" fmla="*/ 2484208 h 3187144"/>
                    <a:gd name="connsiteX131" fmla="*/ 1538095 w 2854197"/>
                    <a:gd name="connsiteY131" fmla="*/ 2468351 h 3187144"/>
                    <a:gd name="connsiteX132" fmla="*/ 1501096 w 2854197"/>
                    <a:gd name="connsiteY132" fmla="*/ 2420781 h 3187144"/>
                    <a:gd name="connsiteX133" fmla="*/ 1464097 w 2854197"/>
                    <a:gd name="connsiteY133" fmla="*/ 2383782 h 3187144"/>
                    <a:gd name="connsiteX134" fmla="*/ 1448241 w 2854197"/>
                    <a:gd name="connsiteY134" fmla="*/ 2373211 h 3187144"/>
                    <a:gd name="connsiteX135" fmla="*/ 1432384 w 2854197"/>
                    <a:gd name="connsiteY135" fmla="*/ 2357355 h 3187144"/>
                    <a:gd name="connsiteX136" fmla="*/ 1400671 w 2854197"/>
                    <a:gd name="connsiteY136" fmla="*/ 2346783 h 3187144"/>
                    <a:gd name="connsiteX137" fmla="*/ 1368958 w 2854197"/>
                    <a:gd name="connsiteY137" fmla="*/ 2330927 h 3187144"/>
                    <a:gd name="connsiteX138" fmla="*/ 1337244 w 2854197"/>
                    <a:gd name="connsiteY138" fmla="*/ 2309785 h 3187144"/>
                    <a:gd name="connsiteX139" fmla="*/ 1273818 w 2854197"/>
                    <a:gd name="connsiteY139" fmla="*/ 2288642 h 3187144"/>
                    <a:gd name="connsiteX140" fmla="*/ 1257961 w 2854197"/>
                    <a:gd name="connsiteY140" fmla="*/ 2278071 h 3187144"/>
                    <a:gd name="connsiteX141" fmla="*/ 1242104 w 2854197"/>
                    <a:gd name="connsiteY141" fmla="*/ 2272786 h 3187144"/>
                    <a:gd name="connsiteX142" fmla="*/ 1226248 w 2854197"/>
                    <a:gd name="connsiteY142" fmla="*/ 2262215 h 3187144"/>
                    <a:gd name="connsiteX143" fmla="*/ 1194534 w 2854197"/>
                    <a:gd name="connsiteY143" fmla="*/ 2251644 h 3187144"/>
                    <a:gd name="connsiteX144" fmla="*/ 1215677 w 2854197"/>
                    <a:gd name="connsiteY144" fmla="*/ 2225216 h 3187144"/>
                    <a:gd name="connsiteX145" fmla="*/ 1231533 w 2854197"/>
                    <a:gd name="connsiteY145" fmla="*/ 2209359 h 3187144"/>
                    <a:gd name="connsiteX146" fmla="*/ 1236819 w 2854197"/>
                    <a:gd name="connsiteY146" fmla="*/ 2193503 h 3187144"/>
                    <a:gd name="connsiteX147" fmla="*/ 1279103 w 2854197"/>
                    <a:gd name="connsiteY147" fmla="*/ 2161789 h 3187144"/>
                    <a:gd name="connsiteX148" fmla="*/ 1300245 w 2854197"/>
                    <a:gd name="connsiteY148" fmla="*/ 2140647 h 3187144"/>
                    <a:gd name="connsiteX149" fmla="*/ 1310816 w 2854197"/>
                    <a:gd name="connsiteY149" fmla="*/ 2124790 h 3187144"/>
                    <a:gd name="connsiteX150" fmla="*/ 1342650 w 2854197"/>
                    <a:gd name="connsiteY150" fmla="*/ 2077406 h 3187144"/>
                    <a:gd name="connsiteX151" fmla="*/ 1390223 w 2854197"/>
                    <a:gd name="connsiteY151" fmla="*/ 2008688 h 3187144"/>
                    <a:gd name="connsiteX152" fmla="*/ 1363794 w 2854197"/>
                    <a:gd name="connsiteY152" fmla="*/ 1971686 h 3187144"/>
                    <a:gd name="connsiteX153" fmla="*/ 1379651 w 2854197"/>
                    <a:gd name="connsiteY153" fmla="*/ 1961114 h 3187144"/>
                    <a:gd name="connsiteX154" fmla="*/ 1358509 w 2854197"/>
                    <a:gd name="connsiteY154" fmla="*/ 1934685 h 3187144"/>
                    <a:gd name="connsiteX155" fmla="*/ 1221180 w 2854197"/>
                    <a:gd name="connsiteY155" fmla="*/ 1718108 h 3187144"/>
                    <a:gd name="connsiteX156" fmla="*/ 1157741 w 2854197"/>
                    <a:gd name="connsiteY156" fmla="*/ 1654669 h 3187144"/>
                    <a:gd name="connsiteX157" fmla="*/ 1051918 w 2854197"/>
                    <a:gd name="connsiteY157" fmla="*/ 1659811 h 3187144"/>
                    <a:gd name="connsiteX158" fmla="*/ 845688 w 2854197"/>
                    <a:gd name="connsiteY158" fmla="*/ 1738945 h 3187144"/>
                    <a:gd name="connsiteX159" fmla="*/ 829832 w 2854197"/>
                    <a:gd name="connsiteY159" fmla="*/ 1744231 h 3187144"/>
                    <a:gd name="connsiteX160" fmla="*/ 798118 w 2854197"/>
                    <a:gd name="connsiteY160" fmla="*/ 1765373 h 3187144"/>
                    <a:gd name="connsiteX161" fmla="*/ 782262 w 2854197"/>
                    <a:gd name="connsiteY161" fmla="*/ 1770659 h 3187144"/>
                    <a:gd name="connsiteX162" fmla="*/ 750548 w 2854197"/>
                    <a:gd name="connsiteY162" fmla="*/ 1791801 h 3187144"/>
                    <a:gd name="connsiteX163" fmla="*/ 734692 w 2854197"/>
                    <a:gd name="connsiteY163" fmla="*/ 1797086 h 3187144"/>
                    <a:gd name="connsiteX164" fmla="*/ 755834 w 2854197"/>
                    <a:gd name="connsiteY164" fmla="*/ 1791801 h 3187144"/>
                    <a:gd name="connsiteX165" fmla="*/ 739977 w 2854197"/>
                    <a:gd name="connsiteY165" fmla="*/ 1797086 h 3187144"/>
                    <a:gd name="connsiteX166" fmla="*/ 708264 w 2854197"/>
                    <a:gd name="connsiteY166" fmla="*/ 1812943 h 3187144"/>
                    <a:gd name="connsiteX167" fmla="*/ 676551 w 2854197"/>
                    <a:gd name="connsiteY167" fmla="*/ 1791801 h 3187144"/>
                    <a:gd name="connsiteX168" fmla="*/ 650123 w 2854197"/>
                    <a:gd name="connsiteY168" fmla="*/ 1765373 h 3187144"/>
                    <a:gd name="connsiteX169" fmla="*/ 618410 w 2854197"/>
                    <a:gd name="connsiteY169" fmla="*/ 1744231 h 3187144"/>
                    <a:gd name="connsiteX170" fmla="*/ 570840 w 2854197"/>
                    <a:gd name="connsiteY170" fmla="*/ 1712518 h 3187144"/>
                    <a:gd name="connsiteX171" fmla="*/ 544412 w 2854197"/>
                    <a:gd name="connsiteY171" fmla="*/ 1696661 h 3187144"/>
                    <a:gd name="connsiteX172" fmla="*/ 528555 w 2854197"/>
                    <a:gd name="connsiteY172" fmla="*/ 1686090 h 3187144"/>
                    <a:gd name="connsiteX173" fmla="*/ 512699 w 2854197"/>
                    <a:gd name="connsiteY173" fmla="*/ 1680804 h 3187144"/>
                    <a:gd name="connsiteX174" fmla="*/ 502127 w 2854197"/>
                    <a:gd name="connsiteY174" fmla="*/ 1670233 h 3187144"/>
                    <a:gd name="connsiteX175" fmla="*/ 480985 w 2854197"/>
                    <a:gd name="connsiteY175" fmla="*/ 1659662 h 3187144"/>
                    <a:gd name="connsiteX176" fmla="*/ 465129 w 2854197"/>
                    <a:gd name="connsiteY176" fmla="*/ 1643805 h 3187144"/>
                    <a:gd name="connsiteX177" fmla="*/ 428130 w 2854197"/>
                    <a:gd name="connsiteY177" fmla="*/ 1622663 h 3187144"/>
                    <a:gd name="connsiteX178" fmla="*/ 401702 w 2854197"/>
                    <a:gd name="connsiteY178" fmla="*/ 1590950 h 3187144"/>
                    <a:gd name="connsiteX179" fmla="*/ 385845 w 2854197"/>
                    <a:gd name="connsiteY179" fmla="*/ 1569808 h 3187144"/>
                    <a:gd name="connsiteX180" fmla="*/ 369989 w 2854197"/>
                    <a:gd name="connsiteY180" fmla="*/ 1553951 h 3187144"/>
                    <a:gd name="connsiteX181" fmla="*/ 348847 w 2854197"/>
                    <a:gd name="connsiteY181" fmla="*/ 1522238 h 3187144"/>
                    <a:gd name="connsiteX182" fmla="*/ 327704 w 2854197"/>
                    <a:gd name="connsiteY182" fmla="*/ 1490524 h 3187144"/>
                    <a:gd name="connsiteX183" fmla="*/ 317133 w 2854197"/>
                    <a:gd name="connsiteY183" fmla="*/ 1469382 h 3187144"/>
                    <a:gd name="connsiteX184" fmla="*/ 301277 w 2854197"/>
                    <a:gd name="connsiteY184" fmla="*/ 1453526 h 3187144"/>
                    <a:gd name="connsiteX185" fmla="*/ 295991 w 2854197"/>
                    <a:gd name="connsiteY185" fmla="*/ 1437669 h 3187144"/>
                    <a:gd name="connsiteX186" fmla="*/ 274849 w 2854197"/>
                    <a:gd name="connsiteY186" fmla="*/ 1405956 h 3187144"/>
                    <a:gd name="connsiteX187" fmla="*/ 258992 w 2854197"/>
                    <a:gd name="connsiteY187" fmla="*/ 1390099 h 3187144"/>
                    <a:gd name="connsiteX188" fmla="*/ 248421 w 2854197"/>
                    <a:gd name="connsiteY188" fmla="*/ 1374242 h 3187144"/>
                    <a:gd name="connsiteX189" fmla="*/ 243136 w 2854197"/>
                    <a:gd name="connsiteY189" fmla="*/ 1358386 h 3187144"/>
                    <a:gd name="connsiteX190" fmla="*/ 221993 w 2854197"/>
                    <a:gd name="connsiteY190" fmla="*/ 1326672 h 3187144"/>
                    <a:gd name="connsiteX191" fmla="*/ 206137 w 2854197"/>
                    <a:gd name="connsiteY191" fmla="*/ 1294959 h 3187144"/>
                    <a:gd name="connsiteX192" fmla="*/ 195566 w 2854197"/>
                    <a:gd name="connsiteY192" fmla="*/ 1263246 h 3187144"/>
                    <a:gd name="connsiteX193" fmla="*/ 184995 w 2854197"/>
                    <a:gd name="connsiteY193" fmla="*/ 1247389 h 3187144"/>
                    <a:gd name="connsiteX194" fmla="*/ 179709 w 2854197"/>
                    <a:gd name="connsiteY194" fmla="*/ 1231533 h 3187144"/>
                    <a:gd name="connsiteX195" fmla="*/ 169138 w 2854197"/>
                    <a:gd name="connsiteY195" fmla="*/ 1215676 h 3187144"/>
                    <a:gd name="connsiteX196" fmla="*/ 153281 w 2854197"/>
                    <a:gd name="connsiteY196" fmla="*/ 1162820 h 3187144"/>
                    <a:gd name="connsiteX197" fmla="*/ 142710 w 2854197"/>
                    <a:gd name="connsiteY197" fmla="*/ 1131107 h 3187144"/>
                    <a:gd name="connsiteX198" fmla="*/ 132139 w 2854197"/>
                    <a:gd name="connsiteY198" fmla="*/ 1099394 h 3187144"/>
                    <a:gd name="connsiteX199" fmla="*/ 126853 w 2854197"/>
                    <a:gd name="connsiteY199" fmla="*/ 1078252 h 3187144"/>
                    <a:gd name="connsiteX200" fmla="*/ 121568 w 2854197"/>
                    <a:gd name="connsiteY200" fmla="*/ 1062395 h 3187144"/>
                    <a:gd name="connsiteX201" fmla="*/ 110997 w 2854197"/>
                    <a:gd name="connsiteY201" fmla="*/ 988397 h 3187144"/>
                    <a:gd name="connsiteX202" fmla="*/ 100426 w 2854197"/>
                    <a:gd name="connsiteY202" fmla="*/ 861544 h 3187144"/>
                    <a:gd name="connsiteX203" fmla="*/ 95140 w 2854197"/>
                    <a:gd name="connsiteY203" fmla="*/ 782261 h 3187144"/>
                    <a:gd name="connsiteX204" fmla="*/ 89855 w 2854197"/>
                    <a:gd name="connsiteY204" fmla="*/ 745262 h 3187144"/>
                    <a:gd name="connsiteX205" fmla="*/ 73998 w 2854197"/>
                    <a:gd name="connsiteY205" fmla="*/ 660693 h 3187144"/>
                    <a:gd name="connsiteX206" fmla="*/ 63427 w 2854197"/>
                    <a:gd name="connsiteY206" fmla="*/ 618409 h 3187144"/>
                    <a:gd name="connsiteX207" fmla="*/ 47570 w 2854197"/>
                    <a:gd name="connsiteY207" fmla="*/ 560268 h 3187144"/>
                    <a:gd name="connsiteX208" fmla="*/ 42285 w 2854197"/>
                    <a:gd name="connsiteY208" fmla="*/ 528555 h 3187144"/>
                    <a:gd name="connsiteX209" fmla="*/ 31714 w 2854197"/>
                    <a:gd name="connsiteY209" fmla="*/ 486270 h 3187144"/>
                    <a:gd name="connsiteX210" fmla="*/ 21142 w 2854197"/>
                    <a:gd name="connsiteY210" fmla="*/ 428129 h 3187144"/>
                    <a:gd name="connsiteX211" fmla="*/ 10571 w 2854197"/>
                    <a:gd name="connsiteY211" fmla="*/ 343560 h 3187144"/>
                    <a:gd name="connsiteX212" fmla="*/ 0 w 2854197"/>
                    <a:gd name="connsiteY212" fmla="*/ 306561 h 3187144"/>
                    <a:gd name="connsiteX213" fmla="*/ 5286 w 2854197"/>
                    <a:gd name="connsiteY213" fmla="*/ 285419 h 3187144"/>
                    <a:gd name="connsiteX214" fmla="*/ 21142 w 2854197"/>
                    <a:gd name="connsiteY214" fmla="*/ 280134 h 3187144"/>
                    <a:gd name="connsiteX215" fmla="*/ 42285 w 2854197"/>
                    <a:gd name="connsiteY215" fmla="*/ 269563 h 3187144"/>
                    <a:gd name="connsiteX216" fmla="*/ 95140 w 2854197"/>
                    <a:gd name="connsiteY216" fmla="*/ 258992 h 3187144"/>
                    <a:gd name="connsiteX217" fmla="*/ 121568 w 2854197"/>
                    <a:gd name="connsiteY217" fmla="*/ 253706 h 3187144"/>
                    <a:gd name="connsiteX218" fmla="*/ 137425 w 2854197"/>
                    <a:gd name="connsiteY218" fmla="*/ 248420 h 3187144"/>
                    <a:gd name="connsiteX219" fmla="*/ 211422 w 2854197"/>
                    <a:gd name="connsiteY219" fmla="*/ 237849 h 3187144"/>
                    <a:gd name="connsiteX220" fmla="*/ 253707 w 2854197"/>
                    <a:gd name="connsiteY220" fmla="*/ 227278 h 3187144"/>
                    <a:gd name="connsiteX221" fmla="*/ 285420 w 2854197"/>
                    <a:gd name="connsiteY221" fmla="*/ 216707 h 3187144"/>
                    <a:gd name="connsiteX222" fmla="*/ 332990 w 2854197"/>
                    <a:gd name="connsiteY222" fmla="*/ 206136 h 3187144"/>
                    <a:gd name="connsiteX223" fmla="*/ 364703 w 2854197"/>
                    <a:gd name="connsiteY223" fmla="*/ 195565 h 3187144"/>
                    <a:gd name="connsiteX224" fmla="*/ 417559 w 2854197"/>
                    <a:gd name="connsiteY224" fmla="*/ 179708 h 3187144"/>
                    <a:gd name="connsiteX225" fmla="*/ 433415 w 2854197"/>
                    <a:gd name="connsiteY225" fmla="*/ 174423 h 3187144"/>
                    <a:gd name="connsiteX226" fmla="*/ 449272 w 2854197"/>
                    <a:gd name="connsiteY226" fmla="*/ 169137 h 3187144"/>
                    <a:gd name="connsiteX227" fmla="*/ 470414 w 2854197"/>
                    <a:gd name="connsiteY227" fmla="*/ 163852 h 3187144"/>
                    <a:gd name="connsiteX228" fmla="*/ 486271 w 2854197"/>
                    <a:gd name="connsiteY228" fmla="*/ 158566 h 3187144"/>
                    <a:gd name="connsiteX229" fmla="*/ 528555 w 2854197"/>
                    <a:gd name="connsiteY229" fmla="*/ 147995 h 3187144"/>
                    <a:gd name="connsiteX230" fmla="*/ 549697 w 2854197"/>
                    <a:gd name="connsiteY230" fmla="*/ 142709 h 3187144"/>
                    <a:gd name="connsiteX231" fmla="*/ 581411 w 2854197"/>
                    <a:gd name="connsiteY231" fmla="*/ 132138 h 3187144"/>
                    <a:gd name="connsiteX232" fmla="*/ 676551 w 2854197"/>
                    <a:gd name="connsiteY232" fmla="*/ 100425 h 3187144"/>
                    <a:gd name="connsiteX233" fmla="*/ 697693 w 2854197"/>
                    <a:gd name="connsiteY233" fmla="*/ 95140 h 3187144"/>
                    <a:gd name="connsiteX234" fmla="*/ 729406 w 2854197"/>
                    <a:gd name="connsiteY234" fmla="*/ 84568 h 3187144"/>
                    <a:gd name="connsiteX235" fmla="*/ 745263 w 2854197"/>
                    <a:gd name="connsiteY235" fmla="*/ 79283 h 3187144"/>
                    <a:gd name="connsiteX236" fmla="*/ 792833 w 2854197"/>
                    <a:gd name="connsiteY236" fmla="*/ 58141 h 3187144"/>
                    <a:gd name="connsiteX237" fmla="*/ 808689 w 2854197"/>
                    <a:gd name="connsiteY237" fmla="*/ 52855 h 3187144"/>
                    <a:gd name="connsiteX238" fmla="*/ 824546 w 2854197"/>
                    <a:gd name="connsiteY238" fmla="*/ 47570 h 3187144"/>
                    <a:gd name="connsiteX239" fmla="*/ 866830 w 2854197"/>
                    <a:gd name="connsiteY239" fmla="*/ 26427 h 3187144"/>
                    <a:gd name="connsiteX240" fmla="*/ 882687 w 2854197"/>
                    <a:gd name="connsiteY240" fmla="*/ 21142 h 3187144"/>
                    <a:gd name="connsiteX241" fmla="*/ 898544 w 2854197"/>
                    <a:gd name="connsiteY241" fmla="*/ 10571 h 3187144"/>
                    <a:gd name="connsiteX242" fmla="*/ 914400 w 2854197"/>
                    <a:gd name="connsiteY242" fmla="*/ 5285 h 3187144"/>
                    <a:gd name="connsiteX243" fmla="*/ 914400 w 2854197"/>
                    <a:gd name="connsiteY243" fmla="*/ 0 h 3187144"/>
                    <a:gd name="connsiteX0" fmla="*/ 914400 w 2854197"/>
                    <a:gd name="connsiteY0" fmla="*/ 0 h 3187144"/>
                    <a:gd name="connsiteX1" fmla="*/ 914400 w 2854197"/>
                    <a:gd name="connsiteY1" fmla="*/ 0 h 3187144"/>
                    <a:gd name="connsiteX2" fmla="*/ 930257 w 2854197"/>
                    <a:gd name="connsiteY2" fmla="*/ 42284 h 3187144"/>
                    <a:gd name="connsiteX3" fmla="*/ 935542 w 2854197"/>
                    <a:gd name="connsiteY3" fmla="*/ 58141 h 3187144"/>
                    <a:gd name="connsiteX4" fmla="*/ 946114 w 2854197"/>
                    <a:gd name="connsiteY4" fmla="*/ 68712 h 3187144"/>
                    <a:gd name="connsiteX5" fmla="*/ 967256 w 2854197"/>
                    <a:gd name="connsiteY5" fmla="*/ 116282 h 3187144"/>
                    <a:gd name="connsiteX6" fmla="*/ 972541 w 2854197"/>
                    <a:gd name="connsiteY6" fmla="*/ 132138 h 3187144"/>
                    <a:gd name="connsiteX7" fmla="*/ 983112 w 2854197"/>
                    <a:gd name="connsiteY7" fmla="*/ 147995 h 3187144"/>
                    <a:gd name="connsiteX8" fmla="*/ 1004255 w 2854197"/>
                    <a:gd name="connsiteY8" fmla="*/ 195565 h 3187144"/>
                    <a:gd name="connsiteX9" fmla="*/ 1025397 w 2854197"/>
                    <a:gd name="connsiteY9" fmla="*/ 243135 h 3187144"/>
                    <a:gd name="connsiteX10" fmla="*/ 1041253 w 2854197"/>
                    <a:gd name="connsiteY10" fmla="*/ 290705 h 3187144"/>
                    <a:gd name="connsiteX11" fmla="*/ 1051825 w 2854197"/>
                    <a:gd name="connsiteY11" fmla="*/ 301276 h 3187144"/>
                    <a:gd name="connsiteX12" fmla="*/ 1072967 w 2854197"/>
                    <a:gd name="connsiteY12" fmla="*/ 348846 h 3187144"/>
                    <a:gd name="connsiteX13" fmla="*/ 1083538 w 2854197"/>
                    <a:gd name="connsiteY13" fmla="*/ 380559 h 3187144"/>
                    <a:gd name="connsiteX14" fmla="*/ 1094109 w 2854197"/>
                    <a:gd name="connsiteY14" fmla="*/ 396416 h 3187144"/>
                    <a:gd name="connsiteX15" fmla="*/ 1109966 w 2854197"/>
                    <a:gd name="connsiteY15" fmla="*/ 422844 h 3187144"/>
                    <a:gd name="connsiteX16" fmla="*/ 1131108 w 2854197"/>
                    <a:gd name="connsiteY16" fmla="*/ 470414 h 3187144"/>
                    <a:gd name="connsiteX17" fmla="*/ 1146964 w 2854197"/>
                    <a:gd name="connsiteY17" fmla="*/ 480985 h 3187144"/>
                    <a:gd name="connsiteX18" fmla="*/ 1157536 w 2854197"/>
                    <a:gd name="connsiteY18" fmla="*/ 491556 h 3187144"/>
                    <a:gd name="connsiteX19" fmla="*/ 1189249 w 2854197"/>
                    <a:gd name="connsiteY19" fmla="*/ 512698 h 3187144"/>
                    <a:gd name="connsiteX20" fmla="*/ 1199820 w 2854197"/>
                    <a:gd name="connsiteY20" fmla="*/ 528555 h 3187144"/>
                    <a:gd name="connsiteX21" fmla="*/ 1220962 w 2854197"/>
                    <a:gd name="connsiteY21" fmla="*/ 544411 h 3187144"/>
                    <a:gd name="connsiteX22" fmla="*/ 1242104 w 2854197"/>
                    <a:gd name="connsiteY22" fmla="*/ 570839 h 3187144"/>
                    <a:gd name="connsiteX23" fmla="*/ 1257961 w 2854197"/>
                    <a:gd name="connsiteY23" fmla="*/ 602552 h 3187144"/>
                    <a:gd name="connsiteX24" fmla="*/ 1279103 w 2854197"/>
                    <a:gd name="connsiteY24" fmla="*/ 634266 h 3187144"/>
                    <a:gd name="connsiteX25" fmla="*/ 1294960 w 2854197"/>
                    <a:gd name="connsiteY25" fmla="*/ 665979 h 3187144"/>
                    <a:gd name="connsiteX26" fmla="*/ 1300245 w 2854197"/>
                    <a:gd name="connsiteY26" fmla="*/ 681835 h 3187144"/>
                    <a:gd name="connsiteX27" fmla="*/ 1310816 w 2854197"/>
                    <a:gd name="connsiteY27" fmla="*/ 692407 h 3187144"/>
                    <a:gd name="connsiteX28" fmla="*/ 1347815 w 2854197"/>
                    <a:gd name="connsiteY28" fmla="*/ 739977 h 3187144"/>
                    <a:gd name="connsiteX29" fmla="*/ 1353101 w 2854197"/>
                    <a:gd name="connsiteY29" fmla="*/ 755833 h 3187144"/>
                    <a:gd name="connsiteX30" fmla="*/ 1384814 w 2854197"/>
                    <a:gd name="connsiteY30" fmla="*/ 798118 h 3187144"/>
                    <a:gd name="connsiteX31" fmla="*/ 1390100 w 2854197"/>
                    <a:gd name="connsiteY31" fmla="*/ 813974 h 3187144"/>
                    <a:gd name="connsiteX32" fmla="*/ 1421813 w 2854197"/>
                    <a:gd name="connsiteY32" fmla="*/ 861544 h 3187144"/>
                    <a:gd name="connsiteX33" fmla="*/ 1432384 w 2854197"/>
                    <a:gd name="connsiteY33" fmla="*/ 877401 h 3187144"/>
                    <a:gd name="connsiteX34" fmla="*/ 1448241 w 2854197"/>
                    <a:gd name="connsiteY34" fmla="*/ 887972 h 3187144"/>
                    <a:gd name="connsiteX35" fmla="*/ 1479954 w 2854197"/>
                    <a:gd name="connsiteY35" fmla="*/ 919685 h 3187144"/>
                    <a:gd name="connsiteX36" fmla="*/ 1522238 w 2854197"/>
                    <a:gd name="connsiteY36" fmla="*/ 956684 h 3187144"/>
                    <a:gd name="connsiteX37" fmla="*/ 1585665 w 2854197"/>
                    <a:gd name="connsiteY37" fmla="*/ 977826 h 3187144"/>
                    <a:gd name="connsiteX38" fmla="*/ 1617378 w 2854197"/>
                    <a:gd name="connsiteY38" fmla="*/ 988397 h 3187144"/>
                    <a:gd name="connsiteX39" fmla="*/ 1638521 w 2854197"/>
                    <a:gd name="connsiteY39" fmla="*/ 993683 h 3187144"/>
                    <a:gd name="connsiteX40" fmla="*/ 1664948 w 2854197"/>
                    <a:gd name="connsiteY40" fmla="*/ 998968 h 3187144"/>
                    <a:gd name="connsiteX41" fmla="*/ 1696662 w 2854197"/>
                    <a:gd name="connsiteY41" fmla="*/ 1009540 h 3187144"/>
                    <a:gd name="connsiteX42" fmla="*/ 1717804 w 2854197"/>
                    <a:gd name="connsiteY42" fmla="*/ 1014825 h 3187144"/>
                    <a:gd name="connsiteX43" fmla="*/ 1733660 w 2854197"/>
                    <a:gd name="connsiteY43" fmla="*/ 1020111 h 3187144"/>
                    <a:gd name="connsiteX44" fmla="*/ 1802373 w 2854197"/>
                    <a:gd name="connsiteY44" fmla="*/ 1030682 h 3187144"/>
                    <a:gd name="connsiteX45" fmla="*/ 1865799 w 2854197"/>
                    <a:gd name="connsiteY45" fmla="*/ 1041253 h 3187144"/>
                    <a:gd name="connsiteX46" fmla="*/ 1902798 w 2854197"/>
                    <a:gd name="connsiteY46" fmla="*/ 1046538 h 3187144"/>
                    <a:gd name="connsiteX47" fmla="*/ 1945082 w 2854197"/>
                    <a:gd name="connsiteY47" fmla="*/ 1051824 h 3187144"/>
                    <a:gd name="connsiteX48" fmla="*/ 1976796 w 2854197"/>
                    <a:gd name="connsiteY48" fmla="*/ 1057109 h 3187144"/>
                    <a:gd name="connsiteX49" fmla="*/ 2024366 w 2854197"/>
                    <a:gd name="connsiteY49" fmla="*/ 1062395 h 3187144"/>
                    <a:gd name="connsiteX50" fmla="*/ 2066650 w 2854197"/>
                    <a:gd name="connsiteY50" fmla="*/ 1067681 h 3187144"/>
                    <a:gd name="connsiteX51" fmla="*/ 2082507 w 2854197"/>
                    <a:gd name="connsiteY51" fmla="*/ 1072966 h 3187144"/>
                    <a:gd name="connsiteX52" fmla="*/ 2151219 w 2854197"/>
                    <a:gd name="connsiteY52" fmla="*/ 1083537 h 3187144"/>
                    <a:gd name="connsiteX53" fmla="*/ 2167075 w 2854197"/>
                    <a:gd name="connsiteY53" fmla="*/ 1088823 h 3187144"/>
                    <a:gd name="connsiteX54" fmla="*/ 2235788 w 2854197"/>
                    <a:gd name="connsiteY54" fmla="*/ 1099394 h 3187144"/>
                    <a:gd name="connsiteX55" fmla="*/ 2304500 w 2854197"/>
                    <a:gd name="connsiteY55" fmla="*/ 1109965 h 3187144"/>
                    <a:gd name="connsiteX56" fmla="*/ 2378497 w 2854197"/>
                    <a:gd name="connsiteY56" fmla="*/ 1120536 h 3187144"/>
                    <a:gd name="connsiteX57" fmla="*/ 2410211 w 2854197"/>
                    <a:gd name="connsiteY57" fmla="*/ 1131107 h 3187144"/>
                    <a:gd name="connsiteX58" fmla="*/ 2452495 w 2854197"/>
                    <a:gd name="connsiteY58" fmla="*/ 1141678 h 3187144"/>
                    <a:gd name="connsiteX59" fmla="*/ 2611062 w 2854197"/>
                    <a:gd name="connsiteY59" fmla="*/ 1194534 h 3187144"/>
                    <a:gd name="connsiteX60" fmla="*/ 2674963 w 2854197"/>
                    <a:gd name="connsiteY60" fmla="*/ 1226357 h 3187144"/>
                    <a:gd name="connsiteX61" fmla="*/ 2680419 w 2854197"/>
                    <a:gd name="connsiteY61" fmla="*/ 1258186 h 3187144"/>
                    <a:gd name="connsiteX62" fmla="*/ 2633266 w 2854197"/>
                    <a:gd name="connsiteY62" fmla="*/ 1295315 h 3187144"/>
                    <a:gd name="connsiteX63" fmla="*/ 2659565 w 2854197"/>
                    <a:gd name="connsiteY63" fmla="*/ 1353342 h 3187144"/>
                    <a:gd name="connsiteX64" fmla="*/ 2653817 w 2854197"/>
                    <a:gd name="connsiteY64" fmla="*/ 1411367 h 3187144"/>
                    <a:gd name="connsiteX65" fmla="*/ 2632204 w 2854197"/>
                    <a:gd name="connsiteY65" fmla="*/ 1590950 h 3187144"/>
                    <a:gd name="connsiteX66" fmla="*/ 2606238 w 2854197"/>
                    <a:gd name="connsiteY66" fmla="*/ 1686241 h 3187144"/>
                    <a:gd name="connsiteX67" fmla="*/ 2585093 w 2854197"/>
                    <a:gd name="connsiteY67" fmla="*/ 1717957 h 3187144"/>
                    <a:gd name="connsiteX68" fmla="*/ 2595666 w 2854197"/>
                    <a:gd name="connsiteY68" fmla="*/ 1754959 h 3187144"/>
                    <a:gd name="connsiteX69" fmla="*/ 2569233 w 2854197"/>
                    <a:gd name="connsiteY69" fmla="*/ 1781390 h 3187144"/>
                    <a:gd name="connsiteX70" fmla="*/ 2574520 w 2854197"/>
                    <a:gd name="connsiteY70" fmla="*/ 1860680 h 3187144"/>
                    <a:gd name="connsiteX71" fmla="*/ 2564404 w 2854197"/>
                    <a:gd name="connsiteY71" fmla="*/ 2014150 h 3187144"/>
                    <a:gd name="connsiteX72" fmla="*/ 2616812 w 2854197"/>
                    <a:gd name="connsiteY72" fmla="*/ 2093264 h 3187144"/>
                    <a:gd name="connsiteX73" fmla="*/ 2717255 w 2854197"/>
                    <a:gd name="connsiteY73" fmla="*/ 2098551 h 3187144"/>
                    <a:gd name="connsiteX74" fmla="*/ 2790770 w 2854197"/>
                    <a:gd name="connsiteY74" fmla="*/ 2077220 h 3187144"/>
                    <a:gd name="connsiteX75" fmla="*/ 2817198 w 2854197"/>
                    <a:gd name="connsiteY75" fmla="*/ 2082506 h 3187144"/>
                    <a:gd name="connsiteX76" fmla="*/ 2833055 w 2854197"/>
                    <a:gd name="connsiteY76" fmla="*/ 2087792 h 3187144"/>
                    <a:gd name="connsiteX77" fmla="*/ 2854197 w 2854197"/>
                    <a:gd name="connsiteY77" fmla="*/ 2093077 h 3187144"/>
                    <a:gd name="connsiteX78" fmla="*/ 2838340 w 2854197"/>
                    <a:gd name="connsiteY78" fmla="*/ 2193503 h 3187144"/>
                    <a:gd name="connsiteX79" fmla="*/ 2833055 w 2854197"/>
                    <a:gd name="connsiteY79" fmla="*/ 2225216 h 3187144"/>
                    <a:gd name="connsiteX80" fmla="*/ 2822484 w 2854197"/>
                    <a:gd name="connsiteY80" fmla="*/ 2262215 h 3187144"/>
                    <a:gd name="connsiteX81" fmla="*/ 2648297 w 2854197"/>
                    <a:gd name="connsiteY81" fmla="*/ 2241273 h 3187144"/>
                    <a:gd name="connsiteX82" fmla="*/ 2558435 w 2854197"/>
                    <a:gd name="connsiteY82" fmla="*/ 2214843 h 3187144"/>
                    <a:gd name="connsiteX83" fmla="*/ 2479145 w 2854197"/>
                    <a:gd name="connsiteY83" fmla="*/ 2183128 h 3187144"/>
                    <a:gd name="connsiteX84" fmla="*/ 2426502 w 2854197"/>
                    <a:gd name="connsiteY84" fmla="*/ 2209757 h 3187144"/>
                    <a:gd name="connsiteX85" fmla="*/ 2236188 w 2854197"/>
                    <a:gd name="connsiteY85" fmla="*/ 2331348 h 3187144"/>
                    <a:gd name="connsiteX86" fmla="*/ 2251846 w 2854197"/>
                    <a:gd name="connsiteY86" fmla="*/ 2420998 h 3187144"/>
                    <a:gd name="connsiteX87" fmla="*/ 2267909 w 2854197"/>
                    <a:gd name="connsiteY87" fmla="*/ 2479368 h 3187144"/>
                    <a:gd name="connsiteX88" fmla="*/ 2278276 w 2854197"/>
                    <a:gd name="connsiteY88" fmla="*/ 2516146 h 3187144"/>
                    <a:gd name="connsiteX89" fmla="*/ 2278276 w 2854197"/>
                    <a:gd name="connsiteY89" fmla="*/ 2574294 h 3187144"/>
                    <a:gd name="connsiteX90" fmla="*/ 2315278 w 2854197"/>
                    <a:gd name="connsiteY90" fmla="*/ 2616580 h 3187144"/>
                    <a:gd name="connsiteX91" fmla="*/ 2331136 w 2854197"/>
                    <a:gd name="connsiteY91" fmla="*/ 2680013 h 3187144"/>
                    <a:gd name="connsiteX92" fmla="*/ 2368138 w 2854197"/>
                    <a:gd name="connsiteY92" fmla="*/ 2695871 h 3187144"/>
                    <a:gd name="connsiteX93" fmla="*/ 2542577 w 2854197"/>
                    <a:gd name="connsiteY93" fmla="*/ 2738159 h 3187144"/>
                    <a:gd name="connsiteX94" fmla="*/ 2654056 w 2854197"/>
                    <a:gd name="connsiteY94" fmla="*/ 2764834 h 3187144"/>
                    <a:gd name="connsiteX95" fmla="*/ 2748974 w 2854197"/>
                    <a:gd name="connsiteY95" fmla="*/ 2769875 h 3187144"/>
                    <a:gd name="connsiteX96" fmla="*/ 2753771 w 2854197"/>
                    <a:gd name="connsiteY96" fmla="*/ 2769627 h 3187144"/>
                    <a:gd name="connsiteX97" fmla="*/ 2748486 w 2854197"/>
                    <a:gd name="connsiteY97" fmla="*/ 2801341 h 3187144"/>
                    <a:gd name="connsiteX98" fmla="*/ 2737915 w 2854197"/>
                    <a:gd name="connsiteY98" fmla="*/ 2838340 h 3187144"/>
                    <a:gd name="connsiteX99" fmla="*/ 2727344 w 2854197"/>
                    <a:gd name="connsiteY99" fmla="*/ 2907052 h 3187144"/>
                    <a:gd name="connsiteX100" fmla="*/ 2716773 w 2854197"/>
                    <a:gd name="connsiteY100" fmla="*/ 2938765 h 3187144"/>
                    <a:gd name="connsiteX101" fmla="*/ 2711487 w 2854197"/>
                    <a:gd name="connsiteY101" fmla="*/ 2965193 h 3187144"/>
                    <a:gd name="connsiteX102" fmla="*/ 2706444 w 2854197"/>
                    <a:gd name="connsiteY102" fmla="*/ 2939028 h 3187144"/>
                    <a:gd name="connsiteX103" fmla="*/ 2691063 w 2854197"/>
                    <a:gd name="connsiteY103" fmla="*/ 2981883 h 3187144"/>
                    <a:gd name="connsiteX104" fmla="*/ 2622571 w 2854197"/>
                    <a:gd name="connsiteY104" fmla="*/ 2987436 h 3187144"/>
                    <a:gd name="connsiteX105" fmla="*/ 2537291 w 2854197"/>
                    <a:gd name="connsiteY105" fmla="*/ 2986602 h 3187144"/>
                    <a:gd name="connsiteX106" fmla="*/ 2516147 w 2854197"/>
                    <a:gd name="connsiteY106" fmla="*/ 2991888 h 3187144"/>
                    <a:gd name="connsiteX107" fmla="*/ 2489494 w 2854197"/>
                    <a:gd name="connsiteY107" fmla="*/ 3002192 h 3187144"/>
                    <a:gd name="connsiteX108" fmla="*/ 2431785 w 2854197"/>
                    <a:gd name="connsiteY108" fmla="*/ 3023409 h 3187144"/>
                    <a:gd name="connsiteX109" fmla="*/ 2405352 w 2854197"/>
                    <a:gd name="connsiteY109" fmla="*/ 3049837 h 3187144"/>
                    <a:gd name="connsiteX110" fmla="*/ 2310603 w 2854197"/>
                    <a:gd name="connsiteY110" fmla="*/ 3092559 h 3187144"/>
                    <a:gd name="connsiteX111" fmla="*/ 2147421 w 2854197"/>
                    <a:gd name="connsiteY111" fmla="*/ 3183444 h 3187144"/>
                    <a:gd name="connsiteX112" fmla="*/ 2141028 w 2854197"/>
                    <a:gd name="connsiteY112" fmla="*/ 2933870 h 3187144"/>
                    <a:gd name="connsiteX113" fmla="*/ 2146861 w 2854197"/>
                    <a:gd name="connsiteY113" fmla="*/ 2897161 h 3187144"/>
                    <a:gd name="connsiteX114" fmla="*/ 2151785 w 2854197"/>
                    <a:gd name="connsiteY114" fmla="*/ 2849197 h 3187144"/>
                    <a:gd name="connsiteX115" fmla="*/ 2125357 w 2854197"/>
                    <a:gd name="connsiteY115" fmla="*/ 2780982 h 3187144"/>
                    <a:gd name="connsiteX116" fmla="*/ 2109124 w 2854197"/>
                    <a:gd name="connsiteY116" fmla="*/ 2722301 h 3187144"/>
                    <a:gd name="connsiteX117" fmla="*/ 2013975 w 2854197"/>
                    <a:gd name="connsiteY117" fmla="*/ 2637724 h 3187144"/>
                    <a:gd name="connsiteX118" fmla="*/ 1982258 w 2854197"/>
                    <a:gd name="connsiteY118" fmla="*/ 2664155 h 3187144"/>
                    <a:gd name="connsiteX119" fmla="*/ 1918827 w 2854197"/>
                    <a:gd name="connsiteY119" fmla="*/ 2627153 h 3187144"/>
                    <a:gd name="connsiteX120" fmla="*/ 1845153 w 2854197"/>
                    <a:gd name="connsiteY120" fmla="*/ 2569497 h 3187144"/>
                    <a:gd name="connsiteX121" fmla="*/ 1802373 w 2854197"/>
                    <a:gd name="connsiteY121" fmla="*/ 2621632 h 3187144"/>
                    <a:gd name="connsiteX122" fmla="*/ 1797087 w 2854197"/>
                    <a:gd name="connsiteY122" fmla="*/ 2605775 h 3187144"/>
                    <a:gd name="connsiteX123" fmla="*/ 1749674 w 2854197"/>
                    <a:gd name="connsiteY123" fmla="*/ 2690586 h 3187144"/>
                    <a:gd name="connsiteX124" fmla="*/ 1643953 w 2854197"/>
                    <a:gd name="connsiteY124" fmla="*/ 2754018 h 3187144"/>
                    <a:gd name="connsiteX125" fmla="*/ 1617523 w 2854197"/>
                    <a:gd name="connsiteY125" fmla="*/ 2732874 h 3187144"/>
                    <a:gd name="connsiteX126" fmla="*/ 1591092 w 2854197"/>
                    <a:gd name="connsiteY126" fmla="*/ 2690586 h 3187144"/>
                    <a:gd name="connsiteX127" fmla="*/ 1591093 w 2854197"/>
                    <a:gd name="connsiteY127" fmla="*/ 2637724 h 3187144"/>
                    <a:gd name="connsiteX128" fmla="*/ 1569808 w 2854197"/>
                    <a:gd name="connsiteY128" fmla="*/ 2515921 h 3187144"/>
                    <a:gd name="connsiteX129" fmla="*/ 1553952 w 2854197"/>
                    <a:gd name="connsiteY129" fmla="*/ 2484208 h 3187144"/>
                    <a:gd name="connsiteX130" fmla="*/ 1538095 w 2854197"/>
                    <a:gd name="connsiteY130" fmla="*/ 2468351 h 3187144"/>
                    <a:gd name="connsiteX131" fmla="*/ 1501096 w 2854197"/>
                    <a:gd name="connsiteY131" fmla="*/ 2420781 h 3187144"/>
                    <a:gd name="connsiteX132" fmla="*/ 1464097 w 2854197"/>
                    <a:gd name="connsiteY132" fmla="*/ 2383782 h 3187144"/>
                    <a:gd name="connsiteX133" fmla="*/ 1448241 w 2854197"/>
                    <a:gd name="connsiteY133" fmla="*/ 2373211 h 3187144"/>
                    <a:gd name="connsiteX134" fmla="*/ 1432384 w 2854197"/>
                    <a:gd name="connsiteY134" fmla="*/ 2357355 h 3187144"/>
                    <a:gd name="connsiteX135" fmla="*/ 1400671 w 2854197"/>
                    <a:gd name="connsiteY135" fmla="*/ 2346783 h 3187144"/>
                    <a:gd name="connsiteX136" fmla="*/ 1368958 w 2854197"/>
                    <a:gd name="connsiteY136" fmla="*/ 2330927 h 3187144"/>
                    <a:gd name="connsiteX137" fmla="*/ 1337244 w 2854197"/>
                    <a:gd name="connsiteY137" fmla="*/ 2309785 h 3187144"/>
                    <a:gd name="connsiteX138" fmla="*/ 1273818 w 2854197"/>
                    <a:gd name="connsiteY138" fmla="*/ 2288642 h 3187144"/>
                    <a:gd name="connsiteX139" fmla="*/ 1257961 w 2854197"/>
                    <a:gd name="connsiteY139" fmla="*/ 2278071 h 3187144"/>
                    <a:gd name="connsiteX140" fmla="*/ 1242104 w 2854197"/>
                    <a:gd name="connsiteY140" fmla="*/ 2272786 h 3187144"/>
                    <a:gd name="connsiteX141" fmla="*/ 1226248 w 2854197"/>
                    <a:gd name="connsiteY141" fmla="*/ 2262215 h 3187144"/>
                    <a:gd name="connsiteX142" fmla="*/ 1194534 w 2854197"/>
                    <a:gd name="connsiteY142" fmla="*/ 2251644 h 3187144"/>
                    <a:gd name="connsiteX143" fmla="*/ 1215677 w 2854197"/>
                    <a:gd name="connsiteY143" fmla="*/ 2225216 h 3187144"/>
                    <a:gd name="connsiteX144" fmla="*/ 1231533 w 2854197"/>
                    <a:gd name="connsiteY144" fmla="*/ 2209359 h 3187144"/>
                    <a:gd name="connsiteX145" fmla="*/ 1236819 w 2854197"/>
                    <a:gd name="connsiteY145" fmla="*/ 2193503 h 3187144"/>
                    <a:gd name="connsiteX146" fmla="*/ 1279103 w 2854197"/>
                    <a:gd name="connsiteY146" fmla="*/ 2161789 h 3187144"/>
                    <a:gd name="connsiteX147" fmla="*/ 1300245 w 2854197"/>
                    <a:gd name="connsiteY147" fmla="*/ 2140647 h 3187144"/>
                    <a:gd name="connsiteX148" fmla="*/ 1310816 w 2854197"/>
                    <a:gd name="connsiteY148" fmla="*/ 2124790 h 3187144"/>
                    <a:gd name="connsiteX149" fmla="*/ 1342650 w 2854197"/>
                    <a:gd name="connsiteY149" fmla="*/ 2077406 h 3187144"/>
                    <a:gd name="connsiteX150" fmla="*/ 1390223 w 2854197"/>
                    <a:gd name="connsiteY150" fmla="*/ 2008688 h 3187144"/>
                    <a:gd name="connsiteX151" fmla="*/ 1363794 w 2854197"/>
                    <a:gd name="connsiteY151" fmla="*/ 1971686 h 3187144"/>
                    <a:gd name="connsiteX152" fmla="*/ 1379651 w 2854197"/>
                    <a:gd name="connsiteY152" fmla="*/ 1961114 h 3187144"/>
                    <a:gd name="connsiteX153" fmla="*/ 1358509 w 2854197"/>
                    <a:gd name="connsiteY153" fmla="*/ 1934685 h 3187144"/>
                    <a:gd name="connsiteX154" fmla="*/ 1221180 w 2854197"/>
                    <a:gd name="connsiteY154" fmla="*/ 1718108 h 3187144"/>
                    <a:gd name="connsiteX155" fmla="*/ 1157741 w 2854197"/>
                    <a:gd name="connsiteY155" fmla="*/ 1654669 h 3187144"/>
                    <a:gd name="connsiteX156" fmla="*/ 1051918 w 2854197"/>
                    <a:gd name="connsiteY156" fmla="*/ 1659811 h 3187144"/>
                    <a:gd name="connsiteX157" fmla="*/ 845688 w 2854197"/>
                    <a:gd name="connsiteY157" fmla="*/ 1738945 h 3187144"/>
                    <a:gd name="connsiteX158" fmla="*/ 829832 w 2854197"/>
                    <a:gd name="connsiteY158" fmla="*/ 1744231 h 3187144"/>
                    <a:gd name="connsiteX159" fmla="*/ 798118 w 2854197"/>
                    <a:gd name="connsiteY159" fmla="*/ 1765373 h 3187144"/>
                    <a:gd name="connsiteX160" fmla="*/ 782262 w 2854197"/>
                    <a:gd name="connsiteY160" fmla="*/ 1770659 h 3187144"/>
                    <a:gd name="connsiteX161" fmla="*/ 750548 w 2854197"/>
                    <a:gd name="connsiteY161" fmla="*/ 1791801 h 3187144"/>
                    <a:gd name="connsiteX162" fmla="*/ 734692 w 2854197"/>
                    <a:gd name="connsiteY162" fmla="*/ 1797086 h 3187144"/>
                    <a:gd name="connsiteX163" fmla="*/ 755834 w 2854197"/>
                    <a:gd name="connsiteY163" fmla="*/ 1791801 h 3187144"/>
                    <a:gd name="connsiteX164" fmla="*/ 739977 w 2854197"/>
                    <a:gd name="connsiteY164" fmla="*/ 1797086 h 3187144"/>
                    <a:gd name="connsiteX165" fmla="*/ 708264 w 2854197"/>
                    <a:gd name="connsiteY165" fmla="*/ 1812943 h 3187144"/>
                    <a:gd name="connsiteX166" fmla="*/ 676551 w 2854197"/>
                    <a:gd name="connsiteY166" fmla="*/ 1791801 h 3187144"/>
                    <a:gd name="connsiteX167" fmla="*/ 650123 w 2854197"/>
                    <a:gd name="connsiteY167" fmla="*/ 1765373 h 3187144"/>
                    <a:gd name="connsiteX168" fmla="*/ 618410 w 2854197"/>
                    <a:gd name="connsiteY168" fmla="*/ 1744231 h 3187144"/>
                    <a:gd name="connsiteX169" fmla="*/ 570840 w 2854197"/>
                    <a:gd name="connsiteY169" fmla="*/ 1712518 h 3187144"/>
                    <a:gd name="connsiteX170" fmla="*/ 544412 w 2854197"/>
                    <a:gd name="connsiteY170" fmla="*/ 1696661 h 3187144"/>
                    <a:gd name="connsiteX171" fmla="*/ 528555 w 2854197"/>
                    <a:gd name="connsiteY171" fmla="*/ 1686090 h 3187144"/>
                    <a:gd name="connsiteX172" fmla="*/ 512699 w 2854197"/>
                    <a:gd name="connsiteY172" fmla="*/ 1680804 h 3187144"/>
                    <a:gd name="connsiteX173" fmla="*/ 502127 w 2854197"/>
                    <a:gd name="connsiteY173" fmla="*/ 1670233 h 3187144"/>
                    <a:gd name="connsiteX174" fmla="*/ 480985 w 2854197"/>
                    <a:gd name="connsiteY174" fmla="*/ 1659662 h 3187144"/>
                    <a:gd name="connsiteX175" fmla="*/ 465129 w 2854197"/>
                    <a:gd name="connsiteY175" fmla="*/ 1643805 h 3187144"/>
                    <a:gd name="connsiteX176" fmla="*/ 428130 w 2854197"/>
                    <a:gd name="connsiteY176" fmla="*/ 1622663 h 3187144"/>
                    <a:gd name="connsiteX177" fmla="*/ 401702 w 2854197"/>
                    <a:gd name="connsiteY177" fmla="*/ 1590950 h 3187144"/>
                    <a:gd name="connsiteX178" fmla="*/ 385845 w 2854197"/>
                    <a:gd name="connsiteY178" fmla="*/ 1569808 h 3187144"/>
                    <a:gd name="connsiteX179" fmla="*/ 369989 w 2854197"/>
                    <a:gd name="connsiteY179" fmla="*/ 1553951 h 3187144"/>
                    <a:gd name="connsiteX180" fmla="*/ 348847 w 2854197"/>
                    <a:gd name="connsiteY180" fmla="*/ 1522238 h 3187144"/>
                    <a:gd name="connsiteX181" fmla="*/ 327704 w 2854197"/>
                    <a:gd name="connsiteY181" fmla="*/ 1490524 h 3187144"/>
                    <a:gd name="connsiteX182" fmla="*/ 317133 w 2854197"/>
                    <a:gd name="connsiteY182" fmla="*/ 1469382 h 3187144"/>
                    <a:gd name="connsiteX183" fmla="*/ 301277 w 2854197"/>
                    <a:gd name="connsiteY183" fmla="*/ 1453526 h 3187144"/>
                    <a:gd name="connsiteX184" fmla="*/ 295991 w 2854197"/>
                    <a:gd name="connsiteY184" fmla="*/ 1437669 h 3187144"/>
                    <a:gd name="connsiteX185" fmla="*/ 274849 w 2854197"/>
                    <a:gd name="connsiteY185" fmla="*/ 1405956 h 3187144"/>
                    <a:gd name="connsiteX186" fmla="*/ 258992 w 2854197"/>
                    <a:gd name="connsiteY186" fmla="*/ 1390099 h 3187144"/>
                    <a:gd name="connsiteX187" fmla="*/ 248421 w 2854197"/>
                    <a:gd name="connsiteY187" fmla="*/ 1374242 h 3187144"/>
                    <a:gd name="connsiteX188" fmla="*/ 243136 w 2854197"/>
                    <a:gd name="connsiteY188" fmla="*/ 1358386 h 3187144"/>
                    <a:gd name="connsiteX189" fmla="*/ 221993 w 2854197"/>
                    <a:gd name="connsiteY189" fmla="*/ 1326672 h 3187144"/>
                    <a:gd name="connsiteX190" fmla="*/ 206137 w 2854197"/>
                    <a:gd name="connsiteY190" fmla="*/ 1294959 h 3187144"/>
                    <a:gd name="connsiteX191" fmla="*/ 195566 w 2854197"/>
                    <a:gd name="connsiteY191" fmla="*/ 1263246 h 3187144"/>
                    <a:gd name="connsiteX192" fmla="*/ 184995 w 2854197"/>
                    <a:gd name="connsiteY192" fmla="*/ 1247389 h 3187144"/>
                    <a:gd name="connsiteX193" fmla="*/ 179709 w 2854197"/>
                    <a:gd name="connsiteY193" fmla="*/ 1231533 h 3187144"/>
                    <a:gd name="connsiteX194" fmla="*/ 169138 w 2854197"/>
                    <a:gd name="connsiteY194" fmla="*/ 1215676 h 3187144"/>
                    <a:gd name="connsiteX195" fmla="*/ 153281 w 2854197"/>
                    <a:gd name="connsiteY195" fmla="*/ 1162820 h 3187144"/>
                    <a:gd name="connsiteX196" fmla="*/ 142710 w 2854197"/>
                    <a:gd name="connsiteY196" fmla="*/ 1131107 h 3187144"/>
                    <a:gd name="connsiteX197" fmla="*/ 132139 w 2854197"/>
                    <a:gd name="connsiteY197" fmla="*/ 1099394 h 3187144"/>
                    <a:gd name="connsiteX198" fmla="*/ 126853 w 2854197"/>
                    <a:gd name="connsiteY198" fmla="*/ 1078252 h 3187144"/>
                    <a:gd name="connsiteX199" fmla="*/ 121568 w 2854197"/>
                    <a:gd name="connsiteY199" fmla="*/ 1062395 h 3187144"/>
                    <a:gd name="connsiteX200" fmla="*/ 110997 w 2854197"/>
                    <a:gd name="connsiteY200" fmla="*/ 988397 h 3187144"/>
                    <a:gd name="connsiteX201" fmla="*/ 100426 w 2854197"/>
                    <a:gd name="connsiteY201" fmla="*/ 861544 h 3187144"/>
                    <a:gd name="connsiteX202" fmla="*/ 95140 w 2854197"/>
                    <a:gd name="connsiteY202" fmla="*/ 782261 h 3187144"/>
                    <a:gd name="connsiteX203" fmla="*/ 89855 w 2854197"/>
                    <a:gd name="connsiteY203" fmla="*/ 745262 h 3187144"/>
                    <a:gd name="connsiteX204" fmla="*/ 73998 w 2854197"/>
                    <a:gd name="connsiteY204" fmla="*/ 660693 h 3187144"/>
                    <a:gd name="connsiteX205" fmla="*/ 63427 w 2854197"/>
                    <a:gd name="connsiteY205" fmla="*/ 618409 h 3187144"/>
                    <a:gd name="connsiteX206" fmla="*/ 47570 w 2854197"/>
                    <a:gd name="connsiteY206" fmla="*/ 560268 h 3187144"/>
                    <a:gd name="connsiteX207" fmla="*/ 42285 w 2854197"/>
                    <a:gd name="connsiteY207" fmla="*/ 528555 h 3187144"/>
                    <a:gd name="connsiteX208" fmla="*/ 31714 w 2854197"/>
                    <a:gd name="connsiteY208" fmla="*/ 486270 h 3187144"/>
                    <a:gd name="connsiteX209" fmla="*/ 21142 w 2854197"/>
                    <a:gd name="connsiteY209" fmla="*/ 428129 h 3187144"/>
                    <a:gd name="connsiteX210" fmla="*/ 10571 w 2854197"/>
                    <a:gd name="connsiteY210" fmla="*/ 343560 h 3187144"/>
                    <a:gd name="connsiteX211" fmla="*/ 0 w 2854197"/>
                    <a:gd name="connsiteY211" fmla="*/ 306561 h 3187144"/>
                    <a:gd name="connsiteX212" fmla="*/ 5286 w 2854197"/>
                    <a:gd name="connsiteY212" fmla="*/ 285419 h 3187144"/>
                    <a:gd name="connsiteX213" fmla="*/ 21142 w 2854197"/>
                    <a:gd name="connsiteY213" fmla="*/ 280134 h 3187144"/>
                    <a:gd name="connsiteX214" fmla="*/ 42285 w 2854197"/>
                    <a:gd name="connsiteY214" fmla="*/ 269563 h 3187144"/>
                    <a:gd name="connsiteX215" fmla="*/ 95140 w 2854197"/>
                    <a:gd name="connsiteY215" fmla="*/ 258992 h 3187144"/>
                    <a:gd name="connsiteX216" fmla="*/ 121568 w 2854197"/>
                    <a:gd name="connsiteY216" fmla="*/ 253706 h 3187144"/>
                    <a:gd name="connsiteX217" fmla="*/ 137425 w 2854197"/>
                    <a:gd name="connsiteY217" fmla="*/ 248420 h 3187144"/>
                    <a:gd name="connsiteX218" fmla="*/ 211422 w 2854197"/>
                    <a:gd name="connsiteY218" fmla="*/ 237849 h 3187144"/>
                    <a:gd name="connsiteX219" fmla="*/ 253707 w 2854197"/>
                    <a:gd name="connsiteY219" fmla="*/ 227278 h 3187144"/>
                    <a:gd name="connsiteX220" fmla="*/ 285420 w 2854197"/>
                    <a:gd name="connsiteY220" fmla="*/ 216707 h 3187144"/>
                    <a:gd name="connsiteX221" fmla="*/ 332990 w 2854197"/>
                    <a:gd name="connsiteY221" fmla="*/ 206136 h 3187144"/>
                    <a:gd name="connsiteX222" fmla="*/ 364703 w 2854197"/>
                    <a:gd name="connsiteY222" fmla="*/ 195565 h 3187144"/>
                    <a:gd name="connsiteX223" fmla="*/ 417559 w 2854197"/>
                    <a:gd name="connsiteY223" fmla="*/ 179708 h 3187144"/>
                    <a:gd name="connsiteX224" fmla="*/ 433415 w 2854197"/>
                    <a:gd name="connsiteY224" fmla="*/ 174423 h 3187144"/>
                    <a:gd name="connsiteX225" fmla="*/ 449272 w 2854197"/>
                    <a:gd name="connsiteY225" fmla="*/ 169137 h 3187144"/>
                    <a:gd name="connsiteX226" fmla="*/ 470414 w 2854197"/>
                    <a:gd name="connsiteY226" fmla="*/ 163852 h 3187144"/>
                    <a:gd name="connsiteX227" fmla="*/ 486271 w 2854197"/>
                    <a:gd name="connsiteY227" fmla="*/ 158566 h 3187144"/>
                    <a:gd name="connsiteX228" fmla="*/ 528555 w 2854197"/>
                    <a:gd name="connsiteY228" fmla="*/ 147995 h 3187144"/>
                    <a:gd name="connsiteX229" fmla="*/ 549697 w 2854197"/>
                    <a:gd name="connsiteY229" fmla="*/ 142709 h 3187144"/>
                    <a:gd name="connsiteX230" fmla="*/ 581411 w 2854197"/>
                    <a:gd name="connsiteY230" fmla="*/ 132138 h 3187144"/>
                    <a:gd name="connsiteX231" fmla="*/ 676551 w 2854197"/>
                    <a:gd name="connsiteY231" fmla="*/ 100425 h 3187144"/>
                    <a:gd name="connsiteX232" fmla="*/ 697693 w 2854197"/>
                    <a:gd name="connsiteY232" fmla="*/ 95140 h 3187144"/>
                    <a:gd name="connsiteX233" fmla="*/ 729406 w 2854197"/>
                    <a:gd name="connsiteY233" fmla="*/ 84568 h 3187144"/>
                    <a:gd name="connsiteX234" fmla="*/ 745263 w 2854197"/>
                    <a:gd name="connsiteY234" fmla="*/ 79283 h 3187144"/>
                    <a:gd name="connsiteX235" fmla="*/ 792833 w 2854197"/>
                    <a:gd name="connsiteY235" fmla="*/ 58141 h 3187144"/>
                    <a:gd name="connsiteX236" fmla="*/ 808689 w 2854197"/>
                    <a:gd name="connsiteY236" fmla="*/ 52855 h 3187144"/>
                    <a:gd name="connsiteX237" fmla="*/ 824546 w 2854197"/>
                    <a:gd name="connsiteY237" fmla="*/ 47570 h 3187144"/>
                    <a:gd name="connsiteX238" fmla="*/ 866830 w 2854197"/>
                    <a:gd name="connsiteY238" fmla="*/ 26427 h 3187144"/>
                    <a:gd name="connsiteX239" fmla="*/ 882687 w 2854197"/>
                    <a:gd name="connsiteY239" fmla="*/ 21142 h 3187144"/>
                    <a:gd name="connsiteX240" fmla="*/ 898544 w 2854197"/>
                    <a:gd name="connsiteY240" fmla="*/ 10571 h 3187144"/>
                    <a:gd name="connsiteX241" fmla="*/ 914400 w 2854197"/>
                    <a:gd name="connsiteY241" fmla="*/ 5285 h 3187144"/>
                    <a:gd name="connsiteX242" fmla="*/ 914400 w 2854197"/>
                    <a:gd name="connsiteY242" fmla="*/ 0 h 3187144"/>
                    <a:gd name="connsiteX0" fmla="*/ 914400 w 2854197"/>
                    <a:gd name="connsiteY0" fmla="*/ 0 h 3187144"/>
                    <a:gd name="connsiteX1" fmla="*/ 914400 w 2854197"/>
                    <a:gd name="connsiteY1" fmla="*/ 0 h 3187144"/>
                    <a:gd name="connsiteX2" fmla="*/ 930257 w 2854197"/>
                    <a:gd name="connsiteY2" fmla="*/ 42284 h 3187144"/>
                    <a:gd name="connsiteX3" fmla="*/ 935542 w 2854197"/>
                    <a:gd name="connsiteY3" fmla="*/ 58141 h 3187144"/>
                    <a:gd name="connsiteX4" fmla="*/ 946114 w 2854197"/>
                    <a:gd name="connsiteY4" fmla="*/ 68712 h 3187144"/>
                    <a:gd name="connsiteX5" fmla="*/ 967256 w 2854197"/>
                    <a:gd name="connsiteY5" fmla="*/ 116282 h 3187144"/>
                    <a:gd name="connsiteX6" fmla="*/ 972541 w 2854197"/>
                    <a:gd name="connsiteY6" fmla="*/ 132138 h 3187144"/>
                    <a:gd name="connsiteX7" fmla="*/ 983112 w 2854197"/>
                    <a:gd name="connsiteY7" fmla="*/ 147995 h 3187144"/>
                    <a:gd name="connsiteX8" fmla="*/ 1004255 w 2854197"/>
                    <a:gd name="connsiteY8" fmla="*/ 195565 h 3187144"/>
                    <a:gd name="connsiteX9" fmla="*/ 1025397 w 2854197"/>
                    <a:gd name="connsiteY9" fmla="*/ 243135 h 3187144"/>
                    <a:gd name="connsiteX10" fmla="*/ 1041253 w 2854197"/>
                    <a:gd name="connsiteY10" fmla="*/ 290705 h 3187144"/>
                    <a:gd name="connsiteX11" fmla="*/ 1051825 w 2854197"/>
                    <a:gd name="connsiteY11" fmla="*/ 301276 h 3187144"/>
                    <a:gd name="connsiteX12" fmla="*/ 1072967 w 2854197"/>
                    <a:gd name="connsiteY12" fmla="*/ 348846 h 3187144"/>
                    <a:gd name="connsiteX13" fmla="*/ 1083538 w 2854197"/>
                    <a:gd name="connsiteY13" fmla="*/ 380559 h 3187144"/>
                    <a:gd name="connsiteX14" fmla="*/ 1094109 w 2854197"/>
                    <a:gd name="connsiteY14" fmla="*/ 396416 h 3187144"/>
                    <a:gd name="connsiteX15" fmla="*/ 1109966 w 2854197"/>
                    <a:gd name="connsiteY15" fmla="*/ 422844 h 3187144"/>
                    <a:gd name="connsiteX16" fmla="*/ 1131108 w 2854197"/>
                    <a:gd name="connsiteY16" fmla="*/ 470414 h 3187144"/>
                    <a:gd name="connsiteX17" fmla="*/ 1146964 w 2854197"/>
                    <a:gd name="connsiteY17" fmla="*/ 480985 h 3187144"/>
                    <a:gd name="connsiteX18" fmla="*/ 1157536 w 2854197"/>
                    <a:gd name="connsiteY18" fmla="*/ 491556 h 3187144"/>
                    <a:gd name="connsiteX19" fmla="*/ 1189249 w 2854197"/>
                    <a:gd name="connsiteY19" fmla="*/ 512698 h 3187144"/>
                    <a:gd name="connsiteX20" fmla="*/ 1199820 w 2854197"/>
                    <a:gd name="connsiteY20" fmla="*/ 528555 h 3187144"/>
                    <a:gd name="connsiteX21" fmla="*/ 1220962 w 2854197"/>
                    <a:gd name="connsiteY21" fmla="*/ 544411 h 3187144"/>
                    <a:gd name="connsiteX22" fmla="*/ 1242104 w 2854197"/>
                    <a:gd name="connsiteY22" fmla="*/ 570839 h 3187144"/>
                    <a:gd name="connsiteX23" fmla="*/ 1257961 w 2854197"/>
                    <a:gd name="connsiteY23" fmla="*/ 602552 h 3187144"/>
                    <a:gd name="connsiteX24" fmla="*/ 1279103 w 2854197"/>
                    <a:gd name="connsiteY24" fmla="*/ 634266 h 3187144"/>
                    <a:gd name="connsiteX25" fmla="*/ 1294960 w 2854197"/>
                    <a:gd name="connsiteY25" fmla="*/ 665979 h 3187144"/>
                    <a:gd name="connsiteX26" fmla="*/ 1300245 w 2854197"/>
                    <a:gd name="connsiteY26" fmla="*/ 681835 h 3187144"/>
                    <a:gd name="connsiteX27" fmla="*/ 1310816 w 2854197"/>
                    <a:gd name="connsiteY27" fmla="*/ 692407 h 3187144"/>
                    <a:gd name="connsiteX28" fmla="*/ 1347815 w 2854197"/>
                    <a:gd name="connsiteY28" fmla="*/ 739977 h 3187144"/>
                    <a:gd name="connsiteX29" fmla="*/ 1353101 w 2854197"/>
                    <a:gd name="connsiteY29" fmla="*/ 755833 h 3187144"/>
                    <a:gd name="connsiteX30" fmla="*/ 1384814 w 2854197"/>
                    <a:gd name="connsiteY30" fmla="*/ 798118 h 3187144"/>
                    <a:gd name="connsiteX31" fmla="*/ 1390100 w 2854197"/>
                    <a:gd name="connsiteY31" fmla="*/ 813974 h 3187144"/>
                    <a:gd name="connsiteX32" fmla="*/ 1421813 w 2854197"/>
                    <a:gd name="connsiteY32" fmla="*/ 861544 h 3187144"/>
                    <a:gd name="connsiteX33" fmla="*/ 1432384 w 2854197"/>
                    <a:gd name="connsiteY33" fmla="*/ 877401 h 3187144"/>
                    <a:gd name="connsiteX34" fmla="*/ 1448241 w 2854197"/>
                    <a:gd name="connsiteY34" fmla="*/ 887972 h 3187144"/>
                    <a:gd name="connsiteX35" fmla="*/ 1479954 w 2854197"/>
                    <a:gd name="connsiteY35" fmla="*/ 919685 h 3187144"/>
                    <a:gd name="connsiteX36" fmla="*/ 1522238 w 2854197"/>
                    <a:gd name="connsiteY36" fmla="*/ 956684 h 3187144"/>
                    <a:gd name="connsiteX37" fmla="*/ 1585665 w 2854197"/>
                    <a:gd name="connsiteY37" fmla="*/ 977826 h 3187144"/>
                    <a:gd name="connsiteX38" fmla="*/ 1617378 w 2854197"/>
                    <a:gd name="connsiteY38" fmla="*/ 988397 h 3187144"/>
                    <a:gd name="connsiteX39" fmla="*/ 1638521 w 2854197"/>
                    <a:gd name="connsiteY39" fmla="*/ 993683 h 3187144"/>
                    <a:gd name="connsiteX40" fmla="*/ 1664948 w 2854197"/>
                    <a:gd name="connsiteY40" fmla="*/ 998968 h 3187144"/>
                    <a:gd name="connsiteX41" fmla="*/ 1696662 w 2854197"/>
                    <a:gd name="connsiteY41" fmla="*/ 1009540 h 3187144"/>
                    <a:gd name="connsiteX42" fmla="*/ 1717804 w 2854197"/>
                    <a:gd name="connsiteY42" fmla="*/ 1014825 h 3187144"/>
                    <a:gd name="connsiteX43" fmla="*/ 1733660 w 2854197"/>
                    <a:gd name="connsiteY43" fmla="*/ 1020111 h 3187144"/>
                    <a:gd name="connsiteX44" fmla="*/ 1802373 w 2854197"/>
                    <a:gd name="connsiteY44" fmla="*/ 1030682 h 3187144"/>
                    <a:gd name="connsiteX45" fmla="*/ 1865799 w 2854197"/>
                    <a:gd name="connsiteY45" fmla="*/ 1041253 h 3187144"/>
                    <a:gd name="connsiteX46" fmla="*/ 1902798 w 2854197"/>
                    <a:gd name="connsiteY46" fmla="*/ 1046538 h 3187144"/>
                    <a:gd name="connsiteX47" fmla="*/ 1945082 w 2854197"/>
                    <a:gd name="connsiteY47" fmla="*/ 1051824 h 3187144"/>
                    <a:gd name="connsiteX48" fmla="*/ 1976796 w 2854197"/>
                    <a:gd name="connsiteY48" fmla="*/ 1057109 h 3187144"/>
                    <a:gd name="connsiteX49" fmla="*/ 2024366 w 2854197"/>
                    <a:gd name="connsiteY49" fmla="*/ 1062395 h 3187144"/>
                    <a:gd name="connsiteX50" fmla="*/ 2066650 w 2854197"/>
                    <a:gd name="connsiteY50" fmla="*/ 1067681 h 3187144"/>
                    <a:gd name="connsiteX51" fmla="*/ 2082507 w 2854197"/>
                    <a:gd name="connsiteY51" fmla="*/ 1072966 h 3187144"/>
                    <a:gd name="connsiteX52" fmla="*/ 2151219 w 2854197"/>
                    <a:gd name="connsiteY52" fmla="*/ 1083537 h 3187144"/>
                    <a:gd name="connsiteX53" fmla="*/ 2167075 w 2854197"/>
                    <a:gd name="connsiteY53" fmla="*/ 1088823 h 3187144"/>
                    <a:gd name="connsiteX54" fmla="*/ 2235788 w 2854197"/>
                    <a:gd name="connsiteY54" fmla="*/ 1099394 h 3187144"/>
                    <a:gd name="connsiteX55" fmla="*/ 2304500 w 2854197"/>
                    <a:gd name="connsiteY55" fmla="*/ 1109965 h 3187144"/>
                    <a:gd name="connsiteX56" fmla="*/ 2378497 w 2854197"/>
                    <a:gd name="connsiteY56" fmla="*/ 1120536 h 3187144"/>
                    <a:gd name="connsiteX57" fmla="*/ 2410211 w 2854197"/>
                    <a:gd name="connsiteY57" fmla="*/ 1131107 h 3187144"/>
                    <a:gd name="connsiteX58" fmla="*/ 2452495 w 2854197"/>
                    <a:gd name="connsiteY58" fmla="*/ 1141678 h 3187144"/>
                    <a:gd name="connsiteX59" fmla="*/ 2611062 w 2854197"/>
                    <a:gd name="connsiteY59" fmla="*/ 1194534 h 3187144"/>
                    <a:gd name="connsiteX60" fmla="*/ 2674963 w 2854197"/>
                    <a:gd name="connsiteY60" fmla="*/ 1226357 h 3187144"/>
                    <a:gd name="connsiteX61" fmla="*/ 2680419 w 2854197"/>
                    <a:gd name="connsiteY61" fmla="*/ 1258186 h 3187144"/>
                    <a:gd name="connsiteX62" fmla="*/ 2649593 w 2854197"/>
                    <a:gd name="connsiteY62" fmla="*/ 1305918 h 3187144"/>
                    <a:gd name="connsiteX63" fmla="*/ 2659565 w 2854197"/>
                    <a:gd name="connsiteY63" fmla="*/ 1353342 h 3187144"/>
                    <a:gd name="connsiteX64" fmla="*/ 2653817 w 2854197"/>
                    <a:gd name="connsiteY64" fmla="*/ 1411367 h 3187144"/>
                    <a:gd name="connsiteX65" fmla="*/ 2632204 w 2854197"/>
                    <a:gd name="connsiteY65" fmla="*/ 1590950 h 3187144"/>
                    <a:gd name="connsiteX66" fmla="*/ 2606238 w 2854197"/>
                    <a:gd name="connsiteY66" fmla="*/ 1686241 h 3187144"/>
                    <a:gd name="connsiteX67" fmla="*/ 2585093 w 2854197"/>
                    <a:gd name="connsiteY67" fmla="*/ 1717957 h 3187144"/>
                    <a:gd name="connsiteX68" fmla="*/ 2595666 w 2854197"/>
                    <a:gd name="connsiteY68" fmla="*/ 1754959 h 3187144"/>
                    <a:gd name="connsiteX69" fmla="*/ 2569233 w 2854197"/>
                    <a:gd name="connsiteY69" fmla="*/ 1781390 h 3187144"/>
                    <a:gd name="connsiteX70" fmla="*/ 2574520 w 2854197"/>
                    <a:gd name="connsiteY70" fmla="*/ 1860680 h 3187144"/>
                    <a:gd name="connsiteX71" fmla="*/ 2564404 w 2854197"/>
                    <a:gd name="connsiteY71" fmla="*/ 2014150 h 3187144"/>
                    <a:gd name="connsiteX72" fmla="*/ 2616812 w 2854197"/>
                    <a:gd name="connsiteY72" fmla="*/ 2093264 h 3187144"/>
                    <a:gd name="connsiteX73" fmla="*/ 2717255 w 2854197"/>
                    <a:gd name="connsiteY73" fmla="*/ 2098551 h 3187144"/>
                    <a:gd name="connsiteX74" fmla="*/ 2790770 w 2854197"/>
                    <a:gd name="connsiteY74" fmla="*/ 2077220 h 3187144"/>
                    <a:gd name="connsiteX75" fmla="*/ 2817198 w 2854197"/>
                    <a:gd name="connsiteY75" fmla="*/ 2082506 h 3187144"/>
                    <a:gd name="connsiteX76" fmla="*/ 2833055 w 2854197"/>
                    <a:gd name="connsiteY76" fmla="*/ 2087792 h 3187144"/>
                    <a:gd name="connsiteX77" fmla="*/ 2854197 w 2854197"/>
                    <a:gd name="connsiteY77" fmla="*/ 2093077 h 3187144"/>
                    <a:gd name="connsiteX78" fmla="*/ 2838340 w 2854197"/>
                    <a:gd name="connsiteY78" fmla="*/ 2193503 h 3187144"/>
                    <a:gd name="connsiteX79" fmla="*/ 2833055 w 2854197"/>
                    <a:gd name="connsiteY79" fmla="*/ 2225216 h 3187144"/>
                    <a:gd name="connsiteX80" fmla="*/ 2822484 w 2854197"/>
                    <a:gd name="connsiteY80" fmla="*/ 2262215 h 3187144"/>
                    <a:gd name="connsiteX81" fmla="*/ 2648297 w 2854197"/>
                    <a:gd name="connsiteY81" fmla="*/ 2241273 h 3187144"/>
                    <a:gd name="connsiteX82" fmla="*/ 2558435 w 2854197"/>
                    <a:gd name="connsiteY82" fmla="*/ 2214843 h 3187144"/>
                    <a:gd name="connsiteX83" fmla="*/ 2479145 w 2854197"/>
                    <a:gd name="connsiteY83" fmla="*/ 2183128 h 3187144"/>
                    <a:gd name="connsiteX84" fmla="*/ 2426502 w 2854197"/>
                    <a:gd name="connsiteY84" fmla="*/ 2209757 h 3187144"/>
                    <a:gd name="connsiteX85" fmla="*/ 2236188 w 2854197"/>
                    <a:gd name="connsiteY85" fmla="*/ 2331348 h 3187144"/>
                    <a:gd name="connsiteX86" fmla="*/ 2251846 w 2854197"/>
                    <a:gd name="connsiteY86" fmla="*/ 2420998 h 3187144"/>
                    <a:gd name="connsiteX87" fmla="*/ 2267909 w 2854197"/>
                    <a:gd name="connsiteY87" fmla="*/ 2479368 h 3187144"/>
                    <a:gd name="connsiteX88" fmla="*/ 2278276 w 2854197"/>
                    <a:gd name="connsiteY88" fmla="*/ 2516146 h 3187144"/>
                    <a:gd name="connsiteX89" fmla="*/ 2278276 w 2854197"/>
                    <a:gd name="connsiteY89" fmla="*/ 2574294 h 3187144"/>
                    <a:gd name="connsiteX90" fmla="*/ 2315278 w 2854197"/>
                    <a:gd name="connsiteY90" fmla="*/ 2616580 h 3187144"/>
                    <a:gd name="connsiteX91" fmla="*/ 2331136 w 2854197"/>
                    <a:gd name="connsiteY91" fmla="*/ 2680013 h 3187144"/>
                    <a:gd name="connsiteX92" fmla="*/ 2368138 w 2854197"/>
                    <a:gd name="connsiteY92" fmla="*/ 2695871 h 3187144"/>
                    <a:gd name="connsiteX93" fmla="*/ 2542577 w 2854197"/>
                    <a:gd name="connsiteY93" fmla="*/ 2738159 h 3187144"/>
                    <a:gd name="connsiteX94" fmla="*/ 2654056 w 2854197"/>
                    <a:gd name="connsiteY94" fmla="*/ 2764834 h 3187144"/>
                    <a:gd name="connsiteX95" fmla="*/ 2748974 w 2854197"/>
                    <a:gd name="connsiteY95" fmla="*/ 2769875 h 3187144"/>
                    <a:gd name="connsiteX96" fmla="*/ 2753771 w 2854197"/>
                    <a:gd name="connsiteY96" fmla="*/ 2769627 h 3187144"/>
                    <a:gd name="connsiteX97" fmla="*/ 2748486 w 2854197"/>
                    <a:gd name="connsiteY97" fmla="*/ 2801341 h 3187144"/>
                    <a:gd name="connsiteX98" fmla="*/ 2737915 w 2854197"/>
                    <a:gd name="connsiteY98" fmla="*/ 2838340 h 3187144"/>
                    <a:gd name="connsiteX99" fmla="*/ 2727344 w 2854197"/>
                    <a:gd name="connsiteY99" fmla="*/ 2907052 h 3187144"/>
                    <a:gd name="connsiteX100" fmla="*/ 2716773 w 2854197"/>
                    <a:gd name="connsiteY100" fmla="*/ 2938765 h 3187144"/>
                    <a:gd name="connsiteX101" fmla="*/ 2711487 w 2854197"/>
                    <a:gd name="connsiteY101" fmla="*/ 2965193 h 3187144"/>
                    <a:gd name="connsiteX102" fmla="*/ 2706444 w 2854197"/>
                    <a:gd name="connsiteY102" fmla="*/ 2939028 h 3187144"/>
                    <a:gd name="connsiteX103" fmla="*/ 2691063 w 2854197"/>
                    <a:gd name="connsiteY103" fmla="*/ 2981883 h 3187144"/>
                    <a:gd name="connsiteX104" fmla="*/ 2622571 w 2854197"/>
                    <a:gd name="connsiteY104" fmla="*/ 2987436 h 3187144"/>
                    <a:gd name="connsiteX105" fmla="*/ 2537291 w 2854197"/>
                    <a:gd name="connsiteY105" fmla="*/ 2986602 h 3187144"/>
                    <a:gd name="connsiteX106" fmla="*/ 2516147 w 2854197"/>
                    <a:gd name="connsiteY106" fmla="*/ 2991888 h 3187144"/>
                    <a:gd name="connsiteX107" fmla="*/ 2489494 w 2854197"/>
                    <a:gd name="connsiteY107" fmla="*/ 3002192 h 3187144"/>
                    <a:gd name="connsiteX108" fmla="*/ 2431785 w 2854197"/>
                    <a:gd name="connsiteY108" fmla="*/ 3023409 h 3187144"/>
                    <a:gd name="connsiteX109" fmla="*/ 2405352 w 2854197"/>
                    <a:gd name="connsiteY109" fmla="*/ 3049837 h 3187144"/>
                    <a:gd name="connsiteX110" fmla="*/ 2310603 w 2854197"/>
                    <a:gd name="connsiteY110" fmla="*/ 3092559 h 3187144"/>
                    <a:gd name="connsiteX111" fmla="*/ 2147421 w 2854197"/>
                    <a:gd name="connsiteY111" fmla="*/ 3183444 h 3187144"/>
                    <a:gd name="connsiteX112" fmla="*/ 2141028 w 2854197"/>
                    <a:gd name="connsiteY112" fmla="*/ 2933870 h 3187144"/>
                    <a:gd name="connsiteX113" fmla="*/ 2146861 w 2854197"/>
                    <a:gd name="connsiteY113" fmla="*/ 2897161 h 3187144"/>
                    <a:gd name="connsiteX114" fmla="*/ 2151785 w 2854197"/>
                    <a:gd name="connsiteY114" fmla="*/ 2849197 h 3187144"/>
                    <a:gd name="connsiteX115" fmla="*/ 2125357 w 2854197"/>
                    <a:gd name="connsiteY115" fmla="*/ 2780982 h 3187144"/>
                    <a:gd name="connsiteX116" fmla="*/ 2109124 w 2854197"/>
                    <a:gd name="connsiteY116" fmla="*/ 2722301 h 3187144"/>
                    <a:gd name="connsiteX117" fmla="*/ 2013975 w 2854197"/>
                    <a:gd name="connsiteY117" fmla="*/ 2637724 h 3187144"/>
                    <a:gd name="connsiteX118" fmla="*/ 1982258 w 2854197"/>
                    <a:gd name="connsiteY118" fmla="*/ 2664155 h 3187144"/>
                    <a:gd name="connsiteX119" fmla="*/ 1918827 w 2854197"/>
                    <a:gd name="connsiteY119" fmla="*/ 2627153 h 3187144"/>
                    <a:gd name="connsiteX120" fmla="*/ 1845153 w 2854197"/>
                    <a:gd name="connsiteY120" fmla="*/ 2569497 h 3187144"/>
                    <a:gd name="connsiteX121" fmla="*/ 1802373 w 2854197"/>
                    <a:gd name="connsiteY121" fmla="*/ 2621632 h 3187144"/>
                    <a:gd name="connsiteX122" fmla="*/ 1797087 w 2854197"/>
                    <a:gd name="connsiteY122" fmla="*/ 2605775 h 3187144"/>
                    <a:gd name="connsiteX123" fmla="*/ 1749674 w 2854197"/>
                    <a:gd name="connsiteY123" fmla="*/ 2690586 h 3187144"/>
                    <a:gd name="connsiteX124" fmla="*/ 1643953 w 2854197"/>
                    <a:gd name="connsiteY124" fmla="*/ 2754018 h 3187144"/>
                    <a:gd name="connsiteX125" fmla="*/ 1617523 w 2854197"/>
                    <a:gd name="connsiteY125" fmla="*/ 2732874 h 3187144"/>
                    <a:gd name="connsiteX126" fmla="*/ 1591092 w 2854197"/>
                    <a:gd name="connsiteY126" fmla="*/ 2690586 h 3187144"/>
                    <a:gd name="connsiteX127" fmla="*/ 1591093 w 2854197"/>
                    <a:gd name="connsiteY127" fmla="*/ 2637724 h 3187144"/>
                    <a:gd name="connsiteX128" fmla="*/ 1569808 w 2854197"/>
                    <a:gd name="connsiteY128" fmla="*/ 2515921 h 3187144"/>
                    <a:gd name="connsiteX129" fmla="*/ 1553952 w 2854197"/>
                    <a:gd name="connsiteY129" fmla="*/ 2484208 h 3187144"/>
                    <a:gd name="connsiteX130" fmla="*/ 1538095 w 2854197"/>
                    <a:gd name="connsiteY130" fmla="*/ 2468351 h 3187144"/>
                    <a:gd name="connsiteX131" fmla="*/ 1501096 w 2854197"/>
                    <a:gd name="connsiteY131" fmla="*/ 2420781 h 3187144"/>
                    <a:gd name="connsiteX132" fmla="*/ 1464097 w 2854197"/>
                    <a:gd name="connsiteY132" fmla="*/ 2383782 h 3187144"/>
                    <a:gd name="connsiteX133" fmla="*/ 1448241 w 2854197"/>
                    <a:gd name="connsiteY133" fmla="*/ 2373211 h 3187144"/>
                    <a:gd name="connsiteX134" fmla="*/ 1432384 w 2854197"/>
                    <a:gd name="connsiteY134" fmla="*/ 2357355 h 3187144"/>
                    <a:gd name="connsiteX135" fmla="*/ 1400671 w 2854197"/>
                    <a:gd name="connsiteY135" fmla="*/ 2346783 h 3187144"/>
                    <a:gd name="connsiteX136" fmla="*/ 1368958 w 2854197"/>
                    <a:gd name="connsiteY136" fmla="*/ 2330927 h 3187144"/>
                    <a:gd name="connsiteX137" fmla="*/ 1337244 w 2854197"/>
                    <a:gd name="connsiteY137" fmla="*/ 2309785 h 3187144"/>
                    <a:gd name="connsiteX138" fmla="*/ 1273818 w 2854197"/>
                    <a:gd name="connsiteY138" fmla="*/ 2288642 h 3187144"/>
                    <a:gd name="connsiteX139" fmla="*/ 1257961 w 2854197"/>
                    <a:gd name="connsiteY139" fmla="*/ 2278071 h 3187144"/>
                    <a:gd name="connsiteX140" fmla="*/ 1242104 w 2854197"/>
                    <a:gd name="connsiteY140" fmla="*/ 2272786 h 3187144"/>
                    <a:gd name="connsiteX141" fmla="*/ 1226248 w 2854197"/>
                    <a:gd name="connsiteY141" fmla="*/ 2262215 h 3187144"/>
                    <a:gd name="connsiteX142" fmla="*/ 1194534 w 2854197"/>
                    <a:gd name="connsiteY142" fmla="*/ 2251644 h 3187144"/>
                    <a:gd name="connsiteX143" fmla="*/ 1215677 w 2854197"/>
                    <a:gd name="connsiteY143" fmla="*/ 2225216 h 3187144"/>
                    <a:gd name="connsiteX144" fmla="*/ 1231533 w 2854197"/>
                    <a:gd name="connsiteY144" fmla="*/ 2209359 h 3187144"/>
                    <a:gd name="connsiteX145" fmla="*/ 1236819 w 2854197"/>
                    <a:gd name="connsiteY145" fmla="*/ 2193503 h 3187144"/>
                    <a:gd name="connsiteX146" fmla="*/ 1279103 w 2854197"/>
                    <a:gd name="connsiteY146" fmla="*/ 2161789 h 3187144"/>
                    <a:gd name="connsiteX147" fmla="*/ 1300245 w 2854197"/>
                    <a:gd name="connsiteY147" fmla="*/ 2140647 h 3187144"/>
                    <a:gd name="connsiteX148" fmla="*/ 1310816 w 2854197"/>
                    <a:gd name="connsiteY148" fmla="*/ 2124790 h 3187144"/>
                    <a:gd name="connsiteX149" fmla="*/ 1342650 w 2854197"/>
                    <a:gd name="connsiteY149" fmla="*/ 2077406 h 3187144"/>
                    <a:gd name="connsiteX150" fmla="*/ 1390223 w 2854197"/>
                    <a:gd name="connsiteY150" fmla="*/ 2008688 h 3187144"/>
                    <a:gd name="connsiteX151" fmla="*/ 1363794 w 2854197"/>
                    <a:gd name="connsiteY151" fmla="*/ 1971686 h 3187144"/>
                    <a:gd name="connsiteX152" fmla="*/ 1379651 w 2854197"/>
                    <a:gd name="connsiteY152" fmla="*/ 1961114 h 3187144"/>
                    <a:gd name="connsiteX153" fmla="*/ 1358509 w 2854197"/>
                    <a:gd name="connsiteY153" fmla="*/ 1934685 h 3187144"/>
                    <a:gd name="connsiteX154" fmla="*/ 1221180 w 2854197"/>
                    <a:gd name="connsiteY154" fmla="*/ 1718108 h 3187144"/>
                    <a:gd name="connsiteX155" fmla="*/ 1157741 w 2854197"/>
                    <a:gd name="connsiteY155" fmla="*/ 1654669 h 3187144"/>
                    <a:gd name="connsiteX156" fmla="*/ 1051918 w 2854197"/>
                    <a:gd name="connsiteY156" fmla="*/ 1659811 h 3187144"/>
                    <a:gd name="connsiteX157" fmla="*/ 845688 w 2854197"/>
                    <a:gd name="connsiteY157" fmla="*/ 1738945 h 3187144"/>
                    <a:gd name="connsiteX158" fmla="*/ 829832 w 2854197"/>
                    <a:gd name="connsiteY158" fmla="*/ 1744231 h 3187144"/>
                    <a:gd name="connsiteX159" fmla="*/ 798118 w 2854197"/>
                    <a:gd name="connsiteY159" fmla="*/ 1765373 h 3187144"/>
                    <a:gd name="connsiteX160" fmla="*/ 782262 w 2854197"/>
                    <a:gd name="connsiteY160" fmla="*/ 1770659 h 3187144"/>
                    <a:gd name="connsiteX161" fmla="*/ 750548 w 2854197"/>
                    <a:gd name="connsiteY161" fmla="*/ 1791801 h 3187144"/>
                    <a:gd name="connsiteX162" fmla="*/ 734692 w 2854197"/>
                    <a:gd name="connsiteY162" fmla="*/ 1797086 h 3187144"/>
                    <a:gd name="connsiteX163" fmla="*/ 755834 w 2854197"/>
                    <a:gd name="connsiteY163" fmla="*/ 1791801 h 3187144"/>
                    <a:gd name="connsiteX164" fmla="*/ 739977 w 2854197"/>
                    <a:gd name="connsiteY164" fmla="*/ 1797086 h 3187144"/>
                    <a:gd name="connsiteX165" fmla="*/ 708264 w 2854197"/>
                    <a:gd name="connsiteY165" fmla="*/ 1812943 h 3187144"/>
                    <a:gd name="connsiteX166" fmla="*/ 676551 w 2854197"/>
                    <a:gd name="connsiteY166" fmla="*/ 1791801 h 3187144"/>
                    <a:gd name="connsiteX167" fmla="*/ 650123 w 2854197"/>
                    <a:gd name="connsiteY167" fmla="*/ 1765373 h 3187144"/>
                    <a:gd name="connsiteX168" fmla="*/ 618410 w 2854197"/>
                    <a:gd name="connsiteY168" fmla="*/ 1744231 h 3187144"/>
                    <a:gd name="connsiteX169" fmla="*/ 570840 w 2854197"/>
                    <a:gd name="connsiteY169" fmla="*/ 1712518 h 3187144"/>
                    <a:gd name="connsiteX170" fmla="*/ 544412 w 2854197"/>
                    <a:gd name="connsiteY170" fmla="*/ 1696661 h 3187144"/>
                    <a:gd name="connsiteX171" fmla="*/ 528555 w 2854197"/>
                    <a:gd name="connsiteY171" fmla="*/ 1686090 h 3187144"/>
                    <a:gd name="connsiteX172" fmla="*/ 512699 w 2854197"/>
                    <a:gd name="connsiteY172" fmla="*/ 1680804 h 3187144"/>
                    <a:gd name="connsiteX173" fmla="*/ 502127 w 2854197"/>
                    <a:gd name="connsiteY173" fmla="*/ 1670233 h 3187144"/>
                    <a:gd name="connsiteX174" fmla="*/ 480985 w 2854197"/>
                    <a:gd name="connsiteY174" fmla="*/ 1659662 h 3187144"/>
                    <a:gd name="connsiteX175" fmla="*/ 465129 w 2854197"/>
                    <a:gd name="connsiteY175" fmla="*/ 1643805 h 3187144"/>
                    <a:gd name="connsiteX176" fmla="*/ 428130 w 2854197"/>
                    <a:gd name="connsiteY176" fmla="*/ 1622663 h 3187144"/>
                    <a:gd name="connsiteX177" fmla="*/ 401702 w 2854197"/>
                    <a:gd name="connsiteY177" fmla="*/ 1590950 h 3187144"/>
                    <a:gd name="connsiteX178" fmla="*/ 385845 w 2854197"/>
                    <a:gd name="connsiteY178" fmla="*/ 1569808 h 3187144"/>
                    <a:gd name="connsiteX179" fmla="*/ 369989 w 2854197"/>
                    <a:gd name="connsiteY179" fmla="*/ 1553951 h 3187144"/>
                    <a:gd name="connsiteX180" fmla="*/ 348847 w 2854197"/>
                    <a:gd name="connsiteY180" fmla="*/ 1522238 h 3187144"/>
                    <a:gd name="connsiteX181" fmla="*/ 327704 w 2854197"/>
                    <a:gd name="connsiteY181" fmla="*/ 1490524 h 3187144"/>
                    <a:gd name="connsiteX182" fmla="*/ 317133 w 2854197"/>
                    <a:gd name="connsiteY182" fmla="*/ 1469382 h 3187144"/>
                    <a:gd name="connsiteX183" fmla="*/ 301277 w 2854197"/>
                    <a:gd name="connsiteY183" fmla="*/ 1453526 h 3187144"/>
                    <a:gd name="connsiteX184" fmla="*/ 295991 w 2854197"/>
                    <a:gd name="connsiteY184" fmla="*/ 1437669 h 3187144"/>
                    <a:gd name="connsiteX185" fmla="*/ 274849 w 2854197"/>
                    <a:gd name="connsiteY185" fmla="*/ 1405956 h 3187144"/>
                    <a:gd name="connsiteX186" fmla="*/ 258992 w 2854197"/>
                    <a:gd name="connsiteY186" fmla="*/ 1390099 h 3187144"/>
                    <a:gd name="connsiteX187" fmla="*/ 248421 w 2854197"/>
                    <a:gd name="connsiteY187" fmla="*/ 1374242 h 3187144"/>
                    <a:gd name="connsiteX188" fmla="*/ 243136 w 2854197"/>
                    <a:gd name="connsiteY188" fmla="*/ 1358386 h 3187144"/>
                    <a:gd name="connsiteX189" fmla="*/ 221993 w 2854197"/>
                    <a:gd name="connsiteY189" fmla="*/ 1326672 h 3187144"/>
                    <a:gd name="connsiteX190" fmla="*/ 206137 w 2854197"/>
                    <a:gd name="connsiteY190" fmla="*/ 1294959 h 3187144"/>
                    <a:gd name="connsiteX191" fmla="*/ 195566 w 2854197"/>
                    <a:gd name="connsiteY191" fmla="*/ 1263246 h 3187144"/>
                    <a:gd name="connsiteX192" fmla="*/ 184995 w 2854197"/>
                    <a:gd name="connsiteY192" fmla="*/ 1247389 h 3187144"/>
                    <a:gd name="connsiteX193" fmla="*/ 179709 w 2854197"/>
                    <a:gd name="connsiteY193" fmla="*/ 1231533 h 3187144"/>
                    <a:gd name="connsiteX194" fmla="*/ 169138 w 2854197"/>
                    <a:gd name="connsiteY194" fmla="*/ 1215676 h 3187144"/>
                    <a:gd name="connsiteX195" fmla="*/ 153281 w 2854197"/>
                    <a:gd name="connsiteY195" fmla="*/ 1162820 h 3187144"/>
                    <a:gd name="connsiteX196" fmla="*/ 142710 w 2854197"/>
                    <a:gd name="connsiteY196" fmla="*/ 1131107 h 3187144"/>
                    <a:gd name="connsiteX197" fmla="*/ 132139 w 2854197"/>
                    <a:gd name="connsiteY197" fmla="*/ 1099394 h 3187144"/>
                    <a:gd name="connsiteX198" fmla="*/ 126853 w 2854197"/>
                    <a:gd name="connsiteY198" fmla="*/ 1078252 h 3187144"/>
                    <a:gd name="connsiteX199" fmla="*/ 121568 w 2854197"/>
                    <a:gd name="connsiteY199" fmla="*/ 1062395 h 3187144"/>
                    <a:gd name="connsiteX200" fmla="*/ 110997 w 2854197"/>
                    <a:gd name="connsiteY200" fmla="*/ 988397 h 3187144"/>
                    <a:gd name="connsiteX201" fmla="*/ 100426 w 2854197"/>
                    <a:gd name="connsiteY201" fmla="*/ 861544 h 3187144"/>
                    <a:gd name="connsiteX202" fmla="*/ 95140 w 2854197"/>
                    <a:gd name="connsiteY202" fmla="*/ 782261 h 3187144"/>
                    <a:gd name="connsiteX203" fmla="*/ 89855 w 2854197"/>
                    <a:gd name="connsiteY203" fmla="*/ 745262 h 3187144"/>
                    <a:gd name="connsiteX204" fmla="*/ 73998 w 2854197"/>
                    <a:gd name="connsiteY204" fmla="*/ 660693 h 3187144"/>
                    <a:gd name="connsiteX205" fmla="*/ 63427 w 2854197"/>
                    <a:gd name="connsiteY205" fmla="*/ 618409 h 3187144"/>
                    <a:gd name="connsiteX206" fmla="*/ 47570 w 2854197"/>
                    <a:gd name="connsiteY206" fmla="*/ 560268 h 3187144"/>
                    <a:gd name="connsiteX207" fmla="*/ 42285 w 2854197"/>
                    <a:gd name="connsiteY207" fmla="*/ 528555 h 3187144"/>
                    <a:gd name="connsiteX208" fmla="*/ 31714 w 2854197"/>
                    <a:gd name="connsiteY208" fmla="*/ 486270 h 3187144"/>
                    <a:gd name="connsiteX209" fmla="*/ 21142 w 2854197"/>
                    <a:gd name="connsiteY209" fmla="*/ 428129 h 3187144"/>
                    <a:gd name="connsiteX210" fmla="*/ 10571 w 2854197"/>
                    <a:gd name="connsiteY210" fmla="*/ 343560 h 3187144"/>
                    <a:gd name="connsiteX211" fmla="*/ 0 w 2854197"/>
                    <a:gd name="connsiteY211" fmla="*/ 306561 h 3187144"/>
                    <a:gd name="connsiteX212" fmla="*/ 5286 w 2854197"/>
                    <a:gd name="connsiteY212" fmla="*/ 285419 h 3187144"/>
                    <a:gd name="connsiteX213" fmla="*/ 21142 w 2854197"/>
                    <a:gd name="connsiteY213" fmla="*/ 280134 h 3187144"/>
                    <a:gd name="connsiteX214" fmla="*/ 42285 w 2854197"/>
                    <a:gd name="connsiteY214" fmla="*/ 269563 h 3187144"/>
                    <a:gd name="connsiteX215" fmla="*/ 95140 w 2854197"/>
                    <a:gd name="connsiteY215" fmla="*/ 258992 h 3187144"/>
                    <a:gd name="connsiteX216" fmla="*/ 121568 w 2854197"/>
                    <a:gd name="connsiteY216" fmla="*/ 253706 h 3187144"/>
                    <a:gd name="connsiteX217" fmla="*/ 137425 w 2854197"/>
                    <a:gd name="connsiteY217" fmla="*/ 248420 h 3187144"/>
                    <a:gd name="connsiteX218" fmla="*/ 211422 w 2854197"/>
                    <a:gd name="connsiteY218" fmla="*/ 237849 h 3187144"/>
                    <a:gd name="connsiteX219" fmla="*/ 253707 w 2854197"/>
                    <a:gd name="connsiteY219" fmla="*/ 227278 h 3187144"/>
                    <a:gd name="connsiteX220" fmla="*/ 285420 w 2854197"/>
                    <a:gd name="connsiteY220" fmla="*/ 216707 h 3187144"/>
                    <a:gd name="connsiteX221" fmla="*/ 332990 w 2854197"/>
                    <a:gd name="connsiteY221" fmla="*/ 206136 h 3187144"/>
                    <a:gd name="connsiteX222" fmla="*/ 364703 w 2854197"/>
                    <a:gd name="connsiteY222" fmla="*/ 195565 h 3187144"/>
                    <a:gd name="connsiteX223" fmla="*/ 417559 w 2854197"/>
                    <a:gd name="connsiteY223" fmla="*/ 179708 h 3187144"/>
                    <a:gd name="connsiteX224" fmla="*/ 433415 w 2854197"/>
                    <a:gd name="connsiteY224" fmla="*/ 174423 h 3187144"/>
                    <a:gd name="connsiteX225" fmla="*/ 449272 w 2854197"/>
                    <a:gd name="connsiteY225" fmla="*/ 169137 h 3187144"/>
                    <a:gd name="connsiteX226" fmla="*/ 470414 w 2854197"/>
                    <a:gd name="connsiteY226" fmla="*/ 163852 h 3187144"/>
                    <a:gd name="connsiteX227" fmla="*/ 486271 w 2854197"/>
                    <a:gd name="connsiteY227" fmla="*/ 158566 h 3187144"/>
                    <a:gd name="connsiteX228" fmla="*/ 528555 w 2854197"/>
                    <a:gd name="connsiteY228" fmla="*/ 147995 h 3187144"/>
                    <a:gd name="connsiteX229" fmla="*/ 549697 w 2854197"/>
                    <a:gd name="connsiteY229" fmla="*/ 142709 h 3187144"/>
                    <a:gd name="connsiteX230" fmla="*/ 581411 w 2854197"/>
                    <a:gd name="connsiteY230" fmla="*/ 132138 h 3187144"/>
                    <a:gd name="connsiteX231" fmla="*/ 676551 w 2854197"/>
                    <a:gd name="connsiteY231" fmla="*/ 100425 h 3187144"/>
                    <a:gd name="connsiteX232" fmla="*/ 697693 w 2854197"/>
                    <a:gd name="connsiteY232" fmla="*/ 95140 h 3187144"/>
                    <a:gd name="connsiteX233" fmla="*/ 729406 w 2854197"/>
                    <a:gd name="connsiteY233" fmla="*/ 84568 h 3187144"/>
                    <a:gd name="connsiteX234" fmla="*/ 745263 w 2854197"/>
                    <a:gd name="connsiteY234" fmla="*/ 79283 h 3187144"/>
                    <a:gd name="connsiteX235" fmla="*/ 792833 w 2854197"/>
                    <a:gd name="connsiteY235" fmla="*/ 58141 h 3187144"/>
                    <a:gd name="connsiteX236" fmla="*/ 808689 w 2854197"/>
                    <a:gd name="connsiteY236" fmla="*/ 52855 h 3187144"/>
                    <a:gd name="connsiteX237" fmla="*/ 824546 w 2854197"/>
                    <a:gd name="connsiteY237" fmla="*/ 47570 h 3187144"/>
                    <a:gd name="connsiteX238" fmla="*/ 866830 w 2854197"/>
                    <a:gd name="connsiteY238" fmla="*/ 26427 h 3187144"/>
                    <a:gd name="connsiteX239" fmla="*/ 882687 w 2854197"/>
                    <a:gd name="connsiteY239" fmla="*/ 21142 h 3187144"/>
                    <a:gd name="connsiteX240" fmla="*/ 898544 w 2854197"/>
                    <a:gd name="connsiteY240" fmla="*/ 10571 h 3187144"/>
                    <a:gd name="connsiteX241" fmla="*/ 914400 w 2854197"/>
                    <a:gd name="connsiteY241" fmla="*/ 5285 h 3187144"/>
                    <a:gd name="connsiteX242" fmla="*/ 914400 w 2854197"/>
                    <a:gd name="connsiteY242" fmla="*/ 0 h 3187144"/>
                    <a:gd name="connsiteX0" fmla="*/ 914400 w 2854197"/>
                    <a:gd name="connsiteY0" fmla="*/ 0 h 3187144"/>
                    <a:gd name="connsiteX1" fmla="*/ 914400 w 2854197"/>
                    <a:gd name="connsiteY1" fmla="*/ 0 h 3187144"/>
                    <a:gd name="connsiteX2" fmla="*/ 930257 w 2854197"/>
                    <a:gd name="connsiteY2" fmla="*/ 42284 h 3187144"/>
                    <a:gd name="connsiteX3" fmla="*/ 935542 w 2854197"/>
                    <a:gd name="connsiteY3" fmla="*/ 58141 h 3187144"/>
                    <a:gd name="connsiteX4" fmla="*/ 946114 w 2854197"/>
                    <a:gd name="connsiteY4" fmla="*/ 68712 h 3187144"/>
                    <a:gd name="connsiteX5" fmla="*/ 967256 w 2854197"/>
                    <a:gd name="connsiteY5" fmla="*/ 116282 h 3187144"/>
                    <a:gd name="connsiteX6" fmla="*/ 972541 w 2854197"/>
                    <a:gd name="connsiteY6" fmla="*/ 132138 h 3187144"/>
                    <a:gd name="connsiteX7" fmla="*/ 983112 w 2854197"/>
                    <a:gd name="connsiteY7" fmla="*/ 147995 h 3187144"/>
                    <a:gd name="connsiteX8" fmla="*/ 1004255 w 2854197"/>
                    <a:gd name="connsiteY8" fmla="*/ 195565 h 3187144"/>
                    <a:gd name="connsiteX9" fmla="*/ 1025397 w 2854197"/>
                    <a:gd name="connsiteY9" fmla="*/ 243135 h 3187144"/>
                    <a:gd name="connsiteX10" fmla="*/ 1041253 w 2854197"/>
                    <a:gd name="connsiteY10" fmla="*/ 290705 h 3187144"/>
                    <a:gd name="connsiteX11" fmla="*/ 1051825 w 2854197"/>
                    <a:gd name="connsiteY11" fmla="*/ 301276 h 3187144"/>
                    <a:gd name="connsiteX12" fmla="*/ 1072967 w 2854197"/>
                    <a:gd name="connsiteY12" fmla="*/ 348846 h 3187144"/>
                    <a:gd name="connsiteX13" fmla="*/ 1083538 w 2854197"/>
                    <a:gd name="connsiteY13" fmla="*/ 380559 h 3187144"/>
                    <a:gd name="connsiteX14" fmla="*/ 1094109 w 2854197"/>
                    <a:gd name="connsiteY14" fmla="*/ 396416 h 3187144"/>
                    <a:gd name="connsiteX15" fmla="*/ 1109966 w 2854197"/>
                    <a:gd name="connsiteY15" fmla="*/ 422844 h 3187144"/>
                    <a:gd name="connsiteX16" fmla="*/ 1131108 w 2854197"/>
                    <a:gd name="connsiteY16" fmla="*/ 470414 h 3187144"/>
                    <a:gd name="connsiteX17" fmla="*/ 1146964 w 2854197"/>
                    <a:gd name="connsiteY17" fmla="*/ 480985 h 3187144"/>
                    <a:gd name="connsiteX18" fmla="*/ 1157536 w 2854197"/>
                    <a:gd name="connsiteY18" fmla="*/ 491556 h 3187144"/>
                    <a:gd name="connsiteX19" fmla="*/ 1189249 w 2854197"/>
                    <a:gd name="connsiteY19" fmla="*/ 512698 h 3187144"/>
                    <a:gd name="connsiteX20" fmla="*/ 1199820 w 2854197"/>
                    <a:gd name="connsiteY20" fmla="*/ 528555 h 3187144"/>
                    <a:gd name="connsiteX21" fmla="*/ 1220962 w 2854197"/>
                    <a:gd name="connsiteY21" fmla="*/ 544411 h 3187144"/>
                    <a:gd name="connsiteX22" fmla="*/ 1242104 w 2854197"/>
                    <a:gd name="connsiteY22" fmla="*/ 570839 h 3187144"/>
                    <a:gd name="connsiteX23" fmla="*/ 1257961 w 2854197"/>
                    <a:gd name="connsiteY23" fmla="*/ 602552 h 3187144"/>
                    <a:gd name="connsiteX24" fmla="*/ 1279103 w 2854197"/>
                    <a:gd name="connsiteY24" fmla="*/ 634266 h 3187144"/>
                    <a:gd name="connsiteX25" fmla="*/ 1294960 w 2854197"/>
                    <a:gd name="connsiteY25" fmla="*/ 665979 h 3187144"/>
                    <a:gd name="connsiteX26" fmla="*/ 1300245 w 2854197"/>
                    <a:gd name="connsiteY26" fmla="*/ 681835 h 3187144"/>
                    <a:gd name="connsiteX27" fmla="*/ 1310816 w 2854197"/>
                    <a:gd name="connsiteY27" fmla="*/ 692407 h 3187144"/>
                    <a:gd name="connsiteX28" fmla="*/ 1347815 w 2854197"/>
                    <a:gd name="connsiteY28" fmla="*/ 739977 h 3187144"/>
                    <a:gd name="connsiteX29" fmla="*/ 1353101 w 2854197"/>
                    <a:gd name="connsiteY29" fmla="*/ 755833 h 3187144"/>
                    <a:gd name="connsiteX30" fmla="*/ 1384814 w 2854197"/>
                    <a:gd name="connsiteY30" fmla="*/ 798118 h 3187144"/>
                    <a:gd name="connsiteX31" fmla="*/ 1390100 w 2854197"/>
                    <a:gd name="connsiteY31" fmla="*/ 813974 h 3187144"/>
                    <a:gd name="connsiteX32" fmla="*/ 1421813 w 2854197"/>
                    <a:gd name="connsiteY32" fmla="*/ 861544 h 3187144"/>
                    <a:gd name="connsiteX33" fmla="*/ 1432384 w 2854197"/>
                    <a:gd name="connsiteY33" fmla="*/ 877401 h 3187144"/>
                    <a:gd name="connsiteX34" fmla="*/ 1448241 w 2854197"/>
                    <a:gd name="connsiteY34" fmla="*/ 887972 h 3187144"/>
                    <a:gd name="connsiteX35" fmla="*/ 1479954 w 2854197"/>
                    <a:gd name="connsiteY35" fmla="*/ 919685 h 3187144"/>
                    <a:gd name="connsiteX36" fmla="*/ 1522238 w 2854197"/>
                    <a:gd name="connsiteY36" fmla="*/ 956684 h 3187144"/>
                    <a:gd name="connsiteX37" fmla="*/ 1585665 w 2854197"/>
                    <a:gd name="connsiteY37" fmla="*/ 977826 h 3187144"/>
                    <a:gd name="connsiteX38" fmla="*/ 1617378 w 2854197"/>
                    <a:gd name="connsiteY38" fmla="*/ 988397 h 3187144"/>
                    <a:gd name="connsiteX39" fmla="*/ 1638521 w 2854197"/>
                    <a:gd name="connsiteY39" fmla="*/ 993683 h 3187144"/>
                    <a:gd name="connsiteX40" fmla="*/ 1664948 w 2854197"/>
                    <a:gd name="connsiteY40" fmla="*/ 998968 h 3187144"/>
                    <a:gd name="connsiteX41" fmla="*/ 1696662 w 2854197"/>
                    <a:gd name="connsiteY41" fmla="*/ 1009540 h 3187144"/>
                    <a:gd name="connsiteX42" fmla="*/ 1717804 w 2854197"/>
                    <a:gd name="connsiteY42" fmla="*/ 1014825 h 3187144"/>
                    <a:gd name="connsiteX43" fmla="*/ 1733660 w 2854197"/>
                    <a:gd name="connsiteY43" fmla="*/ 1020111 h 3187144"/>
                    <a:gd name="connsiteX44" fmla="*/ 1802373 w 2854197"/>
                    <a:gd name="connsiteY44" fmla="*/ 1030682 h 3187144"/>
                    <a:gd name="connsiteX45" fmla="*/ 1865799 w 2854197"/>
                    <a:gd name="connsiteY45" fmla="*/ 1041253 h 3187144"/>
                    <a:gd name="connsiteX46" fmla="*/ 1902798 w 2854197"/>
                    <a:gd name="connsiteY46" fmla="*/ 1046538 h 3187144"/>
                    <a:gd name="connsiteX47" fmla="*/ 1945082 w 2854197"/>
                    <a:gd name="connsiteY47" fmla="*/ 1051824 h 3187144"/>
                    <a:gd name="connsiteX48" fmla="*/ 1976796 w 2854197"/>
                    <a:gd name="connsiteY48" fmla="*/ 1057109 h 3187144"/>
                    <a:gd name="connsiteX49" fmla="*/ 2024366 w 2854197"/>
                    <a:gd name="connsiteY49" fmla="*/ 1062395 h 3187144"/>
                    <a:gd name="connsiteX50" fmla="*/ 2066650 w 2854197"/>
                    <a:gd name="connsiteY50" fmla="*/ 1067681 h 3187144"/>
                    <a:gd name="connsiteX51" fmla="*/ 2082507 w 2854197"/>
                    <a:gd name="connsiteY51" fmla="*/ 1072966 h 3187144"/>
                    <a:gd name="connsiteX52" fmla="*/ 2151219 w 2854197"/>
                    <a:gd name="connsiteY52" fmla="*/ 1083537 h 3187144"/>
                    <a:gd name="connsiteX53" fmla="*/ 2167075 w 2854197"/>
                    <a:gd name="connsiteY53" fmla="*/ 1088823 h 3187144"/>
                    <a:gd name="connsiteX54" fmla="*/ 2235788 w 2854197"/>
                    <a:gd name="connsiteY54" fmla="*/ 1099394 h 3187144"/>
                    <a:gd name="connsiteX55" fmla="*/ 2304500 w 2854197"/>
                    <a:gd name="connsiteY55" fmla="*/ 1109965 h 3187144"/>
                    <a:gd name="connsiteX56" fmla="*/ 2378497 w 2854197"/>
                    <a:gd name="connsiteY56" fmla="*/ 1120536 h 3187144"/>
                    <a:gd name="connsiteX57" fmla="*/ 2410211 w 2854197"/>
                    <a:gd name="connsiteY57" fmla="*/ 1131107 h 3187144"/>
                    <a:gd name="connsiteX58" fmla="*/ 2452495 w 2854197"/>
                    <a:gd name="connsiteY58" fmla="*/ 1141678 h 3187144"/>
                    <a:gd name="connsiteX59" fmla="*/ 2611062 w 2854197"/>
                    <a:gd name="connsiteY59" fmla="*/ 1194534 h 3187144"/>
                    <a:gd name="connsiteX60" fmla="*/ 2674963 w 2854197"/>
                    <a:gd name="connsiteY60" fmla="*/ 1226357 h 3187144"/>
                    <a:gd name="connsiteX61" fmla="*/ 2680419 w 2854197"/>
                    <a:gd name="connsiteY61" fmla="*/ 1258186 h 3187144"/>
                    <a:gd name="connsiteX62" fmla="*/ 2650064 w 2854197"/>
                    <a:gd name="connsiteY62" fmla="*/ 1305950 h 3187144"/>
                    <a:gd name="connsiteX63" fmla="*/ 2659565 w 2854197"/>
                    <a:gd name="connsiteY63" fmla="*/ 1353342 h 3187144"/>
                    <a:gd name="connsiteX64" fmla="*/ 2653817 w 2854197"/>
                    <a:gd name="connsiteY64" fmla="*/ 1411367 h 3187144"/>
                    <a:gd name="connsiteX65" fmla="*/ 2632204 w 2854197"/>
                    <a:gd name="connsiteY65" fmla="*/ 1590950 h 3187144"/>
                    <a:gd name="connsiteX66" fmla="*/ 2606238 w 2854197"/>
                    <a:gd name="connsiteY66" fmla="*/ 1686241 h 3187144"/>
                    <a:gd name="connsiteX67" fmla="*/ 2585093 w 2854197"/>
                    <a:gd name="connsiteY67" fmla="*/ 1717957 h 3187144"/>
                    <a:gd name="connsiteX68" fmla="*/ 2595666 w 2854197"/>
                    <a:gd name="connsiteY68" fmla="*/ 1754959 h 3187144"/>
                    <a:gd name="connsiteX69" fmla="*/ 2569233 w 2854197"/>
                    <a:gd name="connsiteY69" fmla="*/ 1781390 h 3187144"/>
                    <a:gd name="connsiteX70" fmla="*/ 2574520 w 2854197"/>
                    <a:gd name="connsiteY70" fmla="*/ 1860680 h 3187144"/>
                    <a:gd name="connsiteX71" fmla="*/ 2564404 w 2854197"/>
                    <a:gd name="connsiteY71" fmla="*/ 2014150 h 3187144"/>
                    <a:gd name="connsiteX72" fmla="*/ 2616812 w 2854197"/>
                    <a:gd name="connsiteY72" fmla="*/ 2093264 h 3187144"/>
                    <a:gd name="connsiteX73" fmla="*/ 2717255 w 2854197"/>
                    <a:gd name="connsiteY73" fmla="*/ 2098551 h 3187144"/>
                    <a:gd name="connsiteX74" fmla="*/ 2790770 w 2854197"/>
                    <a:gd name="connsiteY74" fmla="*/ 2077220 h 3187144"/>
                    <a:gd name="connsiteX75" fmla="*/ 2817198 w 2854197"/>
                    <a:gd name="connsiteY75" fmla="*/ 2082506 h 3187144"/>
                    <a:gd name="connsiteX76" fmla="*/ 2833055 w 2854197"/>
                    <a:gd name="connsiteY76" fmla="*/ 2087792 h 3187144"/>
                    <a:gd name="connsiteX77" fmla="*/ 2854197 w 2854197"/>
                    <a:gd name="connsiteY77" fmla="*/ 2093077 h 3187144"/>
                    <a:gd name="connsiteX78" fmla="*/ 2838340 w 2854197"/>
                    <a:gd name="connsiteY78" fmla="*/ 2193503 h 3187144"/>
                    <a:gd name="connsiteX79" fmla="*/ 2833055 w 2854197"/>
                    <a:gd name="connsiteY79" fmla="*/ 2225216 h 3187144"/>
                    <a:gd name="connsiteX80" fmla="*/ 2822484 w 2854197"/>
                    <a:gd name="connsiteY80" fmla="*/ 2262215 h 3187144"/>
                    <a:gd name="connsiteX81" fmla="*/ 2648297 w 2854197"/>
                    <a:gd name="connsiteY81" fmla="*/ 2241273 h 3187144"/>
                    <a:gd name="connsiteX82" fmla="*/ 2558435 w 2854197"/>
                    <a:gd name="connsiteY82" fmla="*/ 2214843 h 3187144"/>
                    <a:gd name="connsiteX83" fmla="*/ 2479145 w 2854197"/>
                    <a:gd name="connsiteY83" fmla="*/ 2183128 h 3187144"/>
                    <a:gd name="connsiteX84" fmla="*/ 2426502 w 2854197"/>
                    <a:gd name="connsiteY84" fmla="*/ 2209757 h 3187144"/>
                    <a:gd name="connsiteX85" fmla="*/ 2236188 w 2854197"/>
                    <a:gd name="connsiteY85" fmla="*/ 2331348 h 3187144"/>
                    <a:gd name="connsiteX86" fmla="*/ 2251846 w 2854197"/>
                    <a:gd name="connsiteY86" fmla="*/ 2420998 h 3187144"/>
                    <a:gd name="connsiteX87" fmla="*/ 2267909 w 2854197"/>
                    <a:gd name="connsiteY87" fmla="*/ 2479368 h 3187144"/>
                    <a:gd name="connsiteX88" fmla="*/ 2278276 w 2854197"/>
                    <a:gd name="connsiteY88" fmla="*/ 2516146 h 3187144"/>
                    <a:gd name="connsiteX89" fmla="*/ 2278276 w 2854197"/>
                    <a:gd name="connsiteY89" fmla="*/ 2574294 h 3187144"/>
                    <a:gd name="connsiteX90" fmla="*/ 2315278 w 2854197"/>
                    <a:gd name="connsiteY90" fmla="*/ 2616580 h 3187144"/>
                    <a:gd name="connsiteX91" fmla="*/ 2331136 w 2854197"/>
                    <a:gd name="connsiteY91" fmla="*/ 2680013 h 3187144"/>
                    <a:gd name="connsiteX92" fmla="*/ 2368138 w 2854197"/>
                    <a:gd name="connsiteY92" fmla="*/ 2695871 h 3187144"/>
                    <a:gd name="connsiteX93" fmla="*/ 2542577 w 2854197"/>
                    <a:gd name="connsiteY93" fmla="*/ 2738159 h 3187144"/>
                    <a:gd name="connsiteX94" fmla="*/ 2654056 w 2854197"/>
                    <a:gd name="connsiteY94" fmla="*/ 2764834 h 3187144"/>
                    <a:gd name="connsiteX95" fmla="*/ 2748974 w 2854197"/>
                    <a:gd name="connsiteY95" fmla="*/ 2769875 h 3187144"/>
                    <a:gd name="connsiteX96" fmla="*/ 2753771 w 2854197"/>
                    <a:gd name="connsiteY96" fmla="*/ 2769627 h 3187144"/>
                    <a:gd name="connsiteX97" fmla="*/ 2748486 w 2854197"/>
                    <a:gd name="connsiteY97" fmla="*/ 2801341 h 3187144"/>
                    <a:gd name="connsiteX98" fmla="*/ 2737915 w 2854197"/>
                    <a:gd name="connsiteY98" fmla="*/ 2838340 h 3187144"/>
                    <a:gd name="connsiteX99" fmla="*/ 2727344 w 2854197"/>
                    <a:gd name="connsiteY99" fmla="*/ 2907052 h 3187144"/>
                    <a:gd name="connsiteX100" fmla="*/ 2716773 w 2854197"/>
                    <a:gd name="connsiteY100" fmla="*/ 2938765 h 3187144"/>
                    <a:gd name="connsiteX101" fmla="*/ 2711487 w 2854197"/>
                    <a:gd name="connsiteY101" fmla="*/ 2965193 h 3187144"/>
                    <a:gd name="connsiteX102" fmla="*/ 2706444 w 2854197"/>
                    <a:gd name="connsiteY102" fmla="*/ 2939028 h 3187144"/>
                    <a:gd name="connsiteX103" fmla="*/ 2691063 w 2854197"/>
                    <a:gd name="connsiteY103" fmla="*/ 2981883 h 3187144"/>
                    <a:gd name="connsiteX104" fmla="*/ 2622571 w 2854197"/>
                    <a:gd name="connsiteY104" fmla="*/ 2987436 h 3187144"/>
                    <a:gd name="connsiteX105" fmla="*/ 2537291 w 2854197"/>
                    <a:gd name="connsiteY105" fmla="*/ 2986602 h 3187144"/>
                    <a:gd name="connsiteX106" fmla="*/ 2516147 w 2854197"/>
                    <a:gd name="connsiteY106" fmla="*/ 2991888 h 3187144"/>
                    <a:gd name="connsiteX107" fmla="*/ 2489494 w 2854197"/>
                    <a:gd name="connsiteY107" fmla="*/ 3002192 h 3187144"/>
                    <a:gd name="connsiteX108" fmla="*/ 2431785 w 2854197"/>
                    <a:gd name="connsiteY108" fmla="*/ 3023409 h 3187144"/>
                    <a:gd name="connsiteX109" fmla="*/ 2405352 w 2854197"/>
                    <a:gd name="connsiteY109" fmla="*/ 3049837 h 3187144"/>
                    <a:gd name="connsiteX110" fmla="*/ 2310603 w 2854197"/>
                    <a:gd name="connsiteY110" fmla="*/ 3092559 h 3187144"/>
                    <a:gd name="connsiteX111" fmla="*/ 2147421 w 2854197"/>
                    <a:gd name="connsiteY111" fmla="*/ 3183444 h 3187144"/>
                    <a:gd name="connsiteX112" fmla="*/ 2141028 w 2854197"/>
                    <a:gd name="connsiteY112" fmla="*/ 2933870 h 3187144"/>
                    <a:gd name="connsiteX113" fmla="*/ 2146861 w 2854197"/>
                    <a:gd name="connsiteY113" fmla="*/ 2897161 h 3187144"/>
                    <a:gd name="connsiteX114" fmla="*/ 2151785 w 2854197"/>
                    <a:gd name="connsiteY114" fmla="*/ 2849197 h 3187144"/>
                    <a:gd name="connsiteX115" fmla="*/ 2125357 w 2854197"/>
                    <a:gd name="connsiteY115" fmla="*/ 2780982 h 3187144"/>
                    <a:gd name="connsiteX116" fmla="*/ 2109124 w 2854197"/>
                    <a:gd name="connsiteY116" fmla="*/ 2722301 h 3187144"/>
                    <a:gd name="connsiteX117" fmla="*/ 2013975 w 2854197"/>
                    <a:gd name="connsiteY117" fmla="*/ 2637724 h 3187144"/>
                    <a:gd name="connsiteX118" fmla="*/ 1982258 w 2854197"/>
                    <a:gd name="connsiteY118" fmla="*/ 2664155 h 3187144"/>
                    <a:gd name="connsiteX119" fmla="*/ 1918827 w 2854197"/>
                    <a:gd name="connsiteY119" fmla="*/ 2627153 h 3187144"/>
                    <a:gd name="connsiteX120" fmla="*/ 1845153 w 2854197"/>
                    <a:gd name="connsiteY120" fmla="*/ 2569497 h 3187144"/>
                    <a:gd name="connsiteX121" fmla="*/ 1802373 w 2854197"/>
                    <a:gd name="connsiteY121" fmla="*/ 2621632 h 3187144"/>
                    <a:gd name="connsiteX122" fmla="*/ 1797087 w 2854197"/>
                    <a:gd name="connsiteY122" fmla="*/ 2605775 h 3187144"/>
                    <a:gd name="connsiteX123" fmla="*/ 1749674 w 2854197"/>
                    <a:gd name="connsiteY123" fmla="*/ 2690586 h 3187144"/>
                    <a:gd name="connsiteX124" fmla="*/ 1643953 w 2854197"/>
                    <a:gd name="connsiteY124" fmla="*/ 2754018 h 3187144"/>
                    <a:gd name="connsiteX125" fmla="*/ 1617523 w 2854197"/>
                    <a:gd name="connsiteY125" fmla="*/ 2732874 h 3187144"/>
                    <a:gd name="connsiteX126" fmla="*/ 1591092 w 2854197"/>
                    <a:gd name="connsiteY126" fmla="*/ 2690586 h 3187144"/>
                    <a:gd name="connsiteX127" fmla="*/ 1591093 w 2854197"/>
                    <a:gd name="connsiteY127" fmla="*/ 2637724 h 3187144"/>
                    <a:gd name="connsiteX128" fmla="*/ 1569808 w 2854197"/>
                    <a:gd name="connsiteY128" fmla="*/ 2515921 h 3187144"/>
                    <a:gd name="connsiteX129" fmla="*/ 1553952 w 2854197"/>
                    <a:gd name="connsiteY129" fmla="*/ 2484208 h 3187144"/>
                    <a:gd name="connsiteX130" fmla="*/ 1538095 w 2854197"/>
                    <a:gd name="connsiteY130" fmla="*/ 2468351 h 3187144"/>
                    <a:gd name="connsiteX131" fmla="*/ 1501096 w 2854197"/>
                    <a:gd name="connsiteY131" fmla="*/ 2420781 h 3187144"/>
                    <a:gd name="connsiteX132" fmla="*/ 1464097 w 2854197"/>
                    <a:gd name="connsiteY132" fmla="*/ 2383782 h 3187144"/>
                    <a:gd name="connsiteX133" fmla="*/ 1448241 w 2854197"/>
                    <a:gd name="connsiteY133" fmla="*/ 2373211 h 3187144"/>
                    <a:gd name="connsiteX134" fmla="*/ 1432384 w 2854197"/>
                    <a:gd name="connsiteY134" fmla="*/ 2357355 h 3187144"/>
                    <a:gd name="connsiteX135" fmla="*/ 1400671 w 2854197"/>
                    <a:gd name="connsiteY135" fmla="*/ 2346783 h 3187144"/>
                    <a:gd name="connsiteX136" fmla="*/ 1368958 w 2854197"/>
                    <a:gd name="connsiteY136" fmla="*/ 2330927 h 3187144"/>
                    <a:gd name="connsiteX137" fmla="*/ 1337244 w 2854197"/>
                    <a:gd name="connsiteY137" fmla="*/ 2309785 h 3187144"/>
                    <a:gd name="connsiteX138" fmla="*/ 1273818 w 2854197"/>
                    <a:gd name="connsiteY138" fmla="*/ 2288642 h 3187144"/>
                    <a:gd name="connsiteX139" fmla="*/ 1257961 w 2854197"/>
                    <a:gd name="connsiteY139" fmla="*/ 2278071 h 3187144"/>
                    <a:gd name="connsiteX140" fmla="*/ 1242104 w 2854197"/>
                    <a:gd name="connsiteY140" fmla="*/ 2272786 h 3187144"/>
                    <a:gd name="connsiteX141" fmla="*/ 1226248 w 2854197"/>
                    <a:gd name="connsiteY141" fmla="*/ 2262215 h 3187144"/>
                    <a:gd name="connsiteX142" fmla="*/ 1194534 w 2854197"/>
                    <a:gd name="connsiteY142" fmla="*/ 2251644 h 3187144"/>
                    <a:gd name="connsiteX143" fmla="*/ 1215677 w 2854197"/>
                    <a:gd name="connsiteY143" fmla="*/ 2225216 h 3187144"/>
                    <a:gd name="connsiteX144" fmla="*/ 1231533 w 2854197"/>
                    <a:gd name="connsiteY144" fmla="*/ 2209359 h 3187144"/>
                    <a:gd name="connsiteX145" fmla="*/ 1236819 w 2854197"/>
                    <a:gd name="connsiteY145" fmla="*/ 2193503 h 3187144"/>
                    <a:gd name="connsiteX146" fmla="*/ 1279103 w 2854197"/>
                    <a:gd name="connsiteY146" fmla="*/ 2161789 h 3187144"/>
                    <a:gd name="connsiteX147" fmla="*/ 1300245 w 2854197"/>
                    <a:gd name="connsiteY147" fmla="*/ 2140647 h 3187144"/>
                    <a:gd name="connsiteX148" fmla="*/ 1310816 w 2854197"/>
                    <a:gd name="connsiteY148" fmla="*/ 2124790 h 3187144"/>
                    <a:gd name="connsiteX149" fmla="*/ 1342650 w 2854197"/>
                    <a:gd name="connsiteY149" fmla="*/ 2077406 h 3187144"/>
                    <a:gd name="connsiteX150" fmla="*/ 1390223 w 2854197"/>
                    <a:gd name="connsiteY150" fmla="*/ 2008688 h 3187144"/>
                    <a:gd name="connsiteX151" fmla="*/ 1363794 w 2854197"/>
                    <a:gd name="connsiteY151" fmla="*/ 1971686 h 3187144"/>
                    <a:gd name="connsiteX152" fmla="*/ 1379651 w 2854197"/>
                    <a:gd name="connsiteY152" fmla="*/ 1961114 h 3187144"/>
                    <a:gd name="connsiteX153" fmla="*/ 1358509 w 2854197"/>
                    <a:gd name="connsiteY153" fmla="*/ 1934685 h 3187144"/>
                    <a:gd name="connsiteX154" fmla="*/ 1221180 w 2854197"/>
                    <a:gd name="connsiteY154" fmla="*/ 1718108 h 3187144"/>
                    <a:gd name="connsiteX155" fmla="*/ 1157741 w 2854197"/>
                    <a:gd name="connsiteY155" fmla="*/ 1654669 h 3187144"/>
                    <a:gd name="connsiteX156" fmla="*/ 1051918 w 2854197"/>
                    <a:gd name="connsiteY156" fmla="*/ 1659811 h 3187144"/>
                    <a:gd name="connsiteX157" fmla="*/ 845688 w 2854197"/>
                    <a:gd name="connsiteY157" fmla="*/ 1738945 h 3187144"/>
                    <a:gd name="connsiteX158" fmla="*/ 829832 w 2854197"/>
                    <a:gd name="connsiteY158" fmla="*/ 1744231 h 3187144"/>
                    <a:gd name="connsiteX159" fmla="*/ 798118 w 2854197"/>
                    <a:gd name="connsiteY159" fmla="*/ 1765373 h 3187144"/>
                    <a:gd name="connsiteX160" fmla="*/ 782262 w 2854197"/>
                    <a:gd name="connsiteY160" fmla="*/ 1770659 h 3187144"/>
                    <a:gd name="connsiteX161" fmla="*/ 750548 w 2854197"/>
                    <a:gd name="connsiteY161" fmla="*/ 1791801 h 3187144"/>
                    <a:gd name="connsiteX162" fmla="*/ 734692 w 2854197"/>
                    <a:gd name="connsiteY162" fmla="*/ 1797086 h 3187144"/>
                    <a:gd name="connsiteX163" fmla="*/ 755834 w 2854197"/>
                    <a:gd name="connsiteY163" fmla="*/ 1791801 h 3187144"/>
                    <a:gd name="connsiteX164" fmla="*/ 739977 w 2854197"/>
                    <a:gd name="connsiteY164" fmla="*/ 1797086 h 3187144"/>
                    <a:gd name="connsiteX165" fmla="*/ 708264 w 2854197"/>
                    <a:gd name="connsiteY165" fmla="*/ 1812943 h 3187144"/>
                    <a:gd name="connsiteX166" fmla="*/ 676551 w 2854197"/>
                    <a:gd name="connsiteY166" fmla="*/ 1791801 h 3187144"/>
                    <a:gd name="connsiteX167" fmla="*/ 650123 w 2854197"/>
                    <a:gd name="connsiteY167" fmla="*/ 1765373 h 3187144"/>
                    <a:gd name="connsiteX168" fmla="*/ 618410 w 2854197"/>
                    <a:gd name="connsiteY168" fmla="*/ 1744231 h 3187144"/>
                    <a:gd name="connsiteX169" fmla="*/ 570840 w 2854197"/>
                    <a:gd name="connsiteY169" fmla="*/ 1712518 h 3187144"/>
                    <a:gd name="connsiteX170" fmla="*/ 544412 w 2854197"/>
                    <a:gd name="connsiteY170" fmla="*/ 1696661 h 3187144"/>
                    <a:gd name="connsiteX171" fmla="*/ 528555 w 2854197"/>
                    <a:gd name="connsiteY171" fmla="*/ 1686090 h 3187144"/>
                    <a:gd name="connsiteX172" fmla="*/ 512699 w 2854197"/>
                    <a:gd name="connsiteY172" fmla="*/ 1680804 h 3187144"/>
                    <a:gd name="connsiteX173" fmla="*/ 502127 w 2854197"/>
                    <a:gd name="connsiteY173" fmla="*/ 1670233 h 3187144"/>
                    <a:gd name="connsiteX174" fmla="*/ 480985 w 2854197"/>
                    <a:gd name="connsiteY174" fmla="*/ 1659662 h 3187144"/>
                    <a:gd name="connsiteX175" fmla="*/ 465129 w 2854197"/>
                    <a:gd name="connsiteY175" fmla="*/ 1643805 h 3187144"/>
                    <a:gd name="connsiteX176" fmla="*/ 428130 w 2854197"/>
                    <a:gd name="connsiteY176" fmla="*/ 1622663 h 3187144"/>
                    <a:gd name="connsiteX177" fmla="*/ 401702 w 2854197"/>
                    <a:gd name="connsiteY177" fmla="*/ 1590950 h 3187144"/>
                    <a:gd name="connsiteX178" fmla="*/ 385845 w 2854197"/>
                    <a:gd name="connsiteY178" fmla="*/ 1569808 h 3187144"/>
                    <a:gd name="connsiteX179" fmla="*/ 369989 w 2854197"/>
                    <a:gd name="connsiteY179" fmla="*/ 1553951 h 3187144"/>
                    <a:gd name="connsiteX180" fmla="*/ 348847 w 2854197"/>
                    <a:gd name="connsiteY180" fmla="*/ 1522238 h 3187144"/>
                    <a:gd name="connsiteX181" fmla="*/ 327704 w 2854197"/>
                    <a:gd name="connsiteY181" fmla="*/ 1490524 h 3187144"/>
                    <a:gd name="connsiteX182" fmla="*/ 317133 w 2854197"/>
                    <a:gd name="connsiteY182" fmla="*/ 1469382 h 3187144"/>
                    <a:gd name="connsiteX183" fmla="*/ 301277 w 2854197"/>
                    <a:gd name="connsiteY183" fmla="*/ 1453526 h 3187144"/>
                    <a:gd name="connsiteX184" fmla="*/ 295991 w 2854197"/>
                    <a:gd name="connsiteY184" fmla="*/ 1437669 h 3187144"/>
                    <a:gd name="connsiteX185" fmla="*/ 274849 w 2854197"/>
                    <a:gd name="connsiteY185" fmla="*/ 1405956 h 3187144"/>
                    <a:gd name="connsiteX186" fmla="*/ 258992 w 2854197"/>
                    <a:gd name="connsiteY186" fmla="*/ 1390099 h 3187144"/>
                    <a:gd name="connsiteX187" fmla="*/ 248421 w 2854197"/>
                    <a:gd name="connsiteY187" fmla="*/ 1374242 h 3187144"/>
                    <a:gd name="connsiteX188" fmla="*/ 243136 w 2854197"/>
                    <a:gd name="connsiteY188" fmla="*/ 1358386 h 3187144"/>
                    <a:gd name="connsiteX189" fmla="*/ 221993 w 2854197"/>
                    <a:gd name="connsiteY189" fmla="*/ 1326672 h 3187144"/>
                    <a:gd name="connsiteX190" fmla="*/ 206137 w 2854197"/>
                    <a:gd name="connsiteY190" fmla="*/ 1294959 h 3187144"/>
                    <a:gd name="connsiteX191" fmla="*/ 195566 w 2854197"/>
                    <a:gd name="connsiteY191" fmla="*/ 1263246 h 3187144"/>
                    <a:gd name="connsiteX192" fmla="*/ 184995 w 2854197"/>
                    <a:gd name="connsiteY192" fmla="*/ 1247389 h 3187144"/>
                    <a:gd name="connsiteX193" fmla="*/ 179709 w 2854197"/>
                    <a:gd name="connsiteY193" fmla="*/ 1231533 h 3187144"/>
                    <a:gd name="connsiteX194" fmla="*/ 169138 w 2854197"/>
                    <a:gd name="connsiteY194" fmla="*/ 1215676 h 3187144"/>
                    <a:gd name="connsiteX195" fmla="*/ 153281 w 2854197"/>
                    <a:gd name="connsiteY195" fmla="*/ 1162820 h 3187144"/>
                    <a:gd name="connsiteX196" fmla="*/ 142710 w 2854197"/>
                    <a:gd name="connsiteY196" fmla="*/ 1131107 h 3187144"/>
                    <a:gd name="connsiteX197" fmla="*/ 132139 w 2854197"/>
                    <a:gd name="connsiteY197" fmla="*/ 1099394 h 3187144"/>
                    <a:gd name="connsiteX198" fmla="*/ 126853 w 2854197"/>
                    <a:gd name="connsiteY198" fmla="*/ 1078252 h 3187144"/>
                    <a:gd name="connsiteX199" fmla="*/ 121568 w 2854197"/>
                    <a:gd name="connsiteY199" fmla="*/ 1062395 h 3187144"/>
                    <a:gd name="connsiteX200" fmla="*/ 110997 w 2854197"/>
                    <a:gd name="connsiteY200" fmla="*/ 988397 h 3187144"/>
                    <a:gd name="connsiteX201" fmla="*/ 100426 w 2854197"/>
                    <a:gd name="connsiteY201" fmla="*/ 861544 h 3187144"/>
                    <a:gd name="connsiteX202" fmla="*/ 95140 w 2854197"/>
                    <a:gd name="connsiteY202" fmla="*/ 782261 h 3187144"/>
                    <a:gd name="connsiteX203" fmla="*/ 89855 w 2854197"/>
                    <a:gd name="connsiteY203" fmla="*/ 745262 h 3187144"/>
                    <a:gd name="connsiteX204" fmla="*/ 73998 w 2854197"/>
                    <a:gd name="connsiteY204" fmla="*/ 660693 h 3187144"/>
                    <a:gd name="connsiteX205" fmla="*/ 63427 w 2854197"/>
                    <a:gd name="connsiteY205" fmla="*/ 618409 h 3187144"/>
                    <a:gd name="connsiteX206" fmla="*/ 47570 w 2854197"/>
                    <a:gd name="connsiteY206" fmla="*/ 560268 h 3187144"/>
                    <a:gd name="connsiteX207" fmla="*/ 42285 w 2854197"/>
                    <a:gd name="connsiteY207" fmla="*/ 528555 h 3187144"/>
                    <a:gd name="connsiteX208" fmla="*/ 31714 w 2854197"/>
                    <a:gd name="connsiteY208" fmla="*/ 486270 h 3187144"/>
                    <a:gd name="connsiteX209" fmla="*/ 21142 w 2854197"/>
                    <a:gd name="connsiteY209" fmla="*/ 428129 h 3187144"/>
                    <a:gd name="connsiteX210" fmla="*/ 10571 w 2854197"/>
                    <a:gd name="connsiteY210" fmla="*/ 343560 h 3187144"/>
                    <a:gd name="connsiteX211" fmla="*/ 0 w 2854197"/>
                    <a:gd name="connsiteY211" fmla="*/ 306561 h 3187144"/>
                    <a:gd name="connsiteX212" fmla="*/ 5286 w 2854197"/>
                    <a:gd name="connsiteY212" fmla="*/ 285419 h 3187144"/>
                    <a:gd name="connsiteX213" fmla="*/ 21142 w 2854197"/>
                    <a:gd name="connsiteY213" fmla="*/ 280134 h 3187144"/>
                    <a:gd name="connsiteX214" fmla="*/ 42285 w 2854197"/>
                    <a:gd name="connsiteY214" fmla="*/ 269563 h 3187144"/>
                    <a:gd name="connsiteX215" fmla="*/ 95140 w 2854197"/>
                    <a:gd name="connsiteY215" fmla="*/ 258992 h 3187144"/>
                    <a:gd name="connsiteX216" fmla="*/ 121568 w 2854197"/>
                    <a:gd name="connsiteY216" fmla="*/ 253706 h 3187144"/>
                    <a:gd name="connsiteX217" fmla="*/ 137425 w 2854197"/>
                    <a:gd name="connsiteY217" fmla="*/ 248420 h 3187144"/>
                    <a:gd name="connsiteX218" fmla="*/ 211422 w 2854197"/>
                    <a:gd name="connsiteY218" fmla="*/ 237849 h 3187144"/>
                    <a:gd name="connsiteX219" fmla="*/ 253707 w 2854197"/>
                    <a:gd name="connsiteY219" fmla="*/ 227278 h 3187144"/>
                    <a:gd name="connsiteX220" fmla="*/ 285420 w 2854197"/>
                    <a:gd name="connsiteY220" fmla="*/ 216707 h 3187144"/>
                    <a:gd name="connsiteX221" fmla="*/ 332990 w 2854197"/>
                    <a:gd name="connsiteY221" fmla="*/ 206136 h 3187144"/>
                    <a:gd name="connsiteX222" fmla="*/ 364703 w 2854197"/>
                    <a:gd name="connsiteY222" fmla="*/ 195565 h 3187144"/>
                    <a:gd name="connsiteX223" fmla="*/ 417559 w 2854197"/>
                    <a:gd name="connsiteY223" fmla="*/ 179708 h 3187144"/>
                    <a:gd name="connsiteX224" fmla="*/ 433415 w 2854197"/>
                    <a:gd name="connsiteY224" fmla="*/ 174423 h 3187144"/>
                    <a:gd name="connsiteX225" fmla="*/ 449272 w 2854197"/>
                    <a:gd name="connsiteY225" fmla="*/ 169137 h 3187144"/>
                    <a:gd name="connsiteX226" fmla="*/ 470414 w 2854197"/>
                    <a:gd name="connsiteY226" fmla="*/ 163852 h 3187144"/>
                    <a:gd name="connsiteX227" fmla="*/ 486271 w 2854197"/>
                    <a:gd name="connsiteY227" fmla="*/ 158566 h 3187144"/>
                    <a:gd name="connsiteX228" fmla="*/ 528555 w 2854197"/>
                    <a:gd name="connsiteY228" fmla="*/ 147995 h 3187144"/>
                    <a:gd name="connsiteX229" fmla="*/ 549697 w 2854197"/>
                    <a:gd name="connsiteY229" fmla="*/ 142709 h 3187144"/>
                    <a:gd name="connsiteX230" fmla="*/ 581411 w 2854197"/>
                    <a:gd name="connsiteY230" fmla="*/ 132138 h 3187144"/>
                    <a:gd name="connsiteX231" fmla="*/ 676551 w 2854197"/>
                    <a:gd name="connsiteY231" fmla="*/ 100425 h 3187144"/>
                    <a:gd name="connsiteX232" fmla="*/ 697693 w 2854197"/>
                    <a:gd name="connsiteY232" fmla="*/ 95140 h 3187144"/>
                    <a:gd name="connsiteX233" fmla="*/ 729406 w 2854197"/>
                    <a:gd name="connsiteY233" fmla="*/ 84568 h 3187144"/>
                    <a:gd name="connsiteX234" fmla="*/ 745263 w 2854197"/>
                    <a:gd name="connsiteY234" fmla="*/ 79283 h 3187144"/>
                    <a:gd name="connsiteX235" fmla="*/ 792833 w 2854197"/>
                    <a:gd name="connsiteY235" fmla="*/ 58141 h 3187144"/>
                    <a:gd name="connsiteX236" fmla="*/ 808689 w 2854197"/>
                    <a:gd name="connsiteY236" fmla="*/ 52855 h 3187144"/>
                    <a:gd name="connsiteX237" fmla="*/ 824546 w 2854197"/>
                    <a:gd name="connsiteY237" fmla="*/ 47570 h 3187144"/>
                    <a:gd name="connsiteX238" fmla="*/ 866830 w 2854197"/>
                    <a:gd name="connsiteY238" fmla="*/ 26427 h 3187144"/>
                    <a:gd name="connsiteX239" fmla="*/ 882687 w 2854197"/>
                    <a:gd name="connsiteY239" fmla="*/ 21142 h 3187144"/>
                    <a:gd name="connsiteX240" fmla="*/ 898544 w 2854197"/>
                    <a:gd name="connsiteY240" fmla="*/ 10571 h 3187144"/>
                    <a:gd name="connsiteX241" fmla="*/ 914400 w 2854197"/>
                    <a:gd name="connsiteY241" fmla="*/ 5285 h 3187144"/>
                    <a:gd name="connsiteX242" fmla="*/ 914400 w 2854197"/>
                    <a:gd name="connsiteY242" fmla="*/ 0 h 3187144"/>
                    <a:gd name="connsiteX0" fmla="*/ 914400 w 2854197"/>
                    <a:gd name="connsiteY0" fmla="*/ 0 h 3187144"/>
                    <a:gd name="connsiteX1" fmla="*/ 914400 w 2854197"/>
                    <a:gd name="connsiteY1" fmla="*/ 0 h 3187144"/>
                    <a:gd name="connsiteX2" fmla="*/ 930257 w 2854197"/>
                    <a:gd name="connsiteY2" fmla="*/ 42284 h 3187144"/>
                    <a:gd name="connsiteX3" fmla="*/ 935542 w 2854197"/>
                    <a:gd name="connsiteY3" fmla="*/ 58141 h 3187144"/>
                    <a:gd name="connsiteX4" fmla="*/ 946114 w 2854197"/>
                    <a:gd name="connsiteY4" fmla="*/ 68712 h 3187144"/>
                    <a:gd name="connsiteX5" fmla="*/ 967256 w 2854197"/>
                    <a:gd name="connsiteY5" fmla="*/ 116282 h 3187144"/>
                    <a:gd name="connsiteX6" fmla="*/ 972541 w 2854197"/>
                    <a:gd name="connsiteY6" fmla="*/ 132138 h 3187144"/>
                    <a:gd name="connsiteX7" fmla="*/ 983112 w 2854197"/>
                    <a:gd name="connsiteY7" fmla="*/ 147995 h 3187144"/>
                    <a:gd name="connsiteX8" fmla="*/ 1004255 w 2854197"/>
                    <a:gd name="connsiteY8" fmla="*/ 195565 h 3187144"/>
                    <a:gd name="connsiteX9" fmla="*/ 1025397 w 2854197"/>
                    <a:gd name="connsiteY9" fmla="*/ 243135 h 3187144"/>
                    <a:gd name="connsiteX10" fmla="*/ 1041253 w 2854197"/>
                    <a:gd name="connsiteY10" fmla="*/ 290705 h 3187144"/>
                    <a:gd name="connsiteX11" fmla="*/ 1051825 w 2854197"/>
                    <a:gd name="connsiteY11" fmla="*/ 301276 h 3187144"/>
                    <a:gd name="connsiteX12" fmla="*/ 1072967 w 2854197"/>
                    <a:gd name="connsiteY12" fmla="*/ 348846 h 3187144"/>
                    <a:gd name="connsiteX13" fmla="*/ 1083538 w 2854197"/>
                    <a:gd name="connsiteY13" fmla="*/ 380559 h 3187144"/>
                    <a:gd name="connsiteX14" fmla="*/ 1094109 w 2854197"/>
                    <a:gd name="connsiteY14" fmla="*/ 396416 h 3187144"/>
                    <a:gd name="connsiteX15" fmla="*/ 1109966 w 2854197"/>
                    <a:gd name="connsiteY15" fmla="*/ 422844 h 3187144"/>
                    <a:gd name="connsiteX16" fmla="*/ 1131108 w 2854197"/>
                    <a:gd name="connsiteY16" fmla="*/ 470414 h 3187144"/>
                    <a:gd name="connsiteX17" fmla="*/ 1146964 w 2854197"/>
                    <a:gd name="connsiteY17" fmla="*/ 480985 h 3187144"/>
                    <a:gd name="connsiteX18" fmla="*/ 1157536 w 2854197"/>
                    <a:gd name="connsiteY18" fmla="*/ 491556 h 3187144"/>
                    <a:gd name="connsiteX19" fmla="*/ 1189249 w 2854197"/>
                    <a:gd name="connsiteY19" fmla="*/ 512698 h 3187144"/>
                    <a:gd name="connsiteX20" fmla="*/ 1199820 w 2854197"/>
                    <a:gd name="connsiteY20" fmla="*/ 528555 h 3187144"/>
                    <a:gd name="connsiteX21" fmla="*/ 1220962 w 2854197"/>
                    <a:gd name="connsiteY21" fmla="*/ 544411 h 3187144"/>
                    <a:gd name="connsiteX22" fmla="*/ 1242104 w 2854197"/>
                    <a:gd name="connsiteY22" fmla="*/ 570839 h 3187144"/>
                    <a:gd name="connsiteX23" fmla="*/ 1257961 w 2854197"/>
                    <a:gd name="connsiteY23" fmla="*/ 602552 h 3187144"/>
                    <a:gd name="connsiteX24" fmla="*/ 1279103 w 2854197"/>
                    <a:gd name="connsiteY24" fmla="*/ 634266 h 3187144"/>
                    <a:gd name="connsiteX25" fmla="*/ 1294960 w 2854197"/>
                    <a:gd name="connsiteY25" fmla="*/ 665979 h 3187144"/>
                    <a:gd name="connsiteX26" fmla="*/ 1300245 w 2854197"/>
                    <a:gd name="connsiteY26" fmla="*/ 681835 h 3187144"/>
                    <a:gd name="connsiteX27" fmla="*/ 1310816 w 2854197"/>
                    <a:gd name="connsiteY27" fmla="*/ 692407 h 3187144"/>
                    <a:gd name="connsiteX28" fmla="*/ 1347815 w 2854197"/>
                    <a:gd name="connsiteY28" fmla="*/ 739977 h 3187144"/>
                    <a:gd name="connsiteX29" fmla="*/ 1353101 w 2854197"/>
                    <a:gd name="connsiteY29" fmla="*/ 755833 h 3187144"/>
                    <a:gd name="connsiteX30" fmla="*/ 1384814 w 2854197"/>
                    <a:gd name="connsiteY30" fmla="*/ 798118 h 3187144"/>
                    <a:gd name="connsiteX31" fmla="*/ 1390100 w 2854197"/>
                    <a:gd name="connsiteY31" fmla="*/ 813974 h 3187144"/>
                    <a:gd name="connsiteX32" fmla="*/ 1421813 w 2854197"/>
                    <a:gd name="connsiteY32" fmla="*/ 861544 h 3187144"/>
                    <a:gd name="connsiteX33" fmla="*/ 1432384 w 2854197"/>
                    <a:gd name="connsiteY33" fmla="*/ 877401 h 3187144"/>
                    <a:gd name="connsiteX34" fmla="*/ 1448241 w 2854197"/>
                    <a:gd name="connsiteY34" fmla="*/ 887972 h 3187144"/>
                    <a:gd name="connsiteX35" fmla="*/ 1479954 w 2854197"/>
                    <a:gd name="connsiteY35" fmla="*/ 919685 h 3187144"/>
                    <a:gd name="connsiteX36" fmla="*/ 1522238 w 2854197"/>
                    <a:gd name="connsiteY36" fmla="*/ 956684 h 3187144"/>
                    <a:gd name="connsiteX37" fmla="*/ 1585665 w 2854197"/>
                    <a:gd name="connsiteY37" fmla="*/ 977826 h 3187144"/>
                    <a:gd name="connsiteX38" fmla="*/ 1617378 w 2854197"/>
                    <a:gd name="connsiteY38" fmla="*/ 988397 h 3187144"/>
                    <a:gd name="connsiteX39" fmla="*/ 1638521 w 2854197"/>
                    <a:gd name="connsiteY39" fmla="*/ 993683 h 3187144"/>
                    <a:gd name="connsiteX40" fmla="*/ 1664948 w 2854197"/>
                    <a:gd name="connsiteY40" fmla="*/ 998968 h 3187144"/>
                    <a:gd name="connsiteX41" fmla="*/ 1696662 w 2854197"/>
                    <a:gd name="connsiteY41" fmla="*/ 1009540 h 3187144"/>
                    <a:gd name="connsiteX42" fmla="*/ 1717804 w 2854197"/>
                    <a:gd name="connsiteY42" fmla="*/ 1014825 h 3187144"/>
                    <a:gd name="connsiteX43" fmla="*/ 1733660 w 2854197"/>
                    <a:gd name="connsiteY43" fmla="*/ 1020111 h 3187144"/>
                    <a:gd name="connsiteX44" fmla="*/ 1802373 w 2854197"/>
                    <a:gd name="connsiteY44" fmla="*/ 1030682 h 3187144"/>
                    <a:gd name="connsiteX45" fmla="*/ 1865799 w 2854197"/>
                    <a:gd name="connsiteY45" fmla="*/ 1041253 h 3187144"/>
                    <a:gd name="connsiteX46" fmla="*/ 1902798 w 2854197"/>
                    <a:gd name="connsiteY46" fmla="*/ 1046538 h 3187144"/>
                    <a:gd name="connsiteX47" fmla="*/ 1945082 w 2854197"/>
                    <a:gd name="connsiteY47" fmla="*/ 1051824 h 3187144"/>
                    <a:gd name="connsiteX48" fmla="*/ 1976796 w 2854197"/>
                    <a:gd name="connsiteY48" fmla="*/ 1057109 h 3187144"/>
                    <a:gd name="connsiteX49" fmla="*/ 2024366 w 2854197"/>
                    <a:gd name="connsiteY49" fmla="*/ 1062395 h 3187144"/>
                    <a:gd name="connsiteX50" fmla="*/ 2066650 w 2854197"/>
                    <a:gd name="connsiteY50" fmla="*/ 1067681 h 3187144"/>
                    <a:gd name="connsiteX51" fmla="*/ 2082507 w 2854197"/>
                    <a:gd name="connsiteY51" fmla="*/ 1072966 h 3187144"/>
                    <a:gd name="connsiteX52" fmla="*/ 2151219 w 2854197"/>
                    <a:gd name="connsiteY52" fmla="*/ 1083537 h 3187144"/>
                    <a:gd name="connsiteX53" fmla="*/ 2167075 w 2854197"/>
                    <a:gd name="connsiteY53" fmla="*/ 1088823 h 3187144"/>
                    <a:gd name="connsiteX54" fmla="*/ 2235788 w 2854197"/>
                    <a:gd name="connsiteY54" fmla="*/ 1099394 h 3187144"/>
                    <a:gd name="connsiteX55" fmla="*/ 2304500 w 2854197"/>
                    <a:gd name="connsiteY55" fmla="*/ 1109965 h 3187144"/>
                    <a:gd name="connsiteX56" fmla="*/ 2378497 w 2854197"/>
                    <a:gd name="connsiteY56" fmla="*/ 1120536 h 3187144"/>
                    <a:gd name="connsiteX57" fmla="*/ 2410211 w 2854197"/>
                    <a:gd name="connsiteY57" fmla="*/ 1131107 h 3187144"/>
                    <a:gd name="connsiteX58" fmla="*/ 2452495 w 2854197"/>
                    <a:gd name="connsiteY58" fmla="*/ 1141678 h 3187144"/>
                    <a:gd name="connsiteX59" fmla="*/ 2611062 w 2854197"/>
                    <a:gd name="connsiteY59" fmla="*/ 1194534 h 3187144"/>
                    <a:gd name="connsiteX60" fmla="*/ 2674963 w 2854197"/>
                    <a:gd name="connsiteY60" fmla="*/ 1226357 h 3187144"/>
                    <a:gd name="connsiteX61" fmla="*/ 2680419 w 2854197"/>
                    <a:gd name="connsiteY61" fmla="*/ 1258186 h 3187144"/>
                    <a:gd name="connsiteX62" fmla="*/ 2659565 w 2854197"/>
                    <a:gd name="connsiteY62" fmla="*/ 1353342 h 3187144"/>
                    <a:gd name="connsiteX63" fmla="*/ 2653817 w 2854197"/>
                    <a:gd name="connsiteY63" fmla="*/ 1411367 h 3187144"/>
                    <a:gd name="connsiteX64" fmla="*/ 2632204 w 2854197"/>
                    <a:gd name="connsiteY64" fmla="*/ 1590950 h 3187144"/>
                    <a:gd name="connsiteX65" fmla="*/ 2606238 w 2854197"/>
                    <a:gd name="connsiteY65" fmla="*/ 1686241 h 3187144"/>
                    <a:gd name="connsiteX66" fmla="*/ 2585093 w 2854197"/>
                    <a:gd name="connsiteY66" fmla="*/ 1717957 h 3187144"/>
                    <a:gd name="connsiteX67" fmla="*/ 2595666 w 2854197"/>
                    <a:gd name="connsiteY67" fmla="*/ 1754959 h 3187144"/>
                    <a:gd name="connsiteX68" fmla="*/ 2569233 w 2854197"/>
                    <a:gd name="connsiteY68" fmla="*/ 1781390 h 3187144"/>
                    <a:gd name="connsiteX69" fmla="*/ 2574520 w 2854197"/>
                    <a:gd name="connsiteY69" fmla="*/ 1860680 h 3187144"/>
                    <a:gd name="connsiteX70" fmla="*/ 2564404 w 2854197"/>
                    <a:gd name="connsiteY70" fmla="*/ 2014150 h 3187144"/>
                    <a:gd name="connsiteX71" fmla="*/ 2616812 w 2854197"/>
                    <a:gd name="connsiteY71" fmla="*/ 2093264 h 3187144"/>
                    <a:gd name="connsiteX72" fmla="*/ 2717255 w 2854197"/>
                    <a:gd name="connsiteY72" fmla="*/ 2098551 h 3187144"/>
                    <a:gd name="connsiteX73" fmla="*/ 2790770 w 2854197"/>
                    <a:gd name="connsiteY73" fmla="*/ 2077220 h 3187144"/>
                    <a:gd name="connsiteX74" fmla="*/ 2817198 w 2854197"/>
                    <a:gd name="connsiteY74" fmla="*/ 2082506 h 3187144"/>
                    <a:gd name="connsiteX75" fmla="*/ 2833055 w 2854197"/>
                    <a:gd name="connsiteY75" fmla="*/ 2087792 h 3187144"/>
                    <a:gd name="connsiteX76" fmla="*/ 2854197 w 2854197"/>
                    <a:gd name="connsiteY76" fmla="*/ 2093077 h 3187144"/>
                    <a:gd name="connsiteX77" fmla="*/ 2838340 w 2854197"/>
                    <a:gd name="connsiteY77" fmla="*/ 2193503 h 3187144"/>
                    <a:gd name="connsiteX78" fmla="*/ 2833055 w 2854197"/>
                    <a:gd name="connsiteY78" fmla="*/ 2225216 h 3187144"/>
                    <a:gd name="connsiteX79" fmla="*/ 2822484 w 2854197"/>
                    <a:gd name="connsiteY79" fmla="*/ 2262215 h 3187144"/>
                    <a:gd name="connsiteX80" fmla="*/ 2648297 w 2854197"/>
                    <a:gd name="connsiteY80" fmla="*/ 2241273 h 3187144"/>
                    <a:gd name="connsiteX81" fmla="*/ 2558435 w 2854197"/>
                    <a:gd name="connsiteY81" fmla="*/ 2214843 h 3187144"/>
                    <a:gd name="connsiteX82" fmla="*/ 2479145 w 2854197"/>
                    <a:gd name="connsiteY82" fmla="*/ 2183128 h 3187144"/>
                    <a:gd name="connsiteX83" fmla="*/ 2426502 w 2854197"/>
                    <a:gd name="connsiteY83" fmla="*/ 2209757 h 3187144"/>
                    <a:gd name="connsiteX84" fmla="*/ 2236188 w 2854197"/>
                    <a:gd name="connsiteY84" fmla="*/ 2331348 h 3187144"/>
                    <a:gd name="connsiteX85" fmla="*/ 2251846 w 2854197"/>
                    <a:gd name="connsiteY85" fmla="*/ 2420998 h 3187144"/>
                    <a:gd name="connsiteX86" fmla="*/ 2267909 w 2854197"/>
                    <a:gd name="connsiteY86" fmla="*/ 2479368 h 3187144"/>
                    <a:gd name="connsiteX87" fmla="*/ 2278276 w 2854197"/>
                    <a:gd name="connsiteY87" fmla="*/ 2516146 h 3187144"/>
                    <a:gd name="connsiteX88" fmla="*/ 2278276 w 2854197"/>
                    <a:gd name="connsiteY88" fmla="*/ 2574294 h 3187144"/>
                    <a:gd name="connsiteX89" fmla="*/ 2315278 w 2854197"/>
                    <a:gd name="connsiteY89" fmla="*/ 2616580 h 3187144"/>
                    <a:gd name="connsiteX90" fmla="*/ 2331136 w 2854197"/>
                    <a:gd name="connsiteY90" fmla="*/ 2680013 h 3187144"/>
                    <a:gd name="connsiteX91" fmla="*/ 2368138 w 2854197"/>
                    <a:gd name="connsiteY91" fmla="*/ 2695871 h 3187144"/>
                    <a:gd name="connsiteX92" fmla="*/ 2542577 w 2854197"/>
                    <a:gd name="connsiteY92" fmla="*/ 2738159 h 3187144"/>
                    <a:gd name="connsiteX93" fmla="*/ 2654056 w 2854197"/>
                    <a:gd name="connsiteY93" fmla="*/ 2764834 h 3187144"/>
                    <a:gd name="connsiteX94" fmla="*/ 2748974 w 2854197"/>
                    <a:gd name="connsiteY94" fmla="*/ 2769875 h 3187144"/>
                    <a:gd name="connsiteX95" fmla="*/ 2753771 w 2854197"/>
                    <a:gd name="connsiteY95" fmla="*/ 2769627 h 3187144"/>
                    <a:gd name="connsiteX96" fmla="*/ 2748486 w 2854197"/>
                    <a:gd name="connsiteY96" fmla="*/ 2801341 h 3187144"/>
                    <a:gd name="connsiteX97" fmla="*/ 2737915 w 2854197"/>
                    <a:gd name="connsiteY97" fmla="*/ 2838340 h 3187144"/>
                    <a:gd name="connsiteX98" fmla="*/ 2727344 w 2854197"/>
                    <a:gd name="connsiteY98" fmla="*/ 2907052 h 3187144"/>
                    <a:gd name="connsiteX99" fmla="*/ 2716773 w 2854197"/>
                    <a:gd name="connsiteY99" fmla="*/ 2938765 h 3187144"/>
                    <a:gd name="connsiteX100" fmla="*/ 2711487 w 2854197"/>
                    <a:gd name="connsiteY100" fmla="*/ 2965193 h 3187144"/>
                    <a:gd name="connsiteX101" fmla="*/ 2706444 w 2854197"/>
                    <a:gd name="connsiteY101" fmla="*/ 2939028 h 3187144"/>
                    <a:gd name="connsiteX102" fmla="*/ 2691063 w 2854197"/>
                    <a:gd name="connsiteY102" fmla="*/ 2981883 h 3187144"/>
                    <a:gd name="connsiteX103" fmla="*/ 2622571 w 2854197"/>
                    <a:gd name="connsiteY103" fmla="*/ 2987436 h 3187144"/>
                    <a:gd name="connsiteX104" fmla="*/ 2537291 w 2854197"/>
                    <a:gd name="connsiteY104" fmla="*/ 2986602 h 3187144"/>
                    <a:gd name="connsiteX105" fmla="*/ 2516147 w 2854197"/>
                    <a:gd name="connsiteY105" fmla="*/ 2991888 h 3187144"/>
                    <a:gd name="connsiteX106" fmla="*/ 2489494 w 2854197"/>
                    <a:gd name="connsiteY106" fmla="*/ 3002192 h 3187144"/>
                    <a:gd name="connsiteX107" fmla="*/ 2431785 w 2854197"/>
                    <a:gd name="connsiteY107" fmla="*/ 3023409 h 3187144"/>
                    <a:gd name="connsiteX108" fmla="*/ 2405352 w 2854197"/>
                    <a:gd name="connsiteY108" fmla="*/ 3049837 h 3187144"/>
                    <a:gd name="connsiteX109" fmla="*/ 2310603 w 2854197"/>
                    <a:gd name="connsiteY109" fmla="*/ 3092559 h 3187144"/>
                    <a:gd name="connsiteX110" fmla="*/ 2147421 w 2854197"/>
                    <a:gd name="connsiteY110" fmla="*/ 3183444 h 3187144"/>
                    <a:gd name="connsiteX111" fmla="*/ 2141028 w 2854197"/>
                    <a:gd name="connsiteY111" fmla="*/ 2933870 h 3187144"/>
                    <a:gd name="connsiteX112" fmla="*/ 2146861 w 2854197"/>
                    <a:gd name="connsiteY112" fmla="*/ 2897161 h 3187144"/>
                    <a:gd name="connsiteX113" fmla="*/ 2151785 w 2854197"/>
                    <a:gd name="connsiteY113" fmla="*/ 2849197 h 3187144"/>
                    <a:gd name="connsiteX114" fmla="*/ 2125357 w 2854197"/>
                    <a:gd name="connsiteY114" fmla="*/ 2780982 h 3187144"/>
                    <a:gd name="connsiteX115" fmla="*/ 2109124 w 2854197"/>
                    <a:gd name="connsiteY115" fmla="*/ 2722301 h 3187144"/>
                    <a:gd name="connsiteX116" fmla="*/ 2013975 w 2854197"/>
                    <a:gd name="connsiteY116" fmla="*/ 2637724 h 3187144"/>
                    <a:gd name="connsiteX117" fmla="*/ 1982258 w 2854197"/>
                    <a:gd name="connsiteY117" fmla="*/ 2664155 h 3187144"/>
                    <a:gd name="connsiteX118" fmla="*/ 1918827 w 2854197"/>
                    <a:gd name="connsiteY118" fmla="*/ 2627153 h 3187144"/>
                    <a:gd name="connsiteX119" fmla="*/ 1845153 w 2854197"/>
                    <a:gd name="connsiteY119" fmla="*/ 2569497 h 3187144"/>
                    <a:gd name="connsiteX120" fmla="*/ 1802373 w 2854197"/>
                    <a:gd name="connsiteY120" fmla="*/ 2621632 h 3187144"/>
                    <a:gd name="connsiteX121" fmla="*/ 1797087 w 2854197"/>
                    <a:gd name="connsiteY121" fmla="*/ 2605775 h 3187144"/>
                    <a:gd name="connsiteX122" fmla="*/ 1749674 w 2854197"/>
                    <a:gd name="connsiteY122" fmla="*/ 2690586 h 3187144"/>
                    <a:gd name="connsiteX123" fmla="*/ 1643953 w 2854197"/>
                    <a:gd name="connsiteY123" fmla="*/ 2754018 h 3187144"/>
                    <a:gd name="connsiteX124" fmla="*/ 1617523 w 2854197"/>
                    <a:gd name="connsiteY124" fmla="*/ 2732874 h 3187144"/>
                    <a:gd name="connsiteX125" fmla="*/ 1591092 w 2854197"/>
                    <a:gd name="connsiteY125" fmla="*/ 2690586 h 3187144"/>
                    <a:gd name="connsiteX126" fmla="*/ 1591093 w 2854197"/>
                    <a:gd name="connsiteY126" fmla="*/ 2637724 h 3187144"/>
                    <a:gd name="connsiteX127" fmla="*/ 1569808 w 2854197"/>
                    <a:gd name="connsiteY127" fmla="*/ 2515921 h 3187144"/>
                    <a:gd name="connsiteX128" fmla="*/ 1553952 w 2854197"/>
                    <a:gd name="connsiteY128" fmla="*/ 2484208 h 3187144"/>
                    <a:gd name="connsiteX129" fmla="*/ 1538095 w 2854197"/>
                    <a:gd name="connsiteY129" fmla="*/ 2468351 h 3187144"/>
                    <a:gd name="connsiteX130" fmla="*/ 1501096 w 2854197"/>
                    <a:gd name="connsiteY130" fmla="*/ 2420781 h 3187144"/>
                    <a:gd name="connsiteX131" fmla="*/ 1464097 w 2854197"/>
                    <a:gd name="connsiteY131" fmla="*/ 2383782 h 3187144"/>
                    <a:gd name="connsiteX132" fmla="*/ 1448241 w 2854197"/>
                    <a:gd name="connsiteY132" fmla="*/ 2373211 h 3187144"/>
                    <a:gd name="connsiteX133" fmla="*/ 1432384 w 2854197"/>
                    <a:gd name="connsiteY133" fmla="*/ 2357355 h 3187144"/>
                    <a:gd name="connsiteX134" fmla="*/ 1400671 w 2854197"/>
                    <a:gd name="connsiteY134" fmla="*/ 2346783 h 3187144"/>
                    <a:gd name="connsiteX135" fmla="*/ 1368958 w 2854197"/>
                    <a:gd name="connsiteY135" fmla="*/ 2330927 h 3187144"/>
                    <a:gd name="connsiteX136" fmla="*/ 1337244 w 2854197"/>
                    <a:gd name="connsiteY136" fmla="*/ 2309785 h 3187144"/>
                    <a:gd name="connsiteX137" fmla="*/ 1273818 w 2854197"/>
                    <a:gd name="connsiteY137" fmla="*/ 2288642 h 3187144"/>
                    <a:gd name="connsiteX138" fmla="*/ 1257961 w 2854197"/>
                    <a:gd name="connsiteY138" fmla="*/ 2278071 h 3187144"/>
                    <a:gd name="connsiteX139" fmla="*/ 1242104 w 2854197"/>
                    <a:gd name="connsiteY139" fmla="*/ 2272786 h 3187144"/>
                    <a:gd name="connsiteX140" fmla="*/ 1226248 w 2854197"/>
                    <a:gd name="connsiteY140" fmla="*/ 2262215 h 3187144"/>
                    <a:gd name="connsiteX141" fmla="*/ 1194534 w 2854197"/>
                    <a:gd name="connsiteY141" fmla="*/ 2251644 h 3187144"/>
                    <a:gd name="connsiteX142" fmla="*/ 1215677 w 2854197"/>
                    <a:gd name="connsiteY142" fmla="*/ 2225216 h 3187144"/>
                    <a:gd name="connsiteX143" fmla="*/ 1231533 w 2854197"/>
                    <a:gd name="connsiteY143" fmla="*/ 2209359 h 3187144"/>
                    <a:gd name="connsiteX144" fmla="*/ 1236819 w 2854197"/>
                    <a:gd name="connsiteY144" fmla="*/ 2193503 h 3187144"/>
                    <a:gd name="connsiteX145" fmla="*/ 1279103 w 2854197"/>
                    <a:gd name="connsiteY145" fmla="*/ 2161789 h 3187144"/>
                    <a:gd name="connsiteX146" fmla="*/ 1300245 w 2854197"/>
                    <a:gd name="connsiteY146" fmla="*/ 2140647 h 3187144"/>
                    <a:gd name="connsiteX147" fmla="*/ 1310816 w 2854197"/>
                    <a:gd name="connsiteY147" fmla="*/ 2124790 h 3187144"/>
                    <a:gd name="connsiteX148" fmla="*/ 1342650 w 2854197"/>
                    <a:gd name="connsiteY148" fmla="*/ 2077406 h 3187144"/>
                    <a:gd name="connsiteX149" fmla="*/ 1390223 w 2854197"/>
                    <a:gd name="connsiteY149" fmla="*/ 2008688 h 3187144"/>
                    <a:gd name="connsiteX150" fmla="*/ 1363794 w 2854197"/>
                    <a:gd name="connsiteY150" fmla="*/ 1971686 h 3187144"/>
                    <a:gd name="connsiteX151" fmla="*/ 1379651 w 2854197"/>
                    <a:gd name="connsiteY151" fmla="*/ 1961114 h 3187144"/>
                    <a:gd name="connsiteX152" fmla="*/ 1358509 w 2854197"/>
                    <a:gd name="connsiteY152" fmla="*/ 1934685 h 3187144"/>
                    <a:gd name="connsiteX153" fmla="*/ 1221180 w 2854197"/>
                    <a:gd name="connsiteY153" fmla="*/ 1718108 h 3187144"/>
                    <a:gd name="connsiteX154" fmla="*/ 1157741 w 2854197"/>
                    <a:gd name="connsiteY154" fmla="*/ 1654669 h 3187144"/>
                    <a:gd name="connsiteX155" fmla="*/ 1051918 w 2854197"/>
                    <a:gd name="connsiteY155" fmla="*/ 1659811 h 3187144"/>
                    <a:gd name="connsiteX156" fmla="*/ 845688 w 2854197"/>
                    <a:gd name="connsiteY156" fmla="*/ 1738945 h 3187144"/>
                    <a:gd name="connsiteX157" fmla="*/ 829832 w 2854197"/>
                    <a:gd name="connsiteY157" fmla="*/ 1744231 h 3187144"/>
                    <a:gd name="connsiteX158" fmla="*/ 798118 w 2854197"/>
                    <a:gd name="connsiteY158" fmla="*/ 1765373 h 3187144"/>
                    <a:gd name="connsiteX159" fmla="*/ 782262 w 2854197"/>
                    <a:gd name="connsiteY159" fmla="*/ 1770659 h 3187144"/>
                    <a:gd name="connsiteX160" fmla="*/ 750548 w 2854197"/>
                    <a:gd name="connsiteY160" fmla="*/ 1791801 h 3187144"/>
                    <a:gd name="connsiteX161" fmla="*/ 734692 w 2854197"/>
                    <a:gd name="connsiteY161" fmla="*/ 1797086 h 3187144"/>
                    <a:gd name="connsiteX162" fmla="*/ 755834 w 2854197"/>
                    <a:gd name="connsiteY162" fmla="*/ 1791801 h 3187144"/>
                    <a:gd name="connsiteX163" fmla="*/ 739977 w 2854197"/>
                    <a:gd name="connsiteY163" fmla="*/ 1797086 h 3187144"/>
                    <a:gd name="connsiteX164" fmla="*/ 708264 w 2854197"/>
                    <a:gd name="connsiteY164" fmla="*/ 1812943 h 3187144"/>
                    <a:gd name="connsiteX165" fmla="*/ 676551 w 2854197"/>
                    <a:gd name="connsiteY165" fmla="*/ 1791801 h 3187144"/>
                    <a:gd name="connsiteX166" fmla="*/ 650123 w 2854197"/>
                    <a:gd name="connsiteY166" fmla="*/ 1765373 h 3187144"/>
                    <a:gd name="connsiteX167" fmla="*/ 618410 w 2854197"/>
                    <a:gd name="connsiteY167" fmla="*/ 1744231 h 3187144"/>
                    <a:gd name="connsiteX168" fmla="*/ 570840 w 2854197"/>
                    <a:gd name="connsiteY168" fmla="*/ 1712518 h 3187144"/>
                    <a:gd name="connsiteX169" fmla="*/ 544412 w 2854197"/>
                    <a:gd name="connsiteY169" fmla="*/ 1696661 h 3187144"/>
                    <a:gd name="connsiteX170" fmla="*/ 528555 w 2854197"/>
                    <a:gd name="connsiteY170" fmla="*/ 1686090 h 3187144"/>
                    <a:gd name="connsiteX171" fmla="*/ 512699 w 2854197"/>
                    <a:gd name="connsiteY171" fmla="*/ 1680804 h 3187144"/>
                    <a:gd name="connsiteX172" fmla="*/ 502127 w 2854197"/>
                    <a:gd name="connsiteY172" fmla="*/ 1670233 h 3187144"/>
                    <a:gd name="connsiteX173" fmla="*/ 480985 w 2854197"/>
                    <a:gd name="connsiteY173" fmla="*/ 1659662 h 3187144"/>
                    <a:gd name="connsiteX174" fmla="*/ 465129 w 2854197"/>
                    <a:gd name="connsiteY174" fmla="*/ 1643805 h 3187144"/>
                    <a:gd name="connsiteX175" fmla="*/ 428130 w 2854197"/>
                    <a:gd name="connsiteY175" fmla="*/ 1622663 h 3187144"/>
                    <a:gd name="connsiteX176" fmla="*/ 401702 w 2854197"/>
                    <a:gd name="connsiteY176" fmla="*/ 1590950 h 3187144"/>
                    <a:gd name="connsiteX177" fmla="*/ 385845 w 2854197"/>
                    <a:gd name="connsiteY177" fmla="*/ 1569808 h 3187144"/>
                    <a:gd name="connsiteX178" fmla="*/ 369989 w 2854197"/>
                    <a:gd name="connsiteY178" fmla="*/ 1553951 h 3187144"/>
                    <a:gd name="connsiteX179" fmla="*/ 348847 w 2854197"/>
                    <a:gd name="connsiteY179" fmla="*/ 1522238 h 3187144"/>
                    <a:gd name="connsiteX180" fmla="*/ 327704 w 2854197"/>
                    <a:gd name="connsiteY180" fmla="*/ 1490524 h 3187144"/>
                    <a:gd name="connsiteX181" fmla="*/ 317133 w 2854197"/>
                    <a:gd name="connsiteY181" fmla="*/ 1469382 h 3187144"/>
                    <a:gd name="connsiteX182" fmla="*/ 301277 w 2854197"/>
                    <a:gd name="connsiteY182" fmla="*/ 1453526 h 3187144"/>
                    <a:gd name="connsiteX183" fmla="*/ 295991 w 2854197"/>
                    <a:gd name="connsiteY183" fmla="*/ 1437669 h 3187144"/>
                    <a:gd name="connsiteX184" fmla="*/ 274849 w 2854197"/>
                    <a:gd name="connsiteY184" fmla="*/ 1405956 h 3187144"/>
                    <a:gd name="connsiteX185" fmla="*/ 258992 w 2854197"/>
                    <a:gd name="connsiteY185" fmla="*/ 1390099 h 3187144"/>
                    <a:gd name="connsiteX186" fmla="*/ 248421 w 2854197"/>
                    <a:gd name="connsiteY186" fmla="*/ 1374242 h 3187144"/>
                    <a:gd name="connsiteX187" fmla="*/ 243136 w 2854197"/>
                    <a:gd name="connsiteY187" fmla="*/ 1358386 h 3187144"/>
                    <a:gd name="connsiteX188" fmla="*/ 221993 w 2854197"/>
                    <a:gd name="connsiteY188" fmla="*/ 1326672 h 3187144"/>
                    <a:gd name="connsiteX189" fmla="*/ 206137 w 2854197"/>
                    <a:gd name="connsiteY189" fmla="*/ 1294959 h 3187144"/>
                    <a:gd name="connsiteX190" fmla="*/ 195566 w 2854197"/>
                    <a:gd name="connsiteY190" fmla="*/ 1263246 h 3187144"/>
                    <a:gd name="connsiteX191" fmla="*/ 184995 w 2854197"/>
                    <a:gd name="connsiteY191" fmla="*/ 1247389 h 3187144"/>
                    <a:gd name="connsiteX192" fmla="*/ 179709 w 2854197"/>
                    <a:gd name="connsiteY192" fmla="*/ 1231533 h 3187144"/>
                    <a:gd name="connsiteX193" fmla="*/ 169138 w 2854197"/>
                    <a:gd name="connsiteY193" fmla="*/ 1215676 h 3187144"/>
                    <a:gd name="connsiteX194" fmla="*/ 153281 w 2854197"/>
                    <a:gd name="connsiteY194" fmla="*/ 1162820 h 3187144"/>
                    <a:gd name="connsiteX195" fmla="*/ 142710 w 2854197"/>
                    <a:gd name="connsiteY195" fmla="*/ 1131107 h 3187144"/>
                    <a:gd name="connsiteX196" fmla="*/ 132139 w 2854197"/>
                    <a:gd name="connsiteY196" fmla="*/ 1099394 h 3187144"/>
                    <a:gd name="connsiteX197" fmla="*/ 126853 w 2854197"/>
                    <a:gd name="connsiteY197" fmla="*/ 1078252 h 3187144"/>
                    <a:gd name="connsiteX198" fmla="*/ 121568 w 2854197"/>
                    <a:gd name="connsiteY198" fmla="*/ 1062395 h 3187144"/>
                    <a:gd name="connsiteX199" fmla="*/ 110997 w 2854197"/>
                    <a:gd name="connsiteY199" fmla="*/ 988397 h 3187144"/>
                    <a:gd name="connsiteX200" fmla="*/ 100426 w 2854197"/>
                    <a:gd name="connsiteY200" fmla="*/ 861544 h 3187144"/>
                    <a:gd name="connsiteX201" fmla="*/ 95140 w 2854197"/>
                    <a:gd name="connsiteY201" fmla="*/ 782261 h 3187144"/>
                    <a:gd name="connsiteX202" fmla="*/ 89855 w 2854197"/>
                    <a:gd name="connsiteY202" fmla="*/ 745262 h 3187144"/>
                    <a:gd name="connsiteX203" fmla="*/ 73998 w 2854197"/>
                    <a:gd name="connsiteY203" fmla="*/ 660693 h 3187144"/>
                    <a:gd name="connsiteX204" fmla="*/ 63427 w 2854197"/>
                    <a:gd name="connsiteY204" fmla="*/ 618409 h 3187144"/>
                    <a:gd name="connsiteX205" fmla="*/ 47570 w 2854197"/>
                    <a:gd name="connsiteY205" fmla="*/ 560268 h 3187144"/>
                    <a:gd name="connsiteX206" fmla="*/ 42285 w 2854197"/>
                    <a:gd name="connsiteY206" fmla="*/ 528555 h 3187144"/>
                    <a:gd name="connsiteX207" fmla="*/ 31714 w 2854197"/>
                    <a:gd name="connsiteY207" fmla="*/ 486270 h 3187144"/>
                    <a:gd name="connsiteX208" fmla="*/ 21142 w 2854197"/>
                    <a:gd name="connsiteY208" fmla="*/ 428129 h 3187144"/>
                    <a:gd name="connsiteX209" fmla="*/ 10571 w 2854197"/>
                    <a:gd name="connsiteY209" fmla="*/ 343560 h 3187144"/>
                    <a:gd name="connsiteX210" fmla="*/ 0 w 2854197"/>
                    <a:gd name="connsiteY210" fmla="*/ 306561 h 3187144"/>
                    <a:gd name="connsiteX211" fmla="*/ 5286 w 2854197"/>
                    <a:gd name="connsiteY211" fmla="*/ 285419 h 3187144"/>
                    <a:gd name="connsiteX212" fmla="*/ 21142 w 2854197"/>
                    <a:gd name="connsiteY212" fmla="*/ 280134 h 3187144"/>
                    <a:gd name="connsiteX213" fmla="*/ 42285 w 2854197"/>
                    <a:gd name="connsiteY213" fmla="*/ 269563 h 3187144"/>
                    <a:gd name="connsiteX214" fmla="*/ 95140 w 2854197"/>
                    <a:gd name="connsiteY214" fmla="*/ 258992 h 3187144"/>
                    <a:gd name="connsiteX215" fmla="*/ 121568 w 2854197"/>
                    <a:gd name="connsiteY215" fmla="*/ 253706 h 3187144"/>
                    <a:gd name="connsiteX216" fmla="*/ 137425 w 2854197"/>
                    <a:gd name="connsiteY216" fmla="*/ 248420 h 3187144"/>
                    <a:gd name="connsiteX217" fmla="*/ 211422 w 2854197"/>
                    <a:gd name="connsiteY217" fmla="*/ 237849 h 3187144"/>
                    <a:gd name="connsiteX218" fmla="*/ 253707 w 2854197"/>
                    <a:gd name="connsiteY218" fmla="*/ 227278 h 3187144"/>
                    <a:gd name="connsiteX219" fmla="*/ 285420 w 2854197"/>
                    <a:gd name="connsiteY219" fmla="*/ 216707 h 3187144"/>
                    <a:gd name="connsiteX220" fmla="*/ 332990 w 2854197"/>
                    <a:gd name="connsiteY220" fmla="*/ 206136 h 3187144"/>
                    <a:gd name="connsiteX221" fmla="*/ 364703 w 2854197"/>
                    <a:gd name="connsiteY221" fmla="*/ 195565 h 3187144"/>
                    <a:gd name="connsiteX222" fmla="*/ 417559 w 2854197"/>
                    <a:gd name="connsiteY222" fmla="*/ 179708 h 3187144"/>
                    <a:gd name="connsiteX223" fmla="*/ 433415 w 2854197"/>
                    <a:gd name="connsiteY223" fmla="*/ 174423 h 3187144"/>
                    <a:gd name="connsiteX224" fmla="*/ 449272 w 2854197"/>
                    <a:gd name="connsiteY224" fmla="*/ 169137 h 3187144"/>
                    <a:gd name="connsiteX225" fmla="*/ 470414 w 2854197"/>
                    <a:gd name="connsiteY225" fmla="*/ 163852 h 3187144"/>
                    <a:gd name="connsiteX226" fmla="*/ 486271 w 2854197"/>
                    <a:gd name="connsiteY226" fmla="*/ 158566 h 3187144"/>
                    <a:gd name="connsiteX227" fmla="*/ 528555 w 2854197"/>
                    <a:gd name="connsiteY227" fmla="*/ 147995 h 3187144"/>
                    <a:gd name="connsiteX228" fmla="*/ 549697 w 2854197"/>
                    <a:gd name="connsiteY228" fmla="*/ 142709 h 3187144"/>
                    <a:gd name="connsiteX229" fmla="*/ 581411 w 2854197"/>
                    <a:gd name="connsiteY229" fmla="*/ 132138 h 3187144"/>
                    <a:gd name="connsiteX230" fmla="*/ 676551 w 2854197"/>
                    <a:gd name="connsiteY230" fmla="*/ 100425 h 3187144"/>
                    <a:gd name="connsiteX231" fmla="*/ 697693 w 2854197"/>
                    <a:gd name="connsiteY231" fmla="*/ 95140 h 3187144"/>
                    <a:gd name="connsiteX232" fmla="*/ 729406 w 2854197"/>
                    <a:gd name="connsiteY232" fmla="*/ 84568 h 3187144"/>
                    <a:gd name="connsiteX233" fmla="*/ 745263 w 2854197"/>
                    <a:gd name="connsiteY233" fmla="*/ 79283 h 3187144"/>
                    <a:gd name="connsiteX234" fmla="*/ 792833 w 2854197"/>
                    <a:gd name="connsiteY234" fmla="*/ 58141 h 3187144"/>
                    <a:gd name="connsiteX235" fmla="*/ 808689 w 2854197"/>
                    <a:gd name="connsiteY235" fmla="*/ 52855 h 3187144"/>
                    <a:gd name="connsiteX236" fmla="*/ 824546 w 2854197"/>
                    <a:gd name="connsiteY236" fmla="*/ 47570 h 3187144"/>
                    <a:gd name="connsiteX237" fmla="*/ 866830 w 2854197"/>
                    <a:gd name="connsiteY237" fmla="*/ 26427 h 3187144"/>
                    <a:gd name="connsiteX238" fmla="*/ 882687 w 2854197"/>
                    <a:gd name="connsiteY238" fmla="*/ 21142 h 3187144"/>
                    <a:gd name="connsiteX239" fmla="*/ 898544 w 2854197"/>
                    <a:gd name="connsiteY239" fmla="*/ 10571 h 3187144"/>
                    <a:gd name="connsiteX240" fmla="*/ 914400 w 2854197"/>
                    <a:gd name="connsiteY240" fmla="*/ 5285 h 3187144"/>
                    <a:gd name="connsiteX241" fmla="*/ 914400 w 2854197"/>
                    <a:gd name="connsiteY241" fmla="*/ 0 h 3187144"/>
                    <a:gd name="connsiteX0" fmla="*/ 914400 w 2854197"/>
                    <a:gd name="connsiteY0" fmla="*/ 0 h 3187144"/>
                    <a:gd name="connsiteX1" fmla="*/ 914400 w 2854197"/>
                    <a:gd name="connsiteY1" fmla="*/ 0 h 3187144"/>
                    <a:gd name="connsiteX2" fmla="*/ 930257 w 2854197"/>
                    <a:gd name="connsiteY2" fmla="*/ 42284 h 3187144"/>
                    <a:gd name="connsiteX3" fmla="*/ 935542 w 2854197"/>
                    <a:gd name="connsiteY3" fmla="*/ 58141 h 3187144"/>
                    <a:gd name="connsiteX4" fmla="*/ 946114 w 2854197"/>
                    <a:gd name="connsiteY4" fmla="*/ 68712 h 3187144"/>
                    <a:gd name="connsiteX5" fmla="*/ 967256 w 2854197"/>
                    <a:gd name="connsiteY5" fmla="*/ 116282 h 3187144"/>
                    <a:gd name="connsiteX6" fmla="*/ 972541 w 2854197"/>
                    <a:gd name="connsiteY6" fmla="*/ 132138 h 3187144"/>
                    <a:gd name="connsiteX7" fmla="*/ 983112 w 2854197"/>
                    <a:gd name="connsiteY7" fmla="*/ 147995 h 3187144"/>
                    <a:gd name="connsiteX8" fmla="*/ 1004255 w 2854197"/>
                    <a:gd name="connsiteY8" fmla="*/ 195565 h 3187144"/>
                    <a:gd name="connsiteX9" fmla="*/ 1025397 w 2854197"/>
                    <a:gd name="connsiteY9" fmla="*/ 243135 h 3187144"/>
                    <a:gd name="connsiteX10" fmla="*/ 1041253 w 2854197"/>
                    <a:gd name="connsiteY10" fmla="*/ 290705 h 3187144"/>
                    <a:gd name="connsiteX11" fmla="*/ 1051825 w 2854197"/>
                    <a:gd name="connsiteY11" fmla="*/ 301276 h 3187144"/>
                    <a:gd name="connsiteX12" fmla="*/ 1072967 w 2854197"/>
                    <a:gd name="connsiteY12" fmla="*/ 348846 h 3187144"/>
                    <a:gd name="connsiteX13" fmla="*/ 1083538 w 2854197"/>
                    <a:gd name="connsiteY13" fmla="*/ 380559 h 3187144"/>
                    <a:gd name="connsiteX14" fmla="*/ 1094109 w 2854197"/>
                    <a:gd name="connsiteY14" fmla="*/ 396416 h 3187144"/>
                    <a:gd name="connsiteX15" fmla="*/ 1109966 w 2854197"/>
                    <a:gd name="connsiteY15" fmla="*/ 422844 h 3187144"/>
                    <a:gd name="connsiteX16" fmla="*/ 1131108 w 2854197"/>
                    <a:gd name="connsiteY16" fmla="*/ 470414 h 3187144"/>
                    <a:gd name="connsiteX17" fmla="*/ 1146964 w 2854197"/>
                    <a:gd name="connsiteY17" fmla="*/ 480985 h 3187144"/>
                    <a:gd name="connsiteX18" fmla="*/ 1157536 w 2854197"/>
                    <a:gd name="connsiteY18" fmla="*/ 491556 h 3187144"/>
                    <a:gd name="connsiteX19" fmla="*/ 1189249 w 2854197"/>
                    <a:gd name="connsiteY19" fmla="*/ 512698 h 3187144"/>
                    <a:gd name="connsiteX20" fmla="*/ 1199820 w 2854197"/>
                    <a:gd name="connsiteY20" fmla="*/ 528555 h 3187144"/>
                    <a:gd name="connsiteX21" fmla="*/ 1220962 w 2854197"/>
                    <a:gd name="connsiteY21" fmla="*/ 544411 h 3187144"/>
                    <a:gd name="connsiteX22" fmla="*/ 1242104 w 2854197"/>
                    <a:gd name="connsiteY22" fmla="*/ 570839 h 3187144"/>
                    <a:gd name="connsiteX23" fmla="*/ 1257961 w 2854197"/>
                    <a:gd name="connsiteY23" fmla="*/ 602552 h 3187144"/>
                    <a:gd name="connsiteX24" fmla="*/ 1279103 w 2854197"/>
                    <a:gd name="connsiteY24" fmla="*/ 634266 h 3187144"/>
                    <a:gd name="connsiteX25" fmla="*/ 1294960 w 2854197"/>
                    <a:gd name="connsiteY25" fmla="*/ 665979 h 3187144"/>
                    <a:gd name="connsiteX26" fmla="*/ 1300245 w 2854197"/>
                    <a:gd name="connsiteY26" fmla="*/ 681835 h 3187144"/>
                    <a:gd name="connsiteX27" fmla="*/ 1310816 w 2854197"/>
                    <a:gd name="connsiteY27" fmla="*/ 692407 h 3187144"/>
                    <a:gd name="connsiteX28" fmla="*/ 1347815 w 2854197"/>
                    <a:gd name="connsiteY28" fmla="*/ 739977 h 3187144"/>
                    <a:gd name="connsiteX29" fmla="*/ 1353101 w 2854197"/>
                    <a:gd name="connsiteY29" fmla="*/ 755833 h 3187144"/>
                    <a:gd name="connsiteX30" fmla="*/ 1384814 w 2854197"/>
                    <a:gd name="connsiteY30" fmla="*/ 798118 h 3187144"/>
                    <a:gd name="connsiteX31" fmla="*/ 1390100 w 2854197"/>
                    <a:gd name="connsiteY31" fmla="*/ 813974 h 3187144"/>
                    <a:gd name="connsiteX32" fmla="*/ 1421813 w 2854197"/>
                    <a:gd name="connsiteY32" fmla="*/ 861544 h 3187144"/>
                    <a:gd name="connsiteX33" fmla="*/ 1432384 w 2854197"/>
                    <a:gd name="connsiteY33" fmla="*/ 877401 h 3187144"/>
                    <a:gd name="connsiteX34" fmla="*/ 1448241 w 2854197"/>
                    <a:gd name="connsiteY34" fmla="*/ 887972 h 3187144"/>
                    <a:gd name="connsiteX35" fmla="*/ 1479954 w 2854197"/>
                    <a:gd name="connsiteY35" fmla="*/ 919685 h 3187144"/>
                    <a:gd name="connsiteX36" fmla="*/ 1522238 w 2854197"/>
                    <a:gd name="connsiteY36" fmla="*/ 956684 h 3187144"/>
                    <a:gd name="connsiteX37" fmla="*/ 1585665 w 2854197"/>
                    <a:gd name="connsiteY37" fmla="*/ 977826 h 3187144"/>
                    <a:gd name="connsiteX38" fmla="*/ 1617378 w 2854197"/>
                    <a:gd name="connsiteY38" fmla="*/ 988397 h 3187144"/>
                    <a:gd name="connsiteX39" fmla="*/ 1638521 w 2854197"/>
                    <a:gd name="connsiteY39" fmla="*/ 993683 h 3187144"/>
                    <a:gd name="connsiteX40" fmla="*/ 1664948 w 2854197"/>
                    <a:gd name="connsiteY40" fmla="*/ 998968 h 3187144"/>
                    <a:gd name="connsiteX41" fmla="*/ 1696662 w 2854197"/>
                    <a:gd name="connsiteY41" fmla="*/ 1009540 h 3187144"/>
                    <a:gd name="connsiteX42" fmla="*/ 1717804 w 2854197"/>
                    <a:gd name="connsiteY42" fmla="*/ 1014825 h 3187144"/>
                    <a:gd name="connsiteX43" fmla="*/ 1733660 w 2854197"/>
                    <a:gd name="connsiteY43" fmla="*/ 1020111 h 3187144"/>
                    <a:gd name="connsiteX44" fmla="*/ 1802373 w 2854197"/>
                    <a:gd name="connsiteY44" fmla="*/ 1030682 h 3187144"/>
                    <a:gd name="connsiteX45" fmla="*/ 1865799 w 2854197"/>
                    <a:gd name="connsiteY45" fmla="*/ 1041253 h 3187144"/>
                    <a:gd name="connsiteX46" fmla="*/ 1902798 w 2854197"/>
                    <a:gd name="connsiteY46" fmla="*/ 1046538 h 3187144"/>
                    <a:gd name="connsiteX47" fmla="*/ 1945082 w 2854197"/>
                    <a:gd name="connsiteY47" fmla="*/ 1051824 h 3187144"/>
                    <a:gd name="connsiteX48" fmla="*/ 1976796 w 2854197"/>
                    <a:gd name="connsiteY48" fmla="*/ 1057109 h 3187144"/>
                    <a:gd name="connsiteX49" fmla="*/ 2024366 w 2854197"/>
                    <a:gd name="connsiteY49" fmla="*/ 1062395 h 3187144"/>
                    <a:gd name="connsiteX50" fmla="*/ 2066650 w 2854197"/>
                    <a:gd name="connsiteY50" fmla="*/ 1067681 h 3187144"/>
                    <a:gd name="connsiteX51" fmla="*/ 2082507 w 2854197"/>
                    <a:gd name="connsiteY51" fmla="*/ 1072966 h 3187144"/>
                    <a:gd name="connsiteX52" fmla="*/ 2151219 w 2854197"/>
                    <a:gd name="connsiteY52" fmla="*/ 1083537 h 3187144"/>
                    <a:gd name="connsiteX53" fmla="*/ 2167075 w 2854197"/>
                    <a:gd name="connsiteY53" fmla="*/ 1088823 h 3187144"/>
                    <a:gd name="connsiteX54" fmla="*/ 2235788 w 2854197"/>
                    <a:gd name="connsiteY54" fmla="*/ 1099394 h 3187144"/>
                    <a:gd name="connsiteX55" fmla="*/ 2304500 w 2854197"/>
                    <a:gd name="connsiteY55" fmla="*/ 1109965 h 3187144"/>
                    <a:gd name="connsiteX56" fmla="*/ 2378497 w 2854197"/>
                    <a:gd name="connsiteY56" fmla="*/ 1120536 h 3187144"/>
                    <a:gd name="connsiteX57" fmla="*/ 2410211 w 2854197"/>
                    <a:gd name="connsiteY57" fmla="*/ 1131107 h 3187144"/>
                    <a:gd name="connsiteX58" fmla="*/ 2452495 w 2854197"/>
                    <a:gd name="connsiteY58" fmla="*/ 1141678 h 3187144"/>
                    <a:gd name="connsiteX59" fmla="*/ 2611062 w 2854197"/>
                    <a:gd name="connsiteY59" fmla="*/ 1194534 h 3187144"/>
                    <a:gd name="connsiteX60" fmla="*/ 2674963 w 2854197"/>
                    <a:gd name="connsiteY60" fmla="*/ 1226357 h 3187144"/>
                    <a:gd name="connsiteX61" fmla="*/ 2680419 w 2854197"/>
                    <a:gd name="connsiteY61" fmla="*/ 1258186 h 3187144"/>
                    <a:gd name="connsiteX62" fmla="*/ 2659565 w 2854197"/>
                    <a:gd name="connsiteY62" fmla="*/ 1353342 h 3187144"/>
                    <a:gd name="connsiteX63" fmla="*/ 2653817 w 2854197"/>
                    <a:gd name="connsiteY63" fmla="*/ 1411367 h 3187144"/>
                    <a:gd name="connsiteX64" fmla="*/ 2632204 w 2854197"/>
                    <a:gd name="connsiteY64" fmla="*/ 1590950 h 3187144"/>
                    <a:gd name="connsiteX65" fmla="*/ 2606238 w 2854197"/>
                    <a:gd name="connsiteY65" fmla="*/ 1686241 h 3187144"/>
                    <a:gd name="connsiteX66" fmla="*/ 2585093 w 2854197"/>
                    <a:gd name="connsiteY66" fmla="*/ 1717957 h 3187144"/>
                    <a:gd name="connsiteX67" fmla="*/ 2569233 w 2854197"/>
                    <a:gd name="connsiteY67" fmla="*/ 1781390 h 3187144"/>
                    <a:gd name="connsiteX68" fmla="*/ 2574520 w 2854197"/>
                    <a:gd name="connsiteY68" fmla="*/ 1860680 h 3187144"/>
                    <a:gd name="connsiteX69" fmla="*/ 2564404 w 2854197"/>
                    <a:gd name="connsiteY69" fmla="*/ 2014150 h 3187144"/>
                    <a:gd name="connsiteX70" fmla="*/ 2616812 w 2854197"/>
                    <a:gd name="connsiteY70" fmla="*/ 2093264 h 3187144"/>
                    <a:gd name="connsiteX71" fmla="*/ 2717255 w 2854197"/>
                    <a:gd name="connsiteY71" fmla="*/ 2098551 h 3187144"/>
                    <a:gd name="connsiteX72" fmla="*/ 2790770 w 2854197"/>
                    <a:gd name="connsiteY72" fmla="*/ 2077220 h 3187144"/>
                    <a:gd name="connsiteX73" fmla="*/ 2817198 w 2854197"/>
                    <a:gd name="connsiteY73" fmla="*/ 2082506 h 3187144"/>
                    <a:gd name="connsiteX74" fmla="*/ 2833055 w 2854197"/>
                    <a:gd name="connsiteY74" fmla="*/ 2087792 h 3187144"/>
                    <a:gd name="connsiteX75" fmla="*/ 2854197 w 2854197"/>
                    <a:gd name="connsiteY75" fmla="*/ 2093077 h 3187144"/>
                    <a:gd name="connsiteX76" fmla="*/ 2838340 w 2854197"/>
                    <a:gd name="connsiteY76" fmla="*/ 2193503 h 3187144"/>
                    <a:gd name="connsiteX77" fmla="*/ 2833055 w 2854197"/>
                    <a:gd name="connsiteY77" fmla="*/ 2225216 h 3187144"/>
                    <a:gd name="connsiteX78" fmla="*/ 2822484 w 2854197"/>
                    <a:gd name="connsiteY78" fmla="*/ 2262215 h 3187144"/>
                    <a:gd name="connsiteX79" fmla="*/ 2648297 w 2854197"/>
                    <a:gd name="connsiteY79" fmla="*/ 2241273 h 3187144"/>
                    <a:gd name="connsiteX80" fmla="*/ 2558435 w 2854197"/>
                    <a:gd name="connsiteY80" fmla="*/ 2214843 h 3187144"/>
                    <a:gd name="connsiteX81" fmla="*/ 2479145 w 2854197"/>
                    <a:gd name="connsiteY81" fmla="*/ 2183128 h 3187144"/>
                    <a:gd name="connsiteX82" fmla="*/ 2426502 w 2854197"/>
                    <a:gd name="connsiteY82" fmla="*/ 2209757 h 3187144"/>
                    <a:gd name="connsiteX83" fmla="*/ 2236188 w 2854197"/>
                    <a:gd name="connsiteY83" fmla="*/ 2331348 h 3187144"/>
                    <a:gd name="connsiteX84" fmla="*/ 2251846 w 2854197"/>
                    <a:gd name="connsiteY84" fmla="*/ 2420998 h 3187144"/>
                    <a:gd name="connsiteX85" fmla="*/ 2267909 w 2854197"/>
                    <a:gd name="connsiteY85" fmla="*/ 2479368 h 3187144"/>
                    <a:gd name="connsiteX86" fmla="*/ 2278276 w 2854197"/>
                    <a:gd name="connsiteY86" fmla="*/ 2516146 h 3187144"/>
                    <a:gd name="connsiteX87" fmla="*/ 2278276 w 2854197"/>
                    <a:gd name="connsiteY87" fmla="*/ 2574294 h 3187144"/>
                    <a:gd name="connsiteX88" fmla="*/ 2315278 w 2854197"/>
                    <a:gd name="connsiteY88" fmla="*/ 2616580 h 3187144"/>
                    <a:gd name="connsiteX89" fmla="*/ 2331136 w 2854197"/>
                    <a:gd name="connsiteY89" fmla="*/ 2680013 h 3187144"/>
                    <a:gd name="connsiteX90" fmla="*/ 2368138 w 2854197"/>
                    <a:gd name="connsiteY90" fmla="*/ 2695871 h 3187144"/>
                    <a:gd name="connsiteX91" fmla="*/ 2542577 w 2854197"/>
                    <a:gd name="connsiteY91" fmla="*/ 2738159 h 3187144"/>
                    <a:gd name="connsiteX92" fmla="*/ 2654056 w 2854197"/>
                    <a:gd name="connsiteY92" fmla="*/ 2764834 h 3187144"/>
                    <a:gd name="connsiteX93" fmla="*/ 2748974 w 2854197"/>
                    <a:gd name="connsiteY93" fmla="*/ 2769875 h 3187144"/>
                    <a:gd name="connsiteX94" fmla="*/ 2753771 w 2854197"/>
                    <a:gd name="connsiteY94" fmla="*/ 2769627 h 3187144"/>
                    <a:gd name="connsiteX95" fmla="*/ 2748486 w 2854197"/>
                    <a:gd name="connsiteY95" fmla="*/ 2801341 h 3187144"/>
                    <a:gd name="connsiteX96" fmla="*/ 2737915 w 2854197"/>
                    <a:gd name="connsiteY96" fmla="*/ 2838340 h 3187144"/>
                    <a:gd name="connsiteX97" fmla="*/ 2727344 w 2854197"/>
                    <a:gd name="connsiteY97" fmla="*/ 2907052 h 3187144"/>
                    <a:gd name="connsiteX98" fmla="*/ 2716773 w 2854197"/>
                    <a:gd name="connsiteY98" fmla="*/ 2938765 h 3187144"/>
                    <a:gd name="connsiteX99" fmla="*/ 2711487 w 2854197"/>
                    <a:gd name="connsiteY99" fmla="*/ 2965193 h 3187144"/>
                    <a:gd name="connsiteX100" fmla="*/ 2706444 w 2854197"/>
                    <a:gd name="connsiteY100" fmla="*/ 2939028 h 3187144"/>
                    <a:gd name="connsiteX101" fmla="*/ 2691063 w 2854197"/>
                    <a:gd name="connsiteY101" fmla="*/ 2981883 h 3187144"/>
                    <a:gd name="connsiteX102" fmla="*/ 2622571 w 2854197"/>
                    <a:gd name="connsiteY102" fmla="*/ 2987436 h 3187144"/>
                    <a:gd name="connsiteX103" fmla="*/ 2537291 w 2854197"/>
                    <a:gd name="connsiteY103" fmla="*/ 2986602 h 3187144"/>
                    <a:gd name="connsiteX104" fmla="*/ 2516147 w 2854197"/>
                    <a:gd name="connsiteY104" fmla="*/ 2991888 h 3187144"/>
                    <a:gd name="connsiteX105" fmla="*/ 2489494 w 2854197"/>
                    <a:gd name="connsiteY105" fmla="*/ 3002192 h 3187144"/>
                    <a:gd name="connsiteX106" fmla="*/ 2431785 w 2854197"/>
                    <a:gd name="connsiteY106" fmla="*/ 3023409 h 3187144"/>
                    <a:gd name="connsiteX107" fmla="*/ 2405352 w 2854197"/>
                    <a:gd name="connsiteY107" fmla="*/ 3049837 h 3187144"/>
                    <a:gd name="connsiteX108" fmla="*/ 2310603 w 2854197"/>
                    <a:gd name="connsiteY108" fmla="*/ 3092559 h 3187144"/>
                    <a:gd name="connsiteX109" fmla="*/ 2147421 w 2854197"/>
                    <a:gd name="connsiteY109" fmla="*/ 3183444 h 3187144"/>
                    <a:gd name="connsiteX110" fmla="*/ 2141028 w 2854197"/>
                    <a:gd name="connsiteY110" fmla="*/ 2933870 h 3187144"/>
                    <a:gd name="connsiteX111" fmla="*/ 2146861 w 2854197"/>
                    <a:gd name="connsiteY111" fmla="*/ 2897161 h 3187144"/>
                    <a:gd name="connsiteX112" fmla="*/ 2151785 w 2854197"/>
                    <a:gd name="connsiteY112" fmla="*/ 2849197 h 3187144"/>
                    <a:gd name="connsiteX113" fmla="*/ 2125357 w 2854197"/>
                    <a:gd name="connsiteY113" fmla="*/ 2780982 h 3187144"/>
                    <a:gd name="connsiteX114" fmla="*/ 2109124 w 2854197"/>
                    <a:gd name="connsiteY114" fmla="*/ 2722301 h 3187144"/>
                    <a:gd name="connsiteX115" fmla="*/ 2013975 w 2854197"/>
                    <a:gd name="connsiteY115" fmla="*/ 2637724 h 3187144"/>
                    <a:gd name="connsiteX116" fmla="*/ 1982258 w 2854197"/>
                    <a:gd name="connsiteY116" fmla="*/ 2664155 h 3187144"/>
                    <a:gd name="connsiteX117" fmla="*/ 1918827 w 2854197"/>
                    <a:gd name="connsiteY117" fmla="*/ 2627153 h 3187144"/>
                    <a:gd name="connsiteX118" fmla="*/ 1845153 w 2854197"/>
                    <a:gd name="connsiteY118" fmla="*/ 2569497 h 3187144"/>
                    <a:gd name="connsiteX119" fmla="*/ 1802373 w 2854197"/>
                    <a:gd name="connsiteY119" fmla="*/ 2621632 h 3187144"/>
                    <a:gd name="connsiteX120" fmla="*/ 1797087 w 2854197"/>
                    <a:gd name="connsiteY120" fmla="*/ 2605775 h 3187144"/>
                    <a:gd name="connsiteX121" fmla="*/ 1749674 w 2854197"/>
                    <a:gd name="connsiteY121" fmla="*/ 2690586 h 3187144"/>
                    <a:gd name="connsiteX122" fmla="*/ 1643953 w 2854197"/>
                    <a:gd name="connsiteY122" fmla="*/ 2754018 h 3187144"/>
                    <a:gd name="connsiteX123" fmla="*/ 1617523 w 2854197"/>
                    <a:gd name="connsiteY123" fmla="*/ 2732874 h 3187144"/>
                    <a:gd name="connsiteX124" fmla="*/ 1591092 w 2854197"/>
                    <a:gd name="connsiteY124" fmla="*/ 2690586 h 3187144"/>
                    <a:gd name="connsiteX125" fmla="*/ 1591093 w 2854197"/>
                    <a:gd name="connsiteY125" fmla="*/ 2637724 h 3187144"/>
                    <a:gd name="connsiteX126" fmla="*/ 1569808 w 2854197"/>
                    <a:gd name="connsiteY126" fmla="*/ 2515921 h 3187144"/>
                    <a:gd name="connsiteX127" fmla="*/ 1553952 w 2854197"/>
                    <a:gd name="connsiteY127" fmla="*/ 2484208 h 3187144"/>
                    <a:gd name="connsiteX128" fmla="*/ 1538095 w 2854197"/>
                    <a:gd name="connsiteY128" fmla="*/ 2468351 h 3187144"/>
                    <a:gd name="connsiteX129" fmla="*/ 1501096 w 2854197"/>
                    <a:gd name="connsiteY129" fmla="*/ 2420781 h 3187144"/>
                    <a:gd name="connsiteX130" fmla="*/ 1464097 w 2854197"/>
                    <a:gd name="connsiteY130" fmla="*/ 2383782 h 3187144"/>
                    <a:gd name="connsiteX131" fmla="*/ 1448241 w 2854197"/>
                    <a:gd name="connsiteY131" fmla="*/ 2373211 h 3187144"/>
                    <a:gd name="connsiteX132" fmla="*/ 1432384 w 2854197"/>
                    <a:gd name="connsiteY132" fmla="*/ 2357355 h 3187144"/>
                    <a:gd name="connsiteX133" fmla="*/ 1400671 w 2854197"/>
                    <a:gd name="connsiteY133" fmla="*/ 2346783 h 3187144"/>
                    <a:gd name="connsiteX134" fmla="*/ 1368958 w 2854197"/>
                    <a:gd name="connsiteY134" fmla="*/ 2330927 h 3187144"/>
                    <a:gd name="connsiteX135" fmla="*/ 1337244 w 2854197"/>
                    <a:gd name="connsiteY135" fmla="*/ 2309785 h 3187144"/>
                    <a:gd name="connsiteX136" fmla="*/ 1273818 w 2854197"/>
                    <a:gd name="connsiteY136" fmla="*/ 2288642 h 3187144"/>
                    <a:gd name="connsiteX137" fmla="*/ 1257961 w 2854197"/>
                    <a:gd name="connsiteY137" fmla="*/ 2278071 h 3187144"/>
                    <a:gd name="connsiteX138" fmla="*/ 1242104 w 2854197"/>
                    <a:gd name="connsiteY138" fmla="*/ 2272786 h 3187144"/>
                    <a:gd name="connsiteX139" fmla="*/ 1226248 w 2854197"/>
                    <a:gd name="connsiteY139" fmla="*/ 2262215 h 3187144"/>
                    <a:gd name="connsiteX140" fmla="*/ 1194534 w 2854197"/>
                    <a:gd name="connsiteY140" fmla="*/ 2251644 h 3187144"/>
                    <a:gd name="connsiteX141" fmla="*/ 1215677 w 2854197"/>
                    <a:gd name="connsiteY141" fmla="*/ 2225216 h 3187144"/>
                    <a:gd name="connsiteX142" fmla="*/ 1231533 w 2854197"/>
                    <a:gd name="connsiteY142" fmla="*/ 2209359 h 3187144"/>
                    <a:gd name="connsiteX143" fmla="*/ 1236819 w 2854197"/>
                    <a:gd name="connsiteY143" fmla="*/ 2193503 h 3187144"/>
                    <a:gd name="connsiteX144" fmla="*/ 1279103 w 2854197"/>
                    <a:gd name="connsiteY144" fmla="*/ 2161789 h 3187144"/>
                    <a:gd name="connsiteX145" fmla="*/ 1300245 w 2854197"/>
                    <a:gd name="connsiteY145" fmla="*/ 2140647 h 3187144"/>
                    <a:gd name="connsiteX146" fmla="*/ 1310816 w 2854197"/>
                    <a:gd name="connsiteY146" fmla="*/ 2124790 h 3187144"/>
                    <a:gd name="connsiteX147" fmla="*/ 1342650 w 2854197"/>
                    <a:gd name="connsiteY147" fmla="*/ 2077406 h 3187144"/>
                    <a:gd name="connsiteX148" fmla="*/ 1390223 w 2854197"/>
                    <a:gd name="connsiteY148" fmla="*/ 2008688 h 3187144"/>
                    <a:gd name="connsiteX149" fmla="*/ 1363794 w 2854197"/>
                    <a:gd name="connsiteY149" fmla="*/ 1971686 h 3187144"/>
                    <a:gd name="connsiteX150" fmla="*/ 1379651 w 2854197"/>
                    <a:gd name="connsiteY150" fmla="*/ 1961114 h 3187144"/>
                    <a:gd name="connsiteX151" fmla="*/ 1358509 w 2854197"/>
                    <a:gd name="connsiteY151" fmla="*/ 1934685 h 3187144"/>
                    <a:gd name="connsiteX152" fmla="*/ 1221180 w 2854197"/>
                    <a:gd name="connsiteY152" fmla="*/ 1718108 h 3187144"/>
                    <a:gd name="connsiteX153" fmla="*/ 1157741 w 2854197"/>
                    <a:gd name="connsiteY153" fmla="*/ 1654669 h 3187144"/>
                    <a:gd name="connsiteX154" fmla="*/ 1051918 w 2854197"/>
                    <a:gd name="connsiteY154" fmla="*/ 1659811 h 3187144"/>
                    <a:gd name="connsiteX155" fmla="*/ 845688 w 2854197"/>
                    <a:gd name="connsiteY155" fmla="*/ 1738945 h 3187144"/>
                    <a:gd name="connsiteX156" fmla="*/ 829832 w 2854197"/>
                    <a:gd name="connsiteY156" fmla="*/ 1744231 h 3187144"/>
                    <a:gd name="connsiteX157" fmla="*/ 798118 w 2854197"/>
                    <a:gd name="connsiteY157" fmla="*/ 1765373 h 3187144"/>
                    <a:gd name="connsiteX158" fmla="*/ 782262 w 2854197"/>
                    <a:gd name="connsiteY158" fmla="*/ 1770659 h 3187144"/>
                    <a:gd name="connsiteX159" fmla="*/ 750548 w 2854197"/>
                    <a:gd name="connsiteY159" fmla="*/ 1791801 h 3187144"/>
                    <a:gd name="connsiteX160" fmla="*/ 734692 w 2854197"/>
                    <a:gd name="connsiteY160" fmla="*/ 1797086 h 3187144"/>
                    <a:gd name="connsiteX161" fmla="*/ 755834 w 2854197"/>
                    <a:gd name="connsiteY161" fmla="*/ 1791801 h 3187144"/>
                    <a:gd name="connsiteX162" fmla="*/ 739977 w 2854197"/>
                    <a:gd name="connsiteY162" fmla="*/ 1797086 h 3187144"/>
                    <a:gd name="connsiteX163" fmla="*/ 708264 w 2854197"/>
                    <a:gd name="connsiteY163" fmla="*/ 1812943 h 3187144"/>
                    <a:gd name="connsiteX164" fmla="*/ 676551 w 2854197"/>
                    <a:gd name="connsiteY164" fmla="*/ 1791801 h 3187144"/>
                    <a:gd name="connsiteX165" fmla="*/ 650123 w 2854197"/>
                    <a:gd name="connsiteY165" fmla="*/ 1765373 h 3187144"/>
                    <a:gd name="connsiteX166" fmla="*/ 618410 w 2854197"/>
                    <a:gd name="connsiteY166" fmla="*/ 1744231 h 3187144"/>
                    <a:gd name="connsiteX167" fmla="*/ 570840 w 2854197"/>
                    <a:gd name="connsiteY167" fmla="*/ 1712518 h 3187144"/>
                    <a:gd name="connsiteX168" fmla="*/ 544412 w 2854197"/>
                    <a:gd name="connsiteY168" fmla="*/ 1696661 h 3187144"/>
                    <a:gd name="connsiteX169" fmla="*/ 528555 w 2854197"/>
                    <a:gd name="connsiteY169" fmla="*/ 1686090 h 3187144"/>
                    <a:gd name="connsiteX170" fmla="*/ 512699 w 2854197"/>
                    <a:gd name="connsiteY170" fmla="*/ 1680804 h 3187144"/>
                    <a:gd name="connsiteX171" fmla="*/ 502127 w 2854197"/>
                    <a:gd name="connsiteY171" fmla="*/ 1670233 h 3187144"/>
                    <a:gd name="connsiteX172" fmla="*/ 480985 w 2854197"/>
                    <a:gd name="connsiteY172" fmla="*/ 1659662 h 3187144"/>
                    <a:gd name="connsiteX173" fmla="*/ 465129 w 2854197"/>
                    <a:gd name="connsiteY173" fmla="*/ 1643805 h 3187144"/>
                    <a:gd name="connsiteX174" fmla="*/ 428130 w 2854197"/>
                    <a:gd name="connsiteY174" fmla="*/ 1622663 h 3187144"/>
                    <a:gd name="connsiteX175" fmla="*/ 401702 w 2854197"/>
                    <a:gd name="connsiteY175" fmla="*/ 1590950 h 3187144"/>
                    <a:gd name="connsiteX176" fmla="*/ 385845 w 2854197"/>
                    <a:gd name="connsiteY176" fmla="*/ 1569808 h 3187144"/>
                    <a:gd name="connsiteX177" fmla="*/ 369989 w 2854197"/>
                    <a:gd name="connsiteY177" fmla="*/ 1553951 h 3187144"/>
                    <a:gd name="connsiteX178" fmla="*/ 348847 w 2854197"/>
                    <a:gd name="connsiteY178" fmla="*/ 1522238 h 3187144"/>
                    <a:gd name="connsiteX179" fmla="*/ 327704 w 2854197"/>
                    <a:gd name="connsiteY179" fmla="*/ 1490524 h 3187144"/>
                    <a:gd name="connsiteX180" fmla="*/ 317133 w 2854197"/>
                    <a:gd name="connsiteY180" fmla="*/ 1469382 h 3187144"/>
                    <a:gd name="connsiteX181" fmla="*/ 301277 w 2854197"/>
                    <a:gd name="connsiteY181" fmla="*/ 1453526 h 3187144"/>
                    <a:gd name="connsiteX182" fmla="*/ 295991 w 2854197"/>
                    <a:gd name="connsiteY182" fmla="*/ 1437669 h 3187144"/>
                    <a:gd name="connsiteX183" fmla="*/ 274849 w 2854197"/>
                    <a:gd name="connsiteY183" fmla="*/ 1405956 h 3187144"/>
                    <a:gd name="connsiteX184" fmla="*/ 258992 w 2854197"/>
                    <a:gd name="connsiteY184" fmla="*/ 1390099 h 3187144"/>
                    <a:gd name="connsiteX185" fmla="*/ 248421 w 2854197"/>
                    <a:gd name="connsiteY185" fmla="*/ 1374242 h 3187144"/>
                    <a:gd name="connsiteX186" fmla="*/ 243136 w 2854197"/>
                    <a:gd name="connsiteY186" fmla="*/ 1358386 h 3187144"/>
                    <a:gd name="connsiteX187" fmla="*/ 221993 w 2854197"/>
                    <a:gd name="connsiteY187" fmla="*/ 1326672 h 3187144"/>
                    <a:gd name="connsiteX188" fmla="*/ 206137 w 2854197"/>
                    <a:gd name="connsiteY188" fmla="*/ 1294959 h 3187144"/>
                    <a:gd name="connsiteX189" fmla="*/ 195566 w 2854197"/>
                    <a:gd name="connsiteY189" fmla="*/ 1263246 h 3187144"/>
                    <a:gd name="connsiteX190" fmla="*/ 184995 w 2854197"/>
                    <a:gd name="connsiteY190" fmla="*/ 1247389 h 3187144"/>
                    <a:gd name="connsiteX191" fmla="*/ 179709 w 2854197"/>
                    <a:gd name="connsiteY191" fmla="*/ 1231533 h 3187144"/>
                    <a:gd name="connsiteX192" fmla="*/ 169138 w 2854197"/>
                    <a:gd name="connsiteY192" fmla="*/ 1215676 h 3187144"/>
                    <a:gd name="connsiteX193" fmla="*/ 153281 w 2854197"/>
                    <a:gd name="connsiteY193" fmla="*/ 1162820 h 3187144"/>
                    <a:gd name="connsiteX194" fmla="*/ 142710 w 2854197"/>
                    <a:gd name="connsiteY194" fmla="*/ 1131107 h 3187144"/>
                    <a:gd name="connsiteX195" fmla="*/ 132139 w 2854197"/>
                    <a:gd name="connsiteY195" fmla="*/ 1099394 h 3187144"/>
                    <a:gd name="connsiteX196" fmla="*/ 126853 w 2854197"/>
                    <a:gd name="connsiteY196" fmla="*/ 1078252 h 3187144"/>
                    <a:gd name="connsiteX197" fmla="*/ 121568 w 2854197"/>
                    <a:gd name="connsiteY197" fmla="*/ 1062395 h 3187144"/>
                    <a:gd name="connsiteX198" fmla="*/ 110997 w 2854197"/>
                    <a:gd name="connsiteY198" fmla="*/ 988397 h 3187144"/>
                    <a:gd name="connsiteX199" fmla="*/ 100426 w 2854197"/>
                    <a:gd name="connsiteY199" fmla="*/ 861544 h 3187144"/>
                    <a:gd name="connsiteX200" fmla="*/ 95140 w 2854197"/>
                    <a:gd name="connsiteY200" fmla="*/ 782261 h 3187144"/>
                    <a:gd name="connsiteX201" fmla="*/ 89855 w 2854197"/>
                    <a:gd name="connsiteY201" fmla="*/ 745262 h 3187144"/>
                    <a:gd name="connsiteX202" fmla="*/ 73998 w 2854197"/>
                    <a:gd name="connsiteY202" fmla="*/ 660693 h 3187144"/>
                    <a:gd name="connsiteX203" fmla="*/ 63427 w 2854197"/>
                    <a:gd name="connsiteY203" fmla="*/ 618409 h 3187144"/>
                    <a:gd name="connsiteX204" fmla="*/ 47570 w 2854197"/>
                    <a:gd name="connsiteY204" fmla="*/ 560268 h 3187144"/>
                    <a:gd name="connsiteX205" fmla="*/ 42285 w 2854197"/>
                    <a:gd name="connsiteY205" fmla="*/ 528555 h 3187144"/>
                    <a:gd name="connsiteX206" fmla="*/ 31714 w 2854197"/>
                    <a:gd name="connsiteY206" fmla="*/ 486270 h 3187144"/>
                    <a:gd name="connsiteX207" fmla="*/ 21142 w 2854197"/>
                    <a:gd name="connsiteY207" fmla="*/ 428129 h 3187144"/>
                    <a:gd name="connsiteX208" fmla="*/ 10571 w 2854197"/>
                    <a:gd name="connsiteY208" fmla="*/ 343560 h 3187144"/>
                    <a:gd name="connsiteX209" fmla="*/ 0 w 2854197"/>
                    <a:gd name="connsiteY209" fmla="*/ 306561 h 3187144"/>
                    <a:gd name="connsiteX210" fmla="*/ 5286 w 2854197"/>
                    <a:gd name="connsiteY210" fmla="*/ 285419 h 3187144"/>
                    <a:gd name="connsiteX211" fmla="*/ 21142 w 2854197"/>
                    <a:gd name="connsiteY211" fmla="*/ 280134 h 3187144"/>
                    <a:gd name="connsiteX212" fmla="*/ 42285 w 2854197"/>
                    <a:gd name="connsiteY212" fmla="*/ 269563 h 3187144"/>
                    <a:gd name="connsiteX213" fmla="*/ 95140 w 2854197"/>
                    <a:gd name="connsiteY213" fmla="*/ 258992 h 3187144"/>
                    <a:gd name="connsiteX214" fmla="*/ 121568 w 2854197"/>
                    <a:gd name="connsiteY214" fmla="*/ 253706 h 3187144"/>
                    <a:gd name="connsiteX215" fmla="*/ 137425 w 2854197"/>
                    <a:gd name="connsiteY215" fmla="*/ 248420 h 3187144"/>
                    <a:gd name="connsiteX216" fmla="*/ 211422 w 2854197"/>
                    <a:gd name="connsiteY216" fmla="*/ 237849 h 3187144"/>
                    <a:gd name="connsiteX217" fmla="*/ 253707 w 2854197"/>
                    <a:gd name="connsiteY217" fmla="*/ 227278 h 3187144"/>
                    <a:gd name="connsiteX218" fmla="*/ 285420 w 2854197"/>
                    <a:gd name="connsiteY218" fmla="*/ 216707 h 3187144"/>
                    <a:gd name="connsiteX219" fmla="*/ 332990 w 2854197"/>
                    <a:gd name="connsiteY219" fmla="*/ 206136 h 3187144"/>
                    <a:gd name="connsiteX220" fmla="*/ 364703 w 2854197"/>
                    <a:gd name="connsiteY220" fmla="*/ 195565 h 3187144"/>
                    <a:gd name="connsiteX221" fmla="*/ 417559 w 2854197"/>
                    <a:gd name="connsiteY221" fmla="*/ 179708 h 3187144"/>
                    <a:gd name="connsiteX222" fmla="*/ 433415 w 2854197"/>
                    <a:gd name="connsiteY222" fmla="*/ 174423 h 3187144"/>
                    <a:gd name="connsiteX223" fmla="*/ 449272 w 2854197"/>
                    <a:gd name="connsiteY223" fmla="*/ 169137 h 3187144"/>
                    <a:gd name="connsiteX224" fmla="*/ 470414 w 2854197"/>
                    <a:gd name="connsiteY224" fmla="*/ 163852 h 3187144"/>
                    <a:gd name="connsiteX225" fmla="*/ 486271 w 2854197"/>
                    <a:gd name="connsiteY225" fmla="*/ 158566 h 3187144"/>
                    <a:gd name="connsiteX226" fmla="*/ 528555 w 2854197"/>
                    <a:gd name="connsiteY226" fmla="*/ 147995 h 3187144"/>
                    <a:gd name="connsiteX227" fmla="*/ 549697 w 2854197"/>
                    <a:gd name="connsiteY227" fmla="*/ 142709 h 3187144"/>
                    <a:gd name="connsiteX228" fmla="*/ 581411 w 2854197"/>
                    <a:gd name="connsiteY228" fmla="*/ 132138 h 3187144"/>
                    <a:gd name="connsiteX229" fmla="*/ 676551 w 2854197"/>
                    <a:gd name="connsiteY229" fmla="*/ 100425 h 3187144"/>
                    <a:gd name="connsiteX230" fmla="*/ 697693 w 2854197"/>
                    <a:gd name="connsiteY230" fmla="*/ 95140 h 3187144"/>
                    <a:gd name="connsiteX231" fmla="*/ 729406 w 2854197"/>
                    <a:gd name="connsiteY231" fmla="*/ 84568 h 3187144"/>
                    <a:gd name="connsiteX232" fmla="*/ 745263 w 2854197"/>
                    <a:gd name="connsiteY232" fmla="*/ 79283 h 3187144"/>
                    <a:gd name="connsiteX233" fmla="*/ 792833 w 2854197"/>
                    <a:gd name="connsiteY233" fmla="*/ 58141 h 3187144"/>
                    <a:gd name="connsiteX234" fmla="*/ 808689 w 2854197"/>
                    <a:gd name="connsiteY234" fmla="*/ 52855 h 3187144"/>
                    <a:gd name="connsiteX235" fmla="*/ 824546 w 2854197"/>
                    <a:gd name="connsiteY235" fmla="*/ 47570 h 3187144"/>
                    <a:gd name="connsiteX236" fmla="*/ 866830 w 2854197"/>
                    <a:gd name="connsiteY236" fmla="*/ 26427 h 3187144"/>
                    <a:gd name="connsiteX237" fmla="*/ 882687 w 2854197"/>
                    <a:gd name="connsiteY237" fmla="*/ 21142 h 3187144"/>
                    <a:gd name="connsiteX238" fmla="*/ 898544 w 2854197"/>
                    <a:gd name="connsiteY238" fmla="*/ 10571 h 3187144"/>
                    <a:gd name="connsiteX239" fmla="*/ 914400 w 2854197"/>
                    <a:gd name="connsiteY239" fmla="*/ 5285 h 3187144"/>
                    <a:gd name="connsiteX240" fmla="*/ 914400 w 2854197"/>
                    <a:gd name="connsiteY240" fmla="*/ 0 h 3187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</a:cxnLst>
                  <a:rect l="l" t="t" r="r" b="b"/>
                  <a:pathLst>
                    <a:path w="2854197" h="3187144">
                      <a:moveTo>
                        <a:pt x="914400" y="0"/>
                      </a:moveTo>
                      <a:lnTo>
                        <a:pt x="914400" y="0"/>
                      </a:lnTo>
                      <a:cubicBezTo>
                        <a:pt x="919686" y="14095"/>
                        <a:pt x="925113" y="28137"/>
                        <a:pt x="930257" y="42284"/>
                      </a:cubicBezTo>
                      <a:cubicBezTo>
                        <a:pt x="932161" y="47520"/>
                        <a:pt x="932675" y="53363"/>
                        <a:pt x="935542" y="58141"/>
                      </a:cubicBezTo>
                      <a:cubicBezTo>
                        <a:pt x="938106" y="62414"/>
                        <a:pt x="942590" y="65188"/>
                        <a:pt x="946114" y="68712"/>
                      </a:cubicBezTo>
                      <a:cubicBezTo>
                        <a:pt x="958694" y="106452"/>
                        <a:pt x="950504" y="91154"/>
                        <a:pt x="967256" y="116282"/>
                      </a:cubicBezTo>
                      <a:cubicBezTo>
                        <a:pt x="969018" y="121567"/>
                        <a:pt x="970050" y="127155"/>
                        <a:pt x="972541" y="132138"/>
                      </a:cubicBezTo>
                      <a:cubicBezTo>
                        <a:pt x="975382" y="137820"/>
                        <a:pt x="980532" y="142190"/>
                        <a:pt x="983112" y="147995"/>
                      </a:cubicBezTo>
                      <a:cubicBezTo>
                        <a:pt x="1008273" y="204605"/>
                        <a:pt x="980331" y="159679"/>
                        <a:pt x="1004255" y="195565"/>
                      </a:cubicBezTo>
                      <a:cubicBezTo>
                        <a:pt x="1016835" y="233305"/>
                        <a:pt x="1008645" y="218007"/>
                        <a:pt x="1025397" y="243135"/>
                      </a:cubicBezTo>
                      <a:lnTo>
                        <a:pt x="1041253" y="290705"/>
                      </a:lnTo>
                      <a:cubicBezTo>
                        <a:pt x="1042829" y="295433"/>
                        <a:pt x="1048301" y="297752"/>
                        <a:pt x="1051825" y="301276"/>
                      </a:cubicBezTo>
                      <a:cubicBezTo>
                        <a:pt x="1064405" y="339016"/>
                        <a:pt x="1056215" y="323718"/>
                        <a:pt x="1072967" y="348846"/>
                      </a:cubicBezTo>
                      <a:cubicBezTo>
                        <a:pt x="1076491" y="359417"/>
                        <a:pt x="1077357" y="371288"/>
                        <a:pt x="1083538" y="380559"/>
                      </a:cubicBezTo>
                      <a:cubicBezTo>
                        <a:pt x="1087062" y="385845"/>
                        <a:pt x="1091268" y="390734"/>
                        <a:pt x="1094109" y="396416"/>
                      </a:cubicBezTo>
                      <a:cubicBezTo>
                        <a:pt x="1107832" y="423861"/>
                        <a:pt x="1089319" y="402195"/>
                        <a:pt x="1109966" y="422844"/>
                      </a:cubicBezTo>
                      <a:cubicBezTo>
                        <a:pt x="1115200" y="438545"/>
                        <a:pt x="1118544" y="457850"/>
                        <a:pt x="1131108" y="470414"/>
                      </a:cubicBezTo>
                      <a:cubicBezTo>
                        <a:pt x="1135600" y="474906"/>
                        <a:pt x="1142004" y="477017"/>
                        <a:pt x="1146964" y="480985"/>
                      </a:cubicBezTo>
                      <a:cubicBezTo>
                        <a:pt x="1150855" y="484098"/>
                        <a:pt x="1153549" y="488566"/>
                        <a:pt x="1157536" y="491556"/>
                      </a:cubicBezTo>
                      <a:cubicBezTo>
                        <a:pt x="1167700" y="499179"/>
                        <a:pt x="1189249" y="512698"/>
                        <a:pt x="1189249" y="512698"/>
                      </a:cubicBezTo>
                      <a:cubicBezTo>
                        <a:pt x="1192773" y="517984"/>
                        <a:pt x="1195328" y="524063"/>
                        <a:pt x="1199820" y="528555"/>
                      </a:cubicBezTo>
                      <a:cubicBezTo>
                        <a:pt x="1206049" y="534784"/>
                        <a:pt x="1215323" y="537644"/>
                        <a:pt x="1220962" y="544411"/>
                      </a:cubicBezTo>
                      <a:cubicBezTo>
                        <a:pt x="1252877" y="582708"/>
                        <a:pt x="1193543" y="538464"/>
                        <a:pt x="1242104" y="570839"/>
                      </a:cubicBezTo>
                      <a:cubicBezTo>
                        <a:pt x="1255391" y="610697"/>
                        <a:pt x="1237468" y="561567"/>
                        <a:pt x="1257961" y="602552"/>
                      </a:cubicBezTo>
                      <a:cubicBezTo>
                        <a:pt x="1273261" y="633151"/>
                        <a:pt x="1249044" y="604205"/>
                        <a:pt x="1279103" y="634266"/>
                      </a:cubicBezTo>
                      <a:cubicBezTo>
                        <a:pt x="1292392" y="674127"/>
                        <a:pt x="1274465" y="624987"/>
                        <a:pt x="1294960" y="665979"/>
                      </a:cubicBezTo>
                      <a:cubicBezTo>
                        <a:pt x="1297451" y="670962"/>
                        <a:pt x="1297379" y="677058"/>
                        <a:pt x="1300245" y="681835"/>
                      </a:cubicBezTo>
                      <a:cubicBezTo>
                        <a:pt x="1302809" y="686108"/>
                        <a:pt x="1307826" y="688420"/>
                        <a:pt x="1310816" y="692407"/>
                      </a:cubicBezTo>
                      <a:cubicBezTo>
                        <a:pt x="1348748" y="742983"/>
                        <a:pt x="1315537" y="707697"/>
                        <a:pt x="1347815" y="739977"/>
                      </a:cubicBezTo>
                      <a:cubicBezTo>
                        <a:pt x="1349577" y="745262"/>
                        <a:pt x="1350395" y="750963"/>
                        <a:pt x="1353101" y="755833"/>
                      </a:cubicBezTo>
                      <a:cubicBezTo>
                        <a:pt x="1368042" y="782727"/>
                        <a:pt x="1368776" y="782079"/>
                        <a:pt x="1384814" y="798118"/>
                      </a:cubicBezTo>
                      <a:cubicBezTo>
                        <a:pt x="1386576" y="803403"/>
                        <a:pt x="1387394" y="809104"/>
                        <a:pt x="1390100" y="813974"/>
                      </a:cubicBezTo>
                      <a:cubicBezTo>
                        <a:pt x="1390109" y="813991"/>
                        <a:pt x="1416522" y="853607"/>
                        <a:pt x="1421813" y="861544"/>
                      </a:cubicBezTo>
                      <a:cubicBezTo>
                        <a:pt x="1425337" y="866830"/>
                        <a:pt x="1427098" y="873877"/>
                        <a:pt x="1432384" y="877401"/>
                      </a:cubicBezTo>
                      <a:cubicBezTo>
                        <a:pt x="1437670" y="880925"/>
                        <a:pt x="1443493" y="883752"/>
                        <a:pt x="1448241" y="887972"/>
                      </a:cubicBezTo>
                      <a:cubicBezTo>
                        <a:pt x="1459415" y="897904"/>
                        <a:pt x="1469383" y="909114"/>
                        <a:pt x="1479954" y="919685"/>
                      </a:cubicBezTo>
                      <a:cubicBezTo>
                        <a:pt x="1501537" y="941268"/>
                        <a:pt x="1477310" y="941709"/>
                        <a:pt x="1522238" y="956684"/>
                      </a:cubicBezTo>
                      <a:lnTo>
                        <a:pt x="1585665" y="977826"/>
                      </a:lnTo>
                      <a:cubicBezTo>
                        <a:pt x="1585675" y="977829"/>
                        <a:pt x="1617367" y="988394"/>
                        <a:pt x="1617378" y="988397"/>
                      </a:cubicBezTo>
                      <a:cubicBezTo>
                        <a:pt x="1624426" y="990159"/>
                        <a:pt x="1631429" y="992107"/>
                        <a:pt x="1638521" y="993683"/>
                      </a:cubicBezTo>
                      <a:cubicBezTo>
                        <a:pt x="1647291" y="995632"/>
                        <a:pt x="1656281" y="996604"/>
                        <a:pt x="1664948" y="998968"/>
                      </a:cubicBezTo>
                      <a:cubicBezTo>
                        <a:pt x="1675699" y="1001900"/>
                        <a:pt x="1686091" y="1006016"/>
                        <a:pt x="1696662" y="1009540"/>
                      </a:cubicBezTo>
                      <a:cubicBezTo>
                        <a:pt x="1703553" y="1011837"/>
                        <a:pt x="1710819" y="1012829"/>
                        <a:pt x="1717804" y="1014825"/>
                      </a:cubicBezTo>
                      <a:cubicBezTo>
                        <a:pt x="1723161" y="1016356"/>
                        <a:pt x="1728221" y="1018902"/>
                        <a:pt x="1733660" y="1020111"/>
                      </a:cubicBezTo>
                      <a:cubicBezTo>
                        <a:pt x="1746845" y="1023041"/>
                        <a:pt x="1790589" y="1028998"/>
                        <a:pt x="1802373" y="1030682"/>
                      </a:cubicBezTo>
                      <a:cubicBezTo>
                        <a:pt x="1834600" y="1041424"/>
                        <a:pt x="1809154" y="1034172"/>
                        <a:pt x="1865799" y="1041253"/>
                      </a:cubicBezTo>
                      <a:cubicBezTo>
                        <a:pt x="1878161" y="1042798"/>
                        <a:pt x="1890449" y="1044891"/>
                        <a:pt x="1902798" y="1046538"/>
                      </a:cubicBezTo>
                      <a:lnTo>
                        <a:pt x="1945082" y="1051824"/>
                      </a:lnTo>
                      <a:cubicBezTo>
                        <a:pt x="1955691" y="1053340"/>
                        <a:pt x="1966173" y="1055693"/>
                        <a:pt x="1976796" y="1057109"/>
                      </a:cubicBezTo>
                      <a:cubicBezTo>
                        <a:pt x="1992610" y="1059218"/>
                        <a:pt x="2008521" y="1060531"/>
                        <a:pt x="2024366" y="1062395"/>
                      </a:cubicBezTo>
                      <a:lnTo>
                        <a:pt x="2066650" y="1067681"/>
                      </a:lnTo>
                      <a:cubicBezTo>
                        <a:pt x="2071936" y="1069443"/>
                        <a:pt x="2077068" y="1071757"/>
                        <a:pt x="2082507" y="1072966"/>
                      </a:cubicBezTo>
                      <a:cubicBezTo>
                        <a:pt x="2095723" y="1075903"/>
                        <a:pt x="2139399" y="1081849"/>
                        <a:pt x="2151219" y="1083537"/>
                      </a:cubicBezTo>
                      <a:cubicBezTo>
                        <a:pt x="2156504" y="1085299"/>
                        <a:pt x="2161670" y="1087472"/>
                        <a:pt x="2167075" y="1088823"/>
                      </a:cubicBezTo>
                      <a:cubicBezTo>
                        <a:pt x="2192439" y="1095164"/>
                        <a:pt x="2208295" y="1095728"/>
                        <a:pt x="2235788" y="1099394"/>
                      </a:cubicBezTo>
                      <a:cubicBezTo>
                        <a:pt x="2307387" y="1108941"/>
                        <a:pt x="2239858" y="1100269"/>
                        <a:pt x="2304500" y="1109965"/>
                      </a:cubicBezTo>
                      <a:lnTo>
                        <a:pt x="2378497" y="1120536"/>
                      </a:lnTo>
                      <a:lnTo>
                        <a:pt x="2410211" y="1131107"/>
                      </a:lnTo>
                      <a:cubicBezTo>
                        <a:pt x="2423994" y="1135701"/>
                        <a:pt x="2438712" y="1137084"/>
                        <a:pt x="2452495" y="1141678"/>
                      </a:cubicBezTo>
                      <a:cubicBezTo>
                        <a:pt x="2485970" y="1152249"/>
                        <a:pt x="2573984" y="1180421"/>
                        <a:pt x="2611062" y="1194534"/>
                      </a:cubicBezTo>
                      <a:cubicBezTo>
                        <a:pt x="2648140" y="1208647"/>
                        <a:pt x="2663404" y="1215748"/>
                        <a:pt x="2674963" y="1226357"/>
                      </a:cubicBezTo>
                      <a:cubicBezTo>
                        <a:pt x="2686523" y="1236966"/>
                        <a:pt x="2682985" y="1237022"/>
                        <a:pt x="2680419" y="1258186"/>
                      </a:cubicBezTo>
                      <a:cubicBezTo>
                        <a:pt x="2677853" y="1279350"/>
                        <a:pt x="2663999" y="1327812"/>
                        <a:pt x="2659565" y="1353342"/>
                      </a:cubicBezTo>
                      <a:cubicBezTo>
                        <a:pt x="2655131" y="1378872"/>
                        <a:pt x="2698342" y="1325155"/>
                        <a:pt x="2653817" y="1411367"/>
                      </a:cubicBezTo>
                      <a:cubicBezTo>
                        <a:pt x="2647262" y="1528058"/>
                        <a:pt x="2640134" y="1545138"/>
                        <a:pt x="2632204" y="1590950"/>
                      </a:cubicBezTo>
                      <a:cubicBezTo>
                        <a:pt x="2624274" y="1636762"/>
                        <a:pt x="2614090" y="1665073"/>
                        <a:pt x="2606238" y="1686241"/>
                      </a:cubicBezTo>
                      <a:cubicBezTo>
                        <a:pt x="2598386" y="1707409"/>
                        <a:pt x="2591261" y="1702099"/>
                        <a:pt x="2585093" y="1717957"/>
                      </a:cubicBezTo>
                      <a:cubicBezTo>
                        <a:pt x="2578926" y="1733815"/>
                        <a:pt x="2570995" y="1757603"/>
                        <a:pt x="2569233" y="1781390"/>
                      </a:cubicBezTo>
                      <a:cubicBezTo>
                        <a:pt x="2567471" y="1805177"/>
                        <a:pt x="2559620" y="1850136"/>
                        <a:pt x="2574520" y="1860680"/>
                      </a:cubicBezTo>
                      <a:cubicBezTo>
                        <a:pt x="2589420" y="1871224"/>
                        <a:pt x="2558316" y="1974536"/>
                        <a:pt x="2564404" y="2014150"/>
                      </a:cubicBezTo>
                      <a:cubicBezTo>
                        <a:pt x="2564893" y="2023444"/>
                        <a:pt x="2591337" y="2079197"/>
                        <a:pt x="2616812" y="2093264"/>
                      </a:cubicBezTo>
                      <a:cubicBezTo>
                        <a:pt x="2642287" y="2107331"/>
                        <a:pt x="2699637" y="2096789"/>
                        <a:pt x="2717255" y="2098551"/>
                      </a:cubicBezTo>
                      <a:cubicBezTo>
                        <a:pt x="2741760" y="2091441"/>
                        <a:pt x="2774113" y="2079894"/>
                        <a:pt x="2790770" y="2077220"/>
                      </a:cubicBezTo>
                      <a:cubicBezTo>
                        <a:pt x="2807427" y="2074546"/>
                        <a:pt x="2808482" y="2080327"/>
                        <a:pt x="2817198" y="2082506"/>
                      </a:cubicBezTo>
                      <a:cubicBezTo>
                        <a:pt x="2822603" y="2083857"/>
                        <a:pt x="2827698" y="2086261"/>
                        <a:pt x="2833055" y="2087792"/>
                      </a:cubicBezTo>
                      <a:cubicBezTo>
                        <a:pt x="2840040" y="2089788"/>
                        <a:pt x="2847150" y="2091315"/>
                        <a:pt x="2854197" y="2093077"/>
                      </a:cubicBezTo>
                      <a:cubicBezTo>
                        <a:pt x="2832943" y="2241857"/>
                        <a:pt x="2851907" y="2118886"/>
                        <a:pt x="2838340" y="2193503"/>
                      </a:cubicBezTo>
                      <a:cubicBezTo>
                        <a:pt x="2836423" y="2204047"/>
                        <a:pt x="2835465" y="2214774"/>
                        <a:pt x="2833055" y="2225216"/>
                      </a:cubicBezTo>
                      <a:cubicBezTo>
                        <a:pt x="2830171" y="2237714"/>
                        <a:pt x="2826008" y="2249882"/>
                        <a:pt x="2822484" y="2262215"/>
                      </a:cubicBezTo>
                      <a:cubicBezTo>
                        <a:pt x="2764422" y="2255234"/>
                        <a:pt x="2692305" y="2249168"/>
                        <a:pt x="2648297" y="2241273"/>
                      </a:cubicBezTo>
                      <a:cubicBezTo>
                        <a:pt x="2604289" y="2233378"/>
                        <a:pt x="2586627" y="2224534"/>
                        <a:pt x="2558435" y="2214843"/>
                      </a:cubicBezTo>
                      <a:cubicBezTo>
                        <a:pt x="2541735" y="2205186"/>
                        <a:pt x="2501134" y="2183976"/>
                        <a:pt x="2479145" y="2183128"/>
                      </a:cubicBezTo>
                      <a:cubicBezTo>
                        <a:pt x="2457156" y="2182280"/>
                        <a:pt x="2466995" y="2185054"/>
                        <a:pt x="2426502" y="2209757"/>
                      </a:cubicBezTo>
                      <a:cubicBezTo>
                        <a:pt x="2382489" y="2210673"/>
                        <a:pt x="2265297" y="2296141"/>
                        <a:pt x="2236188" y="2331348"/>
                      </a:cubicBezTo>
                      <a:cubicBezTo>
                        <a:pt x="2207079" y="2366555"/>
                        <a:pt x="2201667" y="2385796"/>
                        <a:pt x="2251846" y="2420998"/>
                      </a:cubicBezTo>
                      <a:cubicBezTo>
                        <a:pt x="2302025" y="2456200"/>
                        <a:pt x="2292577" y="2482892"/>
                        <a:pt x="2267909" y="2479368"/>
                      </a:cubicBezTo>
                      <a:cubicBezTo>
                        <a:pt x="2272314" y="2495226"/>
                        <a:pt x="2276548" y="2500325"/>
                        <a:pt x="2278276" y="2516146"/>
                      </a:cubicBezTo>
                      <a:cubicBezTo>
                        <a:pt x="2280004" y="2531967"/>
                        <a:pt x="2272109" y="2557555"/>
                        <a:pt x="2278276" y="2574294"/>
                      </a:cubicBezTo>
                      <a:cubicBezTo>
                        <a:pt x="2284443" y="2591033"/>
                        <a:pt x="2306468" y="2598960"/>
                        <a:pt x="2315278" y="2616580"/>
                      </a:cubicBezTo>
                      <a:cubicBezTo>
                        <a:pt x="2324088" y="2634200"/>
                        <a:pt x="2322326" y="2666798"/>
                        <a:pt x="2331136" y="2680013"/>
                      </a:cubicBezTo>
                      <a:cubicBezTo>
                        <a:pt x="2339946" y="2693228"/>
                        <a:pt x="2332898" y="2686180"/>
                        <a:pt x="2368138" y="2695871"/>
                      </a:cubicBezTo>
                      <a:cubicBezTo>
                        <a:pt x="2403378" y="2705562"/>
                        <a:pt x="2494924" y="2726665"/>
                        <a:pt x="2542577" y="2738159"/>
                      </a:cubicBezTo>
                      <a:cubicBezTo>
                        <a:pt x="2590230" y="2749653"/>
                        <a:pt x="2619657" y="2759548"/>
                        <a:pt x="2654056" y="2764834"/>
                      </a:cubicBezTo>
                      <a:cubicBezTo>
                        <a:pt x="2688455" y="2770120"/>
                        <a:pt x="2732355" y="2769076"/>
                        <a:pt x="2748974" y="2769875"/>
                      </a:cubicBezTo>
                      <a:cubicBezTo>
                        <a:pt x="2765593" y="2770674"/>
                        <a:pt x="2753852" y="2764383"/>
                        <a:pt x="2753771" y="2769627"/>
                      </a:cubicBezTo>
                      <a:cubicBezTo>
                        <a:pt x="2753690" y="2774871"/>
                        <a:pt x="2750896" y="2790898"/>
                        <a:pt x="2748486" y="2801341"/>
                      </a:cubicBezTo>
                      <a:cubicBezTo>
                        <a:pt x="2745602" y="2813839"/>
                        <a:pt x="2740603" y="2825798"/>
                        <a:pt x="2737915" y="2838340"/>
                      </a:cubicBezTo>
                      <a:cubicBezTo>
                        <a:pt x="2732893" y="2861775"/>
                        <a:pt x="2733146" y="2883844"/>
                        <a:pt x="2727344" y="2907052"/>
                      </a:cubicBezTo>
                      <a:cubicBezTo>
                        <a:pt x="2724642" y="2917862"/>
                        <a:pt x="2720297" y="2928194"/>
                        <a:pt x="2716773" y="2938765"/>
                      </a:cubicBezTo>
                      <a:cubicBezTo>
                        <a:pt x="2713932" y="2947288"/>
                        <a:pt x="2713208" y="2965149"/>
                        <a:pt x="2711487" y="2965193"/>
                      </a:cubicBezTo>
                      <a:cubicBezTo>
                        <a:pt x="2709766" y="2965237"/>
                        <a:pt x="2709848" y="2936246"/>
                        <a:pt x="2706444" y="2939028"/>
                      </a:cubicBezTo>
                      <a:cubicBezTo>
                        <a:pt x="2703040" y="2941810"/>
                        <a:pt x="2700794" y="2965189"/>
                        <a:pt x="2691063" y="2981883"/>
                      </a:cubicBezTo>
                      <a:cubicBezTo>
                        <a:pt x="2681332" y="2998577"/>
                        <a:pt x="2648200" y="2986649"/>
                        <a:pt x="2622571" y="2987436"/>
                      </a:cubicBezTo>
                      <a:cubicBezTo>
                        <a:pt x="2596942" y="2988223"/>
                        <a:pt x="2555869" y="2980525"/>
                        <a:pt x="2537291" y="2986602"/>
                      </a:cubicBezTo>
                      <a:cubicBezTo>
                        <a:pt x="2518713" y="2992679"/>
                        <a:pt x="2524113" y="2989290"/>
                        <a:pt x="2516147" y="2991888"/>
                      </a:cubicBezTo>
                      <a:cubicBezTo>
                        <a:pt x="2508181" y="2994486"/>
                        <a:pt x="2498303" y="3003954"/>
                        <a:pt x="2489494" y="3002192"/>
                      </a:cubicBezTo>
                      <a:cubicBezTo>
                        <a:pt x="2464828" y="3003954"/>
                        <a:pt x="2445809" y="3015468"/>
                        <a:pt x="2431785" y="3023409"/>
                      </a:cubicBezTo>
                      <a:cubicBezTo>
                        <a:pt x="2417761" y="3031350"/>
                        <a:pt x="2425549" y="3038312"/>
                        <a:pt x="2405352" y="3049837"/>
                      </a:cubicBezTo>
                      <a:cubicBezTo>
                        <a:pt x="2385155" y="3061362"/>
                        <a:pt x="2341251" y="3099450"/>
                        <a:pt x="2310603" y="3092559"/>
                      </a:cubicBezTo>
                      <a:cubicBezTo>
                        <a:pt x="2279955" y="3085668"/>
                        <a:pt x="2175684" y="3209892"/>
                        <a:pt x="2147421" y="3183444"/>
                      </a:cubicBezTo>
                      <a:cubicBezTo>
                        <a:pt x="2119159" y="3156996"/>
                        <a:pt x="2146314" y="2937394"/>
                        <a:pt x="2141028" y="2933870"/>
                      </a:cubicBezTo>
                      <a:cubicBezTo>
                        <a:pt x="2140935" y="2886156"/>
                        <a:pt x="2145068" y="2911273"/>
                        <a:pt x="2146861" y="2897161"/>
                      </a:cubicBezTo>
                      <a:cubicBezTo>
                        <a:pt x="2148654" y="2883049"/>
                        <a:pt x="2155369" y="2868560"/>
                        <a:pt x="2151785" y="2849197"/>
                      </a:cubicBezTo>
                      <a:cubicBezTo>
                        <a:pt x="2148201" y="2829834"/>
                        <a:pt x="2132467" y="2802131"/>
                        <a:pt x="2125357" y="2780982"/>
                      </a:cubicBezTo>
                      <a:cubicBezTo>
                        <a:pt x="2118247" y="2759833"/>
                        <a:pt x="2127688" y="2746177"/>
                        <a:pt x="2109124" y="2722301"/>
                      </a:cubicBezTo>
                      <a:cubicBezTo>
                        <a:pt x="2090560" y="2698425"/>
                        <a:pt x="2035119" y="2647415"/>
                        <a:pt x="2013975" y="2637724"/>
                      </a:cubicBezTo>
                      <a:cubicBezTo>
                        <a:pt x="1992831" y="2628033"/>
                        <a:pt x="1998116" y="2665917"/>
                        <a:pt x="1982258" y="2664155"/>
                      </a:cubicBezTo>
                      <a:cubicBezTo>
                        <a:pt x="1966400" y="2662393"/>
                        <a:pt x="1941678" y="2642929"/>
                        <a:pt x="1918827" y="2627153"/>
                      </a:cubicBezTo>
                      <a:cubicBezTo>
                        <a:pt x="1895976" y="2611377"/>
                        <a:pt x="1864562" y="2570417"/>
                        <a:pt x="1845153" y="2569497"/>
                      </a:cubicBezTo>
                      <a:cubicBezTo>
                        <a:pt x="1825744" y="2568577"/>
                        <a:pt x="1810384" y="2615586"/>
                        <a:pt x="1802373" y="2621632"/>
                      </a:cubicBezTo>
                      <a:cubicBezTo>
                        <a:pt x="1794362" y="2627678"/>
                        <a:pt x="1805870" y="2594283"/>
                        <a:pt x="1797087" y="2605775"/>
                      </a:cubicBezTo>
                      <a:cubicBezTo>
                        <a:pt x="1788304" y="2617267"/>
                        <a:pt x="1775196" y="2665879"/>
                        <a:pt x="1749674" y="2690586"/>
                      </a:cubicBezTo>
                      <a:cubicBezTo>
                        <a:pt x="1724152" y="2715293"/>
                        <a:pt x="1665978" y="2746970"/>
                        <a:pt x="1643953" y="2754018"/>
                      </a:cubicBezTo>
                      <a:cubicBezTo>
                        <a:pt x="1621928" y="2761066"/>
                        <a:pt x="1626333" y="2743446"/>
                        <a:pt x="1617523" y="2732874"/>
                      </a:cubicBezTo>
                      <a:cubicBezTo>
                        <a:pt x="1608713" y="2722302"/>
                        <a:pt x="1599902" y="2704682"/>
                        <a:pt x="1591092" y="2690586"/>
                      </a:cubicBezTo>
                      <a:cubicBezTo>
                        <a:pt x="1587568" y="2685300"/>
                        <a:pt x="1594640" y="2666835"/>
                        <a:pt x="1591093" y="2637724"/>
                      </a:cubicBezTo>
                      <a:cubicBezTo>
                        <a:pt x="1587546" y="2608613"/>
                        <a:pt x="1600104" y="2561366"/>
                        <a:pt x="1569808" y="2515921"/>
                      </a:cubicBezTo>
                      <a:cubicBezTo>
                        <a:pt x="1564511" y="2500028"/>
                        <a:pt x="1565337" y="2497870"/>
                        <a:pt x="1553952" y="2484208"/>
                      </a:cubicBezTo>
                      <a:cubicBezTo>
                        <a:pt x="1549167" y="2478466"/>
                        <a:pt x="1542684" y="2474251"/>
                        <a:pt x="1538095" y="2468351"/>
                      </a:cubicBezTo>
                      <a:cubicBezTo>
                        <a:pt x="1493840" y="2411451"/>
                        <a:pt x="1537096" y="2456781"/>
                        <a:pt x="1501096" y="2420781"/>
                      </a:cubicBezTo>
                      <a:cubicBezTo>
                        <a:pt x="1491794" y="2392871"/>
                        <a:pt x="1500447" y="2408015"/>
                        <a:pt x="1464097" y="2383782"/>
                      </a:cubicBezTo>
                      <a:lnTo>
                        <a:pt x="1448241" y="2373211"/>
                      </a:lnTo>
                      <a:cubicBezTo>
                        <a:pt x="1442022" y="2369065"/>
                        <a:pt x="1438918" y="2360985"/>
                        <a:pt x="1432384" y="2357355"/>
                      </a:cubicBezTo>
                      <a:cubicBezTo>
                        <a:pt x="1422643" y="2351943"/>
                        <a:pt x="1409943" y="2352964"/>
                        <a:pt x="1400671" y="2346783"/>
                      </a:cubicBezTo>
                      <a:cubicBezTo>
                        <a:pt x="1380178" y="2333122"/>
                        <a:pt x="1390841" y="2338221"/>
                        <a:pt x="1368958" y="2330927"/>
                      </a:cubicBezTo>
                      <a:cubicBezTo>
                        <a:pt x="1358387" y="2323880"/>
                        <a:pt x="1349297" y="2313803"/>
                        <a:pt x="1337244" y="2309785"/>
                      </a:cubicBezTo>
                      <a:lnTo>
                        <a:pt x="1273818" y="2288642"/>
                      </a:lnTo>
                      <a:cubicBezTo>
                        <a:pt x="1267792" y="2286633"/>
                        <a:pt x="1263643" y="2280912"/>
                        <a:pt x="1257961" y="2278071"/>
                      </a:cubicBezTo>
                      <a:cubicBezTo>
                        <a:pt x="1252978" y="2275579"/>
                        <a:pt x="1247390" y="2274548"/>
                        <a:pt x="1242104" y="2272786"/>
                      </a:cubicBezTo>
                      <a:cubicBezTo>
                        <a:pt x="1236819" y="2269262"/>
                        <a:pt x="1232053" y="2264795"/>
                        <a:pt x="1226248" y="2262215"/>
                      </a:cubicBezTo>
                      <a:cubicBezTo>
                        <a:pt x="1216065" y="2257689"/>
                        <a:pt x="1194534" y="2251644"/>
                        <a:pt x="1194534" y="2251644"/>
                      </a:cubicBezTo>
                      <a:cubicBezTo>
                        <a:pt x="1225291" y="2220884"/>
                        <a:pt x="1182335" y="2265226"/>
                        <a:pt x="1215677" y="2225216"/>
                      </a:cubicBezTo>
                      <a:cubicBezTo>
                        <a:pt x="1220462" y="2219474"/>
                        <a:pt x="1226248" y="2214645"/>
                        <a:pt x="1231533" y="2209359"/>
                      </a:cubicBezTo>
                      <a:cubicBezTo>
                        <a:pt x="1233295" y="2204074"/>
                        <a:pt x="1233476" y="2197960"/>
                        <a:pt x="1236819" y="2193503"/>
                      </a:cubicBezTo>
                      <a:cubicBezTo>
                        <a:pt x="1257064" y="2166510"/>
                        <a:pt x="1255955" y="2169506"/>
                        <a:pt x="1279103" y="2161789"/>
                      </a:cubicBezTo>
                      <a:cubicBezTo>
                        <a:pt x="1290637" y="2127193"/>
                        <a:pt x="1274618" y="2161150"/>
                        <a:pt x="1300245" y="2140647"/>
                      </a:cubicBezTo>
                      <a:cubicBezTo>
                        <a:pt x="1305205" y="2136678"/>
                        <a:pt x="1307292" y="2130076"/>
                        <a:pt x="1310816" y="2124790"/>
                      </a:cubicBezTo>
                      <a:cubicBezTo>
                        <a:pt x="1317883" y="2114250"/>
                        <a:pt x="1329416" y="2096756"/>
                        <a:pt x="1342650" y="2077406"/>
                      </a:cubicBezTo>
                      <a:cubicBezTo>
                        <a:pt x="1355884" y="2058056"/>
                        <a:pt x="1386699" y="2026308"/>
                        <a:pt x="1390223" y="2008688"/>
                      </a:cubicBezTo>
                      <a:cubicBezTo>
                        <a:pt x="1393747" y="1991068"/>
                        <a:pt x="1365556" y="1979615"/>
                        <a:pt x="1363794" y="1971686"/>
                      </a:cubicBezTo>
                      <a:cubicBezTo>
                        <a:pt x="1362032" y="1963757"/>
                        <a:pt x="1380532" y="1967281"/>
                        <a:pt x="1379651" y="1961114"/>
                      </a:cubicBezTo>
                      <a:cubicBezTo>
                        <a:pt x="1378770" y="1954947"/>
                        <a:pt x="1384921" y="1975186"/>
                        <a:pt x="1358509" y="1934685"/>
                      </a:cubicBezTo>
                      <a:cubicBezTo>
                        <a:pt x="1332097" y="1894184"/>
                        <a:pt x="1286469" y="1833653"/>
                        <a:pt x="1221180" y="1718108"/>
                      </a:cubicBezTo>
                      <a:cubicBezTo>
                        <a:pt x="1192930" y="1668112"/>
                        <a:pt x="1185951" y="1664385"/>
                        <a:pt x="1157741" y="1654669"/>
                      </a:cubicBezTo>
                      <a:cubicBezTo>
                        <a:pt x="1129531" y="1644953"/>
                        <a:pt x="1103927" y="1645765"/>
                        <a:pt x="1051918" y="1659811"/>
                      </a:cubicBezTo>
                      <a:cubicBezTo>
                        <a:pt x="999909" y="1673857"/>
                        <a:pt x="882702" y="1724875"/>
                        <a:pt x="845688" y="1738945"/>
                      </a:cubicBezTo>
                      <a:cubicBezTo>
                        <a:pt x="808674" y="1753015"/>
                        <a:pt x="834702" y="1741525"/>
                        <a:pt x="829832" y="1744231"/>
                      </a:cubicBezTo>
                      <a:cubicBezTo>
                        <a:pt x="818726" y="1750401"/>
                        <a:pt x="808689" y="1758326"/>
                        <a:pt x="798118" y="1765373"/>
                      </a:cubicBezTo>
                      <a:cubicBezTo>
                        <a:pt x="793482" y="1768463"/>
                        <a:pt x="787132" y="1767953"/>
                        <a:pt x="782262" y="1770659"/>
                      </a:cubicBezTo>
                      <a:cubicBezTo>
                        <a:pt x="771156" y="1776829"/>
                        <a:pt x="761119" y="1784754"/>
                        <a:pt x="750548" y="1791801"/>
                      </a:cubicBezTo>
                      <a:cubicBezTo>
                        <a:pt x="745912" y="1794891"/>
                        <a:pt x="729121" y="1797086"/>
                        <a:pt x="734692" y="1797086"/>
                      </a:cubicBezTo>
                      <a:cubicBezTo>
                        <a:pt x="741956" y="1797086"/>
                        <a:pt x="748570" y="1791801"/>
                        <a:pt x="755834" y="1791801"/>
                      </a:cubicBezTo>
                      <a:cubicBezTo>
                        <a:pt x="761406" y="1791801"/>
                        <a:pt x="745263" y="1795324"/>
                        <a:pt x="739977" y="1797086"/>
                      </a:cubicBezTo>
                      <a:cubicBezTo>
                        <a:pt x="736118" y="1799659"/>
                        <a:pt x="715558" y="1815374"/>
                        <a:pt x="708264" y="1812943"/>
                      </a:cubicBezTo>
                      <a:cubicBezTo>
                        <a:pt x="696211" y="1808926"/>
                        <a:pt x="676551" y="1791801"/>
                        <a:pt x="676551" y="1791801"/>
                      </a:cubicBezTo>
                      <a:cubicBezTo>
                        <a:pt x="657169" y="1762729"/>
                        <a:pt x="676551" y="1787397"/>
                        <a:pt x="650123" y="1765373"/>
                      </a:cubicBezTo>
                      <a:cubicBezTo>
                        <a:pt x="623729" y="1743377"/>
                        <a:pt x="646275" y="1753519"/>
                        <a:pt x="618410" y="1744231"/>
                      </a:cubicBezTo>
                      <a:lnTo>
                        <a:pt x="570840" y="1712518"/>
                      </a:lnTo>
                      <a:cubicBezTo>
                        <a:pt x="541820" y="1693171"/>
                        <a:pt x="581215" y="1708928"/>
                        <a:pt x="544412" y="1696661"/>
                      </a:cubicBezTo>
                      <a:cubicBezTo>
                        <a:pt x="539126" y="1693137"/>
                        <a:pt x="534237" y="1688931"/>
                        <a:pt x="528555" y="1686090"/>
                      </a:cubicBezTo>
                      <a:cubicBezTo>
                        <a:pt x="523572" y="1683598"/>
                        <a:pt x="517476" y="1683670"/>
                        <a:pt x="512699" y="1680804"/>
                      </a:cubicBezTo>
                      <a:cubicBezTo>
                        <a:pt x="508426" y="1678240"/>
                        <a:pt x="506274" y="1672997"/>
                        <a:pt x="502127" y="1670233"/>
                      </a:cubicBezTo>
                      <a:cubicBezTo>
                        <a:pt x="495571" y="1665863"/>
                        <a:pt x="488032" y="1663186"/>
                        <a:pt x="480985" y="1659662"/>
                      </a:cubicBezTo>
                      <a:cubicBezTo>
                        <a:pt x="475700" y="1654376"/>
                        <a:pt x="470871" y="1648590"/>
                        <a:pt x="465129" y="1643805"/>
                      </a:cubicBezTo>
                      <a:cubicBezTo>
                        <a:pt x="453924" y="1634468"/>
                        <a:pt x="441052" y="1629124"/>
                        <a:pt x="428130" y="1622663"/>
                      </a:cubicBezTo>
                      <a:cubicBezTo>
                        <a:pt x="405452" y="1577308"/>
                        <a:pt x="431585" y="1620832"/>
                        <a:pt x="401702" y="1590950"/>
                      </a:cubicBezTo>
                      <a:cubicBezTo>
                        <a:pt x="395473" y="1584721"/>
                        <a:pt x="391578" y="1576497"/>
                        <a:pt x="385845" y="1569808"/>
                      </a:cubicBezTo>
                      <a:cubicBezTo>
                        <a:pt x="380980" y="1564133"/>
                        <a:pt x="375274" y="1559237"/>
                        <a:pt x="369989" y="1553951"/>
                      </a:cubicBezTo>
                      <a:cubicBezTo>
                        <a:pt x="359880" y="1523625"/>
                        <a:pt x="371942" y="1551932"/>
                        <a:pt x="348847" y="1522238"/>
                      </a:cubicBezTo>
                      <a:cubicBezTo>
                        <a:pt x="341047" y="1512209"/>
                        <a:pt x="334752" y="1501095"/>
                        <a:pt x="327704" y="1490524"/>
                      </a:cubicBezTo>
                      <a:cubicBezTo>
                        <a:pt x="323333" y="1483968"/>
                        <a:pt x="321713" y="1475794"/>
                        <a:pt x="317133" y="1469382"/>
                      </a:cubicBezTo>
                      <a:cubicBezTo>
                        <a:pt x="312788" y="1463300"/>
                        <a:pt x="306562" y="1458811"/>
                        <a:pt x="301277" y="1453526"/>
                      </a:cubicBezTo>
                      <a:cubicBezTo>
                        <a:pt x="299515" y="1448240"/>
                        <a:pt x="298697" y="1442539"/>
                        <a:pt x="295991" y="1437669"/>
                      </a:cubicBezTo>
                      <a:cubicBezTo>
                        <a:pt x="289821" y="1426563"/>
                        <a:pt x="281896" y="1416527"/>
                        <a:pt x="274849" y="1405956"/>
                      </a:cubicBezTo>
                      <a:cubicBezTo>
                        <a:pt x="270703" y="1399736"/>
                        <a:pt x="263777" y="1395842"/>
                        <a:pt x="258992" y="1390099"/>
                      </a:cubicBezTo>
                      <a:cubicBezTo>
                        <a:pt x="254925" y="1385219"/>
                        <a:pt x="251945" y="1379528"/>
                        <a:pt x="248421" y="1374242"/>
                      </a:cubicBezTo>
                      <a:cubicBezTo>
                        <a:pt x="246659" y="1368957"/>
                        <a:pt x="245842" y="1363256"/>
                        <a:pt x="243136" y="1358386"/>
                      </a:cubicBezTo>
                      <a:cubicBezTo>
                        <a:pt x="236966" y="1347280"/>
                        <a:pt x="221993" y="1326672"/>
                        <a:pt x="221993" y="1326672"/>
                      </a:cubicBezTo>
                      <a:cubicBezTo>
                        <a:pt x="202721" y="1268853"/>
                        <a:pt x="233456" y="1356428"/>
                        <a:pt x="206137" y="1294959"/>
                      </a:cubicBezTo>
                      <a:cubicBezTo>
                        <a:pt x="201612" y="1284777"/>
                        <a:pt x="199090" y="1273817"/>
                        <a:pt x="195566" y="1263246"/>
                      </a:cubicBezTo>
                      <a:cubicBezTo>
                        <a:pt x="193557" y="1257219"/>
                        <a:pt x="187836" y="1253071"/>
                        <a:pt x="184995" y="1247389"/>
                      </a:cubicBezTo>
                      <a:cubicBezTo>
                        <a:pt x="182503" y="1242406"/>
                        <a:pt x="182201" y="1236516"/>
                        <a:pt x="179709" y="1231533"/>
                      </a:cubicBezTo>
                      <a:cubicBezTo>
                        <a:pt x="176868" y="1225851"/>
                        <a:pt x="171718" y="1221481"/>
                        <a:pt x="169138" y="1215676"/>
                      </a:cubicBezTo>
                      <a:cubicBezTo>
                        <a:pt x="157639" y="1189804"/>
                        <a:pt x="160377" y="1186472"/>
                        <a:pt x="153281" y="1162820"/>
                      </a:cubicBezTo>
                      <a:cubicBezTo>
                        <a:pt x="150079" y="1152147"/>
                        <a:pt x="146234" y="1141678"/>
                        <a:pt x="142710" y="1131107"/>
                      </a:cubicBezTo>
                      <a:lnTo>
                        <a:pt x="132139" y="1099394"/>
                      </a:lnTo>
                      <a:cubicBezTo>
                        <a:pt x="129842" y="1092503"/>
                        <a:pt x="128849" y="1085237"/>
                        <a:pt x="126853" y="1078252"/>
                      </a:cubicBezTo>
                      <a:cubicBezTo>
                        <a:pt x="125322" y="1072895"/>
                        <a:pt x="122777" y="1067834"/>
                        <a:pt x="121568" y="1062395"/>
                      </a:cubicBezTo>
                      <a:cubicBezTo>
                        <a:pt x="117728" y="1045116"/>
                        <a:pt x="112599" y="1003614"/>
                        <a:pt x="110997" y="988397"/>
                      </a:cubicBezTo>
                      <a:cubicBezTo>
                        <a:pt x="107359" y="953835"/>
                        <a:pt x="102803" y="894820"/>
                        <a:pt x="100426" y="861544"/>
                      </a:cubicBezTo>
                      <a:cubicBezTo>
                        <a:pt x="98539" y="835125"/>
                        <a:pt x="97538" y="808639"/>
                        <a:pt x="95140" y="782261"/>
                      </a:cubicBezTo>
                      <a:cubicBezTo>
                        <a:pt x="94012" y="769854"/>
                        <a:pt x="91749" y="757575"/>
                        <a:pt x="89855" y="745262"/>
                      </a:cubicBezTo>
                      <a:cubicBezTo>
                        <a:pt x="86289" y="722080"/>
                        <a:pt x="78835" y="680040"/>
                        <a:pt x="73998" y="660693"/>
                      </a:cubicBezTo>
                      <a:lnTo>
                        <a:pt x="63427" y="618409"/>
                      </a:lnTo>
                      <a:cubicBezTo>
                        <a:pt x="53179" y="577416"/>
                        <a:pt x="60451" y="637561"/>
                        <a:pt x="47570" y="560268"/>
                      </a:cubicBezTo>
                      <a:cubicBezTo>
                        <a:pt x="45808" y="549697"/>
                        <a:pt x="44610" y="539017"/>
                        <a:pt x="42285" y="528555"/>
                      </a:cubicBezTo>
                      <a:cubicBezTo>
                        <a:pt x="28665" y="467266"/>
                        <a:pt x="46948" y="577675"/>
                        <a:pt x="31714" y="486270"/>
                      </a:cubicBezTo>
                      <a:cubicBezTo>
                        <a:pt x="22247" y="429465"/>
                        <a:pt x="31289" y="468712"/>
                        <a:pt x="21142" y="428129"/>
                      </a:cubicBezTo>
                      <a:cubicBezTo>
                        <a:pt x="17497" y="391680"/>
                        <a:pt x="17130" y="376354"/>
                        <a:pt x="10571" y="343560"/>
                      </a:cubicBezTo>
                      <a:cubicBezTo>
                        <a:pt x="7251" y="326962"/>
                        <a:pt x="5039" y="321678"/>
                        <a:pt x="0" y="306561"/>
                      </a:cubicBezTo>
                      <a:cubicBezTo>
                        <a:pt x="1762" y="299514"/>
                        <a:pt x="748" y="291091"/>
                        <a:pt x="5286" y="285419"/>
                      </a:cubicBezTo>
                      <a:cubicBezTo>
                        <a:pt x="8766" y="281069"/>
                        <a:pt x="16021" y="282329"/>
                        <a:pt x="21142" y="280134"/>
                      </a:cubicBezTo>
                      <a:cubicBezTo>
                        <a:pt x="28384" y="277030"/>
                        <a:pt x="34709" y="271728"/>
                        <a:pt x="42285" y="269563"/>
                      </a:cubicBezTo>
                      <a:cubicBezTo>
                        <a:pt x="59561" y="264627"/>
                        <a:pt x="77522" y="262516"/>
                        <a:pt x="95140" y="258992"/>
                      </a:cubicBezTo>
                      <a:lnTo>
                        <a:pt x="121568" y="253706"/>
                      </a:lnTo>
                      <a:cubicBezTo>
                        <a:pt x="127031" y="252613"/>
                        <a:pt x="131938" y="249388"/>
                        <a:pt x="137425" y="248420"/>
                      </a:cubicBezTo>
                      <a:cubicBezTo>
                        <a:pt x="161962" y="244090"/>
                        <a:pt x="211422" y="237849"/>
                        <a:pt x="211422" y="237849"/>
                      </a:cubicBezTo>
                      <a:cubicBezTo>
                        <a:pt x="259552" y="221808"/>
                        <a:pt x="183520" y="246420"/>
                        <a:pt x="253707" y="227278"/>
                      </a:cubicBezTo>
                      <a:cubicBezTo>
                        <a:pt x="264457" y="224346"/>
                        <a:pt x="274849" y="220231"/>
                        <a:pt x="285420" y="216707"/>
                      </a:cubicBezTo>
                      <a:cubicBezTo>
                        <a:pt x="306762" y="209593"/>
                        <a:pt x="309971" y="212414"/>
                        <a:pt x="332990" y="206136"/>
                      </a:cubicBezTo>
                      <a:cubicBezTo>
                        <a:pt x="343740" y="203204"/>
                        <a:pt x="353893" y="198268"/>
                        <a:pt x="364703" y="195565"/>
                      </a:cubicBezTo>
                      <a:cubicBezTo>
                        <a:pt x="396656" y="187576"/>
                        <a:pt x="378952" y="192577"/>
                        <a:pt x="417559" y="179708"/>
                      </a:cubicBezTo>
                      <a:lnTo>
                        <a:pt x="433415" y="174423"/>
                      </a:lnTo>
                      <a:cubicBezTo>
                        <a:pt x="438701" y="172661"/>
                        <a:pt x="443867" y="170488"/>
                        <a:pt x="449272" y="169137"/>
                      </a:cubicBezTo>
                      <a:cubicBezTo>
                        <a:pt x="456319" y="167375"/>
                        <a:pt x="463429" y="165848"/>
                        <a:pt x="470414" y="163852"/>
                      </a:cubicBezTo>
                      <a:cubicBezTo>
                        <a:pt x="475771" y="162321"/>
                        <a:pt x="480896" y="160032"/>
                        <a:pt x="486271" y="158566"/>
                      </a:cubicBezTo>
                      <a:cubicBezTo>
                        <a:pt x="500288" y="154743"/>
                        <a:pt x="514460" y="151519"/>
                        <a:pt x="528555" y="147995"/>
                      </a:cubicBezTo>
                      <a:cubicBezTo>
                        <a:pt x="535602" y="146233"/>
                        <a:pt x="542805" y="145006"/>
                        <a:pt x="549697" y="142709"/>
                      </a:cubicBezTo>
                      <a:lnTo>
                        <a:pt x="581411" y="132138"/>
                      </a:lnTo>
                      <a:lnTo>
                        <a:pt x="676551" y="100425"/>
                      </a:lnTo>
                      <a:cubicBezTo>
                        <a:pt x="683442" y="98128"/>
                        <a:pt x="690735" y="97227"/>
                        <a:pt x="697693" y="95140"/>
                      </a:cubicBezTo>
                      <a:cubicBezTo>
                        <a:pt x="708366" y="91938"/>
                        <a:pt x="718835" y="88092"/>
                        <a:pt x="729406" y="84568"/>
                      </a:cubicBezTo>
                      <a:lnTo>
                        <a:pt x="745263" y="79283"/>
                      </a:lnTo>
                      <a:cubicBezTo>
                        <a:pt x="770392" y="62530"/>
                        <a:pt x="755091" y="70722"/>
                        <a:pt x="792833" y="58141"/>
                      </a:cubicBezTo>
                      <a:lnTo>
                        <a:pt x="808689" y="52855"/>
                      </a:lnTo>
                      <a:lnTo>
                        <a:pt x="824546" y="47570"/>
                      </a:lnTo>
                      <a:cubicBezTo>
                        <a:pt x="842995" y="29119"/>
                        <a:pt x="830390" y="38573"/>
                        <a:pt x="866830" y="26427"/>
                      </a:cubicBezTo>
                      <a:lnTo>
                        <a:pt x="882687" y="21142"/>
                      </a:lnTo>
                      <a:cubicBezTo>
                        <a:pt x="887973" y="17618"/>
                        <a:pt x="892862" y="13412"/>
                        <a:pt x="898544" y="10571"/>
                      </a:cubicBezTo>
                      <a:cubicBezTo>
                        <a:pt x="903527" y="8079"/>
                        <a:pt x="909227" y="7354"/>
                        <a:pt x="914400" y="5285"/>
                      </a:cubicBezTo>
                      <a:cubicBezTo>
                        <a:pt x="918058" y="3822"/>
                        <a:pt x="914400" y="881"/>
                        <a:pt x="914400" y="0"/>
                      </a:cubicBezTo>
                      <a:close/>
                    </a:path>
                  </a:pathLst>
                </a:custGeom>
                <a:noFill/>
                <a:ln w="25400" cap="flat" cmpd="sng" algn="ctr">
                  <a:solidFill>
                    <a:srgbClr val="00B050"/>
                  </a:solidFill>
                  <a:prstDash val="solid"/>
                </a:ln>
                <a:effectLst/>
              </p:spPr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ja-JP" altLang="en-US"/>
                </a:p>
              </p:txBody>
            </p:sp>
          </p:grpSp>
        </p:grpSp>
        <p:pic>
          <p:nvPicPr>
            <p:cNvPr id="5" name="Picture 3"/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378" t="1018" b="1143"/>
            <a:stretch/>
          </p:blipFill>
          <p:spPr bwMode="auto">
            <a:xfrm>
              <a:off x="4634718" y="353849"/>
              <a:ext cx="3835772" cy="623287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sp>
        <p:nvSpPr>
          <p:cNvPr id="14" name="正方形/長方形 13"/>
          <p:cNvSpPr/>
          <p:nvPr/>
        </p:nvSpPr>
        <p:spPr>
          <a:xfrm>
            <a:off x="100302" y="2060848"/>
            <a:ext cx="5119770" cy="2851517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aphicFrame>
        <p:nvGraphicFramePr>
          <p:cNvPr id="16" name="グラフ 1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90626758"/>
              </p:ext>
            </p:extLst>
          </p:nvPr>
        </p:nvGraphicFramePr>
        <p:xfrm>
          <a:off x="227996" y="2128069"/>
          <a:ext cx="4929189" cy="27170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7" name="正方形/長方形 16"/>
          <p:cNvSpPr/>
          <p:nvPr/>
        </p:nvSpPr>
        <p:spPr>
          <a:xfrm>
            <a:off x="2328342" y="2224344"/>
            <a:ext cx="324000" cy="2168274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endParaRPr kumimoji="1" lang="ja-JP" altLang="en-US" sz="1100"/>
          </a:p>
        </p:txBody>
      </p:sp>
      <p:cxnSp>
        <p:nvCxnSpPr>
          <p:cNvPr id="19" name="直線矢印コネクタ 18"/>
          <p:cNvCxnSpPr>
            <a:stCxn id="36" idx="3"/>
          </p:cNvCxnSpPr>
          <p:nvPr/>
        </p:nvCxnSpPr>
        <p:spPr>
          <a:xfrm flipV="1">
            <a:off x="1944068" y="3821138"/>
            <a:ext cx="244888" cy="315108"/>
          </a:xfrm>
          <a:prstGeom prst="straightConnector1">
            <a:avLst/>
          </a:prstGeom>
          <a:ln>
            <a:solidFill>
              <a:schemeClr val="tx1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" name="グループ化 19"/>
          <p:cNvGrpSpPr/>
          <p:nvPr/>
        </p:nvGrpSpPr>
        <p:grpSpPr>
          <a:xfrm>
            <a:off x="4377242" y="-192666"/>
            <a:ext cx="4824536" cy="7023613"/>
            <a:chOff x="0" y="0"/>
            <a:chExt cx="3341371" cy="5579012"/>
          </a:xfrm>
        </p:grpSpPr>
        <p:graphicFrame>
          <p:nvGraphicFramePr>
            <p:cNvPr id="21" name="グラフ 20"/>
            <p:cNvGraphicFramePr/>
            <p:nvPr>
              <p:extLst>
                <p:ext uri="{D42A27DB-BD31-4B8C-83A1-F6EECF244321}">
                  <p14:modId xmlns:p14="http://schemas.microsoft.com/office/powerpoint/2010/main" val="3503810763"/>
                </p:ext>
              </p:extLst>
            </p:nvPr>
          </p:nvGraphicFramePr>
          <p:xfrm>
            <a:off x="0" y="269045"/>
            <a:ext cx="3339465" cy="525047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"/>
            </a:graphicData>
          </a:graphic>
        </p:graphicFrame>
        <p:graphicFrame>
          <p:nvGraphicFramePr>
            <p:cNvPr id="22" name="グラフ 21"/>
            <p:cNvGraphicFramePr/>
            <p:nvPr>
              <p:extLst>
                <p:ext uri="{D42A27DB-BD31-4B8C-83A1-F6EECF244321}">
                  <p14:modId xmlns:p14="http://schemas.microsoft.com/office/powerpoint/2010/main" val="1110706956"/>
                </p:ext>
              </p:extLst>
            </p:nvPr>
          </p:nvGraphicFramePr>
          <p:xfrm>
            <a:off x="72391" y="0"/>
            <a:ext cx="3268980" cy="557901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6"/>
            </a:graphicData>
          </a:graphic>
        </p:graphicFrame>
      </p:grpSp>
      <p:sp>
        <p:nvSpPr>
          <p:cNvPr id="23" name="テキスト ボックス 32"/>
          <p:cNvSpPr txBox="1"/>
          <p:nvPr/>
        </p:nvSpPr>
        <p:spPr>
          <a:xfrm>
            <a:off x="7008334" y="502153"/>
            <a:ext cx="1918198" cy="788746"/>
          </a:xfrm>
          <a:prstGeom prst="rect">
            <a:avLst/>
          </a:prstGeom>
          <a:solidFill>
            <a:schemeClr val="lt1"/>
          </a:solidFill>
          <a:ln w="19050" cmpd="sng"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dk1"/>
          </a:fontRef>
        </p:style>
        <p:txBody>
          <a:bodyPr wrap="square" lIns="72000" tIns="36000" rIns="72000" bIns="36000" rtlCol="0" anchor="ctr"/>
          <a:lstStyle>
            <a:lvl1pPr marL="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kumimoji="1" lang="en-US" altLang="ja-JP" sz="18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9</a:t>
            </a:r>
            <a:r>
              <a:rPr kumimoji="1" lang="ja-JP" altLang="en-US" sz="18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月</a:t>
            </a:r>
            <a:r>
              <a:rPr kumimoji="1" lang="en-US" altLang="ja-JP" sz="18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17</a:t>
            </a:r>
            <a:r>
              <a:rPr kumimoji="1" lang="ja-JP" altLang="en-US" sz="18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日</a:t>
            </a:r>
            <a:endParaRPr kumimoji="1" lang="en-US" altLang="ja-JP" sz="18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algn="ctr"/>
            <a:r>
              <a:rPr kumimoji="1" lang="en-US" altLang="ja-JP" sz="18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22:00</a:t>
            </a:r>
            <a:r>
              <a:rPr kumimoji="1" lang="ja-JP" altLang="en-US" sz="18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～</a:t>
            </a:r>
            <a:r>
              <a:rPr kumimoji="1" lang="en-US" altLang="ja-JP" sz="18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23:00</a:t>
            </a:r>
            <a:endParaRPr kumimoji="1" lang="en-US" altLang="ja-JP" sz="18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24" name="テキスト ボックス 19"/>
          <p:cNvSpPr txBox="1"/>
          <p:nvPr/>
        </p:nvSpPr>
        <p:spPr>
          <a:xfrm>
            <a:off x="5220072" y="5274454"/>
            <a:ext cx="767814" cy="280895"/>
          </a:xfrm>
          <a:prstGeom prst="rect">
            <a:avLst/>
          </a:prstGeom>
          <a:solidFill>
            <a:schemeClr val="lt1"/>
          </a:solidFill>
          <a:ln w="12700" cmpd="sng">
            <a:solidFill>
              <a:schemeClr val="bg1">
                <a:lumMod val="65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dk1"/>
          </a:fontRef>
        </p:style>
        <p:txBody>
          <a:bodyPr wrap="square" rtlCol="0" anchor="ctr"/>
          <a:lstStyle>
            <a:lvl1pPr marL="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kumimoji="1" lang="en-US" altLang="ja-JP" sz="1800" dirty="0"/>
              <a:t>-2</a:t>
            </a:r>
            <a:r>
              <a:rPr kumimoji="1" lang="ja-JP" altLang="en-US" sz="1800" dirty="0"/>
              <a:t>℃</a:t>
            </a:r>
          </a:p>
        </p:txBody>
      </p:sp>
      <p:sp>
        <p:nvSpPr>
          <p:cNvPr id="25" name="テキスト ボックス 18"/>
          <p:cNvSpPr txBox="1"/>
          <p:nvPr/>
        </p:nvSpPr>
        <p:spPr>
          <a:xfrm>
            <a:off x="5220072" y="5769134"/>
            <a:ext cx="767814" cy="288032"/>
          </a:xfrm>
          <a:prstGeom prst="rect">
            <a:avLst/>
          </a:prstGeom>
          <a:solidFill>
            <a:schemeClr val="lt1"/>
          </a:solidFill>
          <a:ln w="12700" cmpd="sng">
            <a:solidFill>
              <a:schemeClr val="bg1">
                <a:lumMod val="65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dk1"/>
          </a:fontRef>
        </p:style>
        <p:txBody>
          <a:bodyPr wrap="square" rtlCol="0" anchor="ctr"/>
          <a:lstStyle>
            <a:lvl1pPr marL="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kumimoji="1" lang="en-US" altLang="ja-JP" sz="1800" dirty="0"/>
              <a:t>-1</a:t>
            </a:r>
            <a:r>
              <a:rPr kumimoji="1" lang="ja-JP" altLang="en-US" sz="1800" dirty="0"/>
              <a:t>℃</a:t>
            </a:r>
          </a:p>
        </p:txBody>
      </p:sp>
      <p:sp>
        <p:nvSpPr>
          <p:cNvPr id="28" name="下矢印 27"/>
          <p:cNvSpPr>
            <a:spLocks noChangeAspect="1"/>
          </p:cNvSpPr>
          <p:nvPr/>
        </p:nvSpPr>
        <p:spPr>
          <a:xfrm>
            <a:off x="7062804" y="3964955"/>
            <a:ext cx="342197" cy="457132"/>
          </a:xfrm>
          <a:prstGeom prst="downArrow">
            <a:avLst/>
          </a:prstGeom>
          <a:solidFill>
            <a:schemeClr val="bg1"/>
          </a:solidFill>
          <a:ln w="34925">
            <a:solidFill>
              <a:schemeClr val="tx2">
                <a:lumMod val="50000"/>
              </a:schemeClr>
            </a:solidFill>
          </a:ln>
          <a:scene3d>
            <a:camera prst="orthographicFront">
              <a:rot lat="0" lon="0" rev="1525800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endParaRPr kumimoji="1" lang="ja-JP" altLang="en-US" sz="1100"/>
          </a:p>
        </p:txBody>
      </p:sp>
      <p:sp>
        <p:nvSpPr>
          <p:cNvPr id="33" name="テキスト ボックス 32"/>
          <p:cNvSpPr txBox="1"/>
          <p:nvPr/>
        </p:nvSpPr>
        <p:spPr>
          <a:xfrm>
            <a:off x="6057772" y="1090844"/>
            <a:ext cx="396404" cy="400110"/>
          </a:xfrm>
          <a:prstGeom prst="rect">
            <a:avLst/>
          </a:prstGeom>
          <a:solidFill>
            <a:schemeClr val="bg1"/>
          </a:solidFill>
          <a:ln w="12700">
            <a:solidFill>
              <a:schemeClr val="accent1">
                <a:shade val="95000"/>
                <a:satMod val="10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sz="2000" dirty="0" smtClean="0">
                <a:solidFill>
                  <a:schemeClr val="accent1"/>
                </a:solidFill>
              </a:rPr>
              <a:t>A</a:t>
            </a:r>
            <a:endParaRPr kumimoji="1" lang="ja-JP" altLang="en-US" sz="2000" dirty="0">
              <a:solidFill>
                <a:schemeClr val="accent1"/>
              </a:solidFill>
            </a:endParaRPr>
          </a:p>
        </p:txBody>
      </p:sp>
      <p:sp>
        <p:nvSpPr>
          <p:cNvPr id="34" name="テキスト ボックス 33"/>
          <p:cNvSpPr txBox="1"/>
          <p:nvPr/>
        </p:nvSpPr>
        <p:spPr>
          <a:xfrm>
            <a:off x="6660561" y="1140713"/>
            <a:ext cx="396404" cy="400110"/>
          </a:xfrm>
          <a:prstGeom prst="rect">
            <a:avLst/>
          </a:prstGeom>
          <a:solidFill>
            <a:schemeClr val="bg1"/>
          </a:solidFill>
          <a:ln w="12700">
            <a:solidFill>
              <a:schemeClr val="accent2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sz="2000" dirty="0" smtClean="0">
                <a:solidFill>
                  <a:schemeClr val="accent2"/>
                </a:solidFill>
              </a:rPr>
              <a:t>C</a:t>
            </a:r>
            <a:endParaRPr kumimoji="1" lang="ja-JP" altLang="en-US" sz="2000" dirty="0">
              <a:solidFill>
                <a:schemeClr val="accent2"/>
              </a:solidFill>
            </a:endParaRPr>
          </a:p>
        </p:txBody>
      </p:sp>
      <p:sp>
        <p:nvSpPr>
          <p:cNvPr id="35" name="テキスト ボックス 34"/>
          <p:cNvSpPr txBox="1"/>
          <p:nvPr/>
        </p:nvSpPr>
        <p:spPr>
          <a:xfrm>
            <a:off x="7668344" y="1961196"/>
            <a:ext cx="1356011" cy="400110"/>
          </a:xfrm>
          <a:prstGeom prst="rect">
            <a:avLst/>
          </a:prstGeom>
          <a:solidFill>
            <a:schemeClr val="bg1"/>
          </a:solidFill>
          <a:ln w="12700">
            <a:solidFill>
              <a:schemeClr val="accent3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altLang="ja-JP" sz="2000" dirty="0" smtClean="0">
                <a:solidFill>
                  <a:schemeClr val="accent3"/>
                </a:solidFill>
              </a:rPr>
              <a:t>B</a:t>
            </a:r>
            <a:r>
              <a:rPr lang="ja-JP" altLang="en-US" sz="2000" dirty="0" smtClean="0">
                <a:solidFill>
                  <a:schemeClr val="accent3"/>
                </a:solidFill>
              </a:rPr>
              <a:t>（基準点）</a:t>
            </a:r>
            <a:endParaRPr kumimoji="1" lang="ja-JP" altLang="en-US" sz="2000" dirty="0">
              <a:solidFill>
                <a:schemeClr val="accent3"/>
              </a:solidFill>
            </a:endParaRPr>
          </a:p>
        </p:txBody>
      </p:sp>
      <p:sp>
        <p:nvSpPr>
          <p:cNvPr id="36" name="テキスト ボックス 35"/>
          <p:cNvSpPr txBox="1"/>
          <p:nvPr/>
        </p:nvSpPr>
        <p:spPr>
          <a:xfrm>
            <a:off x="1547664" y="3936191"/>
            <a:ext cx="396404" cy="400110"/>
          </a:xfrm>
          <a:prstGeom prst="rect">
            <a:avLst/>
          </a:prstGeom>
          <a:solidFill>
            <a:schemeClr val="bg1"/>
          </a:solidFill>
          <a:ln w="12700">
            <a:solidFill>
              <a:schemeClr val="accent1">
                <a:shade val="95000"/>
                <a:satMod val="10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sz="2000" dirty="0" smtClean="0">
                <a:solidFill>
                  <a:schemeClr val="accent1"/>
                </a:solidFill>
              </a:rPr>
              <a:t>A</a:t>
            </a:r>
            <a:endParaRPr kumimoji="1" lang="ja-JP" altLang="en-US" sz="2000" dirty="0">
              <a:solidFill>
                <a:schemeClr val="accent1"/>
              </a:solidFill>
            </a:endParaRPr>
          </a:p>
        </p:txBody>
      </p:sp>
      <p:sp>
        <p:nvSpPr>
          <p:cNvPr id="37" name="テキスト ボックス 36"/>
          <p:cNvSpPr txBox="1"/>
          <p:nvPr/>
        </p:nvSpPr>
        <p:spPr>
          <a:xfrm>
            <a:off x="2843808" y="2293675"/>
            <a:ext cx="432048" cy="400110"/>
          </a:xfrm>
          <a:prstGeom prst="rect">
            <a:avLst/>
          </a:prstGeom>
          <a:solidFill>
            <a:schemeClr val="bg1"/>
          </a:solidFill>
          <a:ln w="12700">
            <a:solidFill>
              <a:schemeClr val="accent3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altLang="ja-JP" sz="2000" dirty="0" smtClean="0">
                <a:solidFill>
                  <a:schemeClr val="accent3"/>
                </a:solidFill>
              </a:rPr>
              <a:t>B</a:t>
            </a:r>
            <a:endParaRPr kumimoji="1" lang="ja-JP" altLang="en-US" sz="2000" dirty="0">
              <a:solidFill>
                <a:schemeClr val="accent3"/>
              </a:solidFill>
            </a:endParaRPr>
          </a:p>
        </p:txBody>
      </p:sp>
      <p:sp>
        <p:nvSpPr>
          <p:cNvPr id="38" name="テキスト ボックス 37"/>
          <p:cNvSpPr txBox="1"/>
          <p:nvPr/>
        </p:nvSpPr>
        <p:spPr>
          <a:xfrm>
            <a:off x="3203848" y="2892168"/>
            <a:ext cx="396404" cy="400110"/>
          </a:xfrm>
          <a:prstGeom prst="rect">
            <a:avLst/>
          </a:prstGeom>
          <a:solidFill>
            <a:schemeClr val="bg1"/>
          </a:solidFill>
          <a:ln w="12700">
            <a:solidFill>
              <a:schemeClr val="accent2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sz="2000" dirty="0" smtClean="0">
                <a:solidFill>
                  <a:schemeClr val="accent2"/>
                </a:solidFill>
              </a:rPr>
              <a:t>C</a:t>
            </a:r>
            <a:endParaRPr kumimoji="1" lang="ja-JP" altLang="en-US" sz="2000" dirty="0">
              <a:solidFill>
                <a:schemeClr val="accent2"/>
              </a:solidFill>
            </a:endParaRPr>
          </a:p>
        </p:txBody>
      </p:sp>
      <p:cxnSp>
        <p:nvCxnSpPr>
          <p:cNvPr id="47" name="直線コネクタ 46"/>
          <p:cNvCxnSpPr>
            <a:stCxn id="35" idx="1"/>
          </p:cNvCxnSpPr>
          <p:nvPr/>
        </p:nvCxnSpPr>
        <p:spPr>
          <a:xfrm flipH="1" flipV="1">
            <a:off x="7452305" y="1845187"/>
            <a:ext cx="216039" cy="316064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直線コネクタ 39"/>
          <p:cNvCxnSpPr>
            <a:stCxn id="33" idx="2"/>
          </p:cNvCxnSpPr>
          <p:nvPr/>
        </p:nvCxnSpPr>
        <p:spPr>
          <a:xfrm flipH="1">
            <a:off x="6057772" y="1490954"/>
            <a:ext cx="198202" cy="696371"/>
          </a:xfrm>
          <a:prstGeom prst="line">
            <a:avLst/>
          </a:prstGeom>
          <a:ln w="317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線コネクタ 43"/>
          <p:cNvCxnSpPr>
            <a:stCxn id="34" idx="2"/>
          </p:cNvCxnSpPr>
          <p:nvPr/>
        </p:nvCxnSpPr>
        <p:spPr>
          <a:xfrm flipH="1">
            <a:off x="6769159" y="1540823"/>
            <a:ext cx="89604" cy="532519"/>
          </a:xfrm>
          <a:prstGeom prst="line">
            <a:avLst/>
          </a:prstGeom>
          <a:ln w="317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下矢印 25"/>
          <p:cNvSpPr>
            <a:spLocks noChangeAspect="1"/>
          </p:cNvSpPr>
          <p:nvPr/>
        </p:nvSpPr>
        <p:spPr>
          <a:xfrm>
            <a:off x="6390121" y="1844824"/>
            <a:ext cx="342119" cy="457037"/>
          </a:xfrm>
          <a:prstGeom prst="downArrow">
            <a:avLst/>
          </a:prstGeom>
          <a:solidFill>
            <a:schemeClr val="bg1"/>
          </a:solidFill>
          <a:ln w="34925">
            <a:solidFill>
              <a:schemeClr val="tx2">
                <a:lumMod val="50000"/>
              </a:schemeClr>
            </a:solidFill>
          </a:ln>
          <a:scene3d>
            <a:camera prst="orthographicFront">
              <a:rot lat="0" lon="0" rev="1619400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endParaRPr kumimoji="1" lang="ja-JP" altLang="en-US" sz="1100"/>
          </a:p>
        </p:txBody>
      </p:sp>
      <p:sp>
        <p:nvSpPr>
          <p:cNvPr id="27" name="下矢印 26"/>
          <p:cNvSpPr>
            <a:spLocks noChangeAspect="1"/>
          </p:cNvSpPr>
          <p:nvPr/>
        </p:nvSpPr>
        <p:spPr>
          <a:xfrm>
            <a:off x="5968804" y="2132856"/>
            <a:ext cx="342021" cy="456900"/>
          </a:xfrm>
          <a:prstGeom prst="downArrow">
            <a:avLst/>
          </a:prstGeom>
          <a:solidFill>
            <a:schemeClr val="bg1"/>
          </a:solidFill>
          <a:ln w="34925">
            <a:solidFill>
              <a:schemeClr val="tx2">
                <a:lumMod val="50000"/>
              </a:schemeClr>
            </a:solidFill>
          </a:ln>
          <a:scene3d>
            <a:camera prst="orthographicFront">
              <a:rot lat="0" lon="0" rev="178800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endParaRPr kumimoji="1" lang="ja-JP" altLang="en-US" sz="1100"/>
          </a:p>
        </p:txBody>
      </p:sp>
      <p:grpSp>
        <p:nvGrpSpPr>
          <p:cNvPr id="75" name="グループ化 74"/>
          <p:cNvGrpSpPr/>
          <p:nvPr/>
        </p:nvGrpSpPr>
        <p:grpSpPr>
          <a:xfrm>
            <a:off x="6300192" y="1700808"/>
            <a:ext cx="2677160" cy="2880320"/>
            <a:chOff x="6300192" y="1700808"/>
            <a:chExt cx="2677160" cy="2880320"/>
          </a:xfrm>
        </p:grpSpPr>
        <p:grpSp>
          <p:nvGrpSpPr>
            <p:cNvPr id="53" name="グループ化 52"/>
            <p:cNvGrpSpPr/>
            <p:nvPr/>
          </p:nvGrpSpPr>
          <p:grpSpPr>
            <a:xfrm>
              <a:off x="6948264" y="2880321"/>
              <a:ext cx="2029088" cy="1700807"/>
              <a:chOff x="13700011" y="4117690"/>
              <a:chExt cx="2029088" cy="1700807"/>
            </a:xfrm>
          </p:grpSpPr>
          <p:sp>
            <p:nvSpPr>
              <p:cNvPr id="54" name="角丸四角形 53"/>
              <p:cNvSpPr/>
              <p:nvPr/>
            </p:nvSpPr>
            <p:spPr>
              <a:xfrm>
                <a:off x="13700011" y="4989806"/>
                <a:ext cx="1224136" cy="828691"/>
              </a:xfrm>
              <a:prstGeom prst="roundRect">
                <a:avLst/>
              </a:prstGeom>
              <a:noFill/>
              <a:ln w="50800">
                <a:solidFill>
                  <a:srgbClr val="FF0000"/>
                </a:solidFill>
                <a:prstDash val="dash"/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" name="テキスト ボックス 54"/>
              <p:cNvSpPr txBox="1"/>
              <p:nvPr/>
            </p:nvSpPr>
            <p:spPr>
              <a:xfrm>
                <a:off x="13985649" y="4117690"/>
                <a:ext cx="1743450" cy="646331"/>
              </a:xfrm>
              <a:prstGeom prst="rect">
                <a:avLst/>
              </a:prstGeom>
              <a:solidFill>
                <a:schemeClr val="bg1"/>
              </a:solidFill>
              <a:ln w="50800">
                <a:solidFill>
                  <a:srgbClr val="FF0000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just"/>
                <a:r>
                  <a:rPr lang="ja-JP" altLang="en-US" dirty="0" smtClean="0"/>
                  <a:t>斜面緑地からの冷気流出</a:t>
                </a:r>
                <a:endParaRPr kumimoji="1" lang="ja-JP" altLang="en-US" dirty="0"/>
              </a:p>
            </p:txBody>
          </p:sp>
          <p:cxnSp>
            <p:nvCxnSpPr>
              <p:cNvPr id="56" name="直線コネクタ 55"/>
              <p:cNvCxnSpPr/>
              <p:nvPr/>
            </p:nvCxnSpPr>
            <p:spPr>
              <a:xfrm flipH="1">
                <a:off x="14960333" y="4764021"/>
                <a:ext cx="137764" cy="666869"/>
              </a:xfrm>
              <a:prstGeom prst="line">
                <a:avLst/>
              </a:prstGeom>
              <a:ln w="381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7" name="角丸四角形 56"/>
            <p:cNvSpPr/>
            <p:nvPr/>
          </p:nvSpPr>
          <p:spPr>
            <a:xfrm>
              <a:off x="6300192" y="1700808"/>
              <a:ext cx="1224136" cy="720080"/>
            </a:xfrm>
            <a:prstGeom prst="roundRect">
              <a:avLst/>
            </a:prstGeom>
            <a:noFill/>
            <a:ln w="50800">
              <a:solidFill>
                <a:srgbClr val="FF0000"/>
              </a:solidFill>
              <a:prstDash val="dash"/>
            </a:ln>
            <a:scene3d>
              <a:camera prst="orthographicFront">
                <a:rot lat="0" lon="0" rev="90000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58" name="直線コネクタ 57"/>
            <p:cNvCxnSpPr/>
            <p:nvPr/>
          </p:nvCxnSpPr>
          <p:spPr>
            <a:xfrm flipH="1" flipV="1">
              <a:off x="7452305" y="2301861"/>
              <a:ext cx="738606" cy="568386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" name="グループ化 64"/>
          <p:cNvGrpSpPr/>
          <p:nvPr/>
        </p:nvGrpSpPr>
        <p:grpSpPr>
          <a:xfrm>
            <a:off x="3923928" y="922034"/>
            <a:ext cx="2594100" cy="1786291"/>
            <a:chOff x="7080097" y="2045345"/>
            <a:chExt cx="2594100" cy="1786291"/>
          </a:xfrm>
        </p:grpSpPr>
        <p:sp>
          <p:nvSpPr>
            <p:cNvPr id="66" name="角丸四角形 65"/>
            <p:cNvSpPr/>
            <p:nvPr/>
          </p:nvSpPr>
          <p:spPr>
            <a:xfrm>
              <a:off x="8895861" y="3137598"/>
              <a:ext cx="778336" cy="694038"/>
            </a:xfrm>
            <a:prstGeom prst="roundRect">
              <a:avLst/>
            </a:prstGeom>
            <a:noFill/>
            <a:ln w="50800">
              <a:solidFill>
                <a:srgbClr val="FF00FF"/>
              </a:solidFill>
              <a:prstDash val="dash"/>
            </a:ln>
            <a:scene3d>
              <a:camera prst="orthographicFront">
                <a:rot lat="0" lon="0" rev="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" name="テキスト ボックス 66"/>
            <p:cNvSpPr txBox="1"/>
            <p:nvPr/>
          </p:nvSpPr>
          <p:spPr>
            <a:xfrm>
              <a:off x="7080097" y="2045345"/>
              <a:ext cx="1781522" cy="646331"/>
            </a:xfrm>
            <a:prstGeom prst="rect">
              <a:avLst/>
            </a:prstGeom>
            <a:solidFill>
              <a:schemeClr val="bg1"/>
            </a:solidFill>
            <a:ln w="50800">
              <a:solidFill>
                <a:srgbClr val="FF00FF"/>
              </a:solidFill>
            </a:ln>
          </p:spPr>
          <p:txBody>
            <a:bodyPr wrap="square" rtlCol="0">
              <a:spAutoFit/>
            </a:bodyPr>
            <a:lstStyle/>
            <a:p>
              <a:pPr algn="just"/>
              <a:r>
                <a:rPr lang="ja-JP" altLang="en-US" dirty="0"/>
                <a:t>川</a:t>
              </a:r>
              <a:r>
                <a:rPr lang="ja-JP" altLang="en-US" dirty="0" smtClean="0"/>
                <a:t>の上流から</a:t>
              </a:r>
              <a:endParaRPr lang="en-US" altLang="ja-JP" dirty="0" smtClean="0"/>
            </a:p>
            <a:p>
              <a:pPr algn="just"/>
              <a:r>
                <a:rPr lang="ja-JP" altLang="en-US" dirty="0" smtClean="0"/>
                <a:t>流出する冷気</a:t>
              </a:r>
              <a:endParaRPr kumimoji="1" lang="en-US" altLang="ja-JP" dirty="0" smtClean="0"/>
            </a:p>
          </p:txBody>
        </p:sp>
        <p:cxnSp>
          <p:nvCxnSpPr>
            <p:cNvPr id="68" name="直線コネクタ 67"/>
            <p:cNvCxnSpPr/>
            <p:nvPr/>
          </p:nvCxnSpPr>
          <p:spPr>
            <a:xfrm>
              <a:off x="7659024" y="2691676"/>
              <a:ext cx="1236837" cy="564491"/>
            </a:xfrm>
            <a:prstGeom prst="line">
              <a:avLst/>
            </a:prstGeom>
            <a:ln w="38100">
              <a:solidFill>
                <a:srgbClr val="FF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8716178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​​テーマ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​​テーマ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3648</TotalTime>
  <Words>442</Words>
  <Application>Microsoft Office PowerPoint</Application>
  <PresentationFormat>画面に合わせる (4:3)</PresentationFormat>
  <Paragraphs>113</Paragraphs>
  <Slides>14</Slides>
  <Notes>2</Notes>
  <HiddenSlides>0</HiddenSlides>
  <MMClips>0</MMClips>
  <ScaleCrop>false</ScaleCrop>
  <HeadingPairs>
    <vt:vector size="4" baseType="variant">
      <vt:variant>
        <vt:lpstr>テーマ</vt:lpstr>
      </vt:variant>
      <vt:variant>
        <vt:i4>1</vt:i4>
      </vt:variant>
      <vt:variant>
        <vt:lpstr>スライド タイトル</vt:lpstr>
      </vt:variant>
      <vt:variant>
        <vt:i4>14</vt:i4>
      </vt:variant>
    </vt:vector>
  </HeadingPairs>
  <TitlesOfParts>
    <vt:vector size="15" baseType="lpstr">
      <vt:lpstr>Office ​​テーマ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プレゼンテーション</dc:title>
  <dc:creator>成田研究室</dc:creator>
  <cp:lastModifiedBy>成田</cp:lastModifiedBy>
  <cp:revision>243</cp:revision>
  <dcterms:created xsi:type="dcterms:W3CDTF">2012-02-05T05:34:13Z</dcterms:created>
  <dcterms:modified xsi:type="dcterms:W3CDTF">2014-02-07T00:37:02Z</dcterms:modified>
</cp:coreProperties>
</file>